
<file path=[Content_Types].xml><?xml version="1.0" encoding="utf-8"?>
<Types xmlns="http://schemas.openxmlformats.org/package/2006/content-types"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55" r:id="rId1"/>
  </p:sldMasterIdLst>
  <p:notesMasterIdLst>
    <p:notesMasterId r:id="rId12"/>
  </p:notesMasterIdLst>
  <p:handoutMasterIdLst>
    <p:handoutMasterId r:id="rId13"/>
  </p:handoutMasterIdLst>
  <p:sldIdLst>
    <p:sldId id="3838" r:id="rId2"/>
    <p:sldId id="3825" r:id="rId3"/>
    <p:sldId id="3794" r:id="rId4"/>
    <p:sldId id="3831" r:id="rId5"/>
    <p:sldId id="3832" r:id="rId6"/>
    <p:sldId id="3833" r:id="rId7"/>
    <p:sldId id="3808" r:id="rId8"/>
    <p:sldId id="3836" r:id="rId9"/>
    <p:sldId id="3837" r:id="rId10"/>
    <p:sldId id="3834" r:id="rId11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c" initials="p" lastIdx="1" clrIdx="0">
    <p:extLst>
      <p:ext uri="{19B8F6BF-5375-455C-9EA6-DF929625EA0E}">
        <p15:presenceInfo xmlns:p15="http://schemas.microsoft.com/office/powerpoint/2012/main" userId="pc" providerId="None"/>
      </p:ext>
    </p:extLst>
  </p:cmAuthor>
  <p:cmAuthor id="2" name="PC85" initials="P" lastIdx="1" clrIdx="1">
    <p:extLst>
      <p:ext uri="{19B8F6BF-5375-455C-9EA6-DF929625EA0E}">
        <p15:presenceInfo xmlns:p15="http://schemas.microsoft.com/office/powerpoint/2012/main" userId="PC85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24B45"/>
    <a:srgbClr val="FEE373"/>
    <a:srgbClr val="3C4F6F"/>
    <a:srgbClr val="70C149"/>
    <a:srgbClr val="FBD906"/>
    <a:srgbClr val="F1DFD1"/>
    <a:srgbClr val="F1E0D0"/>
    <a:srgbClr val="0C1835"/>
    <a:srgbClr val="DB6E24"/>
    <a:srgbClr val="2491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E332979-B977-4FEF-B9FB-4A402C7BE127}" v="2" dt="2023-06-30T09:03:51.09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957" autoAdjust="0"/>
    <p:restoredTop sz="96357" autoAdjust="0"/>
  </p:normalViewPr>
  <p:slideViewPr>
    <p:cSldViewPr snapToGrid="0" showGuides="1">
      <p:cViewPr varScale="1">
        <p:scale>
          <a:sx n="74" d="100"/>
          <a:sy n="74" d="100"/>
        </p:scale>
        <p:origin x="276" y="48"/>
      </p:cViewPr>
      <p:guideLst/>
    </p:cSldViewPr>
  </p:slideViewPr>
  <p:outlineViewPr>
    <p:cViewPr>
      <p:scale>
        <a:sx n="100" d="100"/>
        <a:sy n="100" d="100"/>
      </p:scale>
      <p:origin x="0" y="-23178"/>
    </p:cViewPr>
  </p:outlin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 showGuides="1">
      <p:cViewPr varScale="1">
        <p:scale>
          <a:sx n="87" d="100"/>
          <a:sy n="87" d="100"/>
        </p:scale>
        <p:origin x="3840" y="6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handoutMaster" Target="handoutMasters/handoutMaster1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20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ela.syal@outlook.com" userId="5e7344cea0c05ec4" providerId="LiveId" clId="{EE332979-B977-4FEF-B9FB-4A402C7BE127}"/>
    <pc:docChg chg="custSel addSld modSld">
      <pc:chgData name="bela.syal@outlook.com" userId="5e7344cea0c05ec4" providerId="LiveId" clId="{EE332979-B977-4FEF-B9FB-4A402C7BE127}" dt="2023-06-30T09:05:06.794" v="257" actId="20577"/>
      <pc:docMkLst>
        <pc:docMk/>
      </pc:docMkLst>
      <pc:sldChg chg="addSp delSp modSp add mod delAnim">
        <pc:chgData name="bela.syal@outlook.com" userId="5e7344cea0c05ec4" providerId="LiveId" clId="{EE332979-B977-4FEF-B9FB-4A402C7BE127}" dt="2023-06-30T09:05:06.794" v="257" actId="20577"/>
        <pc:sldMkLst>
          <pc:docMk/>
          <pc:sldMk cId="2104127682" sldId="3838"/>
        </pc:sldMkLst>
        <pc:spChg chg="del">
          <ac:chgData name="bela.syal@outlook.com" userId="5e7344cea0c05ec4" providerId="LiveId" clId="{EE332979-B977-4FEF-B9FB-4A402C7BE127}" dt="2023-06-30T08:57:38.963" v="200" actId="478"/>
          <ac:spMkLst>
            <pc:docMk/>
            <pc:sldMk cId="2104127682" sldId="3838"/>
            <ac:spMk id="2" creationId="{0E4C913F-DF33-4AB2-9DFF-10ADA6DBBF2C}"/>
          </ac:spMkLst>
        </pc:spChg>
        <pc:spChg chg="mod">
          <ac:chgData name="bela.syal@outlook.com" userId="5e7344cea0c05ec4" providerId="LiveId" clId="{EE332979-B977-4FEF-B9FB-4A402C7BE127}" dt="2023-06-30T09:05:06.794" v="257" actId="20577"/>
          <ac:spMkLst>
            <pc:docMk/>
            <pc:sldMk cId="2104127682" sldId="3838"/>
            <ac:spMk id="4" creationId="{DC038E43-7817-49D9-B2C6-A49B9CA789E5}"/>
          </ac:spMkLst>
        </pc:spChg>
        <pc:spChg chg="add del mod">
          <ac:chgData name="bela.syal@outlook.com" userId="5e7344cea0c05ec4" providerId="LiveId" clId="{EE332979-B977-4FEF-B9FB-4A402C7BE127}" dt="2023-06-30T08:57:44.977" v="201" actId="478"/>
          <ac:spMkLst>
            <pc:docMk/>
            <pc:sldMk cId="2104127682" sldId="3838"/>
            <ac:spMk id="5" creationId="{B22CAF79-7403-6989-BA74-2A0D91BA4CD9}"/>
          </ac:spMkLst>
        </pc:spChg>
        <pc:picChg chg="del">
          <ac:chgData name="bela.syal@outlook.com" userId="5e7344cea0c05ec4" providerId="LiveId" clId="{EE332979-B977-4FEF-B9FB-4A402C7BE127}" dt="2023-06-30T09:00:43.477" v="244" actId="478"/>
          <ac:picMkLst>
            <pc:docMk/>
            <pc:sldMk cId="2104127682" sldId="3838"/>
            <ac:picMk id="6" creationId="{C2E34D55-6397-E1E0-E7CC-67C09F6D7EA1}"/>
          </ac:picMkLst>
        </pc:picChg>
        <pc:picChg chg="mod">
          <ac:chgData name="bela.syal@outlook.com" userId="5e7344cea0c05ec4" providerId="LiveId" clId="{EE332979-B977-4FEF-B9FB-4A402C7BE127}" dt="2023-06-30T09:05:00.545" v="256" actId="1076"/>
          <ac:picMkLst>
            <pc:docMk/>
            <pc:sldMk cId="2104127682" sldId="3838"/>
            <ac:picMk id="7" creationId="{94B2737B-58F2-248A-EFEF-CD80428B3E78}"/>
          </ac:picMkLst>
        </pc:pic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497F6D5E-CBB2-4D8B-A540-886FA6451C7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B16AF2-2868-4D47-8EBA-DB1C89AA46BA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FC690B0-AF8D-4214-B4AE-8727C1600CB8}" type="datetimeFigureOut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0493DAB-DA43-4282-97E6-FEAEEEB3BC7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8EE02B2-F437-40D1-BE95-AEE7FFB1486D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5088D39-5E98-42BE-B2CE-19C540A168F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730137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11E9519-A9D0-471F-9E6E-B4C32D8D859E}" type="datetimeFigureOut">
              <a:rPr lang="en-US" smtClean="0"/>
              <a:t>6/30/2023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7536C9-293F-4D7B-9680-7095984DFA6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12052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07536C9-293F-4D7B-9680-7095984DFA6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012347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032812" y="3602038"/>
            <a:ext cx="4543238" cy="1020762"/>
          </a:xfrm>
        </p:spPr>
        <p:txBody>
          <a:bodyPr anchor="ctr">
            <a:normAutofit/>
          </a:bodyPr>
          <a:lstStyle>
            <a:lvl1pPr marL="0" indent="0" algn="r">
              <a:lnSpc>
                <a:spcPct val="100000"/>
              </a:lnSpc>
              <a:buNone/>
              <a:defRPr sz="2800">
                <a:solidFill>
                  <a:schemeClr val="tx2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D11BA8-9AF8-4021-B07E-10FD6BEBACB1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9B692D-65D6-42A0-A090-B8097D254867}"/>
              </a:ext>
            </a:extLst>
          </p:cNvPr>
          <p:cNvGrpSpPr/>
          <p:nvPr userDrawn="1"/>
        </p:nvGrpSpPr>
        <p:grpSpPr>
          <a:xfrm>
            <a:off x="10651074" y="0"/>
            <a:ext cx="1540926" cy="1444626"/>
            <a:chOff x="8290561" y="0"/>
            <a:chExt cx="853439" cy="800101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0EE35600-0532-4EF9-A087-DAA16A66CC17}"/>
                </a:ext>
              </a:extLst>
            </p:cNvPr>
            <p:cNvSpPr/>
            <p:nvPr/>
          </p:nvSpPr>
          <p:spPr>
            <a:xfrm flipH="1">
              <a:off x="8290561" y="0"/>
              <a:ext cx="853439" cy="152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0B28EB2A-D627-4897-969A-6005207F6A49}"/>
                </a:ext>
              </a:extLst>
            </p:cNvPr>
            <p:cNvSpPr/>
            <p:nvPr/>
          </p:nvSpPr>
          <p:spPr>
            <a:xfrm flipH="1">
              <a:off x="8290561" y="152401"/>
              <a:ext cx="853439" cy="64770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89A2F33D-B5F1-4640-865B-13FAA1FAC937}"/>
              </a:ext>
            </a:extLst>
          </p:cNvPr>
          <p:cNvSpPr/>
          <p:nvPr/>
        </p:nvSpPr>
        <p:spPr>
          <a:xfrm>
            <a:off x="0" y="6248399"/>
            <a:ext cx="7570694" cy="367749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ACF5CC8-4B13-4F7C-9AD3-8FC0EE4AE6AF}"/>
              </a:ext>
            </a:extLst>
          </p:cNvPr>
          <p:cNvSpPr/>
          <p:nvPr/>
        </p:nvSpPr>
        <p:spPr>
          <a:xfrm>
            <a:off x="1" y="0"/>
            <a:ext cx="3023876" cy="3429000"/>
          </a:xfrm>
          <a:prstGeom prst="rect">
            <a:avLst/>
          </a:prstGeom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4" name="Picture 23" descr="A picture containing tree, fruit&#10;&#10;Description automatically generated">
            <a:extLst>
              <a:ext uri="{FF2B5EF4-FFF2-40B4-BE49-F238E27FC236}">
                <a16:creationId xmlns:a16="http://schemas.microsoft.com/office/drawing/2014/main" id="{AD80DE7C-B7B0-433F-A551-E8091779C77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373411" y="1377391"/>
            <a:ext cx="5464572" cy="4602068"/>
          </a:xfrm>
          <a:prstGeom prst="rect">
            <a:avLst/>
          </a:prstGeom>
        </p:spPr>
      </p:pic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A221DBC-C1E3-4EEB-8E6E-23B1EFD223F1}"/>
              </a:ext>
            </a:extLst>
          </p:cNvPr>
          <p:cNvSpPr/>
          <p:nvPr userDrawn="1"/>
        </p:nvSpPr>
        <p:spPr>
          <a:xfrm>
            <a:off x="0" y="542365"/>
            <a:ext cx="4216769" cy="714374"/>
          </a:xfrm>
          <a:custGeom>
            <a:avLst/>
            <a:gdLst>
              <a:gd name="connsiteX0" fmla="*/ 1035419 w 4216769"/>
              <a:gd name="connsiteY0" fmla="*/ 0 h 714374"/>
              <a:gd name="connsiteX1" fmla="*/ 4216769 w 4216769"/>
              <a:gd name="connsiteY1" fmla="*/ 0 h 714374"/>
              <a:gd name="connsiteX2" fmla="*/ 4216769 w 4216769"/>
              <a:gd name="connsiteY2" fmla="*/ 714374 h 714374"/>
              <a:gd name="connsiteX3" fmla="*/ 3778619 w 4216769"/>
              <a:gd name="connsiteY3" fmla="*/ 714374 h 714374"/>
              <a:gd name="connsiteX4" fmla="*/ 3778619 w 4216769"/>
              <a:gd name="connsiteY4" fmla="*/ 333375 h 714374"/>
              <a:gd name="connsiteX5" fmla="*/ 1371600 w 4216769"/>
              <a:gd name="connsiteY5" fmla="*/ 333375 h 714374"/>
              <a:gd name="connsiteX6" fmla="*/ 1371600 w 4216769"/>
              <a:gd name="connsiteY6" fmla="*/ 333376 h 714374"/>
              <a:gd name="connsiteX7" fmla="*/ 0 w 4216769"/>
              <a:gd name="connsiteY7" fmla="*/ 333376 h 714374"/>
              <a:gd name="connsiteX8" fmla="*/ 0 w 4216769"/>
              <a:gd name="connsiteY8" fmla="*/ 1 h 714374"/>
              <a:gd name="connsiteX9" fmla="*/ 1035419 w 4216769"/>
              <a:gd name="connsiteY9" fmla="*/ 1 h 714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216769" h="714374">
                <a:moveTo>
                  <a:pt x="1035419" y="0"/>
                </a:moveTo>
                <a:lnTo>
                  <a:pt x="4216769" y="0"/>
                </a:lnTo>
                <a:lnTo>
                  <a:pt x="4216769" y="714374"/>
                </a:lnTo>
                <a:lnTo>
                  <a:pt x="3778619" y="714374"/>
                </a:lnTo>
                <a:lnTo>
                  <a:pt x="3778619" y="333375"/>
                </a:lnTo>
                <a:lnTo>
                  <a:pt x="1371600" y="333375"/>
                </a:lnTo>
                <a:lnTo>
                  <a:pt x="1371600" y="333376"/>
                </a:lnTo>
                <a:lnTo>
                  <a:pt x="0" y="333376"/>
                </a:lnTo>
                <a:lnTo>
                  <a:pt x="0" y="1"/>
                </a:lnTo>
                <a:lnTo>
                  <a:pt x="103541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0" y="241852"/>
            <a:ext cx="5480050" cy="3187149"/>
          </a:xfrm>
        </p:spPr>
        <p:txBody>
          <a:bodyPr anchor="ctr">
            <a:normAutofit/>
          </a:bodyPr>
          <a:lstStyle>
            <a:lvl1pPr algn="r">
              <a:lnSpc>
                <a:spcPct val="100000"/>
              </a:lnSpc>
              <a:defRPr sz="54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003900641"/>
      </p:ext>
    </p:extLst>
  </p:cSld>
  <p:clrMapOvr>
    <a:masterClrMapping/>
  </p:clrMapOvr>
  <p:transition spd="slow" advTm="10000">
    <p:wip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185E3-637D-4CBA-88DB-6E1589AF3EED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7036646"/>
      </p:ext>
    </p:extLst>
  </p:cSld>
  <p:clrMapOvr>
    <a:masterClrMapping/>
  </p:clrMapOvr>
  <p:transition spd="slow" advTm="10000">
    <p:wip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5BAB02-A3BF-47A7-92C7-D8A6F63F49E7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7807127"/>
      </p:ext>
    </p:extLst>
  </p:cSld>
  <p:clrMapOvr>
    <a:masterClrMapping/>
  </p:clrMapOvr>
  <p:transition spd="slow" advTm="10000">
    <p:wip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7C371F4-BC37-4FF7-9982-09516A59AA55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4704511"/>
      </p:ext>
    </p:extLst>
  </p:cSld>
  <p:clrMapOvr>
    <a:masterClrMapping/>
  </p:clrMapOvr>
  <p:transition spd="slow" advTm="10000">
    <p:wip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90F1B7-425C-4C03-89AA-2776C0DD8FFD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0563245"/>
      </p:ext>
    </p:extLst>
  </p:cSld>
  <p:clrMapOvr>
    <a:masterClrMapping/>
  </p:clrMapOvr>
  <p:transition spd="slow" advTm="10000">
    <p:wip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8C1A74-09DB-432A-9F61-1BF96403DA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FF6DA93-85C0-4D4A-8BF1-150C827C23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C618DA-7D16-4165-8867-6DC2A3AC3A07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FCA80AF-605E-48BF-8691-58A380FB25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F393AA07-288C-4364-B71E-3FDD3259BC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93243" y="6552766"/>
            <a:ext cx="477982" cy="249390"/>
          </a:xfrm>
        </p:spPr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727737"/>
      </p:ext>
    </p:extLst>
  </p:cSld>
  <p:clrMapOvr>
    <a:masterClrMapping/>
  </p:clrMapOvr>
  <p:transition spd="slow" advTm="10000">
    <p:wip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E304E5D6-3DE2-4DB3-BF75-6590EE0DA5E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7020" y="1876426"/>
            <a:ext cx="3587264" cy="4524375"/>
          </a:xfrm>
          <a:custGeom>
            <a:avLst/>
            <a:gdLst>
              <a:gd name="connsiteX0" fmla="*/ 0 w 2585945"/>
              <a:gd name="connsiteY0" fmla="*/ 0 h 4524375"/>
              <a:gd name="connsiteX1" fmla="*/ 2585945 w 2585945"/>
              <a:gd name="connsiteY1" fmla="*/ 0 h 4524375"/>
              <a:gd name="connsiteX2" fmla="*/ 2585945 w 2585945"/>
              <a:gd name="connsiteY2" fmla="*/ 4524375 h 4524375"/>
              <a:gd name="connsiteX3" fmla="*/ 0 w 2585945"/>
              <a:gd name="connsiteY3" fmla="*/ 4524375 h 4524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85945" h="4524375">
                <a:moveTo>
                  <a:pt x="0" y="0"/>
                </a:moveTo>
                <a:lnTo>
                  <a:pt x="2585945" y="0"/>
                </a:lnTo>
                <a:lnTo>
                  <a:pt x="2585945" y="4524375"/>
                </a:lnTo>
                <a:lnTo>
                  <a:pt x="0" y="45243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181D758-F4BB-4C5B-B739-71009C67C2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3500B35-0789-4EC1-89A4-7503F13F08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FA39A-71D3-4BB7-B520-185EFBFF8B4A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FBE9C28-6F6C-4BF6-9588-FAB122BF56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F5DC508E-0D87-4F91-9A21-15E8650906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93243" y="6552766"/>
            <a:ext cx="477982" cy="249390"/>
          </a:xfrm>
        </p:spPr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0097654"/>
      </p:ext>
    </p:extLst>
  </p:cSld>
  <p:clrMapOvr>
    <a:masterClrMapping/>
  </p:clrMapOvr>
  <p:transition spd="slow" advTm="10000">
    <p:wip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778A6352-476A-46CE-8FF3-2BBB1EFFC14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981952" y="1876425"/>
            <a:ext cx="3597275" cy="4524375"/>
          </a:xfrm>
          <a:custGeom>
            <a:avLst/>
            <a:gdLst>
              <a:gd name="connsiteX0" fmla="*/ 0 w 2697956"/>
              <a:gd name="connsiteY0" fmla="*/ 0 h 4524375"/>
              <a:gd name="connsiteX1" fmla="*/ 2697956 w 2697956"/>
              <a:gd name="connsiteY1" fmla="*/ 0 h 4524375"/>
              <a:gd name="connsiteX2" fmla="*/ 2697956 w 2697956"/>
              <a:gd name="connsiteY2" fmla="*/ 4524375 h 4524375"/>
              <a:gd name="connsiteX3" fmla="*/ 0 w 2697956"/>
              <a:gd name="connsiteY3" fmla="*/ 4524375 h 4524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97956" h="4524375">
                <a:moveTo>
                  <a:pt x="0" y="0"/>
                </a:moveTo>
                <a:lnTo>
                  <a:pt x="2697956" y="0"/>
                </a:lnTo>
                <a:lnTo>
                  <a:pt x="2697956" y="4524375"/>
                </a:lnTo>
                <a:lnTo>
                  <a:pt x="0" y="45243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3FC1F4-BBAD-491F-A55F-52AA1E7C15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631124C-0D8D-4FD7-8CA5-5EA8E5A05A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8B8D65-477A-474C-8FFB-281485E9FB6A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454547A-8DC3-4B98-A50F-A249623A0B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98ADD8B-4E82-4D3D-B1B6-D9DB5D7B6F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3920000"/>
      </p:ext>
    </p:extLst>
  </p:cSld>
  <p:clrMapOvr>
    <a:masterClrMapping/>
  </p:clrMapOvr>
  <p:transition spd="slow" advTm="10000">
    <p:wip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4C755EC3-CC76-4A0B-AFB9-2449128B81C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8068" y="1876426"/>
            <a:ext cx="3596217" cy="4524375"/>
          </a:xfrm>
          <a:custGeom>
            <a:avLst/>
            <a:gdLst>
              <a:gd name="connsiteX0" fmla="*/ 0 w 2697163"/>
              <a:gd name="connsiteY0" fmla="*/ 0 h 4524375"/>
              <a:gd name="connsiteX1" fmla="*/ 2697163 w 2697163"/>
              <a:gd name="connsiteY1" fmla="*/ 0 h 4524375"/>
              <a:gd name="connsiteX2" fmla="*/ 2697163 w 2697163"/>
              <a:gd name="connsiteY2" fmla="*/ 4524375 h 4524375"/>
              <a:gd name="connsiteX3" fmla="*/ 0 w 2697163"/>
              <a:gd name="connsiteY3" fmla="*/ 4524375 h 4524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97163" h="4524375">
                <a:moveTo>
                  <a:pt x="0" y="0"/>
                </a:moveTo>
                <a:lnTo>
                  <a:pt x="2697163" y="0"/>
                </a:lnTo>
                <a:lnTo>
                  <a:pt x="2697163" y="4524375"/>
                </a:lnTo>
                <a:lnTo>
                  <a:pt x="0" y="45243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182CF90-793C-4282-B083-462C84B672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93F0B6-517D-48DA-AE29-3BAED20211F7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F501C1E-D242-411B-9058-CD15ED39CE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E96E4E0-A80F-4350-9016-0264E99A60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FE3A77CC-6D3B-45F3-87AC-995D42DD05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07557931"/>
      </p:ext>
    </p:extLst>
  </p:cSld>
  <p:clrMapOvr>
    <a:masterClrMapping/>
  </p:clrMapOvr>
  <p:transition spd="slow" advTm="10000">
    <p:wip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C090B96F-9504-4EEE-8EB1-B8DC2C3BE63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3578" y="1876425"/>
            <a:ext cx="3470703" cy="3690939"/>
          </a:xfrm>
          <a:custGeom>
            <a:avLst/>
            <a:gdLst>
              <a:gd name="connsiteX0" fmla="*/ 0 w 2697278"/>
              <a:gd name="connsiteY0" fmla="*/ 0 h 3663155"/>
              <a:gd name="connsiteX1" fmla="*/ 2697278 w 2697278"/>
              <a:gd name="connsiteY1" fmla="*/ 0 h 3663155"/>
              <a:gd name="connsiteX2" fmla="*/ 2697278 w 2697278"/>
              <a:gd name="connsiteY2" fmla="*/ 3663155 h 3663155"/>
              <a:gd name="connsiteX3" fmla="*/ 0 w 2697278"/>
              <a:gd name="connsiteY3" fmla="*/ 3663155 h 3663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97278" h="3663155">
                <a:moveTo>
                  <a:pt x="0" y="0"/>
                </a:moveTo>
                <a:lnTo>
                  <a:pt x="2697278" y="0"/>
                </a:lnTo>
                <a:lnTo>
                  <a:pt x="2697278" y="3663155"/>
                </a:lnTo>
                <a:lnTo>
                  <a:pt x="0" y="366315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9B95D32-DE69-483B-9BDA-FB4201E544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2334F80-5778-41EB-A9B9-EADE7265ED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AA6E9B-7545-403B-9455-FA6EFC502BA7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1CD30E0-6D0A-4192-8E90-725B455E0C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6AA1029-DE1A-4CEF-8E89-DEF95D987C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993043"/>
      </p:ext>
    </p:extLst>
  </p:cSld>
  <p:clrMapOvr>
    <a:masterClrMapping/>
  </p:clrMapOvr>
  <p:transition spd="slow" advTm="10000">
    <p:wip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654D83F6-E228-47DD-BF27-BC2AC51AAD0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0919" y="1876425"/>
            <a:ext cx="3038184" cy="4524375"/>
          </a:xfrm>
          <a:custGeom>
            <a:avLst/>
            <a:gdLst>
              <a:gd name="connsiteX0" fmla="*/ 0 w 2687525"/>
              <a:gd name="connsiteY0" fmla="*/ 0 h 4625384"/>
              <a:gd name="connsiteX1" fmla="*/ 2687525 w 2687525"/>
              <a:gd name="connsiteY1" fmla="*/ 0 h 4625384"/>
              <a:gd name="connsiteX2" fmla="*/ 2687525 w 2687525"/>
              <a:gd name="connsiteY2" fmla="*/ 4625384 h 4625384"/>
              <a:gd name="connsiteX3" fmla="*/ 0 w 2687525"/>
              <a:gd name="connsiteY3" fmla="*/ 4625384 h 4625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7525" h="4625384">
                <a:moveTo>
                  <a:pt x="0" y="0"/>
                </a:moveTo>
                <a:lnTo>
                  <a:pt x="2687525" y="0"/>
                </a:lnTo>
                <a:lnTo>
                  <a:pt x="2687525" y="4625384"/>
                </a:lnTo>
                <a:lnTo>
                  <a:pt x="0" y="46253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F1993E-B72C-4C96-A5FD-EF357B9884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95FDD40-01A3-4663-9172-AFC1A329D5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CB31A1-1A27-456A-904B-AD60FC573150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2CAA8E-EA4F-4F18-8A46-0CD7C72E59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4A58C40-27AB-4C5A-975E-97FDD424A3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2194378"/>
      </p:ext>
    </p:extLst>
  </p:cSld>
  <p:clrMapOvr>
    <a:masterClrMapping/>
  </p:clrMapOvr>
  <p:transition spd="slow" advTm="10000">
    <p:wip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7ABC82-7848-4854-9CCD-36CC750ABBB2}" type="datetime1">
              <a:rPr lang="en-US" smtClean="0"/>
              <a:t>6/30/2023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5294733"/>
      </p:ext>
    </p:extLst>
  </p:cSld>
  <p:clrMapOvr>
    <a:masterClrMapping/>
  </p:clrMapOvr>
  <p:transition spd="slow" advTm="10000">
    <p:wip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0D4B0B-5AFE-4524-94F0-F0D29FABC388}" type="datetime1">
              <a:rPr lang="en-US" smtClean="0"/>
              <a:t>6/30/2023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8349881"/>
      </p:ext>
    </p:extLst>
  </p:cSld>
  <p:clrMapOvr>
    <a:masterClrMapping/>
  </p:clrMapOvr>
  <p:transition spd="slow" advTm="10000">
    <p:wip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6F3783-512E-4E5E-ACAF-92E1340103FE}" type="datetime1">
              <a:rPr lang="en-US" smtClean="0"/>
              <a:t>6/30/2023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3718856"/>
      </p:ext>
    </p:extLst>
  </p:cSld>
  <p:clrMapOvr>
    <a:masterClrMapping/>
  </p:clrMapOvr>
  <p:transition spd="slow" advTm="10000">
    <p:wip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F038A133-2562-4D6D-B745-76338F626F0D}"/>
              </a:ext>
            </a:extLst>
          </p:cNvPr>
          <p:cNvSpPr/>
          <p:nvPr userDrawn="1"/>
        </p:nvSpPr>
        <p:spPr>
          <a:xfrm rot="5400000" flipH="1" flipV="1">
            <a:off x="5684549" y="-5686576"/>
            <a:ext cx="802128" cy="1217122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0BDE897-059A-416F-A38B-57DE1B78BDCF}"/>
              </a:ext>
            </a:extLst>
          </p:cNvPr>
          <p:cNvGrpSpPr/>
          <p:nvPr userDrawn="1"/>
        </p:nvGrpSpPr>
        <p:grpSpPr>
          <a:xfrm>
            <a:off x="71595" y="0"/>
            <a:ext cx="2390089" cy="6858000"/>
            <a:chOff x="71596" y="0"/>
            <a:chExt cx="857542" cy="685800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2CE6A6-7EDB-482E-8A44-3FCAE82E6382}"/>
                </a:ext>
              </a:extLst>
            </p:cNvPr>
            <p:cNvSpPr/>
            <p:nvPr/>
          </p:nvSpPr>
          <p:spPr>
            <a:xfrm>
              <a:off x="75699" y="0"/>
              <a:ext cx="853439" cy="685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B88ADF3C-56C0-4493-9824-D92A8BB01F0A}"/>
                </a:ext>
              </a:extLst>
            </p:cNvPr>
            <p:cNvSpPr/>
            <p:nvPr/>
          </p:nvSpPr>
          <p:spPr>
            <a:xfrm>
              <a:off x="71596" y="0"/>
              <a:ext cx="853439" cy="152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DE83BC-5140-4493-94FD-25D0CBB92264}" type="datetime1">
              <a:rPr lang="en-US" smtClean="0"/>
              <a:t>6/30/2023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743C8D6-F924-4322-AC83-D7ABC8BDF2D4}"/>
              </a:ext>
            </a:extLst>
          </p:cNvPr>
          <p:cNvSpPr/>
          <p:nvPr userDrawn="1"/>
        </p:nvSpPr>
        <p:spPr>
          <a:xfrm rot="5400000" flipH="1" flipV="1">
            <a:off x="459155" y="2357551"/>
            <a:ext cx="1889125" cy="264137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D498B728-3A06-4C4B-B699-644E029D825A}"/>
              </a:ext>
            </a:extLst>
          </p:cNvPr>
          <p:cNvSpPr/>
          <p:nvPr userDrawn="1"/>
        </p:nvSpPr>
        <p:spPr>
          <a:xfrm flipH="1" flipV="1">
            <a:off x="149224" y="5756193"/>
            <a:ext cx="1180739" cy="1098244"/>
          </a:xfrm>
          <a:custGeom>
            <a:avLst/>
            <a:gdLst>
              <a:gd name="connsiteX0" fmla="*/ 780353 w 780353"/>
              <a:gd name="connsiteY0" fmla="*/ 929563 h 967777"/>
              <a:gd name="connsiteX1" fmla="*/ 780353 w 780353"/>
              <a:gd name="connsiteY1" fmla="*/ 948616 h 967777"/>
              <a:gd name="connsiteX2" fmla="*/ 765090 w 780353"/>
              <a:gd name="connsiteY2" fmla="*/ 952541 h 967777"/>
              <a:gd name="connsiteX3" fmla="*/ 763268 w 780353"/>
              <a:gd name="connsiteY3" fmla="*/ 948142 h 967777"/>
              <a:gd name="connsiteX4" fmla="*/ 769019 w 780353"/>
              <a:gd name="connsiteY4" fmla="*/ 934258 h 967777"/>
              <a:gd name="connsiteX5" fmla="*/ 698469 w 780353"/>
              <a:gd name="connsiteY5" fmla="*/ 928506 h 967777"/>
              <a:gd name="connsiteX6" fmla="*/ 718104 w 780353"/>
              <a:gd name="connsiteY6" fmla="*/ 948142 h 967777"/>
              <a:gd name="connsiteX7" fmla="*/ 712353 w 780353"/>
              <a:gd name="connsiteY7" fmla="*/ 962026 h 967777"/>
              <a:gd name="connsiteX8" fmla="*/ 707500 w 780353"/>
              <a:gd name="connsiteY8" fmla="*/ 964037 h 967777"/>
              <a:gd name="connsiteX9" fmla="*/ 694301 w 780353"/>
              <a:gd name="connsiteY9" fmla="*/ 966051 h 967777"/>
              <a:gd name="connsiteX10" fmla="*/ 684585 w 780353"/>
              <a:gd name="connsiteY10" fmla="*/ 962026 h 967777"/>
              <a:gd name="connsiteX11" fmla="*/ 678834 w 780353"/>
              <a:gd name="connsiteY11" fmla="*/ 948142 h 967777"/>
              <a:gd name="connsiteX12" fmla="*/ 698469 w 780353"/>
              <a:gd name="connsiteY12" fmla="*/ 928506 h 967777"/>
              <a:gd name="connsiteX13" fmla="*/ 611689 w 780353"/>
              <a:gd name="connsiteY13" fmla="*/ 928506 h 967777"/>
              <a:gd name="connsiteX14" fmla="*/ 631325 w 780353"/>
              <a:gd name="connsiteY14" fmla="*/ 948142 h 967777"/>
              <a:gd name="connsiteX15" fmla="*/ 611689 w 780353"/>
              <a:gd name="connsiteY15" fmla="*/ 967777 h 967777"/>
              <a:gd name="connsiteX16" fmla="*/ 592054 w 780353"/>
              <a:gd name="connsiteY16" fmla="*/ 948142 h 967777"/>
              <a:gd name="connsiteX17" fmla="*/ 611689 w 780353"/>
              <a:gd name="connsiteY17" fmla="*/ 928506 h 967777"/>
              <a:gd name="connsiteX18" fmla="*/ 527255 w 780353"/>
              <a:gd name="connsiteY18" fmla="*/ 928506 h 967777"/>
              <a:gd name="connsiteX19" fmla="*/ 546890 w 780353"/>
              <a:gd name="connsiteY19" fmla="*/ 948142 h 967777"/>
              <a:gd name="connsiteX20" fmla="*/ 541139 w 780353"/>
              <a:gd name="connsiteY20" fmla="*/ 962026 h 967777"/>
              <a:gd name="connsiteX21" fmla="*/ 532685 w 780353"/>
              <a:gd name="connsiteY21" fmla="*/ 965528 h 967777"/>
              <a:gd name="connsiteX22" fmla="*/ 515488 w 780353"/>
              <a:gd name="connsiteY22" fmla="*/ 962903 h 967777"/>
              <a:gd name="connsiteX23" fmla="*/ 513371 w 780353"/>
              <a:gd name="connsiteY23" fmla="*/ 962026 h 967777"/>
              <a:gd name="connsiteX24" fmla="*/ 507620 w 780353"/>
              <a:gd name="connsiteY24" fmla="*/ 948142 h 967777"/>
              <a:gd name="connsiteX25" fmla="*/ 527255 w 780353"/>
              <a:gd name="connsiteY25" fmla="*/ 928506 h 967777"/>
              <a:gd name="connsiteX26" fmla="*/ 442821 w 780353"/>
              <a:gd name="connsiteY26" fmla="*/ 928506 h 967777"/>
              <a:gd name="connsiteX27" fmla="*/ 462456 w 780353"/>
              <a:gd name="connsiteY27" fmla="*/ 948142 h 967777"/>
              <a:gd name="connsiteX28" fmla="*/ 461085 w 780353"/>
              <a:gd name="connsiteY28" fmla="*/ 951451 h 967777"/>
              <a:gd name="connsiteX29" fmla="*/ 432263 w 780353"/>
              <a:gd name="connsiteY29" fmla="*/ 944040 h 967777"/>
              <a:gd name="connsiteX30" fmla="*/ 425856 w 780353"/>
              <a:gd name="connsiteY30" fmla="*/ 941695 h 967777"/>
              <a:gd name="connsiteX31" fmla="*/ 428936 w 780353"/>
              <a:gd name="connsiteY31" fmla="*/ 934257 h 967777"/>
              <a:gd name="connsiteX32" fmla="*/ 442821 w 780353"/>
              <a:gd name="connsiteY32" fmla="*/ 928506 h 967777"/>
              <a:gd name="connsiteX33" fmla="*/ 780353 w 780353"/>
              <a:gd name="connsiteY33" fmla="*/ 845128 h 967777"/>
              <a:gd name="connsiteX34" fmla="*/ 780353 w 780353"/>
              <a:gd name="connsiteY34" fmla="*/ 882286 h 967777"/>
              <a:gd name="connsiteX35" fmla="*/ 769019 w 780353"/>
              <a:gd name="connsiteY35" fmla="*/ 877591 h 967777"/>
              <a:gd name="connsiteX36" fmla="*/ 763268 w 780353"/>
              <a:gd name="connsiteY36" fmla="*/ 863707 h 967777"/>
              <a:gd name="connsiteX37" fmla="*/ 769019 w 780353"/>
              <a:gd name="connsiteY37" fmla="*/ 849823 h 967777"/>
              <a:gd name="connsiteX38" fmla="*/ 698469 w 780353"/>
              <a:gd name="connsiteY38" fmla="*/ 844072 h 967777"/>
              <a:gd name="connsiteX39" fmla="*/ 718104 w 780353"/>
              <a:gd name="connsiteY39" fmla="*/ 863707 h 967777"/>
              <a:gd name="connsiteX40" fmla="*/ 698469 w 780353"/>
              <a:gd name="connsiteY40" fmla="*/ 883342 h 967777"/>
              <a:gd name="connsiteX41" fmla="*/ 678834 w 780353"/>
              <a:gd name="connsiteY41" fmla="*/ 863707 h 967777"/>
              <a:gd name="connsiteX42" fmla="*/ 698469 w 780353"/>
              <a:gd name="connsiteY42" fmla="*/ 844072 h 967777"/>
              <a:gd name="connsiteX43" fmla="*/ 611689 w 780353"/>
              <a:gd name="connsiteY43" fmla="*/ 844072 h 967777"/>
              <a:gd name="connsiteX44" fmla="*/ 631325 w 780353"/>
              <a:gd name="connsiteY44" fmla="*/ 863707 h 967777"/>
              <a:gd name="connsiteX45" fmla="*/ 611689 w 780353"/>
              <a:gd name="connsiteY45" fmla="*/ 883342 h 967777"/>
              <a:gd name="connsiteX46" fmla="*/ 592054 w 780353"/>
              <a:gd name="connsiteY46" fmla="*/ 863707 h 967777"/>
              <a:gd name="connsiteX47" fmla="*/ 611689 w 780353"/>
              <a:gd name="connsiteY47" fmla="*/ 844072 h 967777"/>
              <a:gd name="connsiteX48" fmla="*/ 527255 w 780353"/>
              <a:gd name="connsiteY48" fmla="*/ 844072 h 967777"/>
              <a:gd name="connsiteX49" fmla="*/ 546890 w 780353"/>
              <a:gd name="connsiteY49" fmla="*/ 863707 h 967777"/>
              <a:gd name="connsiteX50" fmla="*/ 527255 w 780353"/>
              <a:gd name="connsiteY50" fmla="*/ 883342 h 967777"/>
              <a:gd name="connsiteX51" fmla="*/ 507620 w 780353"/>
              <a:gd name="connsiteY51" fmla="*/ 863707 h 967777"/>
              <a:gd name="connsiteX52" fmla="*/ 527255 w 780353"/>
              <a:gd name="connsiteY52" fmla="*/ 844072 h 967777"/>
              <a:gd name="connsiteX53" fmla="*/ 442821 w 780353"/>
              <a:gd name="connsiteY53" fmla="*/ 844072 h 967777"/>
              <a:gd name="connsiteX54" fmla="*/ 462456 w 780353"/>
              <a:gd name="connsiteY54" fmla="*/ 863707 h 967777"/>
              <a:gd name="connsiteX55" fmla="*/ 442821 w 780353"/>
              <a:gd name="connsiteY55" fmla="*/ 883342 h 967777"/>
              <a:gd name="connsiteX56" fmla="*/ 423185 w 780353"/>
              <a:gd name="connsiteY56" fmla="*/ 863707 h 967777"/>
              <a:gd name="connsiteX57" fmla="*/ 442821 w 780353"/>
              <a:gd name="connsiteY57" fmla="*/ 844072 h 967777"/>
              <a:gd name="connsiteX58" fmla="*/ 356042 w 780353"/>
              <a:gd name="connsiteY58" fmla="*/ 844072 h 967777"/>
              <a:gd name="connsiteX59" fmla="*/ 375677 w 780353"/>
              <a:gd name="connsiteY59" fmla="*/ 863707 h 967777"/>
              <a:gd name="connsiteX60" fmla="*/ 356042 w 780353"/>
              <a:gd name="connsiteY60" fmla="*/ 883342 h 967777"/>
              <a:gd name="connsiteX61" fmla="*/ 336406 w 780353"/>
              <a:gd name="connsiteY61" fmla="*/ 863707 h 967777"/>
              <a:gd name="connsiteX62" fmla="*/ 356042 w 780353"/>
              <a:gd name="connsiteY62" fmla="*/ 844072 h 967777"/>
              <a:gd name="connsiteX63" fmla="*/ 271607 w 780353"/>
              <a:gd name="connsiteY63" fmla="*/ 844072 h 967777"/>
              <a:gd name="connsiteX64" fmla="*/ 291242 w 780353"/>
              <a:gd name="connsiteY64" fmla="*/ 863707 h 967777"/>
              <a:gd name="connsiteX65" fmla="*/ 286253 w 780353"/>
              <a:gd name="connsiteY65" fmla="*/ 875752 h 967777"/>
              <a:gd name="connsiteX66" fmla="*/ 271239 w 780353"/>
              <a:gd name="connsiteY66" fmla="*/ 866631 h 967777"/>
              <a:gd name="connsiteX67" fmla="*/ 255603 w 780353"/>
              <a:gd name="connsiteY67" fmla="*/ 854939 h 967777"/>
              <a:gd name="connsiteX68" fmla="*/ 257722 w 780353"/>
              <a:gd name="connsiteY68" fmla="*/ 849823 h 967777"/>
              <a:gd name="connsiteX69" fmla="*/ 271607 w 780353"/>
              <a:gd name="connsiteY69" fmla="*/ 844072 h 967777"/>
              <a:gd name="connsiteX70" fmla="*/ 780353 w 780353"/>
              <a:gd name="connsiteY70" fmla="*/ 758349 h 967777"/>
              <a:gd name="connsiteX71" fmla="*/ 780353 w 780353"/>
              <a:gd name="connsiteY71" fmla="*/ 795507 h 967777"/>
              <a:gd name="connsiteX72" fmla="*/ 769019 w 780353"/>
              <a:gd name="connsiteY72" fmla="*/ 790812 h 967777"/>
              <a:gd name="connsiteX73" fmla="*/ 763268 w 780353"/>
              <a:gd name="connsiteY73" fmla="*/ 776928 h 967777"/>
              <a:gd name="connsiteX74" fmla="*/ 769019 w 780353"/>
              <a:gd name="connsiteY74" fmla="*/ 763044 h 967777"/>
              <a:gd name="connsiteX75" fmla="*/ 698469 w 780353"/>
              <a:gd name="connsiteY75" fmla="*/ 757293 h 967777"/>
              <a:gd name="connsiteX76" fmla="*/ 718104 w 780353"/>
              <a:gd name="connsiteY76" fmla="*/ 776928 h 967777"/>
              <a:gd name="connsiteX77" fmla="*/ 698469 w 780353"/>
              <a:gd name="connsiteY77" fmla="*/ 796563 h 967777"/>
              <a:gd name="connsiteX78" fmla="*/ 678834 w 780353"/>
              <a:gd name="connsiteY78" fmla="*/ 776928 h 967777"/>
              <a:gd name="connsiteX79" fmla="*/ 698469 w 780353"/>
              <a:gd name="connsiteY79" fmla="*/ 757293 h 967777"/>
              <a:gd name="connsiteX80" fmla="*/ 611689 w 780353"/>
              <a:gd name="connsiteY80" fmla="*/ 757293 h 967777"/>
              <a:gd name="connsiteX81" fmla="*/ 631325 w 780353"/>
              <a:gd name="connsiteY81" fmla="*/ 776928 h 967777"/>
              <a:gd name="connsiteX82" fmla="*/ 611689 w 780353"/>
              <a:gd name="connsiteY82" fmla="*/ 796563 h 967777"/>
              <a:gd name="connsiteX83" fmla="*/ 592054 w 780353"/>
              <a:gd name="connsiteY83" fmla="*/ 776928 h 967777"/>
              <a:gd name="connsiteX84" fmla="*/ 611689 w 780353"/>
              <a:gd name="connsiteY84" fmla="*/ 757293 h 967777"/>
              <a:gd name="connsiteX85" fmla="*/ 527255 w 780353"/>
              <a:gd name="connsiteY85" fmla="*/ 757293 h 967777"/>
              <a:gd name="connsiteX86" fmla="*/ 546890 w 780353"/>
              <a:gd name="connsiteY86" fmla="*/ 776928 h 967777"/>
              <a:gd name="connsiteX87" fmla="*/ 527255 w 780353"/>
              <a:gd name="connsiteY87" fmla="*/ 796563 h 967777"/>
              <a:gd name="connsiteX88" fmla="*/ 507620 w 780353"/>
              <a:gd name="connsiteY88" fmla="*/ 776928 h 967777"/>
              <a:gd name="connsiteX89" fmla="*/ 527255 w 780353"/>
              <a:gd name="connsiteY89" fmla="*/ 757293 h 967777"/>
              <a:gd name="connsiteX90" fmla="*/ 442821 w 780353"/>
              <a:gd name="connsiteY90" fmla="*/ 757293 h 967777"/>
              <a:gd name="connsiteX91" fmla="*/ 462456 w 780353"/>
              <a:gd name="connsiteY91" fmla="*/ 776928 h 967777"/>
              <a:gd name="connsiteX92" fmla="*/ 442821 w 780353"/>
              <a:gd name="connsiteY92" fmla="*/ 796563 h 967777"/>
              <a:gd name="connsiteX93" fmla="*/ 423185 w 780353"/>
              <a:gd name="connsiteY93" fmla="*/ 776928 h 967777"/>
              <a:gd name="connsiteX94" fmla="*/ 442821 w 780353"/>
              <a:gd name="connsiteY94" fmla="*/ 757293 h 967777"/>
              <a:gd name="connsiteX95" fmla="*/ 356042 w 780353"/>
              <a:gd name="connsiteY95" fmla="*/ 757293 h 967777"/>
              <a:gd name="connsiteX96" fmla="*/ 375677 w 780353"/>
              <a:gd name="connsiteY96" fmla="*/ 776928 h 967777"/>
              <a:gd name="connsiteX97" fmla="*/ 356042 w 780353"/>
              <a:gd name="connsiteY97" fmla="*/ 796563 h 967777"/>
              <a:gd name="connsiteX98" fmla="*/ 336406 w 780353"/>
              <a:gd name="connsiteY98" fmla="*/ 776928 h 967777"/>
              <a:gd name="connsiteX99" fmla="*/ 356042 w 780353"/>
              <a:gd name="connsiteY99" fmla="*/ 757293 h 967777"/>
              <a:gd name="connsiteX100" fmla="*/ 271607 w 780353"/>
              <a:gd name="connsiteY100" fmla="*/ 757293 h 967777"/>
              <a:gd name="connsiteX101" fmla="*/ 291242 w 780353"/>
              <a:gd name="connsiteY101" fmla="*/ 776928 h 967777"/>
              <a:gd name="connsiteX102" fmla="*/ 271607 w 780353"/>
              <a:gd name="connsiteY102" fmla="*/ 796563 h 967777"/>
              <a:gd name="connsiteX103" fmla="*/ 251971 w 780353"/>
              <a:gd name="connsiteY103" fmla="*/ 776928 h 967777"/>
              <a:gd name="connsiteX104" fmla="*/ 271607 w 780353"/>
              <a:gd name="connsiteY104" fmla="*/ 757293 h 967777"/>
              <a:gd name="connsiteX105" fmla="*/ 184828 w 780353"/>
              <a:gd name="connsiteY105" fmla="*/ 757293 h 967777"/>
              <a:gd name="connsiteX106" fmla="*/ 204463 w 780353"/>
              <a:gd name="connsiteY106" fmla="*/ 776928 h 967777"/>
              <a:gd name="connsiteX107" fmla="*/ 198712 w 780353"/>
              <a:gd name="connsiteY107" fmla="*/ 790812 h 967777"/>
              <a:gd name="connsiteX108" fmla="*/ 185462 w 780353"/>
              <a:gd name="connsiteY108" fmla="*/ 796300 h 967777"/>
              <a:gd name="connsiteX109" fmla="*/ 180190 w 780353"/>
              <a:gd name="connsiteY109" fmla="*/ 791509 h 967777"/>
              <a:gd name="connsiteX110" fmla="*/ 165739 w 780353"/>
              <a:gd name="connsiteY110" fmla="*/ 775608 h 967777"/>
              <a:gd name="connsiteX111" fmla="*/ 170943 w 780353"/>
              <a:gd name="connsiteY111" fmla="*/ 763044 h 967777"/>
              <a:gd name="connsiteX112" fmla="*/ 184828 w 780353"/>
              <a:gd name="connsiteY112" fmla="*/ 757293 h 967777"/>
              <a:gd name="connsiteX113" fmla="*/ 780353 w 780353"/>
              <a:gd name="connsiteY113" fmla="*/ 676905 h 967777"/>
              <a:gd name="connsiteX114" fmla="*/ 780353 w 780353"/>
              <a:gd name="connsiteY114" fmla="*/ 714063 h 967777"/>
              <a:gd name="connsiteX115" fmla="*/ 769019 w 780353"/>
              <a:gd name="connsiteY115" fmla="*/ 709368 h 967777"/>
              <a:gd name="connsiteX116" fmla="*/ 763267 w 780353"/>
              <a:gd name="connsiteY116" fmla="*/ 695484 h 967777"/>
              <a:gd name="connsiteX117" fmla="*/ 769019 w 780353"/>
              <a:gd name="connsiteY117" fmla="*/ 681599 h 967777"/>
              <a:gd name="connsiteX118" fmla="*/ 698468 w 780353"/>
              <a:gd name="connsiteY118" fmla="*/ 675848 h 967777"/>
              <a:gd name="connsiteX119" fmla="*/ 718104 w 780353"/>
              <a:gd name="connsiteY119" fmla="*/ 695484 h 967777"/>
              <a:gd name="connsiteX120" fmla="*/ 698468 w 780353"/>
              <a:gd name="connsiteY120" fmla="*/ 715119 h 967777"/>
              <a:gd name="connsiteX121" fmla="*/ 678833 w 780353"/>
              <a:gd name="connsiteY121" fmla="*/ 695484 h 967777"/>
              <a:gd name="connsiteX122" fmla="*/ 698468 w 780353"/>
              <a:gd name="connsiteY122" fmla="*/ 675848 h 967777"/>
              <a:gd name="connsiteX123" fmla="*/ 611689 w 780353"/>
              <a:gd name="connsiteY123" fmla="*/ 675848 h 967777"/>
              <a:gd name="connsiteX124" fmla="*/ 631324 w 780353"/>
              <a:gd name="connsiteY124" fmla="*/ 695484 h 967777"/>
              <a:gd name="connsiteX125" fmla="*/ 611689 w 780353"/>
              <a:gd name="connsiteY125" fmla="*/ 715119 h 967777"/>
              <a:gd name="connsiteX126" fmla="*/ 592053 w 780353"/>
              <a:gd name="connsiteY126" fmla="*/ 695484 h 967777"/>
              <a:gd name="connsiteX127" fmla="*/ 611689 w 780353"/>
              <a:gd name="connsiteY127" fmla="*/ 675848 h 967777"/>
              <a:gd name="connsiteX128" fmla="*/ 527254 w 780353"/>
              <a:gd name="connsiteY128" fmla="*/ 675848 h 967777"/>
              <a:gd name="connsiteX129" fmla="*/ 546890 w 780353"/>
              <a:gd name="connsiteY129" fmla="*/ 695484 h 967777"/>
              <a:gd name="connsiteX130" fmla="*/ 527254 w 780353"/>
              <a:gd name="connsiteY130" fmla="*/ 715119 h 967777"/>
              <a:gd name="connsiteX131" fmla="*/ 507619 w 780353"/>
              <a:gd name="connsiteY131" fmla="*/ 695484 h 967777"/>
              <a:gd name="connsiteX132" fmla="*/ 527254 w 780353"/>
              <a:gd name="connsiteY132" fmla="*/ 675848 h 967777"/>
              <a:gd name="connsiteX133" fmla="*/ 442820 w 780353"/>
              <a:gd name="connsiteY133" fmla="*/ 675848 h 967777"/>
              <a:gd name="connsiteX134" fmla="*/ 462456 w 780353"/>
              <a:gd name="connsiteY134" fmla="*/ 695484 h 967777"/>
              <a:gd name="connsiteX135" fmla="*/ 442820 w 780353"/>
              <a:gd name="connsiteY135" fmla="*/ 715119 h 967777"/>
              <a:gd name="connsiteX136" fmla="*/ 423185 w 780353"/>
              <a:gd name="connsiteY136" fmla="*/ 695484 h 967777"/>
              <a:gd name="connsiteX137" fmla="*/ 442820 w 780353"/>
              <a:gd name="connsiteY137" fmla="*/ 675848 h 967777"/>
              <a:gd name="connsiteX138" fmla="*/ 356041 w 780353"/>
              <a:gd name="connsiteY138" fmla="*/ 675848 h 967777"/>
              <a:gd name="connsiteX139" fmla="*/ 375676 w 780353"/>
              <a:gd name="connsiteY139" fmla="*/ 695484 h 967777"/>
              <a:gd name="connsiteX140" fmla="*/ 356041 w 780353"/>
              <a:gd name="connsiteY140" fmla="*/ 715119 h 967777"/>
              <a:gd name="connsiteX141" fmla="*/ 336406 w 780353"/>
              <a:gd name="connsiteY141" fmla="*/ 695484 h 967777"/>
              <a:gd name="connsiteX142" fmla="*/ 356041 w 780353"/>
              <a:gd name="connsiteY142" fmla="*/ 675848 h 967777"/>
              <a:gd name="connsiteX143" fmla="*/ 271606 w 780353"/>
              <a:gd name="connsiteY143" fmla="*/ 675848 h 967777"/>
              <a:gd name="connsiteX144" fmla="*/ 291242 w 780353"/>
              <a:gd name="connsiteY144" fmla="*/ 695484 h 967777"/>
              <a:gd name="connsiteX145" fmla="*/ 271606 w 780353"/>
              <a:gd name="connsiteY145" fmla="*/ 715119 h 967777"/>
              <a:gd name="connsiteX146" fmla="*/ 251971 w 780353"/>
              <a:gd name="connsiteY146" fmla="*/ 695484 h 967777"/>
              <a:gd name="connsiteX147" fmla="*/ 271606 w 780353"/>
              <a:gd name="connsiteY147" fmla="*/ 675848 h 967777"/>
              <a:gd name="connsiteX148" fmla="*/ 184827 w 780353"/>
              <a:gd name="connsiteY148" fmla="*/ 675848 h 967777"/>
              <a:gd name="connsiteX149" fmla="*/ 204462 w 780353"/>
              <a:gd name="connsiteY149" fmla="*/ 695484 h 967777"/>
              <a:gd name="connsiteX150" fmla="*/ 184827 w 780353"/>
              <a:gd name="connsiteY150" fmla="*/ 715119 h 967777"/>
              <a:gd name="connsiteX151" fmla="*/ 165192 w 780353"/>
              <a:gd name="connsiteY151" fmla="*/ 695484 h 967777"/>
              <a:gd name="connsiteX152" fmla="*/ 184827 w 780353"/>
              <a:gd name="connsiteY152" fmla="*/ 675848 h 967777"/>
              <a:gd name="connsiteX153" fmla="*/ 100392 w 780353"/>
              <a:gd name="connsiteY153" fmla="*/ 675848 h 967777"/>
              <a:gd name="connsiteX154" fmla="*/ 120028 w 780353"/>
              <a:gd name="connsiteY154" fmla="*/ 695484 h 967777"/>
              <a:gd name="connsiteX155" fmla="*/ 114277 w 780353"/>
              <a:gd name="connsiteY155" fmla="*/ 709368 h 967777"/>
              <a:gd name="connsiteX156" fmla="*/ 112332 w 780353"/>
              <a:gd name="connsiteY156" fmla="*/ 710174 h 967777"/>
              <a:gd name="connsiteX157" fmla="*/ 105068 w 780353"/>
              <a:gd name="connsiteY157" fmla="*/ 700460 h 967777"/>
              <a:gd name="connsiteX158" fmla="*/ 92182 w 780353"/>
              <a:gd name="connsiteY158" fmla="*/ 679249 h 967777"/>
              <a:gd name="connsiteX159" fmla="*/ 780353 w 780353"/>
              <a:gd name="connsiteY159" fmla="*/ 592470 h 967777"/>
              <a:gd name="connsiteX160" fmla="*/ 780353 w 780353"/>
              <a:gd name="connsiteY160" fmla="*/ 629629 h 967777"/>
              <a:gd name="connsiteX161" fmla="*/ 769019 w 780353"/>
              <a:gd name="connsiteY161" fmla="*/ 624934 h 967777"/>
              <a:gd name="connsiteX162" fmla="*/ 763267 w 780353"/>
              <a:gd name="connsiteY162" fmla="*/ 611049 h 967777"/>
              <a:gd name="connsiteX163" fmla="*/ 769019 w 780353"/>
              <a:gd name="connsiteY163" fmla="*/ 597165 h 967777"/>
              <a:gd name="connsiteX164" fmla="*/ 698468 w 780353"/>
              <a:gd name="connsiteY164" fmla="*/ 591414 h 967777"/>
              <a:gd name="connsiteX165" fmla="*/ 718104 w 780353"/>
              <a:gd name="connsiteY165" fmla="*/ 611049 h 967777"/>
              <a:gd name="connsiteX166" fmla="*/ 698468 w 780353"/>
              <a:gd name="connsiteY166" fmla="*/ 630685 h 967777"/>
              <a:gd name="connsiteX167" fmla="*/ 678833 w 780353"/>
              <a:gd name="connsiteY167" fmla="*/ 611049 h 967777"/>
              <a:gd name="connsiteX168" fmla="*/ 698468 w 780353"/>
              <a:gd name="connsiteY168" fmla="*/ 591414 h 967777"/>
              <a:gd name="connsiteX169" fmla="*/ 611689 w 780353"/>
              <a:gd name="connsiteY169" fmla="*/ 591414 h 967777"/>
              <a:gd name="connsiteX170" fmla="*/ 631324 w 780353"/>
              <a:gd name="connsiteY170" fmla="*/ 611049 h 967777"/>
              <a:gd name="connsiteX171" fmla="*/ 611689 w 780353"/>
              <a:gd name="connsiteY171" fmla="*/ 630685 h 967777"/>
              <a:gd name="connsiteX172" fmla="*/ 592053 w 780353"/>
              <a:gd name="connsiteY172" fmla="*/ 611049 h 967777"/>
              <a:gd name="connsiteX173" fmla="*/ 611689 w 780353"/>
              <a:gd name="connsiteY173" fmla="*/ 591414 h 967777"/>
              <a:gd name="connsiteX174" fmla="*/ 527254 w 780353"/>
              <a:gd name="connsiteY174" fmla="*/ 591414 h 967777"/>
              <a:gd name="connsiteX175" fmla="*/ 546890 w 780353"/>
              <a:gd name="connsiteY175" fmla="*/ 611049 h 967777"/>
              <a:gd name="connsiteX176" fmla="*/ 527254 w 780353"/>
              <a:gd name="connsiteY176" fmla="*/ 630685 h 967777"/>
              <a:gd name="connsiteX177" fmla="*/ 507619 w 780353"/>
              <a:gd name="connsiteY177" fmla="*/ 611049 h 967777"/>
              <a:gd name="connsiteX178" fmla="*/ 527254 w 780353"/>
              <a:gd name="connsiteY178" fmla="*/ 591414 h 967777"/>
              <a:gd name="connsiteX179" fmla="*/ 442820 w 780353"/>
              <a:gd name="connsiteY179" fmla="*/ 591414 h 967777"/>
              <a:gd name="connsiteX180" fmla="*/ 462456 w 780353"/>
              <a:gd name="connsiteY180" fmla="*/ 611049 h 967777"/>
              <a:gd name="connsiteX181" fmla="*/ 442820 w 780353"/>
              <a:gd name="connsiteY181" fmla="*/ 630685 h 967777"/>
              <a:gd name="connsiteX182" fmla="*/ 423185 w 780353"/>
              <a:gd name="connsiteY182" fmla="*/ 611049 h 967777"/>
              <a:gd name="connsiteX183" fmla="*/ 442820 w 780353"/>
              <a:gd name="connsiteY183" fmla="*/ 591414 h 967777"/>
              <a:gd name="connsiteX184" fmla="*/ 356041 w 780353"/>
              <a:gd name="connsiteY184" fmla="*/ 591414 h 967777"/>
              <a:gd name="connsiteX185" fmla="*/ 375676 w 780353"/>
              <a:gd name="connsiteY185" fmla="*/ 611049 h 967777"/>
              <a:gd name="connsiteX186" fmla="*/ 356041 w 780353"/>
              <a:gd name="connsiteY186" fmla="*/ 630685 h 967777"/>
              <a:gd name="connsiteX187" fmla="*/ 336406 w 780353"/>
              <a:gd name="connsiteY187" fmla="*/ 611049 h 967777"/>
              <a:gd name="connsiteX188" fmla="*/ 356041 w 780353"/>
              <a:gd name="connsiteY188" fmla="*/ 591414 h 967777"/>
              <a:gd name="connsiteX189" fmla="*/ 271606 w 780353"/>
              <a:gd name="connsiteY189" fmla="*/ 591414 h 967777"/>
              <a:gd name="connsiteX190" fmla="*/ 291242 w 780353"/>
              <a:gd name="connsiteY190" fmla="*/ 611049 h 967777"/>
              <a:gd name="connsiteX191" fmla="*/ 271606 w 780353"/>
              <a:gd name="connsiteY191" fmla="*/ 630685 h 967777"/>
              <a:gd name="connsiteX192" fmla="*/ 251971 w 780353"/>
              <a:gd name="connsiteY192" fmla="*/ 611049 h 967777"/>
              <a:gd name="connsiteX193" fmla="*/ 271606 w 780353"/>
              <a:gd name="connsiteY193" fmla="*/ 591414 h 967777"/>
              <a:gd name="connsiteX194" fmla="*/ 184827 w 780353"/>
              <a:gd name="connsiteY194" fmla="*/ 591414 h 967777"/>
              <a:gd name="connsiteX195" fmla="*/ 204462 w 780353"/>
              <a:gd name="connsiteY195" fmla="*/ 611049 h 967777"/>
              <a:gd name="connsiteX196" fmla="*/ 184827 w 780353"/>
              <a:gd name="connsiteY196" fmla="*/ 630685 h 967777"/>
              <a:gd name="connsiteX197" fmla="*/ 165192 w 780353"/>
              <a:gd name="connsiteY197" fmla="*/ 611049 h 967777"/>
              <a:gd name="connsiteX198" fmla="*/ 184827 w 780353"/>
              <a:gd name="connsiteY198" fmla="*/ 591414 h 967777"/>
              <a:gd name="connsiteX199" fmla="*/ 100392 w 780353"/>
              <a:gd name="connsiteY199" fmla="*/ 591414 h 967777"/>
              <a:gd name="connsiteX200" fmla="*/ 120028 w 780353"/>
              <a:gd name="connsiteY200" fmla="*/ 611049 h 967777"/>
              <a:gd name="connsiteX201" fmla="*/ 100392 w 780353"/>
              <a:gd name="connsiteY201" fmla="*/ 630685 h 967777"/>
              <a:gd name="connsiteX202" fmla="*/ 80757 w 780353"/>
              <a:gd name="connsiteY202" fmla="*/ 611049 h 967777"/>
              <a:gd name="connsiteX203" fmla="*/ 100392 w 780353"/>
              <a:gd name="connsiteY203" fmla="*/ 591414 h 967777"/>
              <a:gd name="connsiteX204" fmla="*/ 19038 w 780353"/>
              <a:gd name="connsiteY204" fmla="*/ 505911 h 967777"/>
              <a:gd name="connsiteX205" fmla="*/ 29842 w 780353"/>
              <a:gd name="connsiteY205" fmla="*/ 510385 h 967777"/>
              <a:gd name="connsiteX206" fmla="*/ 35593 w 780353"/>
              <a:gd name="connsiteY206" fmla="*/ 524270 h 967777"/>
              <a:gd name="connsiteX207" fmla="*/ 29842 w 780353"/>
              <a:gd name="connsiteY207" fmla="*/ 538154 h 967777"/>
              <a:gd name="connsiteX208" fmla="*/ 27571 w 780353"/>
              <a:gd name="connsiteY208" fmla="*/ 539095 h 967777"/>
              <a:gd name="connsiteX209" fmla="*/ 780353 w 780353"/>
              <a:gd name="connsiteY209" fmla="*/ 505691 h 967777"/>
              <a:gd name="connsiteX210" fmla="*/ 780353 w 780353"/>
              <a:gd name="connsiteY210" fmla="*/ 542849 h 967777"/>
              <a:gd name="connsiteX211" fmla="*/ 769019 w 780353"/>
              <a:gd name="connsiteY211" fmla="*/ 538154 h 967777"/>
              <a:gd name="connsiteX212" fmla="*/ 763267 w 780353"/>
              <a:gd name="connsiteY212" fmla="*/ 524270 h 967777"/>
              <a:gd name="connsiteX213" fmla="*/ 769019 w 780353"/>
              <a:gd name="connsiteY213" fmla="*/ 510385 h 967777"/>
              <a:gd name="connsiteX214" fmla="*/ 698468 w 780353"/>
              <a:gd name="connsiteY214" fmla="*/ 504634 h 967777"/>
              <a:gd name="connsiteX215" fmla="*/ 718104 w 780353"/>
              <a:gd name="connsiteY215" fmla="*/ 524270 h 967777"/>
              <a:gd name="connsiteX216" fmla="*/ 698468 w 780353"/>
              <a:gd name="connsiteY216" fmla="*/ 543905 h 967777"/>
              <a:gd name="connsiteX217" fmla="*/ 678833 w 780353"/>
              <a:gd name="connsiteY217" fmla="*/ 524270 h 967777"/>
              <a:gd name="connsiteX218" fmla="*/ 698468 w 780353"/>
              <a:gd name="connsiteY218" fmla="*/ 504634 h 967777"/>
              <a:gd name="connsiteX219" fmla="*/ 611689 w 780353"/>
              <a:gd name="connsiteY219" fmla="*/ 504634 h 967777"/>
              <a:gd name="connsiteX220" fmla="*/ 631324 w 780353"/>
              <a:gd name="connsiteY220" fmla="*/ 524270 h 967777"/>
              <a:gd name="connsiteX221" fmla="*/ 611689 w 780353"/>
              <a:gd name="connsiteY221" fmla="*/ 543905 h 967777"/>
              <a:gd name="connsiteX222" fmla="*/ 592053 w 780353"/>
              <a:gd name="connsiteY222" fmla="*/ 524270 h 967777"/>
              <a:gd name="connsiteX223" fmla="*/ 611689 w 780353"/>
              <a:gd name="connsiteY223" fmla="*/ 504634 h 967777"/>
              <a:gd name="connsiteX224" fmla="*/ 527254 w 780353"/>
              <a:gd name="connsiteY224" fmla="*/ 504634 h 967777"/>
              <a:gd name="connsiteX225" fmla="*/ 546890 w 780353"/>
              <a:gd name="connsiteY225" fmla="*/ 524270 h 967777"/>
              <a:gd name="connsiteX226" fmla="*/ 527254 w 780353"/>
              <a:gd name="connsiteY226" fmla="*/ 543905 h 967777"/>
              <a:gd name="connsiteX227" fmla="*/ 507619 w 780353"/>
              <a:gd name="connsiteY227" fmla="*/ 524270 h 967777"/>
              <a:gd name="connsiteX228" fmla="*/ 527254 w 780353"/>
              <a:gd name="connsiteY228" fmla="*/ 504634 h 967777"/>
              <a:gd name="connsiteX229" fmla="*/ 442820 w 780353"/>
              <a:gd name="connsiteY229" fmla="*/ 504634 h 967777"/>
              <a:gd name="connsiteX230" fmla="*/ 462456 w 780353"/>
              <a:gd name="connsiteY230" fmla="*/ 524270 h 967777"/>
              <a:gd name="connsiteX231" fmla="*/ 442820 w 780353"/>
              <a:gd name="connsiteY231" fmla="*/ 543905 h 967777"/>
              <a:gd name="connsiteX232" fmla="*/ 423185 w 780353"/>
              <a:gd name="connsiteY232" fmla="*/ 524270 h 967777"/>
              <a:gd name="connsiteX233" fmla="*/ 442820 w 780353"/>
              <a:gd name="connsiteY233" fmla="*/ 504634 h 967777"/>
              <a:gd name="connsiteX234" fmla="*/ 356041 w 780353"/>
              <a:gd name="connsiteY234" fmla="*/ 504634 h 967777"/>
              <a:gd name="connsiteX235" fmla="*/ 375676 w 780353"/>
              <a:gd name="connsiteY235" fmla="*/ 524270 h 967777"/>
              <a:gd name="connsiteX236" fmla="*/ 356041 w 780353"/>
              <a:gd name="connsiteY236" fmla="*/ 543905 h 967777"/>
              <a:gd name="connsiteX237" fmla="*/ 336406 w 780353"/>
              <a:gd name="connsiteY237" fmla="*/ 524270 h 967777"/>
              <a:gd name="connsiteX238" fmla="*/ 356041 w 780353"/>
              <a:gd name="connsiteY238" fmla="*/ 504634 h 967777"/>
              <a:gd name="connsiteX239" fmla="*/ 271606 w 780353"/>
              <a:gd name="connsiteY239" fmla="*/ 504634 h 967777"/>
              <a:gd name="connsiteX240" fmla="*/ 291242 w 780353"/>
              <a:gd name="connsiteY240" fmla="*/ 524270 h 967777"/>
              <a:gd name="connsiteX241" fmla="*/ 271606 w 780353"/>
              <a:gd name="connsiteY241" fmla="*/ 543905 h 967777"/>
              <a:gd name="connsiteX242" fmla="*/ 251971 w 780353"/>
              <a:gd name="connsiteY242" fmla="*/ 524270 h 967777"/>
              <a:gd name="connsiteX243" fmla="*/ 271606 w 780353"/>
              <a:gd name="connsiteY243" fmla="*/ 504634 h 967777"/>
              <a:gd name="connsiteX244" fmla="*/ 184827 w 780353"/>
              <a:gd name="connsiteY244" fmla="*/ 504634 h 967777"/>
              <a:gd name="connsiteX245" fmla="*/ 204462 w 780353"/>
              <a:gd name="connsiteY245" fmla="*/ 524270 h 967777"/>
              <a:gd name="connsiteX246" fmla="*/ 184827 w 780353"/>
              <a:gd name="connsiteY246" fmla="*/ 543905 h 967777"/>
              <a:gd name="connsiteX247" fmla="*/ 165192 w 780353"/>
              <a:gd name="connsiteY247" fmla="*/ 524270 h 967777"/>
              <a:gd name="connsiteX248" fmla="*/ 184827 w 780353"/>
              <a:gd name="connsiteY248" fmla="*/ 504634 h 967777"/>
              <a:gd name="connsiteX249" fmla="*/ 100392 w 780353"/>
              <a:gd name="connsiteY249" fmla="*/ 504634 h 967777"/>
              <a:gd name="connsiteX250" fmla="*/ 120028 w 780353"/>
              <a:gd name="connsiteY250" fmla="*/ 524270 h 967777"/>
              <a:gd name="connsiteX251" fmla="*/ 100392 w 780353"/>
              <a:gd name="connsiteY251" fmla="*/ 543905 h 967777"/>
              <a:gd name="connsiteX252" fmla="*/ 80757 w 780353"/>
              <a:gd name="connsiteY252" fmla="*/ 524270 h 967777"/>
              <a:gd name="connsiteX253" fmla="*/ 100392 w 780353"/>
              <a:gd name="connsiteY253" fmla="*/ 504634 h 967777"/>
              <a:gd name="connsiteX254" fmla="*/ 780353 w 780353"/>
              <a:gd name="connsiteY254" fmla="*/ 421257 h 967777"/>
              <a:gd name="connsiteX255" fmla="*/ 780353 w 780353"/>
              <a:gd name="connsiteY255" fmla="*/ 458415 h 967777"/>
              <a:gd name="connsiteX256" fmla="*/ 769019 w 780353"/>
              <a:gd name="connsiteY256" fmla="*/ 453720 h 967777"/>
              <a:gd name="connsiteX257" fmla="*/ 763267 w 780353"/>
              <a:gd name="connsiteY257" fmla="*/ 439836 h 967777"/>
              <a:gd name="connsiteX258" fmla="*/ 769019 w 780353"/>
              <a:gd name="connsiteY258" fmla="*/ 425952 h 967777"/>
              <a:gd name="connsiteX259" fmla="*/ 698468 w 780353"/>
              <a:gd name="connsiteY259" fmla="*/ 420201 h 967777"/>
              <a:gd name="connsiteX260" fmla="*/ 718104 w 780353"/>
              <a:gd name="connsiteY260" fmla="*/ 439836 h 967777"/>
              <a:gd name="connsiteX261" fmla="*/ 698468 w 780353"/>
              <a:gd name="connsiteY261" fmla="*/ 459471 h 967777"/>
              <a:gd name="connsiteX262" fmla="*/ 678833 w 780353"/>
              <a:gd name="connsiteY262" fmla="*/ 439836 h 967777"/>
              <a:gd name="connsiteX263" fmla="*/ 698468 w 780353"/>
              <a:gd name="connsiteY263" fmla="*/ 420201 h 967777"/>
              <a:gd name="connsiteX264" fmla="*/ 611689 w 780353"/>
              <a:gd name="connsiteY264" fmla="*/ 420201 h 967777"/>
              <a:gd name="connsiteX265" fmla="*/ 631324 w 780353"/>
              <a:gd name="connsiteY265" fmla="*/ 439836 h 967777"/>
              <a:gd name="connsiteX266" fmla="*/ 611689 w 780353"/>
              <a:gd name="connsiteY266" fmla="*/ 459471 h 967777"/>
              <a:gd name="connsiteX267" fmla="*/ 592053 w 780353"/>
              <a:gd name="connsiteY267" fmla="*/ 439836 h 967777"/>
              <a:gd name="connsiteX268" fmla="*/ 611689 w 780353"/>
              <a:gd name="connsiteY268" fmla="*/ 420201 h 967777"/>
              <a:gd name="connsiteX269" fmla="*/ 527254 w 780353"/>
              <a:gd name="connsiteY269" fmla="*/ 420201 h 967777"/>
              <a:gd name="connsiteX270" fmla="*/ 546890 w 780353"/>
              <a:gd name="connsiteY270" fmla="*/ 439836 h 967777"/>
              <a:gd name="connsiteX271" fmla="*/ 527254 w 780353"/>
              <a:gd name="connsiteY271" fmla="*/ 459471 h 967777"/>
              <a:gd name="connsiteX272" fmla="*/ 507619 w 780353"/>
              <a:gd name="connsiteY272" fmla="*/ 439836 h 967777"/>
              <a:gd name="connsiteX273" fmla="*/ 527254 w 780353"/>
              <a:gd name="connsiteY273" fmla="*/ 420201 h 967777"/>
              <a:gd name="connsiteX274" fmla="*/ 442820 w 780353"/>
              <a:gd name="connsiteY274" fmla="*/ 420201 h 967777"/>
              <a:gd name="connsiteX275" fmla="*/ 462456 w 780353"/>
              <a:gd name="connsiteY275" fmla="*/ 439836 h 967777"/>
              <a:gd name="connsiteX276" fmla="*/ 442820 w 780353"/>
              <a:gd name="connsiteY276" fmla="*/ 459471 h 967777"/>
              <a:gd name="connsiteX277" fmla="*/ 423185 w 780353"/>
              <a:gd name="connsiteY277" fmla="*/ 439836 h 967777"/>
              <a:gd name="connsiteX278" fmla="*/ 442820 w 780353"/>
              <a:gd name="connsiteY278" fmla="*/ 420201 h 967777"/>
              <a:gd name="connsiteX279" fmla="*/ 356041 w 780353"/>
              <a:gd name="connsiteY279" fmla="*/ 420201 h 967777"/>
              <a:gd name="connsiteX280" fmla="*/ 375676 w 780353"/>
              <a:gd name="connsiteY280" fmla="*/ 439836 h 967777"/>
              <a:gd name="connsiteX281" fmla="*/ 356041 w 780353"/>
              <a:gd name="connsiteY281" fmla="*/ 459471 h 967777"/>
              <a:gd name="connsiteX282" fmla="*/ 336406 w 780353"/>
              <a:gd name="connsiteY282" fmla="*/ 439836 h 967777"/>
              <a:gd name="connsiteX283" fmla="*/ 356041 w 780353"/>
              <a:gd name="connsiteY283" fmla="*/ 420201 h 967777"/>
              <a:gd name="connsiteX284" fmla="*/ 271606 w 780353"/>
              <a:gd name="connsiteY284" fmla="*/ 420201 h 967777"/>
              <a:gd name="connsiteX285" fmla="*/ 291242 w 780353"/>
              <a:gd name="connsiteY285" fmla="*/ 439836 h 967777"/>
              <a:gd name="connsiteX286" fmla="*/ 271606 w 780353"/>
              <a:gd name="connsiteY286" fmla="*/ 459471 h 967777"/>
              <a:gd name="connsiteX287" fmla="*/ 251971 w 780353"/>
              <a:gd name="connsiteY287" fmla="*/ 439836 h 967777"/>
              <a:gd name="connsiteX288" fmla="*/ 271606 w 780353"/>
              <a:gd name="connsiteY288" fmla="*/ 420201 h 967777"/>
              <a:gd name="connsiteX289" fmla="*/ 184827 w 780353"/>
              <a:gd name="connsiteY289" fmla="*/ 420201 h 967777"/>
              <a:gd name="connsiteX290" fmla="*/ 204462 w 780353"/>
              <a:gd name="connsiteY290" fmla="*/ 439836 h 967777"/>
              <a:gd name="connsiteX291" fmla="*/ 184827 w 780353"/>
              <a:gd name="connsiteY291" fmla="*/ 459471 h 967777"/>
              <a:gd name="connsiteX292" fmla="*/ 165192 w 780353"/>
              <a:gd name="connsiteY292" fmla="*/ 439836 h 967777"/>
              <a:gd name="connsiteX293" fmla="*/ 184827 w 780353"/>
              <a:gd name="connsiteY293" fmla="*/ 420201 h 967777"/>
              <a:gd name="connsiteX294" fmla="*/ 100392 w 780353"/>
              <a:gd name="connsiteY294" fmla="*/ 420201 h 967777"/>
              <a:gd name="connsiteX295" fmla="*/ 120028 w 780353"/>
              <a:gd name="connsiteY295" fmla="*/ 439836 h 967777"/>
              <a:gd name="connsiteX296" fmla="*/ 100392 w 780353"/>
              <a:gd name="connsiteY296" fmla="*/ 459471 h 967777"/>
              <a:gd name="connsiteX297" fmla="*/ 80757 w 780353"/>
              <a:gd name="connsiteY297" fmla="*/ 439836 h 967777"/>
              <a:gd name="connsiteX298" fmla="*/ 100392 w 780353"/>
              <a:gd name="connsiteY298" fmla="*/ 420201 h 967777"/>
              <a:gd name="connsiteX299" fmla="*/ 15958 w 780353"/>
              <a:gd name="connsiteY299" fmla="*/ 420201 h 967777"/>
              <a:gd name="connsiteX300" fmla="*/ 35593 w 780353"/>
              <a:gd name="connsiteY300" fmla="*/ 439836 h 967777"/>
              <a:gd name="connsiteX301" fmla="*/ 15958 w 780353"/>
              <a:gd name="connsiteY301" fmla="*/ 459471 h 967777"/>
              <a:gd name="connsiteX302" fmla="*/ 8843 w 780353"/>
              <a:gd name="connsiteY302" fmla="*/ 456524 h 967777"/>
              <a:gd name="connsiteX303" fmla="*/ 4053 w 780353"/>
              <a:gd name="connsiteY303" fmla="*/ 425132 h 967777"/>
              <a:gd name="connsiteX304" fmla="*/ 780353 w 780353"/>
              <a:gd name="connsiteY304" fmla="*/ 334478 h 967777"/>
              <a:gd name="connsiteX305" fmla="*/ 780353 w 780353"/>
              <a:gd name="connsiteY305" fmla="*/ 371636 h 967777"/>
              <a:gd name="connsiteX306" fmla="*/ 769019 w 780353"/>
              <a:gd name="connsiteY306" fmla="*/ 366941 h 967777"/>
              <a:gd name="connsiteX307" fmla="*/ 763267 w 780353"/>
              <a:gd name="connsiteY307" fmla="*/ 353057 h 967777"/>
              <a:gd name="connsiteX308" fmla="*/ 769019 w 780353"/>
              <a:gd name="connsiteY308" fmla="*/ 339173 h 967777"/>
              <a:gd name="connsiteX309" fmla="*/ 698468 w 780353"/>
              <a:gd name="connsiteY309" fmla="*/ 333422 h 967777"/>
              <a:gd name="connsiteX310" fmla="*/ 718104 w 780353"/>
              <a:gd name="connsiteY310" fmla="*/ 353057 h 967777"/>
              <a:gd name="connsiteX311" fmla="*/ 698468 w 780353"/>
              <a:gd name="connsiteY311" fmla="*/ 372692 h 967777"/>
              <a:gd name="connsiteX312" fmla="*/ 678833 w 780353"/>
              <a:gd name="connsiteY312" fmla="*/ 353057 h 967777"/>
              <a:gd name="connsiteX313" fmla="*/ 698468 w 780353"/>
              <a:gd name="connsiteY313" fmla="*/ 333422 h 967777"/>
              <a:gd name="connsiteX314" fmla="*/ 611689 w 780353"/>
              <a:gd name="connsiteY314" fmla="*/ 333422 h 967777"/>
              <a:gd name="connsiteX315" fmla="*/ 631324 w 780353"/>
              <a:gd name="connsiteY315" fmla="*/ 353057 h 967777"/>
              <a:gd name="connsiteX316" fmla="*/ 611689 w 780353"/>
              <a:gd name="connsiteY316" fmla="*/ 372692 h 967777"/>
              <a:gd name="connsiteX317" fmla="*/ 592053 w 780353"/>
              <a:gd name="connsiteY317" fmla="*/ 353057 h 967777"/>
              <a:gd name="connsiteX318" fmla="*/ 611689 w 780353"/>
              <a:gd name="connsiteY318" fmla="*/ 333422 h 967777"/>
              <a:gd name="connsiteX319" fmla="*/ 527254 w 780353"/>
              <a:gd name="connsiteY319" fmla="*/ 333422 h 967777"/>
              <a:gd name="connsiteX320" fmla="*/ 546890 w 780353"/>
              <a:gd name="connsiteY320" fmla="*/ 353057 h 967777"/>
              <a:gd name="connsiteX321" fmla="*/ 527254 w 780353"/>
              <a:gd name="connsiteY321" fmla="*/ 372692 h 967777"/>
              <a:gd name="connsiteX322" fmla="*/ 507619 w 780353"/>
              <a:gd name="connsiteY322" fmla="*/ 353057 h 967777"/>
              <a:gd name="connsiteX323" fmla="*/ 527254 w 780353"/>
              <a:gd name="connsiteY323" fmla="*/ 333422 h 967777"/>
              <a:gd name="connsiteX324" fmla="*/ 442820 w 780353"/>
              <a:gd name="connsiteY324" fmla="*/ 333422 h 967777"/>
              <a:gd name="connsiteX325" fmla="*/ 462456 w 780353"/>
              <a:gd name="connsiteY325" fmla="*/ 353057 h 967777"/>
              <a:gd name="connsiteX326" fmla="*/ 442820 w 780353"/>
              <a:gd name="connsiteY326" fmla="*/ 372692 h 967777"/>
              <a:gd name="connsiteX327" fmla="*/ 423185 w 780353"/>
              <a:gd name="connsiteY327" fmla="*/ 353057 h 967777"/>
              <a:gd name="connsiteX328" fmla="*/ 442820 w 780353"/>
              <a:gd name="connsiteY328" fmla="*/ 333422 h 967777"/>
              <a:gd name="connsiteX329" fmla="*/ 356041 w 780353"/>
              <a:gd name="connsiteY329" fmla="*/ 333422 h 967777"/>
              <a:gd name="connsiteX330" fmla="*/ 375676 w 780353"/>
              <a:gd name="connsiteY330" fmla="*/ 353057 h 967777"/>
              <a:gd name="connsiteX331" fmla="*/ 356041 w 780353"/>
              <a:gd name="connsiteY331" fmla="*/ 372692 h 967777"/>
              <a:gd name="connsiteX332" fmla="*/ 336406 w 780353"/>
              <a:gd name="connsiteY332" fmla="*/ 353057 h 967777"/>
              <a:gd name="connsiteX333" fmla="*/ 356041 w 780353"/>
              <a:gd name="connsiteY333" fmla="*/ 333422 h 967777"/>
              <a:gd name="connsiteX334" fmla="*/ 271606 w 780353"/>
              <a:gd name="connsiteY334" fmla="*/ 333422 h 967777"/>
              <a:gd name="connsiteX335" fmla="*/ 291242 w 780353"/>
              <a:gd name="connsiteY335" fmla="*/ 353057 h 967777"/>
              <a:gd name="connsiteX336" fmla="*/ 271606 w 780353"/>
              <a:gd name="connsiteY336" fmla="*/ 372692 h 967777"/>
              <a:gd name="connsiteX337" fmla="*/ 251971 w 780353"/>
              <a:gd name="connsiteY337" fmla="*/ 353057 h 967777"/>
              <a:gd name="connsiteX338" fmla="*/ 271606 w 780353"/>
              <a:gd name="connsiteY338" fmla="*/ 333422 h 967777"/>
              <a:gd name="connsiteX339" fmla="*/ 184827 w 780353"/>
              <a:gd name="connsiteY339" fmla="*/ 333422 h 967777"/>
              <a:gd name="connsiteX340" fmla="*/ 204462 w 780353"/>
              <a:gd name="connsiteY340" fmla="*/ 353057 h 967777"/>
              <a:gd name="connsiteX341" fmla="*/ 184827 w 780353"/>
              <a:gd name="connsiteY341" fmla="*/ 372692 h 967777"/>
              <a:gd name="connsiteX342" fmla="*/ 165192 w 780353"/>
              <a:gd name="connsiteY342" fmla="*/ 353057 h 967777"/>
              <a:gd name="connsiteX343" fmla="*/ 184827 w 780353"/>
              <a:gd name="connsiteY343" fmla="*/ 333422 h 967777"/>
              <a:gd name="connsiteX344" fmla="*/ 100392 w 780353"/>
              <a:gd name="connsiteY344" fmla="*/ 333422 h 967777"/>
              <a:gd name="connsiteX345" fmla="*/ 120028 w 780353"/>
              <a:gd name="connsiteY345" fmla="*/ 353057 h 967777"/>
              <a:gd name="connsiteX346" fmla="*/ 100392 w 780353"/>
              <a:gd name="connsiteY346" fmla="*/ 372692 h 967777"/>
              <a:gd name="connsiteX347" fmla="*/ 80757 w 780353"/>
              <a:gd name="connsiteY347" fmla="*/ 353057 h 967777"/>
              <a:gd name="connsiteX348" fmla="*/ 100392 w 780353"/>
              <a:gd name="connsiteY348" fmla="*/ 333422 h 967777"/>
              <a:gd name="connsiteX349" fmla="*/ 15958 w 780353"/>
              <a:gd name="connsiteY349" fmla="*/ 333422 h 967777"/>
              <a:gd name="connsiteX350" fmla="*/ 35593 w 780353"/>
              <a:gd name="connsiteY350" fmla="*/ 353057 h 967777"/>
              <a:gd name="connsiteX351" fmla="*/ 15958 w 780353"/>
              <a:gd name="connsiteY351" fmla="*/ 372692 h 967777"/>
              <a:gd name="connsiteX352" fmla="*/ 2074 w 780353"/>
              <a:gd name="connsiteY352" fmla="*/ 366941 h 967777"/>
              <a:gd name="connsiteX353" fmla="*/ 313 w 780353"/>
              <a:gd name="connsiteY353" fmla="*/ 362690 h 967777"/>
              <a:gd name="connsiteX354" fmla="*/ 0 w 780353"/>
              <a:gd name="connsiteY354" fmla="*/ 356492 h 967777"/>
              <a:gd name="connsiteX355" fmla="*/ 708 w 780353"/>
              <a:gd name="connsiteY355" fmla="*/ 342470 h 967777"/>
              <a:gd name="connsiteX356" fmla="*/ 2074 w 780353"/>
              <a:gd name="connsiteY356" fmla="*/ 339172 h 967777"/>
              <a:gd name="connsiteX357" fmla="*/ 15958 w 780353"/>
              <a:gd name="connsiteY357" fmla="*/ 333422 h 967777"/>
              <a:gd name="connsiteX358" fmla="*/ 780353 w 780353"/>
              <a:gd name="connsiteY358" fmla="*/ 250044 h 967777"/>
              <a:gd name="connsiteX359" fmla="*/ 780353 w 780353"/>
              <a:gd name="connsiteY359" fmla="*/ 287202 h 967777"/>
              <a:gd name="connsiteX360" fmla="*/ 769019 w 780353"/>
              <a:gd name="connsiteY360" fmla="*/ 282507 h 967777"/>
              <a:gd name="connsiteX361" fmla="*/ 763267 w 780353"/>
              <a:gd name="connsiteY361" fmla="*/ 268623 h 967777"/>
              <a:gd name="connsiteX362" fmla="*/ 769019 w 780353"/>
              <a:gd name="connsiteY362" fmla="*/ 254739 h 967777"/>
              <a:gd name="connsiteX363" fmla="*/ 698468 w 780353"/>
              <a:gd name="connsiteY363" fmla="*/ 248987 h 967777"/>
              <a:gd name="connsiteX364" fmla="*/ 718104 w 780353"/>
              <a:gd name="connsiteY364" fmla="*/ 268623 h 967777"/>
              <a:gd name="connsiteX365" fmla="*/ 698468 w 780353"/>
              <a:gd name="connsiteY365" fmla="*/ 288258 h 967777"/>
              <a:gd name="connsiteX366" fmla="*/ 678833 w 780353"/>
              <a:gd name="connsiteY366" fmla="*/ 268623 h 967777"/>
              <a:gd name="connsiteX367" fmla="*/ 698468 w 780353"/>
              <a:gd name="connsiteY367" fmla="*/ 248987 h 967777"/>
              <a:gd name="connsiteX368" fmla="*/ 611689 w 780353"/>
              <a:gd name="connsiteY368" fmla="*/ 248987 h 967777"/>
              <a:gd name="connsiteX369" fmla="*/ 631324 w 780353"/>
              <a:gd name="connsiteY369" fmla="*/ 268623 h 967777"/>
              <a:gd name="connsiteX370" fmla="*/ 611689 w 780353"/>
              <a:gd name="connsiteY370" fmla="*/ 288258 h 967777"/>
              <a:gd name="connsiteX371" fmla="*/ 592053 w 780353"/>
              <a:gd name="connsiteY371" fmla="*/ 268623 h 967777"/>
              <a:gd name="connsiteX372" fmla="*/ 611689 w 780353"/>
              <a:gd name="connsiteY372" fmla="*/ 248987 h 967777"/>
              <a:gd name="connsiteX373" fmla="*/ 527254 w 780353"/>
              <a:gd name="connsiteY373" fmla="*/ 248987 h 967777"/>
              <a:gd name="connsiteX374" fmla="*/ 546890 w 780353"/>
              <a:gd name="connsiteY374" fmla="*/ 268623 h 967777"/>
              <a:gd name="connsiteX375" fmla="*/ 527254 w 780353"/>
              <a:gd name="connsiteY375" fmla="*/ 288258 h 967777"/>
              <a:gd name="connsiteX376" fmla="*/ 507619 w 780353"/>
              <a:gd name="connsiteY376" fmla="*/ 268623 h 967777"/>
              <a:gd name="connsiteX377" fmla="*/ 527254 w 780353"/>
              <a:gd name="connsiteY377" fmla="*/ 248987 h 967777"/>
              <a:gd name="connsiteX378" fmla="*/ 442820 w 780353"/>
              <a:gd name="connsiteY378" fmla="*/ 248987 h 967777"/>
              <a:gd name="connsiteX379" fmla="*/ 462456 w 780353"/>
              <a:gd name="connsiteY379" fmla="*/ 268623 h 967777"/>
              <a:gd name="connsiteX380" fmla="*/ 442820 w 780353"/>
              <a:gd name="connsiteY380" fmla="*/ 288258 h 967777"/>
              <a:gd name="connsiteX381" fmla="*/ 423185 w 780353"/>
              <a:gd name="connsiteY381" fmla="*/ 268623 h 967777"/>
              <a:gd name="connsiteX382" fmla="*/ 442820 w 780353"/>
              <a:gd name="connsiteY382" fmla="*/ 248987 h 967777"/>
              <a:gd name="connsiteX383" fmla="*/ 356041 w 780353"/>
              <a:gd name="connsiteY383" fmla="*/ 248987 h 967777"/>
              <a:gd name="connsiteX384" fmla="*/ 375676 w 780353"/>
              <a:gd name="connsiteY384" fmla="*/ 268623 h 967777"/>
              <a:gd name="connsiteX385" fmla="*/ 356041 w 780353"/>
              <a:gd name="connsiteY385" fmla="*/ 288258 h 967777"/>
              <a:gd name="connsiteX386" fmla="*/ 336406 w 780353"/>
              <a:gd name="connsiteY386" fmla="*/ 268623 h 967777"/>
              <a:gd name="connsiteX387" fmla="*/ 356041 w 780353"/>
              <a:gd name="connsiteY387" fmla="*/ 248987 h 967777"/>
              <a:gd name="connsiteX388" fmla="*/ 271606 w 780353"/>
              <a:gd name="connsiteY388" fmla="*/ 248987 h 967777"/>
              <a:gd name="connsiteX389" fmla="*/ 291242 w 780353"/>
              <a:gd name="connsiteY389" fmla="*/ 268623 h 967777"/>
              <a:gd name="connsiteX390" fmla="*/ 271606 w 780353"/>
              <a:gd name="connsiteY390" fmla="*/ 288258 h 967777"/>
              <a:gd name="connsiteX391" fmla="*/ 251971 w 780353"/>
              <a:gd name="connsiteY391" fmla="*/ 268623 h 967777"/>
              <a:gd name="connsiteX392" fmla="*/ 271606 w 780353"/>
              <a:gd name="connsiteY392" fmla="*/ 248987 h 967777"/>
              <a:gd name="connsiteX393" fmla="*/ 184827 w 780353"/>
              <a:gd name="connsiteY393" fmla="*/ 248987 h 967777"/>
              <a:gd name="connsiteX394" fmla="*/ 204462 w 780353"/>
              <a:gd name="connsiteY394" fmla="*/ 268623 h 967777"/>
              <a:gd name="connsiteX395" fmla="*/ 184827 w 780353"/>
              <a:gd name="connsiteY395" fmla="*/ 288258 h 967777"/>
              <a:gd name="connsiteX396" fmla="*/ 165192 w 780353"/>
              <a:gd name="connsiteY396" fmla="*/ 268623 h 967777"/>
              <a:gd name="connsiteX397" fmla="*/ 184827 w 780353"/>
              <a:gd name="connsiteY397" fmla="*/ 248987 h 967777"/>
              <a:gd name="connsiteX398" fmla="*/ 100392 w 780353"/>
              <a:gd name="connsiteY398" fmla="*/ 248987 h 967777"/>
              <a:gd name="connsiteX399" fmla="*/ 120028 w 780353"/>
              <a:gd name="connsiteY399" fmla="*/ 268623 h 967777"/>
              <a:gd name="connsiteX400" fmla="*/ 100392 w 780353"/>
              <a:gd name="connsiteY400" fmla="*/ 288258 h 967777"/>
              <a:gd name="connsiteX401" fmla="*/ 80757 w 780353"/>
              <a:gd name="connsiteY401" fmla="*/ 268623 h 967777"/>
              <a:gd name="connsiteX402" fmla="*/ 100392 w 780353"/>
              <a:gd name="connsiteY402" fmla="*/ 248987 h 967777"/>
              <a:gd name="connsiteX403" fmla="*/ 15958 w 780353"/>
              <a:gd name="connsiteY403" fmla="*/ 248987 h 967777"/>
              <a:gd name="connsiteX404" fmla="*/ 35593 w 780353"/>
              <a:gd name="connsiteY404" fmla="*/ 268623 h 967777"/>
              <a:gd name="connsiteX405" fmla="*/ 15958 w 780353"/>
              <a:gd name="connsiteY405" fmla="*/ 288258 h 967777"/>
              <a:gd name="connsiteX406" fmla="*/ 4702 w 780353"/>
              <a:gd name="connsiteY406" fmla="*/ 283596 h 967777"/>
              <a:gd name="connsiteX407" fmla="*/ 9580 w 780353"/>
              <a:gd name="connsiteY407" fmla="*/ 251629 h 967777"/>
              <a:gd name="connsiteX408" fmla="*/ 29723 w 780353"/>
              <a:gd name="connsiteY408" fmla="*/ 167909 h 967777"/>
              <a:gd name="connsiteX409" fmla="*/ 29842 w 780353"/>
              <a:gd name="connsiteY409" fmla="*/ 167959 h 967777"/>
              <a:gd name="connsiteX410" fmla="*/ 35593 w 780353"/>
              <a:gd name="connsiteY410" fmla="*/ 181843 h 967777"/>
              <a:gd name="connsiteX411" fmla="*/ 29842 w 780353"/>
              <a:gd name="connsiteY411" fmla="*/ 195727 h 967777"/>
              <a:gd name="connsiteX412" fmla="*/ 21016 w 780353"/>
              <a:gd name="connsiteY412" fmla="*/ 199384 h 967777"/>
              <a:gd name="connsiteX413" fmla="*/ 27658 w 780353"/>
              <a:gd name="connsiteY413" fmla="*/ 173548 h 967777"/>
              <a:gd name="connsiteX414" fmla="*/ 780353 w 780353"/>
              <a:gd name="connsiteY414" fmla="*/ 163264 h 967777"/>
              <a:gd name="connsiteX415" fmla="*/ 780353 w 780353"/>
              <a:gd name="connsiteY415" fmla="*/ 200422 h 967777"/>
              <a:gd name="connsiteX416" fmla="*/ 769019 w 780353"/>
              <a:gd name="connsiteY416" fmla="*/ 195727 h 967777"/>
              <a:gd name="connsiteX417" fmla="*/ 763267 w 780353"/>
              <a:gd name="connsiteY417" fmla="*/ 181843 h 967777"/>
              <a:gd name="connsiteX418" fmla="*/ 769019 w 780353"/>
              <a:gd name="connsiteY418" fmla="*/ 167959 h 967777"/>
              <a:gd name="connsiteX419" fmla="*/ 698468 w 780353"/>
              <a:gd name="connsiteY419" fmla="*/ 162208 h 967777"/>
              <a:gd name="connsiteX420" fmla="*/ 718104 w 780353"/>
              <a:gd name="connsiteY420" fmla="*/ 181843 h 967777"/>
              <a:gd name="connsiteX421" fmla="*/ 698468 w 780353"/>
              <a:gd name="connsiteY421" fmla="*/ 201478 h 967777"/>
              <a:gd name="connsiteX422" fmla="*/ 678833 w 780353"/>
              <a:gd name="connsiteY422" fmla="*/ 181843 h 967777"/>
              <a:gd name="connsiteX423" fmla="*/ 698468 w 780353"/>
              <a:gd name="connsiteY423" fmla="*/ 162208 h 967777"/>
              <a:gd name="connsiteX424" fmla="*/ 611689 w 780353"/>
              <a:gd name="connsiteY424" fmla="*/ 162208 h 967777"/>
              <a:gd name="connsiteX425" fmla="*/ 631324 w 780353"/>
              <a:gd name="connsiteY425" fmla="*/ 181843 h 967777"/>
              <a:gd name="connsiteX426" fmla="*/ 611689 w 780353"/>
              <a:gd name="connsiteY426" fmla="*/ 201478 h 967777"/>
              <a:gd name="connsiteX427" fmla="*/ 592053 w 780353"/>
              <a:gd name="connsiteY427" fmla="*/ 181843 h 967777"/>
              <a:gd name="connsiteX428" fmla="*/ 611689 w 780353"/>
              <a:gd name="connsiteY428" fmla="*/ 162208 h 967777"/>
              <a:gd name="connsiteX429" fmla="*/ 527254 w 780353"/>
              <a:gd name="connsiteY429" fmla="*/ 162208 h 967777"/>
              <a:gd name="connsiteX430" fmla="*/ 546890 w 780353"/>
              <a:gd name="connsiteY430" fmla="*/ 181843 h 967777"/>
              <a:gd name="connsiteX431" fmla="*/ 527254 w 780353"/>
              <a:gd name="connsiteY431" fmla="*/ 201478 h 967777"/>
              <a:gd name="connsiteX432" fmla="*/ 507619 w 780353"/>
              <a:gd name="connsiteY432" fmla="*/ 181843 h 967777"/>
              <a:gd name="connsiteX433" fmla="*/ 527254 w 780353"/>
              <a:gd name="connsiteY433" fmla="*/ 162208 h 967777"/>
              <a:gd name="connsiteX434" fmla="*/ 442820 w 780353"/>
              <a:gd name="connsiteY434" fmla="*/ 162208 h 967777"/>
              <a:gd name="connsiteX435" fmla="*/ 462456 w 780353"/>
              <a:gd name="connsiteY435" fmla="*/ 181843 h 967777"/>
              <a:gd name="connsiteX436" fmla="*/ 442820 w 780353"/>
              <a:gd name="connsiteY436" fmla="*/ 201478 h 967777"/>
              <a:gd name="connsiteX437" fmla="*/ 423185 w 780353"/>
              <a:gd name="connsiteY437" fmla="*/ 181843 h 967777"/>
              <a:gd name="connsiteX438" fmla="*/ 442820 w 780353"/>
              <a:gd name="connsiteY438" fmla="*/ 162208 h 967777"/>
              <a:gd name="connsiteX439" fmla="*/ 356041 w 780353"/>
              <a:gd name="connsiteY439" fmla="*/ 162208 h 967777"/>
              <a:gd name="connsiteX440" fmla="*/ 375676 w 780353"/>
              <a:gd name="connsiteY440" fmla="*/ 181843 h 967777"/>
              <a:gd name="connsiteX441" fmla="*/ 356041 w 780353"/>
              <a:gd name="connsiteY441" fmla="*/ 201478 h 967777"/>
              <a:gd name="connsiteX442" fmla="*/ 336406 w 780353"/>
              <a:gd name="connsiteY442" fmla="*/ 181843 h 967777"/>
              <a:gd name="connsiteX443" fmla="*/ 356041 w 780353"/>
              <a:gd name="connsiteY443" fmla="*/ 162208 h 967777"/>
              <a:gd name="connsiteX444" fmla="*/ 271606 w 780353"/>
              <a:gd name="connsiteY444" fmla="*/ 162208 h 967777"/>
              <a:gd name="connsiteX445" fmla="*/ 291242 w 780353"/>
              <a:gd name="connsiteY445" fmla="*/ 181843 h 967777"/>
              <a:gd name="connsiteX446" fmla="*/ 271606 w 780353"/>
              <a:gd name="connsiteY446" fmla="*/ 201478 h 967777"/>
              <a:gd name="connsiteX447" fmla="*/ 251971 w 780353"/>
              <a:gd name="connsiteY447" fmla="*/ 181843 h 967777"/>
              <a:gd name="connsiteX448" fmla="*/ 271606 w 780353"/>
              <a:gd name="connsiteY448" fmla="*/ 162208 h 967777"/>
              <a:gd name="connsiteX449" fmla="*/ 184827 w 780353"/>
              <a:gd name="connsiteY449" fmla="*/ 162208 h 967777"/>
              <a:gd name="connsiteX450" fmla="*/ 204462 w 780353"/>
              <a:gd name="connsiteY450" fmla="*/ 181843 h 967777"/>
              <a:gd name="connsiteX451" fmla="*/ 184827 w 780353"/>
              <a:gd name="connsiteY451" fmla="*/ 201478 h 967777"/>
              <a:gd name="connsiteX452" fmla="*/ 165192 w 780353"/>
              <a:gd name="connsiteY452" fmla="*/ 181843 h 967777"/>
              <a:gd name="connsiteX453" fmla="*/ 184827 w 780353"/>
              <a:gd name="connsiteY453" fmla="*/ 162208 h 967777"/>
              <a:gd name="connsiteX454" fmla="*/ 100392 w 780353"/>
              <a:gd name="connsiteY454" fmla="*/ 162208 h 967777"/>
              <a:gd name="connsiteX455" fmla="*/ 120028 w 780353"/>
              <a:gd name="connsiteY455" fmla="*/ 181843 h 967777"/>
              <a:gd name="connsiteX456" fmla="*/ 100392 w 780353"/>
              <a:gd name="connsiteY456" fmla="*/ 201478 h 967777"/>
              <a:gd name="connsiteX457" fmla="*/ 80757 w 780353"/>
              <a:gd name="connsiteY457" fmla="*/ 181843 h 967777"/>
              <a:gd name="connsiteX458" fmla="*/ 100392 w 780353"/>
              <a:gd name="connsiteY458" fmla="*/ 162208 h 967777"/>
              <a:gd name="connsiteX459" fmla="*/ 780353 w 780353"/>
              <a:gd name="connsiteY459" fmla="*/ 78829 h 967777"/>
              <a:gd name="connsiteX460" fmla="*/ 780353 w 780353"/>
              <a:gd name="connsiteY460" fmla="*/ 115987 h 967777"/>
              <a:gd name="connsiteX461" fmla="*/ 769019 w 780353"/>
              <a:gd name="connsiteY461" fmla="*/ 111292 h 967777"/>
              <a:gd name="connsiteX462" fmla="*/ 763267 w 780353"/>
              <a:gd name="connsiteY462" fmla="*/ 97408 h 967777"/>
              <a:gd name="connsiteX463" fmla="*/ 769019 w 780353"/>
              <a:gd name="connsiteY463" fmla="*/ 83524 h 967777"/>
              <a:gd name="connsiteX464" fmla="*/ 698468 w 780353"/>
              <a:gd name="connsiteY464" fmla="*/ 77773 h 967777"/>
              <a:gd name="connsiteX465" fmla="*/ 718104 w 780353"/>
              <a:gd name="connsiteY465" fmla="*/ 97408 h 967777"/>
              <a:gd name="connsiteX466" fmla="*/ 698468 w 780353"/>
              <a:gd name="connsiteY466" fmla="*/ 117044 h 967777"/>
              <a:gd name="connsiteX467" fmla="*/ 678833 w 780353"/>
              <a:gd name="connsiteY467" fmla="*/ 97408 h 967777"/>
              <a:gd name="connsiteX468" fmla="*/ 698468 w 780353"/>
              <a:gd name="connsiteY468" fmla="*/ 77773 h 967777"/>
              <a:gd name="connsiteX469" fmla="*/ 611689 w 780353"/>
              <a:gd name="connsiteY469" fmla="*/ 77773 h 967777"/>
              <a:gd name="connsiteX470" fmla="*/ 631324 w 780353"/>
              <a:gd name="connsiteY470" fmla="*/ 97408 h 967777"/>
              <a:gd name="connsiteX471" fmla="*/ 611689 w 780353"/>
              <a:gd name="connsiteY471" fmla="*/ 117044 h 967777"/>
              <a:gd name="connsiteX472" fmla="*/ 592053 w 780353"/>
              <a:gd name="connsiteY472" fmla="*/ 97408 h 967777"/>
              <a:gd name="connsiteX473" fmla="*/ 611689 w 780353"/>
              <a:gd name="connsiteY473" fmla="*/ 77773 h 967777"/>
              <a:gd name="connsiteX474" fmla="*/ 527254 w 780353"/>
              <a:gd name="connsiteY474" fmla="*/ 77773 h 967777"/>
              <a:gd name="connsiteX475" fmla="*/ 546890 w 780353"/>
              <a:gd name="connsiteY475" fmla="*/ 97408 h 967777"/>
              <a:gd name="connsiteX476" fmla="*/ 527254 w 780353"/>
              <a:gd name="connsiteY476" fmla="*/ 117044 h 967777"/>
              <a:gd name="connsiteX477" fmla="*/ 507619 w 780353"/>
              <a:gd name="connsiteY477" fmla="*/ 97408 h 967777"/>
              <a:gd name="connsiteX478" fmla="*/ 527254 w 780353"/>
              <a:gd name="connsiteY478" fmla="*/ 77773 h 967777"/>
              <a:gd name="connsiteX479" fmla="*/ 442820 w 780353"/>
              <a:gd name="connsiteY479" fmla="*/ 77773 h 967777"/>
              <a:gd name="connsiteX480" fmla="*/ 462456 w 780353"/>
              <a:gd name="connsiteY480" fmla="*/ 97408 h 967777"/>
              <a:gd name="connsiteX481" fmla="*/ 442820 w 780353"/>
              <a:gd name="connsiteY481" fmla="*/ 117044 h 967777"/>
              <a:gd name="connsiteX482" fmla="*/ 423185 w 780353"/>
              <a:gd name="connsiteY482" fmla="*/ 97408 h 967777"/>
              <a:gd name="connsiteX483" fmla="*/ 442820 w 780353"/>
              <a:gd name="connsiteY483" fmla="*/ 77773 h 967777"/>
              <a:gd name="connsiteX484" fmla="*/ 356041 w 780353"/>
              <a:gd name="connsiteY484" fmla="*/ 77773 h 967777"/>
              <a:gd name="connsiteX485" fmla="*/ 375676 w 780353"/>
              <a:gd name="connsiteY485" fmla="*/ 97408 h 967777"/>
              <a:gd name="connsiteX486" fmla="*/ 356041 w 780353"/>
              <a:gd name="connsiteY486" fmla="*/ 117044 h 967777"/>
              <a:gd name="connsiteX487" fmla="*/ 336406 w 780353"/>
              <a:gd name="connsiteY487" fmla="*/ 97408 h 967777"/>
              <a:gd name="connsiteX488" fmla="*/ 356041 w 780353"/>
              <a:gd name="connsiteY488" fmla="*/ 77773 h 967777"/>
              <a:gd name="connsiteX489" fmla="*/ 271606 w 780353"/>
              <a:gd name="connsiteY489" fmla="*/ 77773 h 967777"/>
              <a:gd name="connsiteX490" fmla="*/ 291242 w 780353"/>
              <a:gd name="connsiteY490" fmla="*/ 97408 h 967777"/>
              <a:gd name="connsiteX491" fmla="*/ 271606 w 780353"/>
              <a:gd name="connsiteY491" fmla="*/ 117044 h 967777"/>
              <a:gd name="connsiteX492" fmla="*/ 251971 w 780353"/>
              <a:gd name="connsiteY492" fmla="*/ 97408 h 967777"/>
              <a:gd name="connsiteX493" fmla="*/ 271606 w 780353"/>
              <a:gd name="connsiteY493" fmla="*/ 77773 h 967777"/>
              <a:gd name="connsiteX494" fmla="*/ 184827 w 780353"/>
              <a:gd name="connsiteY494" fmla="*/ 77773 h 967777"/>
              <a:gd name="connsiteX495" fmla="*/ 204462 w 780353"/>
              <a:gd name="connsiteY495" fmla="*/ 97408 h 967777"/>
              <a:gd name="connsiteX496" fmla="*/ 184827 w 780353"/>
              <a:gd name="connsiteY496" fmla="*/ 117044 h 967777"/>
              <a:gd name="connsiteX497" fmla="*/ 165192 w 780353"/>
              <a:gd name="connsiteY497" fmla="*/ 97408 h 967777"/>
              <a:gd name="connsiteX498" fmla="*/ 184827 w 780353"/>
              <a:gd name="connsiteY498" fmla="*/ 77773 h 967777"/>
              <a:gd name="connsiteX499" fmla="*/ 100392 w 780353"/>
              <a:gd name="connsiteY499" fmla="*/ 77773 h 967777"/>
              <a:gd name="connsiteX500" fmla="*/ 120028 w 780353"/>
              <a:gd name="connsiteY500" fmla="*/ 97408 h 967777"/>
              <a:gd name="connsiteX501" fmla="*/ 100392 w 780353"/>
              <a:gd name="connsiteY501" fmla="*/ 117044 h 967777"/>
              <a:gd name="connsiteX502" fmla="*/ 80757 w 780353"/>
              <a:gd name="connsiteY502" fmla="*/ 97408 h 967777"/>
              <a:gd name="connsiteX503" fmla="*/ 100392 w 780353"/>
              <a:gd name="connsiteY503" fmla="*/ 77773 h 967777"/>
              <a:gd name="connsiteX504" fmla="*/ 767670 w 780353"/>
              <a:gd name="connsiteY504" fmla="*/ 0 h 967777"/>
              <a:gd name="connsiteX505" fmla="*/ 780353 w 780353"/>
              <a:gd name="connsiteY505" fmla="*/ 0 h 967777"/>
              <a:gd name="connsiteX506" fmla="*/ 780353 w 780353"/>
              <a:gd name="connsiteY506" fmla="*/ 29208 h 967777"/>
              <a:gd name="connsiteX507" fmla="*/ 769019 w 780353"/>
              <a:gd name="connsiteY507" fmla="*/ 24513 h 967777"/>
              <a:gd name="connsiteX508" fmla="*/ 763267 w 780353"/>
              <a:gd name="connsiteY508" fmla="*/ 10629 h 967777"/>
              <a:gd name="connsiteX509" fmla="*/ 683236 w 780353"/>
              <a:gd name="connsiteY509" fmla="*/ 0 h 967777"/>
              <a:gd name="connsiteX510" fmla="*/ 713701 w 780353"/>
              <a:gd name="connsiteY510" fmla="*/ 0 h 967777"/>
              <a:gd name="connsiteX511" fmla="*/ 718104 w 780353"/>
              <a:gd name="connsiteY511" fmla="*/ 10629 h 967777"/>
              <a:gd name="connsiteX512" fmla="*/ 698468 w 780353"/>
              <a:gd name="connsiteY512" fmla="*/ 30264 h 967777"/>
              <a:gd name="connsiteX513" fmla="*/ 678833 w 780353"/>
              <a:gd name="connsiteY513" fmla="*/ 10629 h 967777"/>
              <a:gd name="connsiteX514" fmla="*/ 596456 w 780353"/>
              <a:gd name="connsiteY514" fmla="*/ 0 h 967777"/>
              <a:gd name="connsiteX515" fmla="*/ 626921 w 780353"/>
              <a:gd name="connsiteY515" fmla="*/ 0 h 967777"/>
              <a:gd name="connsiteX516" fmla="*/ 631324 w 780353"/>
              <a:gd name="connsiteY516" fmla="*/ 10629 h 967777"/>
              <a:gd name="connsiteX517" fmla="*/ 611689 w 780353"/>
              <a:gd name="connsiteY517" fmla="*/ 30264 h 967777"/>
              <a:gd name="connsiteX518" fmla="*/ 592053 w 780353"/>
              <a:gd name="connsiteY518" fmla="*/ 10629 h 967777"/>
              <a:gd name="connsiteX519" fmla="*/ 512022 w 780353"/>
              <a:gd name="connsiteY519" fmla="*/ 0 h 967777"/>
              <a:gd name="connsiteX520" fmla="*/ 542487 w 780353"/>
              <a:gd name="connsiteY520" fmla="*/ 0 h 967777"/>
              <a:gd name="connsiteX521" fmla="*/ 546890 w 780353"/>
              <a:gd name="connsiteY521" fmla="*/ 10629 h 967777"/>
              <a:gd name="connsiteX522" fmla="*/ 527254 w 780353"/>
              <a:gd name="connsiteY522" fmla="*/ 30264 h 967777"/>
              <a:gd name="connsiteX523" fmla="*/ 507619 w 780353"/>
              <a:gd name="connsiteY523" fmla="*/ 10629 h 967777"/>
              <a:gd name="connsiteX524" fmla="*/ 427588 w 780353"/>
              <a:gd name="connsiteY524" fmla="*/ 0 h 967777"/>
              <a:gd name="connsiteX525" fmla="*/ 458053 w 780353"/>
              <a:gd name="connsiteY525" fmla="*/ 0 h 967777"/>
              <a:gd name="connsiteX526" fmla="*/ 462456 w 780353"/>
              <a:gd name="connsiteY526" fmla="*/ 10629 h 967777"/>
              <a:gd name="connsiteX527" fmla="*/ 442820 w 780353"/>
              <a:gd name="connsiteY527" fmla="*/ 30264 h 967777"/>
              <a:gd name="connsiteX528" fmla="*/ 423185 w 780353"/>
              <a:gd name="connsiteY528" fmla="*/ 10629 h 967777"/>
              <a:gd name="connsiteX529" fmla="*/ 340809 w 780353"/>
              <a:gd name="connsiteY529" fmla="*/ 0 h 967777"/>
              <a:gd name="connsiteX530" fmla="*/ 371273 w 780353"/>
              <a:gd name="connsiteY530" fmla="*/ 0 h 967777"/>
              <a:gd name="connsiteX531" fmla="*/ 375676 w 780353"/>
              <a:gd name="connsiteY531" fmla="*/ 10629 h 967777"/>
              <a:gd name="connsiteX532" fmla="*/ 356041 w 780353"/>
              <a:gd name="connsiteY532" fmla="*/ 30264 h 967777"/>
              <a:gd name="connsiteX533" fmla="*/ 336406 w 780353"/>
              <a:gd name="connsiteY533" fmla="*/ 10629 h 967777"/>
              <a:gd name="connsiteX534" fmla="*/ 256374 w 780353"/>
              <a:gd name="connsiteY534" fmla="*/ 0 h 967777"/>
              <a:gd name="connsiteX535" fmla="*/ 286839 w 780353"/>
              <a:gd name="connsiteY535" fmla="*/ 0 h 967777"/>
              <a:gd name="connsiteX536" fmla="*/ 291242 w 780353"/>
              <a:gd name="connsiteY536" fmla="*/ 10629 h 967777"/>
              <a:gd name="connsiteX537" fmla="*/ 271606 w 780353"/>
              <a:gd name="connsiteY537" fmla="*/ 30264 h 967777"/>
              <a:gd name="connsiteX538" fmla="*/ 251971 w 780353"/>
              <a:gd name="connsiteY538" fmla="*/ 10629 h 967777"/>
              <a:gd name="connsiteX539" fmla="*/ 169595 w 780353"/>
              <a:gd name="connsiteY539" fmla="*/ 0 h 967777"/>
              <a:gd name="connsiteX540" fmla="*/ 200059 w 780353"/>
              <a:gd name="connsiteY540" fmla="*/ 0 h 967777"/>
              <a:gd name="connsiteX541" fmla="*/ 204462 w 780353"/>
              <a:gd name="connsiteY541" fmla="*/ 10629 h 967777"/>
              <a:gd name="connsiteX542" fmla="*/ 184827 w 780353"/>
              <a:gd name="connsiteY542" fmla="*/ 30264 h 967777"/>
              <a:gd name="connsiteX543" fmla="*/ 165192 w 780353"/>
              <a:gd name="connsiteY543" fmla="*/ 10629 h 967777"/>
              <a:gd name="connsiteX544" fmla="*/ 114433 w 780353"/>
              <a:gd name="connsiteY544" fmla="*/ 0 h 967777"/>
              <a:gd name="connsiteX545" fmla="*/ 115625 w 780353"/>
              <a:gd name="connsiteY545" fmla="*/ 0 h 967777"/>
              <a:gd name="connsiteX546" fmla="*/ 120028 w 780353"/>
              <a:gd name="connsiteY546" fmla="*/ 10629 h 967777"/>
              <a:gd name="connsiteX547" fmla="*/ 100392 w 780353"/>
              <a:gd name="connsiteY547" fmla="*/ 30264 h 967777"/>
              <a:gd name="connsiteX548" fmla="*/ 95517 w 780353"/>
              <a:gd name="connsiteY548" fmla="*/ 28245 h 967777"/>
              <a:gd name="connsiteX549" fmla="*/ 105068 w 780353"/>
              <a:gd name="connsiteY549" fmla="*/ 12524 h 967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</a:cxnLst>
            <a:rect l="l" t="t" r="r" b="b"/>
            <a:pathLst>
              <a:path w="780353" h="967777">
                <a:moveTo>
                  <a:pt x="780353" y="929563"/>
                </a:moveTo>
                <a:lnTo>
                  <a:pt x="780353" y="948616"/>
                </a:lnTo>
                <a:lnTo>
                  <a:pt x="765090" y="952541"/>
                </a:lnTo>
                <a:lnTo>
                  <a:pt x="763268" y="948142"/>
                </a:lnTo>
                <a:cubicBezTo>
                  <a:pt x="763268" y="942720"/>
                  <a:pt x="765466" y="937811"/>
                  <a:pt x="769019" y="934258"/>
                </a:cubicBezTo>
                <a:close/>
                <a:moveTo>
                  <a:pt x="698469" y="928506"/>
                </a:moveTo>
                <a:cubicBezTo>
                  <a:pt x="709313" y="928506"/>
                  <a:pt x="718104" y="937298"/>
                  <a:pt x="718104" y="948142"/>
                </a:cubicBezTo>
                <a:cubicBezTo>
                  <a:pt x="718104" y="953564"/>
                  <a:pt x="715907" y="958473"/>
                  <a:pt x="712353" y="962026"/>
                </a:cubicBezTo>
                <a:lnTo>
                  <a:pt x="707500" y="964037"/>
                </a:lnTo>
                <a:lnTo>
                  <a:pt x="694301" y="966051"/>
                </a:lnTo>
                <a:lnTo>
                  <a:pt x="684585" y="962026"/>
                </a:lnTo>
                <a:cubicBezTo>
                  <a:pt x="681032" y="958473"/>
                  <a:pt x="678834" y="953564"/>
                  <a:pt x="678834" y="948142"/>
                </a:cubicBezTo>
                <a:cubicBezTo>
                  <a:pt x="678834" y="937298"/>
                  <a:pt x="687625" y="928506"/>
                  <a:pt x="698469" y="928506"/>
                </a:cubicBezTo>
                <a:close/>
                <a:moveTo>
                  <a:pt x="611689" y="928506"/>
                </a:moveTo>
                <a:cubicBezTo>
                  <a:pt x="622533" y="928506"/>
                  <a:pt x="631325" y="937298"/>
                  <a:pt x="631325" y="948142"/>
                </a:cubicBezTo>
                <a:cubicBezTo>
                  <a:pt x="631325" y="958986"/>
                  <a:pt x="622533" y="967777"/>
                  <a:pt x="611689" y="967777"/>
                </a:cubicBezTo>
                <a:cubicBezTo>
                  <a:pt x="600845" y="967777"/>
                  <a:pt x="592054" y="958986"/>
                  <a:pt x="592054" y="948142"/>
                </a:cubicBezTo>
                <a:cubicBezTo>
                  <a:pt x="592054" y="937298"/>
                  <a:pt x="600845" y="928506"/>
                  <a:pt x="611689" y="928506"/>
                </a:cubicBezTo>
                <a:close/>
                <a:moveTo>
                  <a:pt x="527255" y="928506"/>
                </a:moveTo>
                <a:cubicBezTo>
                  <a:pt x="538099" y="928506"/>
                  <a:pt x="546890" y="937298"/>
                  <a:pt x="546890" y="948142"/>
                </a:cubicBezTo>
                <a:cubicBezTo>
                  <a:pt x="546890" y="953564"/>
                  <a:pt x="544693" y="958473"/>
                  <a:pt x="541139" y="962026"/>
                </a:cubicBezTo>
                <a:lnTo>
                  <a:pt x="532685" y="965528"/>
                </a:lnTo>
                <a:lnTo>
                  <a:pt x="515488" y="962903"/>
                </a:lnTo>
                <a:lnTo>
                  <a:pt x="513371" y="962026"/>
                </a:lnTo>
                <a:cubicBezTo>
                  <a:pt x="509818" y="958473"/>
                  <a:pt x="507620" y="953564"/>
                  <a:pt x="507620" y="948142"/>
                </a:cubicBezTo>
                <a:cubicBezTo>
                  <a:pt x="507620" y="937298"/>
                  <a:pt x="516411" y="928506"/>
                  <a:pt x="527255" y="928506"/>
                </a:cubicBezTo>
                <a:close/>
                <a:moveTo>
                  <a:pt x="442821" y="928506"/>
                </a:moveTo>
                <a:cubicBezTo>
                  <a:pt x="453665" y="928506"/>
                  <a:pt x="462456" y="937298"/>
                  <a:pt x="462456" y="948142"/>
                </a:cubicBezTo>
                <a:lnTo>
                  <a:pt x="461085" y="951451"/>
                </a:lnTo>
                <a:lnTo>
                  <a:pt x="432263" y="944040"/>
                </a:lnTo>
                <a:lnTo>
                  <a:pt x="425856" y="941695"/>
                </a:lnTo>
                <a:lnTo>
                  <a:pt x="428936" y="934257"/>
                </a:lnTo>
                <a:cubicBezTo>
                  <a:pt x="432490" y="930705"/>
                  <a:pt x="437399" y="928506"/>
                  <a:pt x="442821" y="928506"/>
                </a:cubicBezTo>
                <a:close/>
                <a:moveTo>
                  <a:pt x="780353" y="845128"/>
                </a:moveTo>
                <a:lnTo>
                  <a:pt x="780353" y="882286"/>
                </a:lnTo>
                <a:lnTo>
                  <a:pt x="769019" y="877591"/>
                </a:lnTo>
                <a:cubicBezTo>
                  <a:pt x="765466" y="874038"/>
                  <a:pt x="763268" y="869129"/>
                  <a:pt x="763268" y="863707"/>
                </a:cubicBezTo>
                <a:cubicBezTo>
                  <a:pt x="763268" y="858285"/>
                  <a:pt x="765466" y="853376"/>
                  <a:pt x="769019" y="849823"/>
                </a:cubicBezTo>
                <a:close/>
                <a:moveTo>
                  <a:pt x="698469" y="844072"/>
                </a:moveTo>
                <a:cubicBezTo>
                  <a:pt x="709313" y="844072"/>
                  <a:pt x="718104" y="852863"/>
                  <a:pt x="718104" y="863707"/>
                </a:cubicBezTo>
                <a:cubicBezTo>
                  <a:pt x="718104" y="874551"/>
                  <a:pt x="709313" y="883342"/>
                  <a:pt x="698469" y="883342"/>
                </a:cubicBezTo>
                <a:cubicBezTo>
                  <a:pt x="687625" y="883342"/>
                  <a:pt x="678834" y="874551"/>
                  <a:pt x="678834" y="863707"/>
                </a:cubicBezTo>
                <a:cubicBezTo>
                  <a:pt x="678834" y="852863"/>
                  <a:pt x="687625" y="844072"/>
                  <a:pt x="698469" y="844072"/>
                </a:cubicBezTo>
                <a:close/>
                <a:moveTo>
                  <a:pt x="611689" y="844072"/>
                </a:moveTo>
                <a:cubicBezTo>
                  <a:pt x="622533" y="844072"/>
                  <a:pt x="631325" y="852863"/>
                  <a:pt x="631325" y="863707"/>
                </a:cubicBezTo>
                <a:cubicBezTo>
                  <a:pt x="631325" y="874551"/>
                  <a:pt x="622533" y="883342"/>
                  <a:pt x="611689" y="883342"/>
                </a:cubicBezTo>
                <a:cubicBezTo>
                  <a:pt x="600845" y="883342"/>
                  <a:pt x="592054" y="874551"/>
                  <a:pt x="592054" y="863707"/>
                </a:cubicBezTo>
                <a:cubicBezTo>
                  <a:pt x="592054" y="852863"/>
                  <a:pt x="600845" y="844072"/>
                  <a:pt x="611689" y="844072"/>
                </a:cubicBezTo>
                <a:close/>
                <a:moveTo>
                  <a:pt x="527255" y="844072"/>
                </a:moveTo>
                <a:cubicBezTo>
                  <a:pt x="538099" y="844072"/>
                  <a:pt x="546890" y="852863"/>
                  <a:pt x="546890" y="863707"/>
                </a:cubicBezTo>
                <a:cubicBezTo>
                  <a:pt x="546890" y="874551"/>
                  <a:pt x="538099" y="883342"/>
                  <a:pt x="527255" y="883342"/>
                </a:cubicBezTo>
                <a:cubicBezTo>
                  <a:pt x="516411" y="883342"/>
                  <a:pt x="507620" y="874551"/>
                  <a:pt x="507620" y="863707"/>
                </a:cubicBezTo>
                <a:cubicBezTo>
                  <a:pt x="507620" y="852863"/>
                  <a:pt x="516411" y="844072"/>
                  <a:pt x="527255" y="844072"/>
                </a:cubicBezTo>
                <a:close/>
                <a:moveTo>
                  <a:pt x="442821" y="844072"/>
                </a:moveTo>
                <a:cubicBezTo>
                  <a:pt x="453665" y="844072"/>
                  <a:pt x="462456" y="852863"/>
                  <a:pt x="462456" y="863707"/>
                </a:cubicBezTo>
                <a:cubicBezTo>
                  <a:pt x="462456" y="874551"/>
                  <a:pt x="453665" y="883342"/>
                  <a:pt x="442821" y="883342"/>
                </a:cubicBezTo>
                <a:cubicBezTo>
                  <a:pt x="431977" y="883342"/>
                  <a:pt x="423185" y="874551"/>
                  <a:pt x="423185" y="863707"/>
                </a:cubicBezTo>
                <a:cubicBezTo>
                  <a:pt x="423185" y="852863"/>
                  <a:pt x="431977" y="844072"/>
                  <a:pt x="442821" y="844072"/>
                </a:cubicBezTo>
                <a:close/>
                <a:moveTo>
                  <a:pt x="356042" y="844072"/>
                </a:moveTo>
                <a:cubicBezTo>
                  <a:pt x="366886" y="844072"/>
                  <a:pt x="375677" y="852863"/>
                  <a:pt x="375677" y="863707"/>
                </a:cubicBezTo>
                <a:cubicBezTo>
                  <a:pt x="375677" y="874551"/>
                  <a:pt x="366886" y="883342"/>
                  <a:pt x="356042" y="883342"/>
                </a:cubicBezTo>
                <a:cubicBezTo>
                  <a:pt x="345197" y="883342"/>
                  <a:pt x="336406" y="874551"/>
                  <a:pt x="336406" y="863707"/>
                </a:cubicBezTo>
                <a:cubicBezTo>
                  <a:pt x="336406" y="852863"/>
                  <a:pt x="345197" y="844072"/>
                  <a:pt x="356042" y="844072"/>
                </a:cubicBezTo>
                <a:close/>
                <a:moveTo>
                  <a:pt x="271607" y="844072"/>
                </a:moveTo>
                <a:cubicBezTo>
                  <a:pt x="282451" y="844072"/>
                  <a:pt x="291242" y="852863"/>
                  <a:pt x="291242" y="863707"/>
                </a:cubicBezTo>
                <a:lnTo>
                  <a:pt x="286253" y="875752"/>
                </a:lnTo>
                <a:lnTo>
                  <a:pt x="271239" y="866631"/>
                </a:lnTo>
                <a:lnTo>
                  <a:pt x="255603" y="854939"/>
                </a:lnTo>
                <a:lnTo>
                  <a:pt x="257722" y="849823"/>
                </a:lnTo>
                <a:cubicBezTo>
                  <a:pt x="261276" y="846270"/>
                  <a:pt x="266185" y="844072"/>
                  <a:pt x="271607" y="844072"/>
                </a:cubicBezTo>
                <a:close/>
                <a:moveTo>
                  <a:pt x="780353" y="758349"/>
                </a:moveTo>
                <a:lnTo>
                  <a:pt x="780353" y="795507"/>
                </a:lnTo>
                <a:lnTo>
                  <a:pt x="769019" y="790812"/>
                </a:lnTo>
                <a:cubicBezTo>
                  <a:pt x="765466" y="787259"/>
                  <a:pt x="763268" y="782350"/>
                  <a:pt x="763268" y="776928"/>
                </a:cubicBezTo>
                <a:cubicBezTo>
                  <a:pt x="763268" y="771506"/>
                  <a:pt x="765466" y="766597"/>
                  <a:pt x="769019" y="763044"/>
                </a:cubicBezTo>
                <a:close/>
                <a:moveTo>
                  <a:pt x="698469" y="757293"/>
                </a:moveTo>
                <a:cubicBezTo>
                  <a:pt x="709313" y="757293"/>
                  <a:pt x="718104" y="766084"/>
                  <a:pt x="718104" y="776928"/>
                </a:cubicBezTo>
                <a:cubicBezTo>
                  <a:pt x="718104" y="787772"/>
                  <a:pt x="709313" y="796563"/>
                  <a:pt x="698469" y="796563"/>
                </a:cubicBezTo>
                <a:cubicBezTo>
                  <a:pt x="687625" y="796563"/>
                  <a:pt x="678834" y="787772"/>
                  <a:pt x="678834" y="776928"/>
                </a:cubicBezTo>
                <a:cubicBezTo>
                  <a:pt x="678834" y="766084"/>
                  <a:pt x="687625" y="757293"/>
                  <a:pt x="698469" y="757293"/>
                </a:cubicBezTo>
                <a:close/>
                <a:moveTo>
                  <a:pt x="611689" y="757293"/>
                </a:moveTo>
                <a:cubicBezTo>
                  <a:pt x="622533" y="757293"/>
                  <a:pt x="631325" y="766084"/>
                  <a:pt x="631325" y="776928"/>
                </a:cubicBezTo>
                <a:cubicBezTo>
                  <a:pt x="631325" y="787772"/>
                  <a:pt x="622533" y="796563"/>
                  <a:pt x="611689" y="796563"/>
                </a:cubicBezTo>
                <a:cubicBezTo>
                  <a:pt x="600845" y="796563"/>
                  <a:pt x="592054" y="787772"/>
                  <a:pt x="592054" y="776928"/>
                </a:cubicBezTo>
                <a:cubicBezTo>
                  <a:pt x="592054" y="766084"/>
                  <a:pt x="600845" y="757293"/>
                  <a:pt x="611689" y="757293"/>
                </a:cubicBezTo>
                <a:close/>
                <a:moveTo>
                  <a:pt x="527255" y="757293"/>
                </a:moveTo>
                <a:cubicBezTo>
                  <a:pt x="538099" y="757293"/>
                  <a:pt x="546890" y="766084"/>
                  <a:pt x="546890" y="776928"/>
                </a:cubicBezTo>
                <a:cubicBezTo>
                  <a:pt x="546890" y="787772"/>
                  <a:pt x="538099" y="796563"/>
                  <a:pt x="527255" y="796563"/>
                </a:cubicBezTo>
                <a:cubicBezTo>
                  <a:pt x="516411" y="796563"/>
                  <a:pt x="507620" y="787772"/>
                  <a:pt x="507620" y="776928"/>
                </a:cubicBezTo>
                <a:cubicBezTo>
                  <a:pt x="507620" y="766084"/>
                  <a:pt x="516411" y="757293"/>
                  <a:pt x="527255" y="757293"/>
                </a:cubicBezTo>
                <a:close/>
                <a:moveTo>
                  <a:pt x="442821" y="757293"/>
                </a:moveTo>
                <a:cubicBezTo>
                  <a:pt x="453665" y="757293"/>
                  <a:pt x="462456" y="766084"/>
                  <a:pt x="462456" y="776928"/>
                </a:cubicBezTo>
                <a:cubicBezTo>
                  <a:pt x="462456" y="787772"/>
                  <a:pt x="453665" y="796563"/>
                  <a:pt x="442821" y="796563"/>
                </a:cubicBezTo>
                <a:cubicBezTo>
                  <a:pt x="431977" y="796563"/>
                  <a:pt x="423185" y="787772"/>
                  <a:pt x="423185" y="776928"/>
                </a:cubicBezTo>
                <a:cubicBezTo>
                  <a:pt x="423185" y="766084"/>
                  <a:pt x="431977" y="757293"/>
                  <a:pt x="442821" y="757293"/>
                </a:cubicBezTo>
                <a:close/>
                <a:moveTo>
                  <a:pt x="356042" y="757293"/>
                </a:moveTo>
                <a:cubicBezTo>
                  <a:pt x="366886" y="757293"/>
                  <a:pt x="375677" y="766084"/>
                  <a:pt x="375677" y="776928"/>
                </a:cubicBezTo>
                <a:cubicBezTo>
                  <a:pt x="375677" y="787772"/>
                  <a:pt x="366886" y="796563"/>
                  <a:pt x="356042" y="796563"/>
                </a:cubicBezTo>
                <a:cubicBezTo>
                  <a:pt x="345197" y="796563"/>
                  <a:pt x="336406" y="787772"/>
                  <a:pt x="336406" y="776928"/>
                </a:cubicBezTo>
                <a:cubicBezTo>
                  <a:pt x="336406" y="766084"/>
                  <a:pt x="345197" y="757293"/>
                  <a:pt x="356042" y="757293"/>
                </a:cubicBezTo>
                <a:close/>
                <a:moveTo>
                  <a:pt x="271607" y="757293"/>
                </a:moveTo>
                <a:cubicBezTo>
                  <a:pt x="282451" y="757293"/>
                  <a:pt x="291242" y="766084"/>
                  <a:pt x="291242" y="776928"/>
                </a:cubicBezTo>
                <a:cubicBezTo>
                  <a:pt x="291242" y="787772"/>
                  <a:pt x="282451" y="796563"/>
                  <a:pt x="271607" y="796563"/>
                </a:cubicBezTo>
                <a:cubicBezTo>
                  <a:pt x="260763" y="796563"/>
                  <a:pt x="251971" y="787772"/>
                  <a:pt x="251971" y="776928"/>
                </a:cubicBezTo>
                <a:cubicBezTo>
                  <a:pt x="251971" y="766084"/>
                  <a:pt x="260763" y="757293"/>
                  <a:pt x="271607" y="757293"/>
                </a:cubicBezTo>
                <a:close/>
                <a:moveTo>
                  <a:pt x="184828" y="757293"/>
                </a:moveTo>
                <a:cubicBezTo>
                  <a:pt x="195672" y="757293"/>
                  <a:pt x="204463" y="766084"/>
                  <a:pt x="204463" y="776928"/>
                </a:cubicBezTo>
                <a:cubicBezTo>
                  <a:pt x="204463" y="782350"/>
                  <a:pt x="202265" y="787259"/>
                  <a:pt x="198712" y="790812"/>
                </a:cubicBezTo>
                <a:lnTo>
                  <a:pt x="185462" y="796300"/>
                </a:lnTo>
                <a:lnTo>
                  <a:pt x="180190" y="791509"/>
                </a:lnTo>
                <a:lnTo>
                  <a:pt x="165739" y="775608"/>
                </a:lnTo>
                <a:lnTo>
                  <a:pt x="170943" y="763044"/>
                </a:lnTo>
                <a:cubicBezTo>
                  <a:pt x="174497" y="759491"/>
                  <a:pt x="179406" y="757293"/>
                  <a:pt x="184828" y="757293"/>
                </a:cubicBezTo>
                <a:close/>
                <a:moveTo>
                  <a:pt x="780353" y="676905"/>
                </a:moveTo>
                <a:lnTo>
                  <a:pt x="780353" y="714063"/>
                </a:lnTo>
                <a:lnTo>
                  <a:pt x="769019" y="709368"/>
                </a:lnTo>
                <a:cubicBezTo>
                  <a:pt x="765465" y="705815"/>
                  <a:pt x="763267" y="700906"/>
                  <a:pt x="763267" y="695484"/>
                </a:cubicBezTo>
                <a:cubicBezTo>
                  <a:pt x="763267" y="690062"/>
                  <a:pt x="765465" y="685153"/>
                  <a:pt x="769019" y="681599"/>
                </a:cubicBezTo>
                <a:close/>
                <a:moveTo>
                  <a:pt x="698468" y="675848"/>
                </a:moveTo>
                <a:cubicBezTo>
                  <a:pt x="709312" y="675848"/>
                  <a:pt x="718104" y="684640"/>
                  <a:pt x="718104" y="695484"/>
                </a:cubicBezTo>
                <a:cubicBezTo>
                  <a:pt x="718104" y="706328"/>
                  <a:pt x="709312" y="715119"/>
                  <a:pt x="698468" y="715119"/>
                </a:cubicBezTo>
                <a:cubicBezTo>
                  <a:pt x="687624" y="715119"/>
                  <a:pt x="678833" y="706328"/>
                  <a:pt x="678833" y="695484"/>
                </a:cubicBezTo>
                <a:cubicBezTo>
                  <a:pt x="678833" y="684640"/>
                  <a:pt x="687624" y="675848"/>
                  <a:pt x="698468" y="675848"/>
                </a:cubicBezTo>
                <a:close/>
                <a:moveTo>
                  <a:pt x="611689" y="675848"/>
                </a:moveTo>
                <a:cubicBezTo>
                  <a:pt x="622533" y="675848"/>
                  <a:pt x="631324" y="684640"/>
                  <a:pt x="631324" y="695484"/>
                </a:cubicBezTo>
                <a:cubicBezTo>
                  <a:pt x="631324" y="706328"/>
                  <a:pt x="622533" y="715119"/>
                  <a:pt x="611689" y="715119"/>
                </a:cubicBezTo>
                <a:cubicBezTo>
                  <a:pt x="600845" y="715119"/>
                  <a:pt x="592053" y="706328"/>
                  <a:pt x="592053" y="695484"/>
                </a:cubicBezTo>
                <a:cubicBezTo>
                  <a:pt x="592053" y="684640"/>
                  <a:pt x="600845" y="675848"/>
                  <a:pt x="611689" y="675848"/>
                </a:cubicBezTo>
                <a:close/>
                <a:moveTo>
                  <a:pt x="527254" y="675848"/>
                </a:moveTo>
                <a:cubicBezTo>
                  <a:pt x="538099" y="675848"/>
                  <a:pt x="546890" y="684640"/>
                  <a:pt x="546890" y="695484"/>
                </a:cubicBezTo>
                <a:cubicBezTo>
                  <a:pt x="546890" y="706328"/>
                  <a:pt x="538099" y="715119"/>
                  <a:pt x="527254" y="715119"/>
                </a:cubicBezTo>
                <a:cubicBezTo>
                  <a:pt x="516410" y="715119"/>
                  <a:pt x="507619" y="706328"/>
                  <a:pt x="507619" y="695484"/>
                </a:cubicBezTo>
                <a:cubicBezTo>
                  <a:pt x="507619" y="684640"/>
                  <a:pt x="516410" y="675848"/>
                  <a:pt x="527254" y="675848"/>
                </a:cubicBezTo>
                <a:close/>
                <a:moveTo>
                  <a:pt x="442820" y="675848"/>
                </a:moveTo>
                <a:cubicBezTo>
                  <a:pt x="453664" y="675848"/>
                  <a:pt x="462456" y="684640"/>
                  <a:pt x="462456" y="695484"/>
                </a:cubicBezTo>
                <a:cubicBezTo>
                  <a:pt x="462456" y="706328"/>
                  <a:pt x="453664" y="715119"/>
                  <a:pt x="442820" y="715119"/>
                </a:cubicBezTo>
                <a:cubicBezTo>
                  <a:pt x="431976" y="715119"/>
                  <a:pt x="423185" y="706328"/>
                  <a:pt x="423185" y="695484"/>
                </a:cubicBezTo>
                <a:cubicBezTo>
                  <a:pt x="423185" y="684640"/>
                  <a:pt x="431976" y="675848"/>
                  <a:pt x="442820" y="675848"/>
                </a:cubicBezTo>
                <a:close/>
                <a:moveTo>
                  <a:pt x="356041" y="675848"/>
                </a:moveTo>
                <a:cubicBezTo>
                  <a:pt x="366885" y="675848"/>
                  <a:pt x="375676" y="684640"/>
                  <a:pt x="375676" y="695484"/>
                </a:cubicBezTo>
                <a:cubicBezTo>
                  <a:pt x="375676" y="706328"/>
                  <a:pt x="366885" y="715119"/>
                  <a:pt x="356041" y="715119"/>
                </a:cubicBezTo>
                <a:cubicBezTo>
                  <a:pt x="345197" y="715119"/>
                  <a:pt x="336406" y="706328"/>
                  <a:pt x="336406" y="695484"/>
                </a:cubicBezTo>
                <a:cubicBezTo>
                  <a:pt x="336406" y="684640"/>
                  <a:pt x="345197" y="675848"/>
                  <a:pt x="356041" y="675848"/>
                </a:cubicBezTo>
                <a:close/>
                <a:moveTo>
                  <a:pt x="271606" y="675848"/>
                </a:moveTo>
                <a:cubicBezTo>
                  <a:pt x="282450" y="675848"/>
                  <a:pt x="291242" y="684640"/>
                  <a:pt x="291242" y="695484"/>
                </a:cubicBezTo>
                <a:cubicBezTo>
                  <a:pt x="291242" y="706328"/>
                  <a:pt x="282450" y="715119"/>
                  <a:pt x="271606" y="715119"/>
                </a:cubicBezTo>
                <a:cubicBezTo>
                  <a:pt x="260762" y="715119"/>
                  <a:pt x="251971" y="706328"/>
                  <a:pt x="251971" y="695484"/>
                </a:cubicBezTo>
                <a:cubicBezTo>
                  <a:pt x="251971" y="684640"/>
                  <a:pt x="260762" y="675848"/>
                  <a:pt x="271606" y="675848"/>
                </a:cubicBezTo>
                <a:close/>
                <a:moveTo>
                  <a:pt x="184827" y="675848"/>
                </a:moveTo>
                <a:cubicBezTo>
                  <a:pt x="195671" y="675848"/>
                  <a:pt x="204462" y="684640"/>
                  <a:pt x="204462" y="695484"/>
                </a:cubicBezTo>
                <a:cubicBezTo>
                  <a:pt x="204462" y="706328"/>
                  <a:pt x="195671" y="715119"/>
                  <a:pt x="184827" y="715119"/>
                </a:cubicBezTo>
                <a:cubicBezTo>
                  <a:pt x="173983" y="715119"/>
                  <a:pt x="165192" y="706328"/>
                  <a:pt x="165192" y="695484"/>
                </a:cubicBezTo>
                <a:cubicBezTo>
                  <a:pt x="165192" y="684640"/>
                  <a:pt x="173983" y="675848"/>
                  <a:pt x="184827" y="675848"/>
                </a:cubicBezTo>
                <a:close/>
                <a:moveTo>
                  <a:pt x="100392" y="675848"/>
                </a:moveTo>
                <a:cubicBezTo>
                  <a:pt x="111236" y="675848"/>
                  <a:pt x="120028" y="684640"/>
                  <a:pt x="120028" y="695484"/>
                </a:cubicBezTo>
                <a:cubicBezTo>
                  <a:pt x="120028" y="700906"/>
                  <a:pt x="117830" y="705814"/>
                  <a:pt x="114277" y="709368"/>
                </a:cubicBezTo>
                <a:lnTo>
                  <a:pt x="112332" y="710174"/>
                </a:lnTo>
                <a:lnTo>
                  <a:pt x="105068" y="700460"/>
                </a:lnTo>
                <a:lnTo>
                  <a:pt x="92182" y="679249"/>
                </a:lnTo>
                <a:close/>
                <a:moveTo>
                  <a:pt x="780353" y="592470"/>
                </a:moveTo>
                <a:lnTo>
                  <a:pt x="780353" y="629629"/>
                </a:lnTo>
                <a:lnTo>
                  <a:pt x="769019" y="624934"/>
                </a:lnTo>
                <a:cubicBezTo>
                  <a:pt x="765465" y="621380"/>
                  <a:pt x="763267" y="616471"/>
                  <a:pt x="763267" y="611049"/>
                </a:cubicBezTo>
                <a:cubicBezTo>
                  <a:pt x="763267" y="605627"/>
                  <a:pt x="765465" y="600719"/>
                  <a:pt x="769019" y="597165"/>
                </a:cubicBezTo>
                <a:close/>
                <a:moveTo>
                  <a:pt x="698468" y="591414"/>
                </a:moveTo>
                <a:cubicBezTo>
                  <a:pt x="709312" y="591414"/>
                  <a:pt x="718104" y="600205"/>
                  <a:pt x="718104" y="611049"/>
                </a:cubicBezTo>
                <a:cubicBezTo>
                  <a:pt x="718104" y="621894"/>
                  <a:pt x="709312" y="630685"/>
                  <a:pt x="698468" y="630685"/>
                </a:cubicBezTo>
                <a:cubicBezTo>
                  <a:pt x="687624" y="630685"/>
                  <a:pt x="678833" y="621894"/>
                  <a:pt x="678833" y="611049"/>
                </a:cubicBezTo>
                <a:cubicBezTo>
                  <a:pt x="678833" y="600205"/>
                  <a:pt x="687624" y="591414"/>
                  <a:pt x="698468" y="591414"/>
                </a:cubicBezTo>
                <a:close/>
                <a:moveTo>
                  <a:pt x="611689" y="591414"/>
                </a:moveTo>
                <a:cubicBezTo>
                  <a:pt x="622533" y="591414"/>
                  <a:pt x="631324" y="600205"/>
                  <a:pt x="631324" y="611049"/>
                </a:cubicBezTo>
                <a:cubicBezTo>
                  <a:pt x="631324" y="621894"/>
                  <a:pt x="622533" y="630685"/>
                  <a:pt x="611689" y="630685"/>
                </a:cubicBezTo>
                <a:cubicBezTo>
                  <a:pt x="600845" y="630685"/>
                  <a:pt x="592053" y="621894"/>
                  <a:pt x="592053" y="611049"/>
                </a:cubicBezTo>
                <a:cubicBezTo>
                  <a:pt x="592053" y="600205"/>
                  <a:pt x="600845" y="591414"/>
                  <a:pt x="611689" y="591414"/>
                </a:cubicBezTo>
                <a:close/>
                <a:moveTo>
                  <a:pt x="527254" y="591414"/>
                </a:moveTo>
                <a:cubicBezTo>
                  <a:pt x="538099" y="591414"/>
                  <a:pt x="546890" y="600205"/>
                  <a:pt x="546890" y="611049"/>
                </a:cubicBezTo>
                <a:cubicBezTo>
                  <a:pt x="546890" y="621894"/>
                  <a:pt x="538099" y="630685"/>
                  <a:pt x="527254" y="630685"/>
                </a:cubicBezTo>
                <a:cubicBezTo>
                  <a:pt x="516410" y="630685"/>
                  <a:pt x="507619" y="621894"/>
                  <a:pt x="507619" y="611049"/>
                </a:cubicBezTo>
                <a:cubicBezTo>
                  <a:pt x="507619" y="600205"/>
                  <a:pt x="516410" y="591414"/>
                  <a:pt x="527254" y="591414"/>
                </a:cubicBezTo>
                <a:close/>
                <a:moveTo>
                  <a:pt x="442820" y="591414"/>
                </a:moveTo>
                <a:cubicBezTo>
                  <a:pt x="453664" y="591414"/>
                  <a:pt x="462456" y="600205"/>
                  <a:pt x="462456" y="611049"/>
                </a:cubicBezTo>
                <a:cubicBezTo>
                  <a:pt x="462456" y="621894"/>
                  <a:pt x="453664" y="630685"/>
                  <a:pt x="442820" y="630685"/>
                </a:cubicBezTo>
                <a:cubicBezTo>
                  <a:pt x="431976" y="630685"/>
                  <a:pt x="423185" y="621894"/>
                  <a:pt x="423185" y="611049"/>
                </a:cubicBezTo>
                <a:cubicBezTo>
                  <a:pt x="423185" y="600205"/>
                  <a:pt x="431976" y="591414"/>
                  <a:pt x="442820" y="591414"/>
                </a:cubicBezTo>
                <a:close/>
                <a:moveTo>
                  <a:pt x="356041" y="591414"/>
                </a:moveTo>
                <a:cubicBezTo>
                  <a:pt x="366885" y="591414"/>
                  <a:pt x="375676" y="600205"/>
                  <a:pt x="375676" y="611049"/>
                </a:cubicBezTo>
                <a:cubicBezTo>
                  <a:pt x="375676" y="621894"/>
                  <a:pt x="366885" y="630685"/>
                  <a:pt x="356041" y="630685"/>
                </a:cubicBezTo>
                <a:cubicBezTo>
                  <a:pt x="345197" y="630685"/>
                  <a:pt x="336406" y="621894"/>
                  <a:pt x="336406" y="611049"/>
                </a:cubicBezTo>
                <a:cubicBezTo>
                  <a:pt x="336406" y="600205"/>
                  <a:pt x="345197" y="591414"/>
                  <a:pt x="356041" y="591414"/>
                </a:cubicBezTo>
                <a:close/>
                <a:moveTo>
                  <a:pt x="271606" y="591414"/>
                </a:moveTo>
                <a:cubicBezTo>
                  <a:pt x="282450" y="591414"/>
                  <a:pt x="291242" y="600205"/>
                  <a:pt x="291242" y="611049"/>
                </a:cubicBezTo>
                <a:cubicBezTo>
                  <a:pt x="291242" y="621894"/>
                  <a:pt x="282450" y="630685"/>
                  <a:pt x="271606" y="630685"/>
                </a:cubicBezTo>
                <a:cubicBezTo>
                  <a:pt x="260762" y="630685"/>
                  <a:pt x="251971" y="621894"/>
                  <a:pt x="251971" y="611049"/>
                </a:cubicBezTo>
                <a:cubicBezTo>
                  <a:pt x="251971" y="600205"/>
                  <a:pt x="260762" y="591414"/>
                  <a:pt x="271606" y="591414"/>
                </a:cubicBezTo>
                <a:close/>
                <a:moveTo>
                  <a:pt x="184827" y="591414"/>
                </a:moveTo>
                <a:cubicBezTo>
                  <a:pt x="195671" y="591414"/>
                  <a:pt x="204462" y="600205"/>
                  <a:pt x="204462" y="611049"/>
                </a:cubicBezTo>
                <a:cubicBezTo>
                  <a:pt x="204462" y="621894"/>
                  <a:pt x="195671" y="630685"/>
                  <a:pt x="184827" y="630685"/>
                </a:cubicBezTo>
                <a:cubicBezTo>
                  <a:pt x="173983" y="630685"/>
                  <a:pt x="165192" y="621894"/>
                  <a:pt x="165192" y="611049"/>
                </a:cubicBezTo>
                <a:cubicBezTo>
                  <a:pt x="165192" y="600205"/>
                  <a:pt x="173983" y="591414"/>
                  <a:pt x="184827" y="591414"/>
                </a:cubicBezTo>
                <a:close/>
                <a:moveTo>
                  <a:pt x="100392" y="591414"/>
                </a:moveTo>
                <a:cubicBezTo>
                  <a:pt x="111236" y="591414"/>
                  <a:pt x="120028" y="600205"/>
                  <a:pt x="120028" y="611049"/>
                </a:cubicBezTo>
                <a:cubicBezTo>
                  <a:pt x="120028" y="621894"/>
                  <a:pt x="111236" y="630685"/>
                  <a:pt x="100392" y="630685"/>
                </a:cubicBezTo>
                <a:cubicBezTo>
                  <a:pt x="89548" y="630685"/>
                  <a:pt x="80757" y="621894"/>
                  <a:pt x="80757" y="611049"/>
                </a:cubicBezTo>
                <a:cubicBezTo>
                  <a:pt x="80757" y="600205"/>
                  <a:pt x="89548" y="591414"/>
                  <a:pt x="100392" y="591414"/>
                </a:cubicBezTo>
                <a:close/>
                <a:moveTo>
                  <a:pt x="19038" y="505911"/>
                </a:moveTo>
                <a:lnTo>
                  <a:pt x="29842" y="510385"/>
                </a:lnTo>
                <a:cubicBezTo>
                  <a:pt x="33396" y="513939"/>
                  <a:pt x="35593" y="518848"/>
                  <a:pt x="35593" y="524270"/>
                </a:cubicBezTo>
                <a:cubicBezTo>
                  <a:pt x="35593" y="529692"/>
                  <a:pt x="33396" y="534601"/>
                  <a:pt x="29842" y="538154"/>
                </a:cubicBezTo>
                <a:lnTo>
                  <a:pt x="27571" y="539095"/>
                </a:lnTo>
                <a:close/>
                <a:moveTo>
                  <a:pt x="780353" y="505691"/>
                </a:moveTo>
                <a:lnTo>
                  <a:pt x="780353" y="542849"/>
                </a:lnTo>
                <a:lnTo>
                  <a:pt x="769019" y="538154"/>
                </a:lnTo>
                <a:cubicBezTo>
                  <a:pt x="765465" y="534601"/>
                  <a:pt x="763267" y="529692"/>
                  <a:pt x="763267" y="524270"/>
                </a:cubicBezTo>
                <a:cubicBezTo>
                  <a:pt x="763267" y="518848"/>
                  <a:pt x="765465" y="513939"/>
                  <a:pt x="769019" y="510385"/>
                </a:cubicBezTo>
                <a:close/>
                <a:moveTo>
                  <a:pt x="698468" y="504634"/>
                </a:moveTo>
                <a:cubicBezTo>
                  <a:pt x="709312" y="504634"/>
                  <a:pt x="718104" y="513426"/>
                  <a:pt x="718104" y="524270"/>
                </a:cubicBezTo>
                <a:cubicBezTo>
                  <a:pt x="718104" y="535114"/>
                  <a:pt x="709312" y="543905"/>
                  <a:pt x="698468" y="543905"/>
                </a:cubicBezTo>
                <a:cubicBezTo>
                  <a:pt x="687624" y="543905"/>
                  <a:pt x="678833" y="535114"/>
                  <a:pt x="678833" y="524270"/>
                </a:cubicBezTo>
                <a:cubicBezTo>
                  <a:pt x="678833" y="513426"/>
                  <a:pt x="687624" y="504634"/>
                  <a:pt x="698468" y="504634"/>
                </a:cubicBezTo>
                <a:close/>
                <a:moveTo>
                  <a:pt x="611689" y="504634"/>
                </a:moveTo>
                <a:cubicBezTo>
                  <a:pt x="622533" y="504634"/>
                  <a:pt x="631324" y="513426"/>
                  <a:pt x="631324" y="524270"/>
                </a:cubicBezTo>
                <a:cubicBezTo>
                  <a:pt x="631324" y="535114"/>
                  <a:pt x="622533" y="543905"/>
                  <a:pt x="611689" y="543905"/>
                </a:cubicBezTo>
                <a:cubicBezTo>
                  <a:pt x="600845" y="543905"/>
                  <a:pt x="592053" y="535114"/>
                  <a:pt x="592053" y="524270"/>
                </a:cubicBezTo>
                <a:cubicBezTo>
                  <a:pt x="592053" y="513426"/>
                  <a:pt x="600845" y="504634"/>
                  <a:pt x="611689" y="504634"/>
                </a:cubicBezTo>
                <a:close/>
                <a:moveTo>
                  <a:pt x="527254" y="504634"/>
                </a:moveTo>
                <a:cubicBezTo>
                  <a:pt x="538099" y="504634"/>
                  <a:pt x="546890" y="513426"/>
                  <a:pt x="546890" y="524270"/>
                </a:cubicBezTo>
                <a:cubicBezTo>
                  <a:pt x="546890" y="535114"/>
                  <a:pt x="538099" y="543905"/>
                  <a:pt x="527254" y="543905"/>
                </a:cubicBezTo>
                <a:cubicBezTo>
                  <a:pt x="516410" y="543905"/>
                  <a:pt x="507619" y="535114"/>
                  <a:pt x="507619" y="524270"/>
                </a:cubicBezTo>
                <a:cubicBezTo>
                  <a:pt x="507619" y="513426"/>
                  <a:pt x="516410" y="504634"/>
                  <a:pt x="527254" y="504634"/>
                </a:cubicBezTo>
                <a:close/>
                <a:moveTo>
                  <a:pt x="442820" y="504634"/>
                </a:moveTo>
                <a:cubicBezTo>
                  <a:pt x="453664" y="504634"/>
                  <a:pt x="462456" y="513426"/>
                  <a:pt x="462456" y="524270"/>
                </a:cubicBezTo>
                <a:cubicBezTo>
                  <a:pt x="462456" y="535114"/>
                  <a:pt x="453664" y="543905"/>
                  <a:pt x="442820" y="543905"/>
                </a:cubicBezTo>
                <a:cubicBezTo>
                  <a:pt x="431976" y="543905"/>
                  <a:pt x="423185" y="535114"/>
                  <a:pt x="423185" y="524270"/>
                </a:cubicBezTo>
                <a:cubicBezTo>
                  <a:pt x="423185" y="513426"/>
                  <a:pt x="431976" y="504634"/>
                  <a:pt x="442820" y="504634"/>
                </a:cubicBezTo>
                <a:close/>
                <a:moveTo>
                  <a:pt x="356041" y="504634"/>
                </a:moveTo>
                <a:cubicBezTo>
                  <a:pt x="366885" y="504634"/>
                  <a:pt x="375676" y="513426"/>
                  <a:pt x="375676" y="524270"/>
                </a:cubicBezTo>
                <a:cubicBezTo>
                  <a:pt x="375676" y="535114"/>
                  <a:pt x="366885" y="543905"/>
                  <a:pt x="356041" y="543905"/>
                </a:cubicBezTo>
                <a:cubicBezTo>
                  <a:pt x="345197" y="543905"/>
                  <a:pt x="336406" y="535114"/>
                  <a:pt x="336406" y="524270"/>
                </a:cubicBezTo>
                <a:cubicBezTo>
                  <a:pt x="336406" y="513426"/>
                  <a:pt x="345197" y="504634"/>
                  <a:pt x="356041" y="504634"/>
                </a:cubicBezTo>
                <a:close/>
                <a:moveTo>
                  <a:pt x="271606" y="504634"/>
                </a:moveTo>
                <a:cubicBezTo>
                  <a:pt x="282450" y="504634"/>
                  <a:pt x="291242" y="513426"/>
                  <a:pt x="291242" y="524270"/>
                </a:cubicBezTo>
                <a:cubicBezTo>
                  <a:pt x="291242" y="535114"/>
                  <a:pt x="282450" y="543905"/>
                  <a:pt x="271606" y="543905"/>
                </a:cubicBezTo>
                <a:cubicBezTo>
                  <a:pt x="260762" y="543905"/>
                  <a:pt x="251971" y="535114"/>
                  <a:pt x="251971" y="524270"/>
                </a:cubicBezTo>
                <a:cubicBezTo>
                  <a:pt x="251971" y="513426"/>
                  <a:pt x="260762" y="504634"/>
                  <a:pt x="271606" y="504634"/>
                </a:cubicBezTo>
                <a:close/>
                <a:moveTo>
                  <a:pt x="184827" y="504634"/>
                </a:moveTo>
                <a:cubicBezTo>
                  <a:pt x="195671" y="504634"/>
                  <a:pt x="204462" y="513426"/>
                  <a:pt x="204462" y="524270"/>
                </a:cubicBezTo>
                <a:cubicBezTo>
                  <a:pt x="204462" y="535114"/>
                  <a:pt x="195671" y="543905"/>
                  <a:pt x="184827" y="543905"/>
                </a:cubicBezTo>
                <a:cubicBezTo>
                  <a:pt x="173983" y="543905"/>
                  <a:pt x="165192" y="535114"/>
                  <a:pt x="165192" y="524270"/>
                </a:cubicBezTo>
                <a:cubicBezTo>
                  <a:pt x="165192" y="513426"/>
                  <a:pt x="173983" y="504634"/>
                  <a:pt x="184827" y="504634"/>
                </a:cubicBezTo>
                <a:close/>
                <a:moveTo>
                  <a:pt x="100392" y="504634"/>
                </a:moveTo>
                <a:cubicBezTo>
                  <a:pt x="111236" y="504634"/>
                  <a:pt x="120028" y="513426"/>
                  <a:pt x="120028" y="524270"/>
                </a:cubicBezTo>
                <a:cubicBezTo>
                  <a:pt x="120028" y="535114"/>
                  <a:pt x="111236" y="543905"/>
                  <a:pt x="100392" y="543905"/>
                </a:cubicBezTo>
                <a:cubicBezTo>
                  <a:pt x="89548" y="543905"/>
                  <a:pt x="80757" y="535114"/>
                  <a:pt x="80757" y="524270"/>
                </a:cubicBezTo>
                <a:cubicBezTo>
                  <a:pt x="80757" y="513426"/>
                  <a:pt x="89548" y="504634"/>
                  <a:pt x="100392" y="504634"/>
                </a:cubicBezTo>
                <a:close/>
                <a:moveTo>
                  <a:pt x="780353" y="421257"/>
                </a:moveTo>
                <a:lnTo>
                  <a:pt x="780353" y="458415"/>
                </a:lnTo>
                <a:lnTo>
                  <a:pt x="769019" y="453720"/>
                </a:lnTo>
                <a:cubicBezTo>
                  <a:pt x="765465" y="450167"/>
                  <a:pt x="763267" y="445258"/>
                  <a:pt x="763267" y="439836"/>
                </a:cubicBezTo>
                <a:cubicBezTo>
                  <a:pt x="763267" y="434414"/>
                  <a:pt x="765465" y="429505"/>
                  <a:pt x="769019" y="425952"/>
                </a:cubicBezTo>
                <a:close/>
                <a:moveTo>
                  <a:pt x="698468" y="420201"/>
                </a:moveTo>
                <a:cubicBezTo>
                  <a:pt x="709312" y="420201"/>
                  <a:pt x="718104" y="428992"/>
                  <a:pt x="718104" y="439836"/>
                </a:cubicBezTo>
                <a:cubicBezTo>
                  <a:pt x="718104" y="450680"/>
                  <a:pt x="709312" y="459471"/>
                  <a:pt x="698468" y="459471"/>
                </a:cubicBezTo>
                <a:cubicBezTo>
                  <a:pt x="687624" y="459471"/>
                  <a:pt x="678833" y="450680"/>
                  <a:pt x="678833" y="439836"/>
                </a:cubicBezTo>
                <a:cubicBezTo>
                  <a:pt x="678833" y="428992"/>
                  <a:pt x="687624" y="420201"/>
                  <a:pt x="698468" y="420201"/>
                </a:cubicBezTo>
                <a:close/>
                <a:moveTo>
                  <a:pt x="611689" y="420201"/>
                </a:moveTo>
                <a:cubicBezTo>
                  <a:pt x="622533" y="420201"/>
                  <a:pt x="631324" y="428992"/>
                  <a:pt x="631324" y="439836"/>
                </a:cubicBezTo>
                <a:cubicBezTo>
                  <a:pt x="631324" y="450680"/>
                  <a:pt x="622533" y="459471"/>
                  <a:pt x="611689" y="459471"/>
                </a:cubicBezTo>
                <a:cubicBezTo>
                  <a:pt x="600845" y="459471"/>
                  <a:pt x="592053" y="450680"/>
                  <a:pt x="592053" y="439836"/>
                </a:cubicBezTo>
                <a:cubicBezTo>
                  <a:pt x="592053" y="428992"/>
                  <a:pt x="600845" y="420201"/>
                  <a:pt x="611689" y="420201"/>
                </a:cubicBezTo>
                <a:close/>
                <a:moveTo>
                  <a:pt x="527254" y="420201"/>
                </a:moveTo>
                <a:cubicBezTo>
                  <a:pt x="538099" y="420201"/>
                  <a:pt x="546890" y="428992"/>
                  <a:pt x="546890" y="439836"/>
                </a:cubicBezTo>
                <a:cubicBezTo>
                  <a:pt x="546890" y="450680"/>
                  <a:pt x="538099" y="459471"/>
                  <a:pt x="527254" y="459471"/>
                </a:cubicBezTo>
                <a:cubicBezTo>
                  <a:pt x="516410" y="459471"/>
                  <a:pt x="507619" y="450680"/>
                  <a:pt x="507619" y="439836"/>
                </a:cubicBezTo>
                <a:cubicBezTo>
                  <a:pt x="507619" y="428992"/>
                  <a:pt x="516410" y="420201"/>
                  <a:pt x="527254" y="420201"/>
                </a:cubicBezTo>
                <a:close/>
                <a:moveTo>
                  <a:pt x="442820" y="420201"/>
                </a:moveTo>
                <a:cubicBezTo>
                  <a:pt x="453664" y="420201"/>
                  <a:pt x="462456" y="428992"/>
                  <a:pt x="462456" y="439836"/>
                </a:cubicBezTo>
                <a:cubicBezTo>
                  <a:pt x="462456" y="450680"/>
                  <a:pt x="453664" y="459471"/>
                  <a:pt x="442820" y="459471"/>
                </a:cubicBezTo>
                <a:cubicBezTo>
                  <a:pt x="431976" y="459471"/>
                  <a:pt x="423185" y="450680"/>
                  <a:pt x="423185" y="439836"/>
                </a:cubicBezTo>
                <a:cubicBezTo>
                  <a:pt x="423185" y="428992"/>
                  <a:pt x="431976" y="420201"/>
                  <a:pt x="442820" y="420201"/>
                </a:cubicBezTo>
                <a:close/>
                <a:moveTo>
                  <a:pt x="356041" y="420201"/>
                </a:moveTo>
                <a:cubicBezTo>
                  <a:pt x="366885" y="420201"/>
                  <a:pt x="375676" y="428992"/>
                  <a:pt x="375676" y="439836"/>
                </a:cubicBezTo>
                <a:cubicBezTo>
                  <a:pt x="375676" y="450680"/>
                  <a:pt x="366885" y="459471"/>
                  <a:pt x="356041" y="459471"/>
                </a:cubicBezTo>
                <a:cubicBezTo>
                  <a:pt x="345197" y="459471"/>
                  <a:pt x="336406" y="450680"/>
                  <a:pt x="336406" y="439836"/>
                </a:cubicBezTo>
                <a:cubicBezTo>
                  <a:pt x="336406" y="428992"/>
                  <a:pt x="345197" y="420201"/>
                  <a:pt x="356041" y="420201"/>
                </a:cubicBezTo>
                <a:close/>
                <a:moveTo>
                  <a:pt x="271606" y="420201"/>
                </a:moveTo>
                <a:cubicBezTo>
                  <a:pt x="282450" y="420201"/>
                  <a:pt x="291242" y="428992"/>
                  <a:pt x="291242" y="439836"/>
                </a:cubicBezTo>
                <a:cubicBezTo>
                  <a:pt x="291242" y="450680"/>
                  <a:pt x="282450" y="459471"/>
                  <a:pt x="271606" y="459471"/>
                </a:cubicBezTo>
                <a:cubicBezTo>
                  <a:pt x="260762" y="459471"/>
                  <a:pt x="251971" y="450680"/>
                  <a:pt x="251971" y="439836"/>
                </a:cubicBezTo>
                <a:cubicBezTo>
                  <a:pt x="251971" y="428992"/>
                  <a:pt x="260762" y="420201"/>
                  <a:pt x="271606" y="420201"/>
                </a:cubicBezTo>
                <a:close/>
                <a:moveTo>
                  <a:pt x="184827" y="420201"/>
                </a:moveTo>
                <a:cubicBezTo>
                  <a:pt x="195671" y="420201"/>
                  <a:pt x="204462" y="428992"/>
                  <a:pt x="204462" y="439836"/>
                </a:cubicBezTo>
                <a:cubicBezTo>
                  <a:pt x="204462" y="450680"/>
                  <a:pt x="195671" y="459471"/>
                  <a:pt x="184827" y="459471"/>
                </a:cubicBezTo>
                <a:cubicBezTo>
                  <a:pt x="173983" y="459471"/>
                  <a:pt x="165192" y="450680"/>
                  <a:pt x="165192" y="439836"/>
                </a:cubicBezTo>
                <a:cubicBezTo>
                  <a:pt x="165192" y="428992"/>
                  <a:pt x="173983" y="420201"/>
                  <a:pt x="184827" y="420201"/>
                </a:cubicBezTo>
                <a:close/>
                <a:moveTo>
                  <a:pt x="100392" y="420201"/>
                </a:moveTo>
                <a:cubicBezTo>
                  <a:pt x="111236" y="420201"/>
                  <a:pt x="120028" y="428992"/>
                  <a:pt x="120028" y="439836"/>
                </a:cubicBezTo>
                <a:cubicBezTo>
                  <a:pt x="120028" y="450680"/>
                  <a:pt x="111236" y="459471"/>
                  <a:pt x="100392" y="459471"/>
                </a:cubicBezTo>
                <a:cubicBezTo>
                  <a:pt x="89548" y="459471"/>
                  <a:pt x="80757" y="450680"/>
                  <a:pt x="80757" y="439836"/>
                </a:cubicBezTo>
                <a:cubicBezTo>
                  <a:pt x="80757" y="428992"/>
                  <a:pt x="89548" y="420201"/>
                  <a:pt x="100392" y="420201"/>
                </a:cubicBezTo>
                <a:close/>
                <a:moveTo>
                  <a:pt x="15958" y="420201"/>
                </a:moveTo>
                <a:cubicBezTo>
                  <a:pt x="26802" y="420201"/>
                  <a:pt x="35593" y="428992"/>
                  <a:pt x="35593" y="439836"/>
                </a:cubicBezTo>
                <a:cubicBezTo>
                  <a:pt x="35593" y="450680"/>
                  <a:pt x="26802" y="459471"/>
                  <a:pt x="15958" y="459471"/>
                </a:cubicBezTo>
                <a:lnTo>
                  <a:pt x="8843" y="456524"/>
                </a:lnTo>
                <a:lnTo>
                  <a:pt x="4053" y="425132"/>
                </a:lnTo>
                <a:close/>
                <a:moveTo>
                  <a:pt x="780353" y="334478"/>
                </a:moveTo>
                <a:lnTo>
                  <a:pt x="780353" y="371636"/>
                </a:lnTo>
                <a:lnTo>
                  <a:pt x="769019" y="366941"/>
                </a:lnTo>
                <a:cubicBezTo>
                  <a:pt x="765465" y="363388"/>
                  <a:pt x="763267" y="358479"/>
                  <a:pt x="763267" y="353057"/>
                </a:cubicBezTo>
                <a:cubicBezTo>
                  <a:pt x="763267" y="347635"/>
                  <a:pt x="765465" y="342726"/>
                  <a:pt x="769019" y="339173"/>
                </a:cubicBezTo>
                <a:close/>
                <a:moveTo>
                  <a:pt x="698468" y="333422"/>
                </a:moveTo>
                <a:cubicBezTo>
                  <a:pt x="709312" y="333422"/>
                  <a:pt x="718104" y="342213"/>
                  <a:pt x="718104" y="353057"/>
                </a:cubicBezTo>
                <a:cubicBezTo>
                  <a:pt x="718104" y="363901"/>
                  <a:pt x="709312" y="372692"/>
                  <a:pt x="698468" y="372692"/>
                </a:cubicBezTo>
                <a:cubicBezTo>
                  <a:pt x="687624" y="372692"/>
                  <a:pt x="678833" y="363901"/>
                  <a:pt x="678833" y="353057"/>
                </a:cubicBezTo>
                <a:cubicBezTo>
                  <a:pt x="678833" y="342213"/>
                  <a:pt x="687624" y="333422"/>
                  <a:pt x="698468" y="333422"/>
                </a:cubicBezTo>
                <a:close/>
                <a:moveTo>
                  <a:pt x="611689" y="333422"/>
                </a:moveTo>
                <a:cubicBezTo>
                  <a:pt x="622533" y="333422"/>
                  <a:pt x="631324" y="342213"/>
                  <a:pt x="631324" y="353057"/>
                </a:cubicBezTo>
                <a:cubicBezTo>
                  <a:pt x="631324" y="363901"/>
                  <a:pt x="622533" y="372692"/>
                  <a:pt x="611689" y="372692"/>
                </a:cubicBezTo>
                <a:cubicBezTo>
                  <a:pt x="600845" y="372692"/>
                  <a:pt x="592053" y="363901"/>
                  <a:pt x="592053" y="353057"/>
                </a:cubicBezTo>
                <a:cubicBezTo>
                  <a:pt x="592053" y="342213"/>
                  <a:pt x="600845" y="333422"/>
                  <a:pt x="611689" y="333422"/>
                </a:cubicBezTo>
                <a:close/>
                <a:moveTo>
                  <a:pt x="527254" y="333422"/>
                </a:moveTo>
                <a:cubicBezTo>
                  <a:pt x="538099" y="333422"/>
                  <a:pt x="546890" y="342213"/>
                  <a:pt x="546890" y="353057"/>
                </a:cubicBezTo>
                <a:cubicBezTo>
                  <a:pt x="546890" y="363901"/>
                  <a:pt x="538099" y="372692"/>
                  <a:pt x="527254" y="372692"/>
                </a:cubicBezTo>
                <a:cubicBezTo>
                  <a:pt x="516410" y="372692"/>
                  <a:pt x="507619" y="363901"/>
                  <a:pt x="507619" y="353057"/>
                </a:cubicBezTo>
                <a:cubicBezTo>
                  <a:pt x="507619" y="342213"/>
                  <a:pt x="516410" y="333422"/>
                  <a:pt x="527254" y="333422"/>
                </a:cubicBezTo>
                <a:close/>
                <a:moveTo>
                  <a:pt x="442820" y="333422"/>
                </a:moveTo>
                <a:cubicBezTo>
                  <a:pt x="453664" y="333422"/>
                  <a:pt x="462456" y="342213"/>
                  <a:pt x="462456" y="353057"/>
                </a:cubicBezTo>
                <a:cubicBezTo>
                  <a:pt x="462456" y="363901"/>
                  <a:pt x="453664" y="372692"/>
                  <a:pt x="442820" y="372692"/>
                </a:cubicBezTo>
                <a:cubicBezTo>
                  <a:pt x="431976" y="372692"/>
                  <a:pt x="423185" y="363901"/>
                  <a:pt x="423185" y="353057"/>
                </a:cubicBezTo>
                <a:cubicBezTo>
                  <a:pt x="423185" y="342213"/>
                  <a:pt x="431976" y="333422"/>
                  <a:pt x="442820" y="333422"/>
                </a:cubicBezTo>
                <a:close/>
                <a:moveTo>
                  <a:pt x="356041" y="333422"/>
                </a:moveTo>
                <a:cubicBezTo>
                  <a:pt x="366885" y="333422"/>
                  <a:pt x="375676" y="342213"/>
                  <a:pt x="375676" y="353057"/>
                </a:cubicBezTo>
                <a:cubicBezTo>
                  <a:pt x="375676" y="363901"/>
                  <a:pt x="366885" y="372692"/>
                  <a:pt x="356041" y="372692"/>
                </a:cubicBezTo>
                <a:cubicBezTo>
                  <a:pt x="345197" y="372692"/>
                  <a:pt x="336406" y="363901"/>
                  <a:pt x="336406" y="353057"/>
                </a:cubicBezTo>
                <a:cubicBezTo>
                  <a:pt x="336406" y="342213"/>
                  <a:pt x="345197" y="333422"/>
                  <a:pt x="356041" y="333422"/>
                </a:cubicBezTo>
                <a:close/>
                <a:moveTo>
                  <a:pt x="271606" y="333422"/>
                </a:moveTo>
                <a:cubicBezTo>
                  <a:pt x="282450" y="333422"/>
                  <a:pt x="291242" y="342213"/>
                  <a:pt x="291242" y="353057"/>
                </a:cubicBezTo>
                <a:cubicBezTo>
                  <a:pt x="291242" y="363901"/>
                  <a:pt x="282450" y="372692"/>
                  <a:pt x="271606" y="372692"/>
                </a:cubicBezTo>
                <a:cubicBezTo>
                  <a:pt x="260762" y="372692"/>
                  <a:pt x="251971" y="363901"/>
                  <a:pt x="251971" y="353057"/>
                </a:cubicBezTo>
                <a:cubicBezTo>
                  <a:pt x="251971" y="342213"/>
                  <a:pt x="260762" y="333422"/>
                  <a:pt x="271606" y="333422"/>
                </a:cubicBezTo>
                <a:close/>
                <a:moveTo>
                  <a:pt x="184827" y="333422"/>
                </a:moveTo>
                <a:cubicBezTo>
                  <a:pt x="195671" y="333422"/>
                  <a:pt x="204462" y="342213"/>
                  <a:pt x="204462" y="353057"/>
                </a:cubicBezTo>
                <a:cubicBezTo>
                  <a:pt x="204462" y="363901"/>
                  <a:pt x="195671" y="372692"/>
                  <a:pt x="184827" y="372692"/>
                </a:cubicBezTo>
                <a:cubicBezTo>
                  <a:pt x="173983" y="372692"/>
                  <a:pt x="165192" y="363901"/>
                  <a:pt x="165192" y="353057"/>
                </a:cubicBezTo>
                <a:cubicBezTo>
                  <a:pt x="165192" y="342213"/>
                  <a:pt x="173983" y="333422"/>
                  <a:pt x="184827" y="333422"/>
                </a:cubicBezTo>
                <a:close/>
                <a:moveTo>
                  <a:pt x="100392" y="333422"/>
                </a:moveTo>
                <a:cubicBezTo>
                  <a:pt x="111236" y="333422"/>
                  <a:pt x="120028" y="342213"/>
                  <a:pt x="120028" y="353057"/>
                </a:cubicBezTo>
                <a:cubicBezTo>
                  <a:pt x="120028" y="363901"/>
                  <a:pt x="111236" y="372692"/>
                  <a:pt x="100392" y="372692"/>
                </a:cubicBezTo>
                <a:cubicBezTo>
                  <a:pt x="89548" y="372692"/>
                  <a:pt x="80757" y="363901"/>
                  <a:pt x="80757" y="353057"/>
                </a:cubicBezTo>
                <a:cubicBezTo>
                  <a:pt x="80757" y="342213"/>
                  <a:pt x="89548" y="333422"/>
                  <a:pt x="100392" y="333422"/>
                </a:cubicBezTo>
                <a:close/>
                <a:moveTo>
                  <a:pt x="15958" y="333422"/>
                </a:moveTo>
                <a:cubicBezTo>
                  <a:pt x="26802" y="333422"/>
                  <a:pt x="35593" y="342213"/>
                  <a:pt x="35593" y="353057"/>
                </a:cubicBezTo>
                <a:cubicBezTo>
                  <a:pt x="35593" y="363901"/>
                  <a:pt x="26802" y="372692"/>
                  <a:pt x="15958" y="372692"/>
                </a:cubicBezTo>
                <a:cubicBezTo>
                  <a:pt x="10536" y="372692"/>
                  <a:pt x="5627" y="370495"/>
                  <a:pt x="2074" y="366941"/>
                </a:cubicBezTo>
                <a:lnTo>
                  <a:pt x="313" y="362690"/>
                </a:lnTo>
                <a:lnTo>
                  <a:pt x="0" y="356492"/>
                </a:lnTo>
                <a:lnTo>
                  <a:pt x="708" y="342470"/>
                </a:lnTo>
                <a:lnTo>
                  <a:pt x="2074" y="339172"/>
                </a:lnTo>
                <a:cubicBezTo>
                  <a:pt x="5627" y="335620"/>
                  <a:pt x="10536" y="333422"/>
                  <a:pt x="15958" y="333422"/>
                </a:cubicBezTo>
                <a:close/>
                <a:moveTo>
                  <a:pt x="780353" y="250044"/>
                </a:moveTo>
                <a:lnTo>
                  <a:pt x="780353" y="287202"/>
                </a:lnTo>
                <a:lnTo>
                  <a:pt x="769019" y="282507"/>
                </a:lnTo>
                <a:cubicBezTo>
                  <a:pt x="765465" y="278954"/>
                  <a:pt x="763267" y="274045"/>
                  <a:pt x="763267" y="268623"/>
                </a:cubicBezTo>
                <a:cubicBezTo>
                  <a:pt x="763267" y="263201"/>
                  <a:pt x="765465" y="258292"/>
                  <a:pt x="769019" y="254739"/>
                </a:cubicBezTo>
                <a:close/>
                <a:moveTo>
                  <a:pt x="698468" y="248987"/>
                </a:moveTo>
                <a:cubicBezTo>
                  <a:pt x="709312" y="248987"/>
                  <a:pt x="718104" y="257779"/>
                  <a:pt x="718104" y="268623"/>
                </a:cubicBezTo>
                <a:cubicBezTo>
                  <a:pt x="718104" y="279467"/>
                  <a:pt x="709312" y="288258"/>
                  <a:pt x="698468" y="288258"/>
                </a:cubicBezTo>
                <a:cubicBezTo>
                  <a:pt x="687624" y="288258"/>
                  <a:pt x="678833" y="279467"/>
                  <a:pt x="678833" y="268623"/>
                </a:cubicBezTo>
                <a:cubicBezTo>
                  <a:pt x="678833" y="257779"/>
                  <a:pt x="687624" y="248987"/>
                  <a:pt x="698468" y="248987"/>
                </a:cubicBezTo>
                <a:close/>
                <a:moveTo>
                  <a:pt x="611689" y="248987"/>
                </a:moveTo>
                <a:cubicBezTo>
                  <a:pt x="622533" y="248987"/>
                  <a:pt x="631324" y="257779"/>
                  <a:pt x="631324" y="268623"/>
                </a:cubicBezTo>
                <a:cubicBezTo>
                  <a:pt x="631324" y="279467"/>
                  <a:pt x="622533" y="288258"/>
                  <a:pt x="611689" y="288258"/>
                </a:cubicBezTo>
                <a:cubicBezTo>
                  <a:pt x="600845" y="288258"/>
                  <a:pt x="592053" y="279467"/>
                  <a:pt x="592053" y="268623"/>
                </a:cubicBezTo>
                <a:cubicBezTo>
                  <a:pt x="592053" y="257779"/>
                  <a:pt x="600845" y="248987"/>
                  <a:pt x="611689" y="248987"/>
                </a:cubicBezTo>
                <a:close/>
                <a:moveTo>
                  <a:pt x="527254" y="248987"/>
                </a:moveTo>
                <a:cubicBezTo>
                  <a:pt x="538099" y="248987"/>
                  <a:pt x="546890" y="257779"/>
                  <a:pt x="546890" y="268623"/>
                </a:cubicBezTo>
                <a:cubicBezTo>
                  <a:pt x="546890" y="279467"/>
                  <a:pt x="538099" y="288258"/>
                  <a:pt x="527254" y="288258"/>
                </a:cubicBezTo>
                <a:cubicBezTo>
                  <a:pt x="516410" y="288258"/>
                  <a:pt x="507619" y="279467"/>
                  <a:pt x="507619" y="268623"/>
                </a:cubicBezTo>
                <a:cubicBezTo>
                  <a:pt x="507619" y="257779"/>
                  <a:pt x="516410" y="248987"/>
                  <a:pt x="527254" y="248987"/>
                </a:cubicBezTo>
                <a:close/>
                <a:moveTo>
                  <a:pt x="442820" y="248987"/>
                </a:moveTo>
                <a:cubicBezTo>
                  <a:pt x="453664" y="248987"/>
                  <a:pt x="462456" y="257779"/>
                  <a:pt x="462456" y="268623"/>
                </a:cubicBezTo>
                <a:cubicBezTo>
                  <a:pt x="462456" y="279467"/>
                  <a:pt x="453664" y="288258"/>
                  <a:pt x="442820" y="288258"/>
                </a:cubicBezTo>
                <a:cubicBezTo>
                  <a:pt x="431976" y="288258"/>
                  <a:pt x="423185" y="279467"/>
                  <a:pt x="423185" y="268623"/>
                </a:cubicBezTo>
                <a:cubicBezTo>
                  <a:pt x="423185" y="257779"/>
                  <a:pt x="431976" y="248987"/>
                  <a:pt x="442820" y="248987"/>
                </a:cubicBezTo>
                <a:close/>
                <a:moveTo>
                  <a:pt x="356041" y="248987"/>
                </a:moveTo>
                <a:cubicBezTo>
                  <a:pt x="366885" y="248987"/>
                  <a:pt x="375676" y="257779"/>
                  <a:pt x="375676" y="268623"/>
                </a:cubicBezTo>
                <a:cubicBezTo>
                  <a:pt x="375676" y="279467"/>
                  <a:pt x="366885" y="288258"/>
                  <a:pt x="356041" y="288258"/>
                </a:cubicBezTo>
                <a:cubicBezTo>
                  <a:pt x="345197" y="288258"/>
                  <a:pt x="336406" y="279467"/>
                  <a:pt x="336406" y="268623"/>
                </a:cubicBezTo>
                <a:cubicBezTo>
                  <a:pt x="336406" y="257779"/>
                  <a:pt x="345197" y="248987"/>
                  <a:pt x="356041" y="248987"/>
                </a:cubicBezTo>
                <a:close/>
                <a:moveTo>
                  <a:pt x="271606" y="248987"/>
                </a:moveTo>
                <a:cubicBezTo>
                  <a:pt x="282450" y="248987"/>
                  <a:pt x="291242" y="257779"/>
                  <a:pt x="291242" y="268623"/>
                </a:cubicBezTo>
                <a:cubicBezTo>
                  <a:pt x="291242" y="279467"/>
                  <a:pt x="282450" y="288258"/>
                  <a:pt x="271606" y="288258"/>
                </a:cubicBezTo>
                <a:cubicBezTo>
                  <a:pt x="260762" y="288258"/>
                  <a:pt x="251971" y="279467"/>
                  <a:pt x="251971" y="268623"/>
                </a:cubicBezTo>
                <a:cubicBezTo>
                  <a:pt x="251971" y="257779"/>
                  <a:pt x="260762" y="248987"/>
                  <a:pt x="271606" y="248987"/>
                </a:cubicBezTo>
                <a:close/>
                <a:moveTo>
                  <a:pt x="184827" y="248987"/>
                </a:moveTo>
                <a:cubicBezTo>
                  <a:pt x="195671" y="248987"/>
                  <a:pt x="204462" y="257779"/>
                  <a:pt x="204462" y="268623"/>
                </a:cubicBezTo>
                <a:cubicBezTo>
                  <a:pt x="204462" y="279467"/>
                  <a:pt x="195671" y="288258"/>
                  <a:pt x="184827" y="288258"/>
                </a:cubicBezTo>
                <a:cubicBezTo>
                  <a:pt x="173983" y="288258"/>
                  <a:pt x="165192" y="279467"/>
                  <a:pt x="165192" y="268623"/>
                </a:cubicBezTo>
                <a:cubicBezTo>
                  <a:pt x="165192" y="257779"/>
                  <a:pt x="173983" y="248987"/>
                  <a:pt x="184827" y="248987"/>
                </a:cubicBezTo>
                <a:close/>
                <a:moveTo>
                  <a:pt x="100392" y="248987"/>
                </a:moveTo>
                <a:cubicBezTo>
                  <a:pt x="111236" y="248987"/>
                  <a:pt x="120028" y="257779"/>
                  <a:pt x="120028" y="268623"/>
                </a:cubicBezTo>
                <a:cubicBezTo>
                  <a:pt x="120028" y="279467"/>
                  <a:pt x="111236" y="288258"/>
                  <a:pt x="100392" y="288258"/>
                </a:cubicBezTo>
                <a:cubicBezTo>
                  <a:pt x="89548" y="288258"/>
                  <a:pt x="80757" y="279467"/>
                  <a:pt x="80757" y="268623"/>
                </a:cubicBezTo>
                <a:cubicBezTo>
                  <a:pt x="80757" y="257779"/>
                  <a:pt x="89548" y="248987"/>
                  <a:pt x="100392" y="248987"/>
                </a:cubicBezTo>
                <a:close/>
                <a:moveTo>
                  <a:pt x="15958" y="248987"/>
                </a:moveTo>
                <a:cubicBezTo>
                  <a:pt x="26802" y="248987"/>
                  <a:pt x="35593" y="257779"/>
                  <a:pt x="35593" y="268623"/>
                </a:cubicBezTo>
                <a:cubicBezTo>
                  <a:pt x="35593" y="279467"/>
                  <a:pt x="26802" y="288258"/>
                  <a:pt x="15958" y="288258"/>
                </a:cubicBezTo>
                <a:lnTo>
                  <a:pt x="4702" y="283596"/>
                </a:lnTo>
                <a:lnTo>
                  <a:pt x="9580" y="251629"/>
                </a:lnTo>
                <a:close/>
                <a:moveTo>
                  <a:pt x="29723" y="167909"/>
                </a:moveTo>
                <a:lnTo>
                  <a:pt x="29842" y="167959"/>
                </a:lnTo>
                <a:cubicBezTo>
                  <a:pt x="33396" y="171512"/>
                  <a:pt x="35593" y="176421"/>
                  <a:pt x="35593" y="181843"/>
                </a:cubicBezTo>
                <a:cubicBezTo>
                  <a:pt x="35593" y="187265"/>
                  <a:pt x="33396" y="192174"/>
                  <a:pt x="29842" y="195727"/>
                </a:cubicBezTo>
                <a:lnTo>
                  <a:pt x="21016" y="199384"/>
                </a:lnTo>
                <a:lnTo>
                  <a:pt x="27658" y="173548"/>
                </a:lnTo>
                <a:close/>
                <a:moveTo>
                  <a:pt x="780353" y="163264"/>
                </a:moveTo>
                <a:lnTo>
                  <a:pt x="780353" y="200422"/>
                </a:lnTo>
                <a:lnTo>
                  <a:pt x="769019" y="195727"/>
                </a:lnTo>
                <a:cubicBezTo>
                  <a:pt x="765465" y="192174"/>
                  <a:pt x="763267" y="187265"/>
                  <a:pt x="763267" y="181843"/>
                </a:cubicBezTo>
                <a:cubicBezTo>
                  <a:pt x="763267" y="176421"/>
                  <a:pt x="765465" y="171512"/>
                  <a:pt x="769019" y="167959"/>
                </a:cubicBezTo>
                <a:close/>
                <a:moveTo>
                  <a:pt x="698468" y="162208"/>
                </a:moveTo>
                <a:cubicBezTo>
                  <a:pt x="709312" y="162208"/>
                  <a:pt x="718104" y="170999"/>
                  <a:pt x="718104" y="181843"/>
                </a:cubicBezTo>
                <a:cubicBezTo>
                  <a:pt x="718104" y="192687"/>
                  <a:pt x="709312" y="201478"/>
                  <a:pt x="698468" y="201478"/>
                </a:cubicBezTo>
                <a:cubicBezTo>
                  <a:pt x="687624" y="201478"/>
                  <a:pt x="678833" y="192687"/>
                  <a:pt x="678833" y="181843"/>
                </a:cubicBezTo>
                <a:cubicBezTo>
                  <a:pt x="678833" y="170999"/>
                  <a:pt x="687624" y="162208"/>
                  <a:pt x="698468" y="162208"/>
                </a:cubicBezTo>
                <a:close/>
                <a:moveTo>
                  <a:pt x="611689" y="162208"/>
                </a:moveTo>
                <a:cubicBezTo>
                  <a:pt x="622533" y="162208"/>
                  <a:pt x="631324" y="170999"/>
                  <a:pt x="631324" y="181843"/>
                </a:cubicBezTo>
                <a:cubicBezTo>
                  <a:pt x="631324" y="192687"/>
                  <a:pt x="622533" y="201478"/>
                  <a:pt x="611689" y="201478"/>
                </a:cubicBezTo>
                <a:cubicBezTo>
                  <a:pt x="600845" y="201478"/>
                  <a:pt x="592053" y="192687"/>
                  <a:pt x="592053" y="181843"/>
                </a:cubicBezTo>
                <a:cubicBezTo>
                  <a:pt x="592053" y="170999"/>
                  <a:pt x="600845" y="162208"/>
                  <a:pt x="611689" y="162208"/>
                </a:cubicBezTo>
                <a:close/>
                <a:moveTo>
                  <a:pt x="527254" y="162208"/>
                </a:moveTo>
                <a:cubicBezTo>
                  <a:pt x="538099" y="162208"/>
                  <a:pt x="546890" y="170999"/>
                  <a:pt x="546890" y="181843"/>
                </a:cubicBezTo>
                <a:cubicBezTo>
                  <a:pt x="546890" y="192687"/>
                  <a:pt x="538099" y="201478"/>
                  <a:pt x="527254" y="201478"/>
                </a:cubicBezTo>
                <a:cubicBezTo>
                  <a:pt x="516410" y="201478"/>
                  <a:pt x="507619" y="192687"/>
                  <a:pt x="507619" y="181843"/>
                </a:cubicBezTo>
                <a:cubicBezTo>
                  <a:pt x="507619" y="170999"/>
                  <a:pt x="516410" y="162208"/>
                  <a:pt x="527254" y="162208"/>
                </a:cubicBezTo>
                <a:close/>
                <a:moveTo>
                  <a:pt x="442820" y="162208"/>
                </a:moveTo>
                <a:cubicBezTo>
                  <a:pt x="453664" y="162208"/>
                  <a:pt x="462456" y="170999"/>
                  <a:pt x="462456" y="181843"/>
                </a:cubicBezTo>
                <a:cubicBezTo>
                  <a:pt x="462456" y="192687"/>
                  <a:pt x="453664" y="201478"/>
                  <a:pt x="442820" y="201478"/>
                </a:cubicBezTo>
                <a:cubicBezTo>
                  <a:pt x="431976" y="201478"/>
                  <a:pt x="423185" y="192687"/>
                  <a:pt x="423185" y="181843"/>
                </a:cubicBezTo>
                <a:cubicBezTo>
                  <a:pt x="423185" y="170999"/>
                  <a:pt x="431976" y="162208"/>
                  <a:pt x="442820" y="162208"/>
                </a:cubicBezTo>
                <a:close/>
                <a:moveTo>
                  <a:pt x="356041" y="162208"/>
                </a:moveTo>
                <a:cubicBezTo>
                  <a:pt x="366885" y="162208"/>
                  <a:pt x="375676" y="170999"/>
                  <a:pt x="375676" y="181843"/>
                </a:cubicBezTo>
                <a:cubicBezTo>
                  <a:pt x="375676" y="192687"/>
                  <a:pt x="366885" y="201478"/>
                  <a:pt x="356041" y="201478"/>
                </a:cubicBezTo>
                <a:cubicBezTo>
                  <a:pt x="345197" y="201478"/>
                  <a:pt x="336406" y="192687"/>
                  <a:pt x="336406" y="181843"/>
                </a:cubicBezTo>
                <a:cubicBezTo>
                  <a:pt x="336406" y="170999"/>
                  <a:pt x="345197" y="162208"/>
                  <a:pt x="356041" y="162208"/>
                </a:cubicBezTo>
                <a:close/>
                <a:moveTo>
                  <a:pt x="271606" y="162208"/>
                </a:moveTo>
                <a:cubicBezTo>
                  <a:pt x="282450" y="162208"/>
                  <a:pt x="291242" y="170999"/>
                  <a:pt x="291242" y="181843"/>
                </a:cubicBezTo>
                <a:cubicBezTo>
                  <a:pt x="291242" y="192687"/>
                  <a:pt x="282450" y="201478"/>
                  <a:pt x="271606" y="201478"/>
                </a:cubicBezTo>
                <a:cubicBezTo>
                  <a:pt x="260762" y="201478"/>
                  <a:pt x="251971" y="192687"/>
                  <a:pt x="251971" y="181843"/>
                </a:cubicBezTo>
                <a:cubicBezTo>
                  <a:pt x="251971" y="170999"/>
                  <a:pt x="260762" y="162208"/>
                  <a:pt x="271606" y="162208"/>
                </a:cubicBezTo>
                <a:close/>
                <a:moveTo>
                  <a:pt x="184827" y="162208"/>
                </a:moveTo>
                <a:cubicBezTo>
                  <a:pt x="195671" y="162208"/>
                  <a:pt x="204462" y="170999"/>
                  <a:pt x="204462" y="181843"/>
                </a:cubicBezTo>
                <a:cubicBezTo>
                  <a:pt x="204462" y="192687"/>
                  <a:pt x="195671" y="201478"/>
                  <a:pt x="184827" y="201478"/>
                </a:cubicBezTo>
                <a:cubicBezTo>
                  <a:pt x="173983" y="201478"/>
                  <a:pt x="165192" y="192687"/>
                  <a:pt x="165192" y="181843"/>
                </a:cubicBezTo>
                <a:cubicBezTo>
                  <a:pt x="165192" y="170999"/>
                  <a:pt x="173983" y="162208"/>
                  <a:pt x="184827" y="162208"/>
                </a:cubicBezTo>
                <a:close/>
                <a:moveTo>
                  <a:pt x="100392" y="162208"/>
                </a:moveTo>
                <a:cubicBezTo>
                  <a:pt x="111236" y="162208"/>
                  <a:pt x="120028" y="170999"/>
                  <a:pt x="120028" y="181843"/>
                </a:cubicBezTo>
                <a:cubicBezTo>
                  <a:pt x="120028" y="192687"/>
                  <a:pt x="111236" y="201478"/>
                  <a:pt x="100392" y="201478"/>
                </a:cubicBezTo>
                <a:cubicBezTo>
                  <a:pt x="89548" y="201478"/>
                  <a:pt x="80757" y="192687"/>
                  <a:pt x="80757" y="181843"/>
                </a:cubicBezTo>
                <a:cubicBezTo>
                  <a:pt x="80757" y="170999"/>
                  <a:pt x="89548" y="162208"/>
                  <a:pt x="100392" y="162208"/>
                </a:cubicBezTo>
                <a:close/>
                <a:moveTo>
                  <a:pt x="780353" y="78829"/>
                </a:moveTo>
                <a:lnTo>
                  <a:pt x="780353" y="115987"/>
                </a:lnTo>
                <a:lnTo>
                  <a:pt x="769019" y="111292"/>
                </a:lnTo>
                <a:cubicBezTo>
                  <a:pt x="765465" y="107739"/>
                  <a:pt x="763267" y="102830"/>
                  <a:pt x="763267" y="97408"/>
                </a:cubicBezTo>
                <a:cubicBezTo>
                  <a:pt x="763267" y="91986"/>
                  <a:pt x="765465" y="87077"/>
                  <a:pt x="769019" y="83524"/>
                </a:cubicBezTo>
                <a:close/>
                <a:moveTo>
                  <a:pt x="698468" y="77773"/>
                </a:moveTo>
                <a:cubicBezTo>
                  <a:pt x="709312" y="77773"/>
                  <a:pt x="718104" y="86564"/>
                  <a:pt x="718104" y="97408"/>
                </a:cubicBezTo>
                <a:cubicBezTo>
                  <a:pt x="718104" y="108252"/>
                  <a:pt x="709312" y="117044"/>
                  <a:pt x="698468" y="117044"/>
                </a:cubicBezTo>
                <a:cubicBezTo>
                  <a:pt x="687624" y="117044"/>
                  <a:pt x="678833" y="108252"/>
                  <a:pt x="678833" y="97408"/>
                </a:cubicBezTo>
                <a:cubicBezTo>
                  <a:pt x="678833" y="86564"/>
                  <a:pt x="687624" y="77773"/>
                  <a:pt x="698468" y="77773"/>
                </a:cubicBezTo>
                <a:close/>
                <a:moveTo>
                  <a:pt x="611689" y="77773"/>
                </a:moveTo>
                <a:cubicBezTo>
                  <a:pt x="622533" y="77773"/>
                  <a:pt x="631324" y="86564"/>
                  <a:pt x="631324" y="97408"/>
                </a:cubicBezTo>
                <a:cubicBezTo>
                  <a:pt x="631324" y="108252"/>
                  <a:pt x="622533" y="117044"/>
                  <a:pt x="611689" y="117044"/>
                </a:cubicBezTo>
                <a:cubicBezTo>
                  <a:pt x="600845" y="117044"/>
                  <a:pt x="592053" y="108252"/>
                  <a:pt x="592053" y="97408"/>
                </a:cubicBezTo>
                <a:cubicBezTo>
                  <a:pt x="592053" y="86564"/>
                  <a:pt x="600845" y="77773"/>
                  <a:pt x="611689" y="77773"/>
                </a:cubicBezTo>
                <a:close/>
                <a:moveTo>
                  <a:pt x="527254" y="77773"/>
                </a:moveTo>
                <a:cubicBezTo>
                  <a:pt x="538099" y="77773"/>
                  <a:pt x="546890" y="86564"/>
                  <a:pt x="546890" y="97408"/>
                </a:cubicBezTo>
                <a:cubicBezTo>
                  <a:pt x="546890" y="108252"/>
                  <a:pt x="538099" y="117044"/>
                  <a:pt x="527254" y="117044"/>
                </a:cubicBezTo>
                <a:cubicBezTo>
                  <a:pt x="516410" y="117044"/>
                  <a:pt x="507619" y="108252"/>
                  <a:pt x="507619" y="97408"/>
                </a:cubicBezTo>
                <a:cubicBezTo>
                  <a:pt x="507619" y="86564"/>
                  <a:pt x="516410" y="77773"/>
                  <a:pt x="527254" y="77773"/>
                </a:cubicBezTo>
                <a:close/>
                <a:moveTo>
                  <a:pt x="442820" y="77773"/>
                </a:moveTo>
                <a:cubicBezTo>
                  <a:pt x="453664" y="77773"/>
                  <a:pt x="462456" y="86564"/>
                  <a:pt x="462456" y="97408"/>
                </a:cubicBezTo>
                <a:cubicBezTo>
                  <a:pt x="462456" y="108252"/>
                  <a:pt x="453664" y="117044"/>
                  <a:pt x="442820" y="117044"/>
                </a:cubicBezTo>
                <a:cubicBezTo>
                  <a:pt x="431976" y="117044"/>
                  <a:pt x="423185" y="108252"/>
                  <a:pt x="423185" y="97408"/>
                </a:cubicBezTo>
                <a:cubicBezTo>
                  <a:pt x="423185" y="86564"/>
                  <a:pt x="431976" y="77773"/>
                  <a:pt x="442820" y="77773"/>
                </a:cubicBezTo>
                <a:close/>
                <a:moveTo>
                  <a:pt x="356041" y="77773"/>
                </a:moveTo>
                <a:cubicBezTo>
                  <a:pt x="366885" y="77773"/>
                  <a:pt x="375676" y="86564"/>
                  <a:pt x="375676" y="97408"/>
                </a:cubicBezTo>
                <a:cubicBezTo>
                  <a:pt x="375676" y="108252"/>
                  <a:pt x="366885" y="117044"/>
                  <a:pt x="356041" y="117044"/>
                </a:cubicBezTo>
                <a:cubicBezTo>
                  <a:pt x="345197" y="117044"/>
                  <a:pt x="336406" y="108252"/>
                  <a:pt x="336406" y="97408"/>
                </a:cubicBezTo>
                <a:cubicBezTo>
                  <a:pt x="336406" y="86564"/>
                  <a:pt x="345197" y="77773"/>
                  <a:pt x="356041" y="77773"/>
                </a:cubicBezTo>
                <a:close/>
                <a:moveTo>
                  <a:pt x="271606" y="77773"/>
                </a:moveTo>
                <a:cubicBezTo>
                  <a:pt x="282450" y="77773"/>
                  <a:pt x="291242" y="86564"/>
                  <a:pt x="291242" y="97408"/>
                </a:cubicBezTo>
                <a:cubicBezTo>
                  <a:pt x="291242" y="108252"/>
                  <a:pt x="282450" y="117044"/>
                  <a:pt x="271606" y="117044"/>
                </a:cubicBezTo>
                <a:cubicBezTo>
                  <a:pt x="260762" y="117044"/>
                  <a:pt x="251971" y="108252"/>
                  <a:pt x="251971" y="97408"/>
                </a:cubicBezTo>
                <a:cubicBezTo>
                  <a:pt x="251971" y="86564"/>
                  <a:pt x="260762" y="77773"/>
                  <a:pt x="271606" y="77773"/>
                </a:cubicBezTo>
                <a:close/>
                <a:moveTo>
                  <a:pt x="184827" y="77773"/>
                </a:moveTo>
                <a:cubicBezTo>
                  <a:pt x="195671" y="77773"/>
                  <a:pt x="204462" y="86564"/>
                  <a:pt x="204462" y="97408"/>
                </a:cubicBezTo>
                <a:cubicBezTo>
                  <a:pt x="204462" y="108252"/>
                  <a:pt x="195671" y="117044"/>
                  <a:pt x="184827" y="117044"/>
                </a:cubicBezTo>
                <a:cubicBezTo>
                  <a:pt x="173983" y="117044"/>
                  <a:pt x="165192" y="108252"/>
                  <a:pt x="165192" y="97408"/>
                </a:cubicBezTo>
                <a:cubicBezTo>
                  <a:pt x="165192" y="86564"/>
                  <a:pt x="173983" y="77773"/>
                  <a:pt x="184827" y="77773"/>
                </a:cubicBezTo>
                <a:close/>
                <a:moveTo>
                  <a:pt x="100392" y="77773"/>
                </a:moveTo>
                <a:cubicBezTo>
                  <a:pt x="111236" y="77773"/>
                  <a:pt x="120028" y="86564"/>
                  <a:pt x="120028" y="97408"/>
                </a:cubicBezTo>
                <a:cubicBezTo>
                  <a:pt x="120028" y="108252"/>
                  <a:pt x="111236" y="117044"/>
                  <a:pt x="100392" y="117044"/>
                </a:cubicBezTo>
                <a:cubicBezTo>
                  <a:pt x="89548" y="117044"/>
                  <a:pt x="80757" y="108252"/>
                  <a:pt x="80757" y="97408"/>
                </a:cubicBezTo>
                <a:cubicBezTo>
                  <a:pt x="80757" y="86564"/>
                  <a:pt x="89548" y="77773"/>
                  <a:pt x="100392" y="77773"/>
                </a:cubicBezTo>
                <a:close/>
                <a:moveTo>
                  <a:pt x="767670" y="0"/>
                </a:moveTo>
                <a:lnTo>
                  <a:pt x="780353" y="0"/>
                </a:lnTo>
                <a:lnTo>
                  <a:pt x="780353" y="29208"/>
                </a:lnTo>
                <a:lnTo>
                  <a:pt x="769019" y="24513"/>
                </a:lnTo>
                <a:cubicBezTo>
                  <a:pt x="765465" y="20960"/>
                  <a:pt x="763267" y="16051"/>
                  <a:pt x="763267" y="10629"/>
                </a:cubicBezTo>
                <a:close/>
                <a:moveTo>
                  <a:pt x="683236" y="0"/>
                </a:moveTo>
                <a:lnTo>
                  <a:pt x="713701" y="0"/>
                </a:lnTo>
                <a:lnTo>
                  <a:pt x="718104" y="10629"/>
                </a:lnTo>
                <a:cubicBezTo>
                  <a:pt x="718104" y="21473"/>
                  <a:pt x="709312" y="30264"/>
                  <a:pt x="698468" y="30264"/>
                </a:cubicBezTo>
                <a:cubicBezTo>
                  <a:pt x="687624" y="30264"/>
                  <a:pt x="678833" y="21473"/>
                  <a:pt x="678833" y="10629"/>
                </a:cubicBezTo>
                <a:close/>
                <a:moveTo>
                  <a:pt x="596456" y="0"/>
                </a:moveTo>
                <a:lnTo>
                  <a:pt x="626921" y="0"/>
                </a:lnTo>
                <a:lnTo>
                  <a:pt x="631324" y="10629"/>
                </a:lnTo>
                <a:cubicBezTo>
                  <a:pt x="631324" y="21473"/>
                  <a:pt x="622533" y="30264"/>
                  <a:pt x="611689" y="30264"/>
                </a:cubicBezTo>
                <a:cubicBezTo>
                  <a:pt x="600845" y="30264"/>
                  <a:pt x="592053" y="21473"/>
                  <a:pt x="592053" y="10629"/>
                </a:cubicBezTo>
                <a:close/>
                <a:moveTo>
                  <a:pt x="512022" y="0"/>
                </a:moveTo>
                <a:lnTo>
                  <a:pt x="542487" y="0"/>
                </a:lnTo>
                <a:lnTo>
                  <a:pt x="546890" y="10629"/>
                </a:lnTo>
                <a:cubicBezTo>
                  <a:pt x="546890" y="21473"/>
                  <a:pt x="538099" y="30264"/>
                  <a:pt x="527254" y="30264"/>
                </a:cubicBezTo>
                <a:cubicBezTo>
                  <a:pt x="516410" y="30264"/>
                  <a:pt x="507619" y="21473"/>
                  <a:pt x="507619" y="10629"/>
                </a:cubicBezTo>
                <a:close/>
                <a:moveTo>
                  <a:pt x="427588" y="0"/>
                </a:moveTo>
                <a:lnTo>
                  <a:pt x="458053" y="0"/>
                </a:lnTo>
                <a:lnTo>
                  <a:pt x="462456" y="10629"/>
                </a:lnTo>
                <a:cubicBezTo>
                  <a:pt x="462456" y="21473"/>
                  <a:pt x="453664" y="30264"/>
                  <a:pt x="442820" y="30264"/>
                </a:cubicBezTo>
                <a:cubicBezTo>
                  <a:pt x="431976" y="30264"/>
                  <a:pt x="423185" y="21473"/>
                  <a:pt x="423185" y="10629"/>
                </a:cubicBezTo>
                <a:close/>
                <a:moveTo>
                  <a:pt x="340809" y="0"/>
                </a:moveTo>
                <a:lnTo>
                  <a:pt x="371273" y="0"/>
                </a:lnTo>
                <a:lnTo>
                  <a:pt x="375676" y="10629"/>
                </a:lnTo>
                <a:cubicBezTo>
                  <a:pt x="375676" y="21473"/>
                  <a:pt x="366885" y="30264"/>
                  <a:pt x="356041" y="30264"/>
                </a:cubicBezTo>
                <a:cubicBezTo>
                  <a:pt x="345197" y="30264"/>
                  <a:pt x="336406" y="21473"/>
                  <a:pt x="336406" y="10629"/>
                </a:cubicBezTo>
                <a:close/>
                <a:moveTo>
                  <a:pt x="256374" y="0"/>
                </a:moveTo>
                <a:lnTo>
                  <a:pt x="286839" y="0"/>
                </a:lnTo>
                <a:lnTo>
                  <a:pt x="291242" y="10629"/>
                </a:lnTo>
                <a:cubicBezTo>
                  <a:pt x="291242" y="21473"/>
                  <a:pt x="282450" y="30264"/>
                  <a:pt x="271606" y="30264"/>
                </a:cubicBezTo>
                <a:cubicBezTo>
                  <a:pt x="260762" y="30264"/>
                  <a:pt x="251971" y="21473"/>
                  <a:pt x="251971" y="10629"/>
                </a:cubicBezTo>
                <a:close/>
                <a:moveTo>
                  <a:pt x="169595" y="0"/>
                </a:moveTo>
                <a:lnTo>
                  <a:pt x="200059" y="0"/>
                </a:lnTo>
                <a:lnTo>
                  <a:pt x="204462" y="10629"/>
                </a:lnTo>
                <a:cubicBezTo>
                  <a:pt x="204462" y="21473"/>
                  <a:pt x="195671" y="30264"/>
                  <a:pt x="184827" y="30264"/>
                </a:cubicBezTo>
                <a:cubicBezTo>
                  <a:pt x="173983" y="30264"/>
                  <a:pt x="165192" y="21473"/>
                  <a:pt x="165192" y="10629"/>
                </a:cubicBezTo>
                <a:close/>
                <a:moveTo>
                  <a:pt x="114433" y="0"/>
                </a:moveTo>
                <a:lnTo>
                  <a:pt x="115625" y="0"/>
                </a:lnTo>
                <a:lnTo>
                  <a:pt x="120028" y="10629"/>
                </a:lnTo>
                <a:cubicBezTo>
                  <a:pt x="120028" y="21473"/>
                  <a:pt x="111236" y="30264"/>
                  <a:pt x="100392" y="30264"/>
                </a:cubicBezTo>
                <a:lnTo>
                  <a:pt x="95517" y="28245"/>
                </a:lnTo>
                <a:lnTo>
                  <a:pt x="105068" y="12524"/>
                </a:lnTo>
                <a:close/>
              </a:path>
            </a:pathLst>
          </a:custGeom>
          <a:solidFill>
            <a:schemeClr val="bg2">
              <a:lumMod val="85000"/>
              <a:alpha val="2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 defTabSz="685800">
              <a:defRPr/>
            </a:pPr>
            <a:endParaRPr lang="en-US" sz="1350" kern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5B3401B8-EF49-4FA5-BF07-1DB08E334132}"/>
              </a:ext>
            </a:extLst>
          </p:cNvPr>
          <p:cNvSpPr/>
          <p:nvPr userDrawn="1"/>
        </p:nvSpPr>
        <p:spPr>
          <a:xfrm flipV="1">
            <a:off x="10016682" y="4216164"/>
            <a:ext cx="1421944" cy="2185938"/>
          </a:xfrm>
          <a:custGeom>
            <a:avLst/>
            <a:gdLst>
              <a:gd name="connsiteX0" fmla="*/ 706812 w 1644434"/>
              <a:gd name="connsiteY0" fmla="*/ 498266 h 2527970"/>
              <a:gd name="connsiteX1" fmla="*/ 1397610 w 1644434"/>
              <a:gd name="connsiteY1" fmla="*/ 498266 h 2527970"/>
              <a:gd name="connsiteX2" fmla="*/ 1397610 w 1644434"/>
              <a:gd name="connsiteY2" fmla="*/ 463868 h 2527970"/>
              <a:gd name="connsiteX3" fmla="*/ 706812 w 1644434"/>
              <a:gd name="connsiteY3" fmla="*/ 463868 h 2527970"/>
              <a:gd name="connsiteX4" fmla="*/ 706812 w 1644434"/>
              <a:gd name="connsiteY4" fmla="*/ 603833 h 2527970"/>
              <a:gd name="connsiteX5" fmla="*/ 1397610 w 1644434"/>
              <a:gd name="connsiteY5" fmla="*/ 603833 h 2527970"/>
              <a:gd name="connsiteX6" fmla="*/ 1397610 w 1644434"/>
              <a:gd name="connsiteY6" fmla="*/ 569434 h 2527970"/>
              <a:gd name="connsiteX7" fmla="*/ 706812 w 1644434"/>
              <a:gd name="connsiteY7" fmla="*/ 569434 h 2527970"/>
              <a:gd name="connsiteX8" fmla="*/ 706812 w 1644434"/>
              <a:gd name="connsiteY8" fmla="*/ 709398 h 2527970"/>
              <a:gd name="connsiteX9" fmla="*/ 1397610 w 1644434"/>
              <a:gd name="connsiteY9" fmla="*/ 709398 h 2527970"/>
              <a:gd name="connsiteX10" fmla="*/ 1397610 w 1644434"/>
              <a:gd name="connsiteY10" fmla="*/ 675000 h 2527970"/>
              <a:gd name="connsiteX11" fmla="*/ 706812 w 1644434"/>
              <a:gd name="connsiteY11" fmla="*/ 675000 h 2527970"/>
              <a:gd name="connsiteX12" fmla="*/ 205792 w 1644434"/>
              <a:gd name="connsiteY12" fmla="*/ 716217 h 2527970"/>
              <a:gd name="connsiteX13" fmla="*/ 205792 w 1644434"/>
              <a:gd name="connsiteY13" fmla="*/ 404900 h 2527970"/>
              <a:gd name="connsiteX14" fmla="*/ 517114 w 1644434"/>
              <a:gd name="connsiteY14" fmla="*/ 404900 h 2527970"/>
              <a:gd name="connsiteX15" fmla="*/ 517114 w 1644434"/>
              <a:gd name="connsiteY15" fmla="*/ 658066 h 2527970"/>
              <a:gd name="connsiteX16" fmla="*/ 517021 w 1644434"/>
              <a:gd name="connsiteY16" fmla="*/ 657988 h 2527970"/>
              <a:gd name="connsiteX17" fmla="*/ 517021 w 1644434"/>
              <a:gd name="connsiteY17" fmla="*/ 625231 h 2527970"/>
              <a:gd name="connsiteX18" fmla="*/ 365523 w 1644434"/>
              <a:gd name="connsiteY18" fmla="*/ 498062 h 2527970"/>
              <a:gd name="connsiteX19" fmla="*/ 242312 w 1644434"/>
              <a:gd name="connsiteY19" fmla="*/ 595136 h 2527970"/>
              <a:gd name="connsiteX20" fmla="*/ 259693 w 1644434"/>
              <a:gd name="connsiteY20" fmla="*/ 606764 h 2527970"/>
              <a:gd name="connsiteX21" fmla="*/ 254842 w 1644434"/>
              <a:gd name="connsiteY21" fmla="*/ 610586 h 2527970"/>
              <a:gd name="connsiteX22" fmla="*/ 298136 w 1644434"/>
              <a:gd name="connsiteY22" fmla="*/ 639546 h 2527970"/>
              <a:gd name="connsiteX23" fmla="*/ 302330 w 1644434"/>
              <a:gd name="connsiteY23" fmla="*/ 635288 h 2527970"/>
              <a:gd name="connsiteX24" fmla="*/ 303815 w 1644434"/>
              <a:gd name="connsiteY24" fmla="*/ 636281 h 2527970"/>
              <a:gd name="connsiteX25" fmla="*/ 364177 w 1644434"/>
              <a:gd name="connsiteY25" fmla="*/ 574994 h 2527970"/>
              <a:gd name="connsiteX26" fmla="*/ 517114 w 1644434"/>
              <a:gd name="connsiteY26" fmla="*/ 687454 h 2527970"/>
              <a:gd name="connsiteX27" fmla="*/ 517114 w 1644434"/>
              <a:gd name="connsiteY27" fmla="*/ 716217 h 2527970"/>
              <a:gd name="connsiteX28" fmla="*/ 605038 w 1644434"/>
              <a:gd name="connsiteY28" fmla="*/ 752108 h 2527970"/>
              <a:gd name="connsiteX29" fmla="*/ 623250 w 1644434"/>
              <a:gd name="connsiteY29" fmla="*/ 747160 h 2527970"/>
              <a:gd name="connsiteX30" fmla="*/ 619094 w 1644434"/>
              <a:gd name="connsiteY30" fmla="*/ 743671 h 2527970"/>
              <a:gd name="connsiteX31" fmla="*/ 648576 w 1644434"/>
              <a:gd name="connsiteY31" fmla="*/ 735663 h 2527970"/>
              <a:gd name="connsiteX32" fmla="*/ 529141 w 1644434"/>
              <a:gd name="connsiteY32" fmla="*/ 635406 h 2527970"/>
              <a:gd name="connsiteX33" fmla="*/ 529141 w 1644434"/>
              <a:gd name="connsiteY33" fmla="*/ 392879 h 2527970"/>
              <a:gd name="connsiteX34" fmla="*/ 193770 w 1644434"/>
              <a:gd name="connsiteY34" fmla="*/ 392879 h 2527970"/>
              <a:gd name="connsiteX35" fmla="*/ 193770 w 1644434"/>
              <a:gd name="connsiteY35" fmla="*/ 728244 h 2527970"/>
              <a:gd name="connsiteX36" fmla="*/ 529141 w 1644434"/>
              <a:gd name="connsiteY36" fmla="*/ 728244 h 2527970"/>
              <a:gd name="connsiteX37" fmla="*/ 529141 w 1644434"/>
              <a:gd name="connsiteY37" fmla="*/ 696298 h 2527970"/>
              <a:gd name="connsiteX38" fmla="*/ 706812 w 1644434"/>
              <a:gd name="connsiteY38" fmla="*/ 983873 h 2527970"/>
              <a:gd name="connsiteX39" fmla="*/ 1397610 w 1644434"/>
              <a:gd name="connsiteY39" fmla="*/ 983873 h 2527970"/>
              <a:gd name="connsiteX40" fmla="*/ 1397610 w 1644434"/>
              <a:gd name="connsiteY40" fmla="*/ 949475 h 2527970"/>
              <a:gd name="connsiteX41" fmla="*/ 706812 w 1644434"/>
              <a:gd name="connsiteY41" fmla="*/ 949475 h 2527970"/>
              <a:gd name="connsiteX42" fmla="*/ 706812 w 1644434"/>
              <a:gd name="connsiteY42" fmla="*/ 1089439 h 2527970"/>
              <a:gd name="connsiteX43" fmla="*/ 1397610 w 1644434"/>
              <a:gd name="connsiteY43" fmla="*/ 1089439 h 2527970"/>
              <a:gd name="connsiteX44" fmla="*/ 1397610 w 1644434"/>
              <a:gd name="connsiteY44" fmla="*/ 1055041 h 2527970"/>
              <a:gd name="connsiteX45" fmla="*/ 706812 w 1644434"/>
              <a:gd name="connsiteY45" fmla="*/ 1055041 h 2527970"/>
              <a:gd name="connsiteX46" fmla="*/ 706812 w 1644434"/>
              <a:gd name="connsiteY46" fmla="*/ 1195004 h 2527970"/>
              <a:gd name="connsiteX47" fmla="*/ 1397610 w 1644434"/>
              <a:gd name="connsiteY47" fmla="*/ 1195004 h 2527970"/>
              <a:gd name="connsiteX48" fmla="*/ 1397610 w 1644434"/>
              <a:gd name="connsiteY48" fmla="*/ 1160606 h 2527970"/>
              <a:gd name="connsiteX49" fmla="*/ 706812 w 1644434"/>
              <a:gd name="connsiteY49" fmla="*/ 1160606 h 2527970"/>
              <a:gd name="connsiteX50" fmla="*/ 205792 w 1644434"/>
              <a:gd name="connsiteY50" fmla="*/ 1221905 h 2527970"/>
              <a:gd name="connsiteX51" fmla="*/ 205792 w 1644434"/>
              <a:gd name="connsiteY51" fmla="*/ 910593 h 2527970"/>
              <a:gd name="connsiteX52" fmla="*/ 517114 w 1644434"/>
              <a:gd name="connsiteY52" fmla="*/ 910593 h 2527970"/>
              <a:gd name="connsiteX53" fmla="*/ 517114 w 1644434"/>
              <a:gd name="connsiteY53" fmla="*/ 1123961 h 2527970"/>
              <a:gd name="connsiteX54" fmla="*/ 517021 w 1644434"/>
              <a:gd name="connsiteY54" fmla="*/ 1123883 h 2527970"/>
              <a:gd name="connsiteX55" fmla="*/ 517021 w 1644434"/>
              <a:gd name="connsiteY55" fmla="*/ 1091130 h 2527970"/>
              <a:gd name="connsiteX56" fmla="*/ 365523 w 1644434"/>
              <a:gd name="connsiteY56" fmla="*/ 963957 h 2527970"/>
              <a:gd name="connsiteX57" fmla="*/ 242312 w 1644434"/>
              <a:gd name="connsiteY57" fmla="*/ 1061035 h 2527970"/>
              <a:gd name="connsiteX58" fmla="*/ 259695 w 1644434"/>
              <a:gd name="connsiteY58" fmla="*/ 1072662 h 2527970"/>
              <a:gd name="connsiteX59" fmla="*/ 254842 w 1644434"/>
              <a:gd name="connsiteY59" fmla="*/ 1076486 h 2527970"/>
              <a:gd name="connsiteX60" fmla="*/ 298136 w 1644434"/>
              <a:gd name="connsiteY60" fmla="*/ 1105445 h 2527970"/>
              <a:gd name="connsiteX61" fmla="*/ 302333 w 1644434"/>
              <a:gd name="connsiteY61" fmla="*/ 1101184 h 2527970"/>
              <a:gd name="connsiteX62" fmla="*/ 303815 w 1644434"/>
              <a:gd name="connsiteY62" fmla="*/ 1102175 h 2527970"/>
              <a:gd name="connsiteX63" fmla="*/ 364177 w 1644434"/>
              <a:gd name="connsiteY63" fmla="*/ 1040893 h 2527970"/>
              <a:gd name="connsiteX64" fmla="*/ 517114 w 1644434"/>
              <a:gd name="connsiteY64" fmla="*/ 1153354 h 2527970"/>
              <a:gd name="connsiteX65" fmla="*/ 517114 w 1644434"/>
              <a:gd name="connsiteY65" fmla="*/ 1221905 h 2527970"/>
              <a:gd name="connsiteX66" fmla="*/ 193770 w 1644434"/>
              <a:gd name="connsiteY66" fmla="*/ 1233932 h 2527970"/>
              <a:gd name="connsiteX67" fmla="*/ 529141 w 1644434"/>
              <a:gd name="connsiteY67" fmla="*/ 1233932 h 2527970"/>
              <a:gd name="connsiteX68" fmla="*/ 529141 w 1644434"/>
              <a:gd name="connsiteY68" fmla="*/ 1162198 h 2527970"/>
              <a:gd name="connsiteX69" fmla="*/ 605038 w 1644434"/>
              <a:gd name="connsiteY69" fmla="*/ 1218008 h 2527970"/>
              <a:gd name="connsiteX70" fmla="*/ 623250 w 1644434"/>
              <a:gd name="connsiteY70" fmla="*/ 1213055 h 2527970"/>
              <a:gd name="connsiteX71" fmla="*/ 619097 w 1644434"/>
              <a:gd name="connsiteY71" fmla="*/ 1209569 h 2527970"/>
              <a:gd name="connsiteX72" fmla="*/ 648576 w 1644434"/>
              <a:gd name="connsiteY72" fmla="*/ 1201562 h 2527970"/>
              <a:gd name="connsiteX73" fmla="*/ 529141 w 1644434"/>
              <a:gd name="connsiteY73" fmla="*/ 1101301 h 2527970"/>
              <a:gd name="connsiteX74" fmla="*/ 529141 w 1644434"/>
              <a:gd name="connsiteY74" fmla="*/ 898566 h 2527970"/>
              <a:gd name="connsiteX75" fmla="*/ 193770 w 1644434"/>
              <a:gd name="connsiteY75" fmla="*/ 898566 h 2527970"/>
              <a:gd name="connsiteX76" fmla="*/ 706812 w 1644434"/>
              <a:gd name="connsiteY76" fmla="*/ 1500740 h 2527970"/>
              <a:gd name="connsiteX77" fmla="*/ 1397610 w 1644434"/>
              <a:gd name="connsiteY77" fmla="*/ 1500740 h 2527970"/>
              <a:gd name="connsiteX78" fmla="*/ 1397610 w 1644434"/>
              <a:gd name="connsiteY78" fmla="*/ 1466347 h 2527970"/>
              <a:gd name="connsiteX79" fmla="*/ 706812 w 1644434"/>
              <a:gd name="connsiteY79" fmla="*/ 1466347 h 2527970"/>
              <a:gd name="connsiteX80" fmla="*/ 706812 w 1644434"/>
              <a:gd name="connsiteY80" fmla="*/ 1606305 h 2527970"/>
              <a:gd name="connsiteX81" fmla="*/ 1397610 w 1644434"/>
              <a:gd name="connsiteY81" fmla="*/ 1606305 h 2527970"/>
              <a:gd name="connsiteX82" fmla="*/ 1397610 w 1644434"/>
              <a:gd name="connsiteY82" fmla="*/ 1571908 h 2527970"/>
              <a:gd name="connsiteX83" fmla="*/ 706812 w 1644434"/>
              <a:gd name="connsiteY83" fmla="*/ 1571908 h 2527970"/>
              <a:gd name="connsiteX84" fmla="*/ 706812 w 1644434"/>
              <a:gd name="connsiteY84" fmla="*/ 1711871 h 2527970"/>
              <a:gd name="connsiteX85" fmla="*/ 1397610 w 1644434"/>
              <a:gd name="connsiteY85" fmla="*/ 1711871 h 2527970"/>
              <a:gd name="connsiteX86" fmla="*/ 1397610 w 1644434"/>
              <a:gd name="connsiteY86" fmla="*/ 1677473 h 2527970"/>
              <a:gd name="connsiteX87" fmla="*/ 706812 w 1644434"/>
              <a:gd name="connsiteY87" fmla="*/ 1677473 h 2527970"/>
              <a:gd name="connsiteX88" fmla="*/ 205792 w 1644434"/>
              <a:gd name="connsiteY88" fmla="*/ 1727592 h 2527970"/>
              <a:gd name="connsiteX89" fmla="*/ 205792 w 1644434"/>
              <a:gd name="connsiteY89" fmla="*/ 1416276 h 2527970"/>
              <a:gd name="connsiteX90" fmla="*/ 517113 w 1644434"/>
              <a:gd name="connsiteY90" fmla="*/ 1416276 h 2527970"/>
              <a:gd name="connsiteX91" fmla="*/ 517113 w 1644434"/>
              <a:gd name="connsiteY91" fmla="*/ 1712350 h 2527970"/>
              <a:gd name="connsiteX92" fmla="*/ 516958 w 1644434"/>
              <a:gd name="connsiteY92" fmla="*/ 1712220 h 2527970"/>
              <a:gd name="connsiteX93" fmla="*/ 516958 w 1644434"/>
              <a:gd name="connsiteY93" fmla="*/ 1679496 h 2527970"/>
              <a:gd name="connsiteX94" fmla="*/ 409321 w 1644434"/>
              <a:gd name="connsiteY94" fmla="*/ 1589146 h 2527970"/>
              <a:gd name="connsiteX95" fmla="*/ 409345 w 1644434"/>
              <a:gd name="connsiteY95" fmla="*/ 1589113 h 2527970"/>
              <a:gd name="connsiteX96" fmla="*/ 341226 w 1644434"/>
              <a:gd name="connsiteY96" fmla="*/ 1531932 h 2527970"/>
              <a:gd name="connsiteX97" fmla="*/ 218020 w 1644434"/>
              <a:gd name="connsiteY97" fmla="*/ 1629005 h 2527970"/>
              <a:gd name="connsiteX98" fmla="*/ 235283 w 1644434"/>
              <a:gd name="connsiteY98" fmla="*/ 1640554 h 2527970"/>
              <a:gd name="connsiteX99" fmla="*/ 230427 w 1644434"/>
              <a:gd name="connsiteY99" fmla="*/ 1644380 h 2527970"/>
              <a:gd name="connsiteX100" fmla="*/ 273726 w 1644434"/>
              <a:gd name="connsiteY100" fmla="*/ 1673340 h 2527970"/>
              <a:gd name="connsiteX101" fmla="*/ 277922 w 1644434"/>
              <a:gd name="connsiteY101" fmla="*/ 1669080 h 2527970"/>
              <a:gd name="connsiteX102" fmla="*/ 279523 w 1644434"/>
              <a:gd name="connsiteY102" fmla="*/ 1670151 h 2527970"/>
              <a:gd name="connsiteX103" fmla="*/ 339881 w 1644434"/>
              <a:gd name="connsiteY103" fmla="*/ 1608872 h 2527970"/>
              <a:gd name="connsiteX104" fmla="*/ 501327 w 1644434"/>
              <a:gd name="connsiteY104" fmla="*/ 1727592 h 2527970"/>
              <a:gd name="connsiteX105" fmla="*/ 580622 w 1644434"/>
              <a:gd name="connsiteY105" fmla="*/ 1785903 h 2527970"/>
              <a:gd name="connsiteX106" fmla="*/ 598835 w 1644434"/>
              <a:gd name="connsiteY106" fmla="*/ 1780950 h 2527970"/>
              <a:gd name="connsiteX107" fmla="*/ 594625 w 1644434"/>
              <a:gd name="connsiteY107" fmla="*/ 1777416 h 2527970"/>
              <a:gd name="connsiteX108" fmla="*/ 624077 w 1644434"/>
              <a:gd name="connsiteY108" fmla="*/ 1769416 h 2527970"/>
              <a:gd name="connsiteX109" fmla="*/ 529140 w 1644434"/>
              <a:gd name="connsiteY109" fmla="*/ 1689723 h 2527970"/>
              <a:gd name="connsiteX110" fmla="*/ 529140 w 1644434"/>
              <a:gd name="connsiteY110" fmla="*/ 1404249 h 2527970"/>
              <a:gd name="connsiteX111" fmla="*/ 193770 w 1644434"/>
              <a:gd name="connsiteY111" fmla="*/ 1404249 h 2527970"/>
              <a:gd name="connsiteX112" fmla="*/ 193770 w 1644434"/>
              <a:gd name="connsiteY112" fmla="*/ 1739614 h 2527970"/>
              <a:gd name="connsiteX113" fmla="*/ 517675 w 1644434"/>
              <a:gd name="connsiteY113" fmla="*/ 1739614 h 2527970"/>
              <a:gd name="connsiteX114" fmla="*/ 133966 w 1644434"/>
              <a:gd name="connsiteY114" fmla="*/ 2068825 h 2527970"/>
              <a:gd name="connsiteX115" fmla="*/ 107689 w 1644434"/>
              <a:gd name="connsiteY115" fmla="*/ 2042548 h 2527970"/>
              <a:gd name="connsiteX116" fmla="*/ 107689 w 1644434"/>
              <a:gd name="connsiteY116" fmla="*/ 143308 h 2527970"/>
              <a:gd name="connsiteX117" fmla="*/ 133966 w 1644434"/>
              <a:gd name="connsiteY117" fmla="*/ 117030 h 2527970"/>
              <a:gd name="connsiteX118" fmla="*/ 1510463 w 1644434"/>
              <a:gd name="connsiteY118" fmla="*/ 117030 h 2527970"/>
              <a:gd name="connsiteX119" fmla="*/ 1536741 w 1644434"/>
              <a:gd name="connsiteY119" fmla="*/ 143308 h 2527970"/>
              <a:gd name="connsiteX120" fmla="*/ 1536741 w 1644434"/>
              <a:gd name="connsiteY120" fmla="*/ 2042548 h 2527970"/>
              <a:gd name="connsiteX121" fmla="*/ 1510463 w 1644434"/>
              <a:gd name="connsiteY121" fmla="*/ 2068825 h 2527970"/>
              <a:gd name="connsiteX122" fmla="*/ 1298955 w 1644434"/>
              <a:gd name="connsiteY122" fmla="*/ 2068825 h 2527970"/>
              <a:gd name="connsiteX123" fmla="*/ 1298955 w 1644434"/>
              <a:gd name="connsiteY123" fmla="*/ 2048073 h 2527970"/>
              <a:gd name="connsiteX124" fmla="*/ 1298955 w 1644434"/>
              <a:gd name="connsiteY124" fmla="*/ 2038036 h 2527970"/>
              <a:gd name="connsiteX125" fmla="*/ 1298955 w 1644434"/>
              <a:gd name="connsiteY125" fmla="*/ 2030605 h 2527970"/>
              <a:gd name="connsiteX126" fmla="*/ 1298955 w 1644434"/>
              <a:gd name="connsiteY126" fmla="*/ 2025247 h 2527970"/>
              <a:gd name="connsiteX127" fmla="*/ 1295169 w 1644434"/>
              <a:gd name="connsiteY127" fmla="*/ 2021460 h 2527970"/>
              <a:gd name="connsiteX128" fmla="*/ 1292254 w 1644434"/>
              <a:gd name="connsiteY128" fmla="*/ 2014422 h 2527970"/>
              <a:gd name="connsiteX129" fmla="*/ 1276075 w 1644434"/>
              <a:gd name="connsiteY129" fmla="*/ 2007719 h 2527970"/>
              <a:gd name="connsiteX130" fmla="*/ 397430 w 1644434"/>
              <a:gd name="connsiteY130" fmla="*/ 2007719 h 2527970"/>
              <a:gd name="connsiteX131" fmla="*/ 381248 w 1644434"/>
              <a:gd name="connsiteY131" fmla="*/ 2014422 h 2527970"/>
              <a:gd name="connsiteX132" fmla="*/ 377704 w 1644434"/>
              <a:gd name="connsiteY132" fmla="*/ 2022978 h 2527970"/>
              <a:gd name="connsiteX133" fmla="*/ 374544 w 1644434"/>
              <a:gd name="connsiteY133" fmla="*/ 2026135 h 2527970"/>
              <a:gd name="connsiteX134" fmla="*/ 374544 w 1644434"/>
              <a:gd name="connsiteY134" fmla="*/ 2038036 h 2527970"/>
              <a:gd name="connsiteX135" fmla="*/ 374545 w 1644434"/>
              <a:gd name="connsiteY135" fmla="*/ 2038036 h 2527970"/>
              <a:gd name="connsiteX136" fmla="*/ 374545 w 1644434"/>
              <a:gd name="connsiteY136" fmla="*/ 2048073 h 2527970"/>
              <a:gd name="connsiteX137" fmla="*/ 374544 w 1644434"/>
              <a:gd name="connsiteY137" fmla="*/ 2048073 h 2527970"/>
              <a:gd name="connsiteX138" fmla="*/ 374544 w 1644434"/>
              <a:gd name="connsiteY138" fmla="*/ 2068825 h 2527970"/>
              <a:gd name="connsiteX139" fmla="*/ 836750 w 1644434"/>
              <a:gd name="connsiteY139" fmla="*/ 2452010 h 2527970"/>
              <a:gd name="connsiteX140" fmla="*/ 772257 w 1644434"/>
              <a:gd name="connsiteY140" fmla="*/ 2387519 h 2527970"/>
              <a:gd name="connsiteX141" fmla="*/ 836750 w 1644434"/>
              <a:gd name="connsiteY141" fmla="*/ 2323021 h 2527970"/>
              <a:gd name="connsiteX142" fmla="*/ 901248 w 1644434"/>
              <a:gd name="connsiteY142" fmla="*/ 2387519 h 2527970"/>
              <a:gd name="connsiteX143" fmla="*/ 836750 w 1644434"/>
              <a:gd name="connsiteY143" fmla="*/ 2452010 h 2527970"/>
              <a:gd name="connsiteX144" fmla="*/ 834802 w 1644434"/>
              <a:gd name="connsiteY144" fmla="*/ 2527970 h 2527970"/>
              <a:gd name="connsiteX145" fmla="*/ 838699 w 1644434"/>
              <a:gd name="connsiteY145" fmla="*/ 2527970 h 2527970"/>
              <a:gd name="connsiteX146" fmla="*/ 1031668 w 1644434"/>
              <a:gd name="connsiteY146" fmla="*/ 2335005 h 2527970"/>
              <a:gd name="connsiteX147" fmla="*/ 1031668 w 1644434"/>
              <a:gd name="connsiteY147" fmla="*/ 2300093 h 2527970"/>
              <a:gd name="connsiteX148" fmla="*/ 1276075 w 1644434"/>
              <a:gd name="connsiteY148" fmla="*/ 2300093 h 2527970"/>
              <a:gd name="connsiteX149" fmla="*/ 1298955 w 1644434"/>
              <a:gd name="connsiteY149" fmla="*/ 2277208 h 2527970"/>
              <a:gd name="connsiteX150" fmla="*/ 1298955 w 1644434"/>
              <a:gd name="connsiteY150" fmla="*/ 2245963 h 2527970"/>
              <a:gd name="connsiteX151" fmla="*/ 1544576 w 1644434"/>
              <a:gd name="connsiteY151" fmla="*/ 2245963 h 2527970"/>
              <a:gd name="connsiteX152" fmla="*/ 1644434 w 1644434"/>
              <a:gd name="connsiteY152" fmla="*/ 2146105 h 2527970"/>
              <a:gd name="connsiteX153" fmla="*/ 1644434 w 1644434"/>
              <a:gd name="connsiteY153" fmla="*/ 99858 h 2527970"/>
              <a:gd name="connsiteX154" fmla="*/ 1544576 w 1644434"/>
              <a:gd name="connsiteY154" fmla="*/ 0 h 2527970"/>
              <a:gd name="connsiteX155" fmla="*/ 99858 w 1644434"/>
              <a:gd name="connsiteY155" fmla="*/ 0 h 2527970"/>
              <a:gd name="connsiteX156" fmla="*/ 0 w 1644434"/>
              <a:gd name="connsiteY156" fmla="*/ 99858 h 2527970"/>
              <a:gd name="connsiteX157" fmla="*/ 0 w 1644434"/>
              <a:gd name="connsiteY157" fmla="*/ 2146105 h 2527970"/>
              <a:gd name="connsiteX158" fmla="*/ 99858 w 1644434"/>
              <a:gd name="connsiteY158" fmla="*/ 2245963 h 2527970"/>
              <a:gd name="connsiteX159" fmla="*/ 374545 w 1644434"/>
              <a:gd name="connsiteY159" fmla="*/ 2245963 h 2527970"/>
              <a:gd name="connsiteX160" fmla="*/ 374545 w 1644434"/>
              <a:gd name="connsiteY160" fmla="*/ 2277208 h 2527970"/>
              <a:gd name="connsiteX161" fmla="*/ 397430 w 1644434"/>
              <a:gd name="connsiteY161" fmla="*/ 2300093 h 2527970"/>
              <a:gd name="connsiteX162" fmla="*/ 641838 w 1644434"/>
              <a:gd name="connsiteY162" fmla="*/ 2300093 h 2527970"/>
              <a:gd name="connsiteX163" fmla="*/ 641838 w 1644434"/>
              <a:gd name="connsiteY163" fmla="*/ 2335005 h 2527970"/>
              <a:gd name="connsiteX164" fmla="*/ 834802 w 1644434"/>
              <a:gd name="connsiteY164" fmla="*/ 2527970 h 2527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</a:cxnLst>
            <a:rect l="l" t="t" r="r" b="b"/>
            <a:pathLst>
              <a:path w="1644434" h="2527970">
                <a:moveTo>
                  <a:pt x="706812" y="498266"/>
                </a:moveTo>
                <a:lnTo>
                  <a:pt x="1397610" y="498266"/>
                </a:lnTo>
                <a:lnTo>
                  <a:pt x="1397610" y="463868"/>
                </a:lnTo>
                <a:lnTo>
                  <a:pt x="706812" y="463868"/>
                </a:lnTo>
                <a:close/>
                <a:moveTo>
                  <a:pt x="706812" y="603833"/>
                </a:moveTo>
                <a:lnTo>
                  <a:pt x="1397610" y="603833"/>
                </a:lnTo>
                <a:lnTo>
                  <a:pt x="1397610" y="569434"/>
                </a:lnTo>
                <a:lnTo>
                  <a:pt x="706812" y="569434"/>
                </a:lnTo>
                <a:close/>
                <a:moveTo>
                  <a:pt x="706812" y="709398"/>
                </a:moveTo>
                <a:lnTo>
                  <a:pt x="1397610" y="709398"/>
                </a:lnTo>
                <a:lnTo>
                  <a:pt x="1397610" y="675000"/>
                </a:lnTo>
                <a:lnTo>
                  <a:pt x="706812" y="675000"/>
                </a:lnTo>
                <a:close/>
                <a:moveTo>
                  <a:pt x="205792" y="716217"/>
                </a:moveTo>
                <a:lnTo>
                  <a:pt x="205792" y="404900"/>
                </a:lnTo>
                <a:lnTo>
                  <a:pt x="517114" y="404900"/>
                </a:lnTo>
                <a:lnTo>
                  <a:pt x="517114" y="658066"/>
                </a:lnTo>
                <a:lnTo>
                  <a:pt x="517021" y="657988"/>
                </a:lnTo>
                <a:lnTo>
                  <a:pt x="517021" y="625231"/>
                </a:lnTo>
                <a:lnTo>
                  <a:pt x="365523" y="498062"/>
                </a:lnTo>
                <a:lnTo>
                  <a:pt x="242312" y="595136"/>
                </a:lnTo>
                <a:lnTo>
                  <a:pt x="259693" y="606764"/>
                </a:lnTo>
                <a:lnTo>
                  <a:pt x="254842" y="610586"/>
                </a:lnTo>
                <a:lnTo>
                  <a:pt x="298136" y="639546"/>
                </a:lnTo>
                <a:lnTo>
                  <a:pt x="302330" y="635288"/>
                </a:lnTo>
                <a:lnTo>
                  <a:pt x="303815" y="636281"/>
                </a:lnTo>
                <a:lnTo>
                  <a:pt x="364177" y="574994"/>
                </a:lnTo>
                <a:lnTo>
                  <a:pt x="517114" y="687454"/>
                </a:lnTo>
                <a:lnTo>
                  <a:pt x="517114" y="716217"/>
                </a:lnTo>
                <a:close/>
                <a:moveTo>
                  <a:pt x="605038" y="752108"/>
                </a:moveTo>
                <a:lnTo>
                  <a:pt x="623250" y="747160"/>
                </a:lnTo>
                <a:lnTo>
                  <a:pt x="619094" y="743671"/>
                </a:lnTo>
                <a:lnTo>
                  <a:pt x="648576" y="735663"/>
                </a:lnTo>
                <a:lnTo>
                  <a:pt x="529141" y="635406"/>
                </a:lnTo>
                <a:lnTo>
                  <a:pt x="529141" y="392879"/>
                </a:lnTo>
                <a:lnTo>
                  <a:pt x="193770" y="392879"/>
                </a:lnTo>
                <a:lnTo>
                  <a:pt x="193770" y="728244"/>
                </a:lnTo>
                <a:lnTo>
                  <a:pt x="529141" y="728244"/>
                </a:lnTo>
                <a:lnTo>
                  <a:pt x="529141" y="696298"/>
                </a:lnTo>
                <a:close/>
                <a:moveTo>
                  <a:pt x="706812" y="983873"/>
                </a:moveTo>
                <a:lnTo>
                  <a:pt x="1397610" y="983873"/>
                </a:lnTo>
                <a:lnTo>
                  <a:pt x="1397610" y="949475"/>
                </a:lnTo>
                <a:lnTo>
                  <a:pt x="706812" y="949475"/>
                </a:lnTo>
                <a:close/>
                <a:moveTo>
                  <a:pt x="706812" y="1089439"/>
                </a:moveTo>
                <a:lnTo>
                  <a:pt x="1397610" y="1089439"/>
                </a:lnTo>
                <a:lnTo>
                  <a:pt x="1397610" y="1055041"/>
                </a:lnTo>
                <a:lnTo>
                  <a:pt x="706812" y="1055041"/>
                </a:lnTo>
                <a:close/>
                <a:moveTo>
                  <a:pt x="706812" y="1195004"/>
                </a:moveTo>
                <a:lnTo>
                  <a:pt x="1397610" y="1195004"/>
                </a:lnTo>
                <a:lnTo>
                  <a:pt x="1397610" y="1160606"/>
                </a:lnTo>
                <a:lnTo>
                  <a:pt x="706812" y="1160606"/>
                </a:lnTo>
                <a:close/>
                <a:moveTo>
                  <a:pt x="205792" y="1221905"/>
                </a:moveTo>
                <a:lnTo>
                  <a:pt x="205792" y="910593"/>
                </a:lnTo>
                <a:lnTo>
                  <a:pt x="517114" y="910593"/>
                </a:lnTo>
                <a:lnTo>
                  <a:pt x="517114" y="1123961"/>
                </a:lnTo>
                <a:lnTo>
                  <a:pt x="517021" y="1123883"/>
                </a:lnTo>
                <a:lnTo>
                  <a:pt x="517021" y="1091130"/>
                </a:lnTo>
                <a:lnTo>
                  <a:pt x="365523" y="963957"/>
                </a:lnTo>
                <a:lnTo>
                  <a:pt x="242312" y="1061035"/>
                </a:lnTo>
                <a:lnTo>
                  <a:pt x="259695" y="1072662"/>
                </a:lnTo>
                <a:lnTo>
                  <a:pt x="254842" y="1076486"/>
                </a:lnTo>
                <a:lnTo>
                  <a:pt x="298136" y="1105445"/>
                </a:lnTo>
                <a:lnTo>
                  <a:pt x="302333" y="1101184"/>
                </a:lnTo>
                <a:lnTo>
                  <a:pt x="303815" y="1102175"/>
                </a:lnTo>
                <a:lnTo>
                  <a:pt x="364177" y="1040893"/>
                </a:lnTo>
                <a:lnTo>
                  <a:pt x="517114" y="1153354"/>
                </a:lnTo>
                <a:lnTo>
                  <a:pt x="517114" y="1221905"/>
                </a:lnTo>
                <a:close/>
                <a:moveTo>
                  <a:pt x="193770" y="1233932"/>
                </a:moveTo>
                <a:lnTo>
                  <a:pt x="529141" y="1233932"/>
                </a:lnTo>
                <a:lnTo>
                  <a:pt x="529141" y="1162198"/>
                </a:lnTo>
                <a:lnTo>
                  <a:pt x="605038" y="1218008"/>
                </a:lnTo>
                <a:lnTo>
                  <a:pt x="623250" y="1213055"/>
                </a:lnTo>
                <a:lnTo>
                  <a:pt x="619097" y="1209569"/>
                </a:lnTo>
                <a:lnTo>
                  <a:pt x="648576" y="1201562"/>
                </a:lnTo>
                <a:lnTo>
                  <a:pt x="529141" y="1101301"/>
                </a:lnTo>
                <a:lnTo>
                  <a:pt x="529141" y="898566"/>
                </a:lnTo>
                <a:lnTo>
                  <a:pt x="193770" y="898566"/>
                </a:lnTo>
                <a:close/>
                <a:moveTo>
                  <a:pt x="706812" y="1500740"/>
                </a:moveTo>
                <a:lnTo>
                  <a:pt x="1397610" y="1500740"/>
                </a:lnTo>
                <a:lnTo>
                  <a:pt x="1397610" y="1466347"/>
                </a:lnTo>
                <a:lnTo>
                  <a:pt x="706812" y="1466347"/>
                </a:lnTo>
                <a:close/>
                <a:moveTo>
                  <a:pt x="706812" y="1606305"/>
                </a:moveTo>
                <a:lnTo>
                  <a:pt x="1397610" y="1606305"/>
                </a:lnTo>
                <a:lnTo>
                  <a:pt x="1397610" y="1571908"/>
                </a:lnTo>
                <a:lnTo>
                  <a:pt x="706812" y="1571908"/>
                </a:lnTo>
                <a:close/>
                <a:moveTo>
                  <a:pt x="706812" y="1711871"/>
                </a:moveTo>
                <a:lnTo>
                  <a:pt x="1397610" y="1711871"/>
                </a:lnTo>
                <a:lnTo>
                  <a:pt x="1397610" y="1677473"/>
                </a:lnTo>
                <a:lnTo>
                  <a:pt x="706812" y="1677473"/>
                </a:lnTo>
                <a:close/>
                <a:moveTo>
                  <a:pt x="205792" y="1727592"/>
                </a:moveTo>
                <a:lnTo>
                  <a:pt x="205792" y="1416276"/>
                </a:lnTo>
                <a:lnTo>
                  <a:pt x="517113" y="1416276"/>
                </a:lnTo>
                <a:lnTo>
                  <a:pt x="517113" y="1712350"/>
                </a:lnTo>
                <a:lnTo>
                  <a:pt x="516958" y="1712220"/>
                </a:lnTo>
                <a:lnTo>
                  <a:pt x="516958" y="1679496"/>
                </a:lnTo>
                <a:lnTo>
                  <a:pt x="409321" y="1589146"/>
                </a:lnTo>
                <a:lnTo>
                  <a:pt x="409345" y="1589113"/>
                </a:lnTo>
                <a:lnTo>
                  <a:pt x="341226" y="1531932"/>
                </a:lnTo>
                <a:lnTo>
                  <a:pt x="218020" y="1629005"/>
                </a:lnTo>
                <a:lnTo>
                  <a:pt x="235283" y="1640554"/>
                </a:lnTo>
                <a:lnTo>
                  <a:pt x="230427" y="1644380"/>
                </a:lnTo>
                <a:lnTo>
                  <a:pt x="273726" y="1673340"/>
                </a:lnTo>
                <a:lnTo>
                  <a:pt x="277922" y="1669080"/>
                </a:lnTo>
                <a:lnTo>
                  <a:pt x="279523" y="1670151"/>
                </a:lnTo>
                <a:lnTo>
                  <a:pt x="339881" y="1608872"/>
                </a:lnTo>
                <a:lnTo>
                  <a:pt x="501327" y="1727592"/>
                </a:lnTo>
                <a:close/>
                <a:moveTo>
                  <a:pt x="580622" y="1785903"/>
                </a:moveTo>
                <a:lnTo>
                  <a:pt x="598835" y="1780950"/>
                </a:lnTo>
                <a:lnTo>
                  <a:pt x="594625" y="1777416"/>
                </a:lnTo>
                <a:lnTo>
                  <a:pt x="624077" y="1769416"/>
                </a:lnTo>
                <a:lnTo>
                  <a:pt x="529140" y="1689723"/>
                </a:lnTo>
                <a:lnTo>
                  <a:pt x="529140" y="1404249"/>
                </a:lnTo>
                <a:lnTo>
                  <a:pt x="193770" y="1404249"/>
                </a:lnTo>
                <a:lnTo>
                  <a:pt x="193770" y="1739614"/>
                </a:lnTo>
                <a:lnTo>
                  <a:pt x="517675" y="1739614"/>
                </a:lnTo>
                <a:close/>
                <a:moveTo>
                  <a:pt x="133966" y="2068825"/>
                </a:moveTo>
                <a:cubicBezTo>
                  <a:pt x="119454" y="2068825"/>
                  <a:pt x="107689" y="2057060"/>
                  <a:pt x="107689" y="2042548"/>
                </a:cubicBezTo>
                <a:lnTo>
                  <a:pt x="107689" y="143308"/>
                </a:lnTo>
                <a:cubicBezTo>
                  <a:pt x="107689" y="128796"/>
                  <a:pt x="119454" y="117030"/>
                  <a:pt x="133966" y="117030"/>
                </a:cubicBezTo>
                <a:lnTo>
                  <a:pt x="1510463" y="117030"/>
                </a:lnTo>
                <a:cubicBezTo>
                  <a:pt x="1524976" y="117030"/>
                  <a:pt x="1536741" y="128796"/>
                  <a:pt x="1536741" y="143308"/>
                </a:cubicBezTo>
                <a:lnTo>
                  <a:pt x="1536741" y="2042548"/>
                </a:lnTo>
                <a:cubicBezTo>
                  <a:pt x="1536741" y="2057060"/>
                  <a:pt x="1524976" y="2068825"/>
                  <a:pt x="1510463" y="2068825"/>
                </a:cubicBezTo>
                <a:lnTo>
                  <a:pt x="1298955" y="2068825"/>
                </a:lnTo>
                <a:lnTo>
                  <a:pt x="1298955" y="2048073"/>
                </a:lnTo>
                <a:lnTo>
                  <a:pt x="1298955" y="2038036"/>
                </a:lnTo>
                <a:lnTo>
                  <a:pt x="1298955" y="2030605"/>
                </a:lnTo>
                <a:lnTo>
                  <a:pt x="1298955" y="2025247"/>
                </a:lnTo>
                <a:lnTo>
                  <a:pt x="1295169" y="2021460"/>
                </a:lnTo>
                <a:lnTo>
                  <a:pt x="1292254" y="2014422"/>
                </a:lnTo>
                <a:cubicBezTo>
                  <a:pt x="1288114" y="2010280"/>
                  <a:pt x="1282394" y="2007719"/>
                  <a:pt x="1276075" y="2007719"/>
                </a:cubicBezTo>
                <a:lnTo>
                  <a:pt x="397430" y="2007719"/>
                </a:lnTo>
                <a:cubicBezTo>
                  <a:pt x="391111" y="2007719"/>
                  <a:pt x="385389" y="2010280"/>
                  <a:pt x="381248" y="2014422"/>
                </a:cubicBezTo>
                <a:lnTo>
                  <a:pt x="377704" y="2022978"/>
                </a:lnTo>
                <a:lnTo>
                  <a:pt x="374544" y="2026135"/>
                </a:lnTo>
                <a:lnTo>
                  <a:pt x="374544" y="2038036"/>
                </a:lnTo>
                <a:lnTo>
                  <a:pt x="374545" y="2038036"/>
                </a:lnTo>
                <a:lnTo>
                  <a:pt x="374545" y="2048073"/>
                </a:lnTo>
                <a:lnTo>
                  <a:pt x="374544" y="2048073"/>
                </a:lnTo>
                <a:lnTo>
                  <a:pt x="374544" y="2068825"/>
                </a:lnTo>
                <a:close/>
                <a:moveTo>
                  <a:pt x="836750" y="2452010"/>
                </a:moveTo>
                <a:cubicBezTo>
                  <a:pt x="801133" y="2452010"/>
                  <a:pt x="772257" y="2423136"/>
                  <a:pt x="772257" y="2387519"/>
                </a:cubicBezTo>
                <a:cubicBezTo>
                  <a:pt x="772257" y="2351895"/>
                  <a:pt x="801133" y="2323021"/>
                  <a:pt x="836750" y="2323021"/>
                </a:cubicBezTo>
                <a:cubicBezTo>
                  <a:pt x="872368" y="2323021"/>
                  <a:pt x="901248" y="2351895"/>
                  <a:pt x="901248" y="2387519"/>
                </a:cubicBezTo>
                <a:cubicBezTo>
                  <a:pt x="901248" y="2423136"/>
                  <a:pt x="872368" y="2452010"/>
                  <a:pt x="836750" y="2452010"/>
                </a:cubicBezTo>
                <a:close/>
                <a:moveTo>
                  <a:pt x="834802" y="2527970"/>
                </a:moveTo>
                <a:lnTo>
                  <a:pt x="838699" y="2527970"/>
                </a:lnTo>
                <a:cubicBezTo>
                  <a:pt x="945270" y="2527970"/>
                  <a:pt x="1031668" y="2441578"/>
                  <a:pt x="1031668" y="2335005"/>
                </a:cubicBezTo>
                <a:lnTo>
                  <a:pt x="1031668" y="2300093"/>
                </a:lnTo>
                <a:lnTo>
                  <a:pt x="1276075" y="2300093"/>
                </a:lnTo>
                <a:cubicBezTo>
                  <a:pt x="1288713" y="2300093"/>
                  <a:pt x="1298955" y="2289846"/>
                  <a:pt x="1298955" y="2277208"/>
                </a:cubicBezTo>
                <a:lnTo>
                  <a:pt x="1298955" y="2245963"/>
                </a:lnTo>
                <a:lnTo>
                  <a:pt x="1544576" y="2245963"/>
                </a:lnTo>
                <a:cubicBezTo>
                  <a:pt x="1599724" y="2245963"/>
                  <a:pt x="1644434" y="2201253"/>
                  <a:pt x="1644434" y="2146105"/>
                </a:cubicBezTo>
                <a:lnTo>
                  <a:pt x="1644434" y="99858"/>
                </a:lnTo>
                <a:cubicBezTo>
                  <a:pt x="1644434" y="44706"/>
                  <a:pt x="1599724" y="0"/>
                  <a:pt x="1544576" y="0"/>
                </a:cubicBezTo>
                <a:lnTo>
                  <a:pt x="99858" y="0"/>
                </a:lnTo>
                <a:cubicBezTo>
                  <a:pt x="44705" y="0"/>
                  <a:pt x="0" y="44706"/>
                  <a:pt x="0" y="99858"/>
                </a:cubicBezTo>
                <a:lnTo>
                  <a:pt x="0" y="2146105"/>
                </a:lnTo>
                <a:cubicBezTo>
                  <a:pt x="0" y="2201253"/>
                  <a:pt x="44705" y="2245963"/>
                  <a:pt x="99858" y="2245963"/>
                </a:cubicBezTo>
                <a:lnTo>
                  <a:pt x="374545" y="2245963"/>
                </a:lnTo>
                <a:lnTo>
                  <a:pt x="374545" y="2277208"/>
                </a:lnTo>
                <a:cubicBezTo>
                  <a:pt x="374545" y="2289846"/>
                  <a:pt x="384791" y="2300093"/>
                  <a:pt x="397430" y="2300093"/>
                </a:cubicBezTo>
                <a:lnTo>
                  <a:pt x="641838" y="2300093"/>
                </a:lnTo>
                <a:lnTo>
                  <a:pt x="641838" y="2335005"/>
                </a:lnTo>
                <a:cubicBezTo>
                  <a:pt x="641838" y="2441578"/>
                  <a:pt x="728230" y="2527970"/>
                  <a:pt x="834802" y="252797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ln w="78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9B294BE3-27A5-4234-AE91-DACE60A4EC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8896" y="3034617"/>
            <a:ext cx="11128248" cy="1325880"/>
          </a:xfrm>
        </p:spPr>
        <p:txBody>
          <a:bodyPr>
            <a:noAutofit/>
          </a:bodyPr>
          <a:lstStyle>
            <a:lvl1pPr>
              <a:defRPr sz="8000" b="1">
                <a:solidFill>
                  <a:schemeClr val="tx2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334409"/>
      </p:ext>
    </p:extLst>
  </p:cSld>
  <p:clrMapOvr>
    <a:masterClrMapping/>
  </p:clrMapOvr>
  <p:transition spd="slow" advTm="10000">
    <p:wip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644969-B780-4862-981D-20B1B17442AD}" type="datetime1">
              <a:rPr lang="en-US" smtClean="0"/>
              <a:t>6/30/2023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6215327"/>
      </p:ext>
    </p:extLst>
  </p:cSld>
  <p:clrMapOvr>
    <a:masterClrMapping/>
  </p:clrMapOvr>
  <p:transition spd="slow" advTm="10000">
    <p:wip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9148C9-3708-42D7-B261-EEAADE7E1049}" type="datetime1">
              <a:rPr lang="en-US" smtClean="0"/>
              <a:t>6/30/2023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907810"/>
      </p:ext>
    </p:extLst>
  </p:cSld>
  <p:clrMapOvr>
    <a:masterClrMapping/>
  </p:clrMapOvr>
  <p:transition spd="slow" advTm="10000">
    <p:wip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847ADCEA-CFA1-4ADD-A721-8F074A27E0A4}"/>
              </a:ext>
            </a:extLst>
          </p:cNvPr>
          <p:cNvSpPr/>
          <p:nvPr userDrawn="1"/>
        </p:nvSpPr>
        <p:spPr>
          <a:xfrm>
            <a:off x="0" y="155572"/>
            <a:ext cx="12186603" cy="652468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35000"/>
                </a:schemeClr>
              </a:gs>
              <a:gs pos="100000">
                <a:schemeClr val="bg2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33399" y="152401"/>
            <a:ext cx="11141529" cy="65246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17538" y="914400"/>
            <a:ext cx="10958512" cy="5486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552766"/>
            <a:ext cx="2743200" cy="2493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2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04E23A9-BCE0-4B4C-AFE4-94BC17CFD5C9}" type="datetime1">
              <a:rPr lang="en-US" smtClean="0"/>
              <a:t>6/30/2023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552766"/>
            <a:ext cx="4114800" cy="2493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2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693243" y="6552766"/>
            <a:ext cx="477982" cy="24939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2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B09D3B02-81BF-4A8A-9523-1A061C8B06C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75395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6" r:id="rId1"/>
    <p:sldLayoutId id="2147483857" r:id="rId2"/>
    <p:sldLayoutId id="2147483858" r:id="rId3"/>
    <p:sldLayoutId id="2147483865" r:id="rId4"/>
    <p:sldLayoutId id="2147483866" r:id="rId5"/>
    <p:sldLayoutId id="2147483766" r:id="rId6"/>
    <p:sldLayoutId id="2147483867" r:id="rId7"/>
    <p:sldLayoutId id="2147483870" r:id="rId8"/>
    <p:sldLayoutId id="2147483881" r:id="rId9"/>
    <p:sldLayoutId id="2147483869" r:id="rId10"/>
    <p:sldLayoutId id="2147483852" r:id="rId11"/>
    <p:sldLayoutId id="2147483859" r:id="rId12"/>
    <p:sldLayoutId id="2147483860" r:id="rId13"/>
    <p:sldLayoutId id="2147483861" r:id="rId14"/>
    <p:sldLayoutId id="2147483862" r:id="rId15"/>
    <p:sldLayoutId id="2147483863" r:id="rId16"/>
    <p:sldLayoutId id="2147483864" r:id="rId17"/>
  </p:sldLayoutIdLst>
  <p:transition spd="slow" advTm="10000">
    <p:wipe/>
  </p:transition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tx2"/>
          </a:solidFill>
          <a:latin typeface="Arial Nova Cond" panose="020B050602020202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2">
              <a:lumMod val="75000"/>
              <a:lumOff val="25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75000"/>
              <a:lumOff val="25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2">
              <a:lumMod val="75000"/>
              <a:lumOff val="25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75000"/>
              <a:lumOff val="25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75000"/>
              <a:lumOff val="25000"/>
            </a:schemeClr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64">
          <p15:clr>
            <a:srgbClr val="F26B43"/>
          </p15:clr>
        </p15:guide>
        <p15:guide id="2" orient="horz" pos="504">
          <p15:clr>
            <a:srgbClr val="F26B43"/>
          </p15:clr>
        </p15:guide>
        <p15:guide id="3" orient="horz" pos="576">
          <p15:clr>
            <a:srgbClr val="F26B43"/>
          </p15:clr>
        </p15:guide>
        <p15:guide id="4" orient="horz" pos="1128">
          <p15:clr>
            <a:srgbClr val="F26B43"/>
          </p15:clr>
        </p15:guide>
        <p15:guide id="5" orient="horz" pos="1182">
          <p15:clr>
            <a:srgbClr val="F26B43"/>
          </p15:clr>
        </p15:guide>
        <p15:guide id="6" orient="horz" pos="1776">
          <p15:clr>
            <a:srgbClr val="F26B43"/>
          </p15:clr>
        </p15:guide>
        <p15:guide id="7" orient="horz" pos="1722">
          <p15:clr>
            <a:srgbClr val="F26B43"/>
          </p15:clr>
        </p15:guide>
        <p15:guide id="8" orient="horz" pos="2304">
          <p15:clr>
            <a:srgbClr val="F26B43"/>
          </p15:clr>
        </p15:guide>
        <p15:guide id="9" orient="horz" pos="2372">
          <p15:clr>
            <a:srgbClr val="F26B43"/>
          </p15:clr>
        </p15:guide>
        <p15:guide id="10" orient="horz" pos="2912">
          <p15:clr>
            <a:srgbClr val="F26B43"/>
          </p15:clr>
        </p15:guide>
        <p15:guide id="11" orient="horz" pos="2966">
          <p15:clr>
            <a:srgbClr val="F26B43"/>
          </p15:clr>
        </p15:guide>
        <p15:guide id="12" orient="horz" pos="3507">
          <p15:clr>
            <a:srgbClr val="F26B43"/>
          </p15:clr>
        </p15:guide>
        <p15:guide id="13" orient="horz" pos="3560">
          <p15:clr>
            <a:srgbClr val="F26B43"/>
          </p15:clr>
        </p15:guide>
        <p15:guide id="14" orient="horz" pos="4032">
          <p15:clr>
            <a:srgbClr val="F26B43"/>
          </p15:clr>
        </p15:guide>
        <p15:guide id="15" pos="3808">
          <p15:clr>
            <a:srgbClr val="F26B43"/>
          </p15:clr>
        </p15:guide>
        <p15:guide id="16" pos="4973">
          <p15:clr>
            <a:srgbClr val="F26B43"/>
          </p15:clr>
        </p15:guide>
        <p15:guide id="17" pos="5028">
          <p15:clr>
            <a:srgbClr val="F26B43"/>
          </p15:clr>
        </p15:guide>
        <p15:guide id="18" pos="6132">
          <p15:clr>
            <a:srgbClr val="F26B43"/>
          </p15:clr>
        </p15:guide>
        <p15:guide id="19" pos="6188">
          <p15:clr>
            <a:srgbClr val="F26B43"/>
          </p15:clr>
        </p15:guide>
        <p15:guide id="20" pos="7292">
          <p15:clr>
            <a:srgbClr val="F26B43"/>
          </p15:clr>
        </p15:guide>
        <p15:guide id="21" pos="7347">
          <p15:clr>
            <a:srgbClr val="F26B43"/>
          </p15:clr>
        </p15:guide>
        <p15:guide id="22" pos="2709">
          <p15:clr>
            <a:srgbClr val="F26B43"/>
          </p15:clr>
        </p15:guide>
        <p15:guide id="23" pos="2655">
          <p15:clr>
            <a:srgbClr val="F26B43"/>
          </p15:clr>
        </p15:guide>
        <p15:guide id="24" pos="1551">
          <p15:clr>
            <a:srgbClr val="F26B43"/>
          </p15:clr>
        </p15:guide>
        <p15:guide id="25" pos="1495">
          <p15:clr>
            <a:srgbClr val="F26B43"/>
          </p15:clr>
        </p15:guide>
        <p15:guide id="26" pos="389">
          <p15:clr>
            <a:srgbClr val="F26B43"/>
          </p15:clr>
        </p15:guide>
        <p15:guide id="27" pos="336">
          <p15:clr>
            <a:srgbClr val="F26B43"/>
          </p15:clr>
        </p15:guide>
        <p15:guide id="28" orient="horz" pos="96">
          <p15:clr>
            <a:srgbClr val="F26B43"/>
          </p15:clr>
        </p15:guide>
        <p15:guide id="29" orient="horz" pos="408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2.m4a"/><Relationship Id="rId1" Type="http://schemas.microsoft.com/office/2007/relationships/media" Target="../media/media2.m4a"/><Relationship Id="rId5" Type="http://schemas.openxmlformats.org/officeDocument/2006/relationships/image" Target="../media/image2.png"/><Relationship Id="rId4" Type="http://schemas.openxmlformats.org/officeDocument/2006/relationships/notesSlide" Target="../notesSlides/notesSlide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3.m4a"/><Relationship Id="rId1" Type="http://schemas.microsoft.com/office/2007/relationships/media" Target="../media/media3.m4a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audio" Target="../media/media4.m4a"/><Relationship Id="rId1" Type="http://schemas.microsoft.com/office/2007/relationships/media" Target="../media/media4.m4a"/><Relationship Id="rId5" Type="http://schemas.openxmlformats.org/officeDocument/2006/relationships/image" Target="../media/image2.png"/><Relationship Id="rId4" Type="http://schemas.openxmlformats.org/officeDocument/2006/relationships/image" Target="../media/image3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audio" Target="../media/media5.m4a"/><Relationship Id="rId1" Type="http://schemas.microsoft.com/office/2007/relationships/media" Target="../media/media5.m4a"/><Relationship Id="rId5" Type="http://schemas.openxmlformats.org/officeDocument/2006/relationships/image" Target="../media/image2.png"/><Relationship Id="rId4" Type="http://schemas.openxmlformats.org/officeDocument/2006/relationships/image" Target="../media/image4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6.m4a"/><Relationship Id="rId1" Type="http://schemas.microsoft.com/office/2007/relationships/media" Target="../media/media6.m4a"/><Relationship Id="rId5" Type="http://schemas.openxmlformats.org/officeDocument/2006/relationships/image" Target="../media/image2.png"/><Relationship Id="rId4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7.m4a"/><Relationship Id="rId1" Type="http://schemas.microsoft.com/office/2007/relationships/media" Target="../media/media7.m4a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audio" Target="../media/media8.m4a"/><Relationship Id="rId1" Type="http://schemas.microsoft.com/office/2007/relationships/media" Target="../media/media8.m4a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audio" Target="../media/media9.m4a"/><Relationship Id="rId1" Type="http://schemas.microsoft.com/office/2007/relationships/media" Target="../media/media9.m4a"/><Relationship Id="rId5" Type="http://schemas.openxmlformats.org/officeDocument/2006/relationships/image" Target="../media/image2.png"/><Relationship Id="rId4" Type="http://schemas.openxmlformats.org/officeDocument/2006/relationships/image" Target="../media/image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C038E43-7817-49D9-B2C6-A49B9CA789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065033" y="3632200"/>
            <a:ext cx="4693404" cy="2161714"/>
          </a:xfrm>
        </p:spPr>
        <p:txBody>
          <a:bodyPr>
            <a:normAutofit fontScale="90000"/>
          </a:bodyPr>
          <a:lstStyle/>
          <a:p>
            <a:pPr algn="r"/>
            <a:r>
              <a:rPr lang="en-US" sz="3100" dirty="0">
                <a:latin typeface="Arial" panose="020B0604020202020204" pitchFamily="34" charset="0"/>
                <a:cs typeface="Arial" panose="020B0604020202020204" pitchFamily="34" charset="0"/>
              </a:rPr>
              <a:t>This slide show has a built-in verbal commentary and is set up to play automatically.</a:t>
            </a:r>
            <a:br>
              <a:rPr lang="en-US" sz="31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3100" dirty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3100" dirty="0">
                <a:latin typeface="Arial" panose="020B0604020202020204" pitchFamily="34" charset="0"/>
                <a:cs typeface="Arial" panose="020B0604020202020204" pitchFamily="34" charset="0"/>
              </a:rPr>
              <a:t> To start the slide show – go to ‘Slide Show’ on the pulldown menu on the top and click on ‘From Beginning’ on the far left. </a:t>
            </a: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4127682"/>
      </p:ext>
    </p:extLst>
  </p:cSld>
  <p:clrMapOvr>
    <a:masterClrMapping/>
  </p:clrMapOvr>
  <p:transition spd="slow" advTm="3000">
    <p:wip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ubtitle 1">
            <a:extLst>
              <a:ext uri="{FF2B5EF4-FFF2-40B4-BE49-F238E27FC236}">
                <a16:creationId xmlns:a16="http://schemas.microsoft.com/office/drawing/2014/main" id="{0E4C913F-DF33-4AB2-9DFF-10ADA6DBBF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27521" y="3931977"/>
            <a:ext cx="4879158" cy="1678274"/>
          </a:xfrm>
        </p:spPr>
        <p:txBody>
          <a:bodyPr>
            <a:normAutofit lnSpcReduction="10000"/>
          </a:bodyPr>
          <a:lstStyle/>
          <a:p>
            <a:r>
              <a:rPr lang="en-US" sz="2600" dirty="0">
                <a:solidFill>
                  <a:schemeClr val="tx1"/>
                </a:solidFill>
                <a:latin typeface="Arial Nova Cond" panose="020B0506020202020204" pitchFamily="34" charset="0"/>
              </a:rPr>
              <a:t>TRIPLE BOTTOM LINE </a:t>
            </a:r>
            <a:br>
              <a:rPr lang="en-US" sz="2600" dirty="0">
                <a:solidFill>
                  <a:schemeClr val="tx1"/>
                </a:solidFill>
                <a:latin typeface="Arial Nova Cond" panose="020B0506020202020204" pitchFamily="34" charset="0"/>
              </a:rPr>
            </a:br>
            <a:r>
              <a:rPr lang="en-US" sz="2600" dirty="0">
                <a:solidFill>
                  <a:schemeClr val="tx1"/>
                </a:solidFill>
                <a:latin typeface="Arial Nova Cond" panose="020B0506020202020204" pitchFamily="34" charset="0"/>
              </a:rPr>
              <a:t>4 PART SERIES</a:t>
            </a:r>
          </a:p>
          <a:p>
            <a:r>
              <a:rPr lang="en-US" sz="2200" b="1" dirty="0">
                <a:solidFill>
                  <a:schemeClr val="tx1"/>
                </a:solidFill>
                <a:latin typeface="Arial Nova Cond" panose="020B0506020202020204" pitchFamily="34" charset="0"/>
              </a:rPr>
              <a:t>Part 2: </a:t>
            </a:r>
          </a:p>
          <a:p>
            <a:r>
              <a:rPr lang="en-US" sz="2200" b="1" dirty="0">
                <a:solidFill>
                  <a:schemeClr val="tx1"/>
                </a:solidFill>
                <a:latin typeface="Arial Nova Cond" panose="020B0506020202020204" pitchFamily="34" charset="0"/>
              </a:rPr>
              <a:t>ENVIRONMENTAL SUSTAINABILITY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C038E43-7817-49D9-B2C6-A49B9CA789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226629" y="2348143"/>
            <a:ext cx="5480050" cy="2161714"/>
          </a:xfrm>
        </p:spPr>
        <p:txBody>
          <a:bodyPr>
            <a:normAutofit fontScale="90000"/>
          </a:bodyPr>
          <a:lstStyle/>
          <a:p>
            <a:pPr algn="r"/>
            <a:r>
              <a:rPr lang="en-US" sz="4400" dirty="0">
                <a:latin typeface="Arial" panose="020B0604020202020204" pitchFamily="34" charset="0"/>
                <a:cs typeface="Arial" panose="020B0604020202020204" pitchFamily="34" charset="0"/>
              </a:rPr>
              <a:t>SUSTAINABILITY</a:t>
            </a:r>
            <a:br>
              <a:rPr lang="en-US" sz="4400" dirty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3100" dirty="0">
                <a:latin typeface="Arial" panose="020B0604020202020204" pitchFamily="34" charset="0"/>
                <a:cs typeface="Arial" panose="020B0604020202020204" pitchFamily="34" charset="0"/>
              </a:rPr>
              <a:t>in Architecture &amp; Planning </a:t>
            </a:r>
            <a:b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br>
              <a:rPr lang="en-US" sz="5400" dirty="0"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6" name="Slide1">
            <a:hlinkClick r:id="" action="ppaction://media"/>
            <a:extLst>
              <a:ext uri="{FF2B5EF4-FFF2-40B4-BE49-F238E27FC236}">
                <a16:creationId xmlns:a16="http://schemas.microsoft.com/office/drawing/2014/main" id="{C2E34D55-6397-E1E0-E7CC-67C09F6D7EA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300279" y="6176034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791477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584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oup 46">
            <a:extLst>
              <a:ext uri="{FF2B5EF4-FFF2-40B4-BE49-F238E27FC236}">
                <a16:creationId xmlns:a16="http://schemas.microsoft.com/office/drawing/2014/main" id="{E0A72786-F4FB-46CE-A54A-6AA7A0124C6A}"/>
              </a:ext>
            </a:extLst>
          </p:cNvPr>
          <p:cNvGrpSpPr/>
          <p:nvPr/>
        </p:nvGrpSpPr>
        <p:grpSpPr>
          <a:xfrm>
            <a:off x="71596" y="0"/>
            <a:ext cx="857542" cy="6858000"/>
            <a:chOff x="71596" y="0"/>
            <a:chExt cx="857542" cy="6858000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D2916581-F8CA-4182-BD85-8B6BEC383192}"/>
                </a:ext>
              </a:extLst>
            </p:cNvPr>
            <p:cNvSpPr/>
            <p:nvPr/>
          </p:nvSpPr>
          <p:spPr>
            <a:xfrm>
              <a:off x="75699" y="0"/>
              <a:ext cx="853439" cy="685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2D5B458A-8926-43FF-9496-21A397FA2E98}"/>
                </a:ext>
              </a:extLst>
            </p:cNvPr>
            <p:cNvSpPr/>
            <p:nvPr/>
          </p:nvSpPr>
          <p:spPr>
            <a:xfrm>
              <a:off x="71596" y="0"/>
              <a:ext cx="853439" cy="152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4FAF6B4-866B-43CB-92F9-A202EE15B239}"/>
                </a:ext>
              </a:extLst>
            </p:cNvPr>
            <p:cNvSpPr/>
            <p:nvPr/>
          </p:nvSpPr>
          <p:spPr>
            <a:xfrm>
              <a:off x="75699" y="152401"/>
              <a:ext cx="853439" cy="64770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F2BADA0-7B4D-4487-8E9E-DC880771851E}"/>
              </a:ext>
            </a:extLst>
          </p:cNvPr>
          <p:cNvGrpSpPr/>
          <p:nvPr/>
        </p:nvGrpSpPr>
        <p:grpSpPr>
          <a:xfrm>
            <a:off x="4300538" y="1745791"/>
            <a:ext cx="7891461" cy="4526280"/>
            <a:chOff x="4300538" y="1876426"/>
            <a:chExt cx="7891461" cy="4526280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9D14938E-D17D-4C73-A549-FA1DABB81842}"/>
                </a:ext>
              </a:extLst>
            </p:cNvPr>
            <p:cNvSpPr/>
            <p:nvPr/>
          </p:nvSpPr>
          <p:spPr>
            <a:xfrm>
              <a:off x="4300538" y="1876426"/>
              <a:ext cx="7891461" cy="4526280"/>
            </a:xfrm>
            <a:prstGeom prst="rect">
              <a:avLst/>
            </a:prstGeom>
            <a:solidFill>
              <a:srgbClr val="3C4F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en-IN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BBA4FA4A-603C-445B-BA62-60461B1692C3}"/>
                </a:ext>
              </a:extLst>
            </p:cNvPr>
            <p:cNvGrpSpPr/>
            <p:nvPr/>
          </p:nvGrpSpPr>
          <p:grpSpPr>
            <a:xfrm>
              <a:off x="5103671" y="1950197"/>
              <a:ext cx="6285194" cy="4378739"/>
              <a:chOff x="5103671" y="1950197"/>
              <a:chExt cx="6285194" cy="4378739"/>
            </a:xfrm>
          </p:grpSpPr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A9C20D9F-6BCC-4CCD-93E9-F76F0D3F5F4B}"/>
                  </a:ext>
                </a:extLst>
              </p:cNvPr>
              <p:cNvGrpSpPr/>
              <p:nvPr/>
            </p:nvGrpSpPr>
            <p:grpSpPr>
              <a:xfrm>
                <a:off x="5402966" y="2337183"/>
                <a:ext cx="35599" cy="3686643"/>
                <a:chOff x="4624331" y="2200275"/>
                <a:chExt cx="38100" cy="3945654"/>
              </a:xfrm>
            </p:grpSpPr>
            <p:cxnSp>
              <p:nvCxnSpPr>
                <p:cNvPr id="52" name="Straight Connector 51">
                  <a:extLst>
                    <a:ext uri="{FF2B5EF4-FFF2-40B4-BE49-F238E27FC236}">
                      <a16:creationId xmlns:a16="http://schemas.microsoft.com/office/drawing/2014/main" id="{2AD6726A-1A7A-45C1-AC1F-11D7C72506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662431" y="2200275"/>
                  <a:ext cx="0" cy="3945654"/>
                </a:xfrm>
                <a:prstGeom prst="line">
                  <a:avLst/>
                </a:prstGeom>
                <a:ln>
                  <a:solidFill>
                    <a:schemeClr val="accent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>
                  <a:extLst>
                    <a:ext uri="{FF2B5EF4-FFF2-40B4-BE49-F238E27FC236}">
                      <a16:creationId xmlns:a16="http://schemas.microsoft.com/office/drawing/2014/main" id="{89B87AA5-CC53-48E4-BADE-7440343B82EA}"/>
                    </a:ext>
                  </a:extLst>
                </p:cNvPr>
                <p:cNvCxnSpPr/>
                <p:nvPr/>
              </p:nvCxnSpPr>
              <p:spPr>
                <a:xfrm flipH="1">
                  <a:off x="4624331" y="2200275"/>
                  <a:ext cx="0" cy="3945654"/>
                </a:xfrm>
                <a:prstGeom prst="line">
                  <a:avLst/>
                </a:prstGeom>
                <a:ln>
                  <a:solidFill>
                    <a:schemeClr val="accent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4CC41E9E-6D85-44A1-B210-F80262BD4239}"/>
                  </a:ext>
                </a:extLst>
              </p:cNvPr>
              <p:cNvGrpSpPr/>
              <p:nvPr/>
            </p:nvGrpSpPr>
            <p:grpSpPr>
              <a:xfrm>
                <a:off x="5103671" y="1950197"/>
                <a:ext cx="6285194" cy="4378739"/>
                <a:chOff x="5103671" y="1950197"/>
                <a:chExt cx="6285194" cy="4378739"/>
              </a:xfrm>
            </p:grpSpPr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4BBEA-E798-4D89-ADA9-401D1E54FEE9}"/>
                    </a:ext>
                  </a:extLst>
                </p:cNvPr>
                <p:cNvGrpSpPr/>
                <p:nvPr/>
              </p:nvGrpSpPr>
              <p:grpSpPr>
                <a:xfrm>
                  <a:off x="5103671" y="1950197"/>
                  <a:ext cx="6285194" cy="648322"/>
                  <a:chOff x="5103671" y="1950197"/>
                  <a:chExt cx="6285194" cy="648322"/>
                </a:xfrm>
              </p:grpSpPr>
              <p:sp>
                <p:nvSpPr>
                  <p:cNvPr id="23" name="Rectangle 22">
                    <a:extLst>
                      <a:ext uri="{FF2B5EF4-FFF2-40B4-BE49-F238E27FC236}">
                        <a16:creationId xmlns:a16="http://schemas.microsoft.com/office/drawing/2014/main" id="{AC244787-7CEB-43B4-9333-9C873DF20D1C}"/>
                      </a:ext>
                    </a:extLst>
                  </p:cNvPr>
                  <p:cNvSpPr/>
                  <p:nvPr/>
                </p:nvSpPr>
                <p:spPr>
                  <a:xfrm>
                    <a:off x="5882545" y="1980975"/>
                    <a:ext cx="5506320" cy="400110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square" anchor="ctr">
                    <a:spAutoFit/>
                  </a:bodyPr>
                  <a:lstStyle/>
                  <a:p>
                    <a:pPr defTabSz="914400">
                      <a:defRPr/>
                    </a:pPr>
                    <a:r>
                      <a:rPr lang="en-US" sz="2000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PART 1: SUSTAINABILITY OVERVIEW</a:t>
                    </a:r>
                  </a:p>
                </p:txBody>
              </p:sp>
              <p:sp>
                <p:nvSpPr>
                  <p:cNvPr id="13" name="Oval 12">
                    <a:extLst>
                      <a:ext uri="{FF2B5EF4-FFF2-40B4-BE49-F238E27FC236}">
                        <a16:creationId xmlns:a16="http://schemas.microsoft.com/office/drawing/2014/main" id="{1A75794B-5AD6-428F-8798-4EEFD74D5E4B}"/>
                      </a:ext>
                    </a:extLst>
                  </p:cNvPr>
                  <p:cNvSpPr/>
                  <p:nvPr/>
                </p:nvSpPr>
                <p:spPr>
                  <a:xfrm>
                    <a:off x="5103671" y="1950197"/>
                    <a:ext cx="648323" cy="648322"/>
                  </a:xfrm>
                  <a:prstGeom prst="ellipse">
                    <a:avLst/>
                  </a:prstGeom>
                  <a:solidFill>
                    <a:schemeClr val="accent1">
                      <a:lumMod val="7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 sz="1200" dirty="0">
                      <a:solidFill>
                        <a:schemeClr val="bg2">
                          <a:lumMod val="95000"/>
                        </a:schemeClr>
                      </a:solidFill>
                      <a:latin typeface="Arial Nova Cond" panose="020B0506020202020204" pitchFamily="34" charset="0"/>
                    </a:endParaRPr>
                  </a:p>
                </p:txBody>
              </p:sp>
            </p:grpSp>
            <p:sp>
              <p:nvSpPr>
                <p:cNvPr id="45" name="Oval 44">
                  <a:extLst>
                    <a:ext uri="{FF2B5EF4-FFF2-40B4-BE49-F238E27FC236}">
                      <a16:creationId xmlns:a16="http://schemas.microsoft.com/office/drawing/2014/main" id="{F903FAFC-E802-4836-8731-BD4FAABD1628}"/>
                    </a:ext>
                  </a:extLst>
                </p:cNvPr>
                <p:cNvSpPr/>
                <p:nvPr/>
              </p:nvSpPr>
              <p:spPr>
                <a:xfrm>
                  <a:off x="5103671" y="5680614"/>
                  <a:ext cx="648323" cy="648322"/>
                </a:xfrm>
                <a:prstGeom prst="ellipse">
                  <a:avLst/>
                </a:prstGeom>
                <a:solidFill>
                  <a:schemeClr val="accent1">
                    <a:lumMod val="7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20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DFC82CF4-C4C6-4B10-AD9C-E18D56FA688C}"/>
                    </a:ext>
                  </a:extLst>
                </p:cNvPr>
                <p:cNvSpPr/>
                <p:nvPr/>
              </p:nvSpPr>
              <p:spPr>
                <a:xfrm>
                  <a:off x="5103671" y="4437141"/>
                  <a:ext cx="648323" cy="648322"/>
                </a:xfrm>
                <a:prstGeom prst="ellipse">
                  <a:avLst/>
                </a:prstGeom>
                <a:solidFill>
                  <a:schemeClr val="accent1">
                    <a:lumMod val="7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20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69CF09BE-8397-4B56-8DA8-A6A6DFF47153}"/>
                    </a:ext>
                  </a:extLst>
                </p:cNvPr>
                <p:cNvGrpSpPr/>
                <p:nvPr/>
              </p:nvGrpSpPr>
              <p:grpSpPr>
                <a:xfrm>
                  <a:off x="5103671" y="3193669"/>
                  <a:ext cx="648323" cy="648322"/>
                  <a:chOff x="4337147" y="3536022"/>
                  <a:chExt cx="532336" cy="532335"/>
                </a:xfrm>
              </p:grpSpPr>
              <p:grpSp>
                <p:nvGrpSpPr>
                  <p:cNvPr id="26" name="Group 25">
                    <a:extLst>
                      <a:ext uri="{FF2B5EF4-FFF2-40B4-BE49-F238E27FC236}">
                        <a16:creationId xmlns:a16="http://schemas.microsoft.com/office/drawing/2014/main" id="{1ECB3854-010E-40B9-8521-90CEA19E75E8}"/>
                      </a:ext>
                    </a:extLst>
                  </p:cNvPr>
                  <p:cNvGrpSpPr/>
                  <p:nvPr/>
                </p:nvGrpSpPr>
                <p:grpSpPr>
                  <a:xfrm>
                    <a:off x="4337147" y="3536022"/>
                    <a:ext cx="532336" cy="532335"/>
                    <a:chOff x="1880142" y="5139103"/>
                    <a:chExt cx="682400" cy="682400"/>
                  </a:xfrm>
                </p:grpSpPr>
                <p:sp>
                  <p:nvSpPr>
                    <p:cNvPr id="28" name="Oval 27">
                      <a:extLst>
                        <a:ext uri="{FF2B5EF4-FFF2-40B4-BE49-F238E27FC236}">
                          <a16:creationId xmlns:a16="http://schemas.microsoft.com/office/drawing/2014/main" id="{1194B867-EC72-49E6-B8C6-971D3AF065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0142" y="5139103"/>
                      <a:ext cx="682400" cy="682400"/>
                    </a:xfrm>
                    <a:prstGeom prst="ellipse">
                      <a:avLst/>
                    </a:prstGeom>
                    <a:solidFill>
                      <a:schemeClr val="accent1">
                        <a:lumMod val="7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>
                        <a:defRPr/>
                      </a:pPr>
                      <a:endParaRPr lang="en-US" sz="120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</a:endParaRPr>
                    </a:p>
                  </p:txBody>
                </p:sp>
                <p:sp>
                  <p:nvSpPr>
                    <p:cNvPr id="29" name="Oval 28">
                      <a:extLst>
                        <a:ext uri="{FF2B5EF4-FFF2-40B4-BE49-F238E27FC236}">
                          <a16:creationId xmlns:a16="http://schemas.microsoft.com/office/drawing/2014/main" id="{4E36F03D-3DFB-437D-B25B-4603024CC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0815" y="5189776"/>
                      <a:ext cx="581054" cy="581054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 w="0">
                      <a:noFill/>
                    </a:ln>
                    <a:effectLst>
                      <a:outerShdw blurRad="50800" dist="12700" dir="5400000" algn="t" rotWithShape="0">
                        <a:prstClr val="black">
                          <a:alpha val="5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>
                        <a:defRPr/>
                      </a:pPr>
                      <a:endParaRPr lang="en-US" sz="120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</a:endParaRPr>
                    </a:p>
                  </p:txBody>
                </p:sp>
              </p:grpSp>
              <p:sp>
                <p:nvSpPr>
                  <p:cNvPr id="9" name="Freeform: Shape 8">
                    <a:extLst>
                      <a:ext uri="{FF2B5EF4-FFF2-40B4-BE49-F238E27FC236}">
                        <a16:creationId xmlns:a16="http://schemas.microsoft.com/office/drawing/2014/main" id="{39DB0D26-CC22-4040-9057-BBD11F7E1F6B}"/>
                      </a:ext>
                    </a:extLst>
                  </p:cNvPr>
                  <p:cNvSpPr/>
                  <p:nvPr/>
                </p:nvSpPr>
                <p:spPr>
                  <a:xfrm>
                    <a:off x="4446093" y="3648415"/>
                    <a:ext cx="314452" cy="307560"/>
                  </a:xfrm>
                  <a:custGeom>
                    <a:avLst/>
                    <a:gdLst>
                      <a:gd name="connsiteX0" fmla="*/ 38773 w 314452"/>
                      <a:gd name="connsiteY0" fmla="*/ 250271 h 307560"/>
                      <a:gd name="connsiteX1" fmla="*/ 64908 w 314452"/>
                      <a:gd name="connsiteY1" fmla="*/ 250306 h 307560"/>
                      <a:gd name="connsiteX2" fmla="*/ 75988 w 314452"/>
                      <a:gd name="connsiteY2" fmla="*/ 261424 h 307560"/>
                      <a:gd name="connsiteX3" fmla="*/ 57944 w 314452"/>
                      <a:gd name="connsiteY3" fmla="*/ 261385 h 307560"/>
                      <a:gd name="connsiteX4" fmla="*/ 114575 w 314452"/>
                      <a:gd name="connsiteY4" fmla="*/ 291932 h 307560"/>
                      <a:gd name="connsiteX5" fmla="*/ 249678 w 314452"/>
                      <a:gd name="connsiteY5" fmla="*/ 255711 h 307560"/>
                      <a:gd name="connsiteX6" fmla="*/ 257368 w 314452"/>
                      <a:gd name="connsiteY6" fmla="*/ 263422 h 307560"/>
                      <a:gd name="connsiteX7" fmla="*/ 150506 w 314452"/>
                      <a:gd name="connsiteY7" fmla="*/ 307560 h 307560"/>
                      <a:gd name="connsiteX8" fmla="*/ 111751 w 314452"/>
                      <a:gd name="connsiteY8" fmla="*/ 302463 h 307560"/>
                      <a:gd name="connsiteX9" fmla="*/ 49832 w 314452"/>
                      <a:gd name="connsiteY9" fmla="*/ 268729 h 307560"/>
                      <a:gd name="connsiteX10" fmla="*/ 49811 w 314452"/>
                      <a:gd name="connsiteY10" fmla="*/ 287523 h 307560"/>
                      <a:gd name="connsiteX11" fmla="*/ 38735 w 314452"/>
                      <a:gd name="connsiteY11" fmla="*/ 276402 h 307560"/>
                      <a:gd name="connsiteX12" fmla="*/ 58371 w 314452"/>
                      <a:gd name="connsiteY12" fmla="*/ 120061 h 307560"/>
                      <a:gd name="connsiteX13" fmla="*/ 113568 w 314452"/>
                      <a:gd name="connsiteY13" fmla="*/ 151303 h 307560"/>
                      <a:gd name="connsiteX14" fmla="*/ 136849 w 314452"/>
                      <a:gd name="connsiteY14" fmla="*/ 166505 h 307560"/>
                      <a:gd name="connsiteX15" fmla="*/ 144518 w 314452"/>
                      <a:gd name="connsiteY15" fmla="*/ 179251 h 307560"/>
                      <a:gd name="connsiteX16" fmla="*/ 147358 w 314452"/>
                      <a:gd name="connsiteY16" fmla="*/ 189826 h 307560"/>
                      <a:gd name="connsiteX17" fmla="*/ 148029 w 314452"/>
                      <a:gd name="connsiteY17" fmla="*/ 198401 h 307560"/>
                      <a:gd name="connsiteX18" fmla="*/ 147009 w 314452"/>
                      <a:gd name="connsiteY18" fmla="*/ 209263 h 307560"/>
                      <a:gd name="connsiteX19" fmla="*/ 137484 w 314452"/>
                      <a:gd name="connsiteY19" fmla="*/ 198023 h 307560"/>
                      <a:gd name="connsiteX20" fmla="*/ 109655 w 314452"/>
                      <a:gd name="connsiteY20" fmla="*/ 178716 h 307560"/>
                      <a:gd name="connsiteX21" fmla="*/ 106214 w 314452"/>
                      <a:gd name="connsiteY21" fmla="*/ 177650 h 307560"/>
                      <a:gd name="connsiteX22" fmla="*/ 105777 w 314452"/>
                      <a:gd name="connsiteY22" fmla="*/ 177650 h 307560"/>
                      <a:gd name="connsiteX23" fmla="*/ 109655 w 314452"/>
                      <a:gd name="connsiteY23" fmla="*/ 180086 h 307560"/>
                      <a:gd name="connsiteX24" fmla="*/ 130860 w 314452"/>
                      <a:gd name="connsiteY24" fmla="*/ 197583 h 307560"/>
                      <a:gd name="connsiteX25" fmla="*/ 136276 w 314452"/>
                      <a:gd name="connsiteY25" fmla="*/ 203918 h 307560"/>
                      <a:gd name="connsiteX26" fmla="*/ 149039 w 314452"/>
                      <a:gd name="connsiteY26" fmla="*/ 236697 h 307560"/>
                      <a:gd name="connsiteX27" fmla="*/ 83297 w 314452"/>
                      <a:gd name="connsiteY27" fmla="*/ 202436 h 307560"/>
                      <a:gd name="connsiteX28" fmla="*/ 58371 w 314452"/>
                      <a:gd name="connsiteY28" fmla="*/ 120061 h 307560"/>
                      <a:gd name="connsiteX29" fmla="*/ 238304 w 314452"/>
                      <a:gd name="connsiteY29" fmla="*/ 76887 h 307560"/>
                      <a:gd name="connsiteX30" fmla="*/ 243329 w 314452"/>
                      <a:gd name="connsiteY30" fmla="*/ 116606 h 307560"/>
                      <a:gd name="connsiteX31" fmla="*/ 211960 w 314452"/>
                      <a:gd name="connsiteY31" fmla="*/ 179311 h 307560"/>
                      <a:gd name="connsiteX32" fmla="*/ 150960 w 314452"/>
                      <a:gd name="connsiteY32" fmla="*/ 201634 h 307560"/>
                      <a:gd name="connsiteX33" fmla="*/ 151047 w 314452"/>
                      <a:gd name="connsiteY33" fmla="*/ 198402 h 307560"/>
                      <a:gd name="connsiteX34" fmla="*/ 150331 w 314452"/>
                      <a:gd name="connsiteY34" fmla="*/ 189380 h 307560"/>
                      <a:gd name="connsiteX35" fmla="*/ 149017 w 314452"/>
                      <a:gd name="connsiteY35" fmla="*/ 183319 h 307560"/>
                      <a:gd name="connsiteX36" fmla="*/ 159747 w 314452"/>
                      <a:gd name="connsiteY36" fmla="*/ 170660 h 307560"/>
                      <a:gd name="connsiteX37" fmla="*/ 188219 w 314452"/>
                      <a:gd name="connsiteY37" fmla="*/ 149899 h 307560"/>
                      <a:gd name="connsiteX38" fmla="*/ 156714 w 314452"/>
                      <a:gd name="connsiteY38" fmla="*/ 168169 h 307560"/>
                      <a:gd name="connsiteX39" fmla="*/ 146589 w 314452"/>
                      <a:gd name="connsiteY39" fmla="*/ 176523 h 307560"/>
                      <a:gd name="connsiteX40" fmla="*/ 139126 w 314452"/>
                      <a:gd name="connsiteY40" fmla="*/ 164553 h 307560"/>
                      <a:gd name="connsiteX41" fmla="*/ 136673 w 314452"/>
                      <a:gd name="connsiteY41" fmla="*/ 161908 h 307560"/>
                      <a:gd name="connsiteX42" fmla="*/ 140080 w 314452"/>
                      <a:gd name="connsiteY42" fmla="*/ 154550 h 307560"/>
                      <a:gd name="connsiteX43" fmla="*/ 170299 w 314452"/>
                      <a:gd name="connsiteY43" fmla="*/ 125701 h 307560"/>
                      <a:gd name="connsiteX44" fmla="*/ 211828 w 314452"/>
                      <a:gd name="connsiteY44" fmla="*/ 106211 h 307560"/>
                      <a:gd name="connsiteX45" fmla="*/ 238304 w 314452"/>
                      <a:gd name="connsiteY45" fmla="*/ 76887 h 307560"/>
                      <a:gd name="connsiteX46" fmla="*/ 189802 w 314452"/>
                      <a:gd name="connsiteY46" fmla="*/ 11167 h 307560"/>
                      <a:gd name="connsiteX47" fmla="*/ 298240 w 314452"/>
                      <a:gd name="connsiteY47" fmla="*/ 188241 h 307560"/>
                      <a:gd name="connsiteX48" fmla="*/ 314452 w 314452"/>
                      <a:gd name="connsiteY48" fmla="*/ 178885 h 307560"/>
                      <a:gd name="connsiteX49" fmla="*/ 310392 w 314452"/>
                      <a:gd name="connsiteY49" fmla="*/ 194038 h 307560"/>
                      <a:gd name="connsiteX50" fmla="*/ 287758 w 314452"/>
                      <a:gd name="connsiteY50" fmla="*/ 207108 h 307560"/>
                      <a:gd name="connsiteX51" fmla="*/ 274694 w 314452"/>
                      <a:gd name="connsiteY51" fmla="*/ 184471 h 307560"/>
                      <a:gd name="connsiteX52" fmla="*/ 278754 w 314452"/>
                      <a:gd name="connsiteY52" fmla="*/ 169315 h 307560"/>
                      <a:gd name="connsiteX53" fmla="*/ 287776 w 314452"/>
                      <a:gd name="connsiteY53" fmla="*/ 184954 h 307560"/>
                      <a:gd name="connsiteX54" fmla="*/ 186972 w 314452"/>
                      <a:gd name="connsiteY54" fmla="*/ 21697 h 307560"/>
                      <a:gd name="connsiteX55" fmla="*/ 103181 w 314452"/>
                      <a:gd name="connsiteY55" fmla="*/ 0 h 307560"/>
                      <a:gd name="connsiteX56" fmla="*/ 125828 w 314452"/>
                      <a:gd name="connsiteY56" fmla="*/ 13050 h 307560"/>
                      <a:gd name="connsiteX57" fmla="*/ 112785 w 314452"/>
                      <a:gd name="connsiteY57" fmla="*/ 35693 h 307560"/>
                      <a:gd name="connsiteX58" fmla="*/ 97635 w 314452"/>
                      <a:gd name="connsiteY58" fmla="*/ 39767 h 307560"/>
                      <a:gd name="connsiteX59" fmla="*/ 106646 w 314452"/>
                      <a:gd name="connsiteY59" fmla="*/ 24132 h 307560"/>
                      <a:gd name="connsiteX60" fmla="*/ 15657 w 314452"/>
                      <a:gd name="connsiteY60" fmla="*/ 120613 h 307560"/>
                      <a:gd name="connsiteX61" fmla="*/ 15678 w 314452"/>
                      <a:gd name="connsiteY61" fmla="*/ 193013 h 307560"/>
                      <a:gd name="connsiteX62" fmla="*/ 5151 w 314452"/>
                      <a:gd name="connsiteY62" fmla="*/ 195846 h 307560"/>
                      <a:gd name="connsiteX63" fmla="*/ 5130 w 314452"/>
                      <a:gd name="connsiteY63" fmla="*/ 117796 h 307560"/>
                      <a:gd name="connsiteX64" fmla="*/ 104320 w 314452"/>
                      <a:gd name="connsiteY64" fmla="*/ 13458 h 307560"/>
                      <a:gd name="connsiteX65" fmla="*/ 88031 w 314452"/>
                      <a:gd name="connsiteY65" fmla="*/ 4077 h 307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</a:cxnLst>
                    <a:rect l="l" t="t" r="r" b="b"/>
                    <a:pathLst>
                      <a:path w="314452" h="307560">
                        <a:moveTo>
                          <a:pt x="38773" y="250271"/>
                        </a:moveTo>
                        <a:lnTo>
                          <a:pt x="64908" y="250306"/>
                        </a:lnTo>
                        <a:lnTo>
                          <a:pt x="75988" y="261424"/>
                        </a:lnTo>
                        <a:lnTo>
                          <a:pt x="57944" y="261385"/>
                        </a:lnTo>
                        <a:cubicBezTo>
                          <a:pt x="74142" y="275791"/>
                          <a:pt x="93548" y="286303"/>
                          <a:pt x="114575" y="291932"/>
                        </a:cubicBezTo>
                        <a:cubicBezTo>
                          <a:pt x="162620" y="304817"/>
                          <a:pt x="214382" y="290933"/>
                          <a:pt x="249678" y="255711"/>
                        </a:cubicBezTo>
                        <a:lnTo>
                          <a:pt x="257368" y="263422"/>
                        </a:lnTo>
                        <a:cubicBezTo>
                          <a:pt x="228736" y="292019"/>
                          <a:pt x="190005" y="307560"/>
                          <a:pt x="150506" y="307560"/>
                        </a:cubicBezTo>
                        <a:cubicBezTo>
                          <a:pt x="137558" y="307560"/>
                          <a:pt x="124536" y="305887"/>
                          <a:pt x="111751" y="302463"/>
                        </a:cubicBezTo>
                        <a:cubicBezTo>
                          <a:pt x="88705" y="296289"/>
                          <a:pt x="67466" y="284655"/>
                          <a:pt x="49832" y="268729"/>
                        </a:cubicBezTo>
                        <a:lnTo>
                          <a:pt x="49811" y="287523"/>
                        </a:lnTo>
                        <a:lnTo>
                          <a:pt x="38735" y="276402"/>
                        </a:lnTo>
                        <a:close/>
                        <a:moveTo>
                          <a:pt x="58371" y="120061"/>
                        </a:moveTo>
                        <a:cubicBezTo>
                          <a:pt x="57766" y="125700"/>
                          <a:pt x="82381" y="140241"/>
                          <a:pt x="113568" y="151303"/>
                        </a:cubicBezTo>
                        <a:cubicBezTo>
                          <a:pt x="124246" y="155094"/>
                          <a:pt x="131688" y="160502"/>
                          <a:pt x="136849" y="166505"/>
                        </a:cubicBezTo>
                        <a:cubicBezTo>
                          <a:pt x="140360" y="170603"/>
                          <a:pt x="142820" y="174939"/>
                          <a:pt x="144518" y="179251"/>
                        </a:cubicBezTo>
                        <a:cubicBezTo>
                          <a:pt x="145936" y="182881"/>
                          <a:pt x="146831" y="186458"/>
                          <a:pt x="147358" y="189826"/>
                        </a:cubicBezTo>
                        <a:cubicBezTo>
                          <a:pt x="147841" y="192929"/>
                          <a:pt x="148022" y="195833"/>
                          <a:pt x="148029" y="198401"/>
                        </a:cubicBezTo>
                        <a:cubicBezTo>
                          <a:pt x="148054" y="204864"/>
                          <a:pt x="147009" y="209263"/>
                          <a:pt x="147009" y="209263"/>
                        </a:cubicBezTo>
                        <a:cubicBezTo>
                          <a:pt x="143850" y="204969"/>
                          <a:pt x="140650" y="201283"/>
                          <a:pt x="137484" y="198023"/>
                        </a:cubicBezTo>
                        <a:cubicBezTo>
                          <a:pt x="126000" y="186179"/>
                          <a:pt x="115207" y="180774"/>
                          <a:pt x="109655" y="178716"/>
                        </a:cubicBezTo>
                        <a:cubicBezTo>
                          <a:pt x="107988" y="178098"/>
                          <a:pt x="106808" y="177769"/>
                          <a:pt x="106214" y="177650"/>
                        </a:cubicBezTo>
                        <a:cubicBezTo>
                          <a:pt x="105850" y="177587"/>
                          <a:pt x="105662" y="177580"/>
                          <a:pt x="105777" y="177650"/>
                        </a:cubicBezTo>
                        <a:cubicBezTo>
                          <a:pt x="107115" y="178450"/>
                          <a:pt x="108397" y="179268"/>
                          <a:pt x="109655" y="180086"/>
                        </a:cubicBezTo>
                        <a:cubicBezTo>
                          <a:pt x="118561" y="185847"/>
                          <a:pt x="125472" y="191804"/>
                          <a:pt x="130860" y="197583"/>
                        </a:cubicBezTo>
                        <a:cubicBezTo>
                          <a:pt x="132858" y="199718"/>
                          <a:pt x="134679" y="201852"/>
                          <a:pt x="136276" y="203918"/>
                        </a:cubicBezTo>
                        <a:cubicBezTo>
                          <a:pt x="150573" y="222561"/>
                          <a:pt x="149542" y="237769"/>
                          <a:pt x="149039" y="236697"/>
                        </a:cubicBezTo>
                        <a:cubicBezTo>
                          <a:pt x="140650" y="218812"/>
                          <a:pt x="118163" y="219420"/>
                          <a:pt x="83297" y="202436"/>
                        </a:cubicBezTo>
                        <a:cubicBezTo>
                          <a:pt x="48420" y="185477"/>
                          <a:pt x="58619" y="117776"/>
                          <a:pt x="58371" y="120061"/>
                        </a:cubicBezTo>
                        <a:close/>
                        <a:moveTo>
                          <a:pt x="238304" y="76887"/>
                        </a:moveTo>
                        <a:cubicBezTo>
                          <a:pt x="244496" y="88550"/>
                          <a:pt x="245526" y="103769"/>
                          <a:pt x="243329" y="116606"/>
                        </a:cubicBezTo>
                        <a:cubicBezTo>
                          <a:pt x="239954" y="140123"/>
                          <a:pt x="229696" y="163106"/>
                          <a:pt x="211960" y="179311"/>
                        </a:cubicBezTo>
                        <a:cubicBezTo>
                          <a:pt x="195186" y="194670"/>
                          <a:pt x="173307" y="201801"/>
                          <a:pt x="150960" y="201634"/>
                        </a:cubicBezTo>
                        <a:cubicBezTo>
                          <a:pt x="151016" y="200617"/>
                          <a:pt x="151047" y="199551"/>
                          <a:pt x="151047" y="198402"/>
                        </a:cubicBezTo>
                        <a:cubicBezTo>
                          <a:pt x="151036" y="195390"/>
                          <a:pt x="150795" y="192357"/>
                          <a:pt x="150331" y="189380"/>
                        </a:cubicBezTo>
                        <a:cubicBezTo>
                          <a:pt x="150009" y="187308"/>
                          <a:pt x="149559" y="185292"/>
                          <a:pt x="149017" y="183319"/>
                        </a:cubicBezTo>
                        <a:cubicBezTo>
                          <a:pt x="151907" y="178664"/>
                          <a:pt x="155523" y="174426"/>
                          <a:pt x="159747" y="170660"/>
                        </a:cubicBezTo>
                        <a:cubicBezTo>
                          <a:pt x="168538" y="162788"/>
                          <a:pt x="178820" y="156971"/>
                          <a:pt x="188219" y="149899"/>
                        </a:cubicBezTo>
                        <a:cubicBezTo>
                          <a:pt x="177706" y="155982"/>
                          <a:pt x="166703" y="161181"/>
                          <a:pt x="156714" y="168169"/>
                        </a:cubicBezTo>
                        <a:cubicBezTo>
                          <a:pt x="153137" y="170677"/>
                          <a:pt x="149688" y="173459"/>
                          <a:pt x="146589" y="176523"/>
                        </a:cubicBezTo>
                        <a:cubicBezTo>
                          <a:pt x="144681" y="172173"/>
                          <a:pt x="142208" y="168144"/>
                          <a:pt x="139126" y="164553"/>
                        </a:cubicBezTo>
                        <a:cubicBezTo>
                          <a:pt x="138346" y="163651"/>
                          <a:pt x="137532" y="162771"/>
                          <a:pt x="136673" y="161908"/>
                        </a:cubicBezTo>
                        <a:cubicBezTo>
                          <a:pt x="137718" y="159406"/>
                          <a:pt x="138857" y="156964"/>
                          <a:pt x="140080" y="154550"/>
                        </a:cubicBezTo>
                        <a:cubicBezTo>
                          <a:pt x="146404" y="142059"/>
                          <a:pt x="158412" y="132496"/>
                          <a:pt x="170299" y="125701"/>
                        </a:cubicBezTo>
                        <a:cubicBezTo>
                          <a:pt x="183597" y="118056"/>
                          <a:pt x="197978" y="112682"/>
                          <a:pt x="211828" y="106211"/>
                        </a:cubicBezTo>
                        <a:cubicBezTo>
                          <a:pt x="224371" y="100338"/>
                          <a:pt x="237068" y="91956"/>
                          <a:pt x="238304" y="76887"/>
                        </a:cubicBezTo>
                        <a:close/>
                        <a:moveTo>
                          <a:pt x="189802" y="11167"/>
                        </a:moveTo>
                        <a:cubicBezTo>
                          <a:pt x="267577" y="32004"/>
                          <a:pt x="314889" y="110369"/>
                          <a:pt x="298240" y="188241"/>
                        </a:cubicBezTo>
                        <a:lnTo>
                          <a:pt x="314452" y="178885"/>
                        </a:lnTo>
                        <a:lnTo>
                          <a:pt x="310392" y="194038"/>
                        </a:lnTo>
                        <a:lnTo>
                          <a:pt x="287758" y="207108"/>
                        </a:lnTo>
                        <a:lnTo>
                          <a:pt x="274694" y="184471"/>
                        </a:lnTo>
                        <a:lnTo>
                          <a:pt x="278754" y="169315"/>
                        </a:lnTo>
                        <a:lnTo>
                          <a:pt x="287776" y="184954"/>
                        </a:lnTo>
                        <a:cubicBezTo>
                          <a:pt x="302576" y="113049"/>
                          <a:pt x="258790" y="40942"/>
                          <a:pt x="186972" y="21697"/>
                        </a:cubicBezTo>
                        <a:close/>
                        <a:moveTo>
                          <a:pt x="103181" y="0"/>
                        </a:moveTo>
                        <a:lnTo>
                          <a:pt x="125828" y="13050"/>
                        </a:lnTo>
                        <a:lnTo>
                          <a:pt x="112785" y="35693"/>
                        </a:lnTo>
                        <a:lnTo>
                          <a:pt x="97635" y="39767"/>
                        </a:lnTo>
                        <a:lnTo>
                          <a:pt x="106646" y="24132"/>
                        </a:lnTo>
                        <a:cubicBezTo>
                          <a:pt x="62305" y="38946"/>
                          <a:pt x="27816" y="75237"/>
                          <a:pt x="15657" y="120613"/>
                        </a:cubicBezTo>
                        <a:cubicBezTo>
                          <a:pt x="9308" y="144308"/>
                          <a:pt x="9315" y="169345"/>
                          <a:pt x="15678" y="193013"/>
                        </a:cubicBezTo>
                        <a:lnTo>
                          <a:pt x="5151" y="195846"/>
                        </a:lnTo>
                        <a:cubicBezTo>
                          <a:pt x="-1711" y="170323"/>
                          <a:pt x="-1718" y="143340"/>
                          <a:pt x="5130" y="117796"/>
                        </a:cubicBezTo>
                        <a:cubicBezTo>
                          <a:pt x="18337" y="68501"/>
                          <a:pt x="55998" y="29181"/>
                          <a:pt x="104320" y="13458"/>
                        </a:cubicBezTo>
                        <a:lnTo>
                          <a:pt x="88031" y="4077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defTabSz="914400">
                      <a:defRPr/>
                    </a:pPr>
                    <a:endParaRPr lang="en-US" sz="1600" dirty="0">
                      <a:solidFill>
                        <a:schemeClr val="bg2">
                          <a:lumMod val="95000"/>
                        </a:schemeClr>
                      </a:solidFill>
                      <a:latin typeface="Arial Nova Cond" panose="020B0506020202020204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C5749D2-9A1C-46D7-A3E5-6D92D0D760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402" y="152401"/>
            <a:ext cx="10958512" cy="652468"/>
          </a:xfrm>
        </p:spPr>
        <p:txBody>
          <a:bodyPr>
            <a:noAutofit/>
          </a:bodyPr>
          <a:lstStyle/>
          <a:p>
            <a:r>
              <a:rPr lang="en-US" b="0" dirty="0"/>
              <a:t>Triple Bottom Line Sustainability Series</a:t>
            </a:r>
            <a:endParaRPr lang="en-IN" b="0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4E727710-9D60-49B9-A79A-8CF3AE58E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3</a:t>
            </a:fld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749AF21E-2BCD-73C2-2926-21FD00DE3315}"/>
              </a:ext>
            </a:extLst>
          </p:cNvPr>
          <p:cNvSpPr/>
          <p:nvPr/>
        </p:nvSpPr>
        <p:spPr>
          <a:xfrm>
            <a:off x="5154989" y="1867036"/>
            <a:ext cx="552038" cy="552037"/>
          </a:xfrm>
          <a:prstGeom prst="ellipse">
            <a:avLst/>
          </a:prstGeom>
          <a:solidFill>
            <a:schemeClr val="accent2"/>
          </a:solidFill>
          <a:ln w="0">
            <a:noFill/>
          </a:ln>
          <a:effectLst>
            <a:outerShdw blurRad="50800" dist="12700" dir="5400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sz="120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0F6D8E3-B624-1226-90FF-432759E0CE85}"/>
              </a:ext>
            </a:extLst>
          </p:cNvPr>
          <p:cNvSpPr/>
          <p:nvPr/>
        </p:nvSpPr>
        <p:spPr>
          <a:xfrm>
            <a:off x="5239529" y="1955776"/>
            <a:ext cx="382966" cy="374572"/>
          </a:xfrm>
          <a:custGeom>
            <a:avLst/>
            <a:gdLst>
              <a:gd name="connsiteX0" fmla="*/ 38773 w 314452"/>
              <a:gd name="connsiteY0" fmla="*/ 250271 h 307560"/>
              <a:gd name="connsiteX1" fmla="*/ 64908 w 314452"/>
              <a:gd name="connsiteY1" fmla="*/ 250306 h 307560"/>
              <a:gd name="connsiteX2" fmla="*/ 75988 w 314452"/>
              <a:gd name="connsiteY2" fmla="*/ 261424 h 307560"/>
              <a:gd name="connsiteX3" fmla="*/ 57944 w 314452"/>
              <a:gd name="connsiteY3" fmla="*/ 261385 h 307560"/>
              <a:gd name="connsiteX4" fmla="*/ 114575 w 314452"/>
              <a:gd name="connsiteY4" fmla="*/ 291932 h 307560"/>
              <a:gd name="connsiteX5" fmla="*/ 249678 w 314452"/>
              <a:gd name="connsiteY5" fmla="*/ 255711 h 307560"/>
              <a:gd name="connsiteX6" fmla="*/ 257368 w 314452"/>
              <a:gd name="connsiteY6" fmla="*/ 263422 h 307560"/>
              <a:gd name="connsiteX7" fmla="*/ 150506 w 314452"/>
              <a:gd name="connsiteY7" fmla="*/ 307560 h 307560"/>
              <a:gd name="connsiteX8" fmla="*/ 111751 w 314452"/>
              <a:gd name="connsiteY8" fmla="*/ 302463 h 307560"/>
              <a:gd name="connsiteX9" fmla="*/ 49832 w 314452"/>
              <a:gd name="connsiteY9" fmla="*/ 268729 h 307560"/>
              <a:gd name="connsiteX10" fmla="*/ 49811 w 314452"/>
              <a:gd name="connsiteY10" fmla="*/ 287523 h 307560"/>
              <a:gd name="connsiteX11" fmla="*/ 38735 w 314452"/>
              <a:gd name="connsiteY11" fmla="*/ 276402 h 307560"/>
              <a:gd name="connsiteX12" fmla="*/ 58371 w 314452"/>
              <a:gd name="connsiteY12" fmla="*/ 120061 h 307560"/>
              <a:gd name="connsiteX13" fmla="*/ 113568 w 314452"/>
              <a:gd name="connsiteY13" fmla="*/ 151303 h 307560"/>
              <a:gd name="connsiteX14" fmla="*/ 136849 w 314452"/>
              <a:gd name="connsiteY14" fmla="*/ 166505 h 307560"/>
              <a:gd name="connsiteX15" fmla="*/ 144518 w 314452"/>
              <a:gd name="connsiteY15" fmla="*/ 179251 h 307560"/>
              <a:gd name="connsiteX16" fmla="*/ 147358 w 314452"/>
              <a:gd name="connsiteY16" fmla="*/ 189826 h 307560"/>
              <a:gd name="connsiteX17" fmla="*/ 148029 w 314452"/>
              <a:gd name="connsiteY17" fmla="*/ 198401 h 307560"/>
              <a:gd name="connsiteX18" fmla="*/ 147009 w 314452"/>
              <a:gd name="connsiteY18" fmla="*/ 209263 h 307560"/>
              <a:gd name="connsiteX19" fmla="*/ 137484 w 314452"/>
              <a:gd name="connsiteY19" fmla="*/ 198023 h 307560"/>
              <a:gd name="connsiteX20" fmla="*/ 109655 w 314452"/>
              <a:gd name="connsiteY20" fmla="*/ 178716 h 307560"/>
              <a:gd name="connsiteX21" fmla="*/ 106214 w 314452"/>
              <a:gd name="connsiteY21" fmla="*/ 177650 h 307560"/>
              <a:gd name="connsiteX22" fmla="*/ 105777 w 314452"/>
              <a:gd name="connsiteY22" fmla="*/ 177650 h 307560"/>
              <a:gd name="connsiteX23" fmla="*/ 109655 w 314452"/>
              <a:gd name="connsiteY23" fmla="*/ 180086 h 307560"/>
              <a:gd name="connsiteX24" fmla="*/ 130860 w 314452"/>
              <a:gd name="connsiteY24" fmla="*/ 197583 h 307560"/>
              <a:gd name="connsiteX25" fmla="*/ 136276 w 314452"/>
              <a:gd name="connsiteY25" fmla="*/ 203918 h 307560"/>
              <a:gd name="connsiteX26" fmla="*/ 149039 w 314452"/>
              <a:gd name="connsiteY26" fmla="*/ 236697 h 307560"/>
              <a:gd name="connsiteX27" fmla="*/ 83297 w 314452"/>
              <a:gd name="connsiteY27" fmla="*/ 202436 h 307560"/>
              <a:gd name="connsiteX28" fmla="*/ 58371 w 314452"/>
              <a:gd name="connsiteY28" fmla="*/ 120061 h 307560"/>
              <a:gd name="connsiteX29" fmla="*/ 238304 w 314452"/>
              <a:gd name="connsiteY29" fmla="*/ 76887 h 307560"/>
              <a:gd name="connsiteX30" fmla="*/ 243329 w 314452"/>
              <a:gd name="connsiteY30" fmla="*/ 116606 h 307560"/>
              <a:gd name="connsiteX31" fmla="*/ 211960 w 314452"/>
              <a:gd name="connsiteY31" fmla="*/ 179311 h 307560"/>
              <a:gd name="connsiteX32" fmla="*/ 150960 w 314452"/>
              <a:gd name="connsiteY32" fmla="*/ 201634 h 307560"/>
              <a:gd name="connsiteX33" fmla="*/ 151047 w 314452"/>
              <a:gd name="connsiteY33" fmla="*/ 198402 h 307560"/>
              <a:gd name="connsiteX34" fmla="*/ 150331 w 314452"/>
              <a:gd name="connsiteY34" fmla="*/ 189380 h 307560"/>
              <a:gd name="connsiteX35" fmla="*/ 149017 w 314452"/>
              <a:gd name="connsiteY35" fmla="*/ 183319 h 307560"/>
              <a:gd name="connsiteX36" fmla="*/ 159747 w 314452"/>
              <a:gd name="connsiteY36" fmla="*/ 170660 h 307560"/>
              <a:gd name="connsiteX37" fmla="*/ 188219 w 314452"/>
              <a:gd name="connsiteY37" fmla="*/ 149899 h 307560"/>
              <a:gd name="connsiteX38" fmla="*/ 156714 w 314452"/>
              <a:gd name="connsiteY38" fmla="*/ 168169 h 307560"/>
              <a:gd name="connsiteX39" fmla="*/ 146589 w 314452"/>
              <a:gd name="connsiteY39" fmla="*/ 176523 h 307560"/>
              <a:gd name="connsiteX40" fmla="*/ 139126 w 314452"/>
              <a:gd name="connsiteY40" fmla="*/ 164553 h 307560"/>
              <a:gd name="connsiteX41" fmla="*/ 136673 w 314452"/>
              <a:gd name="connsiteY41" fmla="*/ 161908 h 307560"/>
              <a:gd name="connsiteX42" fmla="*/ 140080 w 314452"/>
              <a:gd name="connsiteY42" fmla="*/ 154550 h 307560"/>
              <a:gd name="connsiteX43" fmla="*/ 170299 w 314452"/>
              <a:gd name="connsiteY43" fmla="*/ 125701 h 307560"/>
              <a:gd name="connsiteX44" fmla="*/ 211828 w 314452"/>
              <a:gd name="connsiteY44" fmla="*/ 106211 h 307560"/>
              <a:gd name="connsiteX45" fmla="*/ 238304 w 314452"/>
              <a:gd name="connsiteY45" fmla="*/ 76887 h 307560"/>
              <a:gd name="connsiteX46" fmla="*/ 189802 w 314452"/>
              <a:gd name="connsiteY46" fmla="*/ 11167 h 307560"/>
              <a:gd name="connsiteX47" fmla="*/ 298240 w 314452"/>
              <a:gd name="connsiteY47" fmla="*/ 188241 h 307560"/>
              <a:gd name="connsiteX48" fmla="*/ 314452 w 314452"/>
              <a:gd name="connsiteY48" fmla="*/ 178885 h 307560"/>
              <a:gd name="connsiteX49" fmla="*/ 310392 w 314452"/>
              <a:gd name="connsiteY49" fmla="*/ 194038 h 307560"/>
              <a:gd name="connsiteX50" fmla="*/ 287758 w 314452"/>
              <a:gd name="connsiteY50" fmla="*/ 207108 h 307560"/>
              <a:gd name="connsiteX51" fmla="*/ 274694 w 314452"/>
              <a:gd name="connsiteY51" fmla="*/ 184471 h 307560"/>
              <a:gd name="connsiteX52" fmla="*/ 278754 w 314452"/>
              <a:gd name="connsiteY52" fmla="*/ 169315 h 307560"/>
              <a:gd name="connsiteX53" fmla="*/ 287776 w 314452"/>
              <a:gd name="connsiteY53" fmla="*/ 184954 h 307560"/>
              <a:gd name="connsiteX54" fmla="*/ 186972 w 314452"/>
              <a:gd name="connsiteY54" fmla="*/ 21697 h 307560"/>
              <a:gd name="connsiteX55" fmla="*/ 103181 w 314452"/>
              <a:gd name="connsiteY55" fmla="*/ 0 h 307560"/>
              <a:gd name="connsiteX56" fmla="*/ 125828 w 314452"/>
              <a:gd name="connsiteY56" fmla="*/ 13050 h 307560"/>
              <a:gd name="connsiteX57" fmla="*/ 112785 w 314452"/>
              <a:gd name="connsiteY57" fmla="*/ 35693 h 307560"/>
              <a:gd name="connsiteX58" fmla="*/ 97635 w 314452"/>
              <a:gd name="connsiteY58" fmla="*/ 39767 h 307560"/>
              <a:gd name="connsiteX59" fmla="*/ 106646 w 314452"/>
              <a:gd name="connsiteY59" fmla="*/ 24132 h 307560"/>
              <a:gd name="connsiteX60" fmla="*/ 15657 w 314452"/>
              <a:gd name="connsiteY60" fmla="*/ 120613 h 307560"/>
              <a:gd name="connsiteX61" fmla="*/ 15678 w 314452"/>
              <a:gd name="connsiteY61" fmla="*/ 193013 h 307560"/>
              <a:gd name="connsiteX62" fmla="*/ 5151 w 314452"/>
              <a:gd name="connsiteY62" fmla="*/ 195846 h 307560"/>
              <a:gd name="connsiteX63" fmla="*/ 5130 w 314452"/>
              <a:gd name="connsiteY63" fmla="*/ 117796 h 307560"/>
              <a:gd name="connsiteX64" fmla="*/ 104320 w 314452"/>
              <a:gd name="connsiteY64" fmla="*/ 13458 h 307560"/>
              <a:gd name="connsiteX65" fmla="*/ 88031 w 314452"/>
              <a:gd name="connsiteY65" fmla="*/ 4077 h 30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14452" h="307560">
                <a:moveTo>
                  <a:pt x="38773" y="250271"/>
                </a:moveTo>
                <a:lnTo>
                  <a:pt x="64908" y="250306"/>
                </a:lnTo>
                <a:lnTo>
                  <a:pt x="75988" y="261424"/>
                </a:lnTo>
                <a:lnTo>
                  <a:pt x="57944" y="261385"/>
                </a:lnTo>
                <a:cubicBezTo>
                  <a:pt x="74142" y="275791"/>
                  <a:pt x="93548" y="286303"/>
                  <a:pt x="114575" y="291932"/>
                </a:cubicBezTo>
                <a:cubicBezTo>
                  <a:pt x="162620" y="304817"/>
                  <a:pt x="214382" y="290933"/>
                  <a:pt x="249678" y="255711"/>
                </a:cubicBezTo>
                <a:lnTo>
                  <a:pt x="257368" y="263422"/>
                </a:lnTo>
                <a:cubicBezTo>
                  <a:pt x="228736" y="292019"/>
                  <a:pt x="190005" y="307560"/>
                  <a:pt x="150506" y="307560"/>
                </a:cubicBezTo>
                <a:cubicBezTo>
                  <a:pt x="137558" y="307560"/>
                  <a:pt x="124536" y="305887"/>
                  <a:pt x="111751" y="302463"/>
                </a:cubicBezTo>
                <a:cubicBezTo>
                  <a:pt x="88705" y="296289"/>
                  <a:pt x="67466" y="284655"/>
                  <a:pt x="49832" y="268729"/>
                </a:cubicBezTo>
                <a:lnTo>
                  <a:pt x="49811" y="287523"/>
                </a:lnTo>
                <a:lnTo>
                  <a:pt x="38735" y="276402"/>
                </a:lnTo>
                <a:close/>
                <a:moveTo>
                  <a:pt x="58371" y="120061"/>
                </a:moveTo>
                <a:cubicBezTo>
                  <a:pt x="57766" y="125700"/>
                  <a:pt x="82381" y="140241"/>
                  <a:pt x="113568" y="151303"/>
                </a:cubicBezTo>
                <a:cubicBezTo>
                  <a:pt x="124246" y="155094"/>
                  <a:pt x="131688" y="160502"/>
                  <a:pt x="136849" y="166505"/>
                </a:cubicBezTo>
                <a:cubicBezTo>
                  <a:pt x="140360" y="170603"/>
                  <a:pt x="142820" y="174939"/>
                  <a:pt x="144518" y="179251"/>
                </a:cubicBezTo>
                <a:cubicBezTo>
                  <a:pt x="145936" y="182881"/>
                  <a:pt x="146831" y="186458"/>
                  <a:pt x="147358" y="189826"/>
                </a:cubicBezTo>
                <a:cubicBezTo>
                  <a:pt x="147841" y="192929"/>
                  <a:pt x="148022" y="195833"/>
                  <a:pt x="148029" y="198401"/>
                </a:cubicBezTo>
                <a:cubicBezTo>
                  <a:pt x="148054" y="204864"/>
                  <a:pt x="147009" y="209263"/>
                  <a:pt x="147009" y="209263"/>
                </a:cubicBezTo>
                <a:cubicBezTo>
                  <a:pt x="143850" y="204969"/>
                  <a:pt x="140650" y="201283"/>
                  <a:pt x="137484" y="198023"/>
                </a:cubicBezTo>
                <a:cubicBezTo>
                  <a:pt x="126000" y="186179"/>
                  <a:pt x="115207" y="180774"/>
                  <a:pt x="109655" y="178716"/>
                </a:cubicBezTo>
                <a:cubicBezTo>
                  <a:pt x="107988" y="178098"/>
                  <a:pt x="106808" y="177769"/>
                  <a:pt x="106214" y="177650"/>
                </a:cubicBezTo>
                <a:cubicBezTo>
                  <a:pt x="105850" y="177587"/>
                  <a:pt x="105662" y="177580"/>
                  <a:pt x="105777" y="177650"/>
                </a:cubicBezTo>
                <a:cubicBezTo>
                  <a:pt x="107115" y="178450"/>
                  <a:pt x="108397" y="179268"/>
                  <a:pt x="109655" y="180086"/>
                </a:cubicBezTo>
                <a:cubicBezTo>
                  <a:pt x="118561" y="185847"/>
                  <a:pt x="125472" y="191804"/>
                  <a:pt x="130860" y="197583"/>
                </a:cubicBezTo>
                <a:cubicBezTo>
                  <a:pt x="132858" y="199718"/>
                  <a:pt x="134679" y="201852"/>
                  <a:pt x="136276" y="203918"/>
                </a:cubicBezTo>
                <a:cubicBezTo>
                  <a:pt x="150573" y="222561"/>
                  <a:pt x="149542" y="237769"/>
                  <a:pt x="149039" y="236697"/>
                </a:cubicBezTo>
                <a:cubicBezTo>
                  <a:pt x="140650" y="218812"/>
                  <a:pt x="118163" y="219420"/>
                  <a:pt x="83297" y="202436"/>
                </a:cubicBezTo>
                <a:cubicBezTo>
                  <a:pt x="48420" y="185477"/>
                  <a:pt x="58619" y="117776"/>
                  <a:pt x="58371" y="120061"/>
                </a:cubicBezTo>
                <a:close/>
                <a:moveTo>
                  <a:pt x="238304" y="76887"/>
                </a:moveTo>
                <a:cubicBezTo>
                  <a:pt x="244496" y="88550"/>
                  <a:pt x="245526" y="103769"/>
                  <a:pt x="243329" y="116606"/>
                </a:cubicBezTo>
                <a:cubicBezTo>
                  <a:pt x="239954" y="140123"/>
                  <a:pt x="229696" y="163106"/>
                  <a:pt x="211960" y="179311"/>
                </a:cubicBezTo>
                <a:cubicBezTo>
                  <a:pt x="195186" y="194670"/>
                  <a:pt x="173307" y="201801"/>
                  <a:pt x="150960" y="201634"/>
                </a:cubicBezTo>
                <a:cubicBezTo>
                  <a:pt x="151016" y="200617"/>
                  <a:pt x="151047" y="199551"/>
                  <a:pt x="151047" y="198402"/>
                </a:cubicBezTo>
                <a:cubicBezTo>
                  <a:pt x="151036" y="195390"/>
                  <a:pt x="150795" y="192357"/>
                  <a:pt x="150331" y="189380"/>
                </a:cubicBezTo>
                <a:cubicBezTo>
                  <a:pt x="150009" y="187308"/>
                  <a:pt x="149559" y="185292"/>
                  <a:pt x="149017" y="183319"/>
                </a:cubicBezTo>
                <a:cubicBezTo>
                  <a:pt x="151907" y="178664"/>
                  <a:pt x="155523" y="174426"/>
                  <a:pt x="159747" y="170660"/>
                </a:cubicBezTo>
                <a:cubicBezTo>
                  <a:pt x="168538" y="162788"/>
                  <a:pt x="178820" y="156971"/>
                  <a:pt x="188219" y="149899"/>
                </a:cubicBezTo>
                <a:cubicBezTo>
                  <a:pt x="177706" y="155982"/>
                  <a:pt x="166703" y="161181"/>
                  <a:pt x="156714" y="168169"/>
                </a:cubicBezTo>
                <a:cubicBezTo>
                  <a:pt x="153137" y="170677"/>
                  <a:pt x="149688" y="173459"/>
                  <a:pt x="146589" y="176523"/>
                </a:cubicBezTo>
                <a:cubicBezTo>
                  <a:pt x="144681" y="172173"/>
                  <a:pt x="142208" y="168144"/>
                  <a:pt x="139126" y="164553"/>
                </a:cubicBezTo>
                <a:cubicBezTo>
                  <a:pt x="138346" y="163651"/>
                  <a:pt x="137532" y="162771"/>
                  <a:pt x="136673" y="161908"/>
                </a:cubicBezTo>
                <a:cubicBezTo>
                  <a:pt x="137718" y="159406"/>
                  <a:pt x="138857" y="156964"/>
                  <a:pt x="140080" y="154550"/>
                </a:cubicBezTo>
                <a:cubicBezTo>
                  <a:pt x="146404" y="142059"/>
                  <a:pt x="158412" y="132496"/>
                  <a:pt x="170299" y="125701"/>
                </a:cubicBezTo>
                <a:cubicBezTo>
                  <a:pt x="183597" y="118056"/>
                  <a:pt x="197978" y="112682"/>
                  <a:pt x="211828" y="106211"/>
                </a:cubicBezTo>
                <a:cubicBezTo>
                  <a:pt x="224371" y="100338"/>
                  <a:pt x="237068" y="91956"/>
                  <a:pt x="238304" y="76887"/>
                </a:cubicBezTo>
                <a:close/>
                <a:moveTo>
                  <a:pt x="189802" y="11167"/>
                </a:moveTo>
                <a:cubicBezTo>
                  <a:pt x="267577" y="32004"/>
                  <a:pt x="314889" y="110369"/>
                  <a:pt x="298240" y="188241"/>
                </a:cubicBezTo>
                <a:lnTo>
                  <a:pt x="314452" y="178885"/>
                </a:lnTo>
                <a:lnTo>
                  <a:pt x="310392" y="194038"/>
                </a:lnTo>
                <a:lnTo>
                  <a:pt x="287758" y="207108"/>
                </a:lnTo>
                <a:lnTo>
                  <a:pt x="274694" y="184471"/>
                </a:lnTo>
                <a:lnTo>
                  <a:pt x="278754" y="169315"/>
                </a:lnTo>
                <a:lnTo>
                  <a:pt x="287776" y="184954"/>
                </a:lnTo>
                <a:cubicBezTo>
                  <a:pt x="302576" y="113049"/>
                  <a:pt x="258790" y="40942"/>
                  <a:pt x="186972" y="21697"/>
                </a:cubicBezTo>
                <a:close/>
                <a:moveTo>
                  <a:pt x="103181" y="0"/>
                </a:moveTo>
                <a:lnTo>
                  <a:pt x="125828" y="13050"/>
                </a:lnTo>
                <a:lnTo>
                  <a:pt x="112785" y="35693"/>
                </a:lnTo>
                <a:lnTo>
                  <a:pt x="97635" y="39767"/>
                </a:lnTo>
                <a:lnTo>
                  <a:pt x="106646" y="24132"/>
                </a:lnTo>
                <a:cubicBezTo>
                  <a:pt x="62305" y="38946"/>
                  <a:pt x="27816" y="75237"/>
                  <a:pt x="15657" y="120613"/>
                </a:cubicBezTo>
                <a:cubicBezTo>
                  <a:pt x="9308" y="144308"/>
                  <a:pt x="9315" y="169345"/>
                  <a:pt x="15678" y="193013"/>
                </a:cubicBezTo>
                <a:lnTo>
                  <a:pt x="5151" y="195846"/>
                </a:lnTo>
                <a:cubicBezTo>
                  <a:pt x="-1711" y="170323"/>
                  <a:pt x="-1718" y="143340"/>
                  <a:pt x="5130" y="117796"/>
                </a:cubicBezTo>
                <a:cubicBezTo>
                  <a:pt x="18337" y="68501"/>
                  <a:pt x="55998" y="29181"/>
                  <a:pt x="104320" y="13458"/>
                </a:cubicBezTo>
                <a:lnTo>
                  <a:pt x="88031" y="4077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914400">
              <a:defRPr/>
            </a:pPr>
            <a:endParaRPr lang="en-US" sz="1600" dirty="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DF8CDE02-EB36-204D-D0ED-693A4847EE1B}"/>
              </a:ext>
            </a:extLst>
          </p:cNvPr>
          <p:cNvSpPr/>
          <p:nvPr/>
        </p:nvSpPr>
        <p:spPr>
          <a:xfrm>
            <a:off x="5154989" y="4353061"/>
            <a:ext cx="552038" cy="552037"/>
          </a:xfrm>
          <a:prstGeom prst="ellipse">
            <a:avLst/>
          </a:prstGeom>
          <a:solidFill>
            <a:schemeClr val="accent2"/>
          </a:solidFill>
          <a:ln w="0">
            <a:noFill/>
          </a:ln>
          <a:effectLst>
            <a:outerShdw blurRad="50800" dist="12700" dir="5400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sz="120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2F19F1E0-319B-126C-F7F8-543A32405892}"/>
              </a:ext>
            </a:extLst>
          </p:cNvPr>
          <p:cNvSpPr/>
          <p:nvPr/>
        </p:nvSpPr>
        <p:spPr>
          <a:xfrm>
            <a:off x="5239529" y="4441801"/>
            <a:ext cx="382966" cy="374572"/>
          </a:xfrm>
          <a:custGeom>
            <a:avLst/>
            <a:gdLst>
              <a:gd name="connsiteX0" fmla="*/ 38773 w 314452"/>
              <a:gd name="connsiteY0" fmla="*/ 250271 h 307560"/>
              <a:gd name="connsiteX1" fmla="*/ 64908 w 314452"/>
              <a:gd name="connsiteY1" fmla="*/ 250306 h 307560"/>
              <a:gd name="connsiteX2" fmla="*/ 75988 w 314452"/>
              <a:gd name="connsiteY2" fmla="*/ 261424 h 307560"/>
              <a:gd name="connsiteX3" fmla="*/ 57944 w 314452"/>
              <a:gd name="connsiteY3" fmla="*/ 261385 h 307560"/>
              <a:gd name="connsiteX4" fmla="*/ 114575 w 314452"/>
              <a:gd name="connsiteY4" fmla="*/ 291932 h 307560"/>
              <a:gd name="connsiteX5" fmla="*/ 249678 w 314452"/>
              <a:gd name="connsiteY5" fmla="*/ 255711 h 307560"/>
              <a:gd name="connsiteX6" fmla="*/ 257368 w 314452"/>
              <a:gd name="connsiteY6" fmla="*/ 263422 h 307560"/>
              <a:gd name="connsiteX7" fmla="*/ 150506 w 314452"/>
              <a:gd name="connsiteY7" fmla="*/ 307560 h 307560"/>
              <a:gd name="connsiteX8" fmla="*/ 111751 w 314452"/>
              <a:gd name="connsiteY8" fmla="*/ 302463 h 307560"/>
              <a:gd name="connsiteX9" fmla="*/ 49832 w 314452"/>
              <a:gd name="connsiteY9" fmla="*/ 268729 h 307560"/>
              <a:gd name="connsiteX10" fmla="*/ 49811 w 314452"/>
              <a:gd name="connsiteY10" fmla="*/ 287523 h 307560"/>
              <a:gd name="connsiteX11" fmla="*/ 38735 w 314452"/>
              <a:gd name="connsiteY11" fmla="*/ 276402 h 307560"/>
              <a:gd name="connsiteX12" fmla="*/ 58371 w 314452"/>
              <a:gd name="connsiteY12" fmla="*/ 120061 h 307560"/>
              <a:gd name="connsiteX13" fmla="*/ 113568 w 314452"/>
              <a:gd name="connsiteY13" fmla="*/ 151303 h 307560"/>
              <a:gd name="connsiteX14" fmla="*/ 136849 w 314452"/>
              <a:gd name="connsiteY14" fmla="*/ 166505 h 307560"/>
              <a:gd name="connsiteX15" fmla="*/ 144518 w 314452"/>
              <a:gd name="connsiteY15" fmla="*/ 179251 h 307560"/>
              <a:gd name="connsiteX16" fmla="*/ 147358 w 314452"/>
              <a:gd name="connsiteY16" fmla="*/ 189826 h 307560"/>
              <a:gd name="connsiteX17" fmla="*/ 148029 w 314452"/>
              <a:gd name="connsiteY17" fmla="*/ 198401 h 307560"/>
              <a:gd name="connsiteX18" fmla="*/ 147009 w 314452"/>
              <a:gd name="connsiteY18" fmla="*/ 209263 h 307560"/>
              <a:gd name="connsiteX19" fmla="*/ 137484 w 314452"/>
              <a:gd name="connsiteY19" fmla="*/ 198023 h 307560"/>
              <a:gd name="connsiteX20" fmla="*/ 109655 w 314452"/>
              <a:gd name="connsiteY20" fmla="*/ 178716 h 307560"/>
              <a:gd name="connsiteX21" fmla="*/ 106214 w 314452"/>
              <a:gd name="connsiteY21" fmla="*/ 177650 h 307560"/>
              <a:gd name="connsiteX22" fmla="*/ 105777 w 314452"/>
              <a:gd name="connsiteY22" fmla="*/ 177650 h 307560"/>
              <a:gd name="connsiteX23" fmla="*/ 109655 w 314452"/>
              <a:gd name="connsiteY23" fmla="*/ 180086 h 307560"/>
              <a:gd name="connsiteX24" fmla="*/ 130860 w 314452"/>
              <a:gd name="connsiteY24" fmla="*/ 197583 h 307560"/>
              <a:gd name="connsiteX25" fmla="*/ 136276 w 314452"/>
              <a:gd name="connsiteY25" fmla="*/ 203918 h 307560"/>
              <a:gd name="connsiteX26" fmla="*/ 149039 w 314452"/>
              <a:gd name="connsiteY26" fmla="*/ 236697 h 307560"/>
              <a:gd name="connsiteX27" fmla="*/ 83297 w 314452"/>
              <a:gd name="connsiteY27" fmla="*/ 202436 h 307560"/>
              <a:gd name="connsiteX28" fmla="*/ 58371 w 314452"/>
              <a:gd name="connsiteY28" fmla="*/ 120061 h 307560"/>
              <a:gd name="connsiteX29" fmla="*/ 238304 w 314452"/>
              <a:gd name="connsiteY29" fmla="*/ 76887 h 307560"/>
              <a:gd name="connsiteX30" fmla="*/ 243329 w 314452"/>
              <a:gd name="connsiteY30" fmla="*/ 116606 h 307560"/>
              <a:gd name="connsiteX31" fmla="*/ 211960 w 314452"/>
              <a:gd name="connsiteY31" fmla="*/ 179311 h 307560"/>
              <a:gd name="connsiteX32" fmla="*/ 150960 w 314452"/>
              <a:gd name="connsiteY32" fmla="*/ 201634 h 307560"/>
              <a:gd name="connsiteX33" fmla="*/ 151047 w 314452"/>
              <a:gd name="connsiteY33" fmla="*/ 198402 h 307560"/>
              <a:gd name="connsiteX34" fmla="*/ 150331 w 314452"/>
              <a:gd name="connsiteY34" fmla="*/ 189380 h 307560"/>
              <a:gd name="connsiteX35" fmla="*/ 149017 w 314452"/>
              <a:gd name="connsiteY35" fmla="*/ 183319 h 307560"/>
              <a:gd name="connsiteX36" fmla="*/ 159747 w 314452"/>
              <a:gd name="connsiteY36" fmla="*/ 170660 h 307560"/>
              <a:gd name="connsiteX37" fmla="*/ 188219 w 314452"/>
              <a:gd name="connsiteY37" fmla="*/ 149899 h 307560"/>
              <a:gd name="connsiteX38" fmla="*/ 156714 w 314452"/>
              <a:gd name="connsiteY38" fmla="*/ 168169 h 307560"/>
              <a:gd name="connsiteX39" fmla="*/ 146589 w 314452"/>
              <a:gd name="connsiteY39" fmla="*/ 176523 h 307560"/>
              <a:gd name="connsiteX40" fmla="*/ 139126 w 314452"/>
              <a:gd name="connsiteY40" fmla="*/ 164553 h 307560"/>
              <a:gd name="connsiteX41" fmla="*/ 136673 w 314452"/>
              <a:gd name="connsiteY41" fmla="*/ 161908 h 307560"/>
              <a:gd name="connsiteX42" fmla="*/ 140080 w 314452"/>
              <a:gd name="connsiteY42" fmla="*/ 154550 h 307560"/>
              <a:gd name="connsiteX43" fmla="*/ 170299 w 314452"/>
              <a:gd name="connsiteY43" fmla="*/ 125701 h 307560"/>
              <a:gd name="connsiteX44" fmla="*/ 211828 w 314452"/>
              <a:gd name="connsiteY44" fmla="*/ 106211 h 307560"/>
              <a:gd name="connsiteX45" fmla="*/ 238304 w 314452"/>
              <a:gd name="connsiteY45" fmla="*/ 76887 h 307560"/>
              <a:gd name="connsiteX46" fmla="*/ 189802 w 314452"/>
              <a:gd name="connsiteY46" fmla="*/ 11167 h 307560"/>
              <a:gd name="connsiteX47" fmla="*/ 298240 w 314452"/>
              <a:gd name="connsiteY47" fmla="*/ 188241 h 307560"/>
              <a:gd name="connsiteX48" fmla="*/ 314452 w 314452"/>
              <a:gd name="connsiteY48" fmla="*/ 178885 h 307560"/>
              <a:gd name="connsiteX49" fmla="*/ 310392 w 314452"/>
              <a:gd name="connsiteY49" fmla="*/ 194038 h 307560"/>
              <a:gd name="connsiteX50" fmla="*/ 287758 w 314452"/>
              <a:gd name="connsiteY50" fmla="*/ 207108 h 307560"/>
              <a:gd name="connsiteX51" fmla="*/ 274694 w 314452"/>
              <a:gd name="connsiteY51" fmla="*/ 184471 h 307560"/>
              <a:gd name="connsiteX52" fmla="*/ 278754 w 314452"/>
              <a:gd name="connsiteY52" fmla="*/ 169315 h 307560"/>
              <a:gd name="connsiteX53" fmla="*/ 287776 w 314452"/>
              <a:gd name="connsiteY53" fmla="*/ 184954 h 307560"/>
              <a:gd name="connsiteX54" fmla="*/ 186972 w 314452"/>
              <a:gd name="connsiteY54" fmla="*/ 21697 h 307560"/>
              <a:gd name="connsiteX55" fmla="*/ 103181 w 314452"/>
              <a:gd name="connsiteY55" fmla="*/ 0 h 307560"/>
              <a:gd name="connsiteX56" fmla="*/ 125828 w 314452"/>
              <a:gd name="connsiteY56" fmla="*/ 13050 h 307560"/>
              <a:gd name="connsiteX57" fmla="*/ 112785 w 314452"/>
              <a:gd name="connsiteY57" fmla="*/ 35693 h 307560"/>
              <a:gd name="connsiteX58" fmla="*/ 97635 w 314452"/>
              <a:gd name="connsiteY58" fmla="*/ 39767 h 307560"/>
              <a:gd name="connsiteX59" fmla="*/ 106646 w 314452"/>
              <a:gd name="connsiteY59" fmla="*/ 24132 h 307560"/>
              <a:gd name="connsiteX60" fmla="*/ 15657 w 314452"/>
              <a:gd name="connsiteY60" fmla="*/ 120613 h 307560"/>
              <a:gd name="connsiteX61" fmla="*/ 15678 w 314452"/>
              <a:gd name="connsiteY61" fmla="*/ 193013 h 307560"/>
              <a:gd name="connsiteX62" fmla="*/ 5151 w 314452"/>
              <a:gd name="connsiteY62" fmla="*/ 195846 h 307560"/>
              <a:gd name="connsiteX63" fmla="*/ 5130 w 314452"/>
              <a:gd name="connsiteY63" fmla="*/ 117796 h 307560"/>
              <a:gd name="connsiteX64" fmla="*/ 104320 w 314452"/>
              <a:gd name="connsiteY64" fmla="*/ 13458 h 307560"/>
              <a:gd name="connsiteX65" fmla="*/ 88031 w 314452"/>
              <a:gd name="connsiteY65" fmla="*/ 4077 h 30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14452" h="307560">
                <a:moveTo>
                  <a:pt x="38773" y="250271"/>
                </a:moveTo>
                <a:lnTo>
                  <a:pt x="64908" y="250306"/>
                </a:lnTo>
                <a:lnTo>
                  <a:pt x="75988" y="261424"/>
                </a:lnTo>
                <a:lnTo>
                  <a:pt x="57944" y="261385"/>
                </a:lnTo>
                <a:cubicBezTo>
                  <a:pt x="74142" y="275791"/>
                  <a:pt x="93548" y="286303"/>
                  <a:pt x="114575" y="291932"/>
                </a:cubicBezTo>
                <a:cubicBezTo>
                  <a:pt x="162620" y="304817"/>
                  <a:pt x="214382" y="290933"/>
                  <a:pt x="249678" y="255711"/>
                </a:cubicBezTo>
                <a:lnTo>
                  <a:pt x="257368" y="263422"/>
                </a:lnTo>
                <a:cubicBezTo>
                  <a:pt x="228736" y="292019"/>
                  <a:pt x="190005" y="307560"/>
                  <a:pt x="150506" y="307560"/>
                </a:cubicBezTo>
                <a:cubicBezTo>
                  <a:pt x="137558" y="307560"/>
                  <a:pt x="124536" y="305887"/>
                  <a:pt x="111751" y="302463"/>
                </a:cubicBezTo>
                <a:cubicBezTo>
                  <a:pt x="88705" y="296289"/>
                  <a:pt x="67466" y="284655"/>
                  <a:pt x="49832" y="268729"/>
                </a:cubicBezTo>
                <a:lnTo>
                  <a:pt x="49811" y="287523"/>
                </a:lnTo>
                <a:lnTo>
                  <a:pt x="38735" y="276402"/>
                </a:lnTo>
                <a:close/>
                <a:moveTo>
                  <a:pt x="58371" y="120061"/>
                </a:moveTo>
                <a:cubicBezTo>
                  <a:pt x="57766" y="125700"/>
                  <a:pt x="82381" y="140241"/>
                  <a:pt x="113568" y="151303"/>
                </a:cubicBezTo>
                <a:cubicBezTo>
                  <a:pt x="124246" y="155094"/>
                  <a:pt x="131688" y="160502"/>
                  <a:pt x="136849" y="166505"/>
                </a:cubicBezTo>
                <a:cubicBezTo>
                  <a:pt x="140360" y="170603"/>
                  <a:pt x="142820" y="174939"/>
                  <a:pt x="144518" y="179251"/>
                </a:cubicBezTo>
                <a:cubicBezTo>
                  <a:pt x="145936" y="182881"/>
                  <a:pt x="146831" y="186458"/>
                  <a:pt x="147358" y="189826"/>
                </a:cubicBezTo>
                <a:cubicBezTo>
                  <a:pt x="147841" y="192929"/>
                  <a:pt x="148022" y="195833"/>
                  <a:pt x="148029" y="198401"/>
                </a:cubicBezTo>
                <a:cubicBezTo>
                  <a:pt x="148054" y="204864"/>
                  <a:pt x="147009" y="209263"/>
                  <a:pt x="147009" y="209263"/>
                </a:cubicBezTo>
                <a:cubicBezTo>
                  <a:pt x="143850" y="204969"/>
                  <a:pt x="140650" y="201283"/>
                  <a:pt x="137484" y="198023"/>
                </a:cubicBezTo>
                <a:cubicBezTo>
                  <a:pt x="126000" y="186179"/>
                  <a:pt x="115207" y="180774"/>
                  <a:pt x="109655" y="178716"/>
                </a:cubicBezTo>
                <a:cubicBezTo>
                  <a:pt x="107988" y="178098"/>
                  <a:pt x="106808" y="177769"/>
                  <a:pt x="106214" y="177650"/>
                </a:cubicBezTo>
                <a:cubicBezTo>
                  <a:pt x="105850" y="177587"/>
                  <a:pt x="105662" y="177580"/>
                  <a:pt x="105777" y="177650"/>
                </a:cubicBezTo>
                <a:cubicBezTo>
                  <a:pt x="107115" y="178450"/>
                  <a:pt x="108397" y="179268"/>
                  <a:pt x="109655" y="180086"/>
                </a:cubicBezTo>
                <a:cubicBezTo>
                  <a:pt x="118561" y="185847"/>
                  <a:pt x="125472" y="191804"/>
                  <a:pt x="130860" y="197583"/>
                </a:cubicBezTo>
                <a:cubicBezTo>
                  <a:pt x="132858" y="199718"/>
                  <a:pt x="134679" y="201852"/>
                  <a:pt x="136276" y="203918"/>
                </a:cubicBezTo>
                <a:cubicBezTo>
                  <a:pt x="150573" y="222561"/>
                  <a:pt x="149542" y="237769"/>
                  <a:pt x="149039" y="236697"/>
                </a:cubicBezTo>
                <a:cubicBezTo>
                  <a:pt x="140650" y="218812"/>
                  <a:pt x="118163" y="219420"/>
                  <a:pt x="83297" y="202436"/>
                </a:cubicBezTo>
                <a:cubicBezTo>
                  <a:pt x="48420" y="185477"/>
                  <a:pt x="58619" y="117776"/>
                  <a:pt x="58371" y="120061"/>
                </a:cubicBezTo>
                <a:close/>
                <a:moveTo>
                  <a:pt x="238304" y="76887"/>
                </a:moveTo>
                <a:cubicBezTo>
                  <a:pt x="244496" y="88550"/>
                  <a:pt x="245526" y="103769"/>
                  <a:pt x="243329" y="116606"/>
                </a:cubicBezTo>
                <a:cubicBezTo>
                  <a:pt x="239954" y="140123"/>
                  <a:pt x="229696" y="163106"/>
                  <a:pt x="211960" y="179311"/>
                </a:cubicBezTo>
                <a:cubicBezTo>
                  <a:pt x="195186" y="194670"/>
                  <a:pt x="173307" y="201801"/>
                  <a:pt x="150960" y="201634"/>
                </a:cubicBezTo>
                <a:cubicBezTo>
                  <a:pt x="151016" y="200617"/>
                  <a:pt x="151047" y="199551"/>
                  <a:pt x="151047" y="198402"/>
                </a:cubicBezTo>
                <a:cubicBezTo>
                  <a:pt x="151036" y="195390"/>
                  <a:pt x="150795" y="192357"/>
                  <a:pt x="150331" y="189380"/>
                </a:cubicBezTo>
                <a:cubicBezTo>
                  <a:pt x="150009" y="187308"/>
                  <a:pt x="149559" y="185292"/>
                  <a:pt x="149017" y="183319"/>
                </a:cubicBezTo>
                <a:cubicBezTo>
                  <a:pt x="151907" y="178664"/>
                  <a:pt x="155523" y="174426"/>
                  <a:pt x="159747" y="170660"/>
                </a:cubicBezTo>
                <a:cubicBezTo>
                  <a:pt x="168538" y="162788"/>
                  <a:pt x="178820" y="156971"/>
                  <a:pt x="188219" y="149899"/>
                </a:cubicBezTo>
                <a:cubicBezTo>
                  <a:pt x="177706" y="155982"/>
                  <a:pt x="166703" y="161181"/>
                  <a:pt x="156714" y="168169"/>
                </a:cubicBezTo>
                <a:cubicBezTo>
                  <a:pt x="153137" y="170677"/>
                  <a:pt x="149688" y="173459"/>
                  <a:pt x="146589" y="176523"/>
                </a:cubicBezTo>
                <a:cubicBezTo>
                  <a:pt x="144681" y="172173"/>
                  <a:pt x="142208" y="168144"/>
                  <a:pt x="139126" y="164553"/>
                </a:cubicBezTo>
                <a:cubicBezTo>
                  <a:pt x="138346" y="163651"/>
                  <a:pt x="137532" y="162771"/>
                  <a:pt x="136673" y="161908"/>
                </a:cubicBezTo>
                <a:cubicBezTo>
                  <a:pt x="137718" y="159406"/>
                  <a:pt x="138857" y="156964"/>
                  <a:pt x="140080" y="154550"/>
                </a:cubicBezTo>
                <a:cubicBezTo>
                  <a:pt x="146404" y="142059"/>
                  <a:pt x="158412" y="132496"/>
                  <a:pt x="170299" y="125701"/>
                </a:cubicBezTo>
                <a:cubicBezTo>
                  <a:pt x="183597" y="118056"/>
                  <a:pt x="197978" y="112682"/>
                  <a:pt x="211828" y="106211"/>
                </a:cubicBezTo>
                <a:cubicBezTo>
                  <a:pt x="224371" y="100338"/>
                  <a:pt x="237068" y="91956"/>
                  <a:pt x="238304" y="76887"/>
                </a:cubicBezTo>
                <a:close/>
                <a:moveTo>
                  <a:pt x="189802" y="11167"/>
                </a:moveTo>
                <a:cubicBezTo>
                  <a:pt x="267577" y="32004"/>
                  <a:pt x="314889" y="110369"/>
                  <a:pt x="298240" y="188241"/>
                </a:cubicBezTo>
                <a:lnTo>
                  <a:pt x="314452" y="178885"/>
                </a:lnTo>
                <a:lnTo>
                  <a:pt x="310392" y="194038"/>
                </a:lnTo>
                <a:lnTo>
                  <a:pt x="287758" y="207108"/>
                </a:lnTo>
                <a:lnTo>
                  <a:pt x="274694" y="184471"/>
                </a:lnTo>
                <a:lnTo>
                  <a:pt x="278754" y="169315"/>
                </a:lnTo>
                <a:lnTo>
                  <a:pt x="287776" y="184954"/>
                </a:lnTo>
                <a:cubicBezTo>
                  <a:pt x="302576" y="113049"/>
                  <a:pt x="258790" y="40942"/>
                  <a:pt x="186972" y="21697"/>
                </a:cubicBezTo>
                <a:close/>
                <a:moveTo>
                  <a:pt x="103181" y="0"/>
                </a:moveTo>
                <a:lnTo>
                  <a:pt x="125828" y="13050"/>
                </a:lnTo>
                <a:lnTo>
                  <a:pt x="112785" y="35693"/>
                </a:lnTo>
                <a:lnTo>
                  <a:pt x="97635" y="39767"/>
                </a:lnTo>
                <a:lnTo>
                  <a:pt x="106646" y="24132"/>
                </a:lnTo>
                <a:cubicBezTo>
                  <a:pt x="62305" y="38946"/>
                  <a:pt x="27816" y="75237"/>
                  <a:pt x="15657" y="120613"/>
                </a:cubicBezTo>
                <a:cubicBezTo>
                  <a:pt x="9308" y="144308"/>
                  <a:pt x="9315" y="169345"/>
                  <a:pt x="15678" y="193013"/>
                </a:cubicBezTo>
                <a:lnTo>
                  <a:pt x="5151" y="195846"/>
                </a:lnTo>
                <a:cubicBezTo>
                  <a:pt x="-1711" y="170323"/>
                  <a:pt x="-1718" y="143340"/>
                  <a:pt x="5130" y="117796"/>
                </a:cubicBezTo>
                <a:cubicBezTo>
                  <a:pt x="18337" y="68501"/>
                  <a:pt x="55998" y="29181"/>
                  <a:pt x="104320" y="13458"/>
                </a:cubicBezTo>
                <a:lnTo>
                  <a:pt x="88031" y="4077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914400">
              <a:defRPr/>
            </a:pPr>
            <a:endParaRPr lang="en-US" sz="1600" dirty="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D13A90CD-914C-61E2-D165-B897DBDBB01F}"/>
              </a:ext>
            </a:extLst>
          </p:cNvPr>
          <p:cNvSpPr/>
          <p:nvPr/>
        </p:nvSpPr>
        <p:spPr>
          <a:xfrm>
            <a:off x="5154989" y="5594486"/>
            <a:ext cx="552038" cy="552037"/>
          </a:xfrm>
          <a:prstGeom prst="ellipse">
            <a:avLst/>
          </a:prstGeom>
          <a:solidFill>
            <a:schemeClr val="accent2"/>
          </a:solidFill>
          <a:ln w="0">
            <a:noFill/>
          </a:ln>
          <a:effectLst>
            <a:outerShdw blurRad="50800" dist="12700" dir="5400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sz="120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30CAA5E8-FE4A-3765-C044-B6975AA725EB}"/>
              </a:ext>
            </a:extLst>
          </p:cNvPr>
          <p:cNvSpPr/>
          <p:nvPr/>
        </p:nvSpPr>
        <p:spPr>
          <a:xfrm>
            <a:off x="5239529" y="5683226"/>
            <a:ext cx="382966" cy="374572"/>
          </a:xfrm>
          <a:custGeom>
            <a:avLst/>
            <a:gdLst>
              <a:gd name="connsiteX0" fmla="*/ 38773 w 314452"/>
              <a:gd name="connsiteY0" fmla="*/ 250271 h 307560"/>
              <a:gd name="connsiteX1" fmla="*/ 64908 w 314452"/>
              <a:gd name="connsiteY1" fmla="*/ 250306 h 307560"/>
              <a:gd name="connsiteX2" fmla="*/ 75988 w 314452"/>
              <a:gd name="connsiteY2" fmla="*/ 261424 h 307560"/>
              <a:gd name="connsiteX3" fmla="*/ 57944 w 314452"/>
              <a:gd name="connsiteY3" fmla="*/ 261385 h 307560"/>
              <a:gd name="connsiteX4" fmla="*/ 114575 w 314452"/>
              <a:gd name="connsiteY4" fmla="*/ 291932 h 307560"/>
              <a:gd name="connsiteX5" fmla="*/ 249678 w 314452"/>
              <a:gd name="connsiteY5" fmla="*/ 255711 h 307560"/>
              <a:gd name="connsiteX6" fmla="*/ 257368 w 314452"/>
              <a:gd name="connsiteY6" fmla="*/ 263422 h 307560"/>
              <a:gd name="connsiteX7" fmla="*/ 150506 w 314452"/>
              <a:gd name="connsiteY7" fmla="*/ 307560 h 307560"/>
              <a:gd name="connsiteX8" fmla="*/ 111751 w 314452"/>
              <a:gd name="connsiteY8" fmla="*/ 302463 h 307560"/>
              <a:gd name="connsiteX9" fmla="*/ 49832 w 314452"/>
              <a:gd name="connsiteY9" fmla="*/ 268729 h 307560"/>
              <a:gd name="connsiteX10" fmla="*/ 49811 w 314452"/>
              <a:gd name="connsiteY10" fmla="*/ 287523 h 307560"/>
              <a:gd name="connsiteX11" fmla="*/ 38735 w 314452"/>
              <a:gd name="connsiteY11" fmla="*/ 276402 h 307560"/>
              <a:gd name="connsiteX12" fmla="*/ 58371 w 314452"/>
              <a:gd name="connsiteY12" fmla="*/ 120061 h 307560"/>
              <a:gd name="connsiteX13" fmla="*/ 113568 w 314452"/>
              <a:gd name="connsiteY13" fmla="*/ 151303 h 307560"/>
              <a:gd name="connsiteX14" fmla="*/ 136849 w 314452"/>
              <a:gd name="connsiteY14" fmla="*/ 166505 h 307560"/>
              <a:gd name="connsiteX15" fmla="*/ 144518 w 314452"/>
              <a:gd name="connsiteY15" fmla="*/ 179251 h 307560"/>
              <a:gd name="connsiteX16" fmla="*/ 147358 w 314452"/>
              <a:gd name="connsiteY16" fmla="*/ 189826 h 307560"/>
              <a:gd name="connsiteX17" fmla="*/ 148029 w 314452"/>
              <a:gd name="connsiteY17" fmla="*/ 198401 h 307560"/>
              <a:gd name="connsiteX18" fmla="*/ 147009 w 314452"/>
              <a:gd name="connsiteY18" fmla="*/ 209263 h 307560"/>
              <a:gd name="connsiteX19" fmla="*/ 137484 w 314452"/>
              <a:gd name="connsiteY19" fmla="*/ 198023 h 307560"/>
              <a:gd name="connsiteX20" fmla="*/ 109655 w 314452"/>
              <a:gd name="connsiteY20" fmla="*/ 178716 h 307560"/>
              <a:gd name="connsiteX21" fmla="*/ 106214 w 314452"/>
              <a:gd name="connsiteY21" fmla="*/ 177650 h 307560"/>
              <a:gd name="connsiteX22" fmla="*/ 105777 w 314452"/>
              <a:gd name="connsiteY22" fmla="*/ 177650 h 307560"/>
              <a:gd name="connsiteX23" fmla="*/ 109655 w 314452"/>
              <a:gd name="connsiteY23" fmla="*/ 180086 h 307560"/>
              <a:gd name="connsiteX24" fmla="*/ 130860 w 314452"/>
              <a:gd name="connsiteY24" fmla="*/ 197583 h 307560"/>
              <a:gd name="connsiteX25" fmla="*/ 136276 w 314452"/>
              <a:gd name="connsiteY25" fmla="*/ 203918 h 307560"/>
              <a:gd name="connsiteX26" fmla="*/ 149039 w 314452"/>
              <a:gd name="connsiteY26" fmla="*/ 236697 h 307560"/>
              <a:gd name="connsiteX27" fmla="*/ 83297 w 314452"/>
              <a:gd name="connsiteY27" fmla="*/ 202436 h 307560"/>
              <a:gd name="connsiteX28" fmla="*/ 58371 w 314452"/>
              <a:gd name="connsiteY28" fmla="*/ 120061 h 307560"/>
              <a:gd name="connsiteX29" fmla="*/ 238304 w 314452"/>
              <a:gd name="connsiteY29" fmla="*/ 76887 h 307560"/>
              <a:gd name="connsiteX30" fmla="*/ 243329 w 314452"/>
              <a:gd name="connsiteY30" fmla="*/ 116606 h 307560"/>
              <a:gd name="connsiteX31" fmla="*/ 211960 w 314452"/>
              <a:gd name="connsiteY31" fmla="*/ 179311 h 307560"/>
              <a:gd name="connsiteX32" fmla="*/ 150960 w 314452"/>
              <a:gd name="connsiteY32" fmla="*/ 201634 h 307560"/>
              <a:gd name="connsiteX33" fmla="*/ 151047 w 314452"/>
              <a:gd name="connsiteY33" fmla="*/ 198402 h 307560"/>
              <a:gd name="connsiteX34" fmla="*/ 150331 w 314452"/>
              <a:gd name="connsiteY34" fmla="*/ 189380 h 307560"/>
              <a:gd name="connsiteX35" fmla="*/ 149017 w 314452"/>
              <a:gd name="connsiteY35" fmla="*/ 183319 h 307560"/>
              <a:gd name="connsiteX36" fmla="*/ 159747 w 314452"/>
              <a:gd name="connsiteY36" fmla="*/ 170660 h 307560"/>
              <a:gd name="connsiteX37" fmla="*/ 188219 w 314452"/>
              <a:gd name="connsiteY37" fmla="*/ 149899 h 307560"/>
              <a:gd name="connsiteX38" fmla="*/ 156714 w 314452"/>
              <a:gd name="connsiteY38" fmla="*/ 168169 h 307560"/>
              <a:gd name="connsiteX39" fmla="*/ 146589 w 314452"/>
              <a:gd name="connsiteY39" fmla="*/ 176523 h 307560"/>
              <a:gd name="connsiteX40" fmla="*/ 139126 w 314452"/>
              <a:gd name="connsiteY40" fmla="*/ 164553 h 307560"/>
              <a:gd name="connsiteX41" fmla="*/ 136673 w 314452"/>
              <a:gd name="connsiteY41" fmla="*/ 161908 h 307560"/>
              <a:gd name="connsiteX42" fmla="*/ 140080 w 314452"/>
              <a:gd name="connsiteY42" fmla="*/ 154550 h 307560"/>
              <a:gd name="connsiteX43" fmla="*/ 170299 w 314452"/>
              <a:gd name="connsiteY43" fmla="*/ 125701 h 307560"/>
              <a:gd name="connsiteX44" fmla="*/ 211828 w 314452"/>
              <a:gd name="connsiteY44" fmla="*/ 106211 h 307560"/>
              <a:gd name="connsiteX45" fmla="*/ 238304 w 314452"/>
              <a:gd name="connsiteY45" fmla="*/ 76887 h 307560"/>
              <a:gd name="connsiteX46" fmla="*/ 189802 w 314452"/>
              <a:gd name="connsiteY46" fmla="*/ 11167 h 307560"/>
              <a:gd name="connsiteX47" fmla="*/ 298240 w 314452"/>
              <a:gd name="connsiteY47" fmla="*/ 188241 h 307560"/>
              <a:gd name="connsiteX48" fmla="*/ 314452 w 314452"/>
              <a:gd name="connsiteY48" fmla="*/ 178885 h 307560"/>
              <a:gd name="connsiteX49" fmla="*/ 310392 w 314452"/>
              <a:gd name="connsiteY49" fmla="*/ 194038 h 307560"/>
              <a:gd name="connsiteX50" fmla="*/ 287758 w 314452"/>
              <a:gd name="connsiteY50" fmla="*/ 207108 h 307560"/>
              <a:gd name="connsiteX51" fmla="*/ 274694 w 314452"/>
              <a:gd name="connsiteY51" fmla="*/ 184471 h 307560"/>
              <a:gd name="connsiteX52" fmla="*/ 278754 w 314452"/>
              <a:gd name="connsiteY52" fmla="*/ 169315 h 307560"/>
              <a:gd name="connsiteX53" fmla="*/ 287776 w 314452"/>
              <a:gd name="connsiteY53" fmla="*/ 184954 h 307560"/>
              <a:gd name="connsiteX54" fmla="*/ 186972 w 314452"/>
              <a:gd name="connsiteY54" fmla="*/ 21697 h 307560"/>
              <a:gd name="connsiteX55" fmla="*/ 103181 w 314452"/>
              <a:gd name="connsiteY55" fmla="*/ 0 h 307560"/>
              <a:gd name="connsiteX56" fmla="*/ 125828 w 314452"/>
              <a:gd name="connsiteY56" fmla="*/ 13050 h 307560"/>
              <a:gd name="connsiteX57" fmla="*/ 112785 w 314452"/>
              <a:gd name="connsiteY57" fmla="*/ 35693 h 307560"/>
              <a:gd name="connsiteX58" fmla="*/ 97635 w 314452"/>
              <a:gd name="connsiteY58" fmla="*/ 39767 h 307560"/>
              <a:gd name="connsiteX59" fmla="*/ 106646 w 314452"/>
              <a:gd name="connsiteY59" fmla="*/ 24132 h 307560"/>
              <a:gd name="connsiteX60" fmla="*/ 15657 w 314452"/>
              <a:gd name="connsiteY60" fmla="*/ 120613 h 307560"/>
              <a:gd name="connsiteX61" fmla="*/ 15678 w 314452"/>
              <a:gd name="connsiteY61" fmla="*/ 193013 h 307560"/>
              <a:gd name="connsiteX62" fmla="*/ 5151 w 314452"/>
              <a:gd name="connsiteY62" fmla="*/ 195846 h 307560"/>
              <a:gd name="connsiteX63" fmla="*/ 5130 w 314452"/>
              <a:gd name="connsiteY63" fmla="*/ 117796 h 307560"/>
              <a:gd name="connsiteX64" fmla="*/ 104320 w 314452"/>
              <a:gd name="connsiteY64" fmla="*/ 13458 h 307560"/>
              <a:gd name="connsiteX65" fmla="*/ 88031 w 314452"/>
              <a:gd name="connsiteY65" fmla="*/ 4077 h 30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14452" h="307560">
                <a:moveTo>
                  <a:pt x="38773" y="250271"/>
                </a:moveTo>
                <a:lnTo>
                  <a:pt x="64908" y="250306"/>
                </a:lnTo>
                <a:lnTo>
                  <a:pt x="75988" y="261424"/>
                </a:lnTo>
                <a:lnTo>
                  <a:pt x="57944" y="261385"/>
                </a:lnTo>
                <a:cubicBezTo>
                  <a:pt x="74142" y="275791"/>
                  <a:pt x="93548" y="286303"/>
                  <a:pt x="114575" y="291932"/>
                </a:cubicBezTo>
                <a:cubicBezTo>
                  <a:pt x="162620" y="304817"/>
                  <a:pt x="214382" y="290933"/>
                  <a:pt x="249678" y="255711"/>
                </a:cubicBezTo>
                <a:lnTo>
                  <a:pt x="257368" y="263422"/>
                </a:lnTo>
                <a:cubicBezTo>
                  <a:pt x="228736" y="292019"/>
                  <a:pt x="190005" y="307560"/>
                  <a:pt x="150506" y="307560"/>
                </a:cubicBezTo>
                <a:cubicBezTo>
                  <a:pt x="137558" y="307560"/>
                  <a:pt x="124536" y="305887"/>
                  <a:pt x="111751" y="302463"/>
                </a:cubicBezTo>
                <a:cubicBezTo>
                  <a:pt x="88705" y="296289"/>
                  <a:pt x="67466" y="284655"/>
                  <a:pt x="49832" y="268729"/>
                </a:cubicBezTo>
                <a:lnTo>
                  <a:pt x="49811" y="287523"/>
                </a:lnTo>
                <a:lnTo>
                  <a:pt x="38735" y="276402"/>
                </a:lnTo>
                <a:close/>
                <a:moveTo>
                  <a:pt x="58371" y="120061"/>
                </a:moveTo>
                <a:cubicBezTo>
                  <a:pt x="57766" y="125700"/>
                  <a:pt x="82381" y="140241"/>
                  <a:pt x="113568" y="151303"/>
                </a:cubicBezTo>
                <a:cubicBezTo>
                  <a:pt x="124246" y="155094"/>
                  <a:pt x="131688" y="160502"/>
                  <a:pt x="136849" y="166505"/>
                </a:cubicBezTo>
                <a:cubicBezTo>
                  <a:pt x="140360" y="170603"/>
                  <a:pt x="142820" y="174939"/>
                  <a:pt x="144518" y="179251"/>
                </a:cubicBezTo>
                <a:cubicBezTo>
                  <a:pt x="145936" y="182881"/>
                  <a:pt x="146831" y="186458"/>
                  <a:pt x="147358" y="189826"/>
                </a:cubicBezTo>
                <a:cubicBezTo>
                  <a:pt x="147841" y="192929"/>
                  <a:pt x="148022" y="195833"/>
                  <a:pt x="148029" y="198401"/>
                </a:cubicBezTo>
                <a:cubicBezTo>
                  <a:pt x="148054" y="204864"/>
                  <a:pt x="147009" y="209263"/>
                  <a:pt x="147009" y="209263"/>
                </a:cubicBezTo>
                <a:cubicBezTo>
                  <a:pt x="143850" y="204969"/>
                  <a:pt x="140650" y="201283"/>
                  <a:pt x="137484" y="198023"/>
                </a:cubicBezTo>
                <a:cubicBezTo>
                  <a:pt x="126000" y="186179"/>
                  <a:pt x="115207" y="180774"/>
                  <a:pt x="109655" y="178716"/>
                </a:cubicBezTo>
                <a:cubicBezTo>
                  <a:pt x="107988" y="178098"/>
                  <a:pt x="106808" y="177769"/>
                  <a:pt x="106214" y="177650"/>
                </a:cubicBezTo>
                <a:cubicBezTo>
                  <a:pt x="105850" y="177587"/>
                  <a:pt x="105662" y="177580"/>
                  <a:pt x="105777" y="177650"/>
                </a:cubicBezTo>
                <a:cubicBezTo>
                  <a:pt x="107115" y="178450"/>
                  <a:pt x="108397" y="179268"/>
                  <a:pt x="109655" y="180086"/>
                </a:cubicBezTo>
                <a:cubicBezTo>
                  <a:pt x="118561" y="185847"/>
                  <a:pt x="125472" y="191804"/>
                  <a:pt x="130860" y="197583"/>
                </a:cubicBezTo>
                <a:cubicBezTo>
                  <a:pt x="132858" y="199718"/>
                  <a:pt x="134679" y="201852"/>
                  <a:pt x="136276" y="203918"/>
                </a:cubicBezTo>
                <a:cubicBezTo>
                  <a:pt x="150573" y="222561"/>
                  <a:pt x="149542" y="237769"/>
                  <a:pt x="149039" y="236697"/>
                </a:cubicBezTo>
                <a:cubicBezTo>
                  <a:pt x="140650" y="218812"/>
                  <a:pt x="118163" y="219420"/>
                  <a:pt x="83297" y="202436"/>
                </a:cubicBezTo>
                <a:cubicBezTo>
                  <a:pt x="48420" y="185477"/>
                  <a:pt x="58619" y="117776"/>
                  <a:pt x="58371" y="120061"/>
                </a:cubicBezTo>
                <a:close/>
                <a:moveTo>
                  <a:pt x="238304" y="76887"/>
                </a:moveTo>
                <a:cubicBezTo>
                  <a:pt x="244496" y="88550"/>
                  <a:pt x="245526" y="103769"/>
                  <a:pt x="243329" y="116606"/>
                </a:cubicBezTo>
                <a:cubicBezTo>
                  <a:pt x="239954" y="140123"/>
                  <a:pt x="229696" y="163106"/>
                  <a:pt x="211960" y="179311"/>
                </a:cubicBezTo>
                <a:cubicBezTo>
                  <a:pt x="195186" y="194670"/>
                  <a:pt x="173307" y="201801"/>
                  <a:pt x="150960" y="201634"/>
                </a:cubicBezTo>
                <a:cubicBezTo>
                  <a:pt x="151016" y="200617"/>
                  <a:pt x="151047" y="199551"/>
                  <a:pt x="151047" y="198402"/>
                </a:cubicBezTo>
                <a:cubicBezTo>
                  <a:pt x="151036" y="195390"/>
                  <a:pt x="150795" y="192357"/>
                  <a:pt x="150331" y="189380"/>
                </a:cubicBezTo>
                <a:cubicBezTo>
                  <a:pt x="150009" y="187308"/>
                  <a:pt x="149559" y="185292"/>
                  <a:pt x="149017" y="183319"/>
                </a:cubicBezTo>
                <a:cubicBezTo>
                  <a:pt x="151907" y="178664"/>
                  <a:pt x="155523" y="174426"/>
                  <a:pt x="159747" y="170660"/>
                </a:cubicBezTo>
                <a:cubicBezTo>
                  <a:pt x="168538" y="162788"/>
                  <a:pt x="178820" y="156971"/>
                  <a:pt x="188219" y="149899"/>
                </a:cubicBezTo>
                <a:cubicBezTo>
                  <a:pt x="177706" y="155982"/>
                  <a:pt x="166703" y="161181"/>
                  <a:pt x="156714" y="168169"/>
                </a:cubicBezTo>
                <a:cubicBezTo>
                  <a:pt x="153137" y="170677"/>
                  <a:pt x="149688" y="173459"/>
                  <a:pt x="146589" y="176523"/>
                </a:cubicBezTo>
                <a:cubicBezTo>
                  <a:pt x="144681" y="172173"/>
                  <a:pt x="142208" y="168144"/>
                  <a:pt x="139126" y="164553"/>
                </a:cubicBezTo>
                <a:cubicBezTo>
                  <a:pt x="138346" y="163651"/>
                  <a:pt x="137532" y="162771"/>
                  <a:pt x="136673" y="161908"/>
                </a:cubicBezTo>
                <a:cubicBezTo>
                  <a:pt x="137718" y="159406"/>
                  <a:pt x="138857" y="156964"/>
                  <a:pt x="140080" y="154550"/>
                </a:cubicBezTo>
                <a:cubicBezTo>
                  <a:pt x="146404" y="142059"/>
                  <a:pt x="158412" y="132496"/>
                  <a:pt x="170299" y="125701"/>
                </a:cubicBezTo>
                <a:cubicBezTo>
                  <a:pt x="183597" y="118056"/>
                  <a:pt x="197978" y="112682"/>
                  <a:pt x="211828" y="106211"/>
                </a:cubicBezTo>
                <a:cubicBezTo>
                  <a:pt x="224371" y="100338"/>
                  <a:pt x="237068" y="91956"/>
                  <a:pt x="238304" y="76887"/>
                </a:cubicBezTo>
                <a:close/>
                <a:moveTo>
                  <a:pt x="189802" y="11167"/>
                </a:moveTo>
                <a:cubicBezTo>
                  <a:pt x="267577" y="32004"/>
                  <a:pt x="314889" y="110369"/>
                  <a:pt x="298240" y="188241"/>
                </a:cubicBezTo>
                <a:lnTo>
                  <a:pt x="314452" y="178885"/>
                </a:lnTo>
                <a:lnTo>
                  <a:pt x="310392" y="194038"/>
                </a:lnTo>
                <a:lnTo>
                  <a:pt x="287758" y="207108"/>
                </a:lnTo>
                <a:lnTo>
                  <a:pt x="274694" y="184471"/>
                </a:lnTo>
                <a:lnTo>
                  <a:pt x="278754" y="169315"/>
                </a:lnTo>
                <a:lnTo>
                  <a:pt x="287776" y="184954"/>
                </a:lnTo>
                <a:cubicBezTo>
                  <a:pt x="302576" y="113049"/>
                  <a:pt x="258790" y="40942"/>
                  <a:pt x="186972" y="21697"/>
                </a:cubicBezTo>
                <a:close/>
                <a:moveTo>
                  <a:pt x="103181" y="0"/>
                </a:moveTo>
                <a:lnTo>
                  <a:pt x="125828" y="13050"/>
                </a:lnTo>
                <a:lnTo>
                  <a:pt x="112785" y="35693"/>
                </a:lnTo>
                <a:lnTo>
                  <a:pt x="97635" y="39767"/>
                </a:lnTo>
                <a:lnTo>
                  <a:pt x="106646" y="24132"/>
                </a:lnTo>
                <a:cubicBezTo>
                  <a:pt x="62305" y="38946"/>
                  <a:pt x="27816" y="75237"/>
                  <a:pt x="15657" y="120613"/>
                </a:cubicBezTo>
                <a:cubicBezTo>
                  <a:pt x="9308" y="144308"/>
                  <a:pt x="9315" y="169345"/>
                  <a:pt x="15678" y="193013"/>
                </a:cubicBezTo>
                <a:lnTo>
                  <a:pt x="5151" y="195846"/>
                </a:lnTo>
                <a:cubicBezTo>
                  <a:pt x="-1711" y="170323"/>
                  <a:pt x="-1718" y="143340"/>
                  <a:pt x="5130" y="117796"/>
                </a:cubicBezTo>
                <a:cubicBezTo>
                  <a:pt x="18337" y="68501"/>
                  <a:pt x="55998" y="29181"/>
                  <a:pt x="104320" y="13458"/>
                </a:cubicBezTo>
                <a:lnTo>
                  <a:pt x="88031" y="4077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914400">
              <a:defRPr/>
            </a:pPr>
            <a:endParaRPr lang="en-US" sz="1600" dirty="0">
              <a:solidFill>
                <a:schemeClr val="bg2">
                  <a:lumMod val="95000"/>
                </a:schemeClr>
              </a:solidFill>
              <a:latin typeface="Arial Nova Cond" panose="020B0506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B054711-9163-C979-EECA-7A98E20CB2CA}"/>
              </a:ext>
            </a:extLst>
          </p:cNvPr>
          <p:cNvSpPr/>
          <p:nvPr/>
        </p:nvSpPr>
        <p:spPr>
          <a:xfrm>
            <a:off x="5867289" y="3110464"/>
            <a:ext cx="5506320" cy="400110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/>
          <a:p>
            <a:pPr defTabSz="914400">
              <a:defRPr/>
            </a:pPr>
            <a:r>
              <a:rPr lang="en-US" sz="2000" b="1" dirty="0">
                <a:solidFill>
                  <a:srgbClr val="FEE373"/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PART 2: ENVIRONMENTAL SUSTAINABILITY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2144A602-7FAC-74B5-1B1F-C770880EFB73}"/>
              </a:ext>
            </a:extLst>
          </p:cNvPr>
          <p:cNvSpPr/>
          <p:nvPr/>
        </p:nvSpPr>
        <p:spPr>
          <a:xfrm>
            <a:off x="5803312" y="4415803"/>
            <a:ext cx="5506320" cy="400110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/>
          <a:p>
            <a:pPr defTabSz="914400">
              <a:defRPr/>
            </a:pPr>
            <a:r>
              <a:rPr lang="en-US" sz="2000" b="1" dirty="0">
                <a:solidFill>
                  <a:schemeClr val="bg2">
                    <a:lumMod val="9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PART 3: SOCIAL &amp; ECONOMIC SUSTAINABILITY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C0B2AE4-679D-250F-9D8B-E157C1C1AB68}"/>
              </a:ext>
            </a:extLst>
          </p:cNvPr>
          <p:cNvSpPr/>
          <p:nvPr/>
        </p:nvSpPr>
        <p:spPr>
          <a:xfrm>
            <a:off x="5836534" y="5687415"/>
            <a:ext cx="5506320" cy="400110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/>
          <a:p>
            <a:pPr defTabSz="914400">
              <a:defRPr/>
            </a:pPr>
            <a:r>
              <a:rPr lang="en-US" sz="2000" b="1" dirty="0">
                <a:solidFill>
                  <a:schemeClr val="bg2">
                    <a:lumMod val="9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PART 4: PROJECT EXAMPLES</a:t>
            </a:r>
          </a:p>
        </p:txBody>
      </p:sp>
      <p:pic>
        <p:nvPicPr>
          <p:cNvPr id="3" name="Slide2">
            <a:hlinkClick r:id="" action="ppaction://media"/>
            <a:extLst>
              <a:ext uri="{FF2B5EF4-FFF2-40B4-BE49-F238E27FC236}">
                <a16:creationId xmlns:a16="http://schemas.microsoft.com/office/drawing/2014/main" id="{31325EA4-9E22-7D87-B94C-6A94A17DB37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388865" y="6323148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7734396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5859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580A40F-FBDD-4587-B121-E35CCBECDDD3}"/>
              </a:ext>
            </a:extLst>
          </p:cNvPr>
          <p:cNvSpPr/>
          <p:nvPr/>
        </p:nvSpPr>
        <p:spPr>
          <a:xfrm>
            <a:off x="7440353" y="3162392"/>
            <a:ext cx="4751647" cy="3200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EF1650E-83E5-4DE8-ADB1-05ABF54E7F32}"/>
              </a:ext>
            </a:extLst>
          </p:cNvPr>
          <p:cNvGrpSpPr/>
          <p:nvPr/>
        </p:nvGrpSpPr>
        <p:grpSpPr>
          <a:xfrm>
            <a:off x="-8406" y="2719632"/>
            <a:ext cx="8595636" cy="2722892"/>
            <a:chOff x="-8406" y="2719632"/>
            <a:chExt cx="8595636" cy="2722892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24C3621-A375-401B-AA1A-B974A2AD45F0}"/>
                </a:ext>
              </a:extLst>
            </p:cNvPr>
            <p:cNvSpPr/>
            <p:nvPr/>
          </p:nvSpPr>
          <p:spPr>
            <a:xfrm>
              <a:off x="-8406" y="2719632"/>
              <a:ext cx="8595636" cy="272289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CACBEA3-0543-4A93-A045-A7A16E93471A}"/>
                </a:ext>
              </a:extLst>
            </p:cNvPr>
            <p:cNvGrpSpPr/>
            <p:nvPr/>
          </p:nvGrpSpPr>
          <p:grpSpPr>
            <a:xfrm>
              <a:off x="598308" y="2826335"/>
              <a:ext cx="6615576" cy="2515040"/>
              <a:chOff x="598308" y="2810838"/>
              <a:chExt cx="6615576" cy="2515040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D8A48106-BF90-40CA-8C3B-BC7C0BF430DD}"/>
                  </a:ext>
                </a:extLst>
              </p:cNvPr>
              <p:cNvGrpSpPr/>
              <p:nvPr/>
            </p:nvGrpSpPr>
            <p:grpSpPr>
              <a:xfrm>
                <a:off x="598308" y="2810838"/>
                <a:ext cx="6377259" cy="718132"/>
                <a:chOff x="598308" y="2810838"/>
                <a:chExt cx="6377259" cy="718132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A12932E8-9926-4B05-BF93-092366822E97}"/>
                    </a:ext>
                  </a:extLst>
                </p:cNvPr>
                <p:cNvSpPr/>
                <p:nvPr/>
              </p:nvSpPr>
              <p:spPr>
                <a:xfrm>
                  <a:off x="598308" y="2996105"/>
                  <a:ext cx="525622" cy="316602"/>
                </a:xfrm>
                <a:custGeom>
                  <a:avLst/>
                  <a:gdLst>
                    <a:gd name="connsiteX0" fmla="*/ 110996 w 221992"/>
                    <a:gd name="connsiteY0" fmla="*/ 29753 h 133714"/>
                    <a:gd name="connsiteX1" fmla="*/ 148100 w 221992"/>
                    <a:gd name="connsiteY1" fmla="*/ 66857 h 133714"/>
                    <a:gd name="connsiteX2" fmla="*/ 110996 w 221992"/>
                    <a:gd name="connsiteY2" fmla="*/ 103961 h 133714"/>
                    <a:gd name="connsiteX3" fmla="*/ 73892 w 221992"/>
                    <a:gd name="connsiteY3" fmla="*/ 66857 h 133714"/>
                    <a:gd name="connsiteX4" fmla="*/ 110996 w 221992"/>
                    <a:gd name="connsiteY4" fmla="*/ 29753 h 133714"/>
                    <a:gd name="connsiteX5" fmla="*/ 113614 w 221992"/>
                    <a:gd name="connsiteY5" fmla="*/ 3 h 133714"/>
                    <a:gd name="connsiteX6" fmla="*/ 221524 w 221992"/>
                    <a:gd name="connsiteY6" fmla="*/ 65386 h 133714"/>
                    <a:gd name="connsiteX7" fmla="*/ 221524 w 221992"/>
                    <a:gd name="connsiteY7" fmla="*/ 68366 h 133714"/>
                    <a:gd name="connsiteX8" fmla="*/ 113614 w 221992"/>
                    <a:gd name="connsiteY8" fmla="*/ 133714 h 133714"/>
                    <a:gd name="connsiteX9" fmla="*/ 113614 w 221992"/>
                    <a:gd name="connsiteY9" fmla="*/ 121471 h 133714"/>
                    <a:gd name="connsiteX10" fmla="*/ 165610 w 221992"/>
                    <a:gd name="connsiteY10" fmla="*/ 69474 h 133714"/>
                    <a:gd name="connsiteX11" fmla="*/ 192768 w 221992"/>
                    <a:gd name="connsiteY11" fmla="*/ 69474 h 133714"/>
                    <a:gd name="connsiteX12" fmla="*/ 195368 w 221992"/>
                    <a:gd name="connsiteY12" fmla="*/ 66874 h 133714"/>
                    <a:gd name="connsiteX13" fmla="*/ 192768 w 221992"/>
                    <a:gd name="connsiteY13" fmla="*/ 64275 h 133714"/>
                    <a:gd name="connsiteX14" fmla="*/ 165610 w 221992"/>
                    <a:gd name="connsiteY14" fmla="*/ 64275 h 133714"/>
                    <a:gd name="connsiteX15" fmla="*/ 113614 w 221992"/>
                    <a:gd name="connsiteY15" fmla="*/ 12246 h 133714"/>
                    <a:gd name="connsiteX16" fmla="*/ 108410 w 221992"/>
                    <a:gd name="connsiteY16" fmla="*/ 0 h 133714"/>
                    <a:gd name="connsiteX17" fmla="*/ 108410 w 221992"/>
                    <a:gd name="connsiteY17" fmla="*/ 12243 h 133714"/>
                    <a:gd name="connsiteX18" fmla="*/ 56414 w 221992"/>
                    <a:gd name="connsiteY18" fmla="*/ 64272 h 133714"/>
                    <a:gd name="connsiteX19" fmla="*/ 29256 w 221992"/>
                    <a:gd name="connsiteY19" fmla="*/ 64272 h 133714"/>
                    <a:gd name="connsiteX20" fmla="*/ 26656 w 221992"/>
                    <a:gd name="connsiteY20" fmla="*/ 66871 h 133714"/>
                    <a:gd name="connsiteX21" fmla="*/ 29256 w 221992"/>
                    <a:gd name="connsiteY21" fmla="*/ 69471 h 133714"/>
                    <a:gd name="connsiteX22" fmla="*/ 56414 w 221992"/>
                    <a:gd name="connsiteY22" fmla="*/ 69471 h 133714"/>
                    <a:gd name="connsiteX23" fmla="*/ 108410 w 221992"/>
                    <a:gd name="connsiteY23" fmla="*/ 121468 h 133714"/>
                    <a:gd name="connsiteX24" fmla="*/ 108410 w 221992"/>
                    <a:gd name="connsiteY24" fmla="*/ 133711 h 133714"/>
                    <a:gd name="connsiteX25" fmla="*/ 468 w 221992"/>
                    <a:gd name="connsiteY25" fmla="*/ 68367 h 133714"/>
                    <a:gd name="connsiteX26" fmla="*/ 468 w 221992"/>
                    <a:gd name="connsiteY26" fmla="*/ 65383 h 133714"/>
                    <a:gd name="connsiteX27" fmla="*/ 108410 w 221992"/>
                    <a:gd name="connsiteY27" fmla="*/ 0 h 13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21992" h="133714">
                      <a:moveTo>
                        <a:pt x="110996" y="29753"/>
                      </a:moveTo>
                      <a:cubicBezTo>
                        <a:pt x="131488" y="29753"/>
                        <a:pt x="148100" y="46365"/>
                        <a:pt x="148100" y="66857"/>
                      </a:cubicBezTo>
                      <a:cubicBezTo>
                        <a:pt x="148100" y="87349"/>
                        <a:pt x="131488" y="103961"/>
                        <a:pt x="110996" y="103961"/>
                      </a:cubicBezTo>
                      <a:cubicBezTo>
                        <a:pt x="90504" y="103961"/>
                        <a:pt x="73892" y="87349"/>
                        <a:pt x="73892" y="66857"/>
                      </a:cubicBezTo>
                      <a:cubicBezTo>
                        <a:pt x="73892" y="46365"/>
                        <a:pt x="90504" y="29753"/>
                        <a:pt x="110996" y="29753"/>
                      </a:cubicBezTo>
                      <a:close/>
                      <a:moveTo>
                        <a:pt x="113614" y="3"/>
                      </a:moveTo>
                      <a:cubicBezTo>
                        <a:pt x="154475" y="941"/>
                        <a:pt x="192701" y="24074"/>
                        <a:pt x="221524" y="65386"/>
                      </a:cubicBezTo>
                      <a:cubicBezTo>
                        <a:pt x="222149" y="66285"/>
                        <a:pt x="222149" y="67464"/>
                        <a:pt x="221524" y="68366"/>
                      </a:cubicBezTo>
                      <a:cubicBezTo>
                        <a:pt x="192701" y="109678"/>
                        <a:pt x="154475" y="132780"/>
                        <a:pt x="113614" y="133714"/>
                      </a:cubicBezTo>
                      <a:lnTo>
                        <a:pt x="113614" y="121471"/>
                      </a:lnTo>
                      <a:cubicBezTo>
                        <a:pt x="141674" y="120153"/>
                        <a:pt x="164293" y="97538"/>
                        <a:pt x="165610" y="69474"/>
                      </a:cubicBezTo>
                      <a:lnTo>
                        <a:pt x="192768" y="69474"/>
                      </a:lnTo>
                      <a:cubicBezTo>
                        <a:pt x="194224" y="69474"/>
                        <a:pt x="195368" y="68295"/>
                        <a:pt x="195368" y="66874"/>
                      </a:cubicBezTo>
                      <a:cubicBezTo>
                        <a:pt x="195368" y="65418"/>
                        <a:pt x="194224" y="64275"/>
                        <a:pt x="192768" y="64275"/>
                      </a:cubicBezTo>
                      <a:lnTo>
                        <a:pt x="165610" y="64275"/>
                      </a:lnTo>
                      <a:cubicBezTo>
                        <a:pt x="164293" y="36179"/>
                        <a:pt x="141678" y="13564"/>
                        <a:pt x="113614" y="12246"/>
                      </a:cubicBezTo>
                      <a:close/>
                      <a:moveTo>
                        <a:pt x="108410" y="0"/>
                      </a:moveTo>
                      <a:lnTo>
                        <a:pt x="108410" y="12243"/>
                      </a:lnTo>
                      <a:cubicBezTo>
                        <a:pt x="80350" y="13561"/>
                        <a:pt x="57731" y="36176"/>
                        <a:pt x="56414" y="64272"/>
                      </a:cubicBezTo>
                      <a:lnTo>
                        <a:pt x="29256" y="64272"/>
                      </a:lnTo>
                      <a:cubicBezTo>
                        <a:pt x="27800" y="64272"/>
                        <a:pt x="26656" y="65415"/>
                        <a:pt x="26656" y="66871"/>
                      </a:cubicBezTo>
                      <a:cubicBezTo>
                        <a:pt x="26656" y="68292"/>
                        <a:pt x="27800" y="69471"/>
                        <a:pt x="29256" y="69471"/>
                      </a:cubicBezTo>
                      <a:lnTo>
                        <a:pt x="56414" y="69471"/>
                      </a:lnTo>
                      <a:cubicBezTo>
                        <a:pt x="57731" y="97531"/>
                        <a:pt x="80347" y="120150"/>
                        <a:pt x="108410" y="121468"/>
                      </a:cubicBezTo>
                      <a:lnTo>
                        <a:pt x="108410" y="133711"/>
                      </a:lnTo>
                      <a:cubicBezTo>
                        <a:pt x="67549" y="132780"/>
                        <a:pt x="29292" y="109679"/>
                        <a:pt x="468" y="68367"/>
                      </a:cubicBezTo>
                      <a:cubicBezTo>
                        <a:pt x="-157" y="67465"/>
                        <a:pt x="-157" y="66286"/>
                        <a:pt x="468" y="65383"/>
                      </a:cubicBezTo>
                      <a:cubicBezTo>
                        <a:pt x="29292" y="24071"/>
                        <a:pt x="67549" y="938"/>
                        <a:pt x="1084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/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60FCB80A-1B07-4F44-86D0-21640226FA4D}"/>
                    </a:ext>
                  </a:extLst>
                </p:cNvPr>
                <p:cNvGrpSpPr/>
                <p:nvPr/>
              </p:nvGrpSpPr>
              <p:grpSpPr>
                <a:xfrm>
                  <a:off x="1266940" y="2810838"/>
                  <a:ext cx="5708627" cy="718132"/>
                  <a:chOff x="-1839002" y="2665210"/>
                  <a:chExt cx="4558981" cy="718132"/>
                </a:xfrm>
              </p:grpSpPr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E3E6D101-4FC6-4562-925D-85D061778DF3}"/>
                      </a:ext>
                    </a:extLst>
                  </p:cNvPr>
                  <p:cNvSpPr/>
                  <p:nvPr/>
                </p:nvSpPr>
                <p:spPr>
                  <a:xfrm>
                    <a:off x="-1839001" y="2952455"/>
                    <a:ext cx="4558980" cy="430887"/>
                  </a:xfrm>
                  <a:prstGeom prst="rect">
                    <a:avLst/>
                  </a:prstGeom>
                </p:spPr>
                <p:txBody>
                  <a:bodyPr wrap="square" anchor="t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lang="en-US" sz="1100" kern="0" dirty="0">
                        <a:solidFill>
                          <a:schemeClr val="bg1"/>
                        </a:solidFill>
                        <a:latin typeface="Arial Nova Cond" panose="020B0506020202020204" pitchFamily="34" charset="0"/>
                        <a:ea typeface="Times New Roman" panose="02020603050405020304" pitchFamily="18" charset="0"/>
                      </a:rPr>
                      <a:t>r</a:t>
                    </a:r>
                    <a:r>
                      <a:rPr lang="en-US" sz="1100" kern="0" dirty="0">
                        <a:solidFill>
                          <a:schemeClr val="bg1"/>
                        </a:solidFill>
                        <a:effectLst/>
                        <a:latin typeface="Arial Nova Cond" panose="020B0506020202020204" pitchFamily="34" charset="0"/>
                        <a:ea typeface="Times New Roman" panose="02020603050405020304" pitchFamily="18" charset="0"/>
                      </a:rPr>
                      <a:t>ather than importing materials that use carbon intensive methods for manufacturing and transporting to the site.</a:t>
                    </a:r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FAF2D05B-BEA3-4516-9823-043D5C4844FD}"/>
                      </a:ext>
                    </a:extLst>
                  </p:cNvPr>
                  <p:cNvSpPr/>
                  <p:nvPr/>
                </p:nvSpPr>
                <p:spPr>
                  <a:xfrm>
                    <a:off x="-1839002" y="2665210"/>
                    <a:ext cx="3174980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>
                            <a:lumMod val="95000"/>
                          </a:srgbClr>
                        </a:solidFill>
                        <a:effectLst/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Arial" panose="020B0604020202020204" pitchFamily="34" charset="0"/>
                      </a:rPr>
                      <a:t>Use </a:t>
                    </a:r>
                    <a:r>
                      <a:rPr lang="en-US" b="1" dirty="0">
                        <a:solidFill>
                          <a:srgbClr val="FFFFFF">
                            <a:lumMod val="95000"/>
                          </a:srgb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of </a:t>
                    </a:r>
                    <a:r>
                      <a:rPr kumimoji="0" lang="en-US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>
                            <a:lumMod val="95000"/>
                          </a:srgbClr>
                        </a:solidFill>
                        <a:effectLst/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Arial" panose="020B0604020202020204" pitchFamily="34" charset="0"/>
                      </a:rPr>
                      <a:t>Local and Indigenous Materials</a:t>
                    </a:r>
                  </a:p>
                </p:txBody>
              </p:sp>
            </p:grp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B17D46F4-56CC-4CC9-937E-391A0DC4C43B}"/>
                  </a:ext>
                </a:extLst>
              </p:cNvPr>
              <p:cNvGrpSpPr/>
              <p:nvPr/>
            </p:nvGrpSpPr>
            <p:grpSpPr>
              <a:xfrm>
                <a:off x="625796" y="4607783"/>
                <a:ext cx="6324667" cy="718095"/>
                <a:chOff x="625796" y="4685273"/>
                <a:chExt cx="6324667" cy="718095"/>
              </a:xfrm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F42446F-6E7C-4726-B69D-72EFCB839F3A}"/>
                    </a:ext>
                  </a:extLst>
                </p:cNvPr>
                <p:cNvSpPr/>
                <p:nvPr/>
              </p:nvSpPr>
              <p:spPr>
                <a:xfrm>
                  <a:off x="625796" y="4750800"/>
                  <a:ext cx="470648" cy="548240"/>
                </a:xfrm>
                <a:custGeom>
                  <a:avLst/>
                  <a:gdLst>
                    <a:gd name="connsiteX0" fmla="*/ 38794 w 418170"/>
                    <a:gd name="connsiteY0" fmla="*/ 281957 h 487115"/>
                    <a:gd name="connsiteX1" fmla="*/ 39104 w 418170"/>
                    <a:gd name="connsiteY1" fmla="*/ 283492 h 487115"/>
                    <a:gd name="connsiteX2" fmla="*/ 38824 w 418170"/>
                    <a:gd name="connsiteY2" fmla="*/ 282543 h 487115"/>
                    <a:gd name="connsiteX3" fmla="*/ 38298 w 418170"/>
                    <a:gd name="connsiteY3" fmla="*/ 272142 h 487115"/>
                    <a:gd name="connsiteX4" fmla="*/ 38794 w 418170"/>
                    <a:gd name="connsiteY4" fmla="*/ 281957 h 487115"/>
                    <a:gd name="connsiteX5" fmla="*/ 38001 w 418170"/>
                    <a:gd name="connsiteY5" fmla="*/ 278030 h 487115"/>
                    <a:gd name="connsiteX6" fmla="*/ 214549 w 418170"/>
                    <a:gd name="connsiteY6" fmla="*/ 108046 h 487115"/>
                    <a:gd name="connsiteX7" fmla="*/ 275682 w 418170"/>
                    <a:gd name="connsiteY7" fmla="*/ 120388 h 487115"/>
                    <a:gd name="connsiteX8" fmla="*/ 380174 w 418170"/>
                    <a:gd name="connsiteY8" fmla="*/ 278030 h 487115"/>
                    <a:gd name="connsiteX9" fmla="*/ 209088 w 418170"/>
                    <a:gd name="connsiteY9" fmla="*/ 449116 h 487115"/>
                    <a:gd name="connsiteX10" fmla="*/ 51446 w 418170"/>
                    <a:gd name="connsiteY10" fmla="*/ 344624 h 487115"/>
                    <a:gd name="connsiteX11" fmla="*/ 39104 w 418170"/>
                    <a:gd name="connsiteY11" fmla="*/ 283492 h 487115"/>
                    <a:gd name="connsiteX12" fmla="*/ 55430 w 418170"/>
                    <a:gd name="connsiteY12" fmla="*/ 338781 h 487115"/>
                    <a:gd name="connsiteX13" fmla="*/ 197312 w 418170"/>
                    <a:gd name="connsiteY13" fmla="*/ 425565 h 487115"/>
                    <a:gd name="connsiteX14" fmla="*/ 356623 w 418170"/>
                    <a:gd name="connsiteY14" fmla="*/ 266254 h 487115"/>
                    <a:gd name="connsiteX15" fmla="*/ 269838 w 418170"/>
                    <a:gd name="connsiteY15" fmla="*/ 124372 h 487115"/>
                    <a:gd name="connsiteX16" fmla="*/ 213015 w 418170"/>
                    <a:gd name="connsiteY16" fmla="*/ 107736 h 487115"/>
                    <a:gd name="connsiteX17" fmla="*/ 213600 w 418170"/>
                    <a:gd name="connsiteY17" fmla="*/ 107766 h 487115"/>
                    <a:gd name="connsiteX18" fmla="*/ 214549 w 418170"/>
                    <a:gd name="connsiteY18" fmla="*/ 108046 h 487115"/>
                    <a:gd name="connsiteX19" fmla="*/ 209088 w 418170"/>
                    <a:gd name="connsiteY19" fmla="*/ 106943 h 487115"/>
                    <a:gd name="connsiteX20" fmla="*/ 213015 w 418170"/>
                    <a:gd name="connsiteY20" fmla="*/ 107736 h 487115"/>
                    <a:gd name="connsiteX21" fmla="*/ 203200 w 418170"/>
                    <a:gd name="connsiteY21" fmla="*/ 107241 h 487115"/>
                    <a:gd name="connsiteX22" fmla="*/ 214254 w 418170"/>
                    <a:gd name="connsiteY22" fmla="*/ 69206 h 487115"/>
                    <a:gd name="connsiteX23" fmla="*/ 230463 w 418170"/>
                    <a:gd name="connsiteY23" fmla="*/ 70024 h 487115"/>
                    <a:gd name="connsiteX24" fmla="*/ 418170 w 418170"/>
                    <a:gd name="connsiteY24" fmla="*/ 278030 h 487115"/>
                    <a:gd name="connsiteX25" fmla="*/ 209085 w 418170"/>
                    <a:gd name="connsiteY25" fmla="*/ 487115 h 487115"/>
                    <a:gd name="connsiteX26" fmla="*/ 0 w 418170"/>
                    <a:gd name="connsiteY26" fmla="*/ 278030 h 487115"/>
                    <a:gd name="connsiteX27" fmla="*/ 9400 w 418170"/>
                    <a:gd name="connsiteY27" fmla="*/ 215855 h 487115"/>
                    <a:gd name="connsiteX28" fmla="*/ 15568 w 418170"/>
                    <a:gd name="connsiteY28" fmla="*/ 200200 h 487115"/>
                    <a:gd name="connsiteX29" fmla="*/ 35140 w 418170"/>
                    <a:gd name="connsiteY29" fmla="*/ 208812 h 487115"/>
                    <a:gd name="connsiteX30" fmla="*/ 29856 w 418170"/>
                    <a:gd name="connsiteY30" fmla="*/ 222224 h 487115"/>
                    <a:gd name="connsiteX31" fmla="*/ 21419 w 418170"/>
                    <a:gd name="connsiteY31" fmla="*/ 278030 h 487115"/>
                    <a:gd name="connsiteX32" fmla="*/ 209085 w 418170"/>
                    <a:gd name="connsiteY32" fmla="*/ 465697 h 487115"/>
                    <a:gd name="connsiteX33" fmla="*/ 396751 w 418170"/>
                    <a:gd name="connsiteY33" fmla="*/ 278030 h 487115"/>
                    <a:gd name="connsiteX34" fmla="*/ 228273 w 418170"/>
                    <a:gd name="connsiteY34" fmla="*/ 91332 h 487115"/>
                    <a:gd name="connsiteX35" fmla="*/ 214254 w 418170"/>
                    <a:gd name="connsiteY35" fmla="*/ 90624 h 487115"/>
                    <a:gd name="connsiteX36" fmla="*/ 221963 w 418170"/>
                    <a:gd name="connsiteY36" fmla="*/ 2 h 487115"/>
                    <a:gd name="connsiteX37" fmla="*/ 225961 w 418170"/>
                    <a:gd name="connsiteY37" fmla="*/ 131 h 487115"/>
                    <a:gd name="connsiteX38" fmla="*/ 157435 w 418170"/>
                    <a:gd name="connsiteY38" fmla="*/ 178014 h 487115"/>
                    <a:gd name="connsiteX39" fmla="*/ 39513 w 418170"/>
                    <a:gd name="connsiteY39" fmla="*/ 231979 h 487115"/>
                    <a:gd name="connsiteX40" fmla="*/ 68547 w 418170"/>
                    <a:gd name="connsiteY40" fmla="*/ 165808 h 487115"/>
                    <a:gd name="connsiteX41" fmla="*/ 83586 w 418170"/>
                    <a:gd name="connsiteY41" fmla="*/ 139058 h 487115"/>
                    <a:gd name="connsiteX42" fmla="*/ 89712 w 418170"/>
                    <a:gd name="connsiteY42" fmla="*/ 133218 h 487115"/>
                    <a:gd name="connsiteX43" fmla="*/ 136037 w 418170"/>
                    <a:gd name="connsiteY43" fmla="*/ 105111 h 487115"/>
                    <a:gd name="connsiteX44" fmla="*/ 143159 w 418170"/>
                    <a:gd name="connsiteY44" fmla="*/ 102504 h 487115"/>
                    <a:gd name="connsiteX45" fmla="*/ 143159 w 418170"/>
                    <a:gd name="connsiteY45" fmla="*/ 79718 h 487115"/>
                    <a:gd name="connsiteX46" fmla="*/ 143158 w 418170"/>
                    <a:gd name="connsiteY46" fmla="*/ 79718 h 487115"/>
                    <a:gd name="connsiteX47" fmla="*/ 143158 w 418170"/>
                    <a:gd name="connsiteY47" fmla="*/ 102504 h 487115"/>
                    <a:gd name="connsiteX48" fmla="*/ 136037 w 418170"/>
                    <a:gd name="connsiteY48" fmla="*/ 105111 h 487115"/>
                    <a:gd name="connsiteX49" fmla="*/ 89712 w 418170"/>
                    <a:gd name="connsiteY49" fmla="*/ 133218 h 487115"/>
                    <a:gd name="connsiteX50" fmla="*/ 83586 w 418170"/>
                    <a:gd name="connsiteY50" fmla="*/ 139058 h 487115"/>
                    <a:gd name="connsiteX51" fmla="*/ 85692 w 418170"/>
                    <a:gd name="connsiteY51" fmla="*/ 135313 h 487115"/>
                    <a:gd name="connsiteX52" fmla="*/ 106934 w 418170"/>
                    <a:gd name="connsiteY52" fmla="*/ 103170 h 487115"/>
                    <a:gd name="connsiteX53" fmla="*/ 116613 w 418170"/>
                    <a:gd name="connsiteY53" fmla="*/ 91051 h 487115"/>
                    <a:gd name="connsiteX54" fmla="*/ 116614 w 418170"/>
                    <a:gd name="connsiteY54" fmla="*/ 91051 h 487115"/>
                    <a:gd name="connsiteX55" fmla="*/ 132348 w 418170"/>
                    <a:gd name="connsiteY55" fmla="*/ 71350 h 487115"/>
                    <a:gd name="connsiteX56" fmla="*/ 162003 w 418170"/>
                    <a:gd name="connsiteY56" fmla="*/ 41818 h 487115"/>
                    <a:gd name="connsiteX57" fmla="*/ 109163 w 418170"/>
                    <a:gd name="connsiteY57" fmla="*/ 87431 h 487115"/>
                    <a:gd name="connsiteX58" fmla="*/ 97511 w 418170"/>
                    <a:gd name="connsiteY58" fmla="*/ 101458 h 487115"/>
                    <a:gd name="connsiteX59" fmla="*/ 87852 w 418170"/>
                    <a:gd name="connsiteY59" fmla="*/ 113088 h 487115"/>
                    <a:gd name="connsiteX60" fmla="*/ 41420 w 418170"/>
                    <a:gd name="connsiteY60" fmla="*/ 191636 h 487115"/>
                    <a:gd name="connsiteX61" fmla="*/ 36323 w 418170"/>
                    <a:gd name="connsiteY61" fmla="*/ 205811 h 487115"/>
                    <a:gd name="connsiteX62" fmla="*/ 35140 w 418170"/>
                    <a:gd name="connsiteY62" fmla="*/ 208812 h 487115"/>
                    <a:gd name="connsiteX63" fmla="*/ 15568 w 418170"/>
                    <a:gd name="connsiteY63" fmla="*/ 200200 h 487115"/>
                    <a:gd name="connsiteX64" fmla="*/ 13815 w 418170"/>
                    <a:gd name="connsiteY64" fmla="*/ 199429 h 487115"/>
                    <a:gd name="connsiteX65" fmla="*/ 43796 w 418170"/>
                    <a:gd name="connsiteY65" fmla="*/ 73797 h 487115"/>
                    <a:gd name="connsiteX66" fmla="*/ 221963 w 418170"/>
                    <a:gd name="connsiteY66" fmla="*/ 2 h 48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418170" h="487115">
                      <a:moveTo>
                        <a:pt x="38794" y="281957"/>
                      </a:moveTo>
                      <a:lnTo>
                        <a:pt x="39104" y="283492"/>
                      </a:lnTo>
                      <a:lnTo>
                        <a:pt x="38824" y="282543"/>
                      </a:lnTo>
                      <a:close/>
                      <a:moveTo>
                        <a:pt x="38298" y="272142"/>
                      </a:moveTo>
                      <a:lnTo>
                        <a:pt x="38794" y="281957"/>
                      </a:lnTo>
                      <a:lnTo>
                        <a:pt x="38001" y="278030"/>
                      </a:lnTo>
                      <a:close/>
                      <a:moveTo>
                        <a:pt x="214549" y="108046"/>
                      </a:moveTo>
                      <a:lnTo>
                        <a:pt x="275682" y="120388"/>
                      </a:lnTo>
                      <a:cubicBezTo>
                        <a:pt x="337088" y="146360"/>
                        <a:pt x="380174" y="207163"/>
                        <a:pt x="380174" y="278030"/>
                      </a:cubicBezTo>
                      <a:cubicBezTo>
                        <a:pt x="380174" y="372518"/>
                        <a:pt x="303576" y="449116"/>
                        <a:pt x="209088" y="449116"/>
                      </a:cubicBezTo>
                      <a:cubicBezTo>
                        <a:pt x="138221" y="449116"/>
                        <a:pt x="77418" y="406030"/>
                        <a:pt x="51446" y="344624"/>
                      </a:cubicBezTo>
                      <a:lnTo>
                        <a:pt x="39104" y="283492"/>
                      </a:lnTo>
                      <a:lnTo>
                        <a:pt x="55430" y="338781"/>
                      </a:lnTo>
                      <a:cubicBezTo>
                        <a:pt x="81819" y="390302"/>
                        <a:pt x="135447" y="425565"/>
                        <a:pt x="197312" y="425565"/>
                      </a:cubicBezTo>
                      <a:cubicBezTo>
                        <a:pt x="285297" y="425565"/>
                        <a:pt x="356623" y="354239"/>
                        <a:pt x="356623" y="266254"/>
                      </a:cubicBezTo>
                      <a:cubicBezTo>
                        <a:pt x="356623" y="204390"/>
                        <a:pt x="321360" y="150761"/>
                        <a:pt x="269838" y="124372"/>
                      </a:cubicBezTo>
                      <a:close/>
                      <a:moveTo>
                        <a:pt x="213015" y="107736"/>
                      </a:moveTo>
                      <a:lnTo>
                        <a:pt x="213600" y="107766"/>
                      </a:lnTo>
                      <a:lnTo>
                        <a:pt x="214549" y="108046"/>
                      </a:lnTo>
                      <a:close/>
                      <a:moveTo>
                        <a:pt x="209088" y="106943"/>
                      </a:moveTo>
                      <a:lnTo>
                        <a:pt x="213015" y="107736"/>
                      </a:lnTo>
                      <a:lnTo>
                        <a:pt x="203200" y="107241"/>
                      </a:lnTo>
                      <a:close/>
                      <a:moveTo>
                        <a:pt x="214254" y="69206"/>
                      </a:moveTo>
                      <a:lnTo>
                        <a:pt x="230463" y="70024"/>
                      </a:lnTo>
                      <a:cubicBezTo>
                        <a:pt x="335895" y="80731"/>
                        <a:pt x="418170" y="169773"/>
                        <a:pt x="418170" y="278030"/>
                      </a:cubicBezTo>
                      <a:cubicBezTo>
                        <a:pt x="418170" y="393505"/>
                        <a:pt x="324560" y="487115"/>
                        <a:pt x="209085" y="487115"/>
                      </a:cubicBezTo>
                      <a:cubicBezTo>
                        <a:pt x="93611" y="487115"/>
                        <a:pt x="0" y="393505"/>
                        <a:pt x="0" y="278030"/>
                      </a:cubicBezTo>
                      <a:cubicBezTo>
                        <a:pt x="0" y="256379"/>
                        <a:pt x="3291" y="235496"/>
                        <a:pt x="9400" y="215855"/>
                      </a:cubicBezTo>
                      <a:lnTo>
                        <a:pt x="15568" y="200200"/>
                      </a:lnTo>
                      <a:lnTo>
                        <a:pt x="35140" y="208812"/>
                      </a:lnTo>
                      <a:lnTo>
                        <a:pt x="29856" y="222224"/>
                      </a:lnTo>
                      <a:cubicBezTo>
                        <a:pt x="24372" y="239853"/>
                        <a:pt x="21419" y="258597"/>
                        <a:pt x="21419" y="278030"/>
                      </a:cubicBezTo>
                      <a:cubicBezTo>
                        <a:pt x="21419" y="381675"/>
                        <a:pt x="105440" y="465697"/>
                        <a:pt x="209085" y="465697"/>
                      </a:cubicBezTo>
                      <a:cubicBezTo>
                        <a:pt x="312730" y="465697"/>
                        <a:pt x="396751" y="381675"/>
                        <a:pt x="396751" y="278030"/>
                      </a:cubicBezTo>
                      <a:cubicBezTo>
                        <a:pt x="396751" y="180863"/>
                        <a:pt x="322905" y="100943"/>
                        <a:pt x="228273" y="91332"/>
                      </a:cubicBezTo>
                      <a:lnTo>
                        <a:pt x="214254" y="90624"/>
                      </a:lnTo>
                      <a:close/>
                      <a:moveTo>
                        <a:pt x="221963" y="2"/>
                      </a:moveTo>
                      <a:cubicBezTo>
                        <a:pt x="223557" y="12"/>
                        <a:pt x="224897" y="60"/>
                        <a:pt x="225961" y="131"/>
                      </a:cubicBezTo>
                      <a:cubicBezTo>
                        <a:pt x="199693" y="33728"/>
                        <a:pt x="187130" y="142704"/>
                        <a:pt x="157435" y="178014"/>
                      </a:cubicBezTo>
                      <a:cubicBezTo>
                        <a:pt x="120364" y="221795"/>
                        <a:pt x="68732" y="236119"/>
                        <a:pt x="39513" y="231979"/>
                      </a:cubicBezTo>
                      <a:cubicBezTo>
                        <a:pt x="38966" y="233549"/>
                        <a:pt x="48388" y="204497"/>
                        <a:pt x="68547" y="165808"/>
                      </a:cubicBezTo>
                      <a:lnTo>
                        <a:pt x="83586" y="139058"/>
                      </a:lnTo>
                      <a:lnTo>
                        <a:pt x="89712" y="133218"/>
                      </a:lnTo>
                      <a:cubicBezTo>
                        <a:pt x="103615" y="121744"/>
                        <a:pt x="119198" y="112234"/>
                        <a:pt x="136037" y="105111"/>
                      </a:cubicBezTo>
                      <a:lnTo>
                        <a:pt x="143159" y="102504"/>
                      </a:lnTo>
                      <a:lnTo>
                        <a:pt x="143159" y="79718"/>
                      </a:lnTo>
                      <a:lnTo>
                        <a:pt x="143158" y="79718"/>
                      </a:lnTo>
                      <a:lnTo>
                        <a:pt x="143158" y="102504"/>
                      </a:lnTo>
                      <a:lnTo>
                        <a:pt x="136037" y="105111"/>
                      </a:lnTo>
                      <a:cubicBezTo>
                        <a:pt x="119198" y="112234"/>
                        <a:pt x="103615" y="121744"/>
                        <a:pt x="89712" y="133218"/>
                      </a:cubicBezTo>
                      <a:lnTo>
                        <a:pt x="83586" y="139058"/>
                      </a:lnTo>
                      <a:lnTo>
                        <a:pt x="85692" y="135313"/>
                      </a:lnTo>
                      <a:cubicBezTo>
                        <a:pt x="92086" y="124764"/>
                        <a:pt x="99162" y="113941"/>
                        <a:pt x="106934" y="103170"/>
                      </a:cubicBezTo>
                      <a:lnTo>
                        <a:pt x="116613" y="91051"/>
                      </a:lnTo>
                      <a:lnTo>
                        <a:pt x="116614" y="91051"/>
                      </a:lnTo>
                      <a:lnTo>
                        <a:pt x="132348" y="71350"/>
                      </a:lnTo>
                      <a:cubicBezTo>
                        <a:pt x="141522" y="61015"/>
                        <a:pt x="151403" y="51062"/>
                        <a:pt x="162003" y="41818"/>
                      </a:cubicBezTo>
                      <a:cubicBezTo>
                        <a:pt x="161575" y="37535"/>
                        <a:pt x="137127" y="56165"/>
                        <a:pt x="109163" y="87431"/>
                      </a:cubicBezTo>
                      <a:lnTo>
                        <a:pt x="97511" y="101458"/>
                      </a:lnTo>
                      <a:lnTo>
                        <a:pt x="87852" y="113088"/>
                      </a:lnTo>
                      <a:cubicBezTo>
                        <a:pt x="70077" y="136176"/>
                        <a:pt x="52931" y="163195"/>
                        <a:pt x="41420" y="191636"/>
                      </a:cubicBezTo>
                      <a:lnTo>
                        <a:pt x="36323" y="205811"/>
                      </a:lnTo>
                      <a:lnTo>
                        <a:pt x="35140" y="208812"/>
                      </a:lnTo>
                      <a:lnTo>
                        <a:pt x="15568" y="200200"/>
                      </a:lnTo>
                      <a:lnTo>
                        <a:pt x="13815" y="199429"/>
                      </a:lnTo>
                      <a:cubicBezTo>
                        <a:pt x="9533" y="180679"/>
                        <a:pt x="-3316" y="117388"/>
                        <a:pt x="43796" y="73797"/>
                      </a:cubicBezTo>
                      <a:cubicBezTo>
                        <a:pt x="116783" y="8215"/>
                        <a:pt x="198052" y="-150"/>
                        <a:pt x="221963" y="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/>
                    <a:uLnTx/>
                    <a:uFillTx/>
                    <a:latin typeface="Arial Nova Cond" panose="020B0506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37147531-1838-47F8-9132-01290BE79ABC}"/>
                    </a:ext>
                  </a:extLst>
                </p:cNvPr>
                <p:cNvGrpSpPr/>
                <p:nvPr/>
              </p:nvGrpSpPr>
              <p:grpSpPr>
                <a:xfrm>
                  <a:off x="1266940" y="4685273"/>
                  <a:ext cx="5683523" cy="718095"/>
                  <a:chOff x="1157806" y="4887904"/>
                  <a:chExt cx="3276670" cy="718095"/>
                </a:xfrm>
              </p:grpSpPr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A9E26473-BD7F-417E-85EF-3F3FAB0E749D}"/>
                      </a:ext>
                    </a:extLst>
                  </p:cNvPr>
                  <p:cNvSpPr/>
                  <p:nvPr/>
                </p:nvSpPr>
                <p:spPr>
                  <a:xfrm>
                    <a:off x="1157806" y="4887904"/>
                    <a:ext cx="2553910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>
                            <a:lumMod val="95000"/>
                          </a:srgbClr>
                        </a:solidFill>
                        <a:effectLst/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Arial" panose="020B0604020202020204" pitchFamily="34" charset="0"/>
                      </a:rPr>
                      <a:t>Decreasing our Reliance on Non-Renewables</a:t>
                    </a:r>
                  </a:p>
                </p:txBody>
              </p:sp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FD027F1-EBE5-4A7B-834F-E9B06AC56926}"/>
                      </a:ext>
                    </a:extLst>
                  </p:cNvPr>
                  <p:cNvSpPr/>
                  <p:nvPr/>
                </p:nvSpPr>
                <p:spPr>
                  <a:xfrm>
                    <a:off x="1157806" y="5175112"/>
                    <a:ext cx="3276670" cy="430887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R="0" lvl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FFFFFF">
                          <a:lumMod val="95000"/>
                        </a:srgbClr>
                      </a:buClr>
                      <a:buSzTx/>
                      <a:tabLst/>
                      <a:defRPr/>
                    </a:pPr>
                    <a:r>
                      <a:rPr lang="en-US" sz="1100" kern="0" dirty="0">
                        <a:solidFill>
                          <a:schemeClr val="bg1"/>
                        </a:solidFill>
                        <a:effectLst/>
                        <a:latin typeface="Arial Nova Cond" panose="020B0506020202020204" pitchFamily="34" charset="0"/>
                        <a:ea typeface="Times New Roman" panose="02020603050405020304" pitchFamily="18" charset="0"/>
                      </a:rPr>
                      <a:t>As India modernizes, the discussion of using non-renewable energy sources is becoming more relevant</a:t>
                    </a:r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</a:endParaRPr>
                  </a:p>
                </p:txBody>
              </p:sp>
            </p:grp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66EE0E42-19EA-40AB-AEC5-564DCDA351BA}"/>
                  </a:ext>
                </a:extLst>
              </p:cNvPr>
              <p:cNvGrpSpPr/>
              <p:nvPr/>
            </p:nvGrpSpPr>
            <p:grpSpPr>
              <a:xfrm>
                <a:off x="632256" y="3814871"/>
                <a:ext cx="6581628" cy="677399"/>
                <a:chOff x="632256" y="3788104"/>
                <a:chExt cx="6581628" cy="677399"/>
              </a:xfrm>
            </p:grpSpPr>
            <p:grpSp>
              <p:nvGrpSpPr>
                <p:cNvPr id="19" name="Group 18">
                  <a:extLst>
                    <a:ext uri="{FF2B5EF4-FFF2-40B4-BE49-F238E27FC236}">
                      <a16:creationId xmlns:a16="http://schemas.microsoft.com/office/drawing/2014/main" id="{0EDDBE35-CCFE-4A87-89A8-606831065D7D}"/>
                    </a:ext>
                  </a:extLst>
                </p:cNvPr>
                <p:cNvGrpSpPr/>
                <p:nvPr/>
              </p:nvGrpSpPr>
              <p:grpSpPr>
                <a:xfrm>
                  <a:off x="1266940" y="3788104"/>
                  <a:ext cx="5946944" cy="677399"/>
                  <a:chOff x="1151511" y="3683902"/>
                  <a:chExt cx="4696238" cy="677399"/>
                </a:xfrm>
              </p:grpSpPr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DC0B74B4-79B6-49E8-B8C4-BDE618407DC2}"/>
                      </a:ext>
                    </a:extLst>
                  </p:cNvPr>
                  <p:cNvSpPr/>
                  <p:nvPr/>
                </p:nvSpPr>
                <p:spPr>
                  <a:xfrm>
                    <a:off x="1151511" y="3930414"/>
                    <a:ext cx="4696238" cy="430887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lang="en-US" sz="1100" kern="0" dirty="0">
                        <a:solidFill>
                          <a:schemeClr val="bg1"/>
                        </a:solidFill>
                        <a:latin typeface="Arial Nova Cond" panose="020B0506020202020204" pitchFamily="34" charset="0"/>
                        <a:ea typeface="Times New Roman" panose="02020603050405020304" pitchFamily="18" charset="0"/>
                      </a:rPr>
                      <a:t>Include building orientation, minimizing the creation of heat islands, designing breezeways and cross-ventilation effects </a:t>
                    </a:r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976392F5-51CE-43FA-AF68-2C5023500ACA}"/>
                      </a:ext>
                    </a:extLst>
                  </p:cNvPr>
                  <p:cNvSpPr/>
                  <p:nvPr/>
                </p:nvSpPr>
                <p:spPr>
                  <a:xfrm>
                    <a:off x="1151511" y="3683902"/>
                    <a:ext cx="3498218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L="0" marR="0" lvl="0" indent="0" algn="l" defTabSz="4572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lang="en-US" b="1" dirty="0">
                        <a:solidFill>
                          <a:srgbClr val="FFFFFF">
                            <a:lumMod val="95000"/>
                          </a:srgb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Integration of Passive Design Elements</a:t>
                    </a:r>
                    <a:endParaRPr kumimoji="0" lang="en-US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1F7A9362-98BB-4C3B-92EC-F1827F198ED8}"/>
                    </a:ext>
                  </a:extLst>
                </p:cNvPr>
                <p:cNvSpPr/>
                <p:nvPr/>
              </p:nvSpPr>
              <p:spPr>
                <a:xfrm>
                  <a:off x="632256" y="3853451"/>
                  <a:ext cx="457726" cy="387860"/>
                </a:xfrm>
                <a:custGeom>
                  <a:avLst/>
                  <a:gdLst>
                    <a:gd name="connsiteX0" fmla="*/ 210908 w 213702"/>
                    <a:gd name="connsiteY0" fmla="*/ 116495 h 181084"/>
                    <a:gd name="connsiteX1" fmla="*/ 213702 w 213702"/>
                    <a:gd name="connsiteY1" fmla="*/ 119289 h 181084"/>
                    <a:gd name="connsiteX2" fmla="*/ 213702 w 213702"/>
                    <a:gd name="connsiteY2" fmla="*/ 178293 h 181084"/>
                    <a:gd name="connsiteX3" fmla="*/ 210908 w 213702"/>
                    <a:gd name="connsiteY3" fmla="*/ 181084 h 181084"/>
                    <a:gd name="connsiteX4" fmla="*/ 151900 w 213702"/>
                    <a:gd name="connsiteY4" fmla="*/ 181084 h 181084"/>
                    <a:gd name="connsiteX5" fmla="*/ 149110 w 213702"/>
                    <a:gd name="connsiteY5" fmla="*/ 178293 h 181084"/>
                    <a:gd name="connsiteX6" fmla="*/ 151900 w 213702"/>
                    <a:gd name="connsiteY6" fmla="*/ 175503 h 181084"/>
                    <a:gd name="connsiteX7" fmla="*/ 208118 w 213702"/>
                    <a:gd name="connsiteY7" fmla="*/ 175503 h 181084"/>
                    <a:gd name="connsiteX8" fmla="*/ 208118 w 213702"/>
                    <a:gd name="connsiteY8" fmla="*/ 119289 h 181084"/>
                    <a:gd name="connsiteX9" fmla="*/ 210908 w 213702"/>
                    <a:gd name="connsiteY9" fmla="*/ 116495 h 181084"/>
                    <a:gd name="connsiteX10" fmla="*/ 2790 w 213702"/>
                    <a:gd name="connsiteY10" fmla="*/ 116495 h 181084"/>
                    <a:gd name="connsiteX11" fmla="*/ 5581 w 213702"/>
                    <a:gd name="connsiteY11" fmla="*/ 119289 h 181084"/>
                    <a:gd name="connsiteX12" fmla="*/ 5581 w 213702"/>
                    <a:gd name="connsiteY12" fmla="*/ 175503 h 181084"/>
                    <a:gd name="connsiteX13" fmla="*/ 61798 w 213702"/>
                    <a:gd name="connsiteY13" fmla="*/ 175503 h 181084"/>
                    <a:gd name="connsiteX14" fmla="*/ 64588 w 213702"/>
                    <a:gd name="connsiteY14" fmla="*/ 178293 h 181084"/>
                    <a:gd name="connsiteX15" fmla="*/ 61798 w 213702"/>
                    <a:gd name="connsiteY15" fmla="*/ 181084 h 181084"/>
                    <a:gd name="connsiteX16" fmla="*/ 2790 w 213702"/>
                    <a:gd name="connsiteY16" fmla="*/ 181084 h 181084"/>
                    <a:gd name="connsiteX17" fmla="*/ 0 w 213702"/>
                    <a:gd name="connsiteY17" fmla="*/ 178293 h 181084"/>
                    <a:gd name="connsiteX18" fmla="*/ 0 w 213702"/>
                    <a:gd name="connsiteY18" fmla="*/ 119289 h 181084"/>
                    <a:gd name="connsiteX19" fmla="*/ 2790 w 213702"/>
                    <a:gd name="connsiteY19" fmla="*/ 116495 h 181084"/>
                    <a:gd name="connsiteX20" fmla="*/ 63043 w 213702"/>
                    <a:gd name="connsiteY20" fmla="*/ 92863 h 181084"/>
                    <a:gd name="connsiteX21" fmla="*/ 75811 w 213702"/>
                    <a:gd name="connsiteY21" fmla="*/ 92863 h 181084"/>
                    <a:gd name="connsiteX22" fmla="*/ 104544 w 213702"/>
                    <a:gd name="connsiteY22" fmla="*/ 121566 h 181084"/>
                    <a:gd name="connsiteX23" fmla="*/ 104544 w 213702"/>
                    <a:gd name="connsiteY23" fmla="*/ 134365 h 181084"/>
                    <a:gd name="connsiteX24" fmla="*/ 63043 w 213702"/>
                    <a:gd name="connsiteY24" fmla="*/ 92863 h 181084"/>
                    <a:gd name="connsiteX25" fmla="*/ 137862 w 213702"/>
                    <a:gd name="connsiteY25" fmla="*/ 92859 h 181084"/>
                    <a:gd name="connsiteX26" fmla="*/ 150662 w 213702"/>
                    <a:gd name="connsiteY26" fmla="*/ 92859 h 181084"/>
                    <a:gd name="connsiteX27" fmla="*/ 109160 w 213702"/>
                    <a:gd name="connsiteY27" fmla="*/ 134361 h 181084"/>
                    <a:gd name="connsiteX28" fmla="*/ 109160 w 213702"/>
                    <a:gd name="connsiteY28" fmla="*/ 121562 h 181084"/>
                    <a:gd name="connsiteX29" fmla="*/ 137862 w 213702"/>
                    <a:gd name="connsiteY29" fmla="*/ 92859 h 181084"/>
                    <a:gd name="connsiteX30" fmla="*/ 109160 w 213702"/>
                    <a:gd name="connsiteY30" fmla="*/ 92859 h 181084"/>
                    <a:gd name="connsiteX31" fmla="*/ 133248 w 213702"/>
                    <a:gd name="connsiteY31" fmla="*/ 92859 h 181084"/>
                    <a:gd name="connsiteX32" fmla="*/ 109160 w 213702"/>
                    <a:gd name="connsiteY32" fmla="*/ 116949 h 181084"/>
                    <a:gd name="connsiteX33" fmla="*/ 80427 w 213702"/>
                    <a:gd name="connsiteY33" fmla="*/ 92859 h 181084"/>
                    <a:gd name="connsiteX34" fmla="*/ 104545 w 213702"/>
                    <a:gd name="connsiteY34" fmla="*/ 92859 h 181084"/>
                    <a:gd name="connsiteX35" fmla="*/ 104545 w 213702"/>
                    <a:gd name="connsiteY35" fmla="*/ 116950 h 181084"/>
                    <a:gd name="connsiteX36" fmla="*/ 80427 w 213702"/>
                    <a:gd name="connsiteY36" fmla="*/ 92859 h 181084"/>
                    <a:gd name="connsiteX37" fmla="*/ 104545 w 213702"/>
                    <a:gd name="connsiteY37" fmla="*/ 64157 h 181084"/>
                    <a:gd name="connsiteX38" fmla="*/ 104545 w 213702"/>
                    <a:gd name="connsiteY38" fmla="*/ 88245 h 181084"/>
                    <a:gd name="connsiteX39" fmla="*/ 80427 w 213702"/>
                    <a:gd name="connsiteY39" fmla="*/ 88245 h 181084"/>
                    <a:gd name="connsiteX40" fmla="*/ 82241 w 213702"/>
                    <a:gd name="connsiteY40" fmla="*/ 80769 h 181084"/>
                    <a:gd name="connsiteX41" fmla="*/ 94209 w 213702"/>
                    <a:gd name="connsiteY41" fmla="*/ 67264 h 181084"/>
                    <a:gd name="connsiteX42" fmla="*/ 104545 w 213702"/>
                    <a:gd name="connsiteY42" fmla="*/ 64157 h 181084"/>
                    <a:gd name="connsiteX43" fmla="*/ 109164 w 213702"/>
                    <a:gd name="connsiteY43" fmla="*/ 64128 h 181084"/>
                    <a:gd name="connsiteX44" fmla="*/ 133252 w 213702"/>
                    <a:gd name="connsiteY44" fmla="*/ 88247 h 181084"/>
                    <a:gd name="connsiteX45" fmla="*/ 109164 w 213702"/>
                    <a:gd name="connsiteY45" fmla="*/ 88247 h 181084"/>
                    <a:gd name="connsiteX46" fmla="*/ 83504 w 213702"/>
                    <a:gd name="connsiteY46" fmla="*/ 63451 h 181084"/>
                    <a:gd name="connsiteX47" fmla="*/ 89903 w 213702"/>
                    <a:gd name="connsiteY47" fmla="*/ 69849 h 181084"/>
                    <a:gd name="connsiteX48" fmla="*/ 81750 w 213702"/>
                    <a:gd name="connsiteY48" fmla="*/ 76002 h 181084"/>
                    <a:gd name="connsiteX49" fmla="*/ 81595 w 213702"/>
                    <a:gd name="connsiteY49" fmla="*/ 75970 h 181084"/>
                    <a:gd name="connsiteX50" fmla="*/ 81381 w 213702"/>
                    <a:gd name="connsiteY50" fmla="*/ 75911 h 181084"/>
                    <a:gd name="connsiteX51" fmla="*/ 77106 w 213702"/>
                    <a:gd name="connsiteY51" fmla="*/ 69849 h 181084"/>
                    <a:gd name="connsiteX52" fmla="*/ 83504 w 213702"/>
                    <a:gd name="connsiteY52" fmla="*/ 63451 h 181084"/>
                    <a:gd name="connsiteX53" fmla="*/ 109160 w 213702"/>
                    <a:gd name="connsiteY53" fmla="*/ 46713 h 181084"/>
                    <a:gd name="connsiteX54" fmla="*/ 150662 w 213702"/>
                    <a:gd name="connsiteY54" fmla="*/ 88247 h 181084"/>
                    <a:gd name="connsiteX55" fmla="*/ 137866 w 213702"/>
                    <a:gd name="connsiteY55" fmla="*/ 88247 h 181084"/>
                    <a:gd name="connsiteX56" fmla="*/ 109160 w 213702"/>
                    <a:gd name="connsiteY56" fmla="*/ 59513 h 181084"/>
                    <a:gd name="connsiteX57" fmla="*/ 104545 w 213702"/>
                    <a:gd name="connsiteY57" fmla="*/ 46713 h 181084"/>
                    <a:gd name="connsiteX58" fmla="*/ 104545 w 213702"/>
                    <a:gd name="connsiteY58" fmla="*/ 59513 h 181084"/>
                    <a:gd name="connsiteX59" fmla="*/ 92208 w 213702"/>
                    <a:gd name="connsiteY59" fmla="*/ 63114 h 181084"/>
                    <a:gd name="connsiteX60" fmla="*/ 83501 w 213702"/>
                    <a:gd name="connsiteY60" fmla="*/ 58839 h 181084"/>
                    <a:gd name="connsiteX61" fmla="*/ 72488 w 213702"/>
                    <a:gd name="connsiteY61" fmla="*/ 69852 h 181084"/>
                    <a:gd name="connsiteX62" fmla="*/ 77840 w 213702"/>
                    <a:gd name="connsiteY62" fmla="*/ 79297 h 181084"/>
                    <a:gd name="connsiteX63" fmla="*/ 75808 w 213702"/>
                    <a:gd name="connsiteY63" fmla="*/ 88250 h 181084"/>
                    <a:gd name="connsiteX64" fmla="*/ 63040 w 213702"/>
                    <a:gd name="connsiteY64" fmla="*/ 88250 h 181084"/>
                    <a:gd name="connsiteX65" fmla="*/ 104545 w 213702"/>
                    <a:gd name="connsiteY65" fmla="*/ 46713 h 181084"/>
                    <a:gd name="connsiteX66" fmla="*/ 109159 w 213702"/>
                    <a:gd name="connsiteY66" fmla="*/ 31242 h 181084"/>
                    <a:gd name="connsiteX67" fmla="*/ 204868 w 213702"/>
                    <a:gd name="connsiteY67" fmla="*/ 89233 h 181084"/>
                    <a:gd name="connsiteX68" fmla="*/ 204868 w 213702"/>
                    <a:gd name="connsiteY68" fmla="*/ 91877 h 181084"/>
                    <a:gd name="connsiteX69" fmla="*/ 109159 w 213702"/>
                    <a:gd name="connsiteY69" fmla="*/ 149836 h 181084"/>
                    <a:gd name="connsiteX70" fmla="*/ 109159 w 213702"/>
                    <a:gd name="connsiteY70" fmla="*/ 138977 h 181084"/>
                    <a:gd name="connsiteX71" fmla="*/ 155276 w 213702"/>
                    <a:gd name="connsiteY71" fmla="*/ 92859 h 181084"/>
                    <a:gd name="connsiteX72" fmla="*/ 179364 w 213702"/>
                    <a:gd name="connsiteY72" fmla="*/ 92859 h 181084"/>
                    <a:gd name="connsiteX73" fmla="*/ 181670 w 213702"/>
                    <a:gd name="connsiteY73" fmla="*/ 90553 h 181084"/>
                    <a:gd name="connsiteX74" fmla="*/ 179364 w 213702"/>
                    <a:gd name="connsiteY74" fmla="*/ 88247 h 181084"/>
                    <a:gd name="connsiteX75" fmla="*/ 155276 w 213702"/>
                    <a:gd name="connsiteY75" fmla="*/ 88247 h 181084"/>
                    <a:gd name="connsiteX76" fmla="*/ 109159 w 213702"/>
                    <a:gd name="connsiteY76" fmla="*/ 42102 h 181084"/>
                    <a:gd name="connsiteX77" fmla="*/ 104544 w 213702"/>
                    <a:gd name="connsiteY77" fmla="*/ 31239 h 181084"/>
                    <a:gd name="connsiteX78" fmla="*/ 104544 w 213702"/>
                    <a:gd name="connsiteY78" fmla="*/ 42099 h 181084"/>
                    <a:gd name="connsiteX79" fmla="*/ 58427 w 213702"/>
                    <a:gd name="connsiteY79" fmla="*/ 88244 h 181084"/>
                    <a:gd name="connsiteX80" fmla="*/ 34340 w 213702"/>
                    <a:gd name="connsiteY80" fmla="*/ 88244 h 181084"/>
                    <a:gd name="connsiteX81" fmla="*/ 32034 w 213702"/>
                    <a:gd name="connsiteY81" fmla="*/ 90550 h 181084"/>
                    <a:gd name="connsiteX82" fmla="*/ 34340 w 213702"/>
                    <a:gd name="connsiteY82" fmla="*/ 92856 h 181084"/>
                    <a:gd name="connsiteX83" fmla="*/ 58427 w 213702"/>
                    <a:gd name="connsiteY83" fmla="*/ 92856 h 181084"/>
                    <a:gd name="connsiteX84" fmla="*/ 104544 w 213702"/>
                    <a:gd name="connsiteY84" fmla="*/ 138974 h 181084"/>
                    <a:gd name="connsiteX85" fmla="*/ 104544 w 213702"/>
                    <a:gd name="connsiteY85" fmla="*/ 149833 h 181084"/>
                    <a:gd name="connsiteX86" fmla="*/ 8807 w 213702"/>
                    <a:gd name="connsiteY86" fmla="*/ 91877 h 181084"/>
                    <a:gd name="connsiteX87" fmla="*/ 8807 w 213702"/>
                    <a:gd name="connsiteY87" fmla="*/ 89230 h 181084"/>
                    <a:gd name="connsiteX88" fmla="*/ 104544 w 213702"/>
                    <a:gd name="connsiteY88" fmla="*/ 31239 h 181084"/>
                    <a:gd name="connsiteX89" fmla="*/ 2790 w 213702"/>
                    <a:gd name="connsiteY89" fmla="*/ 4 h 181084"/>
                    <a:gd name="connsiteX90" fmla="*/ 61798 w 213702"/>
                    <a:gd name="connsiteY90" fmla="*/ 4 h 181084"/>
                    <a:gd name="connsiteX91" fmla="*/ 64588 w 213702"/>
                    <a:gd name="connsiteY91" fmla="*/ 2794 h 181084"/>
                    <a:gd name="connsiteX92" fmla="*/ 61798 w 213702"/>
                    <a:gd name="connsiteY92" fmla="*/ 5589 h 181084"/>
                    <a:gd name="connsiteX93" fmla="*/ 5581 w 213702"/>
                    <a:gd name="connsiteY93" fmla="*/ 5589 h 181084"/>
                    <a:gd name="connsiteX94" fmla="*/ 5581 w 213702"/>
                    <a:gd name="connsiteY94" fmla="*/ 61802 h 181084"/>
                    <a:gd name="connsiteX95" fmla="*/ 2790 w 213702"/>
                    <a:gd name="connsiteY95" fmla="*/ 64593 h 181084"/>
                    <a:gd name="connsiteX96" fmla="*/ 0 w 213702"/>
                    <a:gd name="connsiteY96" fmla="*/ 61802 h 181084"/>
                    <a:gd name="connsiteX97" fmla="*/ 0 w 213702"/>
                    <a:gd name="connsiteY97" fmla="*/ 2794 h 181084"/>
                    <a:gd name="connsiteX98" fmla="*/ 2790 w 213702"/>
                    <a:gd name="connsiteY98" fmla="*/ 4 h 181084"/>
                    <a:gd name="connsiteX99" fmla="*/ 151900 w 213702"/>
                    <a:gd name="connsiteY99" fmla="*/ 0 h 181084"/>
                    <a:gd name="connsiteX100" fmla="*/ 210908 w 213702"/>
                    <a:gd name="connsiteY100" fmla="*/ 0 h 181084"/>
                    <a:gd name="connsiteX101" fmla="*/ 213702 w 213702"/>
                    <a:gd name="connsiteY101" fmla="*/ 2790 h 181084"/>
                    <a:gd name="connsiteX102" fmla="*/ 213702 w 213702"/>
                    <a:gd name="connsiteY102" fmla="*/ 61798 h 181084"/>
                    <a:gd name="connsiteX103" fmla="*/ 210908 w 213702"/>
                    <a:gd name="connsiteY103" fmla="*/ 64592 h 181084"/>
                    <a:gd name="connsiteX104" fmla="*/ 208118 w 213702"/>
                    <a:gd name="connsiteY104" fmla="*/ 61802 h 181084"/>
                    <a:gd name="connsiteX105" fmla="*/ 208118 w 213702"/>
                    <a:gd name="connsiteY105" fmla="*/ 5585 h 181084"/>
                    <a:gd name="connsiteX106" fmla="*/ 151900 w 213702"/>
                    <a:gd name="connsiteY106" fmla="*/ 5585 h 181084"/>
                    <a:gd name="connsiteX107" fmla="*/ 149110 w 213702"/>
                    <a:gd name="connsiteY107" fmla="*/ 2790 h 181084"/>
                    <a:gd name="connsiteX108" fmla="*/ 151900 w 213702"/>
                    <a:gd name="connsiteY108" fmla="*/ 0 h 18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213702" h="181084">
                      <a:moveTo>
                        <a:pt x="210908" y="116495"/>
                      </a:moveTo>
                      <a:cubicBezTo>
                        <a:pt x="212448" y="116495"/>
                        <a:pt x="213702" y="117745"/>
                        <a:pt x="213702" y="119289"/>
                      </a:cubicBezTo>
                      <a:lnTo>
                        <a:pt x="213702" y="178293"/>
                      </a:lnTo>
                      <a:cubicBezTo>
                        <a:pt x="213698" y="179833"/>
                        <a:pt x="212448" y="181084"/>
                        <a:pt x="210908" y="181084"/>
                      </a:cubicBezTo>
                      <a:lnTo>
                        <a:pt x="151900" y="181084"/>
                      </a:lnTo>
                      <a:cubicBezTo>
                        <a:pt x="150360" y="181084"/>
                        <a:pt x="149110" y="179833"/>
                        <a:pt x="149110" y="178293"/>
                      </a:cubicBezTo>
                      <a:cubicBezTo>
                        <a:pt x="149110" y="176753"/>
                        <a:pt x="150360" y="175503"/>
                        <a:pt x="151900" y="175503"/>
                      </a:cubicBezTo>
                      <a:lnTo>
                        <a:pt x="208118" y="175503"/>
                      </a:lnTo>
                      <a:lnTo>
                        <a:pt x="208118" y="119289"/>
                      </a:lnTo>
                      <a:cubicBezTo>
                        <a:pt x="208118" y="117749"/>
                        <a:pt x="209368" y="116495"/>
                        <a:pt x="210908" y="116495"/>
                      </a:cubicBezTo>
                      <a:close/>
                      <a:moveTo>
                        <a:pt x="2790" y="116495"/>
                      </a:moveTo>
                      <a:cubicBezTo>
                        <a:pt x="4330" y="116495"/>
                        <a:pt x="5581" y="117745"/>
                        <a:pt x="5581" y="119289"/>
                      </a:cubicBezTo>
                      <a:lnTo>
                        <a:pt x="5581" y="175503"/>
                      </a:lnTo>
                      <a:lnTo>
                        <a:pt x="61798" y="175503"/>
                      </a:lnTo>
                      <a:cubicBezTo>
                        <a:pt x="63338" y="175503"/>
                        <a:pt x="64588" y="176753"/>
                        <a:pt x="64588" y="178293"/>
                      </a:cubicBezTo>
                      <a:cubicBezTo>
                        <a:pt x="64588" y="179833"/>
                        <a:pt x="63338" y="181084"/>
                        <a:pt x="61798" y="181084"/>
                      </a:cubicBezTo>
                      <a:lnTo>
                        <a:pt x="2790" y="181084"/>
                      </a:lnTo>
                      <a:cubicBezTo>
                        <a:pt x="1250" y="181084"/>
                        <a:pt x="0" y="179833"/>
                        <a:pt x="0" y="178293"/>
                      </a:cubicBezTo>
                      <a:lnTo>
                        <a:pt x="0" y="119289"/>
                      </a:lnTo>
                      <a:cubicBezTo>
                        <a:pt x="0" y="117749"/>
                        <a:pt x="1250" y="116495"/>
                        <a:pt x="2790" y="116495"/>
                      </a:cubicBezTo>
                      <a:close/>
                      <a:moveTo>
                        <a:pt x="63043" y="92863"/>
                      </a:moveTo>
                      <a:lnTo>
                        <a:pt x="75811" y="92863"/>
                      </a:lnTo>
                      <a:cubicBezTo>
                        <a:pt x="76951" y="108152"/>
                        <a:pt x="89224" y="120425"/>
                        <a:pt x="104544" y="121566"/>
                      </a:cubicBezTo>
                      <a:lnTo>
                        <a:pt x="104544" y="134365"/>
                      </a:lnTo>
                      <a:cubicBezTo>
                        <a:pt x="82178" y="133197"/>
                        <a:pt x="64212" y="115230"/>
                        <a:pt x="63043" y="92863"/>
                      </a:cubicBezTo>
                      <a:close/>
                      <a:moveTo>
                        <a:pt x="137862" y="92859"/>
                      </a:moveTo>
                      <a:lnTo>
                        <a:pt x="150662" y="92859"/>
                      </a:lnTo>
                      <a:cubicBezTo>
                        <a:pt x="149494" y="115226"/>
                        <a:pt x="131527" y="133193"/>
                        <a:pt x="109160" y="134361"/>
                      </a:cubicBezTo>
                      <a:lnTo>
                        <a:pt x="109160" y="121562"/>
                      </a:lnTo>
                      <a:cubicBezTo>
                        <a:pt x="124451" y="120424"/>
                        <a:pt x="136725" y="108148"/>
                        <a:pt x="137862" y="92859"/>
                      </a:cubicBezTo>
                      <a:close/>
                      <a:moveTo>
                        <a:pt x="109160" y="92859"/>
                      </a:moveTo>
                      <a:lnTo>
                        <a:pt x="133248" y="92859"/>
                      </a:lnTo>
                      <a:cubicBezTo>
                        <a:pt x="132142" y="105627"/>
                        <a:pt x="121929" y="115840"/>
                        <a:pt x="109160" y="116949"/>
                      </a:cubicBezTo>
                      <a:close/>
                      <a:moveTo>
                        <a:pt x="80427" y="92859"/>
                      </a:moveTo>
                      <a:lnTo>
                        <a:pt x="104545" y="92859"/>
                      </a:lnTo>
                      <a:lnTo>
                        <a:pt x="104545" y="116950"/>
                      </a:lnTo>
                      <a:cubicBezTo>
                        <a:pt x="91780" y="115841"/>
                        <a:pt x="81536" y="105628"/>
                        <a:pt x="80427" y="92859"/>
                      </a:cubicBezTo>
                      <a:close/>
                      <a:moveTo>
                        <a:pt x="104545" y="64157"/>
                      </a:moveTo>
                      <a:lnTo>
                        <a:pt x="104545" y="88245"/>
                      </a:lnTo>
                      <a:lnTo>
                        <a:pt x="80427" y="88245"/>
                      </a:lnTo>
                      <a:cubicBezTo>
                        <a:pt x="80641" y="85662"/>
                        <a:pt x="81259" y="83138"/>
                        <a:pt x="82241" y="80769"/>
                      </a:cubicBezTo>
                      <a:cubicBezTo>
                        <a:pt x="89563" y="81815"/>
                        <a:pt x="96125" y="74664"/>
                        <a:pt x="94209" y="67264"/>
                      </a:cubicBezTo>
                      <a:cubicBezTo>
                        <a:pt x="97410" y="65509"/>
                        <a:pt x="100916" y="64434"/>
                        <a:pt x="104545" y="64157"/>
                      </a:cubicBezTo>
                      <a:close/>
                      <a:moveTo>
                        <a:pt x="109164" y="64128"/>
                      </a:moveTo>
                      <a:cubicBezTo>
                        <a:pt x="121929" y="65234"/>
                        <a:pt x="132143" y="75479"/>
                        <a:pt x="133252" y="88247"/>
                      </a:cubicBezTo>
                      <a:lnTo>
                        <a:pt x="109164" y="88247"/>
                      </a:lnTo>
                      <a:close/>
                      <a:moveTo>
                        <a:pt x="83504" y="63451"/>
                      </a:moveTo>
                      <a:cubicBezTo>
                        <a:pt x="86916" y="63451"/>
                        <a:pt x="89903" y="66195"/>
                        <a:pt x="89903" y="69849"/>
                      </a:cubicBezTo>
                      <a:cubicBezTo>
                        <a:pt x="89903" y="73989"/>
                        <a:pt x="85952" y="77171"/>
                        <a:pt x="81750" y="76002"/>
                      </a:cubicBezTo>
                      <a:cubicBezTo>
                        <a:pt x="81690" y="76002"/>
                        <a:pt x="81658" y="75970"/>
                        <a:pt x="81595" y="75970"/>
                      </a:cubicBezTo>
                      <a:cubicBezTo>
                        <a:pt x="81532" y="75939"/>
                        <a:pt x="81473" y="75911"/>
                        <a:pt x="81381" y="75911"/>
                      </a:cubicBezTo>
                      <a:cubicBezTo>
                        <a:pt x="78889" y="75019"/>
                        <a:pt x="77106" y="72650"/>
                        <a:pt x="77106" y="69849"/>
                      </a:cubicBezTo>
                      <a:cubicBezTo>
                        <a:pt x="77106" y="66312"/>
                        <a:pt x="79967" y="63451"/>
                        <a:pt x="83504" y="63451"/>
                      </a:cubicBezTo>
                      <a:close/>
                      <a:moveTo>
                        <a:pt x="109160" y="46713"/>
                      </a:moveTo>
                      <a:cubicBezTo>
                        <a:pt x="131527" y="47882"/>
                        <a:pt x="149494" y="65880"/>
                        <a:pt x="150662" y="88247"/>
                      </a:cubicBezTo>
                      <a:lnTo>
                        <a:pt x="137866" y="88247"/>
                      </a:lnTo>
                      <a:cubicBezTo>
                        <a:pt x="136725" y="72924"/>
                        <a:pt x="124451" y="60650"/>
                        <a:pt x="109160" y="59513"/>
                      </a:cubicBezTo>
                      <a:close/>
                      <a:moveTo>
                        <a:pt x="104545" y="46713"/>
                      </a:moveTo>
                      <a:lnTo>
                        <a:pt x="104545" y="59513"/>
                      </a:lnTo>
                      <a:cubicBezTo>
                        <a:pt x="100207" y="59822"/>
                        <a:pt x="96024" y="61050"/>
                        <a:pt x="92208" y="63114"/>
                      </a:cubicBezTo>
                      <a:cubicBezTo>
                        <a:pt x="90176" y="60499"/>
                        <a:pt x="87039" y="58839"/>
                        <a:pt x="83501" y="58839"/>
                      </a:cubicBezTo>
                      <a:cubicBezTo>
                        <a:pt x="77409" y="58839"/>
                        <a:pt x="72488" y="63760"/>
                        <a:pt x="72488" y="69852"/>
                      </a:cubicBezTo>
                      <a:cubicBezTo>
                        <a:pt x="72488" y="73853"/>
                        <a:pt x="74643" y="77360"/>
                        <a:pt x="77840" y="79297"/>
                      </a:cubicBezTo>
                      <a:cubicBezTo>
                        <a:pt x="76703" y="82158"/>
                        <a:pt x="76025" y="85141"/>
                        <a:pt x="75808" y="88250"/>
                      </a:cubicBezTo>
                      <a:lnTo>
                        <a:pt x="63040" y="88250"/>
                      </a:lnTo>
                      <a:cubicBezTo>
                        <a:pt x="64215" y="65880"/>
                        <a:pt x="82181" y="47882"/>
                        <a:pt x="104545" y="46713"/>
                      </a:cubicBezTo>
                      <a:close/>
                      <a:moveTo>
                        <a:pt x="109159" y="31242"/>
                      </a:moveTo>
                      <a:cubicBezTo>
                        <a:pt x="145400" y="32074"/>
                        <a:pt x="179304" y="52592"/>
                        <a:pt x="204868" y="89233"/>
                      </a:cubicBezTo>
                      <a:cubicBezTo>
                        <a:pt x="205423" y="90030"/>
                        <a:pt x="205423" y="91076"/>
                        <a:pt x="204868" y="91877"/>
                      </a:cubicBezTo>
                      <a:cubicBezTo>
                        <a:pt x="179304" y="128518"/>
                        <a:pt x="145400" y="149008"/>
                        <a:pt x="109159" y="149836"/>
                      </a:cubicBezTo>
                      <a:lnTo>
                        <a:pt x="109159" y="138977"/>
                      </a:lnTo>
                      <a:cubicBezTo>
                        <a:pt x="134047" y="137808"/>
                        <a:pt x="154108" y="117750"/>
                        <a:pt x="155276" y="92859"/>
                      </a:cubicBezTo>
                      <a:lnTo>
                        <a:pt x="179364" y="92859"/>
                      </a:lnTo>
                      <a:cubicBezTo>
                        <a:pt x="180655" y="92859"/>
                        <a:pt x="181670" y="91813"/>
                        <a:pt x="181670" y="90553"/>
                      </a:cubicBezTo>
                      <a:cubicBezTo>
                        <a:pt x="181670" y="89262"/>
                        <a:pt x="180655" y="88247"/>
                        <a:pt x="179364" y="88247"/>
                      </a:cubicBezTo>
                      <a:lnTo>
                        <a:pt x="155276" y="88247"/>
                      </a:lnTo>
                      <a:cubicBezTo>
                        <a:pt x="154108" y="63328"/>
                        <a:pt x="134050" y="43270"/>
                        <a:pt x="109159" y="42102"/>
                      </a:cubicBezTo>
                      <a:close/>
                      <a:moveTo>
                        <a:pt x="104544" y="31239"/>
                      </a:moveTo>
                      <a:lnTo>
                        <a:pt x="104544" y="42099"/>
                      </a:lnTo>
                      <a:cubicBezTo>
                        <a:pt x="79657" y="43267"/>
                        <a:pt x="59596" y="63325"/>
                        <a:pt x="58427" y="88244"/>
                      </a:cubicBezTo>
                      <a:lnTo>
                        <a:pt x="34340" y="88244"/>
                      </a:lnTo>
                      <a:cubicBezTo>
                        <a:pt x="33048" y="88244"/>
                        <a:pt x="32034" y="89259"/>
                        <a:pt x="32034" y="90550"/>
                      </a:cubicBezTo>
                      <a:cubicBezTo>
                        <a:pt x="32034" y="91810"/>
                        <a:pt x="33048" y="92856"/>
                        <a:pt x="34340" y="92856"/>
                      </a:cubicBezTo>
                      <a:lnTo>
                        <a:pt x="58427" y="92856"/>
                      </a:lnTo>
                      <a:cubicBezTo>
                        <a:pt x="59596" y="117744"/>
                        <a:pt x="79654" y="137805"/>
                        <a:pt x="104544" y="138974"/>
                      </a:cubicBezTo>
                      <a:lnTo>
                        <a:pt x="104544" y="149833"/>
                      </a:lnTo>
                      <a:cubicBezTo>
                        <a:pt x="68303" y="149008"/>
                        <a:pt x="34372" y="128518"/>
                        <a:pt x="8807" y="91877"/>
                      </a:cubicBezTo>
                      <a:cubicBezTo>
                        <a:pt x="8252" y="91077"/>
                        <a:pt x="8252" y="90031"/>
                        <a:pt x="8807" y="89230"/>
                      </a:cubicBezTo>
                      <a:cubicBezTo>
                        <a:pt x="34372" y="52589"/>
                        <a:pt x="68303" y="32071"/>
                        <a:pt x="104544" y="31239"/>
                      </a:cubicBezTo>
                      <a:close/>
                      <a:moveTo>
                        <a:pt x="2790" y="4"/>
                      </a:moveTo>
                      <a:lnTo>
                        <a:pt x="61798" y="4"/>
                      </a:lnTo>
                      <a:cubicBezTo>
                        <a:pt x="63338" y="4"/>
                        <a:pt x="64588" y="1254"/>
                        <a:pt x="64588" y="2794"/>
                      </a:cubicBezTo>
                      <a:cubicBezTo>
                        <a:pt x="64588" y="4334"/>
                        <a:pt x="63338" y="5589"/>
                        <a:pt x="61798" y="5589"/>
                      </a:cubicBezTo>
                      <a:lnTo>
                        <a:pt x="5581" y="5589"/>
                      </a:lnTo>
                      <a:lnTo>
                        <a:pt x="5581" y="61802"/>
                      </a:lnTo>
                      <a:cubicBezTo>
                        <a:pt x="5581" y="63342"/>
                        <a:pt x="4330" y="64593"/>
                        <a:pt x="2790" y="64593"/>
                      </a:cubicBezTo>
                      <a:cubicBezTo>
                        <a:pt x="1250" y="64593"/>
                        <a:pt x="0" y="63342"/>
                        <a:pt x="0" y="61802"/>
                      </a:cubicBezTo>
                      <a:lnTo>
                        <a:pt x="0" y="2794"/>
                      </a:lnTo>
                      <a:cubicBezTo>
                        <a:pt x="0" y="1254"/>
                        <a:pt x="1250" y="4"/>
                        <a:pt x="2790" y="4"/>
                      </a:cubicBezTo>
                      <a:close/>
                      <a:moveTo>
                        <a:pt x="151900" y="0"/>
                      </a:moveTo>
                      <a:lnTo>
                        <a:pt x="210908" y="0"/>
                      </a:lnTo>
                      <a:cubicBezTo>
                        <a:pt x="212448" y="0"/>
                        <a:pt x="213702" y="1250"/>
                        <a:pt x="213702" y="2790"/>
                      </a:cubicBezTo>
                      <a:lnTo>
                        <a:pt x="213702" y="61798"/>
                      </a:lnTo>
                      <a:cubicBezTo>
                        <a:pt x="213698" y="63342"/>
                        <a:pt x="212448" y="64592"/>
                        <a:pt x="210908" y="64592"/>
                      </a:cubicBezTo>
                      <a:cubicBezTo>
                        <a:pt x="209368" y="64592"/>
                        <a:pt x="208118" y="63342"/>
                        <a:pt x="208118" y="61802"/>
                      </a:cubicBezTo>
                      <a:lnTo>
                        <a:pt x="208118" y="5585"/>
                      </a:lnTo>
                      <a:lnTo>
                        <a:pt x="151900" y="5585"/>
                      </a:lnTo>
                      <a:cubicBezTo>
                        <a:pt x="150360" y="5585"/>
                        <a:pt x="149110" y="4334"/>
                        <a:pt x="149110" y="2790"/>
                      </a:cubicBezTo>
                      <a:cubicBezTo>
                        <a:pt x="149110" y="1250"/>
                        <a:pt x="150360" y="0"/>
                        <a:pt x="1519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/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579C819D-CC5D-42D9-8AFE-0848694CBD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Environmental Sustainability - Architecture</a:t>
            </a:r>
            <a:endParaRPr lang="en-IN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802944C-31A8-4C5B-97BF-9E2DC1014B13}"/>
              </a:ext>
            </a:extLst>
          </p:cNvPr>
          <p:cNvGrpSpPr/>
          <p:nvPr/>
        </p:nvGrpSpPr>
        <p:grpSpPr>
          <a:xfrm>
            <a:off x="617061" y="1967190"/>
            <a:ext cx="6358506" cy="498868"/>
            <a:chOff x="466115" y="1967190"/>
            <a:chExt cx="6358506" cy="498868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FE42C6A-ABD7-41B1-A10E-2A004E1EF06E}"/>
                </a:ext>
              </a:extLst>
            </p:cNvPr>
            <p:cNvGrpSpPr/>
            <p:nvPr/>
          </p:nvGrpSpPr>
          <p:grpSpPr>
            <a:xfrm>
              <a:off x="466115" y="1967190"/>
              <a:ext cx="2694598" cy="498868"/>
              <a:chOff x="474504" y="2350242"/>
              <a:chExt cx="2694598" cy="498868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79DA2F51-DBD2-4628-82D6-D84E57F6DDCB}"/>
                  </a:ext>
                </a:extLst>
              </p:cNvPr>
              <p:cNvSpPr/>
              <p:nvPr/>
            </p:nvSpPr>
            <p:spPr>
              <a:xfrm>
                <a:off x="474504" y="2350242"/>
                <a:ext cx="2694598" cy="498868"/>
              </a:xfrm>
              <a:prstGeom prst="rect">
                <a:avLst/>
              </a:prstGeom>
              <a:gradFill flip="none" rotWithShape="1">
                <a:gsLst>
                  <a:gs pos="0">
                    <a:schemeClr val="bg2">
                      <a:lumMod val="95000"/>
                    </a:schemeClr>
                  </a:gs>
                  <a:gs pos="67000">
                    <a:schemeClr val="bg2"/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4457522-D5E4-4EEF-AC10-FE35A55ED85C}"/>
                  </a:ext>
                </a:extLst>
              </p:cNvPr>
              <p:cNvSpPr/>
              <p:nvPr/>
            </p:nvSpPr>
            <p:spPr>
              <a:xfrm>
                <a:off x="474504" y="2350242"/>
                <a:ext cx="100584" cy="49886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2DCCC01-9433-4724-B126-4BAEB2F82BE4}"/>
                </a:ext>
              </a:extLst>
            </p:cNvPr>
            <p:cNvGrpSpPr/>
            <p:nvPr/>
          </p:nvGrpSpPr>
          <p:grpSpPr>
            <a:xfrm>
              <a:off x="754263" y="2007968"/>
              <a:ext cx="6070358" cy="417312"/>
              <a:chOff x="480712" y="1621400"/>
              <a:chExt cx="6070358" cy="41731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7B532C7-5F02-4029-9C29-3A7C838B2441}"/>
                  </a:ext>
                </a:extLst>
              </p:cNvPr>
              <p:cNvSpPr/>
              <p:nvPr/>
            </p:nvSpPr>
            <p:spPr>
              <a:xfrm>
                <a:off x="480712" y="1621400"/>
                <a:ext cx="417312" cy="417312"/>
              </a:xfrm>
              <a:custGeom>
                <a:avLst/>
                <a:gdLst>
                  <a:gd name="connsiteX0" fmla="*/ 172052 w 322596"/>
                  <a:gd name="connsiteY0" fmla="*/ 279583 h 322596"/>
                  <a:gd name="connsiteX1" fmla="*/ 172052 w 322596"/>
                  <a:gd name="connsiteY1" fmla="*/ 301090 h 322596"/>
                  <a:gd name="connsiteX2" fmla="*/ 236571 w 322596"/>
                  <a:gd name="connsiteY2" fmla="*/ 301090 h 322596"/>
                  <a:gd name="connsiteX3" fmla="*/ 236571 w 322596"/>
                  <a:gd name="connsiteY3" fmla="*/ 279583 h 322596"/>
                  <a:gd name="connsiteX4" fmla="*/ 172052 w 322596"/>
                  <a:gd name="connsiteY4" fmla="*/ 247324 h 322596"/>
                  <a:gd name="connsiteX5" fmla="*/ 172052 w 322596"/>
                  <a:gd name="connsiteY5" fmla="*/ 268830 h 322596"/>
                  <a:gd name="connsiteX6" fmla="*/ 236571 w 322596"/>
                  <a:gd name="connsiteY6" fmla="*/ 268830 h 322596"/>
                  <a:gd name="connsiteX7" fmla="*/ 236571 w 322596"/>
                  <a:gd name="connsiteY7" fmla="*/ 247324 h 322596"/>
                  <a:gd name="connsiteX8" fmla="*/ 172052 w 322596"/>
                  <a:gd name="connsiteY8" fmla="*/ 215064 h 322596"/>
                  <a:gd name="connsiteX9" fmla="*/ 172052 w 322596"/>
                  <a:gd name="connsiteY9" fmla="*/ 236570 h 322596"/>
                  <a:gd name="connsiteX10" fmla="*/ 236571 w 322596"/>
                  <a:gd name="connsiteY10" fmla="*/ 236570 h 322596"/>
                  <a:gd name="connsiteX11" fmla="*/ 236571 w 322596"/>
                  <a:gd name="connsiteY11" fmla="*/ 215064 h 322596"/>
                  <a:gd name="connsiteX12" fmla="*/ 172052 w 322596"/>
                  <a:gd name="connsiteY12" fmla="*/ 182804 h 322596"/>
                  <a:gd name="connsiteX13" fmla="*/ 172052 w 322596"/>
                  <a:gd name="connsiteY13" fmla="*/ 204311 h 322596"/>
                  <a:gd name="connsiteX14" fmla="*/ 236571 w 322596"/>
                  <a:gd name="connsiteY14" fmla="*/ 204311 h 322596"/>
                  <a:gd name="connsiteX15" fmla="*/ 236571 w 322596"/>
                  <a:gd name="connsiteY15" fmla="*/ 182804 h 322596"/>
                  <a:gd name="connsiteX16" fmla="*/ 150545 w 322596"/>
                  <a:gd name="connsiteY16" fmla="*/ 161298 h 322596"/>
                  <a:gd name="connsiteX17" fmla="*/ 258077 w 322596"/>
                  <a:gd name="connsiteY17" fmla="*/ 161298 h 322596"/>
                  <a:gd name="connsiteX18" fmla="*/ 258077 w 322596"/>
                  <a:gd name="connsiteY18" fmla="*/ 322596 h 322596"/>
                  <a:gd name="connsiteX19" fmla="*/ 150545 w 322596"/>
                  <a:gd name="connsiteY19" fmla="*/ 322596 h 322596"/>
                  <a:gd name="connsiteX20" fmla="*/ 36560 w 322596"/>
                  <a:gd name="connsiteY20" fmla="*/ 110758 h 322596"/>
                  <a:gd name="connsiteX21" fmla="*/ 46775 w 322596"/>
                  <a:gd name="connsiteY21" fmla="*/ 136028 h 322596"/>
                  <a:gd name="connsiteX22" fmla="*/ 16667 w 322596"/>
                  <a:gd name="connsiteY22" fmla="*/ 115597 h 322596"/>
                  <a:gd name="connsiteX23" fmla="*/ 36560 w 322596"/>
                  <a:gd name="connsiteY23" fmla="*/ 110758 h 322596"/>
                  <a:gd name="connsiteX24" fmla="*/ 107532 w 322596"/>
                  <a:gd name="connsiteY24" fmla="*/ 107532 h 322596"/>
                  <a:gd name="connsiteX25" fmla="*/ 107532 w 322596"/>
                  <a:gd name="connsiteY25" fmla="*/ 129039 h 322596"/>
                  <a:gd name="connsiteX26" fmla="*/ 172052 w 322596"/>
                  <a:gd name="connsiteY26" fmla="*/ 129039 h 322596"/>
                  <a:gd name="connsiteX27" fmla="*/ 172052 w 322596"/>
                  <a:gd name="connsiteY27" fmla="*/ 107532 h 322596"/>
                  <a:gd name="connsiteX28" fmla="*/ 236571 w 322596"/>
                  <a:gd name="connsiteY28" fmla="*/ 107532 h 322596"/>
                  <a:gd name="connsiteX29" fmla="*/ 236571 w 322596"/>
                  <a:gd name="connsiteY29" fmla="*/ 129038 h 322596"/>
                  <a:gd name="connsiteX30" fmla="*/ 301090 w 322596"/>
                  <a:gd name="connsiteY30" fmla="*/ 129038 h 322596"/>
                  <a:gd name="connsiteX31" fmla="*/ 301090 w 322596"/>
                  <a:gd name="connsiteY31" fmla="*/ 107532 h 322596"/>
                  <a:gd name="connsiteX32" fmla="*/ 75272 w 322596"/>
                  <a:gd name="connsiteY32" fmla="*/ 107532 h 322596"/>
                  <a:gd name="connsiteX33" fmla="*/ 75272 w 322596"/>
                  <a:gd name="connsiteY33" fmla="*/ 137641 h 322596"/>
                  <a:gd name="connsiteX34" fmla="*/ 69896 w 322596"/>
                  <a:gd name="connsiteY34" fmla="*/ 139254 h 322596"/>
                  <a:gd name="connsiteX35" fmla="*/ 47314 w 322596"/>
                  <a:gd name="connsiteY35" fmla="*/ 108607 h 322596"/>
                  <a:gd name="connsiteX36" fmla="*/ 75272 w 322596"/>
                  <a:gd name="connsiteY36" fmla="*/ 107532 h 322596"/>
                  <a:gd name="connsiteX37" fmla="*/ 236571 w 322596"/>
                  <a:gd name="connsiteY37" fmla="*/ 75272 h 322596"/>
                  <a:gd name="connsiteX38" fmla="*/ 236571 w 322596"/>
                  <a:gd name="connsiteY38" fmla="*/ 96779 h 322596"/>
                  <a:gd name="connsiteX39" fmla="*/ 301090 w 322596"/>
                  <a:gd name="connsiteY39" fmla="*/ 96779 h 322596"/>
                  <a:gd name="connsiteX40" fmla="*/ 301090 w 322596"/>
                  <a:gd name="connsiteY40" fmla="*/ 75272 h 322596"/>
                  <a:gd name="connsiteX41" fmla="*/ 43013 w 322596"/>
                  <a:gd name="connsiteY41" fmla="*/ 75272 h 322596"/>
                  <a:gd name="connsiteX42" fmla="*/ 75273 w 322596"/>
                  <a:gd name="connsiteY42" fmla="*/ 75272 h 322596"/>
                  <a:gd name="connsiteX43" fmla="*/ 75273 w 322596"/>
                  <a:gd name="connsiteY43" fmla="*/ 96778 h 322596"/>
                  <a:gd name="connsiteX44" fmla="*/ 45163 w 322596"/>
                  <a:gd name="connsiteY44" fmla="*/ 98391 h 322596"/>
                  <a:gd name="connsiteX45" fmla="*/ 43013 w 322596"/>
                  <a:gd name="connsiteY45" fmla="*/ 75272 h 322596"/>
                  <a:gd name="connsiteX46" fmla="*/ 0 w 322596"/>
                  <a:gd name="connsiteY46" fmla="*/ 75272 h 322596"/>
                  <a:gd name="connsiteX47" fmla="*/ 32260 w 322596"/>
                  <a:gd name="connsiteY47" fmla="*/ 75272 h 322596"/>
                  <a:gd name="connsiteX48" fmla="*/ 34410 w 322596"/>
                  <a:gd name="connsiteY48" fmla="*/ 100004 h 322596"/>
                  <a:gd name="connsiteX49" fmla="*/ 9678 w 322596"/>
                  <a:gd name="connsiteY49" fmla="*/ 105919 h 322596"/>
                  <a:gd name="connsiteX50" fmla="*/ 0 w 322596"/>
                  <a:gd name="connsiteY50" fmla="*/ 75272 h 322596"/>
                  <a:gd name="connsiteX51" fmla="*/ 45163 w 322596"/>
                  <a:gd name="connsiteY51" fmla="*/ 41400 h 322596"/>
                  <a:gd name="connsiteX52" fmla="*/ 69896 w 322596"/>
                  <a:gd name="connsiteY52" fmla="*/ 43013 h 322596"/>
                  <a:gd name="connsiteX53" fmla="*/ 94628 w 322596"/>
                  <a:gd name="connsiteY53" fmla="*/ 41400 h 322596"/>
                  <a:gd name="connsiteX54" fmla="*/ 96241 w 322596"/>
                  <a:gd name="connsiteY54" fmla="*/ 53766 h 322596"/>
                  <a:gd name="connsiteX55" fmla="*/ 86026 w 322596"/>
                  <a:gd name="connsiteY55" fmla="*/ 53766 h 322596"/>
                  <a:gd name="connsiteX56" fmla="*/ 86026 w 322596"/>
                  <a:gd name="connsiteY56" fmla="*/ 64520 h 322596"/>
                  <a:gd name="connsiteX57" fmla="*/ 43013 w 322596"/>
                  <a:gd name="connsiteY57" fmla="*/ 64520 h 322596"/>
                  <a:gd name="connsiteX58" fmla="*/ 45163 w 322596"/>
                  <a:gd name="connsiteY58" fmla="*/ 41400 h 322596"/>
                  <a:gd name="connsiteX59" fmla="*/ 123661 w 322596"/>
                  <a:gd name="connsiteY59" fmla="*/ 35486 h 322596"/>
                  <a:gd name="connsiteX60" fmla="*/ 123661 w 322596"/>
                  <a:gd name="connsiteY60" fmla="*/ 53767 h 322596"/>
                  <a:gd name="connsiteX61" fmla="*/ 106993 w 322596"/>
                  <a:gd name="connsiteY61" fmla="*/ 53767 h 322596"/>
                  <a:gd name="connsiteX62" fmla="*/ 105381 w 322596"/>
                  <a:gd name="connsiteY62" fmla="*/ 39787 h 322596"/>
                  <a:gd name="connsiteX63" fmla="*/ 123661 w 322596"/>
                  <a:gd name="connsiteY63" fmla="*/ 35486 h 322596"/>
                  <a:gd name="connsiteX64" fmla="*/ 10215 w 322596"/>
                  <a:gd name="connsiteY64" fmla="*/ 33872 h 322596"/>
                  <a:gd name="connsiteX65" fmla="*/ 34947 w 322596"/>
                  <a:gd name="connsiteY65" fmla="*/ 39786 h 322596"/>
                  <a:gd name="connsiteX66" fmla="*/ 32796 w 322596"/>
                  <a:gd name="connsiteY66" fmla="*/ 64519 h 322596"/>
                  <a:gd name="connsiteX67" fmla="*/ 537 w 322596"/>
                  <a:gd name="connsiteY67" fmla="*/ 64519 h 322596"/>
                  <a:gd name="connsiteX68" fmla="*/ 10215 w 322596"/>
                  <a:gd name="connsiteY68" fmla="*/ 33872 h 322596"/>
                  <a:gd name="connsiteX69" fmla="*/ 134415 w 322596"/>
                  <a:gd name="connsiteY69" fmla="*/ 32260 h 322596"/>
                  <a:gd name="connsiteX70" fmla="*/ 145168 w 322596"/>
                  <a:gd name="connsiteY70" fmla="*/ 32260 h 322596"/>
                  <a:gd name="connsiteX71" fmla="*/ 145168 w 322596"/>
                  <a:gd name="connsiteY71" fmla="*/ 64519 h 322596"/>
                  <a:gd name="connsiteX72" fmla="*/ 182805 w 322596"/>
                  <a:gd name="connsiteY72" fmla="*/ 64519 h 322596"/>
                  <a:gd name="connsiteX73" fmla="*/ 182805 w 322596"/>
                  <a:gd name="connsiteY73" fmla="*/ 86026 h 322596"/>
                  <a:gd name="connsiteX74" fmla="*/ 193558 w 322596"/>
                  <a:gd name="connsiteY74" fmla="*/ 86026 h 322596"/>
                  <a:gd name="connsiteX75" fmla="*/ 193558 w 322596"/>
                  <a:gd name="connsiteY75" fmla="*/ 150545 h 322596"/>
                  <a:gd name="connsiteX76" fmla="*/ 172052 w 322596"/>
                  <a:gd name="connsiteY76" fmla="*/ 150545 h 322596"/>
                  <a:gd name="connsiteX77" fmla="*/ 172052 w 322596"/>
                  <a:gd name="connsiteY77" fmla="*/ 139792 h 322596"/>
                  <a:gd name="connsiteX78" fmla="*/ 107532 w 322596"/>
                  <a:gd name="connsiteY78" fmla="*/ 139792 h 322596"/>
                  <a:gd name="connsiteX79" fmla="*/ 107532 w 322596"/>
                  <a:gd name="connsiteY79" fmla="*/ 161298 h 322596"/>
                  <a:gd name="connsiteX80" fmla="*/ 139792 w 322596"/>
                  <a:gd name="connsiteY80" fmla="*/ 161298 h 322596"/>
                  <a:gd name="connsiteX81" fmla="*/ 139792 w 322596"/>
                  <a:gd name="connsiteY81" fmla="*/ 172051 h 322596"/>
                  <a:gd name="connsiteX82" fmla="*/ 107532 w 322596"/>
                  <a:gd name="connsiteY82" fmla="*/ 172051 h 322596"/>
                  <a:gd name="connsiteX83" fmla="*/ 107532 w 322596"/>
                  <a:gd name="connsiteY83" fmla="*/ 193558 h 322596"/>
                  <a:gd name="connsiteX84" fmla="*/ 139792 w 322596"/>
                  <a:gd name="connsiteY84" fmla="*/ 193558 h 322596"/>
                  <a:gd name="connsiteX85" fmla="*/ 139792 w 322596"/>
                  <a:gd name="connsiteY85" fmla="*/ 204311 h 322596"/>
                  <a:gd name="connsiteX86" fmla="*/ 107532 w 322596"/>
                  <a:gd name="connsiteY86" fmla="*/ 204311 h 322596"/>
                  <a:gd name="connsiteX87" fmla="*/ 107532 w 322596"/>
                  <a:gd name="connsiteY87" fmla="*/ 225817 h 322596"/>
                  <a:gd name="connsiteX88" fmla="*/ 139792 w 322596"/>
                  <a:gd name="connsiteY88" fmla="*/ 225817 h 322596"/>
                  <a:gd name="connsiteX89" fmla="*/ 139792 w 322596"/>
                  <a:gd name="connsiteY89" fmla="*/ 236571 h 322596"/>
                  <a:gd name="connsiteX90" fmla="*/ 107532 w 322596"/>
                  <a:gd name="connsiteY90" fmla="*/ 236571 h 322596"/>
                  <a:gd name="connsiteX91" fmla="*/ 107532 w 322596"/>
                  <a:gd name="connsiteY91" fmla="*/ 258077 h 322596"/>
                  <a:gd name="connsiteX92" fmla="*/ 139792 w 322596"/>
                  <a:gd name="connsiteY92" fmla="*/ 258077 h 322596"/>
                  <a:gd name="connsiteX93" fmla="*/ 139792 w 322596"/>
                  <a:gd name="connsiteY93" fmla="*/ 268830 h 322596"/>
                  <a:gd name="connsiteX94" fmla="*/ 107532 w 322596"/>
                  <a:gd name="connsiteY94" fmla="*/ 268830 h 322596"/>
                  <a:gd name="connsiteX95" fmla="*/ 107532 w 322596"/>
                  <a:gd name="connsiteY95" fmla="*/ 290337 h 322596"/>
                  <a:gd name="connsiteX96" fmla="*/ 139792 w 322596"/>
                  <a:gd name="connsiteY96" fmla="*/ 290337 h 322596"/>
                  <a:gd name="connsiteX97" fmla="*/ 139792 w 322596"/>
                  <a:gd name="connsiteY97" fmla="*/ 301090 h 322596"/>
                  <a:gd name="connsiteX98" fmla="*/ 107532 w 322596"/>
                  <a:gd name="connsiteY98" fmla="*/ 301090 h 322596"/>
                  <a:gd name="connsiteX99" fmla="*/ 107532 w 322596"/>
                  <a:gd name="connsiteY99" fmla="*/ 322596 h 322596"/>
                  <a:gd name="connsiteX100" fmla="*/ 86026 w 322596"/>
                  <a:gd name="connsiteY100" fmla="*/ 322596 h 322596"/>
                  <a:gd name="connsiteX101" fmla="*/ 86026 w 322596"/>
                  <a:gd name="connsiteY101" fmla="*/ 86026 h 322596"/>
                  <a:gd name="connsiteX102" fmla="*/ 96779 w 322596"/>
                  <a:gd name="connsiteY102" fmla="*/ 86026 h 322596"/>
                  <a:gd name="connsiteX103" fmla="*/ 96779 w 322596"/>
                  <a:gd name="connsiteY103" fmla="*/ 64519 h 322596"/>
                  <a:gd name="connsiteX104" fmla="*/ 134415 w 322596"/>
                  <a:gd name="connsiteY104" fmla="*/ 64519 h 322596"/>
                  <a:gd name="connsiteX105" fmla="*/ 93015 w 322596"/>
                  <a:gd name="connsiteY105" fmla="*/ 3763 h 322596"/>
                  <a:gd name="connsiteX106" fmla="*/ 123124 w 322596"/>
                  <a:gd name="connsiteY106" fmla="*/ 24194 h 322596"/>
                  <a:gd name="connsiteX107" fmla="*/ 103231 w 322596"/>
                  <a:gd name="connsiteY107" fmla="*/ 29034 h 322596"/>
                  <a:gd name="connsiteX108" fmla="*/ 93015 w 322596"/>
                  <a:gd name="connsiteY108" fmla="*/ 3763 h 322596"/>
                  <a:gd name="connsiteX109" fmla="*/ 46775 w 322596"/>
                  <a:gd name="connsiteY109" fmla="*/ 3763 h 322596"/>
                  <a:gd name="connsiteX110" fmla="*/ 40861 w 322596"/>
                  <a:gd name="connsiteY110" fmla="*/ 16130 h 322596"/>
                  <a:gd name="connsiteX111" fmla="*/ 36560 w 322596"/>
                  <a:gd name="connsiteY111" fmla="*/ 29034 h 322596"/>
                  <a:gd name="connsiteX112" fmla="*/ 16667 w 322596"/>
                  <a:gd name="connsiteY112" fmla="*/ 24732 h 322596"/>
                  <a:gd name="connsiteX113" fmla="*/ 46775 w 322596"/>
                  <a:gd name="connsiteY113" fmla="*/ 3763 h 322596"/>
                  <a:gd name="connsiteX114" fmla="*/ 263454 w 322596"/>
                  <a:gd name="connsiteY114" fmla="*/ 0 h 322596"/>
                  <a:gd name="connsiteX115" fmla="*/ 274207 w 322596"/>
                  <a:gd name="connsiteY115" fmla="*/ 0 h 322596"/>
                  <a:gd name="connsiteX116" fmla="*/ 274207 w 322596"/>
                  <a:gd name="connsiteY116" fmla="*/ 32260 h 322596"/>
                  <a:gd name="connsiteX117" fmla="*/ 311843 w 322596"/>
                  <a:gd name="connsiteY117" fmla="*/ 32260 h 322596"/>
                  <a:gd name="connsiteX118" fmla="*/ 311843 w 322596"/>
                  <a:gd name="connsiteY118" fmla="*/ 53766 h 322596"/>
                  <a:gd name="connsiteX119" fmla="*/ 322596 w 322596"/>
                  <a:gd name="connsiteY119" fmla="*/ 53766 h 322596"/>
                  <a:gd name="connsiteX120" fmla="*/ 322596 w 322596"/>
                  <a:gd name="connsiteY120" fmla="*/ 322596 h 322596"/>
                  <a:gd name="connsiteX121" fmla="*/ 301090 w 322596"/>
                  <a:gd name="connsiteY121" fmla="*/ 322596 h 322596"/>
                  <a:gd name="connsiteX122" fmla="*/ 301090 w 322596"/>
                  <a:gd name="connsiteY122" fmla="*/ 301090 h 322596"/>
                  <a:gd name="connsiteX123" fmla="*/ 268830 w 322596"/>
                  <a:gd name="connsiteY123" fmla="*/ 301090 h 322596"/>
                  <a:gd name="connsiteX124" fmla="*/ 268830 w 322596"/>
                  <a:gd name="connsiteY124" fmla="*/ 290337 h 322596"/>
                  <a:gd name="connsiteX125" fmla="*/ 301090 w 322596"/>
                  <a:gd name="connsiteY125" fmla="*/ 290337 h 322596"/>
                  <a:gd name="connsiteX126" fmla="*/ 301090 w 322596"/>
                  <a:gd name="connsiteY126" fmla="*/ 268830 h 322596"/>
                  <a:gd name="connsiteX127" fmla="*/ 268830 w 322596"/>
                  <a:gd name="connsiteY127" fmla="*/ 268830 h 322596"/>
                  <a:gd name="connsiteX128" fmla="*/ 268830 w 322596"/>
                  <a:gd name="connsiteY128" fmla="*/ 258077 h 322596"/>
                  <a:gd name="connsiteX129" fmla="*/ 301090 w 322596"/>
                  <a:gd name="connsiteY129" fmla="*/ 258077 h 322596"/>
                  <a:gd name="connsiteX130" fmla="*/ 301090 w 322596"/>
                  <a:gd name="connsiteY130" fmla="*/ 236570 h 322596"/>
                  <a:gd name="connsiteX131" fmla="*/ 268830 w 322596"/>
                  <a:gd name="connsiteY131" fmla="*/ 236570 h 322596"/>
                  <a:gd name="connsiteX132" fmla="*/ 268830 w 322596"/>
                  <a:gd name="connsiteY132" fmla="*/ 225817 h 322596"/>
                  <a:gd name="connsiteX133" fmla="*/ 301090 w 322596"/>
                  <a:gd name="connsiteY133" fmla="*/ 225817 h 322596"/>
                  <a:gd name="connsiteX134" fmla="*/ 301090 w 322596"/>
                  <a:gd name="connsiteY134" fmla="*/ 204311 h 322596"/>
                  <a:gd name="connsiteX135" fmla="*/ 268830 w 322596"/>
                  <a:gd name="connsiteY135" fmla="*/ 204311 h 322596"/>
                  <a:gd name="connsiteX136" fmla="*/ 268830 w 322596"/>
                  <a:gd name="connsiteY136" fmla="*/ 193558 h 322596"/>
                  <a:gd name="connsiteX137" fmla="*/ 301090 w 322596"/>
                  <a:gd name="connsiteY137" fmla="*/ 193558 h 322596"/>
                  <a:gd name="connsiteX138" fmla="*/ 301090 w 322596"/>
                  <a:gd name="connsiteY138" fmla="*/ 172051 h 322596"/>
                  <a:gd name="connsiteX139" fmla="*/ 268830 w 322596"/>
                  <a:gd name="connsiteY139" fmla="*/ 172051 h 322596"/>
                  <a:gd name="connsiteX140" fmla="*/ 268830 w 322596"/>
                  <a:gd name="connsiteY140" fmla="*/ 161298 h 322596"/>
                  <a:gd name="connsiteX141" fmla="*/ 301090 w 322596"/>
                  <a:gd name="connsiteY141" fmla="*/ 161298 h 322596"/>
                  <a:gd name="connsiteX142" fmla="*/ 301090 w 322596"/>
                  <a:gd name="connsiteY142" fmla="*/ 139792 h 322596"/>
                  <a:gd name="connsiteX143" fmla="*/ 236571 w 322596"/>
                  <a:gd name="connsiteY143" fmla="*/ 139792 h 322596"/>
                  <a:gd name="connsiteX144" fmla="*/ 236571 w 322596"/>
                  <a:gd name="connsiteY144" fmla="*/ 150545 h 322596"/>
                  <a:gd name="connsiteX145" fmla="*/ 215064 w 322596"/>
                  <a:gd name="connsiteY145" fmla="*/ 150545 h 322596"/>
                  <a:gd name="connsiteX146" fmla="*/ 215064 w 322596"/>
                  <a:gd name="connsiteY146" fmla="*/ 53766 h 322596"/>
                  <a:gd name="connsiteX147" fmla="*/ 225817 w 322596"/>
                  <a:gd name="connsiteY147" fmla="*/ 53766 h 322596"/>
                  <a:gd name="connsiteX148" fmla="*/ 225817 w 322596"/>
                  <a:gd name="connsiteY148" fmla="*/ 32260 h 322596"/>
                  <a:gd name="connsiteX149" fmla="*/ 263454 w 322596"/>
                  <a:gd name="connsiteY149" fmla="*/ 32260 h 322596"/>
                  <a:gd name="connsiteX150" fmla="*/ 69895 w 322596"/>
                  <a:gd name="connsiteY150" fmla="*/ 0 h 322596"/>
                  <a:gd name="connsiteX151" fmla="*/ 92477 w 322596"/>
                  <a:gd name="connsiteY151" fmla="*/ 30647 h 322596"/>
                  <a:gd name="connsiteX152" fmla="*/ 47314 w 322596"/>
                  <a:gd name="connsiteY152" fmla="*/ 30647 h 322596"/>
                  <a:gd name="connsiteX153" fmla="*/ 69895 w 322596"/>
                  <a:gd name="connsiteY153" fmla="*/ 0 h 322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322596" h="322596">
                    <a:moveTo>
                      <a:pt x="172052" y="279583"/>
                    </a:moveTo>
                    <a:lnTo>
                      <a:pt x="172052" y="301090"/>
                    </a:lnTo>
                    <a:lnTo>
                      <a:pt x="236571" y="301090"/>
                    </a:lnTo>
                    <a:lnTo>
                      <a:pt x="236571" y="279583"/>
                    </a:lnTo>
                    <a:close/>
                    <a:moveTo>
                      <a:pt x="172052" y="247324"/>
                    </a:moveTo>
                    <a:lnTo>
                      <a:pt x="172052" y="268830"/>
                    </a:lnTo>
                    <a:lnTo>
                      <a:pt x="236571" y="268830"/>
                    </a:lnTo>
                    <a:lnTo>
                      <a:pt x="236571" y="247324"/>
                    </a:lnTo>
                    <a:close/>
                    <a:moveTo>
                      <a:pt x="172052" y="215064"/>
                    </a:moveTo>
                    <a:lnTo>
                      <a:pt x="172052" y="236570"/>
                    </a:lnTo>
                    <a:lnTo>
                      <a:pt x="236571" y="236570"/>
                    </a:lnTo>
                    <a:lnTo>
                      <a:pt x="236571" y="215064"/>
                    </a:lnTo>
                    <a:close/>
                    <a:moveTo>
                      <a:pt x="172052" y="182804"/>
                    </a:moveTo>
                    <a:lnTo>
                      <a:pt x="172052" y="204311"/>
                    </a:lnTo>
                    <a:lnTo>
                      <a:pt x="236571" y="204311"/>
                    </a:lnTo>
                    <a:lnTo>
                      <a:pt x="236571" y="182804"/>
                    </a:lnTo>
                    <a:close/>
                    <a:moveTo>
                      <a:pt x="150545" y="161298"/>
                    </a:moveTo>
                    <a:lnTo>
                      <a:pt x="258077" y="161298"/>
                    </a:lnTo>
                    <a:lnTo>
                      <a:pt x="258077" y="322596"/>
                    </a:lnTo>
                    <a:lnTo>
                      <a:pt x="150545" y="322596"/>
                    </a:lnTo>
                    <a:close/>
                    <a:moveTo>
                      <a:pt x="36560" y="110758"/>
                    </a:moveTo>
                    <a:cubicBezTo>
                      <a:pt x="39248" y="120436"/>
                      <a:pt x="42474" y="129039"/>
                      <a:pt x="46775" y="136028"/>
                    </a:cubicBezTo>
                    <a:cubicBezTo>
                      <a:pt x="34947" y="132265"/>
                      <a:pt x="24732" y="124737"/>
                      <a:pt x="16667" y="115597"/>
                    </a:cubicBezTo>
                    <a:cubicBezTo>
                      <a:pt x="23119" y="113447"/>
                      <a:pt x="30108" y="111833"/>
                      <a:pt x="36560" y="110758"/>
                    </a:cubicBezTo>
                    <a:close/>
                    <a:moveTo>
                      <a:pt x="107532" y="107532"/>
                    </a:moveTo>
                    <a:lnTo>
                      <a:pt x="107532" y="129039"/>
                    </a:lnTo>
                    <a:lnTo>
                      <a:pt x="172052" y="129039"/>
                    </a:lnTo>
                    <a:lnTo>
                      <a:pt x="172052" y="107532"/>
                    </a:lnTo>
                    <a:close/>
                    <a:moveTo>
                      <a:pt x="236571" y="107532"/>
                    </a:moveTo>
                    <a:lnTo>
                      <a:pt x="236571" y="129038"/>
                    </a:lnTo>
                    <a:lnTo>
                      <a:pt x="301090" y="129038"/>
                    </a:lnTo>
                    <a:lnTo>
                      <a:pt x="301090" y="107532"/>
                    </a:lnTo>
                    <a:close/>
                    <a:moveTo>
                      <a:pt x="75272" y="107532"/>
                    </a:moveTo>
                    <a:lnTo>
                      <a:pt x="75272" y="137641"/>
                    </a:lnTo>
                    <a:cubicBezTo>
                      <a:pt x="73659" y="138717"/>
                      <a:pt x="72046" y="139254"/>
                      <a:pt x="69896" y="139254"/>
                    </a:cubicBezTo>
                    <a:cubicBezTo>
                      <a:pt x="60218" y="139254"/>
                      <a:pt x="52152" y="127426"/>
                      <a:pt x="47314" y="108607"/>
                    </a:cubicBezTo>
                    <a:cubicBezTo>
                      <a:pt x="56454" y="107532"/>
                      <a:pt x="66132" y="107532"/>
                      <a:pt x="75272" y="107532"/>
                    </a:cubicBezTo>
                    <a:close/>
                    <a:moveTo>
                      <a:pt x="236571" y="75272"/>
                    </a:moveTo>
                    <a:lnTo>
                      <a:pt x="236571" y="96779"/>
                    </a:lnTo>
                    <a:lnTo>
                      <a:pt x="301090" y="96779"/>
                    </a:lnTo>
                    <a:lnTo>
                      <a:pt x="301090" y="75272"/>
                    </a:lnTo>
                    <a:close/>
                    <a:moveTo>
                      <a:pt x="43013" y="75272"/>
                    </a:moveTo>
                    <a:lnTo>
                      <a:pt x="75273" y="75272"/>
                    </a:lnTo>
                    <a:lnTo>
                      <a:pt x="75273" y="96778"/>
                    </a:lnTo>
                    <a:cubicBezTo>
                      <a:pt x="65057" y="96778"/>
                      <a:pt x="55379" y="97316"/>
                      <a:pt x="45163" y="98391"/>
                    </a:cubicBezTo>
                    <a:cubicBezTo>
                      <a:pt x="44088" y="91402"/>
                      <a:pt x="43013" y="83337"/>
                      <a:pt x="43013" y="75272"/>
                    </a:cubicBezTo>
                    <a:close/>
                    <a:moveTo>
                      <a:pt x="0" y="75272"/>
                    </a:moveTo>
                    <a:lnTo>
                      <a:pt x="32260" y="75272"/>
                    </a:lnTo>
                    <a:cubicBezTo>
                      <a:pt x="32260" y="83874"/>
                      <a:pt x="33335" y="91939"/>
                      <a:pt x="34410" y="100004"/>
                    </a:cubicBezTo>
                    <a:cubicBezTo>
                      <a:pt x="26346" y="101617"/>
                      <a:pt x="18280" y="103230"/>
                      <a:pt x="9678" y="105919"/>
                    </a:cubicBezTo>
                    <a:cubicBezTo>
                      <a:pt x="4301" y="96778"/>
                      <a:pt x="1075" y="86563"/>
                      <a:pt x="0" y="75272"/>
                    </a:cubicBezTo>
                    <a:close/>
                    <a:moveTo>
                      <a:pt x="45163" y="41400"/>
                    </a:moveTo>
                    <a:cubicBezTo>
                      <a:pt x="53228" y="42475"/>
                      <a:pt x="61831" y="43013"/>
                      <a:pt x="69896" y="43013"/>
                    </a:cubicBezTo>
                    <a:cubicBezTo>
                      <a:pt x="77961" y="43013"/>
                      <a:pt x="86563" y="42475"/>
                      <a:pt x="94628" y="41400"/>
                    </a:cubicBezTo>
                    <a:cubicBezTo>
                      <a:pt x="95166" y="45163"/>
                      <a:pt x="95703" y="49465"/>
                      <a:pt x="96241" y="53766"/>
                    </a:cubicBezTo>
                    <a:lnTo>
                      <a:pt x="86026" y="53766"/>
                    </a:lnTo>
                    <a:lnTo>
                      <a:pt x="86026" y="64520"/>
                    </a:lnTo>
                    <a:lnTo>
                      <a:pt x="43013" y="64520"/>
                    </a:lnTo>
                    <a:cubicBezTo>
                      <a:pt x="43551" y="56454"/>
                      <a:pt x="44088" y="48390"/>
                      <a:pt x="45163" y="41400"/>
                    </a:cubicBezTo>
                    <a:close/>
                    <a:moveTo>
                      <a:pt x="123661" y="35486"/>
                    </a:moveTo>
                    <a:lnTo>
                      <a:pt x="123661" y="53767"/>
                    </a:lnTo>
                    <a:lnTo>
                      <a:pt x="106993" y="53767"/>
                    </a:lnTo>
                    <a:cubicBezTo>
                      <a:pt x="106456" y="48928"/>
                      <a:pt x="105919" y="44089"/>
                      <a:pt x="105381" y="39787"/>
                    </a:cubicBezTo>
                    <a:cubicBezTo>
                      <a:pt x="111295" y="38712"/>
                      <a:pt x="117747" y="37099"/>
                      <a:pt x="123661" y="35486"/>
                    </a:cubicBezTo>
                    <a:close/>
                    <a:moveTo>
                      <a:pt x="10215" y="33872"/>
                    </a:moveTo>
                    <a:cubicBezTo>
                      <a:pt x="18280" y="36560"/>
                      <a:pt x="26344" y="38173"/>
                      <a:pt x="34947" y="39786"/>
                    </a:cubicBezTo>
                    <a:cubicBezTo>
                      <a:pt x="33871" y="47314"/>
                      <a:pt x="32796" y="55915"/>
                      <a:pt x="32796" y="64519"/>
                    </a:cubicBezTo>
                    <a:lnTo>
                      <a:pt x="537" y="64519"/>
                    </a:lnTo>
                    <a:cubicBezTo>
                      <a:pt x="1075" y="53227"/>
                      <a:pt x="4838" y="43012"/>
                      <a:pt x="10215" y="33872"/>
                    </a:cubicBezTo>
                    <a:close/>
                    <a:moveTo>
                      <a:pt x="134415" y="32260"/>
                    </a:moveTo>
                    <a:lnTo>
                      <a:pt x="145168" y="32260"/>
                    </a:lnTo>
                    <a:lnTo>
                      <a:pt x="145168" y="64519"/>
                    </a:lnTo>
                    <a:lnTo>
                      <a:pt x="182805" y="64519"/>
                    </a:lnTo>
                    <a:lnTo>
                      <a:pt x="182805" y="86026"/>
                    </a:lnTo>
                    <a:lnTo>
                      <a:pt x="193558" y="86026"/>
                    </a:lnTo>
                    <a:lnTo>
                      <a:pt x="193558" y="150545"/>
                    </a:lnTo>
                    <a:lnTo>
                      <a:pt x="172052" y="150545"/>
                    </a:lnTo>
                    <a:lnTo>
                      <a:pt x="172052" y="139792"/>
                    </a:lnTo>
                    <a:lnTo>
                      <a:pt x="107532" y="139792"/>
                    </a:lnTo>
                    <a:lnTo>
                      <a:pt x="107532" y="161298"/>
                    </a:lnTo>
                    <a:lnTo>
                      <a:pt x="139792" y="161298"/>
                    </a:lnTo>
                    <a:lnTo>
                      <a:pt x="139792" y="172051"/>
                    </a:lnTo>
                    <a:lnTo>
                      <a:pt x="107532" y="172051"/>
                    </a:lnTo>
                    <a:lnTo>
                      <a:pt x="107532" y="193558"/>
                    </a:lnTo>
                    <a:lnTo>
                      <a:pt x="139792" y="193558"/>
                    </a:lnTo>
                    <a:lnTo>
                      <a:pt x="139792" y="204311"/>
                    </a:lnTo>
                    <a:lnTo>
                      <a:pt x="107532" y="204311"/>
                    </a:lnTo>
                    <a:lnTo>
                      <a:pt x="107532" y="225817"/>
                    </a:lnTo>
                    <a:lnTo>
                      <a:pt x="139792" y="225817"/>
                    </a:lnTo>
                    <a:lnTo>
                      <a:pt x="139792" y="236571"/>
                    </a:lnTo>
                    <a:lnTo>
                      <a:pt x="107532" y="236571"/>
                    </a:lnTo>
                    <a:lnTo>
                      <a:pt x="107532" y="258077"/>
                    </a:lnTo>
                    <a:lnTo>
                      <a:pt x="139792" y="258077"/>
                    </a:lnTo>
                    <a:lnTo>
                      <a:pt x="139792" y="268830"/>
                    </a:lnTo>
                    <a:lnTo>
                      <a:pt x="107532" y="268830"/>
                    </a:lnTo>
                    <a:lnTo>
                      <a:pt x="107532" y="290337"/>
                    </a:lnTo>
                    <a:lnTo>
                      <a:pt x="139792" y="290337"/>
                    </a:lnTo>
                    <a:lnTo>
                      <a:pt x="139792" y="301090"/>
                    </a:lnTo>
                    <a:lnTo>
                      <a:pt x="107532" y="301090"/>
                    </a:lnTo>
                    <a:lnTo>
                      <a:pt x="107532" y="322596"/>
                    </a:lnTo>
                    <a:lnTo>
                      <a:pt x="86026" y="322596"/>
                    </a:lnTo>
                    <a:lnTo>
                      <a:pt x="86026" y="86026"/>
                    </a:lnTo>
                    <a:lnTo>
                      <a:pt x="96779" y="86026"/>
                    </a:lnTo>
                    <a:lnTo>
                      <a:pt x="96779" y="64519"/>
                    </a:lnTo>
                    <a:lnTo>
                      <a:pt x="134415" y="64519"/>
                    </a:lnTo>
                    <a:close/>
                    <a:moveTo>
                      <a:pt x="93015" y="3763"/>
                    </a:moveTo>
                    <a:cubicBezTo>
                      <a:pt x="104843" y="7527"/>
                      <a:pt x="115059" y="15054"/>
                      <a:pt x="123124" y="24194"/>
                    </a:cubicBezTo>
                    <a:cubicBezTo>
                      <a:pt x="116672" y="26345"/>
                      <a:pt x="109683" y="27958"/>
                      <a:pt x="103231" y="29034"/>
                    </a:cubicBezTo>
                    <a:cubicBezTo>
                      <a:pt x="100542" y="19355"/>
                      <a:pt x="97316" y="10753"/>
                      <a:pt x="93015" y="3763"/>
                    </a:cubicBezTo>
                    <a:close/>
                    <a:moveTo>
                      <a:pt x="46775" y="3763"/>
                    </a:moveTo>
                    <a:cubicBezTo>
                      <a:pt x="44625" y="6989"/>
                      <a:pt x="42474" y="11290"/>
                      <a:pt x="40861" y="16130"/>
                    </a:cubicBezTo>
                    <a:cubicBezTo>
                      <a:pt x="39248" y="20431"/>
                      <a:pt x="37635" y="24732"/>
                      <a:pt x="36560" y="29034"/>
                    </a:cubicBezTo>
                    <a:cubicBezTo>
                      <a:pt x="30108" y="27958"/>
                      <a:pt x="23119" y="26345"/>
                      <a:pt x="16667" y="24732"/>
                    </a:cubicBezTo>
                    <a:cubicBezTo>
                      <a:pt x="24732" y="15592"/>
                      <a:pt x="34947" y="8064"/>
                      <a:pt x="46775" y="3763"/>
                    </a:cubicBezTo>
                    <a:close/>
                    <a:moveTo>
                      <a:pt x="263454" y="0"/>
                    </a:moveTo>
                    <a:lnTo>
                      <a:pt x="274207" y="0"/>
                    </a:lnTo>
                    <a:lnTo>
                      <a:pt x="274207" y="32260"/>
                    </a:lnTo>
                    <a:lnTo>
                      <a:pt x="311843" y="32260"/>
                    </a:lnTo>
                    <a:lnTo>
                      <a:pt x="311843" y="53766"/>
                    </a:lnTo>
                    <a:lnTo>
                      <a:pt x="322596" y="53766"/>
                    </a:lnTo>
                    <a:lnTo>
                      <a:pt x="322596" y="322596"/>
                    </a:lnTo>
                    <a:lnTo>
                      <a:pt x="301090" y="322596"/>
                    </a:lnTo>
                    <a:lnTo>
                      <a:pt x="301090" y="301090"/>
                    </a:lnTo>
                    <a:lnTo>
                      <a:pt x="268830" y="301090"/>
                    </a:lnTo>
                    <a:lnTo>
                      <a:pt x="268830" y="290337"/>
                    </a:lnTo>
                    <a:lnTo>
                      <a:pt x="301090" y="290337"/>
                    </a:lnTo>
                    <a:lnTo>
                      <a:pt x="301090" y="268830"/>
                    </a:lnTo>
                    <a:lnTo>
                      <a:pt x="268830" y="268830"/>
                    </a:lnTo>
                    <a:lnTo>
                      <a:pt x="268830" y="258077"/>
                    </a:lnTo>
                    <a:lnTo>
                      <a:pt x="301090" y="258077"/>
                    </a:lnTo>
                    <a:lnTo>
                      <a:pt x="301090" y="236570"/>
                    </a:lnTo>
                    <a:lnTo>
                      <a:pt x="268830" y="236570"/>
                    </a:lnTo>
                    <a:lnTo>
                      <a:pt x="268830" y="225817"/>
                    </a:lnTo>
                    <a:lnTo>
                      <a:pt x="301090" y="225817"/>
                    </a:lnTo>
                    <a:lnTo>
                      <a:pt x="301090" y="204311"/>
                    </a:lnTo>
                    <a:lnTo>
                      <a:pt x="268830" y="204311"/>
                    </a:lnTo>
                    <a:lnTo>
                      <a:pt x="268830" y="193558"/>
                    </a:lnTo>
                    <a:lnTo>
                      <a:pt x="301090" y="193558"/>
                    </a:lnTo>
                    <a:lnTo>
                      <a:pt x="301090" y="172051"/>
                    </a:lnTo>
                    <a:lnTo>
                      <a:pt x="268830" y="172051"/>
                    </a:lnTo>
                    <a:lnTo>
                      <a:pt x="268830" y="161298"/>
                    </a:lnTo>
                    <a:lnTo>
                      <a:pt x="301090" y="161298"/>
                    </a:lnTo>
                    <a:lnTo>
                      <a:pt x="301090" y="139792"/>
                    </a:lnTo>
                    <a:lnTo>
                      <a:pt x="236571" y="139792"/>
                    </a:lnTo>
                    <a:lnTo>
                      <a:pt x="236571" y="150545"/>
                    </a:lnTo>
                    <a:lnTo>
                      <a:pt x="215064" y="150545"/>
                    </a:lnTo>
                    <a:lnTo>
                      <a:pt x="215064" y="53766"/>
                    </a:lnTo>
                    <a:lnTo>
                      <a:pt x="225817" y="53766"/>
                    </a:lnTo>
                    <a:lnTo>
                      <a:pt x="225817" y="32260"/>
                    </a:lnTo>
                    <a:lnTo>
                      <a:pt x="263454" y="32260"/>
                    </a:lnTo>
                    <a:close/>
                    <a:moveTo>
                      <a:pt x="69895" y="0"/>
                    </a:moveTo>
                    <a:cubicBezTo>
                      <a:pt x="79573" y="0"/>
                      <a:pt x="87638" y="11829"/>
                      <a:pt x="92477" y="30647"/>
                    </a:cubicBezTo>
                    <a:cubicBezTo>
                      <a:pt x="77422" y="32798"/>
                      <a:pt x="62368" y="32798"/>
                      <a:pt x="47314" y="30647"/>
                    </a:cubicBezTo>
                    <a:cubicBezTo>
                      <a:pt x="52152" y="11829"/>
                      <a:pt x="60217" y="0"/>
                      <a:pt x="6989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F8DC413-DFE2-4B7C-BF4B-9FB3C81CF8E4}"/>
                  </a:ext>
                </a:extLst>
              </p:cNvPr>
              <p:cNvSpPr txBox="1"/>
              <p:nvPr/>
            </p:nvSpPr>
            <p:spPr>
              <a:xfrm>
                <a:off x="1084813" y="1651288"/>
                <a:ext cx="546625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Arial Nova Cond" panose="020B0506020202020204" pitchFamily="34" charset="0"/>
                    <a:ea typeface="+mn-ea"/>
                    <a:cs typeface="Arial" panose="020B0604020202020204" pitchFamily="34" charset="0"/>
                  </a:rPr>
                  <a:t>Sustainable Design Principles for Building Structures</a:t>
                </a:r>
              </a:p>
            </p:txBody>
          </p:sp>
        </p:grpSp>
      </p:grp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61656D68-598B-4B39-8002-3485C09537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9D3B02-81BF-4A8A-9523-1A061C8B06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38" name="Rectangle 14837">
            <a:extLst>
              <a:ext uri="{FF2B5EF4-FFF2-40B4-BE49-F238E27FC236}">
                <a16:creationId xmlns:a16="http://schemas.microsoft.com/office/drawing/2014/main" id="{4A685539-5478-0408-B0B3-BA31CB30AF53}"/>
              </a:ext>
            </a:extLst>
          </p:cNvPr>
          <p:cNvSpPr/>
          <p:nvPr/>
        </p:nvSpPr>
        <p:spPr>
          <a:xfrm flipV="1">
            <a:off x="7400673" y="804869"/>
            <a:ext cx="4791327" cy="464599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IN" dirty="0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438" name="Group 7437">
            <a:extLst>
              <a:ext uri="{FF2B5EF4-FFF2-40B4-BE49-F238E27FC236}">
                <a16:creationId xmlns:a16="http://schemas.microsoft.com/office/drawing/2014/main" id="{22244151-581D-B790-7909-751F9E8DC864}"/>
              </a:ext>
            </a:extLst>
          </p:cNvPr>
          <p:cNvGrpSpPr/>
          <p:nvPr/>
        </p:nvGrpSpPr>
        <p:grpSpPr>
          <a:xfrm>
            <a:off x="7881108" y="1896165"/>
            <a:ext cx="3894458" cy="3295110"/>
            <a:chOff x="577226" y="1920784"/>
            <a:chExt cx="3742498" cy="3166536"/>
          </a:xfrm>
        </p:grpSpPr>
        <p:grpSp>
          <p:nvGrpSpPr>
            <p:cNvPr id="7439" name="Group 7438">
              <a:extLst>
                <a:ext uri="{FF2B5EF4-FFF2-40B4-BE49-F238E27FC236}">
                  <a16:creationId xmlns:a16="http://schemas.microsoft.com/office/drawing/2014/main" id="{F5D39E1E-3DBD-C96F-B162-89D3372EB105}"/>
                </a:ext>
              </a:extLst>
            </p:cNvPr>
            <p:cNvGrpSpPr/>
            <p:nvPr/>
          </p:nvGrpSpPr>
          <p:grpSpPr>
            <a:xfrm>
              <a:off x="2917335" y="2444567"/>
              <a:ext cx="1133742" cy="679012"/>
              <a:chOff x="2917335" y="2444567"/>
              <a:chExt cx="1133742" cy="679012"/>
            </a:xfrm>
          </p:grpSpPr>
          <p:sp>
            <p:nvSpPr>
              <p:cNvPr id="14836" name="Freeform: Shape 14835">
                <a:extLst>
                  <a:ext uri="{FF2B5EF4-FFF2-40B4-BE49-F238E27FC236}">
                    <a16:creationId xmlns:a16="http://schemas.microsoft.com/office/drawing/2014/main" id="{3ACF7BE3-1E87-9AA4-A9D3-D6C6C7738CAA}"/>
                  </a:ext>
                </a:extLst>
              </p:cNvPr>
              <p:cNvSpPr/>
              <p:nvPr/>
            </p:nvSpPr>
            <p:spPr>
              <a:xfrm rot="180000">
                <a:off x="2917335" y="2444567"/>
                <a:ext cx="595741" cy="309314"/>
              </a:xfrm>
              <a:custGeom>
                <a:avLst/>
                <a:gdLst>
                  <a:gd name="connsiteX0" fmla="*/ 692544 w 707869"/>
                  <a:gd name="connsiteY0" fmla="*/ 212446 h 367531"/>
                  <a:gd name="connsiteX1" fmla="*/ 324583 w 707869"/>
                  <a:gd name="connsiteY1" fmla="*/ 0 h 367531"/>
                  <a:gd name="connsiteX2" fmla="*/ 258394 w 707869"/>
                  <a:gd name="connsiteY2" fmla="*/ 38214 h 367531"/>
                  <a:gd name="connsiteX3" fmla="*/ 192205 w 707869"/>
                  <a:gd name="connsiteY3" fmla="*/ 0 h 367531"/>
                  <a:gd name="connsiteX4" fmla="*/ 0 w 707869"/>
                  <a:gd name="connsiteY4" fmla="*/ 110966 h 367531"/>
                  <a:gd name="connsiteX5" fmla="*/ 373418 w 707869"/>
                  <a:gd name="connsiteY5" fmla="*/ 326555 h 367531"/>
                  <a:gd name="connsiteX6" fmla="*/ 458848 w 707869"/>
                  <a:gd name="connsiteY6" fmla="*/ 326555 h 367531"/>
                  <a:gd name="connsiteX7" fmla="*/ 527333 w 707869"/>
                  <a:gd name="connsiteY7" fmla="*/ 366189 h 367531"/>
                  <a:gd name="connsiteX8" fmla="*/ 545792 w 707869"/>
                  <a:gd name="connsiteY8" fmla="*/ 355530 h 367531"/>
                  <a:gd name="connsiteX9" fmla="*/ 567947 w 707869"/>
                  <a:gd name="connsiteY9" fmla="*/ 367532 h 367531"/>
                  <a:gd name="connsiteX10" fmla="*/ 612800 w 707869"/>
                  <a:gd name="connsiteY10" fmla="*/ 341633 h 367531"/>
                  <a:gd name="connsiteX11" fmla="*/ 547383 w 707869"/>
                  <a:gd name="connsiteY11" fmla="*/ 304590 h 367531"/>
                  <a:gd name="connsiteX12" fmla="*/ 555184 w 707869"/>
                  <a:gd name="connsiteY12" fmla="*/ 298047 h 367531"/>
                  <a:gd name="connsiteX13" fmla="*/ 602542 w 707869"/>
                  <a:gd name="connsiteY13" fmla="*/ 270700 h 367531"/>
                  <a:gd name="connsiteX14" fmla="*/ 619525 w 707869"/>
                  <a:gd name="connsiteY14" fmla="*/ 270700 h 367531"/>
                  <a:gd name="connsiteX15" fmla="*/ 619525 w 707869"/>
                  <a:gd name="connsiteY15" fmla="*/ 266148 h 367531"/>
                  <a:gd name="connsiteX16" fmla="*/ 618039 w 707869"/>
                  <a:gd name="connsiteY16" fmla="*/ 261757 h 367531"/>
                  <a:gd name="connsiteX17" fmla="*/ 690896 w 707869"/>
                  <a:gd name="connsiteY17" fmla="*/ 219685 h 367531"/>
                  <a:gd name="connsiteX18" fmla="*/ 706336 w 707869"/>
                  <a:gd name="connsiteY18" fmla="*/ 219685 h 367531"/>
                  <a:gd name="connsiteX19" fmla="*/ 707869 w 707869"/>
                  <a:gd name="connsiteY19" fmla="*/ 212446 h 36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7869" h="367531">
                    <a:moveTo>
                      <a:pt x="692544" y="212446"/>
                    </a:moveTo>
                    <a:lnTo>
                      <a:pt x="324583" y="0"/>
                    </a:lnTo>
                    <a:lnTo>
                      <a:pt x="258394" y="38214"/>
                    </a:lnTo>
                    <a:lnTo>
                      <a:pt x="192205" y="0"/>
                    </a:lnTo>
                    <a:lnTo>
                      <a:pt x="0" y="110966"/>
                    </a:lnTo>
                    <a:lnTo>
                      <a:pt x="373418" y="326555"/>
                    </a:lnTo>
                    <a:lnTo>
                      <a:pt x="458848" y="326555"/>
                    </a:lnTo>
                    <a:lnTo>
                      <a:pt x="527333" y="366189"/>
                    </a:lnTo>
                    <a:lnTo>
                      <a:pt x="545792" y="355530"/>
                    </a:lnTo>
                    <a:lnTo>
                      <a:pt x="567947" y="367532"/>
                    </a:lnTo>
                    <a:lnTo>
                      <a:pt x="612800" y="341633"/>
                    </a:lnTo>
                    <a:lnTo>
                      <a:pt x="547383" y="304590"/>
                    </a:lnTo>
                    <a:lnTo>
                      <a:pt x="555184" y="298047"/>
                    </a:lnTo>
                    <a:lnTo>
                      <a:pt x="602542" y="270700"/>
                    </a:lnTo>
                    <a:lnTo>
                      <a:pt x="619525" y="270700"/>
                    </a:lnTo>
                    <a:lnTo>
                      <a:pt x="619525" y="266148"/>
                    </a:lnTo>
                    <a:lnTo>
                      <a:pt x="618039" y="261757"/>
                    </a:lnTo>
                    <a:lnTo>
                      <a:pt x="690896" y="219685"/>
                    </a:lnTo>
                    <a:lnTo>
                      <a:pt x="706336" y="219685"/>
                    </a:lnTo>
                    <a:lnTo>
                      <a:pt x="707869" y="212446"/>
                    </a:lnTo>
                    <a:close/>
                  </a:path>
                </a:pathLst>
              </a:custGeom>
              <a:solidFill>
                <a:schemeClr val="bg2">
                  <a:alpha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837" name="Freeform: Shape 14836">
                <a:extLst>
                  <a:ext uri="{FF2B5EF4-FFF2-40B4-BE49-F238E27FC236}">
                    <a16:creationId xmlns:a16="http://schemas.microsoft.com/office/drawing/2014/main" id="{7E9A287B-79E1-827B-8441-4A2678BBC8C5}"/>
                  </a:ext>
                </a:extLst>
              </p:cNvPr>
              <p:cNvSpPr/>
              <p:nvPr/>
            </p:nvSpPr>
            <p:spPr>
              <a:xfrm rot="180000">
                <a:off x="3455344" y="2813345"/>
                <a:ext cx="595733" cy="310234"/>
              </a:xfrm>
              <a:custGeom>
                <a:avLst/>
                <a:gdLst>
                  <a:gd name="connsiteX0" fmla="*/ 692544 w 707859"/>
                  <a:gd name="connsiteY0" fmla="*/ 212446 h 368626"/>
                  <a:gd name="connsiteX1" fmla="*/ 324574 w 707859"/>
                  <a:gd name="connsiteY1" fmla="*/ 0 h 368626"/>
                  <a:gd name="connsiteX2" fmla="*/ 258385 w 707859"/>
                  <a:gd name="connsiteY2" fmla="*/ 38214 h 368626"/>
                  <a:gd name="connsiteX3" fmla="*/ 192196 w 707859"/>
                  <a:gd name="connsiteY3" fmla="*/ 0 h 368626"/>
                  <a:gd name="connsiteX4" fmla="*/ 0 w 707859"/>
                  <a:gd name="connsiteY4" fmla="*/ 110966 h 368626"/>
                  <a:gd name="connsiteX5" fmla="*/ 373409 w 707859"/>
                  <a:gd name="connsiteY5" fmla="*/ 326555 h 368626"/>
                  <a:gd name="connsiteX6" fmla="*/ 458848 w 707859"/>
                  <a:gd name="connsiteY6" fmla="*/ 326555 h 368626"/>
                  <a:gd name="connsiteX7" fmla="*/ 527323 w 707859"/>
                  <a:gd name="connsiteY7" fmla="*/ 366189 h 368626"/>
                  <a:gd name="connsiteX8" fmla="*/ 545783 w 707859"/>
                  <a:gd name="connsiteY8" fmla="*/ 355530 h 368626"/>
                  <a:gd name="connsiteX9" fmla="*/ 568833 w 707859"/>
                  <a:gd name="connsiteY9" fmla="*/ 368627 h 368626"/>
                  <a:gd name="connsiteX10" fmla="*/ 613686 w 707859"/>
                  <a:gd name="connsiteY10" fmla="*/ 342729 h 368626"/>
                  <a:gd name="connsiteX11" fmla="*/ 547373 w 707859"/>
                  <a:gd name="connsiteY11" fmla="*/ 304600 h 368626"/>
                  <a:gd name="connsiteX12" fmla="*/ 555174 w 707859"/>
                  <a:gd name="connsiteY12" fmla="*/ 298047 h 368626"/>
                  <a:gd name="connsiteX13" fmla="*/ 602542 w 707859"/>
                  <a:gd name="connsiteY13" fmla="*/ 270700 h 368626"/>
                  <a:gd name="connsiteX14" fmla="*/ 619516 w 707859"/>
                  <a:gd name="connsiteY14" fmla="*/ 270700 h 368626"/>
                  <a:gd name="connsiteX15" fmla="*/ 619516 w 707859"/>
                  <a:gd name="connsiteY15" fmla="*/ 266157 h 368626"/>
                  <a:gd name="connsiteX16" fmla="*/ 618030 w 707859"/>
                  <a:gd name="connsiteY16" fmla="*/ 261756 h 368626"/>
                  <a:gd name="connsiteX17" fmla="*/ 690896 w 707859"/>
                  <a:gd name="connsiteY17" fmla="*/ 219685 h 368626"/>
                  <a:gd name="connsiteX18" fmla="*/ 706327 w 707859"/>
                  <a:gd name="connsiteY18" fmla="*/ 219685 h 368626"/>
                  <a:gd name="connsiteX19" fmla="*/ 707860 w 707859"/>
                  <a:gd name="connsiteY19" fmla="*/ 212446 h 368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7859" h="368626">
                    <a:moveTo>
                      <a:pt x="692544" y="212446"/>
                    </a:moveTo>
                    <a:lnTo>
                      <a:pt x="324574" y="0"/>
                    </a:lnTo>
                    <a:lnTo>
                      <a:pt x="258385" y="38214"/>
                    </a:lnTo>
                    <a:lnTo>
                      <a:pt x="192196" y="0"/>
                    </a:lnTo>
                    <a:lnTo>
                      <a:pt x="0" y="110966"/>
                    </a:lnTo>
                    <a:lnTo>
                      <a:pt x="373409" y="326555"/>
                    </a:lnTo>
                    <a:lnTo>
                      <a:pt x="458848" y="326555"/>
                    </a:lnTo>
                    <a:lnTo>
                      <a:pt x="527323" y="366189"/>
                    </a:lnTo>
                    <a:lnTo>
                      <a:pt x="545783" y="355530"/>
                    </a:lnTo>
                    <a:lnTo>
                      <a:pt x="568833" y="368627"/>
                    </a:lnTo>
                    <a:lnTo>
                      <a:pt x="613686" y="342729"/>
                    </a:lnTo>
                    <a:lnTo>
                      <a:pt x="547373" y="304600"/>
                    </a:lnTo>
                    <a:lnTo>
                      <a:pt x="555174" y="298047"/>
                    </a:lnTo>
                    <a:lnTo>
                      <a:pt x="602542" y="270700"/>
                    </a:lnTo>
                    <a:lnTo>
                      <a:pt x="619516" y="270700"/>
                    </a:lnTo>
                    <a:lnTo>
                      <a:pt x="619516" y="266157"/>
                    </a:lnTo>
                    <a:lnTo>
                      <a:pt x="618030" y="261756"/>
                    </a:lnTo>
                    <a:lnTo>
                      <a:pt x="690896" y="219685"/>
                    </a:lnTo>
                    <a:lnTo>
                      <a:pt x="706327" y="219685"/>
                    </a:lnTo>
                    <a:lnTo>
                      <a:pt x="707860" y="212446"/>
                    </a:lnTo>
                    <a:close/>
                  </a:path>
                </a:pathLst>
              </a:custGeom>
              <a:solidFill>
                <a:schemeClr val="bg2">
                  <a:alpha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440" name="Group 7439">
              <a:extLst>
                <a:ext uri="{FF2B5EF4-FFF2-40B4-BE49-F238E27FC236}">
                  <a16:creationId xmlns:a16="http://schemas.microsoft.com/office/drawing/2014/main" id="{D7CD36B6-2619-8109-6C64-76EA00F53E04}"/>
                </a:ext>
              </a:extLst>
            </p:cNvPr>
            <p:cNvGrpSpPr/>
            <p:nvPr/>
          </p:nvGrpSpPr>
          <p:grpSpPr>
            <a:xfrm>
              <a:off x="598615" y="4275967"/>
              <a:ext cx="589311" cy="811353"/>
              <a:chOff x="890883" y="5143503"/>
              <a:chExt cx="657016" cy="904570"/>
            </a:xfrm>
          </p:grpSpPr>
          <p:grpSp>
            <p:nvGrpSpPr>
              <p:cNvPr id="14394" name="Group 14393">
                <a:extLst>
                  <a:ext uri="{FF2B5EF4-FFF2-40B4-BE49-F238E27FC236}">
                    <a16:creationId xmlns:a16="http://schemas.microsoft.com/office/drawing/2014/main" id="{068EC7B9-CA65-4DF7-6DA2-BBF0ED75671B}"/>
                  </a:ext>
                </a:extLst>
              </p:cNvPr>
              <p:cNvGrpSpPr/>
              <p:nvPr/>
            </p:nvGrpSpPr>
            <p:grpSpPr>
              <a:xfrm>
                <a:off x="890883" y="5438775"/>
                <a:ext cx="657016" cy="609298"/>
                <a:chOff x="332541" y="4914811"/>
                <a:chExt cx="1787017" cy="1657226"/>
              </a:xfrm>
            </p:grpSpPr>
            <p:sp>
              <p:nvSpPr>
                <p:cNvPr id="14398" name="Freeform: Shape 14397">
                  <a:extLst>
                    <a:ext uri="{FF2B5EF4-FFF2-40B4-BE49-F238E27FC236}">
                      <a16:creationId xmlns:a16="http://schemas.microsoft.com/office/drawing/2014/main" id="{FA254BF9-1809-D50E-BD7E-AB75081DE851}"/>
                    </a:ext>
                  </a:extLst>
                </p:cNvPr>
                <p:cNvSpPr/>
                <p:nvPr/>
              </p:nvSpPr>
              <p:spPr>
                <a:xfrm>
                  <a:off x="333457" y="5552972"/>
                  <a:ext cx="1765052" cy="1019065"/>
                </a:xfrm>
                <a:custGeom>
                  <a:avLst/>
                  <a:gdLst>
                    <a:gd name="connsiteX0" fmla="*/ 1371307 w 1606586"/>
                    <a:gd name="connsiteY0" fmla="*/ 135839 h 927577"/>
                    <a:gd name="connsiteX1" fmla="*/ 235279 w 1606586"/>
                    <a:gd name="connsiteY1" fmla="*/ 135839 h 927577"/>
                    <a:gd name="connsiteX2" fmla="*/ 235279 w 1606586"/>
                    <a:gd name="connsiteY2" fmla="*/ 791739 h 927577"/>
                    <a:gd name="connsiteX3" fmla="*/ 1371307 w 1606586"/>
                    <a:gd name="connsiteY3" fmla="*/ 791739 h 927577"/>
                    <a:gd name="connsiteX4" fmla="*/ 1371307 w 1606586"/>
                    <a:gd name="connsiteY4" fmla="*/ 135839 h 927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6586" h="927577">
                      <a:moveTo>
                        <a:pt x="1371307" y="135839"/>
                      </a:moveTo>
                      <a:cubicBezTo>
                        <a:pt x="1057601" y="-45280"/>
                        <a:pt x="548985" y="-45280"/>
                        <a:pt x="235279" y="135839"/>
                      </a:cubicBezTo>
                      <a:cubicBezTo>
                        <a:pt x="-78426" y="316956"/>
                        <a:pt x="-78426" y="610612"/>
                        <a:pt x="235279" y="791739"/>
                      </a:cubicBezTo>
                      <a:cubicBezTo>
                        <a:pt x="548985" y="972858"/>
                        <a:pt x="1057601" y="972858"/>
                        <a:pt x="1371307" y="791739"/>
                      </a:cubicBezTo>
                      <a:cubicBezTo>
                        <a:pt x="1685013" y="610612"/>
                        <a:pt x="1685013" y="316956"/>
                        <a:pt x="1371307" y="135839"/>
                      </a:cubicBezTo>
                      <a:close/>
                    </a:path>
                  </a:pathLst>
                </a:custGeom>
                <a:solidFill>
                  <a:schemeClr val="accent3">
                    <a:alpha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399" name="Graphic 3">
                  <a:extLst>
                    <a:ext uri="{FF2B5EF4-FFF2-40B4-BE49-F238E27FC236}">
                      <a16:creationId xmlns:a16="http://schemas.microsoft.com/office/drawing/2014/main" id="{8566F92D-05B7-E9F3-4B6E-77C7FB41975F}"/>
                    </a:ext>
                  </a:extLst>
                </p:cNvPr>
                <p:cNvGrpSpPr/>
                <p:nvPr/>
              </p:nvGrpSpPr>
              <p:grpSpPr>
                <a:xfrm>
                  <a:off x="332541" y="5425977"/>
                  <a:ext cx="1787017" cy="1123881"/>
                  <a:chOff x="4220306" y="4426084"/>
                  <a:chExt cx="1626578" cy="1022983"/>
                </a:xfrm>
                <a:solidFill>
                  <a:schemeClr val="accent1"/>
                </a:solidFill>
              </p:grpSpPr>
              <p:sp>
                <p:nvSpPr>
                  <p:cNvPr id="14833" name="Freeform: Shape 14832">
                    <a:extLst>
                      <a:ext uri="{FF2B5EF4-FFF2-40B4-BE49-F238E27FC236}">
                        <a16:creationId xmlns:a16="http://schemas.microsoft.com/office/drawing/2014/main" id="{2EA5670C-C5B3-0557-1C0C-F276B4621686}"/>
                      </a:ext>
                    </a:extLst>
                  </p:cNvPr>
                  <p:cNvSpPr/>
                  <p:nvPr/>
                </p:nvSpPr>
                <p:spPr>
                  <a:xfrm>
                    <a:off x="4240298" y="4521489"/>
                    <a:ext cx="1606586" cy="927578"/>
                  </a:xfrm>
                  <a:custGeom>
                    <a:avLst/>
                    <a:gdLst>
                      <a:gd name="connsiteX0" fmla="*/ 1371307 w 1606586"/>
                      <a:gd name="connsiteY0" fmla="*/ 135838 h 927577"/>
                      <a:gd name="connsiteX1" fmla="*/ 235279 w 1606586"/>
                      <a:gd name="connsiteY1" fmla="*/ 135838 h 927577"/>
                      <a:gd name="connsiteX2" fmla="*/ 235279 w 1606586"/>
                      <a:gd name="connsiteY2" fmla="*/ 791740 h 927577"/>
                      <a:gd name="connsiteX3" fmla="*/ 1371307 w 1606586"/>
                      <a:gd name="connsiteY3" fmla="*/ 791740 h 927577"/>
                      <a:gd name="connsiteX4" fmla="*/ 1371307 w 1606586"/>
                      <a:gd name="connsiteY4" fmla="*/ 135838 h 92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586" h="927577">
                        <a:moveTo>
                          <a:pt x="1371307" y="135838"/>
                        </a:moveTo>
                        <a:cubicBezTo>
                          <a:pt x="1057601" y="-45279"/>
                          <a:pt x="548985" y="-45279"/>
                          <a:pt x="235279" y="135838"/>
                        </a:cubicBezTo>
                        <a:cubicBezTo>
                          <a:pt x="-78426" y="316956"/>
                          <a:pt x="-78426" y="610612"/>
                          <a:pt x="235279" y="791740"/>
                        </a:cubicBezTo>
                        <a:cubicBezTo>
                          <a:pt x="548985" y="972857"/>
                          <a:pt x="1057601" y="972857"/>
                          <a:pt x="1371307" y="791740"/>
                        </a:cubicBezTo>
                        <a:cubicBezTo>
                          <a:pt x="1685013" y="610612"/>
                          <a:pt x="1685013" y="316956"/>
                          <a:pt x="1371307" y="135838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  <a:alpha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834" name="Freeform: Shape 14833">
                    <a:extLst>
                      <a:ext uri="{FF2B5EF4-FFF2-40B4-BE49-F238E27FC236}">
                        <a16:creationId xmlns:a16="http://schemas.microsoft.com/office/drawing/2014/main" id="{CE876539-A49C-0E12-3A6F-1B367E31FC68}"/>
                      </a:ext>
                    </a:extLst>
                  </p:cNvPr>
                  <p:cNvSpPr/>
                  <p:nvPr/>
                </p:nvSpPr>
                <p:spPr>
                  <a:xfrm>
                    <a:off x="4220306" y="4426084"/>
                    <a:ext cx="1606586" cy="927577"/>
                  </a:xfrm>
                  <a:custGeom>
                    <a:avLst/>
                    <a:gdLst>
                      <a:gd name="connsiteX0" fmla="*/ 1371307 w 1606586"/>
                      <a:gd name="connsiteY0" fmla="*/ 135838 h 927577"/>
                      <a:gd name="connsiteX1" fmla="*/ 235279 w 1606586"/>
                      <a:gd name="connsiteY1" fmla="*/ 135838 h 927577"/>
                      <a:gd name="connsiteX2" fmla="*/ 235279 w 1606586"/>
                      <a:gd name="connsiteY2" fmla="*/ 791740 h 927577"/>
                      <a:gd name="connsiteX3" fmla="*/ 1371307 w 1606586"/>
                      <a:gd name="connsiteY3" fmla="*/ 791740 h 927577"/>
                      <a:gd name="connsiteX4" fmla="*/ 1371307 w 1606586"/>
                      <a:gd name="connsiteY4" fmla="*/ 135838 h 92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586" h="927577">
                        <a:moveTo>
                          <a:pt x="1371307" y="135838"/>
                        </a:moveTo>
                        <a:cubicBezTo>
                          <a:pt x="1057601" y="-45279"/>
                          <a:pt x="548985" y="-45279"/>
                          <a:pt x="235279" y="135838"/>
                        </a:cubicBezTo>
                        <a:cubicBezTo>
                          <a:pt x="-78426" y="316956"/>
                          <a:pt x="-78426" y="610612"/>
                          <a:pt x="235279" y="791740"/>
                        </a:cubicBezTo>
                        <a:cubicBezTo>
                          <a:pt x="548985" y="972857"/>
                          <a:pt x="1057601" y="972857"/>
                          <a:pt x="1371307" y="791740"/>
                        </a:cubicBezTo>
                        <a:cubicBezTo>
                          <a:pt x="1685013" y="610612"/>
                          <a:pt x="1685013" y="316956"/>
                          <a:pt x="1371307" y="135838"/>
                        </a:cubicBezTo>
                        <a:close/>
                      </a:path>
                    </a:pathLst>
                  </a:custGeom>
                  <a:solidFill>
                    <a:schemeClr val="bg2">
                      <a:alpha val="6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835" name="Freeform: Shape 14834">
                    <a:extLst>
                      <a:ext uri="{FF2B5EF4-FFF2-40B4-BE49-F238E27FC236}">
                        <a16:creationId xmlns:a16="http://schemas.microsoft.com/office/drawing/2014/main" id="{E3927A14-A888-1B90-0188-8D839C04AFEB}"/>
                      </a:ext>
                    </a:extLst>
                  </p:cNvPr>
                  <p:cNvSpPr/>
                  <p:nvPr/>
                </p:nvSpPr>
                <p:spPr>
                  <a:xfrm>
                    <a:off x="4221146" y="4426591"/>
                    <a:ext cx="1604857" cy="926591"/>
                  </a:xfrm>
                  <a:custGeom>
                    <a:avLst/>
                    <a:gdLst>
                      <a:gd name="connsiteX0" fmla="*/ 1586827 w 1604857"/>
                      <a:gd name="connsiteY0" fmla="*/ 562975 h 926591"/>
                      <a:gd name="connsiteX1" fmla="*/ 1588408 w 1604857"/>
                      <a:gd name="connsiteY1" fmla="*/ 558794 h 926591"/>
                      <a:gd name="connsiteX2" fmla="*/ 1565748 w 1604857"/>
                      <a:gd name="connsiteY2" fmla="*/ 571881 h 926591"/>
                      <a:gd name="connsiteX3" fmla="*/ 1473127 w 1604857"/>
                      <a:gd name="connsiteY3" fmla="*/ 518408 h 926591"/>
                      <a:gd name="connsiteX4" fmla="*/ 1565739 w 1604857"/>
                      <a:gd name="connsiteY4" fmla="*/ 464934 h 926591"/>
                      <a:gd name="connsiteX5" fmla="*/ 1604582 w 1604857"/>
                      <a:gd name="connsiteY5" fmla="*/ 487366 h 926591"/>
                      <a:gd name="connsiteX6" fmla="*/ 1604858 w 1604857"/>
                      <a:gd name="connsiteY6" fmla="*/ 484261 h 926591"/>
                      <a:gd name="connsiteX7" fmla="*/ 1568558 w 1604857"/>
                      <a:gd name="connsiteY7" fmla="*/ 463305 h 926591"/>
                      <a:gd name="connsiteX8" fmla="*/ 1604858 w 1604857"/>
                      <a:gd name="connsiteY8" fmla="*/ 442350 h 926591"/>
                      <a:gd name="connsiteX9" fmla="*/ 1604582 w 1604857"/>
                      <a:gd name="connsiteY9" fmla="*/ 439245 h 926591"/>
                      <a:gd name="connsiteX10" fmla="*/ 1565729 w 1604857"/>
                      <a:gd name="connsiteY10" fmla="*/ 461677 h 926591"/>
                      <a:gd name="connsiteX11" fmla="*/ 1473117 w 1604857"/>
                      <a:gd name="connsiteY11" fmla="*/ 408203 h 926591"/>
                      <a:gd name="connsiteX12" fmla="*/ 1565739 w 1604857"/>
                      <a:gd name="connsiteY12" fmla="*/ 354730 h 926591"/>
                      <a:gd name="connsiteX13" fmla="*/ 1588408 w 1604857"/>
                      <a:gd name="connsiteY13" fmla="*/ 367817 h 926591"/>
                      <a:gd name="connsiteX14" fmla="*/ 1586827 w 1604857"/>
                      <a:gd name="connsiteY14" fmla="*/ 363636 h 926591"/>
                      <a:gd name="connsiteX15" fmla="*/ 1568567 w 1604857"/>
                      <a:gd name="connsiteY15" fmla="*/ 353092 h 926591"/>
                      <a:gd name="connsiteX16" fmla="*/ 1579816 w 1604857"/>
                      <a:gd name="connsiteY16" fmla="*/ 346596 h 926591"/>
                      <a:gd name="connsiteX17" fmla="*/ 1578616 w 1604857"/>
                      <a:gd name="connsiteY17" fmla="*/ 344024 h 926591"/>
                      <a:gd name="connsiteX18" fmla="*/ 1565739 w 1604857"/>
                      <a:gd name="connsiteY18" fmla="*/ 351463 h 926591"/>
                      <a:gd name="connsiteX19" fmla="*/ 1473127 w 1604857"/>
                      <a:gd name="connsiteY19" fmla="*/ 297990 h 926591"/>
                      <a:gd name="connsiteX20" fmla="*/ 1529229 w 1604857"/>
                      <a:gd name="connsiteY20" fmla="*/ 265595 h 926591"/>
                      <a:gd name="connsiteX21" fmla="*/ 1527362 w 1604857"/>
                      <a:gd name="connsiteY21" fmla="*/ 263414 h 926591"/>
                      <a:gd name="connsiteX22" fmla="*/ 1470298 w 1604857"/>
                      <a:gd name="connsiteY22" fmla="*/ 296361 h 926591"/>
                      <a:gd name="connsiteX23" fmla="*/ 1377677 w 1604857"/>
                      <a:gd name="connsiteY23" fmla="*/ 242888 h 926591"/>
                      <a:gd name="connsiteX24" fmla="*/ 1458821 w 1604857"/>
                      <a:gd name="connsiteY24" fmla="*/ 196044 h 926591"/>
                      <a:gd name="connsiteX25" fmla="*/ 1456496 w 1604857"/>
                      <a:gd name="connsiteY25" fmla="*/ 194120 h 926591"/>
                      <a:gd name="connsiteX26" fmla="*/ 1374848 w 1604857"/>
                      <a:gd name="connsiteY26" fmla="*/ 241259 h 926591"/>
                      <a:gd name="connsiteX27" fmla="*/ 1282237 w 1604857"/>
                      <a:gd name="connsiteY27" fmla="*/ 187785 h 926591"/>
                      <a:gd name="connsiteX28" fmla="*/ 1371724 w 1604857"/>
                      <a:gd name="connsiteY28" fmla="*/ 136122 h 926591"/>
                      <a:gd name="connsiteX29" fmla="*/ 1370457 w 1604857"/>
                      <a:gd name="connsiteY29" fmla="*/ 135350 h 926591"/>
                      <a:gd name="connsiteX30" fmla="*/ 1368895 w 1604857"/>
                      <a:gd name="connsiteY30" fmla="*/ 134493 h 926591"/>
                      <a:gd name="connsiteX31" fmla="*/ 1279417 w 1604857"/>
                      <a:gd name="connsiteY31" fmla="*/ 186157 h 926591"/>
                      <a:gd name="connsiteX32" fmla="*/ 1186806 w 1604857"/>
                      <a:gd name="connsiteY32" fmla="*/ 132683 h 926591"/>
                      <a:gd name="connsiteX33" fmla="*/ 1268416 w 1604857"/>
                      <a:gd name="connsiteY33" fmla="*/ 85563 h 926591"/>
                      <a:gd name="connsiteX34" fmla="*/ 1265082 w 1604857"/>
                      <a:gd name="connsiteY34" fmla="*/ 84220 h 926591"/>
                      <a:gd name="connsiteX35" fmla="*/ 1183977 w 1604857"/>
                      <a:gd name="connsiteY35" fmla="*/ 131045 h 926591"/>
                      <a:gd name="connsiteX36" fmla="*/ 1091355 w 1604857"/>
                      <a:gd name="connsiteY36" fmla="*/ 77571 h 926591"/>
                      <a:gd name="connsiteX37" fmla="*/ 1148344 w 1604857"/>
                      <a:gd name="connsiteY37" fmla="*/ 44672 h 926591"/>
                      <a:gd name="connsiteX38" fmla="*/ 1144562 w 1604857"/>
                      <a:gd name="connsiteY38" fmla="*/ 43596 h 926591"/>
                      <a:gd name="connsiteX39" fmla="*/ 1088536 w 1604857"/>
                      <a:gd name="connsiteY39" fmla="*/ 75943 h 926591"/>
                      <a:gd name="connsiteX40" fmla="*/ 995924 w 1604857"/>
                      <a:gd name="connsiteY40" fmla="*/ 22469 h 926591"/>
                      <a:gd name="connsiteX41" fmla="*/ 1008669 w 1604857"/>
                      <a:gd name="connsiteY41" fmla="*/ 15107 h 926591"/>
                      <a:gd name="connsiteX42" fmla="*/ 1004211 w 1604857"/>
                      <a:gd name="connsiteY42" fmla="*/ 14411 h 926591"/>
                      <a:gd name="connsiteX43" fmla="*/ 993086 w 1604857"/>
                      <a:gd name="connsiteY43" fmla="*/ 20831 h 926591"/>
                      <a:gd name="connsiteX44" fmla="*/ 975046 w 1604857"/>
                      <a:gd name="connsiteY44" fmla="*/ 10420 h 926591"/>
                      <a:gd name="connsiteX45" fmla="*/ 967807 w 1604857"/>
                      <a:gd name="connsiteY45" fmla="*/ 9506 h 926591"/>
                      <a:gd name="connsiteX46" fmla="*/ 990257 w 1604857"/>
                      <a:gd name="connsiteY46" fmla="*/ 22469 h 926591"/>
                      <a:gd name="connsiteX47" fmla="*/ 897636 w 1604857"/>
                      <a:gd name="connsiteY47" fmla="*/ 75943 h 926591"/>
                      <a:gd name="connsiteX48" fmla="*/ 805024 w 1604857"/>
                      <a:gd name="connsiteY48" fmla="*/ 22469 h 926591"/>
                      <a:gd name="connsiteX49" fmla="*/ 843677 w 1604857"/>
                      <a:gd name="connsiteY49" fmla="*/ 152 h 926591"/>
                      <a:gd name="connsiteX50" fmla="*/ 838276 w 1604857"/>
                      <a:gd name="connsiteY50" fmla="*/ 0 h 926591"/>
                      <a:gd name="connsiteX51" fmla="*/ 802196 w 1604857"/>
                      <a:gd name="connsiteY51" fmla="*/ 20831 h 926591"/>
                      <a:gd name="connsiteX52" fmla="*/ 766124 w 1604857"/>
                      <a:gd name="connsiteY52" fmla="*/ 9 h 926591"/>
                      <a:gd name="connsiteX53" fmla="*/ 760752 w 1604857"/>
                      <a:gd name="connsiteY53" fmla="*/ 172 h 926591"/>
                      <a:gd name="connsiteX54" fmla="*/ 799367 w 1604857"/>
                      <a:gd name="connsiteY54" fmla="*/ 22469 h 926591"/>
                      <a:gd name="connsiteX55" fmla="*/ 706755 w 1604857"/>
                      <a:gd name="connsiteY55" fmla="*/ 75943 h 926591"/>
                      <a:gd name="connsiteX56" fmla="*/ 614143 w 1604857"/>
                      <a:gd name="connsiteY56" fmla="*/ 22469 h 926591"/>
                      <a:gd name="connsiteX57" fmla="*/ 636451 w 1604857"/>
                      <a:gd name="connsiteY57" fmla="*/ 9592 h 926591"/>
                      <a:gd name="connsiteX58" fmla="*/ 629212 w 1604857"/>
                      <a:gd name="connsiteY58" fmla="*/ 10506 h 926591"/>
                      <a:gd name="connsiteX59" fmla="*/ 611315 w 1604857"/>
                      <a:gd name="connsiteY59" fmla="*/ 20841 h 926591"/>
                      <a:gd name="connsiteX60" fmla="*/ 600294 w 1604857"/>
                      <a:gd name="connsiteY60" fmla="*/ 14478 h 926591"/>
                      <a:gd name="connsiteX61" fmla="*/ 595836 w 1604857"/>
                      <a:gd name="connsiteY61" fmla="*/ 15173 h 926591"/>
                      <a:gd name="connsiteX62" fmla="*/ 608476 w 1604857"/>
                      <a:gd name="connsiteY62" fmla="*/ 22469 h 926591"/>
                      <a:gd name="connsiteX63" fmla="*/ 515864 w 1604857"/>
                      <a:gd name="connsiteY63" fmla="*/ 75943 h 926591"/>
                      <a:gd name="connsiteX64" fmla="*/ 460000 w 1604857"/>
                      <a:gd name="connsiteY64" fmla="*/ 43691 h 926591"/>
                      <a:gd name="connsiteX65" fmla="*/ 456219 w 1604857"/>
                      <a:gd name="connsiteY65" fmla="*/ 44767 h 926591"/>
                      <a:gd name="connsiteX66" fmla="*/ 513036 w 1604857"/>
                      <a:gd name="connsiteY66" fmla="*/ 77571 h 926591"/>
                      <a:gd name="connsiteX67" fmla="*/ 420424 w 1604857"/>
                      <a:gd name="connsiteY67" fmla="*/ 131045 h 926591"/>
                      <a:gd name="connsiteX68" fmla="*/ 339528 w 1604857"/>
                      <a:gd name="connsiteY68" fmla="*/ 84334 h 926591"/>
                      <a:gd name="connsiteX69" fmla="*/ 336194 w 1604857"/>
                      <a:gd name="connsiteY69" fmla="*/ 85677 h 926591"/>
                      <a:gd name="connsiteX70" fmla="*/ 417595 w 1604857"/>
                      <a:gd name="connsiteY70" fmla="*/ 132674 h 926591"/>
                      <a:gd name="connsiteX71" fmla="*/ 387877 w 1604857"/>
                      <a:gd name="connsiteY71" fmla="*/ 149828 h 926591"/>
                      <a:gd name="connsiteX72" fmla="*/ 324983 w 1604857"/>
                      <a:gd name="connsiteY72" fmla="*/ 186137 h 926591"/>
                      <a:gd name="connsiteX73" fmla="*/ 235744 w 1604857"/>
                      <a:gd name="connsiteY73" fmla="*/ 134617 h 926591"/>
                      <a:gd name="connsiteX74" fmla="*/ 234429 w 1604857"/>
                      <a:gd name="connsiteY74" fmla="*/ 135341 h 926591"/>
                      <a:gd name="connsiteX75" fmla="*/ 232896 w 1604857"/>
                      <a:gd name="connsiteY75" fmla="*/ 136274 h 926591"/>
                      <a:gd name="connsiteX76" fmla="*/ 322126 w 1604857"/>
                      <a:gd name="connsiteY76" fmla="*/ 187795 h 926591"/>
                      <a:gd name="connsiteX77" fmla="*/ 229533 w 1604857"/>
                      <a:gd name="connsiteY77" fmla="*/ 241249 h 926591"/>
                      <a:gd name="connsiteX78" fmla="*/ 148180 w 1604857"/>
                      <a:gd name="connsiteY78" fmla="*/ 194281 h 926591"/>
                      <a:gd name="connsiteX79" fmla="*/ 145837 w 1604857"/>
                      <a:gd name="connsiteY79" fmla="*/ 196224 h 926591"/>
                      <a:gd name="connsiteX80" fmla="*/ 226685 w 1604857"/>
                      <a:gd name="connsiteY80" fmla="*/ 242906 h 926591"/>
                      <a:gd name="connsiteX81" fmla="*/ 163792 w 1604857"/>
                      <a:gd name="connsiteY81" fmla="*/ 279216 h 926591"/>
                      <a:gd name="connsiteX82" fmla="*/ 134074 w 1604857"/>
                      <a:gd name="connsiteY82" fmla="*/ 296370 h 926591"/>
                      <a:gd name="connsiteX83" fmla="*/ 77353 w 1604857"/>
                      <a:gd name="connsiteY83" fmla="*/ 263623 h 926591"/>
                      <a:gd name="connsiteX84" fmla="*/ 75486 w 1604857"/>
                      <a:gd name="connsiteY84" fmla="*/ 265805 h 926591"/>
                      <a:gd name="connsiteX85" fmla="*/ 131245 w 1604857"/>
                      <a:gd name="connsiteY85" fmla="*/ 297999 h 926591"/>
                      <a:gd name="connsiteX86" fmla="*/ 38624 w 1604857"/>
                      <a:gd name="connsiteY86" fmla="*/ 351472 h 926591"/>
                      <a:gd name="connsiteX87" fmla="*/ 26146 w 1604857"/>
                      <a:gd name="connsiteY87" fmla="*/ 344271 h 926591"/>
                      <a:gd name="connsiteX88" fmla="*/ 24946 w 1604857"/>
                      <a:gd name="connsiteY88" fmla="*/ 346843 h 926591"/>
                      <a:gd name="connsiteX89" fmla="*/ 35795 w 1604857"/>
                      <a:gd name="connsiteY89" fmla="*/ 353111 h 926591"/>
                      <a:gd name="connsiteX90" fmla="*/ 18193 w 1604857"/>
                      <a:gd name="connsiteY90" fmla="*/ 363274 h 926591"/>
                      <a:gd name="connsiteX91" fmla="*/ 16612 w 1604857"/>
                      <a:gd name="connsiteY91" fmla="*/ 367455 h 926591"/>
                      <a:gd name="connsiteX92" fmla="*/ 38624 w 1604857"/>
                      <a:gd name="connsiteY92" fmla="*/ 354739 h 926591"/>
                      <a:gd name="connsiteX93" fmla="*/ 131235 w 1604857"/>
                      <a:gd name="connsiteY93" fmla="*/ 408213 h 926591"/>
                      <a:gd name="connsiteX94" fmla="*/ 38614 w 1604857"/>
                      <a:gd name="connsiteY94" fmla="*/ 461686 h 926591"/>
                      <a:gd name="connsiteX95" fmla="*/ 257 w 1604857"/>
                      <a:gd name="connsiteY95" fmla="*/ 439541 h 926591"/>
                      <a:gd name="connsiteX96" fmla="*/ 0 w 1604857"/>
                      <a:gd name="connsiteY96" fmla="*/ 442665 h 926591"/>
                      <a:gd name="connsiteX97" fmla="*/ 35785 w 1604857"/>
                      <a:gd name="connsiteY97" fmla="*/ 463325 h 926591"/>
                      <a:gd name="connsiteX98" fmla="*/ 0 w 1604857"/>
                      <a:gd name="connsiteY98" fmla="*/ 483984 h 926591"/>
                      <a:gd name="connsiteX99" fmla="*/ 257 w 1604857"/>
                      <a:gd name="connsiteY99" fmla="*/ 487099 h 926591"/>
                      <a:gd name="connsiteX100" fmla="*/ 38614 w 1604857"/>
                      <a:gd name="connsiteY100" fmla="*/ 464953 h 926591"/>
                      <a:gd name="connsiteX101" fmla="*/ 131235 w 1604857"/>
                      <a:gd name="connsiteY101" fmla="*/ 518427 h 926591"/>
                      <a:gd name="connsiteX102" fmla="*/ 38624 w 1604857"/>
                      <a:gd name="connsiteY102" fmla="*/ 571900 h 926591"/>
                      <a:gd name="connsiteX103" fmla="*/ 16640 w 1604857"/>
                      <a:gd name="connsiteY103" fmla="*/ 559203 h 926591"/>
                      <a:gd name="connsiteX104" fmla="*/ 18221 w 1604857"/>
                      <a:gd name="connsiteY104" fmla="*/ 563385 h 926591"/>
                      <a:gd name="connsiteX105" fmla="*/ 35795 w 1604857"/>
                      <a:gd name="connsiteY105" fmla="*/ 573529 h 926591"/>
                      <a:gd name="connsiteX106" fmla="*/ 24965 w 1604857"/>
                      <a:gd name="connsiteY106" fmla="*/ 579777 h 926591"/>
                      <a:gd name="connsiteX107" fmla="*/ 26165 w 1604857"/>
                      <a:gd name="connsiteY107" fmla="*/ 582349 h 926591"/>
                      <a:gd name="connsiteX108" fmla="*/ 38614 w 1604857"/>
                      <a:gd name="connsiteY108" fmla="*/ 575158 h 926591"/>
                      <a:gd name="connsiteX109" fmla="*/ 131235 w 1604857"/>
                      <a:gd name="connsiteY109" fmla="*/ 628631 h 926591"/>
                      <a:gd name="connsiteX110" fmla="*/ 75505 w 1604857"/>
                      <a:gd name="connsiteY110" fmla="*/ 660806 h 926591"/>
                      <a:gd name="connsiteX111" fmla="*/ 77381 w 1604857"/>
                      <a:gd name="connsiteY111" fmla="*/ 662987 h 926591"/>
                      <a:gd name="connsiteX112" fmla="*/ 134064 w 1604857"/>
                      <a:gd name="connsiteY112" fmla="*/ 630260 h 926591"/>
                      <a:gd name="connsiteX113" fmla="*/ 226685 w 1604857"/>
                      <a:gd name="connsiteY113" fmla="*/ 683733 h 926591"/>
                      <a:gd name="connsiteX114" fmla="*/ 145875 w 1604857"/>
                      <a:gd name="connsiteY114" fmla="*/ 730387 h 926591"/>
                      <a:gd name="connsiteX115" fmla="*/ 148199 w 1604857"/>
                      <a:gd name="connsiteY115" fmla="*/ 732311 h 926591"/>
                      <a:gd name="connsiteX116" fmla="*/ 229514 w 1604857"/>
                      <a:gd name="connsiteY116" fmla="*/ 685362 h 926591"/>
                      <a:gd name="connsiteX117" fmla="*/ 322126 w 1604857"/>
                      <a:gd name="connsiteY117" fmla="*/ 738835 h 926591"/>
                      <a:gd name="connsiteX118" fmla="*/ 232943 w 1604857"/>
                      <a:gd name="connsiteY118" fmla="*/ 790327 h 926591"/>
                      <a:gd name="connsiteX119" fmla="*/ 234429 w 1604857"/>
                      <a:gd name="connsiteY119" fmla="*/ 791232 h 926591"/>
                      <a:gd name="connsiteX120" fmla="*/ 235763 w 1604857"/>
                      <a:gd name="connsiteY120" fmla="*/ 791966 h 926591"/>
                      <a:gd name="connsiteX121" fmla="*/ 324945 w 1604857"/>
                      <a:gd name="connsiteY121" fmla="*/ 740473 h 926591"/>
                      <a:gd name="connsiteX122" fmla="*/ 417557 w 1604857"/>
                      <a:gd name="connsiteY122" fmla="*/ 793947 h 926591"/>
                      <a:gd name="connsiteX123" fmla="*/ 336204 w 1604857"/>
                      <a:gd name="connsiteY123" fmla="*/ 840915 h 926591"/>
                      <a:gd name="connsiteX124" fmla="*/ 339538 w 1604857"/>
                      <a:gd name="connsiteY124" fmla="*/ 842258 h 926591"/>
                      <a:gd name="connsiteX125" fmla="*/ 420386 w 1604857"/>
                      <a:gd name="connsiteY125" fmla="*/ 795576 h 926591"/>
                      <a:gd name="connsiteX126" fmla="*/ 513007 w 1604857"/>
                      <a:gd name="connsiteY126" fmla="*/ 849049 h 926591"/>
                      <a:gd name="connsiteX127" fmla="*/ 456248 w 1604857"/>
                      <a:gd name="connsiteY127" fmla="*/ 881824 h 926591"/>
                      <a:gd name="connsiteX128" fmla="*/ 460029 w 1604857"/>
                      <a:gd name="connsiteY128" fmla="*/ 882901 h 926591"/>
                      <a:gd name="connsiteX129" fmla="*/ 515836 w 1604857"/>
                      <a:gd name="connsiteY129" fmla="*/ 850678 h 926591"/>
                      <a:gd name="connsiteX130" fmla="*/ 608447 w 1604857"/>
                      <a:gd name="connsiteY130" fmla="*/ 904151 h 926591"/>
                      <a:gd name="connsiteX131" fmla="*/ 595865 w 1604857"/>
                      <a:gd name="connsiteY131" fmla="*/ 911419 h 926591"/>
                      <a:gd name="connsiteX132" fmla="*/ 600323 w 1604857"/>
                      <a:gd name="connsiteY132" fmla="*/ 912114 h 926591"/>
                      <a:gd name="connsiteX133" fmla="*/ 611276 w 1604857"/>
                      <a:gd name="connsiteY133" fmla="*/ 905789 h 926591"/>
                      <a:gd name="connsiteX134" fmla="*/ 629079 w 1604857"/>
                      <a:gd name="connsiteY134" fmla="*/ 916067 h 926591"/>
                      <a:gd name="connsiteX135" fmla="*/ 636318 w 1604857"/>
                      <a:gd name="connsiteY135" fmla="*/ 916981 h 926591"/>
                      <a:gd name="connsiteX136" fmla="*/ 614105 w 1604857"/>
                      <a:gd name="connsiteY136" fmla="*/ 904161 h 926591"/>
                      <a:gd name="connsiteX137" fmla="*/ 706717 w 1604857"/>
                      <a:gd name="connsiteY137" fmla="*/ 850687 h 926591"/>
                      <a:gd name="connsiteX138" fmla="*/ 799328 w 1604857"/>
                      <a:gd name="connsiteY138" fmla="*/ 904161 h 926591"/>
                      <a:gd name="connsiteX139" fmla="*/ 760781 w 1604857"/>
                      <a:gd name="connsiteY139" fmla="*/ 926421 h 926591"/>
                      <a:gd name="connsiteX140" fmla="*/ 766162 w 1604857"/>
                      <a:gd name="connsiteY140" fmla="*/ 926582 h 926591"/>
                      <a:gd name="connsiteX141" fmla="*/ 802157 w 1604857"/>
                      <a:gd name="connsiteY141" fmla="*/ 905799 h 926591"/>
                      <a:gd name="connsiteX142" fmla="*/ 838171 w 1604857"/>
                      <a:gd name="connsiteY142" fmla="*/ 926592 h 926591"/>
                      <a:gd name="connsiteX143" fmla="*/ 843572 w 1604857"/>
                      <a:gd name="connsiteY143" fmla="*/ 926449 h 926591"/>
                      <a:gd name="connsiteX144" fmla="*/ 804986 w 1604857"/>
                      <a:gd name="connsiteY144" fmla="*/ 904170 h 926591"/>
                      <a:gd name="connsiteX145" fmla="*/ 897598 w 1604857"/>
                      <a:gd name="connsiteY145" fmla="*/ 850697 h 926591"/>
                      <a:gd name="connsiteX146" fmla="*/ 990219 w 1604857"/>
                      <a:gd name="connsiteY146" fmla="*/ 904170 h 926591"/>
                      <a:gd name="connsiteX147" fmla="*/ 967854 w 1604857"/>
                      <a:gd name="connsiteY147" fmla="*/ 917077 h 926591"/>
                      <a:gd name="connsiteX148" fmla="*/ 975093 w 1604857"/>
                      <a:gd name="connsiteY148" fmla="*/ 916162 h 926591"/>
                      <a:gd name="connsiteX149" fmla="*/ 993048 w 1604857"/>
                      <a:gd name="connsiteY149" fmla="*/ 905799 h 926591"/>
                      <a:gd name="connsiteX150" fmla="*/ 1004116 w 1604857"/>
                      <a:gd name="connsiteY150" fmla="*/ 912190 h 926591"/>
                      <a:gd name="connsiteX151" fmla="*/ 1008574 w 1604857"/>
                      <a:gd name="connsiteY151" fmla="*/ 911495 h 926591"/>
                      <a:gd name="connsiteX152" fmla="*/ 995877 w 1604857"/>
                      <a:gd name="connsiteY152" fmla="*/ 904161 h 926591"/>
                      <a:gd name="connsiteX153" fmla="*/ 1088498 w 1604857"/>
                      <a:gd name="connsiteY153" fmla="*/ 850687 h 926591"/>
                      <a:gd name="connsiteX154" fmla="*/ 1144486 w 1604857"/>
                      <a:gd name="connsiteY154" fmla="*/ 883015 h 926591"/>
                      <a:gd name="connsiteX155" fmla="*/ 1148267 w 1604857"/>
                      <a:gd name="connsiteY155" fmla="*/ 881939 h 926591"/>
                      <a:gd name="connsiteX156" fmla="*/ 1091327 w 1604857"/>
                      <a:gd name="connsiteY156" fmla="*/ 849058 h 926591"/>
                      <a:gd name="connsiteX157" fmla="*/ 1121045 w 1604857"/>
                      <a:gd name="connsiteY157" fmla="*/ 831904 h 926591"/>
                      <a:gd name="connsiteX158" fmla="*/ 1183938 w 1604857"/>
                      <a:gd name="connsiteY158" fmla="*/ 795594 h 926591"/>
                      <a:gd name="connsiteX159" fmla="*/ 1265006 w 1604857"/>
                      <a:gd name="connsiteY159" fmla="*/ 842400 h 926591"/>
                      <a:gd name="connsiteX160" fmla="*/ 1268368 w 1604857"/>
                      <a:gd name="connsiteY160" fmla="*/ 841048 h 926591"/>
                      <a:gd name="connsiteX161" fmla="*/ 1186786 w 1604857"/>
                      <a:gd name="connsiteY161" fmla="*/ 793947 h 926591"/>
                      <a:gd name="connsiteX162" fmla="*/ 1279379 w 1604857"/>
                      <a:gd name="connsiteY162" fmla="*/ 740493 h 926591"/>
                      <a:gd name="connsiteX163" fmla="*/ 1368828 w 1604857"/>
                      <a:gd name="connsiteY163" fmla="*/ 792137 h 926591"/>
                      <a:gd name="connsiteX164" fmla="*/ 1370448 w 1604857"/>
                      <a:gd name="connsiteY164" fmla="*/ 791251 h 926591"/>
                      <a:gd name="connsiteX165" fmla="*/ 1371695 w 1604857"/>
                      <a:gd name="connsiteY165" fmla="*/ 790499 h 926591"/>
                      <a:gd name="connsiteX166" fmla="*/ 1282237 w 1604857"/>
                      <a:gd name="connsiteY166" fmla="*/ 738845 h 926591"/>
                      <a:gd name="connsiteX167" fmla="*/ 1345130 w 1604857"/>
                      <a:gd name="connsiteY167" fmla="*/ 702535 h 926591"/>
                      <a:gd name="connsiteX168" fmla="*/ 1374848 w 1604857"/>
                      <a:gd name="connsiteY168" fmla="*/ 685381 h 926591"/>
                      <a:gd name="connsiteX169" fmla="*/ 1456477 w 1604857"/>
                      <a:gd name="connsiteY169" fmla="*/ 732511 h 926591"/>
                      <a:gd name="connsiteX170" fmla="*/ 1458801 w 1604857"/>
                      <a:gd name="connsiteY170" fmla="*/ 730587 h 926591"/>
                      <a:gd name="connsiteX171" fmla="*/ 1377677 w 1604857"/>
                      <a:gd name="connsiteY171" fmla="*/ 683752 h 926591"/>
                      <a:gd name="connsiteX172" fmla="*/ 1470289 w 1604857"/>
                      <a:gd name="connsiteY172" fmla="*/ 630279 h 926591"/>
                      <a:gd name="connsiteX173" fmla="*/ 1527334 w 1604857"/>
                      <a:gd name="connsiteY173" fmla="*/ 663216 h 926591"/>
                      <a:gd name="connsiteX174" fmla="*/ 1529201 w 1604857"/>
                      <a:gd name="connsiteY174" fmla="*/ 661035 h 926591"/>
                      <a:gd name="connsiteX175" fmla="*/ 1473117 w 1604857"/>
                      <a:gd name="connsiteY175" fmla="*/ 628650 h 926591"/>
                      <a:gd name="connsiteX176" fmla="*/ 1565739 w 1604857"/>
                      <a:gd name="connsiteY176" fmla="*/ 575177 h 926591"/>
                      <a:gd name="connsiteX177" fmla="*/ 1578607 w 1604857"/>
                      <a:gd name="connsiteY177" fmla="*/ 582606 h 926591"/>
                      <a:gd name="connsiteX178" fmla="*/ 1579807 w 1604857"/>
                      <a:gd name="connsiteY178" fmla="*/ 580034 h 926591"/>
                      <a:gd name="connsiteX179" fmla="*/ 1568567 w 1604857"/>
                      <a:gd name="connsiteY179" fmla="*/ 573548 h 926591"/>
                      <a:gd name="connsiteX180" fmla="*/ 1586827 w 1604857"/>
                      <a:gd name="connsiteY180" fmla="*/ 562975 h 926591"/>
                      <a:gd name="connsiteX181" fmla="*/ 1562919 w 1604857"/>
                      <a:gd name="connsiteY181" fmla="*/ 463296 h 926591"/>
                      <a:gd name="connsiteX182" fmla="*/ 1470308 w 1604857"/>
                      <a:gd name="connsiteY182" fmla="*/ 516769 h 926591"/>
                      <a:gd name="connsiteX183" fmla="*/ 1377696 w 1604857"/>
                      <a:gd name="connsiteY183" fmla="*/ 463296 h 926591"/>
                      <a:gd name="connsiteX184" fmla="*/ 1470308 w 1604857"/>
                      <a:gd name="connsiteY184" fmla="*/ 409823 h 926591"/>
                      <a:gd name="connsiteX185" fmla="*/ 1562919 w 1604857"/>
                      <a:gd name="connsiteY185" fmla="*/ 463296 h 926591"/>
                      <a:gd name="connsiteX186" fmla="*/ 608457 w 1604857"/>
                      <a:gd name="connsiteY186" fmla="*/ 463305 h 926591"/>
                      <a:gd name="connsiteX187" fmla="*/ 545563 w 1604857"/>
                      <a:gd name="connsiteY187" fmla="*/ 499615 h 926591"/>
                      <a:gd name="connsiteX188" fmla="*/ 515845 w 1604857"/>
                      <a:gd name="connsiteY188" fmla="*/ 516779 h 926591"/>
                      <a:gd name="connsiteX189" fmla="*/ 423224 w 1604857"/>
                      <a:gd name="connsiteY189" fmla="*/ 463305 h 926591"/>
                      <a:gd name="connsiteX190" fmla="*/ 452942 w 1604857"/>
                      <a:gd name="connsiteY190" fmla="*/ 446151 h 926591"/>
                      <a:gd name="connsiteX191" fmla="*/ 515836 w 1604857"/>
                      <a:gd name="connsiteY191" fmla="*/ 409842 h 926591"/>
                      <a:gd name="connsiteX192" fmla="*/ 608457 w 1604857"/>
                      <a:gd name="connsiteY192" fmla="*/ 463305 h 926591"/>
                      <a:gd name="connsiteX193" fmla="*/ 518693 w 1604857"/>
                      <a:gd name="connsiteY193" fmla="*/ 408194 h 926591"/>
                      <a:gd name="connsiteX194" fmla="*/ 611286 w 1604857"/>
                      <a:gd name="connsiteY194" fmla="*/ 354739 h 926591"/>
                      <a:gd name="connsiteX195" fmla="*/ 703907 w 1604857"/>
                      <a:gd name="connsiteY195" fmla="*/ 408213 h 926591"/>
                      <a:gd name="connsiteX196" fmla="*/ 611315 w 1604857"/>
                      <a:gd name="connsiteY196" fmla="*/ 461667 h 926591"/>
                      <a:gd name="connsiteX197" fmla="*/ 518693 w 1604857"/>
                      <a:gd name="connsiteY197" fmla="*/ 408194 h 926591"/>
                      <a:gd name="connsiteX198" fmla="*/ 548392 w 1604857"/>
                      <a:gd name="connsiteY198" fmla="*/ 501253 h 926591"/>
                      <a:gd name="connsiteX199" fmla="*/ 611286 w 1604857"/>
                      <a:gd name="connsiteY199" fmla="*/ 464944 h 926591"/>
                      <a:gd name="connsiteX200" fmla="*/ 703898 w 1604857"/>
                      <a:gd name="connsiteY200" fmla="*/ 518417 h 926591"/>
                      <a:gd name="connsiteX201" fmla="*/ 641004 w 1604857"/>
                      <a:gd name="connsiteY201" fmla="*/ 554726 h 926591"/>
                      <a:gd name="connsiteX202" fmla="*/ 611286 w 1604857"/>
                      <a:gd name="connsiteY202" fmla="*/ 571881 h 926591"/>
                      <a:gd name="connsiteX203" fmla="*/ 518674 w 1604857"/>
                      <a:gd name="connsiteY203" fmla="*/ 518408 h 926591"/>
                      <a:gd name="connsiteX204" fmla="*/ 548392 w 1604857"/>
                      <a:gd name="connsiteY204" fmla="*/ 501253 h 926591"/>
                      <a:gd name="connsiteX205" fmla="*/ 614143 w 1604857"/>
                      <a:gd name="connsiteY205" fmla="*/ 463296 h 926591"/>
                      <a:gd name="connsiteX206" fmla="*/ 706736 w 1604857"/>
                      <a:gd name="connsiteY206" fmla="*/ 409842 h 926591"/>
                      <a:gd name="connsiteX207" fmla="*/ 799348 w 1604857"/>
                      <a:gd name="connsiteY207" fmla="*/ 463315 h 926591"/>
                      <a:gd name="connsiteX208" fmla="*/ 706755 w 1604857"/>
                      <a:gd name="connsiteY208" fmla="*/ 516769 h 926591"/>
                      <a:gd name="connsiteX209" fmla="*/ 614143 w 1604857"/>
                      <a:gd name="connsiteY209" fmla="*/ 463296 h 926591"/>
                      <a:gd name="connsiteX210" fmla="*/ 709584 w 1604857"/>
                      <a:gd name="connsiteY210" fmla="*/ 408194 h 926591"/>
                      <a:gd name="connsiteX211" fmla="*/ 772478 w 1604857"/>
                      <a:gd name="connsiteY211" fmla="*/ 371885 h 926591"/>
                      <a:gd name="connsiteX212" fmla="*/ 802196 w 1604857"/>
                      <a:gd name="connsiteY212" fmla="*/ 354730 h 926591"/>
                      <a:gd name="connsiteX213" fmla="*/ 894807 w 1604857"/>
                      <a:gd name="connsiteY213" fmla="*/ 408203 h 926591"/>
                      <a:gd name="connsiteX214" fmla="*/ 865089 w 1604857"/>
                      <a:gd name="connsiteY214" fmla="*/ 425367 h 926591"/>
                      <a:gd name="connsiteX215" fmla="*/ 802196 w 1604857"/>
                      <a:gd name="connsiteY215" fmla="*/ 461677 h 926591"/>
                      <a:gd name="connsiteX216" fmla="*/ 709584 w 1604857"/>
                      <a:gd name="connsiteY216" fmla="*/ 408194 h 926591"/>
                      <a:gd name="connsiteX217" fmla="*/ 802167 w 1604857"/>
                      <a:gd name="connsiteY217" fmla="*/ 464944 h 926591"/>
                      <a:gd name="connsiteX218" fmla="*/ 894779 w 1604857"/>
                      <a:gd name="connsiteY218" fmla="*/ 518417 h 926591"/>
                      <a:gd name="connsiteX219" fmla="*/ 802186 w 1604857"/>
                      <a:gd name="connsiteY219" fmla="*/ 571872 h 926591"/>
                      <a:gd name="connsiteX220" fmla="*/ 709574 w 1604857"/>
                      <a:gd name="connsiteY220" fmla="*/ 518398 h 926591"/>
                      <a:gd name="connsiteX221" fmla="*/ 802167 w 1604857"/>
                      <a:gd name="connsiteY221" fmla="*/ 464944 h 926591"/>
                      <a:gd name="connsiteX222" fmla="*/ 805024 w 1604857"/>
                      <a:gd name="connsiteY222" fmla="*/ 463296 h 926591"/>
                      <a:gd name="connsiteX223" fmla="*/ 867918 w 1604857"/>
                      <a:gd name="connsiteY223" fmla="*/ 426987 h 926591"/>
                      <a:gd name="connsiteX224" fmla="*/ 897636 w 1604857"/>
                      <a:gd name="connsiteY224" fmla="*/ 409823 h 926591"/>
                      <a:gd name="connsiteX225" fmla="*/ 990248 w 1604857"/>
                      <a:gd name="connsiteY225" fmla="*/ 463296 h 926591"/>
                      <a:gd name="connsiteX226" fmla="*/ 960530 w 1604857"/>
                      <a:gd name="connsiteY226" fmla="*/ 480460 h 926591"/>
                      <a:gd name="connsiteX227" fmla="*/ 897636 w 1604857"/>
                      <a:gd name="connsiteY227" fmla="*/ 516769 h 926591"/>
                      <a:gd name="connsiteX228" fmla="*/ 805024 w 1604857"/>
                      <a:gd name="connsiteY228" fmla="*/ 463296 h 926591"/>
                      <a:gd name="connsiteX229" fmla="*/ 900465 w 1604857"/>
                      <a:gd name="connsiteY229" fmla="*/ 408194 h 926591"/>
                      <a:gd name="connsiteX230" fmla="*/ 993086 w 1604857"/>
                      <a:gd name="connsiteY230" fmla="*/ 354721 h 926591"/>
                      <a:gd name="connsiteX231" fmla="*/ 1085698 w 1604857"/>
                      <a:gd name="connsiteY231" fmla="*/ 408194 h 926591"/>
                      <a:gd name="connsiteX232" fmla="*/ 993077 w 1604857"/>
                      <a:gd name="connsiteY232" fmla="*/ 461667 h 926591"/>
                      <a:gd name="connsiteX233" fmla="*/ 900465 w 1604857"/>
                      <a:gd name="connsiteY233" fmla="*/ 408194 h 926591"/>
                      <a:gd name="connsiteX234" fmla="*/ 963368 w 1604857"/>
                      <a:gd name="connsiteY234" fmla="*/ 482089 h 926591"/>
                      <a:gd name="connsiteX235" fmla="*/ 993086 w 1604857"/>
                      <a:gd name="connsiteY235" fmla="*/ 464934 h 926591"/>
                      <a:gd name="connsiteX236" fmla="*/ 1085707 w 1604857"/>
                      <a:gd name="connsiteY236" fmla="*/ 518408 h 926591"/>
                      <a:gd name="connsiteX237" fmla="*/ 1055989 w 1604857"/>
                      <a:gd name="connsiteY237" fmla="*/ 535562 h 926591"/>
                      <a:gd name="connsiteX238" fmla="*/ 993096 w 1604857"/>
                      <a:gd name="connsiteY238" fmla="*/ 571872 h 926591"/>
                      <a:gd name="connsiteX239" fmla="*/ 900475 w 1604857"/>
                      <a:gd name="connsiteY239" fmla="*/ 518398 h 926591"/>
                      <a:gd name="connsiteX240" fmla="*/ 963368 w 1604857"/>
                      <a:gd name="connsiteY240" fmla="*/ 482089 h 926591"/>
                      <a:gd name="connsiteX241" fmla="*/ 995915 w 1604857"/>
                      <a:gd name="connsiteY241" fmla="*/ 463296 h 926591"/>
                      <a:gd name="connsiteX242" fmla="*/ 1088536 w 1604857"/>
                      <a:gd name="connsiteY242" fmla="*/ 409823 h 926591"/>
                      <a:gd name="connsiteX243" fmla="*/ 1181157 w 1604857"/>
                      <a:gd name="connsiteY243" fmla="*/ 463296 h 926591"/>
                      <a:gd name="connsiteX244" fmla="*/ 1088536 w 1604857"/>
                      <a:gd name="connsiteY244" fmla="*/ 516769 h 926591"/>
                      <a:gd name="connsiteX245" fmla="*/ 995915 w 1604857"/>
                      <a:gd name="connsiteY245" fmla="*/ 463296 h 926591"/>
                      <a:gd name="connsiteX246" fmla="*/ 1091355 w 1604857"/>
                      <a:gd name="connsiteY246" fmla="*/ 408184 h 926591"/>
                      <a:gd name="connsiteX247" fmla="*/ 1183977 w 1604857"/>
                      <a:gd name="connsiteY247" fmla="*/ 354711 h 926591"/>
                      <a:gd name="connsiteX248" fmla="*/ 1276598 w 1604857"/>
                      <a:gd name="connsiteY248" fmla="*/ 408184 h 926591"/>
                      <a:gd name="connsiteX249" fmla="*/ 1183977 w 1604857"/>
                      <a:gd name="connsiteY249" fmla="*/ 461658 h 926591"/>
                      <a:gd name="connsiteX250" fmla="*/ 1091355 w 1604857"/>
                      <a:gd name="connsiteY250" fmla="*/ 408184 h 926591"/>
                      <a:gd name="connsiteX251" fmla="*/ 1088527 w 1604857"/>
                      <a:gd name="connsiteY251" fmla="*/ 406555 h 926591"/>
                      <a:gd name="connsiteX252" fmla="*/ 995915 w 1604857"/>
                      <a:gd name="connsiteY252" fmla="*/ 353082 h 926591"/>
                      <a:gd name="connsiteX253" fmla="*/ 1088527 w 1604857"/>
                      <a:gd name="connsiteY253" fmla="*/ 299609 h 926591"/>
                      <a:gd name="connsiteX254" fmla="*/ 1181138 w 1604857"/>
                      <a:gd name="connsiteY254" fmla="*/ 353082 h 926591"/>
                      <a:gd name="connsiteX255" fmla="*/ 1088527 w 1604857"/>
                      <a:gd name="connsiteY255" fmla="*/ 406555 h 926591"/>
                      <a:gd name="connsiteX256" fmla="*/ 993086 w 1604857"/>
                      <a:gd name="connsiteY256" fmla="*/ 351453 h 926591"/>
                      <a:gd name="connsiteX257" fmla="*/ 900475 w 1604857"/>
                      <a:gd name="connsiteY257" fmla="*/ 297980 h 926591"/>
                      <a:gd name="connsiteX258" fmla="*/ 993096 w 1604857"/>
                      <a:gd name="connsiteY258" fmla="*/ 244507 h 926591"/>
                      <a:gd name="connsiteX259" fmla="*/ 1085707 w 1604857"/>
                      <a:gd name="connsiteY259" fmla="*/ 297980 h 926591"/>
                      <a:gd name="connsiteX260" fmla="*/ 993086 w 1604857"/>
                      <a:gd name="connsiteY260" fmla="*/ 351453 h 926591"/>
                      <a:gd name="connsiteX261" fmla="*/ 990257 w 1604857"/>
                      <a:gd name="connsiteY261" fmla="*/ 353082 h 926591"/>
                      <a:gd name="connsiteX262" fmla="*/ 897636 w 1604857"/>
                      <a:gd name="connsiteY262" fmla="*/ 406555 h 926591"/>
                      <a:gd name="connsiteX263" fmla="*/ 805024 w 1604857"/>
                      <a:gd name="connsiteY263" fmla="*/ 353082 h 926591"/>
                      <a:gd name="connsiteX264" fmla="*/ 897646 w 1604857"/>
                      <a:gd name="connsiteY264" fmla="*/ 299609 h 926591"/>
                      <a:gd name="connsiteX265" fmla="*/ 990257 w 1604857"/>
                      <a:gd name="connsiteY265" fmla="*/ 353082 h 926591"/>
                      <a:gd name="connsiteX266" fmla="*/ 802196 w 1604857"/>
                      <a:gd name="connsiteY266" fmla="*/ 351453 h 926591"/>
                      <a:gd name="connsiteX267" fmla="*/ 709574 w 1604857"/>
                      <a:gd name="connsiteY267" fmla="*/ 297980 h 926591"/>
                      <a:gd name="connsiteX268" fmla="*/ 802196 w 1604857"/>
                      <a:gd name="connsiteY268" fmla="*/ 244507 h 926591"/>
                      <a:gd name="connsiteX269" fmla="*/ 894807 w 1604857"/>
                      <a:gd name="connsiteY269" fmla="*/ 297980 h 926591"/>
                      <a:gd name="connsiteX270" fmla="*/ 802196 w 1604857"/>
                      <a:gd name="connsiteY270" fmla="*/ 351453 h 926591"/>
                      <a:gd name="connsiteX271" fmla="*/ 799376 w 1604857"/>
                      <a:gd name="connsiteY271" fmla="*/ 353082 h 926591"/>
                      <a:gd name="connsiteX272" fmla="*/ 769658 w 1604857"/>
                      <a:gd name="connsiteY272" fmla="*/ 370246 h 926591"/>
                      <a:gd name="connsiteX273" fmla="*/ 706765 w 1604857"/>
                      <a:gd name="connsiteY273" fmla="*/ 406555 h 926591"/>
                      <a:gd name="connsiteX274" fmla="*/ 614143 w 1604857"/>
                      <a:gd name="connsiteY274" fmla="*/ 353082 h 926591"/>
                      <a:gd name="connsiteX275" fmla="*/ 677037 w 1604857"/>
                      <a:gd name="connsiteY275" fmla="*/ 316773 h 926591"/>
                      <a:gd name="connsiteX276" fmla="*/ 706755 w 1604857"/>
                      <a:gd name="connsiteY276" fmla="*/ 299618 h 926591"/>
                      <a:gd name="connsiteX277" fmla="*/ 799376 w 1604857"/>
                      <a:gd name="connsiteY277" fmla="*/ 353082 h 926591"/>
                      <a:gd name="connsiteX278" fmla="*/ 674208 w 1604857"/>
                      <a:gd name="connsiteY278" fmla="*/ 315135 h 926591"/>
                      <a:gd name="connsiteX279" fmla="*/ 611315 w 1604857"/>
                      <a:gd name="connsiteY279" fmla="*/ 351444 h 926591"/>
                      <a:gd name="connsiteX280" fmla="*/ 518693 w 1604857"/>
                      <a:gd name="connsiteY280" fmla="*/ 297970 h 926591"/>
                      <a:gd name="connsiteX281" fmla="*/ 581587 w 1604857"/>
                      <a:gd name="connsiteY281" fmla="*/ 261661 h 926591"/>
                      <a:gd name="connsiteX282" fmla="*/ 611305 w 1604857"/>
                      <a:gd name="connsiteY282" fmla="*/ 244507 h 926591"/>
                      <a:gd name="connsiteX283" fmla="*/ 703926 w 1604857"/>
                      <a:gd name="connsiteY283" fmla="*/ 297980 h 926591"/>
                      <a:gd name="connsiteX284" fmla="*/ 674208 w 1604857"/>
                      <a:gd name="connsiteY284" fmla="*/ 315135 h 926591"/>
                      <a:gd name="connsiteX285" fmla="*/ 608457 w 1604857"/>
                      <a:gd name="connsiteY285" fmla="*/ 353101 h 926591"/>
                      <a:gd name="connsiteX286" fmla="*/ 515864 w 1604857"/>
                      <a:gd name="connsiteY286" fmla="*/ 406555 h 926591"/>
                      <a:gd name="connsiteX287" fmla="*/ 423243 w 1604857"/>
                      <a:gd name="connsiteY287" fmla="*/ 353082 h 926591"/>
                      <a:gd name="connsiteX288" fmla="*/ 515836 w 1604857"/>
                      <a:gd name="connsiteY288" fmla="*/ 299628 h 926591"/>
                      <a:gd name="connsiteX289" fmla="*/ 608457 w 1604857"/>
                      <a:gd name="connsiteY289" fmla="*/ 353101 h 926591"/>
                      <a:gd name="connsiteX290" fmla="*/ 513007 w 1604857"/>
                      <a:gd name="connsiteY290" fmla="*/ 408203 h 926591"/>
                      <a:gd name="connsiteX291" fmla="*/ 450113 w 1604857"/>
                      <a:gd name="connsiteY291" fmla="*/ 444513 h 926591"/>
                      <a:gd name="connsiteX292" fmla="*/ 420395 w 1604857"/>
                      <a:gd name="connsiteY292" fmla="*/ 461677 h 926591"/>
                      <a:gd name="connsiteX293" fmla="*/ 327774 w 1604857"/>
                      <a:gd name="connsiteY293" fmla="*/ 408203 h 926591"/>
                      <a:gd name="connsiteX294" fmla="*/ 357492 w 1604857"/>
                      <a:gd name="connsiteY294" fmla="*/ 391049 h 926591"/>
                      <a:gd name="connsiteX295" fmla="*/ 420386 w 1604857"/>
                      <a:gd name="connsiteY295" fmla="*/ 354739 h 926591"/>
                      <a:gd name="connsiteX296" fmla="*/ 513007 w 1604857"/>
                      <a:gd name="connsiteY296" fmla="*/ 408203 h 926591"/>
                      <a:gd name="connsiteX297" fmla="*/ 417566 w 1604857"/>
                      <a:gd name="connsiteY297" fmla="*/ 463305 h 926591"/>
                      <a:gd name="connsiteX298" fmla="*/ 324945 w 1604857"/>
                      <a:gd name="connsiteY298" fmla="*/ 516779 h 926591"/>
                      <a:gd name="connsiteX299" fmla="*/ 232324 w 1604857"/>
                      <a:gd name="connsiteY299" fmla="*/ 463305 h 926591"/>
                      <a:gd name="connsiteX300" fmla="*/ 324945 w 1604857"/>
                      <a:gd name="connsiteY300" fmla="*/ 409832 h 926591"/>
                      <a:gd name="connsiteX301" fmla="*/ 417566 w 1604857"/>
                      <a:gd name="connsiteY301" fmla="*/ 463305 h 926591"/>
                      <a:gd name="connsiteX302" fmla="*/ 420395 w 1604857"/>
                      <a:gd name="connsiteY302" fmla="*/ 464944 h 926591"/>
                      <a:gd name="connsiteX303" fmla="*/ 513017 w 1604857"/>
                      <a:gd name="connsiteY303" fmla="*/ 518417 h 926591"/>
                      <a:gd name="connsiteX304" fmla="*/ 420395 w 1604857"/>
                      <a:gd name="connsiteY304" fmla="*/ 571890 h 926591"/>
                      <a:gd name="connsiteX305" fmla="*/ 327774 w 1604857"/>
                      <a:gd name="connsiteY305" fmla="*/ 518417 h 926591"/>
                      <a:gd name="connsiteX306" fmla="*/ 420395 w 1604857"/>
                      <a:gd name="connsiteY306" fmla="*/ 464944 h 926591"/>
                      <a:gd name="connsiteX307" fmla="*/ 515845 w 1604857"/>
                      <a:gd name="connsiteY307" fmla="*/ 520046 h 926591"/>
                      <a:gd name="connsiteX308" fmla="*/ 608457 w 1604857"/>
                      <a:gd name="connsiteY308" fmla="*/ 573519 h 926591"/>
                      <a:gd name="connsiteX309" fmla="*/ 515845 w 1604857"/>
                      <a:gd name="connsiteY309" fmla="*/ 626993 h 926591"/>
                      <a:gd name="connsiteX310" fmla="*/ 423234 w 1604857"/>
                      <a:gd name="connsiteY310" fmla="*/ 573519 h 926591"/>
                      <a:gd name="connsiteX311" fmla="*/ 515845 w 1604857"/>
                      <a:gd name="connsiteY311" fmla="*/ 520046 h 926591"/>
                      <a:gd name="connsiteX312" fmla="*/ 611286 w 1604857"/>
                      <a:gd name="connsiteY312" fmla="*/ 575148 h 926591"/>
                      <a:gd name="connsiteX313" fmla="*/ 703898 w 1604857"/>
                      <a:gd name="connsiteY313" fmla="*/ 628621 h 926591"/>
                      <a:gd name="connsiteX314" fmla="*/ 611276 w 1604857"/>
                      <a:gd name="connsiteY314" fmla="*/ 682095 h 926591"/>
                      <a:gd name="connsiteX315" fmla="*/ 518665 w 1604857"/>
                      <a:gd name="connsiteY315" fmla="*/ 628621 h 926591"/>
                      <a:gd name="connsiteX316" fmla="*/ 611286 w 1604857"/>
                      <a:gd name="connsiteY316" fmla="*/ 575148 h 926591"/>
                      <a:gd name="connsiteX317" fmla="*/ 614115 w 1604857"/>
                      <a:gd name="connsiteY317" fmla="*/ 573519 h 926591"/>
                      <a:gd name="connsiteX318" fmla="*/ 643833 w 1604857"/>
                      <a:gd name="connsiteY318" fmla="*/ 556355 h 926591"/>
                      <a:gd name="connsiteX319" fmla="*/ 706726 w 1604857"/>
                      <a:gd name="connsiteY319" fmla="*/ 520046 h 926591"/>
                      <a:gd name="connsiteX320" fmla="*/ 799338 w 1604857"/>
                      <a:gd name="connsiteY320" fmla="*/ 573519 h 926591"/>
                      <a:gd name="connsiteX321" fmla="*/ 736444 w 1604857"/>
                      <a:gd name="connsiteY321" fmla="*/ 609829 h 926591"/>
                      <a:gd name="connsiteX322" fmla="*/ 706726 w 1604857"/>
                      <a:gd name="connsiteY322" fmla="*/ 626993 h 926591"/>
                      <a:gd name="connsiteX323" fmla="*/ 614115 w 1604857"/>
                      <a:gd name="connsiteY323" fmla="*/ 573519 h 926591"/>
                      <a:gd name="connsiteX324" fmla="*/ 739273 w 1604857"/>
                      <a:gd name="connsiteY324" fmla="*/ 611467 h 926591"/>
                      <a:gd name="connsiteX325" fmla="*/ 802167 w 1604857"/>
                      <a:gd name="connsiteY325" fmla="*/ 575158 h 926591"/>
                      <a:gd name="connsiteX326" fmla="*/ 894788 w 1604857"/>
                      <a:gd name="connsiteY326" fmla="*/ 628631 h 926591"/>
                      <a:gd name="connsiteX327" fmla="*/ 831894 w 1604857"/>
                      <a:gd name="connsiteY327" fmla="*/ 664940 h 926591"/>
                      <a:gd name="connsiteX328" fmla="*/ 802177 w 1604857"/>
                      <a:gd name="connsiteY328" fmla="*/ 682095 h 926591"/>
                      <a:gd name="connsiteX329" fmla="*/ 709555 w 1604857"/>
                      <a:gd name="connsiteY329" fmla="*/ 628621 h 926591"/>
                      <a:gd name="connsiteX330" fmla="*/ 739273 w 1604857"/>
                      <a:gd name="connsiteY330" fmla="*/ 611467 h 926591"/>
                      <a:gd name="connsiteX331" fmla="*/ 805024 w 1604857"/>
                      <a:gd name="connsiteY331" fmla="*/ 573500 h 926591"/>
                      <a:gd name="connsiteX332" fmla="*/ 897617 w 1604857"/>
                      <a:gd name="connsiteY332" fmla="*/ 520046 h 926591"/>
                      <a:gd name="connsiteX333" fmla="*/ 990238 w 1604857"/>
                      <a:gd name="connsiteY333" fmla="*/ 573519 h 926591"/>
                      <a:gd name="connsiteX334" fmla="*/ 897646 w 1604857"/>
                      <a:gd name="connsiteY334" fmla="*/ 626974 h 926591"/>
                      <a:gd name="connsiteX335" fmla="*/ 805024 w 1604857"/>
                      <a:gd name="connsiteY335" fmla="*/ 573500 h 926591"/>
                      <a:gd name="connsiteX336" fmla="*/ 993058 w 1604857"/>
                      <a:gd name="connsiteY336" fmla="*/ 575158 h 926591"/>
                      <a:gd name="connsiteX337" fmla="*/ 1085669 w 1604857"/>
                      <a:gd name="connsiteY337" fmla="*/ 628631 h 926591"/>
                      <a:gd name="connsiteX338" fmla="*/ 993077 w 1604857"/>
                      <a:gd name="connsiteY338" fmla="*/ 682085 h 926591"/>
                      <a:gd name="connsiteX339" fmla="*/ 900465 w 1604857"/>
                      <a:gd name="connsiteY339" fmla="*/ 628612 h 926591"/>
                      <a:gd name="connsiteX340" fmla="*/ 993058 w 1604857"/>
                      <a:gd name="connsiteY340" fmla="*/ 575158 h 926591"/>
                      <a:gd name="connsiteX341" fmla="*/ 995915 w 1604857"/>
                      <a:gd name="connsiteY341" fmla="*/ 573500 h 926591"/>
                      <a:gd name="connsiteX342" fmla="*/ 1058809 w 1604857"/>
                      <a:gd name="connsiteY342" fmla="*/ 537191 h 926591"/>
                      <a:gd name="connsiteX343" fmla="*/ 1088527 w 1604857"/>
                      <a:gd name="connsiteY343" fmla="*/ 520027 h 926591"/>
                      <a:gd name="connsiteX344" fmla="*/ 1181138 w 1604857"/>
                      <a:gd name="connsiteY344" fmla="*/ 573500 h 926591"/>
                      <a:gd name="connsiteX345" fmla="*/ 1151420 w 1604857"/>
                      <a:gd name="connsiteY345" fmla="*/ 590664 h 926591"/>
                      <a:gd name="connsiteX346" fmla="*/ 1088527 w 1604857"/>
                      <a:gd name="connsiteY346" fmla="*/ 626974 h 926591"/>
                      <a:gd name="connsiteX347" fmla="*/ 995915 w 1604857"/>
                      <a:gd name="connsiteY347" fmla="*/ 573500 h 926591"/>
                      <a:gd name="connsiteX348" fmla="*/ 1091355 w 1604857"/>
                      <a:gd name="connsiteY348" fmla="*/ 518398 h 926591"/>
                      <a:gd name="connsiteX349" fmla="*/ 1183977 w 1604857"/>
                      <a:gd name="connsiteY349" fmla="*/ 464925 h 926591"/>
                      <a:gd name="connsiteX350" fmla="*/ 1276588 w 1604857"/>
                      <a:gd name="connsiteY350" fmla="*/ 518398 h 926591"/>
                      <a:gd name="connsiteX351" fmla="*/ 1183967 w 1604857"/>
                      <a:gd name="connsiteY351" fmla="*/ 571872 h 926591"/>
                      <a:gd name="connsiteX352" fmla="*/ 1091355 w 1604857"/>
                      <a:gd name="connsiteY352" fmla="*/ 518398 h 926591"/>
                      <a:gd name="connsiteX353" fmla="*/ 1186806 w 1604857"/>
                      <a:gd name="connsiteY353" fmla="*/ 463296 h 926591"/>
                      <a:gd name="connsiteX354" fmla="*/ 1279417 w 1604857"/>
                      <a:gd name="connsiteY354" fmla="*/ 409823 h 926591"/>
                      <a:gd name="connsiteX355" fmla="*/ 1372029 w 1604857"/>
                      <a:gd name="connsiteY355" fmla="*/ 463296 h 926591"/>
                      <a:gd name="connsiteX356" fmla="*/ 1279408 w 1604857"/>
                      <a:gd name="connsiteY356" fmla="*/ 516769 h 926591"/>
                      <a:gd name="connsiteX357" fmla="*/ 1186806 w 1604857"/>
                      <a:gd name="connsiteY357" fmla="*/ 463296 h 926591"/>
                      <a:gd name="connsiteX358" fmla="*/ 1282246 w 1604857"/>
                      <a:gd name="connsiteY358" fmla="*/ 408194 h 926591"/>
                      <a:gd name="connsiteX359" fmla="*/ 1374858 w 1604857"/>
                      <a:gd name="connsiteY359" fmla="*/ 354721 h 926591"/>
                      <a:gd name="connsiteX360" fmla="*/ 1467469 w 1604857"/>
                      <a:gd name="connsiteY360" fmla="*/ 408194 h 926591"/>
                      <a:gd name="connsiteX361" fmla="*/ 1374858 w 1604857"/>
                      <a:gd name="connsiteY361" fmla="*/ 461667 h 926591"/>
                      <a:gd name="connsiteX362" fmla="*/ 1282246 w 1604857"/>
                      <a:gd name="connsiteY362" fmla="*/ 408194 h 926591"/>
                      <a:gd name="connsiteX363" fmla="*/ 1279417 w 1604857"/>
                      <a:gd name="connsiteY363" fmla="*/ 406555 h 926591"/>
                      <a:gd name="connsiteX364" fmla="*/ 1186796 w 1604857"/>
                      <a:gd name="connsiteY364" fmla="*/ 353082 h 926591"/>
                      <a:gd name="connsiteX365" fmla="*/ 1279408 w 1604857"/>
                      <a:gd name="connsiteY365" fmla="*/ 299609 h 926591"/>
                      <a:gd name="connsiteX366" fmla="*/ 1372029 w 1604857"/>
                      <a:gd name="connsiteY366" fmla="*/ 353082 h 926591"/>
                      <a:gd name="connsiteX367" fmla="*/ 1279417 w 1604857"/>
                      <a:gd name="connsiteY367" fmla="*/ 406555 h 926591"/>
                      <a:gd name="connsiteX368" fmla="*/ 1183977 w 1604857"/>
                      <a:gd name="connsiteY368" fmla="*/ 351453 h 926591"/>
                      <a:gd name="connsiteX369" fmla="*/ 1091365 w 1604857"/>
                      <a:gd name="connsiteY369" fmla="*/ 297980 h 926591"/>
                      <a:gd name="connsiteX370" fmla="*/ 1183977 w 1604857"/>
                      <a:gd name="connsiteY370" fmla="*/ 244507 h 926591"/>
                      <a:gd name="connsiteX371" fmla="*/ 1276588 w 1604857"/>
                      <a:gd name="connsiteY371" fmla="*/ 297980 h 926591"/>
                      <a:gd name="connsiteX372" fmla="*/ 1183977 w 1604857"/>
                      <a:gd name="connsiteY372" fmla="*/ 351453 h 926591"/>
                      <a:gd name="connsiteX373" fmla="*/ 1088536 w 1604857"/>
                      <a:gd name="connsiteY373" fmla="*/ 296342 h 926591"/>
                      <a:gd name="connsiteX374" fmla="*/ 995924 w 1604857"/>
                      <a:gd name="connsiteY374" fmla="*/ 242868 h 926591"/>
                      <a:gd name="connsiteX375" fmla="*/ 1088536 w 1604857"/>
                      <a:gd name="connsiteY375" fmla="*/ 189395 h 926591"/>
                      <a:gd name="connsiteX376" fmla="*/ 1181148 w 1604857"/>
                      <a:gd name="connsiteY376" fmla="*/ 242868 h 926591"/>
                      <a:gd name="connsiteX377" fmla="*/ 1088536 w 1604857"/>
                      <a:gd name="connsiteY377" fmla="*/ 296342 h 926591"/>
                      <a:gd name="connsiteX378" fmla="*/ 993086 w 1604857"/>
                      <a:gd name="connsiteY378" fmla="*/ 241240 h 926591"/>
                      <a:gd name="connsiteX379" fmla="*/ 900465 w 1604857"/>
                      <a:gd name="connsiteY379" fmla="*/ 187766 h 926591"/>
                      <a:gd name="connsiteX380" fmla="*/ 993077 w 1604857"/>
                      <a:gd name="connsiteY380" fmla="*/ 134293 h 926591"/>
                      <a:gd name="connsiteX381" fmla="*/ 1085698 w 1604857"/>
                      <a:gd name="connsiteY381" fmla="*/ 187766 h 926591"/>
                      <a:gd name="connsiteX382" fmla="*/ 993086 w 1604857"/>
                      <a:gd name="connsiteY382" fmla="*/ 241240 h 926591"/>
                      <a:gd name="connsiteX383" fmla="*/ 990257 w 1604857"/>
                      <a:gd name="connsiteY383" fmla="*/ 242868 h 926591"/>
                      <a:gd name="connsiteX384" fmla="*/ 897636 w 1604857"/>
                      <a:gd name="connsiteY384" fmla="*/ 296342 h 926591"/>
                      <a:gd name="connsiteX385" fmla="*/ 805015 w 1604857"/>
                      <a:gd name="connsiteY385" fmla="*/ 242868 h 926591"/>
                      <a:gd name="connsiteX386" fmla="*/ 897636 w 1604857"/>
                      <a:gd name="connsiteY386" fmla="*/ 189395 h 926591"/>
                      <a:gd name="connsiteX387" fmla="*/ 990257 w 1604857"/>
                      <a:gd name="connsiteY387" fmla="*/ 242868 h 926591"/>
                      <a:gd name="connsiteX388" fmla="*/ 802196 w 1604857"/>
                      <a:gd name="connsiteY388" fmla="*/ 241240 h 926591"/>
                      <a:gd name="connsiteX389" fmla="*/ 709574 w 1604857"/>
                      <a:gd name="connsiteY389" fmla="*/ 187766 h 926591"/>
                      <a:gd name="connsiteX390" fmla="*/ 802196 w 1604857"/>
                      <a:gd name="connsiteY390" fmla="*/ 134293 h 926591"/>
                      <a:gd name="connsiteX391" fmla="*/ 894807 w 1604857"/>
                      <a:gd name="connsiteY391" fmla="*/ 187766 h 926591"/>
                      <a:gd name="connsiteX392" fmla="*/ 802196 w 1604857"/>
                      <a:gd name="connsiteY392" fmla="*/ 241240 h 926591"/>
                      <a:gd name="connsiteX393" fmla="*/ 799376 w 1604857"/>
                      <a:gd name="connsiteY393" fmla="*/ 242868 h 926591"/>
                      <a:gd name="connsiteX394" fmla="*/ 706755 w 1604857"/>
                      <a:gd name="connsiteY394" fmla="*/ 296342 h 926591"/>
                      <a:gd name="connsiteX395" fmla="*/ 614143 w 1604857"/>
                      <a:gd name="connsiteY395" fmla="*/ 242868 h 926591"/>
                      <a:gd name="connsiteX396" fmla="*/ 706755 w 1604857"/>
                      <a:gd name="connsiteY396" fmla="*/ 189395 h 926591"/>
                      <a:gd name="connsiteX397" fmla="*/ 799376 w 1604857"/>
                      <a:gd name="connsiteY397" fmla="*/ 242868 h 926591"/>
                      <a:gd name="connsiteX398" fmla="*/ 611305 w 1604857"/>
                      <a:gd name="connsiteY398" fmla="*/ 241240 h 926591"/>
                      <a:gd name="connsiteX399" fmla="*/ 518684 w 1604857"/>
                      <a:gd name="connsiteY399" fmla="*/ 187766 h 926591"/>
                      <a:gd name="connsiteX400" fmla="*/ 611305 w 1604857"/>
                      <a:gd name="connsiteY400" fmla="*/ 134293 h 926591"/>
                      <a:gd name="connsiteX401" fmla="*/ 703926 w 1604857"/>
                      <a:gd name="connsiteY401" fmla="*/ 187766 h 926591"/>
                      <a:gd name="connsiteX402" fmla="*/ 611305 w 1604857"/>
                      <a:gd name="connsiteY402" fmla="*/ 241240 h 926591"/>
                      <a:gd name="connsiteX403" fmla="*/ 608486 w 1604857"/>
                      <a:gd name="connsiteY403" fmla="*/ 242868 h 926591"/>
                      <a:gd name="connsiteX404" fmla="*/ 578768 w 1604857"/>
                      <a:gd name="connsiteY404" fmla="*/ 260032 h 926591"/>
                      <a:gd name="connsiteX405" fmla="*/ 515874 w 1604857"/>
                      <a:gd name="connsiteY405" fmla="*/ 296342 h 926591"/>
                      <a:gd name="connsiteX406" fmla="*/ 423253 w 1604857"/>
                      <a:gd name="connsiteY406" fmla="*/ 242868 h 926591"/>
                      <a:gd name="connsiteX407" fmla="*/ 486147 w 1604857"/>
                      <a:gd name="connsiteY407" fmla="*/ 206559 h 926591"/>
                      <a:gd name="connsiteX408" fmla="*/ 515864 w 1604857"/>
                      <a:gd name="connsiteY408" fmla="*/ 189404 h 926591"/>
                      <a:gd name="connsiteX409" fmla="*/ 608486 w 1604857"/>
                      <a:gd name="connsiteY409" fmla="*/ 242868 h 926591"/>
                      <a:gd name="connsiteX410" fmla="*/ 513007 w 1604857"/>
                      <a:gd name="connsiteY410" fmla="*/ 297990 h 926591"/>
                      <a:gd name="connsiteX411" fmla="*/ 420414 w 1604857"/>
                      <a:gd name="connsiteY411" fmla="*/ 351444 h 926591"/>
                      <a:gd name="connsiteX412" fmla="*/ 327793 w 1604857"/>
                      <a:gd name="connsiteY412" fmla="*/ 297970 h 926591"/>
                      <a:gd name="connsiteX413" fmla="*/ 420386 w 1604857"/>
                      <a:gd name="connsiteY413" fmla="*/ 244516 h 926591"/>
                      <a:gd name="connsiteX414" fmla="*/ 513007 w 1604857"/>
                      <a:gd name="connsiteY414" fmla="*/ 297990 h 926591"/>
                      <a:gd name="connsiteX415" fmla="*/ 417566 w 1604857"/>
                      <a:gd name="connsiteY415" fmla="*/ 353101 h 926591"/>
                      <a:gd name="connsiteX416" fmla="*/ 354673 w 1604857"/>
                      <a:gd name="connsiteY416" fmla="*/ 389411 h 926591"/>
                      <a:gd name="connsiteX417" fmla="*/ 324955 w 1604857"/>
                      <a:gd name="connsiteY417" fmla="*/ 406575 h 926591"/>
                      <a:gd name="connsiteX418" fmla="*/ 232334 w 1604857"/>
                      <a:gd name="connsiteY418" fmla="*/ 353101 h 926591"/>
                      <a:gd name="connsiteX419" fmla="*/ 262052 w 1604857"/>
                      <a:gd name="connsiteY419" fmla="*/ 335947 h 926591"/>
                      <a:gd name="connsiteX420" fmla="*/ 324945 w 1604857"/>
                      <a:gd name="connsiteY420" fmla="*/ 299637 h 926591"/>
                      <a:gd name="connsiteX421" fmla="*/ 417566 w 1604857"/>
                      <a:gd name="connsiteY421" fmla="*/ 353101 h 926591"/>
                      <a:gd name="connsiteX422" fmla="*/ 322126 w 1604857"/>
                      <a:gd name="connsiteY422" fmla="*/ 408203 h 926591"/>
                      <a:gd name="connsiteX423" fmla="*/ 229505 w 1604857"/>
                      <a:gd name="connsiteY423" fmla="*/ 461677 h 926591"/>
                      <a:gd name="connsiteX424" fmla="*/ 136884 w 1604857"/>
                      <a:gd name="connsiteY424" fmla="*/ 408203 h 926591"/>
                      <a:gd name="connsiteX425" fmla="*/ 229505 w 1604857"/>
                      <a:gd name="connsiteY425" fmla="*/ 354730 h 926591"/>
                      <a:gd name="connsiteX426" fmla="*/ 322126 w 1604857"/>
                      <a:gd name="connsiteY426" fmla="*/ 408203 h 926591"/>
                      <a:gd name="connsiteX427" fmla="*/ 322126 w 1604857"/>
                      <a:gd name="connsiteY427" fmla="*/ 518417 h 926591"/>
                      <a:gd name="connsiteX428" fmla="*/ 229505 w 1604857"/>
                      <a:gd name="connsiteY428" fmla="*/ 571890 h 926591"/>
                      <a:gd name="connsiteX429" fmla="*/ 136884 w 1604857"/>
                      <a:gd name="connsiteY429" fmla="*/ 518417 h 926591"/>
                      <a:gd name="connsiteX430" fmla="*/ 229505 w 1604857"/>
                      <a:gd name="connsiteY430" fmla="*/ 464944 h 926591"/>
                      <a:gd name="connsiteX431" fmla="*/ 322126 w 1604857"/>
                      <a:gd name="connsiteY431" fmla="*/ 518417 h 926591"/>
                      <a:gd name="connsiteX432" fmla="*/ 324955 w 1604857"/>
                      <a:gd name="connsiteY432" fmla="*/ 520046 h 926591"/>
                      <a:gd name="connsiteX433" fmla="*/ 417576 w 1604857"/>
                      <a:gd name="connsiteY433" fmla="*/ 573519 h 926591"/>
                      <a:gd name="connsiteX434" fmla="*/ 324955 w 1604857"/>
                      <a:gd name="connsiteY434" fmla="*/ 626993 h 926591"/>
                      <a:gd name="connsiteX435" fmla="*/ 232334 w 1604857"/>
                      <a:gd name="connsiteY435" fmla="*/ 573519 h 926591"/>
                      <a:gd name="connsiteX436" fmla="*/ 324955 w 1604857"/>
                      <a:gd name="connsiteY436" fmla="*/ 520046 h 926591"/>
                      <a:gd name="connsiteX437" fmla="*/ 420395 w 1604857"/>
                      <a:gd name="connsiteY437" fmla="*/ 575158 h 926591"/>
                      <a:gd name="connsiteX438" fmla="*/ 513007 w 1604857"/>
                      <a:gd name="connsiteY438" fmla="*/ 628631 h 926591"/>
                      <a:gd name="connsiteX439" fmla="*/ 420386 w 1604857"/>
                      <a:gd name="connsiteY439" fmla="*/ 682104 h 926591"/>
                      <a:gd name="connsiteX440" fmla="*/ 327774 w 1604857"/>
                      <a:gd name="connsiteY440" fmla="*/ 628631 h 926591"/>
                      <a:gd name="connsiteX441" fmla="*/ 420395 w 1604857"/>
                      <a:gd name="connsiteY441" fmla="*/ 575158 h 926591"/>
                      <a:gd name="connsiteX442" fmla="*/ 515836 w 1604857"/>
                      <a:gd name="connsiteY442" fmla="*/ 630260 h 926591"/>
                      <a:gd name="connsiteX443" fmla="*/ 608447 w 1604857"/>
                      <a:gd name="connsiteY443" fmla="*/ 683733 h 926591"/>
                      <a:gd name="connsiteX444" fmla="*/ 515826 w 1604857"/>
                      <a:gd name="connsiteY444" fmla="*/ 737206 h 926591"/>
                      <a:gd name="connsiteX445" fmla="*/ 423215 w 1604857"/>
                      <a:gd name="connsiteY445" fmla="*/ 683733 h 926591"/>
                      <a:gd name="connsiteX446" fmla="*/ 515836 w 1604857"/>
                      <a:gd name="connsiteY446" fmla="*/ 630260 h 926591"/>
                      <a:gd name="connsiteX447" fmla="*/ 611286 w 1604857"/>
                      <a:gd name="connsiteY447" fmla="*/ 685362 h 926591"/>
                      <a:gd name="connsiteX448" fmla="*/ 703907 w 1604857"/>
                      <a:gd name="connsiteY448" fmla="*/ 738835 h 926591"/>
                      <a:gd name="connsiteX449" fmla="*/ 611286 w 1604857"/>
                      <a:gd name="connsiteY449" fmla="*/ 792308 h 926591"/>
                      <a:gd name="connsiteX450" fmla="*/ 518665 w 1604857"/>
                      <a:gd name="connsiteY450" fmla="*/ 738835 h 926591"/>
                      <a:gd name="connsiteX451" fmla="*/ 611286 w 1604857"/>
                      <a:gd name="connsiteY451" fmla="*/ 685362 h 926591"/>
                      <a:gd name="connsiteX452" fmla="*/ 614115 w 1604857"/>
                      <a:gd name="connsiteY452" fmla="*/ 683733 h 926591"/>
                      <a:gd name="connsiteX453" fmla="*/ 706726 w 1604857"/>
                      <a:gd name="connsiteY453" fmla="*/ 630260 h 926591"/>
                      <a:gd name="connsiteX454" fmla="*/ 799348 w 1604857"/>
                      <a:gd name="connsiteY454" fmla="*/ 683733 h 926591"/>
                      <a:gd name="connsiteX455" fmla="*/ 706726 w 1604857"/>
                      <a:gd name="connsiteY455" fmla="*/ 737206 h 926591"/>
                      <a:gd name="connsiteX456" fmla="*/ 614115 w 1604857"/>
                      <a:gd name="connsiteY456" fmla="*/ 683733 h 926591"/>
                      <a:gd name="connsiteX457" fmla="*/ 802177 w 1604857"/>
                      <a:gd name="connsiteY457" fmla="*/ 685362 h 926591"/>
                      <a:gd name="connsiteX458" fmla="*/ 894788 w 1604857"/>
                      <a:gd name="connsiteY458" fmla="*/ 738835 h 926591"/>
                      <a:gd name="connsiteX459" fmla="*/ 802167 w 1604857"/>
                      <a:gd name="connsiteY459" fmla="*/ 792308 h 926591"/>
                      <a:gd name="connsiteX460" fmla="*/ 709555 w 1604857"/>
                      <a:gd name="connsiteY460" fmla="*/ 738835 h 926591"/>
                      <a:gd name="connsiteX461" fmla="*/ 802177 w 1604857"/>
                      <a:gd name="connsiteY461" fmla="*/ 685362 h 926591"/>
                      <a:gd name="connsiteX462" fmla="*/ 805005 w 1604857"/>
                      <a:gd name="connsiteY462" fmla="*/ 683733 h 926591"/>
                      <a:gd name="connsiteX463" fmla="*/ 834723 w 1604857"/>
                      <a:gd name="connsiteY463" fmla="*/ 666569 h 926591"/>
                      <a:gd name="connsiteX464" fmla="*/ 897617 w 1604857"/>
                      <a:gd name="connsiteY464" fmla="*/ 630260 h 926591"/>
                      <a:gd name="connsiteX465" fmla="*/ 990229 w 1604857"/>
                      <a:gd name="connsiteY465" fmla="*/ 683733 h 926591"/>
                      <a:gd name="connsiteX466" fmla="*/ 927335 w 1604857"/>
                      <a:gd name="connsiteY466" fmla="*/ 720042 h 926591"/>
                      <a:gd name="connsiteX467" fmla="*/ 897617 w 1604857"/>
                      <a:gd name="connsiteY467" fmla="*/ 737206 h 926591"/>
                      <a:gd name="connsiteX468" fmla="*/ 805005 w 1604857"/>
                      <a:gd name="connsiteY468" fmla="*/ 683733 h 926591"/>
                      <a:gd name="connsiteX469" fmla="*/ 930164 w 1604857"/>
                      <a:gd name="connsiteY469" fmla="*/ 721681 h 926591"/>
                      <a:gd name="connsiteX470" fmla="*/ 993058 w 1604857"/>
                      <a:gd name="connsiteY470" fmla="*/ 685371 h 926591"/>
                      <a:gd name="connsiteX471" fmla="*/ 1085669 w 1604857"/>
                      <a:gd name="connsiteY471" fmla="*/ 738845 h 926591"/>
                      <a:gd name="connsiteX472" fmla="*/ 1022775 w 1604857"/>
                      <a:gd name="connsiteY472" fmla="*/ 775154 h 926591"/>
                      <a:gd name="connsiteX473" fmla="*/ 993058 w 1604857"/>
                      <a:gd name="connsiteY473" fmla="*/ 792308 h 926591"/>
                      <a:gd name="connsiteX474" fmla="*/ 900446 w 1604857"/>
                      <a:gd name="connsiteY474" fmla="*/ 738835 h 926591"/>
                      <a:gd name="connsiteX475" fmla="*/ 930164 w 1604857"/>
                      <a:gd name="connsiteY475" fmla="*/ 721681 h 926591"/>
                      <a:gd name="connsiteX476" fmla="*/ 995915 w 1604857"/>
                      <a:gd name="connsiteY476" fmla="*/ 683714 h 926591"/>
                      <a:gd name="connsiteX477" fmla="*/ 1088508 w 1604857"/>
                      <a:gd name="connsiteY477" fmla="*/ 630260 h 926591"/>
                      <a:gd name="connsiteX478" fmla="*/ 1181119 w 1604857"/>
                      <a:gd name="connsiteY478" fmla="*/ 683733 h 926591"/>
                      <a:gd name="connsiteX479" fmla="*/ 1088527 w 1604857"/>
                      <a:gd name="connsiteY479" fmla="*/ 737187 h 926591"/>
                      <a:gd name="connsiteX480" fmla="*/ 995915 w 1604857"/>
                      <a:gd name="connsiteY480" fmla="*/ 683714 h 926591"/>
                      <a:gd name="connsiteX481" fmla="*/ 1091355 w 1604857"/>
                      <a:gd name="connsiteY481" fmla="*/ 628612 h 926591"/>
                      <a:gd name="connsiteX482" fmla="*/ 1154249 w 1604857"/>
                      <a:gd name="connsiteY482" fmla="*/ 592303 h 926591"/>
                      <a:gd name="connsiteX483" fmla="*/ 1183967 w 1604857"/>
                      <a:gd name="connsiteY483" fmla="*/ 575148 h 926591"/>
                      <a:gd name="connsiteX484" fmla="*/ 1276579 w 1604857"/>
                      <a:gd name="connsiteY484" fmla="*/ 628621 h 926591"/>
                      <a:gd name="connsiteX485" fmla="*/ 1246861 w 1604857"/>
                      <a:gd name="connsiteY485" fmla="*/ 645785 h 926591"/>
                      <a:gd name="connsiteX486" fmla="*/ 1183967 w 1604857"/>
                      <a:gd name="connsiteY486" fmla="*/ 682095 h 926591"/>
                      <a:gd name="connsiteX487" fmla="*/ 1091355 w 1604857"/>
                      <a:gd name="connsiteY487" fmla="*/ 628612 h 926591"/>
                      <a:gd name="connsiteX488" fmla="*/ 1186806 w 1604857"/>
                      <a:gd name="connsiteY488" fmla="*/ 573500 h 926591"/>
                      <a:gd name="connsiteX489" fmla="*/ 1279417 w 1604857"/>
                      <a:gd name="connsiteY489" fmla="*/ 520027 h 926591"/>
                      <a:gd name="connsiteX490" fmla="*/ 1372029 w 1604857"/>
                      <a:gd name="connsiteY490" fmla="*/ 573500 h 926591"/>
                      <a:gd name="connsiteX491" fmla="*/ 1279408 w 1604857"/>
                      <a:gd name="connsiteY491" fmla="*/ 626974 h 926591"/>
                      <a:gd name="connsiteX492" fmla="*/ 1186806 w 1604857"/>
                      <a:gd name="connsiteY492" fmla="*/ 573500 h 926591"/>
                      <a:gd name="connsiteX493" fmla="*/ 1282246 w 1604857"/>
                      <a:gd name="connsiteY493" fmla="*/ 518398 h 926591"/>
                      <a:gd name="connsiteX494" fmla="*/ 1374867 w 1604857"/>
                      <a:gd name="connsiteY494" fmla="*/ 464925 h 926591"/>
                      <a:gd name="connsiteX495" fmla="*/ 1467479 w 1604857"/>
                      <a:gd name="connsiteY495" fmla="*/ 518398 h 926591"/>
                      <a:gd name="connsiteX496" fmla="*/ 1374858 w 1604857"/>
                      <a:gd name="connsiteY496" fmla="*/ 571872 h 926591"/>
                      <a:gd name="connsiteX497" fmla="*/ 1282246 w 1604857"/>
                      <a:gd name="connsiteY497" fmla="*/ 518398 h 926591"/>
                      <a:gd name="connsiteX498" fmla="*/ 1562919 w 1604857"/>
                      <a:gd name="connsiteY498" fmla="*/ 353082 h 926591"/>
                      <a:gd name="connsiteX499" fmla="*/ 1470308 w 1604857"/>
                      <a:gd name="connsiteY499" fmla="*/ 406555 h 926591"/>
                      <a:gd name="connsiteX500" fmla="*/ 1377696 w 1604857"/>
                      <a:gd name="connsiteY500" fmla="*/ 353082 h 926591"/>
                      <a:gd name="connsiteX501" fmla="*/ 1470308 w 1604857"/>
                      <a:gd name="connsiteY501" fmla="*/ 299609 h 926591"/>
                      <a:gd name="connsiteX502" fmla="*/ 1562919 w 1604857"/>
                      <a:gd name="connsiteY502" fmla="*/ 353082 h 926591"/>
                      <a:gd name="connsiteX503" fmla="*/ 1467479 w 1604857"/>
                      <a:gd name="connsiteY503" fmla="*/ 297980 h 926591"/>
                      <a:gd name="connsiteX504" fmla="*/ 1374858 w 1604857"/>
                      <a:gd name="connsiteY504" fmla="*/ 351453 h 926591"/>
                      <a:gd name="connsiteX505" fmla="*/ 1282237 w 1604857"/>
                      <a:gd name="connsiteY505" fmla="*/ 297980 h 926591"/>
                      <a:gd name="connsiteX506" fmla="*/ 1374848 w 1604857"/>
                      <a:gd name="connsiteY506" fmla="*/ 244507 h 926591"/>
                      <a:gd name="connsiteX507" fmla="*/ 1467479 w 1604857"/>
                      <a:gd name="connsiteY507" fmla="*/ 297980 h 926591"/>
                      <a:gd name="connsiteX508" fmla="*/ 1372038 w 1604857"/>
                      <a:gd name="connsiteY508" fmla="*/ 242868 h 926591"/>
                      <a:gd name="connsiteX509" fmla="*/ 1279417 w 1604857"/>
                      <a:gd name="connsiteY509" fmla="*/ 296342 h 926591"/>
                      <a:gd name="connsiteX510" fmla="*/ 1186806 w 1604857"/>
                      <a:gd name="connsiteY510" fmla="*/ 242868 h 926591"/>
                      <a:gd name="connsiteX511" fmla="*/ 1279417 w 1604857"/>
                      <a:gd name="connsiteY511" fmla="*/ 189395 h 926591"/>
                      <a:gd name="connsiteX512" fmla="*/ 1372038 w 1604857"/>
                      <a:gd name="connsiteY512" fmla="*/ 242868 h 926591"/>
                      <a:gd name="connsiteX513" fmla="*/ 1276588 w 1604857"/>
                      <a:gd name="connsiteY513" fmla="*/ 187766 h 926591"/>
                      <a:gd name="connsiteX514" fmla="*/ 1183967 w 1604857"/>
                      <a:gd name="connsiteY514" fmla="*/ 241240 h 926591"/>
                      <a:gd name="connsiteX515" fmla="*/ 1091355 w 1604857"/>
                      <a:gd name="connsiteY515" fmla="*/ 187766 h 926591"/>
                      <a:gd name="connsiteX516" fmla="*/ 1183977 w 1604857"/>
                      <a:gd name="connsiteY516" fmla="*/ 134293 h 926591"/>
                      <a:gd name="connsiteX517" fmla="*/ 1276588 w 1604857"/>
                      <a:gd name="connsiteY517" fmla="*/ 187766 h 926591"/>
                      <a:gd name="connsiteX518" fmla="*/ 1181148 w 1604857"/>
                      <a:gd name="connsiteY518" fmla="*/ 132664 h 926591"/>
                      <a:gd name="connsiteX519" fmla="*/ 1088527 w 1604857"/>
                      <a:gd name="connsiteY519" fmla="*/ 186137 h 926591"/>
                      <a:gd name="connsiteX520" fmla="*/ 995915 w 1604857"/>
                      <a:gd name="connsiteY520" fmla="*/ 132664 h 926591"/>
                      <a:gd name="connsiteX521" fmla="*/ 1088527 w 1604857"/>
                      <a:gd name="connsiteY521" fmla="*/ 79191 h 926591"/>
                      <a:gd name="connsiteX522" fmla="*/ 1181148 w 1604857"/>
                      <a:gd name="connsiteY522" fmla="*/ 132664 h 926591"/>
                      <a:gd name="connsiteX523" fmla="*/ 993086 w 1604857"/>
                      <a:gd name="connsiteY523" fmla="*/ 24079 h 926591"/>
                      <a:gd name="connsiteX524" fmla="*/ 1085707 w 1604857"/>
                      <a:gd name="connsiteY524" fmla="*/ 77553 h 926591"/>
                      <a:gd name="connsiteX525" fmla="*/ 993086 w 1604857"/>
                      <a:gd name="connsiteY525" fmla="*/ 131026 h 926591"/>
                      <a:gd name="connsiteX526" fmla="*/ 900465 w 1604857"/>
                      <a:gd name="connsiteY526" fmla="*/ 77553 h 926591"/>
                      <a:gd name="connsiteX527" fmla="*/ 993086 w 1604857"/>
                      <a:gd name="connsiteY527" fmla="*/ 24079 h 926591"/>
                      <a:gd name="connsiteX528" fmla="*/ 990257 w 1604857"/>
                      <a:gd name="connsiteY528" fmla="*/ 132664 h 926591"/>
                      <a:gd name="connsiteX529" fmla="*/ 897646 w 1604857"/>
                      <a:gd name="connsiteY529" fmla="*/ 186137 h 926591"/>
                      <a:gd name="connsiteX530" fmla="*/ 805024 w 1604857"/>
                      <a:gd name="connsiteY530" fmla="*/ 132664 h 926591"/>
                      <a:gd name="connsiteX531" fmla="*/ 897636 w 1604857"/>
                      <a:gd name="connsiteY531" fmla="*/ 79191 h 926591"/>
                      <a:gd name="connsiteX532" fmla="*/ 990257 w 1604857"/>
                      <a:gd name="connsiteY532" fmla="*/ 132664 h 926591"/>
                      <a:gd name="connsiteX533" fmla="*/ 802196 w 1604857"/>
                      <a:gd name="connsiteY533" fmla="*/ 24079 h 926591"/>
                      <a:gd name="connsiteX534" fmla="*/ 894817 w 1604857"/>
                      <a:gd name="connsiteY534" fmla="*/ 77553 h 926591"/>
                      <a:gd name="connsiteX535" fmla="*/ 802205 w 1604857"/>
                      <a:gd name="connsiteY535" fmla="*/ 131026 h 926591"/>
                      <a:gd name="connsiteX536" fmla="*/ 709584 w 1604857"/>
                      <a:gd name="connsiteY536" fmla="*/ 77553 h 926591"/>
                      <a:gd name="connsiteX537" fmla="*/ 802196 w 1604857"/>
                      <a:gd name="connsiteY537" fmla="*/ 24079 h 926591"/>
                      <a:gd name="connsiteX538" fmla="*/ 799376 w 1604857"/>
                      <a:gd name="connsiteY538" fmla="*/ 132664 h 926591"/>
                      <a:gd name="connsiteX539" fmla="*/ 706755 w 1604857"/>
                      <a:gd name="connsiteY539" fmla="*/ 186137 h 926591"/>
                      <a:gd name="connsiteX540" fmla="*/ 614143 w 1604857"/>
                      <a:gd name="connsiteY540" fmla="*/ 132664 h 926591"/>
                      <a:gd name="connsiteX541" fmla="*/ 706755 w 1604857"/>
                      <a:gd name="connsiteY541" fmla="*/ 79191 h 926591"/>
                      <a:gd name="connsiteX542" fmla="*/ 799376 w 1604857"/>
                      <a:gd name="connsiteY542" fmla="*/ 132664 h 926591"/>
                      <a:gd name="connsiteX543" fmla="*/ 611315 w 1604857"/>
                      <a:gd name="connsiteY543" fmla="*/ 24079 h 926591"/>
                      <a:gd name="connsiteX544" fmla="*/ 703926 w 1604857"/>
                      <a:gd name="connsiteY544" fmla="*/ 77553 h 926591"/>
                      <a:gd name="connsiteX545" fmla="*/ 611305 w 1604857"/>
                      <a:gd name="connsiteY545" fmla="*/ 131026 h 926591"/>
                      <a:gd name="connsiteX546" fmla="*/ 518693 w 1604857"/>
                      <a:gd name="connsiteY546" fmla="*/ 77553 h 926591"/>
                      <a:gd name="connsiteX547" fmla="*/ 611315 w 1604857"/>
                      <a:gd name="connsiteY547" fmla="*/ 24079 h 926591"/>
                      <a:gd name="connsiteX548" fmla="*/ 515864 w 1604857"/>
                      <a:gd name="connsiteY548" fmla="*/ 79191 h 926591"/>
                      <a:gd name="connsiteX549" fmla="*/ 608476 w 1604857"/>
                      <a:gd name="connsiteY549" fmla="*/ 132664 h 926591"/>
                      <a:gd name="connsiteX550" fmla="*/ 515855 w 1604857"/>
                      <a:gd name="connsiteY550" fmla="*/ 186137 h 926591"/>
                      <a:gd name="connsiteX551" fmla="*/ 423243 w 1604857"/>
                      <a:gd name="connsiteY551" fmla="*/ 132664 h 926591"/>
                      <a:gd name="connsiteX552" fmla="*/ 515864 w 1604857"/>
                      <a:gd name="connsiteY552" fmla="*/ 79191 h 926591"/>
                      <a:gd name="connsiteX553" fmla="*/ 390706 w 1604857"/>
                      <a:gd name="connsiteY553" fmla="*/ 151457 h 926591"/>
                      <a:gd name="connsiteX554" fmla="*/ 420424 w 1604857"/>
                      <a:gd name="connsiteY554" fmla="*/ 134293 h 926591"/>
                      <a:gd name="connsiteX555" fmla="*/ 513036 w 1604857"/>
                      <a:gd name="connsiteY555" fmla="*/ 187766 h 926591"/>
                      <a:gd name="connsiteX556" fmla="*/ 483318 w 1604857"/>
                      <a:gd name="connsiteY556" fmla="*/ 204930 h 926591"/>
                      <a:gd name="connsiteX557" fmla="*/ 420424 w 1604857"/>
                      <a:gd name="connsiteY557" fmla="*/ 241240 h 926591"/>
                      <a:gd name="connsiteX558" fmla="*/ 327812 w 1604857"/>
                      <a:gd name="connsiteY558" fmla="*/ 187766 h 926591"/>
                      <a:gd name="connsiteX559" fmla="*/ 390706 w 1604857"/>
                      <a:gd name="connsiteY559" fmla="*/ 151457 h 926591"/>
                      <a:gd name="connsiteX560" fmla="*/ 324955 w 1604857"/>
                      <a:gd name="connsiteY560" fmla="*/ 189414 h 926591"/>
                      <a:gd name="connsiteX561" fmla="*/ 417566 w 1604857"/>
                      <a:gd name="connsiteY561" fmla="*/ 242888 h 926591"/>
                      <a:gd name="connsiteX562" fmla="*/ 324974 w 1604857"/>
                      <a:gd name="connsiteY562" fmla="*/ 296342 h 926591"/>
                      <a:gd name="connsiteX563" fmla="*/ 232362 w 1604857"/>
                      <a:gd name="connsiteY563" fmla="*/ 242868 h 926591"/>
                      <a:gd name="connsiteX564" fmla="*/ 324955 w 1604857"/>
                      <a:gd name="connsiteY564" fmla="*/ 189414 h 926591"/>
                      <a:gd name="connsiteX565" fmla="*/ 166611 w 1604857"/>
                      <a:gd name="connsiteY565" fmla="*/ 280835 h 926591"/>
                      <a:gd name="connsiteX566" fmla="*/ 229505 w 1604857"/>
                      <a:gd name="connsiteY566" fmla="*/ 244526 h 926591"/>
                      <a:gd name="connsiteX567" fmla="*/ 322116 w 1604857"/>
                      <a:gd name="connsiteY567" fmla="*/ 297999 h 926591"/>
                      <a:gd name="connsiteX568" fmla="*/ 259223 w 1604857"/>
                      <a:gd name="connsiteY568" fmla="*/ 334308 h 926591"/>
                      <a:gd name="connsiteX569" fmla="*/ 229505 w 1604857"/>
                      <a:gd name="connsiteY569" fmla="*/ 351472 h 926591"/>
                      <a:gd name="connsiteX570" fmla="*/ 136893 w 1604857"/>
                      <a:gd name="connsiteY570" fmla="*/ 297999 h 926591"/>
                      <a:gd name="connsiteX571" fmla="*/ 166611 w 1604857"/>
                      <a:gd name="connsiteY571" fmla="*/ 280835 h 926591"/>
                      <a:gd name="connsiteX572" fmla="*/ 41443 w 1604857"/>
                      <a:gd name="connsiteY572" fmla="*/ 353101 h 926591"/>
                      <a:gd name="connsiteX573" fmla="*/ 134055 w 1604857"/>
                      <a:gd name="connsiteY573" fmla="*/ 299628 h 926591"/>
                      <a:gd name="connsiteX574" fmla="*/ 226666 w 1604857"/>
                      <a:gd name="connsiteY574" fmla="*/ 353101 h 926591"/>
                      <a:gd name="connsiteX575" fmla="*/ 134045 w 1604857"/>
                      <a:gd name="connsiteY575" fmla="*/ 406575 h 926591"/>
                      <a:gd name="connsiteX576" fmla="*/ 41443 w 1604857"/>
                      <a:gd name="connsiteY576" fmla="*/ 353101 h 926591"/>
                      <a:gd name="connsiteX577" fmla="*/ 41443 w 1604857"/>
                      <a:gd name="connsiteY577" fmla="*/ 463305 h 926591"/>
                      <a:gd name="connsiteX578" fmla="*/ 134055 w 1604857"/>
                      <a:gd name="connsiteY578" fmla="*/ 409832 h 926591"/>
                      <a:gd name="connsiteX579" fmla="*/ 226676 w 1604857"/>
                      <a:gd name="connsiteY579" fmla="*/ 463305 h 926591"/>
                      <a:gd name="connsiteX580" fmla="*/ 134055 w 1604857"/>
                      <a:gd name="connsiteY580" fmla="*/ 516779 h 926591"/>
                      <a:gd name="connsiteX581" fmla="*/ 41443 w 1604857"/>
                      <a:gd name="connsiteY581" fmla="*/ 463305 h 926591"/>
                      <a:gd name="connsiteX582" fmla="*/ 41443 w 1604857"/>
                      <a:gd name="connsiteY582" fmla="*/ 573519 h 926591"/>
                      <a:gd name="connsiteX583" fmla="*/ 134055 w 1604857"/>
                      <a:gd name="connsiteY583" fmla="*/ 520046 h 926591"/>
                      <a:gd name="connsiteX584" fmla="*/ 226676 w 1604857"/>
                      <a:gd name="connsiteY584" fmla="*/ 573519 h 926591"/>
                      <a:gd name="connsiteX585" fmla="*/ 134064 w 1604857"/>
                      <a:gd name="connsiteY585" fmla="*/ 626993 h 926591"/>
                      <a:gd name="connsiteX586" fmla="*/ 41443 w 1604857"/>
                      <a:gd name="connsiteY586" fmla="*/ 573519 h 926591"/>
                      <a:gd name="connsiteX587" fmla="*/ 136893 w 1604857"/>
                      <a:gd name="connsiteY587" fmla="*/ 628631 h 926591"/>
                      <a:gd name="connsiteX588" fmla="*/ 229505 w 1604857"/>
                      <a:gd name="connsiteY588" fmla="*/ 575158 h 926591"/>
                      <a:gd name="connsiteX589" fmla="*/ 322126 w 1604857"/>
                      <a:gd name="connsiteY589" fmla="*/ 628631 h 926591"/>
                      <a:gd name="connsiteX590" fmla="*/ 229514 w 1604857"/>
                      <a:gd name="connsiteY590" fmla="*/ 682104 h 926591"/>
                      <a:gd name="connsiteX591" fmla="*/ 136893 w 1604857"/>
                      <a:gd name="connsiteY591" fmla="*/ 628631 h 926591"/>
                      <a:gd name="connsiteX592" fmla="*/ 232334 w 1604857"/>
                      <a:gd name="connsiteY592" fmla="*/ 683733 h 926591"/>
                      <a:gd name="connsiteX593" fmla="*/ 324945 w 1604857"/>
                      <a:gd name="connsiteY593" fmla="*/ 630260 h 926591"/>
                      <a:gd name="connsiteX594" fmla="*/ 417557 w 1604857"/>
                      <a:gd name="connsiteY594" fmla="*/ 683733 h 926591"/>
                      <a:gd name="connsiteX595" fmla="*/ 324945 w 1604857"/>
                      <a:gd name="connsiteY595" fmla="*/ 737206 h 926591"/>
                      <a:gd name="connsiteX596" fmla="*/ 232334 w 1604857"/>
                      <a:gd name="connsiteY596" fmla="*/ 683733 h 926591"/>
                      <a:gd name="connsiteX597" fmla="*/ 327774 w 1604857"/>
                      <a:gd name="connsiteY597" fmla="*/ 738835 h 926591"/>
                      <a:gd name="connsiteX598" fmla="*/ 420386 w 1604857"/>
                      <a:gd name="connsiteY598" fmla="*/ 685362 h 926591"/>
                      <a:gd name="connsiteX599" fmla="*/ 512997 w 1604857"/>
                      <a:gd name="connsiteY599" fmla="*/ 738835 h 926591"/>
                      <a:gd name="connsiteX600" fmla="*/ 420386 w 1604857"/>
                      <a:gd name="connsiteY600" fmla="*/ 792308 h 926591"/>
                      <a:gd name="connsiteX601" fmla="*/ 327774 w 1604857"/>
                      <a:gd name="connsiteY601" fmla="*/ 738835 h 926591"/>
                      <a:gd name="connsiteX602" fmla="*/ 423224 w 1604857"/>
                      <a:gd name="connsiteY602" fmla="*/ 793937 h 926591"/>
                      <a:gd name="connsiteX603" fmla="*/ 515836 w 1604857"/>
                      <a:gd name="connsiteY603" fmla="*/ 740464 h 926591"/>
                      <a:gd name="connsiteX604" fmla="*/ 608457 w 1604857"/>
                      <a:gd name="connsiteY604" fmla="*/ 793937 h 926591"/>
                      <a:gd name="connsiteX605" fmla="*/ 515845 w 1604857"/>
                      <a:gd name="connsiteY605" fmla="*/ 847411 h 926591"/>
                      <a:gd name="connsiteX606" fmla="*/ 423224 w 1604857"/>
                      <a:gd name="connsiteY606" fmla="*/ 793937 h 926591"/>
                      <a:gd name="connsiteX607" fmla="*/ 611286 w 1604857"/>
                      <a:gd name="connsiteY607" fmla="*/ 902522 h 926591"/>
                      <a:gd name="connsiteX608" fmla="*/ 518674 w 1604857"/>
                      <a:gd name="connsiteY608" fmla="*/ 849049 h 926591"/>
                      <a:gd name="connsiteX609" fmla="*/ 611286 w 1604857"/>
                      <a:gd name="connsiteY609" fmla="*/ 795576 h 926591"/>
                      <a:gd name="connsiteX610" fmla="*/ 703898 w 1604857"/>
                      <a:gd name="connsiteY610" fmla="*/ 849049 h 926591"/>
                      <a:gd name="connsiteX611" fmla="*/ 611286 w 1604857"/>
                      <a:gd name="connsiteY611" fmla="*/ 902522 h 926591"/>
                      <a:gd name="connsiteX612" fmla="*/ 614115 w 1604857"/>
                      <a:gd name="connsiteY612" fmla="*/ 793947 h 926591"/>
                      <a:gd name="connsiteX613" fmla="*/ 706726 w 1604857"/>
                      <a:gd name="connsiteY613" fmla="*/ 740473 h 926591"/>
                      <a:gd name="connsiteX614" fmla="*/ 799338 w 1604857"/>
                      <a:gd name="connsiteY614" fmla="*/ 793947 h 926591"/>
                      <a:gd name="connsiteX615" fmla="*/ 706726 w 1604857"/>
                      <a:gd name="connsiteY615" fmla="*/ 847420 h 926591"/>
                      <a:gd name="connsiteX616" fmla="*/ 614115 w 1604857"/>
                      <a:gd name="connsiteY616" fmla="*/ 793947 h 926591"/>
                      <a:gd name="connsiteX617" fmla="*/ 802167 w 1604857"/>
                      <a:gd name="connsiteY617" fmla="*/ 902522 h 926591"/>
                      <a:gd name="connsiteX618" fmla="*/ 709555 w 1604857"/>
                      <a:gd name="connsiteY618" fmla="*/ 849049 h 926591"/>
                      <a:gd name="connsiteX619" fmla="*/ 802177 w 1604857"/>
                      <a:gd name="connsiteY619" fmla="*/ 795576 h 926591"/>
                      <a:gd name="connsiteX620" fmla="*/ 894788 w 1604857"/>
                      <a:gd name="connsiteY620" fmla="*/ 849049 h 926591"/>
                      <a:gd name="connsiteX621" fmla="*/ 802167 w 1604857"/>
                      <a:gd name="connsiteY621" fmla="*/ 902522 h 926591"/>
                      <a:gd name="connsiteX622" fmla="*/ 804996 w 1604857"/>
                      <a:gd name="connsiteY622" fmla="*/ 793937 h 926591"/>
                      <a:gd name="connsiteX623" fmla="*/ 897617 w 1604857"/>
                      <a:gd name="connsiteY623" fmla="*/ 740464 h 926591"/>
                      <a:gd name="connsiteX624" fmla="*/ 990229 w 1604857"/>
                      <a:gd name="connsiteY624" fmla="*/ 793937 h 926591"/>
                      <a:gd name="connsiteX625" fmla="*/ 897607 w 1604857"/>
                      <a:gd name="connsiteY625" fmla="*/ 847411 h 926591"/>
                      <a:gd name="connsiteX626" fmla="*/ 804996 w 1604857"/>
                      <a:gd name="connsiteY626" fmla="*/ 793937 h 926591"/>
                      <a:gd name="connsiteX627" fmla="*/ 993058 w 1604857"/>
                      <a:gd name="connsiteY627" fmla="*/ 902522 h 926591"/>
                      <a:gd name="connsiteX628" fmla="*/ 900436 w 1604857"/>
                      <a:gd name="connsiteY628" fmla="*/ 849049 h 926591"/>
                      <a:gd name="connsiteX629" fmla="*/ 993058 w 1604857"/>
                      <a:gd name="connsiteY629" fmla="*/ 795576 h 926591"/>
                      <a:gd name="connsiteX630" fmla="*/ 1085679 w 1604857"/>
                      <a:gd name="connsiteY630" fmla="*/ 849049 h 926591"/>
                      <a:gd name="connsiteX631" fmla="*/ 993058 w 1604857"/>
                      <a:gd name="connsiteY631" fmla="*/ 902522 h 926591"/>
                      <a:gd name="connsiteX632" fmla="*/ 1118225 w 1604857"/>
                      <a:gd name="connsiteY632" fmla="*/ 830256 h 926591"/>
                      <a:gd name="connsiteX633" fmla="*/ 1088508 w 1604857"/>
                      <a:gd name="connsiteY633" fmla="*/ 847420 h 926591"/>
                      <a:gd name="connsiteX634" fmla="*/ 995886 w 1604857"/>
                      <a:gd name="connsiteY634" fmla="*/ 793947 h 926591"/>
                      <a:gd name="connsiteX635" fmla="*/ 1025604 w 1604857"/>
                      <a:gd name="connsiteY635" fmla="*/ 776792 h 926591"/>
                      <a:gd name="connsiteX636" fmla="*/ 1088498 w 1604857"/>
                      <a:gd name="connsiteY636" fmla="*/ 740473 h 926591"/>
                      <a:gd name="connsiteX637" fmla="*/ 1181119 w 1604857"/>
                      <a:gd name="connsiteY637" fmla="*/ 793947 h 926591"/>
                      <a:gd name="connsiteX638" fmla="*/ 1118225 w 1604857"/>
                      <a:gd name="connsiteY638" fmla="*/ 830256 h 926591"/>
                      <a:gd name="connsiteX639" fmla="*/ 1183977 w 1604857"/>
                      <a:gd name="connsiteY639" fmla="*/ 792299 h 926591"/>
                      <a:gd name="connsiteX640" fmla="*/ 1091355 w 1604857"/>
                      <a:gd name="connsiteY640" fmla="*/ 738826 h 926591"/>
                      <a:gd name="connsiteX641" fmla="*/ 1183948 w 1604857"/>
                      <a:gd name="connsiteY641" fmla="*/ 685371 h 926591"/>
                      <a:gd name="connsiteX642" fmla="*/ 1276569 w 1604857"/>
                      <a:gd name="connsiteY642" fmla="*/ 738845 h 926591"/>
                      <a:gd name="connsiteX643" fmla="*/ 1183977 w 1604857"/>
                      <a:gd name="connsiteY643" fmla="*/ 792299 h 926591"/>
                      <a:gd name="connsiteX644" fmla="*/ 1342320 w 1604857"/>
                      <a:gd name="connsiteY644" fmla="*/ 700878 h 926591"/>
                      <a:gd name="connsiteX645" fmla="*/ 1279427 w 1604857"/>
                      <a:gd name="connsiteY645" fmla="*/ 737187 h 926591"/>
                      <a:gd name="connsiteX646" fmla="*/ 1186806 w 1604857"/>
                      <a:gd name="connsiteY646" fmla="*/ 683714 h 926591"/>
                      <a:gd name="connsiteX647" fmla="*/ 1249699 w 1604857"/>
                      <a:gd name="connsiteY647" fmla="*/ 647405 h 926591"/>
                      <a:gd name="connsiteX648" fmla="*/ 1279417 w 1604857"/>
                      <a:gd name="connsiteY648" fmla="*/ 630250 h 926591"/>
                      <a:gd name="connsiteX649" fmla="*/ 1372038 w 1604857"/>
                      <a:gd name="connsiteY649" fmla="*/ 683723 h 926591"/>
                      <a:gd name="connsiteX650" fmla="*/ 1342320 w 1604857"/>
                      <a:gd name="connsiteY650" fmla="*/ 700878 h 926591"/>
                      <a:gd name="connsiteX651" fmla="*/ 1374867 w 1604857"/>
                      <a:gd name="connsiteY651" fmla="*/ 682085 h 926591"/>
                      <a:gd name="connsiteX652" fmla="*/ 1282246 w 1604857"/>
                      <a:gd name="connsiteY652" fmla="*/ 628612 h 926591"/>
                      <a:gd name="connsiteX653" fmla="*/ 1374858 w 1604857"/>
                      <a:gd name="connsiteY653" fmla="*/ 575138 h 926591"/>
                      <a:gd name="connsiteX654" fmla="*/ 1467479 w 1604857"/>
                      <a:gd name="connsiteY654" fmla="*/ 628612 h 926591"/>
                      <a:gd name="connsiteX655" fmla="*/ 1374867 w 1604857"/>
                      <a:gd name="connsiteY655" fmla="*/ 682085 h 926591"/>
                      <a:gd name="connsiteX656" fmla="*/ 1470308 w 1604857"/>
                      <a:gd name="connsiteY656" fmla="*/ 626983 h 926591"/>
                      <a:gd name="connsiteX657" fmla="*/ 1377687 w 1604857"/>
                      <a:gd name="connsiteY657" fmla="*/ 573510 h 926591"/>
                      <a:gd name="connsiteX658" fmla="*/ 1470308 w 1604857"/>
                      <a:gd name="connsiteY658" fmla="*/ 520036 h 926591"/>
                      <a:gd name="connsiteX659" fmla="*/ 1562929 w 1604857"/>
                      <a:gd name="connsiteY659" fmla="*/ 573510 h 926591"/>
                      <a:gd name="connsiteX660" fmla="*/ 1470308 w 1604857"/>
                      <a:gd name="connsiteY660" fmla="*/ 626983 h 926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</a:cxnLst>
                    <a:rect l="l" t="t" r="r" b="b"/>
                    <a:pathLst>
                      <a:path w="1604857" h="926591">
                        <a:moveTo>
                          <a:pt x="1586827" y="562975"/>
                        </a:moveTo>
                        <a:cubicBezTo>
                          <a:pt x="1587351" y="561584"/>
                          <a:pt x="1587903" y="560194"/>
                          <a:pt x="1588408" y="558794"/>
                        </a:cubicBezTo>
                        <a:lnTo>
                          <a:pt x="1565748" y="571881"/>
                        </a:lnTo>
                        <a:lnTo>
                          <a:pt x="1473127" y="518408"/>
                        </a:lnTo>
                        <a:lnTo>
                          <a:pt x="1565739" y="464934"/>
                        </a:lnTo>
                        <a:lnTo>
                          <a:pt x="1604582" y="487366"/>
                        </a:lnTo>
                        <a:cubicBezTo>
                          <a:pt x="1604677" y="486327"/>
                          <a:pt x="1604782" y="485299"/>
                          <a:pt x="1604858" y="484261"/>
                        </a:cubicBezTo>
                        <a:lnTo>
                          <a:pt x="1568558" y="463305"/>
                        </a:lnTo>
                        <a:lnTo>
                          <a:pt x="1604858" y="442350"/>
                        </a:lnTo>
                        <a:cubicBezTo>
                          <a:pt x="1604772" y="441312"/>
                          <a:pt x="1604667" y="440284"/>
                          <a:pt x="1604582" y="439245"/>
                        </a:cubicBezTo>
                        <a:lnTo>
                          <a:pt x="1565729" y="461677"/>
                        </a:lnTo>
                        <a:lnTo>
                          <a:pt x="1473117" y="408203"/>
                        </a:lnTo>
                        <a:lnTo>
                          <a:pt x="1565739" y="354730"/>
                        </a:lnTo>
                        <a:lnTo>
                          <a:pt x="1588408" y="367817"/>
                        </a:lnTo>
                        <a:cubicBezTo>
                          <a:pt x="1587903" y="366417"/>
                          <a:pt x="1587351" y="365027"/>
                          <a:pt x="1586827" y="363636"/>
                        </a:cubicBezTo>
                        <a:lnTo>
                          <a:pt x="1568567" y="353092"/>
                        </a:lnTo>
                        <a:lnTo>
                          <a:pt x="1579816" y="346596"/>
                        </a:lnTo>
                        <a:cubicBezTo>
                          <a:pt x="1579436" y="345739"/>
                          <a:pt x="1579007" y="344881"/>
                          <a:pt x="1578616" y="344024"/>
                        </a:cubicBezTo>
                        <a:lnTo>
                          <a:pt x="1565739" y="351463"/>
                        </a:lnTo>
                        <a:lnTo>
                          <a:pt x="1473127" y="297990"/>
                        </a:lnTo>
                        <a:lnTo>
                          <a:pt x="1529229" y="265595"/>
                        </a:lnTo>
                        <a:cubicBezTo>
                          <a:pt x="1528629" y="264861"/>
                          <a:pt x="1527962" y="264147"/>
                          <a:pt x="1527362" y="263414"/>
                        </a:cubicBezTo>
                        <a:lnTo>
                          <a:pt x="1470298" y="296361"/>
                        </a:lnTo>
                        <a:lnTo>
                          <a:pt x="1377677" y="242888"/>
                        </a:lnTo>
                        <a:lnTo>
                          <a:pt x="1458821" y="196044"/>
                        </a:lnTo>
                        <a:cubicBezTo>
                          <a:pt x="1458039" y="195405"/>
                          <a:pt x="1457287" y="194758"/>
                          <a:pt x="1456496" y="194120"/>
                        </a:cubicBezTo>
                        <a:lnTo>
                          <a:pt x="1374848" y="241259"/>
                        </a:lnTo>
                        <a:lnTo>
                          <a:pt x="1282237" y="187785"/>
                        </a:lnTo>
                        <a:lnTo>
                          <a:pt x="1371724" y="136122"/>
                        </a:lnTo>
                        <a:cubicBezTo>
                          <a:pt x="1371286" y="135864"/>
                          <a:pt x="1370895" y="135598"/>
                          <a:pt x="1370457" y="135350"/>
                        </a:cubicBezTo>
                        <a:cubicBezTo>
                          <a:pt x="1369943" y="135055"/>
                          <a:pt x="1369409" y="134788"/>
                          <a:pt x="1368895" y="134493"/>
                        </a:cubicBezTo>
                        <a:lnTo>
                          <a:pt x="1279417" y="186157"/>
                        </a:lnTo>
                        <a:lnTo>
                          <a:pt x="1186806" y="132683"/>
                        </a:lnTo>
                        <a:lnTo>
                          <a:pt x="1268416" y="85563"/>
                        </a:lnTo>
                        <a:cubicBezTo>
                          <a:pt x="1267311" y="85106"/>
                          <a:pt x="1266196" y="84677"/>
                          <a:pt x="1265082" y="84220"/>
                        </a:cubicBezTo>
                        <a:lnTo>
                          <a:pt x="1183977" y="131045"/>
                        </a:lnTo>
                        <a:lnTo>
                          <a:pt x="1091355" y="77571"/>
                        </a:lnTo>
                        <a:lnTo>
                          <a:pt x="1148344" y="44672"/>
                        </a:lnTo>
                        <a:cubicBezTo>
                          <a:pt x="1147077" y="44320"/>
                          <a:pt x="1145829" y="43939"/>
                          <a:pt x="1144562" y="43596"/>
                        </a:cubicBezTo>
                        <a:lnTo>
                          <a:pt x="1088536" y="75943"/>
                        </a:lnTo>
                        <a:lnTo>
                          <a:pt x="995924" y="22469"/>
                        </a:lnTo>
                        <a:lnTo>
                          <a:pt x="1008669" y="15107"/>
                        </a:lnTo>
                        <a:cubicBezTo>
                          <a:pt x="1007183" y="14878"/>
                          <a:pt x="1005707" y="14640"/>
                          <a:pt x="1004211" y="14411"/>
                        </a:cubicBezTo>
                        <a:lnTo>
                          <a:pt x="993086" y="20831"/>
                        </a:lnTo>
                        <a:lnTo>
                          <a:pt x="975046" y="10420"/>
                        </a:lnTo>
                        <a:cubicBezTo>
                          <a:pt x="972636" y="10115"/>
                          <a:pt x="970226" y="9801"/>
                          <a:pt x="967807" y="9506"/>
                        </a:cubicBezTo>
                        <a:lnTo>
                          <a:pt x="990257" y="22469"/>
                        </a:lnTo>
                        <a:lnTo>
                          <a:pt x="897636" y="75943"/>
                        </a:lnTo>
                        <a:lnTo>
                          <a:pt x="805024" y="22469"/>
                        </a:lnTo>
                        <a:lnTo>
                          <a:pt x="843677" y="152"/>
                        </a:lnTo>
                        <a:cubicBezTo>
                          <a:pt x="841877" y="95"/>
                          <a:pt x="840076" y="48"/>
                          <a:pt x="838276" y="0"/>
                        </a:cubicBezTo>
                        <a:lnTo>
                          <a:pt x="802196" y="20831"/>
                        </a:lnTo>
                        <a:lnTo>
                          <a:pt x="766124" y="9"/>
                        </a:lnTo>
                        <a:cubicBezTo>
                          <a:pt x="764334" y="57"/>
                          <a:pt x="762543" y="114"/>
                          <a:pt x="760752" y="172"/>
                        </a:cubicBezTo>
                        <a:lnTo>
                          <a:pt x="799367" y="22469"/>
                        </a:lnTo>
                        <a:lnTo>
                          <a:pt x="706755" y="75943"/>
                        </a:lnTo>
                        <a:lnTo>
                          <a:pt x="614143" y="22469"/>
                        </a:lnTo>
                        <a:lnTo>
                          <a:pt x="636451" y="9592"/>
                        </a:lnTo>
                        <a:cubicBezTo>
                          <a:pt x="634032" y="9887"/>
                          <a:pt x="631622" y="10201"/>
                          <a:pt x="629212" y="10506"/>
                        </a:cubicBezTo>
                        <a:lnTo>
                          <a:pt x="611315" y="20841"/>
                        </a:lnTo>
                        <a:lnTo>
                          <a:pt x="600294" y="14478"/>
                        </a:lnTo>
                        <a:cubicBezTo>
                          <a:pt x="598808" y="14697"/>
                          <a:pt x="597322" y="14945"/>
                          <a:pt x="595836" y="15173"/>
                        </a:cubicBezTo>
                        <a:lnTo>
                          <a:pt x="608476" y="22469"/>
                        </a:lnTo>
                        <a:lnTo>
                          <a:pt x="515864" y="75943"/>
                        </a:lnTo>
                        <a:lnTo>
                          <a:pt x="460000" y="43691"/>
                        </a:lnTo>
                        <a:cubicBezTo>
                          <a:pt x="458733" y="44034"/>
                          <a:pt x="457486" y="44425"/>
                          <a:pt x="456219" y="44767"/>
                        </a:cubicBezTo>
                        <a:lnTo>
                          <a:pt x="513036" y="77571"/>
                        </a:lnTo>
                        <a:lnTo>
                          <a:pt x="420424" y="131045"/>
                        </a:lnTo>
                        <a:lnTo>
                          <a:pt x="339528" y="84334"/>
                        </a:lnTo>
                        <a:cubicBezTo>
                          <a:pt x="338423" y="84782"/>
                          <a:pt x="337299" y="85220"/>
                          <a:pt x="336194" y="85677"/>
                        </a:cubicBezTo>
                        <a:lnTo>
                          <a:pt x="417595" y="132674"/>
                        </a:lnTo>
                        <a:lnTo>
                          <a:pt x="387877" y="149828"/>
                        </a:lnTo>
                        <a:lnTo>
                          <a:pt x="324983" y="186137"/>
                        </a:lnTo>
                        <a:lnTo>
                          <a:pt x="235744" y="134617"/>
                        </a:lnTo>
                        <a:cubicBezTo>
                          <a:pt x="235315" y="134864"/>
                          <a:pt x="234858" y="135093"/>
                          <a:pt x="234429" y="135341"/>
                        </a:cubicBezTo>
                        <a:cubicBezTo>
                          <a:pt x="233896" y="135646"/>
                          <a:pt x="233420" y="135969"/>
                          <a:pt x="232896" y="136274"/>
                        </a:cubicBezTo>
                        <a:lnTo>
                          <a:pt x="322126" y="187795"/>
                        </a:lnTo>
                        <a:lnTo>
                          <a:pt x="229533" y="241249"/>
                        </a:lnTo>
                        <a:lnTo>
                          <a:pt x="148180" y="194281"/>
                        </a:lnTo>
                        <a:cubicBezTo>
                          <a:pt x="147390" y="194929"/>
                          <a:pt x="146628" y="195577"/>
                          <a:pt x="145837" y="196224"/>
                        </a:cubicBezTo>
                        <a:lnTo>
                          <a:pt x="226685" y="242906"/>
                        </a:lnTo>
                        <a:lnTo>
                          <a:pt x="163792" y="279216"/>
                        </a:lnTo>
                        <a:lnTo>
                          <a:pt x="134074" y="296370"/>
                        </a:lnTo>
                        <a:lnTo>
                          <a:pt x="77353" y="263623"/>
                        </a:lnTo>
                        <a:cubicBezTo>
                          <a:pt x="76752" y="264357"/>
                          <a:pt x="76076" y="265071"/>
                          <a:pt x="75486" y="265805"/>
                        </a:cubicBezTo>
                        <a:lnTo>
                          <a:pt x="131245" y="297999"/>
                        </a:lnTo>
                        <a:lnTo>
                          <a:pt x="38624" y="351472"/>
                        </a:lnTo>
                        <a:lnTo>
                          <a:pt x="26146" y="344271"/>
                        </a:lnTo>
                        <a:cubicBezTo>
                          <a:pt x="25756" y="345129"/>
                          <a:pt x="25327" y="345986"/>
                          <a:pt x="24946" y="346843"/>
                        </a:cubicBezTo>
                        <a:lnTo>
                          <a:pt x="35795" y="353111"/>
                        </a:lnTo>
                        <a:lnTo>
                          <a:pt x="18193" y="363274"/>
                        </a:lnTo>
                        <a:cubicBezTo>
                          <a:pt x="17659" y="364665"/>
                          <a:pt x="17116" y="366055"/>
                          <a:pt x="16612" y="367455"/>
                        </a:cubicBezTo>
                        <a:lnTo>
                          <a:pt x="38624" y="354739"/>
                        </a:lnTo>
                        <a:lnTo>
                          <a:pt x="131235" y="408213"/>
                        </a:lnTo>
                        <a:lnTo>
                          <a:pt x="38614" y="461686"/>
                        </a:lnTo>
                        <a:lnTo>
                          <a:pt x="257" y="439541"/>
                        </a:lnTo>
                        <a:cubicBezTo>
                          <a:pt x="162" y="440579"/>
                          <a:pt x="86" y="441617"/>
                          <a:pt x="0" y="442665"/>
                        </a:cubicBezTo>
                        <a:lnTo>
                          <a:pt x="35785" y="463325"/>
                        </a:lnTo>
                        <a:lnTo>
                          <a:pt x="0" y="483984"/>
                        </a:lnTo>
                        <a:cubicBezTo>
                          <a:pt x="76" y="485022"/>
                          <a:pt x="162" y="486061"/>
                          <a:pt x="257" y="487099"/>
                        </a:cubicBezTo>
                        <a:lnTo>
                          <a:pt x="38614" y="464953"/>
                        </a:lnTo>
                        <a:lnTo>
                          <a:pt x="131235" y="518427"/>
                        </a:lnTo>
                        <a:lnTo>
                          <a:pt x="38624" y="571900"/>
                        </a:lnTo>
                        <a:lnTo>
                          <a:pt x="16640" y="559203"/>
                        </a:lnTo>
                        <a:cubicBezTo>
                          <a:pt x="17145" y="560603"/>
                          <a:pt x="17697" y="561994"/>
                          <a:pt x="18221" y="563385"/>
                        </a:cubicBezTo>
                        <a:lnTo>
                          <a:pt x="35795" y="573529"/>
                        </a:lnTo>
                        <a:lnTo>
                          <a:pt x="24965" y="579777"/>
                        </a:lnTo>
                        <a:cubicBezTo>
                          <a:pt x="25346" y="580634"/>
                          <a:pt x="25775" y="581492"/>
                          <a:pt x="26165" y="582349"/>
                        </a:cubicBezTo>
                        <a:lnTo>
                          <a:pt x="38614" y="575158"/>
                        </a:lnTo>
                        <a:lnTo>
                          <a:pt x="131235" y="628631"/>
                        </a:lnTo>
                        <a:lnTo>
                          <a:pt x="75505" y="660806"/>
                        </a:lnTo>
                        <a:cubicBezTo>
                          <a:pt x="76105" y="661540"/>
                          <a:pt x="76771" y="662254"/>
                          <a:pt x="77381" y="662987"/>
                        </a:cubicBezTo>
                        <a:lnTo>
                          <a:pt x="134064" y="630260"/>
                        </a:lnTo>
                        <a:lnTo>
                          <a:pt x="226685" y="683733"/>
                        </a:lnTo>
                        <a:lnTo>
                          <a:pt x="145875" y="730387"/>
                        </a:lnTo>
                        <a:cubicBezTo>
                          <a:pt x="146656" y="731025"/>
                          <a:pt x="147409" y="731672"/>
                          <a:pt x="148199" y="732311"/>
                        </a:cubicBezTo>
                        <a:lnTo>
                          <a:pt x="229514" y="685362"/>
                        </a:lnTo>
                        <a:lnTo>
                          <a:pt x="322126" y="738835"/>
                        </a:lnTo>
                        <a:lnTo>
                          <a:pt x="232943" y="790327"/>
                        </a:lnTo>
                        <a:cubicBezTo>
                          <a:pt x="233458" y="790623"/>
                          <a:pt x="233915" y="790937"/>
                          <a:pt x="234429" y="791232"/>
                        </a:cubicBezTo>
                        <a:cubicBezTo>
                          <a:pt x="234867" y="791480"/>
                          <a:pt x="235325" y="791718"/>
                          <a:pt x="235763" y="791966"/>
                        </a:cubicBezTo>
                        <a:lnTo>
                          <a:pt x="324945" y="740473"/>
                        </a:lnTo>
                        <a:lnTo>
                          <a:pt x="417557" y="793947"/>
                        </a:lnTo>
                        <a:lnTo>
                          <a:pt x="336204" y="840915"/>
                        </a:lnTo>
                        <a:cubicBezTo>
                          <a:pt x="337309" y="841372"/>
                          <a:pt x="338433" y="841800"/>
                          <a:pt x="339538" y="842258"/>
                        </a:cubicBezTo>
                        <a:lnTo>
                          <a:pt x="420386" y="795576"/>
                        </a:lnTo>
                        <a:lnTo>
                          <a:pt x="513007" y="849049"/>
                        </a:lnTo>
                        <a:lnTo>
                          <a:pt x="456248" y="881824"/>
                        </a:lnTo>
                        <a:cubicBezTo>
                          <a:pt x="457514" y="882177"/>
                          <a:pt x="458762" y="882558"/>
                          <a:pt x="460029" y="882901"/>
                        </a:cubicBezTo>
                        <a:lnTo>
                          <a:pt x="515836" y="850678"/>
                        </a:lnTo>
                        <a:lnTo>
                          <a:pt x="608447" y="904151"/>
                        </a:lnTo>
                        <a:lnTo>
                          <a:pt x="595865" y="911419"/>
                        </a:lnTo>
                        <a:cubicBezTo>
                          <a:pt x="597351" y="911647"/>
                          <a:pt x="598827" y="911885"/>
                          <a:pt x="600323" y="912114"/>
                        </a:cubicBezTo>
                        <a:lnTo>
                          <a:pt x="611276" y="905789"/>
                        </a:lnTo>
                        <a:lnTo>
                          <a:pt x="629079" y="916067"/>
                        </a:lnTo>
                        <a:cubicBezTo>
                          <a:pt x="631488" y="916372"/>
                          <a:pt x="633898" y="916686"/>
                          <a:pt x="636318" y="916981"/>
                        </a:cubicBezTo>
                        <a:lnTo>
                          <a:pt x="614105" y="904161"/>
                        </a:lnTo>
                        <a:lnTo>
                          <a:pt x="706717" y="850687"/>
                        </a:lnTo>
                        <a:lnTo>
                          <a:pt x="799328" y="904161"/>
                        </a:lnTo>
                        <a:lnTo>
                          <a:pt x="760781" y="926421"/>
                        </a:lnTo>
                        <a:cubicBezTo>
                          <a:pt x="762572" y="926478"/>
                          <a:pt x="764362" y="926535"/>
                          <a:pt x="766162" y="926582"/>
                        </a:cubicBezTo>
                        <a:lnTo>
                          <a:pt x="802157" y="905799"/>
                        </a:lnTo>
                        <a:lnTo>
                          <a:pt x="838171" y="926592"/>
                        </a:lnTo>
                        <a:cubicBezTo>
                          <a:pt x="839972" y="926544"/>
                          <a:pt x="841772" y="926497"/>
                          <a:pt x="843572" y="926449"/>
                        </a:cubicBezTo>
                        <a:lnTo>
                          <a:pt x="804986" y="904170"/>
                        </a:lnTo>
                        <a:lnTo>
                          <a:pt x="897598" y="850697"/>
                        </a:lnTo>
                        <a:lnTo>
                          <a:pt x="990219" y="904170"/>
                        </a:lnTo>
                        <a:lnTo>
                          <a:pt x="967854" y="917077"/>
                        </a:lnTo>
                        <a:cubicBezTo>
                          <a:pt x="970274" y="916781"/>
                          <a:pt x="972683" y="916467"/>
                          <a:pt x="975093" y="916162"/>
                        </a:cubicBezTo>
                        <a:lnTo>
                          <a:pt x="993048" y="905799"/>
                        </a:lnTo>
                        <a:lnTo>
                          <a:pt x="1004116" y="912190"/>
                        </a:lnTo>
                        <a:cubicBezTo>
                          <a:pt x="1005602" y="911971"/>
                          <a:pt x="1007078" y="911723"/>
                          <a:pt x="1008574" y="911495"/>
                        </a:cubicBezTo>
                        <a:lnTo>
                          <a:pt x="995877" y="904161"/>
                        </a:lnTo>
                        <a:lnTo>
                          <a:pt x="1088498" y="850687"/>
                        </a:lnTo>
                        <a:lnTo>
                          <a:pt x="1144486" y="883015"/>
                        </a:lnTo>
                        <a:cubicBezTo>
                          <a:pt x="1145753" y="882672"/>
                          <a:pt x="1147001" y="882282"/>
                          <a:pt x="1148267" y="881939"/>
                        </a:cubicBezTo>
                        <a:lnTo>
                          <a:pt x="1091327" y="849058"/>
                        </a:lnTo>
                        <a:lnTo>
                          <a:pt x="1121045" y="831904"/>
                        </a:lnTo>
                        <a:lnTo>
                          <a:pt x="1183938" y="795594"/>
                        </a:lnTo>
                        <a:lnTo>
                          <a:pt x="1265006" y="842400"/>
                        </a:lnTo>
                        <a:cubicBezTo>
                          <a:pt x="1266120" y="841943"/>
                          <a:pt x="1267254" y="841505"/>
                          <a:pt x="1268368" y="841048"/>
                        </a:cubicBezTo>
                        <a:lnTo>
                          <a:pt x="1186786" y="793947"/>
                        </a:lnTo>
                        <a:lnTo>
                          <a:pt x="1279379" y="740493"/>
                        </a:lnTo>
                        <a:lnTo>
                          <a:pt x="1368828" y="792137"/>
                        </a:lnTo>
                        <a:cubicBezTo>
                          <a:pt x="1369362" y="791832"/>
                          <a:pt x="1369914" y="791556"/>
                          <a:pt x="1370448" y="791251"/>
                        </a:cubicBezTo>
                        <a:cubicBezTo>
                          <a:pt x="1370876" y="791003"/>
                          <a:pt x="1371267" y="790747"/>
                          <a:pt x="1371695" y="790499"/>
                        </a:cubicBezTo>
                        <a:lnTo>
                          <a:pt x="1282237" y="738845"/>
                        </a:lnTo>
                        <a:lnTo>
                          <a:pt x="1345130" y="702535"/>
                        </a:lnTo>
                        <a:lnTo>
                          <a:pt x="1374848" y="685381"/>
                        </a:lnTo>
                        <a:lnTo>
                          <a:pt x="1456477" y="732511"/>
                        </a:lnTo>
                        <a:cubicBezTo>
                          <a:pt x="1457268" y="731873"/>
                          <a:pt x="1458020" y="731225"/>
                          <a:pt x="1458801" y="730587"/>
                        </a:cubicBezTo>
                        <a:lnTo>
                          <a:pt x="1377677" y="683752"/>
                        </a:lnTo>
                        <a:lnTo>
                          <a:pt x="1470289" y="630279"/>
                        </a:lnTo>
                        <a:lnTo>
                          <a:pt x="1527334" y="663216"/>
                        </a:lnTo>
                        <a:cubicBezTo>
                          <a:pt x="1527943" y="662483"/>
                          <a:pt x="1528610" y="661768"/>
                          <a:pt x="1529201" y="661035"/>
                        </a:cubicBezTo>
                        <a:lnTo>
                          <a:pt x="1473117" y="628650"/>
                        </a:lnTo>
                        <a:lnTo>
                          <a:pt x="1565739" y="575177"/>
                        </a:lnTo>
                        <a:lnTo>
                          <a:pt x="1578607" y="582606"/>
                        </a:lnTo>
                        <a:cubicBezTo>
                          <a:pt x="1578997" y="581749"/>
                          <a:pt x="1579426" y="580892"/>
                          <a:pt x="1579807" y="580034"/>
                        </a:cubicBezTo>
                        <a:lnTo>
                          <a:pt x="1568567" y="573548"/>
                        </a:lnTo>
                        <a:lnTo>
                          <a:pt x="1586827" y="562975"/>
                        </a:lnTo>
                        <a:close/>
                        <a:moveTo>
                          <a:pt x="1562919" y="463296"/>
                        </a:moveTo>
                        <a:lnTo>
                          <a:pt x="1470308" y="516769"/>
                        </a:lnTo>
                        <a:lnTo>
                          <a:pt x="1377696" y="463296"/>
                        </a:lnTo>
                        <a:lnTo>
                          <a:pt x="1470308" y="409823"/>
                        </a:lnTo>
                        <a:lnTo>
                          <a:pt x="1562919" y="463296"/>
                        </a:lnTo>
                        <a:close/>
                        <a:moveTo>
                          <a:pt x="608457" y="463305"/>
                        </a:moveTo>
                        <a:lnTo>
                          <a:pt x="545563" y="499615"/>
                        </a:lnTo>
                        <a:lnTo>
                          <a:pt x="515845" y="516779"/>
                        </a:lnTo>
                        <a:lnTo>
                          <a:pt x="423224" y="463305"/>
                        </a:lnTo>
                        <a:lnTo>
                          <a:pt x="452942" y="446151"/>
                        </a:lnTo>
                        <a:lnTo>
                          <a:pt x="515836" y="409842"/>
                        </a:lnTo>
                        <a:lnTo>
                          <a:pt x="608457" y="463305"/>
                        </a:lnTo>
                        <a:close/>
                        <a:moveTo>
                          <a:pt x="518693" y="408194"/>
                        </a:moveTo>
                        <a:lnTo>
                          <a:pt x="611286" y="354739"/>
                        </a:lnTo>
                        <a:lnTo>
                          <a:pt x="703907" y="408213"/>
                        </a:lnTo>
                        <a:lnTo>
                          <a:pt x="611315" y="461667"/>
                        </a:lnTo>
                        <a:lnTo>
                          <a:pt x="518693" y="408194"/>
                        </a:lnTo>
                        <a:close/>
                        <a:moveTo>
                          <a:pt x="548392" y="501253"/>
                        </a:moveTo>
                        <a:lnTo>
                          <a:pt x="611286" y="464944"/>
                        </a:lnTo>
                        <a:lnTo>
                          <a:pt x="703898" y="518417"/>
                        </a:lnTo>
                        <a:lnTo>
                          <a:pt x="641004" y="554726"/>
                        </a:lnTo>
                        <a:lnTo>
                          <a:pt x="611286" y="571881"/>
                        </a:lnTo>
                        <a:lnTo>
                          <a:pt x="518674" y="518408"/>
                        </a:lnTo>
                        <a:lnTo>
                          <a:pt x="548392" y="501253"/>
                        </a:lnTo>
                        <a:close/>
                        <a:moveTo>
                          <a:pt x="614143" y="463296"/>
                        </a:moveTo>
                        <a:lnTo>
                          <a:pt x="706736" y="409842"/>
                        </a:lnTo>
                        <a:lnTo>
                          <a:pt x="799348" y="463315"/>
                        </a:lnTo>
                        <a:lnTo>
                          <a:pt x="706755" y="516769"/>
                        </a:lnTo>
                        <a:lnTo>
                          <a:pt x="614143" y="463296"/>
                        </a:lnTo>
                        <a:close/>
                        <a:moveTo>
                          <a:pt x="709584" y="408194"/>
                        </a:moveTo>
                        <a:lnTo>
                          <a:pt x="772478" y="371885"/>
                        </a:lnTo>
                        <a:lnTo>
                          <a:pt x="802196" y="354730"/>
                        </a:lnTo>
                        <a:lnTo>
                          <a:pt x="894807" y="408203"/>
                        </a:lnTo>
                        <a:lnTo>
                          <a:pt x="865089" y="425367"/>
                        </a:lnTo>
                        <a:lnTo>
                          <a:pt x="802196" y="461677"/>
                        </a:lnTo>
                        <a:lnTo>
                          <a:pt x="709584" y="408194"/>
                        </a:lnTo>
                        <a:close/>
                        <a:moveTo>
                          <a:pt x="802167" y="464944"/>
                        </a:moveTo>
                        <a:lnTo>
                          <a:pt x="894779" y="518417"/>
                        </a:lnTo>
                        <a:lnTo>
                          <a:pt x="802186" y="571872"/>
                        </a:lnTo>
                        <a:lnTo>
                          <a:pt x="709574" y="518398"/>
                        </a:lnTo>
                        <a:lnTo>
                          <a:pt x="802167" y="464944"/>
                        </a:lnTo>
                        <a:close/>
                        <a:moveTo>
                          <a:pt x="805024" y="463296"/>
                        </a:moveTo>
                        <a:lnTo>
                          <a:pt x="867918" y="426987"/>
                        </a:lnTo>
                        <a:lnTo>
                          <a:pt x="897636" y="409823"/>
                        </a:lnTo>
                        <a:lnTo>
                          <a:pt x="990248" y="463296"/>
                        </a:lnTo>
                        <a:lnTo>
                          <a:pt x="960530" y="480460"/>
                        </a:lnTo>
                        <a:lnTo>
                          <a:pt x="897636" y="516769"/>
                        </a:lnTo>
                        <a:lnTo>
                          <a:pt x="805024" y="463296"/>
                        </a:lnTo>
                        <a:close/>
                        <a:moveTo>
                          <a:pt x="900465" y="408194"/>
                        </a:moveTo>
                        <a:lnTo>
                          <a:pt x="993086" y="354721"/>
                        </a:lnTo>
                        <a:lnTo>
                          <a:pt x="1085698" y="408194"/>
                        </a:lnTo>
                        <a:lnTo>
                          <a:pt x="993077" y="461667"/>
                        </a:lnTo>
                        <a:lnTo>
                          <a:pt x="900465" y="408194"/>
                        </a:lnTo>
                        <a:close/>
                        <a:moveTo>
                          <a:pt x="963368" y="482089"/>
                        </a:moveTo>
                        <a:lnTo>
                          <a:pt x="993086" y="464934"/>
                        </a:lnTo>
                        <a:lnTo>
                          <a:pt x="1085707" y="518408"/>
                        </a:lnTo>
                        <a:lnTo>
                          <a:pt x="1055989" y="535562"/>
                        </a:lnTo>
                        <a:lnTo>
                          <a:pt x="993096" y="571872"/>
                        </a:lnTo>
                        <a:lnTo>
                          <a:pt x="900475" y="518398"/>
                        </a:lnTo>
                        <a:lnTo>
                          <a:pt x="963368" y="482089"/>
                        </a:lnTo>
                        <a:close/>
                        <a:moveTo>
                          <a:pt x="995915" y="463296"/>
                        </a:moveTo>
                        <a:lnTo>
                          <a:pt x="1088536" y="409823"/>
                        </a:lnTo>
                        <a:lnTo>
                          <a:pt x="1181157" y="463296"/>
                        </a:lnTo>
                        <a:lnTo>
                          <a:pt x="1088536" y="516769"/>
                        </a:lnTo>
                        <a:lnTo>
                          <a:pt x="995915" y="463296"/>
                        </a:lnTo>
                        <a:close/>
                        <a:moveTo>
                          <a:pt x="1091355" y="408184"/>
                        </a:moveTo>
                        <a:lnTo>
                          <a:pt x="1183977" y="354711"/>
                        </a:lnTo>
                        <a:lnTo>
                          <a:pt x="1276598" y="408184"/>
                        </a:lnTo>
                        <a:lnTo>
                          <a:pt x="1183977" y="461658"/>
                        </a:lnTo>
                        <a:lnTo>
                          <a:pt x="1091355" y="408184"/>
                        </a:lnTo>
                        <a:close/>
                        <a:moveTo>
                          <a:pt x="1088527" y="406555"/>
                        </a:moveTo>
                        <a:lnTo>
                          <a:pt x="995915" y="353082"/>
                        </a:lnTo>
                        <a:lnTo>
                          <a:pt x="1088527" y="299609"/>
                        </a:lnTo>
                        <a:lnTo>
                          <a:pt x="1181138" y="353082"/>
                        </a:lnTo>
                        <a:lnTo>
                          <a:pt x="1088527" y="406555"/>
                        </a:lnTo>
                        <a:close/>
                        <a:moveTo>
                          <a:pt x="993086" y="351453"/>
                        </a:moveTo>
                        <a:lnTo>
                          <a:pt x="900475" y="297980"/>
                        </a:lnTo>
                        <a:lnTo>
                          <a:pt x="993096" y="244507"/>
                        </a:lnTo>
                        <a:lnTo>
                          <a:pt x="1085707" y="297980"/>
                        </a:lnTo>
                        <a:lnTo>
                          <a:pt x="993086" y="351453"/>
                        </a:lnTo>
                        <a:close/>
                        <a:moveTo>
                          <a:pt x="990257" y="353082"/>
                        </a:moveTo>
                        <a:lnTo>
                          <a:pt x="897636" y="406555"/>
                        </a:lnTo>
                        <a:lnTo>
                          <a:pt x="805024" y="353082"/>
                        </a:lnTo>
                        <a:lnTo>
                          <a:pt x="897646" y="299609"/>
                        </a:lnTo>
                        <a:lnTo>
                          <a:pt x="990257" y="353082"/>
                        </a:lnTo>
                        <a:close/>
                        <a:moveTo>
                          <a:pt x="802196" y="351453"/>
                        </a:moveTo>
                        <a:lnTo>
                          <a:pt x="709574" y="297980"/>
                        </a:lnTo>
                        <a:lnTo>
                          <a:pt x="802196" y="244507"/>
                        </a:lnTo>
                        <a:lnTo>
                          <a:pt x="894807" y="297980"/>
                        </a:lnTo>
                        <a:lnTo>
                          <a:pt x="802196" y="351453"/>
                        </a:lnTo>
                        <a:close/>
                        <a:moveTo>
                          <a:pt x="799376" y="353082"/>
                        </a:moveTo>
                        <a:lnTo>
                          <a:pt x="769658" y="370246"/>
                        </a:lnTo>
                        <a:lnTo>
                          <a:pt x="706765" y="406555"/>
                        </a:lnTo>
                        <a:lnTo>
                          <a:pt x="614143" y="353082"/>
                        </a:lnTo>
                        <a:lnTo>
                          <a:pt x="677037" y="316773"/>
                        </a:lnTo>
                        <a:lnTo>
                          <a:pt x="706755" y="299618"/>
                        </a:lnTo>
                        <a:lnTo>
                          <a:pt x="799376" y="353082"/>
                        </a:lnTo>
                        <a:close/>
                        <a:moveTo>
                          <a:pt x="674208" y="315135"/>
                        </a:moveTo>
                        <a:lnTo>
                          <a:pt x="611315" y="351444"/>
                        </a:lnTo>
                        <a:lnTo>
                          <a:pt x="518693" y="297970"/>
                        </a:lnTo>
                        <a:lnTo>
                          <a:pt x="581587" y="261661"/>
                        </a:lnTo>
                        <a:lnTo>
                          <a:pt x="611305" y="244507"/>
                        </a:lnTo>
                        <a:lnTo>
                          <a:pt x="703926" y="297980"/>
                        </a:lnTo>
                        <a:lnTo>
                          <a:pt x="674208" y="315135"/>
                        </a:lnTo>
                        <a:close/>
                        <a:moveTo>
                          <a:pt x="608457" y="353101"/>
                        </a:moveTo>
                        <a:lnTo>
                          <a:pt x="515864" y="406555"/>
                        </a:lnTo>
                        <a:lnTo>
                          <a:pt x="423243" y="353082"/>
                        </a:lnTo>
                        <a:lnTo>
                          <a:pt x="515836" y="299628"/>
                        </a:lnTo>
                        <a:lnTo>
                          <a:pt x="608457" y="353101"/>
                        </a:lnTo>
                        <a:close/>
                        <a:moveTo>
                          <a:pt x="513007" y="408203"/>
                        </a:moveTo>
                        <a:lnTo>
                          <a:pt x="450113" y="444513"/>
                        </a:lnTo>
                        <a:lnTo>
                          <a:pt x="420395" y="461677"/>
                        </a:lnTo>
                        <a:lnTo>
                          <a:pt x="327774" y="408203"/>
                        </a:lnTo>
                        <a:lnTo>
                          <a:pt x="357492" y="391049"/>
                        </a:lnTo>
                        <a:lnTo>
                          <a:pt x="420386" y="354739"/>
                        </a:lnTo>
                        <a:lnTo>
                          <a:pt x="513007" y="408203"/>
                        </a:lnTo>
                        <a:close/>
                        <a:moveTo>
                          <a:pt x="417566" y="463305"/>
                        </a:moveTo>
                        <a:lnTo>
                          <a:pt x="324945" y="516779"/>
                        </a:lnTo>
                        <a:lnTo>
                          <a:pt x="232324" y="463305"/>
                        </a:lnTo>
                        <a:lnTo>
                          <a:pt x="324945" y="409832"/>
                        </a:lnTo>
                        <a:lnTo>
                          <a:pt x="417566" y="463305"/>
                        </a:lnTo>
                        <a:close/>
                        <a:moveTo>
                          <a:pt x="420395" y="464944"/>
                        </a:moveTo>
                        <a:lnTo>
                          <a:pt x="513017" y="518417"/>
                        </a:lnTo>
                        <a:lnTo>
                          <a:pt x="420395" y="571890"/>
                        </a:lnTo>
                        <a:lnTo>
                          <a:pt x="327774" y="518417"/>
                        </a:lnTo>
                        <a:lnTo>
                          <a:pt x="420395" y="464944"/>
                        </a:lnTo>
                        <a:close/>
                        <a:moveTo>
                          <a:pt x="515845" y="520046"/>
                        </a:moveTo>
                        <a:lnTo>
                          <a:pt x="608457" y="573519"/>
                        </a:lnTo>
                        <a:lnTo>
                          <a:pt x="515845" y="626993"/>
                        </a:lnTo>
                        <a:lnTo>
                          <a:pt x="423234" y="573519"/>
                        </a:lnTo>
                        <a:lnTo>
                          <a:pt x="515845" y="520046"/>
                        </a:lnTo>
                        <a:close/>
                        <a:moveTo>
                          <a:pt x="611286" y="575148"/>
                        </a:moveTo>
                        <a:lnTo>
                          <a:pt x="703898" y="628621"/>
                        </a:lnTo>
                        <a:lnTo>
                          <a:pt x="611276" y="682095"/>
                        </a:lnTo>
                        <a:lnTo>
                          <a:pt x="518665" y="628621"/>
                        </a:lnTo>
                        <a:lnTo>
                          <a:pt x="611286" y="575148"/>
                        </a:lnTo>
                        <a:close/>
                        <a:moveTo>
                          <a:pt x="614115" y="573519"/>
                        </a:moveTo>
                        <a:lnTo>
                          <a:pt x="643833" y="556355"/>
                        </a:lnTo>
                        <a:lnTo>
                          <a:pt x="706726" y="520046"/>
                        </a:lnTo>
                        <a:lnTo>
                          <a:pt x="799338" y="573519"/>
                        </a:lnTo>
                        <a:lnTo>
                          <a:pt x="736444" y="609829"/>
                        </a:lnTo>
                        <a:lnTo>
                          <a:pt x="706726" y="626993"/>
                        </a:lnTo>
                        <a:lnTo>
                          <a:pt x="614115" y="573519"/>
                        </a:lnTo>
                        <a:close/>
                        <a:moveTo>
                          <a:pt x="739273" y="611467"/>
                        </a:moveTo>
                        <a:lnTo>
                          <a:pt x="802167" y="575158"/>
                        </a:lnTo>
                        <a:lnTo>
                          <a:pt x="894788" y="628631"/>
                        </a:lnTo>
                        <a:lnTo>
                          <a:pt x="831894" y="664940"/>
                        </a:lnTo>
                        <a:lnTo>
                          <a:pt x="802177" y="682095"/>
                        </a:lnTo>
                        <a:lnTo>
                          <a:pt x="709555" y="628621"/>
                        </a:lnTo>
                        <a:lnTo>
                          <a:pt x="739273" y="611467"/>
                        </a:lnTo>
                        <a:close/>
                        <a:moveTo>
                          <a:pt x="805024" y="573500"/>
                        </a:moveTo>
                        <a:lnTo>
                          <a:pt x="897617" y="520046"/>
                        </a:lnTo>
                        <a:lnTo>
                          <a:pt x="990238" y="573519"/>
                        </a:lnTo>
                        <a:lnTo>
                          <a:pt x="897646" y="626974"/>
                        </a:lnTo>
                        <a:lnTo>
                          <a:pt x="805024" y="573500"/>
                        </a:lnTo>
                        <a:close/>
                        <a:moveTo>
                          <a:pt x="993058" y="575158"/>
                        </a:moveTo>
                        <a:lnTo>
                          <a:pt x="1085669" y="628631"/>
                        </a:lnTo>
                        <a:lnTo>
                          <a:pt x="993077" y="682085"/>
                        </a:lnTo>
                        <a:lnTo>
                          <a:pt x="900465" y="628612"/>
                        </a:lnTo>
                        <a:lnTo>
                          <a:pt x="993058" y="575158"/>
                        </a:lnTo>
                        <a:close/>
                        <a:moveTo>
                          <a:pt x="995915" y="573500"/>
                        </a:moveTo>
                        <a:lnTo>
                          <a:pt x="1058809" y="537191"/>
                        </a:lnTo>
                        <a:lnTo>
                          <a:pt x="1088527" y="520027"/>
                        </a:lnTo>
                        <a:lnTo>
                          <a:pt x="1181138" y="573500"/>
                        </a:lnTo>
                        <a:lnTo>
                          <a:pt x="1151420" y="590664"/>
                        </a:lnTo>
                        <a:lnTo>
                          <a:pt x="1088527" y="626974"/>
                        </a:lnTo>
                        <a:lnTo>
                          <a:pt x="995915" y="573500"/>
                        </a:lnTo>
                        <a:close/>
                        <a:moveTo>
                          <a:pt x="1091355" y="518398"/>
                        </a:moveTo>
                        <a:lnTo>
                          <a:pt x="1183977" y="464925"/>
                        </a:lnTo>
                        <a:lnTo>
                          <a:pt x="1276588" y="518398"/>
                        </a:lnTo>
                        <a:lnTo>
                          <a:pt x="1183967" y="571872"/>
                        </a:lnTo>
                        <a:lnTo>
                          <a:pt x="1091355" y="518398"/>
                        </a:lnTo>
                        <a:close/>
                        <a:moveTo>
                          <a:pt x="1186806" y="463296"/>
                        </a:moveTo>
                        <a:lnTo>
                          <a:pt x="1279417" y="409823"/>
                        </a:lnTo>
                        <a:lnTo>
                          <a:pt x="1372029" y="463296"/>
                        </a:lnTo>
                        <a:lnTo>
                          <a:pt x="1279408" y="516769"/>
                        </a:lnTo>
                        <a:lnTo>
                          <a:pt x="1186806" y="463296"/>
                        </a:lnTo>
                        <a:close/>
                        <a:moveTo>
                          <a:pt x="1282246" y="408194"/>
                        </a:moveTo>
                        <a:lnTo>
                          <a:pt x="1374858" y="354721"/>
                        </a:lnTo>
                        <a:lnTo>
                          <a:pt x="1467469" y="408194"/>
                        </a:lnTo>
                        <a:lnTo>
                          <a:pt x="1374858" y="461667"/>
                        </a:lnTo>
                        <a:lnTo>
                          <a:pt x="1282246" y="408194"/>
                        </a:lnTo>
                        <a:close/>
                        <a:moveTo>
                          <a:pt x="1279417" y="406555"/>
                        </a:moveTo>
                        <a:lnTo>
                          <a:pt x="1186796" y="353082"/>
                        </a:lnTo>
                        <a:lnTo>
                          <a:pt x="1279408" y="299609"/>
                        </a:lnTo>
                        <a:lnTo>
                          <a:pt x="1372029" y="353082"/>
                        </a:lnTo>
                        <a:lnTo>
                          <a:pt x="1279417" y="406555"/>
                        </a:lnTo>
                        <a:close/>
                        <a:moveTo>
                          <a:pt x="1183977" y="351453"/>
                        </a:moveTo>
                        <a:lnTo>
                          <a:pt x="1091365" y="297980"/>
                        </a:lnTo>
                        <a:lnTo>
                          <a:pt x="1183977" y="244507"/>
                        </a:lnTo>
                        <a:lnTo>
                          <a:pt x="1276588" y="297980"/>
                        </a:lnTo>
                        <a:lnTo>
                          <a:pt x="1183977" y="351453"/>
                        </a:lnTo>
                        <a:close/>
                        <a:moveTo>
                          <a:pt x="1088536" y="296342"/>
                        </a:moveTo>
                        <a:lnTo>
                          <a:pt x="995924" y="242868"/>
                        </a:lnTo>
                        <a:lnTo>
                          <a:pt x="1088536" y="189395"/>
                        </a:lnTo>
                        <a:lnTo>
                          <a:pt x="1181148" y="242868"/>
                        </a:lnTo>
                        <a:lnTo>
                          <a:pt x="1088536" y="296342"/>
                        </a:lnTo>
                        <a:close/>
                        <a:moveTo>
                          <a:pt x="993086" y="241240"/>
                        </a:moveTo>
                        <a:lnTo>
                          <a:pt x="900465" y="187766"/>
                        </a:lnTo>
                        <a:lnTo>
                          <a:pt x="993077" y="134293"/>
                        </a:lnTo>
                        <a:lnTo>
                          <a:pt x="1085698" y="187766"/>
                        </a:lnTo>
                        <a:lnTo>
                          <a:pt x="993086" y="241240"/>
                        </a:lnTo>
                        <a:close/>
                        <a:moveTo>
                          <a:pt x="990257" y="242868"/>
                        </a:moveTo>
                        <a:lnTo>
                          <a:pt x="897636" y="296342"/>
                        </a:lnTo>
                        <a:lnTo>
                          <a:pt x="805015" y="242868"/>
                        </a:lnTo>
                        <a:lnTo>
                          <a:pt x="897636" y="189395"/>
                        </a:lnTo>
                        <a:lnTo>
                          <a:pt x="990257" y="242868"/>
                        </a:lnTo>
                        <a:close/>
                        <a:moveTo>
                          <a:pt x="802196" y="241240"/>
                        </a:moveTo>
                        <a:lnTo>
                          <a:pt x="709574" y="187766"/>
                        </a:lnTo>
                        <a:lnTo>
                          <a:pt x="802196" y="134293"/>
                        </a:lnTo>
                        <a:lnTo>
                          <a:pt x="894807" y="187766"/>
                        </a:lnTo>
                        <a:lnTo>
                          <a:pt x="802196" y="241240"/>
                        </a:lnTo>
                        <a:close/>
                        <a:moveTo>
                          <a:pt x="799376" y="242868"/>
                        </a:moveTo>
                        <a:lnTo>
                          <a:pt x="706755" y="296342"/>
                        </a:lnTo>
                        <a:lnTo>
                          <a:pt x="614143" y="242868"/>
                        </a:lnTo>
                        <a:lnTo>
                          <a:pt x="706755" y="189395"/>
                        </a:lnTo>
                        <a:lnTo>
                          <a:pt x="799376" y="242868"/>
                        </a:lnTo>
                        <a:close/>
                        <a:moveTo>
                          <a:pt x="611305" y="241240"/>
                        </a:moveTo>
                        <a:lnTo>
                          <a:pt x="518684" y="187766"/>
                        </a:lnTo>
                        <a:lnTo>
                          <a:pt x="611305" y="134293"/>
                        </a:lnTo>
                        <a:lnTo>
                          <a:pt x="703926" y="187766"/>
                        </a:lnTo>
                        <a:lnTo>
                          <a:pt x="611305" y="241240"/>
                        </a:lnTo>
                        <a:close/>
                        <a:moveTo>
                          <a:pt x="608486" y="242868"/>
                        </a:moveTo>
                        <a:lnTo>
                          <a:pt x="578768" y="260032"/>
                        </a:lnTo>
                        <a:lnTo>
                          <a:pt x="515874" y="296342"/>
                        </a:lnTo>
                        <a:lnTo>
                          <a:pt x="423253" y="242868"/>
                        </a:lnTo>
                        <a:lnTo>
                          <a:pt x="486147" y="206559"/>
                        </a:lnTo>
                        <a:lnTo>
                          <a:pt x="515864" y="189404"/>
                        </a:lnTo>
                        <a:lnTo>
                          <a:pt x="608486" y="242868"/>
                        </a:lnTo>
                        <a:close/>
                        <a:moveTo>
                          <a:pt x="513007" y="297990"/>
                        </a:moveTo>
                        <a:lnTo>
                          <a:pt x="420414" y="351444"/>
                        </a:lnTo>
                        <a:lnTo>
                          <a:pt x="327793" y="297970"/>
                        </a:lnTo>
                        <a:lnTo>
                          <a:pt x="420386" y="244516"/>
                        </a:lnTo>
                        <a:lnTo>
                          <a:pt x="513007" y="297990"/>
                        </a:lnTo>
                        <a:close/>
                        <a:moveTo>
                          <a:pt x="417566" y="353101"/>
                        </a:moveTo>
                        <a:lnTo>
                          <a:pt x="354673" y="389411"/>
                        </a:lnTo>
                        <a:lnTo>
                          <a:pt x="324955" y="406575"/>
                        </a:lnTo>
                        <a:lnTo>
                          <a:pt x="232334" y="353101"/>
                        </a:lnTo>
                        <a:lnTo>
                          <a:pt x="262052" y="335947"/>
                        </a:lnTo>
                        <a:lnTo>
                          <a:pt x="324945" y="299637"/>
                        </a:lnTo>
                        <a:lnTo>
                          <a:pt x="417566" y="353101"/>
                        </a:lnTo>
                        <a:close/>
                        <a:moveTo>
                          <a:pt x="322126" y="408203"/>
                        </a:moveTo>
                        <a:lnTo>
                          <a:pt x="229505" y="461677"/>
                        </a:lnTo>
                        <a:lnTo>
                          <a:pt x="136884" y="408203"/>
                        </a:lnTo>
                        <a:lnTo>
                          <a:pt x="229505" y="354730"/>
                        </a:lnTo>
                        <a:lnTo>
                          <a:pt x="322126" y="408203"/>
                        </a:lnTo>
                        <a:close/>
                        <a:moveTo>
                          <a:pt x="322126" y="518417"/>
                        </a:moveTo>
                        <a:lnTo>
                          <a:pt x="229505" y="571890"/>
                        </a:lnTo>
                        <a:lnTo>
                          <a:pt x="136884" y="518417"/>
                        </a:lnTo>
                        <a:lnTo>
                          <a:pt x="229505" y="464944"/>
                        </a:lnTo>
                        <a:lnTo>
                          <a:pt x="322126" y="518417"/>
                        </a:lnTo>
                        <a:close/>
                        <a:moveTo>
                          <a:pt x="324955" y="520046"/>
                        </a:moveTo>
                        <a:lnTo>
                          <a:pt x="417576" y="573519"/>
                        </a:lnTo>
                        <a:lnTo>
                          <a:pt x="324955" y="626993"/>
                        </a:lnTo>
                        <a:lnTo>
                          <a:pt x="232334" y="573519"/>
                        </a:lnTo>
                        <a:lnTo>
                          <a:pt x="324955" y="520046"/>
                        </a:lnTo>
                        <a:close/>
                        <a:moveTo>
                          <a:pt x="420395" y="575158"/>
                        </a:moveTo>
                        <a:lnTo>
                          <a:pt x="513007" y="628631"/>
                        </a:lnTo>
                        <a:lnTo>
                          <a:pt x="420386" y="682104"/>
                        </a:lnTo>
                        <a:lnTo>
                          <a:pt x="327774" y="628631"/>
                        </a:lnTo>
                        <a:lnTo>
                          <a:pt x="420395" y="575158"/>
                        </a:lnTo>
                        <a:close/>
                        <a:moveTo>
                          <a:pt x="515836" y="630260"/>
                        </a:moveTo>
                        <a:lnTo>
                          <a:pt x="608447" y="683733"/>
                        </a:lnTo>
                        <a:lnTo>
                          <a:pt x="515826" y="737206"/>
                        </a:lnTo>
                        <a:lnTo>
                          <a:pt x="423215" y="683733"/>
                        </a:lnTo>
                        <a:lnTo>
                          <a:pt x="515836" y="630260"/>
                        </a:lnTo>
                        <a:close/>
                        <a:moveTo>
                          <a:pt x="611286" y="685362"/>
                        </a:moveTo>
                        <a:lnTo>
                          <a:pt x="703907" y="738835"/>
                        </a:lnTo>
                        <a:lnTo>
                          <a:pt x="611286" y="792308"/>
                        </a:lnTo>
                        <a:lnTo>
                          <a:pt x="518665" y="738835"/>
                        </a:lnTo>
                        <a:lnTo>
                          <a:pt x="611286" y="685362"/>
                        </a:lnTo>
                        <a:close/>
                        <a:moveTo>
                          <a:pt x="614115" y="683733"/>
                        </a:moveTo>
                        <a:lnTo>
                          <a:pt x="706726" y="630260"/>
                        </a:lnTo>
                        <a:lnTo>
                          <a:pt x="799348" y="683733"/>
                        </a:lnTo>
                        <a:lnTo>
                          <a:pt x="706726" y="737206"/>
                        </a:lnTo>
                        <a:lnTo>
                          <a:pt x="614115" y="683733"/>
                        </a:lnTo>
                        <a:close/>
                        <a:moveTo>
                          <a:pt x="802177" y="685362"/>
                        </a:moveTo>
                        <a:lnTo>
                          <a:pt x="894788" y="738835"/>
                        </a:lnTo>
                        <a:lnTo>
                          <a:pt x="802167" y="792308"/>
                        </a:lnTo>
                        <a:lnTo>
                          <a:pt x="709555" y="738835"/>
                        </a:lnTo>
                        <a:lnTo>
                          <a:pt x="802177" y="685362"/>
                        </a:lnTo>
                        <a:close/>
                        <a:moveTo>
                          <a:pt x="805005" y="683733"/>
                        </a:moveTo>
                        <a:lnTo>
                          <a:pt x="834723" y="666569"/>
                        </a:lnTo>
                        <a:lnTo>
                          <a:pt x="897617" y="630260"/>
                        </a:lnTo>
                        <a:lnTo>
                          <a:pt x="990229" y="683733"/>
                        </a:lnTo>
                        <a:lnTo>
                          <a:pt x="927335" y="720042"/>
                        </a:lnTo>
                        <a:lnTo>
                          <a:pt x="897617" y="737206"/>
                        </a:lnTo>
                        <a:lnTo>
                          <a:pt x="805005" y="683733"/>
                        </a:lnTo>
                        <a:close/>
                        <a:moveTo>
                          <a:pt x="930164" y="721681"/>
                        </a:moveTo>
                        <a:lnTo>
                          <a:pt x="993058" y="685371"/>
                        </a:lnTo>
                        <a:lnTo>
                          <a:pt x="1085669" y="738845"/>
                        </a:lnTo>
                        <a:lnTo>
                          <a:pt x="1022775" y="775154"/>
                        </a:lnTo>
                        <a:lnTo>
                          <a:pt x="993058" y="792308"/>
                        </a:lnTo>
                        <a:lnTo>
                          <a:pt x="900446" y="738835"/>
                        </a:lnTo>
                        <a:lnTo>
                          <a:pt x="930164" y="721681"/>
                        </a:lnTo>
                        <a:close/>
                        <a:moveTo>
                          <a:pt x="995915" y="683714"/>
                        </a:moveTo>
                        <a:lnTo>
                          <a:pt x="1088508" y="630260"/>
                        </a:lnTo>
                        <a:lnTo>
                          <a:pt x="1181119" y="683733"/>
                        </a:lnTo>
                        <a:lnTo>
                          <a:pt x="1088527" y="737187"/>
                        </a:lnTo>
                        <a:lnTo>
                          <a:pt x="995915" y="683714"/>
                        </a:lnTo>
                        <a:close/>
                        <a:moveTo>
                          <a:pt x="1091355" y="628612"/>
                        </a:moveTo>
                        <a:lnTo>
                          <a:pt x="1154249" y="592303"/>
                        </a:lnTo>
                        <a:lnTo>
                          <a:pt x="1183967" y="575148"/>
                        </a:lnTo>
                        <a:lnTo>
                          <a:pt x="1276579" y="628621"/>
                        </a:lnTo>
                        <a:lnTo>
                          <a:pt x="1246861" y="645785"/>
                        </a:lnTo>
                        <a:lnTo>
                          <a:pt x="1183967" y="682095"/>
                        </a:lnTo>
                        <a:lnTo>
                          <a:pt x="1091355" y="628612"/>
                        </a:lnTo>
                        <a:close/>
                        <a:moveTo>
                          <a:pt x="1186806" y="573500"/>
                        </a:moveTo>
                        <a:lnTo>
                          <a:pt x="1279417" y="520027"/>
                        </a:lnTo>
                        <a:lnTo>
                          <a:pt x="1372029" y="573500"/>
                        </a:lnTo>
                        <a:lnTo>
                          <a:pt x="1279408" y="626974"/>
                        </a:lnTo>
                        <a:lnTo>
                          <a:pt x="1186806" y="573500"/>
                        </a:lnTo>
                        <a:close/>
                        <a:moveTo>
                          <a:pt x="1282246" y="518398"/>
                        </a:moveTo>
                        <a:lnTo>
                          <a:pt x="1374867" y="464925"/>
                        </a:lnTo>
                        <a:lnTo>
                          <a:pt x="1467479" y="518398"/>
                        </a:lnTo>
                        <a:lnTo>
                          <a:pt x="1374858" y="571872"/>
                        </a:lnTo>
                        <a:lnTo>
                          <a:pt x="1282246" y="518398"/>
                        </a:lnTo>
                        <a:close/>
                        <a:moveTo>
                          <a:pt x="1562919" y="353082"/>
                        </a:moveTo>
                        <a:lnTo>
                          <a:pt x="1470308" y="406555"/>
                        </a:lnTo>
                        <a:lnTo>
                          <a:pt x="1377696" y="353082"/>
                        </a:lnTo>
                        <a:lnTo>
                          <a:pt x="1470308" y="299609"/>
                        </a:lnTo>
                        <a:lnTo>
                          <a:pt x="1562919" y="353082"/>
                        </a:lnTo>
                        <a:close/>
                        <a:moveTo>
                          <a:pt x="1467479" y="297980"/>
                        </a:moveTo>
                        <a:lnTo>
                          <a:pt x="1374858" y="351453"/>
                        </a:lnTo>
                        <a:lnTo>
                          <a:pt x="1282237" y="297980"/>
                        </a:lnTo>
                        <a:lnTo>
                          <a:pt x="1374848" y="244507"/>
                        </a:lnTo>
                        <a:lnTo>
                          <a:pt x="1467479" y="297980"/>
                        </a:lnTo>
                        <a:close/>
                        <a:moveTo>
                          <a:pt x="1372038" y="242868"/>
                        </a:moveTo>
                        <a:lnTo>
                          <a:pt x="1279417" y="296342"/>
                        </a:lnTo>
                        <a:lnTo>
                          <a:pt x="1186806" y="242868"/>
                        </a:lnTo>
                        <a:lnTo>
                          <a:pt x="1279417" y="189395"/>
                        </a:lnTo>
                        <a:lnTo>
                          <a:pt x="1372038" y="242868"/>
                        </a:lnTo>
                        <a:close/>
                        <a:moveTo>
                          <a:pt x="1276588" y="187766"/>
                        </a:moveTo>
                        <a:lnTo>
                          <a:pt x="1183967" y="241240"/>
                        </a:lnTo>
                        <a:lnTo>
                          <a:pt x="1091355" y="187766"/>
                        </a:lnTo>
                        <a:lnTo>
                          <a:pt x="1183977" y="134293"/>
                        </a:lnTo>
                        <a:lnTo>
                          <a:pt x="1276588" y="187766"/>
                        </a:lnTo>
                        <a:close/>
                        <a:moveTo>
                          <a:pt x="1181148" y="132664"/>
                        </a:moveTo>
                        <a:lnTo>
                          <a:pt x="1088527" y="186137"/>
                        </a:lnTo>
                        <a:lnTo>
                          <a:pt x="995915" y="132664"/>
                        </a:lnTo>
                        <a:lnTo>
                          <a:pt x="1088527" y="79191"/>
                        </a:lnTo>
                        <a:lnTo>
                          <a:pt x="1181148" y="132664"/>
                        </a:lnTo>
                        <a:close/>
                        <a:moveTo>
                          <a:pt x="993086" y="24079"/>
                        </a:moveTo>
                        <a:lnTo>
                          <a:pt x="1085707" y="77553"/>
                        </a:lnTo>
                        <a:lnTo>
                          <a:pt x="993086" y="131026"/>
                        </a:lnTo>
                        <a:lnTo>
                          <a:pt x="900465" y="77553"/>
                        </a:lnTo>
                        <a:lnTo>
                          <a:pt x="993086" y="24079"/>
                        </a:lnTo>
                        <a:close/>
                        <a:moveTo>
                          <a:pt x="990257" y="132664"/>
                        </a:moveTo>
                        <a:lnTo>
                          <a:pt x="897646" y="186137"/>
                        </a:lnTo>
                        <a:lnTo>
                          <a:pt x="805024" y="132664"/>
                        </a:lnTo>
                        <a:lnTo>
                          <a:pt x="897636" y="79191"/>
                        </a:lnTo>
                        <a:lnTo>
                          <a:pt x="990257" y="132664"/>
                        </a:lnTo>
                        <a:close/>
                        <a:moveTo>
                          <a:pt x="802196" y="24079"/>
                        </a:moveTo>
                        <a:lnTo>
                          <a:pt x="894817" y="77553"/>
                        </a:lnTo>
                        <a:lnTo>
                          <a:pt x="802205" y="131026"/>
                        </a:lnTo>
                        <a:lnTo>
                          <a:pt x="709584" y="77553"/>
                        </a:lnTo>
                        <a:lnTo>
                          <a:pt x="802196" y="24079"/>
                        </a:lnTo>
                        <a:close/>
                        <a:moveTo>
                          <a:pt x="799376" y="132664"/>
                        </a:moveTo>
                        <a:lnTo>
                          <a:pt x="706755" y="186137"/>
                        </a:lnTo>
                        <a:lnTo>
                          <a:pt x="614143" y="132664"/>
                        </a:lnTo>
                        <a:lnTo>
                          <a:pt x="706755" y="79191"/>
                        </a:lnTo>
                        <a:lnTo>
                          <a:pt x="799376" y="132664"/>
                        </a:lnTo>
                        <a:close/>
                        <a:moveTo>
                          <a:pt x="611315" y="24079"/>
                        </a:moveTo>
                        <a:lnTo>
                          <a:pt x="703926" y="77553"/>
                        </a:lnTo>
                        <a:lnTo>
                          <a:pt x="611305" y="131026"/>
                        </a:lnTo>
                        <a:lnTo>
                          <a:pt x="518693" y="77553"/>
                        </a:lnTo>
                        <a:lnTo>
                          <a:pt x="611315" y="24079"/>
                        </a:lnTo>
                        <a:close/>
                        <a:moveTo>
                          <a:pt x="515864" y="79191"/>
                        </a:moveTo>
                        <a:lnTo>
                          <a:pt x="608476" y="132664"/>
                        </a:lnTo>
                        <a:lnTo>
                          <a:pt x="515855" y="186137"/>
                        </a:lnTo>
                        <a:lnTo>
                          <a:pt x="423243" y="132664"/>
                        </a:lnTo>
                        <a:lnTo>
                          <a:pt x="515864" y="79191"/>
                        </a:lnTo>
                        <a:close/>
                        <a:moveTo>
                          <a:pt x="390706" y="151457"/>
                        </a:moveTo>
                        <a:lnTo>
                          <a:pt x="420424" y="134293"/>
                        </a:lnTo>
                        <a:lnTo>
                          <a:pt x="513036" y="187766"/>
                        </a:lnTo>
                        <a:lnTo>
                          <a:pt x="483318" y="204930"/>
                        </a:lnTo>
                        <a:lnTo>
                          <a:pt x="420424" y="241240"/>
                        </a:lnTo>
                        <a:lnTo>
                          <a:pt x="327812" y="187766"/>
                        </a:lnTo>
                        <a:lnTo>
                          <a:pt x="390706" y="151457"/>
                        </a:lnTo>
                        <a:close/>
                        <a:moveTo>
                          <a:pt x="324955" y="189414"/>
                        </a:moveTo>
                        <a:lnTo>
                          <a:pt x="417566" y="242888"/>
                        </a:lnTo>
                        <a:lnTo>
                          <a:pt x="324974" y="296342"/>
                        </a:lnTo>
                        <a:lnTo>
                          <a:pt x="232362" y="242868"/>
                        </a:lnTo>
                        <a:lnTo>
                          <a:pt x="324955" y="189414"/>
                        </a:lnTo>
                        <a:close/>
                        <a:moveTo>
                          <a:pt x="166611" y="280835"/>
                        </a:moveTo>
                        <a:lnTo>
                          <a:pt x="229505" y="244526"/>
                        </a:lnTo>
                        <a:lnTo>
                          <a:pt x="322116" y="297999"/>
                        </a:lnTo>
                        <a:lnTo>
                          <a:pt x="259223" y="334308"/>
                        </a:lnTo>
                        <a:lnTo>
                          <a:pt x="229505" y="351472"/>
                        </a:lnTo>
                        <a:lnTo>
                          <a:pt x="136893" y="297999"/>
                        </a:lnTo>
                        <a:lnTo>
                          <a:pt x="166611" y="280835"/>
                        </a:lnTo>
                        <a:close/>
                        <a:moveTo>
                          <a:pt x="41443" y="353101"/>
                        </a:moveTo>
                        <a:lnTo>
                          <a:pt x="134055" y="299628"/>
                        </a:lnTo>
                        <a:lnTo>
                          <a:pt x="226666" y="353101"/>
                        </a:lnTo>
                        <a:lnTo>
                          <a:pt x="134045" y="406575"/>
                        </a:lnTo>
                        <a:lnTo>
                          <a:pt x="41443" y="353101"/>
                        </a:lnTo>
                        <a:close/>
                        <a:moveTo>
                          <a:pt x="41443" y="463305"/>
                        </a:moveTo>
                        <a:lnTo>
                          <a:pt x="134055" y="409832"/>
                        </a:lnTo>
                        <a:lnTo>
                          <a:pt x="226676" y="463305"/>
                        </a:lnTo>
                        <a:lnTo>
                          <a:pt x="134055" y="516779"/>
                        </a:lnTo>
                        <a:lnTo>
                          <a:pt x="41443" y="463305"/>
                        </a:lnTo>
                        <a:close/>
                        <a:moveTo>
                          <a:pt x="41443" y="573519"/>
                        </a:moveTo>
                        <a:lnTo>
                          <a:pt x="134055" y="520046"/>
                        </a:lnTo>
                        <a:lnTo>
                          <a:pt x="226676" y="573519"/>
                        </a:lnTo>
                        <a:lnTo>
                          <a:pt x="134064" y="626993"/>
                        </a:lnTo>
                        <a:lnTo>
                          <a:pt x="41443" y="573519"/>
                        </a:lnTo>
                        <a:close/>
                        <a:moveTo>
                          <a:pt x="136893" y="628631"/>
                        </a:moveTo>
                        <a:lnTo>
                          <a:pt x="229505" y="575158"/>
                        </a:lnTo>
                        <a:lnTo>
                          <a:pt x="322126" y="628631"/>
                        </a:lnTo>
                        <a:lnTo>
                          <a:pt x="229514" y="682104"/>
                        </a:lnTo>
                        <a:lnTo>
                          <a:pt x="136893" y="628631"/>
                        </a:lnTo>
                        <a:close/>
                        <a:moveTo>
                          <a:pt x="232334" y="683733"/>
                        </a:moveTo>
                        <a:lnTo>
                          <a:pt x="324945" y="630260"/>
                        </a:lnTo>
                        <a:lnTo>
                          <a:pt x="417557" y="683733"/>
                        </a:lnTo>
                        <a:lnTo>
                          <a:pt x="324945" y="737206"/>
                        </a:lnTo>
                        <a:lnTo>
                          <a:pt x="232334" y="683733"/>
                        </a:lnTo>
                        <a:close/>
                        <a:moveTo>
                          <a:pt x="327774" y="738835"/>
                        </a:moveTo>
                        <a:lnTo>
                          <a:pt x="420386" y="685362"/>
                        </a:lnTo>
                        <a:lnTo>
                          <a:pt x="512997" y="738835"/>
                        </a:lnTo>
                        <a:lnTo>
                          <a:pt x="420386" y="792308"/>
                        </a:lnTo>
                        <a:lnTo>
                          <a:pt x="327774" y="738835"/>
                        </a:lnTo>
                        <a:close/>
                        <a:moveTo>
                          <a:pt x="423224" y="793937"/>
                        </a:moveTo>
                        <a:lnTo>
                          <a:pt x="515836" y="740464"/>
                        </a:lnTo>
                        <a:lnTo>
                          <a:pt x="608457" y="793937"/>
                        </a:lnTo>
                        <a:lnTo>
                          <a:pt x="515845" y="847411"/>
                        </a:lnTo>
                        <a:lnTo>
                          <a:pt x="423224" y="793937"/>
                        </a:lnTo>
                        <a:close/>
                        <a:moveTo>
                          <a:pt x="611286" y="902522"/>
                        </a:moveTo>
                        <a:lnTo>
                          <a:pt x="518674" y="849049"/>
                        </a:lnTo>
                        <a:lnTo>
                          <a:pt x="611286" y="795576"/>
                        </a:lnTo>
                        <a:lnTo>
                          <a:pt x="703898" y="849049"/>
                        </a:lnTo>
                        <a:lnTo>
                          <a:pt x="611286" y="902522"/>
                        </a:lnTo>
                        <a:close/>
                        <a:moveTo>
                          <a:pt x="614115" y="793947"/>
                        </a:moveTo>
                        <a:lnTo>
                          <a:pt x="706726" y="740473"/>
                        </a:lnTo>
                        <a:lnTo>
                          <a:pt x="799338" y="793947"/>
                        </a:lnTo>
                        <a:lnTo>
                          <a:pt x="706726" y="847420"/>
                        </a:lnTo>
                        <a:lnTo>
                          <a:pt x="614115" y="793947"/>
                        </a:lnTo>
                        <a:close/>
                        <a:moveTo>
                          <a:pt x="802167" y="902522"/>
                        </a:moveTo>
                        <a:lnTo>
                          <a:pt x="709555" y="849049"/>
                        </a:lnTo>
                        <a:lnTo>
                          <a:pt x="802177" y="795576"/>
                        </a:lnTo>
                        <a:lnTo>
                          <a:pt x="894788" y="849049"/>
                        </a:lnTo>
                        <a:lnTo>
                          <a:pt x="802167" y="902522"/>
                        </a:lnTo>
                        <a:close/>
                        <a:moveTo>
                          <a:pt x="804996" y="793937"/>
                        </a:moveTo>
                        <a:lnTo>
                          <a:pt x="897617" y="740464"/>
                        </a:lnTo>
                        <a:lnTo>
                          <a:pt x="990229" y="793937"/>
                        </a:lnTo>
                        <a:lnTo>
                          <a:pt x="897607" y="847411"/>
                        </a:lnTo>
                        <a:lnTo>
                          <a:pt x="804996" y="793937"/>
                        </a:lnTo>
                        <a:close/>
                        <a:moveTo>
                          <a:pt x="993058" y="902522"/>
                        </a:moveTo>
                        <a:lnTo>
                          <a:pt x="900436" y="849049"/>
                        </a:lnTo>
                        <a:lnTo>
                          <a:pt x="993058" y="795576"/>
                        </a:lnTo>
                        <a:lnTo>
                          <a:pt x="1085679" y="849049"/>
                        </a:lnTo>
                        <a:lnTo>
                          <a:pt x="993058" y="902522"/>
                        </a:lnTo>
                        <a:close/>
                        <a:moveTo>
                          <a:pt x="1118225" y="830256"/>
                        </a:moveTo>
                        <a:lnTo>
                          <a:pt x="1088508" y="847420"/>
                        </a:lnTo>
                        <a:lnTo>
                          <a:pt x="995886" y="793947"/>
                        </a:lnTo>
                        <a:lnTo>
                          <a:pt x="1025604" y="776792"/>
                        </a:lnTo>
                        <a:lnTo>
                          <a:pt x="1088498" y="740473"/>
                        </a:lnTo>
                        <a:lnTo>
                          <a:pt x="1181119" y="793947"/>
                        </a:lnTo>
                        <a:lnTo>
                          <a:pt x="1118225" y="830256"/>
                        </a:lnTo>
                        <a:close/>
                        <a:moveTo>
                          <a:pt x="1183977" y="792299"/>
                        </a:moveTo>
                        <a:lnTo>
                          <a:pt x="1091355" y="738826"/>
                        </a:lnTo>
                        <a:lnTo>
                          <a:pt x="1183948" y="685371"/>
                        </a:lnTo>
                        <a:lnTo>
                          <a:pt x="1276569" y="738845"/>
                        </a:lnTo>
                        <a:lnTo>
                          <a:pt x="1183977" y="792299"/>
                        </a:lnTo>
                        <a:close/>
                        <a:moveTo>
                          <a:pt x="1342320" y="700878"/>
                        </a:moveTo>
                        <a:lnTo>
                          <a:pt x="1279427" y="737187"/>
                        </a:lnTo>
                        <a:lnTo>
                          <a:pt x="1186806" y="683714"/>
                        </a:lnTo>
                        <a:lnTo>
                          <a:pt x="1249699" y="647405"/>
                        </a:lnTo>
                        <a:lnTo>
                          <a:pt x="1279417" y="630250"/>
                        </a:lnTo>
                        <a:lnTo>
                          <a:pt x="1372038" y="683723"/>
                        </a:lnTo>
                        <a:lnTo>
                          <a:pt x="1342320" y="700878"/>
                        </a:lnTo>
                        <a:close/>
                        <a:moveTo>
                          <a:pt x="1374867" y="682085"/>
                        </a:moveTo>
                        <a:lnTo>
                          <a:pt x="1282246" y="628612"/>
                        </a:lnTo>
                        <a:lnTo>
                          <a:pt x="1374858" y="575138"/>
                        </a:lnTo>
                        <a:lnTo>
                          <a:pt x="1467479" y="628612"/>
                        </a:lnTo>
                        <a:lnTo>
                          <a:pt x="1374867" y="682085"/>
                        </a:lnTo>
                        <a:close/>
                        <a:moveTo>
                          <a:pt x="1470308" y="626983"/>
                        </a:moveTo>
                        <a:lnTo>
                          <a:pt x="1377687" y="573510"/>
                        </a:lnTo>
                        <a:lnTo>
                          <a:pt x="1470308" y="520036"/>
                        </a:lnTo>
                        <a:lnTo>
                          <a:pt x="1562929" y="573510"/>
                        </a:lnTo>
                        <a:lnTo>
                          <a:pt x="1470308" y="626983"/>
                        </a:lnTo>
                        <a:close/>
                      </a:path>
                    </a:pathLst>
                  </a:custGeom>
                  <a:solidFill>
                    <a:srgbClr val="B5ADA3">
                      <a:alpha val="3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400" name="Graphic 3">
                  <a:extLst>
                    <a:ext uri="{FF2B5EF4-FFF2-40B4-BE49-F238E27FC236}">
                      <a16:creationId xmlns:a16="http://schemas.microsoft.com/office/drawing/2014/main" id="{AA53A264-583B-0205-0E33-E3D499BC3751}"/>
                    </a:ext>
                  </a:extLst>
                </p:cNvPr>
                <p:cNvGrpSpPr/>
                <p:nvPr/>
              </p:nvGrpSpPr>
              <p:grpSpPr>
                <a:xfrm>
                  <a:off x="464350" y="5566971"/>
                  <a:ext cx="1430309" cy="752860"/>
                  <a:chOff x="4340285" y="4554421"/>
                  <a:chExt cx="1301896" cy="685271"/>
                </a:xfrm>
                <a:solidFill>
                  <a:schemeClr val="bg2">
                    <a:lumMod val="65000"/>
                  </a:schemeClr>
                </a:solidFill>
              </p:grpSpPr>
              <p:sp>
                <p:nvSpPr>
                  <p:cNvPr id="14824" name="Freeform: Shape 14823">
                    <a:extLst>
                      <a:ext uri="{FF2B5EF4-FFF2-40B4-BE49-F238E27FC236}">
                        <a16:creationId xmlns:a16="http://schemas.microsoft.com/office/drawing/2014/main" id="{17C34CAC-1080-C212-0469-9D28A6B05AA4}"/>
                      </a:ext>
                    </a:extLst>
                  </p:cNvPr>
                  <p:cNvSpPr/>
                  <p:nvPr/>
                </p:nvSpPr>
                <p:spPr>
                  <a:xfrm>
                    <a:off x="5052812" y="5119275"/>
                    <a:ext cx="179336" cy="103551"/>
                  </a:xfrm>
                  <a:custGeom>
                    <a:avLst/>
                    <a:gdLst>
                      <a:gd name="connsiteX0" fmla="*/ 153076 w 179336"/>
                      <a:gd name="connsiteY0" fmla="*/ 15166 h 103551"/>
                      <a:gd name="connsiteX1" fmla="*/ 153076 w 179336"/>
                      <a:gd name="connsiteY1" fmla="*/ 88385 h 103551"/>
                      <a:gd name="connsiteX2" fmla="*/ 26260 w 179336"/>
                      <a:gd name="connsiteY2" fmla="*/ 88385 h 103551"/>
                      <a:gd name="connsiteX3" fmla="*/ 26260 w 179336"/>
                      <a:gd name="connsiteY3" fmla="*/ 15166 h 103551"/>
                      <a:gd name="connsiteX4" fmla="*/ 153076 w 179336"/>
                      <a:gd name="connsiteY4" fmla="*/ 15166 h 103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336" h="103551">
                        <a:moveTo>
                          <a:pt x="153076" y="15166"/>
                        </a:moveTo>
                        <a:cubicBezTo>
                          <a:pt x="188090" y="35388"/>
                          <a:pt x="188090" y="68163"/>
                          <a:pt x="153076" y="88385"/>
                        </a:cubicBezTo>
                        <a:cubicBezTo>
                          <a:pt x="118053" y="108607"/>
                          <a:pt x="61284" y="108607"/>
                          <a:pt x="26260" y="88385"/>
                        </a:cubicBezTo>
                        <a:cubicBezTo>
                          <a:pt x="-8753" y="68163"/>
                          <a:pt x="-8753" y="35388"/>
                          <a:pt x="26260" y="15166"/>
                        </a:cubicBezTo>
                        <a:cubicBezTo>
                          <a:pt x="61274" y="-5055"/>
                          <a:pt x="118053" y="-5055"/>
                          <a:pt x="153076" y="15166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825" name="Freeform: Shape 14824">
                    <a:extLst>
                      <a:ext uri="{FF2B5EF4-FFF2-40B4-BE49-F238E27FC236}">
                        <a16:creationId xmlns:a16="http://schemas.microsoft.com/office/drawing/2014/main" id="{EFB71111-06FE-7ED8-0323-66532EE42BAB}"/>
                      </a:ext>
                    </a:extLst>
                  </p:cNvPr>
                  <p:cNvSpPr/>
                  <p:nvPr/>
                </p:nvSpPr>
                <p:spPr>
                  <a:xfrm>
                    <a:off x="5344594" y="4873730"/>
                    <a:ext cx="179351" cy="103550"/>
                  </a:xfrm>
                  <a:custGeom>
                    <a:avLst/>
                    <a:gdLst>
                      <a:gd name="connsiteX0" fmla="*/ 153084 w 179351"/>
                      <a:gd name="connsiteY0" fmla="*/ 15166 h 103550"/>
                      <a:gd name="connsiteX1" fmla="*/ 153084 w 179351"/>
                      <a:gd name="connsiteY1" fmla="*/ 88385 h 103550"/>
                      <a:gd name="connsiteX2" fmla="*/ 26268 w 179351"/>
                      <a:gd name="connsiteY2" fmla="*/ 88385 h 103550"/>
                      <a:gd name="connsiteX3" fmla="*/ 26268 w 179351"/>
                      <a:gd name="connsiteY3" fmla="*/ 15166 h 103550"/>
                      <a:gd name="connsiteX4" fmla="*/ 153084 w 179351"/>
                      <a:gd name="connsiteY4" fmla="*/ 15166 h 103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351" h="103550">
                        <a:moveTo>
                          <a:pt x="153084" y="15166"/>
                        </a:moveTo>
                        <a:cubicBezTo>
                          <a:pt x="188107" y="35388"/>
                          <a:pt x="188107" y="68163"/>
                          <a:pt x="153084" y="88385"/>
                        </a:cubicBezTo>
                        <a:cubicBezTo>
                          <a:pt x="118070" y="108606"/>
                          <a:pt x="61291" y="108606"/>
                          <a:pt x="26268" y="88385"/>
                        </a:cubicBezTo>
                        <a:cubicBezTo>
                          <a:pt x="-8756" y="68163"/>
                          <a:pt x="-8756" y="35388"/>
                          <a:pt x="26268" y="15166"/>
                        </a:cubicBezTo>
                        <a:cubicBezTo>
                          <a:pt x="61282" y="-5055"/>
                          <a:pt x="118060" y="-5055"/>
                          <a:pt x="153084" y="15166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826" name="Freeform: Shape 14825">
                    <a:extLst>
                      <a:ext uri="{FF2B5EF4-FFF2-40B4-BE49-F238E27FC236}">
                        <a16:creationId xmlns:a16="http://schemas.microsoft.com/office/drawing/2014/main" id="{B3CE76DE-EDED-4A7B-A0CB-62A2E088D70E}"/>
                      </a:ext>
                    </a:extLst>
                  </p:cNvPr>
                  <p:cNvSpPr/>
                  <p:nvPr/>
                </p:nvSpPr>
                <p:spPr>
                  <a:xfrm>
                    <a:off x="5221864" y="4802881"/>
                    <a:ext cx="179350" cy="103543"/>
                  </a:xfrm>
                  <a:custGeom>
                    <a:avLst/>
                    <a:gdLst>
                      <a:gd name="connsiteX0" fmla="*/ 153083 w 179350"/>
                      <a:gd name="connsiteY0" fmla="*/ 15159 h 103543"/>
                      <a:gd name="connsiteX1" fmla="*/ 153083 w 179350"/>
                      <a:gd name="connsiteY1" fmla="*/ 88378 h 103543"/>
                      <a:gd name="connsiteX2" fmla="*/ 26268 w 179350"/>
                      <a:gd name="connsiteY2" fmla="*/ 88378 h 103543"/>
                      <a:gd name="connsiteX3" fmla="*/ 26268 w 179350"/>
                      <a:gd name="connsiteY3" fmla="*/ 15159 h 103543"/>
                      <a:gd name="connsiteX4" fmla="*/ 153083 w 179350"/>
                      <a:gd name="connsiteY4" fmla="*/ 15159 h 10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350" h="103543">
                        <a:moveTo>
                          <a:pt x="153083" y="15159"/>
                        </a:moveTo>
                        <a:cubicBezTo>
                          <a:pt x="188107" y="35381"/>
                          <a:pt x="188107" y="68156"/>
                          <a:pt x="153083" y="88378"/>
                        </a:cubicBezTo>
                        <a:cubicBezTo>
                          <a:pt x="118070" y="108599"/>
                          <a:pt x="61291" y="108599"/>
                          <a:pt x="26268" y="88378"/>
                        </a:cubicBezTo>
                        <a:cubicBezTo>
                          <a:pt x="-8756" y="68156"/>
                          <a:pt x="-8756" y="35381"/>
                          <a:pt x="26268" y="15159"/>
                        </a:cubicBezTo>
                        <a:cubicBezTo>
                          <a:pt x="61291" y="-5053"/>
                          <a:pt x="118060" y="-5053"/>
                          <a:pt x="153083" y="15159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4827" name="Graphic 3">
                    <a:extLst>
                      <a:ext uri="{FF2B5EF4-FFF2-40B4-BE49-F238E27FC236}">
                        <a16:creationId xmlns:a16="http://schemas.microsoft.com/office/drawing/2014/main" id="{4F5460D4-353B-4FCD-1330-C7F5CFB01249}"/>
                      </a:ext>
                    </a:extLst>
                  </p:cNvPr>
                  <p:cNvGrpSpPr/>
                  <p:nvPr/>
                </p:nvGrpSpPr>
                <p:grpSpPr>
                  <a:xfrm>
                    <a:off x="4741530" y="4554421"/>
                    <a:ext cx="900650" cy="432061"/>
                    <a:chOff x="4741530" y="4554421"/>
                    <a:chExt cx="900650" cy="432061"/>
                  </a:xfrm>
                  <a:grpFill/>
                </p:grpSpPr>
                <p:sp>
                  <p:nvSpPr>
                    <p:cNvPr id="14829" name="Freeform: Shape 14828">
                      <a:extLst>
                        <a:ext uri="{FF2B5EF4-FFF2-40B4-BE49-F238E27FC236}">
                          <a16:creationId xmlns:a16="http://schemas.microsoft.com/office/drawing/2014/main" id="{D1573105-F398-E593-A9F3-36806F267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2171" y="4567168"/>
                      <a:ext cx="726271" cy="419314"/>
                    </a:xfrm>
                    <a:custGeom>
                      <a:avLst/>
                      <a:gdLst>
                        <a:gd name="connsiteX0" fmla="*/ 717171 w 726271"/>
                        <a:gd name="connsiteY0" fmla="*/ 150574 h 419314"/>
                        <a:gd name="connsiteX1" fmla="*/ 260799 w 726271"/>
                        <a:gd name="connsiteY1" fmla="*/ 414064 h 419314"/>
                        <a:gd name="connsiteX2" fmla="*/ 216860 w 726271"/>
                        <a:gd name="connsiteY2" fmla="*/ 414064 h 419314"/>
                        <a:gd name="connsiteX3" fmla="*/ 9101 w 726271"/>
                        <a:gd name="connsiteY3" fmla="*/ 294106 h 419314"/>
                        <a:gd name="connsiteX4" fmla="*/ 9101 w 726271"/>
                        <a:gd name="connsiteY4" fmla="*/ 268741 h 419314"/>
                        <a:gd name="connsiteX5" fmla="*/ 465463 w 726271"/>
                        <a:gd name="connsiteY5" fmla="*/ 5251 h 419314"/>
                        <a:gd name="connsiteX6" fmla="*/ 509402 w 726271"/>
                        <a:gd name="connsiteY6" fmla="*/ 5251 h 419314"/>
                        <a:gd name="connsiteX7" fmla="*/ 717171 w 726271"/>
                        <a:gd name="connsiteY7" fmla="*/ 125209 h 419314"/>
                        <a:gd name="connsiteX8" fmla="*/ 717171 w 726271"/>
                        <a:gd name="connsiteY8" fmla="*/ 150574 h 419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6271" h="419314">
                          <a:moveTo>
                            <a:pt x="717171" y="150574"/>
                          </a:moveTo>
                          <a:lnTo>
                            <a:pt x="260799" y="414064"/>
                          </a:lnTo>
                          <a:cubicBezTo>
                            <a:pt x="248664" y="421065"/>
                            <a:pt x="228995" y="421065"/>
                            <a:pt x="216860" y="414064"/>
                          </a:cubicBezTo>
                          <a:lnTo>
                            <a:pt x="9101" y="294106"/>
                          </a:lnTo>
                          <a:cubicBezTo>
                            <a:pt x="-3034" y="287105"/>
                            <a:pt x="-3034" y="275742"/>
                            <a:pt x="9101" y="268741"/>
                          </a:cubicBezTo>
                          <a:lnTo>
                            <a:pt x="465463" y="5251"/>
                          </a:lnTo>
                          <a:cubicBezTo>
                            <a:pt x="477598" y="-1750"/>
                            <a:pt x="497267" y="-1750"/>
                            <a:pt x="509402" y="5251"/>
                          </a:cubicBezTo>
                          <a:lnTo>
                            <a:pt x="717171" y="125209"/>
                          </a:lnTo>
                          <a:cubicBezTo>
                            <a:pt x="729305" y="132209"/>
                            <a:pt x="729305" y="143563"/>
                            <a:pt x="717171" y="15057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830" name="Freeform: Shape 14829">
                      <a:extLst>
                        <a:ext uri="{FF2B5EF4-FFF2-40B4-BE49-F238E27FC236}">
                          <a16:creationId xmlns:a16="http://schemas.microsoft.com/office/drawing/2014/main" id="{F6A60C21-8D74-2BF2-476B-5556D9578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0467" y="4554421"/>
                      <a:ext cx="398916" cy="230323"/>
                    </a:xfrm>
                    <a:custGeom>
                      <a:avLst/>
                      <a:gdLst>
                        <a:gd name="connsiteX0" fmla="*/ 340495 w 398916"/>
                        <a:gd name="connsiteY0" fmla="*/ 33733 h 230323"/>
                        <a:gd name="connsiteX1" fmla="*/ 340495 w 398916"/>
                        <a:gd name="connsiteY1" fmla="*/ 196591 h 230323"/>
                        <a:gd name="connsiteX2" fmla="*/ 58422 w 398916"/>
                        <a:gd name="connsiteY2" fmla="*/ 196591 h 230323"/>
                        <a:gd name="connsiteX3" fmla="*/ 58422 w 398916"/>
                        <a:gd name="connsiteY3" fmla="*/ 33733 h 230323"/>
                        <a:gd name="connsiteX4" fmla="*/ 340495 w 398916"/>
                        <a:gd name="connsiteY4" fmla="*/ 33733 h 230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916" h="230323">
                          <a:moveTo>
                            <a:pt x="340495" y="33733"/>
                          </a:moveTo>
                          <a:cubicBezTo>
                            <a:pt x="418390" y="78700"/>
                            <a:pt x="418390" y="151614"/>
                            <a:pt x="340495" y="196591"/>
                          </a:cubicBezTo>
                          <a:cubicBezTo>
                            <a:pt x="262599" y="241568"/>
                            <a:pt x="136317" y="241568"/>
                            <a:pt x="58422" y="196591"/>
                          </a:cubicBezTo>
                          <a:cubicBezTo>
                            <a:pt x="-19474" y="151624"/>
                            <a:pt x="-19474" y="78710"/>
                            <a:pt x="58422" y="33733"/>
                          </a:cubicBezTo>
                          <a:cubicBezTo>
                            <a:pt x="136317" y="-11244"/>
                            <a:pt x="262609" y="-11244"/>
                            <a:pt x="340495" y="3373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831" name="Freeform: Shape 14830">
                      <a:extLst>
                        <a:ext uri="{FF2B5EF4-FFF2-40B4-BE49-F238E27FC236}">
                          <a16:creationId xmlns:a16="http://schemas.microsoft.com/office/drawing/2014/main" id="{0DCE0623-482B-4A86-A34B-AE528D127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1530" y="4744338"/>
                      <a:ext cx="398916" cy="230313"/>
                    </a:xfrm>
                    <a:custGeom>
                      <a:avLst/>
                      <a:gdLst>
                        <a:gd name="connsiteX0" fmla="*/ 340495 w 398916"/>
                        <a:gd name="connsiteY0" fmla="*/ 33726 h 230313"/>
                        <a:gd name="connsiteX1" fmla="*/ 340495 w 398916"/>
                        <a:gd name="connsiteY1" fmla="*/ 196584 h 230313"/>
                        <a:gd name="connsiteX2" fmla="*/ 58422 w 398916"/>
                        <a:gd name="connsiteY2" fmla="*/ 196584 h 230313"/>
                        <a:gd name="connsiteX3" fmla="*/ 58422 w 398916"/>
                        <a:gd name="connsiteY3" fmla="*/ 33726 h 230313"/>
                        <a:gd name="connsiteX4" fmla="*/ 340495 w 398916"/>
                        <a:gd name="connsiteY4" fmla="*/ 33726 h 230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916" h="230313">
                          <a:moveTo>
                            <a:pt x="340495" y="33726"/>
                          </a:moveTo>
                          <a:cubicBezTo>
                            <a:pt x="418390" y="78693"/>
                            <a:pt x="418390" y="151607"/>
                            <a:pt x="340495" y="196584"/>
                          </a:cubicBezTo>
                          <a:cubicBezTo>
                            <a:pt x="262599" y="241561"/>
                            <a:pt x="136317" y="241552"/>
                            <a:pt x="58422" y="196584"/>
                          </a:cubicBezTo>
                          <a:cubicBezTo>
                            <a:pt x="-19474" y="151616"/>
                            <a:pt x="-19474" y="78703"/>
                            <a:pt x="58422" y="33726"/>
                          </a:cubicBezTo>
                          <a:cubicBezTo>
                            <a:pt x="136308" y="-11242"/>
                            <a:pt x="262599" y="-11242"/>
                            <a:pt x="340495" y="3372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832" name="Freeform: Shape 14831">
                      <a:extLst>
                        <a:ext uri="{FF2B5EF4-FFF2-40B4-BE49-F238E27FC236}">
                          <a16:creationId xmlns:a16="http://schemas.microsoft.com/office/drawing/2014/main" id="{5559AC82-C1C7-CDD5-5B34-D51069BD03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3185" y="4589249"/>
                      <a:ext cx="268995" cy="155305"/>
                    </a:xfrm>
                    <a:custGeom>
                      <a:avLst/>
                      <a:gdLst>
                        <a:gd name="connsiteX0" fmla="*/ 268996 w 268995"/>
                        <a:gd name="connsiteY0" fmla="*/ 34471 h 155305"/>
                        <a:gd name="connsiteX1" fmla="*/ 59712 w 268995"/>
                        <a:gd name="connsiteY1" fmla="*/ 155305 h 155305"/>
                        <a:gd name="connsiteX2" fmla="*/ 0 w 268995"/>
                        <a:gd name="connsiteY2" fmla="*/ 120834 h 155305"/>
                        <a:gd name="connsiteX3" fmla="*/ 209293 w 268995"/>
                        <a:gd name="connsiteY3" fmla="*/ 0 h 155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8995" h="155305">
                          <a:moveTo>
                            <a:pt x="268996" y="34471"/>
                          </a:moveTo>
                          <a:lnTo>
                            <a:pt x="59712" y="155305"/>
                          </a:lnTo>
                          <a:lnTo>
                            <a:pt x="0" y="120834"/>
                          </a:lnTo>
                          <a:lnTo>
                            <a:pt x="209293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4828" name="Freeform: Shape 14827">
                    <a:extLst>
                      <a:ext uri="{FF2B5EF4-FFF2-40B4-BE49-F238E27FC236}">
                        <a16:creationId xmlns:a16="http://schemas.microsoft.com/office/drawing/2014/main" id="{707DB84D-434C-1FFF-548F-EF6126C195A7}"/>
                      </a:ext>
                    </a:extLst>
                  </p:cNvPr>
                  <p:cNvSpPr/>
                  <p:nvPr/>
                </p:nvSpPr>
                <p:spPr>
                  <a:xfrm>
                    <a:off x="4340285" y="4896049"/>
                    <a:ext cx="595217" cy="343642"/>
                  </a:xfrm>
                  <a:custGeom>
                    <a:avLst/>
                    <a:gdLst>
                      <a:gd name="connsiteX0" fmla="*/ 595217 w 595217"/>
                      <a:gd name="connsiteY0" fmla="*/ 137046 h 343642"/>
                      <a:gd name="connsiteX1" fmla="*/ 237363 w 595217"/>
                      <a:gd name="connsiteY1" fmla="*/ 343643 h 343642"/>
                      <a:gd name="connsiteX2" fmla="*/ 0 w 595217"/>
                      <a:gd name="connsiteY2" fmla="*/ 206597 h 343642"/>
                      <a:gd name="connsiteX3" fmla="*/ 357845 w 595217"/>
                      <a:gd name="connsiteY3" fmla="*/ 0 h 343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5217" h="343642">
                        <a:moveTo>
                          <a:pt x="595217" y="137046"/>
                        </a:moveTo>
                        <a:lnTo>
                          <a:pt x="237363" y="343643"/>
                        </a:lnTo>
                        <a:lnTo>
                          <a:pt x="0" y="206597"/>
                        </a:lnTo>
                        <a:lnTo>
                          <a:pt x="357845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401" name="Graphic 3">
                  <a:extLst>
                    <a:ext uri="{FF2B5EF4-FFF2-40B4-BE49-F238E27FC236}">
                      <a16:creationId xmlns:a16="http://schemas.microsoft.com/office/drawing/2014/main" id="{3FFC9128-805C-A28B-26DD-04487318028A}"/>
                    </a:ext>
                  </a:extLst>
                </p:cNvPr>
                <p:cNvGrpSpPr/>
                <p:nvPr/>
              </p:nvGrpSpPr>
              <p:grpSpPr>
                <a:xfrm>
                  <a:off x="482265" y="4914811"/>
                  <a:ext cx="1391201" cy="1390998"/>
                  <a:chOff x="4356592" y="3960809"/>
                  <a:chExt cx="1266300" cy="1266120"/>
                </a:xfrm>
                <a:solidFill>
                  <a:schemeClr val="accent1"/>
                </a:solidFill>
              </p:grpSpPr>
              <p:grpSp>
                <p:nvGrpSpPr>
                  <p:cNvPr id="14402" name="Graphic 3">
                    <a:extLst>
                      <a:ext uri="{FF2B5EF4-FFF2-40B4-BE49-F238E27FC236}">
                        <a16:creationId xmlns:a16="http://schemas.microsoft.com/office/drawing/2014/main" id="{3FB4E4FC-CDC2-F44C-7ED9-EAA80D973E81}"/>
                      </a:ext>
                    </a:extLst>
                  </p:cNvPr>
                  <p:cNvGrpSpPr/>
                  <p:nvPr/>
                </p:nvGrpSpPr>
                <p:grpSpPr>
                  <a:xfrm>
                    <a:off x="4798980" y="3960809"/>
                    <a:ext cx="823912" cy="1005620"/>
                    <a:chOff x="4798980" y="3960809"/>
                    <a:chExt cx="823912" cy="1005620"/>
                  </a:xfrm>
                  <a:solidFill>
                    <a:schemeClr val="accent1"/>
                  </a:solidFill>
                </p:grpSpPr>
                <p:grpSp>
                  <p:nvGrpSpPr>
                    <p:cNvPr id="14688" name="Graphic 3">
                      <a:extLst>
                        <a:ext uri="{FF2B5EF4-FFF2-40B4-BE49-F238E27FC236}">
                          <a16:creationId xmlns:a16="http://schemas.microsoft.com/office/drawing/2014/main" id="{40D2D3D6-F506-7D4A-0F9B-CEB8FC4568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77598" y="4267056"/>
                      <a:ext cx="145294" cy="393510"/>
                      <a:chOff x="5477598" y="4267056"/>
                      <a:chExt cx="145294" cy="393510"/>
                    </a:xfrm>
                    <a:solidFill>
                      <a:schemeClr val="accent1"/>
                    </a:solidFill>
                  </p:grpSpPr>
                  <p:sp>
                    <p:nvSpPr>
                      <p:cNvPr id="14761" name="Freeform: Shape 14760">
                        <a:extLst>
                          <a:ext uri="{FF2B5EF4-FFF2-40B4-BE49-F238E27FC236}">
                            <a16:creationId xmlns:a16="http://schemas.microsoft.com/office/drawing/2014/main" id="{FF889CDC-FBEC-BC17-91FF-FFE8615B2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523928" y="4433096"/>
                        <a:ext cx="19773" cy="227470"/>
                      </a:xfrm>
                      <a:custGeom>
                        <a:avLst/>
                        <a:gdLst>
                          <a:gd name="connsiteX0" fmla="*/ 0 w 19773"/>
                          <a:gd name="connsiteY0" fmla="*/ 0 h 227470"/>
                          <a:gd name="connsiteX1" fmla="*/ 0 w 19773"/>
                          <a:gd name="connsiteY1" fmla="*/ 221056 h 227470"/>
                          <a:gd name="connsiteX2" fmla="*/ 19774 w 19773"/>
                          <a:gd name="connsiteY2" fmla="*/ 219866 h 227470"/>
                          <a:gd name="connsiteX3" fmla="*/ 19774 w 19773"/>
                          <a:gd name="connsiteY3" fmla="*/ 0 h 227470"/>
                          <a:gd name="connsiteX4" fmla="*/ 0 w 19773"/>
                          <a:gd name="connsiteY4" fmla="*/ 0 h 227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773" h="227470">
                            <a:moveTo>
                              <a:pt x="0" y="0"/>
                            </a:moveTo>
                            <a:lnTo>
                              <a:pt x="0" y="221056"/>
                            </a:lnTo>
                            <a:cubicBezTo>
                              <a:pt x="0" y="230457"/>
                              <a:pt x="19774" y="229067"/>
                              <a:pt x="19774" y="219866"/>
                            </a:cubicBezTo>
                            <a:lnTo>
                              <a:pt x="19774" y="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762" name="Graphic 3">
                        <a:extLst>
                          <a:ext uri="{FF2B5EF4-FFF2-40B4-BE49-F238E27FC236}">
                            <a16:creationId xmlns:a16="http://schemas.microsoft.com/office/drawing/2014/main" id="{E09E7DF9-E5EF-94DA-094E-250183A554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477598" y="4267056"/>
                        <a:ext cx="145294" cy="236058"/>
                        <a:chOff x="5477598" y="4267056"/>
                        <a:chExt cx="145294" cy="236058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763" name="Graphic 3">
                          <a:extLst>
                            <a:ext uri="{FF2B5EF4-FFF2-40B4-BE49-F238E27FC236}">
                              <a16:creationId xmlns:a16="http://schemas.microsoft.com/office/drawing/2014/main" id="{221EBCB5-92BB-7061-54FC-05FA9D7FF9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477598" y="4267056"/>
                          <a:ext cx="145294" cy="236058"/>
                          <a:chOff x="5477598" y="4267056"/>
                          <a:chExt cx="145294" cy="23605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821" name="Freeform: Shape 14820">
                            <a:extLst>
                              <a:ext uri="{FF2B5EF4-FFF2-40B4-BE49-F238E27FC236}">
                                <a16:creationId xmlns:a16="http://schemas.microsoft.com/office/drawing/2014/main" id="{4044BB9D-74C3-7914-6C80-5C24805E08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77598" y="4336923"/>
                            <a:ext cx="24288" cy="166192"/>
                          </a:xfrm>
                          <a:custGeom>
                            <a:avLst/>
                            <a:gdLst>
                              <a:gd name="connsiteX0" fmla="*/ 24289 w 24288"/>
                              <a:gd name="connsiteY0" fmla="*/ 166192 h 166192"/>
                              <a:gd name="connsiteX1" fmla="*/ 0 w 24288"/>
                              <a:gd name="connsiteY1" fmla="*/ 152171 h 166192"/>
                              <a:gd name="connsiteX2" fmla="*/ 0 w 24288"/>
                              <a:gd name="connsiteY2" fmla="*/ 0 h 166192"/>
                              <a:gd name="connsiteX3" fmla="*/ 24289 w 24288"/>
                              <a:gd name="connsiteY3" fmla="*/ 14021 h 166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4288" h="166192">
                                <a:moveTo>
                                  <a:pt x="24289" y="166192"/>
                                </a:moveTo>
                                <a:lnTo>
                                  <a:pt x="0" y="152171"/>
                                </a:lnTo>
                                <a:lnTo>
                                  <a:pt x="0" y="0"/>
                                </a:lnTo>
                                <a:lnTo>
                                  <a:pt x="24289" y="140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822" name="Freeform: Shape 14821">
                            <a:extLst>
                              <a:ext uri="{FF2B5EF4-FFF2-40B4-BE49-F238E27FC236}">
                                <a16:creationId xmlns:a16="http://schemas.microsoft.com/office/drawing/2014/main" id="{485EE809-6060-2E6E-4DD5-7358134303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501887" y="4281077"/>
                            <a:ext cx="121005" cy="222037"/>
                          </a:xfrm>
                          <a:custGeom>
                            <a:avLst/>
                            <a:gdLst>
                              <a:gd name="connsiteX0" fmla="*/ 121006 w 121005"/>
                              <a:gd name="connsiteY0" fmla="*/ 152172 h 222037"/>
                              <a:gd name="connsiteX1" fmla="*/ 0 w 121005"/>
                              <a:gd name="connsiteY1" fmla="*/ 222037 h 222037"/>
                              <a:gd name="connsiteX2" fmla="*/ 0 w 121005"/>
                              <a:gd name="connsiteY2" fmla="*/ 69866 h 222037"/>
                              <a:gd name="connsiteX3" fmla="*/ 121006 w 121005"/>
                              <a:gd name="connsiteY3" fmla="*/ 0 h 22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21005" h="222037">
                                <a:moveTo>
                                  <a:pt x="121006" y="152172"/>
                                </a:moveTo>
                                <a:lnTo>
                                  <a:pt x="0" y="222037"/>
                                </a:lnTo>
                                <a:lnTo>
                                  <a:pt x="0" y="69866"/>
                                </a:lnTo>
                                <a:lnTo>
                                  <a:pt x="12100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823" name="Freeform: Shape 14822">
                            <a:extLst>
                              <a:ext uri="{FF2B5EF4-FFF2-40B4-BE49-F238E27FC236}">
                                <a16:creationId xmlns:a16="http://schemas.microsoft.com/office/drawing/2014/main" id="{E11859F8-0CC1-5C3C-D6F0-53B052433E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77598" y="4267056"/>
                            <a:ext cx="145294" cy="83886"/>
                          </a:xfrm>
                          <a:custGeom>
                            <a:avLst/>
                            <a:gdLst>
                              <a:gd name="connsiteX0" fmla="*/ 24289 w 145294"/>
                              <a:gd name="connsiteY0" fmla="*/ 83887 h 83886"/>
                              <a:gd name="connsiteX1" fmla="*/ 0 w 145294"/>
                              <a:gd name="connsiteY1" fmla="*/ 69866 h 83886"/>
                              <a:gd name="connsiteX2" fmla="*/ 121006 w 145294"/>
                              <a:gd name="connsiteY2" fmla="*/ 0 h 83886"/>
                              <a:gd name="connsiteX3" fmla="*/ 145294 w 145294"/>
                              <a:gd name="connsiteY3" fmla="*/ 14021 h 83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5294" h="83886">
                                <a:moveTo>
                                  <a:pt x="24289" y="83887"/>
                                </a:moveTo>
                                <a:lnTo>
                                  <a:pt x="0" y="69866"/>
                                </a:lnTo>
                                <a:lnTo>
                                  <a:pt x="121006" y="0"/>
                                </a:lnTo>
                                <a:lnTo>
                                  <a:pt x="145294" y="1402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>
                              <a:lumMod val="90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764" name="Graphic 3">
                          <a:extLst>
                            <a:ext uri="{FF2B5EF4-FFF2-40B4-BE49-F238E27FC236}">
                              <a16:creationId xmlns:a16="http://schemas.microsoft.com/office/drawing/2014/main" id="{29F239CA-430F-74AB-E17C-BE5A8D900F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519337" y="4393391"/>
                          <a:ext cx="33670" cy="26360"/>
                          <a:chOff x="5519337" y="4393391"/>
                          <a:chExt cx="33670" cy="26360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811" name="Graphic 3">
                            <a:extLst>
                              <a:ext uri="{FF2B5EF4-FFF2-40B4-BE49-F238E27FC236}">
                                <a16:creationId xmlns:a16="http://schemas.microsoft.com/office/drawing/2014/main" id="{E1B4A237-083B-1EFC-ED21-1BE6B61AB3C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19337" y="4405155"/>
                            <a:ext cx="13268" cy="14597"/>
                            <a:chOff x="5519337" y="4405155"/>
                            <a:chExt cx="13268" cy="1459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817" name="Freeform: Shape 14816">
                              <a:extLst>
                                <a:ext uri="{FF2B5EF4-FFF2-40B4-BE49-F238E27FC236}">
                                  <a16:creationId xmlns:a16="http://schemas.microsoft.com/office/drawing/2014/main" id="{6DD8123C-569F-B517-11DD-6B33C09660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19337" y="4405155"/>
                              <a:ext cx="10706" cy="13819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29 h 13819"/>
                                <a:gd name="connsiteX1" fmla="*/ 0 w 10706"/>
                                <a:gd name="connsiteY1" fmla="*/ 9987 h 13819"/>
                                <a:gd name="connsiteX2" fmla="*/ 5344 w 10706"/>
                                <a:gd name="connsiteY2" fmla="*/ 13102 h 13819"/>
                                <a:gd name="connsiteX3" fmla="*/ 10706 w 10706"/>
                                <a:gd name="connsiteY3" fmla="*/ 3805 h 13819"/>
                                <a:gd name="connsiteX4" fmla="*/ 5306 w 10706"/>
                                <a:gd name="connsiteY4" fmla="*/ 729 h 1381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19">
                                  <a:moveTo>
                                    <a:pt x="5306" y="729"/>
                                  </a:moveTo>
                                  <a:cubicBezTo>
                                    <a:pt x="2353" y="2434"/>
                                    <a:pt x="-9" y="6596"/>
                                    <a:pt x="0" y="9987"/>
                                  </a:cubicBezTo>
                                  <a:cubicBezTo>
                                    <a:pt x="10" y="13378"/>
                                    <a:pt x="2391" y="14797"/>
                                    <a:pt x="5344" y="13102"/>
                                  </a:cubicBezTo>
                                  <a:cubicBezTo>
                                    <a:pt x="8296" y="11397"/>
                                    <a:pt x="10716" y="7197"/>
                                    <a:pt x="10706" y="3805"/>
                                  </a:cubicBezTo>
                                  <a:cubicBezTo>
                                    <a:pt x="10697" y="415"/>
                                    <a:pt x="8258" y="-976"/>
                                    <a:pt x="5306" y="72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818" name="Graphic 3">
                              <a:extLst>
                                <a:ext uri="{FF2B5EF4-FFF2-40B4-BE49-F238E27FC236}">
                                  <a16:creationId xmlns:a16="http://schemas.microsoft.com/office/drawing/2014/main" id="{B0DE8D91-30BA-230E-152E-BDFC6218F9E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20871" y="4406505"/>
                              <a:ext cx="11734" cy="13246"/>
                              <a:chOff x="5520871" y="4406505"/>
                              <a:chExt cx="11734" cy="13246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819" name="Freeform: Shape 14818">
                                <a:extLst>
                                  <a:ext uri="{FF2B5EF4-FFF2-40B4-BE49-F238E27FC236}">
                                    <a16:creationId xmlns:a16="http://schemas.microsoft.com/office/drawing/2014/main" id="{D4C16A4C-7C97-ECBD-2332-AAFD77A35FD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0871" y="4406505"/>
                                <a:ext cx="10401" cy="12942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12 h 12942"/>
                                  <a:gd name="connsiteX1" fmla="*/ 4477 w 10401"/>
                                  <a:gd name="connsiteY1" fmla="*/ 617 h 12942"/>
                                  <a:gd name="connsiteX2" fmla="*/ 2534 w 10401"/>
                                  <a:gd name="connsiteY2" fmla="*/ 2255 h 12942"/>
                                  <a:gd name="connsiteX3" fmla="*/ 791 w 10401"/>
                                  <a:gd name="connsiteY3" fmla="*/ 5008 h 12942"/>
                                  <a:gd name="connsiteX4" fmla="*/ 0 w 10401"/>
                                  <a:gd name="connsiteY4" fmla="*/ 8446 h 12942"/>
                                  <a:gd name="connsiteX5" fmla="*/ 1333 w 10401"/>
                                  <a:gd name="connsiteY5" fmla="*/ 11380 h 12942"/>
                                  <a:gd name="connsiteX6" fmla="*/ 4029 w 10401"/>
                                  <a:gd name="connsiteY6" fmla="*/ 12942 h 12942"/>
                                  <a:gd name="connsiteX7" fmla="*/ 2695 w 10401"/>
                                  <a:gd name="connsiteY7" fmla="*/ 10008 h 12942"/>
                                  <a:gd name="connsiteX8" fmla="*/ 3486 w 10401"/>
                                  <a:gd name="connsiteY8" fmla="*/ 6580 h 12942"/>
                                  <a:gd name="connsiteX9" fmla="*/ 5229 w 10401"/>
                                  <a:gd name="connsiteY9" fmla="*/ 3827 h 12942"/>
                                  <a:gd name="connsiteX10" fmla="*/ 7172 w 10401"/>
                                  <a:gd name="connsiteY10" fmla="*/ 2188 h 12942"/>
                                  <a:gd name="connsiteX11" fmla="*/ 10401 w 10401"/>
                                  <a:gd name="connsiteY11" fmla="*/ 1884 h 12942"/>
                                  <a:gd name="connsiteX12" fmla="*/ 7706 w 10401"/>
                                  <a:gd name="connsiteY12" fmla="*/ 312 h 1294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42">
                                    <a:moveTo>
                                      <a:pt x="7706" y="312"/>
                                    </a:moveTo>
                                    <a:cubicBezTo>
                                      <a:pt x="6877" y="-174"/>
                                      <a:pt x="5734" y="-107"/>
                                      <a:pt x="4477" y="617"/>
                                    </a:cubicBezTo>
                                    <a:cubicBezTo>
                                      <a:pt x="3781" y="1017"/>
                                      <a:pt x="3124" y="1588"/>
                                      <a:pt x="2534" y="2255"/>
                                    </a:cubicBezTo>
                                    <a:cubicBezTo>
                                      <a:pt x="1829" y="3055"/>
                                      <a:pt x="1229" y="4008"/>
                                      <a:pt x="791" y="5008"/>
                                    </a:cubicBezTo>
                                    <a:cubicBezTo>
                                      <a:pt x="286" y="6141"/>
                                      <a:pt x="0" y="7341"/>
                                      <a:pt x="0" y="8446"/>
                                    </a:cubicBezTo>
                                    <a:cubicBezTo>
                                      <a:pt x="9" y="9885"/>
                                      <a:pt x="514" y="10904"/>
                                      <a:pt x="1333" y="11380"/>
                                    </a:cubicBezTo>
                                    <a:lnTo>
                                      <a:pt x="4029" y="12942"/>
                                    </a:lnTo>
                                    <a:cubicBezTo>
                                      <a:pt x="3210" y="12466"/>
                                      <a:pt x="2705" y="11447"/>
                                      <a:pt x="2695" y="10008"/>
                                    </a:cubicBezTo>
                                    <a:cubicBezTo>
                                      <a:pt x="2695" y="8903"/>
                                      <a:pt x="2981" y="7713"/>
                                      <a:pt x="3486" y="6580"/>
                                    </a:cubicBezTo>
                                    <a:cubicBezTo>
                                      <a:pt x="3924" y="5579"/>
                                      <a:pt x="4524" y="4636"/>
                                      <a:pt x="5229" y="3827"/>
                                    </a:cubicBezTo>
                                    <a:cubicBezTo>
                                      <a:pt x="5820" y="3160"/>
                                      <a:pt x="6477" y="2588"/>
                                      <a:pt x="7172" y="2188"/>
                                    </a:cubicBezTo>
                                    <a:cubicBezTo>
                                      <a:pt x="8430" y="1464"/>
                                      <a:pt x="9573" y="1398"/>
                                      <a:pt x="10401" y="1884"/>
                                    </a:cubicBezTo>
                                    <a:lnTo>
                                      <a:pt x="7706" y="3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E3737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820" name="Freeform: Shape 14819">
                                <a:extLst>
                                  <a:ext uri="{FF2B5EF4-FFF2-40B4-BE49-F238E27FC236}">
                                    <a16:creationId xmlns:a16="http://schemas.microsoft.com/office/drawing/2014/main" id="{CC2E3306-5FF7-679A-9BA4-C7775622D57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3557" y="4408078"/>
                                <a:ext cx="9048" cy="11673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5 h 11673"/>
                                  <a:gd name="connsiteX1" fmla="*/ 0 w 9048"/>
                                  <a:gd name="connsiteY1" fmla="*/ 8435 h 11673"/>
                                  <a:gd name="connsiteX2" fmla="*/ 4515 w 9048"/>
                                  <a:gd name="connsiteY2" fmla="*/ 11064 h 11673"/>
                                  <a:gd name="connsiteX3" fmla="*/ 9049 w 9048"/>
                                  <a:gd name="connsiteY3" fmla="*/ 3215 h 11673"/>
                                  <a:gd name="connsiteX4" fmla="*/ 4486 w 9048"/>
                                  <a:gd name="connsiteY4" fmla="*/ 615 h 116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3">
                                    <a:moveTo>
                                      <a:pt x="4486" y="615"/>
                                    </a:moveTo>
                                    <a:cubicBezTo>
                                      <a:pt x="1991" y="2053"/>
                                      <a:pt x="0" y="5568"/>
                                      <a:pt x="0" y="8435"/>
                                    </a:cubicBezTo>
                                    <a:cubicBezTo>
                                      <a:pt x="9" y="11302"/>
                                      <a:pt x="2019" y="12502"/>
                                      <a:pt x="4515" y="11064"/>
                                    </a:cubicBezTo>
                                    <a:cubicBezTo>
                                      <a:pt x="7010" y="9626"/>
                                      <a:pt x="9058" y="6082"/>
                                      <a:pt x="9049" y="3215"/>
                                    </a:cubicBezTo>
                                    <a:cubicBezTo>
                                      <a:pt x="9039" y="348"/>
                                      <a:pt x="6982" y="-823"/>
                                      <a:pt x="4486" y="61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D53E3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812" name="Graphic 3">
                            <a:extLst>
                              <a:ext uri="{FF2B5EF4-FFF2-40B4-BE49-F238E27FC236}">
                                <a16:creationId xmlns:a16="http://schemas.microsoft.com/office/drawing/2014/main" id="{F3C515F3-6BEF-910B-450A-31359C092D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39711" y="4393391"/>
                            <a:ext cx="13296" cy="14587"/>
                            <a:chOff x="5539711" y="4393391"/>
                            <a:chExt cx="13296" cy="1458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813" name="Freeform: Shape 14812">
                              <a:extLst>
                                <a:ext uri="{FF2B5EF4-FFF2-40B4-BE49-F238E27FC236}">
                                  <a16:creationId xmlns:a16="http://schemas.microsoft.com/office/drawing/2014/main" id="{821229EA-3F8F-A88F-D179-5FB02148AC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39711" y="4393391"/>
                              <a:ext cx="10706" cy="13823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29 h 13823"/>
                                <a:gd name="connsiteX1" fmla="*/ 0 w 10706"/>
                                <a:gd name="connsiteY1" fmla="*/ 9987 h 13823"/>
                                <a:gd name="connsiteX2" fmla="*/ 5344 w 10706"/>
                                <a:gd name="connsiteY2" fmla="*/ 13102 h 13823"/>
                                <a:gd name="connsiteX3" fmla="*/ 10706 w 10706"/>
                                <a:gd name="connsiteY3" fmla="*/ 3815 h 13823"/>
                                <a:gd name="connsiteX4" fmla="*/ 5306 w 10706"/>
                                <a:gd name="connsiteY4" fmla="*/ 729 h 1382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23">
                                  <a:moveTo>
                                    <a:pt x="5306" y="729"/>
                                  </a:moveTo>
                                  <a:cubicBezTo>
                                    <a:pt x="2353" y="2434"/>
                                    <a:pt x="-10" y="6596"/>
                                    <a:pt x="0" y="9987"/>
                                  </a:cubicBezTo>
                                  <a:cubicBezTo>
                                    <a:pt x="10" y="13378"/>
                                    <a:pt x="2391" y="14807"/>
                                    <a:pt x="5344" y="13102"/>
                                  </a:cubicBezTo>
                                  <a:cubicBezTo>
                                    <a:pt x="8296" y="11397"/>
                                    <a:pt x="10716" y="7206"/>
                                    <a:pt x="10706" y="3815"/>
                                  </a:cubicBezTo>
                                  <a:cubicBezTo>
                                    <a:pt x="10697" y="414"/>
                                    <a:pt x="8258" y="-976"/>
                                    <a:pt x="5306" y="72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814" name="Graphic 3">
                              <a:extLst>
                                <a:ext uri="{FF2B5EF4-FFF2-40B4-BE49-F238E27FC236}">
                                  <a16:creationId xmlns:a16="http://schemas.microsoft.com/office/drawing/2014/main" id="{E7CF59FB-3F4B-9B0E-1F3F-D0B7AC00E29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41263" y="4394736"/>
                              <a:ext cx="11744" cy="13242"/>
                              <a:chOff x="5541263" y="4394736"/>
                              <a:chExt cx="11744" cy="13242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815" name="Freeform: Shape 14814">
                                <a:extLst>
                                  <a:ext uri="{FF2B5EF4-FFF2-40B4-BE49-F238E27FC236}">
                                    <a16:creationId xmlns:a16="http://schemas.microsoft.com/office/drawing/2014/main" id="{ADA71193-2988-6A56-C5BF-63680E4FA5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1263" y="4394736"/>
                                <a:ext cx="10401" cy="12928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08 h 12928"/>
                                  <a:gd name="connsiteX1" fmla="*/ 4477 w 10401"/>
                                  <a:gd name="connsiteY1" fmla="*/ 613 h 12928"/>
                                  <a:gd name="connsiteX2" fmla="*/ 2534 w 10401"/>
                                  <a:gd name="connsiteY2" fmla="*/ 2251 h 12928"/>
                                  <a:gd name="connsiteX3" fmla="*/ 791 w 10401"/>
                                  <a:gd name="connsiteY3" fmla="*/ 5004 h 12928"/>
                                  <a:gd name="connsiteX4" fmla="*/ 0 w 10401"/>
                                  <a:gd name="connsiteY4" fmla="*/ 8433 h 12928"/>
                                  <a:gd name="connsiteX5" fmla="*/ 1334 w 10401"/>
                                  <a:gd name="connsiteY5" fmla="*/ 11367 h 12928"/>
                                  <a:gd name="connsiteX6" fmla="*/ 4029 w 10401"/>
                                  <a:gd name="connsiteY6" fmla="*/ 12929 h 12928"/>
                                  <a:gd name="connsiteX7" fmla="*/ 2696 w 10401"/>
                                  <a:gd name="connsiteY7" fmla="*/ 9995 h 12928"/>
                                  <a:gd name="connsiteX8" fmla="*/ 3486 w 10401"/>
                                  <a:gd name="connsiteY8" fmla="*/ 6566 h 12928"/>
                                  <a:gd name="connsiteX9" fmla="*/ 5230 w 10401"/>
                                  <a:gd name="connsiteY9" fmla="*/ 3813 h 12928"/>
                                  <a:gd name="connsiteX10" fmla="*/ 7173 w 10401"/>
                                  <a:gd name="connsiteY10" fmla="*/ 2175 h 12928"/>
                                  <a:gd name="connsiteX11" fmla="*/ 10402 w 10401"/>
                                  <a:gd name="connsiteY11" fmla="*/ 1870 h 12928"/>
                                  <a:gd name="connsiteX12" fmla="*/ 7706 w 10401"/>
                                  <a:gd name="connsiteY12" fmla="*/ 308 h 1292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28">
                                    <a:moveTo>
                                      <a:pt x="7706" y="308"/>
                                    </a:moveTo>
                                    <a:cubicBezTo>
                                      <a:pt x="6877" y="-168"/>
                                      <a:pt x="5734" y="-111"/>
                                      <a:pt x="4477" y="613"/>
                                    </a:cubicBezTo>
                                    <a:cubicBezTo>
                                      <a:pt x="3782" y="1013"/>
                                      <a:pt x="3124" y="1584"/>
                                      <a:pt x="2534" y="2251"/>
                                    </a:cubicBezTo>
                                    <a:cubicBezTo>
                                      <a:pt x="1829" y="3051"/>
                                      <a:pt x="1229" y="4004"/>
                                      <a:pt x="791" y="5004"/>
                                    </a:cubicBezTo>
                                    <a:cubicBezTo>
                                      <a:pt x="286" y="6137"/>
                                      <a:pt x="-9" y="7337"/>
                                      <a:pt x="0" y="8433"/>
                                    </a:cubicBezTo>
                                    <a:cubicBezTo>
                                      <a:pt x="0" y="9871"/>
                                      <a:pt x="515" y="10890"/>
                                      <a:pt x="1334" y="11367"/>
                                    </a:cubicBezTo>
                                    <a:lnTo>
                                      <a:pt x="4029" y="12929"/>
                                    </a:lnTo>
                                    <a:cubicBezTo>
                                      <a:pt x="3210" y="12452"/>
                                      <a:pt x="2705" y="11433"/>
                                      <a:pt x="2696" y="9995"/>
                                    </a:cubicBezTo>
                                    <a:cubicBezTo>
                                      <a:pt x="2696" y="8900"/>
                                      <a:pt x="2982" y="7699"/>
                                      <a:pt x="3486" y="6566"/>
                                    </a:cubicBezTo>
                                    <a:cubicBezTo>
                                      <a:pt x="3925" y="5566"/>
                                      <a:pt x="4525" y="4623"/>
                                      <a:pt x="5230" y="3813"/>
                                    </a:cubicBezTo>
                                    <a:cubicBezTo>
                                      <a:pt x="5820" y="3146"/>
                                      <a:pt x="6477" y="2585"/>
                                      <a:pt x="7173" y="2175"/>
                                    </a:cubicBezTo>
                                    <a:cubicBezTo>
                                      <a:pt x="8430" y="1451"/>
                                      <a:pt x="9573" y="1384"/>
                                      <a:pt x="10402" y="1870"/>
                                    </a:cubicBezTo>
                                    <a:lnTo>
                                      <a:pt x="7706" y="308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5972C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816" name="Freeform: Shape 14815">
                                <a:extLst>
                                  <a:ext uri="{FF2B5EF4-FFF2-40B4-BE49-F238E27FC236}">
                                    <a16:creationId xmlns:a16="http://schemas.microsoft.com/office/drawing/2014/main" id="{113E410B-9739-E051-DE2B-92E0002D0BB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3959" y="4396305"/>
                                <a:ext cx="9048" cy="11673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5 h 11673"/>
                                  <a:gd name="connsiteX1" fmla="*/ 0 w 9048"/>
                                  <a:gd name="connsiteY1" fmla="*/ 8435 h 11673"/>
                                  <a:gd name="connsiteX2" fmla="*/ 4515 w 9048"/>
                                  <a:gd name="connsiteY2" fmla="*/ 11064 h 11673"/>
                                  <a:gd name="connsiteX3" fmla="*/ 9049 w 9048"/>
                                  <a:gd name="connsiteY3" fmla="*/ 3216 h 11673"/>
                                  <a:gd name="connsiteX4" fmla="*/ 4486 w 9048"/>
                                  <a:gd name="connsiteY4" fmla="*/ 615 h 116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3">
                                    <a:moveTo>
                                      <a:pt x="4486" y="615"/>
                                    </a:moveTo>
                                    <a:cubicBezTo>
                                      <a:pt x="1991" y="2053"/>
                                      <a:pt x="-9" y="5568"/>
                                      <a:pt x="0" y="8435"/>
                                    </a:cubicBezTo>
                                    <a:cubicBezTo>
                                      <a:pt x="10" y="11302"/>
                                      <a:pt x="2019" y="12502"/>
                                      <a:pt x="4515" y="11064"/>
                                    </a:cubicBezTo>
                                    <a:cubicBezTo>
                                      <a:pt x="7011" y="9626"/>
                                      <a:pt x="9058" y="6083"/>
                                      <a:pt x="9049" y="3216"/>
                                    </a:cubicBezTo>
                                    <a:cubicBezTo>
                                      <a:pt x="9039" y="349"/>
                                      <a:pt x="6972" y="-823"/>
                                      <a:pt x="4486" y="61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7FC133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  <p:grpSp>
                      <p:nvGrpSpPr>
                        <p:cNvPr id="14765" name="Graphic 3">
                          <a:extLst>
                            <a:ext uri="{FF2B5EF4-FFF2-40B4-BE49-F238E27FC236}">
                              <a16:creationId xmlns:a16="http://schemas.microsoft.com/office/drawing/2014/main" id="{AADF79CA-1EBD-8F06-FA69-ADE3774E18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519337" y="4420271"/>
                          <a:ext cx="33670" cy="26360"/>
                          <a:chOff x="5519337" y="4420271"/>
                          <a:chExt cx="33670" cy="26360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801" name="Graphic 3">
                            <a:extLst>
                              <a:ext uri="{FF2B5EF4-FFF2-40B4-BE49-F238E27FC236}">
                                <a16:creationId xmlns:a16="http://schemas.microsoft.com/office/drawing/2014/main" id="{278CDC2F-2E04-09ED-73FC-E62E16737E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19337" y="4432034"/>
                            <a:ext cx="13268" cy="14597"/>
                            <a:chOff x="5519337" y="4432034"/>
                            <a:chExt cx="13268" cy="1459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807" name="Freeform: Shape 14806">
                              <a:extLst>
                                <a:ext uri="{FF2B5EF4-FFF2-40B4-BE49-F238E27FC236}">
                                  <a16:creationId xmlns:a16="http://schemas.microsoft.com/office/drawing/2014/main" id="{9E23E194-3C23-DF0E-0110-4ACDA10971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19337" y="4432034"/>
                              <a:ext cx="10706" cy="13815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29 h 13815"/>
                                <a:gd name="connsiteX1" fmla="*/ 0 w 10706"/>
                                <a:gd name="connsiteY1" fmla="*/ 9987 h 13815"/>
                                <a:gd name="connsiteX2" fmla="*/ 5344 w 10706"/>
                                <a:gd name="connsiteY2" fmla="*/ 13092 h 13815"/>
                                <a:gd name="connsiteX3" fmla="*/ 10706 w 10706"/>
                                <a:gd name="connsiteY3" fmla="*/ 3805 h 13815"/>
                                <a:gd name="connsiteX4" fmla="*/ 5306 w 10706"/>
                                <a:gd name="connsiteY4" fmla="*/ 729 h 138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15">
                                  <a:moveTo>
                                    <a:pt x="5306" y="729"/>
                                  </a:moveTo>
                                  <a:cubicBezTo>
                                    <a:pt x="2353" y="2434"/>
                                    <a:pt x="-9" y="6596"/>
                                    <a:pt x="0" y="9987"/>
                                  </a:cubicBezTo>
                                  <a:cubicBezTo>
                                    <a:pt x="10" y="13378"/>
                                    <a:pt x="2391" y="14798"/>
                                    <a:pt x="5344" y="13092"/>
                                  </a:cubicBezTo>
                                  <a:cubicBezTo>
                                    <a:pt x="8296" y="11388"/>
                                    <a:pt x="10716" y="7197"/>
                                    <a:pt x="10706" y="3805"/>
                                  </a:cubicBezTo>
                                  <a:cubicBezTo>
                                    <a:pt x="10697" y="415"/>
                                    <a:pt x="8258" y="-976"/>
                                    <a:pt x="5306" y="72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808" name="Graphic 3">
                              <a:extLst>
                                <a:ext uri="{FF2B5EF4-FFF2-40B4-BE49-F238E27FC236}">
                                  <a16:creationId xmlns:a16="http://schemas.microsoft.com/office/drawing/2014/main" id="{0EB13BF3-54CD-A5EE-9741-52FFE865EF4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20871" y="4433385"/>
                              <a:ext cx="11734" cy="13246"/>
                              <a:chOff x="5520871" y="4433385"/>
                              <a:chExt cx="11734" cy="13246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809" name="Freeform: Shape 14808">
                                <a:extLst>
                                  <a:ext uri="{FF2B5EF4-FFF2-40B4-BE49-F238E27FC236}">
                                    <a16:creationId xmlns:a16="http://schemas.microsoft.com/office/drawing/2014/main" id="{10F1E1F2-ABC2-32A6-B789-F5AC4C646A8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0871" y="4433385"/>
                                <a:ext cx="10401" cy="12942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12 h 12942"/>
                                  <a:gd name="connsiteX1" fmla="*/ 4477 w 10401"/>
                                  <a:gd name="connsiteY1" fmla="*/ 617 h 12942"/>
                                  <a:gd name="connsiteX2" fmla="*/ 2534 w 10401"/>
                                  <a:gd name="connsiteY2" fmla="*/ 2255 h 12942"/>
                                  <a:gd name="connsiteX3" fmla="*/ 791 w 10401"/>
                                  <a:gd name="connsiteY3" fmla="*/ 5008 h 12942"/>
                                  <a:gd name="connsiteX4" fmla="*/ 0 w 10401"/>
                                  <a:gd name="connsiteY4" fmla="*/ 8437 h 12942"/>
                                  <a:gd name="connsiteX5" fmla="*/ 1333 w 10401"/>
                                  <a:gd name="connsiteY5" fmla="*/ 11370 h 12942"/>
                                  <a:gd name="connsiteX6" fmla="*/ 4029 w 10401"/>
                                  <a:gd name="connsiteY6" fmla="*/ 12942 h 12942"/>
                                  <a:gd name="connsiteX7" fmla="*/ 2695 w 10401"/>
                                  <a:gd name="connsiteY7" fmla="*/ 10008 h 12942"/>
                                  <a:gd name="connsiteX8" fmla="*/ 3486 w 10401"/>
                                  <a:gd name="connsiteY8" fmla="*/ 6579 h 12942"/>
                                  <a:gd name="connsiteX9" fmla="*/ 5229 w 10401"/>
                                  <a:gd name="connsiteY9" fmla="*/ 3827 h 12942"/>
                                  <a:gd name="connsiteX10" fmla="*/ 7172 w 10401"/>
                                  <a:gd name="connsiteY10" fmla="*/ 2188 h 12942"/>
                                  <a:gd name="connsiteX11" fmla="*/ 10401 w 10401"/>
                                  <a:gd name="connsiteY11" fmla="*/ 1884 h 12942"/>
                                  <a:gd name="connsiteX12" fmla="*/ 7706 w 10401"/>
                                  <a:gd name="connsiteY12" fmla="*/ 312 h 1294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42">
                                    <a:moveTo>
                                      <a:pt x="7706" y="312"/>
                                    </a:moveTo>
                                    <a:cubicBezTo>
                                      <a:pt x="6877" y="-174"/>
                                      <a:pt x="5734" y="-107"/>
                                      <a:pt x="4477" y="617"/>
                                    </a:cubicBezTo>
                                    <a:cubicBezTo>
                                      <a:pt x="3781" y="1017"/>
                                      <a:pt x="3124" y="1588"/>
                                      <a:pt x="2534" y="2255"/>
                                    </a:cubicBezTo>
                                    <a:cubicBezTo>
                                      <a:pt x="1829" y="3055"/>
                                      <a:pt x="1229" y="4008"/>
                                      <a:pt x="791" y="5008"/>
                                    </a:cubicBezTo>
                                    <a:cubicBezTo>
                                      <a:pt x="286" y="6141"/>
                                      <a:pt x="0" y="7341"/>
                                      <a:pt x="0" y="8437"/>
                                    </a:cubicBezTo>
                                    <a:cubicBezTo>
                                      <a:pt x="9" y="9875"/>
                                      <a:pt x="514" y="10894"/>
                                      <a:pt x="1333" y="11370"/>
                                    </a:cubicBezTo>
                                    <a:lnTo>
                                      <a:pt x="4029" y="12942"/>
                                    </a:lnTo>
                                    <a:cubicBezTo>
                                      <a:pt x="3210" y="12466"/>
                                      <a:pt x="2705" y="11447"/>
                                      <a:pt x="2695" y="10008"/>
                                    </a:cubicBezTo>
                                    <a:cubicBezTo>
                                      <a:pt x="2695" y="8913"/>
                                      <a:pt x="2981" y="7713"/>
                                      <a:pt x="3486" y="6579"/>
                                    </a:cubicBezTo>
                                    <a:cubicBezTo>
                                      <a:pt x="3924" y="5579"/>
                                      <a:pt x="4524" y="4636"/>
                                      <a:pt x="5229" y="3827"/>
                                    </a:cubicBezTo>
                                    <a:cubicBezTo>
                                      <a:pt x="5820" y="3160"/>
                                      <a:pt x="6477" y="2598"/>
                                      <a:pt x="7172" y="2188"/>
                                    </a:cubicBezTo>
                                    <a:cubicBezTo>
                                      <a:pt x="8430" y="1465"/>
                                      <a:pt x="9573" y="1398"/>
                                      <a:pt x="10401" y="1884"/>
                                    </a:cubicBezTo>
                                    <a:lnTo>
                                      <a:pt x="7706" y="3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E3737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810" name="Freeform: Shape 14809">
                                <a:extLst>
                                  <a:ext uri="{FF2B5EF4-FFF2-40B4-BE49-F238E27FC236}">
                                    <a16:creationId xmlns:a16="http://schemas.microsoft.com/office/drawing/2014/main" id="{7FCC0A9A-326E-0CB6-4E1B-E9F12B3E4BD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3557" y="4434958"/>
                                <a:ext cx="9048" cy="11673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5 h 11673"/>
                                  <a:gd name="connsiteX1" fmla="*/ 0 w 9048"/>
                                  <a:gd name="connsiteY1" fmla="*/ 8435 h 11673"/>
                                  <a:gd name="connsiteX2" fmla="*/ 4515 w 9048"/>
                                  <a:gd name="connsiteY2" fmla="*/ 11064 h 11673"/>
                                  <a:gd name="connsiteX3" fmla="*/ 9049 w 9048"/>
                                  <a:gd name="connsiteY3" fmla="*/ 3216 h 11673"/>
                                  <a:gd name="connsiteX4" fmla="*/ 4486 w 9048"/>
                                  <a:gd name="connsiteY4" fmla="*/ 615 h 116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3">
                                    <a:moveTo>
                                      <a:pt x="4486" y="615"/>
                                    </a:moveTo>
                                    <a:cubicBezTo>
                                      <a:pt x="1991" y="2053"/>
                                      <a:pt x="0" y="5568"/>
                                      <a:pt x="0" y="8435"/>
                                    </a:cubicBezTo>
                                    <a:cubicBezTo>
                                      <a:pt x="9" y="11302"/>
                                      <a:pt x="2019" y="12502"/>
                                      <a:pt x="4515" y="11064"/>
                                    </a:cubicBezTo>
                                    <a:cubicBezTo>
                                      <a:pt x="7010" y="9626"/>
                                      <a:pt x="9058" y="6083"/>
                                      <a:pt x="9049" y="3216"/>
                                    </a:cubicBezTo>
                                    <a:cubicBezTo>
                                      <a:pt x="9039" y="348"/>
                                      <a:pt x="6982" y="-823"/>
                                      <a:pt x="4486" y="61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D53E3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802" name="Graphic 3">
                            <a:extLst>
                              <a:ext uri="{FF2B5EF4-FFF2-40B4-BE49-F238E27FC236}">
                                <a16:creationId xmlns:a16="http://schemas.microsoft.com/office/drawing/2014/main" id="{892E0B03-E6E3-613A-1D96-4781072B2CB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39711" y="4420271"/>
                            <a:ext cx="13296" cy="14587"/>
                            <a:chOff x="5539711" y="4420271"/>
                            <a:chExt cx="13296" cy="1458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803" name="Freeform: Shape 14802">
                              <a:extLst>
                                <a:ext uri="{FF2B5EF4-FFF2-40B4-BE49-F238E27FC236}">
                                  <a16:creationId xmlns:a16="http://schemas.microsoft.com/office/drawing/2014/main" id="{C03FAAF1-766C-6C66-7D31-D35E4B52187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39711" y="4420271"/>
                              <a:ext cx="10706" cy="13818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29 h 13818"/>
                                <a:gd name="connsiteX1" fmla="*/ 0 w 10706"/>
                                <a:gd name="connsiteY1" fmla="*/ 9987 h 13818"/>
                                <a:gd name="connsiteX2" fmla="*/ 5344 w 10706"/>
                                <a:gd name="connsiteY2" fmla="*/ 13102 h 13818"/>
                                <a:gd name="connsiteX3" fmla="*/ 10706 w 10706"/>
                                <a:gd name="connsiteY3" fmla="*/ 3815 h 13818"/>
                                <a:gd name="connsiteX4" fmla="*/ 5306 w 10706"/>
                                <a:gd name="connsiteY4" fmla="*/ 729 h 1381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18">
                                  <a:moveTo>
                                    <a:pt x="5306" y="729"/>
                                  </a:moveTo>
                                  <a:cubicBezTo>
                                    <a:pt x="2353" y="2434"/>
                                    <a:pt x="-10" y="6596"/>
                                    <a:pt x="0" y="9987"/>
                                  </a:cubicBezTo>
                                  <a:cubicBezTo>
                                    <a:pt x="10" y="13378"/>
                                    <a:pt x="2391" y="14797"/>
                                    <a:pt x="5344" y="13102"/>
                                  </a:cubicBezTo>
                                  <a:cubicBezTo>
                                    <a:pt x="8296" y="11397"/>
                                    <a:pt x="10716" y="7196"/>
                                    <a:pt x="10706" y="3815"/>
                                  </a:cubicBezTo>
                                  <a:cubicBezTo>
                                    <a:pt x="10697" y="415"/>
                                    <a:pt x="8258" y="-976"/>
                                    <a:pt x="5306" y="72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804" name="Graphic 3">
                              <a:extLst>
                                <a:ext uri="{FF2B5EF4-FFF2-40B4-BE49-F238E27FC236}">
                                  <a16:creationId xmlns:a16="http://schemas.microsoft.com/office/drawing/2014/main" id="{D719DD57-08AA-2FC0-C89F-AD429B4491B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41263" y="4421612"/>
                              <a:ext cx="11744" cy="13246"/>
                              <a:chOff x="5541263" y="4421612"/>
                              <a:chExt cx="11744" cy="13246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805" name="Freeform: Shape 14804">
                                <a:extLst>
                                  <a:ext uri="{FF2B5EF4-FFF2-40B4-BE49-F238E27FC236}">
                                    <a16:creationId xmlns:a16="http://schemas.microsoft.com/office/drawing/2014/main" id="{B83AAEA5-213C-7671-720C-7B298426D8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1263" y="4421612"/>
                                <a:ext cx="10401" cy="12942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12 h 12942"/>
                                  <a:gd name="connsiteX1" fmla="*/ 4477 w 10401"/>
                                  <a:gd name="connsiteY1" fmla="*/ 617 h 12942"/>
                                  <a:gd name="connsiteX2" fmla="*/ 2534 w 10401"/>
                                  <a:gd name="connsiteY2" fmla="*/ 2255 h 12942"/>
                                  <a:gd name="connsiteX3" fmla="*/ 791 w 10401"/>
                                  <a:gd name="connsiteY3" fmla="*/ 5008 h 12942"/>
                                  <a:gd name="connsiteX4" fmla="*/ 0 w 10401"/>
                                  <a:gd name="connsiteY4" fmla="*/ 8437 h 12942"/>
                                  <a:gd name="connsiteX5" fmla="*/ 1334 w 10401"/>
                                  <a:gd name="connsiteY5" fmla="*/ 11370 h 12942"/>
                                  <a:gd name="connsiteX6" fmla="*/ 4029 w 10401"/>
                                  <a:gd name="connsiteY6" fmla="*/ 12942 h 12942"/>
                                  <a:gd name="connsiteX7" fmla="*/ 2696 w 10401"/>
                                  <a:gd name="connsiteY7" fmla="*/ 10008 h 12942"/>
                                  <a:gd name="connsiteX8" fmla="*/ 3486 w 10401"/>
                                  <a:gd name="connsiteY8" fmla="*/ 6580 h 12942"/>
                                  <a:gd name="connsiteX9" fmla="*/ 5230 w 10401"/>
                                  <a:gd name="connsiteY9" fmla="*/ 3827 h 12942"/>
                                  <a:gd name="connsiteX10" fmla="*/ 7173 w 10401"/>
                                  <a:gd name="connsiteY10" fmla="*/ 2188 h 12942"/>
                                  <a:gd name="connsiteX11" fmla="*/ 10402 w 10401"/>
                                  <a:gd name="connsiteY11" fmla="*/ 1884 h 12942"/>
                                  <a:gd name="connsiteX12" fmla="*/ 7706 w 10401"/>
                                  <a:gd name="connsiteY12" fmla="*/ 312 h 1294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42">
                                    <a:moveTo>
                                      <a:pt x="7706" y="312"/>
                                    </a:moveTo>
                                    <a:cubicBezTo>
                                      <a:pt x="6877" y="-174"/>
                                      <a:pt x="5734" y="-107"/>
                                      <a:pt x="4477" y="617"/>
                                    </a:cubicBezTo>
                                    <a:cubicBezTo>
                                      <a:pt x="3782" y="1017"/>
                                      <a:pt x="3124" y="1588"/>
                                      <a:pt x="2534" y="2255"/>
                                    </a:cubicBezTo>
                                    <a:cubicBezTo>
                                      <a:pt x="1829" y="3055"/>
                                      <a:pt x="1229" y="4008"/>
                                      <a:pt x="791" y="5008"/>
                                    </a:cubicBezTo>
                                    <a:cubicBezTo>
                                      <a:pt x="286" y="6141"/>
                                      <a:pt x="-9" y="7341"/>
                                      <a:pt x="0" y="8437"/>
                                    </a:cubicBezTo>
                                    <a:cubicBezTo>
                                      <a:pt x="0" y="9875"/>
                                      <a:pt x="515" y="10894"/>
                                      <a:pt x="1334" y="11370"/>
                                    </a:cubicBezTo>
                                    <a:lnTo>
                                      <a:pt x="4029" y="12942"/>
                                    </a:lnTo>
                                    <a:cubicBezTo>
                                      <a:pt x="3210" y="12466"/>
                                      <a:pt x="2705" y="11447"/>
                                      <a:pt x="2696" y="10008"/>
                                    </a:cubicBezTo>
                                    <a:cubicBezTo>
                                      <a:pt x="2696" y="8913"/>
                                      <a:pt x="2982" y="7713"/>
                                      <a:pt x="3486" y="6580"/>
                                    </a:cubicBezTo>
                                    <a:cubicBezTo>
                                      <a:pt x="3925" y="5579"/>
                                      <a:pt x="4525" y="4636"/>
                                      <a:pt x="5230" y="3827"/>
                                    </a:cubicBezTo>
                                    <a:cubicBezTo>
                                      <a:pt x="5820" y="3160"/>
                                      <a:pt x="6477" y="2598"/>
                                      <a:pt x="7173" y="2188"/>
                                    </a:cubicBezTo>
                                    <a:cubicBezTo>
                                      <a:pt x="8430" y="1464"/>
                                      <a:pt x="9573" y="1398"/>
                                      <a:pt x="10402" y="1884"/>
                                    </a:cubicBezTo>
                                    <a:lnTo>
                                      <a:pt x="7706" y="3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5972C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806" name="Freeform: Shape 14805">
                                <a:extLst>
                                  <a:ext uri="{FF2B5EF4-FFF2-40B4-BE49-F238E27FC236}">
                                    <a16:creationId xmlns:a16="http://schemas.microsoft.com/office/drawing/2014/main" id="{7318984C-68A7-796D-4A46-36C1172D43A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3959" y="4423185"/>
                                <a:ext cx="9048" cy="11673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5 h 11673"/>
                                  <a:gd name="connsiteX1" fmla="*/ 0 w 9048"/>
                                  <a:gd name="connsiteY1" fmla="*/ 8435 h 11673"/>
                                  <a:gd name="connsiteX2" fmla="*/ 4515 w 9048"/>
                                  <a:gd name="connsiteY2" fmla="*/ 11064 h 11673"/>
                                  <a:gd name="connsiteX3" fmla="*/ 9049 w 9048"/>
                                  <a:gd name="connsiteY3" fmla="*/ 3215 h 11673"/>
                                  <a:gd name="connsiteX4" fmla="*/ 4486 w 9048"/>
                                  <a:gd name="connsiteY4" fmla="*/ 615 h 116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3">
                                    <a:moveTo>
                                      <a:pt x="4486" y="615"/>
                                    </a:moveTo>
                                    <a:cubicBezTo>
                                      <a:pt x="1991" y="2053"/>
                                      <a:pt x="-9" y="5568"/>
                                      <a:pt x="0" y="8435"/>
                                    </a:cubicBezTo>
                                    <a:cubicBezTo>
                                      <a:pt x="10" y="11302"/>
                                      <a:pt x="2019" y="12502"/>
                                      <a:pt x="4515" y="11064"/>
                                    </a:cubicBezTo>
                                    <a:cubicBezTo>
                                      <a:pt x="7011" y="9626"/>
                                      <a:pt x="9058" y="6083"/>
                                      <a:pt x="9049" y="3215"/>
                                    </a:cubicBezTo>
                                    <a:cubicBezTo>
                                      <a:pt x="9039" y="348"/>
                                      <a:pt x="6972" y="-823"/>
                                      <a:pt x="4486" y="61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7FC133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  <p:grpSp>
                      <p:nvGrpSpPr>
                        <p:cNvPr id="14766" name="Graphic 3">
                          <a:extLst>
                            <a:ext uri="{FF2B5EF4-FFF2-40B4-BE49-F238E27FC236}">
                              <a16:creationId xmlns:a16="http://schemas.microsoft.com/office/drawing/2014/main" id="{F20727E2-ACF9-1D09-6DC4-14DD46D7E3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519337" y="4447158"/>
                          <a:ext cx="33670" cy="26362"/>
                          <a:chOff x="5519337" y="4447158"/>
                          <a:chExt cx="33670" cy="26362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791" name="Graphic 3">
                            <a:extLst>
                              <a:ext uri="{FF2B5EF4-FFF2-40B4-BE49-F238E27FC236}">
                                <a16:creationId xmlns:a16="http://schemas.microsoft.com/office/drawing/2014/main" id="{26946515-ACED-EA07-81EE-DD7147E2AE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19337" y="4458918"/>
                            <a:ext cx="13268" cy="14602"/>
                            <a:chOff x="5519337" y="4458918"/>
                            <a:chExt cx="13268" cy="14602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797" name="Freeform: Shape 14796">
                              <a:extLst>
                                <a:ext uri="{FF2B5EF4-FFF2-40B4-BE49-F238E27FC236}">
                                  <a16:creationId xmlns:a16="http://schemas.microsoft.com/office/drawing/2014/main" id="{68695404-E534-0C57-6887-BAA8C90A5E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19337" y="4458918"/>
                              <a:ext cx="10706" cy="13811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25 h 13811"/>
                                <a:gd name="connsiteX1" fmla="*/ 0 w 10706"/>
                                <a:gd name="connsiteY1" fmla="*/ 9983 h 13811"/>
                                <a:gd name="connsiteX2" fmla="*/ 5344 w 10706"/>
                                <a:gd name="connsiteY2" fmla="*/ 13088 h 13811"/>
                                <a:gd name="connsiteX3" fmla="*/ 10706 w 10706"/>
                                <a:gd name="connsiteY3" fmla="*/ 3801 h 13811"/>
                                <a:gd name="connsiteX4" fmla="*/ 5306 w 10706"/>
                                <a:gd name="connsiteY4" fmla="*/ 725 h 1381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11">
                                  <a:moveTo>
                                    <a:pt x="5306" y="725"/>
                                  </a:moveTo>
                                  <a:cubicBezTo>
                                    <a:pt x="2353" y="2430"/>
                                    <a:pt x="-9" y="6592"/>
                                    <a:pt x="0" y="9983"/>
                                  </a:cubicBezTo>
                                  <a:cubicBezTo>
                                    <a:pt x="10" y="13374"/>
                                    <a:pt x="2391" y="14793"/>
                                    <a:pt x="5344" y="13088"/>
                                  </a:cubicBezTo>
                                  <a:cubicBezTo>
                                    <a:pt x="8296" y="11383"/>
                                    <a:pt x="10716" y="7192"/>
                                    <a:pt x="10706" y="3801"/>
                                  </a:cubicBezTo>
                                  <a:cubicBezTo>
                                    <a:pt x="10697" y="410"/>
                                    <a:pt x="8258" y="-971"/>
                                    <a:pt x="5306" y="725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798" name="Graphic 3">
                              <a:extLst>
                                <a:ext uri="{FF2B5EF4-FFF2-40B4-BE49-F238E27FC236}">
                                  <a16:creationId xmlns:a16="http://schemas.microsoft.com/office/drawing/2014/main" id="{E5743961-5FA5-77B8-D94E-30BA39651C2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20871" y="4460274"/>
                              <a:ext cx="11734" cy="13246"/>
                              <a:chOff x="5520871" y="4460274"/>
                              <a:chExt cx="11734" cy="13246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99" name="Freeform: Shape 14798">
                                <a:extLst>
                                  <a:ext uri="{FF2B5EF4-FFF2-40B4-BE49-F238E27FC236}">
                                    <a16:creationId xmlns:a16="http://schemas.microsoft.com/office/drawing/2014/main" id="{2E600673-8CBD-5255-19EF-FE65FE5B2EB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0871" y="4460274"/>
                                <a:ext cx="10401" cy="12942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12 h 12942"/>
                                  <a:gd name="connsiteX1" fmla="*/ 4477 w 10401"/>
                                  <a:gd name="connsiteY1" fmla="*/ 617 h 12942"/>
                                  <a:gd name="connsiteX2" fmla="*/ 2534 w 10401"/>
                                  <a:gd name="connsiteY2" fmla="*/ 2255 h 12942"/>
                                  <a:gd name="connsiteX3" fmla="*/ 791 w 10401"/>
                                  <a:gd name="connsiteY3" fmla="*/ 5008 h 12942"/>
                                  <a:gd name="connsiteX4" fmla="*/ 0 w 10401"/>
                                  <a:gd name="connsiteY4" fmla="*/ 8437 h 12942"/>
                                  <a:gd name="connsiteX5" fmla="*/ 1333 w 10401"/>
                                  <a:gd name="connsiteY5" fmla="*/ 11370 h 12942"/>
                                  <a:gd name="connsiteX6" fmla="*/ 4029 w 10401"/>
                                  <a:gd name="connsiteY6" fmla="*/ 12942 h 12942"/>
                                  <a:gd name="connsiteX7" fmla="*/ 2695 w 10401"/>
                                  <a:gd name="connsiteY7" fmla="*/ 10008 h 12942"/>
                                  <a:gd name="connsiteX8" fmla="*/ 3486 w 10401"/>
                                  <a:gd name="connsiteY8" fmla="*/ 6579 h 12942"/>
                                  <a:gd name="connsiteX9" fmla="*/ 5229 w 10401"/>
                                  <a:gd name="connsiteY9" fmla="*/ 3827 h 12942"/>
                                  <a:gd name="connsiteX10" fmla="*/ 7172 w 10401"/>
                                  <a:gd name="connsiteY10" fmla="*/ 2188 h 12942"/>
                                  <a:gd name="connsiteX11" fmla="*/ 10401 w 10401"/>
                                  <a:gd name="connsiteY11" fmla="*/ 1883 h 12942"/>
                                  <a:gd name="connsiteX12" fmla="*/ 7706 w 10401"/>
                                  <a:gd name="connsiteY12" fmla="*/ 312 h 1294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42">
                                    <a:moveTo>
                                      <a:pt x="7706" y="312"/>
                                    </a:moveTo>
                                    <a:cubicBezTo>
                                      <a:pt x="6877" y="-174"/>
                                      <a:pt x="5734" y="-107"/>
                                      <a:pt x="4477" y="617"/>
                                    </a:cubicBezTo>
                                    <a:cubicBezTo>
                                      <a:pt x="3781" y="1017"/>
                                      <a:pt x="3124" y="1588"/>
                                      <a:pt x="2534" y="2255"/>
                                    </a:cubicBezTo>
                                    <a:cubicBezTo>
                                      <a:pt x="1829" y="3055"/>
                                      <a:pt x="1229" y="4008"/>
                                      <a:pt x="791" y="5008"/>
                                    </a:cubicBezTo>
                                    <a:cubicBezTo>
                                      <a:pt x="286" y="6141"/>
                                      <a:pt x="0" y="7341"/>
                                      <a:pt x="0" y="8437"/>
                                    </a:cubicBezTo>
                                    <a:cubicBezTo>
                                      <a:pt x="9" y="9875"/>
                                      <a:pt x="514" y="10894"/>
                                      <a:pt x="1333" y="11370"/>
                                    </a:cubicBezTo>
                                    <a:lnTo>
                                      <a:pt x="4029" y="12942"/>
                                    </a:lnTo>
                                    <a:cubicBezTo>
                                      <a:pt x="3210" y="12466"/>
                                      <a:pt x="2705" y="11446"/>
                                      <a:pt x="2695" y="10008"/>
                                    </a:cubicBezTo>
                                    <a:cubicBezTo>
                                      <a:pt x="2695" y="8903"/>
                                      <a:pt x="2981" y="7713"/>
                                      <a:pt x="3486" y="6579"/>
                                    </a:cubicBezTo>
                                    <a:cubicBezTo>
                                      <a:pt x="3924" y="5579"/>
                                      <a:pt x="4524" y="4636"/>
                                      <a:pt x="5229" y="3827"/>
                                    </a:cubicBezTo>
                                    <a:cubicBezTo>
                                      <a:pt x="5820" y="3160"/>
                                      <a:pt x="6477" y="2588"/>
                                      <a:pt x="7172" y="2188"/>
                                    </a:cubicBezTo>
                                    <a:cubicBezTo>
                                      <a:pt x="8430" y="1465"/>
                                      <a:pt x="9573" y="1398"/>
                                      <a:pt x="10401" y="1883"/>
                                    </a:cubicBezTo>
                                    <a:lnTo>
                                      <a:pt x="7706" y="3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E3737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800" name="Freeform: Shape 14799">
                                <a:extLst>
                                  <a:ext uri="{FF2B5EF4-FFF2-40B4-BE49-F238E27FC236}">
                                    <a16:creationId xmlns:a16="http://schemas.microsoft.com/office/drawing/2014/main" id="{5142C080-B32F-4E38-1069-4180826EC85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23557" y="4461843"/>
                                <a:ext cx="9048" cy="11677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9 h 11677"/>
                                  <a:gd name="connsiteX1" fmla="*/ 0 w 9048"/>
                                  <a:gd name="connsiteY1" fmla="*/ 8440 h 11677"/>
                                  <a:gd name="connsiteX2" fmla="*/ 4515 w 9048"/>
                                  <a:gd name="connsiteY2" fmla="*/ 11068 h 11677"/>
                                  <a:gd name="connsiteX3" fmla="*/ 9049 w 9048"/>
                                  <a:gd name="connsiteY3" fmla="*/ 3220 h 11677"/>
                                  <a:gd name="connsiteX4" fmla="*/ 4486 w 9048"/>
                                  <a:gd name="connsiteY4" fmla="*/ 619 h 116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7">
                                    <a:moveTo>
                                      <a:pt x="4486" y="619"/>
                                    </a:moveTo>
                                    <a:cubicBezTo>
                                      <a:pt x="1991" y="2058"/>
                                      <a:pt x="0" y="5572"/>
                                      <a:pt x="0" y="8440"/>
                                    </a:cubicBezTo>
                                    <a:cubicBezTo>
                                      <a:pt x="9" y="11307"/>
                                      <a:pt x="2019" y="12506"/>
                                      <a:pt x="4515" y="11068"/>
                                    </a:cubicBezTo>
                                    <a:cubicBezTo>
                                      <a:pt x="7010" y="9630"/>
                                      <a:pt x="9058" y="6087"/>
                                      <a:pt x="9049" y="3220"/>
                                    </a:cubicBezTo>
                                    <a:cubicBezTo>
                                      <a:pt x="9039" y="353"/>
                                      <a:pt x="6982" y="-829"/>
                                      <a:pt x="4486" y="61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D53E3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792" name="Graphic 3">
                            <a:extLst>
                              <a:ext uri="{FF2B5EF4-FFF2-40B4-BE49-F238E27FC236}">
                                <a16:creationId xmlns:a16="http://schemas.microsoft.com/office/drawing/2014/main" id="{9627CA27-6F25-948A-0650-EE3D2795A77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39711" y="4447158"/>
                            <a:ext cx="13296" cy="14579"/>
                            <a:chOff x="5539711" y="4447158"/>
                            <a:chExt cx="13296" cy="14579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793" name="Freeform: Shape 14792">
                              <a:extLst>
                                <a:ext uri="{FF2B5EF4-FFF2-40B4-BE49-F238E27FC236}">
                                  <a16:creationId xmlns:a16="http://schemas.microsoft.com/office/drawing/2014/main" id="{15C6D6DB-3558-EE22-5FC7-9C581126CD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5539711" y="4447158"/>
                              <a:ext cx="10706" cy="13820"/>
                            </a:xfrm>
                            <a:custGeom>
                              <a:avLst/>
                              <a:gdLst>
                                <a:gd name="connsiteX0" fmla="*/ 5306 w 10706"/>
                                <a:gd name="connsiteY0" fmla="*/ 731 h 13820"/>
                                <a:gd name="connsiteX1" fmla="*/ 0 w 10706"/>
                                <a:gd name="connsiteY1" fmla="*/ 9989 h 13820"/>
                                <a:gd name="connsiteX2" fmla="*/ 5344 w 10706"/>
                                <a:gd name="connsiteY2" fmla="*/ 13104 h 13820"/>
                                <a:gd name="connsiteX3" fmla="*/ 10706 w 10706"/>
                                <a:gd name="connsiteY3" fmla="*/ 3807 h 13820"/>
                                <a:gd name="connsiteX4" fmla="*/ 5306 w 10706"/>
                                <a:gd name="connsiteY4" fmla="*/ 731 h 1382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0706" h="13820">
                                  <a:moveTo>
                                    <a:pt x="5306" y="731"/>
                                  </a:moveTo>
                                  <a:cubicBezTo>
                                    <a:pt x="2353" y="2436"/>
                                    <a:pt x="-10" y="6598"/>
                                    <a:pt x="0" y="9989"/>
                                  </a:cubicBezTo>
                                  <a:cubicBezTo>
                                    <a:pt x="10" y="13380"/>
                                    <a:pt x="2391" y="14799"/>
                                    <a:pt x="5344" y="13104"/>
                                  </a:cubicBezTo>
                                  <a:cubicBezTo>
                                    <a:pt x="8296" y="11399"/>
                                    <a:pt x="10716" y="7208"/>
                                    <a:pt x="10706" y="3807"/>
                                  </a:cubicBezTo>
                                  <a:cubicBezTo>
                                    <a:pt x="10697" y="407"/>
                                    <a:pt x="8258" y="-974"/>
                                    <a:pt x="5306" y="731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CEC4B7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794" name="Graphic 3">
                              <a:extLst>
                                <a:ext uri="{FF2B5EF4-FFF2-40B4-BE49-F238E27FC236}">
                                  <a16:creationId xmlns:a16="http://schemas.microsoft.com/office/drawing/2014/main" id="{4417AD0B-8AD4-0C13-AED6-9A95E5D3EF3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41263" y="4448505"/>
                              <a:ext cx="11744" cy="13233"/>
                              <a:chOff x="5541263" y="4448505"/>
                              <a:chExt cx="11744" cy="1323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95" name="Freeform: Shape 14794">
                                <a:extLst>
                                  <a:ext uri="{FF2B5EF4-FFF2-40B4-BE49-F238E27FC236}">
                                    <a16:creationId xmlns:a16="http://schemas.microsoft.com/office/drawing/2014/main" id="{EB0572EE-C27B-5DC2-C2AA-145C19812C7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1263" y="4448505"/>
                                <a:ext cx="10401" cy="12938"/>
                              </a:xfrm>
                              <a:custGeom>
                                <a:avLst/>
                                <a:gdLst>
                                  <a:gd name="connsiteX0" fmla="*/ 7706 w 10401"/>
                                  <a:gd name="connsiteY0" fmla="*/ 308 h 12938"/>
                                  <a:gd name="connsiteX1" fmla="*/ 4477 w 10401"/>
                                  <a:gd name="connsiteY1" fmla="*/ 613 h 12938"/>
                                  <a:gd name="connsiteX2" fmla="*/ 2534 w 10401"/>
                                  <a:gd name="connsiteY2" fmla="*/ 2251 h 12938"/>
                                  <a:gd name="connsiteX3" fmla="*/ 791 w 10401"/>
                                  <a:gd name="connsiteY3" fmla="*/ 5004 h 12938"/>
                                  <a:gd name="connsiteX4" fmla="*/ 0 w 10401"/>
                                  <a:gd name="connsiteY4" fmla="*/ 8442 h 12938"/>
                                  <a:gd name="connsiteX5" fmla="*/ 1334 w 10401"/>
                                  <a:gd name="connsiteY5" fmla="*/ 11376 h 12938"/>
                                  <a:gd name="connsiteX6" fmla="*/ 4029 w 10401"/>
                                  <a:gd name="connsiteY6" fmla="*/ 12938 h 12938"/>
                                  <a:gd name="connsiteX7" fmla="*/ 2696 w 10401"/>
                                  <a:gd name="connsiteY7" fmla="*/ 10004 h 12938"/>
                                  <a:gd name="connsiteX8" fmla="*/ 3486 w 10401"/>
                                  <a:gd name="connsiteY8" fmla="*/ 6575 h 12938"/>
                                  <a:gd name="connsiteX9" fmla="*/ 5230 w 10401"/>
                                  <a:gd name="connsiteY9" fmla="*/ 3823 h 12938"/>
                                  <a:gd name="connsiteX10" fmla="*/ 7173 w 10401"/>
                                  <a:gd name="connsiteY10" fmla="*/ 2184 h 12938"/>
                                  <a:gd name="connsiteX11" fmla="*/ 10402 w 10401"/>
                                  <a:gd name="connsiteY11" fmla="*/ 1880 h 12938"/>
                                  <a:gd name="connsiteX12" fmla="*/ 7706 w 10401"/>
                                  <a:gd name="connsiteY12" fmla="*/ 308 h 1293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</a:cxnLst>
                                <a:rect l="l" t="t" r="r" b="b"/>
                                <a:pathLst>
                                  <a:path w="10401" h="12938">
                                    <a:moveTo>
                                      <a:pt x="7706" y="308"/>
                                    </a:moveTo>
                                    <a:cubicBezTo>
                                      <a:pt x="6877" y="-168"/>
                                      <a:pt x="5734" y="-111"/>
                                      <a:pt x="4477" y="613"/>
                                    </a:cubicBezTo>
                                    <a:cubicBezTo>
                                      <a:pt x="3782" y="1013"/>
                                      <a:pt x="3124" y="1584"/>
                                      <a:pt x="2534" y="2251"/>
                                    </a:cubicBezTo>
                                    <a:cubicBezTo>
                                      <a:pt x="1829" y="3051"/>
                                      <a:pt x="1229" y="4004"/>
                                      <a:pt x="791" y="5004"/>
                                    </a:cubicBezTo>
                                    <a:cubicBezTo>
                                      <a:pt x="286" y="6147"/>
                                      <a:pt x="-9" y="7337"/>
                                      <a:pt x="0" y="8442"/>
                                    </a:cubicBezTo>
                                    <a:cubicBezTo>
                                      <a:pt x="0" y="9880"/>
                                      <a:pt x="515" y="10900"/>
                                      <a:pt x="1334" y="11376"/>
                                    </a:cubicBezTo>
                                    <a:lnTo>
                                      <a:pt x="4029" y="12938"/>
                                    </a:lnTo>
                                    <a:cubicBezTo>
                                      <a:pt x="3210" y="12462"/>
                                      <a:pt x="2705" y="11443"/>
                                      <a:pt x="2696" y="10004"/>
                                    </a:cubicBezTo>
                                    <a:cubicBezTo>
                                      <a:pt x="2696" y="8909"/>
                                      <a:pt x="2982" y="7709"/>
                                      <a:pt x="3486" y="6575"/>
                                    </a:cubicBezTo>
                                    <a:cubicBezTo>
                                      <a:pt x="3925" y="5575"/>
                                      <a:pt x="4525" y="4632"/>
                                      <a:pt x="5230" y="3823"/>
                                    </a:cubicBezTo>
                                    <a:cubicBezTo>
                                      <a:pt x="5820" y="3156"/>
                                      <a:pt x="6477" y="2584"/>
                                      <a:pt x="7173" y="2184"/>
                                    </a:cubicBezTo>
                                    <a:cubicBezTo>
                                      <a:pt x="8430" y="1460"/>
                                      <a:pt x="9573" y="1394"/>
                                      <a:pt x="10402" y="1880"/>
                                    </a:cubicBezTo>
                                    <a:lnTo>
                                      <a:pt x="7706" y="308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5972C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96" name="Freeform: Shape 14795">
                                <a:extLst>
                                  <a:ext uri="{FF2B5EF4-FFF2-40B4-BE49-F238E27FC236}">
                                    <a16:creationId xmlns:a16="http://schemas.microsoft.com/office/drawing/2014/main" id="{CB7F092E-F26C-0FF7-7E89-9C68F1BA693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43959" y="4450064"/>
                                <a:ext cx="9048" cy="11673"/>
                              </a:xfrm>
                              <a:custGeom>
                                <a:avLst/>
                                <a:gdLst>
                                  <a:gd name="connsiteX0" fmla="*/ 4486 w 9048"/>
                                  <a:gd name="connsiteY0" fmla="*/ 615 h 11673"/>
                                  <a:gd name="connsiteX1" fmla="*/ 0 w 9048"/>
                                  <a:gd name="connsiteY1" fmla="*/ 8435 h 11673"/>
                                  <a:gd name="connsiteX2" fmla="*/ 4515 w 9048"/>
                                  <a:gd name="connsiteY2" fmla="*/ 11064 h 11673"/>
                                  <a:gd name="connsiteX3" fmla="*/ 9049 w 9048"/>
                                  <a:gd name="connsiteY3" fmla="*/ 3216 h 11673"/>
                                  <a:gd name="connsiteX4" fmla="*/ 4486 w 9048"/>
                                  <a:gd name="connsiteY4" fmla="*/ 615 h 116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9048" h="11673">
                                    <a:moveTo>
                                      <a:pt x="4486" y="615"/>
                                    </a:moveTo>
                                    <a:cubicBezTo>
                                      <a:pt x="1991" y="2053"/>
                                      <a:pt x="-9" y="5568"/>
                                      <a:pt x="0" y="8435"/>
                                    </a:cubicBezTo>
                                    <a:cubicBezTo>
                                      <a:pt x="10" y="11302"/>
                                      <a:pt x="2019" y="12502"/>
                                      <a:pt x="4515" y="11064"/>
                                    </a:cubicBezTo>
                                    <a:cubicBezTo>
                                      <a:pt x="7011" y="9626"/>
                                      <a:pt x="9058" y="6083"/>
                                      <a:pt x="9049" y="3216"/>
                                    </a:cubicBezTo>
                                    <a:cubicBezTo>
                                      <a:pt x="9039" y="348"/>
                                      <a:pt x="6972" y="-823"/>
                                      <a:pt x="4486" y="615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7FC133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  <p:grpSp>
                      <p:nvGrpSpPr>
                        <p:cNvPr id="14767" name="Graphic 3">
                          <a:extLst>
                            <a:ext uri="{FF2B5EF4-FFF2-40B4-BE49-F238E27FC236}">
                              <a16:creationId xmlns:a16="http://schemas.microsoft.com/office/drawing/2014/main" id="{9BE8330E-945F-12A7-B12C-8FF69FF47F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519023" y="4307338"/>
                          <a:ext cx="85277" cy="88115"/>
                          <a:chOff x="5519023" y="4307338"/>
                          <a:chExt cx="85277" cy="8811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89" name="Freeform: Shape 14788">
                            <a:extLst>
                              <a:ext uri="{FF2B5EF4-FFF2-40B4-BE49-F238E27FC236}">
                                <a16:creationId xmlns:a16="http://schemas.microsoft.com/office/drawing/2014/main" id="{5220C6F9-0AAC-44E9-AA91-2FAA97F86A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519023" y="4307338"/>
                            <a:ext cx="85277" cy="88115"/>
                          </a:xfrm>
                          <a:custGeom>
                            <a:avLst/>
                            <a:gdLst>
                              <a:gd name="connsiteX0" fmla="*/ 85277 w 85277"/>
                              <a:gd name="connsiteY0" fmla="*/ 38919 h 88115"/>
                              <a:gd name="connsiteX1" fmla="*/ 85201 w 85277"/>
                              <a:gd name="connsiteY1" fmla="*/ 0 h 88115"/>
                              <a:gd name="connsiteX2" fmla="*/ 0 w 85277"/>
                              <a:gd name="connsiteY2" fmla="*/ 49187 h 88115"/>
                              <a:gd name="connsiteX3" fmla="*/ 67 w 85277"/>
                              <a:gd name="connsiteY3" fmla="*/ 88116 h 881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85277" h="88115">
                                <a:moveTo>
                                  <a:pt x="85277" y="38919"/>
                                </a:moveTo>
                                <a:lnTo>
                                  <a:pt x="85201" y="0"/>
                                </a:lnTo>
                                <a:lnTo>
                                  <a:pt x="0" y="49187"/>
                                </a:lnTo>
                                <a:lnTo>
                                  <a:pt x="67" y="8811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3">
                              <a:lumMod val="10000"/>
                              <a:lumOff val="90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90" name="Freeform: Shape 14789">
                            <a:extLst>
                              <a:ext uri="{FF2B5EF4-FFF2-40B4-BE49-F238E27FC236}">
                                <a16:creationId xmlns:a16="http://schemas.microsoft.com/office/drawing/2014/main" id="{FE5A8A7F-6CD3-D83D-6A69-71669AE727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519089" y="4307338"/>
                            <a:ext cx="85210" cy="88115"/>
                          </a:xfrm>
                          <a:custGeom>
                            <a:avLst/>
                            <a:gdLst>
                              <a:gd name="connsiteX0" fmla="*/ 84010 w 85210"/>
                              <a:gd name="connsiteY0" fmla="*/ 38319 h 88115"/>
                              <a:gd name="connsiteX1" fmla="*/ 83944 w 85210"/>
                              <a:gd name="connsiteY1" fmla="*/ 686 h 88115"/>
                              <a:gd name="connsiteX2" fmla="*/ 85134 w 85210"/>
                              <a:gd name="connsiteY2" fmla="*/ 0 h 88115"/>
                              <a:gd name="connsiteX3" fmla="*/ 85211 w 85210"/>
                              <a:gd name="connsiteY3" fmla="*/ 38919 h 88115"/>
                              <a:gd name="connsiteX4" fmla="*/ 0 w 85210"/>
                              <a:gd name="connsiteY4" fmla="*/ 88116 h 88115"/>
                              <a:gd name="connsiteX5" fmla="*/ 0 w 85210"/>
                              <a:gd name="connsiteY5" fmla="*/ 86830 h 881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85210" h="88115">
                                <a:moveTo>
                                  <a:pt x="84010" y="38319"/>
                                </a:moveTo>
                                <a:lnTo>
                                  <a:pt x="83944" y="686"/>
                                </a:lnTo>
                                <a:lnTo>
                                  <a:pt x="85134" y="0"/>
                                </a:lnTo>
                                <a:lnTo>
                                  <a:pt x="85211" y="38919"/>
                                </a:lnTo>
                                <a:lnTo>
                                  <a:pt x="0" y="88116"/>
                                </a:lnTo>
                                <a:lnTo>
                                  <a:pt x="0" y="8683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48F9C">
                              <a:alpha val="40000"/>
                            </a:srgb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768" name="Graphic 3">
                          <a:extLst>
                            <a:ext uri="{FF2B5EF4-FFF2-40B4-BE49-F238E27FC236}">
                              <a16:creationId xmlns:a16="http://schemas.microsoft.com/office/drawing/2014/main" id="{51A30A1B-50AF-360D-CEE2-2CEBA2D03B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569886" y="4363745"/>
                          <a:ext cx="33794" cy="55111"/>
                          <a:chOff x="5569886" y="4363745"/>
                          <a:chExt cx="33794" cy="55111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769" name="Graphic 3">
                            <a:extLst>
                              <a:ext uri="{FF2B5EF4-FFF2-40B4-BE49-F238E27FC236}">
                                <a16:creationId xmlns:a16="http://schemas.microsoft.com/office/drawing/2014/main" id="{CC706E55-AD52-81E0-26B3-36D08022D8D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69886" y="4363745"/>
                            <a:ext cx="33794" cy="27403"/>
                            <a:chOff x="5569886" y="4363745"/>
                            <a:chExt cx="33794" cy="27403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780" name="Graphic 3">
                              <a:extLst>
                                <a:ext uri="{FF2B5EF4-FFF2-40B4-BE49-F238E27FC236}">
                                  <a16:creationId xmlns:a16="http://schemas.microsoft.com/office/drawing/2014/main" id="{4206F914-56E2-A4E5-04C0-1C011609E8C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97328" y="4363745"/>
                              <a:ext cx="6353" cy="11563"/>
                              <a:chOff x="5597328" y="4363745"/>
                              <a:chExt cx="6353" cy="1156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87" name="Freeform: Shape 14786">
                                <a:extLst>
                                  <a:ext uri="{FF2B5EF4-FFF2-40B4-BE49-F238E27FC236}">
                                    <a16:creationId xmlns:a16="http://schemas.microsoft.com/office/drawing/2014/main" id="{66033665-5D1D-2670-307B-3BB0A294EA1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99538" y="4365021"/>
                                <a:ext cx="4143" cy="10287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96 h 10287"/>
                                  <a:gd name="connsiteX1" fmla="*/ 0 w 4143"/>
                                  <a:gd name="connsiteY1" fmla="*/ 10287 h 10287"/>
                                  <a:gd name="connsiteX2" fmla="*/ 0 w 4143"/>
                                  <a:gd name="connsiteY2" fmla="*/ 2391 h 10287"/>
                                  <a:gd name="connsiteX3" fmla="*/ 4143 w 4143"/>
                                  <a:gd name="connsiteY3" fmla="*/ 0 h 1028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87">
                                    <a:moveTo>
                                      <a:pt x="4143" y="7896"/>
                                    </a:moveTo>
                                    <a:lnTo>
                                      <a:pt x="0" y="10287"/>
                                    </a:lnTo>
                                    <a:lnTo>
                                      <a:pt x="0" y="2391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88" name="Freeform: Shape 14787">
                                <a:extLst>
                                  <a:ext uri="{FF2B5EF4-FFF2-40B4-BE49-F238E27FC236}">
                                    <a16:creationId xmlns:a16="http://schemas.microsoft.com/office/drawing/2014/main" id="{FB1A8819-120B-3DEC-6857-5DA9766FCB6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97328" y="4363745"/>
                                <a:ext cx="6353" cy="11553"/>
                              </a:xfrm>
                              <a:custGeom>
                                <a:avLst/>
                                <a:gdLst>
                                  <a:gd name="connsiteX0" fmla="*/ 4143 w 6353"/>
                                  <a:gd name="connsiteY0" fmla="*/ 0 h 11553"/>
                                  <a:gd name="connsiteX1" fmla="*/ 0 w 6353"/>
                                  <a:gd name="connsiteY1" fmla="*/ 2391 h 11553"/>
                                  <a:gd name="connsiteX2" fmla="*/ 0 w 6353"/>
                                  <a:gd name="connsiteY2" fmla="*/ 10287 h 11553"/>
                                  <a:gd name="connsiteX3" fmla="*/ 2210 w 6353"/>
                                  <a:gd name="connsiteY3" fmla="*/ 11554 h 11553"/>
                                  <a:gd name="connsiteX4" fmla="*/ 2210 w 6353"/>
                                  <a:gd name="connsiteY4" fmla="*/ 3667 h 11553"/>
                                  <a:gd name="connsiteX5" fmla="*/ 6353 w 6353"/>
                                  <a:gd name="connsiteY5" fmla="*/ 1276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5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87"/>
                                    </a:lnTo>
                                    <a:lnTo>
                                      <a:pt x="2210" y="11554"/>
                                    </a:lnTo>
                                    <a:lnTo>
                                      <a:pt x="2210" y="3667"/>
                                    </a:lnTo>
                                    <a:lnTo>
                                      <a:pt x="6353" y="127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781" name="Graphic 3">
                              <a:extLst>
                                <a:ext uri="{FF2B5EF4-FFF2-40B4-BE49-F238E27FC236}">
                                  <a16:creationId xmlns:a16="http://schemas.microsoft.com/office/drawing/2014/main" id="{0F9C3251-1AFA-68DE-CF61-59F59F43E71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83602" y="4371670"/>
                              <a:ext cx="6353" cy="11553"/>
                              <a:chOff x="5583602" y="4371670"/>
                              <a:chExt cx="6353" cy="1155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85" name="Freeform: Shape 14784">
                                <a:extLst>
                                  <a:ext uri="{FF2B5EF4-FFF2-40B4-BE49-F238E27FC236}">
                                    <a16:creationId xmlns:a16="http://schemas.microsoft.com/office/drawing/2014/main" id="{97D61FC6-49E8-0FD8-85D5-B0ACF6B554E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85812" y="4372946"/>
                                <a:ext cx="4143" cy="10277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87 h 10277"/>
                                  <a:gd name="connsiteX1" fmla="*/ 0 w 4143"/>
                                  <a:gd name="connsiteY1" fmla="*/ 10278 h 10277"/>
                                  <a:gd name="connsiteX2" fmla="*/ 0 w 4143"/>
                                  <a:gd name="connsiteY2" fmla="*/ 2391 h 10277"/>
                                  <a:gd name="connsiteX3" fmla="*/ 4143 w 4143"/>
                                  <a:gd name="connsiteY3" fmla="*/ 0 h 102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77">
                                    <a:moveTo>
                                      <a:pt x="4143" y="7887"/>
                                    </a:moveTo>
                                    <a:lnTo>
                                      <a:pt x="0" y="10278"/>
                                    </a:lnTo>
                                    <a:lnTo>
                                      <a:pt x="0" y="2391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86" name="Freeform: Shape 14785">
                                <a:extLst>
                                  <a:ext uri="{FF2B5EF4-FFF2-40B4-BE49-F238E27FC236}">
                                    <a16:creationId xmlns:a16="http://schemas.microsoft.com/office/drawing/2014/main" id="{B976A653-B5C8-0CED-5594-C90AB6B3B50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83602" y="4371670"/>
                                <a:ext cx="6353" cy="11553"/>
                              </a:xfrm>
                              <a:custGeom>
                                <a:avLst/>
                                <a:gdLst>
                                  <a:gd name="connsiteX0" fmla="*/ 4143 w 6353"/>
                                  <a:gd name="connsiteY0" fmla="*/ 0 h 11553"/>
                                  <a:gd name="connsiteX1" fmla="*/ 0 w 6353"/>
                                  <a:gd name="connsiteY1" fmla="*/ 2391 h 11553"/>
                                  <a:gd name="connsiteX2" fmla="*/ 0 w 6353"/>
                                  <a:gd name="connsiteY2" fmla="*/ 10287 h 11553"/>
                                  <a:gd name="connsiteX3" fmla="*/ 2210 w 6353"/>
                                  <a:gd name="connsiteY3" fmla="*/ 11554 h 11553"/>
                                  <a:gd name="connsiteX4" fmla="*/ 2210 w 6353"/>
                                  <a:gd name="connsiteY4" fmla="*/ 3667 h 11553"/>
                                  <a:gd name="connsiteX5" fmla="*/ 6353 w 6353"/>
                                  <a:gd name="connsiteY5" fmla="*/ 1276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5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87"/>
                                    </a:lnTo>
                                    <a:lnTo>
                                      <a:pt x="2210" y="11554"/>
                                    </a:lnTo>
                                    <a:lnTo>
                                      <a:pt x="2210" y="3667"/>
                                    </a:lnTo>
                                    <a:lnTo>
                                      <a:pt x="6353" y="127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782" name="Graphic 3">
                              <a:extLst>
                                <a:ext uri="{FF2B5EF4-FFF2-40B4-BE49-F238E27FC236}">
                                  <a16:creationId xmlns:a16="http://schemas.microsoft.com/office/drawing/2014/main" id="{865558A3-BC52-E60B-C506-0A0D6790D40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69886" y="4379594"/>
                              <a:ext cx="6343" cy="11553"/>
                              <a:chOff x="5569886" y="4379594"/>
                              <a:chExt cx="6343" cy="1155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83" name="Freeform: Shape 14782">
                                <a:extLst>
                                  <a:ext uri="{FF2B5EF4-FFF2-40B4-BE49-F238E27FC236}">
                                    <a16:creationId xmlns:a16="http://schemas.microsoft.com/office/drawing/2014/main" id="{781BD4BF-F2C0-4CF3-89BF-9C4363F5957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72086" y="4380871"/>
                                <a:ext cx="4143" cy="10277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87 h 10277"/>
                                  <a:gd name="connsiteX1" fmla="*/ 0 w 4143"/>
                                  <a:gd name="connsiteY1" fmla="*/ 10278 h 10277"/>
                                  <a:gd name="connsiteX2" fmla="*/ 0 w 4143"/>
                                  <a:gd name="connsiteY2" fmla="*/ 2391 h 10277"/>
                                  <a:gd name="connsiteX3" fmla="*/ 4143 w 4143"/>
                                  <a:gd name="connsiteY3" fmla="*/ 0 h 102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77">
                                    <a:moveTo>
                                      <a:pt x="4143" y="7887"/>
                                    </a:moveTo>
                                    <a:lnTo>
                                      <a:pt x="0" y="10278"/>
                                    </a:lnTo>
                                    <a:lnTo>
                                      <a:pt x="0" y="2391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84" name="Freeform: Shape 14783">
                                <a:extLst>
                                  <a:ext uri="{FF2B5EF4-FFF2-40B4-BE49-F238E27FC236}">
                                    <a16:creationId xmlns:a16="http://schemas.microsoft.com/office/drawing/2014/main" id="{91269586-8255-EC53-CA28-A5FA5B8671C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69886" y="4379594"/>
                                <a:ext cx="6343" cy="11553"/>
                              </a:xfrm>
                              <a:custGeom>
                                <a:avLst/>
                                <a:gdLst>
                                  <a:gd name="connsiteX0" fmla="*/ 4143 w 6343"/>
                                  <a:gd name="connsiteY0" fmla="*/ 0 h 11553"/>
                                  <a:gd name="connsiteX1" fmla="*/ 0 w 6343"/>
                                  <a:gd name="connsiteY1" fmla="*/ 2391 h 11553"/>
                                  <a:gd name="connsiteX2" fmla="*/ 0 w 6343"/>
                                  <a:gd name="connsiteY2" fmla="*/ 10287 h 11553"/>
                                  <a:gd name="connsiteX3" fmla="*/ 2200 w 6343"/>
                                  <a:gd name="connsiteY3" fmla="*/ 11554 h 11553"/>
                                  <a:gd name="connsiteX4" fmla="*/ 2200 w 6343"/>
                                  <a:gd name="connsiteY4" fmla="*/ 3667 h 11553"/>
                                  <a:gd name="connsiteX5" fmla="*/ 6344 w 6343"/>
                                  <a:gd name="connsiteY5" fmla="*/ 1276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4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87"/>
                                    </a:lnTo>
                                    <a:lnTo>
                                      <a:pt x="2200" y="11554"/>
                                    </a:lnTo>
                                    <a:lnTo>
                                      <a:pt x="2200" y="3667"/>
                                    </a:lnTo>
                                    <a:lnTo>
                                      <a:pt x="6344" y="127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770" name="Graphic 3">
                            <a:extLst>
                              <a:ext uri="{FF2B5EF4-FFF2-40B4-BE49-F238E27FC236}">
                                <a16:creationId xmlns:a16="http://schemas.microsoft.com/office/drawing/2014/main" id="{B75BB0EA-E5A5-1D00-5D13-30C6CCE624A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569886" y="4391453"/>
                            <a:ext cx="33794" cy="27403"/>
                            <a:chOff x="5569886" y="4391453"/>
                            <a:chExt cx="33794" cy="27403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771" name="Graphic 3">
                              <a:extLst>
                                <a:ext uri="{FF2B5EF4-FFF2-40B4-BE49-F238E27FC236}">
                                  <a16:creationId xmlns:a16="http://schemas.microsoft.com/office/drawing/2014/main" id="{258F130D-C7E1-866E-1562-DBCBC63CDFE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97328" y="4391453"/>
                              <a:ext cx="6353" cy="11553"/>
                              <a:chOff x="5597328" y="4391453"/>
                              <a:chExt cx="6353" cy="1155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78" name="Freeform: Shape 14777">
                                <a:extLst>
                                  <a:ext uri="{FF2B5EF4-FFF2-40B4-BE49-F238E27FC236}">
                                    <a16:creationId xmlns:a16="http://schemas.microsoft.com/office/drawing/2014/main" id="{21D0CED5-A6DD-365A-BFE0-7349079E61E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99538" y="4392729"/>
                                <a:ext cx="4143" cy="10277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87 h 10277"/>
                                  <a:gd name="connsiteX1" fmla="*/ 0 w 4143"/>
                                  <a:gd name="connsiteY1" fmla="*/ 10278 h 10277"/>
                                  <a:gd name="connsiteX2" fmla="*/ 0 w 4143"/>
                                  <a:gd name="connsiteY2" fmla="*/ 2391 h 10277"/>
                                  <a:gd name="connsiteX3" fmla="*/ 4143 w 4143"/>
                                  <a:gd name="connsiteY3" fmla="*/ 0 h 102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77">
                                    <a:moveTo>
                                      <a:pt x="4143" y="7887"/>
                                    </a:moveTo>
                                    <a:lnTo>
                                      <a:pt x="0" y="10278"/>
                                    </a:lnTo>
                                    <a:lnTo>
                                      <a:pt x="0" y="2391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79" name="Freeform: Shape 14778">
                                <a:extLst>
                                  <a:ext uri="{FF2B5EF4-FFF2-40B4-BE49-F238E27FC236}">
                                    <a16:creationId xmlns:a16="http://schemas.microsoft.com/office/drawing/2014/main" id="{11672E44-65BE-601A-A0D9-2AAF8D93DA7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97328" y="4391453"/>
                                <a:ext cx="6353" cy="11553"/>
                              </a:xfrm>
                              <a:custGeom>
                                <a:avLst/>
                                <a:gdLst>
                                  <a:gd name="connsiteX0" fmla="*/ 4143 w 6353"/>
                                  <a:gd name="connsiteY0" fmla="*/ 0 h 11553"/>
                                  <a:gd name="connsiteX1" fmla="*/ 0 w 6353"/>
                                  <a:gd name="connsiteY1" fmla="*/ 2391 h 11553"/>
                                  <a:gd name="connsiteX2" fmla="*/ 0 w 6353"/>
                                  <a:gd name="connsiteY2" fmla="*/ 10287 h 11553"/>
                                  <a:gd name="connsiteX3" fmla="*/ 2210 w 6353"/>
                                  <a:gd name="connsiteY3" fmla="*/ 11554 h 11553"/>
                                  <a:gd name="connsiteX4" fmla="*/ 2210 w 6353"/>
                                  <a:gd name="connsiteY4" fmla="*/ 3667 h 11553"/>
                                  <a:gd name="connsiteX5" fmla="*/ 6353 w 6353"/>
                                  <a:gd name="connsiteY5" fmla="*/ 1276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5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87"/>
                                    </a:lnTo>
                                    <a:lnTo>
                                      <a:pt x="2210" y="11554"/>
                                    </a:lnTo>
                                    <a:lnTo>
                                      <a:pt x="2210" y="3667"/>
                                    </a:lnTo>
                                    <a:lnTo>
                                      <a:pt x="6353" y="127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772" name="Graphic 3">
                              <a:extLst>
                                <a:ext uri="{FF2B5EF4-FFF2-40B4-BE49-F238E27FC236}">
                                  <a16:creationId xmlns:a16="http://schemas.microsoft.com/office/drawing/2014/main" id="{A0F81462-FC16-1626-1801-9F49D62CB1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83602" y="4399378"/>
                              <a:ext cx="6353" cy="11553"/>
                              <a:chOff x="5583602" y="4399378"/>
                              <a:chExt cx="6353" cy="1155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76" name="Freeform: Shape 14775">
                                <a:extLst>
                                  <a:ext uri="{FF2B5EF4-FFF2-40B4-BE49-F238E27FC236}">
                                    <a16:creationId xmlns:a16="http://schemas.microsoft.com/office/drawing/2014/main" id="{1039869C-1D73-9AB6-E687-31A72792E3C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85812" y="4400645"/>
                                <a:ext cx="4143" cy="10286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96 h 10286"/>
                                  <a:gd name="connsiteX1" fmla="*/ 0 w 4143"/>
                                  <a:gd name="connsiteY1" fmla="*/ 10287 h 10286"/>
                                  <a:gd name="connsiteX2" fmla="*/ 0 w 4143"/>
                                  <a:gd name="connsiteY2" fmla="*/ 2400 h 10286"/>
                                  <a:gd name="connsiteX3" fmla="*/ 4143 w 4143"/>
                                  <a:gd name="connsiteY3" fmla="*/ 0 h 1028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86">
                                    <a:moveTo>
                                      <a:pt x="4143" y="7896"/>
                                    </a:moveTo>
                                    <a:lnTo>
                                      <a:pt x="0" y="10287"/>
                                    </a:lnTo>
                                    <a:lnTo>
                                      <a:pt x="0" y="2400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77" name="Freeform: Shape 14776">
                                <a:extLst>
                                  <a:ext uri="{FF2B5EF4-FFF2-40B4-BE49-F238E27FC236}">
                                    <a16:creationId xmlns:a16="http://schemas.microsoft.com/office/drawing/2014/main" id="{679DAFB3-F1EC-B80E-18B1-A8F4115ED83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83602" y="4399378"/>
                                <a:ext cx="6353" cy="11553"/>
                              </a:xfrm>
                              <a:custGeom>
                                <a:avLst/>
                                <a:gdLst>
                                  <a:gd name="connsiteX0" fmla="*/ 4143 w 6353"/>
                                  <a:gd name="connsiteY0" fmla="*/ 0 h 11553"/>
                                  <a:gd name="connsiteX1" fmla="*/ 0 w 6353"/>
                                  <a:gd name="connsiteY1" fmla="*/ 2391 h 11553"/>
                                  <a:gd name="connsiteX2" fmla="*/ 0 w 6353"/>
                                  <a:gd name="connsiteY2" fmla="*/ 10287 h 11553"/>
                                  <a:gd name="connsiteX3" fmla="*/ 2210 w 6353"/>
                                  <a:gd name="connsiteY3" fmla="*/ 11554 h 11553"/>
                                  <a:gd name="connsiteX4" fmla="*/ 2210 w 6353"/>
                                  <a:gd name="connsiteY4" fmla="*/ 3667 h 11553"/>
                                  <a:gd name="connsiteX5" fmla="*/ 6353 w 6353"/>
                                  <a:gd name="connsiteY5" fmla="*/ 1267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5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87"/>
                                    </a:lnTo>
                                    <a:lnTo>
                                      <a:pt x="2210" y="11554"/>
                                    </a:lnTo>
                                    <a:lnTo>
                                      <a:pt x="2210" y="3667"/>
                                    </a:lnTo>
                                    <a:lnTo>
                                      <a:pt x="6353" y="126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773" name="Graphic 3">
                              <a:extLst>
                                <a:ext uri="{FF2B5EF4-FFF2-40B4-BE49-F238E27FC236}">
                                  <a16:creationId xmlns:a16="http://schemas.microsoft.com/office/drawing/2014/main" id="{77AFD92C-ABEC-DEF1-D388-344E9B7C98C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569886" y="4407303"/>
                              <a:ext cx="6343" cy="11553"/>
                              <a:chOff x="5569886" y="4407303"/>
                              <a:chExt cx="6343" cy="1155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774" name="Freeform: Shape 14773">
                                <a:extLst>
                                  <a:ext uri="{FF2B5EF4-FFF2-40B4-BE49-F238E27FC236}">
                                    <a16:creationId xmlns:a16="http://schemas.microsoft.com/office/drawing/2014/main" id="{1942A618-5814-6DF8-CD60-57D8F1C7281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72086" y="4408570"/>
                                <a:ext cx="4143" cy="10286"/>
                              </a:xfrm>
                              <a:custGeom>
                                <a:avLst/>
                                <a:gdLst>
                                  <a:gd name="connsiteX0" fmla="*/ 4143 w 4143"/>
                                  <a:gd name="connsiteY0" fmla="*/ 7896 h 10286"/>
                                  <a:gd name="connsiteX1" fmla="*/ 0 w 4143"/>
                                  <a:gd name="connsiteY1" fmla="*/ 10287 h 10286"/>
                                  <a:gd name="connsiteX2" fmla="*/ 0 w 4143"/>
                                  <a:gd name="connsiteY2" fmla="*/ 2391 h 10286"/>
                                  <a:gd name="connsiteX3" fmla="*/ 4143 w 4143"/>
                                  <a:gd name="connsiteY3" fmla="*/ 0 h 1028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143" h="10286">
                                    <a:moveTo>
                                      <a:pt x="4143" y="7896"/>
                                    </a:moveTo>
                                    <a:lnTo>
                                      <a:pt x="0" y="10287"/>
                                    </a:lnTo>
                                    <a:lnTo>
                                      <a:pt x="0" y="2391"/>
                                    </a:lnTo>
                                    <a:lnTo>
                                      <a:pt x="4143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775" name="Freeform: Shape 14774">
                                <a:extLst>
                                  <a:ext uri="{FF2B5EF4-FFF2-40B4-BE49-F238E27FC236}">
                                    <a16:creationId xmlns:a16="http://schemas.microsoft.com/office/drawing/2014/main" id="{12D89E09-EC06-6995-1778-82D2F251640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5569886" y="4407303"/>
                                <a:ext cx="6343" cy="11553"/>
                              </a:xfrm>
                              <a:custGeom>
                                <a:avLst/>
                                <a:gdLst>
                                  <a:gd name="connsiteX0" fmla="*/ 4143 w 6343"/>
                                  <a:gd name="connsiteY0" fmla="*/ 0 h 11553"/>
                                  <a:gd name="connsiteX1" fmla="*/ 0 w 6343"/>
                                  <a:gd name="connsiteY1" fmla="*/ 2391 h 11553"/>
                                  <a:gd name="connsiteX2" fmla="*/ 0 w 6343"/>
                                  <a:gd name="connsiteY2" fmla="*/ 10277 h 11553"/>
                                  <a:gd name="connsiteX3" fmla="*/ 2200 w 6343"/>
                                  <a:gd name="connsiteY3" fmla="*/ 11554 h 11553"/>
                                  <a:gd name="connsiteX4" fmla="*/ 2200 w 6343"/>
                                  <a:gd name="connsiteY4" fmla="*/ 3657 h 11553"/>
                                  <a:gd name="connsiteX5" fmla="*/ 6344 w 6343"/>
                                  <a:gd name="connsiteY5" fmla="*/ 1267 h 115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343" h="11553">
                                    <a:moveTo>
                                      <a:pt x="4143" y="0"/>
                                    </a:moveTo>
                                    <a:lnTo>
                                      <a:pt x="0" y="2391"/>
                                    </a:lnTo>
                                    <a:lnTo>
                                      <a:pt x="0" y="10277"/>
                                    </a:lnTo>
                                    <a:lnTo>
                                      <a:pt x="2200" y="11554"/>
                                    </a:lnTo>
                                    <a:lnTo>
                                      <a:pt x="2200" y="3657"/>
                                    </a:lnTo>
                                    <a:lnTo>
                                      <a:pt x="6344" y="126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</p:grpSp>
                </p:grpSp>
                <p:grpSp>
                  <p:nvGrpSpPr>
                    <p:cNvPr id="14689" name="Graphic 3">
                      <a:extLst>
                        <a:ext uri="{FF2B5EF4-FFF2-40B4-BE49-F238E27FC236}">
                          <a16:creationId xmlns:a16="http://schemas.microsoft.com/office/drawing/2014/main" id="{5CE214E4-D77A-0E69-1C99-FE2FB3DE4E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3000" y="3960809"/>
                      <a:ext cx="384047" cy="824322"/>
                      <a:chOff x="5113000" y="3960809"/>
                      <a:chExt cx="384047" cy="824322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4729" name="Graphic 3">
                        <a:extLst>
                          <a:ext uri="{FF2B5EF4-FFF2-40B4-BE49-F238E27FC236}">
                            <a16:creationId xmlns:a16="http://schemas.microsoft.com/office/drawing/2014/main" id="{F1322654-8683-DADA-5724-E64C103653C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30565" y="4546968"/>
                        <a:ext cx="307133" cy="238163"/>
                        <a:chOff x="5130565" y="4546968"/>
                        <a:chExt cx="307133" cy="23816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57" name="Freeform: Shape 14756">
                          <a:extLst>
                            <a:ext uri="{FF2B5EF4-FFF2-40B4-BE49-F238E27FC236}">
                              <a16:creationId xmlns:a16="http://schemas.microsoft.com/office/drawing/2014/main" id="{A70A7DB4-830D-090C-8C49-9F6D355F98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405" y="4546968"/>
                          <a:ext cx="127054" cy="142408"/>
                        </a:xfrm>
                        <a:custGeom>
                          <a:avLst/>
                          <a:gdLst>
                            <a:gd name="connsiteX0" fmla="*/ 127054 w 127054"/>
                            <a:gd name="connsiteY0" fmla="*/ 142408 h 142408"/>
                            <a:gd name="connsiteX1" fmla="*/ 31004 w 127054"/>
                            <a:gd name="connsiteY1" fmla="*/ 86896 h 142408"/>
                            <a:gd name="connsiteX2" fmla="*/ 0 w 127054"/>
                            <a:gd name="connsiteY2" fmla="*/ 0 h 142408"/>
                            <a:gd name="connsiteX3" fmla="*/ 96050 w 127054"/>
                            <a:gd name="connsiteY3" fmla="*/ 55502 h 1424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7054" h="142408">
                              <a:moveTo>
                                <a:pt x="127054" y="142408"/>
                              </a:moveTo>
                              <a:lnTo>
                                <a:pt x="31004" y="86896"/>
                              </a:lnTo>
                              <a:lnTo>
                                <a:pt x="0" y="0"/>
                              </a:lnTo>
                              <a:lnTo>
                                <a:pt x="96050" y="555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2E2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8" name="Freeform: Shape 14757">
                          <a:extLst>
                            <a:ext uri="{FF2B5EF4-FFF2-40B4-BE49-F238E27FC236}">
                              <a16:creationId xmlns:a16="http://schemas.microsoft.com/office/drawing/2014/main" id="{C1D2094F-74C6-3849-102B-5447A4545C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98455" y="4587582"/>
                          <a:ext cx="39242" cy="101793"/>
                        </a:xfrm>
                        <a:custGeom>
                          <a:avLst/>
                          <a:gdLst>
                            <a:gd name="connsiteX0" fmla="*/ 25794 w 39242"/>
                            <a:gd name="connsiteY0" fmla="*/ 0 h 101793"/>
                            <a:gd name="connsiteX1" fmla="*/ 39243 w 39242"/>
                            <a:gd name="connsiteY1" fmla="*/ 97031 h 101793"/>
                            <a:gd name="connsiteX2" fmla="*/ 31004 w 39242"/>
                            <a:gd name="connsiteY2" fmla="*/ 101794 h 101793"/>
                            <a:gd name="connsiteX3" fmla="*/ 0 w 39242"/>
                            <a:gd name="connsiteY3" fmla="*/ 14888 h 101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9242" h="101793">
                              <a:moveTo>
                                <a:pt x="25794" y="0"/>
                              </a:moveTo>
                              <a:lnTo>
                                <a:pt x="39243" y="97031"/>
                              </a:lnTo>
                              <a:lnTo>
                                <a:pt x="31004" y="101794"/>
                              </a:lnTo>
                              <a:lnTo>
                                <a:pt x="0" y="1488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D3A3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9" name="Freeform: Shape 14758">
                          <a:extLst>
                            <a:ext uri="{FF2B5EF4-FFF2-40B4-BE49-F238E27FC236}">
                              <a16:creationId xmlns:a16="http://schemas.microsoft.com/office/drawing/2014/main" id="{49BE92F3-A784-F63B-D2C7-816F72A412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63591" y="4658020"/>
                          <a:ext cx="38652" cy="127111"/>
                        </a:xfrm>
                        <a:custGeom>
                          <a:avLst/>
                          <a:gdLst>
                            <a:gd name="connsiteX0" fmla="*/ 0 w 38652"/>
                            <a:gd name="connsiteY0" fmla="*/ 127111 h 127111"/>
                            <a:gd name="connsiteX1" fmla="*/ 12868 w 38652"/>
                            <a:gd name="connsiteY1" fmla="*/ 14887 h 127111"/>
                            <a:gd name="connsiteX2" fmla="*/ 38652 w 38652"/>
                            <a:gd name="connsiteY2" fmla="*/ 0 h 127111"/>
                            <a:gd name="connsiteX3" fmla="*/ 8249 w 38652"/>
                            <a:gd name="connsiteY3" fmla="*/ 122358 h 127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652" h="127111">
                              <a:moveTo>
                                <a:pt x="0" y="127111"/>
                              </a:moveTo>
                              <a:lnTo>
                                <a:pt x="12868" y="14887"/>
                              </a:lnTo>
                              <a:lnTo>
                                <a:pt x="38652" y="0"/>
                              </a:lnTo>
                              <a:lnTo>
                                <a:pt x="8249" y="1223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D3A3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60" name="Freeform: Shape 14759">
                          <a:extLst>
                            <a:ext uri="{FF2B5EF4-FFF2-40B4-BE49-F238E27FC236}">
                              <a16:creationId xmlns:a16="http://schemas.microsoft.com/office/drawing/2014/main" id="{296D85A1-10F4-3945-ACC8-443A63A6F7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30565" y="4596060"/>
                          <a:ext cx="145894" cy="189071"/>
                        </a:xfrm>
                        <a:custGeom>
                          <a:avLst/>
                          <a:gdLst>
                            <a:gd name="connsiteX0" fmla="*/ 145894 w 145894"/>
                            <a:gd name="connsiteY0" fmla="*/ 76848 h 189071"/>
                            <a:gd name="connsiteX1" fmla="*/ 12868 w 145894"/>
                            <a:gd name="connsiteY1" fmla="*/ 0 h 189071"/>
                            <a:gd name="connsiteX2" fmla="*/ 0 w 145894"/>
                            <a:gd name="connsiteY2" fmla="*/ 112224 h 189071"/>
                            <a:gd name="connsiteX3" fmla="*/ 133026 w 145894"/>
                            <a:gd name="connsiteY3" fmla="*/ 189071 h 1890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5894" h="189071">
                              <a:moveTo>
                                <a:pt x="145894" y="76848"/>
                              </a:moveTo>
                              <a:lnTo>
                                <a:pt x="12868" y="0"/>
                              </a:lnTo>
                              <a:lnTo>
                                <a:pt x="0" y="112224"/>
                              </a:lnTo>
                              <a:lnTo>
                                <a:pt x="133026" y="1890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2E2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730" name="Graphic 3">
                        <a:extLst>
                          <a:ext uri="{FF2B5EF4-FFF2-40B4-BE49-F238E27FC236}">
                            <a16:creationId xmlns:a16="http://schemas.microsoft.com/office/drawing/2014/main" id="{304EB261-C81E-5B30-C75A-B7C9C5FEE52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3000" y="4013184"/>
                        <a:ext cx="343490" cy="662712"/>
                        <a:chOff x="5113000" y="4013184"/>
                        <a:chExt cx="343490" cy="662712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53" name="Freeform: Shape 14752">
                          <a:extLst>
                            <a:ext uri="{FF2B5EF4-FFF2-40B4-BE49-F238E27FC236}">
                              <a16:creationId xmlns:a16="http://schemas.microsoft.com/office/drawing/2014/main" id="{1F26C99B-B9FE-F2FA-2D46-CB946C3216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3000" y="4542443"/>
                          <a:ext cx="343452" cy="133452"/>
                        </a:xfrm>
                        <a:custGeom>
                          <a:avLst/>
                          <a:gdLst>
                            <a:gd name="connsiteX0" fmla="*/ 0 w 343452"/>
                            <a:gd name="connsiteY0" fmla="*/ 1000 h 133452"/>
                            <a:gd name="connsiteX1" fmla="*/ 64018 w 343452"/>
                            <a:gd name="connsiteY1" fmla="*/ 105423 h 133452"/>
                            <a:gd name="connsiteX2" fmla="*/ 343453 w 343452"/>
                            <a:gd name="connsiteY2" fmla="*/ 0 h 133452"/>
                            <a:gd name="connsiteX3" fmla="*/ 0 w 343452"/>
                            <a:gd name="connsiteY3" fmla="*/ 1000 h 1334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3452" h="133452">
                              <a:moveTo>
                                <a:pt x="0" y="1000"/>
                              </a:moveTo>
                              <a:cubicBezTo>
                                <a:pt x="419" y="30823"/>
                                <a:pt x="11859" y="73152"/>
                                <a:pt x="64018" y="105423"/>
                              </a:cubicBezTo>
                              <a:cubicBezTo>
                                <a:pt x="158229" y="163725"/>
                                <a:pt x="338585" y="132245"/>
                                <a:pt x="343453" y="0"/>
                              </a:cubicBezTo>
                              <a:lnTo>
                                <a:pt x="0" y="100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7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4" name="Freeform: Shape 14753">
                          <a:extLst>
                            <a:ext uri="{FF2B5EF4-FFF2-40B4-BE49-F238E27FC236}">
                              <a16:creationId xmlns:a16="http://schemas.microsoft.com/office/drawing/2014/main" id="{0A46B79B-2CC5-9E9E-E10F-B91401AA3B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3000" y="4145327"/>
                          <a:ext cx="343490" cy="497078"/>
                        </a:xfrm>
                        <a:custGeom>
                          <a:avLst/>
                          <a:gdLst>
                            <a:gd name="connsiteX0" fmla="*/ 38 w 343490"/>
                            <a:gd name="connsiteY0" fmla="*/ 1010 h 497078"/>
                            <a:gd name="connsiteX1" fmla="*/ 0 w 343490"/>
                            <a:gd name="connsiteY1" fmla="*/ 398107 h 497078"/>
                            <a:gd name="connsiteX2" fmla="*/ 47806 w 343490"/>
                            <a:gd name="connsiteY2" fmla="*/ 466706 h 497078"/>
                            <a:gd name="connsiteX3" fmla="*/ 290617 w 343490"/>
                            <a:gd name="connsiteY3" fmla="*/ 469164 h 497078"/>
                            <a:gd name="connsiteX4" fmla="*/ 343453 w 343490"/>
                            <a:gd name="connsiteY4" fmla="*/ 397107 h 497078"/>
                            <a:gd name="connsiteX5" fmla="*/ 343491 w 343490"/>
                            <a:gd name="connsiteY5" fmla="*/ 0 h 497078"/>
                            <a:gd name="connsiteX6" fmla="*/ 38 w 343490"/>
                            <a:gd name="connsiteY6" fmla="*/ 1010 h 497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3490" h="497078">
                              <a:moveTo>
                                <a:pt x="38" y="1010"/>
                              </a:moveTo>
                              <a:lnTo>
                                <a:pt x="0" y="398107"/>
                              </a:lnTo>
                              <a:cubicBezTo>
                                <a:pt x="67" y="422815"/>
                                <a:pt x="15945" y="447523"/>
                                <a:pt x="47806" y="466706"/>
                              </a:cubicBezTo>
                              <a:cubicBezTo>
                                <a:pt x="113471" y="506225"/>
                                <a:pt x="222180" y="507321"/>
                                <a:pt x="290617" y="469164"/>
                              </a:cubicBezTo>
                              <a:cubicBezTo>
                                <a:pt x="325841" y="449523"/>
                                <a:pt x="343529" y="423310"/>
                                <a:pt x="343453" y="397107"/>
                              </a:cubicBezTo>
                              <a:lnTo>
                                <a:pt x="343491" y="0"/>
                              </a:lnTo>
                              <a:lnTo>
                                <a:pt x="38" y="101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90000"/>
                            <a:lumOff val="1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5" name="Freeform: Shape 14754">
                          <a:extLst>
                            <a:ext uri="{FF2B5EF4-FFF2-40B4-BE49-F238E27FC236}">
                              <a16:creationId xmlns:a16="http://schemas.microsoft.com/office/drawing/2014/main" id="{5FF8AB3D-B53C-B56B-FB4F-A44B74DA7A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3029" y="4013184"/>
                          <a:ext cx="343462" cy="232134"/>
                        </a:xfrm>
                        <a:custGeom>
                          <a:avLst/>
                          <a:gdLst>
                            <a:gd name="connsiteX0" fmla="*/ 279445 w 343462"/>
                            <a:gd name="connsiteY0" fmla="*/ 27730 h 232134"/>
                            <a:gd name="connsiteX1" fmla="*/ 69009 w 343462"/>
                            <a:gd name="connsiteY1" fmla="*/ 25092 h 232134"/>
                            <a:gd name="connsiteX2" fmla="*/ 0 w 343462"/>
                            <a:gd name="connsiteY2" fmla="*/ 133163 h 232134"/>
                            <a:gd name="connsiteX3" fmla="*/ 47806 w 343462"/>
                            <a:gd name="connsiteY3" fmla="*/ 201762 h 232134"/>
                            <a:gd name="connsiteX4" fmla="*/ 290617 w 343462"/>
                            <a:gd name="connsiteY4" fmla="*/ 204219 h 232134"/>
                            <a:gd name="connsiteX5" fmla="*/ 343462 w 343462"/>
                            <a:gd name="connsiteY5" fmla="*/ 132162 h 232134"/>
                            <a:gd name="connsiteX6" fmla="*/ 279445 w 343462"/>
                            <a:gd name="connsiteY6" fmla="*/ 27730 h 2321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3462" h="232134">
                              <a:moveTo>
                                <a:pt x="279445" y="27730"/>
                              </a:moveTo>
                              <a:cubicBezTo>
                                <a:pt x="218770" y="-8236"/>
                                <a:pt x="132236" y="-9322"/>
                                <a:pt x="69009" y="25092"/>
                              </a:cubicBezTo>
                              <a:cubicBezTo>
                                <a:pt x="38738" y="41570"/>
                                <a:pt x="2200" y="73688"/>
                                <a:pt x="0" y="133163"/>
                              </a:cubicBezTo>
                              <a:cubicBezTo>
                                <a:pt x="67" y="157870"/>
                                <a:pt x="15945" y="182578"/>
                                <a:pt x="47806" y="201762"/>
                              </a:cubicBezTo>
                              <a:cubicBezTo>
                                <a:pt x="113471" y="241281"/>
                                <a:pt x="222180" y="242376"/>
                                <a:pt x="290617" y="204219"/>
                              </a:cubicBezTo>
                              <a:cubicBezTo>
                                <a:pt x="325841" y="184578"/>
                                <a:pt x="343529" y="158366"/>
                                <a:pt x="343462" y="132162"/>
                              </a:cubicBezTo>
                              <a:cubicBezTo>
                                <a:pt x="341986" y="68097"/>
                                <a:pt x="294913" y="37712"/>
                                <a:pt x="279445" y="2773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75000"/>
                            <a:lumOff val="2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6" name="Freeform: Shape 14755">
                          <a:extLst>
                            <a:ext uri="{FF2B5EF4-FFF2-40B4-BE49-F238E27FC236}">
                              <a16:creationId xmlns:a16="http://schemas.microsoft.com/office/drawing/2014/main" id="{6C6B0C13-6BC3-0493-7AE4-AB74E4C7DE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31748" y="4050999"/>
                          <a:ext cx="105683" cy="61221"/>
                        </a:xfrm>
                        <a:custGeom>
                          <a:avLst/>
                          <a:gdLst>
                            <a:gd name="connsiteX0" fmla="*/ 90974 w 105683"/>
                            <a:gd name="connsiteY0" fmla="*/ 9346 h 61221"/>
                            <a:gd name="connsiteX1" fmla="*/ 16260 w 105683"/>
                            <a:gd name="connsiteY1" fmla="*/ 8594 h 61221"/>
                            <a:gd name="connsiteX2" fmla="*/ 14717 w 105683"/>
                            <a:gd name="connsiteY2" fmla="*/ 51875 h 61221"/>
                            <a:gd name="connsiteX3" fmla="*/ 89431 w 105683"/>
                            <a:gd name="connsiteY3" fmla="*/ 52628 h 61221"/>
                            <a:gd name="connsiteX4" fmla="*/ 90974 w 105683"/>
                            <a:gd name="connsiteY4" fmla="*/ 9346 h 612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5683" h="61221">
                              <a:moveTo>
                                <a:pt x="90974" y="9346"/>
                              </a:moveTo>
                              <a:cubicBezTo>
                                <a:pt x="70771" y="-2817"/>
                                <a:pt x="37320" y="-3151"/>
                                <a:pt x="16260" y="8594"/>
                              </a:cubicBezTo>
                              <a:cubicBezTo>
                                <a:pt x="-4800" y="20338"/>
                                <a:pt x="-5495" y="39712"/>
                                <a:pt x="14717" y="51875"/>
                              </a:cubicBezTo>
                              <a:cubicBezTo>
                                <a:pt x="34919" y="64039"/>
                                <a:pt x="68371" y="64372"/>
                                <a:pt x="89431" y="52628"/>
                              </a:cubicBezTo>
                              <a:cubicBezTo>
                                <a:pt x="110481" y="40883"/>
                                <a:pt x="111176" y="21510"/>
                                <a:pt x="90974" y="93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8D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731" name="Graphic 3">
                        <a:extLst>
                          <a:ext uri="{FF2B5EF4-FFF2-40B4-BE49-F238E27FC236}">
                            <a16:creationId xmlns:a16="http://schemas.microsoft.com/office/drawing/2014/main" id="{14FAA2BE-410E-BCC5-0D15-3BD2DA3710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57380" y="4034370"/>
                        <a:ext cx="56446" cy="57083"/>
                        <a:chOff x="5257380" y="4034370"/>
                        <a:chExt cx="56446" cy="5708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51" name="Freeform: Shape 14750">
                          <a:extLst>
                            <a:ext uri="{FF2B5EF4-FFF2-40B4-BE49-F238E27FC236}">
                              <a16:creationId xmlns:a16="http://schemas.microsoft.com/office/drawing/2014/main" id="{6617BD37-69C8-CD63-96E6-F5B6A7923D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7383" y="4034370"/>
                          <a:ext cx="56440" cy="32585"/>
                        </a:xfrm>
                        <a:custGeom>
                          <a:avLst/>
                          <a:gdLst>
                            <a:gd name="connsiteX0" fmla="*/ 48175 w 56440"/>
                            <a:gd name="connsiteY0" fmla="*/ 27813 h 32585"/>
                            <a:gd name="connsiteX1" fmla="*/ 8265 w 56440"/>
                            <a:gd name="connsiteY1" fmla="*/ 27813 h 32585"/>
                            <a:gd name="connsiteX2" fmla="*/ 8265 w 56440"/>
                            <a:gd name="connsiteY2" fmla="*/ 4772 h 32585"/>
                            <a:gd name="connsiteX3" fmla="*/ 48175 w 56440"/>
                            <a:gd name="connsiteY3" fmla="*/ 4772 h 32585"/>
                            <a:gd name="connsiteX4" fmla="*/ 48175 w 56440"/>
                            <a:gd name="connsiteY4" fmla="*/ 27813 h 325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6440" h="32585">
                              <a:moveTo>
                                <a:pt x="48175" y="27813"/>
                              </a:moveTo>
                              <a:cubicBezTo>
                                <a:pt x="37155" y="34176"/>
                                <a:pt x="19286" y="34176"/>
                                <a:pt x="8265" y="27813"/>
                              </a:cubicBezTo>
                              <a:cubicBezTo>
                                <a:pt x="-2755" y="21450"/>
                                <a:pt x="-2755" y="11135"/>
                                <a:pt x="8265" y="4772"/>
                              </a:cubicBezTo>
                              <a:cubicBezTo>
                                <a:pt x="19286" y="-1591"/>
                                <a:pt x="37155" y="-1591"/>
                                <a:pt x="48175" y="4772"/>
                              </a:cubicBezTo>
                              <a:cubicBezTo>
                                <a:pt x="59195" y="11135"/>
                                <a:pt x="59195" y="21450"/>
                                <a:pt x="48175" y="278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8D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52" name="Freeform: Shape 14751">
                          <a:extLst>
                            <a:ext uri="{FF2B5EF4-FFF2-40B4-BE49-F238E27FC236}">
                              <a16:creationId xmlns:a16="http://schemas.microsoft.com/office/drawing/2014/main" id="{25C77B16-CCAE-6BFC-7222-B98BCB9A85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57380" y="4050506"/>
                          <a:ext cx="56446" cy="40948"/>
                        </a:xfrm>
                        <a:custGeom>
                          <a:avLst/>
                          <a:gdLst>
                            <a:gd name="connsiteX0" fmla="*/ 56445 w 56446"/>
                            <a:gd name="connsiteY0" fmla="*/ 0 h 40948"/>
                            <a:gd name="connsiteX1" fmla="*/ 56445 w 56446"/>
                            <a:gd name="connsiteY1" fmla="*/ 24508 h 40948"/>
                            <a:gd name="connsiteX2" fmla="*/ 48178 w 56446"/>
                            <a:gd name="connsiteY2" fmla="*/ 36176 h 40948"/>
                            <a:gd name="connsiteX3" fmla="*/ 8268 w 56446"/>
                            <a:gd name="connsiteY3" fmla="*/ 36176 h 40948"/>
                            <a:gd name="connsiteX4" fmla="*/ 0 w 56446"/>
                            <a:gd name="connsiteY4" fmla="*/ 24803 h 40948"/>
                            <a:gd name="connsiteX5" fmla="*/ 0 w 56446"/>
                            <a:gd name="connsiteY5" fmla="*/ 305 h 40948"/>
                            <a:gd name="connsiteX6" fmla="*/ 8268 w 56446"/>
                            <a:gd name="connsiteY6" fmla="*/ 11678 h 40948"/>
                            <a:gd name="connsiteX7" fmla="*/ 48178 w 56446"/>
                            <a:gd name="connsiteY7" fmla="*/ 11678 h 40948"/>
                            <a:gd name="connsiteX8" fmla="*/ 56445 w 56446"/>
                            <a:gd name="connsiteY8" fmla="*/ 0 h 40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46" h="40948">
                              <a:moveTo>
                                <a:pt x="56445" y="0"/>
                              </a:moveTo>
                              <a:lnTo>
                                <a:pt x="56445" y="24508"/>
                              </a:lnTo>
                              <a:cubicBezTo>
                                <a:pt x="56512" y="28727"/>
                                <a:pt x="53759" y="32956"/>
                                <a:pt x="48178" y="36176"/>
                              </a:cubicBezTo>
                              <a:cubicBezTo>
                                <a:pt x="37157" y="42539"/>
                                <a:pt x="19288" y="42539"/>
                                <a:pt x="8268" y="36176"/>
                              </a:cubicBezTo>
                              <a:cubicBezTo>
                                <a:pt x="2819" y="33033"/>
                                <a:pt x="67" y="28927"/>
                                <a:pt x="0" y="24803"/>
                              </a:cubicBezTo>
                              <a:lnTo>
                                <a:pt x="0" y="305"/>
                              </a:lnTo>
                              <a:cubicBezTo>
                                <a:pt x="67" y="4419"/>
                                <a:pt x="2819" y="8534"/>
                                <a:pt x="8268" y="11678"/>
                              </a:cubicBezTo>
                              <a:cubicBezTo>
                                <a:pt x="19288" y="18040"/>
                                <a:pt x="37157" y="18040"/>
                                <a:pt x="48178" y="11678"/>
                              </a:cubicBezTo>
                              <a:cubicBezTo>
                                <a:pt x="53759" y="8458"/>
                                <a:pt x="56512" y="4229"/>
                                <a:pt x="5644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EC4B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4732" name="Freeform: Shape 14731">
                        <a:extLst>
                          <a:ext uri="{FF2B5EF4-FFF2-40B4-BE49-F238E27FC236}">
                            <a16:creationId xmlns:a16="http://schemas.microsoft.com/office/drawing/2014/main" id="{48E90925-5CA3-0DCD-2F87-5E74E1BEBA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683" y="4507792"/>
                        <a:ext cx="122215" cy="207149"/>
                      </a:xfrm>
                      <a:custGeom>
                        <a:avLst/>
                        <a:gdLst>
                          <a:gd name="connsiteX0" fmla="*/ 112338 w 122215"/>
                          <a:gd name="connsiteY0" fmla="*/ 0 h 207149"/>
                          <a:gd name="connsiteX1" fmla="*/ 102451 w 122215"/>
                          <a:gd name="connsiteY1" fmla="*/ 9887 h 207149"/>
                          <a:gd name="connsiteX2" fmla="*/ 102451 w 122215"/>
                          <a:gd name="connsiteY2" fmla="*/ 167202 h 207149"/>
                          <a:gd name="connsiteX3" fmla="*/ 92402 w 122215"/>
                          <a:gd name="connsiteY3" fmla="*/ 184613 h 207149"/>
                          <a:gd name="connsiteX4" fmla="*/ 72295 w 122215"/>
                          <a:gd name="connsiteY4" fmla="*/ 184623 h 207149"/>
                          <a:gd name="connsiteX5" fmla="*/ 29061 w 122215"/>
                          <a:gd name="connsiteY5" fmla="*/ 159658 h 207149"/>
                          <a:gd name="connsiteX6" fmla="*/ 0 w 122215"/>
                          <a:gd name="connsiteY6" fmla="*/ 165706 h 207149"/>
                          <a:gd name="connsiteX7" fmla="*/ 62408 w 122215"/>
                          <a:gd name="connsiteY7" fmla="*/ 201739 h 207149"/>
                          <a:gd name="connsiteX8" fmla="*/ 82344 w 122215"/>
                          <a:gd name="connsiteY8" fmla="*/ 207150 h 207149"/>
                          <a:gd name="connsiteX9" fmla="*/ 102279 w 122215"/>
                          <a:gd name="connsiteY9" fmla="*/ 201739 h 207149"/>
                          <a:gd name="connsiteX10" fmla="*/ 122215 w 122215"/>
                          <a:gd name="connsiteY10" fmla="*/ 167202 h 207149"/>
                          <a:gd name="connsiteX11" fmla="*/ 122215 w 122215"/>
                          <a:gd name="connsiteY11" fmla="*/ 9887 h 207149"/>
                          <a:gd name="connsiteX12" fmla="*/ 112338 w 122215"/>
                          <a:gd name="connsiteY12" fmla="*/ 0 h 207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2215" h="207149">
                            <a:moveTo>
                              <a:pt x="112338" y="0"/>
                            </a:moveTo>
                            <a:cubicBezTo>
                              <a:pt x="106880" y="0"/>
                              <a:pt x="102451" y="4429"/>
                              <a:pt x="102451" y="9887"/>
                            </a:cubicBezTo>
                            <a:lnTo>
                              <a:pt x="102451" y="167202"/>
                            </a:lnTo>
                            <a:cubicBezTo>
                              <a:pt x="102451" y="174469"/>
                              <a:pt x="98688" y="180975"/>
                              <a:pt x="92402" y="184613"/>
                            </a:cubicBezTo>
                            <a:cubicBezTo>
                              <a:pt x="86077" y="188271"/>
                              <a:pt x="78562" y="188252"/>
                              <a:pt x="72295" y="184623"/>
                            </a:cubicBezTo>
                            <a:lnTo>
                              <a:pt x="29061" y="159658"/>
                            </a:lnTo>
                            <a:cubicBezTo>
                              <a:pt x="19602" y="162306"/>
                              <a:pt x="9877" y="164325"/>
                              <a:pt x="0" y="165706"/>
                            </a:cubicBezTo>
                            <a:lnTo>
                              <a:pt x="62408" y="201739"/>
                            </a:lnTo>
                            <a:cubicBezTo>
                              <a:pt x="68656" y="205340"/>
                              <a:pt x="75495" y="207150"/>
                              <a:pt x="82344" y="207150"/>
                            </a:cubicBezTo>
                            <a:cubicBezTo>
                              <a:pt x="89192" y="207150"/>
                              <a:pt x="96041" y="205349"/>
                              <a:pt x="102279" y="201739"/>
                            </a:cubicBezTo>
                            <a:cubicBezTo>
                              <a:pt x="114767" y="194529"/>
                              <a:pt x="122215" y="181623"/>
                              <a:pt x="122215" y="167202"/>
                            </a:cubicBezTo>
                            <a:lnTo>
                              <a:pt x="122215" y="9887"/>
                            </a:lnTo>
                            <a:cubicBezTo>
                              <a:pt x="122225" y="4429"/>
                              <a:pt x="117796" y="0"/>
                              <a:pt x="112338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733" name="Graphic 3">
                        <a:extLst>
                          <a:ext uri="{FF2B5EF4-FFF2-40B4-BE49-F238E27FC236}">
                            <a16:creationId xmlns:a16="http://schemas.microsoft.com/office/drawing/2014/main" id="{7A784BF0-5438-C8A0-E0C7-78C5902764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81058" y="4471019"/>
                        <a:ext cx="315990" cy="192334"/>
                        <a:chOff x="5181058" y="4471019"/>
                        <a:chExt cx="315990" cy="192334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747" name="Graphic 3">
                          <a:extLst>
                            <a:ext uri="{FF2B5EF4-FFF2-40B4-BE49-F238E27FC236}">
                              <a16:creationId xmlns:a16="http://schemas.microsoft.com/office/drawing/2014/main" id="{5F4973F2-C27F-EBF2-6D5D-0FB53D351B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479713" y="4471019"/>
                          <a:ext cx="17335" cy="21623"/>
                          <a:chOff x="5479713" y="4471019"/>
                          <a:chExt cx="17335" cy="2162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49" name="Freeform: Shape 14748">
                            <a:extLst>
                              <a:ext uri="{FF2B5EF4-FFF2-40B4-BE49-F238E27FC236}">
                                <a16:creationId xmlns:a16="http://schemas.microsoft.com/office/drawing/2014/main" id="{3A665E30-6361-14BE-2E4E-724C29F8A4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79713" y="4471640"/>
                            <a:ext cx="16268" cy="21002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6 h 21002"/>
                              <a:gd name="connsiteX1" fmla="*/ 8134 w 16268"/>
                              <a:gd name="connsiteY1" fmla="*/ 1109 h 21002"/>
                              <a:gd name="connsiteX2" fmla="*/ 0 w 16268"/>
                              <a:gd name="connsiteY2" fmla="*/ 5805 h 21002"/>
                              <a:gd name="connsiteX3" fmla="*/ 8134 w 16268"/>
                              <a:gd name="connsiteY3" fmla="*/ 19892 h 21002"/>
                              <a:gd name="connsiteX4" fmla="*/ 16269 w 16268"/>
                              <a:gd name="connsiteY4" fmla="*/ 15196 h 210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2">
                                <a:moveTo>
                                  <a:pt x="16269" y="15196"/>
                                </a:moveTo>
                                <a:cubicBezTo>
                                  <a:pt x="16269" y="10015"/>
                                  <a:pt x="12630" y="3699"/>
                                  <a:pt x="8134" y="1109"/>
                                </a:cubicBezTo>
                                <a:cubicBezTo>
                                  <a:pt x="3638" y="-1482"/>
                                  <a:pt x="0" y="623"/>
                                  <a:pt x="0" y="5805"/>
                                </a:cubicBezTo>
                                <a:cubicBezTo>
                                  <a:pt x="0" y="10996"/>
                                  <a:pt x="3638" y="17301"/>
                                  <a:pt x="8134" y="19892"/>
                                </a:cubicBezTo>
                                <a:cubicBezTo>
                                  <a:pt x="12621" y="22483"/>
                                  <a:pt x="16269" y="20387"/>
                                  <a:pt x="16269" y="151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50" name="Freeform: Shape 14749">
                            <a:extLst>
                              <a:ext uri="{FF2B5EF4-FFF2-40B4-BE49-F238E27FC236}">
                                <a16:creationId xmlns:a16="http://schemas.microsoft.com/office/drawing/2014/main" id="{EEF5E571-F0F0-0E04-8F81-B419026A81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82151" y="4471019"/>
                            <a:ext cx="14897" cy="21113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3 h 21113"/>
                              <a:gd name="connsiteX1" fmla="*/ 12459 w 14897"/>
                              <a:gd name="connsiteY1" fmla="*/ 20494 h 21113"/>
                              <a:gd name="connsiteX2" fmla="*/ 14897 w 14897"/>
                              <a:gd name="connsiteY2" fmla="*/ 15198 h 21113"/>
                              <a:gd name="connsiteX3" fmla="*/ 6763 w 14897"/>
                              <a:gd name="connsiteY3" fmla="*/ 1111 h 21113"/>
                              <a:gd name="connsiteX4" fmla="*/ 1067 w 14897"/>
                              <a:gd name="connsiteY4" fmla="*/ 511 h 21113"/>
                              <a:gd name="connsiteX5" fmla="*/ 0 w 14897"/>
                              <a:gd name="connsiteY5" fmla="*/ 1130 h 21113"/>
                              <a:gd name="connsiteX6" fmla="*/ 5696 w 14897"/>
                              <a:gd name="connsiteY6" fmla="*/ 1730 h 21113"/>
                              <a:gd name="connsiteX7" fmla="*/ 13830 w 14897"/>
                              <a:gd name="connsiteY7" fmla="*/ 15817 h 21113"/>
                              <a:gd name="connsiteX8" fmla="*/ 11392 w 14897"/>
                              <a:gd name="connsiteY8" fmla="*/ 21113 h 211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3">
                                <a:moveTo>
                                  <a:pt x="11392" y="21113"/>
                                </a:moveTo>
                                <a:lnTo>
                                  <a:pt x="12459" y="20494"/>
                                </a:lnTo>
                                <a:cubicBezTo>
                                  <a:pt x="13964" y="19656"/>
                                  <a:pt x="14897" y="17827"/>
                                  <a:pt x="14897" y="15198"/>
                                </a:cubicBezTo>
                                <a:cubicBezTo>
                                  <a:pt x="14897" y="10007"/>
                                  <a:pt x="11258" y="3701"/>
                                  <a:pt x="6763" y="1111"/>
                                </a:cubicBezTo>
                                <a:cubicBezTo>
                                  <a:pt x="4543" y="-166"/>
                                  <a:pt x="2534" y="-309"/>
                                  <a:pt x="1067" y="511"/>
                                </a:cubicBezTo>
                                <a:lnTo>
                                  <a:pt x="0" y="1130"/>
                                </a:lnTo>
                                <a:cubicBezTo>
                                  <a:pt x="1467" y="311"/>
                                  <a:pt x="3477" y="444"/>
                                  <a:pt x="5696" y="1730"/>
                                </a:cubicBezTo>
                                <a:cubicBezTo>
                                  <a:pt x="10192" y="4320"/>
                                  <a:pt x="13830" y="10636"/>
                                  <a:pt x="13830" y="15817"/>
                                </a:cubicBezTo>
                                <a:cubicBezTo>
                                  <a:pt x="13830" y="18446"/>
                                  <a:pt x="12897" y="20275"/>
                                  <a:pt x="11392" y="211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4748" name="Freeform: Shape 14747">
                          <a:extLst>
                            <a:ext uri="{FF2B5EF4-FFF2-40B4-BE49-F238E27FC236}">
                              <a16:creationId xmlns:a16="http://schemas.microsoft.com/office/drawing/2014/main" id="{9E1C7F92-BAB2-5E16-B36A-CCFC4C9DFA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058" y="4473734"/>
                          <a:ext cx="312646" cy="189619"/>
                        </a:xfrm>
                        <a:custGeom>
                          <a:avLst/>
                          <a:gdLst>
                            <a:gd name="connsiteX0" fmla="*/ 9895 w 312646"/>
                            <a:gd name="connsiteY0" fmla="*/ 189619 h 189619"/>
                            <a:gd name="connsiteX1" fmla="*/ 1322 w 312646"/>
                            <a:gd name="connsiteY1" fmla="*/ 184676 h 189619"/>
                            <a:gd name="connsiteX2" fmla="*/ 4942 w 312646"/>
                            <a:gd name="connsiteY2" fmla="*/ 171169 h 189619"/>
                            <a:gd name="connsiteX3" fmla="*/ 299817 w 312646"/>
                            <a:gd name="connsiteY3" fmla="*/ 919 h 189619"/>
                            <a:gd name="connsiteX4" fmla="*/ 309704 w 312646"/>
                            <a:gd name="connsiteY4" fmla="*/ 18036 h 189619"/>
                            <a:gd name="connsiteX5" fmla="*/ 14829 w 312646"/>
                            <a:gd name="connsiteY5" fmla="*/ 188286 h 189619"/>
                            <a:gd name="connsiteX6" fmla="*/ 9895 w 312646"/>
                            <a:gd name="connsiteY6" fmla="*/ 189619 h 189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12646" h="189619">
                              <a:moveTo>
                                <a:pt x="9895" y="189619"/>
                              </a:moveTo>
                              <a:cubicBezTo>
                                <a:pt x="6475" y="189619"/>
                                <a:pt x="3151" y="187848"/>
                                <a:pt x="1322" y="184676"/>
                              </a:cubicBezTo>
                              <a:cubicBezTo>
                                <a:pt x="-1402" y="179942"/>
                                <a:pt x="218" y="173903"/>
                                <a:pt x="4942" y="171169"/>
                              </a:cubicBezTo>
                              <a:lnTo>
                                <a:pt x="299817" y="919"/>
                              </a:lnTo>
                              <a:cubicBezTo>
                                <a:pt x="308704" y="-4215"/>
                                <a:pt x="317343" y="13626"/>
                                <a:pt x="309704" y="18036"/>
                              </a:cubicBezTo>
                              <a:lnTo>
                                <a:pt x="14829" y="188286"/>
                              </a:lnTo>
                              <a:cubicBezTo>
                                <a:pt x="13267" y="189191"/>
                                <a:pt x="11571" y="189619"/>
                                <a:pt x="9895" y="189619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6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4734" name="Freeform: Shape 14733">
                        <a:extLst>
                          <a:ext uri="{FF2B5EF4-FFF2-40B4-BE49-F238E27FC236}">
                            <a16:creationId xmlns:a16="http://schemas.microsoft.com/office/drawing/2014/main" id="{F9781DF6-66A2-45AB-31E0-967648DC8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7441" y="4394492"/>
                        <a:ext cx="19773" cy="200274"/>
                      </a:xfrm>
                      <a:custGeom>
                        <a:avLst/>
                        <a:gdLst>
                          <a:gd name="connsiteX0" fmla="*/ 0 w 19773"/>
                          <a:gd name="connsiteY0" fmla="*/ 192138 h 200274"/>
                          <a:gd name="connsiteX1" fmla="*/ 0 w 19773"/>
                          <a:gd name="connsiteY1" fmla="*/ 9887 h 200274"/>
                          <a:gd name="connsiteX2" fmla="*/ 9887 w 19773"/>
                          <a:gd name="connsiteY2" fmla="*/ 0 h 200274"/>
                          <a:gd name="connsiteX3" fmla="*/ 19774 w 19773"/>
                          <a:gd name="connsiteY3" fmla="*/ 9887 h 200274"/>
                          <a:gd name="connsiteX4" fmla="*/ 19774 w 19773"/>
                          <a:gd name="connsiteY4" fmla="*/ 192138 h 200274"/>
                          <a:gd name="connsiteX5" fmla="*/ 0 w 19773"/>
                          <a:gd name="connsiteY5" fmla="*/ 192138 h 200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773" h="200274">
                            <a:moveTo>
                              <a:pt x="0" y="192138"/>
                            </a:moveTo>
                            <a:lnTo>
                              <a:pt x="0" y="9887"/>
                            </a:lnTo>
                            <a:cubicBezTo>
                              <a:pt x="0" y="4429"/>
                              <a:pt x="4429" y="0"/>
                              <a:pt x="9887" y="0"/>
                            </a:cubicBezTo>
                            <a:cubicBezTo>
                              <a:pt x="15345" y="0"/>
                              <a:pt x="19774" y="4429"/>
                              <a:pt x="19774" y="9887"/>
                            </a:cubicBezTo>
                            <a:lnTo>
                              <a:pt x="19774" y="192138"/>
                            </a:lnTo>
                            <a:cubicBezTo>
                              <a:pt x="19764" y="202568"/>
                              <a:pt x="0" y="203397"/>
                              <a:pt x="0" y="192138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735" name="Graphic 3">
                        <a:extLst>
                          <a:ext uri="{FF2B5EF4-FFF2-40B4-BE49-F238E27FC236}">
                            <a16:creationId xmlns:a16="http://schemas.microsoft.com/office/drawing/2014/main" id="{670CFEC6-0474-4546-6EEF-5290064156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81058" y="4303370"/>
                        <a:ext cx="281328" cy="172312"/>
                        <a:chOff x="5181058" y="4303370"/>
                        <a:chExt cx="281328" cy="172312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743" name="Graphic 3">
                          <a:extLst>
                            <a:ext uri="{FF2B5EF4-FFF2-40B4-BE49-F238E27FC236}">
                              <a16:creationId xmlns:a16="http://schemas.microsoft.com/office/drawing/2014/main" id="{7A3F4F20-02EC-49E7-439E-3A1FE716446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445051" y="4303370"/>
                          <a:ext cx="17335" cy="21621"/>
                          <a:chOff x="5445051" y="4303370"/>
                          <a:chExt cx="17335" cy="2162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45" name="Freeform: Shape 14744">
                            <a:extLst>
                              <a:ext uri="{FF2B5EF4-FFF2-40B4-BE49-F238E27FC236}">
                                <a16:creationId xmlns:a16="http://schemas.microsoft.com/office/drawing/2014/main" id="{4DD4C0C8-1BAC-17C5-FD55-6AF7F98F7C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45051" y="4303989"/>
                            <a:ext cx="16268" cy="21002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8 h 21002"/>
                              <a:gd name="connsiteX1" fmla="*/ 8134 w 16268"/>
                              <a:gd name="connsiteY1" fmla="*/ 1110 h 21002"/>
                              <a:gd name="connsiteX2" fmla="*/ 0 w 16268"/>
                              <a:gd name="connsiteY2" fmla="*/ 5806 h 21002"/>
                              <a:gd name="connsiteX3" fmla="*/ 8134 w 16268"/>
                              <a:gd name="connsiteY3" fmla="*/ 19894 h 21002"/>
                              <a:gd name="connsiteX4" fmla="*/ 16269 w 16268"/>
                              <a:gd name="connsiteY4" fmla="*/ 15198 h 210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2">
                                <a:moveTo>
                                  <a:pt x="16269" y="15198"/>
                                </a:moveTo>
                                <a:cubicBezTo>
                                  <a:pt x="16269" y="10007"/>
                                  <a:pt x="12630" y="3701"/>
                                  <a:pt x="8134" y="1110"/>
                                </a:cubicBezTo>
                                <a:cubicBezTo>
                                  <a:pt x="3639" y="-1480"/>
                                  <a:pt x="0" y="615"/>
                                  <a:pt x="0" y="5806"/>
                                </a:cubicBezTo>
                                <a:cubicBezTo>
                                  <a:pt x="0" y="10997"/>
                                  <a:pt x="3639" y="17303"/>
                                  <a:pt x="8134" y="19894"/>
                                </a:cubicBezTo>
                                <a:cubicBezTo>
                                  <a:pt x="12621" y="22484"/>
                                  <a:pt x="16269" y="20380"/>
                                  <a:pt x="16269" y="1519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46" name="Freeform: Shape 14745">
                            <a:extLst>
                              <a:ext uri="{FF2B5EF4-FFF2-40B4-BE49-F238E27FC236}">
                                <a16:creationId xmlns:a16="http://schemas.microsoft.com/office/drawing/2014/main" id="{F2D40C76-3C72-805E-897D-AF0AF57EAE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447490" y="4303370"/>
                            <a:ext cx="14897" cy="21113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3 h 21113"/>
                              <a:gd name="connsiteX1" fmla="*/ 12459 w 14897"/>
                              <a:gd name="connsiteY1" fmla="*/ 20494 h 21113"/>
                              <a:gd name="connsiteX2" fmla="*/ 14897 w 14897"/>
                              <a:gd name="connsiteY2" fmla="*/ 15198 h 21113"/>
                              <a:gd name="connsiteX3" fmla="*/ 6763 w 14897"/>
                              <a:gd name="connsiteY3" fmla="*/ 1111 h 21113"/>
                              <a:gd name="connsiteX4" fmla="*/ 1067 w 14897"/>
                              <a:gd name="connsiteY4" fmla="*/ 511 h 21113"/>
                              <a:gd name="connsiteX5" fmla="*/ 0 w 14897"/>
                              <a:gd name="connsiteY5" fmla="*/ 1129 h 21113"/>
                              <a:gd name="connsiteX6" fmla="*/ 5696 w 14897"/>
                              <a:gd name="connsiteY6" fmla="*/ 1730 h 21113"/>
                              <a:gd name="connsiteX7" fmla="*/ 13830 w 14897"/>
                              <a:gd name="connsiteY7" fmla="*/ 15817 h 21113"/>
                              <a:gd name="connsiteX8" fmla="*/ 11392 w 14897"/>
                              <a:gd name="connsiteY8" fmla="*/ 21113 h 211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3">
                                <a:moveTo>
                                  <a:pt x="11392" y="21113"/>
                                </a:moveTo>
                                <a:lnTo>
                                  <a:pt x="12459" y="20494"/>
                                </a:lnTo>
                                <a:cubicBezTo>
                                  <a:pt x="13964" y="19656"/>
                                  <a:pt x="14897" y="17827"/>
                                  <a:pt x="14897" y="15198"/>
                                </a:cubicBezTo>
                                <a:cubicBezTo>
                                  <a:pt x="14897" y="10016"/>
                                  <a:pt x="11259" y="3701"/>
                                  <a:pt x="6763" y="1111"/>
                                </a:cubicBezTo>
                                <a:cubicBezTo>
                                  <a:pt x="4543" y="-166"/>
                                  <a:pt x="2534" y="-309"/>
                                  <a:pt x="1067" y="511"/>
                                </a:cubicBezTo>
                                <a:lnTo>
                                  <a:pt x="0" y="1129"/>
                                </a:lnTo>
                                <a:cubicBezTo>
                                  <a:pt x="1467" y="310"/>
                                  <a:pt x="3477" y="444"/>
                                  <a:pt x="5696" y="1730"/>
                                </a:cubicBezTo>
                                <a:cubicBezTo>
                                  <a:pt x="10192" y="4321"/>
                                  <a:pt x="13830" y="10626"/>
                                  <a:pt x="13830" y="15817"/>
                                </a:cubicBezTo>
                                <a:cubicBezTo>
                                  <a:pt x="13830" y="18437"/>
                                  <a:pt x="12897" y="20275"/>
                                  <a:pt x="11392" y="211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4744" name="Freeform: Shape 14743">
                          <a:extLst>
                            <a:ext uri="{FF2B5EF4-FFF2-40B4-BE49-F238E27FC236}">
                              <a16:creationId xmlns:a16="http://schemas.microsoft.com/office/drawing/2014/main" id="{227C0390-CC94-9B78-7165-2EFBCBB6F6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058" y="4306076"/>
                          <a:ext cx="277985" cy="169607"/>
                        </a:xfrm>
                        <a:custGeom>
                          <a:avLst/>
                          <a:gdLst>
                            <a:gd name="connsiteX0" fmla="*/ 9895 w 277985"/>
                            <a:gd name="connsiteY0" fmla="*/ 169607 h 169607"/>
                            <a:gd name="connsiteX1" fmla="*/ 1322 w 277985"/>
                            <a:gd name="connsiteY1" fmla="*/ 164664 h 169607"/>
                            <a:gd name="connsiteX2" fmla="*/ 4942 w 277985"/>
                            <a:gd name="connsiteY2" fmla="*/ 151157 h 169607"/>
                            <a:gd name="connsiteX3" fmla="*/ 265155 w 277985"/>
                            <a:gd name="connsiteY3" fmla="*/ 920 h 169607"/>
                            <a:gd name="connsiteX4" fmla="*/ 275042 w 277985"/>
                            <a:gd name="connsiteY4" fmla="*/ 18036 h 169607"/>
                            <a:gd name="connsiteX5" fmla="*/ 14829 w 277985"/>
                            <a:gd name="connsiteY5" fmla="*/ 168283 h 169607"/>
                            <a:gd name="connsiteX6" fmla="*/ 9895 w 277985"/>
                            <a:gd name="connsiteY6" fmla="*/ 169607 h 1696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77985" h="169607">
                              <a:moveTo>
                                <a:pt x="9895" y="169607"/>
                              </a:moveTo>
                              <a:cubicBezTo>
                                <a:pt x="6475" y="169607"/>
                                <a:pt x="3151" y="167835"/>
                                <a:pt x="1322" y="164664"/>
                              </a:cubicBezTo>
                              <a:cubicBezTo>
                                <a:pt x="-1402" y="159930"/>
                                <a:pt x="218" y="153891"/>
                                <a:pt x="4942" y="151157"/>
                              </a:cubicBezTo>
                              <a:lnTo>
                                <a:pt x="265155" y="920"/>
                              </a:lnTo>
                              <a:cubicBezTo>
                                <a:pt x="274042" y="-4214"/>
                                <a:pt x="282681" y="13626"/>
                                <a:pt x="275042" y="18036"/>
                              </a:cubicBezTo>
                              <a:lnTo>
                                <a:pt x="14829" y="168283"/>
                              </a:lnTo>
                              <a:cubicBezTo>
                                <a:pt x="13267" y="169188"/>
                                <a:pt x="11571" y="169607"/>
                                <a:pt x="9895" y="1696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6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4736" name="Freeform: Shape 14735">
                        <a:extLst>
                          <a:ext uri="{FF2B5EF4-FFF2-40B4-BE49-F238E27FC236}">
                            <a16:creationId xmlns:a16="http://schemas.microsoft.com/office/drawing/2014/main" id="{0CF3B9C0-A318-252C-4A24-C3664EE954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5716" y="3960809"/>
                        <a:ext cx="164192" cy="367745"/>
                      </a:xfrm>
                      <a:custGeom>
                        <a:avLst/>
                        <a:gdLst>
                          <a:gd name="connsiteX0" fmla="*/ 144418 w 164192"/>
                          <a:gd name="connsiteY0" fmla="*/ 361331 h 367745"/>
                          <a:gd name="connsiteX1" fmla="*/ 144418 w 164192"/>
                          <a:gd name="connsiteY1" fmla="*/ 101689 h 367745"/>
                          <a:gd name="connsiteX2" fmla="*/ 128588 w 164192"/>
                          <a:gd name="connsiteY2" fmla="*/ 74266 h 367745"/>
                          <a:gd name="connsiteX3" fmla="*/ 36928 w 164192"/>
                          <a:gd name="connsiteY3" fmla="*/ 21346 h 367745"/>
                          <a:gd name="connsiteX4" fmla="*/ 25498 w 164192"/>
                          <a:gd name="connsiteY4" fmla="*/ 21346 h 367745"/>
                          <a:gd name="connsiteX5" fmla="*/ 19774 w 164192"/>
                          <a:gd name="connsiteY5" fmla="*/ 31261 h 367745"/>
                          <a:gd name="connsiteX6" fmla="*/ 19774 w 164192"/>
                          <a:gd name="connsiteY6" fmla="*/ 86106 h 367745"/>
                          <a:gd name="connsiteX7" fmla="*/ 0 w 164192"/>
                          <a:gd name="connsiteY7" fmla="*/ 86106 h 367745"/>
                          <a:gd name="connsiteX8" fmla="*/ 0 w 164192"/>
                          <a:gd name="connsiteY8" fmla="*/ 31261 h 367745"/>
                          <a:gd name="connsiteX9" fmla="*/ 15612 w 164192"/>
                          <a:gd name="connsiteY9" fmla="*/ 4229 h 367745"/>
                          <a:gd name="connsiteX10" fmla="*/ 46815 w 164192"/>
                          <a:gd name="connsiteY10" fmla="*/ 4229 h 367745"/>
                          <a:gd name="connsiteX11" fmla="*/ 138475 w 164192"/>
                          <a:gd name="connsiteY11" fmla="*/ 57150 h 367745"/>
                          <a:gd name="connsiteX12" fmla="*/ 164192 w 164192"/>
                          <a:gd name="connsiteY12" fmla="*/ 101699 h 367745"/>
                          <a:gd name="connsiteX13" fmla="*/ 164192 w 164192"/>
                          <a:gd name="connsiteY13" fmla="*/ 360150 h 367745"/>
                          <a:gd name="connsiteX14" fmla="*/ 144418 w 164192"/>
                          <a:gd name="connsiteY14" fmla="*/ 361331 h 3677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4192" h="367745">
                            <a:moveTo>
                              <a:pt x="144418" y="361331"/>
                            </a:moveTo>
                            <a:lnTo>
                              <a:pt x="144418" y="101689"/>
                            </a:lnTo>
                            <a:cubicBezTo>
                              <a:pt x="144418" y="90411"/>
                              <a:pt x="138351" y="79905"/>
                              <a:pt x="128588" y="74266"/>
                            </a:cubicBezTo>
                            <a:lnTo>
                              <a:pt x="36928" y="21346"/>
                            </a:lnTo>
                            <a:cubicBezTo>
                              <a:pt x="31804" y="18393"/>
                              <a:pt x="27232" y="20365"/>
                              <a:pt x="25498" y="21346"/>
                            </a:cubicBezTo>
                            <a:cubicBezTo>
                              <a:pt x="23774" y="22346"/>
                              <a:pt x="19774" y="25299"/>
                              <a:pt x="19774" y="31261"/>
                            </a:cubicBezTo>
                            <a:lnTo>
                              <a:pt x="19774" y="86106"/>
                            </a:lnTo>
                            <a:cubicBezTo>
                              <a:pt x="19774" y="94221"/>
                              <a:pt x="0" y="94897"/>
                              <a:pt x="0" y="86106"/>
                            </a:cubicBezTo>
                            <a:lnTo>
                              <a:pt x="0" y="31261"/>
                            </a:lnTo>
                            <a:cubicBezTo>
                              <a:pt x="0" y="19983"/>
                              <a:pt x="5829" y="9877"/>
                              <a:pt x="15612" y="4229"/>
                            </a:cubicBezTo>
                            <a:cubicBezTo>
                              <a:pt x="25365" y="-1410"/>
                              <a:pt x="37052" y="-1410"/>
                              <a:pt x="46815" y="4229"/>
                            </a:cubicBezTo>
                            <a:lnTo>
                              <a:pt x="138475" y="57150"/>
                            </a:lnTo>
                            <a:cubicBezTo>
                              <a:pt x="154334" y="66304"/>
                              <a:pt x="164192" y="83372"/>
                              <a:pt x="164192" y="101699"/>
                            </a:cubicBezTo>
                            <a:lnTo>
                              <a:pt x="164192" y="360150"/>
                            </a:lnTo>
                            <a:cubicBezTo>
                              <a:pt x="164192" y="369341"/>
                              <a:pt x="144418" y="370732"/>
                              <a:pt x="144418" y="361331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737" name="Graphic 3">
                        <a:extLst>
                          <a:ext uri="{FF2B5EF4-FFF2-40B4-BE49-F238E27FC236}">
                            <a16:creationId xmlns:a16="http://schemas.microsoft.com/office/drawing/2014/main" id="{E508B284-2252-57C9-E8B8-12A5F52081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49176" y="4285307"/>
                        <a:ext cx="29441" cy="94354"/>
                        <a:chOff x="5149176" y="4285307"/>
                        <a:chExt cx="29441" cy="9435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38" name="Freeform: Shape 14737">
                          <a:extLst>
                            <a:ext uri="{FF2B5EF4-FFF2-40B4-BE49-F238E27FC236}">
                              <a16:creationId xmlns:a16="http://schemas.microsoft.com/office/drawing/2014/main" id="{6B20BB1F-DF94-F7F9-E3D2-1581E6DA2D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49176" y="4285307"/>
                          <a:ext cx="29441" cy="94354"/>
                        </a:xfrm>
                        <a:custGeom>
                          <a:avLst/>
                          <a:gdLst>
                            <a:gd name="connsiteX0" fmla="*/ 0 w 29441"/>
                            <a:gd name="connsiteY0" fmla="*/ 77343 h 94354"/>
                            <a:gd name="connsiteX1" fmla="*/ 0 w 29441"/>
                            <a:gd name="connsiteY1" fmla="*/ 0 h 94354"/>
                            <a:gd name="connsiteX2" fmla="*/ 29442 w 29441"/>
                            <a:gd name="connsiteY2" fmla="*/ 17002 h 94354"/>
                            <a:gd name="connsiteX3" fmla="*/ 29442 w 29441"/>
                            <a:gd name="connsiteY3" fmla="*/ 94355 h 94354"/>
                            <a:gd name="connsiteX4" fmla="*/ 0 w 29441"/>
                            <a:gd name="connsiteY4" fmla="*/ 77343 h 94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441" h="94354">
                              <a:moveTo>
                                <a:pt x="0" y="77343"/>
                              </a:moveTo>
                              <a:cubicBezTo>
                                <a:pt x="0" y="46406"/>
                                <a:pt x="0" y="30937"/>
                                <a:pt x="0" y="0"/>
                              </a:cubicBezTo>
                              <a:cubicBezTo>
                                <a:pt x="11687" y="8792"/>
                                <a:pt x="17764" y="12297"/>
                                <a:pt x="29442" y="17002"/>
                              </a:cubicBezTo>
                              <a:cubicBezTo>
                                <a:pt x="29442" y="47939"/>
                                <a:pt x="29442" y="63408"/>
                                <a:pt x="29442" y="94355"/>
                              </a:cubicBezTo>
                              <a:cubicBezTo>
                                <a:pt x="17755" y="89640"/>
                                <a:pt x="11687" y="86135"/>
                                <a:pt x="0" y="773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39" name="Freeform: Shape 14738">
                          <a:extLst>
                            <a:ext uri="{FF2B5EF4-FFF2-40B4-BE49-F238E27FC236}">
                              <a16:creationId xmlns:a16="http://schemas.microsoft.com/office/drawing/2014/main" id="{B94D2C64-C1C9-A95B-D91F-9662E88364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0405" y="4287459"/>
                          <a:ext cx="26984" cy="90458"/>
                        </a:xfrm>
                        <a:custGeom>
                          <a:avLst/>
                          <a:gdLst>
                            <a:gd name="connsiteX0" fmla="*/ 26984 w 26984"/>
                            <a:gd name="connsiteY0" fmla="*/ 90459 h 90458"/>
                            <a:gd name="connsiteX1" fmla="*/ 0 w 26984"/>
                            <a:gd name="connsiteY1" fmla="*/ 74876 h 90458"/>
                            <a:gd name="connsiteX2" fmla="*/ 0 w 26984"/>
                            <a:gd name="connsiteY2" fmla="*/ 0 h 90458"/>
                            <a:gd name="connsiteX3" fmla="*/ 26984 w 26984"/>
                            <a:gd name="connsiteY3" fmla="*/ 15583 h 90458"/>
                            <a:gd name="connsiteX4" fmla="*/ 26984 w 26984"/>
                            <a:gd name="connsiteY4" fmla="*/ 90459 h 90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984" h="90458">
                              <a:moveTo>
                                <a:pt x="26984" y="90459"/>
                              </a:moveTo>
                              <a:cubicBezTo>
                                <a:pt x="16259" y="85982"/>
                                <a:pt x="10725" y="82791"/>
                                <a:pt x="0" y="74876"/>
                              </a:cubicBezTo>
                              <a:cubicBezTo>
                                <a:pt x="0" y="44920"/>
                                <a:pt x="0" y="29946"/>
                                <a:pt x="0" y="0"/>
                              </a:cubicBezTo>
                              <a:cubicBezTo>
                                <a:pt x="10725" y="7906"/>
                                <a:pt x="16259" y="11096"/>
                                <a:pt x="26984" y="15583"/>
                              </a:cubicBezTo>
                              <a:cubicBezTo>
                                <a:pt x="26984" y="45529"/>
                                <a:pt x="26984" y="60503"/>
                                <a:pt x="26984" y="90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4962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40" name="Freeform: Shape 14739">
                          <a:extLst>
                            <a:ext uri="{FF2B5EF4-FFF2-40B4-BE49-F238E27FC236}">
                              <a16:creationId xmlns:a16="http://schemas.microsoft.com/office/drawing/2014/main" id="{B21A7185-BE74-2532-BD33-38A6D10B9A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8273" y="4296060"/>
                          <a:ext cx="10858" cy="7457"/>
                        </a:xfrm>
                        <a:custGeom>
                          <a:avLst/>
                          <a:gdLst>
                            <a:gd name="connsiteX0" fmla="*/ 10858 w 10858"/>
                            <a:gd name="connsiteY0" fmla="*/ 7458 h 7457"/>
                            <a:gd name="connsiteX1" fmla="*/ 0 w 10858"/>
                            <a:gd name="connsiteY1" fmla="*/ 1162 h 7457"/>
                            <a:gd name="connsiteX2" fmla="*/ 0 w 10858"/>
                            <a:gd name="connsiteY2" fmla="*/ 0 h 7457"/>
                            <a:gd name="connsiteX3" fmla="*/ 10858 w 10858"/>
                            <a:gd name="connsiteY3" fmla="*/ 6296 h 7457"/>
                            <a:gd name="connsiteX4" fmla="*/ 10858 w 10858"/>
                            <a:gd name="connsiteY4" fmla="*/ 7458 h 74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858" h="7457">
                              <a:moveTo>
                                <a:pt x="10858" y="7458"/>
                              </a:moveTo>
                              <a:cubicBezTo>
                                <a:pt x="6515" y="5220"/>
                                <a:pt x="4334" y="3953"/>
                                <a:pt x="0" y="1162"/>
                              </a:cubicBezTo>
                              <a:cubicBezTo>
                                <a:pt x="0" y="695"/>
                                <a:pt x="0" y="467"/>
                                <a:pt x="0" y="0"/>
                              </a:cubicBezTo>
                              <a:cubicBezTo>
                                <a:pt x="4334" y="2791"/>
                                <a:pt x="6525" y="4058"/>
                                <a:pt x="10858" y="6296"/>
                              </a:cubicBezTo>
                              <a:cubicBezTo>
                                <a:pt x="10858" y="6763"/>
                                <a:pt x="10858" y="6991"/>
                                <a:pt x="10858" y="74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41" name="Freeform: Shape 14740">
                          <a:extLst>
                            <a:ext uri="{FF2B5EF4-FFF2-40B4-BE49-F238E27FC236}">
                              <a16:creationId xmlns:a16="http://schemas.microsoft.com/office/drawing/2014/main" id="{7959E10E-BE48-D3FC-962E-3419A81399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996" y="4300156"/>
                          <a:ext cx="19421" cy="39414"/>
                        </a:xfrm>
                        <a:custGeom>
                          <a:avLst/>
                          <a:gdLst>
                            <a:gd name="connsiteX0" fmla="*/ 19422 w 19421"/>
                            <a:gd name="connsiteY0" fmla="*/ 12411 h 39414"/>
                            <a:gd name="connsiteX1" fmla="*/ 0 w 19421"/>
                            <a:gd name="connsiteY1" fmla="*/ 1153 h 39414"/>
                            <a:gd name="connsiteX2" fmla="*/ 0 w 19421"/>
                            <a:gd name="connsiteY2" fmla="*/ 0 h 39414"/>
                            <a:gd name="connsiteX3" fmla="*/ 19422 w 19421"/>
                            <a:gd name="connsiteY3" fmla="*/ 11259 h 39414"/>
                            <a:gd name="connsiteX4" fmla="*/ 19422 w 19421"/>
                            <a:gd name="connsiteY4" fmla="*/ 12411 h 39414"/>
                            <a:gd name="connsiteX5" fmla="*/ 19422 w 19421"/>
                            <a:gd name="connsiteY5" fmla="*/ 14631 h 39414"/>
                            <a:gd name="connsiteX6" fmla="*/ 0 w 19421"/>
                            <a:gd name="connsiteY6" fmla="*/ 3372 h 39414"/>
                            <a:gd name="connsiteX7" fmla="*/ 0 w 19421"/>
                            <a:gd name="connsiteY7" fmla="*/ 4524 h 39414"/>
                            <a:gd name="connsiteX8" fmla="*/ 19422 w 19421"/>
                            <a:gd name="connsiteY8" fmla="*/ 15783 h 39414"/>
                            <a:gd name="connsiteX9" fmla="*/ 19422 w 19421"/>
                            <a:gd name="connsiteY9" fmla="*/ 14631 h 39414"/>
                            <a:gd name="connsiteX10" fmla="*/ 19422 w 19421"/>
                            <a:gd name="connsiteY10" fmla="*/ 18002 h 39414"/>
                            <a:gd name="connsiteX11" fmla="*/ 0 w 19421"/>
                            <a:gd name="connsiteY11" fmla="*/ 6744 h 39414"/>
                            <a:gd name="connsiteX12" fmla="*/ 0 w 19421"/>
                            <a:gd name="connsiteY12" fmla="*/ 7906 h 39414"/>
                            <a:gd name="connsiteX13" fmla="*/ 19422 w 19421"/>
                            <a:gd name="connsiteY13" fmla="*/ 19164 h 39414"/>
                            <a:gd name="connsiteX14" fmla="*/ 19422 w 19421"/>
                            <a:gd name="connsiteY14" fmla="*/ 18002 h 39414"/>
                            <a:gd name="connsiteX15" fmla="*/ 19422 w 19421"/>
                            <a:gd name="connsiteY15" fmla="*/ 21384 h 39414"/>
                            <a:gd name="connsiteX16" fmla="*/ 0 w 19421"/>
                            <a:gd name="connsiteY16" fmla="*/ 10125 h 39414"/>
                            <a:gd name="connsiteX17" fmla="*/ 0 w 19421"/>
                            <a:gd name="connsiteY17" fmla="*/ 11287 h 39414"/>
                            <a:gd name="connsiteX18" fmla="*/ 19422 w 19421"/>
                            <a:gd name="connsiteY18" fmla="*/ 22546 h 39414"/>
                            <a:gd name="connsiteX19" fmla="*/ 19422 w 19421"/>
                            <a:gd name="connsiteY19" fmla="*/ 21384 h 39414"/>
                            <a:gd name="connsiteX20" fmla="*/ 19422 w 19421"/>
                            <a:gd name="connsiteY20" fmla="*/ 24755 h 39414"/>
                            <a:gd name="connsiteX21" fmla="*/ 0 w 19421"/>
                            <a:gd name="connsiteY21" fmla="*/ 13497 h 39414"/>
                            <a:gd name="connsiteX22" fmla="*/ 0 w 19421"/>
                            <a:gd name="connsiteY22" fmla="*/ 14649 h 39414"/>
                            <a:gd name="connsiteX23" fmla="*/ 19422 w 19421"/>
                            <a:gd name="connsiteY23" fmla="*/ 25908 h 39414"/>
                            <a:gd name="connsiteX24" fmla="*/ 19422 w 19421"/>
                            <a:gd name="connsiteY24" fmla="*/ 24755 h 39414"/>
                            <a:gd name="connsiteX25" fmla="*/ 19422 w 19421"/>
                            <a:gd name="connsiteY25" fmla="*/ 28137 h 39414"/>
                            <a:gd name="connsiteX26" fmla="*/ 0 w 19421"/>
                            <a:gd name="connsiteY26" fmla="*/ 16878 h 39414"/>
                            <a:gd name="connsiteX27" fmla="*/ 0 w 19421"/>
                            <a:gd name="connsiteY27" fmla="*/ 18040 h 39414"/>
                            <a:gd name="connsiteX28" fmla="*/ 19422 w 19421"/>
                            <a:gd name="connsiteY28" fmla="*/ 29299 h 39414"/>
                            <a:gd name="connsiteX29" fmla="*/ 19422 w 19421"/>
                            <a:gd name="connsiteY29" fmla="*/ 28137 h 39414"/>
                            <a:gd name="connsiteX30" fmla="*/ 19422 w 19421"/>
                            <a:gd name="connsiteY30" fmla="*/ 31509 h 39414"/>
                            <a:gd name="connsiteX31" fmla="*/ 0 w 19421"/>
                            <a:gd name="connsiteY31" fmla="*/ 20250 h 39414"/>
                            <a:gd name="connsiteX32" fmla="*/ 0 w 19421"/>
                            <a:gd name="connsiteY32" fmla="*/ 21403 h 39414"/>
                            <a:gd name="connsiteX33" fmla="*/ 19422 w 19421"/>
                            <a:gd name="connsiteY33" fmla="*/ 32661 h 39414"/>
                            <a:gd name="connsiteX34" fmla="*/ 19422 w 19421"/>
                            <a:gd name="connsiteY34" fmla="*/ 31509 h 39414"/>
                            <a:gd name="connsiteX35" fmla="*/ 19422 w 19421"/>
                            <a:gd name="connsiteY35" fmla="*/ 34881 h 39414"/>
                            <a:gd name="connsiteX36" fmla="*/ 0 w 19421"/>
                            <a:gd name="connsiteY36" fmla="*/ 23622 h 39414"/>
                            <a:gd name="connsiteX37" fmla="*/ 0 w 19421"/>
                            <a:gd name="connsiteY37" fmla="*/ 24784 h 39414"/>
                            <a:gd name="connsiteX38" fmla="*/ 19422 w 19421"/>
                            <a:gd name="connsiteY38" fmla="*/ 36043 h 39414"/>
                            <a:gd name="connsiteX39" fmla="*/ 19422 w 19421"/>
                            <a:gd name="connsiteY39" fmla="*/ 34881 h 39414"/>
                            <a:gd name="connsiteX40" fmla="*/ 19422 w 19421"/>
                            <a:gd name="connsiteY40" fmla="*/ 38262 h 39414"/>
                            <a:gd name="connsiteX41" fmla="*/ 0 w 19421"/>
                            <a:gd name="connsiteY41" fmla="*/ 27004 h 39414"/>
                            <a:gd name="connsiteX42" fmla="*/ 0 w 19421"/>
                            <a:gd name="connsiteY42" fmla="*/ 28156 h 39414"/>
                            <a:gd name="connsiteX43" fmla="*/ 19422 w 19421"/>
                            <a:gd name="connsiteY43" fmla="*/ 39414 h 39414"/>
                            <a:gd name="connsiteX44" fmla="*/ 19422 w 19421"/>
                            <a:gd name="connsiteY44" fmla="*/ 38262 h 394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  <a:cxn ang="0">
                              <a:pos x="connsiteX35" y="connsiteY35"/>
                            </a:cxn>
                            <a:cxn ang="0">
                              <a:pos x="connsiteX36" y="connsiteY36"/>
                            </a:cxn>
                            <a:cxn ang="0">
                              <a:pos x="connsiteX37" y="connsiteY37"/>
                            </a:cxn>
                            <a:cxn ang="0">
                              <a:pos x="connsiteX38" y="connsiteY38"/>
                            </a:cxn>
                            <a:cxn ang="0">
                              <a:pos x="connsiteX39" y="connsiteY39"/>
                            </a:cxn>
                            <a:cxn ang="0">
                              <a:pos x="connsiteX40" y="connsiteY40"/>
                            </a:cxn>
                            <a:cxn ang="0">
                              <a:pos x="connsiteX41" y="connsiteY41"/>
                            </a:cxn>
                            <a:cxn ang="0">
                              <a:pos x="connsiteX42" y="connsiteY42"/>
                            </a:cxn>
                            <a:cxn ang="0">
                              <a:pos x="connsiteX43" y="connsiteY43"/>
                            </a:cxn>
                            <a:cxn ang="0">
                              <a:pos x="connsiteX44" y="connsiteY44"/>
                            </a:cxn>
                          </a:cxnLst>
                          <a:rect l="l" t="t" r="r" b="b"/>
                          <a:pathLst>
                            <a:path w="19421" h="39414">
                              <a:moveTo>
                                <a:pt x="19422" y="12411"/>
                              </a:moveTo>
                              <a:cubicBezTo>
                                <a:pt x="11678" y="8801"/>
                                <a:pt x="7744" y="6525"/>
                                <a:pt x="0" y="1153"/>
                              </a:cubicBezTo>
                              <a:cubicBezTo>
                                <a:pt x="0" y="686"/>
                                <a:pt x="0" y="457"/>
                                <a:pt x="0" y="0"/>
                              </a:cubicBezTo>
                              <a:cubicBezTo>
                                <a:pt x="7744" y="5372"/>
                                <a:pt x="11678" y="7649"/>
                                <a:pt x="19422" y="11259"/>
                              </a:cubicBezTo>
                              <a:cubicBezTo>
                                <a:pt x="19422" y="11716"/>
                                <a:pt x="19422" y="11944"/>
                                <a:pt x="19422" y="12411"/>
                              </a:cubicBezTo>
                              <a:close/>
                              <a:moveTo>
                                <a:pt x="19422" y="14631"/>
                              </a:moveTo>
                              <a:cubicBezTo>
                                <a:pt x="11678" y="11021"/>
                                <a:pt x="7744" y="8754"/>
                                <a:pt x="0" y="3372"/>
                              </a:cubicBezTo>
                              <a:cubicBezTo>
                                <a:pt x="0" y="3839"/>
                                <a:pt x="0" y="4067"/>
                                <a:pt x="0" y="4524"/>
                              </a:cubicBezTo>
                              <a:cubicBezTo>
                                <a:pt x="7744" y="9896"/>
                                <a:pt x="11668" y="12173"/>
                                <a:pt x="19422" y="15783"/>
                              </a:cubicBezTo>
                              <a:cubicBezTo>
                                <a:pt x="19422" y="15326"/>
                                <a:pt x="19422" y="15088"/>
                                <a:pt x="19422" y="14631"/>
                              </a:cubicBezTo>
                              <a:close/>
                              <a:moveTo>
                                <a:pt x="19422" y="18002"/>
                              </a:moveTo>
                              <a:cubicBezTo>
                                <a:pt x="11678" y="14392"/>
                                <a:pt x="7744" y="12125"/>
                                <a:pt x="0" y="6744"/>
                              </a:cubicBezTo>
                              <a:cubicBezTo>
                                <a:pt x="0" y="7211"/>
                                <a:pt x="0" y="7439"/>
                                <a:pt x="0" y="7906"/>
                              </a:cubicBezTo>
                              <a:cubicBezTo>
                                <a:pt x="7744" y="13278"/>
                                <a:pt x="11668" y="15554"/>
                                <a:pt x="19422" y="19164"/>
                              </a:cubicBezTo>
                              <a:cubicBezTo>
                                <a:pt x="19422" y="18698"/>
                                <a:pt x="19422" y="18469"/>
                                <a:pt x="19422" y="18002"/>
                              </a:cubicBezTo>
                              <a:close/>
                              <a:moveTo>
                                <a:pt x="19422" y="21384"/>
                              </a:moveTo>
                              <a:cubicBezTo>
                                <a:pt x="11678" y="17783"/>
                                <a:pt x="7744" y="15507"/>
                                <a:pt x="0" y="10125"/>
                              </a:cubicBezTo>
                              <a:cubicBezTo>
                                <a:pt x="0" y="10592"/>
                                <a:pt x="0" y="10821"/>
                                <a:pt x="0" y="11287"/>
                              </a:cubicBezTo>
                              <a:cubicBezTo>
                                <a:pt x="7744" y="16659"/>
                                <a:pt x="11668" y="18936"/>
                                <a:pt x="19422" y="22546"/>
                              </a:cubicBezTo>
                              <a:cubicBezTo>
                                <a:pt x="19422" y="22070"/>
                                <a:pt x="19422" y="21841"/>
                                <a:pt x="19422" y="21384"/>
                              </a:cubicBezTo>
                              <a:close/>
                              <a:moveTo>
                                <a:pt x="19422" y="24755"/>
                              </a:moveTo>
                              <a:cubicBezTo>
                                <a:pt x="11678" y="21146"/>
                                <a:pt x="7744" y="18869"/>
                                <a:pt x="0" y="13497"/>
                              </a:cubicBezTo>
                              <a:cubicBezTo>
                                <a:pt x="0" y="13964"/>
                                <a:pt x="0" y="14192"/>
                                <a:pt x="0" y="14649"/>
                              </a:cubicBezTo>
                              <a:cubicBezTo>
                                <a:pt x="7744" y="20022"/>
                                <a:pt x="11668" y="22298"/>
                                <a:pt x="19422" y="25908"/>
                              </a:cubicBezTo>
                              <a:cubicBezTo>
                                <a:pt x="19422" y="25451"/>
                                <a:pt x="19422" y="25222"/>
                                <a:pt x="19422" y="24755"/>
                              </a:cubicBezTo>
                              <a:close/>
                              <a:moveTo>
                                <a:pt x="19422" y="28137"/>
                              </a:moveTo>
                              <a:cubicBezTo>
                                <a:pt x="11678" y="24527"/>
                                <a:pt x="7744" y="22250"/>
                                <a:pt x="0" y="16878"/>
                              </a:cubicBezTo>
                              <a:cubicBezTo>
                                <a:pt x="0" y="17345"/>
                                <a:pt x="0" y="17574"/>
                                <a:pt x="0" y="18040"/>
                              </a:cubicBezTo>
                              <a:cubicBezTo>
                                <a:pt x="7744" y="23413"/>
                                <a:pt x="11668" y="25689"/>
                                <a:pt x="19422" y="29299"/>
                              </a:cubicBezTo>
                              <a:cubicBezTo>
                                <a:pt x="19422" y="28832"/>
                                <a:pt x="19422" y="28594"/>
                                <a:pt x="19422" y="28137"/>
                              </a:cubicBezTo>
                              <a:close/>
                              <a:moveTo>
                                <a:pt x="19422" y="31509"/>
                              </a:moveTo>
                              <a:cubicBezTo>
                                <a:pt x="11678" y="27899"/>
                                <a:pt x="7744" y="25632"/>
                                <a:pt x="0" y="20250"/>
                              </a:cubicBezTo>
                              <a:cubicBezTo>
                                <a:pt x="0" y="20717"/>
                                <a:pt x="0" y="20946"/>
                                <a:pt x="0" y="21403"/>
                              </a:cubicBezTo>
                              <a:cubicBezTo>
                                <a:pt x="7744" y="26775"/>
                                <a:pt x="11668" y="29051"/>
                                <a:pt x="19422" y="32661"/>
                              </a:cubicBezTo>
                              <a:cubicBezTo>
                                <a:pt x="19422" y="32204"/>
                                <a:pt x="19422" y="31975"/>
                                <a:pt x="19422" y="31509"/>
                              </a:cubicBezTo>
                              <a:close/>
                              <a:moveTo>
                                <a:pt x="19422" y="34881"/>
                              </a:moveTo>
                              <a:cubicBezTo>
                                <a:pt x="11678" y="31271"/>
                                <a:pt x="7744" y="29004"/>
                                <a:pt x="0" y="23622"/>
                              </a:cubicBezTo>
                              <a:cubicBezTo>
                                <a:pt x="0" y="24089"/>
                                <a:pt x="0" y="24317"/>
                                <a:pt x="0" y="24784"/>
                              </a:cubicBezTo>
                              <a:cubicBezTo>
                                <a:pt x="7744" y="30156"/>
                                <a:pt x="11668" y="32433"/>
                                <a:pt x="19422" y="36043"/>
                              </a:cubicBezTo>
                              <a:cubicBezTo>
                                <a:pt x="19422" y="35576"/>
                                <a:pt x="19422" y="35347"/>
                                <a:pt x="19422" y="34881"/>
                              </a:cubicBezTo>
                              <a:close/>
                              <a:moveTo>
                                <a:pt x="19422" y="38262"/>
                              </a:moveTo>
                              <a:cubicBezTo>
                                <a:pt x="11678" y="34662"/>
                                <a:pt x="7744" y="32385"/>
                                <a:pt x="0" y="27004"/>
                              </a:cubicBezTo>
                              <a:cubicBezTo>
                                <a:pt x="0" y="27470"/>
                                <a:pt x="0" y="27699"/>
                                <a:pt x="0" y="28156"/>
                              </a:cubicBezTo>
                              <a:cubicBezTo>
                                <a:pt x="7744" y="33528"/>
                                <a:pt x="11668" y="35805"/>
                                <a:pt x="19422" y="39414"/>
                              </a:cubicBezTo>
                              <a:cubicBezTo>
                                <a:pt x="19422" y="38957"/>
                                <a:pt x="19422" y="38729"/>
                                <a:pt x="19422" y="3826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42" name="Freeform: Shape 14741">
                          <a:extLst>
                            <a:ext uri="{FF2B5EF4-FFF2-40B4-BE49-F238E27FC236}">
                              <a16:creationId xmlns:a16="http://schemas.microsoft.com/office/drawing/2014/main" id="{C614344F-2A77-36DE-96E1-BDCEBCFF26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53996" y="4336037"/>
                          <a:ext cx="19421" cy="32670"/>
                        </a:xfrm>
                        <a:custGeom>
                          <a:avLst/>
                          <a:gdLst>
                            <a:gd name="connsiteX0" fmla="*/ 19422 w 19421"/>
                            <a:gd name="connsiteY0" fmla="*/ 12411 h 32670"/>
                            <a:gd name="connsiteX1" fmla="*/ 0 w 19421"/>
                            <a:gd name="connsiteY1" fmla="*/ 1153 h 32670"/>
                            <a:gd name="connsiteX2" fmla="*/ 0 w 19421"/>
                            <a:gd name="connsiteY2" fmla="*/ 0 h 32670"/>
                            <a:gd name="connsiteX3" fmla="*/ 19422 w 19421"/>
                            <a:gd name="connsiteY3" fmla="*/ 11259 h 32670"/>
                            <a:gd name="connsiteX4" fmla="*/ 19422 w 19421"/>
                            <a:gd name="connsiteY4" fmla="*/ 12411 h 32670"/>
                            <a:gd name="connsiteX5" fmla="*/ 19422 w 19421"/>
                            <a:gd name="connsiteY5" fmla="*/ 14631 h 32670"/>
                            <a:gd name="connsiteX6" fmla="*/ 0 w 19421"/>
                            <a:gd name="connsiteY6" fmla="*/ 3372 h 32670"/>
                            <a:gd name="connsiteX7" fmla="*/ 0 w 19421"/>
                            <a:gd name="connsiteY7" fmla="*/ 4534 h 32670"/>
                            <a:gd name="connsiteX8" fmla="*/ 19422 w 19421"/>
                            <a:gd name="connsiteY8" fmla="*/ 15793 h 32670"/>
                            <a:gd name="connsiteX9" fmla="*/ 19422 w 19421"/>
                            <a:gd name="connsiteY9" fmla="*/ 14631 h 32670"/>
                            <a:gd name="connsiteX10" fmla="*/ 19422 w 19421"/>
                            <a:gd name="connsiteY10" fmla="*/ 18012 h 32670"/>
                            <a:gd name="connsiteX11" fmla="*/ 0 w 19421"/>
                            <a:gd name="connsiteY11" fmla="*/ 6753 h 32670"/>
                            <a:gd name="connsiteX12" fmla="*/ 0 w 19421"/>
                            <a:gd name="connsiteY12" fmla="*/ 7916 h 32670"/>
                            <a:gd name="connsiteX13" fmla="*/ 19422 w 19421"/>
                            <a:gd name="connsiteY13" fmla="*/ 19174 h 32670"/>
                            <a:gd name="connsiteX14" fmla="*/ 19422 w 19421"/>
                            <a:gd name="connsiteY14" fmla="*/ 18012 h 32670"/>
                            <a:gd name="connsiteX15" fmla="*/ 19422 w 19421"/>
                            <a:gd name="connsiteY15" fmla="*/ 21384 h 32670"/>
                            <a:gd name="connsiteX16" fmla="*/ 0 w 19421"/>
                            <a:gd name="connsiteY16" fmla="*/ 10125 h 32670"/>
                            <a:gd name="connsiteX17" fmla="*/ 0 w 19421"/>
                            <a:gd name="connsiteY17" fmla="*/ 11287 h 32670"/>
                            <a:gd name="connsiteX18" fmla="*/ 19422 w 19421"/>
                            <a:gd name="connsiteY18" fmla="*/ 22546 h 32670"/>
                            <a:gd name="connsiteX19" fmla="*/ 19422 w 19421"/>
                            <a:gd name="connsiteY19" fmla="*/ 21384 h 32670"/>
                            <a:gd name="connsiteX20" fmla="*/ 19422 w 19421"/>
                            <a:gd name="connsiteY20" fmla="*/ 24765 h 32670"/>
                            <a:gd name="connsiteX21" fmla="*/ 0 w 19421"/>
                            <a:gd name="connsiteY21" fmla="*/ 13506 h 32670"/>
                            <a:gd name="connsiteX22" fmla="*/ 0 w 19421"/>
                            <a:gd name="connsiteY22" fmla="*/ 14659 h 32670"/>
                            <a:gd name="connsiteX23" fmla="*/ 19422 w 19421"/>
                            <a:gd name="connsiteY23" fmla="*/ 25918 h 32670"/>
                            <a:gd name="connsiteX24" fmla="*/ 19422 w 19421"/>
                            <a:gd name="connsiteY24" fmla="*/ 24765 h 32670"/>
                            <a:gd name="connsiteX25" fmla="*/ 19422 w 19421"/>
                            <a:gd name="connsiteY25" fmla="*/ 28137 h 32670"/>
                            <a:gd name="connsiteX26" fmla="*/ 0 w 19421"/>
                            <a:gd name="connsiteY26" fmla="*/ 16878 h 32670"/>
                            <a:gd name="connsiteX27" fmla="*/ 0 w 19421"/>
                            <a:gd name="connsiteY27" fmla="*/ 18031 h 32670"/>
                            <a:gd name="connsiteX28" fmla="*/ 19422 w 19421"/>
                            <a:gd name="connsiteY28" fmla="*/ 29289 h 32670"/>
                            <a:gd name="connsiteX29" fmla="*/ 19422 w 19421"/>
                            <a:gd name="connsiteY29" fmla="*/ 28137 h 32670"/>
                            <a:gd name="connsiteX30" fmla="*/ 19422 w 19421"/>
                            <a:gd name="connsiteY30" fmla="*/ 31518 h 32670"/>
                            <a:gd name="connsiteX31" fmla="*/ 0 w 19421"/>
                            <a:gd name="connsiteY31" fmla="*/ 20260 h 32670"/>
                            <a:gd name="connsiteX32" fmla="*/ 0 w 19421"/>
                            <a:gd name="connsiteY32" fmla="*/ 21412 h 32670"/>
                            <a:gd name="connsiteX33" fmla="*/ 19422 w 19421"/>
                            <a:gd name="connsiteY33" fmla="*/ 32671 h 32670"/>
                            <a:gd name="connsiteX34" fmla="*/ 19422 w 19421"/>
                            <a:gd name="connsiteY34" fmla="*/ 31518 h 326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</a:cxnLst>
                          <a:rect l="l" t="t" r="r" b="b"/>
                          <a:pathLst>
                            <a:path w="19421" h="32670">
                              <a:moveTo>
                                <a:pt x="19422" y="12411"/>
                              </a:moveTo>
                              <a:cubicBezTo>
                                <a:pt x="11678" y="8801"/>
                                <a:pt x="7744" y="6534"/>
                                <a:pt x="0" y="1153"/>
                              </a:cubicBezTo>
                              <a:cubicBezTo>
                                <a:pt x="0" y="686"/>
                                <a:pt x="0" y="457"/>
                                <a:pt x="0" y="0"/>
                              </a:cubicBezTo>
                              <a:cubicBezTo>
                                <a:pt x="7744" y="5372"/>
                                <a:pt x="11668" y="7649"/>
                                <a:pt x="19422" y="11259"/>
                              </a:cubicBezTo>
                              <a:cubicBezTo>
                                <a:pt x="19422" y="11716"/>
                                <a:pt x="19422" y="11954"/>
                                <a:pt x="19422" y="12411"/>
                              </a:cubicBezTo>
                              <a:close/>
                              <a:moveTo>
                                <a:pt x="19422" y="14631"/>
                              </a:moveTo>
                              <a:cubicBezTo>
                                <a:pt x="11678" y="11021"/>
                                <a:pt x="7744" y="8754"/>
                                <a:pt x="0" y="3372"/>
                              </a:cubicBezTo>
                              <a:cubicBezTo>
                                <a:pt x="0" y="3839"/>
                                <a:pt x="0" y="4067"/>
                                <a:pt x="0" y="4534"/>
                              </a:cubicBezTo>
                              <a:cubicBezTo>
                                <a:pt x="7744" y="9906"/>
                                <a:pt x="11668" y="12183"/>
                                <a:pt x="19422" y="15793"/>
                              </a:cubicBezTo>
                              <a:cubicBezTo>
                                <a:pt x="19422" y="15326"/>
                                <a:pt x="19422" y="15097"/>
                                <a:pt x="19422" y="14631"/>
                              </a:cubicBezTo>
                              <a:close/>
                              <a:moveTo>
                                <a:pt x="19422" y="18012"/>
                              </a:moveTo>
                              <a:cubicBezTo>
                                <a:pt x="11678" y="14402"/>
                                <a:pt x="7744" y="12135"/>
                                <a:pt x="0" y="6753"/>
                              </a:cubicBezTo>
                              <a:cubicBezTo>
                                <a:pt x="0" y="7220"/>
                                <a:pt x="0" y="7449"/>
                                <a:pt x="0" y="7916"/>
                              </a:cubicBezTo>
                              <a:cubicBezTo>
                                <a:pt x="7744" y="13288"/>
                                <a:pt x="11668" y="15564"/>
                                <a:pt x="19422" y="19174"/>
                              </a:cubicBezTo>
                              <a:cubicBezTo>
                                <a:pt x="19422" y="18707"/>
                                <a:pt x="19422" y="18469"/>
                                <a:pt x="19422" y="18012"/>
                              </a:cubicBezTo>
                              <a:close/>
                              <a:moveTo>
                                <a:pt x="19422" y="21384"/>
                              </a:moveTo>
                              <a:cubicBezTo>
                                <a:pt x="11678" y="17774"/>
                                <a:pt x="7744" y="15497"/>
                                <a:pt x="0" y="10125"/>
                              </a:cubicBezTo>
                              <a:cubicBezTo>
                                <a:pt x="0" y="10592"/>
                                <a:pt x="0" y="10821"/>
                                <a:pt x="0" y="11287"/>
                              </a:cubicBezTo>
                              <a:cubicBezTo>
                                <a:pt x="7744" y="16659"/>
                                <a:pt x="11668" y="18936"/>
                                <a:pt x="19422" y="22546"/>
                              </a:cubicBezTo>
                              <a:cubicBezTo>
                                <a:pt x="19422" y="22079"/>
                                <a:pt x="19422" y="21850"/>
                                <a:pt x="19422" y="21384"/>
                              </a:cubicBezTo>
                              <a:close/>
                              <a:moveTo>
                                <a:pt x="19422" y="24765"/>
                              </a:moveTo>
                              <a:cubicBezTo>
                                <a:pt x="11678" y="21165"/>
                                <a:pt x="7744" y="18888"/>
                                <a:pt x="0" y="13506"/>
                              </a:cubicBezTo>
                              <a:cubicBezTo>
                                <a:pt x="0" y="13973"/>
                                <a:pt x="0" y="14202"/>
                                <a:pt x="0" y="14659"/>
                              </a:cubicBezTo>
                              <a:cubicBezTo>
                                <a:pt x="7744" y="20031"/>
                                <a:pt x="11678" y="22308"/>
                                <a:pt x="19422" y="25918"/>
                              </a:cubicBezTo>
                              <a:cubicBezTo>
                                <a:pt x="19422" y="25460"/>
                                <a:pt x="19422" y="25222"/>
                                <a:pt x="19422" y="24765"/>
                              </a:cubicBezTo>
                              <a:close/>
                              <a:moveTo>
                                <a:pt x="19422" y="28137"/>
                              </a:moveTo>
                              <a:cubicBezTo>
                                <a:pt x="11678" y="24527"/>
                                <a:pt x="7744" y="22250"/>
                                <a:pt x="0" y="16878"/>
                              </a:cubicBezTo>
                              <a:cubicBezTo>
                                <a:pt x="0" y="17345"/>
                                <a:pt x="0" y="17574"/>
                                <a:pt x="0" y="18031"/>
                              </a:cubicBezTo>
                              <a:cubicBezTo>
                                <a:pt x="7744" y="23403"/>
                                <a:pt x="11678" y="25680"/>
                                <a:pt x="19422" y="29289"/>
                              </a:cubicBezTo>
                              <a:cubicBezTo>
                                <a:pt x="19422" y="28832"/>
                                <a:pt x="19422" y="28604"/>
                                <a:pt x="19422" y="28137"/>
                              </a:cubicBezTo>
                              <a:close/>
                              <a:moveTo>
                                <a:pt x="19422" y="31518"/>
                              </a:moveTo>
                              <a:cubicBezTo>
                                <a:pt x="11678" y="27908"/>
                                <a:pt x="7744" y="25641"/>
                                <a:pt x="0" y="20260"/>
                              </a:cubicBezTo>
                              <a:cubicBezTo>
                                <a:pt x="0" y="20727"/>
                                <a:pt x="0" y="20955"/>
                                <a:pt x="0" y="21412"/>
                              </a:cubicBezTo>
                              <a:cubicBezTo>
                                <a:pt x="7744" y="26784"/>
                                <a:pt x="11678" y="29061"/>
                                <a:pt x="19422" y="32671"/>
                              </a:cubicBezTo>
                              <a:cubicBezTo>
                                <a:pt x="19422" y="32214"/>
                                <a:pt x="19422" y="31976"/>
                                <a:pt x="19422" y="315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4690" name="Graphic 3">
                      <a:extLst>
                        <a:ext uri="{FF2B5EF4-FFF2-40B4-BE49-F238E27FC236}">
                          <a16:creationId xmlns:a16="http://schemas.microsoft.com/office/drawing/2014/main" id="{090BF04D-5139-370B-3B72-3A11417FCA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98980" y="4142108"/>
                      <a:ext cx="400735" cy="824322"/>
                      <a:chOff x="4798980" y="4142108"/>
                      <a:chExt cx="400735" cy="824322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4691" name="Graphic 3">
                        <a:extLst>
                          <a:ext uri="{FF2B5EF4-FFF2-40B4-BE49-F238E27FC236}">
                            <a16:creationId xmlns:a16="http://schemas.microsoft.com/office/drawing/2014/main" id="{A22325CF-9C1C-9C3F-918F-18F6DACD10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16544" y="4728267"/>
                        <a:ext cx="307143" cy="238163"/>
                        <a:chOff x="4816544" y="4728267"/>
                        <a:chExt cx="307143" cy="23816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25" name="Freeform: Shape 14724">
                          <a:extLst>
                            <a:ext uri="{FF2B5EF4-FFF2-40B4-BE49-F238E27FC236}">
                              <a16:creationId xmlns:a16="http://schemas.microsoft.com/office/drawing/2014/main" id="{BCE267FC-078B-0C3A-57B8-369C2C0C57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88385" y="4728267"/>
                          <a:ext cx="127054" cy="142408"/>
                        </a:xfrm>
                        <a:custGeom>
                          <a:avLst/>
                          <a:gdLst>
                            <a:gd name="connsiteX0" fmla="*/ 127054 w 127054"/>
                            <a:gd name="connsiteY0" fmla="*/ 142408 h 142408"/>
                            <a:gd name="connsiteX1" fmla="*/ 31004 w 127054"/>
                            <a:gd name="connsiteY1" fmla="*/ 86896 h 142408"/>
                            <a:gd name="connsiteX2" fmla="*/ 0 w 127054"/>
                            <a:gd name="connsiteY2" fmla="*/ 0 h 142408"/>
                            <a:gd name="connsiteX3" fmla="*/ 96050 w 127054"/>
                            <a:gd name="connsiteY3" fmla="*/ 55502 h 1424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7054" h="142408">
                              <a:moveTo>
                                <a:pt x="127054" y="142408"/>
                              </a:moveTo>
                              <a:lnTo>
                                <a:pt x="31004" y="86896"/>
                              </a:lnTo>
                              <a:lnTo>
                                <a:pt x="0" y="0"/>
                              </a:lnTo>
                              <a:lnTo>
                                <a:pt x="96050" y="555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2E2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6" name="Freeform: Shape 14725">
                          <a:extLst>
                            <a:ext uri="{FF2B5EF4-FFF2-40B4-BE49-F238E27FC236}">
                              <a16:creationId xmlns:a16="http://schemas.microsoft.com/office/drawing/2014/main" id="{9EC68DEB-276D-8BAA-5121-5E9D49CDC9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84435" y="4768881"/>
                          <a:ext cx="39252" cy="101793"/>
                        </a:xfrm>
                        <a:custGeom>
                          <a:avLst/>
                          <a:gdLst>
                            <a:gd name="connsiteX0" fmla="*/ 25794 w 39252"/>
                            <a:gd name="connsiteY0" fmla="*/ 0 h 101793"/>
                            <a:gd name="connsiteX1" fmla="*/ 39252 w 39252"/>
                            <a:gd name="connsiteY1" fmla="*/ 97031 h 101793"/>
                            <a:gd name="connsiteX2" fmla="*/ 31004 w 39252"/>
                            <a:gd name="connsiteY2" fmla="*/ 101793 h 101793"/>
                            <a:gd name="connsiteX3" fmla="*/ 0 w 39252"/>
                            <a:gd name="connsiteY3" fmla="*/ 14887 h 101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9252" h="101793">
                              <a:moveTo>
                                <a:pt x="25794" y="0"/>
                              </a:moveTo>
                              <a:lnTo>
                                <a:pt x="39252" y="97031"/>
                              </a:lnTo>
                              <a:lnTo>
                                <a:pt x="31004" y="101793"/>
                              </a:lnTo>
                              <a:lnTo>
                                <a:pt x="0" y="1488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D3A3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7" name="Freeform: Shape 14726">
                          <a:extLst>
                            <a:ext uri="{FF2B5EF4-FFF2-40B4-BE49-F238E27FC236}">
                              <a16:creationId xmlns:a16="http://schemas.microsoft.com/office/drawing/2014/main" id="{023ABA26-D315-A677-28DB-8EFEF0F6B0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9570" y="4839319"/>
                          <a:ext cx="38652" cy="127111"/>
                        </a:xfrm>
                        <a:custGeom>
                          <a:avLst/>
                          <a:gdLst>
                            <a:gd name="connsiteX0" fmla="*/ 0 w 38652"/>
                            <a:gd name="connsiteY0" fmla="*/ 127111 h 127111"/>
                            <a:gd name="connsiteX1" fmla="*/ 12868 w 38652"/>
                            <a:gd name="connsiteY1" fmla="*/ 14887 h 127111"/>
                            <a:gd name="connsiteX2" fmla="*/ 38652 w 38652"/>
                            <a:gd name="connsiteY2" fmla="*/ 0 h 127111"/>
                            <a:gd name="connsiteX3" fmla="*/ 8249 w 38652"/>
                            <a:gd name="connsiteY3" fmla="*/ 122358 h 1271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652" h="127111">
                              <a:moveTo>
                                <a:pt x="0" y="127111"/>
                              </a:moveTo>
                              <a:lnTo>
                                <a:pt x="12868" y="14887"/>
                              </a:lnTo>
                              <a:lnTo>
                                <a:pt x="38652" y="0"/>
                              </a:lnTo>
                              <a:lnTo>
                                <a:pt x="8249" y="1223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D3A3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8" name="Freeform: Shape 14727">
                          <a:extLst>
                            <a:ext uri="{FF2B5EF4-FFF2-40B4-BE49-F238E27FC236}">
                              <a16:creationId xmlns:a16="http://schemas.microsoft.com/office/drawing/2014/main" id="{FDF0BD4F-C306-F591-BE30-9216D82E37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16544" y="4777358"/>
                          <a:ext cx="145894" cy="189071"/>
                        </a:xfrm>
                        <a:custGeom>
                          <a:avLst/>
                          <a:gdLst>
                            <a:gd name="connsiteX0" fmla="*/ 145894 w 145894"/>
                            <a:gd name="connsiteY0" fmla="*/ 76848 h 189071"/>
                            <a:gd name="connsiteX1" fmla="*/ 12868 w 145894"/>
                            <a:gd name="connsiteY1" fmla="*/ 0 h 189071"/>
                            <a:gd name="connsiteX2" fmla="*/ 0 w 145894"/>
                            <a:gd name="connsiteY2" fmla="*/ 112224 h 189071"/>
                            <a:gd name="connsiteX3" fmla="*/ 133026 w 145894"/>
                            <a:gd name="connsiteY3" fmla="*/ 189071 h 1890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5894" h="189071">
                              <a:moveTo>
                                <a:pt x="145894" y="76848"/>
                              </a:moveTo>
                              <a:lnTo>
                                <a:pt x="12868" y="0"/>
                              </a:lnTo>
                              <a:lnTo>
                                <a:pt x="0" y="112224"/>
                              </a:lnTo>
                              <a:lnTo>
                                <a:pt x="133026" y="18907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2E2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692" name="Graphic 3">
                        <a:extLst>
                          <a:ext uri="{FF2B5EF4-FFF2-40B4-BE49-F238E27FC236}">
                            <a16:creationId xmlns:a16="http://schemas.microsoft.com/office/drawing/2014/main" id="{1DEA226F-7F3F-7233-9456-DD126B8527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98980" y="4194483"/>
                        <a:ext cx="343500" cy="662712"/>
                        <a:chOff x="4798980" y="4194483"/>
                        <a:chExt cx="343500" cy="662712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21" name="Freeform: Shape 14720">
                          <a:extLst>
                            <a:ext uri="{FF2B5EF4-FFF2-40B4-BE49-F238E27FC236}">
                              <a16:creationId xmlns:a16="http://schemas.microsoft.com/office/drawing/2014/main" id="{C398E4F8-3413-62B5-E88C-6E68668452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8980" y="4723742"/>
                          <a:ext cx="343461" cy="133452"/>
                        </a:xfrm>
                        <a:custGeom>
                          <a:avLst/>
                          <a:gdLst>
                            <a:gd name="connsiteX0" fmla="*/ 0 w 343461"/>
                            <a:gd name="connsiteY0" fmla="*/ 1000 h 133452"/>
                            <a:gd name="connsiteX1" fmla="*/ 64018 w 343461"/>
                            <a:gd name="connsiteY1" fmla="*/ 105423 h 133452"/>
                            <a:gd name="connsiteX2" fmla="*/ 343462 w 343461"/>
                            <a:gd name="connsiteY2" fmla="*/ 0 h 133452"/>
                            <a:gd name="connsiteX3" fmla="*/ 0 w 343461"/>
                            <a:gd name="connsiteY3" fmla="*/ 1000 h 1334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43461" h="133452">
                              <a:moveTo>
                                <a:pt x="0" y="1000"/>
                              </a:moveTo>
                              <a:cubicBezTo>
                                <a:pt x="419" y="30823"/>
                                <a:pt x="11859" y="73152"/>
                                <a:pt x="64018" y="105423"/>
                              </a:cubicBezTo>
                              <a:cubicBezTo>
                                <a:pt x="158229" y="163725"/>
                                <a:pt x="338585" y="132245"/>
                                <a:pt x="343462" y="0"/>
                              </a:cubicBezTo>
                              <a:lnTo>
                                <a:pt x="0" y="100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7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2" name="Freeform: Shape 14721">
                          <a:extLst>
                            <a:ext uri="{FF2B5EF4-FFF2-40B4-BE49-F238E27FC236}">
                              <a16:creationId xmlns:a16="http://schemas.microsoft.com/office/drawing/2014/main" id="{6925F4A5-9008-881E-6D31-A36D72BEF3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8980" y="4326635"/>
                          <a:ext cx="343500" cy="497069"/>
                        </a:xfrm>
                        <a:custGeom>
                          <a:avLst/>
                          <a:gdLst>
                            <a:gd name="connsiteX0" fmla="*/ 38 w 343500"/>
                            <a:gd name="connsiteY0" fmla="*/ 1000 h 497069"/>
                            <a:gd name="connsiteX1" fmla="*/ 0 w 343500"/>
                            <a:gd name="connsiteY1" fmla="*/ 398098 h 497069"/>
                            <a:gd name="connsiteX2" fmla="*/ 47806 w 343500"/>
                            <a:gd name="connsiteY2" fmla="*/ 466697 h 497069"/>
                            <a:gd name="connsiteX3" fmla="*/ 290617 w 343500"/>
                            <a:gd name="connsiteY3" fmla="*/ 469154 h 497069"/>
                            <a:gd name="connsiteX4" fmla="*/ 343462 w 343500"/>
                            <a:gd name="connsiteY4" fmla="*/ 397097 h 497069"/>
                            <a:gd name="connsiteX5" fmla="*/ 343500 w 343500"/>
                            <a:gd name="connsiteY5" fmla="*/ 0 h 497069"/>
                            <a:gd name="connsiteX6" fmla="*/ 38 w 343500"/>
                            <a:gd name="connsiteY6" fmla="*/ 1000 h 4970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3500" h="497069">
                              <a:moveTo>
                                <a:pt x="38" y="1000"/>
                              </a:moveTo>
                              <a:lnTo>
                                <a:pt x="0" y="398098"/>
                              </a:lnTo>
                              <a:cubicBezTo>
                                <a:pt x="67" y="422805"/>
                                <a:pt x="15945" y="447513"/>
                                <a:pt x="47806" y="466697"/>
                              </a:cubicBezTo>
                              <a:cubicBezTo>
                                <a:pt x="113471" y="506216"/>
                                <a:pt x="222180" y="507311"/>
                                <a:pt x="290617" y="469154"/>
                              </a:cubicBezTo>
                              <a:cubicBezTo>
                                <a:pt x="325841" y="449514"/>
                                <a:pt x="343529" y="423301"/>
                                <a:pt x="343462" y="397097"/>
                              </a:cubicBezTo>
                              <a:lnTo>
                                <a:pt x="343500" y="0"/>
                              </a:lnTo>
                              <a:lnTo>
                                <a:pt x="38" y="100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90000"/>
                            <a:lumOff val="1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3" name="Freeform: Shape 14722">
                          <a:extLst>
                            <a:ext uri="{FF2B5EF4-FFF2-40B4-BE49-F238E27FC236}">
                              <a16:creationId xmlns:a16="http://schemas.microsoft.com/office/drawing/2014/main" id="{0C531E75-C76E-4F89-1C44-971F95B726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9018" y="4194483"/>
                          <a:ext cx="343462" cy="232134"/>
                        </a:xfrm>
                        <a:custGeom>
                          <a:avLst/>
                          <a:gdLst>
                            <a:gd name="connsiteX0" fmla="*/ 279435 w 343462"/>
                            <a:gd name="connsiteY0" fmla="*/ 27730 h 232134"/>
                            <a:gd name="connsiteX1" fmla="*/ 68999 w 343462"/>
                            <a:gd name="connsiteY1" fmla="*/ 25092 h 232134"/>
                            <a:gd name="connsiteX2" fmla="*/ 0 w 343462"/>
                            <a:gd name="connsiteY2" fmla="*/ 133163 h 232134"/>
                            <a:gd name="connsiteX3" fmla="*/ 47806 w 343462"/>
                            <a:gd name="connsiteY3" fmla="*/ 201762 h 232134"/>
                            <a:gd name="connsiteX4" fmla="*/ 290617 w 343462"/>
                            <a:gd name="connsiteY4" fmla="*/ 204219 h 232134"/>
                            <a:gd name="connsiteX5" fmla="*/ 343462 w 343462"/>
                            <a:gd name="connsiteY5" fmla="*/ 132162 h 232134"/>
                            <a:gd name="connsiteX6" fmla="*/ 279435 w 343462"/>
                            <a:gd name="connsiteY6" fmla="*/ 27730 h 2321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43462" h="232134">
                              <a:moveTo>
                                <a:pt x="279435" y="27730"/>
                              </a:moveTo>
                              <a:cubicBezTo>
                                <a:pt x="218761" y="-8236"/>
                                <a:pt x="132226" y="-9322"/>
                                <a:pt x="68999" y="25092"/>
                              </a:cubicBezTo>
                              <a:cubicBezTo>
                                <a:pt x="38729" y="41570"/>
                                <a:pt x="2191" y="73688"/>
                                <a:pt x="0" y="133163"/>
                              </a:cubicBezTo>
                              <a:cubicBezTo>
                                <a:pt x="67" y="157870"/>
                                <a:pt x="15945" y="182578"/>
                                <a:pt x="47806" y="201762"/>
                              </a:cubicBezTo>
                              <a:cubicBezTo>
                                <a:pt x="113462" y="241281"/>
                                <a:pt x="222180" y="242376"/>
                                <a:pt x="290617" y="204219"/>
                              </a:cubicBezTo>
                              <a:cubicBezTo>
                                <a:pt x="325841" y="184578"/>
                                <a:pt x="343529" y="158366"/>
                                <a:pt x="343462" y="132162"/>
                              </a:cubicBezTo>
                              <a:cubicBezTo>
                                <a:pt x="341986" y="68097"/>
                                <a:pt x="294904" y="37713"/>
                                <a:pt x="279435" y="2773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75000"/>
                            <a:lumOff val="2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4" name="Freeform: Shape 14723">
                          <a:extLst>
                            <a:ext uri="{FF2B5EF4-FFF2-40B4-BE49-F238E27FC236}">
                              <a16:creationId xmlns:a16="http://schemas.microsoft.com/office/drawing/2014/main" id="{00673F16-DA7A-E313-EB07-2F391FBD55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728" y="4232298"/>
                          <a:ext cx="105683" cy="61221"/>
                        </a:xfrm>
                        <a:custGeom>
                          <a:avLst/>
                          <a:gdLst>
                            <a:gd name="connsiteX0" fmla="*/ 90974 w 105683"/>
                            <a:gd name="connsiteY0" fmla="*/ 9346 h 61221"/>
                            <a:gd name="connsiteX1" fmla="*/ 16260 w 105683"/>
                            <a:gd name="connsiteY1" fmla="*/ 8594 h 61221"/>
                            <a:gd name="connsiteX2" fmla="*/ 14717 w 105683"/>
                            <a:gd name="connsiteY2" fmla="*/ 51875 h 61221"/>
                            <a:gd name="connsiteX3" fmla="*/ 89431 w 105683"/>
                            <a:gd name="connsiteY3" fmla="*/ 52628 h 61221"/>
                            <a:gd name="connsiteX4" fmla="*/ 90974 w 105683"/>
                            <a:gd name="connsiteY4" fmla="*/ 9346 h 612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5683" h="61221">
                              <a:moveTo>
                                <a:pt x="90974" y="9346"/>
                              </a:moveTo>
                              <a:cubicBezTo>
                                <a:pt x="70771" y="-2817"/>
                                <a:pt x="37320" y="-3151"/>
                                <a:pt x="16260" y="8594"/>
                              </a:cubicBezTo>
                              <a:cubicBezTo>
                                <a:pt x="-4800" y="20338"/>
                                <a:pt x="-5495" y="39712"/>
                                <a:pt x="14717" y="51875"/>
                              </a:cubicBezTo>
                              <a:cubicBezTo>
                                <a:pt x="34929" y="64039"/>
                                <a:pt x="68371" y="64372"/>
                                <a:pt x="89431" y="52628"/>
                              </a:cubicBezTo>
                              <a:cubicBezTo>
                                <a:pt x="110481" y="40883"/>
                                <a:pt x="111176" y="21510"/>
                                <a:pt x="90974" y="93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8D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693" name="Graphic 3">
                        <a:extLst>
                          <a:ext uri="{FF2B5EF4-FFF2-40B4-BE49-F238E27FC236}">
                            <a16:creationId xmlns:a16="http://schemas.microsoft.com/office/drawing/2014/main" id="{B57F4CEB-7707-7590-2CFB-4CB42084D8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43360" y="4215669"/>
                        <a:ext cx="56446" cy="57083"/>
                        <a:chOff x="4943360" y="4215669"/>
                        <a:chExt cx="56446" cy="5708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19" name="Freeform: Shape 14718">
                          <a:extLst>
                            <a:ext uri="{FF2B5EF4-FFF2-40B4-BE49-F238E27FC236}">
                              <a16:creationId xmlns:a16="http://schemas.microsoft.com/office/drawing/2014/main" id="{9BD2859D-FE4E-5E69-F808-36AA252FF1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3363" y="4215669"/>
                          <a:ext cx="56440" cy="32585"/>
                        </a:xfrm>
                        <a:custGeom>
                          <a:avLst/>
                          <a:gdLst>
                            <a:gd name="connsiteX0" fmla="*/ 48175 w 56440"/>
                            <a:gd name="connsiteY0" fmla="*/ 27813 h 32585"/>
                            <a:gd name="connsiteX1" fmla="*/ 8265 w 56440"/>
                            <a:gd name="connsiteY1" fmla="*/ 27813 h 32585"/>
                            <a:gd name="connsiteX2" fmla="*/ 8265 w 56440"/>
                            <a:gd name="connsiteY2" fmla="*/ 4772 h 32585"/>
                            <a:gd name="connsiteX3" fmla="*/ 48175 w 56440"/>
                            <a:gd name="connsiteY3" fmla="*/ 4772 h 32585"/>
                            <a:gd name="connsiteX4" fmla="*/ 48175 w 56440"/>
                            <a:gd name="connsiteY4" fmla="*/ 27813 h 325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6440" h="32585">
                              <a:moveTo>
                                <a:pt x="48175" y="27813"/>
                              </a:moveTo>
                              <a:cubicBezTo>
                                <a:pt x="37155" y="34176"/>
                                <a:pt x="19286" y="34176"/>
                                <a:pt x="8265" y="27813"/>
                              </a:cubicBezTo>
                              <a:cubicBezTo>
                                <a:pt x="-2755" y="21450"/>
                                <a:pt x="-2755" y="11135"/>
                                <a:pt x="8265" y="4772"/>
                              </a:cubicBezTo>
                              <a:cubicBezTo>
                                <a:pt x="19286" y="-1591"/>
                                <a:pt x="37155" y="-1591"/>
                                <a:pt x="48175" y="4772"/>
                              </a:cubicBezTo>
                              <a:cubicBezTo>
                                <a:pt x="59196" y="11135"/>
                                <a:pt x="59196" y="21450"/>
                                <a:pt x="48175" y="2781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8D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20" name="Freeform: Shape 14719">
                          <a:extLst>
                            <a:ext uri="{FF2B5EF4-FFF2-40B4-BE49-F238E27FC236}">
                              <a16:creationId xmlns:a16="http://schemas.microsoft.com/office/drawing/2014/main" id="{FE5A6D2F-7D46-FDA8-BAFD-B2DB1B4467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3360" y="4231805"/>
                          <a:ext cx="56446" cy="40948"/>
                        </a:xfrm>
                        <a:custGeom>
                          <a:avLst/>
                          <a:gdLst>
                            <a:gd name="connsiteX0" fmla="*/ 56445 w 56446"/>
                            <a:gd name="connsiteY0" fmla="*/ 0 h 40948"/>
                            <a:gd name="connsiteX1" fmla="*/ 56445 w 56446"/>
                            <a:gd name="connsiteY1" fmla="*/ 24508 h 40948"/>
                            <a:gd name="connsiteX2" fmla="*/ 48177 w 56446"/>
                            <a:gd name="connsiteY2" fmla="*/ 36176 h 40948"/>
                            <a:gd name="connsiteX3" fmla="*/ 8268 w 56446"/>
                            <a:gd name="connsiteY3" fmla="*/ 36176 h 40948"/>
                            <a:gd name="connsiteX4" fmla="*/ 0 w 56446"/>
                            <a:gd name="connsiteY4" fmla="*/ 24803 h 40948"/>
                            <a:gd name="connsiteX5" fmla="*/ 0 w 56446"/>
                            <a:gd name="connsiteY5" fmla="*/ 305 h 40948"/>
                            <a:gd name="connsiteX6" fmla="*/ 8268 w 56446"/>
                            <a:gd name="connsiteY6" fmla="*/ 11678 h 40948"/>
                            <a:gd name="connsiteX7" fmla="*/ 48177 w 56446"/>
                            <a:gd name="connsiteY7" fmla="*/ 11678 h 40948"/>
                            <a:gd name="connsiteX8" fmla="*/ 56445 w 56446"/>
                            <a:gd name="connsiteY8" fmla="*/ 0 h 40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6446" h="40948">
                              <a:moveTo>
                                <a:pt x="56445" y="0"/>
                              </a:moveTo>
                              <a:lnTo>
                                <a:pt x="56445" y="24508"/>
                              </a:lnTo>
                              <a:cubicBezTo>
                                <a:pt x="56512" y="28727"/>
                                <a:pt x="53759" y="32956"/>
                                <a:pt x="48177" y="36176"/>
                              </a:cubicBezTo>
                              <a:cubicBezTo>
                                <a:pt x="37157" y="42539"/>
                                <a:pt x="19288" y="42539"/>
                                <a:pt x="8268" y="36176"/>
                              </a:cubicBezTo>
                              <a:cubicBezTo>
                                <a:pt x="2819" y="33033"/>
                                <a:pt x="67" y="28928"/>
                                <a:pt x="0" y="24803"/>
                              </a:cubicBezTo>
                              <a:lnTo>
                                <a:pt x="0" y="305"/>
                              </a:lnTo>
                              <a:cubicBezTo>
                                <a:pt x="67" y="4419"/>
                                <a:pt x="2819" y="8534"/>
                                <a:pt x="8268" y="11678"/>
                              </a:cubicBezTo>
                              <a:cubicBezTo>
                                <a:pt x="19288" y="18040"/>
                                <a:pt x="37157" y="18040"/>
                                <a:pt x="48177" y="11678"/>
                              </a:cubicBezTo>
                              <a:cubicBezTo>
                                <a:pt x="53759" y="8458"/>
                                <a:pt x="56512" y="4229"/>
                                <a:pt x="56445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EC4B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4694" name="Freeform: Shape 14693">
                        <a:extLst>
                          <a:ext uri="{FF2B5EF4-FFF2-40B4-BE49-F238E27FC236}">
                            <a16:creationId xmlns:a16="http://schemas.microsoft.com/office/drawing/2014/main" id="{9EB5D8F3-2660-7440-998C-CCC8931A55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3663" y="4689090"/>
                        <a:ext cx="122215" cy="207149"/>
                      </a:xfrm>
                      <a:custGeom>
                        <a:avLst/>
                        <a:gdLst>
                          <a:gd name="connsiteX0" fmla="*/ 112338 w 122215"/>
                          <a:gd name="connsiteY0" fmla="*/ 0 h 207149"/>
                          <a:gd name="connsiteX1" fmla="*/ 102451 w 122215"/>
                          <a:gd name="connsiteY1" fmla="*/ 9887 h 207149"/>
                          <a:gd name="connsiteX2" fmla="*/ 102451 w 122215"/>
                          <a:gd name="connsiteY2" fmla="*/ 167202 h 207149"/>
                          <a:gd name="connsiteX3" fmla="*/ 92402 w 122215"/>
                          <a:gd name="connsiteY3" fmla="*/ 184613 h 207149"/>
                          <a:gd name="connsiteX4" fmla="*/ 72295 w 122215"/>
                          <a:gd name="connsiteY4" fmla="*/ 184623 h 207149"/>
                          <a:gd name="connsiteX5" fmla="*/ 29061 w 122215"/>
                          <a:gd name="connsiteY5" fmla="*/ 159658 h 207149"/>
                          <a:gd name="connsiteX6" fmla="*/ 0 w 122215"/>
                          <a:gd name="connsiteY6" fmla="*/ 165706 h 207149"/>
                          <a:gd name="connsiteX7" fmla="*/ 62408 w 122215"/>
                          <a:gd name="connsiteY7" fmla="*/ 201739 h 207149"/>
                          <a:gd name="connsiteX8" fmla="*/ 82344 w 122215"/>
                          <a:gd name="connsiteY8" fmla="*/ 207150 h 207149"/>
                          <a:gd name="connsiteX9" fmla="*/ 102279 w 122215"/>
                          <a:gd name="connsiteY9" fmla="*/ 201739 h 207149"/>
                          <a:gd name="connsiteX10" fmla="*/ 122215 w 122215"/>
                          <a:gd name="connsiteY10" fmla="*/ 167202 h 207149"/>
                          <a:gd name="connsiteX11" fmla="*/ 122215 w 122215"/>
                          <a:gd name="connsiteY11" fmla="*/ 9887 h 207149"/>
                          <a:gd name="connsiteX12" fmla="*/ 112338 w 122215"/>
                          <a:gd name="connsiteY12" fmla="*/ 0 h 207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2215" h="207149">
                            <a:moveTo>
                              <a:pt x="112338" y="0"/>
                            </a:moveTo>
                            <a:cubicBezTo>
                              <a:pt x="106880" y="0"/>
                              <a:pt x="102451" y="4429"/>
                              <a:pt x="102451" y="9887"/>
                            </a:cubicBezTo>
                            <a:lnTo>
                              <a:pt x="102451" y="167202"/>
                            </a:lnTo>
                            <a:cubicBezTo>
                              <a:pt x="102451" y="174469"/>
                              <a:pt x="98689" y="180975"/>
                              <a:pt x="92402" y="184613"/>
                            </a:cubicBezTo>
                            <a:cubicBezTo>
                              <a:pt x="86077" y="188271"/>
                              <a:pt x="78562" y="188252"/>
                              <a:pt x="72295" y="184623"/>
                            </a:cubicBezTo>
                            <a:lnTo>
                              <a:pt x="29061" y="159658"/>
                            </a:lnTo>
                            <a:cubicBezTo>
                              <a:pt x="19602" y="162306"/>
                              <a:pt x="9887" y="164325"/>
                              <a:pt x="0" y="165706"/>
                            </a:cubicBezTo>
                            <a:lnTo>
                              <a:pt x="62408" y="201739"/>
                            </a:lnTo>
                            <a:cubicBezTo>
                              <a:pt x="68647" y="205349"/>
                              <a:pt x="75495" y="207150"/>
                              <a:pt x="82344" y="207150"/>
                            </a:cubicBezTo>
                            <a:cubicBezTo>
                              <a:pt x="89192" y="207150"/>
                              <a:pt x="96041" y="205349"/>
                              <a:pt x="102279" y="201739"/>
                            </a:cubicBezTo>
                            <a:cubicBezTo>
                              <a:pt x="114767" y="194529"/>
                              <a:pt x="122215" y="181623"/>
                              <a:pt x="122215" y="167202"/>
                            </a:cubicBezTo>
                            <a:lnTo>
                              <a:pt x="122215" y="9887"/>
                            </a:lnTo>
                            <a:cubicBezTo>
                              <a:pt x="122225" y="4429"/>
                              <a:pt x="117796" y="0"/>
                              <a:pt x="112338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695" name="Graphic 3">
                        <a:extLst>
                          <a:ext uri="{FF2B5EF4-FFF2-40B4-BE49-F238E27FC236}">
                            <a16:creationId xmlns:a16="http://schemas.microsoft.com/office/drawing/2014/main" id="{DF758726-E057-1181-29BA-67CE50E54B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31737" y="4642676"/>
                        <a:ext cx="367979" cy="223970"/>
                        <a:chOff x="4831737" y="4642676"/>
                        <a:chExt cx="367979" cy="22397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712" name="Graphic 3">
                          <a:extLst>
                            <a:ext uri="{FF2B5EF4-FFF2-40B4-BE49-F238E27FC236}">
                              <a16:creationId xmlns:a16="http://schemas.microsoft.com/office/drawing/2014/main" id="{B588863A-A24A-3A9C-AB78-D59FBC1D7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82381" y="4642676"/>
                          <a:ext cx="17335" cy="21630"/>
                          <a:chOff x="5182381" y="4642676"/>
                          <a:chExt cx="17335" cy="2163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17" name="Freeform: Shape 14716">
                            <a:extLst>
                              <a:ext uri="{FF2B5EF4-FFF2-40B4-BE49-F238E27FC236}">
                                <a16:creationId xmlns:a16="http://schemas.microsoft.com/office/drawing/2014/main" id="{8AC47CAF-25B6-B964-5727-6C52A5B194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82381" y="4643298"/>
                            <a:ext cx="16268" cy="21008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8 h 21008"/>
                              <a:gd name="connsiteX1" fmla="*/ 8134 w 16268"/>
                              <a:gd name="connsiteY1" fmla="*/ 1110 h 21008"/>
                              <a:gd name="connsiteX2" fmla="*/ 0 w 16268"/>
                              <a:gd name="connsiteY2" fmla="*/ 5806 h 21008"/>
                              <a:gd name="connsiteX3" fmla="*/ 8134 w 16268"/>
                              <a:gd name="connsiteY3" fmla="*/ 19894 h 21008"/>
                              <a:gd name="connsiteX4" fmla="*/ 16269 w 16268"/>
                              <a:gd name="connsiteY4" fmla="*/ 15198 h 2100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8">
                                <a:moveTo>
                                  <a:pt x="16269" y="15198"/>
                                </a:moveTo>
                                <a:cubicBezTo>
                                  <a:pt x="16269" y="10007"/>
                                  <a:pt x="12630" y="3701"/>
                                  <a:pt x="8134" y="1110"/>
                                </a:cubicBezTo>
                                <a:cubicBezTo>
                                  <a:pt x="3639" y="-1480"/>
                                  <a:pt x="0" y="615"/>
                                  <a:pt x="0" y="5806"/>
                                </a:cubicBezTo>
                                <a:cubicBezTo>
                                  <a:pt x="0" y="10998"/>
                                  <a:pt x="3639" y="17303"/>
                                  <a:pt x="8134" y="19894"/>
                                </a:cubicBezTo>
                                <a:cubicBezTo>
                                  <a:pt x="12630" y="22494"/>
                                  <a:pt x="16269" y="20389"/>
                                  <a:pt x="16269" y="1519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18" name="Freeform: Shape 14717">
                            <a:extLst>
                              <a:ext uri="{FF2B5EF4-FFF2-40B4-BE49-F238E27FC236}">
                                <a16:creationId xmlns:a16="http://schemas.microsoft.com/office/drawing/2014/main" id="{07162AB5-679E-0919-157D-EA2B7DEF91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84819" y="4642676"/>
                            <a:ext cx="14897" cy="21115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6 h 21115"/>
                              <a:gd name="connsiteX1" fmla="*/ 12459 w 14897"/>
                              <a:gd name="connsiteY1" fmla="*/ 20497 h 21115"/>
                              <a:gd name="connsiteX2" fmla="*/ 14897 w 14897"/>
                              <a:gd name="connsiteY2" fmla="*/ 15201 h 21115"/>
                              <a:gd name="connsiteX3" fmla="*/ 6763 w 14897"/>
                              <a:gd name="connsiteY3" fmla="*/ 1113 h 21115"/>
                              <a:gd name="connsiteX4" fmla="*/ 1067 w 14897"/>
                              <a:gd name="connsiteY4" fmla="*/ 513 h 21115"/>
                              <a:gd name="connsiteX5" fmla="*/ 0 w 14897"/>
                              <a:gd name="connsiteY5" fmla="*/ 1133 h 21115"/>
                              <a:gd name="connsiteX6" fmla="*/ 5696 w 14897"/>
                              <a:gd name="connsiteY6" fmla="*/ 1733 h 21115"/>
                              <a:gd name="connsiteX7" fmla="*/ 13830 w 14897"/>
                              <a:gd name="connsiteY7" fmla="*/ 15820 h 21115"/>
                              <a:gd name="connsiteX8" fmla="*/ 11392 w 14897"/>
                              <a:gd name="connsiteY8" fmla="*/ 21116 h 211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5">
                                <a:moveTo>
                                  <a:pt x="11392" y="21116"/>
                                </a:moveTo>
                                <a:lnTo>
                                  <a:pt x="12459" y="20497"/>
                                </a:lnTo>
                                <a:cubicBezTo>
                                  <a:pt x="13964" y="19659"/>
                                  <a:pt x="14897" y="17830"/>
                                  <a:pt x="14897" y="15201"/>
                                </a:cubicBezTo>
                                <a:cubicBezTo>
                                  <a:pt x="14897" y="10010"/>
                                  <a:pt x="11259" y="3704"/>
                                  <a:pt x="6763" y="1113"/>
                                </a:cubicBezTo>
                                <a:cubicBezTo>
                                  <a:pt x="4543" y="-172"/>
                                  <a:pt x="2534" y="-306"/>
                                  <a:pt x="1067" y="513"/>
                                </a:cubicBezTo>
                                <a:lnTo>
                                  <a:pt x="0" y="1133"/>
                                </a:lnTo>
                                <a:cubicBezTo>
                                  <a:pt x="1467" y="313"/>
                                  <a:pt x="3477" y="447"/>
                                  <a:pt x="5696" y="1733"/>
                                </a:cubicBezTo>
                                <a:cubicBezTo>
                                  <a:pt x="10192" y="4323"/>
                                  <a:pt x="13830" y="10629"/>
                                  <a:pt x="13830" y="15820"/>
                                </a:cubicBezTo>
                                <a:cubicBezTo>
                                  <a:pt x="13830" y="18449"/>
                                  <a:pt x="12897" y="20278"/>
                                  <a:pt x="11392" y="2111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4713" name="Freeform: Shape 14712">
                          <a:extLst>
                            <a:ext uri="{FF2B5EF4-FFF2-40B4-BE49-F238E27FC236}">
                              <a16:creationId xmlns:a16="http://schemas.microsoft.com/office/drawing/2014/main" id="{59264D1E-B9DB-4576-92B7-17E90FC42F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3948" y="4645394"/>
                          <a:ext cx="362434" cy="218365"/>
                        </a:xfrm>
                        <a:custGeom>
                          <a:avLst/>
                          <a:gdLst>
                            <a:gd name="connsiteX0" fmla="*/ 9895 w 362434"/>
                            <a:gd name="connsiteY0" fmla="*/ 218366 h 218365"/>
                            <a:gd name="connsiteX1" fmla="*/ 1322 w 362434"/>
                            <a:gd name="connsiteY1" fmla="*/ 213422 h 218365"/>
                            <a:gd name="connsiteX2" fmla="*/ 4942 w 362434"/>
                            <a:gd name="connsiteY2" fmla="*/ 199916 h 218365"/>
                            <a:gd name="connsiteX3" fmla="*/ 349604 w 362434"/>
                            <a:gd name="connsiteY3" fmla="*/ 920 h 218365"/>
                            <a:gd name="connsiteX4" fmla="*/ 359491 w 362434"/>
                            <a:gd name="connsiteY4" fmla="*/ 18036 h 218365"/>
                            <a:gd name="connsiteX5" fmla="*/ 14829 w 362434"/>
                            <a:gd name="connsiteY5" fmla="*/ 217032 h 218365"/>
                            <a:gd name="connsiteX6" fmla="*/ 9895 w 362434"/>
                            <a:gd name="connsiteY6" fmla="*/ 218366 h 218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2434" h="218365">
                              <a:moveTo>
                                <a:pt x="9895" y="218366"/>
                              </a:moveTo>
                              <a:cubicBezTo>
                                <a:pt x="6475" y="218366"/>
                                <a:pt x="3151" y="216594"/>
                                <a:pt x="1322" y="213422"/>
                              </a:cubicBezTo>
                              <a:cubicBezTo>
                                <a:pt x="-1402" y="208688"/>
                                <a:pt x="218" y="202649"/>
                                <a:pt x="4942" y="199916"/>
                              </a:cubicBezTo>
                              <a:lnTo>
                                <a:pt x="349604" y="920"/>
                              </a:lnTo>
                              <a:cubicBezTo>
                                <a:pt x="358491" y="-4214"/>
                                <a:pt x="367130" y="13626"/>
                                <a:pt x="359491" y="18036"/>
                              </a:cubicBezTo>
                              <a:lnTo>
                                <a:pt x="14829" y="217032"/>
                              </a:lnTo>
                              <a:cubicBezTo>
                                <a:pt x="13267" y="217937"/>
                                <a:pt x="11562" y="218366"/>
                                <a:pt x="9895" y="218366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6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grpSp>
                      <p:nvGrpSpPr>
                        <p:cNvPr id="14714" name="Graphic 3">
                          <a:extLst>
                            <a:ext uri="{FF2B5EF4-FFF2-40B4-BE49-F238E27FC236}">
                              <a16:creationId xmlns:a16="http://schemas.microsoft.com/office/drawing/2014/main" id="{66B4CE50-F400-CA0B-6E0C-64CEF60E6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31737" y="4845018"/>
                          <a:ext cx="17335" cy="21627"/>
                          <a:chOff x="4831737" y="4845018"/>
                          <a:chExt cx="17335" cy="2162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15" name="Freeform: Shape 14714">
                            <a:extLst>
                              <a:ext uri="{FF2B5EF4-FFF2-40B4-BE49-F238E27FC236}">
                                <a16:creationId xmlns:a16="http://schemas.microsoft.com/office/drawing/2014/main" id="{6F264467-84A5-75F8-EF90-B30BEA1049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1737" y="4845638"/>
                            <a:ext cx="16268" cy="21008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8 h 21008"/>
                              <a:gd name="connsiteX1" fmla="*/ 8134 w 16268"/>
                              <a:gd name="connsiteY1" fmla="*/ 1110 h 21008"/>
                              <a:gd name="connsiteX2" fmla="*/ 0 w 16268"/>
                              <a:gd name="connsiteY2" fmla="*/ 5806 h 21008"/>
                              <a:gd name="connsiteX3" fmla="*/ 8134 w 16268"/>
                              <a:gd name="connsiteY3" fmla="*/ 19894 h 21008"/>
                              <a:gd name="connsiteX4" fmla="*/ 16269 w 16268"/>
                              <a:gd name="connsiteY4" fmla="*/ 15198 h 2100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8">
                                <a:moveTo>
                                  <a:pt x="16269" y="15198"/>
                                </a:moveTo>
                                <a:cubicBezTo>
                                  <a:pt x="16269" y="10007"/>
                                  <a:pt x="12630" y="3701"/>
                                  <a:pt x="8134" y="1110"/>
                                </a:cubicBezTo>
                                <a:cubicBezTo>
                                  <a:pt x="3639" y="-1480"/>
                                  <a:pt x="0" y="615"/>
                                  <a:pt x="0" y="5806"/>
                                </a:cubicBezTo>
                                <a:cubicBezTo>
                                  <a:pt x="0" y="10997"/>
                                  <a:pt x="3639" y="17303"/>
                                  <a:pt x="8134" y="19894"/>
                                </a:cubicBezTo>
                                <a:cubicBezTo>
                                  <a:pt x="12621" y="22494"/>
                                  <a:pt x="16269" y="20389"/>
                                  <a:pt x="16269" y="1519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16" name="Freeform: Shape 14715">
                            <a:extLst>
                              <a:ext uri="{FF2B5EF4-FFF2-40B4-BE49-F238E27FC236}">
                                <a16:creationId xmlns:a16="http://schemas.microsoft.com/office/drawing/2014/main" id="{3F3EBBF8-BAA5-BF88-FFB2-23B38DCC6A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4175" y="4845018"/>
                            <a:ext cx="14897" cy="21113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3 h 21113"/>
                              <a:gd name="connsiteX1" fmla="*/ 12459 w 14897"/>
                              <a:gd name="connsiteY1" fmla="*/ 20494 h 21113"/>
                              <a:gd name="connsiteX2" fmla="*/ 14897 w 14897"/>
                              <a:gd name="connsiteY2" fmla="*/ 15198 h 21113"/>
                              <a:gd name="connsiteX3" fmla="*/ 6763 w 14897"/>
                              <a:gd name="connsiteY3" fmla="*/ 1111 h 21113"/>
                              <a:gd name="connsiteX4" fmla="*/ 1067 w 14897"/>
                              <a:gd name="connsiteY4" fmla="*/ 511 h 21113"/>
                              <a:gd name="connsiteX5" fmla="*/ 0 w 14897"/>
                              <a:gd name="connsiteY5" fmla="*/ 1130 h 21113"/>
                              <a:gd name="connsiteX6" fmla="*/ 5696 w 14897"/>
                              <a:gd name="connsiteY6" fmla="*/ 1730 h 21113"/>
                              <a:gd name="connsiteX7" fmla="*/ 13830 w 14897"/>
                              <a:gd name="connsiteY7" fmla="*/ 15817 h 21113"/>
                              <a:gd name="connsiteX8" fmla="*/ 11392 w 14897"/>
                              <a:gd name="connsiteY8" fmla="*/ 21113 h 211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3">
                                <a:moveTo>
                                  <a:pt x="11392" y="21113"/>
                                </a:moveTo>
                                <a:lnTo>
                                  <a:pt x="12459" y="20494"/>
                                </a:lnTo>
                                <a:cubicBezTo>
                                  <a:pt x="13964" y="19656"/>
                                  <a:pt x="14897" y="17827"/>
                                  <a:pt x="14897" y="15198"/>
                                </a:cubicBezTo>
                                <a:cubicBezTo>
                                  <a:pt x="14897" y="10016"/>
                                  <a:pt x="11259" y="3701"/>
                                  <a:pt x="6763" y="1111"/>
                                </a:cubicBezTo>
                                <a:cubicBezTo>
                                  <a:pt x="4543" y="-166"/>
                                  <a:pt x="2534" y="-309"/>
                                  <a:pt x="1067" y="511"/>
                                </a:cubicBezTo>
                                <a:lnTo>
                                  <a:pt x="0" y="1130"/>
                                </a:lnTo>
                                <a:cubicBezTo>
                                  <a:pt x="1467" y="311"/>
                                  <a:pt x="3477" y="444"/>
                                  <a:pt x="5696" y="1730"/>
                                </a:cubicBezTo>
                                <a:cubicBezTo>
                                  <a:pt x="10192" y="4321"/>
                                  <a:pt x="13830" y="10626"/>
                                  <a:pt x="13830" y="15817"/>
                                </a:cubicBezTo>
                                <a:cubicBezTo>
                                  <a:pt x="13830" y="18446"/>
                                  <a:pt x="12897" y="20284"/>
                                  <a:pt x="11392" y="211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4696" name="Freeform: Shape 14695">
                        <a:extLst>
                          <a:ext uri="{FF2B5EF4-FFF2-40B4-BE49-F238E27FC236}">
                            <a16:creationId xmlns:a16="http://schemas.microsoft.com/office/drawing/2014/main" id="{5368E3E5-9A88-9ABD-4674-46C56625F9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18131" y="4549968"/>
                        <a:ext cx="19773" cy="200281"/>
                      </a:xfrm>
                      <a:custGeom>
                        <a:avLst/>
                        <a:gdLst>
                          <a:gd name="connsiteX0" fmla="*/ 0 w 19773"/>
                          <a:gd name="connsiteY0" fmla="*/ 192138 h 200281"/>
                          <a:gd name="connsiteX1" fmla="*/ 0 w 19773"/>
                          <a:gd name="connsiteY1" fmla="*/ 9887 h 200281"/>
                          <a:gd name="connsiteX2" fmla="*/ 9887 w 19773"/>
                          <a:gd name="connsiteY2" fmla="*/ 0 h 200281"/>
                          <a:gd name="connsiteX3" fmla="*/ 19774 w 19773"/>
                          <a:gd name="connsiteY3" fmla="*/ 9887 h 200281"/>
                          <a:gd name="connsiteX4" fmla="*/ 19774 w 19773"/>
                          <a:gd name="connsiteY4" fmla="*/ 192138 h 200281"/>
                          <a:gd name="connsiteX5" fmla="*/ 0 w 19773"/>
                          <a:gd name="connsiteY5" fmla="*/ 192138 h 2002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773" h="200281">
                            <a:moveTo>
                              <a:pt x="0" y="192138"/>
                            </a:moveTo>
                            <a:lnTo>
                              <a:pt x="0" y="9887"/>
                            </a:lnTo>
                            <a:cubicBezTo>
                              <a:pt x="0" y="4429"/>
                              <a:pt x="4429" y="0"/>
                              <a:pt x="9887" y="0"/>
                            </a:cubicBezTo>
                            <a:cubicBezTo>
                              <a:pt x="15345" y="0"/>
                              <a:pt x="19774" y="4429"/>
                              <a:pt x="19774" y="9887"/>
                            </a:cubicBezTo>
                            <a:lnTo>
                              <a:pt x="19774" y="192138"/>
                            </a:lnTo>
                            <a:cubicBezTo>
                              <a:pt x="19774" y="202577"/>
                              <a:pt x="0" y="203406"/>
                              <a:pt x="0" y="192138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697" name="Graphic 3">
                        <a:extLst>
                          <a:ext uri="{FF2B5EF4-FFF2-40B4-BE49-F238E27FC236}">
                            <a16:creationId xmlns:a16="http://schemas.microsoft.com/office/drawing/2014/main" id="{03FE28C3-A292-7546-7CE5-9A0D84D6AB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986642" y="4455014"/>
                        <a:ext cx="213074" cy="134530"/>
                        <a:chOff x="4986642" y="4455014"/>
                        <a:chExt cx="213074" cy="13453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705" name="Graphic 3">
                          <a:extLst>
                            <a:ext uri="{FF2B5EF4-FFF2-40B4-BE49-F238E27FC236}">
                              <a16:creationId xmlns:a16="http://schemas.microsoft.com/office/drawing/2014/main" id="{DDF74B83-4572-A0DF-F37D-DA67C2086AA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82381" y="4455014"/>
                          <a:ext cx="17335" cy="21624"/>
                          <a:chOff x="5182381" y="4455014"/>
                          <a:chExt cx="17335" cy="2162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10" name="Freeform: Shape 14709">
                            <a:extLst>
                              <a:ext uri="{FF2B5EF4-FFF2-40B4-BE49-F238E27FC236}">
                                <a16:creationId xmlns:a16="http://schemas.microsoft.com/office/drawing/2014/main" id="{265E6174-36F6-D4C8-EB31-2E79F99145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82381" y="4455636"/>
                            <a:ext cx="16268" cy="21002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8 h 21002"/>
                              <a:gd name="connsiteX1" fmla="*/ 8134 w 16268"/>
                              <a:gd name="connsiteY1" fmla="*/ 1110 h 21002"/>
                              <a:gd name="connsiteX2" fmla="*/ 0 w 16268"/>
                              <a:gd name="connsiteY2" fmla="*/ 5806 h 21002"/>
                              <a:gd name="connsiteX3" fmla="*/ 8134 w 16268"/>
                              <a:gd name="connsiteY3" fmla="*/ 19894 h 21002"/>
                              <a:gd name="connsiteX4" fmla="*/ 16269 w 16268"/>
                              <a:gd name="connsiteY4" fmla="*/ 15198 h 210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2">
                                <a:moveTo>
                                  <a:pt x="16269" y="15198"/>
                                </a:moveTo>
                                <a:cubicBezTo>
                                  <a:pt x="16269" y="10007"/>
                                  <a:pt x="12630" y="3701"/>
                                  <a:pt x="8134" y="1110"/>
                                </a:cubicBezTo>
                                <a:cubicBezTo>
                                  <a:pt x="3639" y="-1480"/>
                                  <a:pt x="0" y="615"/>
                                  <a:pt x="0" y="5806"/>
                                </a:cubicBezTo>
                                <a:cubicBezTo>
                                  <a:pt x="0" y="10988"/>
                                  <a:pt x="3639" y="17303"/>
                                  <a:pt x="8134" y="19894"/>
                                </a:cubicBezTo>
                                <a:cubicBezTo>
                                  <a:pt x="12630" y="22485"/>
                                  <a:pt x="16269" y="20380"/>
                                  <a:pt x="16269" y="1519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11" name="Freeform: Shape 14710">
                            <a:extLst>
                              <a:ext uri="{FF2B5EF4-FFF2-40B4-BE49-F238E27FC236}">
                                <a16:creationId xmlns:a16="http://schemas.microsoft.com/office/drawing/2014/main" id="{D62AA7C4-4E20-6F1C-ED0B-C20A5FE7EE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84819" y="4455014"/>
                            <a:ext cx="14897" cy="21115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6 h 21115"/>
                              <a:gd name="connsiteX1" fmla="*/ 12459 w 14897"/>
                              <a:gd name="connsiteY1" fmla="*/ 20497 h 21115"/>
                              <a:gd name="connsiteX2" fmla="*/ 14897 w 14897"/>
                              <a:gd name="connsiteY2" fmla="*/ 15201 h 21115"/>
                              <a:gd name="connsiteX3" fmla="*/ 6763 w 14897"/>
                              <a:gd name="connsiteY3" fmla="*/ 1113 h 21115"/>
                              <a:gd name="connsiteX4" fmla="*/ 1067 w 14897"/>
                              <a:gd name="connsiteY4" fmla="*/ 513 h 21115"/>
                              <a:gd name="connsiteX5" fmla="*/ 0 w 14897"/>
                              <a:gd name="connsiteY5" fmla="*/ 1133 h 21115"/>
                              <a:gd name="connsiteX6" fmla="*/ 5696 w 14897"/>
                              <a:gd name="connsiteY6" fmla="*/ 1733 h 21115"/>
                              <a:gd name="connsiteX7" fmla="*/ 13830 w 14897"/>
                              <a:gd name="connsiteY7" fmla="*/ 15820 h 21115"/>
                              <a:gd name="connsiteX8" fmla="*/ 11392 w 14897"/>
                              <a:gd name="connsiteY8" fmla="*/ 21116 h 211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5">
                                <a:moveTo>
                                  <a:pt x="11392" y="21116"/>
                                </a:moveTo>
                                <a:lnTo>
                                  <a:pt x="12459" y="20497"/>
                                </a:lnTo>
                                <a:cubicBezTo>
                                  <a:pt x="13964" y="19659"/>
                                  <a:pt x="14897" y="17830"/>
                                  <a:pt x="14897" y="15201"/>
                                </a:cubicBezTo>
                                <a:cubicBezTo>
                                  <a:pt x="14897" y="10019"/>
                                  <a:pt x="11259" y="3704"/>
                                  <a:pt x="6763" y="1113"/>
                                </a:cubicBezTo>
                                <a:cubicBezTo>
                                  <a:pt x="4543" y="-172"/>
                                  <a:pt x="2534" y="-306"/>
                                  <a:pt x="1067" y="513"/>
                                </a:cubicBezTo>
                                <a:lnTo>
                                  <a:pt x="0" y="1133"/>
                                </a:lnTo>
                                <a:cubicBezTo>
                                  <a:pt x="1467" y="313"/>
                                  <a:pt x="3477" y="447"/>
                                  <a:pt x="5696" y="1733"/>
                                </a:cubicBezTo>
                                <a:cubicBezTo>
                                  <a:pt x="10192" y="4323"/>
                                  <a:pt x="13830" y="10629"/>
                                  <a:pt x="13830" y="15820"/>
                                </a:cubicBezTo>
                                <a:cubicBezTo>
                                  <a:pt x="13830" y="18449"/>
                                  <a:pt x="12897" y="20278"/>
                                  <a:pt x="11392" y="2111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4706" name="Freeform: Shape 14705">
                          <a:extLst>
                            <a:ext uri="{FF2B5EF4-FFF2-40B4-BE49-F238E27FC236}">
                              <a16:creationId xmlns:a16="http://schemas.microsoft.com/office/drawing/2014/main" id="{795ACD65-7BA7-9BCB-FAA1-C17D4DA4AA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88853" y="4457733"/>
                          <a:ext cx="207529" cy="128925"/>
                        </a:xfrm>
                        <a:custGeom>
                          <a:avLst/>
                          <a:gdLst>
                            <a:gd name="connsiteX0" fmla="*/ 9895 w 207529"/>
                            <a:gd name="connsiteY0" fmla="*/ 128926 h 128925"/>
                            <a:gd name="connsiteX1" fmla="*/ 1322 w 207529"/>
                            <a:gd name="connsiteY1" fmla="*/ 123982 h 128925"/>
                            <a:gd name="connsiteX2" fmla="*/ 4942 w 207529"/>
                            <a:gd name="connsiteY2" fmla="*/ 110476 h 128925"/>
                            <a:gd name="connsiteX3" fmla="*/ 194699 w 207529"/>
                            <a:gd name="connsiteY3" fmla="*/ 920 h 128925"/>
                            <a:gd name="connsiteX4" fmla="*/ 204586 w 207529"/>
                            <a:gd name="connsiteY4" fmla="*/ 18036 h 128925"/>
                            <a:gd name="connsiteX5" fmla="*/ 14819 w 207529"/>
                            <a:gd name="connsiteY5" fmla="*/ 127602 h 128925"/>
                            <a:gd name="connsiteX6" fmla="*/ 9895 w 207529"/>
                            <a:gd name="connsiteY6" fmla="*/ 128926 h 1289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07529" h="128925">
                              <a:moveTo>
                                <a:pt x="9895" y="128926"/>
                              </a:moveTo>
                              <a:cubicBezTo>
                                <a:pt x="6475" y="128926"/>
                                <a:pt x="3151" y="127154"/>
                                <a:pt x="1322" y="123982"/>
                              </a:cubicBezTo>
                              <a:cubicBezTo>
                                <a:pt x="-1402" y="119249"/>
                                <a:pt x="218" y="113210"/>
                                <a:pt x="4942" y="110476"/>
                              </a:cubicBezTo>
                              <a:lnTo>
                                <a:pt x="194699" y="920"/>
                              </a:lnTo>
                              <a:cubicBezTo>
                                <a:pt x="203586" y="-4214"/>
                                <a:pt x="212225" y="13626"/>
                                <a:pt x="204586" y="18036"/>
                              </a:cubicBezTo>
                              <a:lnTo>
                                <a:pt x="14819" y="127602"/>
                              </a:lnTo>
                              <a:cubicBezTo>
                                <a:pt x="13267" y="128497"/>
                                <a:pt x="11571" y="128926"/>
                                <a:pt x="9895" y="128926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6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grpSp>
                      <p:nvGrpSpPr>
                        <p:cNvPr id="14707" name="Graphic 3">
                          <a:extLst>
                            <a:ext uri="{FF2B5EF4-FFF2-40B4-BE49-F238E27FC236}">
                              <a16:creationId xmlns:a16="http://schemas.microsoft.com/office/drawing/2014/main" id="{B7BB03E8-EE07-7B34-4518-196D0A5F9E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986642" y="4567917"/>
                          <a:ext cx="17335" cy="21627"/>
                          <a:chOff x="4986642" y="4567917"/>
                          <a:chExt cx="17335" cy="2162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708" name="Freeform: Shape 14707">
                            <a:extLst>
                              <a:ext uri="{FF2B5EF4-FFF2-40B4-BE49-F238E27FC236}">
                                <a16:creationId xmlns:a16="http://schemas.microsoft.com/office/drawing/2014/main" id="{E59E38F3-DFE5-5C60-D9B2-3144116CF0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986642" y="4568538"/>
                            <a:ext cx="16268" cy="21006"/>
                          </a:xfrm>
                          <a:custGeom>
                            <a:avLst/>
                            <a:gdLst>
                              <a:gd name="connsiteX0" fmla="*/ 16269 w 16268"/>
                              <a:gd name="connsiteY0" fmla="*/ 15196 h 21006"/>
                              <a:gd name="connsiteX1" fmla="*/ 8134 w 16268"/>
                              <a:gd name="connsiteY1" fmla="*/ 1109 h 21006"/>
                              <a:gd name="connsiteX2" fmla="*/ 0 w 16268"/>
                              <a:gd name="connsiteY2" fmla="*/ 5805 h 21006"/>
                              <a:gd name="connsiteX3" fmla="*/ 8134 w 16268"/>
                              <a:gd name="connsiteY3" fmla="*/ 19892 h 21006"/>
                              <a:gd name="connsiteX4" fmla="*/ 16269 w 16268"/>
                              <a:gd name="connsiteY4" fmla="*/ 15196 h 210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268" h="21006">
                                <a:moveTo>
                                  <a:pt x="16269" y="15196"/>
                                </a:moveTo>
                                <a:cubicBezTo>
                                  <a:pt x="16269" y="10015"/>
                                  <a:pt x="12630" y="3700"/>
                                  <a:pt x="8134" y="1109"/>
                                </a:cubicBezTo>
                                <a:cubicBezTo>
                                  <a:pt x="3639" y="-1482"/>
                                  <a:pt x="0" y="623"/>
                                  <a:pt x="0" y="5805"/>
                                </a:cubicBezTo>
                                <a:cubicBezTo>
                                  <a:pt x="0" y="10996"/>
                                  <a:pt x="3639" y="17301"/>
                                  <a:pt x="8134" y="19892"/>
                                </a:cubicBezTo>
                                <a:cubicBezTo>
                                  <a:pt x="12630" y="22492"/>
                                  <a:pt x="16269" y="20388"/>
                                  <a:pt x="16269" y="1519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EC4B7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709" name="Freeform: Shape 14708">
                            <a:extLst>
                              <a:ext uri="{FF2B5EF4-FFF2-40B4-BE49-F238E27FC236}">
                                <a16:creationId xmlns:a16="http://schemas.microsoft.com/office/drawing/2014/main" id="{C991B494-7AE0-4631-914D-F613F13EE7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989080" y="4567917"/>
                            <a:ext cx="14897" cy="21113"/>
                          </a:xfrm>
                          <a:custGeom>
                            <a:avLst/>
                            <a:gdLst>
                              <a:gd name="connsiteX0" fmla="*/ 11392 w 14897"/>
                              <a:gd name="connsiteY0" fmla="*/ 21113 h 21113"/>
                              <a:gd name="connsiteX1" fmla="*/ 12459 w 14897"/>
                              <a:gd name="connsiteY1" fmla="*/ 20494 h 21113"/>
                              <a:gd name="connsiteX2" fmla="*/ 14897 w 14897"/>
                              <a:gd name="connsiteY2" fmla="*/ 15198 h 21113"/>
                              <a:gd name="connsiteX3" fmla="*/ 6763 w 14897"/>
                              <a:gd name="connsiteY3" fmla="*/ 1111 h 21113"/>
                              <a:gd name="connsiteX4" fmla="*/ 1067 w 14897"/>
                              <a:gd name="connsiteY4" fmla="*/ 511 h 21113"/>
                              <a:gd name="connsiteX5" fmla="*/ 0 w 14897"/>
                              <a:gd name="connsiteY5" fmla="*/ 1130 h 21113"/>
                              <a:gd name="connsiteX6" fmla="*/ 5696 w 14897"/>
                              <a:gd name="connsiteY6" fmla="*/ 1730 h 21113"/>
                              <a:gd name="connsiteX7" fmla="*/ 13830 w 14897"/>
                              <a:gd name="connsiteY7" fmla="*/ 15817 h 21113"/>
                              <a:gd name="connsiteX8" fmla="*/ 11392 w 14897"/>
                              <a:gd name="connsiteY8" fmla="*/ 21113 h 211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897" h="21113">
                                <a:moveTo>
                                  <a:pt x="11392" y="21113"/>
                                </a:moveTo>
                                <a:lnTo>
                                  <a:pt x="12459" y="20494"/>
                                </a:lnTo>
                                <a:cubicBezTo>
                                  <a:pt x="13964" y="19656"/>
                                  <a:pt x="14897" y="17827"/>
                                  <a:pt x="14897" y="15198"/>
                                </a:cubicBezTo>
                                <a:cubicBezTo>
                                  <a:pt x="14897" y="10007"/>
                                  <a:pt x="11259" y="3701"/>
                                  <a:pt x="6763" y="1111"/>
                                </a:cubicBezTo>
                                <a:cubicBezTo>
                                  <a:pt x="4543" y="-166"/>
                                  <a:pt x="2534" y="-309"/>
                                  <a:pt x="1067" y="511"/>
                                </a:cubicBezTo>
                                <a:lnTo>
                                  <a:pt x="0" y="1130"/>
                                </a:lnTo>
                                <a:cubicBezTo>
                                  <a:pt x="1467" y="311"/>
                                  <a:pt x="3477" y="444"/>
                                  <a:pt x="5696" y="1730"/>
                                </a:cubicBezTo>
                                <a:cubicBezTo>
                                  <a:pt x="10192" y="4321"/>
                                  <a:pt x="13830" y="10636"/>
                                  <a:pt x="13830" y="15817"/>
                                </a:cubicBezTo>
                                <a:cubicBezTo>
                                  <a:pt x="13830" y="18446"/>
                                  <a:pt x="12897" y="20284"/>
                                  <a:pt x="11392" y="211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8D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4698" name="Freeform: Shape 14697">
                        <a:extLst>
                          <a:ext uri="{FF2B5EF4-FFF2-40B4-BE49-F238E27FC236}">
                            <a16:creationId xmlns:a16="http://schemas.microsoft.com/office/drawing/2014/main" id="{BA73D97F-7A22-D047-E7C9-065FE27F64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61696" y="4142108"/>
                        <a:ext cx="164191" cy="367745"/>
                      </a:xfrm>
                      <a:custGeom>
                        <a:avLst/>
                        <a:gdLst>
                          <a:gd name="connsiteX0" fmla="*/ 144418 w 164191"/>
                          <a:gd name="connsiteY0" fmla="*/ 361331 h 367745"/>
                          <a:gd name="connsiteX1" fmla="*/ 144418 w 164191"/>
                          <a:gd name="connsiteY1" fmla="*/ 101689 h 367745"/>
                          <a:gd name="connsiteX2" fmla="*/ 128588 w 164191"/>
                          <a:gd name="connsiteY2" fmla="*/ 74266 h 367745"/>
                          <a:gd name="connsiteX3" fmla="*/ 36928 w 164191"/>
                          <a:gd name="connsiteY3" fmla="*/ 21346 h 367745"/>
                          <a:gd name="connsiteX4" fmla="*/ 25498 w 164191"/>
                          <a:gd name="connsiteY4" fmla="*/ 21346 h 367745"/>
                          <a:gd name="connsiteX5" fmla="*/ 19774 w 164191"/>
                          <a:gd name="connsiteY5" fmla="*/ 31261 h 367745"/>
                          <a:gd name="connsiteX6" fmla="*/ 19774 w 164191"/>
                          <a:gd name="connsiteY6" fmla="*/ 86097 h 367745"/>
                          <a:gd name="connsiteX7" fmla="*/ 0 w 164191"/>
                          <a:gd name="connsiteY7" fmla="*/ 86097 h 367745"/>
                          <a:gd name="connsiteX8" fmla="*/ 0 w 164191"/>
                          <a:gd name="connsiteY8" fmla="*/ 31261 h 367745"/>
                          <a:gd name="connsiteX9" fmla="*/ 15611 w 164191"/>
                          <a:gd name="connsiteY9" fmla="*/ 4229 h 367745"/>
                          <a:gd name="connsiteX10" fmla="*/ 46815 w 164191"/>
                          <a:gd name="connsiteY10" fmla="*/ 4229 h 367745"/>
                          <a:gd name="connsiteX11" fmla="*/ 138474 w 164191"/>
                          <a:gd name="connsiteY11" fmla="*/ 57150 h 367745"/>
                          <a:gd name="connsiteX12" fmla="*/ 164192 w 164191"/>
                          <a:gd name="connsiteY12" fmla="*/ 101699 h 367745"/>
                          <a:gd name="connsiteX13" fmla="*/ 164192 w 164191"/>
                          <a:gd name="connsiteY13" fmla="*/ 360150 h 367745"/>
                          <a:gd name="connsiteX14" fmla="*/ 144418 w 164191"/>
                          <a:gd name="connsiteY14" fmla="*/ 361331 h 3677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64191" h="367745">
                            <a:moveTo>
                              <a:pt x="144418" y="361331"/>
                            </a:moveTo>
                            <a:lnTo>
                              <a:pt x="144418" y="101689"/>
                            </a:lnTo>
                            <a:cubicBezTo>
                              <a:pt x="144418" y="90411"/>
                              <a:pt x="138360" y="79905"/>
                              <a:pt x="128588" y="74266"/>
                            </a:cubicBezTo>
                            <a:lnTo>
                              <a:pt x="36928" y="21346"/>
                            </a:lnTo>
                            <a:cubicBezTo>
                              <a:pt x="31804" y="18402"/>
                              <a:pt x="27232" y="20365"/>
                              <a:pt x="25498" y="21346"/>
                            </a:cubicBezTo>
                            <a:cubicBezTo>
                              <a:pt x="23774" y="22346"/>
                              <a:pt x="19774" y="25299"/>
                              <a:pt x="19774" y="31261"/>
                            </a:cubicBezTo>
                            <a:lnTo>
                              <a:pt x="19774" y="86097"/>
                            </a:lnTo>
                            <a:cubicBezTo>
                              <a:pt x="19774" y="94212"/>
                              <a:pt x="0" y="94888"/>
                              <a:pt x="0" y="86097"/>
                            </a:cubicBezTo>
                            <a:lnTo>
                              <a:pt x="0" y="31261"/>
                            </a:lnTo>
                            <a:cubicBezTo>
                              <a:pt x="0" y="19974"/>
                              <a:pt x="5829" y="9877"/>
                              <a:pt x="15611" y="4229"/>
                            </a:cubicBezTo>
                            <a:cubicBezTo>
                              <a:pt x="25365" y="-1410"/>
                              <a:pt x="37052" y="-1410"/>
                              <a:pt x="46815" y="4229"/>
                            </a:cubicBezTo>
                            <a:lnTo>
                              <a:pt x="138474" y="57150"/>
                            </a:lnTo>
                            <a:cubicBezTo>
                              <a:pt x="154334" y="66304"/>
                              <a:pt x="164192" y="83372"/>
                              <a:pt x="164192" y="101699"/>
                            </a:cubicBezTo>
                            <a:lnTo>
                              <a:pt x="164192" y="360150"/>
                            </a:lnTo>
                            <a:cubicBezTo>
                              <a:pt x="164192" y="369341"/>
                              <a:pt x="144418" y="370732"/>
                              <a:pt x="144418" y="361331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6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4699" name="Graphic 3">
                        <a:extLst>
                          <a:ext uri="{FF2B5EF4-FFF2-40B4-BE49-F238E27FC236}">
                            <a16:creationId xmlns:a16="http://schemas.microsoft.com/office/drawing/2014/main" id="{56DABBB8-6CC7-3C88-D220-A1225E4365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35156" y="4466605"/>
                        <a:ext cx="29441" cy="94354"/>
                        <a:chOff x="4835156" y="4466605"/>
                        <a:chExt cx="29441" cy="9435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700" name="Freeform: Shape 14699">
                          <a:extLst>
                            <a:ext uri="{FF2B5EF4-FFF2-40B4-BE49-F238E27FC236}">
                              <a16:creationId xmlns:a16="http://schemas.microsoft.com/office/drawing/2014/main" id="{5CB5AC91-A461-BEBD-18FF-818C69E99D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5156" y="4466605"/>
                          <a:ext cx="29441" cy="94354"/>
                        </a:xfrm>
                        <a:custGeom>
                          <a:avLst/>
                          <a:gdLst>
                            <a:gd name="connsiteX0" fmla="*/ 0 w 29441"/>
                            <a:gd name="connsiteY0" fmla="*/ 77343 h 94354"/>
                            <a:gd name="connsiteX1" fmla="*/ 0 w 29441"/>
                            <a:gd name="connsiteY1" fmla="*/ 0 h 94354"/>
                            <a:gd name="connsiteX2" fmla="*/ 29442 w 29441"/>
                            <a:gd name="connsiteY2" fmla="*/ 17002 h 94354"/>
                            <a:gd name="connsiteX3" fmla="*/ 29442 w 29441"/>
                            <a:gd name="connsiteY3" fmla="*/ 94355 h 94354"/>
                            <a:gd name="connsiteX4" fmla="*/ 0 w 29441"/>
                            <a:gd name="connsiteY4" fmla="*/ 77343 h 94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441" h="94354">
                              <a:moveTo>
                                <a:pt x="0" y="77343"/>
                              </a:moveTo>
                              <a:cubicBezTo>
                                <a:pt x="0" y="46406"/>
                                <a:pt x="0" y="30937"/>
                                <a:pt x="0" y="0"/>
                              </a:cubicBezTo>
                              <a:cubicBezTo>
                                <a:pt x="11687" y="8792"/>
                                <a:pt x="17764" y="12297"/>
                                <a:pt x="29442" y="17002"/>
                              </a:cubicBezTo>
                              <a:cubicBezTo>
                                <a:pt x="29442" y="47939"/>
                                <a:pt x="29442" y="63408"/>
                                <a:pt x="29442" y="94355"/>
                              </a:cubicBezTo>
                              <a:cubicBezTo>
                                <a:pt x="17755" y="89640"/>
                                <a:pt x="11687" y="86135"/>
                                <a:pt x="0" y="7734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01" name="Freeform: Shape 14700">
                          <a:extLst>
                            <a:ext uri="{FF2B5EF4-FFF2-40B4-BE49-F238E27FC236}">
                              <a16:creationId xmlns:a16="http://schemas.microsoft.com/office/drawing/2014/main" id="{77A56E1A-E514-E266-13CF-1665D8BFEB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6385" y="4468758"/>
                          <a:ext cx="26984" cy="90458"/>
                        </a:xfrm>
                        <a:custGeom>
                          <a:avLst/>
                          <a:gdLst>
                            <a:gd name="connsiteX0" fmla="*/ 26984 w 26984"/>
                            <a:gd name="connsiteY0" fmla="*/ 90459 h 90458"/>
                            <a:gd name="connsiteX1" fmla="*/ 0 w 26984"/>
                            <a:gd name="connsiteY1" fmla="*/ 74876 h 90458"/>
                            <a:gd name="connsiteX2" fmla="*/ 0 w 26984"/>
                            <a:gd name="connsiteY2" fmla="*/ 0 h 90458"/>
                            <a:gd name="connsiteX3" fmla="*/ 26984 w 26984"/>
                            <a:gd name="connsiteY3" fmla="*/ 15583 h 90458"/>
                            <a:gd name="connsiteX4" fmla="*/ 26984 w 26984"/>
                            <a:gd name="connsiteY4" fmla="*/ 90459 h 90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6984" h="90458">
                              <a:moveTo>
                                <a:pt x="26984" y="90459"/>
                              </a:moveTo>
                              <a:cubicBezTo>
                                <a:pt x="16259" y="85982"/>
                                <a:pt x="10725" y="82782"/>
                                <a:pt x="0" y="74876"/>
                              </a:cubicBezTo>
                              <a:cubicBezTo>
                                <a:pt x="0" y="44920"/>
                                <a:pt x="0" y="29946"/>
                                <a:pt x="0" y="0"/>
                              </a:cubicBezTo>
                              <a:cubicBezTo>
                                <a:pt x="10725" y="7906"/>
                                <a:pt x="16259" y="11096"/>
                                <a:pt x="26984" y="15583"/>
                              </a:cubicBezTo>
                              <a:cubicBezTo>
                                <a:pt x="26984" y="45529"/>
                                <a:pt x="26984" y="60503"/>
                                <a:pt x="26984" y="90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4962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02" name="Freeform: Shape 14701">
                          <a:extLst>
                            <a:ext uri="{FF2B5EF4-FFF2-40B4-BE49-F238E27FC236}">
                              <a16:creationId xmlns:a16="http://schemas.microsoft.com/office/drawing/2014/main" id="{F5CFC68C-7301-9268-771E-46E3348375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4253" y="4477369"/>
                          <a:ext cx="10858" cy="7448"/>
                        </a:xfrm>
                        <a:custGeom>
                          <a:avLst/>
                          <a:gdLst>
                            <a:gd name="connsiteX0" fmla="*/ 10858 w 10858"/>
                            <a:gd name="connsiteY0" fmla="*/ 7448 h 7448"/>
                            <a:gd name="connsiteX1" fmla="*/ 0 w 10858"/>
                            <a:gd name="connsiteY1" fmla="*/ 1153 h 7448"/>
                            <a:gd name="connsiteX2" fmla="*/ 0 w 10858"/>
                            <a:gd name="connsiteY2" fmla="*/ 0 h 7448"/>
                            <a:gd name="connsiteX3" fmla="*/ 10858 w 10858"/>
                            <a:gd name="connsiteY3" fmla="*/ 6296 h 7448"/>
                            <a:gd name="connsiteX4" fmla="*/ 10858 w 10858"/>
                            <a:gd name="connsiteY4" fmla="*/ 7448 h 74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858" h="7448">
                              <a:moveTo>
                                <a:pt x="10858" y="7448"/>
                              </a:moveTo>
                              <a:cubicBezTo>
                                <a:pt x="6515" y="5210"/>
                                <a:pt x="4334" y="3943"/>
                                <a:pt x="0" y="1153"/>
                              </a:cubicBezTo>
                              <a:cubicBezTo>
                                <a:pt x="0" y="686"/>
                                <a:pt x="0" y="457"/>
                                <a:pt x="0" y="0"/>
                              </a:cubicBezTo>
                              <a:cubicBezTo>
                                <a:pt x="4334" y="2791"/>
                                <a:pt x="6525" y="4058"/>
                                <a:pt x="10858" y="6296"/>
                              </a:cubicBezTo>
                              <a:cubicBezTo>
                                <a:pt x="10858" y="6753"/>
                                <a:pt x="10858" y="6982"/>
                                <a:pt x="10858" y="744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03" name="Freeform: Shape 14702">
                          <a:extLst>
                            <a:ext uri="{FF2B5EF4-FFF2-40B4-BE49-F238E27FC236}">
                              <a16:creationId xmlns:a16="http://schemas.microsoft.com/office/drawing/2014/main" id="{B7BA9F50-A633-AD7D-9AFB-CA68D2F66B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9976" y="4481445"/>
                          <a:ext cx="19421" cy="39423"/>
                        </a:xfrm>
                        <a:custGeom>
                          <a:avLst/>
                          <a:gdLst>
                            <a:gd name="connsiteX0" fmla="*/ 19421 w 19421"/>
                            <a:gd name="connsiteY0" fmla="*/ 12420 h 39423"/>
                            <a:gd name="connsiteX1" fmla="*/ 0 w 19421"/>
                            <a:gd name="connsiteY1" fmla="*/ 1162 h 39423"/>
                            <a:gd name="connsiteX2" fmla="*/ 0 w 19421"/>
                            <a:gd name="connsiteY2" fmla="*/ 0 h 39423"/>
                            <a:gd name="connsiteX3" fmla="*/ 19421 w 19421"/>
                            <a:gd name="connsiteY3" fmla="*/ 11258 h 39423"/>
                            <a:gd name="connsiteX4" fmla="*/ 19421 w 19421"/>
                            <a:gd name="connsiteY4" fmla="*/ 12420 h 39423"/>
                            <a:gd name="connsiteX5" fmla="*/ 19421 w 19421"/>
                            <a:gd name="connsiteY5" fmla="*/ 14640 h 39423"/>
                            <a:gd name="connsiteX6" fmla="*/ 0 w 19421"/>
                            <a:gd name="connsiteY6" fmla="*/ 3381 h 39423"/>
                            <a:gd name="connsiteX7" fmla="*/ 0 w 19421"/>
                            <a:gd name="connsiteY7" fmla="*/ 4543 h 39423"/>
                            <a:gd name="connsiteX8" fmla="*/ 19421 w 19421"/>
                            <a:gd name="connsiteY8" fmla="*/ 15802 h 39423"/>
                            <a:gd name="connsiteX9" fmla="*/ 19421 w 19421"/>
                            <a:gd name="connsiteY9" fmla="*/ 14640 h 39423"/>
                            <a:gd name="connsiteX10" fmla="*/ 19421 w 19421"/>
                            <a:gd name="connsiteY10" fmla="*/ 18012 h 39423"/>
                            <a:gd name="connsiteX11" fmla="*/ 0 w 19421"/>
                            <a:gd name="connsiteY11" fmla="*/ 6753 h 39423"/>
                            <a:gd name="connsiteX12" fmla="*/ 0 w 19421"/>
                            <a:gd name="connsiteY12" fmla="*/ 7915 h 39423"/>
                            <a:gd name="connsiteX13" fmla="*/ 19421 w 19421"/>
                            <a:gd name="connsiteY13" fmla="*/ 19174 h 39423"/>
                            <a:gd name="connsiteX14" fmla="*/ 19421 w 19421"/>
                            <a:gd name="connsiteY14" fmla="*/ 18012 h 39423"/>
                            <a:gd name="connsiteX15" fmla="*/ 19421 w 19421"/>
                            <a:gd name="connsiteY15" fmla="*/ 21393 h 39423"/>
                            <a:gd name="connsiteX16" fmla="*/ 0 w 19421"/>
                            <a:gd name="connsiteY16" fmla="*/ 10135 h 39423"/>
                            <a:gd name="connsiteX17" fmla="*/ 0 w 19421"/>
                            <a:gd name="connsiteY17" fmla="*/ 11296 h 39423"/>
                            <a:gd name="connsiteX18" fmla="*/ 19421 w 19421"/>
                            <a:gd name="connsiteY18" fmla="*/ 22555 h 39423"/>
                            <a:gd name="connsiteX19" fmla="*/ 19421 w 19421"/>
                            <a:gd name="connsiteY19" fmla="*/ 21393 h 39423"/>
                            <a:gd name="connsiteX20" fmla="*/ 19421 w 19421"/>
                            <a:gd name="connsiteY20" fmla="*/ 24765 h 39423"/>
                            <a:gd name="connsiteX21" fmla="*/ 0 w 19421"/>
                            <a:gd name="connsiteY21" fmla="*/ 13506 h 39423"/>
                            <a:gd name="connsiteX22" fmla="*/ 0 w 19421"/>
                            <a:gd name="connsiteY22" fmla="*/ 14659 h 39423"/>
                            <a:gd name="connsiteX23" fmla="*/ 19421 w 19421"/>
                            <a:gd name="connsiteY23" fmla="*/ 25917 h 39423"/>
                            <a:gd name="connsiteX24" fmla="*/ 19421 w 19421"/>
                            <a:gd name="connsiteY24" fmla="*/ 24765 h 39423"/>
                            <a:gd name="connsiteX25" fmla="*/ 19421 w 19421"/>
                            <a:gd name="connsiteY25" fmla="*/ 28146 h 39423"/>
                            <a:gd name="connsiteX26" fmla="*/ 0 w 19421"/>
                            <a:gd name="connsiteY26" fmla="*/ 16888 h 39423"/>
                            <a:gd name="connsiteX27" fmla="*/ 0 w 19421"/>
                            <a:gd name="connsiteY27" fmla="*/ 18040 h 39423"/>
                            <a:gd name="connsiteX28" fmla="*/ 19421 w 19421"/>
                            <a:gd name="connsiteY28" fmla="*/ 29299 h 39423"/>
                            <a:gd name="connsiteX29" fmla="*/ 19421 w 19421"/>
                            <a:gd name="connsiteY29" fmla="*/ 28146 h 39423"/>
                            <a:gd name="connsiteX30" fmla="*/ 19421 w 19421"/>
                            <a:gd name="connsiteY30" fmla="*/ 31518 h 39423"/>
                            <a:gd name="connsiteX31" fmla="*/ 0 w 19421"/>
                            <a:gd name="connsiteY31" fmla="*/ 20260 h 39423"/>
                            <a:gd name="connsiteX32" fmla="*/ 0 w 19421"/>
                            <a:gd name="connsiteY32" fmla="*/ 21422 h 39423"/>
                            <a:gd name="connsiteX33" fmla="*/ 19421 w 19421"/>
                            <a:gd name="connsiteY33" fmla="*/ 32680 h 39423"/>
                            <a:gd name="connsiteX34" fmla="*/ 19421 w 19421"/>
                            <a:gd name="connsiteY34" fmla="*/ 31518 h 39423"/>
                            <a:gd name="connsiteX35" fmla="*/ 19421 w 19421"/>
                            <a:gd name="connsiteY35" fmla="*/ 34890 h 39423"/>
                            <a:gd name="connsiteX36" fmla="*/ 0 w 19421"/>
                            <a:gd name="connsiteY36" fmla="*/ 23631 h 39423"/>
                            <a:gd name="connsiteX37" fmla="*/ 0 w 19421"/>
                            <a:gd name="connsiteY37" fmla="*/ 24784 h 39423"/>
                            <a:gd name="connsiteX38" fmla="*/ 19421 w 19421"/>
                            <a:gd name="connsiteY38" fmla="*/ 36043 h 39423"/>
                            <a:gd name="connsiteX39" fmla="*/ 19421 w 19421"/>
                            <a:gd name="connsiteY39" fmla="*/ 34890 h 39423"/>
                            <a:gd name="connsiteX40" fmla="*/ 19421 w 19421"/>
                            <a:gd name="connsiteY40" fmla="*/ 38271 h 39423"/>
                            <a:gd name="connsiteX41" fmla="*/ 0 w 19421"/>
                            <a:gd name="connsiteY41" fmla="*/ 27013 h 39423"/>
                            <a:gd name="connsiteX42" fmla="*/ 0 w 19421"/>
                            <a:gd name="connsiteY42" fmla="*/ 28165 h 39423"/>
                            <a:gd name="connsiteX43" fmla="*/ 19421 w 19421"/>
                            <a:gd name="connsiteY43" fmla="*/ 39424 h 39423"/>
                            <a:gd name="connsiteX44" fmla="*/ 19421 w 19421"/>
                            <a:gd name="connsiteY44" fmla="*/ 38271 h 39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  <a:cxn ang="0">
                              <a:pos x="connsiteX35" y="connsiteY35"/>
                            </a:cxn>
                            <a:cxn ang="0">
                              <a:pos x="connsiteX36" y="connsiteY36"/>
                            </a:cxn>
                            <a:cxn ang="0">
                              <a:pos x="connsiteX37" y="connsiteY37"/>
                            </a:cxn>
                            <a:cxn ang="0">
                              <a:pos x="connsiteX38" y="connsiteY38"/>
                            </a:cxn>
                            <a:cxn ang="0">
                              <a:pos x="connsiteX39" y="connsiteY39"/>
                            </a:cxn>
                            <a:cxn ang="0">
                              <a:pos x="connsiteX40" y="connsiteY40"/>
                            </a:cxn>
                            <a:cxn ang="0">
                              <a:pos x="connsiteX41" y="connsiteY41"/>
                            </a:cxn>
                            <a:cxn ang="0">
                              <a:pos x="connsiteX42" y="connsiteY42"/>
                            </a:cxn>
                            <a:cxn ang="0">
                              <a:pos x="connsiteX43" y="connsiteY43"/>
                            </a:cxn>
                            <a:cxn ang="0">
                              <a:pos x="connsiteX44" y="connsiteY44"/>
                            </a:cxn>
                          </a:cxnLst>
                          <a:rect l="l" t="t" r="r" b="b"/>
                          <a:pathLst>
                            <a:path w="19421" h="39423">
                              <a:moveTo>
                                <a:pt x="19421" y="12420"/>
                              </a:moveTo>
                              <a:cubicBezTo>
                                <a:pt x="11678" y="8811"/>
                                <a:pt x="7744" y="6534"/>
                                <a:pt x="0" y="1162"/>
                              </a:cubicBezTo>
                              <a:cubicBezTo>
                                <a:pt x="0" y="695"/>
                                <a:pt x="0" y="467"/>
                                <a:pt x="0" y="0"/>
                              </a:cubicBezTo>
                              <a:cubicBezTo>
                                <a:pt x="7744" y="5372"/>
                                <a:pt x="11678" y="7648"/>
                                <a:pt x="19421" y="11258"/>
                              </a:cubicBezTo>
                              <a:cubicBezTo>
                                <a:pt x="19421" y="11725"/>
                                <a:pt x="19421" y="11954"/>
                                <a:pt x="19421" y="12420"/>
                              </a:cubicBezTo>
                              <a:close/>
                              <a:moveTo>
                                <a:pt x="19421" y="14640"/>
                              </a:moveTo>
                              <a:cubicBezTo>
                                <a:pt x="11678" y="11030"/>
                                <a:pt x="7744" y="8763"/>
                                <a:pt x="0" y="3381"/>
                              </a:cubicBezTo>
                              <a:cubicBezTo>
                                <a:pt x="0" y="3848"/>
                                <a:pt x="0" y="4076"/>
                                <a:pt x="0" y="4543"/>
                              </a:cubicBezTo>
                              <a:cubicBezTo>
                                <a:pt x="7744" y="9915"/>
                                <a:pt x="11678" y="12192"/>
                                <a:pt x="19421" y="15802"/>
                              </a:cubicBezTo>
                              <a:cubicBezTo>
                                <a:pt x="19421" y="15335"/>
                                <a:pt x="19421" y="15097"/>
                                <a:pt x="19421" y="14640"/>
                              </a:cubicBezTo>
                              <a:close/>
                              <a:moveTo>
                                <a:pt x="19421" y="18012"/>
                              </a:moveTo>
                              <a:cubicBezTo>
                                <a:pt x="11678" y="14411"/>
                                <a:pt x="7744" y="12135"/>
                                <a:pt x="0" y="6753"/>
                              </a:cubicBezTo>
                              <a:cubicBezTo>
                                <a:pt x="0" y="7220"/>
                                <a:pt x="0" y="7448"/>
                                <a:pt x="0" y="7915"/>
                              </a:cubicBezTo>
                              <a:cubicBezTo>
                                <a:pt x="7744" y="13287"/>
                                <a:pt x="11678" y="15564"/>
                                <a:pt x="19421" y="19174"/>
                              </a:cubicBezTo>
                              <a:cubicBezTo>
                                <a:pt x="19421" y="18707"/>
                                <a:pt x="19421" y="18479"/>
                                <a:pt x="19421" y="18012"/>
                              </a:cubicBezTo>
                              <a:close/>
                              <a:moveTo>
                                <a:pt x="19421" y="21393"/>
                              </a:moveTo>
                              <a:cubicBezTo>
                                <a:pt x="11678" y="17793"/>
                                <a:pt x="7744" y="15516"/>
                                <a:pt x="0" y="10135"/>
                              </a:cubicBezTo>
                              <a:cubicBezTo>
                                <a:pt x="0" y="10601"/>
                                <a:pt x="0" y="10830"/>
                                <a:pt x="0" y="11296"/>
                              </a:cubicBezTo>
                              <a:cubicBezTo>
                                <a:pt x="7744" y="16669"/>
                                <a:pt x="11678" y="18945"/>
                                <a:pt x="19421" y="22555"/>
                              </a:cubicBezTo>
                              <a:cubicBezTo>
                                <a:pt x="19421" y="22079"/>
                                <a:pt x="19421" y="21850"/>
                                <a:pt x="19421" y="21393"/>
                              </a:cubicBezTo>
                              <a:close/>
                              <a:moveTo>
                                <a:pt x="19421" y="24765"/>
                              </a:moveTo>
                              <a:cubicBezTo>
                                <a:pt x="11678" y="21155"/>
                                <a:pt x="7744" y="18878"/>
                                <a:pt x="0" y="13506"/>
                              </a:cubicBezTo>
                              <a:cubicBezTo>
                                <a:pt x="0" y="13973"/>
                                <a:pt x="0" y="14202"/>
                                <a:pt x="0" y="14659"/>
                              </a:cubicBezTo>
                              <a:cubicBezTo>
                                <a:pt x="7744" y="20031"/>
                                <a:pt x="11678" y="22307"/>
                                <a:pt x="19421" y="25917"/>
                              </a:cubicBezTo>
                              <a:cubicBezTo>
                                <a:pt x="19421" y="25460"/>
                                <a:pt x="19421" y="25232"/>
                                <a:pt x="19421" y="24765"/>
                              </a:cubicBezTo>
                              <a:close/>
                              <a:moveTo>
                                <a:pt x="19421" y="28146"/>
                              </a:moveTo>
                              <a:cubicBezTo>
                                <a:pt x="11678" y="24536"/>
                                <a:pt x="7744" y="22260"/>
                                <a:pt x="0" y="16888"/>
                              </a:cubicBezTo>
                              <a:cubicBezTo>
                                <a:pt x="0" y="17354"/>
                                <a:pt x="0" y="17583"/>
                                <a:pt x="0" y="18040"/>
                              </a:cubicBezTo>
                              <a:cubicBezTo>
                                <a:pt x="7744" y="23412"/>
                                <a:pt x="11678" y="25689"/>
                                <a:pt x="19421" y="29299"/>
                              </a:cubicBezTo>
                              <a:cubicBezTo>
                                <a:pt x="19421" y="28842"/>
                                <a:pt x="19421" y="28603"/>
                                <a:pt x="19421" y="28146"/>
                              </a:cubicBezTo>
                              <a:close/>
                              <a:moveTo>
                                <a:pt x="19421" y="31518"/>
                              </a:moveTo>
                              <a:cubicBezTo>
                                <a:pt x="11678" y="27908"/>
                                <a:pt x="7744" y="25641"/>
                                <a:pt x="0" y="20260"/>
                              </a:cubicBezTo>
                              <a:cubicBezTo>
                                <a:pt x="0" y="20726"/>
                                <a:pt x="0" y="20955"/>
                                <a:pt x="0" y="21422"/>
                              </a:cubicBezTo>
                              <a:cubicBezTo>
                                <a:pt x="7744" y="26794"/>
                                <a:pt x="11678" y="29070"/>
                                <a:pt x="19421" y="32680"/>
                              </a:cubicBezTo>
                              <a:cubicBezTo>
                                <a:pt x="19421" y="32213"/>
                                <a:pt x="19421" y="31985"/>
                                <a:pt x="19421" y="31518"/>
                              </a:cubicBezTo>
                              <a:close/>
                              <a:moveTo>
                                <a:pt x="19421" y="34890"/>
                              </a:moveTo>
                              <a:cubicBezTo>
                                <a:pt x="11678" y="31290"/>
                                <a:pt x="7744" y="29013"/>
                                <a:pt x="0" y="23631"/>
                              </a:cubicBezTo>
                              <a:cubicBezTo>
                                <a:pt x="0" y="24098"/>
                                <a:pt x="0" y="24327"/>
                                <a:pt x="0" y="24784"/>
                              </a:cubicBezTo>
                              <a:cubicBezTo>
                                <a:pt x="7744" y="30156"/>
                                <a:pt x="11678" y="32433"/>
                                <a:pt x="19421" y="36043"/>
                              </a:cubicBezTo>
                              <a:cubicBezTo>
                                <a:pt x="19421" y="35585"/>
                                <a:pt x="19421" y="35357"/>
                                <a:pt x="19421" y="34890"/>
                              </a:cubicBezTo>
                              <a:close/>
                              <a:moveTo>
                                <a:pt x="19421" y="38271"/>
                              </a:moveTo>
                              <a:cubicBezTo>
                                <a:pt x="11678" y="34671"/>
                                <a:pt x="7744" y="32395"/>
                                <a:pt x="0" y="27013"/>
                              </a:cubicBezTo>
                              <a:cubicBezTo>
                                <a:pt x="0" y="27479"/>
                                <a:pt x="0" y="27708"/>
                                <a:pt x="0" y="28165"/>
                              </a:cubicBezTo>
                              <a:cubicBezTo>
                                <a:pt x="7744" y="33537"/>
                                <a:pt x="11678" y="35814"/>
                                <a:pt x="19421" y="39424"/>
                              </a:cubicBezTo>
                              <a:cubicBezTo>
                                <a:pt x="19421" y="38967"/>
                                <a:pt x="19421" y="38738"/>
                                <a:pt x="19421" y="3827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704" name="Freeform: Shape 14703">
                          <a:extLst>
                            <a:ext uri="{FF2B5EF4-FFF2-40B4-BE49-F238E27FC236}">
                              <a16:creationId xmlns:a16="http://schemas.microsoft.com/office/drawing/2014/main" id="{25B3FA69-B430-729D-D701-331EF88A0D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39976" y="4517335"/>
                          <a:ext cx="19421" cy="32680"/>
                        </a:xfrm>
                        <a:custGeom>
                          <a:avLst/>
                          <a:gdLst>
                            <a:gd name="connsiteX0" fmla="*/ 19421 w 19421"/>
                            <a:gd name="connsiteY0" fmla="*/ 12411 h 32680"/>
                            <a:gd name="connsiteX1" fmla="*/ 0 w 19421"/>
                            <a:gd name="connsiteY1" fmla="*/ 1153 h 32680"/>
                            <a:gd name="connsiteX2" fmla="*/ 0 w 19421"/>
                            <a:gd name="connsiteY2" fmla="*/ 0 h 32680"/>
                            <a:gd name="connsiteX3" fmla="*/ 19421 w 19421"/>
                            <a:gd name="connsiteY3" fmla="*/ 11259 h 32680"/>
                            <a:gd name="connsiteX4" fmla="*/ 19421 w 19421"/>
                            <a:gd name="connsiteY4" fmla="*/ 12411 h 32680"/>
                            <a:gd name="connsiteX5" fmla="*/ 19421 w 19421"/>
                            <a:gd name="connsiteY5" fmla="*/ 14631 h 32680"/>
                            <a:gd name="connsiteX6" fmla="*/ 0 w 19421"/>
                            <a:gd name="connsiteY6" fmla="*/ 3372 h 32680"/>
                            <a:gd name="connsiteX7" fmla="*/ 0 w 19421"/>
                            <a:gd name="connsiteY7" fmla="*/ 4534 h 32680"/>
                            <a:gd name="connsiteX8" fmla="*/ 19421 w 19421"/>
                            <a:gd name="connsiteY8" fmla="*/ 15793 h 32680"/>
                            <a:gd name="connsiteX9" fmla="*/ 19421 w 19421"/>
                            <a:gd name="connsiteY9" fmla="*/ 14631 h 32680"/>
                            <a:gd name="connsiteX10" fmla="*/ 19421 w 19421"/>
                            <a:gd name="connsiteY10" fmla="*/ 18012 h 32680"/>
                            <a:gd name="connsiteX11" fmla="*/ 0 w 19421"/>
                            <a:gd name="connsiteY11" fmla="*/ 6753 h 32680"/>
                            <a:gd name="connsiteX12" fmla="*/ 0 w 19421"/>
                            <a:gd name="connsiteY12" fmla="*/ 7916 h 32680"/>
                            <a:gd name="connsiteX13" fmla="*/ 19421 w 19421"/>
                            <a:gd name="connsiteY13" fmla="*/ 19174 h 32680"/>
                            <a:gd name="connsiteX14" fmla="*/ 19421 w 19421"/>
                            <a:gd name="connsiteY14" fmla="*/ 18012 h 32680"/>
                            <a:gd name="connsiteX15" fmla="*/ 19421 w 19421"/>
                            <a:gd name="connsiteY15" fmla="*/ 21384 h 32680"/>
                            <a:gd name="connsiteX16" fmla="*/ 0 w 19421"/>
                            <a:gd name="connsiteY16" fmla="*/ 10125 h 32680"/>
                            <a:gd name="connsiteX17" fmla="*/ 0 w 19421"/>
                            <a:gd name="connsiteY17" fmla="*/ 11287 h 32680"/>
                            <a:gd name="connsiteX18" fmla="*/ 19421 w 19421"/>
                            <a:gd name="connsiteY18" fmla="*/ 22546 h 32680"/>
                            <a:gd name="connsiteX19" fmla="*/ 19421 w 19421"/>
                            <a:gd name="connsiteY19" fmla="*/ 21384 h 32680"/>
                            <a:gd name="connsiteX20" fmla="*/ 19421 w 19421"/>
                            <a:gd name="connsiteY20" fmla="*/ 24765 h 32680"/>
                            <a:gd name="connsiteX21" fmla="*/ 0 w 19421"/>
                            <a:gd name="connsiteY21" fmla="*/ 13506 h 32680"/>
                            <a:gd name="connsiteX22" fmla="*/ 0 w 19421"/>
                            <a:gd name="connsiteY22" fmla="*/ 14659 h 32680"/>
                            <a:gd name="connsiteX23" fmla="*/ 19421 w 19421"/>
                            <a:gd name="connsiteY23" fmla="*/ 25918 h 32680"/>
                            <a:gd name="connsiteX24" fmla="*/ 19421 w 19421"/>
                            <a:gd name="connsiteY24" fmla="*/ 24765 h 32680"/>
                            <a:gd name="connsiteX25" fmla="*/ 19421 w 19421"/>
                            <a:gd name="connsiteY25" fmla="*/ 28137 h 32680"/>
                            <a:gd name="connsiteX26" fmla="*/ 0 w 19421"/>
                            <a:gd name="connsiteY26" fmla="*/ 16878 h 32680"/>
                            <a:gd name="connsiteX27" fmla="*/ 0 w 19421"/>
                            <a:gd name="connsiteY27" fmla="*/ 18031 h 32680"/>
                            <a:gd name="connsiteX28" fmla="*/ 19421 w 19421"/>
                            <a:gd name="connsiteY28" fmla="*/ 29289 h 32680"/>
                            <a:gd name="connsiteX29" fmla="*/ 19421 w 19421"/>
                            <a:gd name="connsiteY29" fmla="*/ 28137 h 32680"/>
                            <a:gd name="connsiteX30" fmla="*/ 19421 w 19421"/>
                            <a:gd name="connsiteY30" fmla="*/ 31518 h 32680"/>
                            <a:gd name="connsiteX31" fmla="*/ 0 w 19421"/>
                            <a:gd name="connsiteY31" fmla="*/ 20260 h 32680"/>
                            <a:gd name="connsiteX32" fmla="*/ 0 w 19421"/>
                            <a:gd name="connsiteY32" fmla="*/ 21422 h 32680"/>
                            <a:gd name="connsiteX33" fmla="*/ 19421 w 19421"/>
                            <a:gd name="connsiteY33" fmla="*/ 32680 h 32680"/>
                            <a:gd name="connsiteX34" fmla="*/ 19421 w 19421"/>
                            <a:gd name="connsiteY34" fmla="*/ 31518 h 326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</a:cxnLst>
                          <a:rect l="l" t="t" r="r" b="b"/>
                          <a:pathLst>
                            <a:path w="19421" h="32680">
                              <a:moveTo>
                                <a:pt x="19421" y="12411"/>
                              </a:moveTo>
                              <a:cubicBezTo>
                                <a:pt x="11678" y="8801"/>
                                <a:pt x="7744" y="6534"/>
                                <a:pt x="0" y="1153"/>
                              </a:cubicBezTo>
                              <a:cubicBezTo>
                                <a:pt x="0" y="686"/>
                                <a:pt x="0" y="457"/>
                                <a:pt x="0" y="0"/>
                              </a:cubicBezTo>
                              <a:cubicBezTo>
                                <a:pt x="7744" y="5372"/>
                                <a:pt x="11678" y="7649"/>
                                <a:pt x="19421" y="11259"/>
                              </a:cubicBezTo>
                              <a:cubicBezTo>
                                <a:pt x="19421" y="11716"/>
                                <a:pt x="19421" y="11954"/>
                                <a:pt x="19421" y="12411"/>
                              </a:cubicBezTo>
                              <a:close/>
                              <a:moveTo>
                                <a:pt x="19421" y="14631"/>
                              </a:moveTo>
                              <a:cubicBezTo>
                                <a:pt x="11678" y="11021"/>
                                <a:pt x="7744" y="8754"/>
                                <a:pt x="0" y="3372"/>
                              </a:cubicBezTo>
                              <a:cubicBezTo>
                                <a:pt x="0" y="3839"/>
                                <a:pt x="0" y="4067"/>
                                <a:pt x="0" y="4534"/>
                              </a:cubicBezTo>
                              <a:cubicBezTo>
                                <a:pt x="7744" y="9906"/>
                                <a:pt x="11678" y="12183"/>
                                <a:pt x="19421" y="15793"/>
                              </a:cubicBezTo>
                              <a:cubicBezTo>
                                <a:pt x="19421" y="15326"/>
                                <a:pt x="19421" y="15097"/>
                                <a:pt x="19421" y="14631"/>
                              </a:cubicBezTo>
                              <a:close/>
                              <a:moveTo>
                                <a:pt x="19421" y="18012"/>
                              </a:moveTo>
                              <a:cubicBezTo>
                                <a:pt x="11678" y="14402"/>
                                <a:pt x="7744" y="12135"/>
                                <a:pt x="0" y="6753"/>
                              </a:cubicBezTo>
                              <a:cubicBezTo>
                                <a:pt x="0" y="7220"/>
                                <a:pt x="0" y="7449"/>
                                <a:pt x="0" y="7916"/>
                              </a:cubicBezTo>
                              <a:cubicBezTo>
                                <a:pt x="7744" y="13288"/>
                                <a:pt x="11678" y="15564"/>
                                <a:pt x="19421" y="19174"/>
                              </a:cubicBezTo>
                              <a:cubicBezTo>
                                <a:pt x="19421" y="18707"/>
                                <a:pt x="19421" y="18469"/>
                                <a:pt x="19421" y="18012"/>
                              </a:cubicBezTo>
                              <a:close/>
                              <a:moveTo>
                                <a:pt x="19421" y="21384"/>
                              </a:moveTo>
                              <a:cubicBezTo>
                                <a:pt x="11678" y="17774"/>
                                <a:pt x="7744" y="15507"/>
                                <a:pt x="0" y="10125"/>
                              </a:cubicBezTo>
                              <a:cubicBezTo>
                                <a:pt x="0" y="10592"/>
                                <a:pt x="0" y="10821"/>
                                <a:pt x="0" y="11287"/>
                              </a:cubicBezTo>
                              <a:cubicBezTo>
                                <a:pt x="7744" y="16659"/>
                                <a:pt x="11678" y="18936"/>
                                <a:pt x="19421" y="22546"/>
                              </a:cubicBezTo>
                              <a:cubicBezTo>
                                <a:pt x="19421" y="22079"/>
                                <a:pt x="19421" y="21850"/>
                                <a:pt x="19421" y="21384"/>
                              </a:cubicBezTo>
                              <a:close/>
                              <a:moveTo>
                                <a:pt x="19421" y="24765"/>
                              </a:moveTo>
                              <a:cubicBezTo>
                                <a:pt x="11678" y="21165"/>
                                <a:pt x="7744" y="18888"/>
                                <a:pt x="0" y="13506"/>
                              </a:cubicBezTo>
                              <a:cubicBezTo>
                                <a:pt x="0" y="13973"/>
                                <a:pt x="0" y="14202"/>
                                <a:pt x="0" y="14659"/>
                              </a:cubicBezTo>
                              <a:cubicBezTo>
                                <a:pt x="7744" y="20031"/>
                                <a:pt x="11678" y="22308"/>
                                <a:pt x="19421" y="25918"/>
                              </a:cubicBezTo>
                              <a:cubicBezTo>
                                <a:pt x="19421" y="25460"/>
                                <a:pt x="19421" y="25222"/>
                                <a:pt x="19421" y="24765"/>
                              </a:cubicBezTo>
                              <a:close/>
                              <a:moveTo>
                                <a:pt x="19421" y="28137"/>
                              </a:moveTo>
                              <a:cubicBezTo>
                                <a:pt x="11678" y="24527"/>
                                <a:pt x="7744" y="22250"/>
                                <a:pt x="0" y="16878"/>
                              </a:cubicBezTo>
                              <a:cubicBezTo>
                                <a:pt x="0" y="17345"/>
                                <a:pt x="0" y="17574"/>
                                <a:pt x="0" y="18031"/>
                              </a:cubicBezTo>
                              <a:cubicBezTo>
                                <a:pt x="7744" y="23403"/>
                                <a:pt x="11678" y="25680"/>
                                <a:pt x="19421" y="29289"/>
                              </a:cubicBezTo>
                              <a:cubicBezTo>
                                <a:pt x="19421" y="28832"/>
                                <a:pt x="19421" y="28604"/>
                                <a:pt x="19421" y="28137"/>
                              </a:cubicBezTo>
                              <a:close/>
                              <a:moveTo>
                                <a:pt x="19421" y="31518"/>
                              </a:moveTo>
                              <a:cubicBezTo>
                                <a:pt x="11678" y="27908"/>
                                <a:pt x="7744" y="25641"/>
                                <a:pt x="0" y="20260"/>
                              </a:cubicBezTo>
                              <a:cubicBezTo>
                                <a:pt x="0" y="20727"/>
                                <a:pt x="0" y="20955"/>
                                <a:pt x="0" y="21422"/>
                              </a:cubicBezTo>
                              <a:cubicBezTo>
                                <a:pt x="7744" y="26794"/>
                                <a:pt x="11678" y="29070"/>
                                <a:pt x="19421" y="32680"/>
                              </a:cubicBezTo>
                              <a:cubicBezTo>
                                <a:pt x="19421" y="32214"/>
                                <a:pt x="19421" y="31976"/>
                                <a:pt x="19421" y="3151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636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14403" name="Graphic 3">
                    <a:extLst>
                      <a:ext uri="{FF2B5EF4-FFF2-40B4-BE49-F238E27FC236}">
                        <a16:creationId xmlns:a16="http://schemas.microsoft.com/office/drawing/2014/main" id="{3264B835-63C7-798C-360B-2F0BE18AF746}"/>
                      </a:ext>
                    </a:extLst>
                  </p:cNvPr>
                  <p:cNvGrpSpPr/>
                  <p:nvPr/>
                </p:nvGrpSpPr>
                <p:grpSpPr>
                  <a:xfrm>
                    <a:off x="4356592" y="4562589"/>
                    <a:ext cx="561136" cy="664340"/>
                    <a:chOff x="4356592" y="4562589"/>
                    <a:chExt cx="561136" cy="664340"/>
                  </a:xfrm>
                  <a:solidFill>
                    <a:schemeClr val="accent1"/>
                  </a:solidFill>
                </p:grpSpPr>
                <p:grpSp>
                  <p:nvGrpSpPr>
                    <p:cNvPr id="14482" name="Graphic 3">
                      <a:extLst>
                        <a:ext uri="{FF2B5EF4-FFF2-40B4-BE49-F238E27FC236}">
                          <a16:creationId xmlns:a16="http://schemas.microsoft.com/office/drawing/2014/main" id="{09C075C9-B9B0-9C10-6CCE-CF12D3C694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56592" y="4562589"/>
                      <a:ext cx="561136" cy="664340"/>
                      <a:chOff x="4356592" y="4562589"/>
                      <a:chExt cx="561136" cy="664340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4501" name="Graphic 3">
                        <a:extLst>
                          <a:ext uri="{FF2B5EF4-FFF2-40B4-BE49-F238E27FC236}">
                            <a16:creationId xmlns:a16="http://schemas.microsoft.com/office/drawing/2014/main" id="{B4C70426-1E42-0F2F-6A78-8B3A7280FB1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56592" y="4883419"/>
                        <a:ext cx="561136" cy="343509"/>
                        <a:chOff x="4356592" y="4883419"/>
                        <a:chExt cx="561136" cy="34350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685" name="Freeform: Shape 14684">
                          <a:extLst>
                            <a:ext uri="{FF2B5EF4-FFF2-40B4-BE49-F238E27FC236}">
                              <a16:creationId xmlns:a16="http://schemas.microsoft.com/office/drawing/2014/main" id="{46C86403-58BC-F1D5-A0E5-1D79BDDE0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81134" y="5013055"/>
                          <a:ext cx="336594" cy="213874"/>
                        </a:xfrm>
                        <a:custGeom>
                          <a:avLst/>
                          <a:gdLst>
                            <a:gd name="connsiteX0" fmla="*/ 0 w 336594"/>
                            <a:gd name="connsiteY0" fmla="*/ 213874 h 213874"/>
                            <a:gd name="connsiteX1" fmla="*/ 336594 w 336594"/>
                            <a:gd name="connsiteY1" fmla="*/ 19536 h 213874"/>
                            <a:gd name="connsiteX2" fmla="*/ 336594 w 336594"/>
                            <a:gd name="connsiteY2" fmla="*/ 0 h 213874"/>
                            <a:gd name="connsiteX3" fmla="*/ 0 w 336594"/>
                            <a:gd name="connsiteY3" fmla="*/ 194339 h 2138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36594" h="213874">
                              <a:moveTo>
                                <a:pt x="0" y="213874"/>
                              </a:moveTo>
                              <a:lnTo>
                                <a:pt x="336594" y="19536"/>
                              </a:lnTo>
                              <a:lnTo>
                                <a:pt x="336594" y="0"/>
                              </a:lnTo>
                              <a:lnTo>
                                <a:pt x="0" y="19433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5D9C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86" name="Freeform: Shape 14685">
                          <a:extLst>
                            <a:ext uri="{FF2B5EF4-FFF2-40B4-BE49-F238E27FC236}">
                              <a16:creationId xmlns:a16="http://schemas.microsoft.com/office/drawing/2014/main" id="{1288A7AC-AC67-9E18-9F64-1CCF085A0A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56592" y="5077758"/>
                          <a:ext cx="224542" cy="149171"/>
                        </a:xfrm>
                        <a:custGeom>
                          <a:avLst/>
                          <a:gdLst>
                            <a:gd name="connsiteX0" fmla="*/ 0 w 224542"/>
                            <a:gd name="connsiteY0" fmla="*/ 19536 h 149171"/>
                            <a:gd name="connsiteX1" fmla="*/ 224542 w 224542"/>
                            <a:gd name="connsiteY1" fmla="*/ 149171 h 149171"/>
                            <a:gd name="connsiteX2" fmla="*/ 224542 w 224542"/>
                            <a:gd name="connsiteY2" fmla="*/ 129635 h 149171"/>
                            <a:gd name="connsiteX3" fmla="*/ 0 w 224542"/>
                            <a:gd name="connsiteY3" fmla="*/ 0 h 1491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24542" h="149171">
                              <a:moveTo>
                                <a:pt x="0" y="19536"/>
                              </a:moveTo>
                              <a:lnTo>
                                <a:pt x="224542" y="149171"/>
                              </a:lnTo>
                              <a:lnTo>
                                <a:pt x="224542" y="129635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2653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87" name="Freeform: Shape 14686">
                          <a:extLst>
                            <a:ext uri="{FF2B5EF4-FFF2-40B4-BE49-F238E27FC236}">
                              <a16:creationId xmlns:a16="http://schemas.microsoft.com/office/drawing/2014/main" id="{6546C636-BCD2-7583-D914-554412966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56592" y="4883419"/>
                          <a:ext cx="561136" cy="323973"/>
                        </a:xfrm>
                        <a:custGeom>
                          <a:avLst/>
                          <a:gdLst>
                            <a:gd name="connsiteX0" fmla="*/ 224542 w 561136"/>
                            <a:gd name="connsiteY0" fmla="*/ 323974 h 323973"/>
                            <a:gd name="connsiteX1" fmla="*/ 561137 w 561136"/>
                            <a:gd name="connsiteY1" fmla="*/ 129635 h 323973"/>
                            <a:gd name="connsiteX2" fmla="*/ 336604 w 561136"/>
                            <a:gd name="connsiteY2" fmla="*/ 0 h 323973"/>
                            <a:gd name="connsiteX3" fmla="*/ 0 w 561136"/>
                            <a:gd name="connsiteY3" fmla="*/ 194338 h 323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61136" h="323973">
                              <a:moveTo>
                                <a:pt x="224542" y="323974"/>
                              </a:moveTo>
                              <a:lnTo>
                                <a:pt x="561137" y="129635"/>
                              </a:lnTo>
                              <a:lnTo>
                                <a:pt x="336604" y="0"/>
                              </a:lnTo>
                              <a:lnTo>
                                <a:pt x="0" y="19433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867B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502" name="Graphic 3">
                        <a:extLst>
                          <a:ext uri="{FF2B5EF4-FFF2-40B4-BE49-F238E27FC236}">
                            <a16:creationId xmlns:a16="http://schemas.microsoft.com/office/drawing/2014/main" id="{87DF548C-3CE6-8124-A86A-08BA68DC28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386653" y="4629511"/>
                        <a:ext cx="240820" cy="468768"/>
                        <a:chOff x="4386653" y="4629511"/>
                        <a:chExt cx="240820" cy="468768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637" name="Graphic 3">
                          <a:extLst>
                            <a:ext uri="{FF2B5EF4-FFF2-40B4-BE49-F238E27FC236}">
                              <a16:creationId xmlns:a16="http://schemas.microsoft.com/office/drawing/2014/main" id="{65ABA80D-97E6-3230-7730-97E5FE81BE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54245" y="4657608"/>
                          <a:ext cx="64360" cy="343916"/>
                          <a:chOff x="4554245" y="4657608"/>
                          <a:chExt cx="64360" cy="34391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82" name="Freeform: Shape 14681">
                            <a:extLst>
                              <a:ext uri="{FF2B5EF4-FFF2-40B4-BE49-F238E27FC236}">
                                <a16:creationId xmlns:a16="http://schemas.microsoft.com/office/drawing/2014/main" id="{12A9ADC7-8552-5319-8135-32B5F2D779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54245" y="4682642"/>
                            <a:ext cx="64350" cy="318883"/>
                          </a:xfrm>
                          <a:custGeom>
                            <a:avLst/>
                            <a:gdLst>
                              <a:gd name="connsiteX0" fmla="*/ 105 w 64350"/>
                              <a:gd name="connsiteY0" fmla="*/ 0 h 318883"/>
                              <a:gd name="connsiteX1" fmla="*/ 0 w 64350"/>
                              <a:gd name="connsiteY1" fmla="*/ 300190 h 318883"/>
                              <a:gd name="connsiteX2" fmla="*/ 9087 w 64350"/>
                              <a:gd name="connsiteY2" fmla="*/ 313201 h 318883"/>
                              <a:gd name="connsiteX3" fmla="*/ 54512 w 64350"/>
                              <a:gd name="connsiteY3" fmla="*/ 313658 h 318883"/>
                              <a:gd name="connsiteX4" fmla="*/ 64246 w 64350"/>
                              <a:gd name="connsiteY4" fmla="*/ 300361 h 318883"/>
                              <a:gd name="connsiteX5" fmla="*/ 64351 w 64350"/>
                              <a:gd name="connsiteY5" fmla="*/ 172 h 318883"/>
                              <a:gd name="connsiteX6" fmla="*/ 105 w 64350"/>
                              <a:gd name="connsiteY6" fmla="*/ 0 h 3188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350" h="318883">
                                <a:moveTo>
                                  <a:pt x="105" y="0"/>
                                </a:moveTo>
                                <a:lnTo>
                                  <a:pt x="0" y="300190"/>
                                </a:lnTo>
                                <a:cubicBezTo>
                                  <a:pt x="-10" y="304876"/>
                                  <a:pt x="3010" y="309572"/>
                                  <a:pt x="9087" y="313201"/>
                                </a:cubicBezTo>
                                <a:cubicBezTo>
                                  <a:pt x="21450" y="320592"/>
                                  <a:pt x="41786" y="320802"/>
                                  <a:pt x="54512" y="313658"/>
                                </a:cubicBezTo>
                                <a:cubicBezTo>
                                  <a:pt x="60979" y="310029"/>
                                  <a:pt x="64227" y="305200"/>
                                  <a:pt x="64246" y="300361"/>
                                </a:cubicBezTo>
                                <a:lnTo>
                                  <a:pt x="64351" y="172"/>
                                </a:lnTo>
                                <a:lnTo>
                                  <a:pt x="10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D5CBB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83" name="Freeform: Shape 14682">
                            <a:extLst>
                              <a:ext uri="{FF2B5EF4-FFF2-40B4-BE49-F238E27FC236}">
                                <a16:creationId xmlns:a16="http://schemas.microsoft.com/office/drawing/2014/main" id="{70EC3AC8-D3AA-DA46-9BB1-74463CB45B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54359" y="4657608"/>
                            <a:ext cx="64246" cy="43717"/>
                          </a:xfrm>
                          <a:custGeom>
                            <a:avLst/>
                            <a:gdLst>
                              <a:gd name="connsiteX0" fmla="*/ 51978 w 64246"/>
                              <a:gd name="connsiteY0" fmla="*/ 5107 h 43717"/>
                              <a:gd name="connsiteX1" fmla="*/ 16850 w 64246"/>
                              <a:gd name="connsiteY1" fmla="*/ 2793 h 43717"/>
                              <a:gd name="connsiteX2" fmla="*/ 0 w 64246"/>
                              <a:gd name="connsiteY2" fmla="*/ 25024 h 43717"/>
                              <a:gd name="connsiteX3" fmla="*/ 9087 w 64246"/>
                              <a:gd name="connsiteY3" fmla="*/ 38035 h 43717"/>
                              <a:gd name="connsiteX4" fmla="*/ 54512 w 64246"/>
                              <a:gd name="connsiteY4" fmla="*/ 38492 h 43717"/>
                              <a:gd name="connsiteX5" fmla="*/ 64246 w 64246"/>
                              <a:gd name="connsiteY5" fmla="*/ 25195 h 43717"/>
                              <a:gd name="connsiteX6" fmla="*/ 51978 w 64246"/>
                              <a:gd name="connsiteY6" fmla="*/ 5107 h 437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246" h="43717">
                                <a:moveTo>
                                  <a:pt x="51978" y="5107"/>
                                </a:moveTo>
                                <a:cubicBezTo>
                                  <a:pt x="44110" y="269"/>
                                  <a:pt x="30194" y="-2322"/>
                                  <a:pt x="16850" y="2793"/>
                                </a:cubicBezTo>
                                <a:cubicBezTo>
                                  <a:pt x="11992" y="4660"/>
                                  <a:pt x="619" y="10556"/>
                                  <a:pt x="0" y="25024"/>
                                </a:cubicBezTo>
                                <a:cubicBezTo>
                                  <a:pt x="-9" y="29710"/>
                                  <a:pt x="3010" y="34406"/>
                                  <a:pt x="9087" y="38035"/>
                                </a:cubicBezTo>
                                <a:cubicBezTo>
                                  <a:pt x="21450" y="45427"/>
                                  <a:pt x="41786" y="45636"/>
                                  <a:pt x="54512" y="38492"/>
                                </a:cubicBezTo>
                                <a:cubicBezTo>
                                  <a:pt x="60979" y="34864"/>
                                  <a:pt x="64227" y="30034"/>
                                  <a:pt x="64246" y="25195"/>
                                </a:cubicBezTo>
                                <a:cubicBezTo>
                                  <a:pt x="64132" y="19414"/>
                                  <a:pt x="61922" y="11222"/>
                                  <a:pt x="51978" y="510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6EE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84" name="Freeform: Shape 14683">
                            <a:extLst>
                              <a:ext uri="{FF2B5EF4-FFF2-40B4-BE49-F238E27FC236}">
                                <a16:creationId xmlns:a16="http://schemas.microsoft.com/office/drawing/2014/main" id="{9D18ADA3-9A6F-41B5-9188-A6690D3EA2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8332" y="4665317"/>
                            <a:ext cx="16354" cy="9476"/>
                          </a:xfrm>
                          <a:custGeom>
                            <a:avLst/>
                            <a:gdLst>
                              <a:gd name="connsiteX0" fmla="*/ 14042 w 16354"/>
                              <a:gd name="connsiteY0" fmla="*/ 1447 h 9476"/>
                              <a:gd name="connsiteX1" fmla="*/ 2479 w 16354"/>
                              <a:gd name="connsiteY1" fmla="*/ 1333 h 9476"/>
                              <a:gd name="connsiteX2" fmla="*/ 2317 w 16354"/>
                              <a:gd name="connsiteY2" fmla="*/ 8029 h 9476"/>
                              <a:gd name="connsiteX3" fmla="*/ 13880 w 16354"/>
                              <a:gd name="connsiteY3" fmla="*/ 8143 h 9476"/>
                              <a:gd name="connsiteX4" fmla="*/ 14042 w 16354"/>
                              <a:gd name="connsiteY4" fmla="*/ 1447 h 94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354" h="9476">
                                <a:moveTo>
                                  <a:pt x="14042" y="1447"/>
                                </a:moveTo>
                                <a:cubicBezTo>
                                  <a:pt x="10899" y="-439"/>
                                  <a:pt x="5717" y="-486"/>
                                  <a:pt x="2479" y="1333"/>
                                </a:cubicBezTo>
                                <a:cubicBezTo>
                                  <a:pt x="-760" y="3152"/>
                                  <a:pt x="-836" y="6153"/>
                                  <a:pt x="2317" y="8029"/>
                                </a:cubicBezTo>
                                <a:cubicBezTo>
                                  <a:pt x="5460" y="9915"/>
                                  <a:pt x="10641" y="9962"/>
                                  <a:pt x="13880" y="8143"/>
                                </a:cubicBezTo>
                                <a:cubicBezTo>
                                  <a:pt x="17118" y="6334"/>
                                  <a:pt x="17185" y="3333"/>
                                  <a:pt x="14042" y="14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638" name="Graphic 3">
                          <a:extLst>
                            <a:ext uri="{FF2B5EF4-FFF2-40B4-BE49-F238E27FC236}">
                              <a16:creationId xmlns:a16="http://schemas.microsoft.com/office/drawing/2014/main" id="{945E78DD-3310-5D32-B225-D2A4DB3BEAF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498381" y="4689860"/>
                          <a:ext cx="64360" cy="343916"/>
                          <a:chOff x="4498381" y="4689860"/>
                          <a:chExt cx="64360" cy="34391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79" name="Freeform: Shape 14678">
                            <a:extLst>
                              <a:ext uri="{FF2B5EF4-FFF2-40B4-BE49-F238E27FC236}">
                                <a16:creationId xmlns:a16="http://schemas.microsoft.com/office/drawing/2014/main" id="{30F6A974-C1A2-E4A7-B568-AE78A3B432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98381" y="4714894"/>
                            <a:ext cx="64350" cy="318883"/>
                          </a:xfrm>
                          <a:custGeom>
                            <a:avLst/>
                            <a:gdLst>
                              <a:gd name="connsiteX0" fmla="*/ 105 w 64350"/>
                              <a:gd name="connsiteY0" fmla="*/ 0 h 318883"/>
                              <a:gd name="connsiteX1" fmla="*/ 0 w 64350"/>
                              <a:gd name="connsiteY1" fmla="*/ 300190 h 318883"/>
                              <a:gd name="connsiteX2" fmla="*/ 9087 w 64350"/>
                              <a:gd name="connsiteY2" fmla="*/ 313201 h 318883"/>
                              <a:gd name="connsiteX3" fmla="*/ 54512 w 64350"/>
                              <a:gd name="connsiteY3" fmla="*/ 313658 h 318883"/>
                              <a:gd name="connsiteX4" fmla="*/ 64246 w 64350"/>
                              <a:gd name="connsiteY4" fmla="*/ 300361 h 318883"/>
                              <a:gd name="connsiteX5" fmla="*/ 64351 w 64350"/>
                              <a:gd name="connsiteY5" fmla="*/ 171 h 318883"/>
                              <a:gd name="connsiteX6" fmla="*/ 105 w 64350"/>
                              <a:gd name="connsiteY6" fmla="*/ 0 h 3188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350" h="318883">
                                <a:moveTo>
                                  <a:pt x="105" y="0"/>
                                </a:moveTo>
                                <a:lnTo>
                                  <a:pt x="0" y="300190"/>
                                </a:lnTo>
                                <a:cubicBezTo>
                                  <a:pt x="-9" y="304876"/>
                                  <a:pt x="3010" y="309572"/>
                                  <a:pt x="9087" y="313201"/>
                                </a:cubicBezTo>
                                <a:cubicBezTo>
                                  <a:pt x="21450" y="320592"/>
                                  <a:pt x="41786" y="320802"/>
                                  <a:pt x="54512" y="313658"/>
                                </a:cubicBezTo>
                                <a:cubicBezTo>
                                  <a:pt x="60979" y="310029"/>
                                  <a:pt x="64227" y="305200"/>
                                  <a:pt x="64246" y="300361"/>
                                </a:cubicBezTo>
                                <a:lnTo>
                                  <a:pt x="64351" y="171"/>
                                </a:lnTo>
                                <a:lnTo>
                                  <a:pt x="10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80" name="Freeform: Shape 14679">
                            <a:extLst>
                              <a:ext uri="{FF2B5EF4-FFF2-40B4-BE49-F238E27FC236}">
                                <a16:creationId xmlns:a16="http://schemas.microsoft.com/office/drawing/2014/main" id="{A0CE467D-72D4-C1C7-D490-330FF813C8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98495" y="4689860"/>
                            <a:ext cx="64246" cy="43717"/>
                          </a:xfrm>
                          <a:custGeom>
                            <a:avLst/>
                            <a:gdLst>
                              <a:gd name="connsiteX0" fmla="*/ 51978 w 64246"/>
                              <a:gd name="connsiteY0" fmla="*/ 5107 h 43717"/>
                              <a:gd name="connsiteX1" fmla="*/ 16850 w 64246"/>
                              <a:gd name="connsiteY1" fmla="*/ 2793 h 43717"/>
                              <a:gd name="connsiteX2" fmla="*/ 0 w 64246"/>
                              <a:gd name="connsiteY2" fmla="*/ 25024 h 43717"/>
                              <a:gd name="connsiteX3" fmla="*/ 9087 w 64246"/>
                              <a:gd name="connsiteY3" fmla="*/ 38035 h 43717"/>
                              <a:gd name="connsiteX4" fmla="*/ 54512 w 64246"/>
                              <a:gd name="connsiteY4" fmla="*/ 38492 h 43717"/>
                              <a:gd name="connsiteX5" fmla="*/ 64246 w 64246"/>
                              <a:gd name="connsiteY5" fmla="*/ 25196 h 43717"/>
                              <a:gd name="connsiteX6" fmla="*/ 51978 w 64246"/>
                              <a:gd name="connsiteY6" fmla="*/ 5107 h 437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246" h="43717">
                                <a:moveTo>
                                  <a:pt x="51978" y="5107"/>
                                </a:moveTo>
                                <a:cubicBezTo>
                                  <a:pt x="44110" y="269"/>
                                  <a:pt x="30194" y="-2322"/>
                                  <a:pt x="16850" y="2793"/>
                                </a:cubicBezTo>
                                <a:cubicBezTo>
                                  <a:pt x="11992" y="4660"/>
                                  <a:pt x="610" y="10555"/>
                                  <a:pt x="0" y="25024"/>
                                </a:cubicBezTo>
                                <a:cubicBezTo>
                                  <a:pt x="-9" y="29710"/>
                                  <a:pt x="3010" y="34406"/>
                                  <a:pt x="9087" y="38035"/>
                                </a:cubicBezTo>
                                <a:cubicBezTo>
                                  <a:pt x="21450" y="45427"/>
                                  <a:pt x="41786" y="45636"/>
                                  <a:pt x="54512" y="38492"/>
                                </a:cubicBezTo>
                                <a:cubicBezTo>
                                  <a:pt x="60979" y="34863"/>
                                  <a:pt x="64227" y="30034"/>
                                  <a:pt x="64246" y="25196"/>
                                </a:cubicBezTo>
                                <a:cubicBezTo>
                                  <a:pt x="64132" y="19414"/>
                                  <a:pt x="61922" y="11222"/>
                                  <a:pt x="51978" y="510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6EE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81" name="Freeform: Shape 14680">
                            <a:extLst>
                              <a:ext uri="{FF2B5EF4-FFF2-40B4-BE49-F238E27FC236}">
                                <a16:creationId xmlns:a16="http://schemas.microsoft.com/office/drawing/2014/main" id="{AEEC12A4-2306-67EE-2378-140698885F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22467" y="4697578"/>
                            <a:ext cx="16354" cy="9476"/>
                          </a:xfrm>
                          <a:custGeom>
                            <a:avLst/>
                            <a:gdLst>
                              <a:gd name="connsiteX0" fmla="*/ 14042 w 16354"/>
                              <a:gd name="connsiteY0" fmla="*/ 1447 h 9476"/>
                              <a:gd name="connsiteX1" fmla="*/ 2479 w 16354"/>
                              <a:gd name="connsiteY1" fmla="*/ 1333 h 9476"/>
                              <a:gd name="connsiteX2" fmla="*/ 2317 w 16354"/>
                              <a:gd name="connsiteY2" fmla="*/ 8029 h 9476"/>
                              <a:gd name="connsiteX3" fmla="*/ 13880 w 16354"/>
                              <a:gd name="connsiteY3" fmla="*/ 8143 h 9476"/>
                              <a:gd name="connsiteX4" fmla="*/ 14042 w 16354"/>
                              <a:gd name="connsiteY4" fmla="*/ 1447 h 94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354" h="9476">
                                <a:moveTo>
                                  <a:pt x="14042" y="1447"/>
                                </a:moveTo>
                                <a:cubicBezTo>
                                  <a:pt x="10889" y="-439"/>
                                  <a:pt x="5717" y="-486"/>
                                  <a:pt x="2479" y="1333"/>
                                </a:cubicBezTo>
                                <a:cubicBezTo>
                                  <a:pt x="-760" y="3152"/>
                                  <a:pt x="-836" y="6153"/>
                                  <a:pt x="2317" y="8029"/>
                                </a:cubicBezTo>
                                <a:cubicBezTo>
                                  <a:pt x="5460" y="9915"/>
                                  <a:pt x="10641" y="9963"/>
                                  <a:pt x="13880" y="8143"/>
                                </a:cubicBezTo>
                                <a:cubicBezTo>
                                  <a:pt x="17118" y="6324"/>
                                  <a:pt x="17185" y="3324"/>
                                  <a:pt x="14042" y="14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639" name="Graphic 3">
                          <a:extLst>
                            <a:ext uri="{FF2B5EF4-FFF2-40B4-BE49-F238E27FC236}">
                              <a16:creationId xmlns:a16="http://schemas.microsoft.com/office/drawing/2014/main" id="{4715533A-B693-6F7A-B6E6-37E7B06B14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442517" y="4722121"/>
                          <a:ext cx="64360" cy="343916"/>
                          <a:chOff x="4442517" y="4722121"/>
                          <a:chExt cx="64360" cy="34391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76" name="Freeform: Shape 14675">
                            <a:extLst>
                              <a:ext uri="{FF2B5EF4-FFF2-40B4-BE49-F238E27FC236}">
                                <a16:creationId xmlns:a16="http://schemas.microsoft.com/office/drawing/2014/main" id="{A3521222-4F53-17F4-4CE0-AC4F62DB982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42517" y="4747145"/>
                            <a:ext cx="64350" cy="318892"/>
                          </a:xfrm>
                          <a:custGeom>
                            <a:avLst/>
                            <a:gdLst>
                              <a:gd name="connsiteX0" fmla="*/ 105 w 64350"/>
                              <a:gd name="connsiteY0" fmla="*/ 0 h 318892"/>
                              <a:gd name="connsiteX1" fmla="*/ 0 w 64350"/>
                              <a:gd name="connsiteY1" fmla="*/ 300199 h 318892"/>
                              <a:gd name="connsiteX2" fmla="*/ 9087 w 64350"/>
                              <a:gd name="connsiteY2" fmla="*/ 313211 h 318892"/>
                              <a:gd name="connsiteX3" fmla="*/ 54512 w 64350"/>
                              <a:gd name="connsiteY3" fmla="*/ 313668 h 318892"/>
                              <a:gd name="connsiteX4" fmla="*/ 64246 w 64350"/>
                              <a:gd name="connsiteY4" fmla="*/ 300371 h 318892"/>
                              <a:gd name="connsiteX5" fmla="*/ 64351 w 64350"/>
                              <a:gd name="connsiteY5" fmla="*/ 172 h 318892"/>
                              <a:gd name="connsiteX6" fmla="*/ 105 w 64350"/>
                              <a:gd name="connsiteY6" fmla="*/ 0 h 3188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350" h="318892">
                                <a:moveTo>
                                  <a:pt x="105" y="0"/>
                                </a:moveTo>
                                <a:lnTo>
                                  <a:pt x="0" y="300199"/>
                                </a:lnTo>
                                <a:cubicBezTo>
                                  <a:pt x="-9" y="304886"/>
                                  <a:pt x="3010" y="309582"/>
                                  <a:pt x="9087" y="313211"/>
                                </a:cubicBezTo>
                                <a:cubicBezTo>
                                  <a:pt x="21450" y="320602"/>
                                  <a:pt x="41786" y="320812"/>
                                  <a:pt x="54512" y="313668"/>
                                </a:cubicBezTo>
                                <a:cubicBezTo>
                                  <a:pt x="60979" y="310039"/>
                                  <a:pt x="64227" y="305210"/>
                                  <a:pt x="64246" y="300371"/>
                                </a:cubicBezTo>
                                <a:lnTo>
                                  <a:pt x="64351" y="172"/>
                                </a:lnTo>
                                <a:lnTo>
                                  <a:pt x="10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D5CBB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77" name="Freeform: Shape 14676">
                            <a:extLst>
                              <a:ext uri="{FF2B5EF4-FFF2-40B4-BE49-F238E27FC236}">
                                <a16:creationId xmlns:a16="http://schemas.microsoft.com/office/drawing/2014/main" id="{B05BC499-47AB-1E1C-E434-47C383D428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42631" y="4722121"/>
                            <a:ext cx="64246" cy="43717"/>
                          </a:xfrm>
                          <a:custGeom>
                            <a:avLst/>
                            <a:gdLst>
                              <a:gd name="connsiteX0" fmla="*/ 51978 w 64246"/>
                              <a:gd name="connsiteY0" fmla="*/ 5107 h 43717"/>
                              <a:gd name="connsiteX1" fmla="*/ 16850 w 64246"/>
                              <a:gd name="connsiteY1" fmla="*/ 2793 h 43717"/>
                              <a:gd name="connsiteX2" fmla="*/ 0 w 64246"/>
                              <a:gd name="connsiteY2" fmla="*/ 25024 h 43717"/>
                              <a:gd name="connsiteX3" fmla="*/ 9087 w 64246"/>
                              <a:gd name="connsiteY3" fmla="*/ 38035 h 43717"/>
                              <a:gd name="connsiteX4" fmla="*/ 54512 w 64246"/>
                              <a:gd name="connsiteY4" fmla="*/ 38492 h 43717"/>
                              <a:gd name="connsiteX5" fmla="*/ 64246 w 64246"/>
                              <a:gd name="connsiteY5" fmla="*/ 25196 h 43717"/>
                              <a:gd name="connsiteX6" fmla="*/ 51978 w 64246"/>
                              <a:gd name="connsiteY6" fmla="*/ 5107 h 437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246" h="43717">
                                <a:moveTo>
                                  <a:pt x="51978" y="5107"/>
                                </a:moveTo>
                                <a:cubicBezTo>
                                  <a:pt x="44110" y="269"/>
                                  <a:pt x="30194" y="-2322"/>
                                  <a:pt x="16850" y="2793"/>
                                </a:cubicBezTo>
                                <a:cubicBezTo>
                                  <a:pt x="11992" y="4660"/>
                                  <a:pt x="610" y="10555"/>
                                  <a:pt x="0" y="25024"/>
                                </a:cubicBezTo>
                                <a:cubicBezTo>
                                  <a:pt x="-9" y="29710"/>
                                  <a:pt x="3010" y="34406"/>
                                  <a:pt x="9087" y="38035"/>
                                </a:cubicBezTo>
                                <a:cubicBezTo>
                                  <a:pt x="21450" y="45427"/>
                                  <a:pt x="41786" y="45636"/>
                                  <a:pt x="54512" y="38492"/>
                                </a:cubicBezTo>
                                <a:cubicBezTo>
                                  <a:pt x="60979" y="34863"/>
                                  <a:pt x="64227" y="30044"/>
                                  <a:pt x="64246" y="25196"/>
                                </a:cubicBezTo>
                                <a:cubicBezTo>
                                  <a:pt x="64132" y="19414"/>
                                  <a:pt x="61922" y="11222"/>
                                  <a:pt x="51978" y="510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6EE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78" name="Freeform: Shape 14677">
                            <a:extLst>
                              <a:ext uri="{FF2B5EF4-FFF2-40B4-BE49-F238E27FC236}">
                                <a16:creationId xmlns:a16="http://schemas.microsoft.com/office/drawing/2014/main" id="{BB399499-E85E-1EBD-5E72-B4B98B67AC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66603" y="4729829"/>
                            <a:ext cx="16354" cy="9476"/>
                          </a:xfrm>
                          <a:custGeom>
                            <a:avLst/>
                            <a:gdLst>
                              <a:gd name="connsiteX0" fmla="*/ 14042 w 16354"/>
                              <a:gd name="connsiteY0" fmla="*/ 1447 h 9476"/>
                              <a:gd name="connsiteX1" fmla="*/ 2479 w 16354"/>
                              <a:gd name="connsiteY1" fmla="*/ 1333 h 9476"/>
                              <a:gd name="connsiteX2" fmla="*/ 2317 w 16354"/>
                              <a:gd name="connsiteY2" fmla="*/ 8029 h 9476"/>
                              <a:gd name="connsiteX3" fmla="*/ 13880 w 16354"/>
                              <a:gd name="connsiteY3" fmla="*/ 8143 h 9476"/>
                              <a:gd name="connsiteX4" fmla="*/ 14042 w 16354"/>
                              <a:gd name="connsiteY4" fmla="*/ 1447 h 94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354" h="9476">
                                <a:moveTo>
                                  <a:pt x="14042" y="1447"/>
                                </a:moveTo>
                                <a:cubicBezTo>
                                  <a:pt x="10889" y="-439"/>
                                  <a:pt x="5717" y="-486"/>
                                  <a:pt x="2479" y="1333"/>
                                </a:cubicBezTo>
                                <a:cubicBezTo>
                                  <a:pt x="-760" y="3152"/>
                                  <a:pt x="-836" y="6153"/>
                                  <a:pt x="2317" y="8029"/>
                                </a:cubicBezTo>
                                <a:cubicBezTo>
                                  <a:pt x="5469" y="9915"/>
                                  <a:pt x="10641" y="9963"/>
                                  <a:pt x="13880" y="8143"/>
                                </a:cubicBezTo>
                                <a:cubicBezTo>
                                  <a:pt x="17118" y="6324"/>
                                  <a:pt x="17185" y="3324"/>
                                  <a:pt x="14042" y="14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640" name="Graphic 3">
                          <a:extLst>
                            <a:ext uri="{FF2B5EF4-FFF2-40B4-BE49-F238E27FC236}">
                              <a16:creationId xmlns:a16="http://schemas.microsoft.com/office/drawing/2014/main" id="{F567AD4D-5D84-2593-4DBB-91C719F16C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386653" y="4754373"/>
                          <a:ext cx="64350" cy="343907"/>
                          <a:chOff x="4386653" y="4754373"/>
                          <a:chExt cx="64350" cy="34390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73" name="Freeform: Shape 14672">
                            <a:extLst>
                              <a:ext uri="{FF2B5EF4-FFF2-40B4-BE49-F238E27FC236}">
                                <a16:creationId xmlns:a16="http://schemas.microsoft.com/office/drawing/2014/main" id="{295CD720-A8E3-5B87-CE31-BEB6363AF6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6653" y="4779397"/>
                            <a:ext cx="64350" cy="318883"/>
                          </a:xfrm>
                          <a:custGeom>
                            <a:avLst/>
                            <a:gdLst>
                              <a:gd name="connsiteX0" fmla="*/ 105 w 64350"/>
                              <a:gd name="connsiteY0" fmla="*/ 0 h 318883"/>
                              <a:gd name="connsiteX1" fmla="*/ 0 w 64350"/>
                              <a:gd name="connsiteY1" fmla="*/ 300190 h 318883"/>
                              <a:gd name="connsiteX2" fmla="*/ 9087 w 64350"/>
                              <a:gd name="connsiteY2" fmla="*/ 313201 h 318883"/>
                              <a:gd name="connsiteX3" fmla="*/ 54512 w 64350"/>
                              <a:gd name="connsiteY3" fmla="*/ 313658 h 318883"/>
                              <a:gd name="connsiteX4" fmla="*/ 64246 w 64350"/>
                              <a:gd name="connsiteY4" fmla="*/ 300362 h 318883"/>
                              <a:gd name="connsiteX5" fmla="*/ 64351 w 64350"/>
                              <a:gd name="connsiteY5" fmla="*/ 172 h 318883"/>
                              <a:gd name="connsiteX6" fmla="*/ 105 w 64350"/>
                              <a:gd name="connsiteY6" fmla="*/ 0 h 3188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350" h="318883">
                                <a:moveTo>
                                  <a:pt x="105" y="0"/>
                                </a:moveTo>
                                <a:lnTo>
                                  <a:pt x="0" y="300190"/>
                                </a:lnTo>
                                <a:cubicBezTo>
                                  <a:pt x="-9" y="304876"/>
                                  <a:pt x="3010" y="309572"/>
                                  <a:pt x="9087" y="313201"/>
                                </a:cubicBezTo>
                                <a:cubicBezTo>
                                  <a:pt x="21450" y="320593"/>
                                  <a:pt x="41786" y="320802"/>
                                  <a:pt x="54512" y="313658"/>
                                </a:cubicBezTo>
                                <a:cubicBezTo>
                                  <a:pt x="60979" y="310029"/>
                                  <a:pt x="64227" y="305200"/>
                                  <a:pt x="64246" y="300362"/>
                                </a:cubicBezTo>
                                <a:lnTo>
                                  <a:pt x="64351" y="172"/>
                                </a:lnTo>
                                <a:lnTo>
                                  <a:pt x="10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>
                              <a:lumMod val="90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74" name="Freeform: Shape 14673">
                            <a:extLst>
                              <a:ext uri="{FF2B5EF4-FFF2-40B4-BE49-F238E27FC236}">
                                <a16:creationId xmlns:a16="http://schemas.microsoft.com/office/drawing/2014/main" id="{B43E9D86-08EC-C5D6-193C-4FBD5C4D86F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86757" y="4754373"/>
                            <a:ext cx="64246" cy="43717"/>
                          </a:xfrm>
                          <a:custGeom>
                            <a:avLst/>
                            <a:gdLst>
                              <a:gd name="connsiteX0" fmla="*/ 51978 w 64246"/>
                              <a:gd name="connsiteY0" fmla="*/ 5107 h 43717"/>
                              <a:gd name="connsiteX1" fmla="*/ 16850 w 64246"/>
                              <a:gd name="connsiteY1" fmla="*/ 2793 h 43717"/>
                              <a:gd name="connsiteX2" fmla="*/ 0 w 64246"/>
                              <a:gd name="connsiteY2" fmla="*/ 25024 h 43717"/>
                              <a:gd name="connsiteX3" fmla="*/ 9087 w 64246"/>
                              <a:gd name="connsiteY3" fmla="*/ 38035 h 43717"/>
                              <a:gd name="connsiteX4" fmla="*/ 54512 w 64246"/>
                              <a:gd name="connsiteY4" fmla="*/ 38492 h 43717"/>
                              <a:gd name="connsiteX5" fmla="*/ 64246 w 64246"/>
                              <a:gd name="connsiteY5" fmla="*/ 25195 h 43717"/>
                              <a:gd name="connsiteX6" fmla="*/ 51978 w 64246"/>
                              <a:gd name="connsiteY6" fmla="*/ 5107 h 437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</a:cxnLst>
                            <a:rect l="l" t="t" r="r" b="b"/>
                            <a:pathLst>
                              <a:path w="64246" h="43717">
                                <a:moveTo>
                                  <a:pt x="51978" y="5107"/>
                                </a:moveTo>
                                <a:cubicBezTo>
                                  <a:pt x="44110" y="268"/>
                                  <a:pt x="30194" y="-2322"/>
                                  <a:pt x="16850" y="2793"/>
                                </a:cubicBezTo>
                                <a:cubicBezTo>
                                  <a:pt x="11992" y="4659"/>
                                  <a:pt x="619" y="10556"/>
                                  <a:pt x="0" y="25024"/>
                                </a:cubicBezTo>
                                <a:cubicBezTo>
                                  <a:pt x="-9" y="29710"/>
                                  <a:pt x="3010" y="34406"/>
                                  <a:pt x="9087" y="38035"/>
                                </a:cubicBezTo>
                                <a:cubicBezTo>
                                  <a:pt x="21450" y="45426"/>
                                  <a:pt x="41786" y="45636"/>
                                  <a:pt x="54512" y="38492"/>
                                </a:cubicBezTo>
                                <a:cubicBezTo>
                                  <a:pt x="60979" y="34863"/>
                                  <a:pt x="64227" y="30034"/>
                                  <a:pt x="64246" y="25195"/>
                                </a:cubicBezTo>
                                <a:cubicBezTo>
                                  <a:pt x="64141" y="19414"/>
                                  <a:pt x="61932" y="11222"/>
                                  <a:pt x="51978" y="510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bg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75" name="Freeform: Shape 14674">
                            <a:extLst>
                              <a:ext uri="{FF2B5EF4-FFF2-40B4-BE49-F238E27FC236}">
                                <a16:creationId xmlns:a16="http://schemas.microsoft.com/office/drawing/2014/main" id="{438CBE5D-0C8A-A393-DA7B-C813274643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0730" y="4762081"/>
                            <a:ext cx="16358" cy="9476"/>
                          </a:xfrm>
                          <a:custGeom>
                            <a:avLst/>
                            <a:gdLst>
                              <a:gd name="connsiteX0" fmla="*/ 14042 w 16358"/>
                              <a:gd name="connsiteY0" fmla="*/ 1447 h 9476"/>
                              <a:gd name="connsiteX1" fmla="*/ 2479 w 16358"/>
                              <a:gd name="connsiteY1" fmla="*/ 1333 h 9476"/>
                              <a:gd name="connsiteX2" fmla="*/ 2317 w 16358"/>
                              <a:gd name="connsiteY2" fmla="*/ 8029 h 9476"/>
                              <a:gd name="connsiteX3" fmla="*/ 13880 w 16358"/>
                              <a:gd name="connsiteY3" fmla="*/ 8143 h 9476"/>
                              <a:gd name="connsiteX4" fmla="*/ 14042 w 16358"/>
                              <a:gd name="connsiteY4" fmla="*/ 1447 h 94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358" h="9476">
                                <a:moveTo>
                                  <a:pt x="14042" y="1447"/>
                                </a:moveTo>
                                <a:cubicBezTo>
                                  <a:pt x="10899" y="-439"/>
                                  <a:pt x="5717" y="-486"/>
                                  <a:pt x="2479" y="1333"/>
                                </a:cubicBezTo>
                                <a:cubicBezTo>
                                  <a:pt x="-760" y="3152"/>
                                  <a:pt x="-836" y="6153"/>
                                  <a:pt x="2317" y="8029"/>
                                </a:cubicBezTo>
                                <a:cubicBezTo>
                                  <a:pt x="5469" y="9915"/>
                                  <a:pt x="10641" y="9963"/>
                                  <a:pt x="13880" y="8143"/>
                                </a:cubicBezTo>
                                <a:cubicBezTo>
                                  <a:pt x="17118" y="6334"/>
                                  <a:pt x="17195" y="3333"/>
                                  <a:pt x="14042" y="14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641" name="Graphic 3">
                          <a:extLst>
                            <a:ext uri="{FF2B5EF4-FFF2-40B4-BE49-F238E27FC236}">
                              <a16:creationId xmlns:a16="http://schemas.microsoft.com/office/drawing/2014/main" id="{F7B3065F-276F-D199-2989-12ECF2D720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410569" y="4726123"/>
                          <a:ext cx="49568" cy="46051"/>
                          <a:chOff x="4410569" y="4726123"/>
                          <a:chExt cx="49568" cy="46051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666" name="Graphic 3">
                            <a:extLst>
                              <a:ext uri="{FF2B5EF4-FFF2-40B4-BE49-F238E27FC236}">
                                <a16:creationId xmlns:a16="http://schemas.microsoft.com/office/drawing/2014/main" id="{93EE6D07-A320-FF1E-985B-FB9097A2BD0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410569" y="4761683"/>
                            <a:ext cx="16650" cy="10491"/>
                            <a:chOff x="4410569" y="4761683"/>
                            <a:chExt cx="16650" cy="10491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71" name="Freeform: Shape 14670">
                              <a:extLst>
                                <a:ext uri="{FF2B5EF4-FFF2-40B4-BE49-F238E27FC236}">
                                  <a16:creationId xmlns:a16="http://schemas.microsoft.com/office/drawing/2014/main" id="{2D0BBA34-D885-1941-4E63-B816F78134C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10572" y="4761683"/>
                              <a:ext cx="16644" cy="9605"/>
                            </a:xfrm>
                            <a:custGeom>
                              <a:avLst/>
                              <a:gdLst>
                                <a:gd name="connsiteX0" fmla="*/ 2436 w 16644"/>
                                <a:gd name="connsiteY0" fmla="*/ 8199 h 9605"/>
                                <a:gd name="connsiteX1" fmla="*/ 14209 w 16644"/>
                                <a:gd name="connsiteY1" fmla="*/ 8199 h 9605"/>
                                <a:gd name="connsiteX2" fmla="*/ 14209 w 16644"/>
                                <a:gd name="connsiteY2" fmla="*/ 1407 h 9605"/>
                                <a:gd name="connsiteX3" fmla="*/ 2436 w 16644"/>
                                <a:gd name="connsiteY3" fmla="*/ 1407 h 9605"/>
                                <a:gd name="connsiteX4" fmla="*/ 2436 w 16644"/>
                                <a:gd name="connsiteY4" fmla="*/ 8199 h 96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644" h="9605">
                                  <a:moveTo>
                                    <a:pt x="2436" y="8199"/>
                                  </a:moveTo>
                                  <a:cubicBezTo>
                                    <a:pt x="5684" y="10075"/>
                                    <a:pt x="10951" y="10075"/>
                                    <a:pt x="14209" y="8199"/>
                                  </a:cubicBezTo>
                                  <a:cubicBezTo>
                                    <a:pt x="17457" y="6322"/>
                                    <a:pt x="17457" y="3284"/>
                                    <a:pt x="14209" y="1407"/>
                                  </a:cubicBezTo>
                                  <a:cubicBezTo>
                                    <a:pt x="10961" y="-469"/>
                                    <a:pt x="5694" y="-469"/>
                                    <a:pt x="2436" y="1407"/>
                                  </a:cubicBezTo>
                                  <a:cubicBezTo>
                                    <a:pt x="-812" y="3274"/>
                                    <a:pt x="-812" y="6322"/>
                                    <a:pt x="2436" y="819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72" name="Freeform: Shape 14671">
                              <a:extLst>
                                <a:ext uri="{FF2B5EF4-FFF2-40B4-BE49-F238E27FC236}">
                                  <a16:creationId xmlns:a16="http://schemas.microsoft.com/office/drawing/2014/main" id="{88D1E8A1-8FBA-94F2-A4DE-93DBB6CE27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10569" y="4766433"/>
                              <a:ext cx="16650" cy="5741"/>
                            </a:xfrm>
                            <a:custGeom>
                              <a:avLst/>
                              <a:gdLst>
                                <a:gd name="connsiteX0" fmla="*/ 0 w 16650"/>
                                <a:gd name="connsiteY0" fmla="*/ 0 h 5741"/>
                                <a:gd name="connsiteX1" fmla="*/ 0 w 16650"/>
                                <a:gd name="connsiteY1" fmla="*/ 895 h 5741"/>
                                <a:gd name="connsiteX2" fmla="*/ 2439 w 16650"/>
                                <a:gd name="connsiteY2" fmla="*/ 4334 h 5741"/>
                                <a:gd name="connsiteX3" fmla="*/ 14212 w 16650"/>
                                <a:gd name="connsiteY3" fmla="*/ 4334 h 5741"/>
                                <a:gd name="connsiteX4" fmla="*/ 16650 w 16650"/>
                                <a:gd name="connsiteY4" fmla="*/ 981 h 5741"/>
                                <a:gd name="connsiteX5" fmla="*/ 16650 w 16650"/>
                                <a:gd name="connsiteY5" fmla="*/ 86 h 5741"/>
                                <a:gd name="connsiteX6" fmla="*/ 14212 w 16650"/>
                                <a:gd name="connsiteY6" fmla="*/ 3438 h 5741"/>
                                <a:gd name="connsiteX7" fmla="*/ 2439 w 16650"/>
                                <a:gd name="connsiteY7" fmla="*/ 3438 h 5741"/>
                                <a:gd name="connsiteX8" fmla="*/ 0 w 16650"/>
                                <a:gd name="connsiteY8" fmla="*/ 0 h 57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6650" h="5741">
                                  <a:moveTo>
                                    <a:pt x="0" y="0"/>
                                  </a:moveTo>
                                  <a:lnTo>
                                    <a:pt x="0" y="895"/>
                                  </a:lnTo>
                                  <a:cubicBezTo>
                                    <a:pt x="-19" y="2143"/>
                                    <a:pt x="791" y="3391"/>
                                    <a:pt x="2439" y="4334"/>
                                  </a:cubicBezTo>
                                  <a:cubicBezTo>
                                    <a:pt x="5687" y="6210"/>
                                    <a:pt x="10954" y="6210"/>
                                    <a:pt x="14212" y="4334"/>
                                  </a:cubicBezTo>
                                  <a:cubicBezTo>
                                    <a:pt x="15821" y="3410"/>
                                    <a:pt x="16631" y="2200"/>
                                    <a:pt x="16650" y="981"/>
                                  </a:cubicBezTo>
                                  <a:lnTo>
                                    <a:pt x="16650" y="86"/>
                                  </a:lnTo>
                                  <a:cubicBezTo>
                                    <a:pt x="16631" y="1305"/>
                                    <a:pt x="15821" y="2515"/>
                                    <a:pt x="14212" y="3438"/>
                                  </a:cubicBezTo>
                                  <a:cubicBezTo>
                                    <a:pt x="10964" y="5315"/>
                                    <a:pt x="5696" y="5315"/>
                                    <a:pt x="2439" y="3438"/>
                                  </a:cubicBezTo>
                                  <a:cubicBezTo>
                                    <a:pt x="791" y="2495"/>
                                    <a:pt x="-19" y="1248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4667" name="Freeform: Shape 14666">
                            <a:extLst>
                              <a:ext uri="{FF2B5EF4-FFF2-40B4-BE49-F238E27FC236}">
                                <a16:creationId xmlns:a16="http://schemas.microsoft.com/office/drawing/2014/main" id="{80E46018-8E0F-2FBE-EA4A-8E8B9998D0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11037" y="4726123"/>
                            <a:ext cx="47955" cy="44010"/>
                          </a:xfrm>
                          <a:custGeom>
                            <a:avLst/>
                            <a:gdLst>
                              <a:gd name="connsiteX0" fmla="*/ 2324 w 47955"/>
                              <a:gd name="connsiteY0" fmla="*/ 8773 h 44010"/>
                              <a:gd name="connsiteX1" fmla="*/ 8763 w 47955"/>
                              <a:gd name="connsiteY1" fmla="*/ 2372 h 44010"/>
                              <a:gd name="connsiteX2" fmla="*/ 26270 w 47955"/>
                              <a:gd name="connsiteY2" fmla="*/ 2372 h 44010"/>
                              <a:gd name="connsiteX3" fmla="*/ 45777 w 47955"/>
                              <a:gd name="connsiteY3" fmla="*/ 13630 h 44010"/>
                              <a:gd name="connsiteX4" fmla="*/ 38043 w 47955"/>
                              <a:gd name="connsiteY4" fmla="*/ 27023 h 44010"/>
                              <a:gd name="connsiteX5" fmla="*/ 18536 w 47955"/>
                              <a:gd name="connsiteY5" fmla="*/ 15754 h 44010"/>
                              <a:gd name="connsiteX6" fmla="*/ 16488 w 47955"/>
                              <a:gd name="connsiteY6" fmla="*/ 15754 h 44010"/>
                              <a:gd name="connsiteX7" fmla="*/ 15459 w 47955"/>
                              <a:gd name="connsiteY7" fmla="*/ 17526 h 44010"/>
                              <a:gd name="connsiteX8" fmla="*/ 15459 w 47955"/>
                              <a:gd name="connsiteY8" fmla="*/ 39405 h 44010"/>
                              <a:gd name="connsiteX9" fmla="*/ 0 w 47955"/>
                              <a:gd name="connsiteY9" fmla="*/ 39205 h 44010"/>
                              <a:gd name="connsiteX10" fmla="*/ 0 w 47955"/>
                              <a:gd name="connsiteY10" fmla="*/ 17526 h 44010"/>
                              <a:gd name="connsiteX11" fmla="*/ 2324 w 47955"/>
                              <a:gd name="connsiteY11" fmla="*/ 8773 h 440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47955" h="44010">
                                <a:moveTo>
                                  <a:pt x="2324" y="8773"/>
                                </a:moveTo>
                                <a:cubicBezTo>
                                  <a:pt x="3829" y="6172"/>
                                  <a:pt x="6020" y="3962"/>
                                  <a:pt x="8763" y="2372"/>
                                </a:cubicBezTo>
                                <a:cubicBezTo>
                                  <a:pt x="14249" y="-791"/>
                                  <a:pt x="20793" y="-791"/>
                                  <a:pt x="26270" y="2372"/>
                                </a:cubicBezTo>
                                <a:lnTo>
                                  <a:pt x="45777" y="13630"/>
                                </a:lnTo>
                                <a:cubicBezTo>
                                  <a:pt x="51597" y="16993"/>
                                  <a:pt x="44634" y="30823"/>
                                  <a:pt x="38043" y="27023"/>
                                </a:cubicBezTo>
                                <a:lnTo>
                                  <a:pt x="18536" y="15754"/>
                                </a:lnTo>
                                <a:cubicBezTo>
                                  <a:pt x="17688" y="15269"/>
                                  <a:pt x="16954" y="15488"/>
                                  <a:pt x="16488" y="15754"/>
                                </a:cubicBezTo>
                                <a:cubicBezTo>
                                  <a:pt x="16021" y="16021"/>
                                  <a:pt x="15459" y="16555"/>
                                  <a:pt x="15459" y="17526"/>
                                </a:cubicBezTo>
                                <a:lnTo>
                                  <a:pt x="15459" y="39405"/>
                                </a:lnTo>
                                <a:cubicBezTo>
                                  <a:pt x="15459" y="45720"/>
                                  <a:pt x="0" y="45434"/>
                                  <a:pt x="0" y="39205"/>
                                </a:cubicBezTo>
                                <a:lnTo>
                                  <a:pt x="0" y="17526"/>
                                </a:lnTo>
                                <a:cubicBezTo>
                                  <a:pt x="0" y="14373"/>
                                  <a:pt x="819" y="11373"/>
                                  <a:pt x="2324" y="877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tx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668" name="Graphic 3">
                            <a:extLst>
                              <a:ext uri="{FF2B5EF4-FFF2-40B4-BE49-F238E27FC236}">
                                <a16:creationId xmlns:a16="http://schemas.microsoft.com/office/drawing/2014/main" id="{810CEAFE-6666-2CC7-8389-75231E6B2D5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447584" y="4739140"/>
                            <a:ext cx="12553" cy="15647"/>
                            <a:chOff x="4447584" y="4739140"/>
                            <a:chExt cx="12553" cy="1564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69" name="Freeform: Shape 14668">
                              <a:extLst>
                                <a:ext uri="{FF2B5EF4-FFF2-40B4-BE49-F238E27FC236}">
                                  <a16:creationId xmlns:a16="http://schemas.microsoft.com/office/drawing/2014/main" id="{CC50A793-77BB-0222-02B7-5B6BF8B6AE6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48365" y="4739589"/>
                              <a:ext cx="11772" cy="15198"/>
                            </a:xfrm>
                            <a:custGeom>
                              <a:avLst/>
                              <a:gdLst>
                                <a:gd name="connsiteX0" fmla="*/ 5886 w 11772"/>
                                <a:gd name="connsiteY0" fmla="*/ 803 h 15198"/>
                                <a:gd name="connsiteX1" fmla="*/ 0 w 11772"/>
                                <a:gd name="connsiteY1" fmla="*/ 10995 h 15198"/>
                                <a:gd name="connsiteX2" fmla="*/ 5886 w 11772"/>
                                <a:gd name="connsiteY2" fmla="*/ 14395 h 15198"/>
                                <a:gd name="connsiteX3" fmla="*/ 11773 w 11772"/>
                                <a:gd name="connsiteY3" fmla="*/ 4204 h 15198"/>
                                <a:gd name="connsiteX4" fmla="*/ 5886 w 11772"/>
                                <a:gd name="connsiteY4" fmla="*/ 803 h 1519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772" h="15198">
                                  <a:moveTo>
                                    <a:pt x="5886" y="803"/>
                                  </a:moveTo>
                                  <a:cubicBezTo>
                                    <a:pt x="2638" y="2680"/>
                                    <a:pt x="0" y="7242"/>
                                    <a:pt x="0" y="10995"/>
                                  </a:cubicBezTo>
                                  <a:cubicBezTo>
                                    <a:pt x="0" y="14748"/>
                                    <a:pt x="2638" y="16272"/>
                                    <a:pt x="5886" y="14395"/>
                                  </a:cubicBezTo>
                                  <a:cubicBezTo>
                                    <a:pt x="9134" y="12519"/>
                                    <a:pt x="11773" y="7956"/>
                                    <a:pt x="11773" y="4204"/>
                                  </a:cubicBezTo>
                                  <a:cubicBezTo>
                                    <a:pt x="11763" y="451"/>
                                    <a:pt x="9134" y="-1073"/>
                                    <a:pt x="5886" y="80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70" name="Freeform: Shape 14669">
                              <a:extLst>
                                <a:ext uri="{FF2B5EF4-FFF2-40B4-BE49-F238E27FC236}">
                                  <a16:creationId xmlns:a16="http://schemas.microsoft.com/office/drawing/2014/main" id="{ECB22E9B-D602-9315-ECCB-B5B21A515A0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47584" y="4739140"/>
                              <a:ext cx="10858" cy="15235"/>
                            </a:xfrm>
                            <a:custGeom>
                              <a:avLst/>
                              <a:gdLst>
                                <a:gd name="connsiteX0" fmla="*/ 10858 w 10858"/>
                                <a:gd name="connsiteY0" fmla="*/ 862 h 15235"/>
                                <a:gd name="connsiteX1" fmla="*/ 10087 w 10858"/>
                                <a:gd name="connsiteY1" fmla="*/ 414 h 15235"/>
                                <a:gd name="connsiteX2" fmla="*/ 5886 w 10858"/>
                                <a:gd name="connsiteY2" fmla="*/ 805 h 15235"/>
                                <a:gd name="connsiteX3" fmla="*/ 0 w 10858"/>
                                <a:gd name="connsiteY3" fmla="*/ 10996 h 15235"/>
                                <a:gd name="connsiteX4" fmla="*/ 1686 w 10858"/>
                                <a:gd name="connsiteY4" fmla="*/ 14787 h 15235"/>
                                <a:gd name="connsiteX5" fmla="*/ 2457 w 10858"/>
                                <a:gd name="connsiteY5" fmla="*/ 15235 h 15235"/>
                                <a:gd name="connsiteX6" fmla="*/ 772 w 10858"/>
                                <a:gd name="connsiteY6" fmla="*/ 11444 h 15235"/>
                                <a:gd name="connsiteX7" fmla="*/ 6658 w 10858"/>
                                <a:gd name="connsiteY7" fmla="*/ 1252 h 15235"/>
                                <a:gd name="connsiteX8" fmla="*/ 10858 w 10858"/>
                                <a:gd name="connsiteY8" fmla="*/ 862 h 152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858" h="15235">
                                  <a:moveTo>
                                    <a:pt x="10858" y="862"/>
                                  </a:moveTo>
                                  <a:lnTo>
                                    <a:pt x="10087" y="414"/>
                                  </a:lnTo>
                                  <a:cubicBezTo>
                                    <a:pt x="9020" y="-224"/>
                                    <a:pt x="7534" y="-148"/>
                                    <a:pt x="5886" y="805"/>
                                  </a:cubicBezTo>
                                  <a:cubicBezTo>
                                    <a:pt x="2638" y="2681"/>
                                    <a:pt x="0" y="7244"/>
                                    <a:pt x="0" y="10996"/>
                                  </a:cubicBezTo>
                                  <a:cubicBezTo>
                                    <a:pt x="0" y="12854"/>
                                    <a:pt x="648" y="14159"/>
                                    <a:pt x="1686" y="14787"/>
                                  </a:cubicBezTo>
                                  <a:lnTo>
                                    <a:pt x="2457" y="15235"/>
                                  </a:lnTo>
                                  <a:cubicBezTo>
                                    <a:pt x="1419" y="14606"/>
                                    <a:pt x="772" y="13301"/>
                                    <a:pt x="772" y="11444"/>
                                  </a:cubicBezTo>
                                  <a:cubicBezTo>
                                    <a:pt x="772" y="7691"/>
                                    <a:pt x="3410" y="3129"/>
                                    <a:pt x="6658" y="1252"/>
                                  </a:cubicBezTo>
                                  <a:cubicBezTo>
                                    <a:pt x="8306" y="300"/>
                                    <a:pt x="9792" y="224"/>
                                    <a:pt x="10858" y="86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642" name="Graphic 3">
                          <a:extLst>
                            <a:ext uri="{FF2B5EF4-FFF2-40B4-BE49-F238E27FC236}">
                              <a16:creationId xmlns:a16="http://schemas.microsoft.com/office/drawing/2014/main" id="{386B672F-1675-75D9-8227-06EB25B7558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466348" y="4693920"/>
                          <a:ext cx="49568" cy="46050"/>
                          <a:chOff x="4466348" y="4693920"/>
                          <a:chExt cx="49568" cy="46050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659" name="Graphic 3">
                            <a:extLst>
                              <a:ext uri="{FF2B5EF4-FFF2-40B4-BE49-F238E27FC236}">
                                <a16:creationId xmlns:a16="http://schemas.microsoft.com/office/drawing/2014/main" id="{DCE84DE2-1E5A-1A95-1928-FF9C1E59EC3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466348" y="4729479"/>
                            <a:ext cx="16650" cy="10491"/>
                            <a:chOff x="4466348" y="4729479"/>
                            <a:chExt cx="16650" cy="10491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64" name="Freeform: Shape 14663">
                              <a:extLst>
                                <a:ext uri="{FF2B5EF4-FFF2-40B4-BE49-F238E27FC236}">
                                  <a16:creationId xmlns:a16="http://schemas.microsoft.com/office/drawing/2014/main" id="{C170FB71-B4C6-BD0A-8EF5-39A8C7AA2B2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66351" y="4729479"/>
                              <a:ext cx="16644" cy="9605"/>
                            </a:xfrm>
                            <a:custGeom>
                              <a:avLst/>
                              <a:gdLst>
                                <a:gd name="connsiteX0" fmla="*/ 2436 w 16644"/>
                                <a:gd name="connsiteY0" fmla="*/ 8199 h 9605"/>
                                <a:gd name="connsiteX1" fmla="*/ 14209 w 16644"/>
                                <a:gd name="connsiteY1" fmla="*/ 8199 h 9605"/>
                                <a:gd name="connsiteX2" fmla="*/ 14209 w 16644"/>
                                <a:gd name="connsiteY2" fmla="*/ 1407 h 9605"/>
                                <a:gd name="connsiteX3" fmla="*/ 2436 w 16644"/>
                                <a:gd name="connsiteY3" fmla="*/ 1407 h 9605"/>
                                <a:gd name="connsiteX4" fmla="*/ 2436 w 16644"/>
                                <a:gd name="connsiteY4" fmla="*/ 8199 h 96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644" h="9605">
                                  <a:moveTo>
                                    <a:pt x="2436" y="8199"/>
                                  </a:moveTo>
                                  <a:cubicBezTo>
                                    <a:pt x="5684" y="10075"/>
                                    <a:pt x="10951" y="10075"/>
                                    <a:pt x="14209" y="8199"/>
                                  </a:cubicBezTo>
                                  <a:cubicBezTo>
                                    <a:pt x="17457" y="6322"/>
                                    <a:pt x="17457" y="3284"/>
                                    <a:pt x="14209" y="1407"/>
                                  </a:cubicBezTo>
                                  <a:cubicBezTo>
                                    <a:pt x="10961" y="-469"/>
                                    <a:pt x="5694" y="-469"/>
                                    <a:pt x="2436" y="1407"/>
                                  </a:cubicBezTo>
                                  <a:cubicBezTo>
                                    <a:pt x="-812" y="3274"/>
                                    <a:pt x="-812" y="6322"/>
                                    <a:pt x="2436" y="819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65" name="Freeform: Shape 14664">
                              <a:extLst>
                                <a:ext uri="{FF2B5EF4-FFF2-40B4-BE49-F238E27FC236}">
                                  <a16:creationId xmlns:a16="http://schemas.microsoft.com/office/drawing/2014/main" id="{11164719-1C50-73B4-7566-0F0B719D8A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66348" y="4734229"/>
                              <a:ext cx="16650" cy="5741"/>
                            </a:xfrm>
                            <a:custGeom>
                              <a:avLst/>
                              <a:gdLst>
                                <a:gd name="connsiteX0" fmla="*/ 0 w 16650"/>
                                <a:gd name="connsiteY0" fmla="*/ 0 h 5741"/>
                                <a:gd name="connsiteX1" fmla="*/ 0 w 16650"/>
                                <a:gd name="connsiteY1" fmla="*/ 895 h 5741"/>
                                <a:gd name="connsiteX2" fmla="*/ 2439 w 16650"/>
                                <a:gd name="connsiteY2" fmla="*/ 4334 h 5741"/>
                                <a:gd name="connsiteX3" fmla="*/ 14212 w 16650"/>
                                <a:gd name="connsiteY3" fmla="*/ 4334 h 5741"/>
                                <a:gd name="connsiteX4" fmla="*/ 16650 w 16650"/>
                                <a:gd name="connsiteY4" fmla="*/ 981 h 5741"/>
                                <a:gd name="connsiteX5" fmla="*/ 16650 w 16650"/>
                                <a:gd name="connsiteY5" fmla="*/ 85 h 5741"/>
                                <a:gd name="connsiteX6" fmla="*/ 14212 w 16650"/>
                                <a:gd name="connsiteY6" fmla="*/ 3438 h 5741"/>
                                <a:gd name="connsiteX7" fmla="*/ 2439 w 16650"/>
                                <a:gd name="connsiteY7" fmla="*/ 3438 h 5741"/>
                                <a:gd name="connsiteX8" fmla="*/ 0 w 16650"/>
                                <a:gd name="connsiteY8" fmla="*/ 0 h 57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6650" h="5741">
                                  <a:moveTo>
                                    <a:pt x="0" y="0"/>
                                  </a:moveTo>
                                  <a:lnTo>
                                    <a:pt x="0" y="895"/>
                                  </a:lnTo>
                                  <a:cubicBezTo>
                                    <a:pt x="-19" y="2143"/>
                                    <a:pt x="791" y="3391"/>
                                    <a:pt x="2439" y="4334"/>
                                  </a:cubicBezTo>
                                  <a:cubicBezTo>
                                    <a:pt x="5687" y="6210"/>
                                    <a:pt x="10954" y="6210"/>
                                    <a:pt x="14212" y="4334"/>
                                  </a:cubicBezTo>
                                  <a:cubicBezTo>
                                    <a:pt x="15821" y="3410"/>
                                    <a:pt x="16631" y="2200"/>
                                    <a:pt x="16650" y="981"/>
                                  </a:cubicBezTo>
                                  <a:lnTo>
                                    <a:pt x="16650" y="85"/>
                                  </a:lnTo>
                                  <a:cubicBezTo>
                                    <a:pt x="16631" y="1305"/>
                                    <a:pt x="15821" y="2514"/>
                                    <a:pt x="14212" y="3438"/>
                                  </a:cubicBezTo>
                                  <a:cubicBezTo>
                                    <a:pt x="10964" y="5315"/>
                                    <a:pt x="5696" y="5315"/>
                                    <a:pt x="2439" y="3438"/>
                                  </a:cubicBezTo>
                                  <a:cubicBezTo>
                                    <a:pt x="791" y="2495"/>
                                    <a:pt x="-19" y="1248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4660" name="Freeform: Shape 14659">
                            <a:extLst>
                              <a:ext uri="{FF2B5EF4-FFF2-40B4-BE49-F238E27FC236}">
                                <a16:creationId xmlns:a16="http://schemas.microsoft.com/office/drawing/2014/main" id="{D70C49F9-AD67-C2A4-E48B-294BC1F08A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66815" y="4693920"/>
                            <a:ext cx="47946" cy="44020"/>
                          </a:xfrm>
                          <a:custGeom>
                            <a:avLst/>
                            <a:gdLst>
                              <a:gd name="connsiteX0" fmla="*/ 2324 w 47946"/>
                              <a:gd name="connsiteY0" fmla="*/ 8763 h 44020"/>
                              <a:gd name="connsiteX1" fmla="*/ 8753 w 47946"/>
                              <a:gd name="connsiteY1" fmla="*/ 2372 h 44020"/>
                              <a:gd name="connsiteX2" fmla="*/ 26260 w 47946"/>
                              <a:gd name="connsiteY2" fmla="*/ 2372 h 44020"/>
                              <a:gd name="connsiteX3" fmla="*/ 45768 w 47946"/>
                              <a:gd name="connsiteY3" fmla="*/ 13630 h 44020"/>
                              <a:gd name="connsiteX4" fmla="*/ 38033 w 47946"/>
                              <a:gd name="connsiteY4" fmla="*/ 27022 h 44020"/>
                              <a:gd name="connsiteX5" fmla="*/ 18526 w 47946"/>
                              <a:gd name="connsiteY5" fmla="*/ 15764 h 44020"/>
                              <a:gd name="connsiteX6" fmla="*/ 16478 w 47946"/>
                              <a:gd name="connsiteY6" fmla="*/ 15764 h 44020"/>
                              <a:gd name="connsiteX7" fmla="*/ 15459 w 47946"/>
                              <a:gd name="connsiteY7" fmla="*/ 17535 h 44020"/>
                              <a:gd name="connsiteX8" fmla="*/ 15459 w 47946"/>
                              <a:gd name="connsiteY8" fmla="*/ 39414 h 44020"/>
                              <a:gd name="connsiteX9" fmla="*/ 0 w 47946"/>
                              <a:gd name="connsiteY9" fmla="*/ 39214 h 44020"/>
                              <a:gd name="connsiteX10" fmla="*/ 0 w 47946"/>
                              <a:gd name="connsiteY10" fmla="*/ 17535 h 44020"/>
                              <a:gd name="connsiteX11" fmla="*/ 2324 w 47946"/>
                              <a:gd name="connsiteY11" fmla="*/ 8763 h 44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47946" h="44020">
                                <a:moveTo>
                                  <a:pt x="2324" y="8763"/>
                                </a:moveTo>
                                <a:cubicBezTo>
                                  <a:pt x="3829" y="6162"/>
                                  <a:pt x="6020" y="3953"/>
                                  <a:pt x="8753" y="2372"/>
                                </a:cubicBezTo>
                                <a:cubicBezTo>
                                  <a:pt x="14240" y="-791"/>
                                  <a:pt x="20784" y="-791"/>
                                  <a:pt x="26260" y="2372"/>
                                </a:cubicBezTo>
                                <a:lnTo>
                                  <a:pt x="45768" y="13630"/>
                                </a:lnTo>
                                <a:cubicBezTo>
                                  <a:pt x="51587" y="16993"/>
                                  <a:pt x="44625" y="30823"/>
                                  <a:pt x="38033" y="27022"/>
                                </a:cubicBezTo>
                                <a:lnTo>
                                  <a:pt x="18526" y="15764"/>
                                </a:lnTo>
                                <a:cubicBezTo>
                                  <a:pt x="17678" y="15278"/>
                                  <a:pt x="16945" y="15497"/>
                                  <a:pt x="16478" y="15764"/>
                                </a:cubicBezTo>
                                <a:cubicBezTo>
                                  <a:pt x="16012" y="16030"/>
                                  <a:pt x="15450" y="16564"/>
                                  <a:pt x="15459" y="17535"/>
                                </a:cubicBezTo>
                                <a:lnTo>
                                  <a:pt x="15459" y="39414"/>
                                </a:lnTo>
                                <a:cubicBezTo>
                                  <a:pt x="15459" y="45730"/>
                                  <a:pt x="0" y="45444"/>
                                  <a:pt x="0" y="39214"/>
                                </a:cubicBezTo>
                                <a:lnTo>
                                  <a:pt x="0" y="17535"/>
                                </a:lnTo>
                                <a:cubicBezTo>
                                  <a:pt x="0" y="14373"/>
                                  <a:pt x="819" y="11373"/>
                                  <a:pt x="2324" y="876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tx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661" name="Graphic 3">
                            <a:extLst>
                              <a:ext uri="{FF2B5EF4-FFF2-40B4-BE49-F238E27FC236}">
                                <a16:creationId xmlns:a16="http://schemas.microsoft.com/office/drawing/2014/main" id="{84486CC7-7B9A-A93D-23F2-F2D7C30489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03362" y="4706936"/>
                            <a:ext cx="12553" cy="15647"/>
                            <a:chOff x="4503362" y="4706936"/>
                            <a:chExt cx="12553" cy="1564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62" name="Freeform: Shape 14661">
                              <a:extLst>
                                <a:ext uri="{FF2B5EF4-FFF2-40B4-BE49-F238E27FC236}">
                                  <a16:creationId xmlns:a16="http://schemas.microsoft.com/office/drawing/2014/main" id="{8E290876-4B39-CBA7-1048-686A0B2E27B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04143" y="4707385"/>
                              <a:ext cx="11772" cy="15198"/>
                            </a:xfrm>
                            <a:custGeom>
                              <a:avLst/>
                              <a:gdLst>
                                <a:gd name="connsiteX0" fmla="*/ 5886 w 11772"/>
                                <a:gd name="connsiteY0" fmla="*/ 803 h 15198"/>
                                <a:gd name="connsiteX1" fmla="*/ 0 w 11772"/>
                                <a:gd name="connsiteY1" fmla="*/ 10995 h 15198"/>
                                <a:gd name="connsiteX2" fmla="*/ 5886 w 11772"/>
                                <a:gd name="connsiteY2" fmla="*/ 14395 h 15198"/>
                                <a:gd name="connsiteX3" fmla="*/ 11773 w 11772"/>
                                <a:gd name="connsiteY3" fmla="*/ 4204 h 15198"/>
                                <a:gd name="connsiteX4" fmla="*/ 5886 w 11772"/>
                                <a:gd name="connsiteY4" fmla="*/ 803 h 1519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772" h="15198">
                                  <a:moveTo>
                                    <a:pt x="5886" y="803"/>
                                  </a:moveTo>
                                  <a:cubicBezTo>
                                    <a:pt x="2638" y="2679"/>
                                    <a:pt x="0" y="7242"/>
                                    <a:pt x="0" y="10995"/>
                                  </a:cubicBezTo>
                                  <a:cubicBezTo>
                                    <a:pt x="0" y="14748"/>
                                    <a:pt x="2638" y="16272"/>
                                    <a:pt x="5886" y="14395"/>
                                  </a:cubicBezTo>
                                  <a:cubicBezTo>
                                    <a:pt x="9134" y="12519"/>
                                    <a:pt x="11773" y="7956"/>
                                    <a:pt x="11773" y="4204"/>
                                  </a:cubicBezTo>
                                  <a:cubicBezTo>
                                    <a:pt x="11763" y="451"/>
                                    <a:pt x="9134" y="-1073"/>
                                    <a:pt x="5886" y="80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63" name="Freeform: Shape 14662">
                              <a:extLst>
                                <a:ext uri="{FF2B5EF4-FFF2-40B4-BE49-F238E27FC236}">
                                  <a16:creationId xmlns:a16="http://schemas.microsoft.com/office/drawing/2014/main" id="{D0B63F1E-702E-ED97-B764-EFD96B1D6A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03362" y="4706936"/>
                              <a:ext cx="10858" cy="15234"/>
                            </a:xfrm>
                            <a:custGeom>
                              <a:avLst/>
                              <a:gdLst>
                                <a:gd name="connsiteX0" fmla="*/ 10858 w 10858"/>
                                <a:gd name="connsiteY0" fmla="*/ 862 h 15234"/>
                                <a:gd name="connsiteX1" fmla="*/ 10087 w 10858"/>
                                <a:gd name="connsiteY1" fmla="*/ 414 h 15234"/>
                                <a:gd name="connsiteX2" fmla="*/ 5886 w 10858"/>
                                <a:gd name="connsiteY2" fmla="*/ 805 h 15234"/>
                                <a:gd name="connsiteX3" fmla="*/ 0 w 10858"/>
                                <a:gd name="connsiteY3" fmla="*/ 10997 h 15234"/>
                                <a:gd name="connsiteX4" fmla="*/ 1686 w 10858"/>
                                <a:gd name="connsiteY4" fmla="*/ 14787 h 15234"/>
                                <a:gd name="connsiteX5" fmla="*/ 2457 w 10858"/>
                                <a:gd name="connsiteY5" fmla="*/ 15235 h 15234"/>
                                <a:gd name="connsiteX6" fmla="*/ 772 w 10858"/>
                                <a:gd name="connsiteY6" fmla="*/ 11444 h 15234"/>
                                <a:gd name="connsiteX7" fmla="*/ 6658 w 10858"/>
                                <a:gd name="connsiteY7" fmla="*/ 1252 h 15234"/>
                                <a:gd name="connsiteX8" fmla="*/ 10858 w 10858"/>
                                <a:gd name="connsiteY8" fmla="*/ 862 h 1523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858" h="15234">
                                  <a:moveTo>
                                    <a:pt x="10858" y="862"/>
                                  </a:moveTo>
                                  <a:lnTo>
                                    <a:pt x="10087" y="414"/>
                                  </a:lnTo>
                                  <a:cubicBezTo>
                                    <a:pt x="9020" y="-224"/>
                                    <a:pt x="7534" y="-148"/>
                                    <a:pt x="5886" y="805"/>
                                  </a:cubicBezTo>
                                  <a:cubicBezTo>
                                    <a:pt x="2638" y="2681"/>
                                    <a:pt x="0" y="7244"/>
                                    <a:pt x="0" y="10997"/>
                                  </a:cubicBezTo>
                                  <a:cubicBezTo>
                                    <a:pt x="0" y="12854"/>
                                    <a:pt x="638" y="14159"/>
                                    <a:pt x="1686" y="14787"/>
                                  </a:cubicBezTo>
                                  <a:lnTo>
                                    <a:pt x="2457" y="15235"/>
                                  </a:lnTo>
                                  <a:cubicBezTo>
                                    <a:pt x="1410" y="14616"/>
                                    <a:pt x="772" y="13301"/>
                                    <a:pt x="772" y="11444"/>
                                  </a:cubicBezTo>
                                  <a:cubicBezTo>
                                    <a:pt x="772" y="7691"/>
                                    <a:pt x="3410" y="3129"/>
                                    <a:pt x="6658" y="1252"/>
                                  </a:cubicBezTo>
                                  <a:cubicBezTo>
                                    <a:pt x="8306" y="300"/>
                                    <a:pt x="9792" y="224"/>
                                    <a:pt x="10858" y="86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643" name="Graphic 3">
                          <a:extLst>
                            <a:ext uri="{FF2B5EF4-FFF2-40B4-BE49-F238E27FC236}">
                              <a16:creationId xmlns:a16="http://schemas.microsoft.com/office/drawing/2014/main" id="{2916C0C5-D61B-51C8-A75E-AD8061AFD1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22126" y="4661715"/>
                          <a:ext cx="49568" cy="46051"/>
                          <a:chOff x="4522126" y="4661715"/>
                          <a:chExt cx="49568" cy="46051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652" name="Graphic 3">
                            <a:extLst>
                              <a:ext uri="{FF2B5EF4-FFF2-40B4-BE49-F238E27FC236}">
                                <a16:creationId xmlns:a16="http://schemas.microsoft.com/office/drawing/2014/main" id="{7249ECE4-079D-1F5A-F76C-5009EE048EA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22126" y="4697275"/>
                            <a:ext cx="16650" cy="10491"/>
                            <a:chOff x="4522126" y="4697275"/>
                            <a:chExt cx="16650" cy="10491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57" name="Freeform: Shape 14656">
                              <a:extLst>
                                <a:ext uri="{FF2B5EF4-FFF2-40B4-BE49-F238E27FC236}">
                                  <a16:creationId xmlns:a16="http://schemas.microsoft.com/office/drawing/2014/main" id="{1B5E4F3A-CB9B-8676-2498-C62B64FF4D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22129" y="4697275"/>
                              <a:ext cx="16644" cy="9605"/>
                            </a:xfrm>
                            <a:custGeom>
                              <a:avLst/>
                              <a:gdLst>
                                <a:gd name="connsiteX0" fmla="*/ 2436 w 16644"/>
                                <a:gd name="connsiteY0" fmla="*/ 8199 h 9605"/>
                                <a:gd name="connsiteX1" fmla="*/ 14209 w 16644"/>
                                <a:gd name="connsiteY1" fmla="*/ 8199 h 9605"/>
                                <a:gd name="connsiteX2" fmla="*/ 14209 w 16644"/>
                                <a:gd name="connsiteY2" fmla="*/ 1407 h 9605"/>
                                <a:gd name="connsiteX3" fmla="*/ 2436 w 16644"/>
                                <a:gd name="connsiteY3" fmla="*/ 1407 h 9605"/>
                                <a:gd name="connsiteX4" fmla="*/ 2436 w 16644"/>
                                <a:gd name="connsiteY4" fmla="*/ 8199 h 96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644" h="9605">
                                  <a:moveTo>
                                    <a:pt x="2436" y="8199"/>
                                  </a:moveTo>
                                  <a:cubicBezTo>
                                    <a:pt x="5684" y="10075"/>
                                    <a:pt x="10951" y="10075"/>
                                    <a:pt x="14209" y="8199"/>
                                  </a:cubicBezTo>
                                  <a:cubicBezTo>
                                    <a:pt x="17457" y="6322"/>
                                    <a:pt x="17457" y="3284"/>
                                    <a:pt x="14209" y="1407"/>
                                  </a:cubicBezTo>
                                  <a:cubicBezTo>
                                    <a:pt x="10961" y="-469"/>
                                    <a:pt x="5694" y="-469"/>
                                    <a:pt x="2436" y="1407"/>
                                  </a:cubicBezTo>
                                  <a:cubicBezTo>
                                    <a:pt x="-812" y="3274"/>
                                    <a:pt x="-812" y="6322"/>
                                    <a:pt x="2436" y="819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58" name="Freeform: Shape 14657">
                              <a:extLst>
                                <a:ext uri="{FF2B5EF4-FFF2-40B4-BE49-F238E27FC236}">
                                  <a16:creationId xmlns:a16="http://schemas.microsoft.com/office/drawing/2014/main" id="{CE5560E4-E626-F187-62A3-A13F6769B5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22126" y="4702025"/>
                              <a:ext cx="16650" cy="5741"/>
                            </a:xfrm>
                            <a:custGeom>
                              <a:avLst/>
                              <a:gdLst>
                                <a:gd name="connsiteX0" fmla="*/ 0 w 16650"/>
                                <a:gd name="connsiteY0" fmla="*/ 0 h 5741"/>
                                <a:gd name="connsiteX1" fmla="*/ 0 w 16650"/>
                                <a:gd name="connsiteY1" fmla="*/ 895 h 5741"/>
                                <a:gd name="connsiteX2" fmla="*/ 2439 w 16650"/>
                                <a:gd name="connsiteY2" fmla="*/ 4334 h 5741"/>
                                <a:gd name="connsiteX3" fmla="*/ 14212 w 16650"/>
                                <a:gd name="connsiteY3" fmla="*/ 4334 h 5741"/>
                                <a:gd name="connsiteX4" fmla="*/ 16650 w 16650"/>
                                <a:gd name="connsiteY4" fmla="*/ 981 h 5741"/>
                                <a:gd name="connsiteX5" fmla="*/ 16650 w 16650"/>
                                <a:gd name="connsiteY5" fmla="*/ 86 h 5741"/>
                                <a:gd name="connsiteX6" fmla="*/ 14212 w 16650"/>
                                <a:gd name="connsiteY6" fmla="*/ 3438 h 5741"/>
                                <a:gd name="connsiteX7" fmla="*/ 2439 w 16650"/>
                                <a:gd name="connsiteY7" fmla="*/ 3438 h 5741"/>
                                <a:gd name="connsiteX8" fmla="*/ 0 w 16650"/>
                                <a:gd name="connsiteY8" fmla="*/ 0 h 57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6650" h="5741">
                                  <a:moveTo>
                                    <a:pt x="0" y="0"/>
                                  </a:moveTo>
                                  <a:lnTo>
                                    <a:pt x="0" y="895"/>
                                  </a:lnTo>
                                  <a:cubicBezTo>
                                    <a:pt x="-19" y="2143"/>
                                    <a:pt x="791" y="3391"/>
                                    <a:pt x="2439" y="4334"/>
                                  </a:cubicBezTo>
                                  <a:cubicBezTo>
                                    <a:pt x="5687" y="6210"/>
                                    <a:pt x="10954" y="6210"/>
                                    <a:pt x="14212" y="4334"/>
                                  </a:cubicBezTo>
                                  <a:cubicBezTo>
                                    <a:pt x="15821" y="3410"/>
                                    <a:pt x="16631" y="2200"/>
                                    <a:pt x="16650" y="981"/>
                                  </a:cubicBezTo>
                                  <a:lnTo>
                                    <a:pt x="16650" y="86"/>
                                  </a:lnTo>
                                  <a:cubicBezTo>
                                    <a:pt x="16631" y="1305"/>
                                    <a:pt x="15821" y="2515"/>
                                    <a:pt x="14212" y="3438"/>
                                  </a:cubicBezTo>
                                  <a:cubicBezTo>
                                    <a:pt x="10964" y="5315"/>
                                    <a:pt x="5696" y="5315"/>
                                    <a:pt x="2439" y="3438"/>
                                  </a:cubicBezTo>
                                  <a:cubicBezTo>
                                    <a:pt x="791" y="2495"/>
                                    <a:pt x="-19" y="1248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4653" name="Freeform: Shape 14652">
                            <a:extLst>
                              <a:ext uri="{FF2B5EF4-FFF2-40B4-BE49-F238E27FC236}">
                                <a16:creationId xmlns:a16="http://schemas.microsoft.com/office/drawing/2014/main" id="{43576D22-6421-EF6E-380C-B60EC06528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22593" y="4661715"/>
                            <a:ext cx="47950" cy="44020"/>
                          </a:xfrm>
                          <a:custGeom>
                            <a:avLst/>
                            <a:gdLst>
                              <a:gd name="connsiteX0" fmla="*/ 2324 w 47950"/>
                              <a:gd name="connsiteY0" fmla="*/ 8773 h 44020"/>
                              <a:gd name="connsiteX1" fmla="*/ 8753 w 47950"/>
                              <a:gd name="connsiteY1" fmla="*/ 2372 h 44020"/>
                              <a:gd name="connsiteX2" fmla="*/ 26260 w 47950"/>
                              <a:gd name="connsiteY2" fmla="*/ 2372 h 44020"/>
                              <a:gd name="connsiteX3" fmla="*/ 45768 w 47950"/>
                              <a:gd name="connsiteY3" fmla="*/ 13630 h 44020"/>
                              <a:gd name="connsiteX4" fmla="*/ 38033 w 47950"/>
                              <a:gd name="connsiteY4" fmla="*/ 27023 h 44020"/>
                              <a:gd name="connsiteX5" fmla="*/ 18526 w 47950"/>
                              <a:gd name="connsiteY5" fmla="*/ 15764 h 44020"/>
                              <a:gd name="connsiteX6" fmla="*/ 16478 w 47950"/>
                              <a:gd name="connsiteY6" fmla="*/ 15764 h 44020"/>
                              <a:gd name="connsiteX7" fmla="*/ 15459 w 47950"/>
                              <a:gd name="connsiteY7" fmla="*/ 17536 h 44020"/>
                              <a:gd name="connsiteX8" fmla="*/ 15459 w 47950"/>
                              <a:gd name="connsiteY8" fmla="*/ 39415 h 44020"/>
                              <a:gd name="connsiteX9" fmla="*/ 0 w 47950"/>
                              <a:gd name="connsiteY9" fmla="*/ 39215 h 44020"/>
                              <a:gd name="connsiteX10" fmla="*/ 0 w 47950"/>
                              <a:gd name="connsiteY10" fmla="*/ 17536 h 44020"/>
                              <a:gd name="connsiteX11" fmla="*/ 2324 w 47950"/>
                              <a:gd name="connsiteY11" fmla="*/ 8773 h 44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47950" h="44020">
                                <a:moveTo>
                                  <a:pt x="2324" y="8773"/>
                                </a:moveTo>
                                <a:cubicBezTo>
                                  <a:pt x="3829" y="6172"/>
                                  <a:pt x="6020" y="3962"/>
                                  <a:pt x="8753" y="2372"/>
                                </a:cubicBezTo>
                                <a:cubicBezTo>
                                  <a:pt x="14240" y="-791"/>
                                  <a:pt x="20784" y="-791"/>
                                  <a:pt x="26260" y="2372"/>
                                </a:cubicBezTo>
                                <a:lnTo>
                                  <a:pt x="45768" y="13630"/>
                                </a:lnTo>
                                <a:cubicBezTo>
                                  <a:pt x="51597" y="16993"/>
                                  <a:pt x="44625" y="30823"/>
                                  <a:pt x="38033" y="27023"/>
                                </a:cubicBezTo>
                                <a:lnTo>
                                  <a:pt x="18526" y="15764"/>
                                </a:lnTo>
                                <a:cubicBezTo>
                                  <a:pt x="17678" y="15278"/>
                                  <a:pt x="16945" y="15497"/>
                                  <a:pt x="16478" y="15764"/>
                                </a:cubicBezTo>
                                <a:cubicBezTo>
                                  <a:pt x="16012" y="16030"/>
                                  <a:pt x="15450" y="16564"/>
                                  <a:pt x="15459" y="17536"/>
                                </a:cubicBezTo>
                                <a:lnTo>
                                  <a:pt x="15459" y="39415"/>
                                </a:lnTo>
                                <a:cubicBezTo>
                                  <a:pt x="15459" y="45730"/>
                                  <a:pt x="0" y="45444"/>
                                  <a:pt x="0" y="39215"/>
                                </a:cubicBezTo>
                                <a:lnTo>
                                  <a:pt x="0" y="17536"/>
                                </a:lnTo>
                                <a:cubicBezTo>
                                  <a:pt x="0" y="14373"/>
                                  <a:pt x="819" y="11373"/>
                                  <a:pt x="2324" y="877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tx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654" name="Graphic 3">
                            <a:extLst>
                              <a:ext uri="{FF2B5EF4-FFF2-40B4-BE49-F238E27FC236}">
                                <a16:creationId xmlns:a16="http://schemas.microsoft.com/office/drawing/2014/main" id="{EF0DD9CA-8A86-05AA-F4D6-64A751EC3DF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59141" y="4674732"/>
                            <a:ext cx="12553" cy="15647"/>
                            <a:chOff x="4559141" y="4674732"/>
                            <a:chExt cx="12553" cy="1564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55" name="Freeform: Shape 14654">
                              <a:extLst>
                                <a:ext uri="{FF2B5EF4-FFF2-40B4-BE49-F238E27FC236}">
                                  <a16:creationId xmlns:a16="http://schemas.microsoft.com/office/drawing/2014/main" id="{5309C03A-4B65-DCE3-45FF-9B7105EDD4F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59922" y="4675181"/>
                              <a:ext cx="11772" cy="15198"/>
                            </a:xfrm>
                            <a:custGeom>
                              <a:avLst/>
                              <a:gdLst>
                                <a:gd name="connsiteX0" fmla="*/ 5886 w 11772"/>
                                <a:gd name="connsiteY0" fmla="*/ 803 h 15198"/>
                                <a:gd name="connsiteX1" fmla="*/ 0 w 11772"/>
                                <a:gd name="connsiteY1" fmla="*/ 10995 h 15198"/>
                                <a:gd name="connsiteX2" fmla="*/ 5886 w 11772"/>
                                <a:gd name="connsiteY2" fmla="*/ 14395 h 15198"/>
                                <a:gd name="connsiteX3" fmla="*/ 11773 w 11772"/>
                                <a:gd name="connsiteY3" fmla="*/ 4203 h 15198"/>
                                <a:gd name="connsiteX4" fmla="*/ 5886 w 11772"/>
                                <a:gd name="connsiteY4" fmla="*/ 803 h 1519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772" h="15198">
                                  <a:moveTo>
                                    <a:pt x="5886" y="803"/>
                                  </a:moveTo>
                                  <a:cubicBezTo>
                                    <a:pt x="2638" y="2680"/>
                                    <a:pt x="0" y="7242"/>
                                    <a:pt x="0" y="10995"/>
                                  </a:cubicBezTo>
                                  <a:cubicBezTo>
                                    <a:pt x="0" y="14748"/>
                                    <a:pt x="2638" y="16272"/>
                                    <a:pt x="5886" y="14395"/>
                                  </a:cubicBezTo>
                                  <a:cubicBezTo>
                                    <a:pt x="9135" y="12519"/>
                                    <a:pt x="11773" y="7956"/>
                                    <a:pt x="11773" y="4203"/>
                                  </a:cubicBezTo>
                                  <a:cubicBezTo>
                                    <a:pt x="11763" y="451"/>
                                    <a:pt x="9135" y="-1073"/>
                                    <a:pt x="5886" y="80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56" name="Freeform: Shape 14655">
                              <a:extLst>
                                <a:ext uri="{FF2B5EF4-FFF2-40B4-BE49-F238E27FC236}">
                                  <a16:creationId xmlns:a16="http://schemas.microsoft.com/office/drawing/2014/main" id="{03BE4678-4AB1-AA0C-C12E-CF1376FDEC4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59141" y="4674732"/>
                              <a:ext cx="10858" cy="15235"/>
                            </a:xfrm>
                            <a:custGeom>
                              <a:avLst/>
                              <a:gdLst>
                                <a:gd name="connsiteX0" fmla="*/ 10858 w 10858"/>
                                <a:gd name="connsiteY0" fmla="*/ 862 h 15235"/>
                                <a:gd name="connsiteX1" fmla="*/ 10087 w 10858"/>
                                <a:gd name="connsiteY1" fmla="*/ 414 h 15235"/>
                                <a:gd name="connsiteX2" fmla="*/ 5886 w 10858"/>
                                <a:gd name="connsiteY2" fmla="*/ 805 h 15235"/>
                                <a:gd name="connsiteX3" fmla="*/ 0 w 10858"/>
                                <a:gd name="connsiteY3" fmla="*/ 10996 h 15235"/>
                                <a:gd name="connsiteX4" fmla="*/ 1686 w 10858"/>
                                <a:gd name="connsiteY4" fmla="*/ 14788 h 15235"/>
                                <a:gd name="connsiteX5" fmla="*/ 2457 w 10858"/>
                                <a:gd name="connsiteY5" fmla="*/ 15235 h 15235"/>
                                <a:gd name="connsiteX6" fmla="*/ 772 w 10858"/>
                                <a:gd name="connsiteY6" fmla="*/ 11444 h 15235"/>
                                <a:gd name="connsiteX7" fmla="*/ 6658 w 10858"/>
                                <a:gd name="connsiteY7" fmla="*/ 1252 h 15235"/>
                                <a:gd name="connsiteX8" fmla="*/ 10858 w 10858"/>
                                <a:gd name="connsiteY8" fmla="*/ 862 h 152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858" h="15235">
                                  <a:moveTo>
                                    <a:pt x="10858" y="862"/>
                                  </a:moveTo>
                                  <a:lnTo>
                                    <a:pt x="10087" y="414"/>
                                  </a:lnTo>
                                  <a:cubicBezTo>
                                    <a:pt x="9020" y="-224"/>
                                    <a:pt x="7534" y="-148"/>
                                    <a:pt x="5886" y="805"/>
                                  </a:cubicBezTo>
                                  <a:cubicBezTo>
                                    <a:pt x="2638" y="2681"/>
                                    <a:pt x="0" y="7244"/>
                                    <a:pt x="0" y="10996"/>
                                  </a:cubicBezTo>
                                  <a:cubicBezTo>
                                    <a:pt x="0" y="12854"/>
                                    <a:pt x="648" y="14159"/>
                                    <a:pt x="1686" y="14788"/>
                                  </a:cubicBezTo>
                                  <a:lnTo>
                                    <a:pt x="2457" y="15235"/>
                                  </a:lnTo>
                                  <a:cubicBezTo>
                                    <a:pt x="1419" y="14606"/>
                                    <a:pt x="772" y="13302"/>
                                    <a:pt x="772" y="11444"/>
                                  </a:cubicBezTo>
                                  <a:cubicBezTo>
                                    <a:pt x="772" y="7691"/>
                                    <a:pt x="3410" y="3129"/>
                                    <a:pt x="6658" y="1252"/>
                                  </a:cubicBezTo>
                                  <a:cubicBezTo>
                                    <a:pt x="8306" y="300"/>
                                    <a:pt x="9792" y="224"/>
                                    <a:pt x="10858" y="86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644" name="Graphic 3">
                          <a:extLst>
                            <a:ext uri="{FF2B5EF4-FFF2-40B4-BE49-F238E27FC236}">
                              <a16:creationId xmlns:a16="http://schemas.microsoft.com/office/drawing/2014/main" id="{5DA1E116-CC10-8FC9-A24D-3DDB708FD53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77904" y="4629511"/>
                          <a:ext cx="49569" cy="46060"/>
                          <a:chOff x="4577904" y="4629511"/>
                          <a:chExt cx="49569" cy="46060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645" name="Graphic 3">
                            <a:extLst>
                              <a:ext uri="{FF2B5EF4-FFF2-40B4-BE49-F238E27FC236}">
                                <a16:creationId xmlns:a16="http://schemas.microsoft.com/office/drawing/2014/main" id="{FDC6A7E4-A505-7452-3620-F4D3729D8E5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77904" y="4665071"/>
                            <a:ext cx="16650" cy="10501"/>
                            <a:chOff x="4577904" y="4665071"/>
                            <a:chExt cx="16650" cy="10501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50" name="Freeform: Shape 14649">
                              <a:extLst>
                                <a:ext uri="{FF2B5EF4-FFF2-40B4-BE49-F238E27FC236}">
                                  <a16:creationId xmlns:a16="http://schemas.microsoft.com/office/drawing/2014/main" id="{66CF621D-6AC3-AB1B-1FB7-B6410111D4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77904" y="4665071"/>
                              <a:ext cx="16648" cy="9606"/>
                            </a:xfrm>
                            <a:custGeom>
                              <a:avLst/>
                              <a:gdLst>
                                <a:gd name="connsiteX0" fmla="*/ 2440 w 16648"/>
                                <a:gd name="connsiteY0" fmla="*/ 8199 h 9606"/>
                                <a:gd name="connsiteX1" fmla="*/ 14212 w 16648"/>
                                <a:gd name="connsiteY1" fmla="*/ 8199 h 9606"/>
                                <a:gd name="connsiteX2" fmla="*/ 14212 w 16648"/>
                                <a:gd name="connsiteY2" fmla="*/ 1407 h 9606"/>
                                <a:gd name="connsiteX3" fmla="*/ 2440 w 16648"/>
                                <a:gd name="connsiteY3" fmla="*/ 1407 h 9606"/>
                                <a:gd name="connsiteX4" fmla="*/ 2440 w 16648"/>
                                <a:gd name="connsiteY4" fmla="*/ 8199 h 96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648" h="9606">
                                  <a:moveTo>
                                    <a:pt x="2440" y="8199"/>
                                  </a:moveTo>
                                  <a:cubicBezTo>
                                    <a:pt x="5688" y="10075"/>
                                    <a:pt x="10955" y="10075"/>
                                    <a:pt x="14212" y="8199"/>
                                  </a:cubicBezTo>
                                  <a:cubicBezTo>
                                    <a:pt x="17461" y="6322"/>
                                    <a:pt x="17461" y="3284"/>
                                    <a:pt x="14212" y="1407"/>
                                  </a:cubicBezTo>
                                  <a:cubicBezTo>
                                    <a:pt x="10965" y="-469"/>
                                    <a:pt x="5697" y="-469"/>
                                    <a:pt x="2440" y="1407"/>
                                  </a:cubicBezTo>
                                  <a:cubicBezTo>
                                    <a:pt x="-818" y="3284"/>
                                    <a:pt x="-808" y="6322"/>
                                    <a:pt x="2440" y="8199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51" name="Freeform: Shape 14650">
                              <a:extLst>
                                <a:ext uri="{FF2B5EF4-FFF2-40B4-BE49-F238E27FC236}">
                                  <a16:creationId xmlns:a16="http://schemas.microsoft.com/office/drawing/2014/main" id="{52B88EC6-6A44-8C1B-B078-C9BFF4391A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77905" y="4669831"/>
                              <a:ext cx="16649" cy="5741"/>
                            </a:xfrm>
                            <a:custGeom>
                              <a:avLst/>
                              <a:gdLst>
                                <a:gd name="connsiteX0" fmla="*/ 0 w 16649"/>
                                <a:gd name="connsiteY0" fmla="*/ 0 h 5741"/>
                                <a:gd name="connsiteX1" fmla="*/ 0 w 16649"/>
                                <a:gd name="connsiteY1" fmla="*/ 895 h 5741"/>
                                <a:gd name="connsiteX2" fmla="*/ 2439 w 16649"/>
                                <a:gd name="connsiteY2" fmla="*/ 4334 h 5741"/>
                                <a:gd name="connsiteX3" fmla="*/ 14212 w 16649"/>
                                <a:gd name="connsiteY3" fmla="*/ 4334 h 5741"/>
                                <a:gd name="connsiteX4" fmla="*/ 16650 w 16649"/>
                                <a:gd name="connsiteY4" fmla="*/ 981 h 5741"/>
                                <a:gd name="connsiteX5" fmla="*/ 16650 w 16649"/>
                                <a:gd name="connsiteY5" fmla="*/ 86 h 5741"/>
                                <a:gd name="connsiteX6" fmla="*/ 14212 w 16649"/>
                                <a:gd name="connsiteY6" fmla="*/ 3438 h 5741"/>
                                <a:gd name="connsiteX7" fmla="*/ 2439 w 16649"/>
                                <a:gd name="connsiteY7" fmla="*/ 3438 h 5741"/>
                                <a:gd name="connsiteX8" fmla="*/ 0 w 16649"/>
                                <a:gd name="connsiteY8" fmla="*/ 0 h 57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6649" h="5741">
                                  <a:moveTo>
                                    <a:pt x="0" y="0"/>
                                  </a:moveTo>
                                  <a:lnTo>
                                    <a:pt x="0" y="895"/>
                                  </a:lnTo>
                                  <a:cubicBezTo>
                                    <a:pt x="-19" y="2143"/>
                                    <a:pt x="791" y="3391"/>
                                    <a:pt x="2439" y="4334"/>
                                  </a:cubicBezTo>
                                  <a:cubicBezTo>
                                    <a:pt x="5687" y="6210"/>
                                    <a:pt x="10954" y="6210"/>
                                    <a:pt x="14212" y="4334"/>
                                  </a:cubicBezTo>
                                  <a:cubicBezTo>
                                    <a:pt x="15821" y="3410"/>
                                    <a:pt x="16631" y="2200"/>
                                    <a:pt x="16650" y="981"/>
                                  </a:cubicBezTo>
                                  <a:lnTo>
                                    <a:pt x="16650" y="86"/>
                                  </a:lnTo>
                                  <a:cubicBezTo>
                                    <a:pt x="16631" y="1305"/>
                                    <a:pt x="15821" y="2515"/>
                                    <a:pt x="14212" y="3438"/>
                                  </a:cubicBezTo>
                                  <a:cubicBezTo>
                                    <a:pt x="10964" y="5315"/>
                                    <a:pt x="5696" y="5315"/>
                                    <a:pt x="2439" y="3438"/>
                                  </a:cubicBezTo>
                                  <a:cubicBezTo>
                                    <a:pt x="791" y="2486"/>
                                    <a:pt x="-19" y="1238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4646" name="Freeform: Shape 14645">
                            <a:extLst>
                              <a:ext uri="{FF2B5EF4-FFF2-40B4-BE49-F238E27FC236}">
                                <a16:creationId xmlns:a16="http://schemas.microsoft.com/office/drawing/2014/main" id="{A7516B19-B9A1-AF70-1066-BEC11DB11F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8372" y="4629511"/>
                            <a:ext cx="47946" cy="44020"/>
                          </a:xfrm>
                          <a:custGeom>
                            <a:avLst/>
                            <a:gdLst>
                              <a:gd name="connsiteX0" fmla="*/ 2324 w 47946"/>
                              <a:gd name="connsiteY0" fmla="*/ 8773 h 44020"/>
                              <a:gd name="connsiteX1" fmla="*/ 8753 w 47946"/>
                              <a:gd name="connsiteY1" fmla="*/ 2372 h 44020"/>
                              <a:gd name="connsiteX2" fmla="*/ 26260 w 47946"/>
                              <a:gd name="connsiteY2" fmla="*/ 2372 h 44020"/>
                              <a:gd name="connsiteX3" fmla="*/ 45768 w 47946"/>
                              <a:gd name="connsiteY3" fmla="*/ 13630 h 44020"/>
                              <a:gd name="connsiteX4" fmla="*/ 38033 w 47946"/>
                              <a:gd name="connsiteY4" fmla="*/ 27023 h 44020"/>
                              <a:gd name="connsiteX5" fmla="*/ 18526 w 47946"/>
                              <a:gd name="connsiteY5" fmla="*/ 15764 h 44020"/>
                              <a:gd name="connsiteX6" fmla="*/ 16478 w 47946"/>
                              <a:gd name="connsiteY6" fmla="*/ 15764 h 44020"/>
                              <a:gd name="connsiteX7" fmla="*/ 15459 w 47946"/>
                              <a:gd name="connsiteY7" fmla="*/ 17536 h 44020"/>
                              <a:gd name="connsiteX8" fmla="*/ 15459 w 47946"/>
                              <a:gd name="connsiteY8" fmla="*/ 39415 h 44020"/>
                              <a:gd name="connsiteX9" fmla="*/ 0 w 47946"/>
                              <a:gd name="connsiteY9" fmla="*/ 39215 h 44020"/>
                              <a:gd name="connsiteX10" fmla="*/ 0 w 47946"/>
                              <a:gd name="connsiteY10" fmla="*/ 17536 h 44020"/>
                              <a:gd name="connsiteX11" fmla="*/ 2324 w 47946"/>
                              <a:gd name="connsiteY11" fmla="*/ 8773 h 44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47946" h="44020">
                                <a:moveTo>
                                  <a:pt x="2324" y="8773"/>
                                </a:moveTo>
                                <a:cubicBezTo>
                                  <a:pt x="3829" y="6172"/>
                                  <a:pt x="6020" y="3963"/>
                                  <a:pt x="8753" y="2372"/>
                                </a:cubicBezTo>
                                <a:cubicBezTo>
                                  <a:pt x="14240" y="-791"/>
                                  <a:pt x="20784" y="-791"/>
                                  <a:pt x="26260" y="2372"/>
                                </a:cubicBezTo>
                                <a:lnTo>
                                  <a:pt x="45768" y="13630"/>
                                </a:lnTo>
                                <a:cubicBezTo>
                                  <a:pt x="51587" y="16993"/>
                                  <a:pt x="44625" y="30823"/>
                                  <a:pt x="38033" y="27023"/>
                                </a:cubicBezTo>
                                <a:lnTo>
                                  <a:pt x="18526" y="15764"/>
                                </a:lnTo>
                                <a:cubicBezTo>
                                  <a:pt x="17678" y="15278"/>
                                  <a:pt x="16945" y="15497"/>
                                  <a:pt x="16478" y="15764"/>
                                </a:cubicBezTo>
                                <a:cubicBezTo>
                                  <a:pt x="16012" y="16031"/>
                                  <a:pt x="15450" y="16564"/>
                                  <a:pt x="15459" y="17536"/>
                                </a:cubicBezTo>
                                <a:lnTo>
                                  <a:pt x="15459" y="39415"/>
                                </a:lnTo>
                                <a:cubicBezTo>
                                  <a:pt x="15459" y="45730"/>
                                  <a:pt x="0" y="45444"/>
                                  <a:pt x="0" y="39215"/>
                                </a:cubicBezTo>
                                <a:lnTo>
                                  <a:pt x="0" y="17536"/>
                                </a:lnTo>
                                <a:cubicBezTo>
                                  <a:pt x="0" y="14373"/>
                                  <a:pt x="819" y="11373"/>
                                  <a:pt x="2324" y="877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tx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647" name="Graphic 3">
                            <a:extLst>
                              <a:ext uri="{FF2B5EF4-FFF2-40B4-BE49-F238E27FC236}">
                                <a16:creationId xmlns:a16="http://schemas.microsoft.com/office/drawing/2014/main" id="{BF51DB0A-B032-0174-D102-BD075ABB807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614919" y="4642528"/>
                            <a:ext cx="12553" cy="15647"/>
                            <a:chOff x="4614919" y="4642528"/>
                            <a:chExt cx="12553" cy="1564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648" name="Freeform: Shape 14647">
                              <a:extLst>
                                <a:ext uri="{FF2B5EF4-FFF2-40B4-BE49-F238E27FC236}">
                                  <a16:creationId xmlns:a16="http://schemas.microsoft.com/office/drawing/2014/main" id="{5D53F777-A7C3-BCBD-DF61-F9EE4231091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15700" y="4642977"/>
                              <a:ext cx="11772" cy="15198"/>
                            </a:xfrm>
                            <a:custGeom>
                              <a:avLst/>
                              <a:gdLst>
                                <a:gd name="connsiteX0" fmla="*/ 5886 w 11772"/>
                                <a:gd name="connsiteY0" fmla="*/ 803 h 15198"/>
                                <a:gd name="connsiteX1" fmla="*/ 0 w 11772"/>
                                <a:gd name="connsiteY1" fmla="*/ 10995 h 15198"/>
                                <a:gd name="connsiteX2" fmla="*/ 5886 w 11772"/>
                                <a:gd name="connsiteY2" fmla="*/ 14395 h 15198"/>
                                <a:gd name="connsiteX3" fmla="*/ 11773 w 11772"/>
                                <a:gd name="connsiteY3" fmla="*/ 4204 h 15198"/>
                                <a:gd name="connsiteX4" fmla="*/ 5886 w 11772"/>
                                <a:gd name="connsiteY4" fmla="*/ 803 h 1519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772" h="15198">
                                  <a:moveTo>
                                    <a:pt x="5886" y="803"/>
                                  </a:moveTo>
                                  <a:cubicBezTo>
                                    <a:pt x="2638" y="2680"/>
                                    <a:pt x="0" y="7242"/>
                                    <a:pt x="0" y="10995"/>
                                  </a:cubicBezTo>
                                  <a:cubicBezTo>
                                    <a:pt x="0" y="14748"/>
                                    <a:pt x="2638" y="16272"/>
                                    <a:pt x="5886" y="14395"/>
                                  </a:cubicBezTo>
                                  <a:cubicBezTo>
                                    <a:pt x="9134" y="12519"/>
                                    <a:pt x="11773" y="7956"/>
                                    <a:pt x="11773" y="4204"/>
                                  </a:cubicBezTo>
                                  <a:cubicBezTo>
                                    <a:pt x="11763" y="451"/>
                                    <a:pt x="9134" y="-1073"/>
                                    <a:pt x="5886" y="80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649" name="Freeform: Shape 14648">
                              <a:extLst>
                                <a:ext uri="{FF2B5EF4-FFF2-40B4-BE49-F238E27FC236}">
                                  <a16:creationId xmlns:a16="http://schemas.microsoft.com/office/drawing/2014/main" id="{5DD0E216-4759-65BE-8BDA-D46C2ABCFB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14919" y="4642528"/>
                              <a:ext cx="10858" cy="15234"/>
                            </a:xfrm>
                            <a:custGeom>
                              <a:avLst/>
                              <a:gdLst>
                                <a:gd name="connsiteX0" fmla="*/ 10859 w 10858"/>
                                <a:gd name="connsiteY0" fmla="*/ 862 h 15234"/>
                                <a:gd name="connsiteX1" fmla="*/ 10087 w 10858"/>
                                <a:gd name="connsiteY1" fmla="*/ 414 h 15234"/>
                                <a:gd name="connsiteX2" fmla="*/ 5886 w 10858"/>
                                <a:gd name="connsiteY2" fmla="*/ 805 h 15234"/>
                                <a:gd name="connsiteX3" fmla="*/ 0 w 10858"/>
                                <a:gd name="connsiteY3" fmla="*/ 10996 h 15234"/>
                                <a:gd name="connsiteX4" fmla="*/ 1686 w 10858"/>
                                <a:gd name="connsiteY4" fmla="*/ 14787 h 15234"/>
                                <a:gd name="connsiteX5" fmla="*/ 2457 w 10858"/>
                                <a:gd name="connsiteY5" fmla="*/ 15235 h 15234"/>
                                <a:gd name="connsiteX6" fmla="*/ 772 w 10858"/>
                                <a:gd name="connsiteY6" fmla="*/ 11444 h 15234"/>
                                <a:gd name="connsiteX7" fmla="*/ 6658 w 10858"/>
                                <a:gd name="connsiteY7" fmla="*/ 1252 h 15234"/>
                                <a:gd name="connsiteX8" fmla="*/ 10859 w 10858"/>
                                <a:gd name="connsiteY8" fmla="*/ 862 h 1523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858" h="15234">
                                  <a:moveTo>
                                    <a:pt x="10859" y="862"/>
                                  </a:moveTo>
                                  <a:lnTo>
                                    <a:pt x="10087" y="414"/>
                                  </a:lnTo>
                                  <a:cubicBezTo>
                                    <a:pt x="9020" y="-224"/>
                                    <a:pt x="7534" y="-148"/>
                                    <a:pt x="5886" y="805"/>
                                  </a:cubicBezTo>
                                  <a:cubicBezTo>
                                    <a:pt x="2638" y="2681"/>
                                    <a:pt x="0" y="7244"/>
                                    <a:pt x="0" y="10996"/>
                                  </a:cubicBezTo>
                                  <a:cubicBezTo>
                                    <a:pt x="0" y="12854"/>
                                    <a:pt x="638" y="14159"/>
                                    <a:pt x="1686" y="14787"/>
                                  </a:cubicBezTo>
                                  <a:lnTo>
                                    <a:pt x="2457" y="15235"/>
                                  </a:lnTo>
                                  <a:cubicBezTo>
                                    <a:pt x="1410" y="14616"/>
                                    <a:pt x="772" y="13301"/>
                                    <a:pt x="772" y="11444"/>
                                  </a:cubicBezTo>
                                  <a:cubicBezTo>
                                    <a:pt x="772" y="7691"/>
                                    <a:pt x="3410" y="3129"/>
                                    <a:pt x="6658" y="1252"/>
                                  </a:cubicBezTo>
                                  <a:cubicBezTo>
                                    <a:pt x="8306" y="300"/>
                                    <a:pt x="9792" y="224"/>
                                    <a:pt x="10859" y="862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D3A39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14503" name="Graphic 3">
                        <a:extLst>
                          <a:ext uri="{FF2B5EF4-FFF2-40B4-BE49-F238E27FC236}">
                            <a16:creationId xmlns:a16="http://schemas.microsoft.com/office/drawing/2014/main" id="{5A809DA6-47B1-31B2-5718-2F69F9D18F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39583" y="4802190"/>
                        <a:ext cx="78762" cy="350139"/>
                        <a:chOff x="4439583" y="4802190"/>
                        <a:chExt cx="78762" cy="35013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634" name="Freeform: Shape 14633">
                          <a:extLst>
                            <a:ext uri="{FF2B5EF4-FFF2-40B4-BE49-F238E27FC236}">
                              <a16:creationId xmlns:a16="http://schemas.microsoft.com/office/drawing/2014/main" id="{5E459FE0-FA53-541F-2C29-253C41BCF9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39583" y="4802190"/>
                          <a:ext cx="68446" cy="350139"/>
                        </a:xfrm>
                        <a:custGeom>
                          <a:avLst/>
                          <a:gdLst>
                            <a:gd name="connsiteX0" fmla="*/ 0 w 68446"/>
                            <a:gd name="connsiteY0" fmla="*/ 0 h 350139"/>
                            <a:gd name="connsiteX1" fmla="*/ 0 w 68446"/>
                            <a:gd name="connsiteY1" fmla="*/ 310620 h 350139"/>
                            <a:gd name="connsiteX2" fmla="*/ 68447 w 68446"/>
                            <a:gd name="connsiteY2" fmla="*/ 350139 h 350139"/>
                            <a:gd name="connsiteX3" fmla="*/ 68447 w 68446"/>
                            <a:gd name="connsiteY3" fmla="*/ 39519 h 3501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8446" h="350139">
                              <a:moveTo>
                                <a:pt x="0" y="0"/>
                              </a:moveTo>
                              <a:lnTo>
                                <a:pt x="0" y="310620"/>
                              </a:lnTo>
                              <a:lnTo>
                                <a:pt x="68447" y="350139"/>
                              </a:lnTo>
                              <a:lnTo>
                                <a:pt x="68447" y="3951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35" name="Freeform: Shape 14634">
                          <a:extLst>
                            <a:ext uri="{FF2B5EF4-FFF2-40B4-BE49-F238E27FC236}">
                              <a16:creationId xmlns:a16="http://schemas.microsoft.com/office/drawing/2014/main" id="{27EF3BDD-6936-804C-6734-351A93F956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8030" y="4835747"/>
                          <a:ext cx="10315" cy="316582"/>
                        </a:xfrm>
                        <a:custGeom>
                          <a:avLst/>
                          <a:gdLst>
                            <a:gd name="connsiteX0" fmla="*/ 10316 w 10315"/>
                            <a:gd name="connsiteY0" fmla="*/ 310629 h 316582"/>
                            <a:gd name="connsiteX1" fmla="*/ 0 w 10315"/>
                            <a:gd name="connsiteY1" fmla="*/ 316582 h 316582"/>
                            <a:gd name="connsiteX2" fmla="*/ 0 w 10315"/>
                            <a:gd name="connsiteY2" fmla="*/ 5963 h 316582"/>
                            <a:gd name="connsiteX3" fmla="*/ 10316 w 10315"/>
                            <a:gd name="connsiteY3" fmla="*/ 0 h 3165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315" h="316582">
                              <a:moveTo>
                                <a:pt x="10316" y="310629"/>
                              </a:moveTo>
                              <a:lnTo>
                                <a:pt x="0" y="316582"/>
                              </a:lnTo>
                              <a:lnTo>
                                <a:pt x="0" y="5963"/>
                              </a:lnTo>
                              <a:lnTo>
                                <a:pt x="10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5D9C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36" name="Freeform: Shape 14635">
                          <a:extLst>
                            <a:ext uri="{FF2B5EF4-FFF2-40B4-BE49-F238E27FC236}">
                              <a16:creationId xmlns:a16="http://schemas.microsoft.com/office/drawing/2014/main" id="{23293473-4D11-1A80-9F37-C9804C14A6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97457" y="4829641"/>
                          <a:ext cx="20888" cy="12068"/>
                        </a:xfrm>
                        <a:custGeom>
                          <a:avLst/>
                          <a:gdLst>
                            <a:gd name="connsiteX0" fmla="*/ 10573 w 20888"/>
                            <a:gd name="connsiteY0" fmla="*/ 12068 h 12068"/>
                            <a:gd name="connsiteX1" fmla="*/ 0 w 20888"/>
                            <a:gd name="connsiteY1" fmla="*/ 5962 h 12068"/>
                            <a:gd name="connsiteX2" fmla="*/ 10316 w 20888"/>
                            <a:gd name="connsiteY2" fmla="*/ 0 h 12068"/>
                            <a:gd name="connsiteX3" fmla="*/ 20888 w 20888"/>
                            <a:gd name="connsiteY3" fmla="*/ 6105 h 120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0888" h="12068">
                              <a:moveTo>
                                <a:pt x="10573" y="12068"/>
                              </a:moveTo>
                              <a:lnTo>
                                <a:pt x="0" y="5962"/>
                              </a:lnTo>
                              <a:lnTo>
                                <a:pt x="10316" y="0"/>
                              </a:lnTo>
                              <a:lnTo>
                                <a:pt x="20888" y="61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A4846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504" name="Graphic 3">
                        <a:extLst>
                          <a:ext uri="{FF2B5EF4-FFF2-40B4-BE49-F238E27FC236}">
                            <a16:creationId xmlns:a16="http://schemas.microsoft.com/office/drawing/2014/main" id="{63682CAC-69BA-BB0F-6C15-FEEDE44C8D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5203" y="4660192"/>
                        <a:ext cx="78771" cy="356101"/>
                        <a:chOff x="4675203" y="4660192"/>
                        <a:chExt cx="78771" cy="356101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626" name="Graphic 3">
                          <a:extLst>
                            <a:ext uri="{FF2B5EF4-FFF2-40B4-BE49-F238E27FC236}">
                              <a16:creationId xmlns:a16="http://schemas.microsoft.com/office/drawing/2014/main" id="{A2D92DC3-7CB9-AAB2-B25F-2EA14771A23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75203" y="4660192"/>
                          <a:ext cx="20897" cy="322687"/>
                          <a:chOff x="4675203" y="4660192"/>
                          <a:chExt cx="20897" cy="32268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31" name="Freeform: Shape 14630">
                            <a:extLst>
                              <a:ext uri="{FF2B5EF4-FFF2-40B4-BE49-F238E27FC236}">
                                <a16:creationId xmlns:a16="http://schemas.microsoft.com/office/drawing/2014/main" id="{4513527B-7FE9-F379-89AA-1072F9BE68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75203" y="4666154"/>
                            <a:ext cx="10572" cy="316725"/>
                          </a:xfrm>
                          <a:custGeom>
                            <a:avLst/>
                            <a:gdLst>
                              <a:gd name="connsiteX0" fmla="*/ 10573 w 10572"/>
                              <a:gd name="connsiteY0" fmla="*/ 316725 h 316725"/>
                              <a:gd name="connsiteX1" fmla="*/ 0 w 10572"/>
                              <a:gd name="connsiteY1" fmla="*/ 310620 h 316725"/>
                              <a:gd name="connsiteX2" fmla="*/ 0 w 10572"/>
                              <a:gd name="connsiteY2" fmla="*/ 0 h 316725"/>
                              <a:gd name="connsiteX3" fmla="*/ 10573 w 10572"/>
                              <a:gd name="connsiteY3" fmla="*/ 6096 h 316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0572" h="316725">
                                <a:moveTo>
                                  <a:pt x="10573" y="316725"/>
                                </a:moveTo>
                                <a:lnTo>
                                  <a:pt x="0" y="310620"/>
                                </a:lnTo>
                                <a:lnTo>
                                  <a:pt x="0" y="0"/>
                                </a:lnTo>
                                <a:lnTo>
                                  <a:pt x="10573" y="609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653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32" name="Freeform: Shape 14631">
                            <a:extLst>
                              <a:ext uri="{FF2B5EF4-FFF2-40B4-BE49-F238E27FC236}">
                                <a16:creationId xmlns:a16="http://schemas.microsoft.com/office/drawing/2014/main" id="{A98D8432-5C83-7BBF-615A-A6D852077E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85776" y="4666297"/>
                            <a:ext cx="10325" cy="316582"/>
                          </a:xfrm>
                          <a:custGeom>
                            <a:avLst/>
                            <a:gdLst>
                              <a:gd name="connsiteX0" fmla="*/ 10325 w 10325"/>
                              <a:gd name="connsiteY0" fmla="*/ 310620 h 316582"/>
                              <a:gd name="connsiteX1" fmla="*/ 0 w 10325"/>
                              <a:gd name="connsiteY1" fmla="*/ 316582 h 316582"/>
                              <a:gd name="connsiteX2" fmla="*/ 0 w 10325"/>
                              <a:gd name="connsiteY2" fmla="*/ 5953 h 316582"/>
                              <a:gd name="connsiteX3" fmla="*/ 10325 w 10325"/>
                              <a:gd name="connsiteY3" fmla="*/ 0 h 3165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0325" h="316582">
                                <a:moveTo>
                                  <a:pt x="10325" y="310620"/>
                                </a:moveTo>
                                <a:lnTo>
                                  <a:pt x="0" y="316582"/>
                                </a:lnTo>
                                <a:lnTo>
                                  <a:pt x="0" y="5953"/>
                                </a:lnTo>
                                <a:lnTo>
                                  <a:pt x="1032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5D9C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33" name="Freeform: Shape 14632">
                            <a:extLst>
                              <a:ext uri="{FF2B5EF4-FFF2-40B4-BE49-F238E27FC236}">
                                <a16:creationId xmlns:a16="http://schemas.microsoft.com/office/drawing/2014/main" id="{9BA78017-0EC3-BBEE-4CCB-D8289CFD1B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75203" y="4660192"/>
                            <a:ext cx="20897" cy="12058"/>
                          </a:xfrm>
                          <a:custGeom>
                            <a:avLst/>
                            <a:gdLst>
                              <a:gd name="connsiteX0" fmla="*/ 10573 w 20897"/>
                              <a:gd name="connsiteY0" fmla="*/ 12059 h 12058"/>
                              <a:gd name="connsiteX1" fmla="*/ 0 w 20897"/>
                              <a:gd name="connsiteY1" fmla="*/ 5963 h 12058"/>
                              <a:gd name="connsiteX2" fmla="*/ 10325 w 20897"/>
                              <a:gd name="connsiteY2" fmla="*/ 0 h 12058"/>
                              <a:gd name="connsiteX3" fmla="*/ 20898 w 20897"/>
                              <a:gd name="connsiteY3" fmla="*/ 6105 h 120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0897" h="12058">
                                <a:moveTo>
                                  <a:pt x="10573" y="12059"/>
                                </a:moveTo>
                                <a:lnTo>
                                  <a:pt x="0" y="5963"/>
                                </a:lnTo>
                                <a:lnTo>
                                  <a:pt x="10325" y="0"/>
                                </a:lnTo>
                                <a:lnTo>
                                  <a:pt x="20898" y="610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627" name="Graphic 3">
                          <a:extLst>
                            <a:ext uri="{FF2B5EF4-FFF2-40B4-BE49-F238E27FC236}">
                              <a16:creationId xmlns:a16="http://schemas.microsoft.com/office/drawing/2014/main" id="{AD374E96-BF57-8644-8AB2-FB1291FDA3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33077" y="4693605"/>
                          <a:ext cx="20897" cy="322687"/>
                          <a:chOff x="4733077" y="4693605"/>
                          <a:chExt cx="20897" cy="32268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28" name="Freeform: Shape 14627">
                            <a:extLst>
                              <a:ext uri="{FF2B5EF4-FFF2-40B4-BE49-F238E27FC236}">
                                <a16:creationId xmlns:a16="http://schemas.microsoft.com/office/drawing/2014/main" id="{3C5F97B7-8E9D-8A03-B1D1-8981248D90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33077" y="4699568"/>
                            <a:ext cx="10572" cy="316725"/>
                          </a:xfrm>
                          <a:custGeom>
                            <a:avLst/>
                            <a:gdLst>
                              <a:gd name="connsiteX0" fmla="*/ 10573 w 10572"/>
                              <a:gd name="connsiteY0" fmla="*/ 316725 h 316725"/>
                              <a:gd name="connsiteX1" fmla="*/ 0 w 10572"/>
                              <a:gd name="connsiteY1" fmla="*/ 310620 h 316725"/>
                              <a:gd name="connsiteX2" fmla="*/ 0 w 10572"/>
                              <a:gd name="connsiteY2" fmla="*/ 0 h 316725"/>
                              <a:gd name="connsiteX3" fmla="*/ 10573 w 10572"/>
                              <a:gd name="connsiteY3" fmla="*/ 6096 h 316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0572" h="316725">
                                <a:moveTo>
                                  <a:pt x="10573" y="316725"/>
                                </a:moveTo>
                                <a:lnTo>
                                  <a:pt x="0" y="310620"/>
                                </a:lnTo>
                                <a:lnTo>
                                  <a:pt x="0" y="0"/>
                                </a:lnTo>
                                <a:lnTo>
                                  <a:pt x="10573" y="609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653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29" name="Freeform: Shape 14628">
                            <a:extLst>
                              <a:ext uri="{FF2B5EF4-FFF2-40B4-BE49-F238E27FC236}">
                                <a16:creationId xmlns:a16="http://schemas.microsoft.com/office/drawing/2014/main" id="{B4D4009A-752E-6460-CF32-DFBE300E37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43650" y="4699711"/>
                            <a:ext cx="10325" cy="316582"/>
                          </a:xfrm>
                          <a:custGeom>
                            <a:avLst/>
                            <a:gdLst>
                              <a:gd name="connsiteX0" fmla="*/ 10325 w 10325"/>
                              <a:gd name="connsiteY0" fmla="*/ 310620 h 316582"/>
                              <a:gd name="connsiteX1" fmla="*/ 0 w 10325"/>
                              <a:gd name="connsiteY1" fmla="*/ 316582 h 316582"/>
                              <a:gd name="connsiteX2" fmla="*/ 0 w 10325"/>
                              <a:gd name="connsiteY2" fmla="*/ 5953 h 316582"/>
                              <a:gd name="connsiteX3" fmla="*/ 10325 w 10325"/>
                              <a:gd name="connsiteY3" fmla="*/ 0 h 3165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0325" h="316582">
                                <a:moveTo>
                                  <a:pt x="10325" y="310620"/>
                                </a:moveTo>
                                <a:lnTo>
                                  <a:pt x="0" y="316582"/>
                                </a:lnTo>
                                <a:lnTo>
                                  <a:pt x="0" y="5953"/>
                                </a:lnTo>
                                <a:lnTo>
                                  <a:pt x="10325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5D9C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30" name="Freeform: Shape 14629">
                            <a:extLst>
                              <a:ext uri="{FF2B5EF4-FFF2-40B4-BE49-F238E27FC236}">
                                <a16:creationId xmlns:a16="http://schemas.microsoft.com/office/drawing/2014/main" id="{20A2F6B7-8922-43FC-3658-4C0318547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33077" y="4693605"/>
                            <a:ext cx="20897" cy="12058"/>
                          </a:xfrm>
                          <a:custGeom>
                            <a:avLst/>
                            <a:gdLst>
                              <a:gd name="connsiteX0" fmla="*/ 10573 w 20897"/>
                              <a:gd name="connsiteY0" fmla="*/ 12059 h 12058"/>
                              <a:gd name="connsiteX1" fmla="*/ 0 w 20897"/>
                              <a:gd name="connsiteY1" fmla="*/ 5963 h 12058"/>
                              <a:gd name="connsiteX2" fmla="*/ 10325 w 20897"/>
                              <a:gd name="connsiteY2" fmla="*/ 0 h 12058"/>
                              <a:gd name="connsiteX3" fmla="*/ 20898 w 20897"/>
                              <a:gd name="connsiteY3" fmla="*/ 6105 h 120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0897" h="12058">
                                <a:moveTo>
                                  <a:pt x="10573" y="12059"/>
                                </a:moveTo>
                                <a:lnTo>
                                  <a:pt x="0" y="5963"/>
                                </a:lnTo>
                                <a:lnTo>
                                  <a:pt x="10325" y="0"/>
                                </a:lnTo>
                                <a:lnTo>
                                  <a:pt x="20898" y="610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A484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4505" name="Graphic 3">
                        <a:extLst>
                          <a:ext uri="{FF2B5EF4-FFF2-40B4-BE49-F238E27FC236}">
                            <a16:creationId xmlns:a16="http://schemas.microsoft.com/office/drawing/2014/main" id="{3350B961-1AA8-ED94-1BEA-97960CF884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24029" y="4562589"/>
                        <a:ext cx="420090" cy="291398"/>
                        <a:chOff x="4424029" y="4562589"/>
                        <a:chExt cx="420090" cy="291398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622" name="Freeform: Shape 14621">
                          <a:extLst>
                            <a:ext uri="{FF2B5EF4-FFF2-40B4-BE49-F238E27FC236}">
                              <a16:creationId xmlns:a16="http://schemas.microsoft.com/office/drawing/2014/main" id="{15DE8AB7-816A-C297-EDAF-CCA4D097A4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4029" y="4756708"/>
                          <a:ext cx="83867" cy="97278"/>
                        </a:xfrm>
                        <a:custGeom>
                          <a:avLst/>
                          <a:gdLst>
                            <a:gd name="connsiteX0" fmla="*/ 83868 w 83867"/>
                            <a:gd name="connsiteY0" fmla="*/ 97279 h 97278"/>
                            <a:gd name="connsiteX1" fmla="*/ 0 w 83867"/>
                            <a:gd name="connsiteY1" fmla="*/ 48854 h 97278"/>
                            <a:gd name="connsiteX2" fmla="*/ 0 w 83867"/>
                            <a:gd name="connsiteY2" fmla="*/ 0 h 97278"/>
                            <a:gd name="connsiteX3" fmla="*/ 83868 w 83867"/>
                            <a:gd name="connsiteY3" fmla="*/ 48416 h 972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67" h="97278">
                              <a:moveTo>
                                <a:pt x="83868" y="97279"/>
                              </a:moveTo>
                              <a:lnTo>
                                <a:pt x="0" y="48854"/>
                              </a:lnTo>
                              <a:lnTo>
                                <a:pt x="0" y="0"/>
                              </a:lnTo>
                              <a:lnTo>
                                <a:pt x="83868" y="48416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50000"/>
                            <a:lumOff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23" name="Freeform: Shape 14622">
                          <a:extLst>
                            <a:ext uri="{FF2B5EF4-FFF2-40B4-BE49-F238E27FC236}">
                              <a16:creationId xmlns:a16="http://schemas.microsoft.com/office/drawing/2014/main" id="{3478347F-8891-301C-86B4-274A6EEAD5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07896" y="4611014"/>
                          <a:ext cx="336222" cy="242973"/>
                        </a:xfrm>
                        <a:custGeom>
                          <a:avLst/>
                          <a:gdLst>
                            <a:gd name="connsiteX0" fmla="*/ 336223 w 336222"/>
                            <a:gd name="connsiteY0" fmla="*/ 48854 h 242973"/>
                            <a:gd name="connsiteX1" fmla="*/ 0 w 336222"/>
                            <a:gd name="connsiteY1" fmla="*/ 242973 h 242973"/>
                            <a:gd name="connsiteX2" fmla="*/ 0 w 336222"/>
                            <a:gd name="connsiteY2" fmla="*/ 194110 h 242973"/>
                            <a:gd name="connsiteX3" fmla="*/ 336223 w 336222"/>
                            <a:gd name="connsiteY3" fmla="*/ 0 h 2429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36222" h="242973">
                              <a:moveTo>
                                <a:pt x="336223" y="48854"/>
                              </a:moveTo>
                              <a:lnTo>
                                <a:pt x="0" y="242973"/>
                              </a:lnTo>
                              <a:lnTo>
                                <a:pt x="0" y="194110"/>
                              </a:lnTo>
                              <a:lnTo>
                                <a:pt x="336223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24" name="Freeform: Shape 14623">
                          <a:extLst>
                            <a:ext uri="{FF2B5EF4-FFF2-40B4-BE49-F238E27FC236}">
                              <a16:creationId xmlns:a16="http://schemas.microsoft.com/office/drawing/2014/main" id="{083346FD-EDFB-D2F4-3B01-9813C2769C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4029" y="4562589"/>
                          <a:ext cx="420090" cy="242535"/>
                        </a:xfrm>
                        <a:custGeom>
                          <a:avLst/>
                          <a:gdLst>
                            <a:gd name="connsiteX0" fmla="*/ 83868 w 420090"/>
                            <a:gd name="connsiteY0" fmla="*/ 242535 h 242535"/>
                            <a:gd name="connsiteX1" fmla="*/ 0 w 420090"/>
                            <a:gd name="connsiteY1" fmla="*/ 194120 h 242535"/>
                            <a:gd name="connsiteX2" fmla="*/ 336213 w 420090"/>
                            <a:gd name="connsiteY2" fmla="*/ 0 h 242535"/>
                            <a:gd name="connsiteX3" fmla="*/ 420091 w 420090"/>
                            <a:gd name="connsiteY3" fmla="*/ 48425 h 2425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20090" h="242535">
                              <a:moveTo>
                                <a:pt x="83868" y="242535"/>
                              </a:moveTo>
                              <a:lnTo>
                                <a:pt x="0" y="194120"/>
                              </a:lnTo>
                              <a:lnTo>
                                <a:pt x="336213" y="0"/>
                              </a:lnTo>
                              <a:lnTo>
                                <a:pt x="420091" y="4842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75000"/>
                            <a:lumOff val="2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625" name="Freeform: Shape 14624">
                          <a:extLst>
                            <a:ext uri="{FF2B5EF4-FFF2-40B4-BE49-F238E27FC236}">
                              <a16:creationId xmlns:a16="http://schemas.microsoft.com/office/drawing/2014/main" id="{E1A0F39E-9CE1-6D03-0249-1AC55536C4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40288" y="4571971"/>
                          <a:ext cx="387572" cy="223770"/>
                        </a:xfrm>
                        <a:custGeom>
                          <a:avLst/>
                          <a:gdLst>
                            <a:gd name="connsiteX0" fmla="*/ 0 w 387572"/>
                            <a:gd name="connsiteY0" fmla="*/ 184737 h 223770"/>
                            <a:gd name="connsiteX1" fmla="*/ 319954 w 387572"/>
                            <a:gd name="connsiteY1" fmla="*/ 0 h 223770"/>
                            <a:gd name="connsiteX2" fmla="*/ 387572 w 387572"/>
                            <a:gd name="connsiteY2" fmla="*/ 39043 h 223770"/>
                            <a:gd name="connsiteX3" fmla="*/ 67608 w 387572"/>
                            <a:gd name="connsiteY3" fmla="*/ 223771 h 223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7572" h="223770">
                              <a:moveTo>
                                <a:pt x="0" y="184737"/>
                              </a:moveTo>
                              <a:lnTo>
                                <a:pt x="319954" y="0"/>
                              </a:lnTo>
                              <a:lnTo>
                                <a:pt x="387572" y="39043"/>
                              </a:lnTo>
                              <a:lnTo>
                                <a:pt x="67608" y="223771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506" name="Graphic 3">
                        <a:extLst>
                          <a:ext uri="{FF2B5EF4-FFF2-40B4-BE49-F238E27FC236}">
                            <a16:creationId xmlns:a16="http://schemas.microsoft.com/office/drawing/2014/main" id="{B0665869-F21C-ACC3-17BA-3E5397D47C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69224" y="4619920"/>
                        <a:ext cx="127244" cy="449665"/>
                        <a:chOff x="4769224" y="4619920"/>
                        <a:chExt cx="127244" cy="449665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560" name="Graphic 3">
                          <a:extLst>
                            <a:ext uri="{FF2B5EF4-FFF2-40B4-BE49-F238E27FC236}">
                              <a16:creationId xmlns:a16="http://schemas.microsoft.com/office/drawing/2014/main" id="{D73655C0-A05D-6E29-9A40-68A861143C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69224" y="4877247"/>
                          <a:ext cx="49596" cy="192338"/>
                          <a:chOff x="4769224" y="4877247"/>
                          <a:chExt cx="49596" cy="19233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19" name="Freeform: Shape 14618">
                            <a:extLst>
                              <a:ext uri="{FF2B5EF4-FFF2-40B4-BE49-F238E27FC236}">
                                <a16:creationId xmlns:a16="http://schemas.microsoft.com/office/drawing/2014/main" id="{2CCA868F-21B0-D039-5711-CEAFADB126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69224" y="4886125"/>
                            <a:ext cx="34232" cy="183460"/>
                          </a:xfrm>
                          <a:custGeom>
                            <a:avLst/>
                            <a:gdLst>
                              <a:gd name="connsiteX0" fmla="*/ 34233 w 34232"/>
                              <a:gd name="connsiteY0" fmla="*/ 183461 h 183460"/>
                              <a:gd name="connsiteX1" fmla="*/ 0 w 34232"/>
                              <a:gd name="connsiteY1" fmla="*/ 163697 h 183460"/>
                              <a:gd name="connsiteX2" fmla="*/ 0 w 34232"/>
                              <a:gd name="connsiteY2" fmla="*/ 0 h 183460"/>
                              <a:gd name="connsiteX3" fmla="*/ 34233 w 34232"/>
                              <a:gd name="connsiteY3" fmla="*/ 19755 h 1834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34232" h="183460">
                                <a:moveTo>
                                  <a:pt x="34233" y="183461"/>
                                </a:moveTo>
                                <a:lnTo>
                                  <a:pt x="0" y="163697"/>
                                </a:lnTo>
                                <a:lnTo>
                                  <a:pt x="0" y="0"/>
                                </a:lnTo>
                                <a:lnTo>
                                  <a:pt x="34233" y="1975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653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20" name="Freeform: Shape 14619">
                            <a:extLst>
                              <a:ext uri="{FF2B5EF4-FFF2-40B4-BE49-F238E27FC236}">
                                <a16:creationId xmlns:a16="http://schemas.microsoft.com/office/drawing/2014/main" id="{D0249739-EBF1-42B2-3426-D87DB72B18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03457" y="4897002"/>
                            <a:ext cx="15363" cy="172583"/>
                          </a:xfrm>
                          <a:custGeom>
                            <a:avLst/>
                            <a:gdLst>
                              <a:gd name="connsiteX0" fmla="*/ 15364 w 15363"/>
                              <a:gd name="connsiteY0" fmla="*/ 163706 h 172583"/>
                              <a:gd name="connsiteX1" fmla="*/ 0 w 15363"/>
                              <a:gd name="connsiteY1" fmla="*/ 172583 h 172583"/>
                              <a:gd name="connsiteX2" fmla="*/ 0 w 15363"/>
                              <a:gd name="connsiteY2" fmla="*/ 8877 h 172583"/>
                              <a:gd name="connsiteX3" fmla="*/ 15364 w 15363"/>
                              <a:gd name="connsiteY3" fmla="*/ 0 h 1725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363" h="172583">
                                <a:moveTo>
                                  <a:pt x="15364" y="163706"/>
                                </a:moveTo>
                                <a:lnTo>
                                  <a:pt x="0" y="172583"/>
                                </a:lnTo>
                                <a:lnTo>
                                  <a:pt x="0" y="8877"/>
                                </a:lnTo>
                                <a:lnTo>
                                  <a:pt x="15364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3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21" name="Freeform: Shape 14620">
                            <a:extLst>
                              <a:ext uri="{FF2B5EF4-FFF2-40B4-BE49-F238E27FC236}">
                                <a16:creationId xmlns:a16="http://schemas.microsoft.com/office/drawing/2014/main" id="{AFABDA1D-F4C5-9AF7-EB53-520C85F805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69224" y="4877247"/>
                            <a:ext cx="49596" cy="28632"/>
                          </a:xfrm>
                          <a:custGeom>
                            <a:avLst/>
                            <a:gdLst>
                              <a:gd name="connsiteX0" fmla="*/ 34233 w 49596"/>
                              <a:gd name="connsiteY0" fmla="*/ 28632 h 28632"/>
                              <a:gd name="connsiteX1" fmla="*/ 0 w 49596"/>
                              <a:gd name="connsiteY1" fmla="*/ 8877 h 28632"/>
                              <a:gd name="connsiteX2" fmla="*/ 15373 w 49596"/>
                              <a:gd name="connsiteY2" fmla="*/ 0 h 28632"/>
                              <a:gd name="connsiteX3" fmla="*/ 49597 w 49596"/>
                              <a:gd name="connsiteY3" fmla="*/ 19755 h 286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9596" h="28632">
                                <a:moveTo>
                                  <a:pt x="34233" y="28632"/>
                                </a:moveTo>
                                <a:lnTo>
                                  <a:pt x="0" y="8877"/>
                                </a:lnTo>
                                <a:lnTo>
                                  <a:pt x="15373" y="0"/>
                                </a:lnTo>
                                <a:lnTo>
                                  <a:pt x="49597" y="1975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5D9C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561" name="Graphic 3">
                          <a:extLst>
                            <a:ext uri="{FF2B5EF4-FFF2-40B4-BE49-F238E27FC236}">
                              <a16:creationId xmlns:a16="http://schemas.microsoft.com/office/drawing/2014/main" id="{DB89E71D-FE66-277A-9A6A-933E049AFCD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46739" y="4832499"/>
                          <a:ext cx="49596" cy="192338"/>
                          <a:chOff x="4846739" y="4832499"/>
                          <a:chExt cx="49596" cy="19233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16" name="Freeform: Shape 14615">
                            <a:extLst>
                              <a:ext uri="{FF2B5EF4-FFF2-40B4-BE49-F238E27FC236}">
                                <a16:creationId xmlns:a16="http://schemas.microsoft.com/office/drawing/2014/main" id="{E021340A-757F-F9D9-FC84-7EBE9FAD86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46739" y="4841366"/>
                            <a:ext cx="34223" cy="183470"/>
                          </a:xfrm>
                          <a:custGeom>
                            <a:avLst/>
                            <a:gdLst>
                              <a:gd name="connsiteX0" fmla="*/ 34223 w 34223"/>
                              <a:gd name="connsiteY0" fmla="*/ 183470 h 183470"/>
                              <a:gd name="connsiteX1" fmla="*/ 0 w 34223"/>
                              <a:gd name="connsiteY1" fmla="*/ 163706 h 183470"/>
                              <a:gd name="connsiteX2" fmla="*/ 0 w 34223"/>
                              <a:gd name="connsiteY2" fmla="*/ 0 h 183470"/>
                              <a:gd name="connsiteX3" fmla="*/ 34223 w 34223"/>
                              <a:gd name="connsiteY3" fmla="*/ 19764 h 18347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34223" h="183470">
                                <a:moveTo>
                                  <a:pt x="34223" y="183470"/>
                                </a:moveTo>
                                <a:lnTo>
                                  <a:pt x="0" y="163706"/>
                                </a:lnTo>
                                <a:lnTo>
                                  <a:pt x="0" y="0"/>
                                </a:lnTo>
                                <a:lnTo>
                                  <a:pt x="34223" y="1976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653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17" name="Freeform: Shape 14616">
                            <a:extLst>
                              <a:ext uri="{FF2B5EF4-FFF2-40B4-BE49-F238E27FC236}">
                                <a16:creationId xmlns:a16="http://schemas.microsoft.com/office/drawing/2014/main" id="{92AFFD2A-24DB-5238-63A7-903C97FE16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80962" y="4852254"/>
                            <a:ext cx="15373" cy="172583"/>
                          </a:xfrm>
                          <a:custGeom>
                            <a:avLst/>
                            <a:gdLst>
                              <a:gd name="connsiteX0" fmla="*/ 15373 w 15373"/>
                              <a:gd name="connsiteY0" fmla="*/ 163706 h 172583"/>
                              <a:gd name="connsiteX1" fmla="*/ 0 w 15373"/>
                              <a:gd name="connsiteY1" fmla="*/ 172583 h 172583"/>
                              <a:gd name="connsiteX2" fmla="*/ 0 w 15373"/>
                              <a:gd name="connsiteY2" fmla="*/ 8877 h 172583"/>
                              <a:gd name="connsiteX3" fmla="*/ 15373 w 15373"/>
                              <a:gd name="connsiteY3" fmla="*/ 0 h 1725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373" h="172583">
                                <a:moveTo>
                                  <a:pt x="15373" y="163706"/>
                                </a:moveTo>
                                <a:lnTo>
                                  <a:pt x="0" y="172583"/>
                                </a:lnTo>
                                <a:lnTo>
                                  <a:pt x="0" y="8877"/>
                                </a:lnTo>
                                <a:lnTo>
                                  <a:pt x="15373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3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18" name="Freeform: Shape 14617">
                            <a:extLst>
                              <a:ext uri="{FF2B5EF4-FFF2-40B4-BE49-F238E27FC236}">
                                <a16:creationId xmlns:a16="http://schemas.microsoft.com/office/drawing/2014/main" id="{8DC8F23A-FA79-872C-B439-4784EBC66C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46739" y="4832499"/>
                            <a:ext cx="49596" cy="28632"/>
                          </a:xfrm>
                          <a:custGeom>
                            <a:avLst/>
                            <a:gdLst>
                              <a:gd name="connsiteX0" fmla="*/ 34223 w 49596"/>
                              <a:gd name="connsiteY0" fmla="*/ 28632 h 28632"/>
                              <a:gd name="connsiteX1" fmla="*/ 0 w 49596"/>
                              <a:gd name="connsiteY1" fmla="*/ 8868 h 28632"/>
                              <a:gd name="connsiteX2" fmla="*/ 15364 w 49596"/>
                              <a:gd name="connsiteY2" fmla="*/ 0 h 28632"/>
                              <a:gd name="connsiteX3" fmla="*/ 49597 w 49596"/>
                              <a:gd name="connsiteY3" fmla="*/ 19755 h 286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9596" h="28632">
                                <a:moveTo>
                                  <a:pt x="34223" y="28632"/>
                                </a:moveTo>
                                <a:lnTo>
                                  <a:pt x="0" y="8868"/>
                                </a:lnTo>
                                <a:lnTo>
                                  <a:pt x="15364" y="0"/>
                                </a:lnTo>
                                <a:lnTo>
                                  <a:pt x="49597" y="1975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5D9C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562" name="Graphic 3">
                          <a:extLst>
                            <a:ext uri="{FF2B5EF4-FFF2-40B4-BE49-F238E27FC236}">
                              <a16:creationId xmlns:a16="http://schemas.microsoft.com/office/drawing/2014/main" id="{74469969-E516-3430-45BF-98C10F1FB82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69224" y="4619920"/>
                          <a:ext cx="127244" cy="288778"/>
                          <a:chOff x="4769224" y="4619920"/>
                          <a:chExt cx="127244" cy="28877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4613" name="Freeform: Shape 14612">
                            <a:extLst>
                              <a:ext uri="{FF2B5EF4-FFF2-40B4-BE49-F238E27FC236}">
                                <a16:creationId xmlns:a16="http://schemas.microsoft.com/office/drawing/2014/main" id="{5002CCA4-4720-D3F7-1C26-886CE35A57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69224" y="4673546"/>
                            <a:ext cx="34356" cy="235153"/>
                          </a:xfrm>
                          <a:custGeom>
                            <a:avLst/>
                            <a:gdLst>
                              <a:gd name="connsiteX0" fmla="*/ 34357 w 34356"/>
                              <a:gd name="connsiteY0" fmla="*/ 235153 h 235153"/>
                              <a:gd name="connsiteX1" fmla="*/ 0 w 34356"/>
                              <a:gd name="connsiteY1" fmla="*/ 215312 h 235153"/>
                              <a:gd name="connsiteX2" fmla="*/ 0 w 34356"/>
                              <a:gd name="connsiteY2" fmla="*/ 0 h 235153"/>
                              <a:gd name="connsiteX3" fmla="*/ 34357 w 34356"/>
                              <a:gd name="connsiteY3" fmla="*/ 19840 h 2351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34356" h="235153">
                                <a:moveTo>
                                  <a:pt x="34357" y="235153"/>
                                </a:moveTo>
                                <a:lnTo>
                                  <a:pt x="0" y="215312"/>
                                </a:lnTo>
                                <a:lnTo>
                                  <a:pt x="0" y="0"/>
                                </a:lnTo>
                                <a:lnTo>
                                  <a:pt x="34357" y="1984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bg2">
                              <a:lumMod val="85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14" name="Freeform: Shape 14613">
                            <a:extLst>
                              <a:ext uri="{FF2B5EF4-FFF2-40B4-BE49-F238E27FC236}">
                                <a16:creationId xmlns:a16="http://schemas.microsoft.com/office/drawing/2014/main" id="{B4F713AF-CA40-D41F-88A7-1F95B6CA2F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03581" y="4639760"/>
                            <a:ext cx="92887" cy="268938"/>
                          </a:xfrm>
                          <a:custGeom>
                            <a:avLst/>
                            <a:gdLst>
                              <a:gd name="connsiteX0" fmla="*/ 92888 w 92887"/>
                              <a:gd name="connsiteY0" fmla="*/ 215312 h 268938"/>
                              <a:gd name="connsiteX1" fmla="*/ 0 w 92887"/>
                              <a:gd name="connsiteY1" fmla="*/ 268938 h 268938"/>
                              <a:gd name="connsiteX2" fmla="*/ 0 w 92887"/>
                              <a:gd name="connsiteY2" fmla="*/ 53626 h 268938"/>
                              <a:gd name="connsiteX3" fmla="*/ 92888 w 92887"/>
                              <a:gd name="connsiteY3" fmla="*/ 0 h 2689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92887" h="268938">
                                <a:moveTo>
                                  <a:pt x="92888" y="215312"/>
                                </a:moveTo>
                                <a:lnTo>
                                  <a:pt x="0" y="268938"/>
                                </a:lnTo>
                                <a:lnTo>
                                  <a:pt x="0" y="53626"/>
                                </a:lnTo>
                                <a:lnTo>
                                  <a:pt x="92888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615" name="Freeform: Shape 14614">
                            <a:extLst>
                              <a:ext uri="{FF2B5EF4-FFF2-40B4-BE49-F238E27FC236}">
                                <a16:creationId xmlns:a16="http://schemas.microsoft.com/office/drawing/2014/main" id="{C035173C-ED0F-3A2A-619C-74DCF11F68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69224" y="4619920"/>
                            <a:ext cx="127244" cy="73466"/>
                          </a:xfrm>
                          <a:custGeom>
                            <a:avLst/>
                            <a:gdLst>
                              <a:gd name="connsiteX0" fmla="*/ 34357 w 127244"/>
                              <a:gd name="connsiteY0" fmla="*/ 73466 h 73466"/>
                              <a:gd name="connsiteX1" fmla="*/ 0 w 127244"/>
                              <a:gd name="connsiteY1" fmla="*/ 53626 h 73466"/>
                              <a:gd name="connsiteX2" fmla="*/ 92888 w 127244"/>
                              <a:gd name="connsiteY2" fmla="*/ 0 h 73466"/>
                              <a:gd name="connsiteX3" fmla="*/ 127244 w 127244"/>
                              <a:gd name="connsiteY3" fmla="*/ 19841 h 7346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27244" h="73466">
                                <a:moveTo>
                                  <a:pt x="34357" y="73466"/>
                                </a:moveTo>
                                <a:lnTo>
                                  <a:pt x="0" y="53626"/>
                                </a:lnTo>
                                <a:lnTo>
                                  <a:pt x="92888" y="0"/>
                                </a:lnTo>
                                <a:lnTo>
                                  <a:pt x="127244" y="1984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4">
                              <a:lumMod val="90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563" name="Graphic 3">
                          <a:extLst>
                            <a:ext uri="{FF2B5EF4-FFF2-40B4-BE49-F238E27FC236}">
                              <a16:creationId xmlns:a16="http://schemas.microsoft.com/office/drawing/2014/main" id="{018B8E7B-8624-12A0-1A7C-ED97B6C2BF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23040" y="4710674"/>
                          <a:ext cx="35880" cy="58502"/>
                          <a:chOff x="4823040" y="4710674"/>
                          <a:chExt cx="35880" cy="58502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93" name="Graphic 3">
                            <a:extLst>
                              <a:ext uri="{FF2B5EF4-FFF2-40B4-BE49-F238E27FC236}">
                                <a16:creationId xmlns:a16="http://schemas.microsoft.com/office/drawing/2014/main" id="{99A86782-9073-8927-7CE2-8217E0EB0BB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823040" y="4710674"/>
                            <a:ext cx="35880" cy="29089"/>
                            <a:chOff x="4823040" y="4710674"/>
                            <a:chExt cx="35880" cy="29089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604" name="Graphic 3">
                              <a:extLst>
                                <a:ext uri="{FF2B5EF4-FFF2-40B4-BE49-F238E27FC236}">
                                  <a16:creationId xmlns:a16="http://schemas.microsoft.com/office/drawing/2014/main" id="{DC0AFEE5-A07E-B717-183E-38D1B4B9DA2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52187" y="4710674"/>
                              <a:ext cx="6734" cy="12268"/>
                              <a:chOff x="4852187" y="4710674"/>
                              <a:chExt cx="6734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611" name="Freeform: Shape 14610">
                                <a:extLst>
                                  <a:ext uri="{FF2B5EF4-FFF2-40B4-BE49-F238E27FC236}">
                                    <a16:creationId xmlns:a16="http://schemas.microsoft.com/office/drawing/2014/main" id="{D1017C30-3D75-6D75-3877-0E2305452EA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54521" y="4712026"/>
                                <a:ext cx="4400" cy="10915"/>
                              </a:xfrm>
                              <a:custGeom>
                                <a:avLst/>
                                <a:gdLst>
                                  <a:gd name="connsiteX0" fmla="*/ 4401 w 4400"/>
                                  <a:gd name="connsiteY0" fmla="*/ 8382 h 10915"/>
                                  <a:gd name="connsiteX1" fmla="*/ 0 w 4400"/>
                                  <a:gd name="connsiteY1" fmla="*/ 10916 h 10915"/>
                                  <a:gd name="connsiteX2" fmla="*/ 0 w 4400"/>
                                  <a:gd name="connsiteY2" fmla="*/ 2534 h 10915"/>
                                  <a:gd name="connsiteX3" fmla="*/ 4401 w 4400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400" h="10915">
                                    <a:moveTo>
                                      <a:pt x="4401" y="838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34"/>
                                    </a:lnTo>
                                    <a:lnTo>
                                      <a:pt x="440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612" name="Freeform: Shape 14611">
                                <a:extLst>
                                  <a:ext uri="{FF2B5EF4-FFF2-40B4-BE49-F238E27FC236}">
                                    <a16:creationId xmlns:a16="http://schemas.microsoft.com/office/drawing/2014/main" id="{2F80B141-01F4-1C66-C8B4-7D8CDDAA0E1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52187" y="4710674"/>
                                <a:ext cx="6734" cy="12268"/>
                              </a:xfrm>
                              <a:custGeom>
                                <a:avLst/>
                                <a:gdLst>
                                  <a:gd name="connsiteX0" fmla="*/ 4401 w 6734"/>
                                  <a:gd name="connsiteY0" fmla="*/ 0 h 12268"/>
                                  <a:gd name="connsiteX1" fmla="*/ 0 w 6734"/>
                                  <a:gd name="connsiteY1" fmla="*/ 2543 h 12268"/>
                                  <a:gd name="connsiteX2" fmla="*/ 0 w 6734"/>
                                  <a:gd name="connsiteY2" fmla="*/ 10916 h 12268"/>
                                  <a:gd name="connsiteX3" fmla="*/ 2334 w 6734"/>
                                  <a:gd name="connsiteY3" fmla="*/ 12268 h 12268"/>
                                  <a:gd name="connsiteX4" fmla="*/ 2334 w 6734"/>
                                  <a:gd name="connsiteY4" fmla="*/ 3886 h 12268"/>
                                  <a:gd name="connsiteX5" fmla="*/ 6734 w 6734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34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16"/>
                                    </a:lnTo>
                                    <a:lnTo>
                                      <a:pt x="2334" y="12268"/>
                                    </a:lnTo>
                                    <a:lnTo>
                                      <a:pt x="2334" y="3886"/>
                                    </a:lnTo>
                                    <a:lnTo>
                                      <a:pt x="673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605" name="Graphic 3">
                              <a:extLst>
                                <a:ext uri="{FF2B5EF4-FFF2-40B4-BE49-F238E27FC236}">
                                  <a16:creationId xmlns:a16="http://schemas.microsoft.com/office/drawing/2014/main" id="{C288E7D0-228E-04FF-7BBD-F7C9393EEF3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37614" y="4719084"/>
                              <a:ext cx="6734" cy="12268"/>
                              <a:chOff x="4837614" y="4719084"/>
                              <a:chExt cx="6734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609" name="Freeform: Shape 14608">
                                <a:extLst>
                                  <a:ext uri="{FF2B5EF4-FFF2-40B4-BE49-F238E27FC236}">
                                    <a16:creationId xmlns:a16="http://schemas.microsoft.com/office/drawing/2014/main" id="{D1EF272D-3E52-D3B2-1317-245677A39F1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39957" y="4720437"/>
                                <a:ext cx="4391" cy="10915"/>
                              </a:xfrm>
                              <a:custGeom>
                                <a:avLst/>
                                <a:gdLst>
                                  <a:gd name="connsiteX0" fmla="*/ 4391 w 4391"/>
                                  <a:gd name="connsiteY0" fmla="*/ 8382 h 10915"/>
                                  <a:gd name="connsiteX1" fmla="*/ 0 w 4391"/>
                                  <a:gd name="connsiteY1" fmla="*/ 10916 h 10915"/>
                                  <a:gd name="connsiteX2" fmla="*/ 0 w 4391"/>
                                  <a:gd name="connsiteY2" fmla="*/ 2534 h 10915"/>
                                  <a:gd name="connsiteX3" fmla="*/ 4391 w 4391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391" h="10915">
                                    <a:moveTo>
                                      <a:pt x="4391" y="838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34"/>
                                    </a:lnTo>
                                    <a:lnTo>
                                      <a:pt x="439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610" name="Freeform: Shape 14609">
                                <a:extLst>
                                  <a:ext uri="{FF2B5EF4-FFF2-40B4-BE49-F238E27FC236}">
                                    <a16:creationId xmlns:a16="http://schemas.microsoft.com/office/drawing/2014/main" id="{146814EA-2FFD-4FA0-842F-57A53937888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37614" y="4719084"/>
                                <a:ext cx="6734" cy="12268"/>
                              </a:xfrm>
                              <a:custGeom>
                                <a:avLst/>
                                <a:gdLst>
                                  <a:gd name="connsiteX0" fmla="*/ 4401 w 6734"/>
                                  <a:gd name="connsiteY0" fmla="*/ 0 h 12268"/>
                                  <a:gd name="connsiteX1" fmla="*/ 0 w 6734"/>
                                  <a:gd name="connsiteY1" fmla="*/ 2543 h 12268"/>
                                  <a:gd name="connsiteX2" fmla="*/ 0 w 6734"/>
                                  <a:gd name="connsiteY2" fmla="*/ 10916 h 12268"/>
                                  <a:gd name="connsiteX3" fmla="*/ 2343 w 6734"/>
                                  <a:gd name="connsiteY3" fmla="*/ 12268 h 12268"/>
                                  <a:gd name="connsiteX4" fmla="*/ 2343 w 6734"/>
                                  <a:gd name="connsiteY4" fmla="*/ 3886 h 12268"/>
                                  <a:gd name="connsiteX5" fmla="*/ 6734 w 6734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34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16"/>
                                    </a:lnTo>
                                    <a:lnTo>
                                      <a:pt x="2343" y="12268"/>
                                    </a:lnTo>
                                    <a:lnTo>
                                      <a:pt x="2343" y="3886"/>
                                    </a:lnTo>
                                    <a:lnTo>
                                      <a:pt x="673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606" name="Graphic 3">
                              <a:extLst>
                                <a:ext uri="{FF2B5EF4-FFF2-40B4-BE49-F238E27FC236}">
                                  <a16:creationId xmlns:a16="http://schemas.microsoft.com/office/drawing/2014/main" id="{A34DF6EC-1C77-EDF5-36D0-CE4D0F51856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23040" y="4727495"/>
                              <a:ext cx="6743" cy="12268"/>
                              <a:chOff x="4823040" y="4727495"/>
                              <a:chExt cx="6743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607" name="Freeform: Shape 14606">
                                <a:extLst>
                                  <a:ext uri="{FF2B5EF4-FFF2-40B4-BE49-F238E27FC236}">
                                    <a16:creationId xmlns:a16="http://schemas.microsoft.com/office/drawing/2014/main" id="{968F5F1D-1351-9ECB-C790-9578741B470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25384" y="4728848"/>
                                <a:ext cx="4400" cy="10915"/>
                              </a:xfrm>
                              <a:custGeom>
                                <a:avLst/>
                                <a:gdLst>
                                  <a:gd name="connsiteX0" fmla="*/ 4401 w 4400"/>
                                  <a:gd name="connsiteY0" fmla="*/ 8382 h 10915"/>
                                  <a:gd name="connsiteX1" fmla="*/ 0 w 4400"/>
                                  <a:gd name="connsiteY1" fmla="*/ 10916 h 10915"/>
                                  <a:gd name="connsiteX2" fmla="*/ 0 w 4400"/>
                                  <a:gd name="connsiteY2" fmla="*/ 2543 h 10915"/>
                                  <a:gd name="connsiteX3" fmla="*/ 4401 w 4400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400" h="10915">
                                    <a:moveTo>
                                      <a:pt x="4401" y="838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43"/>
                                    </a:lnTo>
                                    <a:lnTo>
                                      <a:pt x="440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608" name="Freeform: Shape 14607">
                                <a:extLst>
                                  <a:ext uri="{FF2B5EF4-FFF2-40B4-BE49-F238E27FC236}">
                                    <a16:creationId xmlns:a16="http://schemas.microsoft.com/office/drawing/2014/main" id="{586DE222-8992-1384-A796-B2503FC9150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23040" y="4727495"/>
                                <a:ext cx="6743" cy="12268"/>
                              </a:xfrm>
                              <a:custGeom>
                                <a:avLst/>
                                <a:gdLst>
                                  <a:gd name="connsiteX0" fmla="*/ 4401 w 6743"/>
                                  <a:gd name="connsiteY0" fmla="*/ 0 h 12268"/>
                                  <a:gd name="connsiteX1" fmla="*/ 0 w 6743"/>
                                  <a:gd name="connsiteY1" fmla="*/ 2543 h 12268"/>
                                  <a:gd name="connsiteX2" fmla="*/ 0 w 6743"/>
                                  <a:gd name="connsiteY2" fmla="*/ 10916 h 12268"/>
                                  <a:gd name="connsiteX3" fmla="*/ 2343 w 6743"/>
                                  <a:gd name="connsiteY3" fmla="*/ 12268 h 12268"/>
                                  <a:gd name="connsiteX4" fmla="*/ 2343 w 6743"/>
                                  <a:gd name="connsiteY4" fmla="*/ 3896 h 12268"/>
                                  <a:gd name="connsiteX5" fmla="*/ 6744 w 6743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43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16"/>
                                    </a:lnTo>
                                    <a:lnTo>
                                      <a:pt x="2343" y="12268"/>
                                    </a:lnTo>
                                    <a:lnTo>
                                      <a:pt x="2343" y="3896"/>
                                    </a:lnTo>
                                    <a:lnTo>
                                      <a:pt x="674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594" name="Graphic 3">
                            <a:extLst>
                              <a:ext uri="{FF2B5EF4-FFF2-40B4-BE49-F238E27FC236}">
                                <a16:creationId xmlns:a16="http://schemas.microsoft.com/office/drawing/2014/main" id="{C9BE6660-AAD8-5E11-9357-2A2A6E4C08E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823040" y="4740087"/>
                            <a:ext cx="35880" cy="29089"/>
                            <a:chOff x="4823040" y="4740087"/>
                            <a:chExt cx="35880" cy="29089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95" name="Graphic 3">
                              <a:extLst>
                                <a:ext uri="{FF2B5EF4-FFF2-40B4-BE49-F238E27FC236}">
                                  <a16:creationId xmlns:a16="http://schemas.microsoft.com/office/drawing/2014/main" id="{DCA03C7C-B6EC-BD49-6204-6ECAE825CF4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52187" y="4740087"/>
                              <a:ext cx="6734" cy="12268"/>
                              <a:chOff x="4852187" y="4740087"/>
                              <a:chExt cx="6734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602" name="Freeform: Shape 14601">
                                <a:extLst>
                                  <a:ext uri="{FF2B5EF4-FFF2-40B4-BE49-F238E27FC236}">
                                    <a16:creationId xmlns:a16="http://schemas.microsoft.com/office/drawing/2014/main" id="{90BEFE76-F4F2-7DEE-4FFE-0E4F0C07FC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54521" y="4741440"/>
                                <a:ext cx="4400" cy="10915"/>
                              </a:xfrm>
                              <a:custGeom>
                                <a:avLst/>
                                <a:gdLst>
                                  <a:gd name="connsiteX0" fmla="*/ 4401 w 4400"/>
                                  <a:gd name="connsiteY0" fmla="*/ 8372 h 10915"/>
                                  <a:gd name="connsiteX1" fmla="*/ 0 w 4400"/>
                                  <a:gd name="connsiteY1" fmla="*/ 10916 h 10915"/>
                                  <a:gd name="connsiteX2" fmla="*/ 0 w 4400"/>
                                  <a:gd name="connsiteY2" fmla="*/ 2534 h 10915"/>
                                  <a:gd name="connsiteX3" fmla="*/ 4401 w 4400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400" h="10915">
                                    <a:moveTo>
                                      <a:pt x="4401" y="837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34"/>
                                    </a:lnTo>
                                    <a:lnTo>
                                      <a:pt x="440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603" name="Freeform: Shape 14602">
                                <a:extLst>
                                  <a:ext uri="{FF2B5EF4-FFF2-40B4-BE49-F238E27FC236}">
                                    <a16:creationId xmlns:a16="http://schemas.microsoft.com/office/drawing/2014/main" id="{D07D023A-34B8-CD82-265A-DBFA1976E6C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52187" y="4740087"/>
                                <a:ext cx="6734" cy="12268"/>
                              </a:xfrm>
                              <a:custGeom>
                                <a:avLst/>
                                <a:gdLst>
                                  <a:gd name="connsiteX0" fmla="*/ 4401 w 6734"/>
                                  <a:gd name="connsiteY0" fmla="*/ 0 h 12268"/>
                                  <a:gd name="connsiteX1" fmla="*/ 0 w 6734"/>
                                  <a:gd name="connsiteY1" fmla="*/ 2543 h 12268"/>
                                  <a:gd name="connsiteX2" fmla="*/ 0 w 6734"/>
                                  <a:gd name="connsiteY2" fmla="*/ 10916 h 12268"/>
                                  <a:gd name="connsiteX3" fmla="*/ 2334 w 6734"/>
                                  <a:gd name="connsiteY3" fmla="*/ 12268 h 12268"/>
                                  <a:gd name="connsiteX4" fmla="*/ 2334 w 6734"/>
                                  <a:gd name="connsiteY4" fmla="*/ 3886 h 12268"/>
                                  <a:gd name="connsiteX5" fmla="*/ 6734 w 6734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34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16"/>
                                    </a:lnTo>
                                    <a:lnTo>
                                      <a:pt x="2334" y="12268"/>
                                    </a:lnTo>
                                    <a:lnTo>
                                      <a:pt x="2334" y="3886"/>
                                    </a:lnTo>
                                    <a:lnTo>
                                      <a:pt x="673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96" name="Graphic 3">
                              <a:extLst>
                                <a:ext uri="{FF2B5EF4-FFF2-40B4-BE49-F238E27FC236}">
                                  <a16:creationId xmlns:a16="http://schemas.microsoft.com/office/drawing/2014/main" id="{64DA31D5-C792-9CC9-D9A4-35E744151B4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37614" y="4748498"/>
                              <a:ext cx="6734" cy="12268"/>
                              <a:chOff x="4837614" y="4748498"/>
                              <a:chExt cx="6734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600" name="Freeform: Shape 14599">
                                <a:extLst>
                                  <a:ext uri="{FF2B5EF4-FFF2-40B4-BE49-F238E27FC236}">
                                    <a16:creationId xmlns:a16="http://schemas.microsoft.com/office/drawing/2014/main" id="{29B3E201-5CA5-DBF4-8CD0-4FD1E8E5AE3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39957" y="4749850"/>
                                <a:ext cx="4391" cy="10915"/>
                              </a:xfrm>
                              <a:custGeom>
                                <a:avLst/>
                                <a:gdLst>
                                  <a:gd name="connsiteX0" fmla="*/ 4391 w 4391"/>
                                  <a:gd name="connsiteY0" fmla="*/ 8382 h 10915"/>
                                  <a:gd name="connsiteX1" fmla="*/ 0 w 4391"/>
                                  <a:gd name="connsiteY1" fmla="*/ 10916 h 10915"/>
                                  <a:gd name="connsiteX2" fmla="*/ 0 w 4391"/>
                                  <a:gd name="connsiteY2" fmla="*/ 2543 h 10915"/>
                                  <a:gd name="connsiteX3" fmla="*/ 4391 w 4391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391" h="10915">
                                    <a:moveTo>
                                      <a:pt x="4391" y="838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43"/>
                                    </a:lnTo>
                                    <a:lnTo>
                                      <a:pt x="439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601" name="Freeform: Shape 14600">
                                <a:extLst>
                                  <a:ext uri="{FF2B5EF4-FFF2-40B4-BE49-F238E27FC236}">
                                    <a16:creationId xmlns:a16="http://schemas.microsoft.com/office/drawing/2014/main" id="{28EE9969-0013-62B8-5940-7F4ABA294C5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37614" y="4748498"/>
                                <a:ext cx="6734" cy="12268"/>
                              </a:xfrm>
                              <a:custGeom>
                                <a:avLst/>
                                <a:gdLst>
                                  <a:gd name="connsiteX0" fmla="*/ 4401 w 6734"/>
                                  <a:gd name="connsiteY0" fmla="*/ 0 h 12268"/>
                                  <a:gd name="connsiteX1" fmla="*/ 0 w 6734"/>
                                  <a:gd name="connsiteY1" fmla="*/ 2543 h 12268"/>
                                  <a:gd name="connsiteX2" fmla="*/ 0 w 6734"/>
                                  <a:gd name="connsiteY2" fmla="*/ 10916 h 12268"/>
                                  <a:gd name="connsiteX3" fmla="*/ 2343 w 6734"/>
                                  <a:gd name="connsiteY3" fmla="*/ 12268 h 12268"/>
                                  <a:gd name="connsiteX4" fmla="*/ 2343 w 6734"/>
                                  <a:gd name="connsiteY4" fmla="*/ 3886 h 12268"/>
                                  <a:gd name="connsiteX5" fmla="*/ 6734 w 6734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34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16"/>
                                    </a:lnTo>
                                    <a:lnTo>
                                      <a:pt x="2343" y="12268"/>
                                    </a:lnTo>
                                    <a:lnTo>
                                      <a:pt x="2343" y="3886"/>
                                    </a:lnTo>
                                    <a:lnTo>
                                      <a:pt x="673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97" name="Graphic 3">
                              <a:extLst>
                                <a:ext uri="{FF2B5EF4-FFF2-40B4-BE49-F238E27FC236}">
                                  <a16:creationId xmlns:a16="http://schemas.microsoft.com/office/drawing/2014/main" id="{39F1536E-8C6C-89C5-D00A-A0C20DF52B2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823040" y="4756908"/>
                              <a:ext cx="6743" cy="12268"/>
                              <a:chOff x="4823040" y="4756908"/>
                              <a:chExt cx="6743" cy="1226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98" name="Freeform: Shape 14597">
                                <a:extLst>
                                  <a:ext uri="{FF2B5EF4-FFF2-40B4-BE49-F238E27FC236}">
                                    <a16:creationId xmlns:a16="http://schemas.microsoft.com/office/drawing/2014/main" id="{71A6E117-E154-7AFD-12F5-9257D848B2C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25384" y="4758261"/>
                                <a:ext cx="4400" cy="10915"/>
                              </a:xfrm>
                              <a:custGeom>
                                <a:avLst/>
                                <a:gdLst>
                                  <a:gd name="connsiteX0" fmla="*/ 4401 w 4400"/>
                                  <a:gd name="connsiteY0" fmla="*/ 8382 h 10915"/>
                                  <a:gd name="connsiteX1" fmla="*/ 0 w 4400"/>
                                  <a:gd name="connsiteY1" fmla="*/ 10916 h 10915"/>
                                  <a:gd name="connsiteX2" fmla="*/ 0 w 4400"/>
                                  <a:gd name="connsiteY2" fmla="*/ 2543 h 10915"/>
                                  <a:gd name="connsiteX3" fmla="*/ 4401 w 4400"/>
                                  <a:gd name="connsiteY3" fmla="*/ 0 h 1091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4400" h="10915">
                                    <a:moveTo>
                                      <a:pt x="4401" y="8382"/>
                                    </a:moveTo>
                                    <a:lnTo>
                                      <a:pt x="0" y="10916"/>
                                    </a:lnTo>
                                    <a:lnTo>
                                      <a:pt x="0" y="2543"/>
                                    </a:lnTo>
                                    <a:lnTo>
                                      <a:pt x="440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D676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99" name="Freeform: Shape 14598">
                                <a:extLst>
                                  <a:ext uri="{FF2B5EF4-FFF2-40B4-BE49-F238E27FC236}">
                                    <a16:creationId xmlns:a16="http://schemas.microsoft.com/office/drawing/2014/main" id="{40680B18-2F49-FC51-0BCF-4B46C706C21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23040" y="4756908"/>
                                <a:ext cx="6743" cy="12268"/>
                              </a:xfrm>
                              <a:custGeom>
                                <a:avLst/>
                                <a:gdLst>
                                  <a:gd name="connsiteX0" fmla="*/ 4401 w 6743"/>
                                  <a:gd name="connsiteY0" fmla="*/ 0 h 12268"/>
                                  <a:gd name="connsiteX1" fmla="*/ 0 w 6743"/>
                                  <a:gd name="connsiteY1" fmla="*/ 2543 h 12268"/>
                                  <a:gd name="connsiteX2" fmla="*/ 0 w 6743"/>
                                  <a:gd name="connsiteY2" fmla="*/ 10925 h 12268"/>
                                  <a:gd name="connsiteX3" fmla="*/ 2343 w 6743"/>
                                  <a:gd name="connsiteY3" fmla="*/ 12268 h 12268"/>
                                  <a:gd name="connsiteX4" fmla="*/ 2343 w 6743"/>
                                  <a:gd name="connsiteY4" fmla="*/ 3896 h 12268"/>
                                  <a:gd name="connsiteX5" fmla="*/ 6744 w 6743"/>
                                  <a:gd name="connsiteY5" fmla="*/ 1353 h 122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6743" h="12268">
                                    <a:moveTo>
                                      <a:pt x="4401" y="0"/>
                                    </a:moveTo>
                                    <a:lnTo>
                                      <a:pt x="0" y="2543"/>
                                    </a:lnTo>
                                    <a:lnTo>
                                      <a:pt x="0" y="10925"/>
                                    </a:lnTo>
                                    <a:lnTo>
                                      <a:pt x="2343" y="12268"/>
                                    </a:lnTo>
                                    <a:lnTo>
                                      <a:pt x="2343" y="3896"/>
                                    </a:lnTo>
                                    <a:lnTo>
                                      <a:pt x="6744" y="13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595654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  <p:grpSp>
                      <p:nvGrpSpPr>
                        <p:cNvPr id="14564" name="Graphic 3">
                          <a:extLst>
                            <a:ext uri="{FF2B5EF4-FFF2-40B4-BE49-F238E27FC236}">
                              <a16:creationId xmlns:a16="http://schemas.microsoft.com/office/drawing/2014/main" id="{1860CE6C-C036-2484-B231-C666E25077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688576"/>
                          <a:ext cx="20859" cy="115366"/>
                          <a:chOff x="4774777" y="4688576"/>
                          <a:chExt cx="20859" cy="115366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67" name="Graphic 3">
                            <a:extLst>
                              <a:ext uri="{FF2B5EF4-FFF2-40B4-BE49-F238E27FC236}">
                                <a16:creationId xmlns:a16="http://schemas.microsoft.com/office/drawing/2014/main" id="{45A19F57-F252-58E6-0C86-8F2689B1AA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774777" y="4755841"/>
                            <a:ext cx="20859" cy="48101"/>
                            <a:chOff x="4774777" y="4755841"/>
                            <a:chExt cx="20859" cy="48101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81" name="Graphic 3">
                              <a:extLst>
                                <a:ext uri="{FF2B5EF4-FFF2-40B4-BE49-F238E27FC236}">
                                  <a16:creationId xmlns:a16="http://schemas.microsoft.com/office/drawing/2014/main" id="{56F669BB-8792-7702-78AC-018F8ECE68C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55841"/>
                              <a:ext cx="20859" cy="16163"/>
                              <a:chOff x="4774777" y="4755841"/>
                              <a:chExt cx="20859" cy="1616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91" name="Freeform: Shape 14590">
                                <a:extLst>
                                  <a:ext uri="{FF2B5EF4-FFF2-40B4-BE49-F238E27FC236}">
                                    <a16:creationId xmlns:a16="http://schemas.microsoft.com/office/drawing/2014/main" id="{F9015CC5-FEFD-86CB-ADCB-95DDDA017E3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56394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1 h 15611"/>
                                  <a:gd name="connsiteX1" fmla="*/ 0 w 19097"/>
                                  <a:gd name="connsiteY1" fmla="*/ 4581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1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1"/>
                                    </a:moveTo>
                                    <a:lnTo>
                                      <a:pt x="0" y="4581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1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92" name="Freeform: Shape 14591">
                                <a:extLst>
                                  <a:ext uri="{FF2B5EF4-FFF2-40B4-BE49-F238E27FC236}">
                                    <a16:creationId xmlns:a16="http://schemas.microsoft.com/office/drawing/2014/main" id="{13D0EF14-8CD2-3987-D2CB-B9EE65B0224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55841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3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82" name="Graphic 3">
                              <a:extLst>
                                <a:ext uri="{FF2B5EF4-FFF2-40B4-BE49-F238E27FC236}">
                                  <a16:creationId xmlns:a16="http://schemas.microsoft.com/office/drawing/2014/main" id="{861C6589-89FC-050B-D306-9DCEC2EA46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66491"/>
                              <a:ext cx="20859" cy="16163"/>
                              <a:chOff x="4774777" y="4766491"/>
                              <a:chExt cx="20859" cy="1616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89" name="Freeform: Shape 14588">
                                <a:extLst>
                                  <a:ext uri="{FF2B5EF4-FFF2-40B4-BE49-F238E27FC236}">
                                    <a16:creationId xmlns:a16="http://schemas.microsoft.com/office/drawing/2014/main" id="{B97624C5-388A-120D-79AD-0181482F621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67043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2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2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90" name="Freeform: Shape 14589">
                                <a:extLst>
                                  <a:ext uri="{FF2B5EF4-FFF2-40B4-BE49-F238E27FC236}">
                                    <a16:creationId xmlns:a16="http://schemas.microsoft.com/office/drawing/2014/main" id="{1278CB81-9295-572A-7239-700EE30D538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66491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3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83" name="Graphic 3">
                              <a:extLst>
                                <a:ext uri="{FF2B5EF4-FFF2-40B4-BE49-F238E27FC236}">
                                  <a16:creationId xmlns:a16="http://schemas.microsoft.com/office/drawing/2014/main" id="{F039B5D3-1072-5767-06E7-3EEF3561EB8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77139"/>
                              <a:ext cx="20859" cy="16154"/>
                              <a:chOff x="4774777" y="4777139"/>
                              <a:chExt cx="20859" cy="1615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87" name="Freeform: Shape 14586">
                                <a:extLst>
                                  <a:ext uri="{FF2B5EF4-FFF2-40B4-BE49-F238E27FC236}">
                                    <a16:creationId xmlns:a16="http://schemas.microsoft.com/office/drawing/2014/main" id="{79615C24-0332-9C81-5FA1-AD1BBC1BDF1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77682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2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2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88" name="Freeform: Shape 14587">
                                <a:extLst>
                                  <a:ext uri="{FF2B5EF4-FFF2-40B4-BE49-F238E27FC236}">
                                    <a16:creationId xmlns:a16="http://schemas.microsoft.com/office/drawing/2014/main" id="{4ACF99B3-D2E5-5F5F-7EBA-B51BB03BB6E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77139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4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4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84" name="Graphic 3">
                              <a:extLst>
                                <a:ext uri="{FF2B5EF4-FFF2-40B4-BE49-F238E27FC236}">
                                  <a16:creationId xmlns:a16="http://schemas.microsoft.com/office/drawing/2014/main" id="{6A45B0C9-89C4-EB6A-169E-B2A3F595BB5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87788"/>
                              <a:ext cx="20859" cy="16154"/>
                              <a:chOff x="4774777" y="4787788"/>
                              <a:chExt cx="20859" cy="1615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85" name="Freeform: Shape 14584">
                                <a:extLst>
                                  <a:ext uri="{FF2B5EF4-FFF2-40B4-BE49-F238E27FC236}">
                                    <a16:creationId xmlns:a16="http://schemas.microsoft.com/office/drawing/2014/main" id="{B355F600-C1D8-C58A-F3F3-63DA6C9250A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88331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1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1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86" name="Freeform: Shape 14585">
                                <a:extLst>
                                  <a:ext uri="{FF2B5EF4-FFF2-40B4-BE49-F238E27FC236}">
                                    <a16:creationId xmlns:a16="http://schemas.microsoft.com/office/drawing/2014/main" id="{70977CD6-B22E-E6ED-4835-32E391BA366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87788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3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568" name="Graphic 3">
                            <a:extLst>
                              <a:ext uri="{FF2B5EF4-FFF2-40B4-BE49-F238E27FC236}">
                                <a16:creationId xmlns:a16="http://schemas.microsoft.com/office/drawing/2014/main" id="{B5C2272A-7D15-B71B-63EF-985B754DDA9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774777" y="4688576"/>
                            <a:ext cx="20859" cy="48101"/>
                            <a:chOff x="4774777" y="4688576"/>
                            <a:chExt cx="20859" cy="48101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69" name="Graphic 3">
                              <a:extLst>
                                <a:ext uri="{FF2B5EF4-FFF2-40B4-BE49-F238E27FC236}">
                                  <a16:creationId xmlns:a16="http://schemas.microsoft.com/office/drawing/2014/main" id="{01506BAC-0217-CB87-95F6-11939916C30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688576"/>
                              <a:ext cx="20859" cy="16163"/>
                              <a:chOff x="4774777" y="4688576"/>
                              <a:chExt cx="20859" cy="16163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79" name="Freeform: Shape 14578">
                                <a:extLst>
                                  <a:ext uri="{FF2B5EF4-FFF2-40B4-BE49-F238E27FC236}">
                                    <a16:creationId xmlns:a16="http://schemas.microsoft.com/office/drawing/2014/main" id="{FCB4A98F-C530-6A7F-F9A8-89BC3308782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689128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2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2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80" name="Freeform: Shape 14579">
                                <a:extLst>
                                  <a:ext uri="{FF2B5EF4-FFF2-40B4-BE49-F238E27FC236}">
                                    <a16:creationId xmlns:a16="http://schemas.microsoft.com/office/drawing/2014/main" id="{5810B4F8-8B7B-2003-26C3-7384208F580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688576"/>
                                <a:ext cx="20859" cy="14134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4"/>
                                  <a:gd name="connsiteX1" fmla="*/ 0 w 20859"/>
                                  <a:gd name="connsiteY1" fmla="*/ 2772 h 14134"/>
                                  <a:gd name="connsiteX2" fmla="*/ 1181 w 20859"/>
                                  <a:gd name="connsiteY2" fmla="*/ 0 h 14134"/>
                                  <a:gd name="connsiteX3" fmla="*/ 20860 w 20859"/>
                                  <a:gd name="connsiteY3" fmla="*/ 11363 h 14134"/>
                                  <a:gd name="connsiteX4" fmla="*/ 19679 w 20859"/>
                                  <a:gd name="connsiteY4" fmla="*/ 14135 h 141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4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70" name="Graphic 3">
                              <a:extLst>
                                <a:ext uri="{FF2B5EF4-FFF2-40B4-BE49-F238E27FC236}">
                                  <a16:creationId xmlns:a16="http://schemas.microsoft.com/office/drawing/2014/main" id="{547D0654-6FD7-519B-826E-05F136451B2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699225"/>
                              <a:ext cx="20859" cy="16154"/>
                              <a:chOff x="4774777" y="4699225"/>
                              <a:chExt cx="20859" cy="1615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77" name="Freeform: Shape 14576">
                                <a:extLst>
                                  <a:ext uri="{FF2B5EF4-FFF2-40B4-BE49-F238E27FC236}">
                                    <a16:creationId xmlns:a16="http://schemas.microsoft.com/office/drawing/2014/main" id="{A90ED55E-9459-A041-DB2C-6A73632005F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699768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1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1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78" name="Freeform: Shape 14577">
                                <a:extLst>
                                  <a:ext uri="{FF2B5EF4-FFF2-40B4-BE49-F238E27FC236}">
                                    <a16:creationId xmlns:a16="http://schemas.microsoft.com/office/drawing/2014/main" id="{031170B2-2F14-E5C9-9F79-402074E2FA8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699225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3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71" name="Graphic 3">
                              <a:extLst>
                                <a:ext uri="{FF2B5EF4-FFF2-40B4-BE49-F238E27FC236}">
                                  <a16:creationId xmlns:a16="http://schemas.microsoft.com/office/drawing/2014/main" id="{6687E265-C749-843A-AF4C-8D5AFFED3FC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09874"/>
                              <a:ext cx="20859" cy="16154"/>
                              <a:chOff x="4774777" y="4709874"/>
                              <a:chExt cx="20859" cy="1615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75" name="Freeform: Shape 14574">
                                <a:extLst>
                                  <a:ext uri="{FF2B5EF4-FFF2-40B4-BE49-F238E27FC236}">
                                    <a16:creationId xmlns:a16="http://schemas.microsoft.com/office/drawing/2014/main" id="{B662D424-1E3F-98C2-2DC3-8D49E1DA180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10417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1 h 15611"/>
                                  <a:gd name="connsiteX1" fmla="*/ 0 w 19097"/>
                                  <a:gd name="connsiteY1" fmla="*/ 4581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1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1"/>
                                    </a:moveTo>
                                    <a:lnTo>
                                      <a:pt x="0" y="4581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1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76" name="Freeform: Shape 14575">
                                <a:extLst>
                                  <a:ext uri="{FF2B5EF4-FFF2-40B4-BE49-F238E27FC236}">
                                    <a16:creationId xmlns:a16="http://schemas.microsoft.com/office/drawing/2014/main" id="{3360ADC2-E115-5EC5-C7EF-75D805823ED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09874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3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3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72" name="Graphic 3">
                              <a:extLst>
                                <a:ext uri="{FF2B5EF4-FFF2-40B4-BE49-F238E27FC236}">
                                  <a16:creationId xmlns:a16="http://schemas.microsoft.com/office/drawing/2014/main" id="{383A526E-2F90-BD1C-F319-328B90A6B4B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74777" y="4720523"/>
                              <a:ext cx="20859" cy="16154"/>
                              <a:chOff x="4774777" y="4720523"/>
                              <a:chExt cx="20859" cy="1615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73" name="Freeform: Shape 14572">
                                <a:extLst>
                                  <a:ext uri="{FF2B5EF4-FFF2-40B4-BE49-F238E27FC236}">
                                    <a16:creationId xmlns:a16="http://schemas.microsoft.com/office/drawing/2014/main" id="{B1480091-840E-5980-57E6-D04D5B8B75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6244" y="4721066"/>
                                <a:ext cx="19097" cy="15611"/>
                              </a:xfrm>
                              <a:custGeom>
                                <a:avLst/>
                                <a:gdLst>
                                  <a:gd name="connsiteX0" fmla="*/ 19098 w 19097"/>
                                  <a:gd name="connsiteY0" fmla="*/ 15612 h 15611"/>
                                  <a:gd name="connsiteX1" fmla="*/ 0 w 19097"/>
                                  <a:gd name="connsiteY1" fmla="*/ 4582 h 15611"/>
                                  <a:gd name="connsiteX2" fmla="*/ 0 w 19097"/>
                                  <a:gd name="connsiteY2" fmla="*/ 0 h 15611"/>
                                  <a:gd name="connsiteX3" fmla="*/ 19098 w 19097"/>
                                  <a:gd name="connsiteY3" fmla="*/ 11030 h 15611"/>
                                  <a:gd name="connsiteX4" fmla="*/ 19098 w 19097"/>
                                  <a:gd name="connsiteY4" fmla="*/ 15612 h 156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9097" h="15611">
                                    <a:moveTo>
                                      <a:pt x="19098" y="15612"/>
                                    </a:moveTo>
                                    <a:lnTo>
                                      <a:pt x="0" y="4582"/>
                                    </a:lnTo>
                                    <a:lnTo>
                                      <a:pt x="0" y="0"/>
                                    </a:lnTo>
                                    <a:lnTo>
                                      <a:pt x="19098" y="11030"/>
                                    </a:lnTo>
                                    <a:lnTo>
                                      <a:pt x="19098" y="1561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FA598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74" name="Freeform: Shape 14573">
                                <a:extLst>
                                  <a:ext uri="{FF2B5EF4-FFF2-40B4-BE49-F238E27FC236}">
                                    <a16:creationId xmlns:a16="http://schemas.microsoft.com/office/drawing/2014/main" id="{AD9B6AA5-307D-B70A-80D9-428E21E7DCD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74777" y="4720523"/>
                                <a:ext cx="20859" cy="14135"/>
                              </a:xfrm>
                              <a:custGeom>
                                <a:avLst/>
                                <a:gdLst>
                                  <a:gd name="connsiteX0" fmla="*/ 19679 w 20859"/>
                                  <a:gd name="connsiteY0" fmla="*/ 14135 h 14135"/>
                                  <a:gd name="connsiteX1" fmla="*/ 0 w 20859"/>
                                  <a:gd name="connsiteY1" fmla="*/ 2772 h 14135"/>
                                  <a:gd name="connsiteX2" fmla="*/ 1181 w 20859"/>
                                  <a:gd name="connsiteY2" fmla="*/ 0 h 14135"/>
                                  <a:gd name="connsiteX3" fmla="*/ 20860 w 20859"/>
                                  <a:gd name="connsiteY3" fmla="*/ 11364 h 14135"/>
                                  <a:gd name="connsiteX4" fmla="*/ 19679 w 20859"/>
                                  <a:gd name="connsiteY4" fmla="*/ 14135 h 1413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20859" h="14135">
                                    <a:moveTo>
                                      <a:pt x="19679" y="14135"/>
                                    </a:moveTo>
                                    <a:lnTo>
                                      <a:pt x="0" y="2772"/>
                                    </a:lnTo>
                                    <a:lnTo>
                                      <a:pt x="1181" y="0"/>
                                    </a:lnTo>
                                    <a:lnTo>
                                      <a:pt x="20860" y="11364"/>
                                    </a:lnTo>
                                    <a:lnTo>
                                      <a:pt x="19679" y="141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ED3C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  <p:sp>
                      <p:nvSpPr>
                        <p:cNvPr id="14565" name="Freeform: Shape 14564">
                          <a:extLst>
                            <a:ext uri="{FF2B5EF4-FFF2-40B4-BE49-F238E27FC236}">
                              <a16:creationId xmlns:a16="http://schemas.microsoft.com/office/drawing/2014/main" id="{DF024DB3-9EB6-0AA2-9002-E2DC7C3140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22898" y="4781816"/>
                          <a:ext cx="49625" cy="78276"/>
                        </a:xfrm>
                        <a:custGeom>
                          <a:avLst/>
                          <a:gdLst>
                            <a:gd name="connsiteX0" fmla="*/ 49625 w 49625"/>
                            <a:gd name="connsiteY0" fmla="*/ 49625 h 78276"/>
                            <a:gd name="connsiteX1" fmla="*/ 0 w 49625"/>
                            <a:gd name="connsiteY1" fmla="*/ 78276 h 78276"/>
                            <a:gd name="connsiteX2" fmla="*/ 0 w 49625"/>
                            <a:gd name="connsiteY2" fmla="*/ 28651 h 78276"/>
                            <a:gd name="connsiteX3" fmla="*/ 49625 w 49625"/>
                            <a:gd name="connsiteY3" fmla="*/ 0 h 782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9625" h="78276">
                              <a:moveTo>
                                <a:pt x="49625" y="49625"/>
                              </a:moveTo>
                              <a:lnTo>
                                <a:pt x="0" y="78276"/>
                              </a:lnTo>
                              <a:lnTo>
                                <a:pt x="0" y="28651"/>
                              </a:lnTo>
                              <a:lnTo>
                                <a:pt x="49625" y="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8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566" name="Freeform: Shape 14565">
                          <a:extLst>
                            <a:ext uri="{FF2B5EF4-FFF2-40B4-BE49-F238E27FC236}">
                              <a16:creationId xmlns:a16="http://schemas.microsoft.com/office/drawing/2014/main" id="{8967D938-63E1-E116-9DBE-D777724C10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87525" y="4643904"/>
                          <a:ext cx="1762" cy="216331"/>
                        </a:xfrm>
                        <a:custGeom>
                          <a:avLst/>
                          <a:gdLst>
                            <a:gd name="connsiteX0" fmla="*/ 0 w 1762"/>
                            <a:gd name="connsiteY0" fmla="*/ 216332 h 216331"/>
                            <a:gd name="connsiteX1" fmla="*/ 1762 w 1762"/>
                            <a:gd name="connsiteY1" fmla="*/ 215312 h 216331"/>
                            <a:gd name="connsiteX2" fmla="*/ 1762 w 1762"/>
                            <a:gd name="connsiteY2" fmla="*/ 0 h 216331"/>
                            <a:gd name="connsiteX3" fmla="*/ 0 w 1762"/>
                            <a:gd name="connsiteY3" fmla="*/ 1019 h 2163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62" h="216331">
                              <a:moveTo>
                                <a:pt x="0" y="216332"/>
                              </a:moveTo>
                              <a:lnTo>
                                <a:pt x="1762" y="215312"/>
                              </a:lnTo>
                              <a:lnTo>
                                <a:pt x="1762" y="0"/>
                              </a:lnTo>
                              <a:lnTo>
                                <a:pt x="0" y="10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FA598">
                            <a:alpha val="30000"/>
                          </a:srgb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507" name="Graphic 3">
                        <a:extLst>
                          <a:ext uri="{FF2B5EF4-FFF2-40B4-BE49-F238E27FC236}">
                            <a16:creationId xmlns:a16="http://schemas.microsoft.com/office/drawing/2014/main" id="{F6DA61B7-0732-E967-F90D-C1382CFA12A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44758" y="4701740"/>
                        <a:ext cx="236315" cy="490341"/>
                        <a:chOff x="4544758" y="4701740"/>
                        <a:chExt cx="236315" cy="490341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4508" name="Graphic 3">
                          <a:extLst>
                            <a:ext uri="{FF2B5EF4-FFF2-40B4-BE49-F238E27FC236}">
                              <a16:creationId xmlns:a16="http://schemas.microsoft.com/office/drawing/2014/main" id="{842C4DC8-0344-6673-01CA-53650787CF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12350" y="4701740"/>
                          <a:ext cx="68722" cy="393577"/>
                          <a:chOff x="4712350" y="4701740"/>
                          <a:chExt cx="68722" cy="393577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48" name="Graphic 3">
                            <a:extLst>
                              <a:ext uri="{FF2B5EF4-FFF2-40B4-BE49-F238E27FC236}">
                                <a16:creationId xmlns:a16="http://schemas.microsoft.com/office/drawing/2014/main" id="{36E99797-5BFE-044D-52C7-F13FF616D06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716713" y="4751411"/>
                            <a:ext cx="64360" cy="343907"/>
                            <a:chOff x="4716713" y="4751411"/>
                            <a:chExt cx="64360" cy="34390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557" name="Freeform: Shape 14556">
                              <a:extLst>
                                <a:ext uri="{FF2B5EF4-FFF2-40B4-BE49-F238E27FC236}">
                                  <a16:creationId xmlns:a16="http://schemas.microsoft.com/office/drawing/2014/main" id="{873107F0-FFB6-1606-05EE-5607156659A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716713" y="4776435"/>
                              <a:ext cx="64350" cy="318883"/>
                            </a:xfrm>
                            <a:custGeom>
                              <a:avLst/>
                              <a:gdLst>
                                <a:gd name="connsiteX0" fmla="*/ 105 w 64350"/>
                                <a:gd name="connsiteY0" fmla="*/ 0 h 318883"/>
                                <a:gd name="connsiteX1" fmla="*/ 0 w 64350"/>
                                <a:gd name="connsiteY1" fmla="*/ 300190 h 318883"/>
                                <a:gd name="connsiteX2" fmla="*/ 9087 w 64350"/>
                                <a:gd name="connsiteY2" fmla="*/ 313201 h 318883"/>
                                <a:gd name="connsiteX3" fmla="*/ 54512 w 64350"/>
                                <a:gd name="connsiteY3" fmla="*/ 313658 h 318883"/>
                                <a:gd name="connsiteX4" fmla="*/ 64246 w 64350"/>
                                <a:gd name="connsiteY4" fmla="*/ 300361 h 318883"/>
                                <a:gd name="connsiteX5" fmla="*/ 64351 w 64350"/>
                                <a:gd name="connsiteY5" fmla="*/ 171 h 318883"/>
                                <a:gd name="connsiteX6" fmla="*/ 105 w 64350"/>
                                <a:gd name="connsiteY6" fmla="*/ 0 h 31888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350" h="318883">
                                  <a:moveTo>
                                    <a:pt x="105" y="0"/>
                                  </a:moveTo>
                                  <a:lnTo>
                                    <a:pt x="0" y="300190"/>
                                  </a:lnTo>
                                  <a:cubicBezTo>
                                    <a:pt x="-9" y="304876"/>
                                    <a:pt x="3010" y="309572"/>
                                    <a:pt x="9087" y="313201"/>
                                  </a:cubicBezTo>
                                  <a:cubicBezTo>
                                    <a:pt x="21450" y="320592"/>
                                    <a:pt x="41786" y="320802"/>
                                    <a:pt x="54512" y="313658"/>
                                  </a:cubicBezTo>
                                  <a:cubicBezTo>
                                    <a:pt x="60979" y="310029"/>
                                    <a:pt x="64227" y="305200"/>
                                    <a:pt x="64246" y="300361"/>
                                  </a:cubicBezTo>
                                  <a:lnTo>
                                    <a:pt x="64351" y="171"/>
                                  </a:lnTo>
                                  <a:lnTo>
                                    <a:pt x="105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4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58" name="Freeform: Shape 14557">
                              <a:extLst>
                                <a:ext uri="{FF2B5EF4-FFF2-40B4-BE49-F238E27FC236}">
                                  <a16:creationId xmlns:a16="http://schemas.microsoft.com/office/drawing/2014/main" id="{3AFFAEA9-CC70-D8F1-ADFD-AB8965C5650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716827" y="4751411"/>
                              <a:ext cx="64246" cy="43717"/>
                            </a:xfrm>
                            <a:custGeom>
                              <a:avLst/>
                              <a:gdLst>
                                <a:gd name="connsiteX0" fmla="*/ 51978 w 64246"/>
                                <a:gd name="connsiteY0" fmla="*/ 5107 h 43717"/>
                                <a:gd name="connsiteX1" fmla="*/ 16850 w 64246"/>
                                <a:gd name="connsiteY1" fmla="*/ 2793 h 43717"/>
                                <a:gd name="connsiteX2" fmla="*/ 0 w 64246"/>
                                <a:gd name="connsiteY2" fmla="*/ 25024 h 43717"/>
                                <a:gd name="connsiteX3" fmla="*/ 9087 w 64246"/>
                                <a:gd name="connsiteY3" fmla="*/ 38035 h 43717"/>
                                <a:gd name="connsiteX4" fmla="*/ 54512 w 64246"/>
                                <a:gd name="connsiteY4" fmla="*/ 38492 h 43717"/>
                                <a:gd name="connsiteX5" fmla="*/ 64246 w 64246"/>
                                <a:gd name="connsiteY5" fmla="*/ 25195 h 43717"/>
                                <a:gd name="connsiteX6" fmla="*/ 51978 w 64246"/>
                                <a:gd name="connsiteY6" fmla="*/ 5107 h 4371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46" h="43717">
                                  <a:moveTo>
                                    <a:pt x="51978" y="5107"/>
                                  </a:moveTo>
                                  <a:cubicBezTo>
                                    <a:pt x="44110" y="269"/>
                                    <a:pt x="30194" y="-2322"/>
                                    <a:pt x="16850" y="2793"/>
                                  </a:cubicBezTo>
                                  <a:cubicBezTo>
                                    <a:pt x="11992" y="4660"/>
                                    <a:pt x="610" y="10555"/>
                                    <a:pt x="0" y="25024"/>
                                  </a:cubicBezTo>
                                  <a:cubicBezTo>
                                    <a:pt x="-9" y="29710"/>
                                    <a:pt x="3010" y="34406"/>
                                    <a:pt x="9087" y="38035"/>
                                  </a:cubicBezTo>
                                  <a:cubicBezTo>
                                    <a:pt x="21450" y="45427"/>
                                    <a:pt x="41786" y="45636"/>
                                    <a:pt x="54512" y="38492"/>
                                  </a:cubicBezTo>
                                  <a:cubicBezTo>
                                    <a:pt x="60979" y="34863"/>
                                    <a:pt x="64227" y="30034"/>
                                    <a:pt x="64246" y="25195"/>
                                  </a:cubicBezTo>
                                  <a:cubicBezTo>
                                    <a:pt x="64132" y="19414"/>
                                    <a:pt x="61922" y="11222"/>
                                    <a:pt x="51978" y="510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bg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59" name="Freeform: Shape 14558">
                              <a:extLst>
                                <a:ext uri="{FF2B5EF4-FFF2-40B4-BE49-F238E27FC236}">
                                  <a16:creationId xmlns:a16="http://schemas.microsoft.com/office/drawing/2014/main" id="{7D44B85E-3EF4-C15A-DFE1-9A6C7CB2A5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740800" y="4759119"/>
                              <a:ext cx="16354" cy="9472"/>
                            </a:xfrm>
                            <a:custGeom>
                              <a:avLst/>
                              <a:gdLst>
                                <a:gd name="connsiteX0" fmla="*/ 14042 w 16354"/>
                                <a:gd name="connsiteY0" fmla="*/ 1447 h 9472"/>
                                <a:gd name="connsiteX1" fmla="*/ 2479 w 16354"/>
                                <a:gd name="connsiteY1" fmla="*/ 1333 h 9472"/>
                                <a:gd name="connsiteX2" fmla="*/ 2317 w 16354"/>
                                <a:gd name="connsiteY2" fmla="*/ 8029 h 9472"/>
                                <a:gd name="connsiteX3" fmla="*/ 13880 w 16354"/>
                                <a:gd name="connsiteY3" fmla="*/ 8143 h 9472"/>
                                <a:gd name="connsiteX4" fmla="*/ 14042 w 16354"/>
                                <a:gd name="connsiteY4" fmla="*/ 1447 h 947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354" h="9472">
                                  <a:moveTo>
                                    <a:pt x="14042" y="1447"/>
                                  </a:moveTo>
                                  <a:cubicBezTo>
                                    <a:pt x="10899" y="-439"/>
                                    <a:pt x="5717" y="-486"/>
                                    <a:pt x="2479" y="1333"/>
                                  </a:cubicBezTo>
                                  <a:cubicBezTo>
                                    <a:pt x="-760" y="3152"/>
                                    <a:pt x="-836" y="6153"/>
                                    <a:pt x="2317" y="8029"/>
                                  </a:cubicBezTo>
                                  <a:cubicBezTo>
                                    <a:pt x="5469" y="9905"/>
                                    <a:pt x="10641" y="9963"/>
                                    <a:pt x="13880" y="8143"/>
                                  </a:cubicBezTo>
                                  <a:cubicBezTo>
                                    <a:pt x="17118" y="6334"/>
                                    <a:pt x="17185" y="3333"/>
                                    <a:pt x="14042" y="144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14549" name="Graphic 3">
                            <a:extLst>
                              <a:ext uri="{FF2B5EF4-FFF2-40B4-BE49-F238E27FC236}">
                                <a16:creationId xmlns:a16="http://schemas.microsoft.com/office/drawing/2014/main" id="{30A472D6-3FB2-F4F6-1B9F-435E0D40669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712350" y="4701740"/>
                            <a:ext cx="45196" cy="67428"/>
                            <a:chOff x="4712350" y="4701740"/>
                            <a:chExt cx="45196" cy="67428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50" name="Graphic 3">
                              <a:extLst>
                                <a:ext uri="{FF2B5EF4-FFF2-40B4-BE49-F238E27FC236}">
                                  <a16:creationId xmlns:a16="http://schemas.microsoft.com/office/drawing/2014/main" id="{D3D3BAF4-9AE7-61C3-41C6-2BF5F76EDA1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40706" y="4758535"/>
                              <a:ext cx="16840" cy="10634"/>
                              <a:chOff x="4740706" y="4758535"/>
                              <a:chExt cx="16840" cy="1063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55" name="Freeform: Shape 14554">
                                <a:extLst>
                                  <a:ext uri="{FF2B5EF4-FFF2-40B4-BE49-F238E27FC236}">
                                    <a16:creationId xmlns:a16="http://schemas.microsoft.com/office/drawing/2014/main" id="{4BEA874A-42BA-D597-253C-51B49094D9A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40709" y="4758535"/>
                                <a:ext cx="16835" cy="9720"/>
                              </a:xfrm>
                              <a:custGeom>
                                <a:avLst/>
                                <a:gdLst>
                                  <a:gd name="connsiteX0" fmla="*/ 14371 w 16835"/>
                                  <a:gd name="connsiteY0" fmla="*/ 8299 h 9720"/>
                                  <a:gd name="connsiteX1" fmla="*/ 2465 w 16835"/>
                                  <a:gd name="connsiteY1" fmla="*/ 8299 h 9720"/>
                                  <a:gd name="connsiteX2" fmla="*/ 2465 w 16835"/>
                                  <a:gd name="connsiteY2" fmla="*/ 1422 h 9720"/>
                                  <a:gd name="connsiteX3" fmla="*/ 14371 w 16835"/>
                                  <a:gd name="connsiteY3" fmla="*/ 1422 h 9720"/>
                                  <a:gd name="connsiteX4" fmla="*/ 14371 w 16835"/>
                                  <a:gd name="connsiteY4" fmla="*/ 8299 h 97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6835" h="9720">
                                    <a:moveTo>
                                      <a:pt x="14371" y="8299"/>
                                    </a:moveTo>
                                    <a:cubicBezTo>
                                      <a:pt x="11085" y="10194"/>
                                      <a:pt x="5751" y="10194"/>
                                      <a:pt x="2465" y="8299"/>
                                    </a:cubicBezTo>
                                    <a:cubicBezTo>
                                      <a:pt x="-822" y="6403"/>
                                      <a:pt x="-822" y="3327"/>
                                      <a:pt x="2465" y="1422"/>
                                    </a:cubicBezTo>
                                    <a:cubicBezTo>
                                      <a:pt x="5751" y="-474"/>
                                      <a:pt x="11085" y="-474"/>
                                      <a:pt x="14371" y="1422"/>
                                    </a:cubicBezTo>
                                    <a:cubicBezTo>
                                      <a:pt x="17657" y="3327"/>
                                      <a:pt x="17657" y="6403"/>
                                      <a:pt x="14371" y="829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4A4846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56" name="Freeform: Shape 14555">
                                <a:extLst>
                                  <a:ext uri="{FF2B5EF4-FFF2-40B4-BE49-F238E27FC236}">
                                    <a16:creationId xmlns:a16="http://schemas.microsoft.com/office/drawing/2014/main" id="{D3EF36E8-B900-996B-4869-8AA5387FE9F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40706" y="4763357"/>
                                <a:ext cx="16840" cy="5812"/>
                              </a:xfrm>
                              <a:custGeom>
                                <a:avLst/>
                                <a:gdLst>
                                  <a:gd name="connsiteX0" fmla="*/ 16840 w 16840"/>
                                  <a:gd name="connsiteY0" fmla="*/ 0 h 5812"/>
                                  <a:gd name="connsiteX1" fmla="*/ 16840 w 16840"/>
                                  <a:gd name="connsiteY1" fmla="*/ 905 h 5812"/>
                                  <a:gd name="connsiteX2" fmla="*/ 14373 w 16840"/>
                                  <a:gd name="connsiteY2" fmla="*/ 4391 h 5812"/>
                                  <a:gd name="connsiteX3" fmla="*/ 2467 w 16840"/>
                                  <a:gd name="connsiteY3" fmla="*/ 4391 h 5812"/>
                                  <a:gd name="connsiteX4" fmla="*/ 0 w 16840"/>
                                  <a:gd name="connsiteY4" fmla="*/ 1000 h 5812"/>
                                  <a:gd name="connsiteX5" fmla="*/ 0 w 16840"/>
                                  <a:gd name="connsiteY5" fmla="*/ 95 h 5812"/>
                                  <a:gd name="connsiteX6" fmla="*/ 2467 w 16840"/>
                                  <a:gd name="connsiteY6" fmla="*/ 3486 h 5812"/>
                                  <a:gd name="connsiteX7" fmla="*/ 14373 w 16840"/>
                                  <a:gd name="connsiteY7" fmla="*/ 3486 h 5812"/>
                                  <a:gd name="connsiteX8" fmla="*/ 16840 w 16840"/>
                                  <a:gd name="connsiteY8" fmla="*/ 0 h 581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6840" h="5812">
                                    <a:moveTo>
                                      <a:pt x="16840" y="0"/>
                                    </a:moveTo>
                                    <a:lnTo>
                                      <a:pt x="16840" y="905"/>
                                    </a:lnTo>
                                    <a:cubicBezTo>
                                      <a:pt x="16859" y="2162"/>
                                      <a:pt x="16040" y="3429"/>
                                      <a:pt x="14373" y="4391"/>
                                    </a:cubicBezTo>
                                    <a:cubicBezTo>
                                      <a:pt x="11087" y="6287"/>
                                      <a:pt x="5753" y="6287"/>
                                      <a:pt x="2467" y="4391"/>
                                    </a:cubicBezTo>
                                    <a:cubicBezTo>
                                      <a:pt x="848" y="3448"/>
                                      <a:pt x="19" y="2229"/>
                                      <a:pt x="0" y="1000"/>
                                    </a:cubicBezTo>
                                    <a:lnTo>
                                      <a:pt x="0" y="95"/>
                                    </a:lnTo>
                                    <a:cubicBezTo>
                                      <a:pt x="19" y="1324"/>
                                      <a:pt x="838" y="2553"/>
                                      <a:pt x="2467" y="3486"/>
                                    </a:cubicBezTo>
                                    <a:cubicBezTo>
                                      <a:pt x="5753" y="5382"/>
                                      <a:pt x="11087" y="5382"/>
                                      <a:pt x="14373" y="3486"/>
                                    </a:cubicBezTo>
                                    <a:cubicBezTo>
                                      <a:pt x="16031" y="2524"/>
                                      <a:pt x="16859" y="1257"/>
                                      <a:pt x="16840" y="0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51" name="Graphic 3">
                              <a:extLst>
                                <a:ext uri="{FF2B5EF4-FFF2-40B4-BE49-F238E27FC236}">
                                  <a16:creationId xmlns:a16="http://schemas.microsoft.com/office/drawing/2014/main" id="{DD0DC391-CDE3-AF15-B0BE-D575CB0B9CC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712350" y="4701740"/>
                              <a:ext cx="12687" cy="15822"/>
                              <a:chOff x="4712350" y="4701740"/>
                              <a:chExt cx="12687" cy="15822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53" name="Freeform: Shape 14552">
                                <a:extLst>
                                  <a:ext uri="{FF2B5EF4-FFF2-40B4-BE49-F238E27FC236}">
                                    <a16:creationId xmlns:a16="http://schemas.microsoft.com/office/drawing/2014/main" id="{3388FDA6-9760-1177-F772-7C6E2581D4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13131" y="4702184"/>
                                <a:ext cx="11906" cy="15378"/>
                              </a:xfrm>
                              <a:custGeom>
                                <a:avLst/>
                                <a:gdLst>
                                  <a:gd name="connsiteX0" fmla="*/ 5953 w 11906"/>
                                  <a:gd name="connsiteY0" fmla="*/ 812 h 15378"/>
                                  <a:gd name="connsiteX1" fmla="*/ 0 w 11906"/>
                                  <a:gd name="connsiteY1" fmla="*/ 11128 h 15378"/>
                                  <a:gd name="connsiteX2" fmla="*/ 5953 w 11906"/>
                                  <a:gd name="connsiteY2" fmla="*/ 14566 h 15378"/>
                                  <a:gd name="connsiteX3" fmla="*/ 11906 w 11906"/>
                                  <a:gd name="connsiteY3" fmla="*/ 4251 h 15378"/>
                                  <a:gd name="connsiteX4" fmla="*/ 5953 w 11906"/>
                                  <a:gd name="connsiteY4" fmla="*/ 812 h 1537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906" h="15378">
                                    <a:moveTo>
                                      <a:pt x="5953" y="812"/>
                                    </a:moveTo>
                                    <a:cubicBezTo>
                                      <a:pt x="2667" y="2708"/>
                                      <a:pt x="0" y="7328"/>
                                      <a:pt x="0" y="11128"/>
                                    </a:cubicBezTo>
                                    <a:cubicBezTo>
                                      <a:pt x="0" y="14928"/>
                                      <a:pt x="2667" y="16462"/>
                                      <a:pt x="5953" y="14566"/>
                                    </a:cubicBezTo>
                                    <a:cubicBezTo>
                                      <a:pt x="9239" y="12671"/>
                                      <a:pt x="11906" y="8051"/>
                                      <a:pt x="11906" y="4251"/>
                                    </a:cubicBezTo>
                                    <a:cubicBezTo>
                                      <a:pt x="11906" y="450"/>
                                      <a:pt x="9239" y="-1083"/>
                                      <a:pt x="5953" y="812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02E2D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54" name="Freeform: Shape 14553">
                                <a:extLst>
                                  <a:ext uri="{FF2B5EF4-FFF2-40B4-BE49-F238E27FC236}">
                                    <a16:creationId xmlns:a16="http://schemas.microsoft.com/office/drawing/2014/main" id="{7160B00A-C499-09AC-6BDC-ED586DC8B7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12350" y="4701740"/>
                                <a:ext cx="10982" cy="15410"/>
                              </a:xfrm>
                              <a:custGeom>
                                <a:avLst/>
                                <a:gdLst>
                                  <a:gd name="connsiteX0" fmla="*/ 10982 w 10982"/>
                                  <a:gd name="connsiteY0" fmla="*/ 866 h 15410"/>
                                  <a:gd name="connsiteX1" fmla="*/ 10201 w 10982"/>
                                  <a:gd name="connsiteY1" fmla="*/ 418 h 15410"/>
                                  <a:gd name="connsiteX2" fmla="*/ 5953 w 10982"/>
                                  <a:gd name="connsiteY2" fmla="*/ 809 h 15410"/>
                                  <a:gd name="connsiteX3" fmla="*/ 0 w 10982"/>
                                  <a:gd name="connsiteY3" fmla="*/ 11124 h 15410"/>
                                  <a:gd name="connsiteX4" fmla="*/ 1705 w 10982"/>
                                  <a:gd name="connsiteY4" fmla="*/ 14953 h 15410"/>
                                  <a:gd name="connsiteX5" fmla="*/ 2486 w 10982"/>
                                  <a:gd name="connsiteY5" fmla="*/ 15411 h 15410"/>
                                  <a:gd name="connsiteX6" fmla="*/ 781 w 10982"/>
                                  <a:gd name="connsiteY6" fmla="*/ 11582 h 15410"/>
                                  <a:gd name="connsiteX7" fmla="*/ 6734 w 10982"/>
                                  <a:gd name="connsiteY7" fmla="*/ 1266 h 15410"/>
                                  <a:gd name="connsiteX8" fmla="*/ 10982 w 10982"/>
                                  <a:gd name="connsiteY8" fmla="*/ 866 h 1541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0982" h="15410">
                                    <a:moveTo>
                                      <a:pt x="10982" y="866"/>
                                    </a:moveTo>
                                    <a:lnTo>
                                      <a:pt x="10201" y="418"/>
                                    </a:lnTo>
                                    <a:cubicBezTo>
                                      <a:pt x="9125" y="-230"/>
                                      <a:pt x="7620" y="-144"/>
                                      <a:pt x="5953" y="809"/>
                                    </a:cubicBezTo>
                                    <a:cubicBezTo>
                                      <a:pt x="2667" y="2704"/>
                                      <a:pt x="0" y="7324"/>
                                      <a:pt x="0" y="11124"/>
                                    </a:cubicBezTo>
                                    <a:cubicBezTo>
                                      <a:pt x="0" y="13001"/>
                                      <a:pt x="648" y="14325"/>
                                      <a:pt x="1705" y="14953"/>
                                    </a:cubicBezTo>
                                    <a:lnTo>
                                      <a:pt x="2486" y="15411"/>
                                    </a:lnTo>
                                    <a:cubicBezTo>
                                      <a:pt x="1429" y="14782"/>
                                      <a:pt x="781" y="13458"/>
                                      <a:pt x="781" y="11582"/>
                                    </a:cubicBezTo>
                                    <a:cubicBezTo>
                                      <a:pt x="781" y="7781"/>
                                      <a:pt x="3448" y="3171"/>
                                      <a:pt x="6734" y="1266"/>
                                    </a:cubicBezTo>
                                    <a:cubicBezTo>
                                      <a:pt x="8401" y="294"/>
                                      <a:pt x="9906" y="218"/>
                                      <a:pt x="10982" y="86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4552" name="Freeform: Shape 14551">
                              <a:extLst>
                                <a:ext uri="{FF2B5EF4-FFF2-40B4-BE49-F238E27FC236}">
                                  <a16:creationId xmlns:a16="http://schemas.microsoft.com/office/drawing/2014/main" id="{6A90C03E-EA7E-1571-0A0E-B2EDEA70B5F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714318" y="4703434"/>
                              <a:ext cx="42657" cy="63813"/>
                            </a:xfrm>
                            <a:custGeom>
                              <a:avLst/>
                              <a:gdLst>
                                <a:gd name="connsiteX0" fmla="*/ 38257 w 42657"/>
                                <a:gd name="connsiteY0" fmla="*/ 21870 h 63813"/>
                                <a:gd name="connsiteX1" fmla="*/ 26274 w 42657"/>
                                <a:gd name="connsiteY1" fmla="*/ 9869 h 63813"/>
                                <a:gd name="connsiteX2" fmla="*/ 10368 w 42657"/>
                                <a:gd name="connsiteY2" fmla="*/ 687 h 63813"/>
                                <a:gd name="connsiteX3" fmla="*/ 1709 w 42657"/>
                                <a:gd name="connsiteY3" fmla="*/ 13755 h 63813"/>
                                <a:gd name="connsiteX4" fmla="*/ 18445 w 42657"/>
                                <a:gd name="connsiteY4" fmla="*/ 23423 h 63813"/>
                                <a:gd name="connsiteX5" fmla="*/ 27008 w 42657"/>
                                <a:gd name="connsiteY5" fmla="*/ 38244 h 63813"/>
                                <a:gd name="connsiteX6" fmla="*/ 27008 w 42657"/>
                                <a:gd name="connsiteY6" fmla="*/ 58494 h 63813"/>
                                <a:gd name="connsiteX7" fmla="*/ 42657 w 42657"/>
                                <a:gd name="connsiteY7" fmla="*/ 58780 h 63813"/>
                                <a:gd name="connsiteX8" fmla="*/ 42657 w 42657"/>
                                <a:gd name="connsiteY8" fmla="*/ 38253 h 63813"/>
                                <a:gd name="connsiteX9" fmla="*/ 38257 w 42657"/>
                                <a:gd name="connsiteY9" fmla="*/ 21870 h 6381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</a:cxnLst>
                              <a:rect l="l" t="t" r="r" b="b"/>
                              <a:pathLst>
                                <a:path w="42657" h="63813">
                                  <a:moveTo>
                                    <a:pt x="38257" y="21870"/>
                                  </a:moveTo>
                                  <a:cubicBezTo>
                                    <a:pt x="35428" y="16965"/>
                                    <a:pt x="31332" y="12783"/>
                                    <a:pt x="26274" y="9869"/>
                                  </a:cubicBezTo>
                                  <a:lnTo>
                                    <a:pt x="10368" y="687"/>
                                  </a:lnTo>
                                  <a:cubicBezTo>
                                    <a:pt x="3557" y="-3247"/>
                                    <a:pt x="-3272" y="10878"/>
                                    <a:pt x="1709" y="13755"/>
                                  </a:cubicBezTo>
                                  <a:lnTo>
                                    <a:pt x="18445" y="23423"/>
                                  </a:lnTo>
                                  <a:cubicBezTo>
                                    <a:pt x="23722" y="26471"/>
                                    <a:pt x="27008" y="32148"/>
                                    <a:pt x="27008" y="38244"/>
                                  </a:cubicBezTo>
                                  <a:lnTo>
                                    <a:pt x="27008" y="58494"/>
                                  </a:lnTo>
                                  <a:cubicBezTo>
                                    <a:pt x="27008" y="66076"/>
                                    <a:pt x="42657" y="64990"/>
                                    <a:pt x="42657" y="58780"/>
                                  </a:cubicBezTo>
                                  <a:lnTo>
                                    <a:pt x="42657" y="38253"/>
                                  </a:lnTo>
                                  <a:cubicBezTo>
                                    <a:pt x="42657" y="32414"/>
                                    <a:pt x="41095" y="26775"/>
                                    <a:pt x="38257" y="2187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tx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509" name="Graphic 3">
                          <a:extLst>
                            <a:ext uri="{FF2B5EF4-FFF2-40B4-BE49-F238E27FC236}">
                              <a16:creationId xmlns:a16="http://schemas.microsoft.com/office/drawing/2014/main" id="{B5930D69-4366-8910-7DF0-24895FDB27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6486" y="4733992"/>
                          <a:ext cx="68722" cy="393586"/>
                          <a:chOff x="4656486" y="4733992"/>
                          <a:chExt cx="68722" cy="393586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36" name="Graphic 3">
                            <a:extLst>
                              <a:ext uri="{FF2B5EF4-FFF2-40B4-BE49-F238E27FC236}">
                                <a16:creationId xmlns:a16="http://schemas.microsoft.com/office/drawing/2014/main" id="{F9A0651C-C161-BDC8-E072-FFDE5C24A7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660849" y="4783662"/>
                            <a:ext cx="64360" cy="343916"/>
                            <a:chOff x="4660849" y="4783662"/>
                            <a:chExt cx="64360" cy="343916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545" name="Freeform: Shape 14544">
                              <a:extLst>
                                <a:ext uri="{FF2B5EF4-FFF2-40B4-BE49-F238E27FC236}">
                                  <a16:creationId xmlns:a16="http://schemas.microsoft.com/office/drawing/2014/main" id="{17242CBA-A097-948D-7238-DA9B93135D9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60849" y="4808696"/>
                              <a:ext cx="64350" cy="318883"/>
                            </a:xfrm>
                            <a:custGeom>
                              <a:avLst/>
                              <a:gdLst>
                                <a:gd name="connsiteX0" fmla="*/ 105 w 64350"/>
                                <a:gd name="connsiteY0" fmla="*/ 0 h 318883"/>
                                <a:gd name="connsiteX1" fmla="*/ 0 w 64350"/>
                                <a:gd name="connsiteY1" fmla="*/ 300190 h 318883"/>
                                <a:gd name="connsiteX2" fmla="*/ 9087 w 64350"/>
                                <a:gd name="connsiteY2" fmla="*/ 313201 h 318883"/>
                                <a:gd name="connsiteX3" fmla="*/ 54512 w 64350"/>
                                <a:gd name="connsiteY3" fmla="*/ 313658 h 318883"/>
                                <a:gd name="connsiteX4" fmla="*/ 64246 w 64350"/>
                                <a:gd name="connsiteY4" fmla="*/ 300361 h 318883"/>
                                <a:gd name="connsiteX5" fmla="*/ 64351 w 64350"/>
                                <a:gd name="connsiteY5" fmla="*/ 172 h 318883"/>
                                <a:gd name="connsiteX6" fmla="*/ 105 w 64350"/>
                                <a:gd name="connsiteY6" fmla="*/ 0 h 31888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350" h="318883">
                                  <a:moveTo>
                                    <a:pt x="105" y="0"/>
                                  </a:moveTo>
                                  <a:lnTo>
                                    <a:pt x="0" y="300190"/>
                                  </a:lnTo>
                                  <a:cubicBezTo>
                                    <a:pt x="-9" y="304876"/>
                                    <a:pt x="3010" y="309572"/>
                                    <a:pt x="9087" y="313201"/>
                                  </a:cubicBezTo>
                                  <a:cubicBezTo>
                                    <a:pt x="21450" y="320592"/>
                                    <a:pt x="41786" y="320802"/>
                                    <a:pt x="54512" y="313658"/>
                                  </a:cubicBezTo>
                                  <a:cubicBezTo>
                                    <a:pt x="60979" y="310029"/>
                                    <a:pt x="64227" y="305210"/>
                                    <a:pt x="64246" y="300361"/>
                                  </a:cubicBezTo>
                                  <a:lnTo>
                                    <a:pt x="64351" y="172"/>
                                  </a:lnTo>
                                  <a:lnTo>
                                    <a:pt x="105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4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46" name="Freeform: Shape 14545">
                              <a:extLst>
                                <a:ext uri="{FF2B5EF4-FFF2-40B4-BE49-F238E27FC236}">
                                  <a16:creationId xmlns:a16="http://schemas.microsoft.com/office/drawing/2014/main" id="{BC7131B9-8114-C9CC-0C05-CFD0145A7C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60963" y="4783662"/>
                              <a:ext cx="64246" cy="43717"/>
                            </a:xfrm>
                            <a:custGeom>
                              <a:avLst/>
                              <a:gdLst>
                                <a:gd name="connsiteX0" fmla="*/ 51978 w 64246"/>
                                <a:gd name="connsiteY0" fmla="*/ 5107 h 43717"/>
                                <a:gd name="connsiteX1" fmla="*/ 16850 w 64246"/>
                                <a:gd name="connsiteY1" fmla="*/ 2793 h 43717"/>
                                <a:gd name="connsiteX2" fmla="*/ 0 w 64246"/>
                                <a:gd name="connsiteY2" fmla="*/ 25024 h 43717"/>
                                <a:gd name="connsiteX3" fmla="*/ 9087 w 64246"/>
                                <a:gd name="connsiteY3" fmla="*/ 38035 h 43717"/>
                                <a:gd name="connsiteX4" fmla="*/ 54512 w 64246"/>
                                <a:gd name="connsiteY4" fmla="*/ 38492 h 43717"/>
                                <a:gd name="connsiteX5" fmla="*/ 64246 w 64246"/>
                                <a:gd name="connsiteY5" fmla="*/ 25195 h 43717"/>
                                <a:gd name="connsiteX6" fmla="*/ 51978 w 64246"/>
                                <a:gd name="connsiteY6" fmla="*/ 5107 h 4371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46" h="43717">
                                  <a:moveTo>
                                    <a:pt x="51978" y="5107"/>
                                  </a:moveTo>
                                  <a:cubicBezTo>
                                    <a:pt x="44110" y="269"/>
                                    <a:pt x="30194" y="-2322"/>
                                    <a:pt x="16850" y="2793"/>
                                  </a:cubicBezTo>
                                  <a:cubicBezTo>
                                    <a:pt x="11992" y="4660"/>
                                    <a:pt x="619" y="10546"/>
                                    <a:pt x="0" y="25024"/>
                                  </a:cubicBezTo>
                                  <a:cubicBezTo>
                                    <a:pt x="-9" y="29710"/>
                                    <a:pt x="3010" y="34406"/>
                                    <a:pt x="9087" y="38035"/>
                                  </a:cubicBezTo>
                                  <a:cubicBezTo>
                                    <a:pt x="21450" y="45427"/>
                                    <a:pt x="41786" y="45636"/>
                                    <a:pt x="54512" y="38492"/>
                                  </a:cubicBezTo>
                                  <a:cubicBezTo>
                                    <a:pt x="60979" y="34863"/>
                                    <a:pt x="64227" y="30034"/>
                                    <a:pt x="64246" y="25195"/>
                                  </a:cubicBezTo>
                                  <a:cubicBezTo>
                                    <a:pt x="64132" y="19414"/>
                                    <a:pt x="61922" y="11222"/>
                                    <a:pt x="51978" y="510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bg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47" name="Freeform: Shape 14546">
                              <a:extLst>
                                <a:ext uri="{FF2B5EF4-FFF2-40B4-BE49-F238E27FC236}">
                                  <a16:creationId xmlns:a16="http://schemas.microsoft.com/office/drawing/2014/main" id="{4F9C5289-79DB-91CA-F281-8989E6E705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84935" y="4791380"/>
                              <a:ext cx="16354" cy="9476"/>
                            </a:xfrm>
                            <a:custGeom>
                              <a:avLst/>
                              <a:gdLst>
                                <a:gd name="connsiteX0" fmla="*/ 14042 w 16354"/>
                                <a:gd name="connsiteY0" fmla="*/ 1447 h 9476"/>
                                <a:gd name="connsiteX1" fmla="*/ 2479 w 16354"/>
                                <a:gd name="connsiteY1" fmla="*/ 1333 h 9476"/>
                                <a:gd name="connsiteX2" fmla="*/ 2317 w 16354"/>
                                <a:gd name="connsiteY2" fmla="*/ 8029 h 9476"/>
                                <a:gd name="connsiteX3" fmla="*/ 13880 w 16354"/>
                                <a:gd name="connsiteY3" fmla="*/ 8143 h 9476"/>
                                <a:gd name="connsiteX4" fmla="*/ 14042 w 16354"/>
                                <a:gd name="connsiteY4" fmla="*/ 1447 h 9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354" h="9476">
                                  <a:moveTo>
                                    <a:pt x="14042" y="1447"/>
                                  </a:moveTo>
                                  <a:cubicBezTo>
                                    <a:pt x="10889" y="-439"/>
                                    <a:pt x="5717" y="-486"/>
                                    <a:pt x="2479" y="1333"/>
                                  </a:cubicBezTo>
                                  <a:cubicBezTo>
                                    <a:pt x="-760" y="3152"/>
                                    <a:pt x="-836" y="6153"/>
                                    <a:pt x="2317" y="8029"/>
                                  </a:cubicBezTo>
                                  <a:cubicBezTo>
                                    <a:pt x="5469" y="9915"/>
                                    <a:pt x="10641" y="9963"/>
                                    <a:pt x="13880" y="8143"/>
                                  </a:cubicBezTo>
                                  <a:cubicBezTo>
                                    <a:pt x="17118" y="6324"/>
                                    <a:pt x="17185" y="3324"/>
                                    <a:pt x="14042" y="144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14537" name="Graphic 3">
                            <a:extLst>
                              <a:ext uri="{FF2B5EF4-FFF2-40B4-BE49-F238E27FC236}">
                                <a16:creationId xmlns:a16="http://schemas.microsoft.com/office/drawing/2014/main" id="{A9FE86CE-AF05-D461-E8F8-94508D2179A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656486" y="4733992"/>
                            <a:ext cx="45196" cy="67428"/>
                            <a:chOff x="4656486" y="4733992"/>
                            <a:chExt cx="45196" cy="67428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38" name="Graphic 3">
                              <a:extLst>
                                <a:ext uri="{FF2B5EF4-FFF2-40B4-BE49-F238E27FC236}">
                                  <a16:creationId xmlns:a16="http://schemas.microsoft.com/office/drawing/2014/main" id="{0E826B03-1F6E-8CA9-FA57-857DB0EF65E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684842" y="4790792"/>
                              <a:ext cx="16840" cy="10628"/>
                              <a:chOff x="4684842" y="4790792"/>
                              <a:chExt cx="16840" cy="10628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43" name="Freeform: Shape 14542">
                                <a:extLst>
                                  <a:ext uri="{FF2B5EF4-FFF2-40B4-BE49-F238E27FC236}">
                                    <a16:creationId xmlns:a16="http://schemas.microsoft.com/office/drawing/2014/main" id="{6CE5ECB4-10FF-2A92-8C84-3366346E0DF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4845" y="4790792"/>
                                <a:ext cx="16835" cy="9723"/>
                              </a:xfrm>
                              <a:custGeom>
                                <a:avLst/>
                                <a:gdLst>
                                  <a:gd name="connsiteX0" fmla="*/ 14371 w 16835"/>
                                  <a:gd name="connsiteY0" fmla="*/ 8302 h 9723"/>
                                  <a:gd name="connsiteX1" fmla="*/ 2465 w 16835"/>
                                  <a:gd name="connsiteY1" fmla="*/ 8302 h 9723"/>
                                  <a:gd name="connsiteX2" fmla="*/ 2465 w 16835"/>
                                  <a:gd name="connsiteY2" fmla="*/ 1425 h 9723"/>
                                  <a:gd name="connsiteX3" fmla="*/ 14371 w 16835"/>
                                  <a:gd name="connsiteY3" fmla="*/ 1425 h 9723"/>
                                  <a:gd name="connsiteX4" fmla="*/ 14371 w 16835"/>
                                  <a:gd name="connsiteY4" fmla="*/ 8302 h 972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6835" h="9723">
                                    <a:moveTo>
                                      <a:pt x="14371" y="8302"/>
                                    </a:moveTo>
                                    <a:cubicBezTo>
                                      <a:pt x="11085" y="10198"/>
                                      <a:pt x="5751" y="10198"/>
                                      <a:pt x="2465" y="8302"/>
                                    </a:cubicBezTo>
                                    <a:cubicBezTo>
                                      <a:pt x="-822" y="6407"/>
                                      <a:pt x="-822" y="3330"/>
                                      <a:pt x="2465" y="1425"/>
                                    </a:cubicBezTo>
                                    <a:cubicBezTo>
                                      <a:pt x="5751" y="-480"/>
                                      <a:pt x="11085" y="-470"/>
                                      <a:pt x="14371" y="1425"/>
                                    </a:cubicBezTo>
                                    <a:cubicBezTo>
                                      <a:pt x="17657" y="3321"/>
                                      <a:pt x="17657" y="6397"/>
                                      <a:pt x="14371" y="8302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4A4846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44" name="Freeform: Shape 14543">
                                <a:extLst>
                                  <a:ext uri="{FF2B5EF4-FFF2-40B4-BE49-F238E27FC236}">
                                    <a16:creationId xmlns:a16="http://schemas.microsoft.com/office/drawing/2014/main" id="{E553EB74-97BC-D5DE-8A00-96E798E62B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4842" y="4795609"/>
                                <a:ext cx="16840" cy="5812"/>
                              </a:xfrm>
                              <a:custGeom>
                                <a:avLst/>
                                <a:gdLst>
                                  <a:gd name="connsiteX0" fmla="*/ 16840 w 16840"/>
                                  <a:gd name="connsiteY0" fmla="*/ 0 h 5812"/>
                                  <a:gd name="connsiteX1" fmla="*/ 16840 w 16840"/>
                                  <a:gd name="connsiteY1" fmla="*/ 905 h 5812"/>
                                  <a:gd name="connsiteX2" fmla="*/ 14373 w 16840"/>
                                  <a:gd name="connsiteY2" fmla="*/ 4391 h 5812"/>
                                  <a:gd name="connsiteX3" fmla="*/ 2467 w 16840"/>
                                  <a:gd name="connsiteY3" fmla="*/ 4391 h 5812"/>
                                  <a:gd name="connsiteX4" fmla="*/ 0 w 16840"/>
                                  <a:gd name="connsiteY4" fmla="*/ 1000 h 5812"/>
                                  <a:gd name="connsiteX5" fmla="*/ 0 w 16840"/>
                                  <a:gd name="connsiteY5" fmla="*/ 95 h 5812"/>
                                  <a:gd name="connsiteX6" fmla="*/ 2467 w 16840"/>
                                  <a:gd name="connsiteY6" fmla="*/ 3486 h 5812"/>
                                  <a:gd name="connsiteX7" fmla="*/ 14373 w 16840"/>
                                  <a:gd name="connsiteY7" fmla="*/ 3486 h 5812"/>
                                  <a:gd name="connsiteX8" fmla="*/ 16840 w 16840"/>
                                  <a:gd name="connsiteY8" fmla="*/ 0 h 581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6840" h="5812">
                                    <a:moveTo>
                                      <a:pt x="16840" y="0"/>
                                    </a:moveTo>
                                    <a:lnTo>
                                      <a:pt x="16840" y="905"/>
                                    </a:lnTo>
                                    <a:cubicBezTo>
                                      <a:pt x="16859" y="2162"/>
                                      <a:pt x="16040" y="3429"/>
                                      <a:pt x="14373" y="4391"/>
                                    </a:cubicBezTo>
                                    <a:cubicBezTo>
                                      <a:pt x="11087" y="6286"/>
                                      <a:pt x="5753" y="6286"/>
                                      <a:pt x="2467" y="4391"/>
                                    </a:cubicBezTo>
                                    <a:cubicBezTo>
                                      <a:pt x="838" y="3457"/>
                                      <a:pt x="19" y="2229"/>
                                      <a:pt x="0" y="1000"/>
                                    </a:cubicBezTo>
                                    <a:lnTo>
                                      <a:pt x="0" y="95"/>
                                    </a:lnTo>
                                    <a:cubicBezTo>
                                      <a:pt x="19" y="1324"/>
                                      <a:pt x="838" y="2552"/>
                                      <a:pt x="2467" y="3486"/>
                                    </a:cubicBezTo>
                                    <a:cubicBezTo>
                                      <a:pt x="5753" y="5381"/>
                                      <a:pt x="11087" y="5381"/>
                                      <a:pt x="14373" y="3486"/>
                                    </a:cubicBezTo>
                                    <a:cubicBezTo>
                                      <a:pt x="16031" y="2524"/>
                                      <a:pt x="16859" y="1257"/>
                                      <a:pt x="16840" y="0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39" name="Graphic 3">
                              <a:extLst>
                                <a:ext uri="{FF2B5EF4-FFF2-40B4-BE49-F238E27FC236}">
                                  <a16:creationId xmlns:a16="http://schemas.microsoft.com/office/drawing/2014/main" id="{8A959B60-0F9E-3EAB-24F0-F14667AA54C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656486" y="4733992"/>
                              <a:ext cx="12687" cy="15822"/>
                              <a:chOff x="4656486" y="4733992"/>
                              <a:chExt cx="12687" cy="15822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41" name="Freeform: Shape 14540">
                                <a:extLst>
                                  <a:ext uri="{FF2B5EF4-FFF2-40B4-BE49-F238E27FC236}">
                                    <a16:creationId xmlns:a16="http://schemas.microsoft.com/office/drawing/2014/main" id="{48D33572-E924-8B05-1FD0-96886C466B5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57267" y="4734438"/>
                                <a:ext cx="11906" cy="15376"/>
                              </a:xfrm>
                              <a:custGeom>
                                <a:avLst/>
                                <a:gdLst>
                                  <a:gd name="connsiteX0" fmla="*/ 5953 w 11906"/>
                                  <a:gd name="connsiteY0" fmla="*/ 811 h 15376"/>
                                  <a:gd name="connsiteX1" fmla="*/ 0 w 11906"/>
                                  <a:gd name="connsiteY1" fmla="*/ 11126 h 15376"/>
                                  <a:gd name="connsiteX2" fmla="*/ 5953 w 11906"/>
                                  <a:gd name="connsiteY2" fmla="*/ 14565 h 15376"/>
                                  <a:gd name="connsiteX3" fmla="*/ 11906 w 11906"/>
                                  <a:gd name="connsiteY3" fmla="*/ 4249 h 15376"/>
                                  <a:gd name="connsiteX4" fmla="*/ 5953 w 11906"/>
                                  <a:gd name="connsiteY4" fmla="*/ 811 h 1537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906" h="15376">
                                    <a:moveTo>
                                      <a:pt x="5953" y="811"/>
                                    </a:moveTo>
                                    <a:cubicBezTo>
                                      <a:pt x="2667" y="2706"/>
                                      <a:pt x="0" y="7326"/>
                                      <a:pt x="0" y="11126"/>
                                    </a:cubicBezTo>
                                    <a:cubicBezTo>
                                      <a:pt x="0" y="14927"/>
                                      <a:pt x="2667" y="16460"/>
                                      <a:pt x="5953" y="14565"/>
                                    </a:cubicBezTo>
                                    <a:cubicBezTo>
                                      <a:pt x="9239" y="12669"/>
                                      <a:pt x="11906" y="8049"/>
                                      <a:pt x="11906" y="4249"/>
                                    </a:cubicBezTo>
                                    <a:cubicBezTo>
                                      <a:pt x="11906" y="458"/>
                                      <a:pt x="9239" y="-1085"/>
                                      <a:pt x="5953" y="811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02E2D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42" name="Freeform: Shape 14541">
                                <a:extLst>
                                  <a:ext uri="{FF2B5EF4-FFF2-40B4-BE49-F238E27FC236}">
                                    <a16:creationId xmlns:a16="http://schemas.microsoft.com/office/drawing/2014/main" id="{7253C7F7-D8C4-7BB4-B5B5-BAD0D74C873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56486" y="4733992"/>
                                <a:ext cx="10982" cy="15400"/>
                              </a:xfrm>
                              <a:custGeom>
                                <a:avLst/>
                                <a:gdLst>
                                  <a:gd name="connsiteX0" fmla="*/ 10982 w 10982"/>
                                  <a:gd name="connsiteY0" fmla="*/ 866 h 15400"/>
                                  <a:gd name="connsiteX1" fmla="*/ 10201 w 10982"/>
                                  <a:gd name="connsiteY1" fmla="*/ 418 h 15400"/>
                                  <a:gd name="connsiteX2" fmla="*/ 5953 w 10982"/>
                                  <a:gd name="connsiteY2" fmla="*/ 809 h 15400"/>
                                  <a:gd name="connsiteX3" fmla="*/ 0 w 10982"/>
                                  <a:gd name="connsiteY3" fmla="*/ 11124 h 15400"/>
                                  <a:gd name="connsiteX4" fmla="*/ 1705 w 10982"/>
                                  <a:gd name="connsiteY4" fmla="*/ 14953 h 15400"/>
                                  <a:gd name="connsiteX5" fmla="*/ 2486 w 10982"/>
                                  <a:gd name="connsiteY5" fmla="*/ 15401 h 15400"/>
                                  <a:gd name="connsiteX6" fmla="*/ 781 w 10982"/>
                                  <a:gd name="connsiteY6" fmla="*/ 11572 h 15400"/>
                                  <a:gd name="connsiteX7" fmla="*/ 6734 w 10982"/>
                                  <a:gd name="connsiteY7" fmla="*/ 1256 h 15400"/>
                                  <a:gd name="connsiteX8" fmla="*/ 10982 w 10982"/>
                                  <a:gd name="connsiteY8" fmla="*/ 866 h 1540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0982" h="15400">
                                    <a:moveTo>
                                      <a:pt x="10982" y="866"/>
                                    </a:moveTo>
                                    <a:lnTo>
                                      <a:pt x="10201" y="418"/>
                                    </a:lnTo>
                                    <a:cubicBezTo>
                                      <a:pt x="9125" y="-230"/>
                                      <a:pt x="7620" y="-144"/>
                                      <a:pt x="5953" y="809"/>
                                    </a:cubicBezTo>
                                    <a:cubicBezTo>
                                      <a:pt x="2667" y="2704"/>
                                      <a:pt x="0" y="7324"/>
                                      <a:pt x="0" y="11124"/>
                                    </a:cubicBezTo>
                                    <a:cubicBezTo>
                                      <a:pt x="0" y="13001"/>
                                      <a:pt x="648" y="14325"/>
                                      <a:pt x="1705" y="14953"/>
                                    </a:cubicBezTo>
                                    <a:lnTo>
                                      <a:pt x="2486" y="15401"/>
                                    </a:lnTo>
                                    <a:cubicBezTo>
                                      <a:pt x="1429" y="14772"/>
                                      <a:pt x="781" y="13448"/>
                                      <a:pt x="781" y="11572"/>
                                    </a:cubicBezTo>
                                    <a:cubicBezTo>
                                      <a:pt x="781" y="7771"/>
                                      <a:pt x="3448" y="3161"/>
                                      <a:pt x="6734" y="1256"/>
                                    </a:cubicBezTo>
                                    <a:cubicBezTo>
                                      <a:pt x="8401" y="304"/>
                                      <a:pt x="9906" y="218"/>
                                      <a:pt x="10982" y="86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4540" name="Freeform: Shape 14539">
                              <a:extLst>
                                <a:ext uri="{FF2B5EF4-FFF2-40B4-BE49-F238E27FC236}">
                                  <a16:creationId xmlns:a16="http://schemas.microsoft.com/office/drawing/2014/main" id="{664CE194-51F3-0B7E-CCB5-11627AC16D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58454" y="4735686"/>
                              <a:ext cx="42666" cy="63803"/>
                            </a:xfrm>
                            <a:custGeom>
                              <a:avLst/>
                              <a:gdLst>
                                <a:gd name="connsiteX0" fmla="*/ 38257 w 42666"/>
                                <a:gd name="connsiteY0" fmla="*/ 21870 h 63803"/>
                                <a:gd name="connsiteX1" fmla="*/ 26274 w 42666"/>
                                <a:gd name="connsiteY1" fmla="*/ 9869 h 63803"/>
                                <a:gd name="connsiteX2" fmla="*/ 10368 w 42666"/>
                                <a:gd name="connsiteY2" fmla="*/ 687 h 63803"/>
                                <a:gd name="connsiteX3" fmla="*/ 1709 w 42666"/>
                                <a:gd name="connsiteY3" fmla="*/ 13755 h 63803"/>
                                <a:gd name="connsiteX4" fmla="*/ 18454 w 42666"/>
                                <a:gd name="connsiteY4" fmla="*/ 23423 h 63803"/>
                                <a:gd name="connsiteX5" fmla="*/ 27017 w 42666"/>
                                <a:gd name="connsiteY5" fmla="*/ 38244 h 63803"/>
                                <a:gd name="connsiteX6" fmla="*/ 27017 w 42666"/>
                                <a:gd name="connsiteY6" fmla="*/ 58485 h 63803"/>
                                <a:gd name="connsiteX7" fmla="*/ 42667 w 42666"/>
                                <a:gd name="connsiteY7" fmla="*/ 58770 h 63803"/>
                                <a:gd name="connsiteX8" fmla="*/ 42667 w 42666"/>
                                <a:gd name="connsiteY8" fmla="*/ 38244 h 63803"/>
                                <a:gd name="connsiteX9" fmla="*/ 38257 w 42666"/>
                                <a:gd name="connsiteY9" fmla="*/ 21870 h 6380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</a:cxnLst>
                              <a:rect l="l" t="t" r="r" b="b"/>
                              <a:pathLst>
                                <a:path w="42666" h="63803">
                                  <a:moveTo>
                                    <a:pt x="38257" y="21870"/>
                                  </a:moveTo>
                                  <a:cubicBezTo>
                                    <a:pt x="35428" y="16965"/>
                                    <a:pt x="31332" y="12784"/>
                                    <a:pt x="26274" y="9869"/>
                                  </a:cubicBezTo>
                                  <a:lnTo>
                                    <a:pt x="10368" y="687"/>
                                  </a:lnTo>
                                  <a:cubicBezTo>
                                    <a:pt x="3557" y="-3247"/>
                                    <a:pt x="-3272" y="10878"/>
                                    <a:pt x="1709" y="13755"/>
                                  </a:cubicBezTo>
                                  <a:lnTo>
                                    <a:pt x="18454" y="23423"/>
                                  </a:lnTo>
                                  <a:cubicBezTo>
                                    <a:pt x="23731" y="26471"/>
                                    <a:pt x="27017" y="32148"/>
                                    <a:pt x="27017" y="38244"/>
                                  </a:cubicBezTo>
                                  <a:lnTo>
                                    <a:pt x="27017" y="58485"/>
                                  </a:lnTo>
                                  <a:cubicBezTo>
                                    <a:pt x="27017" y="66066"/>
                                    <a:pt x="42667" y="64980"/>
                                    <a:pt x="42667" y="58770"/>
                                  </a:cubicBezTo>
                                  <a:lnTo>
                                    <a:pt x="42667" y="38244"/>
                                  </a:lnTo>
                                  <a:cubicBezTo>
                                    <a:pt x="42657" y="32415"/>
                                    <a:pt x="41086" y="26776"/>
                                    <a:pt x="38257" y="2187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tx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510" name="Graphic 3">
                          <a:extLst>
                            <a:ext uri="{FF2B5EF4-FFF2-40B4-BE49-F238E27FC236}">
                              <a16:creationId xmlns:a16="http://schemas.microsoft.com/office/drawing/2014/main" id="{D2F82C6C-8F1F-EC45-7409-C65C78ED08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00622" y="4766241"/>
                          <a:ext cx="68722" cy="393589"/>
                          <a:chOff x="4600622" y="4766241"/>
                          <a:chExt cx="68722" cy="393589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24" name="Graphic 3">
                            <a:extLst>
                              <a:ext uri="{FF2B5EF4-FFF2-40B4-BE49-F238E27FC236}">
                                <a16:creationId xmlns:a16="http://schemas.microsoft.com/office/drawing/2014/main" id="{2BB4B473-0B8A-E0E4-14D4-A7C313F192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604985" y="4815923"/>
                            <a:ext cx="64360" cy="343907"/>
                            <a:chOff x="4604985" y="4815923"/>
                            <a:chExt cx="64360" cy="34390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533" name="Freeform: Shape 14532">
                              <a:extLst>
                                <a:ext uri="{FF2B5EF4-FFF2-40B4-BE49-F238E27FC236}">
                                  <a16:creationId xmlns:a16="http://schemas.microsoft.com/office/drawing/2014/main" id="{37AD6CDE-B10B-514B-2DC3-EDDC94368B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04985" y="4840947"/>
                              <a:ext cx="64350" cy="318883"/>
                            </a:xfrm>
                            <a:custGeom>
                              <a:avLst/>
                              <a:gdLst>
                                <a:gd name="connsiteX0" fmla="*/ 105 w 64350"/>
                                <a:gd name="connsiteY0" fmla="*/ 0 h 318883"/>
                                <a:gd name="connsiteX1" fmla="*/ 0 w 64350"/>
                                <a:gd name="connsiteY1" fmla="*/ 300190 h 318883"/>
                                <a:gd name="connsiteX2" fmla="*/ 9087 w 64350"/>
                                <a:gd name="connsiteY2" fmla="*/ 313201 h 318883"/>
                                <a:gd name="connsiteX3" fmla="*/ 54512 w 64350"/>
                                <a:gd name="connsiteY3" fmla="*/ 313658 h 318883"/>
                                <a:gd name="connsiteX4" fmla="*/ 64246 w 64350"/>
                                <a:gd name="connsiteY4" fmla="*/ 300361 h 318883"/>
                                <a:gd name="connsiteX5" fmla="*/ 64351 w 64350"/>
                                <a:gd name="connsiteY5" fmla="*/ 172 h 318883"/>
                                <a:gd name="connsiteX6" fmla="*/ 105 w 64350"/>
                                <a:gd name="connsiteY6" fmla="*/ 0 h 31888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350" h="318883">
                                  <a:moveTo>
                                    <a:pt x="105" y="0"/>
                                  </a:moveTo>
                                  <a:lnTo>
                                    <a:pt x="0" y="300190"/>
                                  </a:lnTo>
                                  <a:cubicBezTo>
                                    <a:pt x="-9" y="304876"/>
                                    <a:pt x="3010" y="309572"/>
                                    <a:pt x="9087" y="313201"/>
                                  </a:cubicBezTo>
                                  <a:cubicBezTo>
                                    <a:pt x="21450" y="320593"/>
                                    <a:pt x="41786" y="320802"/>
                                    <a:pt x="54512" y="313658"/>
                                  </a:cubicBezTo>
                                  <a:cubicBezTo>
                                    <a:pt x="60979" y="310029"/>
                                    <a:pt x="64227" y="305200"/>
                                    <a:pt x="64246" y="300361"/>
                                  </a:cubicBezTo>
                                  <a:lnTo>
                                    <a:pt x="64351" y="172"/>
                                  </a:lnTo>
                                  <a:lnTo>
                                    <a:pt x="105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4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34" name="Freeform: Shape 14533">
                              <a:extLst>
                                <a:ext uri="{FF2B5EF4-FFF2-40B4-BE49-F238E27FC236}">
                                  <a16:creationId xmlns:a16="http://schemas.microsoft.com/office/drawing/2014/main" id="{330D2773-35B1-92A3-D8B2-39DC79F6FDB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05099" y="4815923"/>
                              <a:ext cx="64246" cy="43717"/>
                            </a:xfrm>
                            <a:custGeom>
                              <a:avLst/>
                              <a:gdLst>
                                <a:gd name="connsiteX0" fmla="*/ 51978 w 64246"/>
                                <a:gd name="connsiteY0" fmla="*/ 5107 h 43717"/>
                                <a:gd name="connsiteX1" fmla="*/ 16850 w 64246"/>
                                <a:gd name="connsiteY1" fmla="*/ 2793 h 43717"/>
                                <a:gd name="connsiteX2" fmla="*/ 0 w 64246"/>
                                <a:gd name="connsiteY2" fmla="*/ 25024 h 43717"/>
                                <a:gd name="connsiteX3" fmla="*/ 9087 w 64246"/>
                                <a:gd name="connsiteY3" fmla="*/ 38035 h 43717"/>
                                <a:gd name="connsiteX4" fmla="*/ 54512 w 64246"/>
                                <a:gd name="connsiteY4" fmla="*/ 38492 h 43717"/>
                                <a:gd name="connsiteX5" fmla="*/ 64246 w 64246"/>
                                <a:gd name="connsiteY5" fmla="*/ 25195 h 43717"/>
                                <a:gd name="connsiteX6" fmla="*/ 51978 w 64246"/>
                                <a:gd name="connsiteY6" fmla="*/ 5107 h 4371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46" h="43717">
                                  <a:moveTo>
                                    <a:pt x="51978" y="5107"/>
                                  </a:moveTo>
                                  <a:cubicBezTo>
                                    <a:pt x="44110" y="269"/>
                                    <a:pt x="30194" y="-2322"/>
                                    <a:pt x="16850" y="2793"/>
                                  </a:cubicBezTo>
                                  <a:cubicBezTo>
                                    <a:pt x="11992" y="4660"/>
                                    <a:pt x="610" y="10556"/>
                                    <a:pt x="0" y="25024"/>
                                  </a:cubicBezTo>
                                  <a:cubicBezTo>
                                    <a:pt x="-9" y="29710"/>
                                    <a:pt x="3010" y="34406"/>
                                    <a:pt x="9087" y="38035"/>
                                  </a:cubicBezTo>
                                  <a:cubicBezTo>
                                    <a:pt x="21450" y="45427"/>
                                    <a:pt x="41786" y="45636"/>
                                    <a:pt x="54512" y="38492"/>
                                  </a:cubicBezTo>
                                  <a:cubicBezTo>
                                    <a:pt x="60979" y="34864"/>
                                    <a:pt x="64227" y="30034"/>
                                    <a:pt x="64246" y="25195"/>
                                  </a:cubicBezTo>
                                  <a:cubicBezTo>
                                    <a:pt x="64132" y="19404"/>
                                    <a:pt x="61922" y="11213"/>
                                    <a:pt x="51978" y="510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6EE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35" name="Freeform: Shape 14534">
                              <a:extLst>
                                <a:ext uri="{FF2B5EF4-FFF2-40B4-BE49-F238E27FC236}">
                                  <a16:creationId xmlns:a16="http://schemas.microsoft.com/office/drawing/2014/main" id="{C1CEBC45-3D47-56A6-4376-D0D433B16CB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29062" y="4823632"/>
                              <a:ext cx="16358" cy="9476"/>
                            </a:xfrm>
                            <a:custGeom>
                              <a:avLst/>
                              <a:gdLst>
                                <a:gd name="connsiteX0" fmla="*/ 14042 w 16358"/>
                                <a:gd name="connsiteY0" fmla="*/ 1447 h 9476"/>
                                <a:gd name="connsiteX1" fmla="*/ 2479 w 16358"/>
                                <a:gd name="connsiteY1" fmla="*/ 1333 h 9476"/>
                                <a:gd name="connsiteX2" fmla="*/ 2317 w 16358"/>
                                <a:gd name="connsiteY2" fmla="*/ 8029 h 9476"/>
                                <a:gd name="connsiteX3" fmla="*/ 13880 w 16358"/>
                                <a:gd name="connsiteY3" fmla="*/ 8143 h 9476"/>
                                <a:gd name="connsiteX4" fmla="*/ 14042 w 16358"/>
                                <a:gd name="connsiteY4" fmla="*/ 1447 h 9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358" h="9476">
                                  <a:moveTo>
                                    <a:pt x="14042" y="1447"/>
                                  </a:moveTo>
                                  <a:cubicBezTo>
                                    <a:pt x="10899" y="-439"/>
                                    <a:pt x="5717" y="-486"/>
                                    <a:pt x="2479" y="1333"/>
                                  </a:cubicBezTo>
                                  <a:cubicBezTo>
                                    <a:pt x="-760" y="3152"/>
                                    <a:pt x="-836" y="6153"/>
                                    <a:pt x="2317" y="8029"/>
                                  </a:cubicBezTo>
                                  <a:cubicBezTo>
                                    <a:pt x="5460" y="9915"/>
                                    <a:pt x="10641" y="9962"/>
                                    <a:pt x="13880" y="8143"/>
                                  </a:cubicBezTo>
                                  <a:cubicBezTo>
                                    <a:pt x="17118" y="6324"/>
                                    <a:pt x="17195" y="3324"/>
                                    <a:pt x="14042" y="144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14525" name="Graphic 3">
                            <a:extLst>
                              <a:ext uri="{FF2B5EF4-FFF2-40B4-BE49-F238E27FC236}">
                                <a16:creationId xmlns:a16="http://schemas.microsoft.com/office/drawing/2014/main" id="{369E204F-16A1-0BAE-0A54-EFBB5B15503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600622" y="4766241"/>
                            <a:ext cx="45193" cy="67431"/>
                            <a:chOff x="4600622" y="4766241"/>
                            <a:chExt cx="45193" cy="67431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26" name="Graphic 3">
                              <a:extLst>
                                <a:ext uri="{FF2B5EF4-FFF2-40B4-BE49-F238E27FC236}">
                                  <a16:creationId xmlns:a16="http://schemas.microsoft.com/office/drawing/2014/main" id="{CEF0C6C2-4AF0-5381-E626-B450E3CF5A6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628969" y="4823048"/>
                              <a:ext cx="16847" cy="10625"/>
                              <a:chOff x="4628969" y="4823048"/>
                              <a:chExt cx="16847" cy="10625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31" name="Freeform: Shape 14530">
                                <a:extLst>
                                  <a:ext uri="{FF2B5EF4-FFF2-40B4-BE49-F238E27FC236}">
                                    <a16:creationId xmlns:a16="http://schemas.microsoft.com/office/drawing/2014/main" id="{0DDCBC4C-E4BF-845B-9B4E-E85EEBD5B63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28980" y="4823048"/>
                                <a:ext cx="16835" cy="9720"/>
                              </a:xfrm>
                              <a:custGeom>
                                <a:avLst/>
                                <a:gdLst>
                                  <a:gd name="connsiteX0" fmla="*/ 14371 w 16835"/>
                                  <a:gd name="connsiteY0" fmla="*/ 8299 h 9720"/>
                                  <a:gd name="connsiteX1" fmla="*/ 2465 w 16835"/>
                                  <a:gd name="connsiteY1" fmla="*/ 8299 h 9720"/>
                                  <a:gd name="connsiteX2" fmla="*/ 2465 w 16835"/>
                                  <a:gd name="connsiteY2" fmla="*/ 1422 h 9720"/>
                                  <a:gd name="connsiteX3" fmla="*/ 14371 w 16835"/>
                                  <a:gd name="connsiteY3" fmla="*/ 1422 h 9720"/>
                                  <a:gd name="connsiteX4" fmla="*/ 14371 w 16835"/>
                                  <a:gd name="connsiteY4" fmla="*/ 8299 h 97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6835" h="9720">
                                    <a:moveTo>
                                      <a:pt x="14371" y="8299"/>
                                    </a:moveTo>
                                    <a:cubicBezTo>
                                      <a:pt x="11085" y="10194"/>
                                      <a:pt x="5751" y="10194"/>
                                      <a:pt x="2465" y="8299"/>
                                    </a:cubicBezTo>
                                    <a:cubicBezTo>
                                      <a:pt x="-822" y="6403"/>
                                      <a:pt x="-822" y="3326"/>
                                      <a:pt x="2465" y="1422"/>
                                    </a:cubicBezTo>
                                    <a:cubicBezTo>
                                      <a:pt x="5751" y="-474"/>
                                      <a:pt x="11085" y="-474"/>
                                      <a:pt x="14371" y="1422"/>
                                    </a:cubicBezTo>
                                    <a:cubicBezTo>
                                      <a:pt x="17657" y="3317"/>
                                      <a:pt x="17657" y="6403"/>
                                      <a:pt x="14371" y="829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4A4846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32" name="Freeform: Shape 14531">
                                <a:extLst>
                                  <a:ext uri="{FF2B5EF4-FFF2-40B4-BE49-F238E27FC236}">
                                    <a16:creationId xmlns:a16="http://schemas.microsoft.com/office/drawing/2014/main" id="{648883B8-F483-E811-F47E-7BDA5B005A2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28969" y="4827860"/>
                                <a:ext cx="16840" cy="5812"/>
                              </a:xfrm>
                              <a:custGeom>
                                <a:avLst/>
                                <a:gdLst>
                                  <a:gd name="connsiteX0" fmla="*/ 16840 w 16840"/>
                                  <a:gd name="connsiteY0" fmla="*/ 0 h 5812"/>
                                  <a:gd name="connsiteX1" fmla="*/ 16840 w 16840"/>
                                  <a:gd name="connsiteY1" fmla="*/ 905 h 5812"/>
                                  <a:gd name="connsiteX2" fmla="*/ 14373 w 16840"/>
                                  <a:gd name="connsiteY2" fmla="*/ 4391 h 5812"/>
                                  <a:gd name="connsiteX3" fmla="*/ 2467 w 16840"/>
                                  <a:gd name="connsiteY3" fmla="*/ 4391 h 5812"/>
                                  <a:gd name="connsiteX4" fmla="*/ 0 w 16840"/>
                                  <a:gd name="connsiteY4" fmla="*/ 1000 h 5812"/>
                                  <a:gd name="connsiteX5" fmla="*/ 0 w 16840"/>
                                  <a:gd name="connsiteY5" fmla="*/ 95 h 5812"/>
                                  <a:gd name="connsiteX6" fmla="*/ 2467 w 16840"/>
                                  <a:gd name="connsiteY6" fmla="*/ 3486 h 5812"/>
                                  <a:gd name="connsiteX7" fmla="*/ 14373 w 16840"/>
                                  <a:gd name="connsiteY7" fmla="*/ 3486 h 5812"/>
                                  <a:gd name="connsiteX8" fmla="*/ 16840 w 16840"/>
                                  <a:gd name="connsiteY8" fmla="*/ 0 h 581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6840" h="5812">
                                    <a:moveTo>
                                      <a:pt x="16840" y="0"/>
                                    </a:moveTo>
                                    <a:lnTo>
                                      <a:pt x="16840" y="905"/>
                                    </a:lnTo>
                                    <a:cubicBezTo>
                                      <a:pt x="16859" y="2162"/>
                                      <a:pt x="16040" y="3429"/>
                                      <a:pt x="14373" y="4391"/>
                                    </a:cubicBezTo>
                                    <a:cubicBezTo>
                                      <a:pt x="11087" y="6287"/>
                                      <a:pt x="5753" y="6287"/>
                                      <a:pt x="2467" y="4391"/>
                                    </a:cubicBezTo>
                                    <a:cubicBezTo>
                                      <a:pt x="838" y="3448"/>
                                      <a:pt x="19" y="2229"/>
                                      <a:pt x="0" y="1000"/>
                                    </a:cubicBezTo>
                                    <a:lnTo>
                                      <a:pt x="0" y="95"/>
                                    </a:lnTo>
                                    <a:cubicBezTo>
                                      <a:pt x="19" y="1324"/>
                                      <a:pt x="838" y="2553"/>
                                      <a:pt x="2467" y="3486"/>
                                    </a:cubicBezTo>
                                    <a:cubicBezTo>
                                      <a:pt x="5753" y="5382"/>
                                      <a:pt x="11087" y="5382"/>
                                      <a:pt x="14373" y="3486"/>
                                    </a:cubicBezTo>
                                    <a:cubicBezTo>
                                      <a:pt x="16040" y="2524"/>
                                      <a:pt x="16859" y="1267"/>
                                      <a:pt x="16840" y="0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bg2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27" name="Graphic 3">
                              <a:extLst>
                                <a:ext uri="{FF2B5EF4-FFF2-40B4-BE49-F238E27FC236}">
                                  <a16:creationId xmlns:a16="http://schemas.microsoft.com/office/drawing/2014/main" id="{369638CC-CCBA-55E2-9182-4D043D70A26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600622" y="4766241"/>
                              <a:ext cx="12687" cy="15835"/>
                              <a:chOff x="4600622" y="4766241"/>
                              <a:chExt cx="12687" cy="15835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29" name="Freeform: Shape 14528">
                                <a:extLst>
                                  <a:ext uri="{FF2B5EF4-FFF2-40B4-BE49-F238E27FC236}">
                                    <a16:creationId xmlns:a16="http://schemas.microsoft.com/office/drawing/2014/main" id="{8F973308-22F1-C053-B7D0-96A88702B16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01403" y="4766693"/>
                                <a:ext cx="11906" cy="15382"/>
                              </a:xfrm>
                              <a:custGeom>
                                <a:avLst/>
                                <a:gdLst>
                                  <a:gd name="connsiteX0" fmla="*/ 5953 w 11906"/>
                                  <a:gd name="connsiteY0" fmla="*/ 816 h 15382"/>
                                  <a:gd name="connsiteX1" fmla="*/ 0 w 11906"/>
                                  <a:gd name="connsiteY1" fmla="*/ 11132 h 15382"/>
                                  <a:gd name="connsiteX2" fmla="*/ 5953 w 11906"/>
                                  <a:gd name="connsiteY2" fmla="*/ 14571 h 15382"/>
                                  <a:gd name="connsiteX3" fmla="*/ 11906 w 11906"/>
                                  <a:gd name="connsiteY3" fmla="*/ 4255 h 15382"/>
                                  <a:gd name="connsiteX4" fmla="*/ 5953 w 11906"/>
                                  <a:gd name="connsiteY4" fmla="*/ 816 h 153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906" h="15382">
                                    <a:moveTo>
                                      <a:pt x="5953" y="816"/>
                                    </a:moveTo>
                                    <a:cubicBezTo>
                                      <a:pt x="2667" y="2712"/>
                                      <a:pt x="0" y="7332"/>
                                      <a:pt x="0" y="11132"/>
                                    </a:cubicBezTo>
                                    <a:cubicBezTo>
                                      <a:pt x="0" y="14932"/>
                                      <a:pt x="2667" y="16466"/>
                                      <a:pt x="5953" y="14571"/>
                                    </a:cubicBezTo>
                                    <a:cubicBezTo>
                                      <a:pt x="9239" y="12675"/>
                                      <a:pt x="11906" y="8056"/>
                                      <a:pt x="11906" y="4255"/>
                                    </a:cubicBezTo>
                                    <a:cubicBezTo>
                                      <a:pt x="11906" y="455"/>
                                      <a:pt x="9239" y="-1089"/>
                                      <a:pt x="5953" y="81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02E2D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30" name="Freeform: Shape 14529">
                                <a:extLst>
                                  <a:ext uri="{FF2B5EF4-FFF2-40B4-BE49-F238E27FC236}">
                                    <a16:creationId xmlns:a16="http://schemas.microsoft.com/office/drawing/2014/main" id="{C8F77617-5C9E-7ECC-6FF1-93F65A9D150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00622" y="4766241"/>
                                <a:ext cx="10982" cy="15404"/>
                              </a:xfrm>
                              <a:custGeom>
                                <a:avLst/>
                                <a:gdLst>
                                  <a:gd name="connsiteX0" fmla="*/ 10982 w 10982"/>
                                  <a:gd name="connsiteY0" fmla="*/ 869 h 15404"/>
                                  <a:gd name="connsiteX1" fmla="*/ 10201 w 10982"/>
                                  <a:gd name="connsiteY1" fmla="*/ 421 h 15404"/>
                                  <a:gd name="connsiteX2" fmla="*/ 5953 w 10982"/>
                                  <a:gd name="connsiteY2" fmla="*/ 812 h 15404"/>
                                  <a:gd name="connsiteX3" fmla="*/ 0 w 10982"/>
                                  <a:gd name="connsiteY3" fmla="*/ 11127 h 15404"/>
                                  <a:gd name="connsiteX4" fmla="*/ 1705 w 10982"/>
                                  <a:gd name="connsiteY4" fmla="*/ 14956 h 15404"/>
                                  <a:gd name="connsiteX5" fmla="*/ 2486 w 10982"/>
                                  <a:gd name="connsiteY5" fmla="*/ 15404 h 15404"/>
                                  <a:gd name="connsiteX6" fmla="*/ 781 w 10982"/>
                                  <a:gd name="connsiteY6" fmla="*/ 11575 h 15404"/>
                                  <a:gd name="connsiteX7" fmla="*/ 6734 w 10982"/>
                                  <a:gd name="connsiteY7" fmla="*/ 1259 h 15404"/>
                                  <a:gd name="connsiteX8" fmla="*/ 10982 w 10982"/>
                                  <a:gd name="connsiteY8" fmla="*/ 869 h 1540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0982" h="15404">
                                    <a:moveTo>
                                      <a:pt x="10982" y="869"/>
                                    </a:moveTo>
                                    <a:lnTo>
                                      <a:pt x="10201" y="421"/>
                                    </a:lnTo>
                                    <a:cubicBezTo>
                                      <a:pt x="9125" y="-227"/>
                                      <a:pt x="7620" y="-150"/>
                                      <a:pt x="5953" y="812"/>
                                    </a:cubicBezTo>
                                    <a:cubicBezTo>
                                      <a:pt x="2667" y="2707"/>
                                      <a:pt x="0" y="7327"/>
                                      <a:pt x="0" y="11127"/>
                                    </a:cubicBezTo>
                                    <a:cubicBezTo>
                                      <a:pt x="0" y="13004"/>
                                      <a:pt x="648" y="14328"/>
                                      <a:pt x="1705" y="14956"/>
                                    </a:cubicBezTo>
                                    <a:lnTo>
                                      <a:pt x="2486" y="15404"/>
                                    </a:lnTo>
                                    <a:cubicBezTo>
                                      <a:pt x="1429" y="14775"/>
                                      <a:pt x="781" y="13451"/>
                                      <a:pt x="781" y="11575"/>
                                    </a:cubicBezTo>
                                    <a:cubicBezTo>
                                      <a:pt x="781" y="7775"/>
                                      <a:pt x="3448" y="3164"/>
                                      <a:pt x="6734" y="1259"/>
                                    </a:cubicBezTo>
                                    <a:cubicBezTo>
                                      <a:pt x="8401" y="307"/>
                                      <a:pt x="9906" y="221"/>
                                      <a:pt x="10982" y="86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4528" name="Freeform: Shape 14527">
                              <a:extLst>
                                <a:ext uri="{FF2B5EF4-FFF2-40B4-BE49-F238E27FC236}">
                                  <a16:creationId xmlns:a16="http://schemas.microsoft.com/office/drawing/2014/main" id="{616BD469-FA20-4E31-8F68-C2ED610DED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602589" y="4767947"/>
                              <a:ext cx="42666" cy="63813"/>
                            </a:xfrm>
                            <a:custGeom>
                              <a:avLst/>
                              <a:gdLst>
                                <a:gd name="connsiteX0" fmla="*/ 38257 w 42666"/>
                                <a:gd name="connsiteY0" fmla="*/ 21870 h 63813"/>
                                <a:gd name="connsiteX1" fmla="*/ 26274 w 42666"/>
                                <a:gd name="connsiteY1" fmla="*/ 9869 h 63813"/>
                                <a:gd name="connsiteX2" fmla="*/ 10368 w 42666"/>
                                <a:gd name="connsiteY2" fmla="*/ 687 h 63813"/>
                                <a:gd name="connsiteX3" fmla="*/ 1709 w 42666"/>
                                <a:gd name="connsiteY3" fmla="*/ 13755 h 63813"/>
                                <a:gd name="connsiteX4" fmla="*/ 18454 w 42666"/>
                                <a:gd name="connsiteY4" fmla="*/ 23423 h 63813"/>
                                <a:gd name="connsiteX5" fmla="*/ 27017 w 42666"/>
                                <a:gd name="connsiteY5" fmla="*/ 38244 h 63813"/>
                                <a:gd name="connsiteX6" fmla="*/ 27017 w 42666"/>
                                <a:gd name="connsiteY6" fmla="*/ 58494 h 63813"/>
                                <a:gd name="connsiteX7" fmla="*/ 42667 w 42666"/>
                                <a:gd name="connsiteY7" fmla="*/ 58780 h 63813"/>
                                <a:gd name="connsiteX8" fmla="*/ 42667 w 42666"/>
                                <a:gd name="connsiteY8" fmla="*/ 38253 h 63813"/>
                                <a:gd name="connsiteX9" fmla="*/ 38257 w 42666"/>
                                <a:gd name="connsiteY9" fmla="*/ 21870 h 6381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</a:cxnLst>
                              <a:rect l="l" t="t" r="r" b="b"/>
                              <a:pathLst>
                                <a:path w="42666" h="63813">
                                  <a:moveTo>
                                    <a:pt x="38257" y="21870"/>
                                  </a:moveTo>
                                  <a:cubicBezTo>
                                    <a:pt x="35428" y="16965"/>
                                    <a:pt x="31332" y="12783"/>
                                    <a:pt x="26274" y="9869"/>
                                  </a:cubicBezTo>
                                  <a:lnTo>
                                    <a:pt x="10368" y="687"/>
                                  </a:lnTo>
                                  <a:cubicBezTo>
                                    <a:pt x="3557" y="-3247"/>
                                    <a:pt x="-3272" y="10878"/>
                                    <a:pt x="1709" y="13755"/>
                                  </a:cubicBezTo>
                                  <a:lnTo>
                                    <a:pt x="18454" y="23423"/>
                                  </a:lnTo>
                                  <a:cubicBezTo>
                                    <a:pt x="23731" y="26471"/>
                                    <a:pt x="27017" y="32148"/>
                                    <a:pt x="27017" y="38244"/>
                                  </a:cubicBezTo>
                                  <a:lnTo>
                                    <a:pt x="27017" y="58494"/>
                                  </a:lnTo>
                                  <a:cubicBezTo>
                                    <a:pt x="27017" y="66076"/>
                                    <a:pt x="42667" y="64990"/>
                                    <a:pt x="42667" y="58780"/>
                                  </a:cubicBezTo>
                                  <a:lnTo>
                                    <a:pt x="42667" y="38253"/>
                                  </a:lnTo>
                                  <a:cubicBezTo>
                                    <a:pt x="42657" y="32405"/>
                                    <a:pt x="41086" y="26776"/>
                                    <a:pt x="38257" y="2187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tx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4511" name="Graphic 3">
                          <a:extLst>
                            <a:ext uri="{FF2B5EF4-FFF2-40B4-BE49-F238E27FC236}">
                              <a16:creationId xmlns:a16="http://schemas.microsoft.com/office/drawing/2014/main" id="{8947B473-E9D2-0E7B-85E2-F974124843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44758" y="4798495"/>
                          <a:ext cx="68713" cy="393586"/>
                          <a:chOff x="4544758" y="4798495"/>
                          <a:chExt cx="68713" cy="393586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4512" name="Graphic 3">
                            <a:extLst>
                              <a:ext uri="{FF2B5EF4-FFF2-40B4-BE49-F238E27FC236}">
                                <a16:creationId xmlns:a16="http://schemas.microsoft.com/office/drawing/2014/main" id="{0F1AC770-09C7-E115-C190-D632E494550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49120" y="4848175"/>
                            <a:ext cx="64350" cy="343907"/>
                            <a:chOff x="4549120" y="4848175"/>
                            <a:chExt cx="64350" cy="343907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4521" name="Freeform: Shape 14520">
                              <a:extLst>
                                <a:ext uri="{FF2B5EF4-FFF2-40B4-BE49-F238E27FC236}">
                                  <a16:creationId xmlns:a16="http://schemas.microsoft.com/office/drawing/2014/main" id="{3786ACC8-3973-6AAB-144C-188964ADAD5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49120" y="4873199"/>
                              <a:ext cx="64350" cy="318883"/>
                            </a:xfrm>
                            <a:custGeom>
                              <a:avLst/>
                              <a:gdLst>
                                <a:gd name="connsiteX0" fmla="*/ 105 w 64350"/>
                                <a:gd name="connsiteY0" fmla="*/ 0 h 318883"/>
                                <a:gd name="connsiteX1" fmla="*/ 0 w 64350"/>
                                <a:gd name="connsiteY1" fmla="*/ 300190 h 318883"/>
                                <a:gd name="connsiteX2" fmla="*/ 9087 w 64350"/>
                                <a:gd name="connsiteY2" fmla="*/ 313201 h 318883"/>
                                <a:gd name="connsiteX3" fmla="*/ 54512 w 64350"/>
                                <a:gd name="connsiteY3" fmla="*/ 313658 h 318883"/>
                                <a:gd name="connsiteX4" fmla="*/ 64246 w 64350"/>
                                <a:gd name="connsiteY4" fmla="*/ 300361 h 318883"/>
                                <a:gd name="connsiteX5" fmla="*/ 64351 w 64350"/>
                                <a:gd name="connsiteY5" fmla="*/ 172 h 318883"/>
                                <a:gd name="connsiteX6" fmla="*/ 105 w 64350"/>
                                <a:gd name="connsiteY6" fmla="*/ 0 h 31888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350" h="318883">
                                  <a:moveTo>
                                    <a:pt x="105" y="0"/>
                                  </a:moveTo>
                                  <a:lnTo>
                                    <a:pt x="0" y="300190"/>
                                  </a:lnTo>
                                  <a:cubicBezTo>
                                    <a:pt x="-9" y="304876"/>
                                    <a:pt x="3010" y="309572"/>
                                    <a:pt x="9087" y="313201"/>
                                  </a:cubicBezTo>
                                  <a:cubicBezTo>
                                    <a:pt x="21450" y="320592"/>
                                    <a:pt x="41786" y="320802"/>
                                    <a:pt x="54512" y="313658"/>
                                  </a:cubicBezTo>
                                  <a:cubicBezTo>
                                    <a:pt x="60979" y="310029"/>
                                    <a:pt x="64227" y="305200"/>
                                    <a:pt x="64246" y="300361"/>
                                  </a:cubicBezTo>
                                  <a:lnTo>
                                    <a:pt x="64351" y="172"/>
                                  </a:lnTo>
                                  <a:lnTo>
                                    <a:pt x="105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4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22" name="Freeform: Shape 14521">
                              <a:extLst>
                                <a:ext uri="{FF2B5EF4-FFF2-40B4-BE49-F238E27FC236}">
                                  <a16:creationId xmlns:a16="http://schemas.microsoft.com/office/drawing/2014/main" id="{6062339F-1321-8D43-F375-6F144C4C7A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49225" y="4848175"/>
                              <a:ext cx="64246" cy="43717"/>
                            </a:xfrm>
                            <a:custGeom>
                              <a:avLst/>
                              <a:gdLst>
                                <a:gd name="connsiteX0" fmla="*/ 51978 w 64246"/>
                                <a:gd name="connsiteY0" fmla="*/ 5107 h 43717"/>
                                <a:gd name="connsiteX1" fmla="*/ 16850 w 64246"/>
                                <a:gd name="connsiteY1" fmla="*/ 2793 h 43717"/>
                                <a:gd name="connsiteX2" fmla="*/ 0 w 64246"/>
                                <a:gd name="connsiteY2" fmla="*/ 25024 h 43717"/>
                                <a:gd name="connsiteX3" fmla="*/ 9087 w 64246"/>
                                <a:gd name="connsiteY3" fmla="*/ 38035 h 43717"/>
                                <a:gd name="connsiteX4" fmla="*/ 54512 w 64246"/>
                                <a:gd name="connsiteY4" fmla="*/ 38492 h 43717"/>
                                <a:gd name="connsiteX5" fmla="*/ 64246 w 64246"/>
                                <a:gd name="connsiteY5" fmla="*/ 25196 h 43717"/>
                                <a:gd name="connsiteX6" fmla="*/ 51978 w 64246"/>
                                <a:gd name="connsiteY6" fmla="*/ 5107 h 4371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46" h="43717">
                                  <a:moveTo>
                                    <a:pt x="51978" y="5107"/>
                                  </a:moveTo>
                                  <a:cubicBezTo>
                                    <a:pt x="44110" y="269"/>
                                    <a:pt x="30194" y="-2322"/>
                                    <a:pt x="16850" y="2793"/>
                                  </a:cubicBezTo>
                                  <a:cubicBezTo>
                                    <a:pt x="11992" y="4660"/>
                                    <a:pt x="619" y="10555"/>
                                    <a:pt x="0" y="25024"/>
                                  </a:cubicBezTo>
                                  <a:cubicBezTo>
                                    <a:pt x="-9" y="29710"/>
                                    <a:pt x="3010" y="34406"/>
                                    <a:pt x="9087" y="38035"/>
                                  </a:cubicBezTo>
                                  <a:cubicBezTo>
                                    <a:pt x="21450" y="45427"/>
                                    <a:pt x="41786" y="45636"/>
                                    <a:pt x="54512" y="38492"/>
                                  </a:cubicBezTo>
                                  <a:cubicBezTo>
                                    <a:pt x="60979" y="34863"/>
                                    <a:pt x="64227" y="30034"/>
                                    <a:pt x="64246" y="25196"/>
                                  </a:cubicBezTo>
                                  <a:cubicBezTo>
                                    <a:pt x="64141" y="19414"/>
                                    <a:pt x="61932" y="11222"/>
                                    <a:pt x="51978" y="510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bg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523" name="Freeform: Shape 14522">
                              <a:extLst>
                                <a:ext uri="{FF2B5EF4-FFF2-40B4-BE49-F238E27FC236}">
                                  <a16:creationId xmlns:a16="http://schemas.microsoft.com/office/drawing/2014/main" id="{CFDC755D-8987-B815-08D9-31BFD240F9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73198" y="4855883"/>
                              <a:ext cx="16358" cy="9476"/>
                            </a:xfrm>
                            <a:custGeom>
                              <a:avLst/>
                              <a:gdLst>
                                <a:gd name="connsiteX0" fmla="*/ 14042 w 16358"/>
                                <a:gd name="connsiteY0" fmla="*/ 1447 h 9476"/>
                                <a:gd name="connsiteX1" fmla="*/ 2479 w 16358"/>
                                <a:gd name="connsiteY1" fmla="*/ 1333 h 9476"/>
                                <a:gd name="connsiteX2" fmla="*/ 2317 w 16358"/>
                                <a:gd name="connsiteY2" fmla="*/ 8029 h 9476"/>
                                <a:gd name="connsiteX3" fmla="*/ 13880 w 16358"/>
                                <a:gd name="connsiteY3" fmla="*/ 8143 h 9476"/>
                                <a:gd name="connsiteX4" fmla="*/ 14042 w 16358"/>
                                <a:gd name="connsiteY4" fmla="*/ 1447 h 9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6358" h="9476">
                                  <a:moveTo>
                                    <a:pt x="14042" y="1447"/>
                                  </a:moveTo>
                                  <a:cubicBezTo>
                                    <a:pt x="10889" y="-439"/>
                                    <a:pt x="5717" y="-486"/>
                                    <a:pt x="2479" y="1333"/>
                                  </a:cubicBezTo>
                                  <a:cubicBezTo>
                                    <a:pt x="-760" y="3152"/>
                                    <a:pt x="-836" y="6153"/>
                                    <a:pt x="2317" y="8029"/>
                                  </a:cubicBezTo>
                                  <a:cubicBezTo>
                                    <a:pt x="5460" y="9915"/>
                                    <a:pt x="10641" y="9963"/>
                                    <a:pt x="13880" y="8143"/>
                                  </a:cubicBezTo>
                                  <a:cubicBezTo>
                                    <a:pt x="17118" y="6324"/>
                                    <a:pt x="17195" y="3333"/>
                                    <a:pt x="14042" y="1447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4A4846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grpSp>
                        <p:nvGrpSpPr>
                          <p:cNvPr id="14513" name="Graphic 3">
                            <a:extLst>
                              <a:ext uri="{FF2B5EF4-FFF2-40B4-BE49-F238E27FC236}">
                                <a16:creationId xmlns:a16="http://schemas.microsoft.com/office/drawing/2014/main" id="{0E988CF0-685F-B30A-6AD6-7F79B4071B6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44758" y="4798495"/>
                            <a:ext cx="45191" cy="67438"/>
                            <a:chOff x="4544758" y="4798495"/>
                            <a:chExt cx="45191" cy="67438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4514" name="Graphic 3">
                              <a:extLst>
                                <a:ext uri="{FF2B5EF4-FFF2-40B4-BE49-F238E27FC236}">
                                  <a16:creationId xmlns:a16="http://schemas.microsoft.com/office/drawing/2014/main" id="{33726072-BA49-3F74-13C0-384FF781FF8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573104" y="4855299"/>
                              <a:ext cx="16844" cy="10634"/>
                              <a:chOff x="4573104" y="4855299"/>
                              <a:chExt cx="16844" cy="10634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19" name="Freeform: Shape 14518">
                                <a:extLst>
                                  <a:ext uri="{FF2B5EF4-FFF2-40B4-BE49-F238E27FC236}">
                                    <a16:creationId xmlns:a16="http://schemas.microsoft.com/office/drawing/2014/main" id="{C7B944A1-222E-E826-1B4F-A2F62E219F4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73107" y="4855299"/>
                                <a:ext cx="16842" cy="9720"/>
                              </a:xfrm>
                              <a:custGeom>
                                <a:avLst/>
                                <a:gdLst>
                                  <a:gd name="connsiteX0" fmla="*/ 14371 w 16842"/>
                                  <a:gd name="connsiteY0" fmla="*/ 8299 h 9720"/>
                                  <a:gd name="connsiteX1" fmla="*/ 2465 w 16842"/>
                                  <a:gd name="connsiteY1" fmla="*/ 8299 h 9720"/>
                                  <a:gd name="connsiteX2" fmla="*/ 2465 w 16842"/>
                                  <a:gd name="connsiteY2" fmla="*/ 1422 h 9720"/>
                                  <a:gd name="connsiteX3" fmla="*/ 14371 w 16842"/>
                                  <a:gd name="connsiteY3" fmla="*/ 1422 h 9720"/>
                                  <a:gd name="connsiteX4" fmla="*/ 14371 w 16842"/>
                                  <a:gd name="connsiteY4" fmla="*/ 8299 h 97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6842" h="9720">
                                    <a:moveTo>
                                      <a:pt x="14371" y="8299"/>
                                    </a:moveTo>
                                    <a:cubicBezTo>
                                      <a:pt x="11085" y="10194"/>
                                      <a:pt x="5751" y="10194"/>
                                      <a:pt x="2465" y="8299"/>
                                    </a:cubicBezTo>
                                    <a:cubicBezTo>
                                      <a:pt x="-822" y="6403"/>
                                      <a:pt x="-822" y="3327"/>
                                      <a:pt x="2465" y="1422"/>
                                    </a:cubicBezTo>
                                    <a:cubicBezTo>
                                      <a:pt x="5751" y="-474"/>
                                      <a:pt x="11085" y="-474"/>
                                      <a:pt x="14371" y="1422"/>
                                    </a:cubicBezTo>
                                    <a:cubicBezTo>
                                      <a:pt x="17667" y="3327"/>
                                      <a:pt x="17667" y="6403"/>
                                      <a:pt x="14371" y="8299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4A4846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20" name="Freeform: Shape 14519">
                                <a:extLst>
                                  <a:ext uri="{FF2B5EF4-FFF2-40B4-BE49-F238E27FC236}">
                                    <a16:creationId xmlns:a16="http://schemas.microsoft.com/office/drawing/2014/main" id="{268AE28F-6A89-F870-87E1-47079363018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73104" y="4860121"/>
                                <a:ext cx="16840" cy="5812"/>
                              </a:xfrm>
                              <a:custGeom>
                                <a:avLst/>
                                <a:gdLst>
                                  <a:gd name="connsiteX0" fmla="*/ 16840 w 16840"/>
                                  <a:gd name="connsiteY0" fmla="*/ 0 h 5812"/>
                                  <a:gd name="connsiteX1" fmla="*/ 16840 w 16840"/>
                                  <a:gd name="connsiteY1" fmla="*/ 905 h 5812"/>
                                  <a:gd name="connsiteX2" fmla="*/ 14373 w 16840"/>
                                  <a:gd name="connsiteY2" fmla="*/ 4391 h 5812"/>
                                  <a:gd name="connsiteX3" fmla="*/ 2467 w 16840"/>
                                  <a:gd name="connsiteY3" fmla="*/ 4391 h 5812"/>
                                  <a:gd name="connsiteX4" fmla="*/ 0 w 16840"/>
                                  <a:gd name="connsiteY4" fmla="*/ 1000 h 5812"/>
                                  <a:gd name="connsiteX5" fmla="*/ 0 w 16840"/>
                                  <a:gd name="connsiteY5" fmla="*/ 95 h 5812"/>
                                  <a:gd name="connsiteX6" fmla="*/ 2467 w 16840"/>
                                  <a:gd name="connsiteY6" fmla="*/ 3486 h 5812"/>
                                  <a:gd name="connsiteX7" fmla="*/ 14373 w 16840"/>
                                  <a:gd name="connsiteY7" fmla="*/ 3486 h 5812"/>
                                  <a:gd name="connsiteX8" fmla="*/ 16840 w 16840"/>
                                  <a:gd name="connsiteY8" fmla="*/ 0 h 581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6840" h="5812">
                                    <a:moveTo>
                                      <a:pt x="16840" y="0"/>
                                    </a:moveTo>
                                    <a:lnTo>
                                      <a:pt x="16840" y="905"/>
                                    </a:lnTo>
                                    <a:cubicBezTo>
                                      <a:pt x="16859" y="2162"/>
                                      <a:pt x="16040" y="3429"/>
                                      <a:pt x="14373" y="4391"/>
                                    </a:cubicBezTo>
                                    <a:cubicBezTo>
                                      <a:pt x="11087" y="6287"/>
                                      <a:pt x="5753" y="6287"/>
                                      <a:pt x="2467" y="4391"/>
                                    </a:cubicBezTo>
                                    <a:cubicBezTo>
                                      <a:pt x="838" y="3448"/>
                                      <a:pt x="19" y="2229"/>
                                      <a:pt x="0" y="1000"/>
                                    </a:cubicBezTo>
                                    <a:lnTo>
                                      <a:pt x="0" y="95"/>
                                    </a:lnTo>
                                    <a:cubicBezTo>
                                      <a:pt x="19" y="1324"/>
                                      <a:pt x="838" y="2553"/>
                                      <a:pt x="2467" y="3486"/>
                                    </a:cubicBezTo>
                                    <a:cubicBezTo>
                                      <a:pt x="5753" y="5382"/>
                                      <a:pt x="11087" y="5382"/>
                                      <a:pt x="14373" y="3486"/>
                                    </a:cubicBezTo>
                                    <a:cubicBezTo>
                                      <a:pt x="16040" y="2515"/>
                                      <a:pt x="16859" y="1257"/>
                                      <a:pt x="16840" y="0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4515" name="Graphic 3">
                              <a:extLst>
                                <a:ext uri="{FF2B5EF4-FFF2-40B4-BE49-F238E27FC236}">
                                  <a16:creationId xmlns:a16="http://schemas.microsoft.com/office/drawing/2014/main" id="{0D4D0114-256D-C4DE-6B74-F7F0915671B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544758" y="4798495"/>
                              <a:ext cx="12687" cy="15832"/>
                              <a:chOff x="4544758" y="4798495"/>
                              <a:chExt cx="12687" cy="15832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4517" name="Freeform: Shape 14516">
                                <a:extLst>
                                  <a:ext uri="{FF2B5EF4-FFF2-40B4-BE49-F238E27FC236}">
                                    <a16:creationId xmlns:a16="http://schemas.microsoft.com/office/drawing/2014/main" id="{20F22C44-C298-E178-9A70-542274DFB0E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45539" y="4798945"/>
                                <a:ext cx="11906" cy="15382"/>
                              </a:xfrm>
                              <a:custGeom>
                                <a:avLst/>
                                <a:gdLst>
                                  <a:gd name="connsiteX0" fmla="*/ 5953 w 11906"/>
                                  <a:gd name="connsiteY0" fmla="*/ 816 h 15382"/>
                                  <a:gd name="connsiteX1" fmla="*/ 0 w 11906"/>
                                  <a:gd name="connsiteY1" fmla="*/ 11132 h 15382"/>
                                  <a:gd name="connsiteX2" fmla="*/ 5953 w 11906"/>
                                  <a:gd name="connsiteY2" fmla="*/ 14570 h 15382"/>
                                  <a:gd name="connsiteX3" fmla="*/ 11906 w 11906"/>
                                  <a:gd name="connsiteY3" fmla="*/ 4255 h 15382"/>
                                  <a:gd name="connsiteX4" fmla="*/ 5953 w 11906"/>
                                  <a:gd name="connsiteY4" fmla="*/ 816 h 153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906" h="15382">
                                    <a:moveTo>
                                      <a:pt x="5953" y="816"/>
                                    </a:moveTo>
                                    <a:cubicBezTo>
                                      <a:pt x="2667" y="2712"/>
                                      <a:pt x="0" y="7332"/>
                                      <a:pt x="0" y="11132"/>
                                    </a:cubicBezTo>
                                    <a:cubicBezTo>
                                      <a:pt x="0" y="14933"/>
                                      <a:pt x="2667" y="16466"/>
                                      <a:pt x="5953" y="14570"/>
                                    </a:cubicBezTo>
                                    <a:cubicBezTo>
                                      <a:pt x="9239" y="12675"/>
                                      <a:pt x="11906" y="8055"/>
                                      <a:pt x="11906" y="4255"/>
                                    </a:cubicBezTo>
                                    <a:cubicBezTo>
                                      <a:pt x="11906" y="454"/>
                                      <a:pt x="9239" y="-1088"/>
                                      <a:pt x="5953" y="81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02E2D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518" name="Freeform: Shape 14517">
                                <a:extLst>
                                  <a:ext uri="{FF2B5EF4-FFF2-40B4-BE49-F238E27FC236}">
                                    <a16:creationId xmlns:a16="http://schemas.microsoft.com/office/drawing/2014/main" id="{65A1C487-36B7-6F03-EFCB-2C4FD2F9B2A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44758" y="4798495"/>
                                <a:ext cx="10982" cy="15400"/>
                              </a:xfrm>
                              <a:custGeom>
                                <a:avLst/>
                                <a:gdLst>
                                  <a:gd name="connsiteX0" fmla="*/ 10982 w 10982"/>
                                  <a:gd name="connsiteY0" fmla="*/ 866 h 15400"/>
                                  <a:gd name="connsiteX1" fmla="*/ 10201 w 10982"/>
                                  <a:gd name="connsiteY1" fmla="*/ 418 h 15400"/>
                                  <a:gd name="connsiteX2" fmla="*/ 5953 w 10982"/>
                                  <a:gd name="connsiteY2" fmla="*/ 809 h 15400"/>
                                  <a:gd name="connsiteX3" fmla="*/ 0 w 10982"/>
                                  <a:gd name="connsiteY3" fmla="*/ 11124 h 15400"/>
                                  <a:gd name="connsiteX4" fmla="*/ 1705 w 10982"/>
                                  <a:gd name="connsiteY4" fmla="*/ 14953 h 15400"/>
                                  <a:gd name="connsiteX5" fmla="*/ 2486 w 10982"/>
                                  <a:gd name="connsiteY5" fmla="*/ 15401 h 15400"/>
                                  <a:gd name="connsiteX6" fmla="*/ 781 w 10982"/>
                                  <a:gd name="connsiteY6" fmla="*/ 11572 h 15400"/>
                                  <a:gd name="connsiteX7" fmla="*/ 6734 w 10982"/>
                                  <a:gd name="connsiteY7" fmla="*/ 1256 h 15400"/>
                                  <a:gd name="connsiteX8" fmla="*/ 10982 w 10982"/>
                                  <a:gd name="connsiteY8" fmla="*/ 866 h 1540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10982" h="15400">
                                    <a:moveTo>
                                      <a:pt x="10982" y="866"/>
                                    </a:moveTo>
                                    <a:lnTo>
                                      <a:pt x="10201" y="418"/>
                                    </a:lnTo>
                                    <a:cubicBezTo>
                                      <a:pt x="9115" y="-230"/>
                                      <a:pt x="7620" y="-144"/>
                                      <a:pt x="5953" y="809"/>
                                    </a:cubicBezTo>
                                    <a:cubicBezTo>
                                      <a:pt x="2667" y="2704"/>
                                      <a:pt x="0" y="7324"/>
                                      <a:pt x="0" y="11124"/>
                                    </a:cubicBezTo>
                                    <a:cubicBezTo>
                                      <a:pt x="0" y="13001"/>
                                      <a:pt x="648" y="14325"/>
                                      <a:pt x="1705" y="14953"/>
                                    </a:cubicBezTo>
                                    <a:lnTo>
                                      <a:pt x="2486" y="15401"/>
                                    </a:lnTo>
                                    <a:cubicBezTo>
                                      <a:pt x="1429" y="14772"/>
                                      <a:pt x="781" y="13448"/>
                                      <a:pt x="781" y="11572"/>
                                    </a:cubicBezTo>
                                    <a:cubicBezTo>
                                      <a:pt x="781" y="7771"/>
                                      <a:pt x="3448" y="3161"/>
                                      <a:pt x="6734" y="1256"/>
                                    </a:cubicBezTo>
                                    <a:cubicBezTo>
                                      <a:pt x="8392" y="304"/>
                                      <a:pt x="9906" y="218"/>
                                      <a:pt x="10982" y="86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3D3A39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4516" name="Freeform: Shape 14515">
                              <a:extLst>
                                <a:ext uri="{FF2B5EF4-FFF2-40B4-BE49-F238E27FC236}">
                                  <a16:creationId xmlns:a16="http://schemas.microsoft.com/office/drawing/2014/main" id="{B0B5E2A7-6AC6-A6C1-D1C5-5ACC212E89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546725" y="4800199"/>
                              <a:ext cx="42666" cy="63803"/>
                            </a:xfrm>
                            <a:custGeom>
                              <a:avLst/>
                              <a:gdLst>
                                <a:gd name="connsiteX0" fmla="*/ 38257 w 42666"/>
                                <a:gd name="connsiteY0" fmla="*/ 21870 h 63803"/>
                                <a:gd name="connsiteX1" fmla="*/ 26274 w 42666"/>
                                <a:gd name="connsiteY1" fmla="*/ 9869 h 63803"/>
                                <a:gd name="connsiteX2" fmla="*/ 10368 w 42666"/>
                                <a:gd name="connsiteY2" fmla="*/ 687 h 63803"/>
                                <a:gd name="connsiteX3" fmla="*/ 1709 w 42666"/>
                                <a:gd name="connsiteY3" fmla="*/ 13755 h 63803"/>
                                <a:gd name="connsiteX4" fmla="*/ 18454 w 42666"/>
                                <a:gd name="connsiteY4" fmla="*/ 23423 h 63803"/>
                                <a:gd name="connsiteX5" fmla="*/ 27017 w 42666"/>
                                <a:gd name="connsiteY5" fmla="*/ 38244 h 63803"/>
                                <a:gd name="connsiteX6" fmla="*/ 27017 w 42666"/>
                                <a:gd name="connsiteY6" fmla="*/ 58484 h 63803"/>
                                <a:gd name="connsiteX7" fmla="*/ 42667 w 42666"/>
                                <a:gd name="connsiteY7" fmla="*/ 58770 h 63803"/>
                                <a:gd name="connsiteX8" fmla="*/ 42667 w 42666"/>
                                <a:gd name="connsiteY8" fmla="*/ 38244 h 63803"/>
                                <a:gd name="connsiteX9" fmla="*/ 38257 w 42666"/>
                                <a:gd name="connsiteY9" fmla="*/ 21870 h 6380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</a:cxnLst>
                              <a:rect l="l" t="t" r="r" b="b"/>
                              <a:pathLst>
                                <a:path w="42666" h="63803">
                                  <a:moveTo>
                                    <a:pt x="38257" y="21870"/>
                                  </a:moveTo>
                                  <a:cubicBezTo>
                                    <a:pt x="35428" y="16965"/>
                                    <a:pt x="31332" y="12783"/>
                                    <a:pt x="26274" y="9869"/>
                                  </a:cubicBezTo>
                                  <a:lnTo>
                                    <a:pt x="10368" y="687"/>
                                  </a:lnTo>
                                  <a:cubicBezTo>
                                    <a:pt x="3557" y="-3247"/>
                                    <a:pt x="-3272" y="10878"/>
                                    <a:pt x="1709" y="13755"/>
                                  </a:cubicBezTo>
                                  <a:lnTo>
                                    <a:pt x="18454" y="23423"/>
                                  </a:lnTo>
                                  <a:cubicBezTo>
                                    <a:pt x="23731" y="26471"/>
                                    <a:pt x="27017" y="32148"/>
                                    <a:pt x="27017" y="38244"/>
                                  </a:cubicBezTo>
                                  <a:lnTo>
                                    <a:pt x="27017" y="58484"/>
                                  </a:lnTo>
                                  <a:cubicBezTo>
                                    <a:pt x="27017" y="66066"/>
                                    <a:pt x="42667" y="64980"/>
                                    <a:pt x="42667" y="58770"/>
                                  </a:cubicBezTo>
                                  <a:lnTo>
                                    <a:pt x="42667" y="38244"/>
                                  </a:lnTo>
                                  <a:cubicBezTo>
                                    <a:pt x="42657" y="32414"/>
                                    <a:pt x="41086" y="26776"/>
                                    <a:pt x="38257" y="2187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chemeClr val="tx2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14483" name="Graphic 3">
                      <a:extLst>
                        <a:ext uri="{FF2B5EF4-FFF2-40B4-BE49-F238E27FC236}">
                          <a16:creationId xmlns:a16="http://schemas.microsoft.com/office/drawing/2014/main" id="{A879F8F8-EE67-FF89-600F-742E4EBAB1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52408" y="4792656"/>
                      <a:ext cx="27251" cy="31461"/>
                      <a:chOff x="4452408" y="4792656"/>
                      <a:chExt cx="27251" cy="31461"/>
                    </a:xfrm>
                    <a:solidFill>
                      <a:schemeClr val="accent1"/>
                    </a:solidFill>
                  </p:grpSpPr>
                  <p:sp>
                    <p:nvSpPr>
                      <p:cNvPr id="14498" name="Freeform: Shape 14497">
                        <a:extLst>
                          <a:ext uri="{FF2B5EF4-FFF2-40B4-BE49-F238E27FC236}">
                            <a16:creationId xmlns:a16="http://schemas.microsoft.com/office/drawing/2014/main" id="{A62B5B42-9EE0-A018-2127-38144DC3B0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2408" y="4792656"/>
                        <a:ext cx="27251" cy="31461"/>
                      </a:xfrm>
                      <a:custGeom>
                        <a:avLst/>
                        <a:gdLst>
                          <a:gd name="connsiteX0" fmla="*/ 2205 w 27251"/>
                          <a:gd name="connsiteY0" fmla="*/ 17926 h 31461"/>
                          <a:gd name="connsiteX1" fmla="*/ 300 w 27251"/>
                          <a:gd name="connsiteY1" fmla="*/ 15726 h 31461"/>
                          <a:gd name="connsiteX2" fmla="*/ 300 w 27251"/>
                          <a:gd name="connsiteY2" fmla="*/ 13526 h 31461"/>
                          <a:gd name="connsiteX3" fmla="*/ 11721 w 27251"/>
                          <a:gd name="connsiteY3" fmla="*/ 343 h 31461"/>
                          <a:gd name="connsiteX4" fmla="*/ 13626 w 27251"/>
                          <a:gd name="connsiteY4" fmla="*/ 343 h 31461"/>
                          <a:gd name="connsiteX5" fmla="*/ 15531 w 27251"/>
                          <a:gd name="connsiteY5" fmla="*/ 2543 h 31461"/>
                          <a:gd name="connsiteX6" fmla="*/ 26951 w 27251"/>
                          <a:gd name="connsiteY6" fmla="*/ 28908 h 31461"/>
                          <a:gd name="connsiteX7" fmla="*/ 26951 w 27251"/>
                          <a:gd name="connsiteY7" fmla="*/ 31118 h 31461"/>
                          <a:gd name="connsiteX8" fmla="*/ 25046 w 27251"/>
                          <a:gd name="connsiteY8" fmla="*/ 31118 h 31461"/>
                          <a:gd name="connsiteX9" fmla="*/ 2205 w 27251"/>
                          <a:gd name="connsiteY9" fmla="*/ 17926 h 314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7251" h="31461">
                            <a:moveTo>
                              <a:pt x="2205" y="17926"/>
                            </a:moveTo>
                            <a:cubicBezTo>
                              <a:pt x="1405" y="17469"/>
                              <a:pt x="700" y="16640"/>
                              <a:pt x="300" y="15726"/>
                            </a:cubicBezTo>
                            <a:cubicBezTo>
                              <a:pt x="-100" y="14812"/>
                              <a:pt x="-100" y="13983"/>
                              <a:pt x="300" y="13526"/>
                            </a:cubicBezTo>
                            <a:lnTo>
                              <a:pt x="11721" y="343"/>
                            </a:lnTo>
                            <a:cubicBezTo>
                              <a:pt x="12121" y="-114"/>
                              <a:pt x="12835" y="-114"/>
                              <a:pt x="13626" y="343"/>
                            </a:cubicBezTo>
                            <a:cubicBezTo>
                              <a:pt x="14426" y="800"/>
                              <a:pt x="15130" y="1629"/>
                              <a:pt x="15531" y="2543"/>
                            </a:cubicBezTo>
                            <a:lnTo>
                              <a:pt x="26951" y="28908"/>
                            </a:lnTo>
                            <a:cubicBezTo>
                              <a:pt x="27351" y="29832"/>
                              <a:pt x="27351" y="30652"/>
                              <a:pt x="26951" y="31118"/>
                            </a:cubicBezTo>
                            <a:cubicBezTo>
                              <a:pt x="26551" y="31575"/>
                              <a:pt x="25837" y="31575"/>
                              <a:pt x="25046" y="31118"/>
                            </a:cubicBezTo>
                            <a:lnTo>
                              <a:pt x="2205" y="17926"/>
                            </a:lnTo>
                            <a:close/>
                          </a:path>
                        </a:pathLst>
                      </a:custGeom>
                      <a:solidFill>
                        <a:srgbClr val="36363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99" name="Freeform: Shape 14498">
                        <a:extLst>
                          <a:ext uri="{FF2B5EF4-FFF2-40B4-BE49-F238E27FC236}">
                            <a16:creationId xmlns:a16="http://schemas.microsoft.com/office/drawing/2014/main" id="{B657B62C-EFE6-A7A7-2295-3B29F497AD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53615" y="4794263"/>
                        <a:ext cx="24094" cy="27817"/>
                      </a:xfrm>
                      <a:custGeom>
                        <a:avLst/>
                        <a:gdLst>
                          <a:gd name="connsiteX0" fmla="*/ 84 w 24094"/>
                          <a:gd name="connsiteY0" fmla="*/ 13280 h 27817"/>
                          <a:gd name="connsiteX1" fmla="*/ 11504 w 24094"/>
                          <a:gd name="connsiteY1" fmla="*/ 97 h 27817"/>
                          <a:gd name="connsiteX2" fmla="*/ 12590 w 24094"/>
                          <a:gd name="connsiteY2" fmla="*/ 726 h 27817"/>
                          <a:gd name="connsiteX3" fmla="*/ 24011 w 24094"/>
                          <a:gd name="connsiteY3" fmla="*/ 27091 h 27817"/>
                          <a:gd name="connsiteX4" fmla="*/ 23468 w 24094"/>
                          <a:gd name="connsiteY4" fmla="*/ 27720 h 27817"/>
                          <a:gd name="connsiteX5" fmla="*/ 636 w 24094"/>
                          <a:gd name="connsiteY5" fmla="*/ 14537 h 27817"/>
                          <a:gd name="connsiteX6" fmla="*/ 84 w 24094"/>
                          <a:gd name="connsiteY6" fmla="*/ 13280 h 27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4094" h="27817">
                            <a:moveTo>
                              <a:pt x="84" y="13280"/>
                            </a:moveTo>
                            <a:lnTo>
                              <a:pt x="11504" y="97"/>
                            </a:lnTo>
                            <a:cubicBezTo>
                              <a:pt x="11742" y="-179"/>
                              <a:pt x="12352" y="164"/>
                              <a:pt x="12590" y="726"/>
                            </a:cubicBezTo>
                            <a:lnTo>
                              <a:pt x="24011" y="27091"/>
                            </a:lnTo>
                            <a:cubicBezTo>
                              <a:pt x="24249" y="27653"/>
                              <a:pt x="23954" y="27996"/>
                              <a:pt x="23468" y="27720"/>
                            </a:cubicBezTo>
                            <a:lnTo>
                              <a:pt x="636" y="14537"/>
                            </a:lnTo>
                            <a:cubicBezTo>
                              <a:pt x="141" y="14251"/>
                              <a:pt x="-154" y="13556"/>
                              <a:pt x="84" y="13280"/>
                            </a:cubicBezTo>
                            <a:close/>
                          </a:path>
                        </a:pathLst>
                      </a:custGeom>
                      <a:solidFill>
                        <a:srgbClr val="D6A8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500" name="Freeform: Shape 14499">
                        <a:extLst>
                          <a:ext uri="{FF2B5EF4-FFF2-40B4-BE49-F238E27FC236}">
                            <a16:creationId xmlns:a16="http://schemas.microsoft.com/office/drawing/2014/main" id="{9D126EAC-F2A9-50D2-9B05-E3F3A65789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3519" y="4798646"/>
                        <a:ext cx="3628" cy="15411"/>
                      </a:xfrm>
                      <a:custGeom>
                        <a:avLst/>
                        <a:gdLst>
                          <a:gd name="connsiteX0" fmla="*/ 1153 w 3628"/>
                          <a:gd name="connsiteY0" fmla="*/ 10031 h 15411"/>
                          <a:gd name="connsiteX1" fmla="*/ 639 w 3628"/>
                          <a:gd name="connsiteY1" fmla="*/ 9250 h 15411"/>
                          <a:gd name="connsiteX2" fmla="*/ 10 w 3628"/>
                          <a:gd name="connsiteY2" fmla="*/ 1230 h 15411"/>
                          <a:gd name="connsiteX3" fmla="*/ 3620 w 3628"/>
                          <a:gd name="connsiteY3" fmla="*/ 3316 h 15411"/>
                          <a:gd name="connsiteX4" fmla="*/ 2991 w 3628"/>
                          <a:gd name="connsiteY4" fmla="*/ 10612 h 15411"/>
                          <a:gd name="connsiteX5" fmla="*/ 2477 w 3628"/>
                          <a:gd name="connsiteY5" fmla="*/ 10793 h 15411"/>
                          <a:gd name="connsiteX6" fmla="*/ 1153 w 3628"/>
                          <a:gd name="connsiteY6" fmla="*/ 10031 h 15411"/>
                          <a:gd name="connsiteX7" fmla="*/ 1810 w 3628"/>
                          <a:gd name="connsiteY7" fmla="*/ 12127 h 15411"/>
                          <a:gd name="connsiteX8" fmla="*/ 286 w 3628"/>
                          <a:gd name="connsiteY8" fmla="*/ 12774 h 15411"/>
                          <a:gd name="connsiteX9" fmla="*/ 1810 w 3628"/>
                          <a:gd name="connsiteY9" fmla="*/ 15175 h 15411"/>
                          <a:gd name="connsiteX10" fmla="*/ 3334 w 3628"/>
                          <a:gd name="connsiteY10" fmla="*/ 14527 h 15411"/>
                          <a:gd name="connsiteX11" fmla="*/ 1810 w 3628"/>
                          <a:gd name="connsiteY11" fmla="*/ 12127 h 154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628" h="15411">
                            <a:moveTo>
                              <a:pt x="1153" y="10031"/>
                            </a:moveTo>
                            <a:cubicBezTo>
                              <a:pt x="886" y="9879"/>
                              <a:pt x="658" y="9536"/>
                              <a:pt x="639" y="9250"/>
                            </a:cubicBezTo>
                            <a:lnTo>
                              <a:pt x="10" y="1230"/>
                            </a:lnTo>
                            <a:cubicBezTo>
                              <a:pt x="-228" y="-1599"/>
                              <a:pt x="3839" y="1030"/>
                              <a:pt x="3620" y="3316"/>
                            </a:cubicBezTo>
                            <a:lnTo>
                              <a:pt x="2991" y="10612"/>
                            </a:lnTo>
                            <a:cubicBezTo>
                              <a:pt x="2972" y="10869"/>
                              <a:pt x="2744" y="10946"/>
                              <a:pt x="2477" y="10793"/>
                            </a:cubicBezTo>
                            <a:lnTo>
                              <a:pt x="1153" y="10031"/>
                            </a:lnTo>
                            <a:close/>
                            <a:moveTo>
                              <a:pt x="1810" y="12127"/>
                            </a:moveTo>
                            <a:cubicBezTo>
                              <a:pt x="972" y="11641"/>
                              <a:pt x="286" y="11927"/>
                              <a:pt x="286" y="12774"/>
                            </a:cubicBezTo>
                            <a:cubicBezTo>
                              <a:pt x="286" y="13622"/>
                              <a:pt x="972" y="14689"/>
                              <a:pt x="1810" y="15175"/>
                            </a:cubicBezTo>
                            <a:cubicBezTo>
                              <a:pt x="2648" y="15660"/>
                              <a:pt x="3334" y="15375"/>
                              <a:pt x="3334" y="14527"/>
                            </a:cubicBezTo>
                            <a:cubicBezTo>
                              <a:pt x="3334" y="13689"/>
                              <a:pt x="2658" y="12603"/>
                              <a:pt x="1810" y="12127"/>
                            </a:cubicBezTo>
                            <a:close/>
                          </a:path>
                        </a:pathLst>
                      </a:custGeom>
                      <a:solidFill>
                        <a:srgbClr val="36363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4484" name="Graphic 3">
                      <a:extLst>
                        <a:ext uri="{FF2B5EF4-FFF2-40B4-BE49-F238E27FC236}">
                          <a16:creationId xmlns:a16="http://schemas.microsoft.com/office/drawing/2014/main" id="{24E7ABB0-5AD6-BE52-1222-5454AC9B38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30595" y="4584001"/>
                      <a:ext cx="52768" cy="46728"/>
                      <a:chOff x="4730595" y="4584001"/>
                      <a:chExt cx="52768" cy="46728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4492" name="Graphic 3">
                        <a:extLst>
                          <a:ext uri="{FF2B5EF4-FFF2-40B4-BE49-F238E27FC236}">
                            <a16:creationId xmlns:a16="http://schemas.microsoft.com/office/drawing/2014/main" id="{AE7C381F-ACF2-8B09-51BF-FE0E879C9A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32617" y="4586718"/>
                        <a:ext cx="48933" cy="44011"/>
                        <a:chOff x="4732617" y="4586718"/>
                        <a:chExt cx="48933" cy="44011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496" name="Freeform: Shape 14495">
                          <a:extLst>
                            <a:ext uri="{FF2B5EF4-FFF2-40B4-BE49-F238E27FC236}">
                              <a16:creationId xmlns:a16="http://schemas.microsoft.com/office/drawing/2014/main" id="{A5A45E1E-E2D6-FC07-2F9B-EFB80E69F0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2617" y="4586718"/>
                          <a:ext cx="48725" cy="28132"/>
                        </a:xfrm>
                        <a:custGeom>
                          <a:avLst/>
                          <a:gdLst>
                            <a:gd name="connsiteX0" fmla="*/ 41589 w 48725"/>
                            <a:gd name="connsiteY0" fmla="*/ 24010 h 28132"/>
                            <a:gd name="connsiteX1" fmla="*/ 7137 w 48725"/>
                            <a:gd name="connsiteY1" fmla="*/ 24010 h 28132"/>
                            <a:gd name="connsiteX2" fmla="*/ 7137 w 48725"/>
                            <a:gd name="connsiteY2" fmla="*/ 4122 h 28132"/>
                            <a:gd name="connsiteX3" fmla="*/ 41589 w 48725"/>
                            <a:gd name="connsiteY3" fmla="*/ 4122 h 28132"/>
                            <a:gd name="connsiteX4" fmla="*/ 41589 w 48725"/>
                            <a:gd name="connsiteY4" fmla="*/ 24010 h 28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725" h="28132">
                              <a:moveTo>
                                <a:pt x="41589" y="24010"/>
                              </a:moveTo>
                              <a:cubicBezTo>
                                <a:pt x="32073" y="29506"/>
                                <a:pt x="16652" y="29506"/>
                                <a:pt x="7137" y="24010"/>
                              </a:cubicBezTo>
                              <a:cubicBezTo>
                                <a:pt x="-2379" y="18514"/>
                                <a:pt x="-2379" y="9608"/>
                                <a:pt x="7137" y="4122"/>
                              </a:cubicBezTo>
                              <a:cubicBezTo>
                                <a:pt x="16652" y="-1374"/>
                                <a:pt x="32073" y="-1374"/>
                                <a:pt x="41589" y="4122"/>
                              </a:cubicBezTo>
                              <a:cubicBezTo>
                                <a:pt x="51104" y="9608"/>
                                <a:pt x="51104" y="18514"/>
                                <a:pt x="41589" y="240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867B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497" name="Freeform: Shape 14496">
                          <a:extLst>
                            <a:ext uri="{FF2B5EF4-FFF2-40B4-BE49-F238E27FC236}">
                              <a16:creationId xmlns:a16="http://schemas.microsoft.com/office/drawing/2014/main" id="{5C366805-0C0A-B36F-D7FB-815608328C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2620" y="4600641"/>
                          <a:ext cx="48930" cy="30088"/>
                        </a:xfrm>
                        <a:custGeom>
                          <a:avLst/>
                          <a:gdLst>
                            <a:gd name="connsiteX0" fmla="*/ 7344 w 48930"/>
                            <a:gd name="connsiteY0" fmla="*/ 25965 h 30088"/>
                            <a:gd name="connsiteX1" fmla="*/ 210 w 48930"/>
                            <a:gd name="connsiteY1" fmla="*/ 16145 h 30088"/>
                            <a:gd name="connsiteX2" fmla="*/ 0 w 48930"/>
                            <a:gd name="connsiteY2" fmla="*/ 257 h 30088"/>
                            <a:gd name="connsiteX3" fmla="*/ 7134 w 48930"/>
                            <a:gd name="connsiteY3" fmla="*/ 10078 h 30088"/>
                            <a:gd name="connsiteX4" fmla="*/ 41586 w 48930"/>
                            <a:gd name="connsiteY4" fmla="*/ 10078 h 30088"/>
                            <a:gd name="connsiteX5" fmla="*/ 48720 w 48930"/>
                            <a:gd name="connsiteY5" fmla="*/ 0 h 30088"/>
                            <a:gd name="connsiteX6" fmla="*/ 48930 w 48930"/>
                            <a:gd name="connsiteY6" fmla="*/ 15897 h 30088"/>
                            <a:gd name="connsiteX7" fmla="*/ 41796 w 48930"/>
                            <a:gd name="connsiteY7" fmla="*/ 25975 h 30088"/>
                            <a:gd name="connsiteX8" fmla="*/ 7344 w 48930"/>
                            <a:gd name="connsiteY8" fmla="*/ 25965 h 300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8930" h="30088">
                              <a:moveTo>
                                <a:pt x="7344" y="25965"/>
                              </a:moveTo>
                              <a:cubicBezTo>
                                <a:pt x="2648" y="23251"/>
                                <a:pt x="267" y="19707"/>
                                <a:pt x="210" y="16145"/>
                              </a:cubicBezTo>
                              <a:lnTo>
                                <a:pt x="0" y="257"/>
                              </a:lnTo>
                              <a:cubicBezTo>
                                <a:pt x="57" y="3810"/>
                                <a:pt x="2438" y="7363"/>
                                <a:pt x="7134" y="10078"/>
                              </a:cubicBezTo>
                              <a:cubicBezTo>
                                <a:pt x="16650" y="15573"/>
                                <a:pt x="32071" y="15573"/>
                                <a:pt x="41586" y="10078"/>
                              </a:cubicBezTo>
                              <a:cubicBezTo>
                                <a:pt x="46396" y="7296"/>
                                <a:pt x="48778" y="3648"/>
                                <a:pt x="48720" y="0"/>
                              </a:cubicBezTo>
                              <a:lnTo>
                                <a:pt x="48930" y="15897"/>
                              </a:lnTo>
                              <a:cubicBezTo>
                                <a:pt x="48987" y="19536"/>
                                <a:pt x="46606" y="23193"/>
                                <a:pt x="41796" y="25975"/>
                              </a:cubicBezTo>
                              <a:cubicBezTo>
                                <a:pt x="32280" y="31461"/>
                                <a:pt x="16859" y="31461"/>
                                <a:pt x="7344" y="259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5CBB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493" name="Graphic 3">
                        <a:extLst>
                          <a:ext uri="{FF2B5EF4-FFF2-40B4-BE49-F238E27FC236}">
                            <a16:creationId xmlns:a16="http://schemas.microsoft.com/office/drawing/2014/main" id="{DD5C6A85-F6E6-7FF7-96E3-A6C1F50519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30595" y="4584001"/>
                        <a:ext cx="52768" cy="33306"/>
                        <a:chOff x="4730595" y="4584001"/>
                        <a:chExt cx="52768" cy="33306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494" name="Freeform: Shape 14493">
                          <a:extLst>
                            <a:ext uri="{FF2B5EF4-FFF2-40B4-BE49-F238E27FC236}">
                              <a16:creationId xmlns:a16="http://schemas.microsoft.com/office/drawing/2014/main" id="{CA51F8D6-384A-1962-AA70-840775243D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0595" y="4584001"/>
                          <a:ext cx="52768" cy="30461"/>
                        </a:xfrm>
                        <a:custGeom>
                          <a:avLst/>
                          <a:gdLst>
                            <a:gd name="connsiteX0" fmla="*/ 45039 w 52768"/>
                            <a:gd name="connsiteY0" fmla="*/ 26003 h 30461"/>
                            <a:gd name="connsiteX1" fmla="*/ 7730 w 52768"/>
                            <a:gd name="connsiteY1" fmla="*/ 26003 h 30461"/>
                            <a:gd name="connsiteX2" fmla="*/ 7730 w 52768"/>
                            <a:gd name="connsiteY2" fmla="*/ 4458 h 30461"/>
                            <a:gd name="connsiteX3" fmla="*/ 45039 w 52768"/>
                            <a:gd name="connsiteY3" fmla="*/ 4458 h 30461"/>
                            <a:gd name="connsiteX4" fmla="*/ 45039 w 52768"/>
                            <a:gd name="connsiteY4" fmla="*/ 26003 h 304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768" h="30461">
                              <a:moveTo>
                                <a:pt x="45039" y="26003"/>
                              </a:moveTo>
                              <a:cubicBezTo>
                                <a:pt x="34733" y="31947"/>
                                <a:pt x="18026" y="31947"/>
                                <a:pt x="7730" y="26003"/>
                              </a:cubicBezTo>
                              <a:cubicBezTo>
                                <a:pt x="-2577" y="20050"/>
                                <a:pt x="-2577" y="10411"/>
                                <a:pt x="7730" y="4458"/>
                              </a:cubicBezTo>
                              <a:cubicBezTo>
                                <a:pt x="18036" y="-1486"/>
                                <a:pt x="34742" y="-1486"/>
                                <a:pt x="45039" y="4458"/>
                              </a:cubicBezTo>
                              <a:cubicBezTo>
                                <a:pt x="55345" y="10411"/>
                                <a:pt x="55345" y="20060"/>
                                <a:pt x="45039" y="26003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495" name="Freeform: Shape 14494">
                          <a:extLst>
                            <a:ext uri="{FF2B5EF4-FFF2-40B4-BE49-F238E27FC236}">
                              <a16:creationId xmlns:a16="http://schemas.microsoft.com/office/drawing/2014/main" id="{1177135B-778C-3E5D-CDC9-EE2A7ED171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0600" y="4599098"/>
                          <a:ext cx="52760" cy="18209"/>
                        </a:xfrm>
                        <a:custGeom>
                          <a:avLst/>
                          <a:gdLst>
                            <a:gd name="connsiteX0" fmla="*/ 52759 w 52760"/>
                            <a:gd name="connsiteY0" fmla="*/ 0 h 18209"/>
                            <a:gd name="connsiteX1" fmla="*/ 52759 w 52760"/>
                            <a:gd name="connsiteY1" fmla="*/ 2829 h 18209"/>
                            <a:gd name="connsiteX2" fmla="*/ 45034 w 52760"/>
                            <a:gd name="connsiteY2" fmla="*/ 13745 h 18209"/>
                            <a:gd name="connsiteX3" fmla="*/ 7725 w 52760"/>
                            <a:gd name="connsiteY3" fmla="*/ 13745 h 18209"/>
                            <a:gd name="connsiteX4" fmla="*/ 0 w 52760"/>
                            <a:gd name="connsiteY4" fmla="*/ 3115 h 18209"/>
                            <a:gd name="connsiteX5" fmla="*/ 0 w 52760"/>
                            <a:gd name="connsiteY5" fmla="*/ 286 h 18209"/>
                            <a:gd name="connsiteX6" fmla="*/ 7725 w 52760"/>
                            <a:gd name="connsiteY6" fmla="*/ 10916 h 18209"/>
                            <a:gd name="connsiteX7" fmla="*/ 45034 w 52760"/>
                            <a:gd name="connsiteY7" fmla="*/ 10916 h 18209"/>
                            <a:gd name="connsiteX8" fmla="*/ 52759 w 52760"/>
                            <a:gd name="connsiteY8" fmla="*/ 0 h 182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2760" h="18209">
                              <a:moveTo>
                                <a:pt x="52759" y="0"/>
                              </a:moveTo>
                              <a:lnTo>
                                <a:pt x="52759" y="2829"/>
                              </a:lnTo>
                              <a:cubicBezTo>
                                <a:pt x="52826" y="6772"/>
                                <a:pt x="50244" y="10725"/>
                                <a:pt x="45034" y="13745"/>
                              </a:cubicBezTo>
                              <a:cubicBezTo>
                                <a:pt x="34728" y="19698"/>
                                <a:pt x="18021" y="19698"/>
                                <a:pt x="7725" y="13745"/>
                              </a:cubicBezTo>
                              <a:cubicBezTo>
                                <a:pt x="2638" y="10801"/>
                                <a:pt x="57" y="6963"/>
                                <a:pt x="0" y="3115"/>
                              </a:cubicBezTo>
                              <a:lnTo>
                                <a:pt x="0" y="286"/>
                              </a:lnTo>
                              <a:cubicBezTo>
                                <a:pt x="57" y="4134"/>
                                <a:pt x="2638" y="7982"/>
                                <a:pt x="7725" y="10916"/>
                              </a:cubicBezTo>
                              <a:cubicBezTo>
                                <a:pt x="18031" y="16859"/>
                                <a:pt x="34738" y="16859"/>
                                <a:pt x="45034" y="10916"/>
                              </a:cubicBezTo>
                              <a:cubicBezTo>
                                <a:pt x="50244" y="7896"/>
                                <a:pt x="52826" y="3943"/>
                                <a:pt x="527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5CBB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4485" name="Graphic 3">
                      <a:extLst>
                        <a:ext uri="{FF2B5EF4-FFF2-40B4-BE49-F238E27FC236}">
                          <a16:creationId xmlns:a16="http://schemas.microsoft.com/office/drawing/2014/main" id="{D6199F93-B70F-02F0-987A-068F094C5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72998" y="4617246"/>
                      <a:ext cx="52768" cy="46736"/>
                      <a:chOff x="4672998" y="4617246"/>
                      <a:chExt cx="52768" cy="46736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4486" name="Graphic 3">
                        <a:extLst>
                          <a:ext uri="{FF2B5EF4-FFF2-40B4-BE49-F238E27FC236}">
                            <a16:creationId xmlns:a16="http://schemas.microsoft.com/office/drawing/2014/main" id="{1515F01A-13F0-A4A5-126A-F8690ACB40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5020" y="4619970"/>
                        <a:ext cx="48933" cy="44012"/>
                        <a:chOff x="4675020" y="4619970"/>
                        <a:chExt cx="48933" cy="44012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490" name="Freeform: Shape 14489">
                          <a:extLst>
                            <a:ext uri="{FF2B5EF4-FFF2-40B4-BE49-F238E27FC236}">
                              <a16:creationId xmlns:a16="http://schemas.microsoft.com/office/drawing/2014/main" id="{767D64F5-BE95-8516-60D0-09A4A90198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5020" y="4619970"/>
                          <a:ext cx="48725" cy="28132"/>
                        </a:xfrm>
                        <a:custGeom>
                          <a:avLst/>
                          <a:gdLst>
                            <a:gd name="connsiteX0" fmla="*/ 41589 w 48725"/>
                            <a:gd name="connsiteY0" fmla="*/ 24010 h 28132"/>
                            <a:gd name="connsiteX1" fmla="*/ 7137 w 48725"/>
                            <a:gd name="connsiteY1" fmla="*/ 24010 h 28132"/>
                            <a:gd name="connsiteX2" fmla="*/ 7137 w 48725"/>
                            <a:gd name="connsiteY2" fmla="*/ 4122 h 28132"/>
                            <a:gd name="connsiteX3" fmla="*/ 41589 w 48725"/>
                            <a:gd name="connsiteY3" fmla="*/ 4122 h 28132"/>
                            <a:gd name="connsiteX4" fmla="*/ 41589 w 48725"/>
                            <a:gd name="connsiteY4" fmla="*/ 24010 h 281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8725" h="28132">
                              <a:moveTo>
                                <a:pt x="41589" y="24010"/>
                              </a:moveTo>
                              <a:cubicBezTo>
                                <a:pt x="32073" y="29506"/>
                                <a:pt x="16652" y="29506"/>
                                <a:pt x="7137" y="24010"/>
                              </a:cubicBezTo>
                              <a:cubicBezTo>
                                <a:pt x="-2379" y="18514"/>
                                <a:pt x="-2379" y="9608"/>
                                <a:pt x="7137" y="4122"/>
                              </a:cubicBezTo>
                              <a:cubicBezTo>
                                <a:pt x="16652" y="-1374"/>
                                <a:pt x="32073" y="-1374"/>
                                <a:pt x="41589" y="4122"/>
                              </a:cubicBezTo>
                              <a:cubicBezTo>
                                <a:pt x="51104" y="9608"/>
                                <a:pt x="51104" y="18514"/>
                                <a:pt x="41589" y="2401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867B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491" name="Freeform: Shape 14490">
                          <a:extLst>
                            <a:ext uri="{FF2B5EF4-FFF2-40B4-BE49-F238E27FC236}">
                              <a16:creationId xmlns:a16="http://schemas.microsoft.com/office/drawing/2014/main" id="{DA3D5103-37A0-3537-B7A8-F0F41EDF7C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5022" y="4633902"/>
                          <a:ext cx="48930" cy="30079"/>
                        </a:xfrm>
                        <a:custGeom>
                          <a:avLst/>
                          <a:gdLst>
                            <a:gd name="connsiteX0" fmla="*/ 7344 w 48930"/>
                            <a:gd name="connsiteY0" fmla="*/ 25965 h 30079"/>
                            <a:gd name="connsiteX1" fmla="*/ 210 w 48930"/>
                            <a:gd name="connsiteY1" fmla="*/ 16145 h 30079"/>
                            <a:gd name="connsiteX2" fmla="*/ 0 w 48930"/>
                            <a:gd name="connsiteY2" fmla="*/ 257 h 30079"/>
                            <a:gd name="connsiteX3" fmla="*/ 7134 w 48930"/>
                            <a:gd name="connsiteY3" fmla="*/ 10078 h 30079"/>
                            <a:gd name="connsiteX4" fmla="*/ 41586 w 48930"/>
                            <a:gd name="connsiteY4" fmla="*/ 10078 h 30079"/>
                            <a:gd name="connsiteX5" fmla="*/ 48720 w 48930"/>
                            <a:gd name="connsiteY5" fmla="*/ 0 h 30079"/>
                            <a:gd name="connsiteX6" fmla="*/ 48930 w 48930"/>
                            <a:gd name="connsiteY6" fmla="*/ 15888 h 30079"/>
                            <a:gd name="connsiteX7" fmla="*/ 41796 w 48930"/>
                            <a:gd name="connsiteY7" fmla="*/ 25965 h 30079"/>
                            <a:gd name="connsiteX8" fmla="*/ 7344 w 48930"/>
                            <a:gd name="connsiteY8" fmla="*/ 25965 h 300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8930" h="30079">
                              <a:moveTo>
                                <a:pt x="7344" y="25965"/>
                              </a:moveTo>
                              <a:cubicBezTo>
                                <a:pt x="2648" y="23251"/>
                                <a:pt x="267" y="19707"/>
                                <a:pt x="210" y="16145"/>
                              </a:cubicBezTo>
                              <a:lnTo>
                                <a:pt x="0" y="257"/>
                              </a:lnTo>
                              <a:cubicBezTo>
                                <a:pt x="57" y="3810"/>
                                <a:pt x="2438" y="7363"/>
                                <a:pt x="7134" y="10078"/>
                              </a:cubicBezTo>
                              <a:cubicBezTo>
                                <a:pt x="16650" y="15573"/>
                                <a:pt x="32071" y="15573"/>
                                <a:pt x="41586" y="10078"/>
                              </a:cubicBezTo>
                              <a:cubicBezTo>
                                <a:pt x="46396" y="7296"/>
                                <a:pt x="48777" y="3648"/>
                                <a:pt x="48720" y="0"/>
                              </a:cubicBezTo>
                              <a:lnTo>
                                <a:pt x="48930" y="15888"/>
                              </a:lnTo>
                              <a:cubicBezTo>
                                <a:pt x="48987" y="19536"/>
                                <a:pt x="46606" y="23184"/>
                                <a:pt x="41796" y="25965"/>
                              </a:cubicBezTo>
                              <a:cubicBezTo>
                                <a:pt x="32280" y="31452"/>
                                <a:pt x="16859" y="31452"/>
                                <a:pt x="7344" y="259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5CBB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4487" name="Graphic 3">
                        <a:extLst>
                          <a:ext uri="{FF2B5EF4-FFF2-40B4-BE49-F238E27FC236}">
                            <a16:creationId xmlns:a16="http://schemas.microsoft.com/office/drawing/2014/main" id="{BCBB67DD-708D-1C44-07EC-AC56674B8C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72998" y="4617246"/>
                        <a:ext cx="52768" cy="33323"/>
                        <a:chOff x="4672998" y="4617246"/>
                        <a:chExt cx="52768" cy="3332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4488" name="Freeform: Shape 14487">
                          <a:extLst>
                            <a:ext uri="{FF2B5EF4-FFF2-40B4-BE49-F238E27FC236}">
                              <a16:creationId xmlns:a16="http://schemas.microsoft.com/office/drawing/2014/main" id="{2C930C39-EAD5-6E85-CB7D-41CB2856B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2998" y="4617246"/>
                          <a:ext cx="52768" cy="30468"/>
                        </a:xfrm>
                        <a:custGeom>
                          <a:avLst/>
                          <a:gdLst>
                            <a:gd name="connsiteX0" fmla="*/ 45039 w 52768"/>
                            <a:gd name="connsiteY0" fmla="*/ 26010 h 30468"/>
                            <a:gd name="connsiteX1" fmla="*/ 7730 w 52768"/>
                            <a:gd name="connsiteY1" fmla="*/ 26010 h 30468"/>
                            <a:gd name="connsiteX2" fmla="*/ 7730 w 52768"/>
                            <a:gd name="connsiteY2" fmla="*/ 4465 h 30468"/>
                            <a:gd name="connsiteX3" fmla="*/ 45039 w 52768"/>
                            <a:gd name="connsiteY3" fmla="*/ 4465 h 30468"/>
                            <a:gd name="connsiteX4" fmla="*/ 45039 w 52768"/>
                            <a:gd name="connsiteY4" fmla="*/ 26010 h 304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2768" h="30468">
                              <a:moveTo>
                                <a:pt x="45039" y="26010"/>
                              </a:moveTo>
                              <a:cubicBezTo>
                                <a:pt x="34733" y="31954"/>
                                <a:pt x="18026" y="31954"/>
                                <a:pt x="7730" y="26010"/>
                              </a:cubicBezTo>
                              <a:cubicBezTo>
                                <a:pt x="-2577" y="20057"/>
                                <a:pt x="-2577" y="10418"/>
                                <a:pt x="7730" y="4465"/>
                              </a:cubicBezTo>
                              <a:cubicBezTo>
                                <a:pt x="18036" y="-1488"/>
                                <a:pt x="34742" y="-1488"/>
                                <a:pt x="45039" y="4465"/>
                              </a:cubicBezTo>
                              <a:cubicBezTo>
                                <a:pt x="55345" y="10418"/>
                                <a:pt x="55345" y="20067"/>
                                <a:pt x="45039" y="2601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bg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489" name="Freeform: Shape 14488">
                          <a:extLst>
                            <a:ext uri="{FF2B5EF4-FFF2-40B4-BE49-F238E27FC236}">
                              <a16:creationId xmlns:a16="http://schemas.microsoft.com/office/drawing/2014/main" id="{38845F24-BC41-CF2F-0328-2A9BECF9E9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73003" y="4632350"/>
                          <a:ext cx="52760" cy="18218"/>
                        </a:xfrm>
                        <a:custGeom>
                          <a:avLst/>
                          <a:gdLst>
                            <a:gd name="connsiteX0" fmla="*/ 52759 w 52760"/>
                            <a:gd name="connsiteY0" fmla="*/ 0 h 18218"/>
                            <a:gd name="connsiteX1" fmla="*/ 52759 w 52760"/>
                            <a:gd name="connsiteY1" fmla="*/ 2838 h 18218"/>
                            <a:gd name="connsiteX2" fmla="*/ 45034 w 52760"/>
                            <a:gd name="connsiteY2" fmla="*/ 13754 h 18218"/>
                            <a:gd name="connsiteX3" fmla="*/ 7725 w 52760"/>
                            <a:gd name="connsiteY3" fmla="*/ 13754 h 18218"/>
                            <a:gd name="connsiteX4" fmla="*/ 0 w 52760"/>
                            <a:gd name="connsiteY4" fmla="*/ 3124 h 18218"/>
                            <a:gd name="connsiteX5" fmla="*/ 0 w 52760"/>
                            <a:gd name="connsiteY5" fmla="*/ 286 h 18218"/>
                            <a:gd name="connsiteX6" fmla="*/ 7725 w 52760"/>
                            <a:gd name="connsiteY6" fmla="*/ 10916 h 18218"/>
                            <a:gd name="connsiteX7" fmla="*/ 45034 w 52760"/>
                            <a:gd name="connsiteY7" fmla="*/ 10916 h 18218"/>
                            <a:gd name="connsiteX8" fmla="*/ 52759 w 52760"/>
                            <a:gd name="connsiteY8" fmla="*/ 0 h 182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52760" h="18218">
                              <a:moveTo>
                                <a:pt x="52759" y="0"/>
                              </a:moveTo>
                              <a:lnTo>
                                <a:pt x="52759" y="2838"/>
                              </a:lnTo>
                              <a:cubicBezTo>
                                <a:pt x="52826" y="6782"/>
                                <a:pt x="50244" y="10744"/>
                                <a:pt x="45034" y="13754"/>
                              </a:cubicBezTo>
                              <a:cubicBezTo>
                                <a:pt x="34728" y="19707"/>
                                <a:pt x="18021" y="19707"/>
                                <a:pt x="7725" y="13754"/>
                              </a:cubicBezTo>
                              <a:cubicBezTo>
                                <a:pt x="2638" y="10811"/>
                                <a:pt x="57" y="6972"/>
                                <a:pt x="0" y="3124"/>
                              </a:cubicBezTo>
                              <a:lnTo>
                                <a:pt x="0" y="286"/>
                              </a:lnTo>
                              <a:cubicBezTo>
                                <a:pt x="57" y="4134"/>
                                <a:pt x="2638" y="7982"/>
                                <a:pt x="7725" y="10916"/>
                              </a:cubicBezTo>
                              <a:cubicBezTo>
                                <a:pt x="18031" y="16859"/>
                                <a:pt x="34738" y="16859"/>
                                <a:pt x="45034" y="10916"/>
                              </a:cubicBezTo>
                              <a:cubicBezTo>
                                <a:pt x="50244" y="7896"/>
                                <a:pt x="52826" y="3943"/>
                                <a:pt x="527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5CBB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14404" name="Graphic 3">
                    <a:extLst>
                      <a:ext uri="{FF2B5EF4-FFF2-40B4-BE49-F238E27FC236}">
                        <a16:creationId xmlns:a16="http://schemas.microsoft.com/office/drawing/2014/main" id="{6A586EE7-56AD-19BF-CFEA-C2A78FF6D8AB}"/>
                      </a:ext>
                    </a:extLst>
                  </p:cNvPr>
                  <p:cNvGrpSpPr/>
                  <p:nvPr/>
                </p:nvGrpSpPr>
                <p:grpSpPr>
                  <a:xfrm>
                    <a:off x="5241988" y="4628230"/>
                    <a:ext cx="159315" cy="272519"/>
                    <a:chOff x="5241988" y="4628230"/>
                    <a:chExt cx="159315" cy="272519"/>
                  </a:xfrm>
                  <a:solidFill>
                    <a:schemeClr val="accent1"/>
                  </a:solidFill>
                </p:grpSpPr>
                <p:grpSp>
                  <p:nvGrpSpPr>
                    <p:cNvPr id="14457" name="Graphic 3">
                      <a:extLst>
                        <a:ext uri="{FF2B5EF4-FFF2-40B4-BE49-F238E27FC236}">
                          <a16:creationId xmlns:a16="http://schemas.microsoft.com/office/drawing/2014/main" id="{6C8C9DC2-3319-0712-EB9D-952F8199C2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41988" y="4673879"/>
                      <a:ext cx="159315" cy="226870"/>
                      <a:chOff x="5241988" y="4673879"/>
                      <a:chExt cx="159315" cy="22687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68" name="Freeform: Shape 14467">
                        <a:extLst>
                          <a:ext uri="{FF2B5EF4-FFF2-40B4-BE49-F238E27FC236}">
                            <a16:creationId xmlns:a16="http://schemas.microsoft.com/office/drawing/2014/main" id="{E228DF0A-A5F1-A49B-49C2-C5E8D0D28A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2369" y="4814235"/>
                        <a:ext cx="158400" cy="86514"/>
                      </a:xfrm>
                      <a:custGeom>
                        <a:avLst/>
                        <a:gdLst>
                          <a:gd name="connsiteX0" fmla="*/ 151362 w 158400"/>
                          <a:gd name="connsiteY0" fmla="*/ 54230 h 86514"/>
                          <a:gd name="connsiteX1" fmla="*/ 132607 w 158400"/>
                          <a:gd name="connsiteY1" fmla="*/ 13206 h 86514"/>
                          <a:gd name="connsiteX2" fmla="*/ 27003 w 158400"/>
                          <a:gd name="connsiteY2" fmla="*/ 12139 h 86514"/>
                          <a:gd name="connsiteX3" fmla="*/ 6772 w 158400"/>
                          <a:gd name="connsiteY3" fmla="*/ 53963 h 86514"/>
                          <a:gd name="connsiteX4" fmla="*/ 0 w 158400"/>
                          <a:gd name="connsiteY4" fmla="*/ 39381 h 86514"/>
                          <a:gd name="connsiteX5" fmla="*/ 20422 w 158400"/>
                          <a:gd name="connsiteY5" fmla="*/ 69975 h 86514"/>
                          <a:gd name="connsiteX6" fmla="*/ 20869 w 158400"/>
                          <a:gd name="connsiteY6" fmla="*/ 70261 h 86514"/>
                          <a:gd name="connsiteX7" fmla="*/ 20517 w 158400"/>
                          <a:gd name="connsiteY7" fmla="*/ 70032 h 86514"/>
                          <a:gd name="connsiteX8" fmla="*/ 21688 w 158400"/>
                          <a:gd name="connsiteY8" fmla="*/ 70851 h 86514"/>
                          <a:gd name="connsiteX9" fmla="*/ 22108 w 158400"/>
                          <a:gd name="connsiteY9" fmla="*/ 71118 h 86514"/>
                          <a:gd name="connsiteX10" fmla="*/ 25508 w 158400"/>
                          <a:gd name="connsiteY10" fmla="*/ 73309 h 86514"/>
                          <a:gd name="connsiteX11" fmla="*/ 131112 w 158400"/>
                          <a:gd name="connsiteY11" fmla="*/ 74375 h 86514"/>
                          <a:gd name="connsiteX12" fmla="*/ 133788 w 158400"/>
                          <a:gd name="connsiteY12" fmla="*/ 72794 h 86514"/>
                          <a:gd name="connsiteX13" fmla="*/ 134436 w 158400"/>
                          <a:gd name="connsiteY13" fmla="*/ 72375 h 86514"/>
                          <a:gd name="connsiteX14" fmla="*/ 136284 w 158400"/>
                          <a:gd name="connsiteY14" fmla="*/ 71166 h 86514"/>
                          <a:gd name="connsiteX15" fmla="*/ 137465 w 158400"/>
                          <a:gd name="connsiteY15" fmla="*/ 70356 h 86514"/>
                          <a:gd name="connsiteX16" fmla="*/ 136865 w 158400"/>
                          <a:gd name="connsiteY16" fmla="*/ 70747 h 86514"/>
                          <a:gd name="connsiteX17" fmla="*/ 137550 w 158400"/>
                          <a:gd name="connsiteY17" fmla="*/ 70299 h 86514"/>
                          <a:gd name="connsiteX18" fmla="*/ 158401 w 158400"/>
                          <a:gd name="connsiteY18" fmla="*/ 37742 h 86514"/>
                          <a:gd name="connsiteX19" fmla="*/ 151362 w 158400"/>
                          <a:gd name="connsiteY19" fmla="*/ 54230 h 86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58400" h="86514">
                            <a:moveTo>
                              <a:pt x="151362" y="54230"/>
                            </a:moveTo>
                            <a:cubicBezTo>
                              <a:pt x="157648" y="40114"/>
                              <a:pt x="151447" y="24464"/>
                              <a:pt x="132607" y="13206"/>
                            </a:cubicBezTo>
                            <a:cubicBezTo>
                              <a:pt x="103861" y="-3977"/>
                              <a:pt x="56579" y="-4454"/>
                              <a:pt x="27003" y="12139"/>
                            </a:cubicBezTo>
                            <a:cubicBezTo>
                              <a:pt x="7077" y="23322"/>
                              <a:pt x="286" y="39400"/>
                              <a:pt x="6772" y="53963"/>
                            </a:cubicBezTo>
                            <a:cubicBezTo>
                              <a:pt x="3086" y="49286"/>
                              <a:pt x="829" y="44353"/>
                              <a:pt x="0" y="39381"/>
                            </a:cubicBezTo>
                            <a:cubicBezTo>
                              <a:pt x="2038" y="54763"/>
                              <a:pt x="12440" y="64127"/>
                              <a:pt x="20422" y="69975"/>
                            </a:cubicBezTo>
                            <a:cubicBezTo>
                              <a:pt x="20564" y="70070"/>
                              <a:pt x="20726" y="70165"/>
                              <a:pt x="20869" y="70261"/>
                            </a:cubicBezTo>
                            <a:cubicBezTo>
                              <a:pt x="20812" y="70222"/>
                              <a:pt x="20650" y="70127"/>
                              <a:pt x="20517" y="70032"/>
                            </a:cubicBezTo>
                            <a:lnTo>
                              <a:pt x="21688" y="70851"/>
                            </a:lnTo>
                            <a:cubicBezTo>
                              <a:pt x="21822" y="70947"/>
                              <a:pt x="21974" y="71032"/>
                              <a:pt x="22108" y="71118"/>
                            </a:cubicBezTo>
                            <a:cubicBezTo>
                              <a:pt x="23193" y="71861"/>
                              <a:pt x="24317" y="72604"/>
                              <a:pt x="25508" y="73309"/>
                            </a:cubicBezTo>
                            <a:cubicBezTo>
                              <a:pt x="54254" y="90492"/>
                              <a:pt x="101536" y="90968"/>
                              <a:pt x="131112" y="74375"/>
                            </a:cubicBezTo>
                            <a:cubicBezTo>
                              <a:pt x="132036" y="73861"/>
                              <a:pt x="132931" y="73328"/>
                              <a:pt x="133788" y="72794"/>
                            </a:cubicBezTo>
                            <a:cubicBezTo>
                              <a:pt x="134007" y="72661"/>
                              <a:pt x="134217" y="72509"/>
                              <a:pt x="134436" y="72375"/>
                            </a:cubicBezTo>
                            <a:cubicBezTo>
                              <a:pt x="135064" y="71975"/>
                              <a:pt x="135693" y="71575"/>
                              <a:pt x="136284" y="71166"/>
                            </a:cubicBezTo>
                            <a:lnTo>
                              <a:pt x="137465" y="70356"/>
                            </a:lnTo>
                            <a:cubicBezTo>
                              <a:pt x="137274" y="70489"/>
                              <a:pt x="137065" y="70613"/>
                              <a:pt x="136865" y="70747"/>
                            </a:cubicBezTo>
                            <a:cubicBezTo>
                              <a:pt x="137112" y="70585"/>
                              <a:pt x="137341" y="70442"/>
                              <a:pt x="137550" y="70299"/>
                            </a:cubicBezTo>
                            <a:cubicBezTo>
                              <a:pt x="150495" y="61193"/>
                              <a:pt x="157334" y="50515"/>
                              <a:pt x="158401" y="37742"/>
                            </a:cubicBezTo>
                            <a:cubicBezTo>
                              <a:pt x="157839" y="43400"/>
                              <a:pt x="155486" y="49001"/>
                              <a:pt x="151362" y="54230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69" name="Freeform: Shape 14468">
                        <a:extLst>
                          <a:ext uri="{FF2B5EF4-FFF2-40B4-BE49-F238E27FC236}">
                            <a16:creationId xmlns:a16="http://schemas.microsoft.com/office/drawing/2014/main" id="{AA2ED42A-6BED-530C-0B2F-524681493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2017" y="4813106"/>
                        <a:ext cx="158915" cy="72175"/>
                      </a:xfrm>
                      <a:custGeom>
                        <a:avLst/>
                        <a:gdLst>
                          <a:gd name="connsiteX0" fmla="*/ 148152 w 158915"/>
                          <a:gd name="connsiteY0" fmla="*/ 0 h 72175"/>
                          <a:gd name="connsiteX1" fmla="*/ 133102 w 158915"/>
                          <a:gd name="connsiteY1" fmla="*/ 52035 h 72175"/>
                          <a:gd name="connsiteX2" fmla="*/ 24308 w 158915"/>
                          <a:gd name="connsiteY2" fmla="*/ 50940 h 72175"/>
                          <a:gd name="connsiteX3" fmla="*/ 10239 w 158915"/>
                          <a:gd name="connsiteY3" fmla="*/ 371 h 72175"/>
                          <a:gd name="connsiteX4" fmla="*/ 0 w 158915"/>
                          <a:gd name="connsiteY4" fmla="*/ 25927 h 72175"/>
                          <a:gd name="connsiteX5" fmla="*/ 22479 w 158915"/>
                          <a:gd name="connsiteY5" fmla="*/ 58122 h 72175"/>
                          <a:gd name="connsiteX6" fmla="*/ 134836 w 158915"/>
                          <a:gd name="connsiteY6" fmla="*/ 59255 h 72175"/>
                          <a:gd name="connsiteX7" fmla="*/ 158915 w 158915"/>
                          <a:gd name="connsiteY7" fmla="*/ 26251 h 72175"/>
                          <a:gd name="connsiteX8" fmla="*/ 148152 w 158915"/>
                          <a:gd name="connsiteY8" fmla="*/ 0 h 72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15" h="72175">
                            <a:moveTo>
                              <a:pt x="148152" y="0"/>
                            </a:moveTo>
                            <a:cubicBezTo>
                              <a:pt x="162935" y="16964"/>
                              <a:pt x="157829" y="38157"/>
                              <a:pt x="133102" y="52035"/>
                            </a:cubicBezTo>
                            <a:cubicBezTo>
                              <a:pt x="102632" y="69133"/>
                              <a:pt x="53921" y="68637"/>
                              <a:pt x="24308" y="50940"/>
                            </a:cubicBezTo>
                            <a:cubicBezTo>
                              <a:pt x="962" y="36986"/>
                              <a:pt x="-3505" y="16507"/>
                              <a:pt x="10239" y="371"/>
                            </a:cubicBezTo>
                            <a:cubicBezTo>
                              <a:pt x="5058" y="6287"/>
                              <a:pt x="257" y="14335"/>
                              <a:pt x="0" y="25927"/>
                            </a:cubicBezTo>
                            <a:cubicBezTo>
                              <a:pt x="-29" y="37510"/>
                              <a:pt x="7439" y="49130"/>
                              <a:pt x="22479" y="58122"/>
                            </a:cubicBezTo>
                            <a:cubicBezTo>
                              <a:pt x="53064" y="76410"/>
                              <a:pt x="103365" y="76914"/>
                              <a:pt x="134836" y="59255"/>
                            </a:cubicBezTo>
                            <a:cubicBezTo>
                              <a:pt x="150828" y="50283"/>
                              <a:pt x="158877" y="38348"/>
                              <a:pt x="158915" y="26251"/>
                            </a:cubicBezTo>
                            <a:cubicBezTo>
                              <a:pt x="158677" y="14249"/>
                              <a:pt x="153572" y="6020"/>
                              <a:pt x="1481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9C9E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0" name="Freeform: Shape 14469">
                        <a:extLst>
                          <a:ext uri="{FF2B5EF4-FFF2-40B4-BE49-F238E27FC236}">
                            <a16:creationId xmlns:a16="http://schemas.microsoft.com/office/drawing/2014/main" id="{28F98600-6921-A324-8C4B-ADBA31CB07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434" y="4807324"/>
                        <a:ext cx="154153" cy="70332"/>
                      </a:xfrm>
                      <a:custGeom>
                        <a:avLst/>
                        <a:gdLst>
                          <a:gd name="connsiteX0" fmla="*/ 142153 w 154153"/>
                          <a:gd name="connsiteY0" fmla="*/ 2105 h 70332"/>
                          <a:gd name="connsiteX1" fmla="*/ 140248 w 154153"/>
                          <a:gd name="connsiteY1" fmla="*/ 362 h 70332"/>
                          <a:gd name="connsiteX2" fmla="*/ 14013 w 154153"/>
                          <a:gd name="connsiteY2" fmla="*/ 0 h 70332"/>
                          <a:gd name="connsiteX3" fmla="*/ 12099 w 154153"/>
                          <a:gd name="connsiteY3" fmla="*/ 1734 h 70332"/>
                          <a:gd name="connsiteX4" fmla="*/ 74602 w 154153"/>
                          <a:gd name="connsiteY4" fmla="*/ 70304 h 70332"/>
                          <a:gd name="connsiteX5" fmla="*/ 142153 w 154153"/>
                          <a:gd name="connsiteY5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4153" h="70332">
                            <a:moveTo>
                              <a:pt x="142153" y="2105"/>
                            </a:moveTo>
                            <a:lnTo>
                              <a:pt x="140248" y="362"/>
                            </a:lnTo>
                            <a:lnTo>
                              <a:pt x="14013" y="0"/>
                            </a:lnTo>
                            <a:lnTo>
                              <a:pt x="12099" y="1734"/>
                            </a:lnTo>
                            <a:cubicBezTo>
                              <a:pt x="-19934" y="30823"/>
                              <a:pt x="15328" y="69094"/>
                              <a:pt x="74602" y="70304"/>
                            </a:cubicBezTo>
                            <a:cubicBezTo>
                              <a:pt x="135667" y="71533"/>
                              <a:pt x="175262" y="32518"/>
                              <a:pt x="142153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1" name="Freeform: Shape 14470">
                        <a:extLst>
                          <a:ext uri="{FF2B5EF4-FFF2-40B4-BE49-F238E27FC236}">
                            <a16:creationId xmlns:a16="http://schemas.microsoft.com/office/drawing/2014/main" id="{0529E877-603F-EC54-29D5-F242FDEF5A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1988" y="4839033"/>
                        <a:ext cx="158934" cy="56221"/>
                      </a:xfrm>
                      <a:custGeom>
                        <a:avLst/>
                        <a:gdLst>
                          <a:gd name="connsiteX0" fmla="*/ 134865 w 158934"/>
                          <a:gd name="connsiteY0" fmla="*/ 33328 h 56221"/>
                          <a:gd name="connsiteX1" fmla="*/ 22508 w 158934"/>
                          <a:gd name="connsiteY1" fmla="*/ 32195 h 56221"/>
                          <a:gd name="connsiteX2" fmla="*/ 29 w 158934"/>
                          <a:gd name="connsiteY2" fmla="*/ 0 h 56221"/>
                          <a:gd name="connsiteX3" fmla="*/ 0 w 158934"/>
                          <a:gd name="connsiteY3" fmla="*/ 9973 h 56221"/>
                          <a:gd name="connsiteX4" fmla="*/ 22479 w 158934"/>
                          <a:gd name="connsiteY4" fmla="*/ 42167 h 56221"/>
                          <a:gd name="connsiteX5" fmla="*/ 134836 w 158934"/>
                          <a:gd name="connsiteY5" fmla="*/ 43301 h 56221"/>
                          <a:gd name="connsiteX6" fmla="*/ 158906 w 158934"/>
                          <a:gd name="connsiteY6" fmla="*/ 10420 h 56221"/>
                          <a:gd name="connsiteX7" fmla="*/ 158934 w 158934"/>
                          <a:gd name="connsiteY7" fmla="*/ 448 h 56221"/>
                          <a:gd name="connsiteX8" fmla="*/ 134865 w 158934"/>
                          <a:gd name="connsiteY8" fmla="*/ 33328 h 562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34" h="56221">
                            <a:moveTo>
                              <a:pt x="134865" y="33328"/>
                            </a:moveTo>
                            <a:cubicBezTo>
                              <a:pt x="103394" y="50987"/>
                              <a:pt x="53092" y="50473"/>
                              <a:pt x="22508" y="32195"/>
                            </a:cubicBezTo>
                            <a:cubicBezTo>
                              <a:pt x="7468" y="23203"/>
                              <a:pt x="-9" y="11582"/>
                              <a:pt x="29" y="0"/>
                            </a:cubicBezTo>
                            <a:lnTo>
                              <a:pt x="0" y="9973"/>
                            </a:lnTo>
                            <a:cubicBezTo>
                              <a:pt x="-28" y="21555"/>
                              <a:pt x="7439" y="33176"/>
                              <a:pt x="22479" y="42167"/>
                            </a:cubicBezTo>
                            <a:cubicBezTo>
                              <a:pt x="53064" y="60455"/>
                              <a:pt x="103365" y="60960"/>
                              <a:pt x="134836" y="43301"/>
                            </a:cubicBezTo>
                            <a:cubicBezTo>
                              <a:pt x="150829" y="34328"/>
                              <a:pt x="158877" y="22393"/>
                              <a:pt x="158906" y="10420"/>
                            </a:cubicBezTo>
                            <a:lnTo>
                              <a:pt x="158934" y="448"/>
                            </a:lnTo>
                            <a:cubicBezTo>
                              <a:pt x="158906" y="12411"/>
                              <a:pt x="150857" y="24355"/>
                              <a:pt x="134865" y="33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2" name="Freeform: Shape 14471">
                        <a:extLst>
                          <a:ext uri="{FF2B5EF4-FFF2-40B4-BE49-F238E27FC236}">
                            <a16:creationId xmlns:a16="http://schemas.microsoft.com/office/drawing/2014/main" id="{DB2F4826-A461-9742-B6BB-5AD2FFAA4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6827" y="4758070"/>
                        <a:ext cx="149561" cy="115818"/>
                      </a:xfrm>
                      <a:custGeom>
                        <a:avLst/>
                        <a:gdLst>
                          <a:gd name="connsiteX0" fmla="*/ 126930 w 149561"/>
                          <a:gd name="connsiteY0" fmla="*/ 31328 h 115818"/>
                          <a:gd name="connsiteX1" fmla="*/ 21327 w 149561"/>
                          <a:gd name="connsiteY1" fmla="*/ 30261 h 115818"/>
                          <a:gd name="connsiteX2" fmla="*/ 200 w 149561"/>
                          <a:gd name="connsiteY2" fmla="*/ 0 h 115818"/>
                          <a:gd name="connsiteX3" fmla="*/ 0 w 149561"/>
                          <a:gd name="connsiteY3" fmla="*/ 72352 h 115818"/>
                          <a:gd name="connsiteX4" fmla="*/ 21126 w 149561"/>
                          <a:gd name="connsiteY4" fmla="*/ 102613 h 115818"/>
                          <a:gd name="connsiteX5" fmla="*/ 126730 w 149561"/>
                          <a:gd name="connsiteY5" fmla="*/ 103680 h 115818"/>
                          <a:gd name="connsiteX6" fmla="*/ 149362 w 149561"/>
                          <a:gd name="connsiteY6" fmla="*/ 72771 h 115818"/>
                          <a:gd name="connsiteX7" fmla="*/ 149562 w 149561"/>
                          <a:gd name="connsiteY7" fmla="*/ 419 h 115818"/>
                          <a:gd name="connsiteX8" fmla="*/ 126930 w 149561"/>
                          <a:gd name="connsiteY8" fmla="*/ 31328 h 115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561" h="115818">
                            <a:moveTo>
                              <a:pt x="126930" y="31328"/>
                            </a:moveTo>
                            <a:cubicBezTo>
                              <a:pt x="97355" y="47920"/>
                              <a:pt x="50073" y="47444"/>
                              <a:pt x="21327" y="30261"/>
                            </a:cubicBezTo>
                            <a:cubicBezTo>
                              <a:pt x="7191" y="21812"/>
                              <a:pt x="162" y="10887"/>
                              <a:pt x="200" y="0"/>
                            </a:cubicBezTo>
                            <a:lnTo>
                              <a:pt x="0" y="72352"/>
                            </a:lnTo>
                            <a:cubicBezTo>
                              <a:pt x="-29" y="83239"/>
                              <a:pt x="6991" y="94155"/>
                              <a:pt x="21126" y="102613"/>
                            </a:cubicBezTo>
                            <a:cubicBezTo>
                              <a:pt x="49873" y="119796"/>
                              <a:pt x="97155" y="120272"/>
                              <a:pt x="126730" y="103680"/>
                            </a:cubicBezTo>
                            <a:cubicBezTo>
                              <a:pt x="141761" y="95250"/>
                              <a:pt x="149323" y="84020"/>
                              <a:pt x="149362" y="72771"/>
                            </a:cubicBezTo>
                            <a:lnTo>
                              <a:pt x="149562" y="419"/>
                            </a:lnTo>
                            <a:cubicBezTo>
                              <a:pt x="149524" y="11677"/>
                              <a:pt x="141961" y="22898"/>
                              <a:pt x="126930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3" name="Freeform: Shape 14472">
                        <a:extLst>
                          <a:ext uri="{FF2B5EF4-FFF2-40B4-BE49-F238E27FC236}">
                            <a16:creationId xmlns:a16="http://schemas.microsoft.com/office/drawing/2014/main" id="{DD3BC1BD-898C-6EF6-AF7D-4226EACA75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6827" y="4758080"/>
                        <a:ext cx="20964" cy="102507"/>
                      </a:xfrm>
                      <a:custGeom>
                        <a:avLst/>
                        <a:gdLst>
                          <a:gd name="connsiteX0" fmla="*/ 20955 w 20964"/>
                          <a:gd name="connsiteY0" fmla="*/ 30023 h 102507"/>
                          <a:gd name="connsiteX1" fmla="*/ 200 w 20964"/>
                          <a:gd name="connsiteY1" fmla="*/ 0 h 102507"/>
                          <a:gd name="connsiteX2" fmla="*/ 0 w 20964"/>
                          <a:gd name="connsiteY2" fmla="*/ 72352 h 102507"/>
                          <a:gd name="connsiteX3" fmla="*/ 20965 w 20964"/>
                          <a:gd name="connsiteY3" fmla="*/ 102508 h 102507"/>
                          <a:gd name="connsiteX4" fmla="*/ 20965 w 20964"/>
                          <a:gd name="connsiteY4" fmla="*/ 30023 h 102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64" h="102507">
                            <a:moveTo>
                              <a:pt x="20955" y="30023"/>
                            </a:moveTo>
                            <a:cubicBezTo>
                              <a:pt x="7068" y="21602"/>
                              <a:pt x="162" y="10792"/>
                              <a:pt x="200" y="0"/>
                            </a:cubicBezTo>
                            <a:lnTo>
                              <a:pt x="0" y="72352"/>
                            </a:lnTo>
                            <a:cubicBezTo>
                              <a:pt x="-29" y="83201"/>
                              <a:pt x="6944" y="94069"/>
                              <a:pt x="20965" y="102508"/>
                            </a:cubicBezTo>
                            <a:lnTo>
                              <a:pt x="20965" y="30023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4" name="Freeform: Shape 14473">
                        <a:extLst>
                          <a:ext uri="{FF2B5EF4-FFF2-40B4-BE49-F238E27FC236}">
                            <a16:creationId xmlns:a16="http://schemas.microsoft.com/office/drawing/2014/main" id="{9257A3B9-84E6-EDCD-3D44-49DFB8E9BD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697" y="4715884"/>
                        <a:ext cx="154147" cy="70332"/>
                      </a:xfrm>
                      <a:custGeom>
                        <a:avLst/>
                        <a:gdLst>
                          <a:gd name="connsiteX0" fmla="*/ 142147 w 154147"/>
                          <a:gd name="connsiteY0" fmla="*/ 2105 h 70332"/>
                          <a:gd name="connsiteX1" fmla="*/ 140242 w 154147"/>
                          <a:gd name="connsiteY1" fmla="*/ 362 h 70332"/>
                          <a:gd name="connsiteX2" fmla="*/ 74672 w 154147"/>
                          <a:gd name="connsiteY2" fmla="*/ 66551 h 70332"/>
                          <a:gd name="connsiteX3" fmla="*/ 14008 w 154147"/>
                          <a:gd name="connsiteY3" fmla="*/ 0 h 70332"/>
                          <a:gd name="connsiteX4" fmla="*/ 12093 w 154147"/>
                          <a:gd name="connsiteY4" fmla="*/ 1734 h 70332"/>
                          <a:gd name="connsiteX5" fmla="*/ 74596 w 154147"/>
                          <a:gd name="connsiteY5" fmla="*/ 70304 h 70332"/>
                          <a:gd name="connsiteX6" fmla="*/ 142147 w 154147"/>
                          <a:gd name="connsiteY6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47" h="70332">
                            <a:moveTo>
                              <a:pt x="142147" y="2105"/>
                            </a:moveTo>
                            <a:lnTo>
                              <a:pt x="140242" y="362"/>
                            </a:lnTo>
                            <a:cubicBezTo>
                              <a:pt x="172256" y="29766"/>
                              <a:pt x="134223" y="67761"/>
                              <a:pt x="74672" y="66551"/>
                            </a:cubicBezTo>
                            <a:cubicBezTo>
                              <a:pt x="17075" y="65380"/>
                              <a:pt x="-17053" y="28194"/>
                              <a:pt x="14008" y="0"/>
                            </a:cubicBezTo>
                            <a:lnTo>
                              <a:pt x="12093" y="1734"/>
                            </a:lnTo>
                            <a:cubicBezTo>
                              <a:pt x="-19882" y="30766"/>
                              <a:pt x="15198" y="69094"/>
                              <a:pt x="74596" y="70304"/>
                            </a:cubicBezTo>
                            <a:cubicBezTo>
                              <a:pt x="135661" y="71533"/>
                              <a:pt x="175256" y="32518"/>
                              <a:pt x="142147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5" name="Freeform: Shape 14474">
                        <a:extLst>
                          <a:ext uri="{FF2B5EF4-FFF2-40B4-BE49-F238E27FC236}">
                            <a16:creationId xmlns:a16="http://schemas.microsoft.com/office/drawing/2014/main" id="{0BAC0746-4CFB-6A96-7CB5-70AC30053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7074" y="4716075"/>
                        <a:ext cx="149428" cy="66383"/>
                      </a:xfrm>
                      <a:custGeom>
                        <a:avLst/>
                        <a:gdLst>
                          <a:gd name="connsiteX0" fmla="*/ 126797 w 149428"/>
                          <a:gd name="connsiteY0" fmla="*/ 31328 h 66383"/>
                          <a:gd name="connsiteX1" fmla="*/ 21193 w 149428"/>
                          <a:gd name="connsiteY1" fmla="*/ 30261 h 66383"/>
                          <a:gd name="connsiteX2" fmla="*/ 67 w 149428"/>
                          <a:gd name="connsiteY2" fmla="*/ 0 h 66383"/>
                          <a:gd name="connsiteX3" fmla="*/ 0 w 149428"/>
                          <a:gd name="connsiteY3" fmla="*/ 22917 h 66383"/>
                          <a:gd name="connsiteX4" fmla="*/ 21127 w 149428"/>
                          <a:gd name="connsiteY4" fmla="*/ 53178 h 66383"/>
                          <a:gd name="connsiteX5" fmla="*/ 126730 w 149428"/>
                          <a:gd name="connsiteY5" fmla="*/ 54245 h 66383"/>
                          <a:gd name="connsiteX6" fmla="*/ 149362 w 149428"/>
                          <a:gd name="connsiteY6" fmla="*/ 23336 h 66383"/>
                          <a:gd name="connsiteX7" fmla="*/ 149428 w 149428"/>
                          <a:gd name="connsiteY7" fmla="*/ 419 h 66383"/>
                          <a:gd name="connsiteX8" fmla="*/ 126797 w 149428"/>
                          <a:gd name="connsiteY8" fmla="*/ 31328 h 66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428" h="66383">
                            <a:moveTo>
                              <a:pt x="126797" y="31328"/>
                            </a:moveTo>
                            <a:cubicBezTo>
                              <a:pt x="97222" y="47920"/>
                              <a:pt x="49940" y="47444"/>
                              <a:pt x="21193" y="30261"/>
                            </a:cubicBezTo>
                            <a:cubicBezTo>
                              <a:pt x="7058" y="21812"/>
                              <a:pt x="29" y="10887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8" y="33804"/>
                              <a:pt x="6992" y="44729"/>
                              <a:pt x="21127" y="53178"/>
                            </a:cubicBezTo>
                            <a:cubicBezTo>
                              <a:pt x="49873" y="70361"/>
                              <a:pt x="97155" y="70837"/>
                              <a:pt x="126730" y="54245"/>
                            </a:cubicBezTo>
                            <a:cubicBezTo>
                              <a:pt x="141761" y="45815"/>
                              <a:pt x="149324" y="34585"/>
                              <a:pt x="149362" y="23336"/>
                            </a:cubicBezTo>
                            <a:lnTo>
                              <a:pt x="149428" y="419"/>
                            </a:lnTo>
                            <a:cubicBezTo>
                              <a:pt x="149400" y="11668"/>
                              <a:pt x="141827" y="22888"/>
                              <a:pt x="126797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6" name="Freeform: Shape 14475">
                        <a:extLst>
                          <a:ext uri="{FF2B5EF4-FFF2-40B4-BE49-F238E27FC236}">
                            <a16:creationId xmlns:a16="http://schemas.microsoft.com/office/drawing/2014/main" id="{DADD3299-B1A2-2966-6F65-5E1665B6C5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7074" y="4716084"/>
                        <a:ext cx="20707" cy="52911"/>
                      </a:xfrm>
                      <a:custGeom>
                        <a:avLst/>
                        <a:gdLst>
                          <a:gd name="connsiteX0" fmla="*/ 20708 w 20707"/>
                          <a:gd name="connsiteY0" fmla="*/ 29946 h 52911"/>
                          <a:gd name="connsiteX1" fmla="*/ 67 w 20707"/>
                          <a:gd name="connsiteY1" fmla="*/ 0 h 52911"/>
                          <a:gd name="connsiteX2" fmla="*/ 0 w 20707"/>
                          <a:gd name="connsiteY2" fmla="*/ 22917 h 52911"/>
                          <a:gd name="connsiteX3" fmla="*/ 20708 w 20707"/>
                          <a:gd name="connsiteY3" fmla="*/ 52911 h 52911"/>
                          <a:gd name="connsiteX4" fmla="*/ 20708 w 20707"/>
                          <a:gd name="connsiteY4" fmla="*/ 29946 h 52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707" h="52911">
                            <a:moveTo>
                              <a:pt x="20708" y="29946"/>
                            </a:moveTo>
                            <a:cubicBezTo>
                              <a:pt x="6906" y="21536"/>
                              <a:pt x="38" y="10754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8" y="33690"/>
                              <a:pt x="6858" y="44491"/>
                              <a:pt x="20708" y="52911"/>
                            </a:cubicBezTo>
                            <a:lnTo>
                              <a:pt x="20708" y="29946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7" name="Freeform: Shape 14476">
                        <a:extLst>
                          <a:ext uri="{FF2B5EF4-FFF2-40B4-BE49-F238E27FC236}">
                            <a16:creationId xmlns:a16="http://schemas.microsoft.com/office/drawing/2014/main" id="{0F993731-7ACE-1E73-5D4E-2E8053B4DE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045" y="4754918"/>
                        <a:ext cx="157753" cy="46634"/>
                      </a:xfrm>
                      <a:custGeom>
                        <a:avLst/>
                        <a:gdLst>
                          <a:gd name="connsiteX0" fmla="*/ 0 w 157753"/>
                          <a:gd name="connsiteY0" fmla="*/ 1991 h 46634"/>
                          <a:gd name="connsiteX1" fmla="*/ 24279 w 157753"/>
                          <a:gd name="connsiteY1" fmla="*/ 33042 h 46634"/>
                          <a:gd name="connsiteX2" fmla="*/ 45091 w 157753"/>
                          <a:gd name="connsiteY2" fmla="*/ 41967 h 46634"/>
                          <a:gd name="connsiteX3" fmla="*/ 111995 w 157753"/>
                          <a:gd name="connsiteY3" fmla="*/ 42158 h 46634"/>
                          <a:gd name="connsiteX4" fmla="*/ 157753 w 157753"/>
                          <a:gd name="connsiteY4" fmla="*/ 0 h 46634"/>
                          <a:gd name="connsiteX5" fmla="*/ 0 w 157753"/>
                          <a:gd name="connsiteY5" fmla="*/ 1991 h 466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4">
                            <a:moveTo>
                              <a:pt x="0" y="1991"/>
                            </a:moveTo>
                            <a:cubicBezTo>
                              <a:pt x="2476" y="14344"/>
                              <a:pt x="10601" y="24774"/>
                              <a:pt x="24279" y="33042"/>
                            </a:cubicBezTo>
                            <a:cubicBezTo>
                              <a:pt x="32271" y="37871"/>
                              <a:pt x="39376" y="40138"/>
                              <a:pt x="45091" y="41967"/>
                            </a:cubicBezTo>
                            <a:cubicBezTo>
                              <a:pt x="66037" y="48111"/>
                              <a:pt x="90954" y="48206"/>
                              <a:pt x="111995" y="42158"/>
                            </a:cubicBezTo>
                            <a:cubicBezTo>
                              <a:pt x="124892" y="38367"/>
                              <a:pt x="154067" y="26879"/>
                              <a:pt x="157753" y="0"/>
                            </a:cubicBezTo>
                            <a:cubicBezTo>
                              <a:pt x="124949" y="40234"/>
                              <a:pt x="45453" y="50130"/>
                              <a:pt x="0" y="1991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8" name="Freeform: Shape 14477">
                        <a:extLst>
                          <a:ext uri="{FF2B5EF4-FFF2-40B4-BE49-F238E27FC236}">
                            <a16:creationId xmlns:a16="http://schemas.microsoft.com/office/drawing/2014/main" id="{FBB3F3FC-2551-7DFC-1BC4-9C2777AD0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2264" y="4721751"/>
                        <a:ext cx="158924" cy="74509"/>
                      </a:xfrm>
                      <a:custGeom>
                        <a:avLst/>
                        <a:gdLst>
                          <a:gd name="connsiteX0" fmla="*/ 148238 w 158924"/>
                          <a:gd name="connsiteY0" fmla="*/ 0 h 74509"/>
                          <a:gd name="connsiteX1" fmla="*/ 133112 w 158924"/>
                          <a:gd name="connsiteY1" fmla="*/ 51949 h 74509"/>
                          <a:gd name="connsiteX2" fmla="*/ 24317 w 158924"/>
                          <a:gd name="connsiteY2" fmla="*/ 50854 h 74509"/>
                          <a:gd name="connsiteX3" fmla="*/ 10249 w 158924"/>
                          <a:gd name="connsiteY3" fmla="*/ 286 h 74509"/>
                          <a:gd name="connsiteX4" fmla="*/ 10 w 158924"/>
                          <a:gd name="connsiteY4" fmla="*/ 25851 h 74509"/>
                          <a:gd name="connsiteX5" fmla="*/ 0 w 158924"/>
                          <a:gd name="connsiteY5" fmla="*/ 28261 h 74509"/>
                          <a:gd name="connsiteX6" fmla="*/ 22479 w 158924"/>
                          <a:gd name="connsiteY6" fmla="*/ 60455 h 74509"/>
                          <a:gd name="connsiteX7" fmla="*/ 134836 w 158924"/>
                          <a:gd name="connsiteY7" fmla="*/ 61589 h 74509"/>
                          <a:gd name="connsiteX8" fmla="*/ 158915 w 158924"/>
                          <a:gd name="connsiteY8" fmla="*/ 28708 h 74509"/>
                          <a:gd name="connsiteX9" fmla="*/ 158925 w 158924"/>
                          <a:gd name="connsiteY9" fmla="*/ 26175 h 74509"/>
                          <a:gd name="connsiteX10" fmla="*/ 148238 w 158924"/>
                          <a:gd name="connsiteY10" fmla="*/ 0 h 74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24" h="74509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091"/>
                              <a:pt x="133112" y="51949"/>
                            </a:cubicBezTo>
                            <a:cubicBezTo>
                              <a:pt x="102641" y="69047"/>
                              <a:pt x="53931" y="68552"/>
                              <a:pt x="24317" y="50854"/>
                            </a:cubicBezTo>
                            <a:cubicBezTo>
                              <a:pt x="981" y="36900"/>
                              <a:pt x="-3496" y="16431"/>
                              <a:pt x="10249" y="286"/>
                            </a:cubicBezTo>
                            <a:cubicBezTo>
                              <a:pt x="5077" y="6191"/>
                              <a:pt x="267" y="14240"/>
                              <a:pt x="10" y="25851"/>
                            </a:cubicBezTo>
                            <a:lnTo>
                              <a:pt x="0" y="28261"/>
                            </a:lnTo>
                            <a:cubicBezTo>
                              <a:pt x="-29" y="39843"/>
                              <a:pt x="7439" y="51464"/>
                              <a:pt x="22479" y="60455"/>
                            </a:cubicBezTo>
                            <a:cubicBezTo>
                              <a:pt x="53064" y="78743"/>
                              <a:pt x="103365" y="79248"/>
                              <a:pt x="134836" y="61589"/>
                            </a:cubicBezTo>
                            <a:cubicBezTo>
                              <a:pt x="150828" y="52616"/>
                              <a:pt x="158877" y="40682"/>
                              <a:pt x="158915" y="28708"/>
                            </a:cubicBezTo>
                            <a:cubicBezTo>
                              <a:pt x="158915" y="27927"/>
                              <a:pt x="158915" y="27108"/>
                              <a:pt x="158925" y="26175"/>
                            </a:cubicBezTo>
                            <a:cubicBezTo>
                              <a:pt x="158687" y="14211"/>
                              <a:pt x="153619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79" name="Freeform: Shape 14478">
                        <a:extLst>
                          <a:ext uri="{FF2B5EF4-FFF2-40B4-BE49-F238E27FC236}">
                            <a16:creationId xmlns:a16="http://schemas.microsoft.com/office/drawing/2014/main" id="{89E9FD44-B48C-A57B-0884-1602948BF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821" y="4673879"/>
                        <a:ext cx="154152" cy="70332"/>
                      </a:xfrm>
                      <a:custGeom>
                        <a:avLst/>
                        <a:gdLst>
                          <a:gd name="connsiteX0" fmla="*/ 142147 w 154152"/>
                          <a:gd name="connsiteY0" fmla="*/ 2114 h 70332"/>
                          <a:gd name="connsiteX1" fmla="*/ 140242 w 154152"/>
                          <a:gd name="connsiteY1" fmla="*/ 371 h 70332"/>
                          <a:gd name="connsiteX2" fmla="*/ 74672 w 154152"/>
                          <a:gd name="connsiteY2" fmla="*/ 66560 h 70332"/>
                          <a:gd name="connsiteX3" fmla="*/ 14008 w 154152"/>
                          <a:gd name="connsiteY3" fmla="*/ 0 h 70332"/>
                          <a:gd name="connsiteX4" fmla="*/ 12093 w 154152"/>
                          <a:gd name="connsiteY4" fmla="*/ 1733 h 70332"/>
                          <a:gd name="connsiteX5" fmla="*/ 74596 w 154152"/>
                          <a:gd name="connsiteY5" fmla="*/ 70304 h 70332"/>
                          <a:gd name="connsiteX6" fmla="*/ 142147 w 154152"/>
                          <a:gd name="connsiteY6" fmla="*/ 2114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52" h="70332">
                            <a:moveTo>
                              <a:pt x="142147" y="2114"/>
                            </a:moveTo>
                            <a:lnTo>
                              <a:pt x="140242" y="371"/>
                            </a:lnTo>
                            <a:cubicBezTo>
                              <a:pt x="172170" y="29699"/>
                              <a:pt x="134385" y="67770"/>
                              <a:pt x="74672" y="66560"/>
                            </a:cubicBezTo>
                            <a:cubicBezTo>
                              <a:pt x="17065" y="65389"/>
                              <a:pt x="-17053" y="28204"/>
                              <a:pt x="14008" y="0"/>
                            </a:cubicBezTo>
                            <a:lnTo>
                              <a:pt x="12093" y="1733"/>
                            </a:lnTo>
                            <a:cubicBezTo>
                              <a:pt x="-19882" y="30766"/>
                              <a:pt x="15198" y="69094"/>
                              <a:pt x="74596" y="70304"/>
                            </a:cubicBezTo>
                            <a:cubicBezTo>
                              <a:pt x="135756" y="71542"/>
                              <a:pt x="175237" y="32509"/>
                              <a:pt x="142147" y="2114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80" name="Freeform: Shape 14479">
                        <a:extLst>
                          <a:ext uri="{FF2B5EF4-FFF2-40B4-BE49-F238E27FC236}">
                            <a16:creationId xmlns:a16="http://schemas.microsoft.com/office/drawing/2014/main" id="{0BD23B9E-B90B-6C28-40EE-F0BDE542F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69" y="4712903"/>
                        <a:ext cx="157753" cy="46631"/>
                      </a:xfrm>
                      <a:custGeom>
                        <a:avLst/>
                        <a:gdLst>
                          <a:gd name="connsiteX0" fmla="*/ 0 w 157753"/>
                          <a:gd name="connsiteY0" fmla="*/ 2000 h 46631"/>
                          <a:gd name="connsiteX1" fmla="*/ 24279 w 157753"/>
                          <a:gd name="connsiteY1" fmla="*/ 33042 h 46631"/>
                          <a:gd name="connsiteX2" fmla="*/ 45091 w 157753"/>
                          <a:gd name="connsiteY2" fmla="*/ 41967 h 46631"/>
                          <a:gd name="connsiteX3" fmla="*/ 111995 w 157753"/>
                          <a:gd name="connsiteY3" fmla="*/ 42158 h 46631"/>
                          <a:gd name="connsiteX4" fmla="*/ 157753 w 157753"/>
                          <a:gd name="connsiteY4" fmla="*/ 0 h 46631"/>
                          <a:gd name="connsiteX5" fmla="*/ 0 w 157753"/>
                          <a:gd name="connsiteY5" fmla="*/ 2000 h 46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1">
                            <a:moveTo>
                              <a:pt x="0" y="2000"/>
                            </a:moveTo>
                            <a:cubicBezTo>
                              <a:pt x="2476" y="14354"/>
                              <a:pt x="10601" y="24784"/>
                              <a:pt x="24279" y="33042"/>
                            </a:cubicBezTo>
                            <a:cubicBezTo>
                              <a:pt x="32271" y="37872"/>
                              <a:pt x="39376" y="40148"/>
                              <a:pt x="45091" y="41967"/>
                            </a:cubicBezTo>
                            <a:cubicBezTo>
                              <a:pt x="66037" y="48111"/>
                              <a:pt x="90954" y="48196"/>
                              <a:pt x="111995" y="42158"/>
                            </a:cubicBezTo>
                            <a:cubicBezTo>
                              <a:pt x="124892" y="38367"/>
                              <a:pt x="154067" y="26879"/>
                              <a:pt x="157753" y="0"/>
                            </a:cubicBezTo>
                            <a:cubicBezTo>
                              <a:pt x="108861" y="48987"/>
                              <a:pt x="56102" y="47387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81" name="Freeform: Shape 14480">
                        <a:extLst>
                          <a:ext uri="{FF2B5EF4-FFF2-40B4-BE49-F238E27FC236}">
                            <a16:creationId xmlns:a16="http://schemas.microsoft.com/office/drawing/2014/main" id="{189919C0-7BEB-082D-33F3-605B0BD294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2378" y="4679746"/>
                        <a:ext cx="158924" cy="74509"/>
                      </a:xfrm>
                      <a:custGeom>
                        <a:avLst/>
                        <a:gdLst>
                          <a:gd name="connsiteX0" fmla="*/ 148238 w 158924"/>
                          <a:gd name="connsiteY0" fmla="*/ 0 h 74509"/>
                          <a:gd name="connsiteX1" fmla="*/ 133112 w 158924"/>
                          <a:gd name="connsiteY1" fmla="*/ 51949 h 74509"/>
                          <a:gd name="connsiteX2" fmla="*/ 24317 w 158924"/>
                          <a:gd name="connsiteY2" fmla="*/ 50854 h 74509"/>
                          <a:gd name="connsiteX3" fmla="*/ 10249 w 158924"/>
                          <a:gd name="connsiteY3" fmla="*/ 286 h 74509"/>
                          <a:gd name="connsiteX4" fmla="*/ 10 w 158924"/>
                          <a:gd name="connsiteY4" fmla="*/ 25851 h 74509"/>
                          <a:gd name="connsiteX5" fmla="*/ 0 w 158924"/>
                          <a:gd name="connsiteY5" fmla="*/ 28260 h 74509"/>
                          <a:gd name="connsiteX6" fmla="*/ 22479 w 158924"/>
                          <a:gd name="connsiteY6" fmla="*/ 60455 h 74509"/>
                          <a:gd name="connsiteX7" fmla="*/ 134836 w 158924"/>
                          <a:gd name="connsiteY7" fmla="*/ 61589 h 74509"/>
                          <a:gd name="connsiteX8" fmla="*/ 158915 w 158924"/>
                          <a:gd name="connsiteY8" fmla="*/ 28708 h 74509"/>
                          <a:gd name="connsiteX9" fmla="*/ 158925 w 158924"/>
                          <a:gd name="connsiteY9" fmla="*/ 26175 h 74509"/>
                          <a:gd name="connsiteX10" fmla="*/ 148238 w 158924"/>
                          <a:gd name="connsiteY10" fmla="*/ 0 h 74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24" h="74509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100"/>
                              <a:pt x="133112" y="51949"/>
                            </a:cubicBezTo>
                            <a:cubicBezTo>
                              <a:pt x="102641" y="69047"/>
                              <a:pt x="53931" y="68551"/>
                              <a:pt x="24317" y="50854"/>
                            </a:cubicBezTo>
                            <a:cubicBezTo>
                              <a:pt x="981" y="36900"/>
                              <a:pt x="-3495" y="16430"/>
                              <a:pt x="10249" y="286"/>
                            </a:cubicBezTo>
                            <a:cubicBezTo>
                              <a:pt x="5077" y="6191"/>
                              <a:pt x="267" y="14240"/>
                              <a:pt x="10" y="25851"/>
                            </a:cubicBezTo>
                            <a:lnTo>
                              <a:pt x="0" y="28260"/>
                            </a:lnTo>
                            <a:cubicBezTo>
                              <a:pt x="-28" y="39843"/>
                              <a:pt x="7439" y="51463"/>
                              <a:pt x="22479" y="60455"/>
                            </a:cubicBezTo>
                            <a:cubicBezTo>
                              <a:pt x="53064" y="78743"/>
                              <a:pt x="103365" y="79248"/>
                              <a:pt x="134836" y="61589"/>
                            </a:cubicBezTo>
                            <a:cubicBezTo>
                              <a:pt x="150829" y="52616"/>
                              <a:pt x="158877" y="40681"/>
                              <a:pt x="158915" y="28708"/>
                            </a:cubicBezTo>
                            <a:cubicBezTo>
                              <a:pt x="158915" y="27441"/>
                              <a:pt x="158925" y="26175"/>
                              <a:pt x="158925" y="26175"/>
                            </a:cubicBezTo>
                            <a:cubicBezTo>
                              <a:pt x="158696" y="14211"/>
                              <a:pt x="153619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4458" name="Freeform: Shape 14457">
                      <a:extLst>
                        <a:ext uri="{FF2B5EF4-FFF2-40B4-BE49-F238E27FC236}">
                          <a16:creationId xmlns:a16="http://schemas.microsoft.com/office/drawing/2014/main" id="{A1703911-1753-8556-3945-0E3F499226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7198" y="4689681"/>
                      <a:ext cx="149371" cy="50781"/>
                    </a:xfrm>
                    <a:custGeom>
                      <a:avLst/>
                      <a:gdLst>
                        <a:gd name="connsiteX0" fmla="*/ 126730 w 149371"/>
                        <a:gd name="connsiteY0" fmla="*/ 31328 h 50781"/>
                        <a:gd name="connsiteX1" fmla="*/ 21127 w 149371"/>
                        <a:gd name="connsiteY1" fmla="*/ 30261 h 50781"/>
                        <a:gd name="connsiteX2" fmla="*/ 0 w 149371"/>
                        <a:gd name="connsiteY2" fmla="*/ 0 h 50781"/>
                        <a:gd name="connsiteX3" fmla="*/ 0 w 149371"/>
                        <a:gd name="connsiteY3" fmla="*/ 7315 h 50781"/>
                        <a:gd name="connsiteX4" fmla="*/ 21127 w 149371"/>
                        <a:gd name="connsiteY4" fmla="*/ 37576 h 50781"/>
                        <a:gd name="connsiteX5" fmla="*/ 126730 w 149371"/>
                        <a:gd name="connsiteY5" fmla="*/ 38643 h 50781"/>
                        <a:gd name="connsiteX6" fmla="*/ 149362 w 149371"/>
                        <a:gd name="connsiteY6" fmla="*/ 7734 h 50781"/>
                        <a:gd name="connsiteX7" fmla="*/ 149371 w 149371"/>
                        <a:gd name="connsiteY7" fmla="*/ 419 h 50781"/>
                        <a:gd name="connsiteX8" fmla="*/ 126730 w 149371"/>
                        <a:gd name="connsiteY8" fmla="*/ 31328 h 50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371" h="50781">
                          <a:moveTo>
                            <a:pt x="126730" y="31328"/>
                          </a:moveTo>
                          <a:cubicBezTo>
                            <a:pt x="97155" y="47920"/>
                            <a:pt x="49873" y="47444"/>
                            <a:pt x="21127" y="30261"/>
                          </a:cubicBezTo>
                          <a:cubicBezTo>
                            <a:pt x="6992" y="21812"/>
                            <a:pt x="-38" y="10887"/>
                            <a:pt x="0" y="0"/>
                          </a:cubicBezTo>
                          <a:lnTo>
                            <a:pt x="0" y="7315"/>
                          </a:lnTo>
                          <a:cubicBezTo>
                            <a:pt x="-28" y="18202"/>
                            <a:pt x="6992" y="29118"/>
                            <a:pt x="21127" y="37576"/>
                          </a:cubicBezTo>
                          <a:cubicBezTo>
                            <a:pt x="49873" y="54759"/>
                            <a:pt x="97155" y="55235"/>
                            <a:pt x="126730" y="38643"/>
                          </a:cubicBezTo>
                          <a:cubicBezTo>
                            <a:pt x="141761" y="30204"/>
                            <a:pt x="149324" y="18983"/>
                            <a:pt x="149362" y="7734"/>
                          </a:cubicBezTo>
                          <a:lnTo>
                            <a:pt x="149371" y="419"/>
                          </a:lnTo>
                          <a:cubicBezTo>
                            <a:pt x="149333" y="11668"/>
                            <a:pt x="141770" y="22888"/>
                            <a:pt x="126730" y="31328"/>
                          </a:cubicBezTo>
                          <a:close/>
                        </a:path>
                      </a:pathLst>
                    </a:custGeom>
                    <a:solidFill>
                      <a:srgbClr val="5AACD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59" name="Freeform: Shape 14458">
                      <a:extLst>
                        <a:ext uri="{FF2B5EF4-FFF2-40B4-BE49-F238E27FC236}">
                          <a16:creationId xmlns:a16="http://schemas.microsoft.com/office/drawing/2014/main" id="{C6495544-0E1B-C97D-4F18-713DB03555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7198" y="4640992"/>
                      <a:ext cx="149352" cy="92536"/>
                    </a:xfrm>
                    <a:custGeom>
                      <a:avLst/>
                      <a:gdLst>
                        <a:gd name="connsiteX0" fmla="*/ 145180 w 149352"/>
                        <a:gd name="connsiteY0" fmla="*/ 33792 h 92536"/>
                        <a:gd name="connsiteX1" fmla="*/ 135779 w 149352"/>
                        <a:gd name="connsiteY1" fmla="*/ 21886 h 92536"/>
                        <a:gd name="connsiteX2" fmla="*/ 103480 w 149352"/>
                        <a:gd name="connsiteY2" fmla="*/ 4179 h 92536"/>
                        <a:gd name="connsiteX3" fmla="*/ 66199 w 149352"/>
                        <a:gd name="connsiteY3" fmla="*/ 359 h 92536"/>
                        <a:gd name="connsiteX4" fmla="*/ 27137 w 149352"/>
                        <a:gd name="connsiteY4" fmla="*/ 11913 h 92536"/>
                        <a:gd name="connsiteX5" fmla="*/ 0 w 149352"/>
                        <a:gd name="connsiteY5" fmla="*/ 49070 h 92536"/>
                        <a:gd name="connsiteX6" fmla="*/ 21127 w 149352"/>
                        <a:gd name="connsiteY6" fmla="*/ 79331 h 92536"/>
                        <a:gd name="connsiteX7" fmla="*/ 126730 w 149352"/>
                        <a:gd name="connsiteY7" fmla="*/ 80398 h 92536"/>
                        <a:gd name="connsiteX8" fmla="*/ 149352 w 149352"/>
                        <a:gd name="connsiteY8" fmla="*/ 48937 h 92536"/>
                        <a:gd name="connsiteX9" fmla="*/ 145180 w 149352"/>
                        <a:gd name="connsiteY9" fmla="*/ 33792 h 92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52" h="92536">
                          <a:moveTo>
                            <a:pt x="145180" y="33792"/>
                          </a:moveTo>
                          <a:cubicBezTo>
                            <a:pt x="143399" y="30239"/>
                            <a:pt x="140237" y="26238"/>
                            <a:pt x="135779" y="21886"/>
                          </a:cubicBezTo>
                          <a:cubicBezTo>
                            <a:pt x="132236" y="18428"/>
                            <a:pt x="121996" y="9789"/>
                            <a:pt x="103480" y="4179"/>
                          </a:cubicBezTo>
                          <a:cubicBezTo>
                            <a:pt x="85592" y="-1241"/>
                            <a:pt x="69285" y="45"/>
                            <a:pt x="66199" y="359"/>
                          </a:cubicBezTo>
                          <a:cubicBezTo>
                            <a:pt x="48511" y="2150"/>
                            <a:pt x="38824" y="5798"/>
                            <a:pt x="27137" y="11913"/>
                          </a:cubicBezTo>
                          <a:cubicBezTo>
                            <a:pt x="1448" y="26658"/>
                            <a:pt x="391" y="42936"/>
                            <a:pt x="0" y="49070"/>
                          </a:cubicBezTo>
                          <a:cubicBezTo>
                            <a:pt x="-28" y="59957"/>
                            <a:pt x="6992" y="70882"/>
                            <a:pt x="21127" y="79331"/>
                          </a:cubicBezTo>
                          <a:cubicBezTo>
                            <a:pt x="49873" y="96514"/>
                            <a:pt x="97155" y="96990"/>
                            <a:pt x="126730" y="80398"/>
                          </a:cubicBezTo>
                          <a:cubicBezTo>
                            <a:pt x="141761" y="71968"/>
                            <a:pt x="149324" y="60738"/>
                            <a:pt x="149352" y="48937"/>
                          </a:cubicBezTo>
                          <a:cubicBezTo>
                            <a:pt x="148952" y="43736"/>
                            <a:pt x="148733" y="40869"/>
                            <a:pt x="145180" y="33792"/>
                          </a:cubicBezTo>
                          <a:close/>
                        </a:path>
                      </a:pathLst>
                    </a:custGeom>
                    <a:solidFill>
                      <a:srgbClr val="8DD3F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60" name="Freeform: Shape 14459">
                      <a:extLst>
                        <a:ext uri="{FF2B5EF4-FFF2-40B4-BE49-F238E27FC236}">
                          <a16:creationId xmlns:a16="http://schemas.microsoft.com/office/drawing/2014/main" id="{829859DA-F84A-6B37-E722-0A8470A776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8052" y="4648826"/>
                      <a:ext cx="148227" cy="84702"/>
                    </a:xfrm>
                    <a:custGeom>
                      <a:avLst/>
                      <a:gdLst>
                        <a:gd name="connsiteX0" fmla="*/ 125876 w 148227"/>
                        <a:gd name="connsiteY0" fmla="*/ 72564 h 84702"/>
                        <a:gd name="connsiteX1" fmla="*/ 147993 w 148227"/>
                        <a:gd name="connsiteY1" fmla="*/ 46208 h 84702"/>
                        <a:gd name="connsiteX2" fmla="*/ 126533 w 148227"/>
                        <a:gd name="connsiteY2" fmla="*/ 12537 h 84702"/>
                        <a:gd name="connsiteX3" fmla="*/ 21701 w 148227"/>
                        <a:gd name="connsiteY3" fmla="*/ 12537 h 84702"/>
                        <a:gd name="connsiteX4" fmla="*/ 3870 w 148227"/>
                        <a:gd name="connsiteY4" fmla="*/ 56466 h 84702"/>
                        <a:gd name="connsiteX5" fmla="*/ 20263 w 148227"/>
                        <a:gd name="connsiteY5" fmla="*/ 71497 h 84702"/>
                        <a:gd name="connsiteX6" fmla="*/ 125876 w 148227"/>
                        <a:gd name="connsiteY6" fmla="*/ 72564 h 84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227" h="84702">
                          <a:moveTo>
                            <a:pt x="125876" y="72564"/>
                          </a:moveTo>
                          <a:cubicBezTo>
                            <a:pt x="138725" y="65353"/>
                            <a:pt x="146097" y="56114"/>
                            <a:pt x="147993" y="46208"/>
                          </a:cubicBezTo>
                          <a:cubicBezTo>
                            <a:pt x="149650" y="34149"/>
                            <a:pt x="142516" y="21767"/>
                            <a:pt x="126533" y="12537"/>
                          </a:cubicBezTo>
                          <a:cubicBezTo>
                            <a:pt x="97587" y="-4179"/>
                            <a:pt x="50648" y="-4179"/>
                            <a:pt x="21701" y="12537"/>
                          </a:cubicBezTo>
                          <a:cubicBezTo>
                            <a:pt x="1117" y="24415"/>
                            <a:pt x="-4817" y="41550"/>
                            <a:pt x="3870" y="56466"/>
                          </a:cubicBezTo>
                          <a:cubicBezTo>
                            <a:pt x="7375" y="61915"/>
                            <a:pt x="12824" y="67049"/>
                            <a:pt x="20263" y="71497"/>
                          </a:cubicBezTo>
                          <a:cubicBezTo>
                            <a:pt x="49019" y="88680"/>
                            <a:pt x="96301" y="89156"/>
                            <a:pt x="125876" y="72564"/>
                          </a:cubicBezTo>
                          <a:close/>
                        </a:path>
                      </a:pathLst>
                    </a:custGeom>
                    <a:solidFill>
                      <a:srgbClr val="D0E7EF">
                        <a:alpha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61" name="Freeform: Shape 14460">
                      <a:extLst>
                        <a:ext uri="{FF2B5EF4-FFF2-40B4-BE49-F238E27FC236}">
                          <a16:creationId xmlns:a16="http://schemas.microsoft.com/office/drawing/2014/main" id="{01CAA9DE-7B60-756A-D328-C5972512B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5817" y="4684242"/>
                      <a:ext cx="65653" cy="43700"/>
                    </a:xfrm>
                    <a:custGeom>
                      <a:avLst/>
                      <a:gdLst>
                        <a:gd name="connsiteX0" fmla="*/ 65244 w 65653"/>
                        <a:gd name="connsiteY0" fmla="*/ 16850 h 43700"/>
                        <a:gd name="connsiteX1" fmla="*/ 16943 w 65653"/>
                        <a:gd name="connsiteY1" fmla="*/ 4249 h 43700"/>
                        <a:gd name="connsiteX2" fmla="*/ 12942 w 65653"/>
                        <a:gd name="connsiteY2" fmla="*/ 41253 h 43700"/>
                        <a:gd name="connsiteX3" fmla="*/ 65244 w 65653"/>
                        <a:gd name="connsiteY3" fmla="*/ 16850 h 4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5653" h="43700">
                          <a:moveTo>
                            <a:pt x="65244" y="16850"/>
                          </a:moveTo>
                          <a:cubicBezTo>
                            <a:pt x="62644" y="5106"/>
                            <a:pt x="46042" y="-6477"/>
                            <a:pt x="16943" y="4249"/>
                          </a:cubicBezTo>
                          <a:cubicBezTo>
                            <a:pt x="-2774" y="11516"/>
                            <a:pt x="-6784" y="34862"/>
                            <a:pt x="12942" y="41253"/>
                          </a:cubicBezTo>
                          <a:cubicBezTo>
                            <a:pt x="37660" y="49264"/>
                            <a:pt x="69645" y="36700"/>
                            <a:pt x="65244" y="16850"/>
                          </a:cubicBezTo>
                          <a:close/>
                        </a:path>
                      </a:pathLst>
                    </a:custGeom>
                    <a:solidFill>
                      <a:srgbClr val="4D74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462" name="Graphic 3">
                      <a:extLst>
                        <a:ext uri="{FF2B5EF4-FFF2-40B4-BE49-F238E27FC236}">
                          <a16:creationId xmlns:a16="http://schemas.microsoft.com/office/drawing/2014/main" id="{7DBE5E13-196C-DEBA-72E6-97441C2C6C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5320" y="4633694"/>
                      <a:ext cx="33320" cy="38250"/>
                      <a:chOff x="5305320" y="4633694"/>
                      <a:chExt cx="33320" cy="3825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66" name="Freeform: Shape 14465">
                        <a:extLst>
                          <a:ext uri="{FF2B5EF4-FFF2-40B4-BE49-F238E27FC236}">
                            <a16:creationId xmlns:a16="http://schemas.microsoft.com/office/drawing/2014/main" id="{80DAC2B3-E9DD-806D-4279-F65093ABD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5320" y="4643285"/>
                        <a:ext cx="33318" cy="28659"/>
                      </a:xfrm>
                      <a:custGeom>
                        <a:avLst/>
                        <a:gdLst>
                          <a:gd name="connsiteX0" fmla="*/ 28280 w 33318"/>
                          <a:gd name="connsiteY0" fmla="*/ 6972 h 28659"/>
                          <a:gd name="connsiteX1" fmla="*/ 4763 w 33318"/>
                          <a:gd name="connsiteY1" fmla="*/ 6734 h 28659"/>
                          <a:gd name="connsiteX2" fmla="*/ 57 w 33318"/>
                          <a:gd name="connsiteY2" fmla="*/ 0 h 28659"/>
                          <a:gd name="connsiteX3" fmla="*/ 0 w 33318"/>
                          <a:gd name="connsiteY3" fmla="*/ 18983 h 28659"/>
                          <a:gd name="connsiteX4" fmla="*/ 4705 w 33318"/>
                          <a:gd name="connsiteY4" fmla="*/ 25717 h 28659"/>
                          <a:gd name="connsiteX5" fmla="*/ 28223 w 33318"/>
                          <a:gd name="connsiteY5" fmla="*/ 25956 h 28659"/>
                          <a:gd name="connsiteX6" fmla="*/ 33261 w 33318"/>
                          <a:gd name="connsiteY6" fmla="*/ 19069 h 28659"/>
                          <a:gd name="connsiteX7" fmla="*/ 33319 w 33318"/>
                          <a:gd name="connsiteY7" fmla="*/ 86 h 28659"/>
                          <a:gd name="connsiteX8" fmla="*/ 28280 w 33318"/>
                          <a:gd name="connsiteY8" fmla="*/ 6972 h 286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318" h="28659">
                            <a:moveTo>
                              <a:pt x="28280" y="6972"/>
                            </a:moveTo>
                            <a:cubicBezTo>
                              <a:pt x="21698" y="10668"/>
                              <a:pt x="11163" y="10563"/>
                              <a:pt x="4763" y="6734"/>
                            </a:cubicBezTo>
                            <a:cubicBezTo>
                              <a:pt x="1619" y="4848"/>
                              <a:pt x="48" y="2419"/>
                              <a:pt x="57" y="0"/>
                            </a:cubicBezTo>
                            <a:lnTo>
                              <a:pt x="0" y="18983"/>
                            </a:lnTo>
                            <a:cubicBezTo>
                              <a:pt x="-9" y="21412"/>
                              <a:pt x="1553" y="23841"/>
                              <a:pt x="4705" y="25717"/>
                            </a:cubicBezTo>
                            <a:cubicBezTo>
                              <a:pt x="11106" y="29546"/>
                              <a:pt x="21631" y="29651"/>
                              <a:pt x="28223" y="25956"/>
                            </a:cubicBezTo>
                            <a:cubicBezTo>
                              <a:pt x="31566" y="24079"/>
                              <a:pt x="33252" y="21574"/>
                              <a:pt x="33261" y="19069"/>
                            </a:cubicBezTo>
                            <a:lnTo>
                              <a:pt x="33319" y="86"/>
                            </a:lnTo>
                            <a:cubicBezTo>
                              <a:pt x="33319" y="2591"/>
                              <a:pt x="31633" y="5096"/>
                              <a:pt x="28280" y="6972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67" name="Freeform: Shape 14466">
                        <a:extLst>
                          <a:ext uri="{FF2B5EF4-FFF2-40B4-BE49-F238E27FC236}">
                            <a16:creationId xmlns:a16="http://schemas.microsoft.com/office/drawing/2014/main" id="{AA591A86-52F4-FA5D-46C4-F0BB1C7E18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5379" y="4633694"/>
                        <a:ext cx="33261" cy="19267"/>
                      </a:xfrm>
                      <a:custGeom>
                        <a:avLst/>
                        <a:gdLst>
                          <a:gd name="connsiteX0" fmla="*/ 28554 w 33261"/>
                          <a:gd name="connsiteY0" fmla="*/ 2942 h 19267"/>
                          <a:gd name="connsiteX1" fmla="*/ 5037 w 33261"/>
                          <a:gd name="connsiteY1" fmla="*/ 2704 h 19267"/>
                          <a:gd name="connsiteX2" fmla="*/ 4703 w 33261"/>
                          <a:gd name="connsiteY2" fmla="*/ 16325 h 19267"/>
                          <a:gd name="connsiteX3" fmla="*/ 28221 w 33261"/>
                          <a:gd name="connsiteY3" fmla="*/ 16563 h 19267"/>
                          <a:gd name="connsiteX4" fmla="*/ 28554 w 33261"/>
                          <a:gd name="connsiteY4" fmla="*/ 2942 h 19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261" h="19267">
                            <a:moveTo>
                              <a:pt x="28554" y="2942"/>
                            </a:moveTo>
                            <a:cubicBezTo>
                              <a:pt x="22153" y="-887"/>
                              <a:pt x="11628" y="-992"/>
                              <a:pt x="5037" y="2704"/>
                            </a:cubicBezTo>
                            <a:cubicBezTo>
                              <a:pt x="-1545" y="6400"/>
                              <a:pt x="-1697" y="12496"/>
                              <a:pt x="4703" y="16325"/>
                            </a:cubicBezTo>
                            <a:cubicBezTo>
                              <a:pt x="11104" y="20154"/>
                              <a:pt x="21629" y="20259"/>
                              <a:pt x="28221" y="16563"/>
                            </a:cubicBezTo>
                            <a:cubicBezTo>
                              <a:pt x="34812" y="12867"/>
                              <a:pt x="34955" y="6771"/>
                              <a:pt x="28554" y="2942"/>
                            </a:cubicBezTo>
                            <a:close/>
                          </a:path>
                        </a:pathLst>
                      </a:custGeom>
                      <a:solidFill>
                        <a:srgbClr val="B7DFF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4463" name="Graphic 3">
                      <a:extLst>
                        <a:ext uri="{FF2B5EF4-FFF2-40B4-BE49-F238E27FC236}">
                          <a16:creationId xmlns:a16="http://schemas.microsoft.com/office/drawing/2014/main" id="{719B1F30-0519-952F-190C-0CBC2E634E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04158" y="4628230"/>
                      <a:ext cx="35655" cy="37491"/>
                      <a:chOff x="5304158" y="4628230"/>
                      <a:chExt cx="35655" cy="37491"/>
                    </a:xfrm>
                    <a:solidFill>
                      <a:schemeClr val="accent1"/>
                    </a:solidFill>
                  </p:grpSpPr>
                  <p:sp>
                    <p:nvSpPr>
                      <p:cNvPr id="14464" name="Freeform: Shape 14463">
                        <a:extLst>
                          <a:ext uri="{FF2B5EF4-FFF2-40B4-BE49-F238E27FC236}">
                            <a16:creationId xmlns:a16="http://schemas.microsoft.com/office/drawing/2014/main" id="{B3C2EE03-2171-22B0-DFD7-2204799821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4158" y="4638484"/>
                        <a:ext cx="35652" cy="27237"/>
                      </a:xfrm>
                      <a:custGeom>
                        <a:avLst/>
                        <a:gdLst>
                          <a:gd name="connsiteX0" fmla="*/ 57 w 35652"/>
                          <a:gd name="connsiteY0" fmla="*/ 0 h 27237"/>
                          <a:gd name="connsiteX1" fmla="*/ 0 w 35652"/>
                          <a:gd name="connsiteY1" fmla="*/ 16878 h 27237"/>
                          <a:gd name="connsiteX2" fmla="*/ 5039 w 35652"/>
                          <a:gd name="connsiteY2" fmla="*/ 24089 h 27237"/>
                          <a:gd name="connsiteX3" fmla="*/ 30204 w 35652"/>
                          <a:gd name="connsiteY3" fmla="*/ 24346 h 27237"/>
                          <a:gd name="connsiteX4" fmla="*/ 35595 w 35652"/>
                          <a:gd name="connsiteY4" fmla="*/ 16983 h 27237"/>
                          <a:gd name="connsiteX5" fmla="*/ 35652 w 35652"/>
                          <a:gd name="connsiteY5" fmla="*/ 105 h 27237"/>
                          <a:gd name="connsiteX6" fmla="*/ 57 w 35652"/>
                          <a:gd name="connsiteY6" fmla="*/ 0 h 272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652" h="27237">
                            <a:moveTo>
                              <a:pt x="57" y="0"/>
                            </a:moveTo>
                            <a:lnTo>
                              <a:pt x="0" y="16878"/>
                            </a:lnTo>
                            <a:cubicBezTo>
                              <a:pt x="-10" y="19469"/>
                              <a:pt x="1667" y="22079"/>
                              <a:pt x="5039" y="24089"/>
                            </a:cubicBezTo>
                            <a:cubicBezTo>
                              <a:pt x="11887" y="28184"/>
                              <a:pt x="23155" y="28299"/>
                              <a:pt x="30204" y="24346"/>
                            </a:cubicBezTo>
                            <a:cubicBezTo>
                              <a:pt x="33785" y="22336"/>
                              <a:pt x="35585" y="19660"/>
                              <a:pt x="35595" y="16983"/>
                            </a:cubicBezTo>
                            <a:lnTo>
                              <a:pt x="35652" y="105"/>
                            </a:lnTo>
                            <a:lnTo>
                              <a:pt x="57" y="0"/>
                            </a:lnTo>
                            <a:close/>
                          </a:path>
                        </a:pathLst>
                      </a:custGeom>
                      <a:solidFill>
                        <a:srgbClr val="4292C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65" name="Freeform: Shape 14464">
                        <a:extLst>
                          <a:ext uri="{FF2B5EF4-FFF2-40B4-BE49-F238E27FC236}">
                            <a16:creationId xmlns:a16="http://schemas.microsoft.com/office/drawing/2014/main" id="{1A271FD7-FFDC-6312-F267-71EA298FD1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04213" y="4628230"/>
                        <a:ext cx="35599" cy="20612"/>
                      </a:xfrm>
                      <a:custGeom>
                        <a:avLst/>
                        <a:gdLst>
                          <a:gd name="connsiteX0" fmla="*/ 30567 w 35599"/>
                          <a:gd name="connsiteY0" fmla="*/ 3149 h 20612"/>
                          <a:gd name="connsiteX1" fmla="*/ 5393 w 35599"/>
                          <a:gd name="connsiteY1" fmla="*/ 2891 h 20612"/>
                          <a:gd name="connsiteX2" fmla="*/ 5040 w 35599"/>
                          <a:gd name="connsiteY2" fmla="*/ 17465 h 20612"/>
                          <a:gd name="connsiteX3" fmla="*/ 30206 w 35599"/>
                          <a:gd name="connsiteY3" fmla="*/ 17722 h 20612"/>
                          <a:gd name="connsiteX4" fmla="*/ 30567 w 35599"/>
                          <a:gd name="connsiteY4" fmla="*/ 3149 h 20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99" h="20612">
                            <a:moveTo>
                              <a:pt x="30567" y="3149"/>
                            </a:moveTo>
                            <a:cubicBezTo>
                              <a:pt x="23719" y="-947"/>
                              <a:pt x="12451" y="-1062"/>
                              <a:pt x="5393" y="2891"/>
                            </a:cubicBezTo>
                            <a:cubicBezTo>
                              <a:pt x="-1656" y="6844"/>
                              <a:pt x="-1817" y="13369"/>
                              <a:pt x="5040" y="17465"/>
                            </a:cubicBezTo>
                            <a:cubicBezTo>
                              <a:pt x="11889" y="21560"/>
                              <a:pt x="23157" y="21674"/>
                              <a:pt x="30206" y="17722"/>
                            </a:cubicBezTo>
                            <a:cubicBezTo>
                              <a:pt x="37254" y="13769"/>
                              <a:pt x="37416" y="7244"/>
                              <a:pt x="30567" y="3149"/>
                            </a:cubicBezTo>
                            <a:close/>
                          </a:path>
                        </a:pathLst>
                      </a:custGeom>
                      <a:solidFill>
                        <a:srgbClr val="52AA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4405" name="Graphic 3">
                    <a:extLst>
                      <a:ext uri="{FF2B5EF4-FFF2-40B4-BE49-F238E27FC236}">
                        <a16:creationId xmlns:a16="http://schemas.microsoft.com/office/drawing/2014/main" id="{0C6A1193-6DEB-912A-3C38-146B4018656A}"/>
                      </a:ext>
                    </a:extLst>
                  </p:cNvPr>
                  <p:cNvGrpSpPr/>
                  <p:nvPr/>
                </p:nvGrpSpPr>
                <p:grpSpPr>
                  <a:xfrm>
                    <a:off x="5364737" y="4699096"/>
                    <a:ext cx="159314" cy="272529"/>
                    <a:chOff x="5364737" y="4699096"/>
                    <a:chExt cx="159314" cy="272529"/>
                  </a:xfrm>
                  <a:solidFill>
                    <a:schemeClr val="accent1"/>
                  </a:solidFill>
                </p:grpSpPr>
                <p:grpSp>
                  <p:nvGrpSpPr>
                    <p:cNvPr id="14432" name="Graphic 3">
                      <a:extLst>
                        <a:ext uri="{FF2B5EF4-FFF2-40B4-BE49-F238E27FC236}">
                          <a16:creationId xmlns:a16="http://schemas.microsoft.com/office/drawing/2014/main" id="{53D6316C-259A-4EE9-8DFA-2FF6700544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364737" y="4744745"/>
                      <a:ext cx="159314" cy="226880"/>
                      <a:chOff x="5364737" y="4744745"/>
                      <a:chExt cx="159314" cy="22688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43" name="Freeform: Shape 14442">
                        <a:extLst>
                          <a:ext uri="{FF2B5EF4-FFF2-40B4-BE49-F238E27FC236}">
                            <a16:creationId xmlns:a16="http://schemas.microsoft.com/office/drawing/2014/main" id="{CFA383D4-10D6-FC22-3D1B-CBDB678FD8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5118" y="4885111"/>
                        <a:ext cx="158400" cy="86514"/>
                      </a:xfrm>
                      <a:custGeom>
                        <a:avLst/>
                        <a:gdLst>
                          <a:gd name="connsiteX0" fmla="*/ 151362 w 158400"/>
                          <a:gd name="connsiteY0" fmla="*/ 54230 h 86514"/>
                          <a:gd name="connsiteX1" fmla="*/ 132607 w 158400"/>
                          <a:gd name="connsiteY1" fmla="*/ 13206 h 86514"/>
                          <a:gd name="connsiteX2" fmla="*/ 27003 w 158400"/>
                          <a:gd name="connsiteY2" fmla="*/ 12139 h 86514"/>
                          <a:gd name="connsiteX3" fmla="*/ 6772 w 158400"/>
                          <a:gd name="connsiteY3" fmla="*/ 53963 h 86514"/>
                          <a:gd name="connsiteX4" fmla="*/ 0 w 158400"/>
                          <a:gd name="connsiteY4" fmla="*/ 39381 h 86514"/>
                          <a:gd name="connsiteX5" fmla="*/ 20422 w 158400"/>
                          <a:gd name="connsiteY5" fmla="*/ 69975 h 86514"/>
                          <a:gd name="connsiteX6" fmla="*/ 20869 w 158400"/>
                          <a:gd name="connsiteY6" fmla="*/ 70261 h 86514"/>
                          <a:gd name="connsiteX7" fmla="*/ 20517 w 158400"/>
                          <a:gd name="connsiteY7" fmla="*/ 70032 h 86514"/>
                          <a:gd name="connsiteX8" fmla="*/ 21689 w 158400"/>
                          <a:gd name="connsiteY8" fmla="*/ 70851 h 86514"/>
                          <a:gd name="connsiteX9" fmla="*/ 22108 w 158400"/>
                          <a:gd name="connsiteY9" fmla="*/ 71118 h 86514"/>
                          <a:gd name="connsiteX10" fmla="*/ 25508 w 158400"/>
                          <a:gd name="connsiteY10" fmla="*/ 73309 h 86514"/>
                          <a:gd name="connsiteX11" fmla="*/ 131112 w 158400"/>
                          <a:gd name="connsiteY11" fmla="*/ 74375 h 86514"/>
                          <a:gd name="connsiteX12" fmla="*/ 133788 w 158400"/>
                          <a:gd name="connsiteY12" fmla="*/ 72794 h 86514"/>
                          <a:gd name="connsiteX13" fmla="*/ 134436 w 158400"/>
                          <a:gd name="connsiteY13" fmla="*/ 72375 h 86514"/>
                          <a:gd name="connsiteX14" fmla="*/ 136284 w 158400"/>
                          <a:gd name="connsiteY14" fmla="*/ 71165 h 86514"/>
                          <a:gd name="connsiteX15" fmla="*/ 137465 w 158400"/>
                          <a:gd name="connsiteY15" fmla="*/ 70356 h 86514"/>
                          <a:gd name="connsiteX16" fmla="*/ 136865 w 158400"/>
                          <a:gd name="connsiteY16" fmla="*/ 70746 h 86514"/>
                          <a:gd name="connsiteX17" fmla="*/ 137550 w 158400"/>
                          <a:gd name="connsiteY17" fmla="*/ 70299 h 86514"/>
                          <a:gd name="connsiteX18" fmla="*/ 158401 w 158400"/>
                          <a:gd name="connsiteY18" fmla="*/ 37742 h 86514"/>
                          <a:gd name="connsiteX19" fmla="*/ 151362 w 158400"/>
                          <a:gd name="connsiteY19" fmla="*/ 54230 h 86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58400" h="86514">
                            <a:moveTo>
                              <a:pt x="151362" y="54230"/>
                            </a:moveTo>
                            <a:cubicBezTo>
                              <a:pt x="157648" y="40114"/>
                              <a:pt x="151448" y="24465"/>
                              <a:pt x="132607" y="13206"/>
                            </a:cubicBezTo>
                            <a:cubicBezTo>
                              <a:pt x="103861" y="-3977"/>
                              <a:pt x="56579" y="-4453"/>
                              <a:pt x="27003" y="12139"/>
                            </a:cubicBezTo>
                            <a:cubicBezTo>
                              <a:pt x="7077" y="23322"/>
                              <a:pt x="286" y="39400"/>
                              <a:pt x="6772" y="53963"/>
                            </a:cubicBezTo>
                            <a:cubicBezTo>
                              <a:pt x="3086" y="49287"/>
                              <a:pt x="829" y="44353"/>
                              <a:pt x="0" y="39381"/>
                            </a:cubicBezTo>
                            <a:cubicBezTo>
                              <a:pt x="2038" y="54764"/>
                              <a:pt x="12440" y="64127"/>
                              <a:pt x="20422" y="69975"/>
                            </a:cubicBezTo>
                            <a:cubicBezTo>
                              <a:pt x="20564" y="70070"/>
                              <a:pt x="20726" y="70166"/>
                              <a:pt x="20869" y="70261"/>
                            </a:cubicBezTo>
                            <a:cubicBezTo>
                              <a:pt x="20812" y="70223"/>
                              <a:pt x="20650" y="70127"/>
                              <a:pt x="20517" y="70032"/>
                            </a:cubicBezTo>
                            <a:lnTo>
                              <a:pt x="21689" y="70851"/>
                            </a:lnTo>
                            <a:cubicBezTo>
                              <a:pt x="21822" y="70947"/>
                              <a:pt x="21974" y="71032"/>
                              <a:pt x="22108" y="71118"/>
                            </a:cubicBezTo>
                            <a:cubicBezTo>
                              <a:pt x="23193" y="71861"/>
                              <a:pt x="24317" y="72604"/>
                              <a:pt x="25508" y="73309"/>
                            </a:cubicBezTo>
                            <a:cubicBezTo>
                              <a:pt x="54254" y="90492"/>
                              <a:pt x="101537" y="90968"/>
                              <a:pt x="131112" y="74375"/>
                            </a:cubicBezTo>
                            <a:cubicBezTo>
                              <a:pt x="132036" y="73861"/>
                              <a:pt x="132931" y="73328"/>
                              <a:pt x="133788" y="72794"/>
                            </a:cubicBezTo>
                            <a:cubicBezTo>
                              <a:pt x="134007" y="72661"/>
                              <a:pt x="134217" y="72508"/>
                              <a:pt x="134436" y="72375"/>
                            </a:cubicBezTo>
                            <a:cubicBezTo>
                              <a:pt x="135065" y="71975"/>
                              <a:pt x="135693" y="71575"/>
                              <a:pt x="136284" y="71165"/>
                            </a:cubicBezTo>
                            <a:lnTo>
                              <a:pt x="137465" y="70356"/>
                            </a:lnTo>
                            <a:cubicBezTo>
                              <a:pt x="137274" y="70489"/>
                              <a:pt x="137065" y="70613"/>
                              <a:pt x="136865" y="70746"/>
                            </a:cubicBezTo>
                            <a:cubicBezTo>
                              <a:pt x="137112" y="70584"/>
                              <a:pt x="137341" y="70442"/>
                              <a:pt x="137550" y="70299"/>
                            </a:cubicBezTo>
                            <a:cubicBezTo>
                              <a:pt x="150495" y="61193"/>
                              <a:pt x="157334" y="50515"/>
                              <a:pt x="158401" y="37742"/>
                            </a:cubicBezTo>
                            <a:cubicBezTo>
                              <a:pt x="157848" y="43391"/>
                              <a:pt x="155496" y="48991"/>
                              <a:pt x="151362" y="54230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4" name="Freeform: Shape 14443">
                        <a:extLst>
                          <a:ext uri="{FF2B5EF4-FFF2-40B4-BE49-F238E27FC236}">
                            <a16:creationId xmlns:a16="http://schemas.microsoft.com/office/drawing/2014/main" id="{0CFC4E56-FB68-84C8-248D-3352104D37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4765" y="4883972"/>
                        <a:ext cx="158915" cy="72175"/>
                      </a:xfrm>
                      <a:custGeom>
                        <a:avLst/>
                        <a:gdLst>
                          <a:gd name="connsiteX0" fmla="*/ 148152 w 158915"/>
                          <a:gd name="connsiteY0" fmla="*/ 0 h 72175"/>
                          <a:gd name="connsiteX1" fmla="*/ 133102 w 158915"/>
                          <a:gd name="connsiteY1" fmla="*/ 52035 h 72175"/>
                          <a:gd name="connsiteX2" fmla="*/ 24308 w 158915"/>
                          <a:gd name="connsiteY2" fmla="*/ 50940 h 72175"/>
                          <a:gd name="connsiteX3" fmla="*/ 10239 w 158915"/>
                          <a:gd name="connsiteY3" fmla="*/ 371 h 72175"/>
                          <a:gd name="connsiteX4" fmla="*/ 0 w 158915"/>
                          <a:gd name="connsiteY4" fmla="*/ 25927 h 72175"/>
                          <a:gd name="connsiteX5" fmla="*/ 22479 w 158915"/>
                          <a:gd name="connsiteY5" fmla="*/ 58122 h 72175"/>
                          <a:gd name="connsiteX6" fmla="*/ 134836 w 158915"/>
                          <a:gd name="connsiteY6" fmla="*/ 59255 h 72175"/>
                          <a:gd name="connsiteX7" fmla="*/ 158915 w 158915"/>
                          <a:gd name="connsiteY7" fmla="*/ 26251 h 72175"/>
                          <a:gd name="connsiteX8" fmla="*/ 148152 w 158915"/>
                          <a:gd name="connsiteY8" fmla="*/ 0 h 72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15" h="72175">
                            <a:moveTo>
                              <a:pt x="148152" y="0"/>
                            </a:moveTo>
                            <a:cubicBezTo>
                              <a:pt x="162935" y="16964"/>
                              <a:pt x="157829" y="38157"/>
                              <a:pt x="133102" y="52035"/>
                            </a:cubicBezTo>
                            <a:cubicBezTo>
                              <a:pt x="102632" y="69132"/>
                              <a:pt x="53921" y="68637"/>
                              <a:pt x="24308" y="50940"/>
                            </a:cubicBezTo>
                            <a:cubicBezTo>
                              <a:pt x="962" y="36986"/>
                              <a:pt x="-3505" y="16507"/>
                              <a:pt x="10239" y="371"/>
                            </a:cubicBezTo>
                            <a:cubicBezTo>
                              <a:pt x="5058" y="6287"/>
                              <a:pt x="257" y="14335"/>
                              <a:pt x="0" y="25927"/>
                            </a:cubicBezTo>
                            <a:cubicBezTo>
                              <a:pt x="-28" y="37510"/>
                              <a:pt x="7439" y="49130"/>
                              <a:pt x="22479" y="58122"/>
                            </a:cubicBezTo>
                            <a:cubicBezTo>
                              <a:pt x="53064" y="76410"/>
                              <a:pt x="103365" y="76914"/>
                              <a:pt x="134836" y="59255"/>
                            </a:cubicBezTo>
                            <a:cubicBezTo>
                              <a:pt x="150829" y="50283"/>
                              <a:pt x="158877" y="38338"/>
                              <a:pt x="158915" y="26251"/>
                            </a:cubicBezTo>
                            <a:cubicBezTo>
                              <a:pt x="158677" y="14249"/>
                              <a:pt x="153572" y="6020"/>
                              <a:pt x="1481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9C9E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5" name="Freeform: Shape 14444">
                        <a:extLst>
                          <a:ext uri="{FF2B5EF4-FFF2-40B4-BE49-F238E27FC236}">
                            <a16:creationId xmlns:a16="http://schemas.microsoft.com/office/drawing/2014/main" id="{AE69DBAA-87FE-72B2-408D-D36D4CD82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7182" y="4878190"/>
                        <a:ext cx="154153" cy="70332"/>
                      </a:xfrm>
                      <a:custGeom>
                        <a:avLst/>
                        <a:gdLst>
                          <a:gd name="connsiteX0" fmla="*/ 142153 w 154153"/>
                          <a:gd name="connsiteY0" fmla="*/ 2105 h 70332"/>
                          <a:gd name="connsiteX1" fmla="*/ 140248 w 154153"/>
                          <a:gd name="connsiteY1" fmla="*/ 362 h 70332"/>
                          <a:gd name="connsiteX2" fmla="*/ 14013 w 154153"/>
                          <a:gd name="connsiteY2" fmla="*/ 0 h 70332"/>
                          <a:gd name="connsiteX3" fmla="*/ 12099 w 154153"/>
                          <a:gd name="connsiteY3" fmla="*/ 1734 h 70332"/>
                          <a:gd name="connsiteX4" fmla="*/ 74602 w 154153"/>
                          <a:gd name="connsiteY4" fmla="*/ 70304 h 70332"/>
                          <a:gd name="connsiteX5" fmla="*/ 142153 w 154153"/>
                          <a:gd name="connsiteY5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4153" h="70332">
                            <a:moveTo>
                              <a:pt x="142153" y="2105"/>
                            </a:moveTo>
                            <a:lnTo>
                              <a:pt x="140248" y="362"/>
                            </a:lnTo>
                            <a:lnTo>
                              <a:pt x="14013" y="0"/>
                            </a:lnTo>
                            <a:lnTo>
                              <a:pt x="12099" y="1734"/>
                            </a:lnTo>
                            <a:cubicBezTo>
                              <a:pt x="-19934" y="30823"/>
                              <a:pt x="15328" y="69094"/>
                              <a:pt x="74602" y="70304"/>
                            </a:cubicBezTo>
                            <a:cubicBezTo>
                              <a:pt x="135667" y="71542"/>
                              <a:pt x="175262" y="32518"/>
                              <a:pt x="142153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6" name="Freeform: Shape 14445">
                        <a:extLst>
                          <a:ext uri="{FF2B5EF4-FFF2-40B4-BE49-F238E27FC236}">
                            <a16:creationId xmlns:a16="http://schemas.microsoft.com/office/drawing/2014/main" id="{7BC54382-5FE4-3CAC-8564-6A1BE13D9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4737" y="4909899"/>
                        <a:ext cx="158934" cy="56221"/>
                      </a:xfrm>
                      <a:custGeom>
                        <a:avLst/>
                        <a:gdLst>
                          <a:gd name="connsiteX0" fmla="*/ 134865 w 158934"/>
                          <a:gd name="connsiteY0" fmla="*/ 33328 h 56221"/>
                          <a:gd name="connsiteX1" fmla="*/ 22508 w 158934"/>
                          <a:gd name="connsiteY1" fmla="*/ 32195 h 56221"/>
                          <a:gd name="connsiteX2" fmla="*/ 29 w 158934"/>
                          <a:gd name="connsiteY2" fmla="*/ 0 h 56221"/>
                          <a:gd name="connsiteX3" fmla="*/ 0 w 158934"/>
                          <a:gd name="connsiteY3" fmla="*/ 9973 h 56221"/>
                          <a:gd name="connsiteX4" fmla="*/ 22479 w 158934"/>
                          <a:gd name="connsiteY4" fmla="*/ 42167 h 56221"/>
                          <a:gd name="connsiteX5" fmla="*/ 134836 w 158934"/>
                          <a:gd name="connsiteY5" fmla="*/ 43301 h 56221"/>
                          <a:gd name="connsiteX6" fmla="*/ 158906 w 158934"/>
                          <a:gd name="connsiteY6" fmla="*/ 10420 h 56221"/>
                          <a:gd name="connsiteX7" fmla="*/ 158934 w 158934"/>
                          <a:gd name="connsiteY7" fmla="*/ 448 h 56221"/>
                          <a:gd name="connsiteX8" fmla="*/ 134865 w 158934"/>
                          <a:gd name="connsiteY8" fmla="*/ 33328 h 562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34" h="56221">
                            <a:moveTo>
                              <a:pt x="134865" y="33328"/>
                            </a:moveTo>
                            <a:cubicBezTo>
                              <a:pt x="103394" y="50987"/>
                              <a:pt x="53092" y="50473"/>
                              <a:pt x="22508" y="32195"/>
                            </a:cubicBezTo>
                            <a:cubicBezTo>
                              <a:pt x="7468" y="23203"/>
                              <a:pt x="-10" y="11582"/>
                              <a:pt x="29" y="0"/>
                            </a:cubicBezTo>
                            <a:lnTo>
                              <a:pt x="0" y="9973"/>
                            </a:lnTo>
                            <a:cubicBezTo>
                              <a:pt x="-29" y="21555"/>
                              <a:pt x="7439" y="33176"/>
                              <a:pt x="22479" y="42167"/>
                            </a:cubicBezTo>
                            <a:cubicBezTo>
                              <a:pt x="53064" y="60455"/>
                              <a:pt x="103365" y="60960"/>
                              <a:pt x="134836" y="43301"/>
                            </a:cubicBezTo>
                            <a:cubicBezTo>
                              <a:pt x="150828" y="34328"/>
                              <a:pt x="158877" y="22393"/>
                              <a:pt x="158906" y="10420"/>
                            </a:cubicBezTo>
                            <a:lnTo>
                              <a:pt x="158934" y="448"/>
                            </a:lnTo>
                            <a:cubicBezTo>
                              <a:pt x="158906" y="12420"/>
                              <a:pt x="150857" y="24355"/>
                              <a:pt x="134865" y="33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7" name="Freeform: Shape 14446">
                        <a:extLst>
                          <a:ext uri="{FF2B5EF4-FFF2-40B4-BE49-F238E27FC236}">
                            <a16:creationId xmlns:a16="http://schemas.microsoft.com/office/drawing/2014/main" id="{FCD39758-B1F0-328B-3BFB-D2F53E31F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9575" y="4828946"/>
                        <a:ext cx="149561" cy="115818"/>
                      </a:xfrm>
                      <a:custGeom>
                        <a:avLst/>
                        <a:gdLst>
                          <a:gd name="connsiteX0" fmla="*/ 126930 w 149561"/>
                          <a:gd name="connsiteY0" fmla="*/ 31328 h 115818"/>
                          <a:gd name="connsiteX1" fmla="*/ 21327 w 149561"/>
                          <a:gd name="connsiteY1" fmla="*/ 30261 h 115818"/>
                          <a:gd name="connsiteX2" fmla="*/ 200 w 149561"/>
                          <a:gd name="connsiteY2" fmla="*/ 0 h 115818"/>
                          <a:gd name="connsiteX3" fmla="*/ 0 w 149561"/>
                          <a:gd name="connsiteY3" fmla="*/ 72352 h 115818"/>
                          <a:gd name="connsiteX4" fmla="*/ 21127 w 149561"/>
                          <a:gd name="connsiteY4" fmla="*/ 102613 h 115818"/>
                          <a:gd name="connsiteX5" fmla="*/ 126730 w 149561"/>
                          <a:gd name="connsiteY5" fmla="*/ 103679 h 115818"/>
                          <a:gd name="connsiteX6" fmla="*/ 149362 w 149561"/>
                          <a:gd name="connsiteY6" fmla="*/ 72771 h 115818"/>
                          <a:gd name="connsiteX7" fmla="*/ 149562 w 149561"/>
                          <a:gd name="connsiteY7" fmla="*/ 419 h 115818"/>
                          <a:gd name="connsiteX8" fmla="*/ 126930 w 149561"/>
                          <a:gd name="connsiteY8" fmla="*/ 31328 h 115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561" h="115818">
                            <a:moveTo>
                              <a:pt x="126930" y="31328"/>
                            </a:moveTo>
                            <a:cubicBezTo>
                              <a:pt x="97355" y="47920"/>
                              <a:pt x="50073" y="47444"/>
                              <a:pt x="21327" y="30261"/>
                            </a:cubicBezTo>
                            <a:cubicBezTo>
                              <a:pt x="7192" y="21812"/>
                              <a:pt x="162" y="10887"/>
                              <a:pt x="200" y="0"/>
                            </a:cubicBezTo>
                            <a:lnTo>
                              <a:pt x="0" y="72352"/>
                            </a:lnTo>
                            <a:cubicBezTo>
                              <a:pt x="-29" y="83239"/>
                              <a:pt x="6991" y="94154"/>
                              <a:pt x="21127" y="102613"/>
                            </a:cubicBezTo>
                            <a:cubicBezTo>
                              <a:pt x="49873" y="119796"/>
                              <a:pt x="97155" y="120272"/>
                              <a:pt x="126730" y="103679"/>
                            </a:cubicBezTo>
                            <a:cubicBezTo>
                              <a:pt x="141761" y="95240"/>
                              <a:pt x="149324" y="84020"/>
                              <a:pt x="149362" y="72771"/>
                            </a:cubicBezTo>
                            <a:lnTo>
                              <a:pt x="149562" y="419"/>
                            </a:lnTo>
                            <a:cubicBezTo>
                              <a:pt x="149524" y="11668"/>
                              <a:pt x="141961" y="22888"/>
                              <a:pt x="126930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8" name="Freeform: Shape 14447">
                        <a:extLst>
                          <a:ext uri="{FF2B5EF4-FFF2-40B4-BE49-F238E27FC236}">
                            <a16:creationId xmlns:a16="http://schemas.microsoft.com/office/drawing/2014/main" id="{0A1514C6-7773-BD27-3C5D-15EBDE863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9575" y="4828946"/>
                        <a:ext cx="20964" cy="102507"/>
                      </a:xfrm>
                      <a:custGeom>
                        <a:avLst/>
                        <a:gdLst>
                          <a:gd name="connsiteX0" fmla="*/ 20955 w 20964"/>
                          <a:gd name="connsiteY0" fmla="*/ 30023 h 102507"/>
                          <a:gd name="connsiteX1" fmla="*/ 200 w 20964"/>
                          <a:gd name="connsiteY1" fmla="*/ 0 h 102507"/>
                          <a:gd name="connsiteX2" fmla="*/ 0 w 20964"/>
                          <a:gd name="connsiteY2" fmla="*/ 72352 h 102507"/>
                          <a:gd name="connsiteX3" fmla="*/ 20965 w 20964"/>
                          <a:gd name="connsiteY3" fmla="*/ 102508 h 102507"/>
                          <a:gd name="connsiteX4" fmla="*/ 20965 w 20964"/>
                          <a:gd name="connsiteY4" fmla="*/ 30023 h 102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64" h="102507">
                            <a:moveTo>
                              <a:pt x="20955" y="30023"/>
                            </a:moveTo>
                            <a:cubicBezTo>
                              <a:pt x="7068" y="21602"/>
                              <a:pt x="162" y="10792"/>
                              <a:pt x="200" y="0"/>
                            </a:cubicBezTo>
                            <a:lnTo>
                              <a:pt x="0" y="72352"/>
                            </a:lnTo>
                            <a:cubicBezTo>
                              <a:pt x="-29" y="83201"/>
                              <a:pt x="6944" y="94069"/>
                              <a:pt x="20965" y="102508"/>
                            </a:cubicBezTo>
                            <a:lnTo>
                              <a:pt x="20965" y="30023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9" name="Freeform: Shape 14448">
                        <a:extLst>
                          <a:ext uri="{FF2B5EF4-FFF2-40B4-BE49-F238E27FC236}">
                            <a16:creationId xmlns:a16="http://schemas.microsoft.com/office/drawing/2014/main" id="{8A5C3733-C051-5812-DB8A-3A7EAE9192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7445" y="4786760"/>
                        <a:ext cx="154147" cy="70332"/>
                      </a:xfrm>
                      <a:custGeom>
                        <a:avLst/>
                        <a:gdLst>
                          <a:gd name="connsiteX0" fmla="*/ 142147 w 154147"/>
                          <a:gd name="connsiteY0" fmla="*/ 2105 h 70332"/>
                          <a:gd name="connsiteX1" fmla="*/ 140242 w 154147"/>
                          <a:gd name="connsiteY1" fmla="*/ 362 h 70332"/>
                          <a:gd name="connsiteX2" fmla="*/ 74672 w 154147"/>
                          <a:gd name="connsiteY2" fmla="*/ 66551 h 70332"/>
                          <a:gd name="connsiteX3" fmla="*/ 14008 w 154147"/>
                          <a:gd name="connsiteY3" fmla="*/ 0 h 70332"/>
                          <a:gd name="connsiteX4" fmla="*/ 12093 w 154147"/>
                          <a:gd name="connsiteY4" fmla="*/ 1734 h 70332"/>
                          <a:gd name="connsiteX5" fmla="*/ 74596 w 154147"/>
                          <a:gd name="connsiteY5" fmla="*/ 70304 h 70332"/>
                          <a:gd name="connsiteX6" fmla="*/ 142147 w 154147"/>
                          <a:gd name="connsiteY6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47" h="70332">
                            <a:moveTo>
                              <a:pt x="142147" y="2105"/>
                            </a:moveTo>
                            <a:lnTo>
                              <a:pt x="140242" y="362"/>
                            </a:lnTo>
                            <a:cubicBezTo>
                              <a:pt x="172256" y="29766"/>
                              <a:pt x="134223" y="67761"/>
                              <a:pt x="74672" y="66551"/>
                            </a:cubicBezTo>
                            <a:cubicBezTo>
                              <a:pt x="17065" y="65380"/>
                              <a:pt x="-17054" y="28194"/>
                              <a:pt x="14008" y="0"/>
                            </a:cubicBezTo>
                            <a:lnTo>
                              <a:pt x="12093" y="1734"/>
                            </a:lnTo>
                            <a:cubicBezTo>
                              <a:pt x="-19882" y="30766"/>
                              <a:pt x="15198" y="69094"/>
                              <a:pt x="74596" y="70304"/>
                            </a:cubicBezTo>
                            <a:cubicBezTo>
                              <a:pt x="135661" y="71533"/>
                              <a:pt x="175256" y="32509"/>
                              <a:pt x="142147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0" name="Freeform: Shape 14449">
                        <a:extLst>
                          <a:ext uri="{FF2B5EF4-FFF2-40B4-BE49-F238E27FC236}">
                            <a16:creationId xmlns:a16="http://schemas.microsoft.com/office/drawing/2014/main" id="{A47CC87A-B931-EB10-0950-39F67BA62D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9832" y="4786941"/>
                        <a:ext cx="149428" cy="66383"/>
                      </a:xfrm>
                      <a:custGeom>
                        <a:avLst/>
                        <a:gdLst>
                          <a:gd name="connsiteX0" fmla="*/ 126797 w 149428"/>
                          <a:gd name="connsiteY0" fmla="*/ 31328 h 66383"/>
                          <a:gd name="connsiteX1" fmla="*/ 21193 w 149428"/>
                          <a:gd name="connsiteY1" fmla="*/ 30261 h 66383"/>
                          <a:gd name="connsiteX2" fmla="*/ 67 w 149428"/>
                          <a:gd name="connsiteY2" fmla="*/ 0 h 66383"/>
                          <a:gd name="connsiteX3" fmla="*/ 0 w 149428"/>
                          <a:gd name="connsiteY3" fmla="*/ 22917 h 66383"/>
                          <a:gd name="connsiteX4" fmla="*/ 21127 w 149428"/>
                          <a:gd name="connsiteY4" fmla="*/ 53178 h 66383"/>
                          <a:gd name="connsiteX5" fmla="*/ 126730 w 149428"/>
                          <a:gd name="connsiteY5" fmla="*/ 54245 h 66383"/>
                          <a:gd name="connsiteX6" fmla="*/ 149362 w 149428"/>
                          <a:gd name="connsiteY6" fmla="*/ 23336 h 66383"/>
                          <a:gd name="connsiteX7" fmla="*/ 149428 w 149428"/>
                          <a:gd name="connsiteY7" fmla="*/ 419 h 66383"/>
                          <a:gd name="connsiteX8" fmla="*/ 126797 w 149428"/>
                          <a:gd name="connsiteY8" fmla="*/ 31328 h 66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428" h="66383">
                            <a:moveTo>
                              <a:pt x="126797" y="31328"/>
                            </a:moveTo>
                            <a:cubicBezTo>
                              <a:pt x="97222" y="47920"/>
                              <a:pt x="49940" y="47444"/>
                              <a:pt x="21193" y="30261"/>
                            </a:cubicBezTo>
                            <a:cubicBezTo>
                              <a:pt x="7058" y="21812"/>
                              <a:pt x="29" y="10887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8" y="33804"/>
                              <a:pt x="6992" y="44720"/>
                              <a:pt x="21127" y="53178"/>
                            </a:cubicBezTo>
                            <a:cubicBezTo>
                              <a:pt x="49873" y="70361"/>
                              <a:pt x="97155" y="70837"/>
                              <a:pt x="126730" y="54245"/>
                            </a:cubicBezTo>
                            <a:cubicBezTo>
                              <a:pt x="141761" y="45806"/>
                              <a:pt x="149324" y="34585"/>
                              <a:pt x="149362" y="23336"/>
                            </a:cubicBezTo>
                            <a:lnTo>
                              <a:pt x="149428" y="419"/>
                            </a:lnTo>
                            <a:cubicBezTo>
                              <a:pt x="149390" y="11677"/>
                              <a:pt x="141827" y="22898"/>
                              <a:pt x="126797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1" name="Freeform: Shape 14450">
                        <a:extLst>
                          <a:ext uri="{FF2B5EF4-FFF2-40B4-BE49-F238E27FC236}">
                            <a16:creationId xmlns:a16="http://schemas.microsoft.com/office/drawing/2014/main" id="{A62DB73C-D1F7-D77F-0119-A493C3F33D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9823" y="4786941"/>
                        <a:ext cx="20707" cy="52911"/>
                      </a:xfrm>
                      <a:custGeom>
                        <a:avLst/>
                        <a:gdLst>
                          <a:gd name="connsiteX0" fmla="*/ 20707 w 20707"/>
                          <a:gd name="connsiteY0" fmla="*/ 29956 h 52911"/>
                          <a:gd name="connsiteX1" fmla="*/ 67 w 20707"/>
                          <a:gd name="connsiteY1" fmla="*/ 0 h 52911"/>
                          <a:gd name="connsiteX2" fmla="*/ 0 w 20707"/>
                          <a:gd name="connsiteY2" fmla="*/ 22917 h 52911"/>
                          <a:gd name="connsiteX3" fmla="*/ 20707 w 20707"/>
                          <a:gd name="connsiteY3" fmla="*/ 52911 h 52911"/>
                          <a:gd name="connsiteX4" fmla="*/ 20707 w 20707"/>
                          <a:gd name="connsiteY4" fmla="*/ 29956 h 52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707" h="52911">
                            <a:moveTo>
                              <a:pt x="20707" y="29956"/>
                            </a:moveTo>
                            <a:cubicBezTo>
                              <a:pt x="6906" y="21545"/>
                              <a:pt x="38" y="10763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9" y="33690"/>
                              <a:pt x="6858" y="44491"/>
                              <a:pt x="20707" y="52911"/>
                            </a:cubicBezTo>
                            <a:lnTo>
                              <a:pt x="20707" y="29956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2" name="Freeform: Shape 14451">
                        <a:extLst>
                          <a:ext uri="{FF2B5EF4-FFF2-40B4-BE49-F238E27FC236}">
                            <a16:creationId xmlns:a16="http://schemas.microsoft.com/office/drawing/2014/main" id="{134753C7-D7BA-6260-9A29-3827AD3ADC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5794" y="4825784"/>
                        <a:ext cx="157753" cy="46634"/>
                      </a:xfrm>
                      <a:custGeom>
                        <a:avLst/>
                        <a:gdLst>
                          <a:gd name="connsiteX0" fmla="*/ 0 w 157753"/>
                          <a:gd name="connsiteY0" fmla="*/ 1991 h 46634"/>
                          <a:gd name="connsiteX1" fmla="*/ 24279 w 157753"/>
                          <a:gd name="connsiteY1" fmla="*/ 33042 h 46634"/>
                          <a:gd name="connsiteX2" fmla="*/ 45091 w 157753"/>
                          <a:gd name="connsiteY2" fmla="*/ 41967 h 46634"/>
                          <a:gd name="connsiteX3" fmla="*/ 111995 w 157753"/>
                          <a:gd name="connsiteY3" fmla="*/ 42158 h 46634"/>
                          <a:gd name="connsiteX4" fmla="*/ 157753 w 157753"/>
                          <a:gd name="connsiteY4" fmla="*/ 0 h 46634"/>
                          <a:gd name="connsiteX5" fmla="*/ 0 w 157753"/>
                          <a:gd name="connsiteY5" fmla="*/ 1991 h 466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4">
                            <a:moveTo>
                              <a:pt x="0" y="1991"/>
                            </a:moveTo>
                            <a:cubicBezTo>
                              <a:pt x="2477" y="14344"/>
                              <a:pt x="10601" y="24774"/>
                              <a:pt x="24279" y="33042"/>
                            </a:cubicBezTo>
                            <a:cubicBezTo>
                              <a:pt x="32271" y="37871"/>
                              <a:pt x="39376" y="40148"/>
                              <a:pt x="45091" y="41967"/>
                            </a:cubicBezTo>
                            <a:cubicBezTo>
                              <a:pt x="66037" y="48111"/>
                              <a:pt x="90954" y="48206"/>
                              <a:pt x="111995" y="42158"/>
                            </a:cubicBezTo>
                            <a:cubicBezTo>
                              <a:pt x="124892" y="38367"/>
                              <a:pt x="154067" y="26879"/>
                              <a:pt x="157753" y="0"/>
                            </a:cubicBezTo>
                            <a:cubicBezTo>
                              <a:pt x="124949" y="40234"/>
                              <a:pt x="45453" y="50139"/>
                              <a:pt x="0" y="1991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3" name="Freeform: Shape 14452">
                        <a:extLst>
                          <a:ext uri="{FF2B5EF4-FFF2-40B4-BE49-F238E27FC236}">
                            <a16:creationId xmlns:a16="http://schemas.microsoft.com/office/drawing/2014/main" id="{6FF828CB-B886-0651-9EE9-8A50701DD5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5013" y="4792627"/>
                        <a:ext cx="158924" cy="74518"/>
                      </a:xfrm>
                      <a:custGeom>
                        <a:avLst/>
                        <a:gdLst>
                          <a:gd name="connsiteX0" fmla="*/ 148238 w 158924"/>
                          <a:gd name="connsiteY0" fmla="*/ 0 h 74518"/>
                          <a:gd name="connsiteX1" fmla="*/ 133112 w 158924"/>
                          <a:gd name="connsiteY1" fmla="*/ 51949 h 74518"/>
                          <a:gd name="connsiteX2" fmla="*/ 24317 w 158924"/>
                          <a:gd name="connsiteY2" fmla="*/ 50854 h 74518"/>
                          <a:gd name="connsiteX3" fmla="*/ 10249 w 158924"/>
                          <a:gd name="connsiteY3" fmla="*/ 286 h 74518"/>
                          <a:gd name="connsiteX4" fmla="*/ 10 w 158924"/>
                          <a:gd name="connsiteY4" fmla="*/ 25851 h 74518"/>
                          <a:gd name="connsiteX5" fmla="*/ 0 w 158924"/>
                          <a:gd name="connsiteY5" fmla="*/ 28270 h 74518"/>
                          <a:gd name="connsiteX6" fmla="*/ 22479 w 158924"/>
                          <a:gd name="connsiteY6" fmla="*/ 60465 h 74518"/>
                          <a:gd name="connsiteX7" fmla="*/ 134836 w 158924"/>
                          <a:gd name="connsiteY7" fmla="*/ 61598 h 74518"/>
                          <a:gd name="connsiteX8" fmla="*/ 158915 w 158924"/>
                          <a:gd name="connsiteY8" fmla="*/ 28718 h 74518"/>
                          <a:gd name="connsiteX9" fmla="*/ 158925 w 158924"/>
                          <a:gd name="connsiteY9" fmla="*/ 26184 h 74518"/>
                          <a:gd name="connsiteX10" fmla="*/ 148238 w 158924"/>
                          <a:gd name="connsiteY10" fmla="*/ 0 h 74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24" h="74518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090"/>
                              <a:pt x="133112" y="51949"/>
                            </a:cubicBezTo>
                            <a:cubicBezTo>
                              <a:pt x="102641" y="69047"/>
                              <a:pt x="53931" y="68551"/>
                              <a:pt x="24317" y="50854"/>
                            </a:cubicBezTo>
                            <a:cubicBezTo>
                              <a:pt x="981" y="36900"/>
                              <a:pt x="-3495" y="16431"/>
                              <a:pt x="10249" y="286"/>
                            </a:cubicBezTo>
                            <a:cubicBezTo>
                              <a:pt x="5077" y="6191"/>
                              <a:pt x="267" y="14240"/>
                              <a:pt x="10" y="25851"/>
                            </a:cubicBezTo>
                            <a:lnTo>
                              <a:pt x="0" y="28270"/>
                            </a:lnTo>
                            <a:cubicBezTo>
                              <a:pt x="-28" y="39853"/>
                              <a:pt x="7439" y="51473"/>
                              <a:pt x="22479" y="60465"/>
                            </a:cubicBezTo>
                            <a:cubicBezTo>
                              <a:pt x="53064" y="78753"/>
                              <a:pt x="103365" y="79258"/>
                              <a:pt x="134836" y="61598"/>
                            </a:cubicBezTo>
                            <a:cubicBezTo>
                              <a:pt x="150829" y="52626"/>
                              <a:pt x="158877" y="40691"/>
                              <a:pt x="158915" y="28718"/>
                            </a:cubicBezTo>
                            <a:cubicBezTo>
                              <a:pt x="158915" y="27937"/>
                              <a:pt x="158915" y="27118"/>
                              <a:pt x="158925" y="26184"/>
                            </a:cubicBezTo>
                            <a:cubicBezTo>
                              <a:pt x="158696" y="14202"/>
                              <a:pt x="153619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4" name="Freeform: Shape 14453">
                        <a:extLst>
                          <a:ext uri="{FF2B5EF4-FFF2-40B4-BE49-F238E27FC236}">
                            <a16:creationId xmlns:a16="http://schemas.microsoft.com/office/drawing/2014/main" id="{937F052F-1F12-9676-222C-764F2AF66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7560" y="4744745"/>
                        <a:ext cx="154158" cy="70332"/>
                      </a:xfrm>
                      <a:custGeom>
                        <a:avLst/>
                        <a:gdLst>
                          <a:gd name="connsiteX0" fmla="*/ 142147 w 154158"/>
                          <a:gd name="connsiteY0" fmla="*/ 2115 h 70332"/>
                          <a:gd name="connsiteX1" fmla="*/ 140242 w 154158"/>
                          <a:gd name="connsiteY1" fmla="*/ 371 h 70332"/>
                          <a:gd name="connsiteX2" fmla="*/ 74672 w 154158"/>
                          <a:gd name="connsiteY2" fmla="*/ 66561 h 70332"/>
                          <a:gd name="connsiteX3" fmla="*/ 14008 w 154158"/>
                          <a:gd name="connsiteY3" fmla="*/ 0 h 70332"/>
                          <a:gd name="connsiteX4" fmla="*/ 12093 w 154158"/>
                          <a:gd name="connsiteY4" fmla="*/ 1734 h 70332"/>
                          <a:gd name="connsiteX5" fmla="*/ 74596 w 154158"/>
                          <a:gd name="connsiteY5" fmla="*/ 70304 h 70332"/>
                          <a:gd name="connsiteX6" fmla="*/ 142147 w 154158"/>
                          <a:gd name="connsiteY6" fmla="*/ 211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58" h="70332">
                            <a:moveTo>
                              <a:pt x="142147" y="2115"/>
                            </a:moveTo>
                            <a:lnTo>
                              <a:pt x="140242" y="371"/>
                            </a:lnTo>
                            <a:cubicBezTo>
                              <a:pt x="172170" y="29699"/>
                              <a:pt x="134375" y="67771"/>
                              <a:pt x="74672" y="66561"/>
                            </a:cubicBezTo>
                            <a:cubicBezTo>
                              <a:pt x="17065" y="65389"/>
                              <a:pt x="-17053" y="28204"/>
                              <a:pt x="14008" y="0"/>
                            </a:cubicBezTo>
                            <a:lnTo>
                              <a:pt x="12093" y="1734"/>
                            </a:lnTo>
                            <a:cubicBezTo>
                              <a:pt x="-19882" y="30766"/>
                              <a:pt x="15198" y="69095"/>
                              <a:pt x="74596" y="70304"/>
                            </a:cubicBezTo>
                            <a:cubicBezTo>
                              <a:pt x="135766" y="71542"/>
                              <a:pt x="175247" y="32509"/>
                              <a:pt x="142147" y="211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5" name="Freeform: Shape 14454">
                        <a:extLst>
                          <a:ext uri="{FF2B5EF4-FFF2-40B4-BE49-F238E27FC236}">
                            <a16:creationId xmlns:a16="http://schemas.microsoft.com/office/drawing/2014/main" id="{A5B75349-5FA7-35A9-4F89-6CBF61054F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5918" y="4783788"/>
                        <a:ext cx="157753" cy="46631"/>
                      </a:xfrm>
                      <a:custGeom>
                        <a:avLst/>
                        <a:gdLst>
                          <a:gd name="connsiteX0" fmla="*/ 0 w 157753"/>
                          <a:gd name="connsiteY0" fmla="*/ 1991 h 46631"/>
                          <a:gd name="connsiteX1" fmla="*/ 24279 w 157753"/>
                          <a:gd name="connsiteY1" fmla="*/ 33042 h 46631"/>
                          <a:gd name="connsiteX2" fmla="*/ 45091 w 157753"/>
                          <a:gd name="connsiteY2" fmla="*/ 41967 h 46631"/>
                          <a:gd name="connsiteX3" fmla="*/ 111995 w 157753"/>
                          <a:gd name="connsiteY3" fmla="*/ 42158 h 46631"/>
                          <a:gd name="connsiteX4" fmla="*/ 157753 w 157753"/>
                          <a:gd name="connsiteY4" fmla="*/ 0 h 46631"/>
                          <a:gd name="connsiteX5" fmla="*/ 0 w 157753"/>
                          <a:gd name="connsiteY5" fmla="*/ 1991 h 46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1">
                            <a:moveTo>
                              <a:pt x="0" y="1991"/>
                            </a:moveTo>
                            <a:cubicBezTo>
                              <a:pt x="2476" y="14345"/>
                              <a:pt x="10601" y="24775"/>
                              <a:pt x="24279" y="33042"/>
                            </a:cubicBezTo>
                            <a:cubicBezTo>
                              <a:pt x="32271" y="37872"/>
                              <a:pt x="39376" y="40148"/>
                              <a:pt x="45091" y="41967"/>
                            </a:cubicBezTo>
                            <a:cubicBezTo>
                              <a:pt x="66037" y="48111"/>
                              <a:pt x="90954" y="48197"/>
                              <a:pt x="111995" y="42158"/>
                            </a:cubicBezTo>
                            <a:cubicBezTo>
                              <a:pt x="124892" y="38367"/>
                              <a:pt x="154067" y="26880"/>
                              <a:pt x="157753" y="0"/>
                            </a:cubicBezTo>
                            <a:cubicBezTo>
                              <a:pt x="108861" y="48968"/>
                              <a:pt x="56102" y="47368"/>
                              <a:pt x="0" y="1991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56" name="Freeform: Shape 14455">
                        <a:extLst>
                          <a:ext uri="{FF2B5EF4-FFF2-40B4-BE49-F238E27FC236}">
                            <a16:creationId xmlns:a16="http://schemas.microsoft.com/office/drawing/2014/main" id="{7D6878B0-D4B7-4E33-2E9D-96189D9959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65127" y="4750622"/>
                        <a:ext cx="158924" cy="74509"/>
                      </a:xfrm>
                      <a:custGeom>
                        <a:avLst/>
                        <a:gdLst>
                          <a:gd name="connsiteX0" fmla="*/ 148238 w 158924"/>
                          <a:gd name="connsiteY0" fmla="*/ 0 h 74509"/>
                          <a:gd name="connsiteX1" fmla="*/ 133112 w 158924"/>
                          <a:gd name="connsiteY1" fmla="*/ 51949 h 74509"/>
                          <a:gd name="connsiteX2" fmla="*/ 24317 w 158924"/>
                          <a:gd name="connsiteY2" fmla="*/ 50854 h 74509"/>
                          <a:gd name="connsiteX3" fmla="*/ 10249 w 158924"/>
                          <a:gd name="connsiteY3" fmla="*/ 286 h 74509"/>
                          <a:gd name="connsiteX4" fmla="*/ 10 w 158924"/>
                          <a:gd name="connsiteY4" fmla="*/ 25851 h 74509"/>
                          <a:gd name="connsiteX5" fmla="*/ 0 w 158924"/>
                          <a:gd name="connsiteY5" fmla="*/ 28261 h 74509"/>
                          <a:gd name="connsiteX6" fmla="*/ 22479 w 158924"/>
                          <a:gd name="connsiteY6" fmla="*/ 60455 h 74509"/>
                          <a:gd name="connsiteX7" fmla="*/ 134836 w 158924"/>
                          <a:gd name="connsiteY7" fmla="*/ 61589 h 74509"/>
                          <a:gd name="connsiteX8" fmla="*/ 158915 w 158924"/>
                          <a:gd name="connsiteY8" fmla="*/ 28708 h 74509"/>
                          <a:gd name="connsiteX9" fmla="*/ 158925 w 158924"/>
                          <a:gd name="connsiteY9" fmla="*/ 26175 h 74509"/>
                          <a:gd name="connsiteX10" fmla="*/ 148238 w 158924"/>
                          <a:gd name="connsiteY10" fmla="*/ 0 h 74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24" h="74509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100"/>
                              <a:pt x="133112" y="51949"/>
                            </a:cubicBezTo>
                            <a:cubicBezTo>
                              <a:pt x="102641" y="69047"/>
                              <a:pt x="53931" y="68552"/>
                              <a:pt x="24317" y="50854"/>
                            </a:cubicBezTo>
                            <a:cubicBezTo>
                              <a:pt x="981" y="36900"/>
                              <a:pt x="-3496" y="16431"/>
                              <a:pt x="10249" y="286"/>
                            </a:cubicBezTo>
                            <a:cubicBezTo>
                              <a:pt x="5077" y="6201"/>
                              <a:pt x="267" y="14240"/>
                              <a:pt x="10" y="25851"/>
                            </a:cubicBezTo>
                            <a:lnTo>
                              <a:pt x="0" y="28261"/>
                            </a:lnTo>
                            <a:cubicBezTo>
                              <a:pt x="-29" y="39843"/>
                              <a:pt x="7439" y="51464"/>
                              <a:pt x="22479" y="60455"/>
                            </a:cubicBezTo>
                            <a:cubicBezTo>
                              <a:pt x="53064" y="78743"/>
                              <a:pt x="103365" y="79248"/>
                              <a:pt x="134836" y="61589"/>
                            </a:cubicBezTo>
                            <a:cubicBezTo>
                              <a:pt x="150828" y="52616"/>
                              <a:pt x="158877" y="40681"/>
                              <a:pt x="158915" y="28708"/>
                            </a:cubicBezTo>
                            <a:cubicBezTo>
                              <a:pt x="158915" y="27442"/>
                              <a:pt x="158925" y="26175"/>
                              <a:pt x="158925" y="26175"/>
                            </a:cubicBezTo>
                            <a:cubicBezTo>
                              <a:pt x="158696" y="14211"/>
                              <a:pt x="153619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4433" name="Freeform: Shape 14432">
                      <a:extLst>
                        <a:ext uri="{FF2B5EF4-FFF2-40B4-BE49-F238E27FC236}">
                          <a16:creationId xmlns:a16="http://schemas.microsoft.com/office/drawing/2014/main" id="{3FDB6FB5-B1A8-6EF6-9B44-08C25B6A1C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9956" y="4760547"/>
                      <a:ext cx="149371" cy="50781"/>
                    </a:xfrm>
                    <a:custGeom>
                      <a:avLst/>
                      <a:gdLst>
                        <a:gd name="connsiteX0" fmla="*/ 126730 w 149371"/>
                        <a:gd name="connsiteY0" fmla="*/ 31328 h 50781"/>
                        <a:gd name="connsiteX1" fmla="*/ 21127 w 149371"/>
                        <a:gd name="connsiteY1" fmla="*/ 30261 h 50781"/>
                        <a:gd name="connsiteX2" fmla="*/ 0 w 149371"/>
                        <a:gd name="connsiteY2" fmla="*/ 0 h 50781"/>
                        <a:gd name="connsiteX3" fmla="*/ 0 w 149371"/>
                        <a:gd name="connsiteY3" fmla="*/ 7315 h 50781"/>
                        <a:gd name="connsiteX4" fmla="*/ 21127 w 149371"/>
                        <a:gd name="connsiteY4" fmla="*/ 37576 h 50781"/>
                        <a:gd name="connsiteX5" fmla="*/ 126730 w 149371"/>
                        <a:gd name="connsiteY5" fmla="*/ 38643 h 50781"/>
                        <a:gd name="connsiteX6" fmla="*/ 149362 w 149371"/>
                        <a:gd name="connsiteY6" fmla="*/ 7734 h 50781"/>
                        <a:gd name="connsiteX7" fmla="*/ 149371 w 149371"/>
                        <a:gd name="connsiteY7" fmla="*/ 419 h 50781"/>
                        <a:gd name="connsiteX8" fmla="*/ 126730 w 149371"/>
                        <a:gd name="connsiteY8" fmla="*/ 31328 h 50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371" h="50781">
                          <a:moveTo>
                            <a:pt x="126730" y="31328"/>
                          </a:moveTo>
                          <a:cubicBezTo>
                            <a:pt x="97155" y="47920"/>
                            <a:pt x="49873" y="47444"/>
                            <a:pt x="21127" y="30261"/>
                          </a:cubicBezTo>
                          <a:cubicBezTo>
                            <a:pt x="6992" y="21812"/>
                            <a:pt x="-38" y="10896"/>
                            <a:pt x="0" y="0"/>
                          </a:cubicBezTo>
                          <a:lnTo>
                            <a:pt x="0" y="7315"/>
                          </a:lnTo>
                          <a:cubicBezTo>
                            <a:pt x="-28" y="18202"/>
                            <a:pt x="6992" y="29118"/>
                            <a:pt x="21127" y="37576"/>
                          </a:cubicBezTo>
                          <a:cubicBezTo>
                            <a:pt x="49873" y="54759"/>
                            <a:pt x="97155" y="55235"/>
                            <a:pt x="126730" y="38643"/>
                          </a:cubicBezTo>
                          <a:cubicBezTo>
                            <a:pt x="141761" y="30213"/>
                            <a:pt x="149324" y="18983"/>
                            <a:pt x="149362" y="7734"/>
                          </a:cubicBezTo>
                          <a:lnTo>
                            <a:pt x="149371" y="419"/>
                          </a:lnTo>
                          <a:cubicBezTo>
                            <a:pt x="149324" y="11668"/>
                            <a:pt x="141761" y="22898"/>
                            <a:pt x="126730" y="31328"/>
                          </a:cubicBezTo>
                          <a:close/>
                        </a:path>
                      </a:pathLst>
                    </a:custGeom>
                    <a:solidFill>
                      <a:srgbClr val="5AACD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34" name="Freeform: Shape 14433">
                      <a:extLst>
                        <a:ext uri="{FF2B5EF4-FFF2-40B4-BE49-F238E27FC236}">
                          <a16:creationId xmlns:a16="http://schemas.microsoft.com/office/drawing/2014/main" id="{E066019B-9BF6-8A4C-E434-26B9792C7D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9947" y="4711867"/>
                      <a:ext cx="149352" cy="92540"/>
                    </a:xfrm>
                    <a:custGeom>
                      <a:avLst/>
                      <a:gdLst>
                        <a:gd name="connsiteX0" fmla="*/ 145180 w 149352"/>
                        <a:gd name="connsiteY0" fmla="*/ 33792 h 92540"/>
                        <a:gd name="connsiteX1" fmla="*/ 135779 w 149352"/>
                        <a:gd name="connsiteY1" fmla="*/ 21886 h 92540"/>
                        <a:gd name="connsiteX2" fmla="*/ 103480 w 149352"/>
                        <a:gd name="connsiteY2" fmla="*/ 4179 h 92540"/>
                        <a:gd name="connsiteX3" fmla="*/ 66199 w 149352"/>
                        <a:gd name="connsiteY3" fmla="*/ 359 h 92540"/>
                        <a:gd name="connsiteX4" fmla="*/ 27137 w 149352"/>
                        <a:gd name="connsiteY4" fmla="*/ 11913 h 92540"/>
                        <a:gd name="connsiteX5" fmla="*/ 0 w 149352"/>
                        <a:gd name="connsiteY5" fmla="*/ 49070 h 92540"/>
                        <a:gd name="connsiteX6" fmla="*/ 21127 w 149352"/>
                        <a:gd name="connsiteY6" fmla="*/ 79331 h 92540"/>
                        <a:gd name="connsiteX7" fmla="*/ 126730 w 149352"/>
                        <a:gd name="connsiteY7" fmla="*/ 80398 h 92540"/>
                        <a:gd name="connsiteX8" fmla="*/ 149352 w 149352"/>
                        <a:gd name="connsiteY8" fmla="*/ 48937 h 92540"/>
                        <a:gd name="connsiteX9" fmla="*/ 145180 w 149352"/>
                        <a:gd name="connsiteY9" fmla="*/ 33792 h 92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52" h="92540">
                          <a:moveTo>
                            <a:pt x="145180" y="33792"/>
                          </a:moveTo>
                          <a:cubicBezTo>
                            <a:pt x="143399" y="30239"/>
                            <a:pt x="140237" y="26239"/>
                            <a:pt x="135779" y="21886"/>
                          </a:cubicBezTo>
                          <a:cubicBezTo>
                            <a:pt x="132236" y="18428"/>
                            <a:pt x="121996" y="9789"/>
                            <a:pt x="103480" y="4179"/>
                          </a:cubicBezTo>
                          <a:cubicBezTo>
                            <a:pt x="85592" y="-1241"/>
                            <a:pt x="69285" y="45"/>
                            <a:pt x="66199" y="359"/>
                          </a:cubicBezTo>
                          <a:cubicBezTo>
                            <a:pt x="48511" y="2150"/>
                            <a:pt x="38824" y="5798"/>
                            <a:pt x="27137" y="11913"/>
                          </a:cubicBezTo>
                          <a:cubicBezTo>
                            <a:pt x="1448" y="26658"/>
                            <a:pt x="391" y="42936"/>
                            <a:pt x="0" y="49070"/>
                          </a:cubicBezTo>
                          <a:cubicBezTo>
                            <a:pt x="-29" y="59957"/>
                            <a:pt x="6991" y="70873"/>
                            <a:pt x="21127" y="79331"/>
                          </a:cubicBezTo>
                          <a:cubicBezTo>
                            <a:pt x="49873" y="96514"/>
                            <a:pt x="97155" y="97000"/>
                            <a:pt x="126730" y="80398"/>
                          </a:cubicBezTo>
                          <a:cubicBezTo>
                            <a:pt x="141761" y="71959"/>
                            <a:pt x="149324" y="60738"/>
                            <a:pt x="149352" y="48937"/>
                          </a:cubicBezTo>
                          <a:cubicBezTo>
                            <a:pt x="148961" y="43727"/>
                            <a:pt x="148733" y="40860"/>
                            <a:pt x="145180" y="33792"/>
                          </a:cubicBezTo>
                          <a:close/>
                        </a:path>
                      </a:pathLst>
                    </a:custGeom>
                    <a:solidFill>
                      <a:srgbClr val="8DD3F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35" name="Freeform: Shape 14434">
                      <a:extLst>
                        <a:ext uri="{FF2B5EF4-FFF2-40B4-BE49-F238E27FC236}">
                          <a16:creationId xmlns:a16="http://schemas.microsoft.com/office/drawing/2014/main" id="{C6FEC791-8DA3-BA27-52A2-BEE10F5820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0811" y="4719692"/>
                      <a:ext cx="148227" cy="84706"/>
                    </a:xfrm>
                    <a:custGeom>
                      <a:avLst/>
                      <a:gdLst>
                        <a:gd name="connsiteX0" fmla="*/ 125876 w 148227"/>
                        <a:gd name="connsiteY0" fmla="*/ 72564 h 84706"/>
                        <a:gd name="connsiteX1" fmla="*/ 147993 w 148227"/>
                        <a:gd name="connsiteY1" fmla="*/ 46208 h 84706"/>
                        <a:gd name="connsiteX2" fmla="*/ 126533 w 148227"/>
                        <a:gd name="connsiteY2" fmla="*/ 12537 h 84706"/>
                        <a:gd name="connsiteX3" fmla="*/ 21701 w 148227"/>
                        <a:gd name="connsiteY3" fmla="*/ 12537 h 84706"/>
                        <a:gd name="connsiteX4" fmla="*/ 3870 w 148227"/>
                        <a:gd name="connsiteY4" fmla="*/ 56467 h 84706"/>
                        <a:gd name="connsiteX5" fmla="*/ 20263 w 148227"/>
                        <a:gd name="connsiteY5" fmla="*/ 71497 h 84706"/>
                        <a:gd name="connsiteX6" fmla="*/ 125876 w 148227"/>
                        <a:gd name="connsiteY6" fmla="*/ 72564 h 84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227" h="84706">
                          <a:moveTo>
                            <a:pt x="125876" y="72564"/>
                          </a:moveTo>
                          <a:cubicBezTo>
                            <a:pt x="138725" y="65354"/>
                            <a:pt x="146097" y="56114"/>
                            <a:pt x="147993" y="46208"/>
                          </a:cubicBezTo>
                          <a:cubicBezTo>
                            <a:pt x="149650" y="34150"/>
                            <a:pt x="142516" y="21758"/>
                            <a:pt x="126533" y="12537"/>
                          </a:cubicBezTo>
                          <a:cubicBezTo>
                            <a:pt x="97587" y="-4179"/>
                            <a:pt x="50648" y="-4179"/>
                            <a:pt x="21701" y="12537"/>
                          </a:cubicBezTo>
                          <a:cubicBezTo>
                            <a:pt x="1117" y="24415"/>
                            <a:pt x="-4817" y="41551"/>
                            <a:pt x="3870" y="56467"/>
                          </a:cubicBezTo>
                          <a:cubicBezTo>
                            <a:pt x="7375" y="61915"/>
                            <a:pt x="12824" y="67049"/>
                            <a:pt x="20263" y="71497"/>
                          </a:cubicBezTo>
                          <a:cubicBezTo>
                            <a:pt x="49009" y="88680"/>
                            <a:pt x="96301" y="89166"/>
                            <a:pt x="125876" y="72564"/>
                          </a:cubicBezTo>
                          <a:close/>
                        </a:path>
                      </a:pathLst>
                    </a:custGeom>
                    <a:solidFill>
                      <a:srgbClr val="D0E7EF">
                        <a:alpha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36" name="Freeform: Shape 14435">
                      <a:extLst>
                        <a:ext uri="{FF2B5EF4-FFF2-40B4-BE49-F238E27FC236}">
                          <a16:creationId xmlns:a16="http://schemas.microsoft.com/office/drawing/2014/main" id="{B67C2EDE-AAA6-062F-95ED-5A7724348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28566" y="4755117"/>
                      <a:ext cx="65653" cy="43696"/>
                    </a:xfrm>
                    <a:custGeom>
                      <a:avLst/>
                      <a:gdLst>
                        <a:gd name="connsiteX0" fmla="*/ 65244 w 65653"/>
                        <a:gd name="connsiteY0" fmla="*/ 16850 h 43696"/>
                        <a:gd name="connsiteX1" fmla="*/ 16943 w 65653"/>
                        <a:gd name="connsiteY1" fmla="*/ 4248 h 43696"/>
                        <a:gd name="connsiteX2" fmla="*/ 12942 w 65653"/>
                        <a:gd name="connsiteY2" fmla="*/ 41253 h 43696"/>
                        <a:gd name="connsiteX3" fmla="*/ 65244 w 65653"/>
                        <a:gd name="connsiteY3" fmla="*/ 16850 h 43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5653" h="43696">
                          <a:moveTo>
                            <a:pt x="65244" y="16850"/>
                          </a:moveTo>
                          <a:cubicBezTo>
                            <a:pt x="62644" y="5106"/>
                            <a:pt x="46042" y="-6476"/>
                            <a:pt x="16943" y="4248"/>
                          </a:cubicBezTo>
                          <a:cubicBezTo>
                            <a:pt x="-2774" y="11516"/>
                            <a:pt x="-6784" y="34862"/>
                            <a:pt x="12942" y="41253"/>
                          </a:cubicBezTo>
                          <a:cubicBezTo>
                            <a:pt x="37669" y="49254"/>
                            <a:pt x="69645" y="36691"/>
                            <a:pt x="65244" y="16850"/>
                          </a:cubicBezTo>
                          <a:close/>
                        </a:path>
                      </a:pathLst>
                    </a:custGeom>
                    <a:solidFill>
                      <a:srgbClr val="4D74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437" name="Graphic 3">
                      <a:extLst>
                        <a:ext uri="{FF2B5EF4-FFF2-40B4-BE49-F238E27FC236}">
                          <a16:creationId xmlns:a16="http://schemas.microsoft.com/office/drawing/2014/main" id="{D5B92018-6DE5-6439-E2DB-2E76F18EED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28068" y="4704560"/>
                      <a:ext cx="33320" cy="38250"/>
                      <a:chOff x="5428068" y="4704560"/>
                      <a:chExt cx="33320" cy="3825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41" name="Freeform: Shape 14440">
                        <a:extLst>
                          <a:ext uri="{FF2B5EF4-FFF2-40B4-BE49-F238E27FC236}">
                            <a16:creationId xmlns:a16="http://schemas.microsoft.com/office/drawing/2014/main" id="{64788268-1815-C67A-E53F-C6307C31BF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8068" y="4714151"/>
                        <a:ext cx="33318" cy="28659"/>
                      </a:xfrm>
                      <a:custGeom>
                        <a:avLst/>
                        <a:gdLst>
                          <a:gd name="connsiteX0" fmla="*/ 28280 w 33318"/>
                          <a:gd name="connsiteY0" fmla="*/ 6972 h 28659"/>
                          <a:gd name="connsiteX1" fmla="*/ 4763 w 33318"/>
                          <a:gd name="connsiteY1" fmla="*/ 6734 h 28659"/>
                          <a:gd name="connsiteX2" fmla="*/ 57 w 33318"/>
                          <a:gd name="connsiteY2" fmla="*/ 0 h 28659"/>
                          <a:gd name="connsiteX3" fmla="*/ 0 w 33318"/>
                          <a:gd name="connsiteY3" fmla="*/ 18983 h 28659"/>
                          <a:gd name="connsiteX4" fmla="*/ 4705 w 33318"/>
                          <a:gd name="connsiteY4" fmla="*/ 25717 h 28659"/>
                          <a:gd name="connsiteX5" fmla="*/ 28223 w 33318"/>
                          <a:gd name="connsiteY5" fmla="*/ 25955 h 28659"/>
                          <a:gd name="connsiteX6" fmla="*/ 33261 w 33318"/>
                          <a:gd name="connsiteY6" fmla="*/ 19069 h 28659"/>
                          <a:gd name="connsiteX7" fmla="*/ 33318 w 33318"/>
                          <a:gd name="connsiteY7" fmla="*/ 86 h 28659"/>
                          <a:gd name="connsiteX8" fmla="*/ 28280 w 33318"/>
                          <a:gd name="connsiteY8" fmla="*/ 6972 h 286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318" h="28659">
                            <a:moveTo>
                              <a:pt x="28280" y="6972"/>
                            </a:moveTo>
                            <a:cubicBezTo>
                              <a:pt x="21698" y="10668"/>
                              <a:pt x="11163" y="10563"/>
                              <a:pt x="4763" y="6734"/>
                            </a:cubicBezTo>
                            <a:cubicBezTo>
                              <a:pt x="1619" y="4848"/>
                              <a:pt x="48" y="2419"/>
                              <a:pt x="57" y="0"/>
                            </a:cubicBezTo>
                            <a:lnTo>
                              <a:pt x="0" y="18983"/>
                            </a:lnTo>
                            <a:cubicBezTo>
                              <a:pt x="-10" y="21412"/>
                              <a:pt x="1562" y="23841"/>
                              <a:pt x="4705" y="25717"/>
                            </a:cubicBezTo>
                            <a:cubicBezTo>
                              <a:pt x="11106" y="29546"/>
                              <a:pt x="21631" y="29651"/>
                              <a:pt x="28223" y="25955"/>
                            </a:cubicBezTo>
                            <a:cubicBezTo>
                              <a:pt x="31566" y="24079"/>
                              <a:pt x="33252" y="21574"/>
                              <a:pt x="33261" y="19069"/>
                            </a:cubicBezTo>
                            <a:lnTo>
                              <a:pt x="33318" y="86"/>
                            </a:lnTo>
                            <a:cubicBezTo>
                              <a:pt x="33318" y="2600"/>
                              <a:pt x="31633" y="5096"/>
                              <a:pt x="28280" y="6972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2" name="Freeform: Shape 14441">
                        <a:extLst>
                          <a:ext uri="{FF2B5EF4-FFF2-40B4-BE49-F238E27FC236}">
                            <a16:creationId xmlns:a16="http://schemas.microsoft.com/office/drawing/2014/main" id="{6D1CFAC9-1AA4-F8B2-6FCE-A8B964C6BE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8127" y="4704560"/>
                        <a:ext cx="33261" cy="19267"/>
                      </a:xfrm>
                      <a:custGeom>
                        <a:avLst/>
                        <a:gdLst>
                          <a:gd name="connsiteX0" fmla="*/ 28554 w 33261"/>
                          <a:gd name="connsiteY0" fmla="*/ 2942 h 19267"/>
                          <a:gd name="connsiteX1" fmla="*/ 5037 w 33261"/>
                          <a:gd name="connsiteY1" fmla="*/ 2704 h 19267"/>
                          <a:gd name="connsiteX2" fmla="*/ 4704 w 33261"/>
                          <a:gd name="connsiteY2" fmla="*/ 16325 h 19267"/>
                          <a:gd name="connsiteX3" fmla="*/ 28221 w 33261"/>
                          <a:gd name="connsiteY3" fmla="*/ 16563 h 19267"/>
                          <a:gd name="connsiteX4" fmla="*/ 28554 w 33261"/>
                          <a:gd name="connsiteY4" fmla="*/ 2942 h 19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261" h="19267">
                            <a:moveTo>
                              <a:pt x="28554" y="2942"/>
                            </a:moveTo>
                            <a:cubicBezTo>
                              <a:pt x="22153" y="-887"/>
                              <a:pt x="11628" y="-992"/>
                              <a:pt x="5037" y="2704"/>
                            </a:cubicBezTo>
                            <a:cubicBezTo>
                              <a:pt x="-1545" y="6400"/>
                              <a:pt x="-1697" y="12496"/>
                              <a:pt x="4704" y="16325"/>
                            </a:cubicBezTo>
                            <a:cubicBezTo>
                              <a:pt x="11104" y="20154"/>
                              <a:pt x="21629" y="20259"/>
                              <a:pt x="28221" y="16563"/>
                            </a:cubicBezTo>
                            <a:cubicBezTo>
                              <a:pt x="34812" y="12867"/>
                              <a:pt x="34955" y="6771"/>
                              <a:pt x="28554" y="2942"/>
                            </a:cubicBezTo>
                            <a:close/>
                          </a:path>
                        </a:pathLst>
                      </a:custGeom>
                      <a:solidFill>
                        <a:srgbClr val="B7DFF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4438" name="Graphic 3">
                      <a:extLst>
                        <a:ext uri="{FF2B5EF4-FFF2-40B4-BE49-F238E27FC236}">
                          <a16:creationId xmlns:a16="http://schemas.microsoft.com/office/drawing/2014/main" id="{D596F5DD-48BF-3367-98C6-0217D8802F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26906" y="4699096"/>
                      <a:ext cx="35655" cy="37500"/>
                      <a:chOff x="5426906" y="4699096"/>
                      <a:chExt cx="35655" cy="3750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39" name="Freeform: Shape 14438">
                        <a:extLst>
                          <a:ext uri="{FF2B5EF4-FFF2-40B4-BE49-F238E27FC236}">
                            <a16:creationId xmlns:a16="http://schemas.microsoft.com/office/drawing/2014/main" id="{3E5F6020-E8AC-8BF1-CC58-ADFC06E6B8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6906" y="4709359"/>
                        <a:ext cx="35652" cy="27237"/>
                      </a:xfrm>
                      <a:custGeom>
                        <a:avLst/>
                        <a:gdLst>
                          <a:gd name="connsiteX0" fmla="*/ 57 w 35652"/>
                          <a:gd name="connsiteY0" fmla="*/ 0 h 27237"/>
                          <a:gd name="connsiteX1" fmla="*/ 0 w 35652"/>
                          <a:gd name="connsiteY1" fmla="*/ 16878 h 27237"/>
                          <a:gd name="connsiteX2" fmla="*/ 5039 w 35652"/>
                          <a:gd name="connsiteY2" fmla="*/ 24089 h 27237"/>
                          <a:gd name="connsiteX3" fmla="*/ 30204 w 35652"/>
                          <a:gd name="connsiteY3" fmla="*/ 24346 h 27237"/>
                          <a:gd name="connsiteX4" fmla="*/ 35595 w 35652"/>
                          <a:gd name="connsiteY4" fmla="*/ 16983 h 27237"/>
                          <a:gd name="connsiteX5" fmla="*/ 35652 w 35652"/>
                          <a:gd name="connsiteY5" fmla="*/ 105 h 27237"/>
                          <a:gd name="connsiteX6" fmla="*/ 57 w 35652"/>
                          <a:gd name="connsiteY6" fmla="*/ 0 h 272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652" h="27237">
                            <a:moveTo>
                              <a:pt x="57" y="0"/>
                            </a:moveTo>
                            <a:lnTo>
                              <a:pt x="0" y="16878"/>
                            </a:lnTo>
                            <a:cubicBezTo>
                              <a:pt x="-9" y="19479"/>
                              <a:pt x="1667" y="22079"/>
                              <a:pt x="5039" y="24089"/>
                            </a:cubicBezTo>
                            <a:cubicBezTo>
                              <a:pt x="11887" y="28185"/>
                              <a:pt x="23155" y="28299"/>
                              <a:pt x="30204" y="24346"/>
                            </a:cubicBezTo>
                            <a:cubicBezTo>
                              <a:pt x="33785" y="22336"/>
                              <a:pt x="35586" y="19660"/>
                              <a:pt x="35595" y="16983"/>
                            </a:cubicBezTo>
                            <a:lnTo>
                              <a:pt x="35652" y="105"/>
                            </a:lnTo>
                            <a:lnTo>
                              <a:pt x="57" y="0"/>
                            </a:lnTo>
                            <a:close/>
                          </a:path>
                        </a:pathLst>
                      </a:custGeom>
                      <a:solidFill>
                        <a:srgbClr val="4292C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40" name="Freeform: Shape 14439">
                        <a:extLst>
                          <a:ext uri="{FF2B5EF4-FFF2-40B4-BE49-F238E27FC236}">
                            <a16:creationId xmlns:a16="http://schemas.microsoft.com/office/drawing/2014/main" id="{51ED7867-061F-3D5E-B552-9B85B8CD65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6962" y="4699096"/>
                        <a:ext cx="35599" cy="20612"/>
                      </a:xfrm>
                      <a:custGeom>
                        <a:avLst/>
                        <a:gdLst>
                          <a:gd name="connsiteX0" fmla="*/ 30567 w 35599"/>
                          <a:gd name="connsiteY0" fmla="*/ 3149 h 20612"/>
                          <a:gd name="connsiteX1" fmla="*/ 5393 w 35599"/>
                          <a:gd name="connsiteY1" fmla="*/ 2891 h 20612"/>
                          <a:gd name="connsiteX2" fmla="*/ 5041 w 35599"/>
                          <a:gd name="connsiteY2" fmla="*/ 17465 h 20612"/>
                          <a:gd name="connsiteX3" fmla="*/ 30206 w 35599"/>
                          <a:gd name="connsiteY3" fmla="*/ 17722 h 20612"/>
                          <a:gd name="connsiteX4" fmla="*/ 30567 w 35599"/>
                          <a:gd name="connsiteY4" fmla="*/ 3149 h 20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99" h="20612">
                            <a:moveTo>
                              <a:pt x="30567" y="3149"/>
                            </a:moveTo>
                            <a:cubicBezTo>
                              <a:pt x="23719" y="-947"/>
                              <a:pt x="12451" y="-1062"/>
                              <a:pt x="5393" y="2891"/>
                            </a:cubicBezTo>
                            <a:cubicBezTo>
                              <a:pt x="-1656" y="6844"/>
                              <a:pt x="-1817" y="13369"/>
                              <a:pt x="5041" y="17465"/>
                            </a:cubicBezTo>
                            <a:cubicBezTo>
                              <a:pt x="11889" y="21560"/>
                              <a:pt x="23157" y="21674"/>
                              <a:pt x="30206" y="17722"/>
                            </a:cubicBezTo>
                            <a:cubicBezTo>
                              <a:pt x="37254" y="13769"/>
                              <a:pt x="37416" y="7244"/>
                              <a:pt x="30567" y="3149"/>
                            </a:cubicBezTo>
                            <a:close/>
                          </a:path>
                        </a:pathLst>
                      </a:custGeom>
                      <a:solidFill>
                        <a:srgbClr val="52AA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4406" name="Graphic 3">
                    <a:extLst>
                      <a:ext uri="{FF2B5EF4-FFF2-40B4-BE49-F238E27FC236}">
                        <a16:creationId xmlns:a16="http://schemas.microsoft.com/office/drawing/2014/main" id="{F628C41E-D275-13F0-D4F4-AB96B18D5513}"/>
                      </a:ext>
                    </a:extLst>
                  </p:cNvPr>
                  <p:cNvGrpSpPr/>
                  <p:nvPr/>
                </p:nvGrpSpPr>
                <p:grpSpPr>
                  <a:xfrm>
                    <a:off x="5074338" y="4943488"/>
                    <a:ext cx="159315" cy="272529"/>
                    <a:chOff x="5074338" y="4943488"/>
                    <a:chExt cx="159315" cy="272529"/>
                  </a:xfrm>
                  <a:solidFill>
                    <a:schemeClr val="accent1"/>
                  </a:solidFill>
                </p:grpSpPr>
                <p:grpSp>
                  <p:nvGrpSpPr>
                    <p:cNvPr id="14407" name="Graphic 3">
                      <a:extLst>
                        <a:ext uri="{FF2B5EF4-FFF2-40B4-BE49-F238E27FC236}">
                          <a16:creationId xmlns:a16="http://schemas.microsoft.com/office/drawing/2014/main" id="{9E5DB01A-95EB-83E9-7828-5BA688F156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74338" y="4989137"/>
                      <a:ext cx="159315" cy="226880"/>
                      <a:chOff x="5074338" y="4989137"/>
                      <a:chExt cx="159315" cy="22688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18" name="Freeform: Shape 14417">
                        <a:extLst>
                          <a:ext uri="{FF2B5EF4-FFF2-40B4-BE49-F238E27FC236}">
                            <a16:creationId xmlns:a16="http://schemas.microsoft.com/office/drawing/2014/main" id="{51305613-1CBA-A3B9-525E-2E48056D4C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710" y="5129503"/>
                        <a:ext cx="158391" cy="86514"/>
                      </a:xfrm>
                      <a:custGeom>
                        <a:avLst/>
                        <a:gdLst>
                          <a:gd name="connsiteX0" fmla="*/ 151371 w 158391"/>
                          <a:gd name="connsiteY0" fmla="*/ 54230 h 86514"/>
                          <a:gd name="connsiteX1" fmla="*/ 132617 w 158391"/>
                          <a:gd name="connsiteY1" fmla="*/ 13206 h 86514"/>
                          <a:gd name="connsiteX2" fmla="*/ 27013 w 158391"/>
                          <a:gd name="connsiteY2" fmla="*/ 12139 h 86514"/>
                          <a:gd name="connsiteX3" fmla="*/ 6772 w 158391"/>
                          <a:gd name="connsiteY3" fmla="*/ 53964 h 86514"/>
                          <a:gd name="connsiteX4" fmla="*/ 0 w 158391"/>
                          <a:gd name="connsiteY4" fmla="*/ 39381 h 86514"/>
                          <a:gd name="connsiteX5" fmla="*/ 20422 w 158391"/>
                          <a:gd name="connsiteY5" fmla="*/ 69975 h 86514"/>
                          <a:gd name="connsiteX6" fmla="*/ 20869 w 158391"/>
                          <a:gd name="connsiteY6" fmla="*/ 70261 h 86514"/>
                          <a:gd name="connsiteX7" fmla="*/ 20517 w 158391"/>
                          <a:gd name="connsiteY7" fmla="*/ 70032 h 86514"/>
                          <a:gd name="connsiteX8" fmla="*/ 21688 w 158391"/>
                          <a:gd name="connsiteY8" fmla="*/ 70851 h 86514"/>
                          <a:gd name="connsiteX9" fmla="*/ 22108 w 158391"/>
                          <a:gd name="connsiteY9" fmla="*/ 71118 h 86514"/>
                          <a:gd name="connsiteX10" fmla="*/ 25508 w 158391"/>
                          <a:gd name="connsiteY10" fmla="*/ 73309 h 86514"/>
                          <a:gd name="connsiteX11" fmla="*/ 131112 w 158391"/>
                          <a:gd name="connsiteY11" fmla="*/ 74375 h 86514"/>
                          <a:gd name="connsiteX12" fmla="*/ 133788 w 158391"/>
                          <a:gd name="connsiteY12" fmla="*/ 72794 h 86514"/>
                          <a:gd name="connsiteX13" fmla="*/ 134436 w 158391"/>
                          <a:gd name="connsiteY13" fmla="*/ 72375 h 86514"/>
                          <a:gd name="connsiteX14" fmla="*/ 136284 w 158391"/>
                          <a:gd name="connsiteY14" fmla="*/ 71166 h 86514"/>
                          <a:gd name="connsiteX15" fmla="*/ 137455 w 158391"/>
                          <a:gd name="connsiteY15" fmla="*/ 70356 h 86514"/>
                          <a:gd name="connsiteX16" fmla="*/ 136855 w 158391"/>
                          <a:gd name="connsiteY16" fmla="*/ 70747 h 86514"/>
                          <a:gd name="connsiteX17" fmla="*/ 137541 w 158391"/>
                          <a:gd name="connsiteY17" fmla="*/ 70299 h 86514"/>
                          <a:gd name="connsiteX18" fmla="*/ 158391 w 158391"/>
                          <a:gd name="connsiteY18" fmla="*/ 37742 h 86514"/>
                          <a:gd name="connsiteX19" fmla="*/ 151371 w 158391"/>
                          <a:gd name="connsiteY19" fmla="*/ 54230 h 86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158391" h="86514">
                            <a:moveTo>
                              <a:pt x="151371" y="54230"/>
                            </a:moveTo>
                            <a:cubicBezTo>
                              <a:pt x="157658" y="40114"/>
                              <a:pt x="151457" y="24464"/>
                              <a:pt x="132617" y="13206"/>
                            </a:cubicBezTo>
                            <a:cubicBezTo>
                              <a:pt x="103870" y="-3977"/>
                              <a:pt x="56588" y="-4454"/>
                              <a:pt x="27013" y="12139"/>
                            </a:cubicBezTo>
                            <a:cubicBezTo>
                              <a:pt x="7087" y="23322"/>
                              <a:pt x="295" y="39400"/>
                              <a:pt x="6772" y="53964"/>
                            </a:cubicBezTo>
                            <a:cubicBezTo>
                              <a:pt x="3086" y="49286"/>
                              <a:pt x="838" y="44353"/>
                              <a:pt x="0" y="39381"/>
                            </a:cubicBezTo>
                            <a:cubicBezTo>
                              <a:pt x="2038" y="54763"/>
                              <a:pt x="12440" y="64136"/>
                              <a:pt x="20422" y="69975"/>
                            </a:cubicBezTo>
                            <a:cubicBezTo>
                              <a:pt x="20564" y="70070"/>
                              <a:pt x="20726" y="70165"/>
                              <a:pt x="20869" y="70261"/>
                            </a:cubicBezTo>
                            <a:cubicBezTo>
                              <a:pt x="20812" y="70223"/>
                              <a:pt x="20650" y="70127"/>
                              <a:pt x="20517" y="70032"/>
                            </a:cubicBezTo>
                            <a:lnTo>
                              <a:pt x="21688" y="70851"/>
                            </a:lnTo>
                            <a:cubicBezTo>
                              <a:pt x="21822" y="70947"/>
                              <a:pt x="21974" y="71032"/>
                              <a:pt x="22108" y="71118"/>
                            </a:cubicBezTo>
                            <a:cubicBezTo>
                              <a:pt x="23193" y="71861"/>
                              <a:pt x="24317" y="72604"/>
                              <a:pt x="25508" y="73309"/>
                            </a:cubicBezTo>
                            <a:cubicBezTo>
                              <a:pt x="54254" y="90492"/>
                              <a:pt x="101537" y="90968"/>
                              <a:pt x="131112" y="74375"/>
                            </a:cubicBezTo>
                            <a:cubicBezTo>
                              <a:pt x="132036" y="73861"/>
                              <a:pt x="132921" y="73328"/>
                              <a:pt x="133788" y="72794"/>
                            </a:cubicBezTo>
                            <a:cubicBezTo>
                              <a:pt x="134007" y="72661"/>
                              <a:pt x="134217" y="72509"/>
                              <a:pt x="134436" y="72375"/>
                            </a:cubicBezTo>
                            <a:cubicBezTo>
                              <a:pt x="135064" y="71975"/>
                              <a:pt x="135684" y="71575"/>
                              <a:pt x="136284" y="71166"/>
                            </a:cubicBezTo>
                            <a:lnTo>
                              <a:pt x="137455" y="70356"/>
                            </a:lnTo>
                            <a:cubicBezTo>
                              <a:pt x="137265" y="70489"/>
                              <a:pt x="137055" y="70613"/>
                              <a:pt x="136855" y="70747"/>
                            </a:cubicBezTo>
                            <a:cubicBezTo>
                              <a:pt x="137103" y="70585"/>
                              <a:pt x="137331" y="70442"/>
                              <a:pt x="137541" y="70299"/>
                            </a:cubicBezTo>
                            <a:cubicBezTo>
                              <a:pt x="150485" y="61193"/>
                              <a:pt x="157324" y="50515"/>
                              <a:pt x="158391" y="37742"/>
                            </a:cubicBezTo>
                            <a:cubicBezTo>
                              <a:pt x="157848" y="43391"/>
                              <a:pt x="155496" y="48991"/>
                              <a:pt x="151371" y="54230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19" name="Freeform: Shape 14418">
                        <a:extLst>
                          <a:ext uri="{FF2B5EF4-FFF2-40B4-BE49-F238E27FC236}">
                            <a16:creationId xmlns:a16="http://schemas.microsoft.com/office/drawing/2014/main" id="{1E32AAD2-02AF-1D0B-1BBA-19A68FA9A3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367" y="5128364"/>
                        <a:ext cx="158915" cy="72165"/>
                      </a:xfrm>
                      <a:custGeom>
                        <a:avLst/>
                        <a:gdLst>
                          <a:gd name="connsiteX0" fmla="*/ 148152 w 158915"/>
                          <a:gd name="connsiteY0" fmla="*/ 0 h 72165"/>
                          <a:gd name="connsiteX1" fmla="*/ 133103 w 158915"/>
                          <a:gd name="connsiteY1" fmla="*/ 52035 h 72165"/>
                          <a:gd name="connsiteX2" fmla="*/ 24308 w 158915"/>
                          <a:gd name="connsiteY2" fmla="*/ 50930 h 72165"/>
                          <a:gd name="connsiteX3" fmla="*/ 10240 w 158915"/>
                          <a:gd name="connsiteY3" fmla="*/ 362 h 72165"/>
                          <a:gd name="connsiteX4" fmla="*/ 0 w 158915"/>
                          <a:gd name="connsiteY4" fmla="*/ 25917 h 72165"/>
                          <a:gd name="connsiteX5" fmla="*/ 22479 w 158915"/>
                          <a:gd name="connsiteY5" fmla="*/ 58112 h 72165"/>
                          <a:gd name="connsiteX6" fmla="*/ 134836 w 158915"/>
                          <a:gd name="connsiteY6" fmla="*/ 59246 h 72165"/>
                          <a:gd name="connsiteX7" fmla="*/ 158915 w 158915"/>
                          <a:gd name="connsiteY7" fmla="*/ 26241 h 72165"/>
                          <a:gd name="connsiteX8" fmla="*/ 148152 w 158915"/>
                          <a:gd name="connsiteY8" fmla="*/ 0 h 721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15" h="72165">
                            <a:moveTo>
                              <a:pt x="148152" y="0"/>
                            </a:moveTo>
                            <a:cubicBezTo>
                              <a:pt x="162935" y="16964"/>
                              <a:pt x="157829" y="38157"/>
                              <a:pt x="133103" y="52035"/>
                            </a:cubicBezTo>
                            <a:cubicBezTo>
                              <a:pt x="102632" y="69132"/>
                              <a:pt x="53921" y="68637"/>
                              <a:pt x="24308" y="50930"/>
                            </a:cubicBezTo>
                            <a:cubicBezTo>
                              <a:pt x="962" y="36976"/>
                              <a:pt x="-3505" y="16507"/>
                              <a:pt x="10240" y="362"/>
                            </a:cubicBezTo>
                            <a:cubicBezTo>
                              <a:pt x="5058" y="6277"/>
                              <a:pt x="257" y="14326"/>
                              <a:pt x="0" y="25917"/>
                            </a:cubicBezTo>
                            <a:cubicBezTo>
                              <a:pt x="-28" y="37500"/>
                              <a:pt x="7439" y="49120"/>
                              <a:pt x="22479" y="58112"/>
                            </a:cubicBezTo>
                            <a:cubicBezTo>
                              <a:pt x="53064" y="76400"/>
                              <a:pt x="103365" y="76905"/>
                              <a:pt x="134836" y="59246"/>
                            </a:cubicBezTo>
                            <a:cubicBezTo>
                              <a:pt x="150828" y="50273"/>
                              <a:pt x="158877" y="38338"/>
                              <a:pt x="158915" y="26241"/>
                            </a:cubicBezTo>
                            <a:cubicBezTo>
                              <a:pt x="158677" y="14249"/>
                              <a:pt x="153562" y="6020"/>
                              <a:pt x="148152" y="0"/>
                            </a:cubicBezTo>
                            <a:close/>
                          </a:path>
                        </a:pathLst>
                      </a:custGeom>
                      <a:solidFill>
                        <a:srgbClr val="89C9E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0" name="Freeform: Shape 14419">
                        <a:extLst>
                          <a:ext uri="{FF2B5EF4-FFF2-40B4-BE49-F238E27FC236}">
                            <a16:creationId xmlns:a16="http://schemas.microsoft.com/office/drawing/2014/main" id="{7B6BF303-5A83-F945-CA0C-4DF70C3088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6775" y="5122582"/>
                        <a:ext cx="154153" cy="70332"/>
                      </a:xfrm>
                      <a:custGeom>
                        <a:avLst/>
                        <a:gdLst>
                          <a:gd name="connsiteX0" fmla="*/ 142153 w 154153"/>
                          <a:gd name="connsiteY0" fmla="*/ 2105 h 70332"/>
                          <a:gd name="connsiteX1" fmla="*/ 140248 w 154153"/>
                          <a:gd name="connsiteY1" fmla="*/ 362 h 70332"/>
                          <a:gd name="connsiteX2" fmla="*/ 14013 w 154153"/>
                          <a:gd name="connsiteY2" fmla="*/ 0 h 70332"/>
                          <a:gd name="connsiteX3" fmla="*/ 12099 w 154153"/>
                          <a:gd name="connsiteY3" fmla="*/ 1734 h 70332"/>
                          <a:gd name="connsiteX4" fmla="*/ 74602 w 154153"/>
                          <a:gd name="connsiteY4" fmla="*/ 70304 h 70332"/>
                          <a:gd name="connsiteX5" fmla="*/ 142153 w 154153"/>
                          <a:gd name="connsiteY5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4153" h="70332">
                            <a:moveTo>
                              <a:pt x="142153" y="2105"/>
                            </a:moveTo>
                            <a:lnTo>
                              <a:pt x="140248" y="362"/>
                            </a:lnTo>
                            <a:lnTo>
                              <a:pt x="14013" y="0"/>
                            </a:lnTo>
                            <a:lnTo>
                              <a:pt x="12099" y="1734"/>
                            </a:lnTo>
                            <a:cubicBezTo>
                              <a:pt x="-19934" y="30823"/>
                              <a:pt x="15328" y="69095"/>
                              <a:pt x="74602" y="70304"/>
                            </a:cubicBezTo>
                            <a:cubicBezTo>
                              <a:pt x="135667" y="71542"/>
                              <a:pt x="175262" y="32518"/>
                              <a:pt x="142153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1" name="Freeform: Shape 14420">
                        <a:extLst>
                          <a:ext uri="{FF2B5EF4-FFF2-40B4-BE49-F238E27FC236}">
                            <a16:creationId xmlns:a16="http://schemas.microsoft.com/office/drawing/2014/main" id="{6C00D49B-596C-6151-43A1-53A28D4535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338" y="5154291"/>
                        <a:ext cx="158943" cy="56221"/>
                      </a:xfrm>
                      <a:custGeom>
                        <a:avLst/>
                        <a:gdLst>
                          <a:gd name="connsiteX0" fmla="*/ 134865 w 158943"/>
                          <a:gd name="connsiteY0" fmla="*/ 33328 h 56221"/>
                          <a:gd name="connsiteX1" fmla="*/ 22508 w 158943"/>
                          <a:gd name="connsiteY1" fmla="*/ 32195 h 56221"/>
                          <a:gd name="connsiteX2" fmla="*/ 29 w 158943"/>
                          <a:gd name="connsiteY2" fmla="*/ 0 h 56221"/>
                          <a:gd name="connsiteX3" fmla="*/ 0 w 158943"/>
                          <a:gd name="connsiteY3" fmla="*/ 9973 h 56221"/>
                          <a:gd name="connsiteX4" fmla="*/ 22479 w 158943"/>
                          <a:gd name="connsiteY4" fmla="*/ 42167 h 56221"/>
                          <a:gd name="connsiteX5" fmla="*/ 134836 w 158943"/>
                          <a:gd name="connsiteY5" fmla="*/ 43301 h 56221"/>
                          <a:gd name="connsiteX6" fmla="*/ 158915 w 158943"/>
                          <a:gd name="connsiteY6" fmla="*/ 10420 h 56221"/>
                          <a:gd name="connsiteX7" fmla="*/ 158944 w 158943"/>
                          <a:gd name="connsiteY7" fmla="*/ 448 h 56221"/>
                          <a:gd name="connsiteX8" fmla="*/ 134865 w 158943"/>
                          <a:gd name="connsiteY8" fmla="*/ 33328 h 562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8943" h="56221">
                            <a:moveTo>
                              <a:pt x="134865" y="33328"/>
                            </a:moveTo>
                            <a:cubicBezTo>
                              <a:pt x="103394" y="50987"/>
                              <a:pt x="53092" y="50473"/>
                              <a:pt x="22508" y="32195"/>
                            </a:cubicBezTo>
                            <a:cubicBezTo>
                              <a:pt x="7468" y="23203"/>
                              <a:pt x="-9" y="11582"/>
                              <a:pt x="29" y="0"/>
                            </a:cubicBezTo>
                            <a:lnTo>
                              <a:pt x="0" y="9973"/>
                            </a:lnTo>
                            <a:cubicBezTo>
                              <a:pt x="-28" y="21555"/>
                              <a:pt x="7439" y="33176"/>
                              <a:pt x="22479" y="42167"/>
                            </a:cubicBezTo>
                            <a:cubicBezTo>
                              <a:pt x="53064" y="60455"/>
                              <a:pt x="103365" y="60960"/>
                              <a:pt x="134836" y="43301"/>
                            </a:cubicBezTo>
                            <a:cubicBezTo>
                              <a:pt x="150829" y="34328"/>
                              <a:pt x="158877" y="22384"/>
                              <a:pt x="158915" y="10420"/>
                            </a:cubicBezTo>
                            <a:lnTo>
                              <a:pt x="158944" y="448"/>
                            </a:lnTo>
                            <a:cubicBezTo>
                              <a:pt x="158906" y="12421"/>
                              <a:pt x="150857" y="24355"/>
                              <a:pt x="134865" y="33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2" name="Freeform: Shape 14421">
                        <a:extLst>
                          <a:ext uri="{FF2B5EF4-FFF2-40B4-BE49-F238E27FC236}">
                            <a16:creationId xmlns:a16="http://schemas.microsoft.com/office/drawing/2014/main" id="{45B430E7-77A5-2BA6-A5BA-84282555E8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9158" y="5073338"/>
                        <a:ext cx="149571" cy="115818"/>
                      </a:xfrm>
                      <a:custGeom>
                        <a:avLst/>
                        <a:gdLst>
                          <a:gd name="connsiteX0" fmla="*/ 126940 w 149571"/>
                          <a:gd name="connsiteY0" fmla="*/ 31328 h 115818"/>
                          <a:gd name="connsiteX1" fmla="*/ 21336 w 149571"/>
                          <a:gd name="connsiteY1" fmla="*/ 30261 h 115818"/>
                          <a:gd name="connsiteX2" fmla="*/ 210 w 149571"/>
                          <a:gd name="connsiteY2" fmla="*/ 0 h 115818"/>
                          <a:gd name="connsiteX3" fmla="*/ 0 w 149571"/>
                          <a:gd name="connsiteY3" fmla="*/ 72352 h 115818"/>
                          <a:gd name="connsiteX4" fmla="*/ 21126 w 149571"/>
                          <a:gd name="connsiteY4" fmla="*/ 102613 h 115818"/>
                          <a:gd name="connsiteX5" fmla="*/ 126730 w 149571"/>
                          <a:gd name="connsiteY5" fmla="*/ 103680 h 115818"/>
                          <a:gd name="connsiteX6" fmla="*/ 149362 w 149571"/>
                          <a:gd name="connsiteY6" fmla="*/ 72771 h 115818"/>
                          <a:gd name="connsiteX7" fmla="*/ 149571 w 149571"/>
                          <a:gd name="connsiteY7" fmla="*/ 419 h 115818"/>
                          <a:gd name="connsiteX8" fmla="*/ 126940 w 149571"/>
                          <a:gd name="connsiteY8" fmla="*/ 31328 h 1158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571" h="115818">
                            <a:moveTo>
                              <a:pt x="126940" y="31328"/>
                            </a:moveTo>
                            <a:cubicBezTo>
                              <a:pt x="97365" y="47920"/>
                              <a:pt x="50082" y="47444"/>
                              <a:pt x="21336" y="30261"/>
                            </a:cubicBezTo>
                            <a:cubicBezTo>
                              <a:pt x="7201" y="21812"/>
                              <a:pt x="172" y="10887"/>
                              <a:pt x="210" y="0"/>
                            </a:cubicBezTo>
                            <a:lnTo>
                              <a:pt x="0" y="72352"/>
                            </a:lnTo>
                            <a:cubicBezTo>
                              <a:pt x="-29" y="83239"/>
                              <a:pt x="6991" y="94164"/>
                              <a:pt x="21126" y="102613"/>
                            </a:cubicBezTo>
                            <a:cubicBezTo>
                              <a:pt x="49873" y="119796"/>
                              <a:pt x="97155" y="120272"/>
                              <a:pt x="126730" y="103680"/>
                            </a:cubicBezTo>
                            <a:cubicBezTo>
                              <a:pt x="141761" y="95240"/>
                              <a:pt x="149323" y="84020"/>
                              <a:pt x="149362" y="72771"/>
                            </a:cubicBezTo>
                            <a:lnTo>
                              <a:pt x="149571" y="419"/>
                            </a:lnTo>
                            <a:cubicBezTo>
                              <a:pt x="149543" y="11668"/>
                              <a:pt x="141980" y="22888"/>
                              <a:pt x="126940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3" name="Freeform: Shape 14422">
                        <a:extLst>
                          <a:ext uri="{FF2B5EF4-FFF2-40B4-BE49-F238E27FC236}">
                            <a16:creationId xmlns:a16="http://schemas.microsoft.com/office/drawing/2014/main" id="{F5A4DD98-DEAF-A2C5-BD44-FBA038FBF9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9158" y="5073338"/>
                        <a:ext cx="20964" cy="102507"/>
                      </a:xfrm>
                      <a:custGeom>
                        <a:avLst/>
                        <a:gdLst>
                          <a:gd name="connsiteX0" fmla="*/ 20965 w 20964"/>
                          <a:gd name="connsiteY0" fmla="*/ 30023 h 102507"/>
                          <a:gd name="connsiteX1" fmla="*/ 210 w 20964"/>
                          <a:gd name="connsiteY1" fmla="*/ 0 h 102507"/>
                          <a:gd name="connsiteX2" fmla="*/ 0 w 20964"/>
                          <a:gd name="connsiteY2" fmla="*/ 72352 h 102507"/>
                          <a:gd name="connsiteX3" fmla="*/ 20965 w 20964"/>
                          <a:gd name="connsiteY3" fmla="*/ 102508 h 102507"/>
                          <a:gd name="connsiteX4" fmla="*/ 20965 w 20964"/>
                          <a:gd name="connsiteY4" fmla="*/ 30023 h 1025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64" h="102507">
                            <a:moveTo>
                              <a:pt x="20965" y="30023"/>
                            </a:moveTo>
                            <a:cubicBezTo>
                              <a:pt x="7077" y="21603"/>
                              <a:pt x="172" y="10782"/>
                              <a:pt x="210" y="0"/>
                            </a:cubicBezTo>
                            <a:lnTo>
                              <a:pt x="0" y="72352"/>
                            </a:lnTo>
                            <a:cubicBezTo>
                              <a:pt x="-29" y="83201"/>
                              <a:pt x="6944" y="94069"/>
                              <a:pt x="20965" y="102508"/>
                            </a:cubicBezTo>
                            <a:lnTo>
                              <a:pt x="20965" y="30023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4" name="Freeform: Shape 14423">
                        <a:extLst>
                          <a:ext uri="{FF2B5EF4-FFF2-40B4-BE49-F238E27FC236}">
                            <a16:creationId xmlns:a16="http://schemas.microsoft.com/office/drawing/2014/main" id="{B6CB2618-9A4E-3F49-9170-9E27FFDE0F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7047" y="5031143"/>
                        <a:ext cx="154147" cy="70332"/>
                      </a:xfrm>
                      <a:custGeom>
                        <a:avLst/>
                        <a:gdLst>
                          <a:gd name="connsiteX0" fmla="*/ 142147 w 154147"/>
                          <a:gd name="connsiteY0" fmla="*/ 2105 h 70332"/>
                          <a:gd name="connsiteX1" fmla="*/ 140242 w 154147"/>
                          <a:gd name="connsiteY1" fmla="*/ 362 h 70332"/>
                          <a:gd name="connsiteX2" fmla="*/ 74672 w 154147"/>
                          <a:gd name="connsiteY2" fmla="*/ 66551 h 70332"/>
                          <a:gd name="connsiteX3" fmla="*/ 14008 w 154147"/>
                          <a:gd name="connsiteY3" fmla="*/ 0 h 70332"/>
                          <a:gd name="connsiteX4" fmla="*/ 12093 w 154147"/>
                          <a:gd name="connsiteY4" fmla="*/ 1733 h 70332"/>
                          <a:gd name="connsiteX5" fmla="*/ 74596 w 154147"/>
                          <a:gd name="connsiteY5" fmla="*/ 70304 h 70332"/>
                          <a:gd name="connsiteX6" fmla="*/ 142147 w 154147"/>
                          <a:gd name="connsiteY6" fmla="*/ 2105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47" h="70332">
                            <a:moveTo>
                              <a:pt x="142147" y="2105"/>
                            </a:moveTo>
                            <a:lnTo>
                              <a:pt x="140242" y="362"/>
                            </a:lnTo>
                            <a:cubicBezTo>
                              <a:pt x="172256" y="29766"/>
                              <a:pt x="134223" y="67761"/>
                              <a:pt x="74672" y="66551"/>
                            </a:cubicBezTo>
                            <a:cubicBezTo>
                              <a:pt x="17065" y="65379"/>
                              <a:pt x="-17053" y="28194"/>
                              <a:pt x="14008" y="0"/>
                            </a:cubicBezTo>
                            <a:lnTo>
                              <a:pt x="12093" y="1733"/>
                            </a:lnTo>
                            <a:cubicBezTo>
                              <a:pt x="-19882" y="30766"/>
                              <a:pt x="15198" y="69094"/>
                              <a:pt x="74596" y="70304"/>
                            </a:cubicBezTo>
                            <a:cubicBezTo>
                              <a:pt x="135661" y="71542"/>
                              <a:pt x="175256" y="32518"/>
                              <a:pt x="142147" y="2105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5" name="Freeform: Shape 14424">
                        <a:extLst>
                          <a:ext uri="{FF2B5EF4-FFF2-40B4-BE49-F238E27FC236}">
                            <a16:creationId xmlns:a16="http://schemas.microsoft.com/office/drawing/2014/main" id="{4B7FED5B-10C2-96F9-5524-D3CD7EF2F7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9425" y="5031333"/>
                        <a:ext cx="149428" cy="66383"/>
                      </a:xfrm>
                      <a:custGeom>
                        <a:avLst/>
                        <a:gdLst>
                          <a:gd name="connsiteX0" fmla="*/ 126797 w 149428"/>
                          <a:gd name="connsiteY0" fmla="*/ 31328 h 66383"/>
                          <a:gd name="connsiteX1" fmla="*/ 21193 w 149428"/>
                          <a:gd name="connsiteY1" fmla="*/ 30261 h 66383"/>
                          <a:gd name="connsiteX2" fmla="*/ 67 w 149428"/>
                          <a:gd name="connsiteY2" fmla="*/ 0 h 66383"/>
                          <a:gd name="connsiteX3" fmla="*/ 0 w 149428"/>
                          <a:gd name="connsiteY3" fmla="*/ 22917 h 66383"/>
                          <a:gd name="connsiteX4" fmla="*/ 21126 w 149428"/>
                          <a:gd name="connsiteY4" fmla="*/ 53178 h 66383"/>
                          <a:gd name="connsiteX5" fmla="*/ 126730 w 149428"/>
                          <a:gd name="connsiteY5" fmla="*/ 54245 h 66383"/>
                          <a:gd name="connsiteX6" fmla="*/ 149362 w 149428"/>
                          <a:gd name="connsiteY6" fmla="*/ 23336 h 66383"/>
                          <a:gd name="connsiteX7" fmla="*/ 149428 w 149428"/>
                          <a:gd name="connsiteY7" fmla="*/ 419 h 66383"/>
                          <a:gd name="connsiteX8" fmla="*/ 126797 w 149428"/>
                          <a:gd name="connsiteY8" fmla="*/ 31328 h 66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9428" h="66383">
                            <a:moveTo>
                              <a:pt x="126797" y="31328"/>
                            </a:moveTo>
                            <a:cubicBezTo>
                              <a:pt x="97222" y="47920"/>
                              <a:pt x="49940" y="47444"/>
                              <a:pt x="21193" y="30261"/>
                            </a:cubicBezTo>
                            <a:cubicBezTo>
                              <a:pt x="7058" y="21812"/>
                              <a:pt x="29" y="10887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9" y="33804"/>
                              <a:pt x="6991" y="44730"/>
                              <a:pt x="21126" y="53178"/>
                            </a:cubicBezTo>
                            <a:cubicBezTo>
                              <a:pt x="49873" y="70361"/>
                              <a:pt x="97155" y="70838"/>
                              <a:pt x="126730" y="54245"/>
                            </a:cubicBezTo>
                            <a:cubicBezTo>
                              <a:pt x="141761" y="45815"/>
                              <a:pt x="149323" y="34585"/>
                              <a:pt x="149362" y="23336"/>
                            </a:cubicBezTo>
                            <a:lnTo>
                              <a:pt x="149428" y="419"/>
                            </a:lnTo>
                            <a:cubicBezTo>
                              <a:pt x="149390" y="11668"/>
                              <a:pt x="141827" y="22898"/>
                              <a:pt x="126797" y="31328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6" name="Freeform: Shape 14425">
                        <a:extLst>
                          <a:ext uri="{FF2B5EF4-FFF2-40B4-BE49-F238E27FC236}">
                            <a16:creationId xmlns:a16="http://schemas.microsoft.com/office/drawing/2014/main" id="{F14D3231-6BB0-B271-1AA2-042BB1687F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9415" y="5031333"/>
                        <a:ext cx="20707" cy="52911"/>
                      </a:xfrm>
                      <a:custGeom>
                        <a:avLst/>
                        <a:gdLst>
                          <a:gd name="connsiteX0" fmla="*/ 20707 w 20707"/>
                          <a:gd name="connsiteY0" fmla="*/ 29956 h 52911"/>
                          <a:gd name="connsiteX1" fmla="*/ 67 w 20707"/>
                          <a:gd name="connsiteY1" fmla="*/ 0 h 52911"/>
                          <a:gd name="connsiteX2" fmla="*/ 0 w 20707"/>
                          <a:gd name="connsiteY2" fmla="*/ 22917 h 52911"/>
                          <a:gd name="connsiteX3" fmla="*/ 20707 w 20707"/>
                          <a:gd name="connsiteY3" fmla="*/ 52911 h 52911"/>
                          <a:gd name="connsiteX4" fmla="*/ 20707 w 20707"/>
                          <a:gd name="connsiteY4" fmla="*/ 29956 h 529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707" h="52911">
                            <a:moveTo>
                              <a:pt x="20707" y="29956"/>
                            </a:moveTo>
                            <a:cubicBezTo>
                              <a:pt x="6906" y="21545"/>
                              <a:pt x="38" y="10763"/>
                              <a:pt x="67" y="0"/>
                            </a:cubicBezTo>
                            <a:lnTo>
                              <a:pt x="0" y="22917"/>
                            </a:lnTo>
                            <a:cubicBezTo>
                              <a:pt x="-29" y="33690"/>
                              <a:pt x="6858" y="44491"/>
                              <a:pt x="20707" y="52911"/>
                            </a:cubicBezTo>
                            <a:lnTo>
                              <a:pt x="20707" y="29956"/>
                            </a:ln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7" name="Freeform: Shape 14426">
                        <a:extLst>
                          <a:ext uri="{FF2B5EF4-FFF2-40B4-BE49-F238E27FC236}">
                            <a16:creationId xmlns:a16="http://schemas.microsoft.com/office/drawing/2014/main" id="{33D64963-DB98-2639-7975-B34BC47809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5396" y="5070176"/>
                        <a:ext cx="157753" cy="46631"/>
                      </a:xfrm>
                      <a:custGeom>
                        <a:avLst/>
                        <a:gdLst>
                          <a:gd name="connsiteX0" fmla="*/ 0 w 157753"/>
                          <a:gd name="connsiteY0" fmla="*/ 1991 h 46631"/>
                          <a:gd name="connsiteX1" fmla="*/ 24279 w 157753"/>
                          <a:gd name="connsiteY1" fmla="*/ 33042 h 46631"/>
                          <a:gd name="connsiteX2" fmla="*/ 45091 w 157753"/>
                          <a:gd name="connsiteY2" fmla="*/ 41967 h 46631"/>
                          <a:gd name="connsiteX3" fmla="*/ 111995 w 157753"/>
                          <a:gd name="connsiteY3" fmla="*/ 42158 h 46631"/>
                          <a:gd name="connsiteX4" fmla="*/ 157753 w 157753"/>
                          <a:gd name="connsiteY4" fmla="*/ 0 h 46631"/>
                          <a:gd name="connsiteX5" fmla="*/ 0 w 157753"/>
                          <a:gd name="connsiteY5" fmla="*/ 1991 h 46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1">
                            <a:moveTo>
                              <a:pt x="0" y="1991"/>
                            </a:moveTo>
                            <a:cubicBezTo>
                              <a:pt x="2477" y="14345"/>
                              <a:pt x="10601" y="24775"/>
                              <a:pt x="24279" y="33042"/>
                            </a:cubicBezTo>
                            <a:cubicBezTo>
                              <a:pt x="32271" y="37872"/>
                              <a:pt x="39376" y="40138"/>
                              <a:pt x="45091" y="41967"/>
                            </a:cubicBezTo>
                            <a:cubicBezTo>
                              <a:pt x="66037" y="48111"/>
                              <a:pt x="90954" y="48196"/>
                              <a:pt x="111995" y="42158"/>
                            </a:cubicBezTo>
                            <a:cubicBezTo>
                              <a:pt x="124892" y="38367"/>
                              <a:pt x="154067" y="26879"/>
                              <a:pt x="157753" y="0"/>
                            </a:cubicBezTo>
                            <a:cubicBezTo>
                              <a:pt x="124949" y="40234"/>
                              <a:pt x="45444" y="50140"/>
                              <a:pt x="0" y="1991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8" name="Freeform: Shape 14427">
                        <a:extLst>
                          <a:ext uri="{FF2B5EF4-FFF2-40B4-BE49-F238E27FC236}">
                            <a16:creationId xmlns:a16="http://schemas.microsoft.com/office/drawing/2014/main" id="{BFD66AC5-1C54-A4DA-D31B-9556815B6A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615" y="5037010"/>
                        <a:ext cx="158915" cy="74509"/>
                      </a:xfrm>
                      <a:custGeom>
                        <a:avLst/>
                        <a:gdLst>
                          <a:gd name="connsiteX0" fmla="*/ 148238 w 158915"/>
                          <a:gd name="connsiteY0" fmla="*/ 0 h 74509"/>
                          <a:gd name="connsiteX1" fmla="*/ 133112 w 158915"/>
                          <a:gd name="connsiteY1" fmla="*/ 51949 h 74509"/>
                          <a:gd name="connsiteX2" fmla="*/ 24317 w 158915"/>
                          <a:gd name="connsiteY2" fmla="*/ 50854 h 74509"/>
                          <a:gd name="connsiteX3" fmla="*/ 10249 w 158915"/>
                          <a:gd name="connsiteY3" fmla="*/ 286 h 74509"/>
                          <a:gd name="connsiteX4" fmla="*/ 10 w 158915"/>
                          <a:gd name="connsiteY4" fmla="*/ 25851 h 74509"/>
                          <a:gd name="connsiteX5" fmla="*/ 0 w 158915"/>
                          <a:gd name="connsiteY5" fmla="*/ 28260 h 74509"/>
                          <a:gd name="connsiteX6" fmla="*/ 22479 w 158915"/>
                          <a:gd name="connsiteY6" fmla="*/ 60455 h 74509"/>
                          <a:gd name="connsiteX7" fmla="*/ 134836 w 158915"/>
                          <a:gd name="connsiteY7" fmla="*/ 61589 h 74509"/>
                          <a:gd name="connsiteX8" fmla="*/ 158906 w 158915"/>
                          <a:gd name="connsiteY8" fmla="*/ 28708 h 74509"/>
                          <a:gd name="connsiteX9" fmla="*/ 158915 w 158915"/>
                          <a:gd name="connsiteY9" fmla="*/ 26175 h 74509"/>
                          <a:gd name="connsiteX10" fmla="*/ 148238 w 158915"/>
                          <a:gd name="connsiteY10" fmla="*/ 0 h 745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15" h="74509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090"/>
                              <a:pt x="133112" y="51949"/>
                            </a:cubicBezTo>
                            <a:cubicBezTo>
                              <a:pt x="102642" y="69047"/>
                              <a:pt x="53931" y="68551"/>
                              <a:pt x="24317" y="50854"/>
                            </a:cubicBezTo>
                            <a:cubicBezTo>
                              <a:pt x="981" y="36900"/>
                              <a:pt x="-3496" y="16431"/>
                              <a:pt x="10249" y="286"/>
                            </a:cubicBezTo>
                            <a:cubicBezTo>
                              <a:pt x="5077" y="6191"/>
                              <a:pt x="267" y="14240"/>
                              <a:pt x="10" y="25851"/>
                            </a:cubicBezTo>
                            <a:lnTo>
                              <a:pt x="0" y="28260"/>
                            </a:lnTo>
                            <a:cubicBezTo>
                              <a:pt x="-28" y="39843"/>
                              <a:pt x="7439" y="51463"/>
                              <a:pt x="22479" y="60455"/>
                            </a:cubicBezTo>
                            <a:cubicBezTo>
                              <a:pt x="53064" y="78743"/>
                              <a:pt x="103365" y="79248"/>
                              <a:pt x="134836" y="61589"/>
                            </a:cubicBezTo>
                            <a:cubicBezTo>
                              <a:pt x="150828" y="52616"/>
                              <a:pt x="158877" y="40681"/>
                              <a:pt x="158906" y="28708"/>
                            </a:cubicBezTo>
                            <a:cubicBezTo>
                              <a:pt x="158906" y="27927"/>
                              <a:pt x="158915" y="27108"/>
                              <a:pt x="158915" y="26175"/>
                            </a:cubicBezTo>
                            <a:cubicBezTo>
                              <a:pt x="158687" y="14211"/>
                              <a:pt x="153610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29" name="Freeform: Shape 14428">
                        <a:extLst>
                          <a:ext uri="{FF2B5EF4-FFF2-40B4-BE49-F238E27FC236}">
                            <a16:creationId xmlns:a16="http://schemas.microsoft.com/office/drawing/2014/main" id="{AACE3B46-5943-4FD9-F43C-7D2135BB1D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7162" y="4989137"/>
                        <a:ext cx="154156" cy="70332"/>
                      </a:xfrm>
                      <a:custGeom>
                        <a:avLst/>
                        <a:gdLst>
                          <a:gd name="connsiteX0" fmla="*/ 142147 w 154156"/>
                          <a:gd name="connsiteY0" fmla="*/ 2114 h 70332"/>
                          <a:gd name="connsiteX1" fmla="*/ 140242 w 154156"/>
                          <a:gd name="connsiteY1" fmla="*/ 371 h 70332"/>
                          <a:gd name="connsiteX2" fmla="*/ 74672 w 154156"/>
                          <a:gd name="connsiteY2" fmla="*/ 66561 h 70332"/>
                          <a:gd name="connsiteX3" fmla="*/ 14008 w 154156"/>
                          <a:gd name="connsiteY3" fmla="*/ 0 h 70332"/>
                          <a:gd name="connsiteX4" fmla="*/ 12093 w 154156"/>
                          <a:gd name="connsiteY4" fmla="*/ 1734 h 70332"/>
                          <a:gd name="connsiteX5" fmla="*/ 74596 w 154156"/>
                          <a:gd name="connsiteY5" fmla="*/ 70304 h 70332"/>
                          <a:gd name="connsiteX6" fmla="*/ 142147 w 154156"/>
                          <a:gd name="connsiteY6" fmla="*/ 2114 h 703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156" h="70332">
                            <a:moveTo>
                              <a:pt x="142147" y="2114"/>
                            </a:moveTo>
                            <a:lnTo>
                              <a:pt x="140242" y="371"/>
                            </a:lnTo>
                            <a:cubicBezTo>
                              <a:pt x="172170" y="29699"/>
                              <a:pt x="134375" y="67770"/>
                              <a:pt x="74672" y="66561"/>
                            </a:cubicBezTo>
                            <a:cubicBezTo>
                              <a:pt x="17065" y="65389"/>
                              <a:pt x="-17053" y="28204"/>
                              <a:pt x="14008" y="0"/>
                            </a:cubicBezTo>
                            <a:lnTo>
                              <a:pt x="12093" y="1734"/>
                            </a:lnTo>
                            <a:cubicBezTo>
                              <a:pt x="-19882" y="30766"/>
                              <a:pt x="15198" y="69094"/>
                              <a:pt x="74596" y="70304"/>
                            </a:cubicBezTo>
                            <a:cubicBezTo>
                              <a:pt x="135756" y="71542"/>
                              <a:pt x="175247" y="32509"/>
                              <a:pt x="142147" y="2114"/>
                            </a:cubicBezTo>
                            <a:close/>
                          </a:path>
                        </a:pathLst>
                      </a:custGeom>
                      <a:solidFill>
                        <a:srgbClr val="98D6F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30" name="Freeform: Shape 14429">
                        <a:extLst>
                          <a:ext uri="{FF2B5EF4-FFF2-40B4-BE49-F238E27FC236}">
                            <a16:creationId xmlns:a16="http://schemas.microsoft.com/office/drawing/2014/main" id="{EB23672D-9C51-ABEF-7BD7-6143FEF1B9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5510" y="5028161"/>
                        <a:ext cx="157753" cy="46631"/>
                      </a:xfrm>
                      <a:custGeom>
                        <a:avLst/>
                        <a:gdLst>
                          <a:gd name="connsiteX0" fmla="*/ 0 w 157753"/>
                          <a:gd name="connsiteY0" fmla="*/ 2000 h 46631"/>
                          <a:gd name="connsiteX1" fmla="*/ 24279 w 157753"/>
                          <a:gd name="connsiteY1" fmla="*/ 33042 h 46631"/>
                          <a:gd name="connsiteX2" fmla="*/ 45091 w 157753"/>
                          <a:gd name="connsiteY2" fmla="*/ 41967 h 46631"/>
                          <a:gd name="connsiteX3" fmla="*/ 111995 w 157753"/>
                          <a:gd name="connsiteY3" fmla="*/ 42158 h 46631"/>
                          <a:gd name="connsiteX4" fmla="*/ 157753 w 157753"/>
                          <a:gd name="connsiteY4" fmla="*/ 0 h 46631"/>
                          <a:gd name="connsiteX5" fmla="*/ 0 w 157753"/>
                          <a:gd name="connsiteY5" fmla="*/ 2000 h 46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7753" h="46631">
                            <a:moveTo>
                              <a:pt x="0" y="2000"/>
                            </a:moveTo>
                            <a:cubicBezTo>
                              <a:pt x="2477" y="14354"/>
                              <a:pt x="10601" y="24784"/>
                              <a:pt x="24279" y="33042"/>
                            </a:cubicBezTo>
                            <a:cubicBezTo>
                              <a:pt x="32271" y="37872"/>
                              <a:pt x="39376" y="40148"/>
                              <a:pt x="45091" y="41967"/>
                            </a:cubicBezTo>
                            <a:cubicBezTo>
                              <a:pt x="66037" y="48111"/>
                              <a:pt x="90954" y="48196"/>
                              <a:pt x="111995" y="42158"/>
                            </a:cubicBezTo>
                            <a:cubicBezTo>
                              <a:pt x="124892" y="38367"/>
                              <a:pt x="154067" y="26880"/>
                              <a:pt x="157753" y="0"/>
                            </a:cubicBezTo>
                            <a:cubicBezTo>
                              <a:pt x="108861" y="48987"/>
                              <a:pt x="56102" y="47387"/>
                              <a:pt x="0" y="2000"/>
                            </a:cubicBezTo>
                            <a:close/>
                          </a:path>
                        </a:pathLst>
                      </a:custGeom>
                      <a:solidFill>
                        <a:srgbClr val="479E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31" name="Freeform: Shape 14430">
                        <a:extLst>
                          <a:ext uri="{FF2B5EF4-FFF2-40B4-BE49-F238E27FC236}">
                            <a16:creationId xmlns:a16="http://schemas.microsoft.com/office/drawing/2014/main" id="{F60A68BE-F173-B8EC-241A-F12B41A8CD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729" y="4995014"/>
                        <a:ext cx="158924" cy="74518"/>
                      </a:xfrm>
                      <a:custGeom>
                        <a:avLst/>
                        <a:gdLst>
                          <a:gd name="connsiteX0" fmla="*/ 148238 w 158924"/>
                          <a:gd name="connsiteY0" fmla="*/ 0 h 74518"/>
                          <a:gd name="connsiteX1" fmla="*/ 133112 w 158924"/>
                          <a:gd name="connsiteY1" fmla="*/ 51949 h 74518"/>
                          <a:gd name="connsiteX2" fmla="*/ 24317 w 158924"/>
                          <a:gd name="connsiteY2" fmla="*/ 50854 h 74518"/>
                          <a:gd name="connsiteX3" fmla="*/ 10249 w 158924"/>
                          <a:gd name="connsiteY3" fmla="*/ 286 h 74518"/>
                          <a:gd name="connsiteX4" fmla="*/ 10 w 158924"/>
                          <a:gd name="connsiteY4" fmla="*/ 25851 h 74518"/>
                          <a:gd name="connsiteX5" fmla="*/ 0 w 158924"/>
                          <a:gd name="connsiteY5" fmla="*/ 28270 h 74518"/>
                          <a:gd name="connsiteX6" fmla="*/ 22479 w 158924"/>
                          <a:gd name="connsiteY6" fmla="*/ 60465 h 74518"/>
                          <a:gd name="connsiteX7" fmla="*/ 134836 w 158924"/>
                          <a:gd name="connsiteY7" fmla="*/ 61598 h 74518"/>
                          <a:gd name="connsiteX8" fmla="*/ 158915 w 158924"/>
                          <a:gd name="connsiteY8" fmla="*/ 28718 h 74518"/>
                          <a:gd name="connsiteX9" fmla="*/ 158925 w 158924"/>
                          <a:gd name="connsiteY9" fmla="*/ 26184 h 74518"/>
                          <a:gd name="connsiteX10" fmla="*/ 148238 w 158924"/>
                          <a:gd name="connsiteY10" fmla="*/ 0 h 74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58924" h="74518">
                            <a:moveTo>
                              <a:pt x="148238" y="0"/>
                            </a:moveTo>
                            <a:cubicBezTo>
                              <a:pt x="162935" y="16945"/>
                              <a:pt x="157801" y="38090"/>
                              <a:pt x="133112" y="51949"/>
                            </a:cubicBezTo>
                            <a:cubicBezTo>
                              <a:pt x="102641" y="69047"/>
                              <a:pt x="53931" y="68551"/>
                              <a:pt x="24317" y="50854"/>
                            </a:cubicBezTo>
                            <a:cubicBezTo>
                              <a:pt x="981" y="36900"/>
                              <a:pt x="-3496" y="16430"/>
                              <a:pt x="10249" y="286"/>
                            </a:cubicBezTo>
                            <a:cubicBezTo>
                              <a:pt x="5077" y="6201"/>
                              <a:pt x="267" y="14240"/>
                              <a:pt x="10" y="25851"/>
                            </a:cubicBezTo>
                            <a:lnTo>
                              <a:pt x="0" y="28270"/>
                            </a:lnTo>
                            <a:cubicBezTo>
                              <a:pt x="-28" y="39853"/>
                              <a:pt x="7439" y="51473"/>
                              <a:pt x="22479" y="60465"/>
                            </a:cubicBezTo>
                            <a:cubicBezTo>
                              <a:pt x="53064" y="78752"/>
                              <a:pt x="103365" y="79257"/>
                              <a:pt x="134836" y="61598"/>
                            </a:cubicBezTo>
                            <a:cubicBezTo>
                              <a:pt x="150829" y="52626"/>
                              <a:pt x="158877" y="40691"/>
                              <a:pt x="158915" y="28718"/>
                            </a:cubicBezTo>
                            <a:cubicBezTo>
                              <a:pt x="158915" y="27451"/>
                              <a:pt x="158925" y="26184"/>
                              <a:pt x="158925" y="26184"/>
                            </a:cubicBezTo>
                            <a:cubicBezTo>
                              <a:pt x="158696" y="14202"/>
                              <a:pt x="153619" y="6001"/>
                              <a:pt x="1482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4408" name="Freeform: Shape 14407">
                      <a:extLst>
                        <a:ext uri="{FF2B5EF4-FFF2-40B4-BE49-F238E27FC236}">
                          <a16:creationId xmlns:a16="http://schemas.microsoft.com/office/drawing/2014/main" id="{CB703803-7C18-A8D7-19A2-093DEE600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9539" y="5004939"/>
                      <a:ext cx="149371" cy="50782"/>
                    </a:xfrm>
                    <a:custGeom>
                      <a:avLst/>
                      <a:gdLst>
                        <a:gd name="connsiteX0" fmla="*/ 126740 w 149371"/>
                        <a:gd name="connsiteY0" fmla="*/ 31328 h 50782"/>
                        <a:gd name="connsiteX1" fmla="*/ 21136 w 149371"/>
                        <a:gd name="connsiteY1" fmla="*/ 30261 h 50782"/>
                        <a:gd name="connsiteX2" fmla="*/ 10 w 149371"/>
                        <a:gd name="connsiteY2" fmla="*/ 0 h 50782"/>
                        <a:gd name="connsiteX3" fmla="*/ 0 w 149371"/>
                        <a:gd name="connsiteY3" fmla="*/ 7315 h 50782"/>
                        <a:gd name="connsiteX4" fmla="*/ 21126 w 149371"/>
                        <a:gd name="connsiteY4" fmla="*/ 37576 h 50782"/>
                        <a:gd name="connsiteX5" fmla="*/ 126730 w 149371"/>
                        <a:gd name="connsiteY5" fmla="*/ 38643 h 50782"/>
                        <a:gd name="connsiteX6" fmla="*/ 149362 w 149371"/>
                        <a:gd name="connsiteY6" fmla="*/ 7734 h 50782"/>
                        <a:gd name="connsiteX7" fmla="*/ 149371 w 149371"/>
                        <a:gd name="connsiteY7" fmla="*/ 419 h 50782"/>
                        <a:gd name="connsiteX8" fmla="*/ 126740 w 149371"/>
                        <a:gd name="connsiteY8" fmla="*/ 31328 h 50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371" h="50782">
                          <a:moveTo>
                            <a:pt x="126740" y="31328"/>
                          </a:moveTo>
                          <a:cubicBezTo>
                            <a:pt x="97165" y="47920"/>
                            <a:pt x="49883" y="47444"/>
                            <a:pt x="21136" y="30261"/>
                          </a:cubicBezTo>
                          <a:cubicBezTo>
                            <a:pt x="7001" y="21812"/>
                            <a:pt x="-29" y="10887"/>
                            <a:pt x="10" y="0"/>
                          </a:cubicBezTo>
                          <a:lnTo>
                            <a:pt x="0" y="7315"/>
                          </a:lnTo>
                          <a:cubicBezTo>
                            <a:pt x="-29" y="18202"/>
                            <a:pt x="6991" y="29118"/>
                            <a:pt x="21126" y="37576"/>
                          </a:cubicBezTo>
                          <a:cubicBezTo>
                            <a:pt x="49873" y="54759"/>
                            <a:pt x="97155" y="55236"/>
                            <a:pt x="126730" y="38643"/>
                          </a:cubicBezTo>
                          <a:cubicBezTo>
                            <a:pt x="141761" y="30204"/>
                            <a:pt x="149324" y="18983"/>
                            <a:pt x="149362" y="7734"/>
                          </a:cubicBezTo>
                          <a:lnTo>
                            <a:pt x="149371" y="419"/>
                          </a:lnTo>
                          <a:cubicBezTo>
                            <a:pt x="149343" y="11668"/>
                            <a:pt x="141770" y="22888"/>
                            <a:pt x="126740" y="31328"/>
                          </a:cubicBezTo>
                          <a:close/>
                        </a:path>
                      </a:pathLst>
                    </a:custGeom>
                    <a:solidFill>
                      <a:srgbClr val="5AACD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09" name="Freeform: Shape 14408">
                      <a:extLst>
                        <a:ext uri="{FF2B5EF4-FFF2-40B4-BE49-F238E27FC236}">
                          <a16:creationId xmlns:a16="http://schemas.microsoft.com/office/drawing/2014/main" id="{D62EEEDE-D630-FABC-767D-A41C2129EA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9549" y="4956250"/>
                      <a:ext cx="149352" cy="92536"/>
                    </a:xfrm>
                    <a:custGeom>
                      <a:avLst/>
                      <a:gdLst>
                        <a:gd name="connsiteX0" fmla="*/ 145180 w 149352"/>
                        <a:gd name="connsiteY0" fmla="*/ 33792 h 92536"/>
                        <a:gd name="connsiteX1" fmla="*/ 135779 w 149352"/>
                        <a:gd name="connsiteY1" fmla="*/ 21886 h 92536"/>
                        <a:gd name="connsiteX2" fmla="*/ 103480 w 149352"/>
                        <a:gd name="connsiteY2" fmla="*/ 4179 h 92536"/>
                        <a:gd name="connsiteX3" fmla="*/ 66199 w 149352"/>
                        <a:gd name="connsiteY3" fmla="*/ 359 h 92536"/>
                        <a:gd name="connsiteX4" fmla="*/ 27137 w 149352"/>
                        <a:gd name="connsiteY4" fmla="*/ 11913 h 92536"/>
                        <a:gd name="connsiteX5" fmla="*/ 0 w 149352"/>
                        <a:gd name="connsiteY5" fmla="*/ 49070 h 92536"/>
                        <a:gd name="connsiteX6" fmla="*/ 21126 w 149352"/>
                        <a:gd name="connsiteY6" fmla="*/ 79331 h 92536"/>
                        <a:gd name="connsiteX7" fmla="*/ 126730 w 149352"/>
                        <a:gd name="connsiteY7" fmla="*/ 80398 h 92536"/>
                        <a:gd name="connsiteX8" fmla="*/ 149352 w 149352"/>
                        <a:gd name="connsiteY8" fmla="*/ 48946 h 92536"/>
                        <a:gd name="connsiteX9" fmla="*/ 145180 w 149352"/>
                        <a:gd name="connsiteY9" fmla="*/ 33792 h 92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52" h="92536">
                          <a:moveTo>
                            <a:pt x="145180" y="33792"/>
                          </a:moveTo>
                          <a:cubicBezTo>
                            <a:pt x="143399" y="30239"/>
                            <a:pt x="140237" y="26239"/>
                            <a:pt x="135779" y="21886"/>
                          </a:cubicBezTo>
                          <a:cubicBezTo>
                            <a:pt x="132236" y="18428"/>
                            <a:pt x="121996" y="9779"/>
                            <a:pt x="103480" y="4179"/>
                          </a:cubicBezTo>
                          <a:cubicBezTo>
                            <a:pt x="85592" y="-1241"/>
                            <a:pt x="69285" y="45"/>
                            <a:pt x="66199" y="359"/>
                          </a:cubicBezTo>
                          <a:cubicBezTo>
                            <a:pt x="48511" y="2150"/>
                            <a:pt x="38824" y="5798"/>
                            <a:pt x="27137" y="11913"/>
                          </a:cubicBezTo>
                          <a:cubicBezTo>
                            <a:pt x="1448" y="26658"/>
                            <a:pt x="391" y="42945"/>
                            <a:pt x="0" y="49070"/>
                          </a:cubicBezTo>
                          <a:cubicBezTo>
                            <a:pt x="-29" y="59957"/>
                            <a:pt x="6991" y="70882"/>
                            <a:pt x="21126" y="79331"/>
                          </a:cubicBezTo>
                          <a:cubicBezTo>
                            <a:pt x="49873" y="96514"/>
                            <a:pt x="97155" y="96990"/>
                            <a:pt x="126730" y="80398"/>
                          </a:cubicBezTo>
                          <a:cubicBezTo>
                            <a:pt x="141761" y="71968"/>
                            <a:pt x="149323" y="60738"/>
                            <a:pt x="149352" y="48946"/>
                          </a:cubicBezTo>
                          <a:cubicBezTo>
                            <a:pt x="148952" y="43736"/>
                            <a:pt x="148733" y="40869"/>
                            <a:pt x="145180" y="33792"/>
                          </a:cubicBezTo>
                          <a:close/>
                        </a:path>
                      </a:pathLst>
                    </a:custGeom>
                    <a:solidFill>
                      <a:srgbClr val="8DD3F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10" name="Freeform: Shape 14409">
                      <a:extLst>
                        <a:ext uri="{FF2B5EF4-FFF2-40B4-BE49-F238E27FC236}">
                          <a16:creationId xmlns:a16="http://schemas.microsoft.com/office/drawing/2014/main" id="{71D2C3FA-917F-BCD7-F4B8-66A618915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0405" y="4964084"/>
                      <a:ext cx="148225" cy="84702"/>
                    </a:xfrm>
                    <a:custGeom>
                      <a:avLst/>
                      <a:gdLst>
                        <a:gd name="connsiteX0" fmla="*/ 125874 w 148225"/>
                        <a:gd name="connsiteY0" fmla="*/ 72564 h 84702"/>
                        <a:gd name="connsiteX1" fmla="*/ 147991 w 148225"/>
                        <a:gd name="connsiteY1" fmla="*/ 46208 h 84702"/>
                        <a:gd name="connsiteX2" fmla="*/ 126531 w 148225"/>
                        <a:gd name="connsiteY2" fmla="*/ 12537 h 84702"/>
                        <a:gd name="connsiteX3" fmla="*/ 21699 w 148225"/>
                        <a:gd name="connsiteY3" fmla="*/ 12537 h 84702"/>
                        <a:gd name="connsiteX4" fmla="*/ 3868 w 148225"/>
                        <a:gd name="connsiteY4" fmla="*/ 56467 h 84702"/>
                        <a:gd name="connsiteX5" fmla="*/ 20270 w 148225"/>
                        <a:gd name="connsiteY5" fmla="*/ 71497 h 84702"/>
                        <a:gd name="connsiteX6" fmla="*/ 125874 w 148225"/>
                        <a:gd name="connsiteY6" fmla="*/ 72564 h 84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225" h="84702">
                          <a:moveTo>
                            <a:pt x="125874" y="72564"/>
                          </a:moveTo>
                          <a:cubicBezTo>
                            <a:pt x="138714" y="65353"/>
                            <a:pt x="146096" y="56114"/>
                            <a:pt x="147991" y="46208"/>
                          </a:cubicBezTo>
                          <a:cubicBezTo>
                            <a:pt x="149649" y="34149"/>
                            <a:pt x="142514" y="21757"/>
                            <a:pt x="126531" y="12537"/>
                          </a:cubicBezTo>
                          <a:cubicBezTo>
                            <a:pt x="97585" y="-4179"/>
                            <a:pt x="50646" y="-4179"/>
                            <a:pt x="21699" y="12537"/>
                          </a:cubicBezTo>
                          <a:cubicBezTo>
                            <a:pt x="1125" y="24415"/>
                            <a:pt x="-4818" y="41550"/>
                            <a:pt x="3868" y="56467"/>
                          </a:cubicBezTo>
                          <a:cubicBezTo>
                            <a:pt x="7374" y="61915"/>
                            <a:pt x="12822" y="67049"/>
                            <a:pt x="20270" y="71497"/>
                          </a:cubicBezTo>
                          <a:cubicBezTo>
                            <a:pt x="49017" y="88680"/>
                            <a:pt x="96299" y="89156"/>
                            <a:pt x="125874" y="72564"/>
                          </a:cubicBezTo>
                          <a:close/>
                        </a:path>
                      </a:pathLst>
                    </a:custGeom>
                    <a:solidFill>
                      <a:srgbClr val="D0E7EF">
                        <a:alpha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411" name="Freeform: Shape 14410">
                      <a:extLst>
                        <a:ext uri="{FF2B5EF4-FFF2-40B4-BE49-F238E27FC236}">
                          <a16:creationId xmlns:a16="http://schemas.microsoft.com/office/drawing/2014/main" id="{13F6024C-7EAF-B065-FFC3-D0DB12E09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8168" y="4999510"/>
                      <a:ext cx="65651" cy="43696"/>
                    </a:xfrm>
                    <a:custGeom>
                      <a:avLst/>
                      <a:gdLst>
                        <a:gd name="connsiteX0" fmla="*/ 65244 w 65651"/>
                        <a:gd name="connsiteY0" fmla="*/ 16850 h 43696"/>
                        <a:gd name="connsiteX1" fmla="*/ 16943 w 65651"/>
                        <a:gd name="connsiteY1" fmla="*/ 4249 h 43696"/>
                        <a:gd name="connsiteX2" fmla="*/ 12942 w 65651"/>
                        <a:gd name="connsiteY2" fmla="*/ 41253 h 43696"/>
                        <a:gd name="connsiteX3" fmla="*/ 65244 w 65651"/>
                        <a:gd name="connsiteY3" fmla="*/ 16850 h 43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5651" h="43696">
                          <a:moveTo>
                            <a:pt x="65244" y="16850"/>
                          </a:moveTo>
                          <a:cubicBezTo>
                            <a:pt x="62644" y="5106"/>
                            <a:pt x="46042" y="-6477"/>
                            <a:pt x="16943" y="4249"/>
                          </a:cubicBezTo>
                          <a:cubicBezTo>
                            <a:pt x="-2774" y="11516"/>
                            <a:pt x="-6784" y="34862"/>
                            <a:pt x="12942" y="41253"/>
                          </a:cubicBezTo>
                          <a:cubicBezTo>
                            <a:pt x="37660" y="49254"/>
                            <a:pt x="69635" y="36691"/>
                            <a:pt x="65244" y="16850"/>
                          </a:cubicBezTo>
                          <a:close/>
                        </a:path>
                      </a:pathLst>
                    </a:custGeom>
                    <a:solidFill>
                      <a:srgbClr val="4D74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412" name="Graphic 3">
                      <a:extLst>
                        <a:ext uri="{FF2B5EF4-FFF2-40B4-BE49-F238E27FC236}">
                          <a16:creationId xmlns:a16="http://schemas.microsoft.com/office/drawing/2014/main" id="{ED50F386-68DE-769A-58F7-1FDCBDF0A7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7670" y="4948952"/>
                      <a:ext cx="33318" cy="38250"/>
                      <a:chOff x="5137670" y="4948952"/>
                      <a:chExt cx="33318" cy="38250"/>
                    </a:xfrm>
                    <a:solidFill>
                      <a:schemeClr val="accent1"/>
                    </a:solidFill>
                  </p:grpSpPr>
                  <p:sp>
                    <p:nvSpPr>
                      <p:cNvPr id="14416" name="Freeform: Shape 14415">
                        <a:extLst>
                          <a:ext uri="{FF2B5EF4-FFF2-40B4-BE49-F238E27FC236}">
                            <a16:creationId xmlns:a16="http://schemas.microsoft.com/office/drawing/2014/main" id="{CD4041B5-40A6-A77B-18CA-C90B054352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670" y="4958543"/>
                        <a:ext cx="33318" cy="28659"/>
                      </a:xfrm>
                      <a:custGeom>
                        <a:avLst/>
                        <a:gdLst>
                          <a:gd name="connsiteX0" fmla="*/ 28280 w 33318"/>
                          <a:gd name="connsiteY0" fmla="*/ 6972 h 28659"/>
                          <a:gd name="connsiteX1" fmla="*/ 4763 w 33318"/>
                          <a:gd name="connsiteY1" fmla="*/ 6734 h 28659"/>
                          <a:gd name="connsiteX2" fmla="*/ 57 w 33318"/>
                          <a:gd name="connsiteY2" fmla="*/ 0 h 28659"/>
                          <a:gd name="connsiteX3" fmla="*/ 0 w 33318"/>
                          <a:gd name="connsiteY3" fmla="*/ 18983 h 28659"/>
                          <a:gd name="connsiteX4" fmla="*/ 4705 w 33318"/>
                          <a:gd name="connsiteY4" fmla="*/ 25718 h 28659"/>
                          <a:gd name="connsiteX5" fmla="*/ 28223 w 33318"/>
                          <a:gd name="connsiteY5" fmla="*/ 25956 h 28659"/>
                          <a:gd name="connsiteX6" fmla="*/ 33261 w 33318"/>
                          <a:gd name="connsiteY6" fmla="*/ 19069 h 28659"/>
                          <a:gd name="connsiteX7" fmla="*/ 33319 w 33318"/>
                          <a:gd name="connsiteY7" fmla="*/ 86 h 28659"/>
                          <a:gd name="connsiteX8" fmla="*/ 28280 w 33318"/>
                          <a:gd name="connsiteY8" fmla="*/ 6972 h 286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318" h="28659">
                            <a:moveTo>
                              <a:pt x="28280" y="6972"/>
                            </a:moveTo>
                            <a:cubicBezTo>
                              <a:pt x="21698" y="10668"/>
                              <a:pt x="11163" y="10563"/>
                              <a:pt x="4763" y="6734"/>
                            </a:cubicBezTo>
                            <a:cubicBezTo>
                              <a:pt x="1619" y="4848"/>
                              <a:pt x="48" y="2419"/>
                              <a:pt x="57" y="0"/>
                            </a:cubicBezTo>
                            <a:lnTo>
                              <a:pt x="0" y="18983"/>
                            </a:lnTo>
                            <a:cubicBezTo>
                              <a:pt x="-9" y="21412"/>
                              <a:pt x="1553" y="23841"/>
                              <a:pt x="4705" y="25718"/>
                            </a:cubicBezTo>
                            <a:cubicBezTo>
                              <a:pt x="11106" y="29546"/>
                              <a:pt x="21631" y="29651"/>
                              <a:pt x="28223" y="25956"/>
                            </a:cubicBezTo>
                            <a:cubicBezTo>
                              <a:pt x="31566" y="24079"/>
                              <a:pt x="33252" y="21574"/>
                              <a:pt x="33261" y="19069"/>
                            </a:cubicBezTo>
                            <a:lnTo>
                              <a:pt x="33319" y="86"/>
                            </a:lnTo>
                            <a:cubicBezTo>
                              <a:pt x="33309" y="2591"/>
                              <a:pt x="31623" y="5096"/>
                              <a:pt x="28280" y="6972"/>
                            </a:cubicBezTo>
                            <a:close/>
                          </a:path>
                        </a:pathLst>
                      </a:custGeom>
                      <a:solidFill>
                        <a:srgbClr val="5AACD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17" name="Freeform: Shape 14416">
                        <a:extLst>
                          <a:ext uri="{FF2B5EF4-FFF2-40B4-BE49-F238E27FC236}">
                            <a16:creationId xmlns:a16="http://schemas.microsoft.com/office/drawing/2014/main" id="{D986847C-4744-36EC-70A9-DCFDE601FB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29" y="4948952"/>
                        <a:ext cx="33257" cy="19267"/>
                      </a:xfrm>
                      <a:custGeom>
                        <a:avLst/>
                        <a:gdLst>
                          <a:gd name="connsiteX0" fmla="*/ 28554 w 33257"/>
                          <a:gd name="connsiteY0" fmla="*/ 2942 h 19267"/>
                          <a:gd name="connsiteX1" fmla="*/ 5037 w 33257"/>
                          <a:gd name="connsiteY1" fmla="*/ 2704 h 19267"/>
                          <a:gd name="connsiteX2" fmla="*/ 4703 w 33257"/>
                          <a:gd name="connsiteY2" fmla="*/ 16325 h 19267"/>
                          <a:gd name="connsiteX3" fmla="*/ 28221 w 33257"/>
                          <a:gd name="connsiteY3" fmla="*/ 16563 h 19267"/>
                          <a:gd name="connsiteX4" fmla="*/ 28554 w 33257"/>
                          <a:gd name="connsiteY4" fmla="*/ 2942 h 19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257" h="19267">
                            <a:moveTo>
                              <a:pt x="28554" y="2942"/>
                            </a:moveTo>
                            <a:cubicBezTo>
                              <a:pt x="22153" y="-887"/>
                              <a:pt x="11628" y="-991"/>
                              <a:pt x="5037" y="2704"/>
                            </a:cubicBezTo>
                            <a:cubicBezTo>
                              <a:pt x="-1545" y="6400"/>
                              <a:pt x="-1697" y="12496"/>
                              <a:pt x="4703" y="16325"/>
                            </a:cubicBezTo>
                            <a:cubicBezTo>
                              <a:pt x="11104" y="20154"/>
                              <a:pt x="21629" y="20259"/>
                              <a:pt x="28221" y="16563"/>
                            </a:cubicBezTo>
                            <a:cubicBezTo>
                              <a:pt x="34803" y="12867"/>
                              <a:pt x="34955" y="6771"/>
                              <a:pt x="28554" y="2942"/>
                            </a:cubicBezTo>
                            <a:close/>
                          </a:path>
                        </a:pathLst>
                      </a:custGeom>
                      <a:solidFill>
                        <a:srgbClr val="B7DFF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4413" name="Graphic 3">
                      <a:extLst>
                        <a:ext uri="{FF2B5EF4-FFF2-40B4-BE49-F238E27FC236}">
                          <a16:creationId xmlns:a16="http://schemas.microsoft.com/office/drawing/2014/main" id="{E79D6A2B-3E45-9B01-8BC7-82761D28D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6508" y="4943488"/>
                      <a:ext cx="35653" cy="37491"/>
                      <a:chOff x="5136508" y="4943488"/>
                      <a:chExt cx="35653" cy="37491"/>
                    </a:xfrm>
                    <a:solidFill>
                      <a:schemeClr val="accent1"/>
                    </a:solidFill>
                  </p:grpSpPr>
                  <p:sp>
                    <p:nvSpPr>
                      <p:cNvPr id="14414" name="Freeform: Shape 14413">
                        <a:extLst>
                          <a:ext uri="{FF2B5EF4-FFF2-40B4-BE49-F238E27FC236}">
                            <a16:creationId xmlns:a16="http://schemas.microsoft.com/office/drawing/2014/main" id="{8100A674-014A-0926-D682-93F00C070E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6508" y="4953742"/>
                        <a:ext cx="35652" cy="27237"/>
                      </a:xfrm>
                      <a:custGeom>
                        <a:avLst/>
                        <a:gdLst>
                          <a:gd name="connsiteX0" fmla="*/ 57 w 35652"/>
                          <a:gd name="connsiteY0" fmla="*/ 0 h 27237"/>
                          <a:gd name="connsiteX1" fmla="*/ 0 w 35652"/>
                          <a:gd name="connsiteY1" fmla="*/ 16878 h 27237"/>
                          <a:gd name="connsiteX2" fmla="*/ 5039 w 35652"/>
                          <a:gd name="connsiteY2" fmla="*/ 24089 h 27237"/>
                          <a:gd name="connsiteX3" fmla="*/ 30204 w 35652"/>
                          <a:gd name="connsiteY3" fmla="*/ 24346 h 27237"/>
                          <a:gd name="connsiteX4" fmla="*/ 35595 w 35652"/>
                          <a:gd name="connsiteY4" fmla="*/ 16983 h 27237"/>
                          <a:gd name="connsiteX5" fmla="*/ 35652 w 35652"/>
                          <a:gd name="connsiteY5" fmla="*/ 105 h 27237"/>
                          <a:gd name="connsiteX6" fmla="*/ 57 w 35652"/>
                          <a:gd name="connsiteY6" fmla="*/ 0 h 272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652" h="27237">
                            <a:moveTo>
                              <a:pt x="57" y="0"/>
                            </a:moveTo>
                            <a:lnTo>
                              <a:pt x="0" y="16878"/>
                            </a:lnTo>
                            <a:cubicBezTo>
                              <a:pt x="-9" y="19469"/>
                              <a:pt x="1667" y="22079"/>
                              <a:pt x="5039" y="24089"/>
                            </a:cubicBezTo>
                            <a:cubicBezTo>
                              <a:pt x="11887" y="28184"/>
                              <a:pt x="23155" y="28299"/>
                              <a:pt x="30204" y="24346"/>
                            </a:cubicBezTo>
                            <a:cubicBezTo>
                              <a:pt x="33785" y="22336"/>
                              <a:pt x="35585" y="19660"/>
                              <a:pt x="35595" y="16983"/>
                            </a:cubicBezTo>
                            <a:lnTo>
                              <a:pt x="35652" y="105"/>
                            </a:lnTo>
                            <a:lnTo>
                              <a:pt x="57" y="0"/>
                            </a:lnTo>
                            <a:close/>
                          </a:path>
                        </a:pathLst>
                      </a:custGeom>
                      <a:solidFill>
                        <a:srgbClr val="4292C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415" name="Freeform: Shape 14414">
                        <a:extLst>
                          <a:ext uri="{FF2B5EF4-FFF2-40B4-BE49-F238E27FC236}">
                            <a16:creationId xmlns:a16="http://schemas.microsoft.com/office/drawing/2014/main" id="{653D90BB-DDB2-5376-D720-D9D32CA84B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6564" y="4943488"/>
                        <a:ext cx="35598" cy="20612"/>
                      </a:xfrm>
                      <a:custGeom>
                        <a:avLst/>
                        <a:gdLst>
                          <a:gd name="connsiteX0" fmla="*/ 30558 w 35598"/>
                          <a:gd name="connsiteY0" fmla="*/ 3148 h 20612"/>
                          <a:gd name="connsiteX1" fmla="*/ 5393 w 35598"/>
                          <a:gd name="connsiteY1" fmla="*/ 2891 h 20612"/>
                          <a:gd name="connsiteX2" fmla="*/ 5041 w 35598"/>
                          <a:gd name="connsiteY2" fmla="*/ 17464 h 20612"/>
                          <a:gd name="connsiteX3" fmla="*/ 30206 w 35598"/>
                          <a:gd name="connsiteY3" fmla="*/ 17722 h 20612"/>
                          <a:gd name="connsiteX4" fmla="*/ 30558 w 35598"/>
                          <a:gd name="connsiteY4" fmla="*/ 3148 h 20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98" h="20612">
                            <a:moveTo>
                              <a:pt x="30558" y="3148"/>
                            </a:moveTo>
                            <a:cubicBezTo>
                              <a:pt x="23710" y="-947"/>
                              <a:pt x="12441" y="-1062"/>
                              <a:pt x="5393" y="2891"/>
                            </a:cubicBezTo>
                            <a:cubicBezTo>
                              <a:pt x="-1656" y="6844"/>
                              <a:pt x="-1817" y="13369"/>
                              <a:pt x="5041" y="17464"/>
                            </a:cubicBezTo>
                            <a:cubicBezTo>
                              <a:pt x="11889" y="21560"/>
                              <a:pt x="23157" y="21675"/>
                              <a:pt x="30206" y="17722"/>
                            </a:cubicBezTo>
                            <a:cubicBezTo>
                              <a:pt x="37254" y="13769"/>
                              <a:pt x="37416" y="7244"/>
                              <a:pt x="30558" y="3148"/>
                            </a:cubicBezTo>
                            <a:close/>
                          </a:path>
                        </a:pathLst>
                      </a:custGeom>
                      <a:solidFill>
                        <a:srgbClr val="52AA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14395" name="Group 14394">
                <a:extLst>
                  <a:ext uri="{FF2B5EF4-FFF2-40B4-BE49-F238E27FC236}">
                    <a16:creationId xmlns:a16="http://schemas.microsoft.com/office/drawing/2014/main" id="{0CE0C4AC-8CDA-DBF7-CFEA-5CFECB23973C}"/>
                  </a:ext>
                </a:extLst>
              </p:cNvPr>
              <p:cNvGrpSpPr/>
              <p:nvPr/>
            </p:nvGrpSpPr>
            <p:grpSpPr>
              <a:xfrm>
                <a:off x="1073166" y="5143503"/>
                <a:ext cx="134393" cy="392339"/>
                <a:chOff x="8671042" y="933528"/>
                <a:chExt cx="199000" cy="580947"/>
              </a:xfrm>
            </p:grpSpPr>
            <p:cxnSp>
              <p:nvCxnSpPr>
                <p:cNvPr id="14396" name="Straight Connector 14395">
                  <a:extLst>
                    <a:ext uri="{FF2B5EF4-FFF2-40B4-BE49-F238E27FC236}">
                      <a16:creationId xmlns:a16="http://schemas.microsoft.com/office/drawing/2014/main" id="{DE002F12-38B2-B9DA-8C4E-560EEE55036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97" name="Oval 14396">
                  <a:extLst>
                    <a:ext uri="{FF2B5EF4-FFF2-40B4-BE49-F238E27FC236}">
                      <a16:creationId xmlns:a16="http://schemas.microsoft.com/office/drawing/2014/main" id="{9E949AF7-C738-8F8F-96CC-665B5492F200}"/>
                    </a:ext>
                  </a:extLst>
                </p:cNvPr>
                <p:cNvSpPr/>
                <p:nvPr/>
              </p:nvSpPr>
              <p:spPr>
                <a:xfrm>
                  <a:off x="8671042" y="933528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441" name="Freeform: Shape 7440">
              <a:extLst>
                <a:ext uri="{FF2B5EF4-FFF2-40B4-BE49-F238E27FC236}">
                  <a16:creationId xmlns:a16="http://schemas.microsoft.com/office/drawing/2014/main" id="{D00BC9E9-15A1-F1CF-BE10-3D1CF36423F1}"/>
                </a:ext>
              </a:extLst>
            </p:cNvPr>
            <p:cNvSpPr/>
            <p:nvPr/>
          </p:nvSpPr>
          <p:spPr>
            <a:xfrm rot="19800000">
              <a:off x="1107892" y="3076473"/>
              <a:ext cx="2740682" cy="1357097"/>
            </a:xfrm>
            <a:custGeom>
              <a:avLst/>
              <a:gdLst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251433 w 4880257"/>
                <a:gd name="connsiteY2" fmla="*/ 853894 h 2257489"/>
                <a:gd name="connsiteX3" fmla="*/ 4880257 w 4880257"/>
                <a:gd name="connsiteY3" fmla="*/ 2053889 h 2257489"/>
                <a:gd name="connsiteX4" fmla="*/ 2376727 w 4880257"/>
                <a:gd name="connsiteY4" fmla="*/ 2188700 h 2257489"/>
                <a:gd name="connsiteX5" fmla="*/ 2375904 w 4880257"/>
                <a:gd name="connsiteY5" fmla="*/ 2187131 h 2257489"/>
                <a:gd name="connsiteX6" fmla="*/ 1089655 w 4880257"/>
                <a:gd name="connsiteY6" fmla="*/ 2257489 h 2257489"/>
                <a:gd name="connsiteX7" fmla="*/ 435731 w 4880257"/>
                <a:gd name="connsiteY7" fmla="*/ 991439 h 2257489"/>
                <a:gd name="connsiteX8" fmla="*/ 439498 w 4880257"/>
                <a:gd name="connsiteY8" fmla="*/ 991306 h 2257489"/>
                <a:gd name="connsiteX9" fmla="*/ 0 w 4880257"/>
                <a:gd name="connsiteY9" fmla="*/ 137545 h 2257489"/>
                <a:gd name="connsiteX10" fmla="*/ 1284464 w 4880257"/>
                <a:gd name="connsiteY10" fmla="*/ 91731 h 2257489"/>
                <a:gd name="connsiteX11" fmla="*/ 1282766 w 4880257"/>
                <a:gd name="connsiteY11" fmla="*/ 88486 h 2257489"/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251433 w 4880257"/>
                <a:gd name="connsiteY2" fmla="*/ 853894 h 2257489"/>
                <a:gd name="connsiteX3" fmla="*/ 4880257 w 4880257"/>
                <a:gd name="connsiteY3" fmla="*/ 2053889 h 2257489"/>
                <a:gd name="connsiteX4" fmla="*/ 2376727 w 4880257"/>
                <a:gd name="connsiteY4" fmla="*/ 2188700 h 2257489"/>
                <a:gd name="connsiteX5" fmla="*/ 2375904 w 4880257"/>
                <a:gd name="connsiteY5" fmla="*/ 2187131 h 2257489"/>
                <a:gd name="connsiteX6" fmla="*/ 1089655 w 4880257"/>
                <a:gd name="connsiteY6" fmla="*/ 2257489 h 2257489"/>
                <a:gd name="connsiteX7" fmla="*/ 435731 w 4880257"/>
                <a:gd name="connsiteY7" fmla="*/ 991439 h 2257489"/>
                <a:gd name="connsiteX8" fmla="*/ 0 w 4880257"/>
                <a:gd name="connsiteY8" fmla="*/ 137545 h 2257489"/>
                <a:gd name="connsiteX9" fmla="*/ 1284464 w 4880257"/>
                <a:gd name="connsiteY9" fmla="*/ 91731 h 2257489"/>
                <a:gd name="connsiteX10" fmla="*/ 1282766 w 4880257"/>
                <a:gd name="connsiteY10" fmla="*/ 88486 h 2257489"/>
                <a:gd name="connsiteX11" fmla="*/ 3802935 w 4880257"/>
                <a:gd name="connsiteY11" fmla="*/ 0 h 2257489"/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251433 w 4880257"/>
                <a:gd name="connsiteY2" fmla="*/ 853894 h 2257489"/>
                <a:gd name="connsiteX3" fmla="*/ 4880257 w 4880257"/>
                <a:gd name="connsiteY3" fmla="*/ 2053889 h 2257489"/>
                <a:gd name="connsiteX4" fmla="*/ 2376727 w 4880257"/>
                <a:gd name="connsiteY4" fmla="*/ 2188700 h 2257489"/>
                <a:gd name="connsiteX5" fmla="*/ 2375904 w 4880257"/>
                <a:gd name="connsiteY5" fmla="*/ 2187131 h 2257489"/>
                <a:gd name="connsiteX6" fmla="*/ 1089655 w 4880257"/>
                <a:gd name="connsiteY6" fmla="*/ 2257489 h 2257489"/>
                <a:gd name="connsiteX7" fmla="*/ 0 w 4880257"/>
                <a:gd name="connsiteY7" fmla="*/ 137545 h 2257489"/>
                <a:gd name="connsiteX8" fmla="*/ 1284464 w 4880257"/>
                <a:gd name="connsiteY8" fmla="*/ 91731 h 2257489"/>
                <a:gd name="connsiteX9" fmla="*/ 1282766 w 4880257"/>
                <a:gd name="connsiteY9" fmla="*/ 88486 h 2257489"/>
                <a:gd name="connsiteX10" fmla="*/ 3802935 w 4880257"/>
                <a:gd name="connsiteY10" fmla="*/ 0 h 2257489"/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251433 w 4880257"/>
                <a:gd name="connsiteY2" fmla="*/ 853894 h 2257489"/>
                <a:gd name="connsiteX3" fmla="*/ 4880257 w 4880257"/>
                <a:gd name="connsiteY3" fmla="*/ 2053889 h 2257489"/>
                <a:gd name="connsiteX4" fmla="*/ 2376727 w 4880257"/>
                <a:gd name="connsiteY4" fmla="*/ 2188700 h 2257489"/>
                <a:gd name="connsiteX5" fmla="*/ 2375904 w 4880257"/>
                <a:gd name="connsiteY5" fmla="*/ 2187131 h 2257489"/>
                <a:gd name="connsiteX6" fmla="*/ 1089655 w 4880257"/>
                <a:gd name="connsiteY6" fmla="*/ 2257489 h 2257489"/>
                <a:gd name="connsiteX7" fmla="*/ 0 w 4880257"/>
                <a:gd name="connsiteY7" fmla="*/ 137545 h 2257489"/>
                <a:gd name="connsiteX8" fmla="*/ 1284464 w 4880257"/>
                <a:gd name="connsiteY8" fmla="*/ 91731 h 2257489"/>
                <a:gd name="connsiteX9" fmla="*/ 3802935 w 4880257"/>
                <a:gd name="connsiteY9" fmla="*/ 0 h 2257489"/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251433 w 4880257"/>
                <a:gd name="connsiteY2" fmla="*/ 853894 h 2257489"/>
                <a:gd name="connsiteX3" fmla="*/ 4880257 w 4880257"/>
                <a:gd name="connsiteY3" fmla="*/ 2053889 h 2257489"/>
                <a:gd name="connsiteX4" fmla="*/ 2376727 w 4880257"/>
                <a:gd name="connsiteY4" fmla="*/ 2188700 h 2257489"/>
                <a:gd name="connsiteX5" fmla="*/ 2375904 w 4880257"/>
                <a:gd name="connsiteY5" fmla="*/ 2187131 h 2257489"/>
                <a:gd name="connsiteX6" fmla="*/ 1089655 w 4880257"/>
                <a:gd name="connsiteY6" fmla="*/ 2257489 h 2257489"/>
                <a:gd name="connsiteX7" fmla="*/ 0 w 4880257"/>
                <a:gd name="connsiteY7" fmla="*/ 137545 h 2257489"/>
                <a:gd name="connsiteX8" fmla="*/ 3802935 w 4880257"/>
                <a:gd name="connsiteY8" fmla="*/ 0 h 2257489"/>
                <a:gd name="connsiteX0" fmla="*/ 3802935 w 4880257"/>
                <a:gd name="connsiteY0" fmla="*/ 0 h 2257489"/>
                <a:gd name="connsiteX1" fmla="*/ 4248943 w 4880257"/>
                <a:gd name="connsiteY1" fmla="*/ 853981 h 2257489"/>
                <a:gd name="connsiteX2" fmla="*/ 4880257 w 4880257"/>
                <a:gd name="connsiteY2" fmla="*/ 2053889 h 2257489"/>
                <a:gd name="connsiteX3" fmla="*/ 2376727 w 4880257"/>
                <a:gd name="connsiteY3" fmla="*/ 2188700 h 2257489"/>
                <a:gd name="connsiteX4" fmla="*/ 2375904 w 4880257"/>
                <a:gd name="connsiteY4" fmla="*/ 2187131 h 2257489"/>
                <a:gd name="connsiteX5" fmla="*/ 1089655 w 4880257"/>
                <a:gd name="connsiteY5" fmla="*/ 2257489 h 2257489"/>
                <a:gd name="connsiteX6" fmla="*/ 0 w 4880257"/>
                <a:gd name="connsiteY6" fmla="*/ 137545 h 2257489"/>
                <a:gd name="connsiteX7" fmla="*/ 3802935 w 4880257"/>
                <a:gd name="connsiteY7" fmla="*/ 0 h 2257489"/>
                <a:gd name="connsiteX0" fmla="*/ 3802935 w 4880257"/>
                <a:gd name="connsiteY0" fmla="*/ 0 h 2257489"/>
                <a:gd name="connsiteX1" fmla="*/ 4880257 w 4880257"/>
                <a:gd name="connsiteY1" fmla="*/ 2053889 h 2257489"/>
                <a:gd name="connsiteX2" fmla="*/ 2376727 w 4880257"/>
                <a:gd name="connsiteY2" fmla="*/ 2188700 h 2257489"/>
                <a:gd name="connsiteX3" fmla="*/ 2375904 w 4880257"/>
                <a:gd name="connsiteY3" fmla="*/ 2187131 h 2257489"/>
                <a:gd name="connsiteX4" fmla="*/ 1089655 w 4880257"/>
                <a:gd name="connsiteY4" fmla="*/ 2257489 h 2257489"/>
                <a:gd name="connsiteX5" fmla="*/ 0 w 4880257"/>
                <a:gd name="connsiteY5" fmla="*/ 137545 h 2257489"/>
                <a:gd name="connsiteX6" fmla="*/ 3802935 w 4880257"/>
                <a:gd name="connsiteY6" fmla="*/ 0 h 2257489"/>
                <a:gd name="connsiteX0" fmla="*/ 3802935 w 4880257"/>
                <a:gd name="connsiteY0" fmla="*/ 0 h 2257489"/>
                <a:gd name="connsiteX1" fmla="*/ 4880257 w 4880257"/>
                <a:gd name="connsiteY1" fmla="*/ 2053889 h 2257489"/>
                <a:gd name="connsiteX2" fmla="*/ 2376727 w 4880257"/>
                <a:gd name="connsiteY2" fmla="*/ 2188700 h 2257489"/>
                <a:gd name="connsiteX3" fmla="*/ 1089655 w 4880257"/>
                <a:gd name="connsiteY3" fmla="*/ 2257489 h 2257489"/>
                <a:gd name="connsiteX4" fmla="*/ 0 w 4880257"/>
                <a:gd name="connsiteY4" fmla="*/ 137545 h 2257489"/>
                <a:gd name="connsiteX5" fmla="*/ 3802935 w 4880257"/>
                <a:gd name="connsiteY5" fmla="*/ 0 h 2257489"/>
                <a:gd name="connsiteX0" fmla="*/ 3802935 w 4880257"/>
                <a:gd name="connsiteY0" fmla="*/ 0 h 2257489"/>
                <a:gd name="connsiteX1" fmla="*/ 4880257 w 4880257"/>
                <a:gd name="connsiteY1" fmla="*/ 2053889 h 2257489"/>
                <a:gd name="connsiteX2" fmla="*/ 1089655 w 4880257"/>
                <a:gd name="connsiteY2" fmla="*/ 2257489 h 2257489"/>
                <a:gd name="connsiteX3" fmla="*/ 0 w 4880257"/>
                <a:gd name="connsiteY3" fmla="*/ 137545 h 2257489"/>
                <a:gd name="connsiteX4" fmla="*/ 3802935 w 4880257"/>
                <a:gd name="connsiteY4" fmla="*/ 0 h 2257489"/>
                <a:gd name="connsiteX0" fmla="*/ 3920483 w 4997805"/>
                <a:gd name="connsiteY0" fmla="*/ 0 h 2257489"/>
                <a:gd name="connsiteX1" fmla="*/ 4997805 w 4997805"/>
                <a:gd name="connsiteY1" fmla="*/ 2053889 h 2257489"/>
                <a:gd name="connsiteX2" fmla="*/ 1207203 w 4997805"/>
                <a:gd name="connsiteY2" fmla="*/ 2257489 h 2257489"/>
                <a:gd name="connsiteX3" fmla="*/ 0 w 4997805"/>
                <a:gd name="connsiteY3" fmla="*/ 156762 h 2257489"/>
                <a:gd name="connsiteX4" fmla="*/ 3920483 w 4997805"/>
                <a:gd name="connsiteY4" fmla="*/ 0 h 2257489"/>
                <a:gd name="connsiteX0" fmla="*/ 3920483 w 4997805"/>
                <a:gd name="connsiteY0" fmla="*/ 0 h 2237816"/>
                <a:gd name="connsiteX1" fmla="*/ 4997805 w 4997805"/>
                <a:gd name="connsiteY1" fmla="*/ 2053889 h 2237816"/>
                <a:gd name="connsiteX2" fmla="*/ 1211651 w 4997805"/>
                <a:gd name="connsiteY2" fmla="*/ 2237816 h 2237816"/>
                <a:gd name="connsiteX3" fmla="*/ 0 w 4997805"/>
                <a:gd name="connsiteY3" fmla="*/ 156762 h 2237816"/>
                <a:gd name="connsiteX4" fmla="*/ 3920483 w 4997805"/>
                <a:gd name="connsiteY4" fmla="*/ 0 h 2237816"/>
                <a:gd name="connsiteX0" fmla="*/ 3920483 w 4997805"/>
                <a:gd name="connsiteY0" fmla="*/ 0 h 2221318"/>
                <a:gd name="connsiteX1" fmla="*/ 4997805 w 4997805"/>
                <a:gd name="connsiteY1" fmla="*/ 2053889 h 2221318"/>
                <a:gd name="connsiteX2" fmla="*/ 1222172 w 4997805"/>
                <a:gd name="connsiteY2" fmla="*/ 2221318 h 2221318"/>
                <a:gd name="connsiteX3" fmla="*/ 0 w 4997805"/>
                <a:gd name="connsiteY3" fmla="*/ 156762 h 2221318"/>
                <a:gd name="connsiteX4" fmla="*/ 3920483 w 4997805"/>
                <a:gd name="connsiteY4" fmla="*/ 0 h 2221318"/>
                <a:gd name="connsiteX0" fmla="*/ 3920483 w 4997805"/>
                <a:gd name="connsiteY0" fmla="*/ 0 h 2216442"/>
                <a:gd name="connsiteX1" fmla="*/ 4997805 w 4997805"/>
                <a:gd name="connsiteY1" fmla="*/ 2053889 h 2216442"/>
                <a:gd name="connsiteX2" fmla="*/ 1184785 w 4997805"/>
                <a:gd name="connsiteY2" fmla="*/ 2216442 h 2216442"/>
                <a:gd name="connsiteX3" fmla="*/ 0 w 4997805"/>
                <a:gd name="connsiteY3" fmla="*/ 156762 h 2216442"/>
                <a:gd name="connsiteX4" fmla="*/ 3920483 w 4997805"/>
                <a:gd name="connsiteY4" fmla="*/ 0 h 2216442"/>
                <a:gd name="connsiteX0" fmla="*/ 3920483 w 4997805"/>
                <a:gd name="connsiteY0" fmla="*/ 0 h 2228292"/>
                <a:gd name="connsiteX1" fmla="*/ 4997805 w 4997805"/>
                <a:gd name="connsiteY1" fmla="*/ 2053889 h 2228292"/>
                <a:gd name="connsiteX2" fmla="*/ 1193428 w 4997805"/>
                <a:gd name="connsiteY2" fmla="*/ 2228292 h 2228292"/>
                <a:gd name="connsiteX3" fmla="*/ 0 w 4997805"/>
                <a:gd name="connsiteY3" fmla="*/ 156762 h 2228292"/>
                <a:gd name="connsiteX4" fmla="*/ 3920483 w 4997805"/>
                <a:gd name="connsiteY4" fmla="*/ 0 h 2228292"/>
                <a:gd name="connsiteX0" fmla="*/ 3838747 w 4997805"/>
                <a:gd name="connsiteY0" fmla="*/ 0 h 2246816"/>
                <a:gd name="connsiteX1" fmla="*/ 4997805 w 4997805"/>
                <a:gd name="connsiteY1" fmla="*/ 2072413 h 2246816"/>
                <a:gd name="connsiteX2" fmla="*/ 1193428 w 4997805"/>
                <a:gd name="connsiteY2" fmla="*/ 2246816 h 2246816"/>
                <a:gd name="connsiteX3" fmla="*/ 0 w 4997805"/>
                <a:gd name="connsiteY3" fmla="*/ 175286 h 2246816"/>
                <a:gd name="connsiteX4" fmla="*/ 3838747 w 4997805"/>
                <a:gd name="connsiteY4" fmla="*/ 0 h 2246816"/>
                <a:gd name="connsiteX0" fmla="*/ 3797103 w 4997805"/>
                <a:gd name="connsiteY0" fmla="*/ 0 h 2244385"/>
                <a:gd name="connsiteX1" fmla="*/ 4997805 w 4997805"/>
                <a:gd name="connsiteY1" fmla="*/ 2069982 h 2244385"/>
                <a:gd name="connsiteX2" fmla="*/ 1193428 w 4997805"/>
                <a:gd name="connsiteY2" fmla="*/ 2244385 h 2244385"/>
                <a:gd name="connsiteX3" fmla="*/ 0 w 4997805"/>
                <a:gd name="connsiteY3" fmla="*/ 172855 h 2244385"/>
                <a:gd name="connsiteX4" fmla="*/ 3797103 w 4997805"/>
                <a:gd name="connsiteY4" fmla="*/ 0 h 2244385"/>
                <a:gd name="connsiteX0" fmla="*/ 3827947 w 4997805"/>
                <a:gd name="connsiteY0" fmla="*/ 0 h 2240363"/>
                <a:gd name="connsiteX1" fmla="*/ 4997805 w 4997805"/>
                <a:gd name="connsiteY1" fmla="*/ 2065960 h 2240363"/>
                <a:gd name="connsiteX2" fmla="*/ 1193428 w 4997805"/>
                <a:gd name="connsiteY2" fmla="*/ 2240363 h 2240363"/>
                <a:gd name="connsiteX3" fmla="*/ 0 w 4997805"/>
                <a:gd name="connsiteY3" fmla="*/ 168833 h 2240363"/>
                <a:gd name="connsiteX4" fmla="*/ 3827947 w 4997805"/>
                <a:gd name="connsiteY4" fmla="*/ 0 h 22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805" h="2240363">
                  <a:moveTo>
                    <a:pt x="3827947" y="0"/>
                  </a:moveTo>
                  <a:lnTo>
                    <a:pt x="4997805" y="2065960"/>
                  </a:lnTo>
                  <a:lnTo>
                    <a:pt x="1193428" y="2240363"/>
                  </a:lnTo>
                  <a:lnTo>
                    <a:pt x="0" y="168833"/>
                  </a:lnTo>
                  <a:lnTo>
                    <a:pt x="3827947" y="0"/>
                  </a:lnTo>
                  <a:close/>
                </a:path>
              </a:pathLst>
            </a:custGeom>
            <a:solidFill>
              <a:schemeClr val="bg2">
                <a:lumMod val="95000"/>
                <a:alpha val="6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7442" name="Group 7441">
              <a:extLst>
                <a:ext uri="{FF2B5EF4-FFF2-40B4-BE49-F238E27FC236}">
                  <a16:creationId xmlns:a16="http://schemas.microsoft.com/office/drawing/2014/main" id="{980D7C73-3B5F-E20B-C9C7-044E83818FD4}"/>
                </a:ext>
              </a:extLst>
            </p:cNvPr>
            <p:cNvGrpSpPr/>
            <p:nvPr/>
          </p:nvGrpSpPr>
          <p:grpSpPr>
            <a:xfrm>
              <a:off x="3222081" y="4204064"/>
              <a:ext cx="1097643" cy="760778"/>
              <a:chOff x="3815765" y="5063339"/>
              <a:chExt cx="1223752" cy="848185"/>
            </a:xfrm>
          </p:grpSpPr>
          <p:sp>
            <p:nvSpPr>
              <p:cNvPr id="13879" name="Rectangle 58559">
                <a:extLst>
                  <a:ext uri="{FF2B5EF4-FFF2-40B4-BE49-F238E27FC236}">
                    <a16:creationId xmlns:a16="http://schemas.microsoft.com/office/drawing/2014/main" id="{E66F3971-11E5-06B3-173C-9C44DFDBE5E6}"/>
                  </a:ext>
                </a:extLst>
              </p:cNvPr>
              <p:cNvSpPr/>
              <p:nvPr/>
            </p:nvSpPr>
            <p:spPr>
              <a:xfrm rot="19800000">
                <a:off x="3815765" y="5362374"/>
                <a:ext cx="1223752" cy="527293"/>
              </a:xfrm>
              <a:custGeom>
                <a:avLst/>
                <a:gdLst>
                  <a:gd name="connsiteX0" fmla="*/ 0 w 2427350"/>
                  <a:gd name="connsiteY0" fmla="*/ 0 h 1085581"/>
                  <a:gd name="connsiteX1" fmla="*/ 2427350 w 2427350"/>
                  <a:gd name="connsiteY1" fmla="*/ 0 h 1085581"/>
                  <a:gd name="connsiteX2" fmla="*/ 2427350 w 2427350"/>
                  <a:gd name="connsiteY2" fmla="*/ 1085581 h 1085581"/>
                  <a:gd name="connsiteX3" fmla="*/ 0 w 2427350"/>
                  <a:gd name="connsiteY3" fmla="*/ 1085581 h 1085581"/>
                  <a:gd name="connsiteX4" fmla="*/ 0 w 2427350"/>
                  <a:gd name="connsiteY4" fmla="*/ 0 h 1085581"/>
                  <a:gd name="connsiteX0" fmla="*/ 0 w 2427350"/>
                  <a:gd name="connsiteY0" fmla="*/ 0 h 1085581"/>
                  <a:gd name="connsiteX1" fmla="*/ 2427350 w 2427350"/>
                  <a:gd name="connsiteY1" fmla="*/ 0 h 1085581"/>
                  <a:gd name="connsiteX2" fmla="*/ 2427350 w 2427350"/>
                  <a:gd name="connsiteY2" fmla="*/ 1085581 h 1085581"/>
                  <a:gd name="connsiteX3" fmla="*/ 271155 w 2427350"/>
                  <a:gd name="connsiteY3" fmla="*/ 1082654 h 1085581"/>
                  <a:gd name="connsiteX4" fmla="*/ 0 w 2427350"/>
                  <a:gd name="connsiteY4" fmla="*/ 0 h 1085581"/>
                  <a:gd name="connsiteX0" fmla="*/ 0 w 2653010"/>
                  <a:gd name="connsiteY0" fmla="*/ 133680 h 1085581"/>
                  <a:gd name="connsiteX1" fmla="*/ 2653010 w 2653010"/>
                  <a:gd name="connsiteY1" fmla="*/ 0 h 1085581"/>
                  <a:gd name="connsiteX2" fmla="*/ 2653010 w 2653010"/>
                  <a:gd name="connsiteY2" fmla="*/ 1085581 h 1085581"/>
                  <a:gd name="connsiteX3" fmla="*/ 496815 w 2653010"/>
                  <a:gd name="connsiteY3" fmla="*/ 1082654 h 1085581"/>
                  <a:gd name="connsiteX4" fmla="*/ 0 w 2653010"/>
                  <a:gd name="connsiteY4" fmla="*/ 133680 h 1085581"/>
                  <a:gd name="connsiteX0" fmla="*/ 0 w 2653010"/>
                  <a:gd name="connsiteY0" fmla="*/ 75780 h 1027681"/>
                  <a:gd name="connsiteX1" fmla="*/ 2124648 w 2653010"/>
                  <a:gd name="connsiteY1" fmla="*/ 0 h 1027681"/>
                  <a:gd name="connsiteX2" fmla="*/ 2653010 w 2653010"/>
                  <a:gd name="connsiteY2" fmla="*/ 1027681 h 1027681"/>
                  <a:gd name="connsiteX3" fmla="*/ 496815 w 2653010"/>
                  <a:gd name="connsiteY3" fmla="*/ 1024754 h 1027681"/>
                  <a:gd name="connsiteX4" fmla="*/ 0 w 2653010"/>
                  <a:gd name="connsiteY4" fmla="*/ 75780 h 1027681"/>
                  <a:gd name="connsiteX0" fmla="*/ 0 w 2653010"/>
                  <a:gd name="connsiteY0" fmla="*/ 75780 h 1046653"/>
                  <a:gd name="connsiteX1" fmla="*/ 2124648 w 2653010"/>
                  <a:gd name="connsiteY1" fmla="*/ 0 h 1046653"/>
                  <a:gd name="connsiteX2" fmla="*/ 2653010 w 2653010"/>
                  <a:gd name="connsiteY2" fmla="*/ 1027681 h 1046653"/>
                  <a:gd name="connsiteX3" fmla="*/ 506168 w 2653010"/>
                  <a:gd name="connsiteY3" fmla="*/ 1046653 h 1046653"/>
                  <a:gd name="connsiteX4" fmla="*/ 0 w 2653010"/>
                  <a:gd name="connsiteY4" fmla="*/ 75780 h 1046653"/>
                  <a:gd name="connsiteX0" fmla="*/ 0 w 2653010"/>
                  <a:gd name="connsiteY0" fmla="*/ 75780 h 1143134"/>
                  <a:gd name="connsiteX1" fmla="*/ 2124648 w 2653010"/>
                  <a:gd name="connsiteY1" fmla="*/ 0 h 1143134"/>
                  <a:gd name="connsiteX2" fmla="*/ 2653010 w 2653010"/>
                  <a:gd name="connsiteY2" fmla="*/ 1027681 h 1143134"/>
                  <a:gd name="connsiteX3" fmla="*/ 549451 w 2653010"/>
                  <a:gd name="connsiteY3" fmla="*/ 1143134 h 1143134"/>
                  <a:gd name="connsiteX4" fmla="*/ 0 w 2653010"/>
                  <a:gd name="connsiteY4" fmla="*/ 75780 h 1143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3010" h="1143134">
                    <a:moveTo>
                      <a:pt x="0" y="75780"/>
                    </a:moveTo>
                    <a:lnTo>
                      <a:pt x="2124648" y="0"/>
                    </a:lnTo>
                    <a:lnTo>
                      <a:pt x="2653010" y="1027681"/>
                    </a:lnTo>
                    <a:lnTo>
                      <a:pt x="549451" y="1143134"/>
                    </a:lnTo>
                    <a:lnTo>
                      <a:pt x="0" y="75780"/>
                    </a:lnTo>
                    <a:close/>
                  </a:path>
                </a:pathLst>
              </a:custGeom>
              <a:solidFill>
                <a:schemeClr val="bg2">
                  <a:alpha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13880" name="Group 13879">
                <a:extLst>
                  <a:ext uri="{FF2B5EF4-FFF2-40B4-BE49-F238E27FC236}">
                    <a16:creationId xmlns:a16="http://schemas.microsoft.com/office/drawing/2014/main" id="{E6BABC18-8C2D-A0FC-1AE0-592728A64797}"/>
                  </a:ext>
                </a:extLst>
              </p:cNvPr>
              <p:cNvGrpSpPr/>
              <p:nvPr/>
            </p:nvGrpSpPr>
            <p:grpSpPr>
              <a:xfrm>
                <a:off x="4081140" y="5063339"/>
                <a:ext cx="669412" cy="848185"/>
                <a:chOff x="10266571" y="4651119"/>
                <a:chExt cx="1090337" cy="1255930"/>
              </a:xfrm>
              <a:solidFill>
                <a:schemeClr val="accent3">
                  <a:lumMod val="10000"/>
                  <a:lumOff val="90000"/>
                </a:schemeClr>
              </a:solidFill>
            </p:grpSpPr>
            <p:grpSp>
              <p:nvGrpSpPr>
                <p:cNvPr id="13884" name="Graphic 49256">
                  <a:extLst>
                    <a:ext uri="{FF2B5EF4-FFF2-40B4-BE49-F238E27FC236}">
                      <a16:creationId xmlns:a16="http://schemas.microsoft.com/office/drawing/2014/main" id="{12B381F6-C6A3-54F6-D0D9-9F771CE2BCF7}"/>
                    </a:ext>
                  </a:extLst>
                </p:cNvPr>
                <p:cNvGrpSpPr/>
                <p:nvPr/>
              </p:nvGrpSpPr>
              <p:grpSpPr>
                <a:xfrm>
                  <a:off x="10732491" y="4651119"/>
                  <a:ext cx="624417" cy="1012884"/>
                  <a:chOff x="14150132" y="8974871"/>
                  <a:chExt cx="469134" cy="760995"/>
                </a:xfrm>
                <a:grpFill/>
              </p:grpSpPr>
              <p:grpSp>
                <p:nvGrpSpPr>
                  <p:cNvPr id="14181" name="Graphic 49256">
                    <a:extLst>
                      <a:ext uri="{FF2B5EF4-FFF2-40B4-BE49-F238E27FC236}">
                        <a16:creationId xmlns:a16="http://schemas.microsoft.com/office/drawing/2014/main" id="{39DD57E5-C424-28AF-B5F2-CE6DF239D1D5}"/>
                      </a:ext>
                    </a:extLst>
                  </p:cNvPr>
                  <p:cNvGrpSpPr/>
                  <p:nvPr/>
                </p:nvGrpSpPr>
                <p:grpSpPr>
                  <a:xfrm>
                    <a:off x="14150132" y="9344627"/>
                    <a:ext cx="469134" cy="391239"/>
                    <a:chOff x="14150132" y="9344627"/>
                    <a:chExt cx="469134" cy="391239"/>
                  </a:xfrm>
                  <a:grpFill/>
                </p:grpSpPr>
                <p:grpSp>
                  <p:nvGrpSpPr>
                    <p:cNvPr id="14191" name="Graphic 49256">
                      <a:extLst>
                        <a:ext uri="{FF2B5EF4-FFF2-40B4-BE49-F238E27FC236}">
                          <a16:creationId xmlns:a16="http://schemas.microsoft.com/office/drawing/2014/main" id="{04A819D6-E630-D566-4F69-A983E65615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50132" y="9344627"/>
                      <a:ext cx="469134" cy="391239"/>
                      <a:chOff x="14150132" y="9344627"/>
                      <a:chExt cx="469134" cy="391239"/>
                    </a:xfrm>
                    <a:grpFill/>
                  </p:grpSpPr>
                  <p:sp>
                    <p:nvSpPr>
                      <p:cNvPr id="14391" name="Freeform: Shape 14390">
                        <a:extLst>
                          <a:ext uri="{FF2B5EF4-FFF2-40B4-BE49-F238E27FC236}">
                            <a16:creationId xmlns:a16="http://schemas.microsoft.com/office/drawing/2014/main" id="{BF2C3B89-57E3-00DE-D6D5-AAFC750723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0765" y="9495103"/>
                        <a:ext cx="208502" cy="240763"/>
                      </a:xfrm>
                      <a:custGeom>
                        <a:avLst/>
                        <a:gdLst>
                          <a:gd name="connsiteX0" fmla="*/ 208502 w 208502"/>
                          <a:gd name="connsiteY0" fmla="*/ 0 h 240763"/>
                          <a:gd name="connsiteX1" fmla="*/ 208502 w 208502"/>
                          <a:gd name="connsiteY1" fmla="*/ 120377 h 240763"/>
                          <a:gd name="connsiteX2" fmla="*/ 0 w 208502"/>
                          <a:gd name="connsiteY2" fmla="*/ 240764 h 240763"/>
                          <a:gd name="connsiteX3" fmla="*/ 0 w 208502"/>
                          <a:gd name="connsiteY3" fmla="*/ 120377 h 240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8502" h="240763">
                            <a:moveTo>
                              <a:pt x="208502" y="0"/>
                            </a:moveTo>
                            <a:lnTo>
                              <a:pt x="208502" y="120377"/>
                            </a:lnTo>
                            <a:lnTo>
                              <a:pt x="0" y="240764"/>
                            </a:lnTo>
                            <a:lnTo>
                              <a:pt x="0" y="120377"/>
                            </a:ln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392" name="Freeform: Shape 14391">
                        <a:extLst>
                          <a:ext uri="{FF2B5EF4-FFF2-40B4-BE49-F238E27FC236}">
                            <a16:creationId xmlns:a16="http://schemas.microsoft.com/office/drawing/2014/main" id="{65F7E435-7F95-5C90-520E-3B4D2EE2E9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50132" y="9465023"/>
                        <a:ext cx="260632" cy="270843"/>
                      </a:xfrm>
                      <a:custGeom>
                        <a:avLst/>
                        <a:gdLst>
                          <a:gd name="connsiteX0" fmla="*/ 0 w 260632"/>
                          <a:gd name="connsiteY0" fmla="*/ 0 h 270843"/>
                          <a:gd name="connsiteX1" fmla="*/ 0 w 260632"/>
                          <a:gd name="connsiteY1" fmla="*/ 120377 h 270843"/>
                          <a:gd name="connsiteX2" fmla="*/ 260633 w 260632"/>
                          <a:gd name="connsiteY2" fmla="*/ 270843 h 270843"/>
                          <a:gd name="connsiteX3" fmla="*/ 260633 w 260632"/>
                          <a:gd name="connsiteY3" fmla="*/ 150457 h 270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60632" h="270843">
                            <a:moveTo>
                              <a:pt x="0" y="0"/>
                            </a:moveTo>
                            <a:lnTo>
                              <a:pt x="0" y="120377"/>
                            </a:lnTo>
                            <a:lnTo>
                              <a:pt x="260633" y="270843"/>
                            </a:lnTo>
                            <a:lnTo>
                              <a:pt x="260633" y="15045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393" name="Freeform: Shape 14392">
                        <a:extLst>
                          <a:ext uri="{FF2B5EF4-FFF2-40B4-BE49-F238E27FC236}">
                            <a16:creationId xmlns:a16="http://schemas.microsoft.com/office/drawing/2014/main" id="{F0AA3037-D0FF-8142-5ADE-20FB2C4258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50132" y="9344627"/>
                        <a:ext cx="469134" cy="270852"/>
                      </a:xfrm>
                      <a:custGeom>
                        <a:avLst/>
                        <a:gdLst>
                          <a:gd name="connsiteX0" fmla="*/ 208512 w 469134"/>
                          <a:gd name="connsiteY0" fmla="*/ 0 h 270852"/>
                          <a:gd name="connsiteX1" fmla="*/ 469135 w 469134"/>
                          <a:gd name="connsiteY1" fmla="*/ 150476 h 270852"/>
                          <a:gd name="connsiteX2" fmla="*/ 260633 w 469134"/>
                          <a:gd name="connsiteY2" fmla="*/ 270853 h 270852"/>
                          <a:gd name="connsiteX3" fmla="*/ 0 w 469134"/>
                          <a:gd name="connsiteY3" fmla="*/ 120396 h 270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69134" h="270852">
                            <a:moveTo>
                              <a:pt x="208512" y="0"/>
                            </a:moveTo>
                            <a:lnTo>
                              <a:pt x="469135" y="150476"/>
                            </a:lnTo>
                            <a:lnTo>
                              <a:pt x="260633" y="270853"/>
                            </a:lnTo>
                            <a:lnTo>
                              <a:pt x="0" y="120396"/>
                            </a:ln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4192" name="Graphic 49256">
                      <a:extLst>
                        <a:ext uri="{FF2B5EF4-FFF2-40B4-BE49-F238E27FC236}">
                          <a16:creationId xmlns:a16="http://schemas.microsoft.com/office/drawing/2014/main" id="{E64DF747-8A00-EAC4-1ACA-CD1F9A584F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24966" y="9524040"/>
                      <a:ext cx="173650" cy="188728"/>
                      <a:chOff x="14424966" y="9524040"/>
                      <a:chExt cx="173650" cy="188728"/>
                    </a:xfrm>
                    <a:grpFill/>
                  </p:grpSpPr>
                  <p:grpSp>
                    <p:nvGrpSpPr>
                      <p:cNvPr id="14193" name="Graphic 49256">
                        <a:extLst>
                          <a:ext uri="{FF2B5EF4-FFF2-40B4-BE49-F238E27FC236}">
                            <a16:creationId xmlns:a16="http://schemas.microsoft.com/office/drawing/2014/main" id="{9BC467F2-8DB9-DEF4-69C9-91D2BEFE06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424966" y="9582038"/>
                        <a:ext cx="76371" cy="130730"/>
                        <a:chOff x="14424966" y="9582038"/>
                        <a:chExt cx="76371" cy="130730"/>
                      </a:xfrm>
                      <a:grpFill/>
                    </p:grpSpPr>
                    <p:grpSp>
                      <p:nvGrpSpPr>
                        <p:cNvPr id="14293" name="Graphic 49256">
                          <a:extLst>
                            <a:ext uri="{FF2B5EF4-FFF2-40B4-BE49-F238E27FC236}">
                              <a16:creationId xmlns:a16="http://schemas.microsoft.com/office/drawing/2014/main" id="{C68E909A-91B6-4B28-5A5C-545E1F3241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424966" y="9628063"/>
                          <a:ext cx="76371" cy="84705"/>
                          <a:chOff x="14424966" y="9628063"/>
                          <a:chExt cx="76371" cy="84705"/>
                        </a:xfrm>
                        <a:grpFill/>
                      </p:grpSpPr>
                      <p:sp>
                        <p:nvSpPr>
                          <p:cNvPr id="14343" name="Freeform: Shape 14342">
                            <a:extLst>
                              <a:ext uri="{FF2B5EF4-FFF2-40B4-BE49-F238E27FC236}">
                                <a16:creationId xmlns:a16="http://schemas.microsoft.com/office/drawing/2014/main" id="{07B539A7-4BEE-2886-1A8F-1A7590685A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424966" y="9628063"/>
                            <a:ext cx="76276" cy="84705"/>
                          </a:xfrm>
                          <a:custGeom>
                            <a:avLst/>
                            <a:gdLst>
                              <a:gd name="connsiteX0" fmla="*/ 0 w 76276"/>
                              <a:gd name="connsiteY0" fmla="*/ 44044 h 84705"/>
                              <a:gd name="connsiteX1" fmla="*/ 0 w 76276"/>
                              <a:gd name="connsiteY1" fmla="*/ 84706 h 84705"/>
                              <a:gd name="connsiteX2" fmla="*/ 76276 w 76276"/>
                              <a:gd name="connsiteY2" fmla="*/ 40681 h 84705"/>
                              <a:gd name="connsiteX3" fmla="*/ 76276 w 76276"/>
                              <a:gd name="connsiteY3" fmla="*/ 0 h 847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76276" h="84705">
                                <a:moveTo>
                                  <a:pt x="0" y="44044"/>
                                </a:moveTo>
                                <a:lnTo>
                                  <a:pt x="0" y="84706"/>
                                </a:lnTo>
                                <a:lnTo>
                                  <a:pt x="76276" y="40681"/>
                                </a:lnTo>
                                <a:lnTo>
                                  <a:pt x="76276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344" name="Graphic 49256">
                            <a:extLst>
                              <a:ext uri="{FF2B5EF4-FFF2-40B4-BE49-F238E27FC236}">
                                <a16:creationId xmlns:a16="http://schemas.microsoft.com/office/drawing/2014/main" id="{6280435B-6F36-D0B1-3769-EFD9AEEAB81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4425081" y="9628558"/>
                            <a:ext cx="76257" cy="83600"/>
                            <a:chOff x="14425081" y="9628558"/>
                            <a:chExt cx="76257" cy="83600"/>
                          </a:xfrm>
                          <a:grpFill/>
                        </p:grpSpPr>
                        <p:grpSp>
                          <p:nvGrpSpPr>
                            <p:cNvPr id="14345" name="Graphic 49256">
                              <a:extLst>
                                <a:ext uri="{FF2B5EF4-FFF2-40B4-BE49-F238E27FC236}">
                                  <a16:creationId xmlns:a16="http://schemas.microsoft.com/office/drawing/2014/main" id="{5DC84C51-6978-9CB5-EF05-197B57E8B2C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425081" y="9628558"/>
                              <a:ext cx="76257" cy="63531"/>
                              <a:chOff x="14425081" y="9628558"/>
                              <a:chExt cx="76257" cy="63531"/>
                            </a:xfrm>
                            <a:grpFill/>
                          </p:grpSpPr>
                          <p:grpSp>
                            <p:nvGrpSpPr>
                              <p:cNvPr id="14369" name="Graphic 49256">
                                <a:extLst>
                                  <a:ext uri="{FF2B5EF4-FFF2-40B4-BE49-F238E27FC236}">
                                    <a16:creationId xmlns:a16="http://schemas.microsoft.com/office/drawing/2014/main" id="{63655EC8-C4E6-A321-4204-17DA7BAA9B6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28558"/>
                                <a:ext cx="76257" cy="53558"/>
                                <a:chOff x="14425081" y="9628558"/>
                                <a:chExt cx="76257" cy="53558"/>
                              </a:xfrm>
                              <a:grpFill/>
                            </p:grpSpPr>
                            <p:grpSp>
                              <p:nvGrpSpPr>
                                <p:cNvPr id="1438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2629783F-D093-007E-8CC4-52268F539E0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28558"/>
                                  <a:ext cx="76257" cy="48567"/>
                                  <a:chOff x="14425081" y="9628558"/>
                                  <a:chExt cx="76257" cy="48567"/>
                                </a:xfrm>
                                <a:grpFill/>
                              </p:grpSpPr>
                              <p:sp>
                                <p:nvSpPr>
                                  <p:cNvPr id="14387" name="Freeform: Shape 14386">
                                    <a:extLst>
                                      <a:ext uri="{FF2B5EF4-FFF2-40B4-BE49-F238E27FC236}">
                                        <a16:creationId xmlns:a16="http://schemas.microsoft.com/office/drawing/2014/main" id="{C0035CFA-E61C-107F-032E-56D5CD219F4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28558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7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8" name="Freeform: Shape 14387">
                                    <a:extLst>
                                      <a:ext uri="{FF2B5EF4-FFF2-40B4-BE49-F238E27FC236}">
                                        <a16:creationId xmlns:a16="http://schemas.microsoft.com/office/drawing/2014/main" id="{A81D2522-E317-74EA-031F-6C4D4F32E00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29796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8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9" name="Freeform: Shape 14388">
                                    <a:extLst>
                                      <a:ext uri="{FF2B5EF4-FFF2-40B4-BE49-F238E27FC236}">
                                        <a16:creationId xmlns:a16="http://schemas.microsoft.com/office/drawing/2014/main" id="{B28BB181-A713-F8D5-9233-E57FE80E58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1091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8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90" name="Freeform: Shape 14389">
                                    <a:extLst>
                                      <a:ext uri="{FF2B5EF4-FFF2-40B4-BE49-F238E27FC236}">
                                        <a16:creationId xmlns:a16="http://schemas.microsoft.com/office/drawing/2014/main" id="{334F6592-A000-633D-7A63-059D0CB48FE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2320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44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9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9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8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B1C77A7E-0ADB-2692-624D-0F75A27173D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33539"/>
                                  <a:ext cx="76257" cy="48577"/>
                                  <a:chOff x="14425081" y="9633539"/>
                                  <a:chExt cx="76257" cy="48577"/>
                                </a:xfrm>
                                <a:grpFill/>
                              </p:grpSpPr>
                              <p:sp>
                                <p:nvSpPr>
                                  <p:cNvPr id="14383" name="Freeform: Shape 14382">
                                    <a:extLst>
                                      <a:ext uri="{FF2B5EF4-FFF2-40B4-BE49-F238E27FC236}">
                                        <a16:creationId xmlns:a16="http://schemas.microsoft.com/office/drawing/2014/main" id="{0FFEEA72-2A76-0690-11E2-246FD7068E0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3539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7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7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4" name="Freeform: Shape 14383">
                                    <a:extLst>
                                      <a:ext uri="{FF2B5EF4-FFF2-40B4-BE49-F238E27FC236}">
                                        <a16:creationId xmlns:a16="http://schemas.microsoft.com/office/drawing/2014/main" id="{03E9150D-7B56-3503-BD0A-DC33FA781EB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4778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9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9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5" name="Freeform: Shape 14384">
                                    <a:extLst>
                                      <a:ext uri="{FF2B5EF4-FFF2-40B4-BE49-F238E27FC236}">
                                        <a16:creationId xmlns:a16="http://schemas.microsoft.com/office/drawing/2014/main" id="{03006FF3-B7CF-B4D4-9B5D-DB7D2CE6F5E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6054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7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6" name="Freeform: Shape 14385">
                                    <a:extLst>
                                      <a:ext uri="{FF2B5EF4-FFF2-40B4-BE49-F238E27FC236}">
                                        <a16:creationId xmlns:a16="http://schemas.microsoft.com/office/drawing/2014/main" id="{C49A236E-2999-8C09-D527-30AFBF9A3C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7321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370" name="Graphic 49256">
                                <a:extLst>
                                  <a:ext uri="{FF2B5EF4-FFF2-40B4-BE49-F238E27FC236}">
                                    <a16:creationId xmlns:a16="http://schemas.microsoft.com/office/drawing/2014/main" id="{CA05A2C7-9B88-2E5C-C4E9-AC27B6588AD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38530"/>
                                <a:ext cx="76257" cy="53558"/>
                                <a:chOff x="14425081" y="9638530"/>
                                <a:chExt cx="76257" cy="53558"/>
                              </a:xfrm>
                              <a:grpFill/>
                            </p:grpSpPr>
                            <p:grpSp>
                              <p:nvGrpSpPr>
                                <p:cNvPr id="1437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A3CE0189-97C5-74AB-1ED1-97BFC3DE6F1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38530"/>
                                  <a:ext cx="76257" cy="48567"/>
                                  <a:chOff x="14425081" y="9638530"/>
                                  <a:chExt cx="76257" cy="48567"/>
                                </a:xfrm>
                                <a:grpFill/>
                              </p:grpSpPr>
                              <p:sp>
                                <p:nvSpPr>
                                  <p:cNvPr id="14377" name="Freeform: Shape 14376">
                                    <a:extLst>
                                      <a:ext uri="{FF2B5EF4-FFF2-40B4-BE49-F238E27FC236}">
                                        <a16:creationId xmlns:a16="http://schemas.microsoft.com/office/drawing/2014/main" id="{A8E9E1B2-E470-02E8-167A-5D4B7441275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8530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8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78" name="Freeform: Shape 14377">
                                    <a:extLst>
                                      <a:ext uri="{FF2B5EF4-FFF2-40B4-BE49-F238E27FC236}">
                                        <a16:creationId xmlns:a16="http://schemas.microsoft.com/office/drawing/2014/main" id="{5B4B0883-B906-12BF-1D76-EF51FB714A3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39769"/>
                                    <a:ext cx="76257" cy="4479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5"/>
                                      <a:gd name="connsiteX1" fmla="*/ 0 w 76257"/>
                                      <a:gd name="connsiteY1" fmla="*/ 44796 h 44795"/>
                                      <a:gd name="connsiteX2" fmla="*/ 76257 w 76257"/>
                                      <a:gd name="connsiteY2" fmla="*/ 762 h 44795"/>
                                      <a:gd name="connsiteX3" fmla="*/ 76257 w 76257"/>
                                      <a:gd name="connsiteY3" fmla="*/ 0 h 4479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79" name="Freeform: Shape 14378">
                                    <a:extLst>
                                      <a:ext uri="{FF2B5EF4-FFF2-40B4-BE49-F238E27FC236}">
                                        <a16:creationId xmlns:a16="http://schemas.microsoft.com/office/drawing/2014/main" id="{93F9527F-4CD4-D85F-77C7-02ACD7446D6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1045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53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5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80" name="Freeform: Shape 14379">
                                    <a:extLst>
                                      <a:ext uri="{FF2B5EF4-FFF2-40B4-BE49-F238E27FC236}">
                                        <a16:creationId xmlns:a16="http://schemas.microsoft.com/office/drawing/2014/main" id="{90D04E06-EFF6-983D-1364-B3C203CE5EF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2302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7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7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5BD8C838-01F7-FDF9-7F8E-09F9AD7B3D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43512"/>
                                  <a:ext cx="76257" cy="48577"/>
                                  <a:chOff x="14425081" y="9643512"/>
                                  <a:chExt cx="76257" cy="48577"/>
                                </a:xfrm>
                                <a:grpFill/>
                              </p:grpSpPr>
                              <p:sp>
                                <p:nvSpPr>
                                  <p:cNvPr id="14373" name="Freeform: Shape 14372">
                                    <a:extLst>
                                      <a:ext uri="{FF2B5EF4-FFF2-40B4-BE49-F238E27FC236}">
                                        <a16:creationId xmlns:a16="http://schemas.microsoft.com/office/drawing/2014/main" id="{1F561A13-22F9-8B6B-FF3C-4074DD4035C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3512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8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74" name="Freeform: Shape 14373">
                                    <a:extLst>
                                      <a:ext uri="{FF2B5EF4-FFF2-40B4-BE49-F238E27FC236}">
                                        <a16:creationId xmlns:a16="http://schemas.microsoft.com/office/drawing/2014/main" id="{3E6359A2-DA28-A8A2-73B5-207BCC1CA45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4750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75" name="Freeform: Shape 14374">
                                    <a:extLst>
                                      <a:ext uri="{FF2B5EF4-FFF2-40B4-BE49-F238E27FC236}">
                                        <a16:creationId xmlns:a16="http://schemas.microsoft.com/office/drawing/2014/main" id="{A86774CB-9764-DB96-91AE-585BD44475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6046"/>
                                    <a:ext cx="76257" cy="4477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3996 h 44776"/>
                                      <a:gd name="connsiteX1" fmla="*/ 0 w 76257"/>
                                      <a:gd name="connsiteY1" fmla="*/ 44777 h 44776"/>
                                      <a:gd name="connsiteX2" fmla="*/ 76257 w 76257"/>
                                      <a:gd name="connsiteY2" fmla="*/ 771 h 44776"/>
                                      <a:gd name="connsiteX3" fmla="*/ 76257 w 76257"/>
                                      <a:gd name="connsiteY3" fmla="*/ 0 h 4477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76">
                                        <a:moveTo>
                                          <a:pt x="0" y="43996"/>
                                        </a:moveTo>
                                        <a:lnTo>
                                          <a:pt x="0" y="4477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76" name="Freeform: Shape 14375">
                                    <a:extLst>
                                      <a:ext uri="{FF2B5EF4-FFF2-40B4-BE49-F238E27FC236}">
                                        <a16:creationId xmlns:a16="http://schemas.microsoft.com/office/drawing/2014/main" id="{495A3011-7F0F-971C-6909-6B41888935B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7274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44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781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chemeClr val="accent5"/>
                                  </a:solidFill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14346" name="Graphic 49256">
                              <a:extLst>
                                <a:ext uri="{FF2B5EF4-FFF2-40B4-BE49-F238E27FC236}">
                                  <a16:creationId xmlns:a16="http://schemas.microsoft.com/office/drawing/2014/main" id="{9C8FDCF7-E53B-00A9-BCFD-277AF7FC028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425081" y="9648637"/>
                              <a:ext cx="76257" cy="63521"/>
                              <a:chOff x="14425081" y="9648637"/>
                              <a:chExt cx="76257" cy="63521"/>
                            </a:xfrm>
                            <a:grpFill/>
                          </p:grpSpPr>
                          <p:grpSp>
                            <p:nvGrpSpPr>
                              <p:cNvPr id="14347" name="Graphic 49256">
                                <a:extLst>
                                  <a:ext uri="{FF2B5EF4-FFF2-40B4-BE49-F238E27FC236}">
                                    <a16:creationId xmlns:a16="http://schemas.microsoft.com/office/drawing/2014/main" id="{25ECEE15-253B-4A31-9F17-F50569232DB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48637"/>
                                <a:ext cx="76257" cy="53568"/>
                                <a:chOff x="14425081" y="9648637"/>
                                <a:chExt cx="76257" cy="53568"/>
                              </a:xfrm>
                              <a:grpFill/>
                            </p:grpSpPr>
                            <p:grpSp>
                              <p:nvGrpSpPr>
                                <p:cNvPr id="14359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D8A707A6-6D07-8700-D1B0-8E17635C3DF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48637"/>
                                  <a:ext cx="76257" cy="48586"/>
                                  <a:chOff x="14425081" y="9648637"/>
                                  <a:chExt cx="76257" cy="48586"/>
                                </a:xfrm>
                                <a:grpFill/>
                              </p:grpSpPr>
                              <p:sp>
                                <p:nvSpPr>
                                  <p:cNvPr id="14365" name="Freeform: Shape 14364">
                                    <a:extLst>
                                      <a:ext uri="{FF2B5EF4-FFF2-40B4-BE49-F238E27FC236}">
                                        <a16:creationId xmlns:a16="http://schemas.microsoft.com/office/drawing/2014/main" id="{487B9949-114A-9892-6C7F-DD9EB5F5B36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8637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4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5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5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6" name="Freeform: Shape 14365">
                                    <a:extLst>
                                      <a:ext uri="{FF2B5EF4-FFF2-40B4-BE49-F238E27FC236}">
                                        <a16:creationId xmlns:a16="http://schemas.microsoft.com/office/drawing/2014/main" id="{E3ACB2BF-7DBF-24BA-3A0A-4A37B0F7E66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49875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7" name="Freeform: Shape 14366">
                                    <a:extLst>
                                      <a:ext uri="{FF2B5EF4-FFF2-40B4-BE49-F238E27FC236}">
                                        <a16:creationId xmlns:a16="http://schemas.microsoft.com/office/drawing/2014/main" id="{3E1EB80C-47AA-0A06-3DDC-0ECCFE7BB80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1161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7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8" name="Freeform: Shape 14367">
                                    <a:extLst>
                                      <a:ext uri="{FF2B5EF4-FFF2-40B4-BE49-F238E27FC236}">
                                        <a16:creationId xmlns:a16="http://schemas.microsoft.com/office/drawing/2014/main" id="{D3F2EC59-3126-058C-A512-A626A170F55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2399"/>
                                    <a:ext cx="76257" cy="4482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24"/>
                                      <a:gd name="connsiteX1" fmla="*/ 0 w 76257"/>
                                      <a:gd name="connsiteY1" fmla="*/ 44825 h 44824"/>
                                      <a:gd name="connsiteX2" fmla="*/ 76257 w 76257"/>
                                      <a:gd name="connsiteY2" fmla="*/ 791 h 44824"/>
                                      <a:gd name="connsiteX3" fmla="*/ 76257 w 76257"/>
                                      <a:gd name="connsiteY3" fmla="*/ 0 h 4482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24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25"/>
                                        </a:lnTo>
                                        <a:lnTo>
                                          <a:pt x="76257" y="79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60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C24509C6-44F5-EF3B-6E78-B485B86C2E9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53637"/>
                                  <a:ext cx="76257" cy="48567"/>
                                  <a:chOff x="14425081" y="9653637"/>
                                  <a:chExt cx="76257" cy="48567"/>
                                </a:xfrm>
                                <a:grpFill/>
                              </p:grpSpPr>
                              <p:sp>
                                <p:nvSpPr>
                                  <p:cNvPr id="14361" name="Freeform: Shape 14360">
                                    <a:extLst>
                                      <a:ext uri="{FF2B5EF4-FFF2-40B4-BE49-F238E27FC236}">
                                        <a16:creationId xmlns:a16="http://schemas.microsoft.com/office/drawing/2014/main" id="{1092ADBC-0E18-5B7E-E694-4DBEF969E2A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3637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2" name="Freeform: Shape 14361">
                                    <a:extLst>
                                      <a:ext uri="{FF2B5EF4-FFF2-40B4-BE49-F238E27FC236}">
                                        <a16:creationId xmlns:a16="http://schemas.microsoft.com/office/drawing/2014/main" id="{832745E6-6324-9D88-B94F-E213540DF2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4856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8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3" name="Freeform: Shape 14362">
                                    <a:extLst>
                                      <a:ext uri="{FF2B5EF4-FFF2-40B4-BE49-F238E27FC236}">
                                        <a16:creationId xmlns:a16="http://schemas.microsoft.com/office/drawing/2014/main" id="{2D70697E-B040-CDB3-B022-FF2092311A2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6142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64" name="Freeform: Shape 14363">
                                    <a:extLst>
                                      <a:ext uri="{FF2B5EF4-FFF2-40B4-BE49-F238E27FC236}">
                                        <a16:creationId xmlns:a16="http://schemas.microsoft.com/office/drawing/2014/main" id="{8B8F2A1A-3631-851F-8240-52654709E85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7390"/>
                                    <a:ext cx="76257" cy="4481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815"/>
                                      <a:gd name="connsiteX1" fmla="*/ 0 w 76257"/>
                                      <a:gd name="connsiteY1" fmla="*/ 44815 h 44815"/>
                                      <a:gd name="connsiteX2" fmla="*/ 76257 w 76257"/>
                                      <a:gd name="connsiteY2" fmla="*/ 781 h 44815"/>
                                      <a:gd name="connsiteX3" fmla="*/ 76257 w 76257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348" name="Graphic 49256">
                                <a:extLst>
                                  <a:ext uri="{FF2B5EF4-FFF2-40B4-BE49-F238E27FC236}">
                                    <a16:creationId xmlns:a16="http://schemas.microsoft.com/office/drawing/2014/main" id="{116A505B-43AE-52AC-288B-A635C3F0F7F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58600"/>
                                <a:ext cx="76257" cy="53558"/>
                                <a:chOff x="14425081" y="9658600"/>
                                <a:chExt cx="76257" cy="53558"/>
                              </a:xfrm>
                              <a:grpFill/>
                            </p:grpSpPr>
                            <p:grpSp>
                              <p:nvGrpSpPr>
                                <p:cNvPr id="14349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DBCC7545-2549-0648-EA64-A593BC8023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58600"/>
                                  <a:ext cx="76257" cy="48567"/>
                                  <a:chOff x="14425081" y="9658600"/>
                                  <a:chExt cx="76257" cy="48567"/>
                                </a:xfrm>
                                <a:grpFill/>
                              </p:grpSpPr>
                              <p:sp>
                                <p:nvSpPr>
                                  <p:cNvPr id="14355" name="Freeform: Shape 14354">
                                    <a:extLst>
                                      <a:ext uri="{FF2B5EF4-FFF2-40B4-BE49-F238E27FC236}">
                                        <a16:creationId xmlns:a16="http://schemas.microsoft.com/office/drawing/2014/main" id="{02DDC5F9-B5B9-417E-4FEA-06EC582D09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8600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53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8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6" name="Freeform: Shape 14355">
                                    <a:extLst>
                                      <a:ext uri="{FF2B5EF4-FFF2-40B4-BE49-F238E27FC236}">
                                        <a16:creationId xmlns:a16="http://schemas.microsoft.com/office/drawing/2014/main" id="{049AA583-652D-B58D-E50F-8C7F28B649F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59828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9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9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7" name="Freeform: Shape 14356">
                                    <a:extLst>
                                      <a:ext uri="{FF2B5EF4-FFF2-40B4-BE49-F238E27FC236}">
                                        <a16:creationId xmlns:a16="http://schemas.microsoft.com/office/drawing/2014/main" id="{F1BE9322-15C4-B232-E2B8-7935D91CC93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1133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8" name="Freeform: Shape 14357">
                                    <a:extLst>
                                      <a:ext uri="{FF2B5EF4-FFF2-40B4-BE49-F238E27FC236}">
                                        <a16:creationId xmlns:a16="http://schemas.microsoft.com/office/drawing/2014/main" id="{D38A4A56-852C-1D90-E78F-468AD63575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2381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4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8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50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CF7F76D0-F26C-EE3C-7BE2-E3E3DB964A0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63600"/>
                                  <a:ext cx="76257" cy="48558"/>
                                  <a:chOff x="14425081" y="9663600"/>
                                  <a:chExt cx="76257" cy="48558"/>
                                </a:xfrm>
                                <a:grpFill/>
                              </p:grpSpPr>
                              <p:sp>
                                <p:nvSpPr>
                                  <p:cNvPr id="14351" name="Freeform: Shape 14350">
                                    <a:extLst>
                                      <a:ext uri="{FF2B5EF4-FFF2-40B4-BE49-F238E27FC236}">
                                        <a16:creationId xmlns:a16="http://schemas.microsoft.com/office/drawing/2014/main" id="{C186AFF6-79C4-CC08-286D-E380CA159C9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3600"/>
                                    <a:ext cx="76257" cy="4477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776"/>
                                      <a:gd name="connsiteX1" fmla="*/ 0 w 76257"/>
                                      <a:gd name="connsiteY1" fmla="*/ 44777 h 44776"/>
                                      <a:gd name="connsiteX2" fmla="*/ 76257 w 76257"/>
                                      <a:gd name="connsiteY2" fmla="*/ 771 h 44776"/>
                                      <a:gd name="connsiteX3" fmla="*/ 76257 w 76257"/>
                                      <a:gd name="connsiteY3" fmla="*/ 0 h 4477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7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7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2" name="Freeform: Shape 14351">
                                    <a:extLst>
                                      <a:ext uri="{FF2B5EF4-FFF2-40B4-BE49-F238E27FC236}">
                                        <a16:creationId xmlns:a16="http://schemas.microsoft.com/office/drawing/2014/main" id="{8C30C2E0-D6E8-C4A0-661A-6585E1CAD59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4819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91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9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3" name="Freeform: Shape 14352">
                                    <a:extLst>
                                      <a:ext uri="{FF2B5EF4-FFF2-40B4-BE49-F238E27FC236}">
                                        <a16:creationId xmlns:a16="http://schemas.microsoft.com/office/drawing/2014/main" id="{8A7015FB-97E6-5D57-716B-8C266A7F734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6115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54" name="Freeform: Shape 14353">
                                    <a:extLst>
                                      <a:ext uri="{FF2B5EF4-FFF2-40B4-BE49-F238E27FC236}">
                                        <a16:creationId xmlns:a16="http://schemas.microsoft.com/office/drawing/2014/main" id="{EF4F7D5C-0464-E16B-8C94-AE2C004B15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67344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53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800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800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  <p:grpSp>
                      <p:nvGrpSpPr>
                        <p:cNvPr id="14294" name="Graphic 49256">
                          <a:extLst>
                            <a:ext uri="{FF2B5EF4-FFF2-40B4-BE49-F238E27FC236}">
                              <a16:creationId xmlns:a16="http://schemas.microsoft.com/office/drawing/2014/main" id="{741DD74E-81D1-326C-FCD2-3D7A389F6C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424966" y="9582038"/>
                          <a:ext cx="76371" cy="84715"/>
                          <a:chOff x="14424966" y="9582038"/>
                          <a:chExt cx="76371" cy="84715"/>
                        </a:xfrm>
                        <a:grpFill/>
                      </p:grpSpPr>
                      <p:sp>
                        <p:nvSpPr>
                          <p:cNvPr id="14295" name="Freeform: Shape 14294">
                            <a:extLst>
                              <a:ext uri="{FF2B5EF4-FFF2-40B4-BE49-F238E27FC236}">
                                <a16:creationId xmlns:a16="http://schemas.microsoft.com/office/drawing/2014/main" id="{BFBEEA29-6342-7684-12E0-AF1E73FF08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424966" y="9582038"/>
                            <a:ext cx="76276" cy="84715"/>
                          </a:xfrm>
                          <a:custGeom>
                            <a:avLst/>
                            <a:gdLst>
                              <a:gd name="connsiteX0" fmla="*/ 0 w 76276"/>
                              <a:gd name="connsiteY0" fmla="*/ 44024 h 84715"/>
                              <a:gd name="connsiteX1" fmla="*/ 0 w 76276"/>
                              <a:gd name="connsiteY1" fmla="*/ 84715 h 84715"/>
                              <a:gd name="connsiteX2" fmla="*/ 76276 w 76276"/>
                              <a:gd name="connsiteY2" fmla="*/ 40653 h 84715"/>
                              <a:gd name="connsiteX3" fmla="*/ 76276 w 76276"/>
                              <a:gd name="connsiteY3" fmla="*/ 0 h 847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76276" h="84715">
                                <a:moveTo>
                                  <a:pt x="0" y="44024"/>
                                </a:moveTo>
                                <a:lnTo>
                                  <a:pt x="0" y="84715"/>
                                </a:lnTo>
                                <a:lnTo>
                                  <a:pt x="76276" y="40653"/>
                                </a:lnTo>
                                <a:lnTo>
                                  <a:pt x="76276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296" name="Graphic 49256">
                            <a:extLst>
                              <a:ext uri="{FF2B5EF4-FFF2-40B4-BE49-F238E27FC236}">
                                <a16:creationId xmlns:a16="http://schemas.microsoft.com/office/drawing/2014/main" id="{D4997461-24C3-6CEA-FF4A-269CB21F64E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4425081" y="9582533"/>
                            <a:ext cx="76257" cy="83591"/>
                            <a:chOff x="14425081" y="9582533"/>
                            <a:chExt cx="76257" cy="83591"/>
                          </a:xfrm>
                          <a:grpFill/>
                        </p:grpSpPr>
                        <p:grpSp>
                          <p:nvGrpSpPr>
                            <p:cNvPr id="14297" name="Graphic 49256">
                              <a:extLst>
                                <a:ext uri="{FF2B5EF4-FFF2-40B4-BE49-F238E27FC236}">
                                  <a16:creationId xmlns:a16="http://schemas.microsoft.com/office/drawing/2014/main" id="{A310C24A-25A1-A3E1-17BA-3996AC56860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425081" y="9582533"/>
                              <a:ext cx="76257" cy="63512"/>
                              <a:chOff x="14425081" y="9582533"/>
                              <a:chExt cx="76257" cy="63512"/>
                            </a:xfrm>
                            <a:grpFill/>
                          </p:grpSpPr>
                          <p:grpSp>
                            <p:nvGrpSpPr>
                              <p:cNvPr id="14321" name="Graphic 49256">
                                <a:extLst>
                                  <a:ext uri="{FF2B5EF4-FFF2-40B4-BE49-F238E27FC236}">
                                    <a16:creationId xmlns:a16="http://schemas.microsoft.com/office/drawing/2014/main" id="{EF9ABF33-2542-8ED0-C344-5D2743E97D7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582533"/>
                                <a:ext cx="76257" cy="53530"/>
                                <a:chOff x="14425081" y="9582533"/>
                                <a:chExt cx="76257" cy="53530"/>
                              </a:xfrm>
                              <a:grpFill/>
                            </p:grpSpPr>
                            <p:grpSp>
                              <p:nvGrpSpPr>
                                <p:cNvPr id="1433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787E5F6F-920A-189E-C193-98D2E9B1278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582533"/>
                                  <a:ext cx="76257" cy="48558"/>
                                  <a:chOff x="14425081" y="9582533"/>
                                  <a:chExt cx="76257" cy="48558"/>
                                </a:xfrm>
                                <a:grpFill/>
                              </p:grpSpPr>
                              <p:sp>
                                <p:nvSpPr>
                                  <p:cNvPr id="14339" name="Freeform: Shape 14338">
                                    <a:extLst>
                                      <a:ext uri="{FF2B5EF4-FFF2-40B4-BE49-F238E27FC236}">
                                        <a16:creationId xmlns:a16="http://schemas.microsoft.com/office/drawing/2014/main" id="{74026C1B-0DB4-798F-B825-8AAA3E577E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2533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40" name="Freeform: Shape 14339">
                                    <a:extLst>
                                      <a:ext uri="{FF2B5EF4-FFF2-40B4-BE49-F238E27FC236}">
                                        <a16:creationId xmlns:a16="http://schemas.microsoft.com/office/drawing/2014/main" id="{9897CFD8-D4B6-DA0E-83DA-A9AD3A2B8C6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3743"/>
                                    <a:ext cx="76257" cy="4481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15"/>
                                      <a:gd name="connsiteX1" fmla="*/ 0 w 76257"/>
                                      <a:gd name="connsiteY1" fmla="*/ 44815 h 44815"/>
                                      <a:gd name="connsiteX2" fmla="*/ 76257 w 76257"/>
                                      <a:gd name="connsiteY2" fmla="*/ 800 h 44815"/>
                                      <a:gd name="connsiteX3" fmla="*/ 76257 w 76257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800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41" name="Freeform: Shape 14340">
                                    <a:extLst>
                                      <a:ext uri="{FF2B5EF4-FFF2-40B4-BE49-F238E27FC236}">
                                        <a16:creationId xmlns:a16="http://schemas.microsoft.com/office/drawing/2014/main" id="{E2DCBE98-B006-410F-5974-F9761B10EF4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5038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42" name="Freeform: Shape 14341">
                                    <a:extLst>
                                      <a:ext uri="{FF2B5EF4-FFF2-40B4-BE49-F238E27FC236}">
                                        <a16:creationId xmlns:a16="http://schemas.microsoft.com/office/drawing/2014/main" id="{4A400015-C375-5876-1144-FD26A39D78B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6305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7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3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9FFBC4C1-2FFD-8E78-074B-2EBF6646BF5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587514"/>
                                  <a:ext cx="76257" cy="48549"/>
                                  <a:chOff x="14425081" y="9587514"/>
                                  <a:chExt cx="76257" cy="48549"/>
                                </a:xfrm>
                                <a:grpFill/>
                              </p:grpSpPr>
                              <p:sp>
                                <p:nvSpPr>
                                  <p:cNvPr id="14335" name="Freeform: Shape 14334">
                                    <a:extLst>
                                      <a:ext uri="{FF2B5EF4-FFF2-40B4-BE49-F238E27FC236}">
                                        <a16:creationId xmlns:a16="http://schemas.microsoft.com/office/drawing/2014/main" id="{1FF87310-5643-6CC4-005E-8BAD355F203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7514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53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5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6" name="Freeform: Shape 14335">
                                    <a:extLst>
                                      <a:ext uri="{FF2B5EF4-FFF2-40B4-BE49-F238E27FC236}">
                                        <a16:creationId xmlns:a16="http://schemas.microsoft.com/office/drawing/2014/main" id="{8156C56F-D7F6-E824-9489-C569B6FEAA4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88753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53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5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7" name="Freeform: Shape 14336">
                                    <a:extLst>
                                      <a:ext uri="{FF2B5EF4-FFF2-40B4-BE49-F238E27FC236}">
                                        <a16:creationId xmlns:a16="http://schemas.microsoft.com/office/drawing/2014/main" id="{069B3C0C-67A8-EA71-117C-947A7AFD07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0029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7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8" name="Freeform: Shape 14337">
                                    <a:extLst>
                                      <a:ext uri="{FF2B5EF4-FFF2-40B4-BE49-F238E27FC236}">
                                        <a16:creationId xmlns:a16="http://schemas.microsoft.com/office/drawing/2014/main" id="{BC916FCA-CE08-3332-E351-6895D8E5D71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1296"/>
                                    <a:ext cx="76257" cy="44767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67"/>
                                      <a:gd name="connsiteX1" fmla="*/ 0 w 76257"/>
                                      <a:gd name="connsiteY1" fmla="*/ 44768 h 44767"/>
                                      <a:gd name="connsiteX2" fmla="*/ 76257 w 76257"/>
                                      <a:gd name="connsiteY2" fmla="*/ 762 h 44767"/>
                                      <a:gd name="connsiteX3" fmla="*/ 76257 w 76257"/>
                                      <a:gd name="connsiteY3" fmla="*/ 0 h 4476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67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68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322" name="Graphic 49256">
                                <a:extLst>
                                  <a:ext uri="{FF2B5EF4-FFF2-40B4-BE49-F238E27FC236}">
                                    <a16:creationId xmlns:a16="http://schemas.microsoft.com/office/drawing/2014/main" id="{73FF7228-E591-4192-03D9-2F5CD22B694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592506"/>
                                <a:ext cx="76257" cy="53540"/>
                                <a:chOff x="14425081" y="9592506"/>
                                <a:chExt cx="76257" cy="53540"/>
                              </a:xfrm>
                              <a:grpFill/>
                            </p:grpSpPr>
                            <p:grpSp>
                              <p:nvGrpSpPr>
                                <p:cNvPr id="1432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EF959912-C697-79B2-36D0-D9BEF0C37E6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592506"/>
                                  <a:ext cx="76257" cy="48558"/>
                                  <a:chOff x="14425081" y="9592506"/>
                                  <a:chExt cx="76257" cy="48558"/>
                                </a:xfrm>
                                <a:grpFill/>
                              </p:grpSpPr>
                              <p:sp>
                                <p:nvSpPr>
                                  <p:cNvPr id="14329" name="Freeform: Shape 14328">
                                    <a:extLst>
                                      <a:ext uri="{FF2B5EF4-FFF2-40B4-BE49-F238E27FC236}">
                                        <a16:creationId xmlns:a16="http://schemas.microsoft.com/office/drawing/2014/main" id="{61A27B4C-C152-8218-4208-2A4E82CDAD4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2506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0" name="Freeform: Shape 14329">
                                    <a:extLst>
                                      <a:ext uri="{FF2B5EF4-FFF2-40B4-BE49-F238E27FC236}">
                                        <a16:creationId xmlns:a16="http://schemas.microsoft.com/office/drawing/2014/main" id="{AF35F767-608F-6E45-E18A-4FD6062D038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3734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5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5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1" name="Freeform: Shape 14330">
                                    <a:extLst>
                                      <a:ext uri="{FF2B5EF4-FFF2-40B4-BE49-F238E27FC236}">
                                        <a16:creationId xmlns:a16="http://schemas.microsoft.com/office/drawing/2014/main" id="{C1B70CFF-9351-AF81-B090-37A5E807E67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5011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32" name="Freeform: Shape 14331">
                                    <a:extLst>
                                      <a:ext uri="{FF2B5EF4-FFF2-40B4-BE49-F238E27FC236}">
                                        <a16:creationId xmlns:a16="http://schemas.microsoft.com/office/drawing/2014/main" id="{7A709635-638B-D9C0-A494-BC4CDB2B7DF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6258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8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2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8838545F-56DA-FE24-1150-9121FB8C120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597468"/>
                                  <a:ext cx="76257" cy="48577"/>
                                  <a:chOff x="14425081" y="9597468"/>
                                  <a:chExt cx="76257" cy="48577"/>
                                </a:xfrm>
                                <a:grpFill/>
                              </p:grpSpPr>
                              <p:sp>
                                <p:nvSpPr>
                                  <p:cNvPr id="14325" name="Freeform: Shape 14324">
                                    <a:extLst>
                                      <a:ext uri="{FF2B5EF4-FFF2-40B4-BE49-F238E27FC236}">
                                        <a16:creationId xmlns:a16="http://schemas.microsoft.com/office/drawing/2014/main" id="{84D44F1D-FEBE-AAC2-207A-23A52EC418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7468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771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26" name="Freeform: Shape 14325">
                                    <a:extLst>
                                      <a:ext uri="{FF2B5EF4-FFF2-40B4-BE49-F238E27FC236}">
                                        <a16:creationId xmlns:a16="http://schemas.microsoft.com/office/drawing/2014/main" id="{381A2FE5-B4FC-D340-8B9C-56E6D7F861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8706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4 h 44805"/>
                                      <a:gd name="connsiteX1" fmla="*/ 0 w 76257"/>
                                      <a:gd name="connsiteY1" fmla="*/ 44805 h 44805"/>
                                      <a:gd name="connsiteX2" fmla="*/ 76257 w 76257"/>
                                      <a:gd name="connsiteY2" fmla="*/ 752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57" y="75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27" name="Freeform: Shape 14326">
                                    <a:extLst>
                                      <a:ext uri="{FF2B5EF4-FFF2-40B4-BE49-F238E27FC236}">
                                        <a16:creationId xmlns:a16="http://schemas.microsoft.com/office/drawing/2014/main" id="{DBE17761-6962-EF7F-B627-7B99E47A202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599983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05"/>
                                      <a:gd name="connsiteX1" fmla="*/ 0 w 76257"/>
                                      <a:gd name="connsiteY1" fmla="*/ 44805 h 44805"/>
                                      <a:gd name="connsiteX2" fmla="*/ 76257 w 76257"/>
                                      <a:gd name="connsiteY2" fmla="*/ 78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chemeClr val="accent5"/>
                                  </a:solidFill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28" name="Freeform: Shape 14327">
                                    <a:extLst>
                                      <a:ext uri="{FF2B5EF4-FFF2-40B4-BE49-F238E27FC236}">
                                        <a16:creationId xmlns:a16="http://schemas.microsoft.com/office/drawing/2014/main" id="{654C7CA6-192C-C930-1B2B-B8CCB06A08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1250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4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5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5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14298" name="Graphic 49256">
                              <a:extLst>
                                <a:ext uri="{FF2B5EF4-FFF2-40B4-BE49-F238E27FC236}">
                                  <a16:creationId xmlns:a16="http://schemas.microsoft.com/office/drawing/2014/main" id="{2470E1FA-4224-D725-0347-49D1F4C82FC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425081" y="9602621"/>
                              <a:ext cx="76257" cy="63503"/>
                              <a:chOff x="14425081" y="9602621"/>
                              <a:chExt cx="76257" cy="63503"/>
                            </a:xfrm>
                            <a:grpFill/>
                          </p:grpSpPr>
                          <p:grpSp>
                            <p:nvGrpSpPr>
                              <p:cNvPr id="14299" name="Graphic 49256">
                                <a:extLst>
                                  <a:ext uri="{FF2B5EF4-FFF2-40B4-BE49-F238E27FC236}">
                                    <a16:creationId xmlns:a16="http://schemas.microsoft.com/office/drawing/2014/main" id="{941C1E52-6A53-AFB2-D93B-FF7D3AC3057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02621"/>
                                <a:ext cx="76257" cy="53530"/>
                                <a:chOff x="14425081" y="9602621"/>
                                <a:chExt cx="76257" cy="53530"/>
                              </a:xfrm>
                              <a:grpFill/>
                            </p:grpSpPr>
                            <p:grpSp>
                              <p:nvGrpSpPr>
                                <p:cNvPr id="1431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1BE82D76-1B34-4E97-C1DE-5FFCCD835A8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02621"/>
                                  <a:ext cx="76257" cy="48558"/>
                                  <a:chOff x="14425081" y="9602621"/>
                                  <a:chExt cx="76257" cy="48558"/>
                                </a:xfrm>
                                <a:grpFill/>
                              </p:grpSpPr>
                              <p:sp>
                                <p:nvSpPr>
                                  <p:cNvPr id="14317" name="Freeform: Shape 14316">
                                    <a:extLst>
                                      <a:ext uri="{FF2B5EF4-FFF2-40B4-BE49-F238E27FC236}">
                                        <a16:creationId xmlns:a16="http://schemas.microsoft.com/office/drawing/2014/main" id="{763FF4DD-8C50-1AAB-1DDD-B7FE36980AF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2621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6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43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6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4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8" name="Freeform: Shape 14317">
                                    <a:extLst>
                                      <a:ext uri="{FF2B5EF4-FFF2-40B4-BE49-F238E27FC236}">
                                        <a16:creationId xmlns:a16="http://schemas.microsoft.com/office/drawing/2014/main" id="{4F694141-62C6-8708-90C0-C30CA80A7AA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3831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7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9" name="Freeform: Shape 14318">
                                    <a:extLst>
                                      <a:ext uri="{FF2B5EF4-FFF2-40B4-BE49-F238E27FC236}">
                                        <a16:creationId xmlns:a16="http://schemas.microsoft.com/office/drawing/2014/main" id="{F12020B8-F679-E02C-03E0-77676D73409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5107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771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20" name="Freeform: Shape 14319">
                                    <a:extLst>
                                      <a:ext uri="{FF2B5EF4-FFF2-40B4-BE49-F238E27FC236}">
                                        <a16:creationId xmlns:a16="http://schemas.microsoft.com/office/drawing/2014/main" id="{09A6EE5A-ACFC-6BF3-E9AA-933C2286F83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6374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81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8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1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22AB277F-9F77-B2F4-59D7-D975F675FB9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07603"/>
                                  <a:ext cx="76257" cy="48549"/>
                                  <a:chOff x="14425081" y="9607603"/>
                                  <a:chExt cx="76257" cy="48549"/>
                                </a:xfrm>
                                <a:grpFill/>
                              </p:grpSpPr>
                              <p:sp>
                                <p:nvSpPr>
                                  <p:cNvPr id="14313" name="Freeform: Shape 14312">
                                    <a:extLst>
                                      <a:ext uri="{FF2B5EF4-FFF2-40B4-BE49-F238E27FC236}">
                                        <a16:creationId xmlns:a16="http://schemas.microsoft.com/office/drawing/2014/main" id="{1D26E72A-46F9-5C4B-1E67-B03A90A50F3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7603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6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4" name="Freeform: Shape 14313">
                                    <a:extLst>
                                      <a:ext uri="{FF2B5EF4-FFF2-40B4-BE49-F238E27FC236}">
                                        <a16:creationId xmlns:a16="http://schemas.microsoft.com/office/drawing/2014/main" id="{9CA5109F-5F02-CB2C-528C-7DAEDB069F3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08822"/>
                                    <a:ext cx="76257" cy="4481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815"/>
                                      <a:gd name="connsiteX1" fmla="*/ 0 w 76257"/>
                                      <a:gd name="connsiteY1" fmla="*/ 44815 h 44815"/>
                                      <a:gd name="connsiteX2" fmla="*/ 76257 w 76257"/>
                                      <a:gd name="connsiteY2" fmla="*/ 772 h 44815"/>
                                      <a:gd name="connsiteX3" fmla="*/ 76257 w 76257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7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5" name="Freeform: Shape 14314">
                                    <a:extLst>
                                      <a:ext uri="{FF2B5EF4-FFF2-40B4-BE49-F238E27FC236}">
                                        <a16:creationId xmlns:a16="http://schemas.microsoft.com/office/drawing/2014/main" id="{96F0BD04-FA4E-7499-EB2C-7C4186DCECC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0089"/>
                                    <a:ext cx="76257" cy="4481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15"/>
                                      <a:gd name="connsiteX1" fmla="*/ 0 w 76257"/>
                                      <a:gd name="connsiteY1" fmla="*/ 44815 h 44815"/>
                                      <a:gd name="connsiteX2" fmla="*/ 76257 w 76257"/>
                                      <a:gd name="connsiteY2" fmla="*/ 772 h 44815"/>
                                      <a:gd name="connsiteX3" fmla="*/ 76257 w 76257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7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6" name="Freeform: Shape 14315">
                                    <a:extLst>
                                      <a:ext uri="{FF2B5EF4-FFF2-40B4-BE49-F238E27FC236}">
                                        <a16:creationId xmlns:a16="http://schemas.microsoft.com/office/drawing/2014/main" id="{BA78DCCA-97CA-2E73-87C8-18866C24FC8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1356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90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90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300" name="Graphic 49256">
                                <a:extLst>
                                  <a:ext uri="{FF2B5EF4-FFF2-40B4-BE49-F238E27FC236}">
                                    <a16:creationId xmlns:a16="http://schemas.microsoft.com/office/drawing/2014/main" id="{C74C6454-289A-ABBA-C2E2-CAD0A711C46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425081" y="9612565"/>
                                <a:ext cx="76257" cy="53559"/>
                                <a:chOff x="14425081" y="9612565"/>
                                <a:chExt cx="76257" cy="53559"/>
                              </a:xfrm>
                              <a:grpFill/>
                            </p:grpSpPr>
                            <p:grpSp>
                              <p:nvGrpSpPr>
                                <p:cNvPr id="1430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9E491E11-4F41-390C-C4D0-0530EC47A51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12565"/>
                                  <a:ext cx="76257" cy="48577"/>
                                  <a:chOff x="14425081" y="9612565"/>
                                  <a:chExt cx="76257" cy="48577"/>
                                </a:xfrm>
                                <a:grpFill/>
                              </p:grpSpPr>
                              <p:sp>
                                <p:nvSpPr>
                                  <p:cNvPr id="14307" name="Freeform: Shape 14306">
                                    <a:extLst>
                                      <a:ext uri="{FF2B5EF4-FFF2-40B4-BE49-F238E27FC236}">
                                        <a16:creationId xmlns:a16="http://schemas.microsoft.com/office/drawing/2014/main" id="{72C2453E-6454-35F6-CE2E-0B38132461D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2565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71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08" name="Freeform: Shape 14307">
                                    <a:extLst>
                                      <a:ext uri="{FF2B5EF4-FFF2-40B4-BE49-F238E27FC236}">
                                        <a16:creationId xmlns:a16="http://schemas.microsoft.com/office/drawing/2014/main" id="{D6006770-2036-4D04-E5A0-D6C6A0C64C6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3804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15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09" name="Freeform: Shape 14308">
                                    <a:extLst>
                                      <a:ext uri="{FF2B5EF4-FFF2-40B4-BE49-F238E27FC236}">
                                        <a16:creationId xmlns:a16="http://schemas.microsoft.com/office/drawing/2014/main" id="{9054EE0F-D428-ACD7-98C6-D3368CB94DB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5080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771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71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10" name="Freeform: Shape 14309">
                                    <a:extLst>
                                      <a:ext uri="{FF2B5EF4-FFF2-40B4-BE49-F238E27FC236}">
                                        <a16:creationId xmlns:a16="http://schemas.microsoft.com/office/drawing/2014/main" id="{ECC22517-DAC6-9224-3E6A-1C5A2774AAE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6356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5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52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5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30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17898D44-5058-7825-D0EB-A06FDFD07A5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425081" y="9617566"/>
                                  <a:ext cx="76257" cy="48558"/>
                                  <a:chOff x="14425081" y="9617566"/>
                                  <a:chExt cx="76257" cy="48558"/>
                                </a:xfrm>
                                <a:grpFill/>
                              </p:grpSpPr>
                              <p:sp>
                                <p:nvSpPr>
                                  <p:cNvPr id="14303" name="Freeform: Shape 14302">
                                    <a:extLst>
                                      <a:ext uri="{FF2B5EF4-FFF2-40B4-BE49-F238E27FC236}">
                                        <a16:creationId xmlns:a16="http://schemas.microsoft.com/office/drawing/2014/main" id="{04E1C26A-C180-685B-1C58-4F8314D2A15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7566"/>
                                    <a:ext cx="76257" cy="44805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5 h 44805"/>
                                      <a:gd name="connsiteX1" fmla="*/ 0 w 76257"/>
                                      <a:gd name="connsiteY1" fmla="*/ 44806 h 44805"/>
                                      <a:gd name="connsiteX2" fmla="*/ 76257 w 76257"/>
                                      <a:gd name="connsiteY2" fmla="*/ 753 h 44805"/>
                                      <a:gd name="connsiteX3" fmla="*/ 76257 w 76257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57" y="75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04" name="Freeform: Shape 14303">
                                    <a:extLst>
                                      <a:ext uri="{FF2B5EF4-FFF2-40B4-BE49-F238E27FC236}">
                                        <a16:creationId xmlns:a16="http://schemas.microsoft.com/office/drawing/2014/main" id="{6C3DE518-CE32-5198-0672-1DB48FAA85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18785"/>
                                    <a:ext cx="76257" cy="4479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24 h 44796"/>
                                      <a:gd name="connsiteX1" fmla="*/ 0 w 76257"/>
                                      <a:gd name="connsiteY1" fmla="*/ 44796 h 44796"/>
                                      <a:gd name="connsiteX2" fmla="*/ 76257 w 76257"/>
                                      <a:gd name="connsiteY2" fmla="*/ 762 h 44796"/>
                                      <a:gd name="connsiteX3" fmla="*/ 76257 w 76257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96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05" name="Freeform: Shape 14304">
                                    <a:extLst>
                                      <a:ext uri="{FF2B5EF4-FFF2-40B4-BE49-F238E27FC236}">
                                        <a16:creationId xmlns:a16="http://schemas.microsoft.com/office/drawing/2014/main" id="{47556AFD-1B68-A00B-61EF-61E5ECFBCE3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20062"/>
                                    <a:ext cx="76257" cy="44814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34 h 44814"/>
                                      <a:gd name="connsiteX1" fmla="*/ 0 w 76257"/>
                                      <a:gd name="connsiteY1" fmla="*/ 44815 h 44814"/>
                                      <a:gd name="connsiteX2" fmla="*/ 76257 w 76257"/>
                                      <a:gd name="connsiteY2" fmla="*/ 762 h 44814"/>
                                      <a:gd name="connsiteX3" fmla="*/ 76257 w 76257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814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57" y="762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306" name="Freeform: Shape 14305">
                                    <a:extLst>
                                      <a:ext uri="{FF2B5EF4-FFF2-40B4-BE49-F238E27FC236}">
                                        <a16:creationId xmlns:a16="http://schemas.microsoft.com/office/drawing/2014/main" id="{E4E535E7-25AA-BF00-A565-122C55B7A97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425081" y="9621338"/>
                                    <a:ext cx="76257" cy="44786"/>
                                  </a:xfrm>
                                  <a:custGeom>
                                    <a:avLst/>
                                    <a:gdLst>
                                      <a:gd name="connsiteX0" fmla="*/ 0 w 76257"/>
                                      <a:gd name="connsiteY0" fmla="*/ 44006 h 44786"/>
                                      <a:gd name="connsiteX1" fmla="*/ 0 w 76257"/>
                                      <a:gd name="connsiteY1" fmla="*/ 44787 h 44786"/>
                                      <a:gd name="connsiteX2" fmla="*/ 76257 w 76257"/>
                                      <a:gd name="connsiteY2" fmla="*/ 753 h 44786"/>
                                      <a:gd name="connsiteX3" fmla="*/ 76257 w 76257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57" h="44786">
                                        <a:moveTo>
                                          <a:pt x="0" y="44006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57" y="753"/>
                                        </a:lnTo>
                                        <a:lnTo>
                                          <a:pt x="76257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  <p:grpSp>
                    <p:nvGrpSpPr>
                      <p:cNvPr id="14194" name="Graphic 49256">
                        <a:extLst>
                          <a:ext uri="{FF2B5EF4-FFF2-40B4-BE49-F238E27FC236}">
                            <a16:creationId xmlns:a16="http://schemas.microsoft.com/office/drawing/2014/main" id="{76CAC0A7-1616-8D92-63F8-3208E983CA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522226" y="9524040"/>
                        <a:ext cx="76390" cy="130740"/>
                        <a:chOff x="14522226" y="9524040"/>
                        <a:chExt cx="76390" cy="130740"/>
                      </a:xfrm>
                      <a:grpFill/>
                    </p:grpSpPr>
                    <p:grpSp>
                      <p:nvGrpSpPr>
                        <p:cNvPr id="14195" name="Graphic 49256">
                          <a:extLst>
                            <a:ext uri="{FF2B5EF4-FFF2-40B4-BE49-F238E27FC236}">
                              <a16:creationId xmlns:a16="http://schemas.microsoft.com/office/drawing/2014/main" id="{03BD3FDA-CBE4-B6DA-86ED-EDE79701898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522226" y="9570065"/>
                          <a:ext cx="76390" cy="84715"/>
                          <a:chOff x="14522226" y="9570065"/>
                          <a:chExt cx="76390" cy="84715"/>
                        </a:xfrm>
                        <a:grpFill/>
                      </p:grpSpPr>
                      <p:sp>
                        <p:nvSpPr>
                          <p:cNvPr id="14245" name="Freeform: Shape 14244">
                            <a:extLst>
                              <a:ext uri="{FF2B5EF4-FFF2-40B4-BE49-F238E27FC236}">
                                <a16:creationId xmlns:a16="http://schemas.microsoft.com/office/drawing/2014/main" id="{A030D19B-9CDB-5CFF-8ACB-80A98EF347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522226" y="9570065"/>
                            <a:ext cx="76276" cy="84715"/>
                          </a:xfrm>
                          <a:custGeom>
                            <a:avLst/>
                            <a:gdLst>
                              <a:gd name="connsiteX0" fmla="*/ 0 w 76276"/>
                              <a:gd name="connsiteY0" fmla="*/ 44053 h 84715"/>
                              <a:gd name="connsiteX1" fmla="*/ 0 w 76276"/>
                              <a:gd name="connsiteY1" fmla="*/ 84715 h 84715"/>
                              <a:gd name="connsiteX2" fmla="*/ 76276 w 76276"/>
                              <a:gd name="connsiteY2" fmla="*/ 40681 h 84715"/>
                              <a:gd name="connsiteX3" fmla="*/ 76276 w 76276"/>
                              <a:gd name="connsiteY3" fmla="*/ 0 h 847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76276" h="84715">
                                <a:moveTo>
                                  <a:pt x="0" y="44053"/>
                                </a:moveTo>
                                <a:lnTo>
                                  <a:pt x="0" y="84715"/>
                                </a:lnTo>
                                <a:lnTo>
                                  <a:pt x="76276" y="40681"/>
                                </a:lnTo>
                                <a:lnTo>
                                  <a:pt x="76276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246" name="Graphic 49256">
                            <a:extLst>
                              <a:ext uri="{FF2B5EF4-FFF2-40B4-BE49-F238E27FC236}">
                                <a16:creationId xmlns:a16="http://schemas.microsoft.com/office/drawing/2014/main" id="{52B97731-6F9E-88CA-0D25-CB11D370D1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4522340" y="9570579"/>
                            <a:ext cx="76276" cy="83601"/>
                            <a:chOff x="14522340" y="9570579"/>
                            <a:chExt cx="76276" cy="83601"/>
                          </a:xfrm>
                          <a:grpFill/>
                        </p:grpSpPr>
                        <p:grpSp>
                          <p:nvGrpSpPr>
                            <p:cNvPr id="14247" name="Graphic 49256">
                              <a:extLst>
                                <a:ext uri="{FF2B5EF4-FFF2-40B4-BE49-F238E27FC236}">
                                  <a16:creationId xmlns:a16="http://schemas.microsoft.com/office/drawing/2014/main" id="{3A1BE77A-46C4-E1CD-0363-02A5999CE5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522340" y="9570579"/>
                              <a:ext cx="76276" cy="63522"/>
                              <a:chOff x="14522340" y="9570579"/>
                              <a:chExt cx="76276" cy="63522"/>
                            </a:xfrm>
                            <a:grpFill/>
                          </p:grpSpPr>
                          <p:grpSp>
                            <p:nvGrpSpPr>
                              <p:cNvPr id="14271" name="Graphic 49256">
                                <a:extLst>
                                  <a:ext uri="{FF2B5EF4-FFF2-40B4-BE49-F238E27FC236}">
                                    <a16:creationId xmlns:a16="http://schemas.microsoft.com/office/drawing/2014/main" id="{FB89C3CB-9CF8-9488-EC78-8DF83C07E27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70579"/>
                                <a:ext cx="76276" cy="53558"/>
                                <a:chOff x="14522340" y="9570579"/>
                                <a:chExt cx="76276" cy="53558"/>
                              </a:xfrm>
                              <a:grpFill/>
                            </p:grpSpPr>
                            <p:grpSp>
                              <p:nvGrpSpPr>
                                <p:cNvPr id="1428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71183C3B-A313-BE2B-F63B-DCA5124CDCE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70579"/>
                                  <a:ext cx="76276" cy="48567"/>
                                  <a:chOff x="14522340" y="9570579"/>
                                  <a:chExt cx="76276" cy="48567"/>
                                </a:xfrm>
                                <a:grpFill/>
                              </p:grpSpPr>
                              <p:sp>
                                <p:nvSpPr>
                                  <p:cNvPr id="14289" name="Freeform: Shape 14288">
                                    <a:extLst>
                                      <a:ext uri="{FF2B5EF4-FFF2-40B4-BE49-F238E27FC236}">
                                        <a16:creationId xmlns:a16="http://schemas.microsoft.com/office/drawing/2014/main" id="{612C47C7-41BF-5718-74C5-CE8E715581C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0579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90" name="Freeform: Shape 14289">
                                    <a:extLst>
                                      <a:ext uri="{FF2B5EF4-FFF2-40B4-BE49-F238E27FC236}">
                                        <a16:creationId xmlns:a16="http://schemas.microsoft.com/office/drawing/2014/main" id="{BE398ACC-71DD-8C93-CC5F-60D2A6D3F7C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1798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53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91" name="Freeform: Shape 14290">
                                    <a:extLst>
                                      <a:ext uri="{FF2B5EF4-FFF2-40B4-BE49-F238E27FC236}">
                                        <a16:creationId xmlns:a16="http://schemas.microsoft.com/office/drawing/2014/main" id="{AF2004D8-0F7F-1F70-F117-B41968F1A45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3094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8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92" name="Freeform: Shape 14291">
                                    <a:extLst>
                                      <a:ext uri="{FF2B5EF4-FFF2-40B4-BE49-F238E27FC236}">
                                        <a16:creationId xmlns:a16="http://schemas.microsoft.com/office/drawing/2014/main" id="{4A79DE19-A018-88DC-B115-11DC0E33C4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4341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8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006744FB-5B71-7759-245F-3797E8D1882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75560"/>
                                  <a:ext cx="76276" cy="48577"/>
                                  <a:chOff x="14522340" y="9575560"/>
                                  <a:chExt cx="76276" cy="48577"/>
                                </a:xfrm>
                                <a:grpFill/>
                              </p:grpSpPr>
                              <p:sp>
                                <p:nvSpPr>
                                  <p:cNvPr id="14285" name="Freeform: Shape 14284">
                                    <a:extLst>
                                      <a:ext uri="{FF2B5EF4-FFF2-40B4-BE49-F238E27FC236}">
                                        <a16:creationId xmlns:a16="http://schemas.microsoft.com/office/drawing/2014/main" id="{F0106207-EB28-F7C8-5E7B-2DCB56F5E6C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5560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2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6" name="Freeform: Shape 14285">
                                    <a:extLst>
                                      <a:ext uri="{FF2B5EF4-FFF2-40B4-BE49-F238E27FC236}">
                                        <a16:creationId xmlns:a16="http://schemas.microsoft.com/office/drawing/2014/main" id="{0F731DB4-9023-D2D3-4966-708AA6649C7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6789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4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7" name="Freeform: Shape 14286">
                                    <a:extLst>
                                      <a:ext uri="{FF2B5EF4-FFF2-40B4-BE49-F238E27FC236}">
                                        <a16:creationId xmlns:a16="http://schemas.microsoft.com/office/drawing/2014/main" id="{D0E41E11-1FF9-47B4-FC77-5096183B22E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8075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53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8" name="Freeform: Shape 14287">
                                    <a:extLst>
                                      <a:ext uri="{FF2B5EF4-FFF2-40B4-BE49-F238E27FC236}">
                                        <a16:creationId xmlns:a16="http://schemas.microsoft.com/office/drawing/2014/main" id="{784F8E26-CC0D-2DAF-28D0-46027CD8A2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79323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81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272" name="Graphic 49256">
                                <a:extLst>
                                  <a:ext uri="{FF2B5EF4-FFF2-40B4-BE49-F238E27FC236}">
                                    <a16:creationId xmlns:a16="http://schemas.microsoft.com/office/drawing/2014/main" id="{5493448A-2770-9BD1-A1F6-CD6D35DE924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80533"/>
                                <a:ext cx="76276" cy="53568"/>
                                <a:chOff x="14522340" y="9580533"/>
                                <a:chExt cx="76276" cy="53568"/>
                              </a:xfrm>
                              <a:grpFill/>
                            </p:grpSpPr>
                            <p:grpSp>
                              <p:nvGrpSpPr>
                                <p:cNvPr id="1427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212019D4-7041-9B87-761F-0E2768F64DC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80533"/>
                                  <a:ext cx="76276" cy="48577"/>
                                  <a:chOff x="14522340" y="9580533"/>
                                  <a:chExt cx="76276" cy="48577"/>
                                </a:xfrm>
                                <a:grpFill/>
                              </p:grpSpPr>
                              <p:sp>
                                <p:nvSpPr>
                                  <p:cNvPr id="14279" name="Freeform: Shape 14278">
                                    <a:extLst>
                                      <a:ext uri="{FF2B5EF4-FFF2-40B4-BE49-F238E27FC236}">
                                        <a16:creationId xmlns:a16="http://schemas.microsoft.com/office/drawing/2014/main" id="{E14D0A99-A812-40B5-200D-3DDF37DCBF7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0533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9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9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0" name="Freeform: Shape 14279">
                                    <a:extLst>
                                      <a:ext uri="{FF2B5EF4-FFF2-40B4-BE49-F238E27FC236}">
                                        <a16:creationId xmlns:a16="http://schemas.microsoft.com/office/drawing/2014/main" id="{03B7325D-DA1B-FE4C-E6BA-25ACF16197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1780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1" name="Freeform: Shape 14280">
                                    <a:extLst>
                                      <a:ext uri="{FF2B5EF4-FFF2-40B4-BE49-F238E27FC236}">
                                        <a16:creationId xmlns:a16="http://schemas.microsoft.com/office/drawing/2014/main" id="{0ECA5FCA-F71D-9AD9-2936-4C0271F547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3057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82" name="Freeform: Shape 14281">
                                    <a:extLst>
                                      <a:ext uri="{FF2B5EF4-FFF2-40B4-BE49-F238E27FC236}">
                                        <a16:creationId xmlns:a16="http://schemas.microsoft.com/office/drawing/2014/main" id="{58F9D6BB-271D-E065-9E46-221521DC19D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4314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7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7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9CB33EFE-1706-65AE-E78F-7E74EAE8DBC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85514"/>
                                  <a:ext cx="76276" cy="48587"/>
                                  <a:chOff x="14522340" y="9585514"/>
                                  <a:chExt cx="76276" cy="48587"/>
                                </a:xfrm>
                                <a:grpFill/>
                              </p:grpSpPr>
                              <p:sp>
                                <p:nvSpPr>
                                  <p:cNvPr id="14275" name="Freeform: Shape 14274">
                                    <a:extLst>
                                      <a:ext uri="{FF2B5EF4-FFF2-40B4-BE49-F238E27FC236}">
                                        <a16:creationId xmlns:a16="http://schemas.microsoft.com/office/drawing/2014/main" id="{3C02F6CE-51EC-AE2C-CF9A-EBB2188822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5514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91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9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76" name="Freeform: Shape 14275">
                                    <a:extLst>
                                      <a:ext uri="{FF2B5EF4-FFF2-40B4-BE49-F238E27FC236}">
                                        <a16:creationId xmlns:a16="http://schemas.microsoft.com/office/drawing/2014/main" id="{85C3BBA9-CF22-8405-90BA-CD9D5D608A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6762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7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77" name="Freeform: Shape 14276">
                                    <a:extLst>
                                      <a:ext uri="{FF2B5EF4-FFF2-40B4-BE49-F238E27FC236}">
                                        <a16:creationId xmlns:a16="http://schemas.microsoft.com/office/drawing/2014/main" id="{445F043B-9385-9D2D-9B1D-5849983C95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8039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4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78" name="Freeform: Shape 14277">
                                    <a:extLst>
                                      <a:ext uri="{FF2B5EF4-FFF2-40B4-BE49-F238E27FC236}">
                                        <a16:creationId xmlns:a16="http://schemas.microsoft.com/office/drawing/2014/main" id="{C608CD1E-046E-40D2-55E3-CE1069C53D6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89305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62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14248" name="Graphic 49256">
                              <a:extLst>
                                <a:ext uri="{FF2B5EF4-FFF2-40B4-BE49-F238E27FC236}">
                                  <a16:creationId xmlns:a16="http://schemas.microsoft.com/office/drawing/2014/main" id="{8D55682A-4293-DD98-ACF9-DF7813C5051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522340" y="9590639"/>
                              <a:ext cx="76276" cy="63541"/>
                              <a:chOff x="14522340" y="9590639"/>
                              <a:chExt cx="76276" cy="63541"/>
                            </a:xfrm>
                            <a:grpFill/>
                          </p:grpSpPr>
                          <p:grpSp>
                            <p:nvGrpSpPr>
                              <p:cNvPr id="14249" name="Graphic 49256">
                                <a:extLst>
                                  <a:ext uri="{FF2B5EF4-FFF2-40B4-BE49-F238E27FC236}">
                                    <a16:creationId xmlns:a16="http://schemas.microsoft.com/office/drawing/2014/main" id="{849F5C05-ECBA-13C9-2FEA-DD531820439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90639"/>
                                <a:ext cx="76276" cy="53568"/>
                                <a:chOff x="14522340" y="9590639"/>
                                <a:chExt cx="76276" cy="53568"/>
                              </a:xfrm>
                              <a:grpFill/>
                            </p:grpSpPr>
                            <p:grpSp>
                              <p:nvGrpSpPr>
                                <p:cNvPr id="1426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BEFE36F8-BA35-A4B4-6F98-DE7873E4E34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90639"/>
                                  <a:ext cx="76276" cy="48587"/>
                                  <a:chOff x="14522340" y="9590639"/>
                                  <a:chExt cx="76276" cy="48587"/>
                                </a:xfrm>
                                <a:grpFill/>
                              </p:grpSpPr>
                              <p:sp>
                                <p:nvSpPr>
                                  <p:cNvPr id="14267" name="Freeform: Shape 14266">
                                    <a:extLst>
                                      <a:ext uri="{FF2B5EF4-FFF2-40B4-BE49-F238E27FC236}">
                                        <a16:creationId xmlns:a16="http://schemas.microsoft.com/office/drawing/2014/main" id="{4BCD6184-BB6D-8B1B-CCA4-EBE717BA4F2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0639"/>
                                    <a:ext cx="76276" cy="4481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5"/>
                                      <a:gd name="connsiteX1" fmla="*/ 0 w 76276"/>
                                      <a:gd name="connsiteY1" fmla="*/ 44815 h 44815"/>
                                      <a:gd name="connsiteX2" fmla="*/ 76276 w 76276"/>
                                      <a:gd name="connsiteY2" fmla="*/ 781 h 44815"/>
                                      <a:gd name="connsiteX3" fmla="*/ 76276 w 76276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8" name="Freeform: Shape 14267">
                                    <a:extLst>
                                      <a:ext uri="{FF2B5EF4-FFF2-40B4-BE49-F238E27FC236}">
                                        <a16:creationId xmlns:a16="http://schemas.microsoft.com/office/drawing/2014/main" id="{4D4FF17D-F7FE-989C-EB0F-FB9D6246196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1887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7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9" name="Freeform: Shape 14268">
                                    <a:extLst>
                                      <a:ext uri="{FF2B5EF4-FFF2-40B4-BE49-F238E27FC236}">
                                        <a16:creationId xmlns:a16="http://schemas.microsoft.com/office/drawing/2014/main" id="{0588A884-22A0-5213-F48E-344B2931A90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3163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70" name="Freeform: Shape 14269">
                                    <a:extLst>
                                      <a:ext uri="{FF2B5EF4-FFF2-40B4-BE49-F238E27FC236}">
                                        <a16:creationId xmlns:a16="http://schemas.microsoft.com/office/drawing/2014/main" id="{951E8ADB-866D-B1FB-2918-C111DBB7E4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4420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chemeClr val="accent5"/>
                                  </a:solidFill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6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46B64AD5-8D72-AA1C-4AAB-6AC13120DA4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95630"/>
                                  <a:ext cx="76276" cy="48577"/>
                                  <a:chOff x="14522340" y="9595630"/>
                                  <a:chExt cx="76276" cy="48577"/>
                                </a:xfrm>
                                <a:grpFill/>
                              </p:grpSpPr>
                              <p:sp>
                                <p:nvSpPr>
                                  <p:cNvPr id="14263" name="Freeform: Shape 14262">
                                    <a:extLst>
                                      <a:ext uri="{FF2B5EF4-FFF2-40B4-BE49-F238E27FC236}">
                                        <a16:creationId xmlns:a16="http://schemas.microsoft.com/office/drawing/2014/main" id="{C992031E-23C6-D7A0-456D-1808FA3A9AD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5630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90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90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4" name="Freeform: Shape 14263">
                                    <a:extLst>
                                      <a:ext uri="{FF2B5EF4-FFF2-40B4-BE49-F238E27FC236}">
                                        <a16:creationId xmlns:a16="http://schemas.microsoft.com/office/drawing/2014/main" id="{2D7FD430-8FAD-210A-EC8E-65B55BC089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6868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2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5" name="Freeform: Shape 14264">
                                    <a:extLst>
                                      <a:ext uri="{FF2B5EF4-FFF2-40B4-BE49-F238E27FC236}">
                                        <a16:creationId xmlns:a16="http://schemas.microsoft.com/office/drawing/2014/main" id="{F89C68C0-3F5A-37A7-59FC-FCEB767EF5E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8144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6" name="Freeform: Shape 14265">
                                    <a:extLst>
                                      <a:ext uri="{FF2B5EF4-FFF2-40B4-BE49-F238E27FC236}">
                                        <a16:creationId xmlns:a16="http://schemas.microsoft.com/office/drawing/2014/main" id="{CDF0B5E5-930A-E793-AD53-0C78EF2CAAF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99392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53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81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250" name="Graphic 49256">
                                <a:extLst>
                                  <a:ext uri="{FF2B5EF4-FFF2-40B4-BE49-F238E27FC236}">
                                    <a16:creationId xmlns:a16="http://schemas.microsoft.com/office/drawing/2014/main" id="{558C123B-899B-B54C-57BF-0B55522B696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600602"/>
                                <a:ext cx="76276" cy="53578"/>
                                <a:chOff x="14522340" y="9600602"/>
                                <a:chExt cx="76276" cy="53578"/>
                              </a:xfrm>
                              <a:grpFill/>
                            </p:grpSpPr>
                            <p:grpSp>
                              <p:nvGrpSpPr>
                                <p:cNvPr id="1425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1A11F9CE-521C-0884-4912-6C27FC7F68B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600602"/>
                                  <a:ext cx="76276" cy="48596"/>
                                  <a:chOff x="14522340" y="9600602"/>
                                  <a:chExt cx="76276" cy="48596"/>
                                </a:xfrm>
                                <a:grpFill/>
                              </p:grpSpPr>
                              <p:sp>
                                <p:nvSpPr>
                                  <p:cNvPr id="14257" name="Freeform: Shape 14256">
                                    <a:extLst>
                                      <a:ext uri="{FF2B5EF4-FFF2-40B4-BE49-F238E27FC236}">
                                        <a16:creationId xmlns:a16="http://schemas.microsoft.com/office/drawing/2014/main" id="{0B05E2A6-D0DD-03EF-A344-B0D7EF8585B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0602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53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58" name="Freeform: Shape 14257">
                                    <a:extLst>
                                      <a:ext uri="{FF2B5EF4-FFF2-40B4-BE49-F238E27FC236}">
                                        <a16:creationId xmlns:a16="http://schemas.microsoft.com/office/drawing/2014/main" id="{2A6F0C0A-0A62-8B2D-28E8-402DC2D6698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1840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53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53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59" name="Freeform: Shape 14258">
                                    <a:extLst>
                                      <a:ext uri="{FF2B5EF4-FFF2-40B4-BE49-F238E27FC236}">
                                        <a16:creationId xmlns:a16="http://schemas.microsoft.com/office/drawing/2014/main" id="{BA941556-C05B-A40C-7D90-01AD2DA3EA0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3136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60" name="Freeform: Shape 14259">
                                    <a:extLst>
                                      <a:ext uri="{FF2B5EF4-FFF2-40B4-BE49-F238E27FC236}">
                                        <a16:creationId xmlns:a16="http://schemas.microsoft.com/office/drawing/2014/main" id="{9C7FC555-B374-C10E-1369-11234096AD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4412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5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5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5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9CF3BA86-0A22-A29A-7B0F-5D740E8FDBD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605593"/>
                                  <a:ext cx="76276" cy="48587"/>
                                  <a:chOff x="14522340" y="9605593"/>
                                  <a:chExt cx="76276" cy="48587"/>
                                </a:xfrm>
                                <a:grpFill/>
                              </p:grpSpPr>
                              <p:sp>
                                <p:nvSpPr>
                                  <p:cNvPr id="14253" name="Freeform: Shape 14252">
                                    <a:extLst>
                                      <a:ext uri="{FF2B5EF4-FFF2-40B4-BE49-F238E27FC236}">
                                        <a16:creationId xmlns:a16="http://schemas.microsoft.com/office/drawing/2014/main" id="{9B2A9AE4-350C-5DC1-47E4-414B5C67253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5593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54" name="Freeform: Shape 14253">
                                    <a:extLst>
                                      <a:ext uri="{FF2B5EF4-FFF2-40B4-BE49-F238E27FC236}">
                                        <a16:creationId xmlns:a16="http://schemas.microsoft.com/office/drawing/2014/main" id="{FC1B3816-DD0C-F36B-827B-A4B9A1A019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6831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81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55" name="Freeform: Shape 14254">
                                    <a:extLst>
                                      <a:ext uri="{FF2B5EF4-FFF2-40B4-BE49-F238E27FC236}">
                                        <a16:creationId xmlns:a16="http://schemas.microsoft.com/office/drawing/2014/main" id="{97A46E13-767C-0EA7-2C01-A0AB4AB27D2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8117"/>
                                    <a:ext cx="76276" cy="4479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4 h 44795"/>
                                      <a:gd name="connsiteX1" fmla="*/ 0 w 76276"/>
                                      <a:gd name="connsiteY1" fmla="*/ 44796 h 44795"/>
                                      <a:gd name="connsiteX2" fmla="*/ 76276 w 76276"/>
                                      <a:gd name="connsiteY2" fmla="*/ 781 h 44795"/>
                                      <a:gd name="connsiteX3" fmla="*/ 76276 w 76276"/>
                                      <a:gd name="connsiteY3" fmla="*/ 0 h 4479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5">
                                        <a:moveTo>
                                          <a:pt x="0" y="4402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56" name="Freeform: Shape 14255">
                                    <a:extLst>
                                      <a:ext uri="{FF2B5EF4-FFF2-40B4-BE49-F238E27FC236}">
                                        <a16:creationId xmlns:a16="http://schemas.microsoft.com/office/drawing/2014/main" id="{6243631C-3E0B-5A27-8838-4A8D97AB01D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609365"/>
                                    <a:ext cx="76276" cy="4481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44 h 44815"/>
                                      <a:gd name="connsiteX1" fmla="*/ 0 w 76276"/>
                                      <a:gd name="connsiteY1" fmla="*/ 44815 h 44815"/>
                                      <a:gd name="connsiteX2" fmla="*/ 76276 w 76276"/>
                                      <a:gd name="connsiteY2" fmla="*/ 781 h 44815"/>
                                      <a:gd name="connsiteX3" fmla="*/ 76276 w 76276"/>
                                      <a:gd name="connsiteY3" fmla="*/ 0 h 4481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5">
                                        <a:moveTo>
                                          <a:pt x="0" y="4404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  <p:grpSp>
                      <p:nvGrpSpPr>
                        <p:cNvPr id="14196" name="Graphic 49256">
                          <a:extLst>
                            <a:ext uri="{FF2B5EF4-FFF2-40B4-BE49-F238E27FC236}">
                              <a16:creationId xmlns:a16="http://schemas.microsoft.com/office/drawing/2014/main" id="{E1E6F166-4502-865A-FB1E-517A2C69EDE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522226" y="9524040"/>
                          <a:ext cx="76390" cy="84715"/>
                          <a:chOff x="14522226" y="9524040"/>
                          <a:chExt cx="76390" cy="84715"/>
                        </a:xfrm>
                        <a:grpFill/>
                      </p:grpSpPr>
                      <p:sp>
                        <p:nvSpPr>
                          <p:cNvPr id="14197" name="Freeform: Shape 14196">
                            <a:extLst>
                              <a:ext uri="{FF2B5EF4-FFF2-40B4-BE49-F238E27FC236}">
                                <a16:creationId xmlns:a16="http://schemas.microsoft.com/office/drawing/2014/main" id="{A32D4C22-6D91-48BD-2617-86ABE72EF5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522226" y="9524040"/>
                            <a:ext cx="76276" cy="84715"/>
                          </a:xfrm>
                          <a:custGeom>
                            <a:avLst/>
                            <a:gdLst>
                              <a:gd name="connsiteX0" fmla="*/ 0 w 76276"/>
                              <a:gd name="connsiteY0" fmla="*/ 44025 h 84715"/>
                              <a:gd name="connsiteX1" fmla="*/ 0 w 76276"/>
                              <a:gd name="connsiteY1" fmla="*/ 84715 h 84715"/>
                              <a:gd name="connsiteX2" fmla="*/ 76276 w 76276"/>
                              <a:gd name="connsiteY2" fmla="*/ 40672 h 84715"/>
                              <a:gd name="connsiteX3" fmla="*/ 76276 w 76276"/>
                              <a:gd name="connsiteY3" fmla="*/ 0 h 847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76276" h="84715">
                                <a:moveTo>
                                  <a:pt x="0" y="44025"/>
                                </a:moveTo>
                                <a:lnTo>
                                  <a:pt x="0" y="84715"/>
                                </a:lnTo>
                                <a:lnTo>
                                  <a:pt x="76276" y="40672"/>
                                </a:lnTo>
                                <a:lnTo>
                                  <a:pt x="76276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4198" name="Graphic 49256">
                            <a:extLst>
                              <a:ext uri="{FF2B5EF4-FFF2-40B4-BE49-F238E27FC236}">
                                <a16:creationId xmlns:a16="http://schemas.microsoft.com/office/drawing/2014/main" id="{0440517D-2AD1-839A-E8C9-46B0CC3423C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4522340" y="9524535"/>
                            <a:ext cx="76276" cy="83591"/>
                            <a:chOff x="14522340" y="9524535"/>
                            <a:chExt cx="76276" cy="83591"/>
                          </a:xfrm>
                          <a:grpFill/>
                        </p:grpSpPr>
                        <p:grpSp>
                          <p:nvGrpSpPr>
                            <p:cNvPr id="14199" name="Graphic 49256">
                              <a:extLst>
                                <a:ext uri="{FF2B5EF4-FFF2-40B4-BE49-F238E27FC236}">
                                  <a16:creationId xmlns:a16="http://schemas.microsoft.com/office/drawing/2014/main" id="{0C42E59C-F960-D3DB-D1CD-EF10CF29432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522340" y="9524535"/>
                              <a:ext cx="76276" cy="63531"/>
                              <a:chOff x="14522340" y="9524535"/>
                              <a:chExt cx="76276" cy="63531"/>
                            </a:xfrm>
                            <a:grpFill/>
                          </p:grpSpPr>
                          <p:grpSp>
                            <p:nvGrpSpPr>
                              <p:cNvPr id="14223" name="Graphic 49256">
                                <a:extLst>
                                  <a:ext uri="{FF2B5EF4-FFF2-40B4-BE49-F238E27FC236}">
                                    <a16:creationId xmlns:a16="http://schemas.microsoft.com/office/drawing/2014/main" id="{813B2DDC-A5C0-4984-B532-D895F95ABDC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24535"/>
                                <a:ext cx="76276" cy="53549"/>
                                <a:chOff x="14522340" y="9524535"/>
                                <a:chExt cx="76276" cy="53549"/>
                              </a:xfrm>
                              <a:grpFill/>
                            </p:grpSpPr>
                            <p:grpSp>
                              <p:nvGrpSpPr>
                                <p:cNvPr id="14235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F3051442-4829-9B95-CB77-80A3E4C3F44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24535"/>
                                  <a:ext cx="76276" cy="48577"/>
                                  <a:chOff x="14522340" y="9524535"/>
                                  <a:chExt cx="76276" cy="48577"/>
                                </a:xfrm>
                                <a:grpFill/>
                              </p:grpSpPr>
                              <p:sp>
                                <p:nvSpPr>
                                  <p:cNvPr id="14241" name="Freeform: Shape 14240">
                                    <a:extLst>
                                      <a:ext uri="{FF2B5EF4-FFF2-40B4-BE49-F238E27FC236}">
                                        <a16:creationId xmlns:a16="http://schemas.microsoft.com/office/drawing/2014/main" id="{5B7C2429-2FFD-403A-06B2-9C38FDC113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24535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2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42" name="Freeform: Shape 14241">
                                    <a:extLst>
                                      <a:ext uri="{FF2B5EF4-FFF2-40B4-BE49-F238E27FC236}">
                                        <a16:creationId xmlns:a16="http://schemas.microsoft.com/office/drawing/2014/main" id="{BB14E0A0-5E84-A485-52FB-D4C881291C5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25773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7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43" name="Freeform: Shape 14242">
                                    <a:extLst>
                                      <a:ext uri="{FF2B5EF4-FFF2-40B4-BE49-F238E27FC236}">
                                        <a16:creationId xmlns:a16="http://schemas.microsoft.com/office/drawing/2014/main" id="{E4FD05BE-CDF6-3208-77C9-23539312A6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27059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62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44" name="Freeform: Shape 14243">
                                    <a:extLst>
                                      <a:ext uri="{FF2B5EF4-FFF2-40B4-BE49-F238E27FC236}">
                                        <a16:creationId xmlns:a16="http://schemas.microsoft.com/office/drawing/2014/main" id="{91C7FD0C-3A67-B509-B670-54B4C44C833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28326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53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36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7198BBDD-1DB9-DD77-31AF-92AD9DCC00F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29517"/>
                                  <a:ext cx="76276" cy="48567"/>
                                  <a:chOff x="14522340" y="9529517"/>
                                  <a:chExt cx="76276" cy="48567"/>
                                </a:xfrm>
                                <a:grpFill/>
                              </p:grpSpPr>
                              <p:sp>
                                <p:nvSpPr>
                                  <p:cNvPr id="14237" name="Freeform: Shape 14236">
                                    <a:extLst>
                                      <a:ext uri="{FF2B5EF4-FFF2-40B4-BE49-F238E27FC236}">
                                        <a16:creationId xmlns:a16="http://schemas.microsoft.com/office/drawing/2014/main" id="{FFD2290A-05EA-3BDB-3917-E63BDE7E87F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29517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8" name="Freeform: Shape 14237">
                                    <a:extLst>
                                      <a:ext uri="{FF2B5EF4-FFF2-40B4-BE49-F238E27FC236}">
                                        <a16:creationId xmlns:a16="http://schemas.microsoft.com/office/drawing/2014/main" id="{E859CA33-14A5-D90F-7B4A-E0CEAF024EC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0755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805"/>
                                      <a:gd name="connsiteX1" fmla="*/ 0 w 76276"/>
                                      <a:gd name="connsiteY1" fmla="*/ 44805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5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9" name="Freeform: Shape 14238">
                                    <a:extLst>
                                      <a:ext uri="{FF2B5EF4-FFF2-40B4-BE49-F238E27FC236}">
                                        <a16:creationId xmlns:a16="http://schemas.microsoft.com/office/drawing/2014/main" id="{50FD28A4-1800-C11F-0887-043EB73B28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2050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62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40" name="Freeform: Shape 14239">
                                    <a:extLst>
                                      <a:ext uri="{FF2B5EF4-FFF2-40B4-BE49-F238E27FC236}">
                                        <a16:creationId xmlns:a16="http://schemas.microsoft.com/office/drawing/2014/main" id="{0B789F1B-B4F8-72B9-9A75-12885D8A258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3298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224" name="Graphic 49256">
                                <a:extLst>
                                  <a:ext uri="{FF2B5EF4-FFF2-40B4-BE49-F238E27FC236}">
                                    <a16:creationId xmlns:a16="http://schemas.microsoft.com/office/drawing/2014/main" id="{65A84C8D-5487-4C1C-7C17-A7410C0F4EF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34508"/>
                                <a:ext cx="76276" cy="53559"/>
                                <a:chOff x="14522340" y="9534508"/>
                                <a:chExt cx="76276" cy="53559"/>
                              </a:xfrm>
                              <a:grpFill/>
                            </p:grpSpPr>
                            <p:grpSp>
                              <p:nvGrpSpPr>
                                <p:cNvPr id="14225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DB0CF061-E747-DE04-E471-539F7F99429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34508"/>
                                  <a:ext cx="76276" cy="48567"/>
                                  <a:chOff x="14522340" y="9534508"/>
                                  <a:chExt cx="76276" cy="48567"/>
                                </a:xfrm>
                                <a:grpFill/>
                              </p:grpSpPr>
                              <p:sp>
                                <p:nvSpPr>
                                  <p:cNvPr id="14231" name="Freeform: Shape 14230">
                                    <a:extLst>
                                      <a:ext uri="{FF2B5EF4-FFF2-40B4-BE49-F238E27FC236}">
                                        <a16:creationId xmlns:a16="http://schemas.microsoft.com/office/drawing/2014/main" id="{FB2341BF-1683-D938-E2DD-63C087F4BE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4508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72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7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2" name="Freeform: Shape 14231">
                                    <a:extLst>
                                      <a:ext uri="{FF2B5EF4-FFF2-40B4-BE49-F238E27FC236}">
                                        <a16:creationId xmlns:a16="http://schemas.microsoft.com/office/drawing/2014/main" id="{88FA8BD6-438B-6D43-B7F2-AB0A7264D47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5746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3" name="Freeform: Shape 14232">
                                    <a:extLst>
                                      <a:ext uri="{FF2B5EF4-FFF2-40B4-BE49-F238E27FC236}">
                                        <a16:creationId xmlns:a16="http://schemas.microsoft.com/office/drawing/2014/main" id="{4CC1D4A0-3424-09D8-81FB-25EB88EB439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7022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8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4" name="Freeform: Shape 14233">
                                    <a:extLst>
                                      <a:ext uri="{FF2B5EF4-FFF2-40B4-BE49-F238E27FC236}">
                                        <a16:creationId xmlns:a16="http://schemas.microsoft.com/office/drawing/2014/main" id="{7B2BBEF5-0401-69B9-68CE-A6A3899D488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8280"/>
                                    <a:ext cx="76276" cy="4479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95"/>
                                      <a:gd name="connsiteX1" fmla="*/ 0 w 76276"/>
                                      <a:gd name="connsiteY1" fmla="*/ 44796 h 44795"/>
                                      <a:gd name="connsiteX2" fmla="*/ 76276 w 76276"/>
                                      <a:gd name="connsiteY2" fmla="*/ 762 h 44795"/>
                                      <a:gd name="connsiteX3" fmla="*/ 76276 w 76276"/>
                                      <a:gd name="connsiteY3" fmla="*/ 0 h 4479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26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6C5BE34B-993B-832C-B804-AD2510D53AB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39489"/>
                                  <a:ext cx="76276" cy="48577"/>
                                  <a:chOff x="14522340" y="9539489"/>
                                  <a:chExt cx="76276" cy="48577"/>
                                </a:xfrm>
                                <a:grpFill/>
                              </p:grpSpPr>
                              <p:sp>
                                <p:nvSpPr>
                                  <p:cNvPr id="14227" name="Freeform: Shape 14226">
                                    <a:extLst>
                                      <a:ext uri="{FF2B5EF4-FFF2-40B4-BE49-F238E27FC236}">
                                        <a16:creationId xmlns:a16="http://schemas.microsoft.com/office/drawing/2014/main" id="{03AA41CC-E0D8-DF97-E1F4-BD63103D786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39489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62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28" name="Freeform: Shape 14227">
                                    <a:extLst>
                                      <a:ext uri="{FF2B5EF4-FFF2-40B4-BE49-F238E27FC236}">
                                        <a16:creationId xmlns:a16="http://schemas.microsoft.com/office/drawing/2014/main" id="{B5663047-9752-496B-5CBD-1653AF495F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0728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29" name="Freeform: Shape 14228">
                                    <a:extLst>
                                      <a:ext uri="{FF2B5EF4-FFF2-40B4-BE49-F238E27FC236}">
                                        <a16:creationId xmlns:a16="http://schemas.microsoft.com/office/drawing/2014/main" id="{86281777-64D8-0A04-E3A4-08338D3E327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2004"/>
                                    <a:ext cx="76276" cy="44814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14"/>
                                      <a:gd name="connsiteX1" fmla="*/ 0 w 76276"/>
                                      <a:gd name="connsiteY1" fmla="*/ 44815 h 44814"/>
                                      <a:gd name="connsiteX2" fmla="*/ 76276 w 76276"/>
                                      <a:gd name="connsiteY2" fmla="*/ 762 h 44814"/>
                                      <a:gd name="connsiteX3" fmla="*/ 76276 w 76276"/>
                                      <a:gd name="connsiteY3" fmla="*/ 0 h 448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14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15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chemeClr val="accent5"/>
                                  </a:solidFill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30" name="Freeform: Shape 14229">
                                    <a:extLst>
                                      <a:ext uri="{FF2B5EF4-FFF2-40B4-BE49-F238E27FC236}">
                                        <a16:creationId xmlns:a16="http://schemas.microsoft.com/office/drawing/2014/main" id="{568A8CA7-A74E-D9B3-5FD6-2AE0F8C2184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3261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7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14200" name="Graphic 49256">
                              <a:extLst>
                                <a:ext uri="{FF2B5EF4-FFF2-40B4-BE49-F238E27FC236}">
                                  <a16:creationId xmlns:a16="http://schemas.microsoft.com/office/drawing/2014/main" id="{946A003B-5BC5-DE30-2C26-9622D456AEC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522340" y="9544623"/>
                              <a:ext cx="76276" cy="63503"/>
                              <a:chOff x="14522340" y="9544623"/>
                              <a:chExt cx="76276" cy="63503"/>
                            </a:xfrm>
                            <a:grpFill/>
                          </p:grpSpPr>
                          <p:grpSp>
                            <p:nvGrpSpPr>
                              <p:cNvPr id="14201" name="Graphic 49256">
                                <a:extLst>
                                  <a:ext uri="{FF2B5EF4-FFF2-40B4-BE49-F238E27FC236}">
                                    <a16:creationId xmlns:a16="http://schemas.microsoft.com/office/drawing/2014/main" id="{9309DFC2-E1D0-701B-482E-075E6C5FD30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44623"/>
                                <a:ext cx="76276" cy="53530"/>
                                <a:chOff x="14522340" y="9544623"/>
                                <a:chExt cx="76276" cy="53530"/>
                              </a:xfrm>
                              <a:grpFill/>
                            </p:grpSpPr>
                            <p:grpSp>
                              <p:nvGrpSpPr>
                                <p:cNvPr id="1421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401A8D7C-2FA7-7F39-E400-8432DEAB8F6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44623"/>
                                  <a:ext cx="76276" cy="48567"/>
                                  <a:chOff x="14522340" y="9544623"/>
                                  <a:chExt cx="76276" cy="48567"/>
                                </a:xfrm>
                                <a:grpFill/>
                              </p:grpSpPr>
                              <p:sp>
                                <p:nvSpPr>
                                  <p:cNvPr id="14219" name="Freeform: Shape 14218">
                                    <a:extLst>
                                      <a:ext uri="{FF2B5EF4-FFF2-40B4-BE49-F238E27FC236}">
                                        <a16:creationId xmlns:a16="http://schemas.microsoft.com/office/drawing/2014/main" id="{234753EC-4E3F-8E6A-1830-1C4A6B9EFF6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4623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0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43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4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20" name="Freeform: Shape 14219">
                                    <a:extLst>
                                      <a:ext uri="{FF2B5EF4-FFF2-40B4-BE49-F238E27FC236}">
                                        <a16:creationId xmlns:a16="http://schemas.microsoft.com/office/drawing/2014/main" id="{690DFF68-0BC2-1CCF-EC4A-FB5055A8821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5852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53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21" name="Freeform: Shape 14220">
                                    <a:extLst>
                                      <a:ext uri="{FF2B5EF4-FFF2-40B4-BE49-F238E27FC236}">
                                        <a16:creationId xmlns:a16="http://schemas.microsoft.com/office/drawing/2014/main" id="{70E20D4A-4871-8E5D-BF4A-9AC5099B251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7129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53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22" name="Freeform: Shape 14221">
                                    <a:extLst>
                                      <a:ext uri="{FF2B5EF4-FFF2-40B4-BE49-F238E27FC236}">
                                        <a16:creationId xmlns:a16="http://schemas.microsoft.com/office/drawing/2014/main" id="{FC8E2292-0237-7523-B9D2-C1810FE8D5F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8395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8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1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174C8F2A-0545-7338-F08A-755F722D6FE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49614"/>
                                  <a:ext cx="76276" cy="48539"/>
                                  <a:chOff x="14522340" y="9549614"/>
                                  <a:chExt cx="76276" cy="48539"/>
                                </a:xfrm>
                                <a:grpFill/>
                              </p:grpSpPr>
                              <p:sp>
                                <p:nvSpPr>
                                  <p:cNvPr id="14215" name="Freeform: Shape 14214">
                                    <a:extLst>
                                      <a:ext uri="{FF2B5EF4-FFF2-40B4-BE49-F238E27FC236}">
                                        <a16:creationId xmlns:a16="http://schemas.microsoft.com/office/drawing/2014/main" id="{8322B57D-D717-291F-5719-1EED2A38130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49614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06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7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06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7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6" name="Freeform: Shape 14215">
                                    <a:extLst>
                                      <a:ext uri="{FF2B5EF4-FFF2-40B4-BE49-F238E27FC236}">
                                        <a16:creationId xmlns:a16="http://schemas.microsoft.com/office/drawing/2014/main" id="{2BAC9794-6DCF-3BE6-2E6E-EF5EE09270E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0843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62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62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7" name="Freeform: Shape 14216">
                                    <a:extLst>
                                      <a:ext uri="{FF2B5EF4-FFF2-40B4-BE49-F238E27FC236}">
                                        <a16:creationId xmlns:a16="http://schemas.microsoft.com/office/drawing/2014/main" id="{A0BD0D85-8B90-8889-013E-9CED0D86F99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2119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53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8" name="Freeform: Shape 14217">
                                    <a:extLst>
                                      <a:ext uri="{FF2B5EF4-FFF2-40B4-BE49-F238E27FC236}">
                                        <a16:creationId xmlns:a16="http://schemas.microsoft.com/office/drawing/2014/main" id="{6638FE6D-39E6-9262-4949-92B76E0F764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3367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8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4202" name="Graphic 49256">
                                <a:extLst>
                                  <a:ext uri="{FF2B5EF4-FFF2-40B4-BE49-F238E27FC236}">
                                    <a16:creationId xmlns:a16="http://schemas.microsoft.com/office/drawing/2014/main" id="{320CFDCB-53CB-CDEC-9076-EEEC8820A29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522340" y="9554596"/>
                                <a:ext cx="76276" cy="53530"/>
                                <a:chOff x="14522340" y="9554596"/>
                                <a:chExt cx="76276" cy="53530"/>
                              </a:xfrm>
                              <a:grpFill/>
                            </p:grpSpPr>
                            <p:grpSp>
                              <p:nvGrpSpPr>
                                <p:cNvPr id="1420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EAAE2D78-30DD-E421-1EE8-8CD4004CF91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54596"/>
                                  <a:ext cx="76276" cy="48549"/>
                                  <a:chOff x="14522340" y="9554596"/>
                                  <a:chExt cx="76276" cy="48549"/>
                                </a:xfrm>
                                <a:grpFill/>
                              </p:grpSpPr>
                              <p:sp>
                                <p:nvSpPr>
                                  <p:cNvPr id="14209" name="Freeform: Shape 14208">
                                    <a:extLst>
                                      <a:ext uri="{FF2B5EF4-FFF2-40B4-BE49-F238E27FC236}">
                                        <a16:creationId xmlns:a16="http://schemas.microsoft.com/office/drawing/2014/main" id="{07EF41A3-C643-274E-D800-3D36826D366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4596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0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53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0" name="Freeform: Shape 14209">
                                    <a:extLst>
                                      <a:ext uri="{FF2B5EF4-FFF2-40B4-BE49-F238E27FC236}">
                                        <a16:creationId xmlns:a16="http://schemas.microsoft.com/office/drawing/2014/main" id="{10D6901A-8EA0-D21F-493D-C8121AE1AAF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5834"/>
                                    <a:ext cx="76276" cy="44767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05 h 44767"/>
                                      <a:gd name="connsiteX1" fmla="*/ 0 w 76276"/>
                                      <a:gd name="connsiteY1" fmla="*/ 44768 h 44767"/>
                                      <a:gd name="connsiteX2" fmla="*/ 76276 w 76276"/>
                                      <a:gd name="connsiteY2" fmla="*/ 753 h 44767"/>
                                      <a:gd name="connsiteX3" fmla="*/ 76276 w 76276"/>
                                      <a:gd name="connsiteY3" fmla="*/ 0 h 4476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67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68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1" name="Freeform: Shape 14210">
                                    <a:extLst>
                                      <a:ext uri="{FF2B5EF4-FFF2-40B4-BE49-F238E27FC236}">
                                        <a16:creationId xmlns:a16="http://schemas.microsoft.com/office/drawing/2014/main" id="{7A4C9E0B-B405-1C0F-21B8-F098B26745A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7111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0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53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0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12" name="Freeform: Shape 14211">
                                    <a:extLst>
                                      <a:ext uri="{FF2B5EF4-FFF2-40B4-BE49-F238E27FC236}">
                                        <a16:creationId xmlns:a16="http://schemas.microsoft.com/office/drawing/2014/main" id="{C05031F9-931C-2A6A-5C70-70E758FEF4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8358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8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20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CE558667-3C98-0D42-91B9-A7250232592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522340" y="9559568"/>
                                  <a:ext cx="76276" cy="48558"/>
                                  <a:chOff x="14522340" y="9559568"/>
                                  <a:chExt cx="76276" cy="48558"/>
                                </a:xfrm>
                                <a:grpFill/>
                              </p:grpSpPr>
                              <p:sp>
                                <p:nvSpPr>
                                  <p:cNvPr id="14205" name="Freeform: Shape 14204">
                                    <a:extLst>
                                      <a:ext uri="{FF2B5EF4-FFF2-40B4-BE49-F238E27FC236}">
                                        <a16:creationId xmlns:a16="http://schemas.microsoft.com/office/drawing/2014/main" id="{B1D8D234-28E9-F0F2-03A1-6CB712B8357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59568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53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53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06" name="Freeform: Shape 14205">
                                    <a:extLst>
                                      <a:ext uri="{FF2B5EF4-FFF2-40B4-BE49-F238E27FC236}">
                                        <a16:creationId xmlns:a16="http://schemas.microsoft.com/office/drawing/2014/main" id="{3952870F-E70F-3F7B-5DBB-EA6D7D65A46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60797"/>
                                    <a:ext cx="76276" cy="4479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34 h 44796"/>
                                      <a:gd name="connsiteX1" fmla="*/ 0 w 76276"/>
                                      <a:gd name="connsiteY1" fmla="*/ 44796 h 44796"/>
                                      <a:gd name="connsiteX2" fmla="*/ 76276 w 76276"/>
                                      <a:gd name="connsiteY2" fmla="*/ 781 h 44796"/>
                                      <a:gd name="connsiteX3" fmla="*/ 76276 w 76276"/>
                                      <a:gd name="connsiteY3" fmla="*/ 0 h 447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96">
                                        <a:moveTo>
                                          <a:pt x="0" y="44034"/>
                                        </a:moveTo>
                                        <a:lnTo>
                                          <a:pt x="0" y="4479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07" name="Freeform: Shape 14206">
                                    <a:extLst>
                                      <a:ext uri="{FF2B5EF4-FFF2-40B4-BE49-F238E27FC236}">
                                        <a16:creationId xmlns:a16="http://schemas.microsoft.com/office/drawing/2014/main" id="{C4869F46-E705-AEFF-38E4-6A807FC926C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62073"/>
                                    <a:ext cx="76276" cy="44805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25 h 44805"/>
                                      <a:gd name="connsiteX1" fmla="*/ 0 w 76276"/>
                                      <a:gd name="connsiteY1" fmla="*/ 44806 h 44805"/>
                                      <a:gd name="connsiteX2" fmla="*/ 76276 w 76276"/>
                                      <a:gd name="connsiteY2" fmla="*/ 781 h 44805"/>
                                      <a:gd name="connsiteX3" fmla="*/ 76276 w 76276"/>
                                      <a:gd name="connsiteY3" fmla="*/ 0 h 4480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805">
                                        <a:moveTo>
                                          <a:pt x="0" y="44025"/>
                                        </a:moveTo>
                                        <a:lnTo>
                                          <a:pt x="0" y="44806"/>
                                        </a:lnTo>
                                        <a:lnTo>
                                          <a:pt x="76276" y="78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208" name="Freeform: Shape 14207">
                                    <a:extLst>
                                      <a:ext uri="{FF2B5EF4-FFF2-40B4-BE49-F238E27FC236}">
                                        <a16:creationId xmlns:a16="http://schemas.microsoft.com/office/drawing/2014/main" id="{FD0592EC-A296-3657-B0B3-AED59D8D5E5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4522340" y="9563340"/>
                                    <a:ext cx="76276" cy="44786"/>
                                  </a:xfrm>
                                  <a:custGeom>
                                    <a:avLst/>
                                    <a:gdLst>
                                      <a:gd name="connsiteX0" fmla="*/ 0 w 76276"/>
                                      <a:gd name="connsiteY0" fmla="*/ 44015 h 44786"/>
                                      <a:gd name="connsiteX1" fmla="*/ 0 w 76276"/>
                                      <a:gd name="connsiteY1" fmla="*/ 44787 h 44786"/>
                                      <a:gd name="connsiteX2" fmla="*/ 76276 w 76276"/>
                                      <a:gd name="connsiteY2" fmla="*/ 771 h 44786"/>
                                      <a:gd name="connsiteX3" fmla="*/ 76276 w 76276"/>
                                      <a:gd name="connsiteY3" fmla="*/ 0 h 4478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76276" h="44786">
                                        <a:moveTo>
                                          <a:pt x="0" y="44015"/>
                                        </a:moveTo>
                                        <a:lnTo>
                                          <a:pt x="0" y="44787"/>
                                        </a:lnTo>
                                        <a:lnTo>
                                          <a:pt x="76276" y="771"/>
                                        </a:lnTo>
                                        <a:lnTo>
                                          <a:pt x="76276" y="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  <p:grpSp>
                <p:nvGrpSpPr>
                  <p:cNvPr id="14182" name="Graphic 49256">
                    <a:extLst>
                      <a:ext uri="{FF2B5EF4-FFF2-40B4-BE49-F238E27FC236}">
                        <a16:creationId xmlns:a16="http://schemas.microsoft.com/office/drawing/2014/main" id="{F0AC904B-B764-3102-20E5-A96EC214A3EE}"/>
                      </a:ext>
                    </a:extLst>
                  </p:cNvPr>
                  <p:cNvGrpSpPr/>
                  <p:nvPr/>
                </p:nvGrpSpPr>
                <p:grpSpPr>
                  <a:xfrm>
                    <a:off x="14299928" y="8974871"/>
                    <a:ext cx="148677" cy="545925"/>
                    <a:chOff x="14299928" y="8974871"/>
                    <a:chExt cx="148677" cy="545925"/>
                  </a:xfrm>
                  <a:grpFill/>
                </p:grpSpPr>
                <p:sp>
                  <p:nvSpPr>
                    <p:cNvPr id="14183" name="Freeform: Shape 14182">
                      <a:extLst>
                        <a:ext uri="{FF2B5EF4-FFF2-40B4-BE49-F238E27FC236}">
                          <a16:creationId xmlns:a16="http://schemas.microsoft.com/office/drawing/2014/main" id="{5069B9BC-AB6C-3C0B-A626-CD45B7808F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00020" y="9430952"/>
                      <a:ext cx="148585" cy="85128"/>
                    </a:xfrm>
                    <a:custGeom>
                      <a:avLst/>
                      <a:gdLst>
                        <a:gd name="connsiteX0" fmla="*/ 147607 w 148585"/>
                        <a:gd name="connsiteY0" fmla="*/ 49701 h 85128"/>
                        <a:gd name="connsiteX1" fmla="*/ 147607 w 148585"/>
                        <a:gd name="connsiteY1" fmla="*/ 49711 h 85128"/>
                        <a:gd name="connsiteX2" fmla="*/ 126957 w 148585"/>
                        <a:gd name="connsiteY2" fmla="*/ 72733 h 85128"/>
                        <a:gd name="connsiteX3" fmla="*/ 124147 w 148585"/>
                        <a:gd name="connsiteY3" fmla="*/ 74285 h 85128"/>
                        <a:gd name="connsiteX4" fmla="*/ 97353 w 148585"/>
                        <a:gd name="connsiteY4" fmla="*/ 83096 h 85128"/>
                        <a:gd name="connsiteX5" fmla="*/ 77312 w 148585"/>
                        <a:gd name="connsiteY5" fmla="*/ 85106 h 85128"/>
                        <a:gd name="connsiteX6" fmla="*/ 21934 w 148585"/>
                        <a:gd name="connsiteY6" fmla="*/ 72552 h 85128"/>
                        <a:gd name="connsiteX7" fmla="*/ 1693 w 148585"/>
                        <a:gd name="connsiteY7" fmla="*/ 51254 h 85128"/>
                        <a:gd name="connsiteX8" fmla="*/ 1579 w 148585"/>
                        <a:gd name="connsiteY8" fmla="*/ 51073 h 85128"/>
                        <a:gd name="connsiteX9" fmla="*/ 1579 w 148585"/>
                        <a:gd name="connsiteY9" fmla="*/ 50949 h 85128"/>
                        <a:gd name="connsiteX10" fmla="*/ 21601 w 148585"/>
                        <a:gd name="connsiteY10" fmla="*/ 12363 h 85128"/>
                        <a:gd name="connsiteX11" fmla="*/ 77322 w 148585"/>
                        <a:gd name="connsiteY11" fmla="*/ 48 h 85128"/>
                        <a:gd name="connsiteX12" fmla="*/ 97363 w 148585"/>
                        <a:gd name="connsiteY12" fmla="*/ 2181 h 85128"/>
                        <a:gd name="connsiteX13" fmla="*/ 124156 w 148585"/>
                        <a:gd name="connsiteY13" fmla="*/ 11192 h 85128"/>
                        <a:gd name="connsiteX14" fmla="*/ 126690 w 148585"/>
                        <a:gd name="connsiteY14" fmla="*/ 12573 h 85128"/>
                        <a:gd name="connsiteX15" fmla="*/ 147607 w 148585"/>
                        <a:gd name="connsiteY15" fmla="*/ 49701 h 85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8585" h="85128">
                          <a:moveTo>
                            <a:pt x="147607" y="49701"/>
                          </a:moveTo>
                          <a:lnTo>
                            <a:pt x="147607" y="49711"/>
                          </a:lnTo>
                          <a:cubicBezTo>
                            <a:pt x="145187" y="58198"/>
                            <a:pt x="138320" y="66275"/>
                            <a:pt x="126957" y="72733"/>
                          </a:cubicBezTo>
                          <a:cubicBezTo>
                            <a:pt x="126080" y="73295"/>
                            <a:pt x="125118" y="73790"/>
                            <a:pt x="124147" y="74285"/>
                          </a:cubicBezTo>
                          <a:cubicBezTo>
                            <a:pt x="116203" y="78372"/>
                            <a:pt x="107049" y="81315"/>
                            <a:pt x="97353" y="83096"/>
                          </a:cubicBezTo>
                          <a:cubicBezTo>
                            <a:pt x="90838" y="84306"/>
                            <a:pt x="84065" y="84953"/>
                            <a:pt x="77312" y="85106"/>
                          </a:cubicBezTo>
                          <a:cubicBezTo>
                            <a:pt x="57348" y="85477"/>
                            <a:pt x="37164" y="81315"/>
                            <a:pt x="21934" y="72552"/>
                          </a:cubicBezTo>
                          <a:cubicBezTo>
                            <a:pt x="11352" y="66494"/>
                            <a:pt x="4598" y="59046"/>
                            <a:pt x="1693" y="51254"/>
                          </a:cubicBezTo>
                          <a:cubicBezTo>
                            <a:pt x="1636" y="51178"/>
                            <a:pt x="1579" y="51140"/>
                            <a:pt x="1579" y="51073"/>
                          </a:cubicBezTo>
                          <a:cubicBezTo>
                            <a:pt x="1579" y="51044"/>
                            <a:pt x="1579" y="51006"/>
                            <a:pt x="1579" y="50949"/>
                          </a:cubicBezTo>
                          <a:cubicBezTo>
                            <a:pt x="-3374" y="37443"/>
                            <a:pt x="3332" y="22822"/>
                            <a:pt x="21601" y="12363"/>
                          </a:cubicBezTo>
                          <a:cubicBezTo>
                            <a:pt x="36860" y="3600"/>
                            <a:pt x="57224" y="-495"/>
                            <a:pt x="77322" y="48"/>
                          </a:cubicBezTo>
                          <a:cubicBezTo>
                            <a:pt x="84075" y="238"/>
                            <a:pt x="90847" y="924"/>
                            <a:pt x="97363" y="2181"/>
                          </a:cubicBezTo>
                          <a:cubicBezTo>
                            <a:pt x="107059" y="4029"/>
                            <a:pt x="116212" y="7010"/>
                            <a:pt x="124156" y="11192"/>
                          </a:cubicBezTo>
                          <a:cubicBezTo>
                            <a:pt x="125014" y="11639"/>
                            <a:pt x="125852" y="12068"/>
                            <a:pt x="126690" y="12573"/>
                          </a:cubicBezTo>
                          <a:cubicBezTo>
                            <a:pt x="144349" y="22670"/>
                            <a:pt x="151350" y="36604"/>
                            <a:pt x="147607" y="4970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4" name="Freeform: Shape 14183">
                      <a:extLst>
                        <a:ext uri="{FF2B5EF4-FFF2-40B4-BE49-F238E27FC236}">
                          <a16:creationId xmlns:a16="http://schemas.microsoft.com/office/drawing/2014/main" id="{4DB8B76E-4CA0-B693-4265-ACC7504E1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00000" y="8992980"/>
                      <a:ext cx="148256" cy="489762"/>
                    </a:xfrm>
                    <a:custGeom>
                      <a:avLst/>
                      <a:gdLst>
                        <a:gd name="connsiteX0" fmla="*/ 324 w 148256"/>
                        <a:gd name="connsiteY0" fmla="*/ 483876 h 489762"/>
                        <a:gd name="connsiteX1" fmla="*/ 24565 w 148256"/>
                        <a:gd name="connsiteY1" fmla="*/ 489762 h 489762"/>
                        <a:gd name="connsiteX2" fmla="*/ 74828 w 148256"/>
                        <a:gd name="connsiteY2" fmla="*/ 489762 h 489762"/>
                        <a:gd name="connsiteX3" fmla="*/ 131550 w 148256"/>
                        <a:gd name="connsiteY3" fmla="*/ 489762 h 489762"/>
                        <a:gd name="connsiteX4" fmla="*/ 148257 w 148256"/>
                        <a:gd name="connsiteY4" fmla="*/ 476351 h 489762"/>
                        <a:gd name="connsiteX5" fmla="*/ 148257 w 148256"/>
                        <a:gd name="connsiteY5" fmla="*/ 476104 h 489762"/>
                        <a:gd name="connsiteX6" fmla="*/ 115529 w 148256"/>
                        <a:gd name="connsiteY6" fmla="*/ 5197 h 489762"/>
                        <a:gd name="connsiteX7" fmla="*/ 32299 w 148256"/>
                        <a:gd name="connsiteY7" fmla="*/ 6150 h 489762"/>
                        <a:gd name="connsiteX8" fmla="*/ 190 w 148256"/>
                        <a:gd name="connsiteY8" fmla="*/ 476989 h 489762"/>
                        <a:gd name="connsiteX9" fmla="*/ 0 w 148256"/>
                        <a:gd name="connsiteY9" fmla="*/ 480037 h 489762"/>
                        <a:gd name="connsiteX10" fmla="*/ 0 w 148256"/>
                        <a:gd name="connsiteY10" fmla="*/ 480228 h 489762"/>
                        <a:gd name="connsiteX11" fmla="*/ 324 w 148256"/>
                        <a:gd name="connsiteY11" fmla="*/ 483876 h 489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48256" h="489762">
                          <a:moveTo>
                            <a:pt x="324" y="483876"/>
                          </a:moveTo>
                          <a:cubicBezTo>
                            <a:pt x="2667" y="489581"/>
                            <a:pt x="16154" y="489762"/>
                            <a:pt x="24565" y="489762"/>
                          </a:cubicBezTo>
                          <a:cubicBezTo>
                            <a:pt x="24565" y="489762"/>
                            <a:pt x="62236" y="489762"/>
                            <a:pt x="74828" y="489762"/>
                          </a:cubicBezTo>
                          <a:cubicBezTo>
                            <a:pt x="89021" y="489762"/>
                            <a:pt x="131550" y="489762"/>
                            <a:pt x="131550" y="489762"/>
                          </a:cubicBezTo>
                          <a:cubicBezTo>
                            <a:pt x="140665" y="489762"/>
                            <a:pt x="148066" y="483819"/>
                            <a:pt x="148257" y="476351"/>
                          </a:cubicBezTo>
                          <a:cubicBezTo>
                            <a:pt x="148257" y="476285"/>
                            <a:pt x="148257" y="476151"/>
                            <a:pt x="148257" y="476104"/>
                          </a:cubicBezTo>
                          <a:lnTo>
                            <a:pt x="115529" y="5197"/>
                          </a:lnTo>
                          <a:cubicBezTo>
                            <a:pt x="115529" y="-2337"/>
                            <a:pt x="32299" y="-1385"/>
                            <a:pt x="32299" y="6150"/>
                          </a:cubicBezTo>
                          <a:lnTo>
                            <a:pt x="190" y="476989"/>
                          </a:lnTo>
                          <a:lnTo>
                            <a:pt x="0" y="480037"/>
                          </a:lnTo>
                          <a:lnTo>
                            <a:pt x="0" y="480228"/>
                          </a:lnTo>
                          <a:lnTo>
                            <a:pt x="324" y="483876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7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5" name="Freeform: Shape 14184">
                      <a:extLst>
                        <a:ext uri="{FF2B5EF4-FFF2-40B4-BE49-F238E27FC236}">
                          <a16:creationId xmlns:a16="http://schemas.microsoft.com/office/drawing/2014/main" id="{A61A0ED7-E69B-B063-FD38-9C14A0653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32398" y="8974871"/>
                      <a:ext cx="83039" cy="47956"/>
                    </a:xfrm>
                    <a:custGeom>
                      <a:avLst/>
                      <a:gdLst>
                        <a:gd name="connsiteX0" fmla="*/ 70976 w 83039"/>
                        <a:gd name="connsiteY0" fmla="*/ 40991 h 47956"/>
                        <a:gd name="connsiteX1" fmla="*/ 12245 w 83039"/>
                        <a:gd name="connsiteY1" fmla="*/ 40877 h 47956"/>
                        <a:gd name="connsiteX2" fmla="*/ 12073 w 83039"/>
                        <a:gd name="connsiteY2" fmla="*/ 6977 h 47956"/>
                        <a:gd name="connsiteX3" fmla="*/ 70785 w 83039"/>
                        <a:gd name="connsiteY3" fmla="*/ 7082 h 47956"/>
                        <a:gd name="connsiteX4" fmla="*/ 70976 w 83039"/>
                        <a:gd name="connsiteY4" fmla="*/ 40991 h 47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39" h="47956">
                          <a:moveTo>
                            <a:pt x="70976" y="40991"/>
                          </a:moveTo>
                          <a:cubicBezTo>
                            <a:pt x="54812" y="50316"/>
                            <a:pt x="28523" y="50278"/>
                            <a:pt x="12245" y="40877"/>
                          </a:cubicBezTo>
                          <a:cubicBezTo>
                            <a:pt x="-4015" y="31485"/>
                            <a:pt x="-4091" y="16302"/>
                            <a:pt x="12073" y="6977"/>
                          </a:cubicBezTo>
                          <a:cubicBezTo>
                            <a:pt x="28237" y="-2357"/>
                            <a:pt x="54526" y="-2329"/>
                            <a:pt x="70785" y="7082"/>
                          </a:cubicBezTo>
                          <a:cubicBezTo>
                            <a:pt x="87044" y="16464"/>
                            <a:pt x="87140" y="31656"/>
                            <a:pt x="70976" y="4099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6" name="Freeform: Shape 14185">
                      <a:extLst>
                        <a:ext uri="{FF2B5EF4-FFF2-40B4-BE49-F238E27FC236}">
                          <a16:creationId xmlns:a16="http://schemas.microsoft.com/office/drawing/2014/main" id="{82E56D4F-F3C0-4A0E-A5FD-0A7A0B4EA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24000" y="9120523"/>
                      <a:ext cx="100043" cy="31065"/>
                    </a:xfrm>
                    <a:custGeom>
                      <a:avLst/>
                      <a:gdLst>
                        <a:gd name="connsiteX0" fmla="*/ 85526 w 100043"/>
                        <a:gd name="connsiteY0" fmla="*/ 22670 h 31065"/>
                        <a:gd name="connsiteX1" fmla="*/ 14698 w 100043"/>
                        <a:gd name="connsiteY1" fmla="*/ 22546 h 31065"/>
                        <a:gd name="connsiteX2" fmla="*/ 135 w 100043"/>
                        <a:gd name="connsiteY2" fmla="*/ 0 h 31065"/>
                        <a:gd name="connsiteX3" fmla="*/ 14698 w 100043"/>
                        <a:gd name="connsiteY3" fmla="*/ 18507 h 31065"/>
                        <a:gd name="connsiteX4" fmla="*/ 85526 w 100043"/>
                        <a:gd name="connsiteY4" fmla="*/ 18650 h 31065"/>
                        <a:gd name="connsiteX5" fmla="*/ 99909 w 100043"/>
                        <a:gd name="connsiteY5" fmla="*/ 314 h 31065"/>
                        <a:gd name="connsiteX6" fmla="*/ 85526 w 100043"/>
                        <a:gd name="connsiteY6" fmla="*/ 22670 h 31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0043" h="31065">
                          <a:moveTo>
                            <a:pt x="85526" y="22670"/>
                          </a:moveTo>
                          <a:cubicBezTo>
                            <a:pt x="66048" y="33919"/>
                            <a:pt x="34311" y="33852"/>
                            <a:pt x="14698" y="22546"/>
                          </a:cubicBezTo>
                          <a:cubicBezTo>
                            <a:pt x="3964" y="16354"/>
                            <a:pt x="-894" y="8049"/>
                            <a:pt x="135" y="0"/>
                          </a:cubicBezTo>
                          <a:cubicBezTo>
                            <a:pt x="916" y="6763"/>
                            <a:pt x="5755" y="13335"/>
                            <a:pt x="14698" y="18507"/>
                          </a:cubicBezTo>
                          <a:cubicBezTo>
                            <a:pt x="34311" y="29870"/>
                            <a:pt x="66048" y="29870"/>
                            <a:pt x="85526" y="18650"/>
                          </a:cubicBezTo>
                          <a:cubicBezTo>
                            <a:pt x="94347" y="13545"/>
                            <a:pt x="99204" y="7020"/>
                            <a:pt x="99909" y="314"/>
                          </a:cubicBezTo>
                          <a:cubicBezTo>
                            <a:pt x="100928" y="8353"/>
                            <a:pt x="96128" y="16535"/>
                            <a:pt x="85526" y="2267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7" name="Freeform: Shape 14186">
                      <a:extLst>
                        <a:ext uri="{FF2B5EF4-FFF2-40B4-BE49-F238E27FC236}">
                          <a16:creationId xmlns:a16="http://schemas.microsoft.com/office/drawing/2014/main" id="{E014535F-A62C-9037-BF20-65C0508315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200" y="9237738"/>
                      <a:ext cx="116007" cy="35511"/>
                    </a:xfrm>
                    <a:custGeom>
                      <a:avLst/>
                      <a:gdLst>
                        <a:gd name="connsiteX0" fmla="*/ 99185 w 116007"/>
                        <a:gd name="connsiteY0" fmla="*/ 25822 h 35511"/>
                        <a:gd name="connsiteX1" fmla="*/ 17127 w 116007"/>
                        <a:gd name="connsiteY1" fmla="*/ 25698 h 35511"/>
                        <a:gd name="connsiteX2" fmla="*/ 106 w 116007"/>
                        <a:gd name="connsiteY2" fmla="*/ 0 h 35511"/>
                        <a:gd name="connsiteX3" fmla="*/ 17127 w 116007"/>
                        <a:gd name="connsiteY3" fmla="*/ 21707 h 35511"/>
                        <a:gd name="connsiteX4" fmla="*/ 99185 w 116007"/>
                        <a:gd name="connsiteY4" fmla="*/ 21898 h 35511"/>
                        <a:gd name="connsiteX5" fmla="*/ 115892 w 116007"/>
                        <a:gd name="connsiteY5" fmla="*/ 371 h 35511"/>
                        <a:gd name="connsiteX6" fmla="*/ 99185 w 116007"/>
                        <a:gd name="connsiteY6" fmla="*/ 25822 h 35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6007" h="35511">
                          <a:moveTo>
                            <a:pt x="99185" y="25822"/>
                          </a:moveTo>
                          <a:cubicBezTo>
                            <a:pt x="76563" y="38786"/>
                            <a:pt x="39854" y="38738"/>
                            <a:pt x="17127" y="25698"/>
                          </a:cubicBezTo>
                          <a:cubicBezTo>
                            <a:pt x="4868" y="18602"/>
                            <a:pt x="-866" y="9172"/>
                            <a:pt x="106" y="0"/>
                          </a:cubicBezTo>
                          <a:cubicBezTo>
                            <a:pt x="925" y="7906"/>
                            <a:pt x="6583" y="15697"/>
                            <a:pt x="17127" y="21707"/>
                          </a:cubicBezTo>
                          <a:cubicBezTo>
                            <a:pt x="39863" y="34814"/>
                            <a:pt x="76563" y="34880"/>
                            <a:pt x="99185" y="21898"/>
                          </a:cubicBezTo>
                          <a:cubicBezTo>
                            <a:pt x="109548" y="15888"/>
                            <a:pt x="115053" y="8220"/>
                            <a:pt x="115892" y="371"/>
                          </a:cubicBezTo>
                          <a:cubicBezTo>
                            <a:pt x="116901" y="9563"/>
                            <a:pt x="111320" y="18869"/>
                            <a:pt x="99185" y="25822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8" name="Freeform: Shape 14187">
                      <a:extLst>
                        <a:ext uri="{FF2B5EF4-FFF2-40B4-BE49-F238E27FC236}">
                          <a16:creationId xmlns:a16="http://schemas.microsoft.com/office/drawing/2014/main" id="{3D0A9B02-BFFF-A239-C73C-42801BACB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07395" y="9361477"/>
                      <a:ext cx="133671" cy="40852"/>
                    </a:xfrm>
                    <a:custGeom>
                      <a:avLst/>
                      <a:gdLst>
                        <a:gd name="connsiteX0" fmla="*/ 133593 w 133671"/>
                        <a:gd name="connsiteY0" fmla="*/ 638 h 40852"/>
                        <a:gd name="connsiteX1" fmla="*/ 114266 w 133671"/>
                        <a:gd name="connsiteY1" fmla="*/ 29623 h 40852"/>
                        <a:gd name="connsiteX2" fmla="*/ 19778 w 133671"/>
                        <a:gd name="connsiteY2" fmla="*/ 29423 h 40852"/>
                        <a:gd name="connsiteX3" fmla="*/ 81 w 133671"/>
                        <a:gd name="connsiteY3" fmla="*/ 0 h 40852"/>
                        <a:gd name="connsiteX4" fmla="*/ 19778 w 133671"/>
                        <a:gd name="connsiteY4" fmla="*/ 25498 h 40852"/>
                        <a:gd name="connsiteX5" fmla="*/ 114266 w 133671"/>
                        <a:gd name="connsiteY5" fmla="*/ 25641 h 40852"/>
                        <a:gd name="connsiteX6" fmla="*/ 133593 w 133671"/>
                        <a:gd name="connsiteY6" fmla="*/ 638 h 40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671" h="40852">
                          <a:moveTo>
                            <a:pt x="133593" y="638"/>
                          </a:moveTo>
                          <a:cubicBezTo>
                            <a:pt x="134469" y="11087"/>
                            <a:pt x="128030" y="21650"/>
                            <a:pt x="114266" y="29623"/>
                          </a:cubicBezTo>
                          <a:cubicBezTo>
                            <a:pt x="88244" y="44691"/>
                            <a:pt x="45915" y="44567"/>
                            <a:pt x="19778" y="29423"/>
                          </a:cubicBezTo>
                          <a:cubicBezTo>
                            <a:pt x="5748" y="21326"/>
                            <a:pt x="-815" y="10573"/>
                            <a:pt x="81" y="0"/>
                          </a:cubicBezTo>
                          <a:cubicBezTo>
                            <a:pt x="957" y="9239"/>
                            <a:pt x="7520" y="18355"/>
                            <a:pt x="19778" y="25498"/>
                          </a:cubicBezTo>
                          <a:cubicBezTo>
                            <a:pt x="45915" y="40643"/>
                            <a:pt x="88244" y="40700"/>
                            <a:pt x="114266" y="25641"/>
                          </a:cubicBezTo>
                          <a:cubicBezTo>
                            <a:pt x="126258" y="18679"/>
                            <a:pt x="132716" y="9753"/>
                            <a:pt x="133593" y="638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89" name="Freeform: Shape 14188">
                      <a:extLst>
                        <a:ext uri="{FF2B5EF4-FFF2-40B4-BE49-F238E27FC236}">
                          <a16:creationId xmlns:a16="http://schemas.microsoft.com/office/drawing/2014/main" id="{32BB287F-D9E7-4364-57F6-B2D9579C4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99928" y="9474910"/>
                      <a:ext cx="148633" cy="45886"/>
                    </a:xfrm>
                    <a:custGeom>
                      <a:avLst/>
                      <a:gdLst>
                        <a:gd name="connsiteX0" fmla="*/ 127010 w 148633"/>
                        <a:gd name="connsiteY0" fmla="*/ 33299 h 45886"/>
                        <a:gd name="connsiteX1" fmla="*/ 21921 w 148633"/>
                        <a:gd name="connsiteY1" fmla="*/ 33099 h 45886"/>
                        <a:gd name="connsiteX2" fmla="*/ 118 w 148633"/>
                        <a:gd name="connsiteY2" fmla="*/ 0 h 45886"/>
                        <a:gd name="connsiteX3" fmla="*/ 21921 w 148633"/>
                        <a:gd name="connsiteY3" fmla="*/ 28356 h 45886"/>
                        <a:gd name="connsiteX4" fmla="*/ 127010 w 148633"/>
                        <a:gd name="connsiteY4" fmla="*/ 28547 h 45886"/>
                        <a:gd name="connsiteX5" fmla="*/ 148517 w 148633"/>
                        <a:gd name="connsiteY5" fmla="*/ 514 h 45886"/>
                        <a:gd name="connsiteX6" fmla="*/ 127010 w 148633"/>
                        <a:gd name="connsiteY6" fmla="*/ 33299 h 45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633" h="45886">
                          <a:moveTo>
                            <a:pt x="127010" y="33299"/>
                          </a:moveTo>
                          <a:cubicBezTo>
                            <a:pt x="98044" y="50149"/>
                            <a:pt x="51010" y="50082"/>
                            <a:pt x="21921" y="33099"/>
                          </a:cubicBezTo>
                          <a:cubicBezTo>
                            <a:pt x="6271" y="24060"/>
                            <a:pt x="-1035" y="11906"/>
                            <a:pt x="118" y="0"/>
                          </a:cubicBezTo>
                          <a:cubicBezTo>
                            <a:pt x="1051" y="10306"/>
                            <a:pt x="8338" y="20498"/>
                            <a:pt x="21921" y="28356"/>
                          </a:cubicBezTo>
                          <a:cubicBezTo>
                            <a:pt x="51020" y="45320"/>
                            <a:pt x="98044" y="45387"/>
                            <a:pt x="127010" y="28547"/>
                          </a:cubicBezTo>
                          <a:cubicBezTo>
                            <a:pt x="140402" y="20774"/>
                            <a:pt x="147565" y="10696"/>
                            <a:pt x="148517" y="514"/>
                          </a:cubicBezTo>
                          <a:cubicBezTo>
                            <a:pt x="149651" y="12287"/>
                            <a:pt x="142469" y="24317"/>
                            <a:pt x="127010" y="33299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190" name="Freeform: Shape 14189">
                      <a:extLst>
                        <a:ext uri="{FF2B5EF4-FFF2-40B4-BE49-F238E27FC236}">
                          <a16:creationId xmlns:a16="http://schemas.microsoft.com/office/drawing/2014/main" id="{1BAF2934-4C1B-F424-6A41-C8422BC1D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37686" y="8977625"/>
                      <a:ext cx="72754" cy="42000"/>
                    </a:xfrm>
                    <a:custGeom>
                      <a:avLst/>
                      <a:gdLst>
                        <a:gd name="connsiteX0" fmla="*/ 62182 w 72754"/>
                        <a:gd name="connsiteY0" fmla="*/ 35894 h 42000"/>
                        <a:gd name="connsiteX1" fmla="*/ 10728 w 72754"/>
                        <a:gd name="connsiteY1" fmla="*/ 35798 h 42000"/>
                        <a:gd name="connsiteX2" fmla="*/ 10575 w 72754"/>
                        <a:gd name="connsiteY2" fmla="*/ 6100 h 42000"/>
                        <a:gd name="connsiteX3" fmla="*/ 62010 w 72754"/>
                        <a:gd name="connsiteY3" fmla="*/ 6195 h 42000"/>
                        <a:gd name="connsiteX4" fmla="*/ 62182 w 72754"/>
                        <a:gd name="connsiteY4" fmla="*/ 35894 h 42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754" h="42000">
                          <a:moveTo>
                            <a:pt x="62182" y="35894"/>
                          </a:moveTo>
                          <a:cubicBezTo>
                            <a:pt x="48028" y="44066"/>
                            <a:pt x="24977" y="44038"/>
                            <a:pt x="10728" y="35798"/>
                          </a:cubicBezTo>
                          <a:cubicBezTo>
                            <a:pt x="-3522" y="27569"/>
                            <a:pt x="-3579" y="14263"/>
                            <a:pt x="10575" y="6100"/>
                          </a:cubicBezTo>
                          <a:cubicBezTo>
                            <a:pt x="24729" y="-2073"/>
                            <a:pt x="47761" y="-2025"/>
                            <a:pt x="62010" y="6195"/>
                          </a:cubicBezTo>
                          <a:cubicBezTo>
                            <a:pt x="76269" y="14424"/>
                            <a:pt x="76345" y="27731"/>
                            <a:pt x="62182" y="3589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885" name="Graphic 49256">
                  <a:extLst>
                    <a:ext uri="{FF2B5EF4-FFF2-40B4-BE49-F238E27FC236}">
                      <a16:creationId xmlns:a16="http://schemas.microsoft.com/office/drawing/2014/main" id="{22CE297E-2B6E-61E7-13E4-08E59212F0B9}"/>
                    </a:ext>
                  </a:extLst>
                </p:cNvPr>
                <p:cNvGrpSpPr/>
                <p:nvPr/>
              </p:nvGrpSpPr>
              <p:grpSpPr>
                <a:xfrm>
                  <a:off x="10266571" y="5137344"/>
                  <a:ext cx="812834" cy="769705"/>
                  <a:chOff x="13800079" y="9340179"/>
                  <a:chExt cx="610695" cy="578291"/>
                </a:xfrm>
                <a:grpFill/>
              </p:grpSpPr>
              <p:grpSp>
                <p:nvGrpSpPr>
                  <p:cNvPr id="13886" name="Graphic 49256">
                    <a:extLst>
                      <a:ext uri="{FF2B5EF4-FFF2-40B4-BE49-F238E27FC236}">
                        <a16:creationId xmlns:a16="http://schemas.microsoft.com/office/drawing/2014/main" id="{B1242415-6DF5-D599-33D3-D22D15EABFF5}"/>
                      </a:ext>
                    </a:extLst>
                  </p:cNvPr>
                  <p:cNvGrpSpPr/>
                  <p:nvPr/>
                </p:nvGrpSpPr>
                <p:grpSpPr>
                  <a:xfrm>
                    <a:off x="13800079" y="9340179"/>
                    <a:ext cx="610695" cy="578291"/>
                    <a:chOff x="13800079" y="9340179"/>
                    <a:chExt cx="610695" cy="578291"/>
                  </a:xfrm>
                  <a:grpFill/>
                </p:grpSpPr>
                <p:grpSp>
                  <p:nvGrpSpPr>
                    <p:cNvPr id="13898" name="Graphic 49256">
                      <a:extLst>
                        <a:ext uri="{FF2B5EF4-FFF2-40B4-BE49-F238E27FC236}">
                          <a16:creationId xmlns:a16="http://schemas.microsoft.com/office/drawing/2014/main" id="{444617D7-2931-AE29-F829-4D711F5EB95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823625" y="9340179"/>
                      <a:ext cx="587149" cy="578291"/>
                      <a:chOff x="13823625" y="9340179"/>
                      <a:chExt cx="587149" cy="578291"/>
                    </a:xfrm>
                    <a:grpFill/>
                  </p:grpSpPr>
                  <p:grpSp>
                    <p:nvGrpSpPr>
                      <p:cNvPr id="13904" name="Graphic 49256">
                        <a:extLst>
                          <a:ext uri="{FF2B5EF4-FFF2-40B4-BE49-F238E27FC236}">
                            <a16:creationId xmlns:a16="http://schemas.microsoft.com/office/drawing/2014/main" id="{2CFD7558-1D90-6A59-818D-2E3F76F174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830892" y="9340179"/>
                        <a:ext cx="579881" cy="578291"/>
                        <a:chOff x="13830892" y="9340179"/>
                        <a:chExt cx="579881" cy="578291"/>
                      </a:xfrm>
                      <a:grpFill/>
                    </p:grpSpPr>
                    <p:sp>
                      <p:nvSpPr>
                        <p:cNvPr id="14178" name="Freeform: Shape 14177">
                          <a:extLst>
                            <a:ext uri="{FF2B5EF4-FFF2-40B4-BE49-F238E27FC236}">
                              <a16:creationId xmlns:a16="http://schemas.microsoft.com/office/drawing/2014/main" id="{8C3D0929-218C-E7AD-427E-26F9F9FDAE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94468" y="9492360"/>
                          <a:ext cx="316306" cy="426110"/>
                        </a:xfrm>
                        <a:custGeom>
                          <a:avLst/>
                          <a:gdLst>
                            <a:gd name="connsiteX0" fmla="*/ 316306 w 316306"/>
                            <a:gd name="connsiteY0" fmla="*/ 0 h 426110"/>
                            <a:gd name="connsiteX1" fmla="*/ 0 w 316306"/>
                            <a:gd name="connsiteY1" fmla="*/ 182613 h 426110"/>
                            <a:gd name="connsiteX2" fmla="*/ 0 w 316306"/>
                            <a:gd name="connsiteY2" fmla="*/ 426110 h 426110"/>
                            <a:gd name="connsiteX3" fmla="*/ 316306 w 316306"/>
                            <a:gd name="connsiteY3" fmla="*/ 243497 h 4261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16306" h="426110">
                              <a:moveTo>
                                <a:pt x="316306" y="0"/>
                              </a:moveTo>
                              <a:lnTo>
                                <a:pt x="0" y="182613"/>
                              </a:lnTo>
                              <a:lnTo>
                                <a:pt x="0" y="426110"/>
                              </a:lnTo>
                              <a:lnTo>
                                <a:pt x="316306" y="24349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179" name="Freeform: Shape 14178">
                          <a:extLst>
                            <a:ext uri="{FF2B5EF4-FFF2-40B4-BE49-F238E27FC236}">
                              <a16:creationId xmlns:a16="http://schemas.microsoft.com/office/drawing/2014/main" id="{5058D4FD-2FDD-8FC2-9804-CF7B3614E4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830892" y="9522792"/>
                          <a:ext cx="263575" cy="395677"/>
                        </a:xfrm>
                        <a:custGeom>
                          <a:avLst/>
                          <a:gdLst>
                            <a:gd name="connsiteX0" fmla="*/ 0 w 263575"/>
                            <a:gd name="connsiteY0" fmla="*/ 0 h 395677"/>
                            <a:gd name="connsiteX1" fmla="*/ 0 w 263575"/>
                            <a:gd name="connsiteY1" fmla="*/ 243487 h 395677"/>
                            <a:gd name="connsiteX2" fmla="*/ 263576 w 263575"/>
                            <a:gd name="connsiteY2" fmla="*/ 395678 h 395677"/>
                            <a:gd name="connsiteX3" fmla="*/ 263576 w 263575"/>
                            <a:gd name="connsiteY3" fmla="*/ 152181 h 3956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3575" h="395677">
                              <a:moveTo>
                                <a:pt x="0" y="0"/>
                              </a:moveTo>
                              <a:lnTo>
                                <a:pt x="0" y="243487"/>
                              </a:lnTo>
                              <a:lnTo>
                                <a:pt x="263576" y="395678"/>
                              </a:lnTo>
                              <a:lnTo>
                                <a:pt x="263576" y="152181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4180" name="Freeform: Shape 14179">
                          <a:extLst>
                            <a:ext uri="{FF2B5EF4-FFF2-40B4-BE49-F238E27FC236}">
                              <a16:creationId xmlns:a16="http://schemas.microsoft.com/office/drawing/2014/main" id="{01154C21-D978-BF8A-C13E-5B18566EBD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830892" y="9340179"/>
                          <a:ext cx="579881" cy="334794"/>
                        </a:xfrm>
                        <a:custGeom>
                          <a:avLst/>
                          <a:gdLst>
                            <a:gd name="connsiteX0" fmla="*/ 316306 w 579881"/>
                            <a:gd name="connsiteY0" fmla="*/ 0 h 334794"/>
                            <a:gd name="connsiteX1" fmla="*/ 0 w 579881"/>
                            <a:gd name="connsiteY1" fmla="*/ 182613 h 334794"/>
                            <a:gd name="connsiteX2" fmla="*/ 263576 w 579881"/>
                            <a:gd name="connsiteY2" fmla="*/ 334794 h 334794"/>
                            <a:gd name="connsiteX3" fmla="*/ 579882 w 579881"/>
                            <a:gd name="connsiteY3" fmla="*/ 152181 h 334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9881" h="334794">
                              <a:moveTo>
                                <a:pt x="316306" y="0"/>
                              </a:moveTo>
                              <a:lnTo>
                                <a:pt x="0" y="182613"/>
                              </a:lnTo>
                              <a:lnTo>
                                <a:pt x="263576" y="334794"/>
                              </a:lnTo>
                              <a:lnTo>
                                <a:pt x="579882" y="152181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7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905" name="Graphic 49256">
                        <a:extLst>
                          <a:ext uri="{FF2B5EF4-FFF2-40B4-BE49-F238E27FC236}">
                            <a16:creationId xmlns:a16="http://schemas.microsoft.com/office/drawing/2014/main" id="{B89503BF-F2DB-8A78-1FF9-7DF2018D16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133511" y="9561978"/>
                        <a:ext cx="244163" cy="299732"/>
                        <a:chOff x="14133511" y="9561978"/>
                        <a:chExt cx="244163" cy="299732"/>
                      </a:xfrm>
                      <a:grpFill/>
                    </p:grpSpPr>
                    <p:grpSp>
                      <p:nvGrpSpPr>
                        <p:cNvPr id="14169" name="Graphic 49256">
                          <a:extLst>
                            <a:ext uri="{FF2B5EF4-FFF2-40B4-BE49-F238E27FC236}">
                              <a16:creationId xmlns:a16="http://schemas.microsoft.com/office/drawing/2014/main" id="{A0307463-CCBE-BFF4-3E89-7F5591159E3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320096" y="9561978"/>
                          <a:ext cx="57578" cy="194510"/>
                          <a:chOff x="14320096" y="9561978"/>
                          <a:chExt cx="57578" cy="194510"/>
                        </a:xfrm>
                        <a:grpFill/>
                      </p:grpSpPr>
                      <p:sp>
                        <p:nvSpPr>
                          <p:cNvPr id="14176" name="Freeform: Shape 14175">
                            <a:extLst>
                              <a:ext uri="{FF2B5EF4-FFF2-40B4-BE49-F238E27FC236}">
                                <a16:creationId xmlns:a16="http://schemas.microsoft.com/office/drawing/2014/main" id="{2A3BE01B-EBB2-EDC0-2A43-8EB06089A6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320096" y="9561978"/>
                            <a:ext cx="57578" cy="194510"/>
                          </a:xfrm>
                          <a:custGeom>
                            <a:avLst/>
                            <a:gdLst>
                              <a:gd name="connsiteX0" fmla="*/ 57579 w 57578"/>
                              <a:gd name="connsiteY0" fmla="*/ 161401 h 194510"/>
                              <a:gd name="connsiteX1" fmla="*/ 95 w 57578"/>
                              <a:gd name="connsiteY1" fmla="*/ 194510 h 194510"/>
                              <a:gd name="connsiteX2" fmla="*/ 0 w 57578"/>
                              <a:gd name="connsiteY2" fmla="*/ 33223 h 194510"/>
                              <a:gd name="connsiteX3" fmla="*/ 57579 w 57578"/>
                              <a:gd name="connsiteY3" fmla="*/ 0 h 1945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7578" h="194510">
                                <a:moveTo>
                                  <a:pt x="57579" y="161401"/>
                                </a:moveTo>
                                <a:lnTo>
                                  <a:pt x="95" y="194510"/>
                                </a:lnTo>
                                <a:lnTo>
                                  <a:pt x="0" y="33223"/>
                                </a:lnTo>
                                <a:lnTo>
                                  <a:pt x="57579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177" name="Freeform: Shape 14176">
                            <a:extLst>
                              <a:ext uri="{FF2B5EF4-FFF2-40B4-BE49-F238E27FC236}">
                                <a16:creationId xmlns:a16="http://schemas.microsoft.com/office/drawing/2014/main" id="{014B5299-8A26-D7DE-7DC2-F384896E3D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320096" y="9566807"/>
                            <a:ext cx="49158" cy="176822"/>
                          </a:xfrm>
                          <a:custGeom>
                            <a:avLst/>
                            <a:gdLst>
                              <a:gd name="connsiteX0" fmla="*/ 49159 w 49158"/>
                              <a:gd name="connsiteY0" fmla="*/ 148437 h 176822"/>
                              <a:gd name="connsiteX1" fmla="*/ 0 w 49158"/>
                              <a:gd name="connsiteY1" fmla="*/ 176822 h 176822"/>
                              <a:gd name="connsiteX2" fmla="*/ 0 w 49158"/>
                              <a:gd name="connsiteY2" fmla="*/ 28394 h 176822"/>
                              <a:gd name="connsiteX3" fmla="*/ 49159 w 49158"/>
                              <a:gd name="connsiteY3" fmla="*/ 0 h 17682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9158" h="176822">
                                <a:moveTo>
                                  <a:pt x="49159" y="148437"/>
                                </a:moveTo>
                                <a:lnTo>
                                  <a:pt x="0" y="176822"/>
                                </a:lnTo>
                                <a:lnTo>
                                  <a:pt x="0" y="28394"/>
                                </a:lnTo>
                                <a:lnTo>
                                  <a:pt x="4915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170" name="Graphic 49256">
                          <a:extLst>
                            <a:ext uri="{FF2B5EF4-FFF2-40B4-BE49-F238E27FC236}">
                              <a16:creationId xmlns:a16="http://schemas.microsoft.com/office/drawing/2014/main" id="{EAE3BEE3-B61B-59F5-1B90-0AFF4A0B6D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133511" y="9667191"/>
                          <a:ext cx="57578" cy="194519"/>
                          <a:chOff x="14133511" y="9667191"/>
                          <a:chExt cx="57578" cy="194519"/>
                        </a:xfrm>
                        <a:grpFill/>
                      </p:grpSpPr>
                      <p:sp>
                        <p:nvSpPr>
                          <p:cNvPr id="14174" name="Freeform: Shape 14173">
                            <a:extLst>
                              <a:ext uri="{FF2B5EF4-FFF2-40B4-BE49-F238E27FC236}">
                                <a16:creationId xmlns:a16="http://schemas.microsoft.com/office/drawing/2014/main" id="{DF580DCF-F65B-C252-C196-93AEABD47E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133511" y="9667191"/>
                            <a:ext cx="57578" cy="194519"/>
                          </a:xfrm>
                          <a:custGeom>
                            <a:avLst/>
                            <a:gdLst>
                              <a:gd name="connsiteX0" fmla="*/ 57579 w 57578"/>
                              <a:gd name="connsiteY0" fmla="*/ 161411 h 194519"/>
                              <a:gd name="connsiteX1" fmla="*/ 86 w 57578"/>
                              <a:gd name="connsiteY1" fmla="*/ 194520 h 194519"/>
                              <a:gd name="connsiteX2" fmla="*/ 0 w 57578"/>
                              <a:gd name="connsiteY2" fmla="*/ 33223 h 194519"/>
                              <a:gd name="connsiteX3" fmla="*/ 57579 w 57578"/>
                              <a:gd name="connsiteY3" fmla="*/ 0 h 1945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7578" h="194519">
                                <a:moveTo>
                                  <a:pt x="57579" y="161411"/>
                                </a:moveTo>
                                <a:lnTo>
                                  <a:pt x="86" y="194520"/>
                                </a:lnTo>
                                <a:lnTo>
                                  <a:pt x="0" y="33223"/>
                                </a:lnTo>
                                <a:lnTo>
                                  <a:pt x="57579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175" name="Freeform: Shape 14174">
                            <a:extLst>
                              <a:ext uri="{FF2B5EF4-FFF2-40B4-BE49-F238E27FC236}">
                                <a16:creationId xmlns:a16="http://schemas.microsoft.com/office/drawing/2014/main" id="{49216B26-E875-5B5E-0624-A2EFB36C26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133511" y="9672039"/>
                            <a:ext cx="49168" cy="176822"/>
                          </a:xfrm>
                          <a:custGeom>
                            <a:avLst/>
                            <a:gdLst>
                              <a:gd name="connsiteX0" fmla="*/ 49168 w 49168"/>
                              <a:gd name="connsiteY0" fmla="*/ 148437 h 176822"/>
                              <a:gd name="connsiteX1" fmla="*/ 0 w 49168"/>
                              <a:gd name="connsiteY1" fmla="*/ 176822 h 176822"/>
                              <a:gd name="connsiteX2" fmla="*/ 0 w 49168"/>
                              <a:gd name="connsiteY2" fmla="*/ 28375 h 176822"/>
                              <a:gd name="connsiteX3" fmla="*/ 49168 w 49168"/>
                              <a:gd name="connsiteY3" fmla="*/ 0 h 17682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9168" h="176822">
                                <a:moveTo>
                                  <a:pt x="49168" y="148437"/>
                                </a:moveTo>
                                <a:lnTo>
                                  <a:pt x="0" y="176822"/>
                                </a:lnTo>
                                <a:lnTo>
                                  <a:pt x="0" y="28375"/>
                                </a:lnTo>
                                <a:lnTo>
                                  <a:pt x="49168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4171" name="Graphic 49256">
                          <a:extLst>
                            <a:ext uri="{FF2B5EF4-FFF2-40B4-BE49-F238E27FC236}">
                              <a16:creationId xmlns:a16="http://schemas.microsoft.com/office/drawing/2014/main" id="{98F43D9D-8624-0927-3986-23841F0D15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4230314" y="9615270"/>
                          <a:ext cx="57578" cy="194548"/>
                          <a:chOff x="14230314" y="9615270"/>
                          <a:chExt cx="57578" cy="194548"/>
                        </a:xfrm>
                        <a:grpFill/>
                      </p:grpSpPr>
                      <p:sp>
                        <p:nvSpPr>
                          <p:cNvPr id="14172" name="Freeform: Shape 14171">
                            <a:extLst>
                              <a:ext uri="{FF2B5EF4-FFF2-40B4-BE49-F238E27FC236}">
                                <a16:creationId xmlns:a16="http://schemas.microsoft.com/office/drawing/2014/main" id="{6F5BBA77-4172-17FC-1BD2-4B59C354C8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230314" y="9615270"/>
                            <a:ext cx="57578" cy="194548"/>
                          </a:xfrm>
                          <a:custGeom>
                            <a:avLst/>
                            <a:gdLst>
                              <a:gd name="connsiteX0" fmla="*/ 57579 w 57578"/>
                              <a:gd name="connsiteY0" fmla="*/ 161439 h 194548"/>
                              <a:gd name="connsiteX1" fmla="*/ 86 w 57578"/>
                              <a:gd name="connsiteY1" fmla="*/ 194548 h 194548"/>
                              <a:gd name="connsiteX2" fmla="*/ 0 w 57578"/>
                              <a:gd name="connsiteY2" fmla="*/ 33233 h 194548"/>
                              <a:gd name="connsiteX3" fmla="*/ 57579 w 57578"/>
                              <a:gd name="connsiteY3" fmla="*/ 0 h 19454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7578" h="194548">
                                <a:moveTo>
                                  <a:pt x="57579" y="161439"/>
                                </a:moveTo>
                                <a:lnTo>
                                  <a:pt x="86" y="194548"/>
                                </a:lnTo>
                                <a:lnTo>
                                  <a:pt x="0" y="33233"/>
                                </a:lnTo>
                                <a:lnTo>
                                  <a:pt x="57579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4173" name="Freeform: Shape 14172">
                            <a:extLst>
                              <a:ext uri="{FF2B5EF4-FFF2-40B4-BE49-F238E27FC236}">
                                <a16:creationId xmlns:a16="http://schemas.microsoft.com/office/drawing/2014/main" id="{59C6CDFA-6384-2249-8B8F-0CF4B4A9A7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230314" y="9620128"/>
                            <a:ext cx="49168" cy="176812"/>
                          </a:xfrm>
                          <a:custGeom>
                            <a:avLst/>
                            <a:gdLst>
                              <a:gd name="connsiteX0" fmla="*/ 49168 w 49168"/>
                              <a:gd name="connsiteY0" fmla="*/ 148428 h 176812"/>
                              <a:gd name="connsiteX1" fmla="*/ 0 w 49168"/>
                              <a:gd name="connsiteY1" fmla="*/ 176812 h 176812"/>
                              <a:gd name="connsiteX2" fmla="*/ 0 w 49168"/>
                              <a:gd name="connsiteY2" fmla="*/ 28375 h 176812"/>
                              <a:gd name="connsiteX3" fmla="*/ 49168 w 49168"/>
                              <a:gd name="connsiteY3" fmla="*/ 0 h 176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9168" h="176812">
                                <a:moveTo>
                                  <a:pt x="49168" y="148428"/>
                                </a:moveTo>
                                <a:lnTo>
                                  <a:pt x="0" y="176812"/>
                                </a:lnTo>
                                <a:lnTo>
                                  <a:pt x="0" y="28375"/>
                                </a:lnTo>
                                <a:lnTo>
                                  <a:pt x="49168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3906" name="Graphic 49256">
                        <a:extLst>
                          <a:ext uri="{FF2B5EF4-FFF2-40B4-BE49-F238E27FC236}">
                            <a16:creationId xmlns:a16="http://schemas.microsoft.com/office/drawing/2014/main" id="{ACF4022E-3B92-86FA-81C1-0E83CA02319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823625" y="9589896"/>
                        <a:ext cx="187804" cy="212474"/>
                        <a:chOff x="13823625" y="9589896"/>
                        <a:chExt cx="187804" cy="212474"/>
                      </a:xfrm>
                      <a:grpFill/>
                    </p:grpSpPr>
                    <p:grpSp>
                      <p:nvGrpSpPr>
                        <p:cNvPr id="13983" name="Graphic 49256">
                          <a:extLst>
                            <a:ext uri="{FF2B5EF4-FFF2-40B4-BE49-F238E27FC236}">
                              <a16:creationId xmlns:a16="http://schemas.microsoft.com/office/drawing/2014/main" id="{BD77B6EF-70A7-805A-403E-E8613745C4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954403" y="9676135"/>
                          <a:ext cx="57026" cy="59655"/>
                          <a:chOff x="13954403" y="9676135"/>
                          <a:chExt cx="57026" cy="59655"/>
                        </a:xfrm>
                        <a:grpFill/>
                      </p:grpSpPr>
                      <p:grpSp>
                        <p:nvGrpSpPr>
                          <p:cNvPr id="14165" name="Graphic 49256">
                            <a:extLst>
                              <a:ext uri="{FF2B5EF4-FFF2-40B4-BE49-F238E27FC236}">
                                <a16:creationId xmlns:a16="http://schemas.microsoft.com/office/drawing/2014/main" id="{41AE860E-11A6-3D95-BAF9-0777559366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954403" y="9676135"/>
                            <a:ext cx="57026" cy="59655"/>
                            <a:chOff x="13954403" y="9676135"/>
                            <a:chExt cx="57026" cy="59655"/>
                          </a:xfrm>
                          <a:grpFill/>
                        </p:grpSpPr>
                        <p:sp>
                          <p:nvSpPr>
                            <p:cNvPr id="14167" name="Freeform: Shape 14166">
                              <a:extLst>
                                <a:ext uri="{FF2B5EF4-FFF2-40B4-BE49-F238E27FC236}">
                                  <a16:creationId xmlns:a16="http://schemas.microsoft.com/office/drawing/2014/main" id="{F6851067-8A45-4FC7-AC3B-1302E044B64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954403" y="9676135"/>
                              <a:ext cx="57026" cy="59655"/>
                            </a:xfrm>
                            <a:custGeom>
                              <a:avLst/>
                              <a:gdLst>
                                <a:gd name="connsiteX0" fmla="*/ 57026 w 57026"/>
                                <a:gd name="connsiteY0" fmla="*/ 32947 h 59655"/>
                                <a:gd name="connsiteX1" fmla="*/ 57026 w 57026"/>
                                <a:gd name="connsiteY1" fmla="*/ 59655 h 59655"/>
                                <a:gd name="connsiteX2" fmla="*/ 0 w 57026"/>
                                <a:gd name="connsiteY2" fmla="*/ 26718 h 59655"/>
                                <a:gd name="connsiteX3" fmla="*/ 0 w 57026"/>
                                <a:gd name="connsiteY3" fmla="*/ 0 h 596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57026" h="59655">
                                  <a:moveTo>
                                    <a:pt x="57026" y="32947"/>
                                  </a:moveTo>
                                  <a:lnTo>
                                    <a:pt x="57026" y="59655"/>
                                  </a:lnTo>
                                  <a:lnTo>
                                    <a:pt x="0" y="26718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168" name="Freeform: Shape 14167">
                              <a:extLst>
                                <a:ext uri="{FF2B5EF4-FFF2-40B4-BE49-F238E27FC236}">
                                  <a16:creationId xmlns:a16="http://schemas.microsoft.com/office/drawing/2014/main" id="{05AE6B0E-0CDD-2CA3-5434-4AB8B369BD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954403" y="9693937"/>
                              <a:ext cx="57026" cy="41852"/>
                            </a:xfrm>
                            <a:custGeom>
                              <a:avLst/>
                              <a:gdLst>
                                <a:gd name="connsiteX0" fmla="*/ 0 w 57026"/>
                                <a:gd name="connsiteY0" fmla="*/ 8915 h 41852"/>
                                <a:gd name="connsiteX1" fmla="*/ 57026 w 57026"/>
                                <a:gd name="connsiteY1" fmla="*/ 41853 h 41852"/>
                                <a:gd name="connsiteX2" fmla="*/ 57026 w 57026"/>
                                <a:gd name="connsiteY2" fmla="*/ 32918 h 41852"/>
                                <a:gd name="connsiteX3" fmla="*/ 0 w 57026"/>
                                <a:gd name="connsiteY3" fmla="*/ 0 h 4185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57026" h="41852">
                                  <a:moveTo>
                                    <a:pt x="0" y="8915"/>
                                  </a:moveTo>
                                  <a:lnTo>
                                    <a:pt x="57026" y="41853"/>
                                  </a:lnTo>
                                  <a:lnTo>
                                    <a:pt x="57026" y="32918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4166" name="Freeform: Shape 14165">
                            <a:extLst>
                              <a:ext uri="{FF2B5EF4-FFF2-40B4-BE49-F238E27FC236}">
                                <a16:creationId xmlns:a16="http://schemas.microsoft.com/office/drawing/2014/main" id="{88FC10D0-0238-9042-6F00-49A8161DCF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954403" y="9676135"/>
                            <a:ext cx="7781" cy="26717"/>
                          </a:xfrm>
                          <a:custGeom>
                            <a:avLst/>
                            <a:gdLst>
                              <a:gd name="connsiteX0" fmla="*/ 7782 w 7781"/>
                              <a:gd name="connsiteY0" fmla="*/ 4505 h 26717"/>
                              <a:gd name="connsiteX1" fmla="*/ 7782 w 7781"/>
                              <a:gd name="connsiteY1" fmla="*/ 22260 h 26717"/>
                              <a:gd name="connsiteX2" fmla="*/ 0 w 7781"/>
                              <a:gd name="connsiteY2" fmla="*/ 26718 h 26717"/>
                              <a:gd name="connsiteX3" fmla="*/ 0 w 7781"/>
                              <a:gd name="connsiteY3" fmla="*/ 0 h 267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7781" h="26717">
                                <a:moveTo>
                                  <a:pt x="7782" y="4505"/>
                                </a:moveTo>
                                <a:lnTo>
                                  <a:pt x="7782" y="22260"/>
                                </a:lnTo>
                                <a:lnTo>
                                  <a:pt x="0" y="26718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984" name="Graphic 49256">
                          <a:extLst>
                            <a:ext uri="{FF2B5EF4-FFF2-40B4-BE49-F238E27FC236}">
                              <a16:creationId xmlns:a16="http://schemas.microsoft.com/office/drawing/2014/main" id="{E347B43E-E794-7B95-4B04-FE64524843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854181" y="9589896"/>
                          <a:ext cx="89782" cy="129997"/>
                          <a:chOff x="13854181" y="9589896"/>
                          <a:chExt cx="89782" cy="129997"/>
                        </a:xfrm>
                        <a:grpFill/>
                      </p:grpSpPr>
                      <p:grpSp>
                        <p:nvGrpSpPr>
                          <p:cNvPr id="14147" name="Graphic 49256">
                            <a:extLst>
                              <a:ext uri="{FF2B5EF4-FFF2-40B4-BE49-F238E27FC236}">
                                <a16:creationId xmlns:a16="http://schemas.microsoft.com/office/drawing/2014/main" id="{052B8E75-122F-110D-42EA-30E9CC3E8E3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859391" y="9600202"/>
                            <a:ext cx="79552" cy="113538"/>
                            <a:chOff x="13859391" y="9600202"/>
                            <a:chExt cx="79552" cy="113538"/>
                          </a:xfrm>
                          <a:grpFill/>
                        </p:grpSpPr>
                        <p:sp>
                          <p:nvSpPr>
                            <p:cNvPr id="14152" name="Freeform: Shape 14151">
                              <a:extLst>
                                <a:ext uri="{FF2B5EF4-FFF2-40B4-BE49-F238E27FC236}">
                                  <a16:creationId xmlns:a16="http://schemas.microsoft.com/office/drawing/2014/main" id="{C09106FA-30E2-3AAF-E362-FF7DE48100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859448" y="9602621"/>
                              <a:ext cx="79429" cy="108689"/>
                            </a:xfrm>
                            <a:custGeom>
                              <a:avLst/>
                              <a:gdLst>
                                <a:gd name="connsiteX0" fmla="*/ 0 w 79429"/>
                                <a:gd name="connsiteY0" fmla="*/ 62846 h 108689"/>
                                <a:gd name="connsiteX1" fmla="*/ 79429 w 79429"/>
                                <a:gd name="connsiteY1" fmla="*/ 108690 h 108689"/>
                                <a:gd name="connsiteX2" fmla="*/ 79429 w 79429"/>
                                <a:gd name="connsiteY2" fmla="*/ 45854 h 108689"/>
                                <a:gd name="connsiteX3" fmla="*/ 0 w 79429"/>
                                <a:gd name="connsiteY3" fmla="*/ 0 h 10868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79429" h="108689">
                                  <a:moveTo>
                                    <a:pt x="0" y="62846"/>
                                  </a:moveTo>
                                  <a:lnTo>
                                    <a:pt x="79429" y="108690"/>
                                  </a:lnTo>
                                  <a:lnTo>
                                    <a:pt x="79429" y="45854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4153" name="Graphic 49256">
                              <a:extLst>
                                <a:ext uri="{FF2B5EF4-FFF2-40B4-BE49-F238E27FC236}">
                                  <a16:creationId xmlns:a16="http://schemas.microsoft.com/office/drawing/2014/main" id="{2F9E230C-C262-6D09-362D-C34F892673D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859391" y="9600202"/>
                              <a:ext cx="79552" cy="113538"/>
                              <a:chOff x="13859391" y="9600202"/>
                              <a:chExt cx="79552" cy="113538"/>
                            </a:xfrm>
                            <a:grpFill/>
                          </p:grpSpPr>
                          <p:sp>
                            <p:nvSpPr>
                              <p:cNvPr id="14154" name="Freeform: Shape 14153">
                                <a:extLst>
                                  <a:ext uri="{FF2B5EF4-FFF2-40B4-BE49-F238E27FC236}">
                                    <a16:creationId xmlns:a16="http://schemas.microsoft.com/office/drawing/2014/main" id="{0F53F4B9-9C29-EBE9-5DAA-49770E0BDE8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63457"/>
                                <a:ext cx="79552" cy="5028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43 h 50282"/>
                                  <a:gd name="connsiteX1" fmla="*/ 79553 w 79552"/>
                                  <a:gd name="connsiteY1" fmla="*/ 50282 h 50282"/>
                                  <a:gd name="connsiteX2" fmla="*/ 79553 w 79552"/>
                                  <a:gd name="connsiteY2" fmla="*/ 45929 h 50282"/>
                                  <a:gd name="connsiteX3" fmla="*/ 0 w 79552"/>
                                  <a:gd name="connsiteY3" fmla="*/ 0 h 502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82">
                                    <a:moveTo>
                                      <a:pt x="0" y="4343"/>
                                    </a:moveTo>
                                    <a:lnTo>
                                      <a:pt x="79553" y="50282"/>
                                    </a:lnTo>
                                    <a:lnTo>
                                      <a:pt x="79553" y="4592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55" name="Freeform: Shape 14154">
                                <a:extLst>
                                  <a:ext uri="{FF2B5EF4-FFF2-40B4-BE49-F238E27FC236}">
                                    <a16:creationId xmlns:a16="http://schemas.microsoft.com/office/drawing/2014/main" id="{B624736E-E13F-2A65-BA5B-465360EFBE6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57133"/>
                                <a:ext cx="79552" cy="5028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53 h 50282"/>
                                  <a:gd name="connsiteX1" fmla="*/ 79553 w 79552"/>
                                  <a:gd name="connsiteY1" fmla="*/ 50282 h 50282"/>
                                  <a:gd name="connsiteX2" fmla="*/ 79553 w 79552"/>
                                  <a:gd name="connsiteY2" fmla="*/ 45929 h 50282"/>
                                  <a:gd name="connsiteX3" fmla="*/ 0 w 79552"/>
                                  <a:gd name="connsiteY3" fmla="*/ 0 h 502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82">
                                    <a:moveTo>
                                      <a:pt x="0" y="4353"/>
                                    </a:moveTo>
                                    <a:lnTo>
                                      <a:pt x="79553" y="50282"/>
                                    </a:lnTo>
                                    <a:lnTo>
                                      <a:pt x="79553" y="4592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56" name="Freeform: Shape 14155">
                                <a:extLst>
                                  <a:ext uri="{FF2B5EF4-FFF2-40B4-BE49-F238E27FC236}">
                                    <a16:creationId xmlns:a16="http://schemas.microsoft.com/office/drawing/2014/main" id="{2A027DF5-5C4E-194F-CDF1-A91CB29E2FC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50799"/>
                                <a:ext cx="79552" cy="5027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43 h 50272"/>
                                  <a:gd name="connsiteX1" fmla="*/ 79553 w 79552"/>
                                  <a:gd name="connsiteY1" fmla="*/ 50273 h 50272"/>
                                  <a:gd name="connsiteX2" fmla="*/ 79553 w 79552"/>
                                  <a:gd name="connsiteY2" fmla="*/ 45949 h 50272"/>
                                  <a:gd name="connsiteX3" fmla="*/ 0 w 79552"/>
                                  <a:gd name="connsiteY3" fmla="*/ 0 h 502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72">
                                    <a:moveTo>
                                      <a:pt x="0" y="4343"/>
                                    </a:moveTo>
                                    <a:lnTo>
                                      <a:pt x="79553" y="50273"/>
                                    </a:lnTo>
                                    <a:lnTo>
                                      <a:pt x="79553" y="4594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57" name="Freeform: Shape 14156">
                                <a:extLst>
                                  <a:ext uri="{FF2B5EF4-FFF2-40B4-BE49-F238E27FC236}">
                                    <a16:creationId xmlns:a16="http://schemas.microsoft.com/office/drawing/2014/main" id="{ED9156BB-6F09-D078-3FB1-1D4C6B69258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44474"/>
                                <a:ext cx="79552" cy="5027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43 h 50272"/>
                                  <a:gd name="connsiteX1" fmla="*/ 79553 w 79552"/>
                                  <a:gd name="connsiteY1" fmla="*/ 50273 h 50272"/>
                                  <a:gd name="connsiteX2" fmla="*/ 79553 w 79552"/>
                                  <a:gd name="connsiteY2" fmla="*/ 45929 h 50272"/>
                                  <a:gd name="connsiteX3" fmla="*/ 0 w 79552"/>
                                  <a:gd name="connsiteY3" fmla="*/ 0 h 502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72">
                                    <a:moveTo>
                                      <a:pt x="0" y="4343"/>
                                    </a:moveTo>
                                    <a:lnTo>
                                      <a:pt x="79553" y="50273"/>
                                    </a:lnTo>
                                    <a:lnTo>
                                      <a:pt x="79553" y="4592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58" name="Freeform: Shape 14157">
                                <a:extLst>
                                  <a:ext uri="{FF2B5EF4-FFF2-40B4-BE49-F238E27FC236}">
                                    <a16:creationId xmlns:a16="http://schemas.microsoft.com/office/drawing/2014/main" id="{EC18339A-6AE9-D7AF-E1F4-701ADDDD131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38169"/>
                                <a:ext cx="79552" cy="50263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34 h 50263"/>
                                  <a:gd name="connsiteX1" fmla="*/ 79553 w 79552"/>
                                  <a:gd name="connsiteY1" fmla="*/ 50263 h 50263"/>
                                  <a:gd name="connsiteX2" fmla="*/ 79553 w 79552"/>
                                  <a:gd name="connsiteY2" fmla="*/ 45929 h 50263"/>
                                  <a:gd name="connsiteX3" fmla="*/ 0 w 79552"/>
                                  <a:gd name="connsiteY3" fmla="*/ 0 h 502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63">
                                    <a:moveTo>
                                      <a:pt x="0" y="4334"/>
                                    </a:moveTo>
                                    <a:lnTo>
                                      <a:pt x="79553" y="50263"/>
                                    </a:lnTo>
                                    <a:lnTo>
                                      <a:pt x="79553" y="4592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chemeClr val="accent5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59" name="Freeform: Shape 14158">
                                <a:extLst>
                                  <a:ext uri="{FF2B5EF4-FFF2-40B4-BE49-F238E27FC236}">
                                    <a16:creationId xmlns:a16="http://schemas.microsoft.com/office/drawing/2014/main" id="{3F860263-9020-43EC-3A76-99A7637898C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31825"/>
                                <a:ext cx="79552" cy="50263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63 h 50263"/>
                                  <a:gd name="connsiteX1" fmla="*/ 79553 w 79552"/>
                                  <a:gd name="connsiteY1" fmla="*/ 50264 h 50263"/>
                                  <a:gd name="connsiteX2" fmla="*/ 79553 w 79552"/>
                                  <a:gd name="connsiteY2" fmla="*/ 45920 h 50263"/>
                                  <a:gd name="connsiteX3" fmla="*/ 0 w 79552"/>
                                  <a:gd name="connsiteY3" fmla="*/ 0 h 502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63">
                                    <a:moveTo>
                                      <a:pt x="0" y="4363"/>
                                    </a:moveTo>
                                    <a:lnTo>
                                      <a:pt x="79553" y="50264"/>
                                    </a:lnTo>
                                    <a:lnTo>
                                      <a:pt x="79553" y="45920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60" name="Freeform: Shape 14159">
                                <a:extLst>
                                  <a:ext uri="{FF2B5EF4-FFF2-40B4-BE49-F238E27FC236}">
                                    <a16:creationId xmlns:a16="http://schemas.microsoft.com/office/drawing/2014/main" id="{555403A0-94CD-9758-FB83-274DD8441B3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25510"/>
                                <a:ext cx="79552" cy="5028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43 h 50282"/>
                                  <a:gd name="connsiteX1" fmla="*/ 79553 w 79552"/>
                                  <a:gd name="connsiteY1" fmla="*/ 50282 h 50282"/>
                                  <a:gd name="connsiteX2" fmla="*/ 79553 w 79552"/>
                                  <a:gd name="connsiteY2" fmla="*/ 45939 h 50282"/>
                                  <a:gd name="connsiteX3" fmla="*/ 0 w 79552"/>
                                  <a:gd name="connsiteY3" fmla="*/ 0 h 502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82">
                                    <a:moveTo>
                                      <a:pt x="0" y="4343"/>
                                    </a:moveTo>
                                    <a:lnTo>
                                      <a:pt x="79553" y="50282"/>
                                    </a:lnTo>
                                    <a:lnTo>
                                      <a:pt x="79553" y="4593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61" name="Freeform: Shape 14160">
                                <a:extLst>
                                  <a:ext uri="{FF2B5EF4-FFF2-40B4-BE49-F238E27FC236}">
                                    <a16:creationId xmlns:a16="http://schemas.microsoft.com/office/drawing/2014/main" id="{5C193442-830C-4433-3B05-62301A4245F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19176"/>
                                <a:ext cx="79552" cy="5028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53 h 50282"/>
                                  <a:gd name="connsiteX1" fmla="*/ 79553 w 79552"/>
                                  <a:gd name="connsiteY1" fmla="*/ 50282 h 50282"/>
                                  <a:gd name="connsiteX2" fmla="*/ 79553 w 79552"/>
                                  <a:gd name="connsiteY2" fmla="*/ 45939 h 50282"/>
                                  <a:gd name="connsiteX3" fmla="*/ 0 w 79552"/>
                                  <a:gd name="connsiteY3" fmla="*/ 0 h 502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82">
                                    <a:moveTo>
                                      <a:pt x="0" y="4353"/>
                                    </a:moveTo>
                                    <a:lnTo>
                                      <a:pt x="79553" y="50282"/>
                                    </a:lnTo>
                                    <a:lnTo>
                                      <a:pt x="79553" y="4593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62" name="Freeform: Shape 14161">
                                <a:extLst>
                                  <a:ext uri="{FF2B5EF4-FFF2-40B4-BE49-F238E27FC236}">
                                    <a16:creationId xmlns:a16="http://schemas.microsoft.com/office/drawing/2014/main" id="{E5841522-4340-3A5B-0204-9B0A9F3A973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12851"/>
                                <a:ext cx="79552" cy="50282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43 h 50282"/>
                                  <a:gd name="connsiteX1" fmla="*/ 79553 w 79552"/>
                                  <a:gd name="connsiteY1" fmla="*/ 50282 h 50282"/>
                                  <a:gd name="connsiteX2" fmla="*/ 79553 w 79552"/>
                                  <a:gd name="connsiteY2" fmla="*/ 45939 h 50282"/>
                                  <a:gd name="connsiteX3" fmla="*/ 0 w 79552"/>
                                  <a:gd name="connsiteY3" fmla="*/ 0 h 502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82">
                                    <a:moveTo>
                                      <a:pt x="0" y="4343"/>
                                    </a:moveTo>
                                    <a:lnTo>
                                      <a:pt x="79553" y="50282"/>
                                    </a:lnTo>
                                    <a:lnTo>
                                      <a:pt x="79553" y="4593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63" name="Freeform: Shape 14162">
                                <a:extLst>
                                  <a:ext uri="{FF2B5EF4-FFF2-40B4-BE49-F238E27FC236}">
                                    <a16:creationId xmlns:a16="http://schemas.microsoft.com/office/drawing/2014/main" id="{BF6598A4-07B9-8147-A75B-CA76DD0C298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06526"/>
                                <a:ext cx="79552" cy="50273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34 h 50273"/>
                                  <a:gd name="connsiteX1" fmla="*/ 79553 w 79552"/>
                                  <a:gd name="connsiteY1" fmla="*/ 50273 h 50273"/>
                                  <a:gd name="connsiteX2" fmla="*/ 79553 w 79552"/>
                                  <a:gd name="connsiteY2" fmla="*/ 45939 h 50273"/>
                                  <a:gd name="connsiteX3" fmla="*/ 0 w 79552"/>
                                  <a:gd name="connsiteY3" fmla="*/ 0 h 502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73">
                                    <a:moveTo>
                                      <a:pt x="0" y="4334"/>
                                    </a:moveTo>
                                    <a:lnTo>
                                      <a:pt x="79553" y="50273"/>
                                    </a:lnTo>
                                    <a:lnTo>
                                      <a:pt x="79553" y="45939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164" name="Freeform: Shape 14163">
                                <a:extLst>
                                  <a:ext uri="{FF2B5EF4-FFF2-40B4-BE49-F238E27FC236}">
                                    <a16:creationId xmlns:a16="http://schemas.microsoft.com/office/drawing/2014/main" id="{986D86AA-FEE4-F617-2302-9C0EB1A1219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59391" y="9600202"/>
                                <a:ext cx="79552" cy="50273"/>
                              </a:xfrm>
                              <a:custGeom>
                                <a:avLst/>
                                <a:gdLst>
                                  <a:gd name="connsiteX0" fmla="*/ 0 w 79552"/>
                                  <a:gd name="connsiteY0" fmla="*/ 4334 h 50273"/>
                                  <a:gd name="connsiteX1" fmla="*/ 79553 w 79552"/>
                                  <a:gd name="connsiteY1" fmla="*/ 50273 h 50273"/>
                                  <a:gd name="connsiteX2" fmla="*/ 79553 w 79552"/>
                                  <a:gd name="connsiteY2" fmla="*/ 45920 h 50273"/>
                                  <a:gd name="connsiteX3" fmla="*/ 0 w 79552"/>
                                  <a:gd name="connsiteY3" fmla="*/ 0 h 5027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79552" h="50273">
                                    <a:moveTo>
                                      <a:pt x="0" y="4334"/>
                                    </a:moveTo>
                                    <a:lnTo>
                                      <a:pt x="79553" y="50273"/>
                                    </a:lnTo>
                                    <a:lnTo>
                                      <a:pt x="79553" y="45920"/>
                                    </a:lnTo>
                                    <a:lnTo>
                                      <a:pt x="0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4148" name="Graphic 49256">
                            <a:extLst>
                              <a:ext uri="{FF2B5EF4-FFF2-40B4-BE49-F238E27FC236}">
                                <a16:creationId xmlns:a16="http://schemas.microsoft.com/office/drawing/2014/main" id="{0084E514-973A-C602-14AB-28B2640E44E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854181" y="9589896"/>
                            <a:ext cx="89782" cy="129997"/>
                            <a:chOff x="13854181" y="9589896"/>
                            <a:chExt cx="89782" cy="129997"/>
                          </a:xfrm>
                          <a:grpFill/>
                        </p:grpSpPr>
                        <p:sp>
                          <p:nvSpPr>
                            <p:cNvPr id="14149" name="Freeform: Shape 14148">
                              <a:extLst>
                                <a:ext uri="{FF2B5EF4-FFF2-40B4-BE49-F238E27FC236}">
                                  <a16:creationId xmlns:a16="http://schemas.microsoft.com/office/drawing/2014/main" id="{CC1519AB-5AC9-780F-E428-ECEFE096C5F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859362" y="9592868"/>
                              <a:ext cx="79838" cy="52111"/>
                            </a:xfrm>
                            <a:custGeom>
                              <a:avLst/>
                              <a:gdLst>
                                <a:gd name="connsiteX0" fmla="*/ 79838 w 79838"/>
                                <a:gd name="connsiteY0" fmla="*/ 52111 h 52111"/>
                                <a:gd name="connsiteX1" fmla="*/ 79410 w 79838"/>
                                <a:gd name="connsiteY1" fmla="*/ 45853 h 52111"/>
                                <a:gd name="connsiteX2" fmla="*/ 9 w 79838"/>
                                <a:gd name="connsiteY2" fmla="*/ 0 h 52111"/>
                                <a:gd name="connsiteX3" fmla="*/ 0 w 79838"/>
                                <a:gd name="connsiteY3" fmla="*/ 6058 h 5211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79838" h="52111">
                                  <a:moveTo>
                                    <a:pt x="79838" y="52111"/>
                                  </a:moveTo>
                                  <a:lnTo>
                                    <a:pt x="79410" y="45853"/>
                                  </a:lnTo>
                                  <a:lnTo>
                                    <a:pt x="9" y="0"/>
                                  </a:lnTo>
                                  <a:lnTo>
                                    <a:pt x="0" y="605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150" name="Freeform: Shape 14149">
                              <a:extLst>
                                <a:ext uri="{FF2B5EF4-FFF2-40B4-BE49-F238E27FC236}">
                                  <a16:creationId xmlns:a16="http://schemas.microsoft.com/office/drawing/2014/main" id="{0269094D-4D83-D7BA-857D-0A2979A627A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938734" y="9638683"/>
                              <a:ext cx="5229" cy="81210"/>
                            </a:xfrm>
                            <a:custGeom>
                              <a:avLst/>
                              <a:gdLst>
                                <a:gd name="connsiteX0" fmla="*/ 0 w 5229"/>
                                <a:gd name="connsiteY0" fmla="*/ 78191 h 81210"/>
                                <a:gd name="connsiteX1" fmla="*/ 5229 w 5229"/>
                                <a:gd name="connsiteY1" fmla="*/ 81210 h 81210"/>
                                <a:gd name="connsiteX2" fmla="*/ 5229 w 5229"/>
                                <a:gd name="connsiteY2" fmla="*/ 3038 h 81210"/>
                                <a:gd name="connsiteX3" fmla="*/ 0 w 5229"/>
                                <a:gd name="connsiteY3" fmla="*/ 0 h 8121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5229" h="81210">
                                  <a:moveTo>
                                    <a:pt x="0" y="78191"/>
                                  </a:moveTo>
                                  <a:lnTo>
                                    <a:pt x="5229" y="81210"/>
                                  </a:lnTo>
                                  <a:lnTo>
                                    <a:pt x="5229" y="3038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4151" name="Freeform: Shape 14150">
                              <a:extLst>
                                <a:ext uri="{FF2B5EF4-FFF2-40B4-BE49-F238E27FC236}">
                                  <a16:creationId xmlns:a16="http://schemas.microsoft.com/office/drawing/2014/main" id="{3B613159-C71B-D3BB-4A77-F84E4083436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854181" y="9589896"/>
                              <a:ext cx="5238" cy="81200"/>
                            </a:xfrm>
                            <a:custGeom>
                              <a:avLst/>
                              <a:gdLst>
                                <a:gd name="connsiteX0" fmla="*/ 0 w 5238"/>
                                <a:gd name="connsiteY0" fmla="*/ 78162 h 81200"/>
                                <a:gd name="connsiteX1" fmla="*/ 5239 w 5238"/>
                                <a:gd name="connsiteY1" fmla="*/ 81201 h 81200"/>
                                <a:gd name="connsiteX2" fmla="*/ 5239 w 5238"/>
                                <a:gd name="connsiteY2" fmla="*/ 3038 h 81200"/>
                                <a:gd name="connsiteX3" fmla="*/ 0 w 5238"/>
                                <a:gd name="connsiteY3" fmla="*/ 0 h 812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5238" h="81200">
                                  <a:moveTo>
                                    <a:pt x="0" y="78162"/>
                                  </a:moveTo>
                                  <a:lnTo>
                                    <a:pt x="5239" y="81201"/>
                                  </a:lnTo>
                                  <a:lnTo>
                                    <a:pt x="5239" y="3038"/>
                                  </a:lnTo>
                                  <a:lnTo>
                                    <a:pt x="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grpSp>
                      <p:nvGrpSpPr>
                        <p:cNvPr id="13985" name="Graphic 49256">
                          <a:extLst>
                            <a:ext uri="{FF2B5EF4-FFF2-40B4-BE49-F238E27FC236}">
                              <a16:creationId xmlns:a16="http://schemas.microsoft.com/office/drawing/2014/main" id="{D12DE949-61CD-ACCC-A228-A91912155A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823625" y="9681288"/>
                          <a:ext cx="115404" cy="121081"/>
                          <a:chOff x="13823625" y="9681288"/>
                          <a:chExt cx="115404" cy="121081"/>
                        </a:xfrm>
                        <a:grpFill/>
                      </p:grpSpPr>
                      <p:sp>
                        <p:nvSpPr>
                          <p:cNvPr id="13986" name="Freeform: Shape 13985">
                            <a:extLst>
                              <a:ext uri="{FF2B5EF4-FFF2-40B4-BE49-F238E27FC236}">
                                <a16:creationId xmlns:a16="http://schemas.microsoft.com/office/drawing/2014/main" id="{CCDC5C8A-8465-7C72-4022-F80689090A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823634" y="9681288"/>
                            <a:ext cx="115376" cy="66579"/>
                          </a:xfrm>
                          <a:custGeom>
                            <a:avLst/>
                            <a:gdLst>
                              <a:gd name="connsiteX0" fmla="*/ 29423 w 115376"/>
                              <a:gd name="connsiteY0" fmla="*/ 0 h 66579"/>
                              <a:gd name="connsiteX1" fmla="*/ 115376 w 115376"/>
                              <a:gd name="connsiteY1" fmla="*/ 49606 h 66579"/>
                              <a:gd name="connsiteX2" fmla="*/ 85944 w 115376"/>
                              <a:gd name="connsiteY2" fmla="*/ 66580 h 66579"/>
                              <a:gd name="connsiteX3" fmla="*/ 0 w 115376"/>
                              <a:gd name="connsiteY3" fmla="*/ 16916 h 665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15376" h="66579">
                                <a:moveTo>
                                  <a:pt x="29423" y="0"/>
                                </a:moveTo>
                                <a:lnTo>
                                  <a:pt x="115376" y="49606"/>
                                </a:lnTo>
                                <a:lnTo>
                                  <a:pt x="85944" y="66580"/>
                                </a:lnTo>
                                <a:lnTo>
                                  <a:pt x="0" y="1691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987" name="Freeform: Shape 13986">
                            <a:extLst>
                              <a:ext uri="{FF2B5EF4-FFF2-40B4-BE49-F238E27FC236}">
                                <a16:creationId xmlns:a16="http://schemas.microsoft.com/office/drawing/2014/main" id="{67D9BABC-A89C-F88E-FA8D-8596F5E3175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823625" y="9698204"/>
                            <a:ext cx="86029" cy="104146"/>
                          </a:xfrm>
                          <a:custGeom>
                            <a:avLst/>
                            <a:gdLst>
                              <a:gd name="connsiteX0" fmla="*/ 0 w 86029"/>
                              <a:gd name="connsiteY0" fmla="*/ 54483 h 104146"/>
                              <a:gd name="connsiteX1" fmla="*/ 86030 w 86029"/>
                              <a:gd name="connsiteY1" fmla="*/ 104147 h 104146"/>
                              <a:gd name="connsiteX2" fmla="*/ 86030 w 86029"/>
                              <a:gd name="connsiteY2" fmla="*/ 49664 h 104146"/>
                              <a:gd name="connsiteX3" fmla="*/ 0 w 86029"/>
                              <a:gd name="connsiteY3" fmla="*/ 0 h 10414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86029" h="104146">
                                <a:moveTo>
                                  <a:pt x="0" y="54483"/>
                                </a:moveTo>
                                <a:lnTo>
                                  <a:pt x="86030" y="104147"/>
                                </a:lnTo>
                                <a:lnTo>
                                  <a:pt x="86030" y="4966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988" name="Freeform: Shape 13987">
                            <a:extLst>
                              <a:ext uri="{FF2B5EF4-FFF2-40B4-BE49-F238E27FC236}">
                                <a16:creationId xmlns:a16="http://schemas.microsoft.com/office/drawing/2014/main" id="{80FB6D9C-6C7C-FA46-8136-BB3D282391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909635" y="9730866"/>
                            <a:ext cx="29394" cy="71504"/>
                          </a:xfrm>
                          <a:custGeom>
                            <a:avLst/>
                            <a:gdLst>
                              <a:gd name="connsiteX0" fmla="*/ 0 w 29394"/>
                              <a:gd name="connsiteY0" fmla="*/ 71504 h 71504"/>
                              <a:gd name="connsiteX1" fmla="*/ 0 w 29394"/>
                              <a:gd name="connsiteY1" fmla="*/ 16954 h 71504"/>
                              <a:gd name="connsiteX2" fmla="*/ 29375 w 29394"/>
                              <a:gd name="connsiteY2" fmla="*/ 0 h 71504"/>
                              <a:gd name="connsiteX3" fmla="*/ 29394 w 29394"/>
                              <a:gd name="connsiteY3" fmla="*/ 54540 h 715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9394" h="71504">
                                <a:moveTo>
                                  <a:pt x="0" y="71504"/>
                                </a:moveTo>
                                <a:lnTo>
                                  <a:pt x="0" y="16954"/>
                                </a:lnTo>
                                <a:lnTo>
                                  <a:pt x="29375" y="0"/>
                                </a:lnTo>
                                <a:lnTo>
                                  <a:pt x="29394" y="5454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3989" name="Graphic 49256">
                            <a:extLst>
                              <a:ext uri="{FF2B5EF4-FFF2-40B4-BE49-F238E27FC236}">
                                <a16:creationId xmlns:a16="http://schemas.microsoft.com/office/drawing/2014/main" id="{93290BBE-12A3-7417-3FB7-967309CF901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913712" y="9748430"/>
                            <a:ext cx="21240" cy="36356"/>
                            <a:chOff x="13913712" y="9748430"/>
                            <a:chExt cx="21240" cy="36356"/>
                          </a:xfrm>
                          <a:grpFill/>
                        </p:grpSpPr>
                        <p:grpSp>
                          <p:nvGrpSpPr>
                            <p:cNvPr id="14049" name="Graphic 49256">
                              <a:extLst>
                                <a:ext uri="{FF2B5EF4-FFF2-40B4-BE49-F238E27FC236}">
                                  <a16:creationId xmlns:a16="http://schemas.microsoft.com/office/drawing/2014/main" id="{EC95C251-5622-5850-FD0E-6A9AC9D108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913712" y="9761231"/>
                              <a:ext cx="21240" cy="23555"/>
                              <a:chOff x="13913712" y="9761231"/>
                              <a:chExt cx="21240" cy="23555"/>
                            </a:xfrm>
                            <a:grpFill/>
                          </p:grpSpPr>
                          <p:sp>
                            <p:nvSpPr>
                              <p:cNvPr id="14099" name="Freeform: Shape 14098">
                                <a:extLst>
                                  <a:ext uri="{FF2B5EF4-FFF2-40B4-BE49-F238E27FC236}">
                                    <a16:creationId xmlns:a16="http://schemas.microsoft.com/office/drawing/2014/main" id="{60BABC00-FBD2-9029-06FE-5A51CA7F503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913712" y="9761231"/>
                                <a:ext cx="21202" cy="23555"/>
                              </a:xfrm>
                              <a:custGeom>
                                <a:avLst/>
                                <a:gdLst>
                                  <a:gd name="connsiteX0" fmla="*/ 0 w 21202"/>
                                  <a:gd name="connsiteY0" fmla="*/ 12249 h 23555"/>
                                  <a:gd name="connsiteX1" fmla="*/ 0 w 21202"/>
                                  <a:gd name="connsiteY1" fmla="*/ 23555 h 23555"/>
                                  <a:gd name="connsiteX2" fmla="*/ 21203 w 21202"/>
                                  <a:gd name="connsiteY2" fmla="*/ 11316 h 23555"/>
                                  <a:gd name="connsiteX3" fmla="*/ 21203 w 21202"/>
                                  <a:gd name="connsiteY3" fmla="*/ 0 h 23555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21202" h="23555">
                                    <a:moveTo>
                                      <a:pt x="0" y="12249"/>
                                    </a:moveTo>
                                    <a:lnTo>
                                      <a:pt x="0" y="23555"/>
                                    </a:lnTo>
                                    <a:lnTo>
                                      <a:pt x="21203" y="11316"/>
                                    </a:lnTo>
                                    <a:lnTo>
                                      <a:pt x="21203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4100" name="Graphic 49256">
                                <a:extLst>
                                  <a:ext uri="{FF2B5EF4-FFF2-40B4-BE49-F238E27FC236}">
                                    <a16:creationId xmlns:a16="http://schemas.microsoft.com/office/drawing/2014/main" id="{8C035A1F-2BAD-A926-0709-C462F7CAA9E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913741" y="9761374"/>
                                <a:ext cx="21212" cy="23241"/>
                                <a:chOff x="13913741" y="9761374"/>
                                <a:chExt cx="21212" cy="23241"/>
                              </a:xfrm>
                              <a:grpFill/>
                            </p:grpSpPr>
                            <p:grpSp>
                              <p:nvGrpSpPr>
                                <p:cNvPr id="14101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51E7FACB-5BCB-A980-B4E0-D5857B2DD6E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913741" y="9761374"/>
                                  <a:ext cx="21212" cy="17668"/>
                                  <a:chOff x="13913741" y="9761374"/>
                                  <a:chExt cx="21212" cy="17668"/>
                                </a:xfrm>
                                <a:grpFill/>
                              </p:grpSpPr>
                              <p:grpSp>
                                <p:nvGrpSpPr>
                                  <p:cNvPr id="14125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6F6AEF81-4561-7D37-5BD1-ACB8CCA3FF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61374"/>
                                    <a:ext cx="21212" cy="14887"/>
                                    <a:chOff x="13913741" y="9761374"/>
                                    <a:chExt cx="21212" cy="1488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137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3D512C2D-5907-A0D0-AC80-B81606EECEE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1374"/>
                                      <a:ext cx="21212" cy="13506"/>
                                      <a:chOff x="13913741" y="9761374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43" name="Freeform: Shape 141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5BE9F2-9E8F-D31D-AD3F-AD705E374D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1374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28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2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4" name="Freeform: Shape 141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013258-03AC-B969-6D78-6B8E36DD93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1717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2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2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5" name="Freeform: Shape 141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F56B26-44A5-811A-CD0E-2749370CA7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2089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6" name="Freeform: Shape 141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43A2D6-1C25-770D-D50E-11BD46A6A95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2422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2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2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13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EC96FE07-3B22-76F7-5CE9-5AA9E3B2CC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2775"/>
                                      <a:ext cx="21212" cy="13487"/>
                                      <a:chOff x="13913741" y="9762775"/>
                                      <a:chExt cx="21212" cy="1348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39" name="Freeform: Shape 141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C723C0-3C54-B25B-657C-1E61E8B519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2775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9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0" name="Freeform: Shape 141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86A86E-96AF-5AC2-8150-AAB307B22CB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3117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1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1" name="Freeform: Shape 141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D13B36-41B5-1701-B53E-E3E3AE0DB9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3460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0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42" name="Freeform: Shape 141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45CEEC-75F1-8EAE-21DE-8AB35C19B28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3822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1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4126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9DE93297-7CBB-EE0A-5CD8-BECB7A7C359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64156"/>
                                    <a:ext cx="21212" cy="14887"/>
                                    <a:chOff x="13913741" y="9764156"/>
                                    <a:chExt cx="21212" cy="1488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127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0B7326D4-885A-A7F9-C63A-4BE3DB49945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4156"/>
                                      <a:ext cx="21212" cy="13496"/>
                                      <a:chOff x="13913741" y="9764156"/>
                                      <a:chExt cx="21212" cy="1349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33" name="Freeform: Shape 141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20E2C2-87C2-2882-934E-953BC1F9AE6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4156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4" name="Freeform: Shape 141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15401C-077D-EFD2-4FBF-D13242D0F9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4479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38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3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5" name="Freeform: Shape 14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38FA7E-09EB-35B7-989A-3A2FC8E912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4851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6" name="Freeform: Shape 14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7C860B-FFE8-63F5-B178-1C9F2FC440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5203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12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A3F87FEC-EC18-49C8-0A92-F48E644ED7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5537"/>
                                      <a:ext cx="21212" cy="13506"/>
                                      <a:chOff x="13913741" y="9765537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29" name="Freeform: Shape 141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183939-07D1-EC0E-A57F-BF4B865C1C0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5537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0" name="Freeform: Shape 141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75BD20-C0DA-2355-FEB8-B4A0C755B5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5880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1" name="Freeform: Shape 14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2DEA23-492F-66EF-C897-338B6AA9A5D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6242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32" name="Freeform: Shape 14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43AD57-A574-B7A5-2738-C8B5098542E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6575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38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3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14102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D3A271C4-CF64-8142-B22C-FE0E8D11534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913741" y="9766975"/>
                                  <a:ext cx="21212" cy="17640"/>
                                  <a:chOff x="13913741" y="9766975"/>
                                  <a:chExt cx="21212" cy="17640"/>
                                </a:xfrm>
                                <a:grpFill/>
                              </p:grpSpPr>
                              <p:grpSp>
                                <p:nvGrpSpPr>
                                  <p:cNvPr id="14103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3C6DAEEE-0A2D-B9C7-88ED-33D81210A83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66975"/>
                                    <a:ext cx="21212" cy="14878"/>
                                    <a:chOff x="13913741" y="9766975"/>
                                    <a:chExt cx="21212" cy="14878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115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CE38BA17-B54C-2B32-5677-E18633CB65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6975"/>
                                      <a:ext cx="21212" cy="13506"/>
                                      <a:chOff x="13913741" y="9766975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21" name="Freeform: Shape 141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1C4B63-9438-6AA5-B31F-3103A89084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6975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21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1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21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22" name="Freeform: Shape 141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8FCF60-1BA1-6646-B5F8-BE4A6AAC565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7308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23" name="Freeform: Shape 14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769C14-7250-D2AD-B12E-6CB80C8FBA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7661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24" name="Freeform: Shape 141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2CF527-EEEC-BEC6-4E86-B9806BF3045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8013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0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116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4C5CA58F-8B93-1537-476E-F147EBB59AF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8356"/>
                                      <a:ext cx="21212" cy="13496"/>
                                      <a:chOff x="13913741" y="9768356"/>
                                      <a:chExt cx="21212" cy="1349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17" name="Freeform: Shape 141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2BFB26-2FA2-2560-3FDD-AA25E6E4FE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8356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0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3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0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8" name="Freeform: Shape 141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E8E6C2B-54AC-6E1F-25AE-53F8014869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8689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9" name="Freeform: Shape 14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836B5A9-F099-00A6-C5BB-4A38A00EF3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9042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28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2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20" name="Freeform: Shape 141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B9BAA6-FA5E-7D73-100C-C9281D31BA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9394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5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5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4104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8946EACF-5C43-C6CA-9E6A-49991B751A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69737"/>
                                    <a:ext cx="21212" cy="14878"/>
                                    <a:chOff x="13913741" y="9769737"/>
                                    <a:chExt cx="21212" cy="14878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105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BC4A4EFA-5C58-D44B-E2AA-1A9BB0CE9F5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69737"/>
                                      <a:ext cx="21212" cy="13496"/>
                                      <a:chOff x="13913741" y="9769737"/>
                                      <a:chExt cx="21212" cy="1349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11" name="Freeform: Shape 141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104419-BADD-8E1B-73FC-BAE25F834B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69737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2" name="Freeform: Shape 141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B9F6F97-57E3-C378-7FB7-A30C3CA684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0071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3" name="Freeform: Shape 141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15731C-A1D8-D0AB-C00D-DD52909EBCB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0442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4" name="Freeform: Shape 141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106B7B-9C85-AA84-2EC6-276B62D50F3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0766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5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38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5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3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106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3842EA98-3796-C031-BF81-280DBB1D400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71109"/>
                                      <a:ext cx="21212" cy="13506"/>
                                      <a:chOff x="13913741" y="9771109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107" name="Freeform: Shape 141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168785-AA0D-1AB8-359D-685F7EF7F9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1109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08" name="Freeform: Shape 141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1D5E16-E5E3-FA88-774A-53D298BA30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1471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09" name="Freeform: Shape 141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1F58BE-A5E3-88F1-24FE-1619E5F6462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1814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110" name="Freeform: Shape 141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E69C4A5-CCAD-E6C7-A8AA-2A4B8249937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72157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</p:grpSp>
                        </p:grpSp>
                        <p:grpSp>
                          <p:nvGrpSpPr>
                            <p:cNvPr id="14050" name="Graphic 49256">
                              <a:extLst>
                                <a:ext uri="{FF2B5EF4-FFF2-40B4-BE49-F238E27FC236}">
                                  <a16:creationId xmlns:a16="http://schemas.microsoft.com/office/drawing/2014/main" id="{278B5E44-92E7-9FF4-AF84-BD7D8DD103C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913712" y="9748430"/>
                              <a:ext cx="21240" cy="23564"/>
                              <a:chOff x="13913712" y="9748430"/>
                              <a:chExt cx="21240" cy="23564"/>
                            </a:xfrm>
                            <a:grpFill/>
                          </p:grpSpPr>
                          <p:sp>
                            <p:nvSpPr>
                              <p:cNvPr id="14051" name="Freeform: Shape 14050">
                                <a:extLst>
                                  <a:ext uri="{FF2B5EF4-FFF2-40B4-BE49-F238E27FC236}">
                                    <a16:creationId xmlns:a16="http://schemas.microsoft.com/office/drawing/2014/main" id="{A87E12E1-DB94-75BA-3ECC-04481A0EC72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913712" y="9748430"/>
                                <a:ext cx="21202" cy="23564"/>
                              </a:xfrm>
                              <a:custGeom>
                                <a:avLst/>
                                <a:gdLst>
                                  <a:gd name="connsiteX0" fmla="*/ 0 w 21202"/>
                                  <a:gd name="connsiteY0" fmla="*/ 12259 h 23564"/>
                                  <a:gd name="connsiteX1" fmla="*/ 0 w 21202"/>
                                  <a:gd name="connsiteY1" fmla="*/ 23565 h 23564"/>
                                  <a:gd name="connsiteX2" fmla="*/ 21203 w 21202"/>
                                  <a:gd name="connsiteY2" fmla="*/ 11316 h 23564"/>
                                  <a:gd name="connsiteX3" fmla="*/ 21203 w 21202"/>
                                  <a:gd name="connsiteY3" fmla="*/ 0 h 2356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21202" h="23564">
                                    <a:moveTo>
                                      <a:pt x="0" y="12259"/>
                                    </a:moveTo>
                                    <a:lnTo>
                                      <a:pt x="0" y="23565"/>
                                    </a:lnTo>
                                    <a:lnTo>
                                      <a:pt x="21203" y="11316"/>
                                    </a:lnTo>
                                    <a:lnTo>
                                      <a:pt x="21203" y="0"/>
                                    </a:ln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4052" name="Graphic 49256">
                                <a:extLst>
                                  <a:ext uri="{FF2B5EF4-FFF2-40B4-BE49-F238E27FC236}">
                                    <a16:creationId xmlns:a16="http://schemas.microsoft.com/office/drawing/2014/main" id="{4864E61D-9A28-52DD-97AC-7781F1B8DB8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913741" y="9748582"/>
                                <a:ext cx="21212" cy="23231"/>
                                <a:chOff x="13913741" y="9748582"/>
                                <a:chExt cx="21212" cy="23231"/>
                              </a:xfrm>
                              <a:grpFill/>
                            </p:grpSpPr>
                            <p:grpSp>
                              <p:nvGrpSpPr>
                                <p:cNvPr id="14053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49CB19FC-C6F2-92BE-11FC-96CC45FF38B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913741" y="9748582"/>
                                  <a:ext cx="21212" cy="17659"/>
                                  <a:chOff x="13913741" y="9748582"/>
                                  <a:chExt cx="21212" cy="17659"/>
                                </a:xfrm>
                                <a:grpFill/>
                              </p:grpSpPr>
                              <p:grpSp>
                                <p:nvGrpSpPr>
                                  <p:cNvPr id="14077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7AB998A7-B5A3-7EE1-7BAB-5B3802A54A7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48582"/>
                                    <a:ext cx="21212" cy="14878"/>
                                    <a:chOff x="13913741" y="9748582"/>
                                    <a:chExt cx="21212" cy="14878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089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7BC5AD8D-C4F0-DBC9-E803-17D2D3C83E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48582"/>
                                      <a:ext cx="21212" cy="13506"/>
                                      <a:chOff x="13913741" y="9748582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95" name="Freeform: Shape 140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5BB11C-A30D-1D3A-5B0C-EA97D91135E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48582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6" name="Freeform: Shape 140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E6CE87-D7BE-5BEB-AA67-0B794406B9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48916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9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7" name="Freeform: Shape 14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953F1C-78B3-FA94-2463-B15B507866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49287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8" name="Freeform: Shape 140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1ACF64-99C3-728B-962C-89FB1296F9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49639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0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090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5A67287E-9B10-24FF-2018-4273F6FFAF2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49973"/>
                                      <a:ext cx="21212" cy="13487"/>
                                      <a:chOff x="13913741" y="9749973"/>
                                      <a:chExt cx="21212" cy="1348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91" name="Freeform: Shape 140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C77313-16E9-313C-EA61-3E3DEF1C61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49973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0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2" name="Freeform: Shape 140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2B4F07F-B2A0-B6E8-38AA-CD8620C4CF2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0306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0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3" name="Freeform: Shape 140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825840-834F-1B19-E7E4-494C53088F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0668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94" name="Freeform: Shape 140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BB332E-1A30-320B-0A74-38F254D1D1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1011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4078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B6739606-9662-F8EB-F150-960D970F81C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51354"/>
                                    <a:ext cx="21212" cy="14887"/>
                                    <a:chOff x="13913741" y="9751354"/>
                                    <a:chExt cx="21212" cy="1488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079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36BEE8C0-549C-BEC5-29F4-E3BB2696CFF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1354"/>
                                      <a:ext cx="21212" cy="13496"/>
                                      <a:chOff x="13913741" y="9751354"/>
                                      <a:chExt cx="21212" cy="1349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85" name="Freeform: Shape 140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CBFD89-6160-3B4A-3EA4-9926BA02BB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1354"/>
                                        <a:ext cx="21212" cy="1244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8"/>
                                          <a:gd name="connsiteX1" fmla="*/ 0 w 21212"/>
                                          <a:gd name="connsiteY1" fmla="*/ 12449 h 12448"/>
                                          <a:gd name="connsiteX2" fmla="*/ 21212 w 21212"/>
                                          <a:gd name="connsiteY2" fmla="*/ 219 h 12448"/>
                                          <a:gd name="connsiteX3" fmla="*/ 21212 w 21212"/>
                                          <a:gd name="connsiteY3" fmla="*/ 0 h 1244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6" name="Freeform: Shape 140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6C0EA7-1825-8352-2EB6-1EF1CEAF5DB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1697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7" name="Freeform: Shape 140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C3D7A1-31D3-12F7-3C95-2B84167032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2049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0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8" name="Freeform: Shape 140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93A3B9-819C-F073-A135-C4850A50D7C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2402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59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59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080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EFE7A8AA-2064-8745-18DE-CF44AC36D00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2745"/>
                                      <a:ext cx="21212" cy="13496"/>
                                      <a:chOff x="13913741" y="9752745"/>
                                      <a:chExt cx="21212" cy="1349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81" name="Freeform: Shape 140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A83F88-4767-090D-C616-CF914DF343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2745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0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2" name="Freeform: Shape 140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67D982-F0BC-76D5-AADE-186AB144AA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3069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38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38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3" name="Freeform: Shape 14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09F374-6235-FDF4-84E3-068F99173D2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3421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5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29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5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2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84" name="Freeform: Shape 14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FF3119-21FE-6091-1885-F8DB1F13E0B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3773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9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14054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EA20A37F-1BF0-3B58-9E82-26B5B8716B7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913741" y="9754164"/>
                                  <a:ext cx="21212" cy="17649"/>
                                  <a:chOff x="13913741" y="9754164"/>
                                  <a:chExt cx="21212" cy="17649"/>
                                </a:xfrm>
                                <a:grpFill/>
                              </p:grpSpPr>
                              <p:grpSp>
                                <p:nvGrpSpPr>
                                  <p:cNvPr id="14055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C85CC2DB-B426-0251-6E58-5C3B5A95249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54164"/>
                                    <a:ext cx="21212" cy="14897"/>
                                    <a:chOff x="13913741" y="9754164"/>
                                    <a:chExt cx="21212" cy="1489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067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25EA1FCB-9262-71D9-964A-A8F350DA8CA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4164"/>
                                      <a:ext cx="21212" cy="13497"/>
                                      <a:chOff x="13913741" y="9754164"/>
                                      <a:chExt cx="21212" cy="1349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73" name="Freeform: Shape 140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66F9B9-84EC-063A-4EFF-EF512F013FD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4164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4" name="Freeform: Shape 140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B5A12-5C81-8D49-808D-5BB6BEB8DC1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4507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0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5" name="Freeform: Shape 140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C3CAD0-FD49-8148-1FE7-71D7D268E3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4869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6" name="Freeform: Shape 140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22EE52-44FA-FF83-5806-6BD4EE3CFA9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5212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9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06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125D34CE-5668-F5AD-4534-7B167397056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5554"/>
                                      <a:ext cx="21212" cy="13506"/>
                                      <a:chOff x="13913741" y="9755554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69" name="Freeform: Shape 140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15FFD0-236F-8453-917F-A6290B70F7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5554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9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9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0" name="Freeform: Shape 140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C12462-5C66-1A90-F2C0-78CFB04B0C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5888"/>
                                        <a:ext cx="21212" cy="1246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59 h 12468"/>
                                          <a:gd name="connsiteX1" fmla="*/ 0 w 21212"/>
                                          <a:gd name="connsiteY1" fmla="*/ 12468 h 12468"/>
                                          <a:gd name="connsiteX2" fmla="*/ 21212 w 21212"/>
                                          <a:gd name="connsiteY2" fmla="*/ 210 h 12468"/>
                                          <a:gd name="connsiteX3" fmla="*/ 21212 w 21212"/>
                                          <a:gd name="connsiteY3" fmla="*/ 0 h 124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68">
                                            <a:moveTo>
                                              <a:pt x="0" y="12259"/>
                                            </a:moveTo>
                                            <a:lnTo>
                                              <a:pt x="0" y="12468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1" name="Freeform: Shape 140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A862D3-D49E-4CDD-4B8B-2E999D70E3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6250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72" name="Freeform: Shape 140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A9C890-91EA-4146-A851-104310829C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6602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2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2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4056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390D6D57-F48B-A844-8377-CD427D67399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13741" y="9756936"/>
                                    <a:ext cx="21212" cy="14877"/>
                                    <a:chOff x="13913741" y="9756936"/>
                                    <a:chExt cx="21212" cy="1487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4057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7C56F3C2-3F82-17D0-5CBD-9EAF8E040A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6936"/>
                                      <a:ext cx="21212" cy="13506"/>
                                      <a:chOff x="13913741" y="9756936"/>
                                      <a:chExt cx="21212" cy="1350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63" name="Freeform: Shape 140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3F02B3-CC2A-06C1-2C6E-08C05D8FEC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6936"/>
                                        <a:ext cx="21212" cy="124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58"/>
                                          <a:gd name="connsiteX1" fmla="*/ 0 w 21212"/>
                                          <a:gd name="connsiteY1" fmla="*/ 12459 h 12458"/>
                                          <a:gd name="connsiteX2" fmla="*/ 21212 w 21212"/>
                                          <a:gd name="connsiteY2" fmla="*/ 210 h 12458"/>
                                          <a:gd name="connsiteX3" fmla="*/ 21212 w 21212"/>
                                          <a:gd name="connsiteY3" fmla="*/ 0 h 1245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58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5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4" name="Freeform: Shape 140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DE09E9-99D3-81F4-BB56-F270BB79BB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7288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0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5" name="Freeform: Shape 140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6F237B-8ADC-92B2-19DF-F7D8893971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7641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9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9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9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9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6" name="Freeform: Shape 140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E6B7DD-AC47-90DE-C085-D1F2850226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7993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0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405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07385431-CE05-BC30-5196-7DBE75C6DFF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13741" y="9758326"/>
                                      <a:ext cx="21212" cy="13487"/>
                                      <a:chOff x="13913741" y="9758326"/>
                                      <a:chExt cx="21212" cy="1348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4059" name="Freeform: Shape 140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E2357CC-1A70-057D-6A71-561C112C6E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8326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0" name="Freeform: Shape 140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222B62-D6CB-8AA4-1021-E365AFAE57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8669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0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0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1" name="Freeform: Shape 140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A2031E-8D11-8034-2025-3C484BE869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9022"/>
                                        <a:ext cx="21212" cy="124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40 h 12449"/>
                                          <a:gd name="connsiteX1" fmla="*/ 0 w 21212"/>
                                          <a:gd name="connsiteY1" fmla="*/ 12449 h 12449"/>
                                          <a:gd name="connsiteX2" fmla="*/ 21212 w 21212"/>
                                          <a:gd name="connsiteY2" fmla="*/ 210 h 12449"/>
                                          <a:gd name="connsiteX3" fmla="*/ 21212 w 21212"/>
                                          <a:gd name="connsiteY3" fmla="*/ 0 h 124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49">
                                            <a:moveTo>
                                              <a:pt x="0" y="12240"/>
                                            </a:moveTo>
                                            <a:lnTo>
                                              <a:pt x="0" y="12449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4062" name="Freeform: Shape 140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AEBC94-0389-CD2B-F86A-8F8614DDFA9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13741" y="9759374"/>
                                        <a:ext cx="21212" cy="124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1212"/>
                                          <a:gd name="connsiteY0" fmla="*/ 12230 h 12439"/>
                                          <a:gd name="connsiteX1" fmla="*/ 0 w 21212"/>
                                          <a:gd name="connsiteY1" fmla="*/ 12440 h 12439"/>
                                          <a:gd name="connsiteX2" fmla="*/ 21212 w 21212"/>
                                          <a:gd name="connsiteY2" fmla="*/ 210 h 12439"/>
                                          <a:gd name="connsiteX3" fmla="*/ 21212 w 21212"/>
                                          <a:gd name="connsiteY3" fmla="*/ 0 h 124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1212" h="12439">
                                            <a:moveTo>
                                              <a:pt x="0" y="12230"/>
                                            </a:moveTo>
                                            <a:lnTo>
                                              <a:pt x="0" y="12440"/>
                                            </a:lnTo>
                                            <a:lnTo>
                                              <a:pt x="21212" y="210"/>
                                            </a:lnTo>
                                            <a:lnTo>
                                              <a:pt x="2121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</p:grpSp>
                        </p:grpSp>
                      </p:grpSp>
                      <p:grpSp>
                        <p:nvGrpSpPr>
                          <p:cNvPr id="13990" name="Graphic 49256">
                            <a:extLst>
                              <a:ext uri="{FF2B5EF4-FFF2-40B4-BE49-F238E27FC236}">
                                <a16:creationId xmlns:a16="http://schemas.microsoft.com/office/drawing/2014/main" id="{265743C0-C35F-B8A8-94DA-EC913E4A1BB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826625" y="9714924"/>
                            <a:ext cx="78276" cy="72312"/>
                            <a:chOff x="13826625" y="9714924"/>
                            <a:chExt cx="78276" cy="72312"/>
                          </a:xfrm>
                          <a:grpFill/>
                        </p:grpSpPr>
                        <p:grpSp>
                          <p:nvGrpSpPr>
                            <p:cNvPr id="13991" name="Graphic 49256">
                              <a:extLst>
                                <a:ext uri="{FF2B5EF4-FFF2-40B4-BE49-F238E27FC236}">
                                  <a16:creationId xmlns:a16="http://schemas.microsoft.com/office/drawing/2014/main" id="{D2E34B2E-58DA-C063-5228-458EA076638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826625" y="9714924"/>
                              <a:ext cx="37061" cy="48907"/>
                              <a:chOff x="13826625" y="9714924"/>
                              <a:chExt cx="37061" cy="48907"/>
                            </a:xfrm>
                            <a:grpFill/>
                          </p:grpSpPr>
                          <p:sp>
                            <p:nvSpPr>
                              <p:cNvPr id="14021" name="Freeform: Shape 14020">
                                <a:extLst>
                                  <a:ext uri="{FF2B5EF4-FFF2-40B4-BE49-F238E27FC236}">
                                    <a16:creationId xmlns:a16="http://schemas.microsoft.com/office/drawing/2014/main" id="{F398C815-5C9C-60C5-508D-B9769E02EC8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26625" y="9714924"/>
                                <a:ext cx="36099" cy="47498"/>
                              </a:xfrm>
                              <a:custGeom>
                                <a:avLst/>
                                <a:gdLst>
                                  <a:gd name="connsiteX0" fmla="*/ 0 w 36099"/>
                                  <a:gd name="connsiteY0" fmla="*/ 13075 h 47498"/>
                                  <a:gd name="connsiteX1" fmla="*/ 18050 w 36099"/>
                                  <a:gd name="connsiteY1" fmla="*/ 44975 h 47498"/>
                                  <a:gd name="connsiteX2" fmla="*/ 36100 w 36099"/>
                                  <a:gd name="connsiteY2" fmla="*/ 34421 h 47498"/>
                                  <a:gd name="connsiteX3" fmla="*/ 18050 w 36099"/>
                                  <a:gd name="connsiteY3" fmla="*/ 2541 h 47498"/>
                                  <a:gd name="connsiteX4" fmla="*/ 0 w 36099"/>
                                  <a:gd name="connsiteY4" fmla="*/ 13075 h 4749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6099" h="47498">
                                    <a:moveTo>
                                      <a:pt x="0" y="13075"/>
                                    </a:moveTo>
                                    <a:cubicBezTo>
                                      <a:pt x="0" y="24781"/>
                                      <a:pt x="8077" y="39069"/>
                                      <a:pt x="18050" y="44975"/>
                                    </a:cubicBezTo>
                                    <a:cubicBezTo>
                                      <a:pt x="28013" y="50842"/>
                                      <a:pt x="36100" y="46136"/>
                                      <a:pt x="36100" y="34421"/>
                                    </a:cubicBezTo>
                                    <a:cubicBezTo>
                                      <a:pt x="36100" y="22724"/>
                                      <a:pt x="28013" y="8437"/>
                                      <a:pt x="18050" y="2541"/>
                                    </a:cubicBezTo>
                                    <a:cubicBezTo>
                                      <a:pt x="8077" y="-3355"/>
                                      <a:pt x="0" y="1359"/>
                                      <a:pt x="0" y="13075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4022" name="Freeform: Shape 14021">
                                <a:extLst>
                                  <a:ext uri="{FF2B5EF4-FFF2-40B4-BE49-F238E27FC236}">
                                    <a16:creationId xmlns:a16="http://schemas.microsoft.com/office/drawing/2014/main" id="{0D564E16-DE87-7EC2-071B-27E23CD3476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27682" y="9716463"/>
                                <a:ext cx="36004" cy="47367"/>
                              </a:xfrm>
                              <a:custGeom>
                                <a:avLst/>
                                <a:gdLst>
                                  <a:gd name="connsiteX0" fmla="*/ 0 w 36004"/>
                                  <a:gd name="connsiteY0" fmla="*/ 13050 h 47367"/>
                                  <a:gd name="connsiteX1" fmla="*/ 18002 w 36004"/>
                                  <a:gd name="connsiteY1" fmla="*/ 44835 h 47367"/>
                                  <a:gd name="connsiteX2" fmla="*/ 36004 w 36004"/>
                                  <a:gd name="connsiteY2" fmla="*/ 34338 h 47367"/>
                                  <a:gd name="connsiteX3" fmla="*/ 18002 w 36004"/>
                                  <a:gd name="connsiteY3" fmla="*/ 2525 h 47367"/>
                                  <a:gd name="connsiteX4" fmla="*/ 0 w 36004"/>
                                  <a:gd name="connsiteY4" fmla="*/ 13050 h 4736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6004" h="47367">
                                    <a:moveTo>
                                      <a:pt x="0" y="13050"/>
                                    </a:moveTo>
                                    <a:cubicBezTo>
                                      <a:pt x="0" y="24718"/>
                                      <a:pt x="8058" y="38967"/>
                                      <a:pt x="18002" y="44835"/>
                                    </a:cubicBezTo>
                                    <a:cubicBezTo>
                                      <a:pt x="27937" y="50712"/>
                                      <a:pt x="36004" y="46016"/>
                                      <a:pt x="36004" y="34338"/>
                                    </a:cubicBezTo>
                                    <a:cubicBezTo>
                                      <a:pt x="36004" y="22642"/>
                                      <a:pt x="27937" y="8411"/>
                                      <a:pt x="18002" y="2525"/>
                                    </a:cubicBezTo>
                                    <a:cubicBezTo>
                                      <a:pt x="8058" y="-3343"/>
                                      <a:pt x="0" y="1363"/>
                                      <a:pt x="0" y="1305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4023" name="Graphic 49256">
                                <a:extLst>
                                  <a:ext uri="{FF2B5EF4-FFF2-40B4-BE49-F238E27FC236}">
                                    <a16:creationId xmlns:a16="http://schemas.microsoft.com/office/drawing/2014/main" id="{19E1319D-AED9-D691-9555-EE620711575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826912" y="9716378"/>
                                <a:ext cx="36376" cy="46167"/>
                                <a:chOff x="13826912" y="9716378"/>
                                <a:chExt cx="36376" cy="46167"/>
                              </a:xfrm>
                              <a:grpFill/>
                            </p:grpSpPr>
                            <p:grpSp>
                              <p:nvGrpSpPr>
                                <p:cNvPr id="14025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FF8D1577-8201-E90F-C603-6C651E986A6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826912" y="9716378"/>
                                  <a:ext cx="36376" cy="46167"/>
                                  <a:chOff x="13826912" y="9716378"/>
                                  <a:chExt cx="36376" cy="46167"/>
                                </a:xfrm>
                                <a:grpFill/>
                              </p:grpSpPr>
                              <p:grpSp>
                                <p:nvGrpSpPr>
                                  <p:cNvPr id="14036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4B014D4F-49AA-AE06-C83B-CBC172B1C75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826968" y="9716378"/>
                                    <a:ext cx="35985" cy="46167"/>
                                    <a:chOff x="13826968" y="9716378"/>
                                    <a:chExt cx="35985" cy="46167"/>
                                  </a:xfrm>
                                  <a:grpFill/>
                                </p:grpSpPr>
                                <p:sp>
                                  <p:nvSpPr>
                                    <p:cNvPr id="14039" name="Freeform: Shape 14038">
                                      <a:extLst>
                                        <a:ext uri="{FF2B5EF4-FFF2-40B4-BE49-F238E27FC236}">
                                          <a16:creationId xmlns:a16="http://schemas.microsoft.com/office/drawing/2014/main" id="{8AF68587-1179-C8EE-F0C3-82352C4A54A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26968" y="9716378"/>
                                      <a:ext cx="35985" cy="46167"/>
                                    </a:xfrm>
                                    <a:custGeom>
                                      <a:avLst/>
                                      <a:gdLst>
                                        <a:gd name="connsiteX0" fmla="*/ 17916 w 35985"/>
                                        <a:gd name="connsiteY0" fmla="*/ 43691 h 46167"/>
                                        <a:gd name="connsiteX1" fmla="*/ 0 w 35985"/>
                                        <a:gd name="connsiteY1" fmla="*/ 12782 h 46167"/>
                                        <a:gd name="connsiteX2" fmla="*/ 9992 w 35985"/>
                                        <a:gd name="connsiteY2" fmla="*/ 0 h 46167"/>
                                        <a:gd name="connsiteX3" fmla="*/ 18078 w 35985"/>
                                        <a:gd name="connsiteY3" fmla="*/ 2467 h 46167"/>
                                        <a:gd name="connsiteX4" fmla="*/ 35985 w 35985"/>
                                        <a:gd name="connsiteY4" fmla="*/ 33376 h 46167"/>
                                        <a:gd name="connsiteX5" fmla="*/ 25994 w 35985"/>
                                        <a:gd name="connsiteY5" fmla="*/ 46168 h 46167"/>
                                        <a:gd name="connsiteX6" fmla="*/ 17916 w 35985"/>
                                        <a:gd name="connsiteY6" fmla="*/ 43691 h 46167"/>
                                        <a:gd name="connsiteX7" fmla="*/ 314 w 35985"/>
                                        <a:gd name="connsiteY7" fmla="*/ 12782 h 46167"/>
                                        <a:gd name="connsiteX8" fmla="*/ 18078 w 35985"/>
                                        <a:gd name="connsiteY8" fmla="*/ 43415 h 46167"/>
                                        <a:gd name="connsiteX9" fmla="*/ 25994 w 35985"/>
                                        <a:gd name="connsiteY9" fmla="*/ 45844 h 46167"/>
                                        <a:gd name="connsiteX10" fmla="*/ 35661 w 35985"/>
                                        <a:gd name="connsiteY10" fmla="*/ 33376 h 46167"/>
                                        <a:gd name="connsiteX11" fmla="*/ 17916 w 35985"/>
                                        <a:gd name="connsiteY11" fmla="*/ 2753 h 46167"/>
                                        <a:gd name="connsiteX12" fmla="*/ 9992 w 35985"/>
                                        <a:gd name="connsiteY12" fmla="*/ 314 h 46167"/>
                                        <a:gd name="connsiteX13" fmla="*/ 314 w 35985"/>
                                        <a:gd name="connsiteY13" fmla="*/ 12782 h 4616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35985" h="46167">
                                          <a:moveTo>
                                            <a:pt x="17916" y="43691"/>
                                          </a:moveTo>
                                          <a:cubicBezTo>
                                            <a:pt x="8039" y="37967"/>
                                            <a:pt x="0" y="24108"/>
                                            <a:pt x="0" y="12782"/>
                                          </a:cubicBezTo>
                                          <a:cubicBezTo>
                                            <a:pt x="0" y="4905"/>
                                            <a:pt x="3829" y="0"/>
                                            <a:pt x="9992" y="0"/>
                                          </a:cubicBezTo>
                                          <a:cubicBezTo>
                                            <a:pt x="12516" y="0"/>
                                            <a:pt x="15240" y="838"/>
                                            <a:pt x="18078" y="2467"/>
                                          </a:cubicBezTo>
                                          <a:cubicBezTo>
                                            <a:pt x="27956" y="8182"/>
                                            <a:pt x="35985" y="22050"/>
                                            <a:pt x="35985" y="33376"/>
                                          </a:cubicBezTo>
                                          <a:cubicBezTo>
                                            <a:pt x="35985" y="41262"/>
                                            <a:pt x="32156" y="46168"/>
                                            <a:pt x="25994" y="46168"/>
                                          </a:cubicBezTo>
                                          <a:cubicBezTo>
                                            <a:pt x="23469" y="46168"/>
                                            <a:pt x="20755" y="45320"/>
                                            <a:pt x="17916" y="43691"/>
                                          </a:cubicBezTo>
                                          <a:close/>
                                          <a:moveTo>
                                            <a:pt x="314" y="12782"/>
                                          </a:moveTo>
                                          <a:cubicBezTo>
                                            <a:pt x="314" y="24022"/>
                                            <a:pt x="8277" y="37757"/>
                                            <a:pt x="18078" y="43415"/>
                                          </a:cubicBezTo>
                                          <a:cubicBezTo>
                                            <a:pt x="20860" y="45034"/>
                                            <a:pt x="23536" y="45844"/>
                                            <a:pt x="25994" y="45844"/>
                                          </a:cubicBezTo>
                                          <a:cubicBezTo>
                                            <a:pt x="31966" y="45844"/>
                                            <a:pt x="35661" y="41062"/>
                                            <a:pt x="35661" y="33376"/>
                                          </a:cubicBezTo>
                                          <a:cubicBezTo>
                                            <a:pt x="35661" y="22136"/>
                                            <a:pt x="27699" y="8401"/>
                                            <a:pt x="17916" y="2753"/>
                                          </a:cubicBezTo>
                                          <a:cubicBezTo>
                                            <a:pt x="15126" y="1133"/>
                                            <a:pt x="12468" y="314"/>
                                            <a:pt x="9992" y="314"/>
                                          </a:cubicBezTo>
                                          <a:cubicBezTo>
                                            <a:pt x="4020" y="324"/>
                                            <a:pt x="314" y="5105"/>
                                            <a:pt x="314" y="12782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0" name="Freeform: Shape 14039">
                                      <a:extLst>
                                        <a:ext uri="{FF2B5EF4-FFF2-40B4-BE49-F238E27FC236}">
                                          <a16:creationId xmlns:a16="http://schemas.microsoft.com/office/drawing/2014/main" id="{927D9BFB-B909-568C-758A-349B2DFD578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28159" y="9717959"/>
                                      <a:ext cx="33594" cy="43062"/>
                                    </a:xfrm>
                                    <a:custGeom>
                                      <a:avLst/>
                                      <a:gdLst>
                                        <a:gd name="connsiteX0" fmla="*/ 16726 w 33594"/>
                                        <a:gd name="connsiteY0" fmla="*/ 40777 h 43062"/>
                                        <a:gd name="connsiteX1" fmla="*/ 0 w 33594"/>
                                        <a:gd name="connsiteY1" fmla="*/ 11935 h 43062"/>
                                        <a:gd name="connsiteX2" fmla="*/ 2581 w 33594"/>
                                        <a:gd name="connsiteY2" fmla="*/ 3143 h 43062"/>
                                        <a:gd name="connsiteX3" fmla="*/ 9334 w 33594"/>
                                        <a:gd name="connsiteY3" fmla="*/ 0 h 43062"/>
                                        <a:gd name="connsiteX4" fmla="*/ 16888 w 33594"/>
                                        <a:gd name="connsiteY4" fmla="*/ 2305 h 43062"/>
                                        <a:gd name="connsiteX5" fmla="*/ 33595 w 33594"/>
                                        <a:gd name="connsiteY5" fmla="*/ 31128 h 43062"/>
                                        <a:gd name="connsiteX6" fmla="*/ 24270 w 33594"/>
                                        <a:gd name="connsiteY6" fmla="*/ 43062 h 43062"/>
                                        <a:gd name="connsiteX7" fmla="*/ 16726 w 33594"/>
                                        <a:gd name="connsiteY7" fmla="*/ 40777 h 43062"/>
                                        <a:gd name="connsiteX8" fmla="*/ 2829 w 33594"/>
                                        <a:gd name="connsiteY8" fmla="*/ 3343 h 43062"/>
                                        <a:gd name="connsiteX9" fmla="*/ 324 w 33594"/>
                                        <a:gd name="connsiteY9" fmla="*/ 11925 h 43062"/>
                                        <a:gd name="connsiteX10" fmla="*/ 16888 w 33594"/>
                                        <a:gd name="connsiteY10" fmla="*/ 40491 h 43062"/>
                                        <a:gd name="connsiteX11" fmla="*/ 24270 w 33594"/>
                                        <a:gd name="connsiteY11" fmla="*/ 42748 h 43062"/>
                                        <a:gd name="connsiteX12" fmla="*/ 33280 w 33594"/>
                                        <a:gd name="connsiteY12" fmla="*/ 31118 h 43062"/>
                                        <a:gd name="connsiteX13" fmla="*/ 16726 w 33594"/>
                                        <a:gd name="connsiteY13" fmla="*/ 2572 h 43062"/>
                                        <a:gd name="connsiteX14" fmla="*/ 9334 w 33594"/>
                                        <a:gd name="connsiteY14" fmla="*/ 314 h 43062"/>
                                        <a:gd name="connsiteX15" fmla="*/ 2829 w 33594"/>
                                        <a:gd name="connsiteY15" fmla="*/ 3343 h 4306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33594" h="43062">
                                          <a:moveTo>
                                            <a:pt x="16726" y="40777"/>
                                          </a:moveTo>
                                          <a:cubicBezTo>
                                            <a:pt x="7506" y="35443"/>
                                            <a:pt x="0" y="22508"/>
                                            <a:pt x="0" y="11935"/>
                                          </a:cubicBezTo>
                                          <a:cubicBezTo>
                                            <a:pt x="0" y="8287"/>
                                            <a:pt x="895" y="5258"/>
                                            <a:pt x="2581" y="3143"/>
                                          </a:cubicBezTo>
                                          <a:cubicBezTo>
                                            <a:pt x="4239" y="1086"/>
                                            <a:pt x="6572" y="0"/>
                                            <a:pt x="9334" y="0"/>
                                          </a:cubicBezTo>
                                          <a:cubicBezTo>
                                            <a:pt x="11687" y="0"/>
                                            <a:pt x="14230" y="781"/>
                                            <a:pt x="16888" y="2305"/>
                                          </a:cubicBezTo>
                                          <a:cubicBezTo>
                                            <a:pt x="26108" y="7620"/>
                                            <a:pt x="33595" y="20564"/>
                                            <a:pt x="33595" y="31128"/>
                                          </a:cubicBezTo>
                                          <a:cubicBezTo>
                                            <a:pt x="33595" y="38491"/>
                                            <a:pt x="30023" y="43062"/>
                                            <a:pt x="24270" y="43062"/>
                                          </a:cubicBezTo>
                                          <a:cubicBezTo>
                                            <a:pt x="21917" y="43062"/>
                                            <a:pt x="19364" y="42301"/>
                                            <a:pt x="16726" y="40777"/>
                                          </a:cubicBezTo>
                                          <a:close/>
                                          <a:moveTo>
                                            <a:pt x="2829" y="3343"/>
                                          </a:moveTo>
                                          <a:cubicBezTo>
                                            <a:pt x="1191" y="5391"/>
                                            <a:pt x="324" y="8344"/>
                                            <a:pt x="324" y="11925"/>
                                          </a:cubicBezTo>
                                          <a:cubicBezTo>
                                            <a:pt x="314" y="22412"/>
                                            <a:pt x="7753" y="35223"/>
                                            <a:pt x="16888" y="40491"/>
                                          </a:cubicBezTo>
                                          <a:cubicBezTo>
                                            <a:pt x="19488" y="41977"/>
                                            <a:pt x="21965" y="42748"/>
                                            <a:pt x="24270" y="42748"/>
                                          </a:cubicBezTo>
                                          <a:cubicBezTo>
                                            <a:pt x="29823" y="42748"/>
                                            <a:pt x="33280" y="38290"/>
                                            <a:pt x="33280" y="31118"/>
                                          </a:cubicBezTo>
                                          <a:cubicBezTo>
                                            <a:pt x="33280" y="20660"/>
                                            <a:pt x="25851" y="7839"/>
                                            <a:pt x="16726" y="2572"/>
                                          </a:cubicBezTo>
                                          <a:cubicBezTo>
                                            <a:pt x="14116" y="1067"/>
                                            <a:pt x="11640" y="314"/>
                                            <a:pt x="9334" y="314"/>
                                          </a:cubicBezTo>
                                          <a:cubicBezTo>
                                            <a:pt x="6667" y="324"/>
                                            <a:pt x="4419" y="1362"/>
                                            <a:pt x="2829" y="33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1" name="Freeform: Shape 14040">
                                      <a:extLst>
                                        <a:ext uri="{FF2B5EF4-FFF2-40B4-BE49-F238E27FC236}">
                                          <a16:creationId xmlns:a16="http://schemas.microsoft.com/office/drawing/2014/main" id="{7122BD9E-15E0-7F3C-EE1B-42C57B3FA5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29463" y="9719626"/>
                                      <a:ext cx="30984" cy="39719"/>
                                    </a:xfrm>
                                    <a:custGeom>
                                      <a:avLst/>
                                      <a:gdLst>
                                        <a:gd name="connsiteX0" fmla="*/ 15421 w 30984"/>
                                        <a:gd name="connsiteY0" fmla="*/ 37605 h 39719"/>
                                        <a:gd name="connsiteX1" fmla="*/ 0 w 30984"/>
                                        <a:gd name="connsiteY1" fmla="*/ 11030 h 39719"/>
                                        <a:gd name="connsiteX2" fmla="*/ 2381 w 30984"/>
                                        <a:gd name="connsiteY2" fmla="*/ 2915 h 39719"/>
                                        <a:gd name="connsiteX3" fmla="*/ 8601 w 30984"/>
                                        <a:gd name="connsiteY3" fmla="*/ 0 h 39719"/>
                                        <a:gd name="connsiteX4" fmla="*/ 15573 w 30984"/>
                                        <a:gd name="connsiteY4" fmla="*/ 2134 h 39719"/>
                                        <a:gd name="connsiteX5" fmla="*/ 30985 w 30984"/>
                                        <a:gd name="connsiteY5" fmla="*/ 28728 h 39719"/>
                                        <a:gd name="connsiteX6" fmla="*/ 22374 w 30984"/>
                                        <a:gd name="connsiteY6" fmla="*/ 39719 h 39719"/>
                                        <a:gd name="connsiteX7" fmla="*/ 15421 w 30984"/>
                                        <a:gd name="connsiteY7" fmla="*/ 37605 h 39719"/>
                                        <a:gd name="connsiteX8" fmla="*/ 2629 w 30984"/>
                                        <a:gd name="connsiteY8" fmla="*/ 3105 h 39719"/>
                                        <a:gd name="connsiteX9" fmla="*/ 324 w 30984"/>
                                        <a:gd name="connsiteY9" fmla="*/ 11021 h 39719"/>
                                        <a:gd name="connsiteX10" fmla="*/ 15583 w 30984"/>
                                        <a:gd name="connsiteY10" fmla="*/ 37329 h 39719"/>
                                        <a:gd name="connsiteX11" fmla="*/ 22374 w 30984"/>
                                        <a:gd name="connsiteY11" fmla="*/ 39405 h 39719"/>
                                        <a:gd name="connsiteX12" fmla="*/ 30661 w 30984"/>
                                        <a:gd name="connsiteY12" fmla="*/ 28728 h 39719"/>
                                        <a:gd name="connsiteX13" fmla="*/ 15411 w 30984"/>
                                        <a:gd name="connsiteY13" fmla="*/ 2429 h 39719"/>
                                        <a:gd name="connsiteX14" fmla="*/ 8601 w 30984"/>
                                        <a:gd name="connsiteY14" fmla="*/ 333 h 39719"/>
                                        <a:gd name="connsiteX15" fmla="*/ 2629 w 30984"/>
                                        <a:gd name="connsiteY15" fmla="*/ 3105 h 397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30984" h="39719">
                                          <a:moveTo>
                                            <a:pt x="15421" y="37605"/>
                                          </a:moveTo>
                                          <a:cubicBezTo>
                                            <a:pt x="6915" y="32680"/>
                                            <a:pt x="0" y="20765"/>
                                            <a:pt x="0" y="11030"/>
                                          </a:cubicBezTo>
                                          <a:cubicBezTo>
                                            <a:pt x="0" y="7658"/>
                                            <a:pt x="819" y="4858"/>
                                            <a:pt x="2381" y="2915"/>
                                          </a:cubicBezTo>
                                          <a:cubicBezTo>
                                            <a:pt x="3905" y="1019"/>
                                            <a:pt x="6058" y="0"/>
                                            <a:pt x="8601" y="0"/>
                                          </a:cubicBezTo>
                                          <a:cubicBezTo>
                                            <a:pt x="10782" y="0"/>
                                            <a:pt x="13126" y="724"/>
                                            <a:pt x="15573" y="2134"/>
                                          </a:cubicBezTo>
                                          <a:cubicBezTo>
                                            <a:pt x="24079" y="7049"/>
                                            <a:pt x="30985" y="18965"/>
                                            <a:pt x="30985" y="28728"/>
                                          </a:cubicBezTo>
                                          <a:cubicBezTo>
                                            <a:pt x="30985" y="35528"/>
                                            <a:pt x="27689" y="39719"/>
                                            <a:pt x="22374" y="39719"/>
                                          </a:cubicBezTo>
                                          <a:cubicBezTo>
                                            <a:pt x="20203" y="39719"/>
                                            <a:pt x="17859" y="39014"/>
                                            <a:pt x="15421" y="37605"/>
                                          </a:cubicBezTo>
                                          <a:close/>
                                          <a:moveTo>
                                            <a:pt x="2629" y="3105"/>
                                          </a:moveTo>
                                          <a:cubicBezTo>
                                            <a:pt x="1114" y="4991"/>
                                            <a:pt x="324" y="7725"/>
                                            <a:pt x="324" y="11021"/>
                                          </a:cubicBezTo>
                                          <a:cubicBezTo>
                                            <a:pt x="314" y="20669"/>
                                            <a:pt x="7163" y="32471"/>
                                            <a:pt x="15583" y="37329"/>
                                          </a:cubicBezTo>
                                          <a:cubicBezTo>
                                            <a:pt x="17974" y="38710"/>
                                            <a:pt x="20260" y="39405"/>
                                            <a:pt x="22374" y="39405"/>
                                          </a:cubicBezTo>
                                          <a:cubicBezTo>
                                            <a:pt x="27499" y="39405"/>
                                            <a:pt x="30661" y="35300"/>
                                            <a:pt x="30661" y="28728"/>
                                          </a:cubicBezTo>
                                          <a:cubicBezTo>
                                            <a:pt x="30661" y="19069"/>
                                            <a:pt x="23822" y="7277"/>
                                            <a:pt x="15411" y="2429"/>
                                          </a:cubicBezTo>
                                          <a:cubicBezTo>
                                            <a:pt x="13011" y="1029"/>
                                            <a:pt x="10725" y="333"/>
                                            <a:pt x="8601" y="333"/>
                                          </a:cubicBezTo>
                                          <a:cubicBezTo>
                                            <a:pt x="6153" y="343"/>
                                            <a:pt x="4086" y="1286"/>
                                            <a:pt x="2629" y="3105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2" name="Freeform: Shape 14041">
                                      <a:extLst>
                                        <a:ext uri="{FF2B5EF4-FFF2-40B4-BE49-F238E27FC236}">
                                          <a16:creationId xmlns:a16="http://schemas.microsoft.com/office/drawing/2014/main" id="{517E3819-C46D-78F7-4CBE-A2A1D8FCEE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0864" y="9721427"/>
                                      <a:ext cx="28193" cy="36137"/>
                                    </a:xfrm>
                                    <a:custGeom>
                                      <a:avLst/>
                                      <a:gdLst>
                                        <a:gd name="connsiteX0" fmla="*/ 14021 w 28193"/>
                                        <a:gd name="connsiteY0" fmla="*/ 34195 h 36137"/>
                                        <a:gd name="connsiteX1" fmla="*/ 0 w 28193"/>
                                        <a:gd name="connsiteY1" fmla="*/ 10020 h 36137"/>
                                        <a:gd name="connsiteX2" fmla="*/ 7849 w 28193"/>
                                        <a:gd name="connsiteY2" fmla="*/ 0 h 36137"/>
                                        <a:gd name="connsiteX3" fmla="*/ 14183 w 28193"/>
                                        <a:gd name="connsiteY3" fmla="*/ 1924 h 36137"/>
                                        <a:gd name="connsiteX4" fmla="*/ 28194 w 28193"/>
                                        <a:gd name="connsiteY4" fmla="*/ 26108 h 36137"/>
                                        <a:gd name="connsiteX5" fmla="*/ 20355 w 28193"/>
                                        <a:gd name="connsiteY5" fmla="*/ 36138 h 36137"/>
                                        <a:gd name="connsiteX6" fmla="*/ 14021 w 28193"/>
                                        <a:gd name="connsiteY6" fmla="*/ 34195 h 36137"/>
                                        <a:gd name="connsiteX7" fmla="*/ 314 w 28193"/>
                                        <a:gd name="connsiteY7" fmla="*/ 10020 h 36137"/>
                                        <a:gd name="connsiteX8" fmla="*/ 14183 w 28193"/>
                                        <a:gd name="connsiteY8" fmla="*/ 33937 h 36137"/>
                                        <a:gd name="connsiteX9" fmla="*/ 20355 w 28193"/>
                                        <a:gd name="connsiteY9" fmla="*/ 35814 h 36137"/>
                                        <a:gd name="connsiteX10" fmla="*/ 27880 w 28193"/>
                                        <a:gd name="connsiteY10" fmla="*/ 26108 h 36137"/>
                                        <a:gd name="connsiteX11" fmla="*/ 14021 w 28193"/>
                                        <a:gd name="connsiteY11" fmla="*/ 2210 h 36137"/>
                                        <a:gd name="connsiteX12" fmla="*/ 7849 w 28193"/>
                                        <a:gd name="connsiteY12" fmla="*/ 324 h 36137"/>
                                        <a:gd name="connsiteX13" fmla="*/ 314 w 28193"/>
                                        <a:gd name="connsiteY13" fmla="*/ 10020 h 3613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8193" h="36137">
                                          <a:moveTo>
                                            <a:pt x="14021" y="34195"/>
                                          </a:moveTo>
                                          <a:cubicBezTo>
                                            <a:pt x="6287" y="29728"/>
                                            <a:pt x="0" y="18878"/>
                                            <a:pt x="0" y="10020"/>
                                          </a:cubicBezTo>
                                          <a:cubicBezTo>
                                            <a:pt x="0" y="3848"/>
                                            <a:pt x="3010" y="0"/>
                                            <a:pt x="7849" y="0"/>
                                          </a:cubicBezTo>
                                          <a:cubicBezTo>
                                            <a:pt x="9830" y="0"/>
                                            <a:pt x="11963" y="657"/>
                                            <a:pt x="14183" y="1924"/>
                                          </a:cubicBezTo>
                                          <a:cubicBezTo>
                                            <a:pt x="21908" y="6401"/>
                                            <a:pt x="28194" y="17240"/>
                                            <a:pt x="28194" y="26108"/>
                                          </a:cubicBezTo>
                                          <a:cubicBezTo>
                                            <a:pt x="28194" y="32299"/>
                                            <a:pt x="25184" y="36138"/>
                                            <a:pt x="20355" y="36138"/>
                                          </a:cubicBezTo>
                                          <a:cubicBezTo>
                                            <a:pt x="18364" y="36138"/>
                                            <a:pt x="16240" y="35480"/>
                                            <a:pt x="14021" y="34195"/>
                                          </a:cubicBezTo>
                                          <a:close/>
                                          <a:moveTo>
                                            <a:pt x="314" y="10020"/>
                                          </a:moveTo>
                                          <a:cubicBezTo>
                                            <a:pt x="314" y="18793"/>
                                            <a:pt x="6534" y="29518"/>
                                            <a:pt x="14183" y="33937"/>
                                          </a:cubicBezTo>
                                          <a:cubicBezTo>
                                            <a:pt x="16364" y="35185"/>
                                            <a:pt x="18431" y="35814"/>
                                            <a:pt x="20355" y="35814"/>
                                          </a:cubicBezTo>
                                          <a:cubicBezTo>
                                            <a:pt x="24994" y="35814"/>
                                            <a:pt x="27880" y="32090"/>
                                            <a:pt x="27880" y="26108"/>
                                          </a:cubicBezTo>
                                          <a:cubicBezTo>
                                            <a:pt x="27880" y="17345"/>
                                            <a:pt x="21669" y="6620"/>
                                            <a:pt x="14021" y="2210"/>
                                          </a:cubicBezTo>
                                          <a:cubicBezTo>
                                            <a:pt x="11840" y="952"/>
                                            <a:pt x="9763" y="324"/>
                                            <a:pt x="7849" y="324"/>
                                          </a:cubicBezTo>
                                          <a:cubicBezTo>
                                            <a:pt x="3200" y="324"/>
                                            <a:pt x="314" y="4038"/>
                                            <a:pt x="314" y="1002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3" name="Freeform: Shape 14042">
                                      <a:extLst>
                                        <a:ext uri="{FF2B5EF4-FFF2-40B4-BE49-F238E27FC236}">
                                          <a16:creationId xmlns:a16="http://schemas.microsoft.com/office/drawing/2014/main" id="{A168FB73-6AE3-9A64-B384-2462A54711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2226" y="9723169"/>
                                      <a:ext cx="25479" cy="32651"/>
                                    </a:xfrm>
                                    <a:custGeom>
                                      <a:avLst/>
                                      <a:gdLst>
                                        <a:gd name="connsiteX0" fmla="*/ 12659 w 25479"/>
                                        <a:gd name="connsiteY0" fmla="*/ 30899 h 32651"/>
                                        <a:gd name="connsiteX1" fmla="*/ 0 w 25479"/>
                                        <a:gd name="connsiteY1" fmla="*/ 9058 h 32651"/>
                                        <a:gd name="connsiteX2" fmla="*/ 7096 w 25479"/>
                                        <a:gd name="connsiteY2" fmla="*/ 0 h 32651"/>
                                        <a:gd name="connsiteX3" fmla="*/ 12830 w 25479"/>
                                        <a:gd name="connsiteY3" fmla="*/ 1762 h 32651"/>
                                        <a:gd name="connsiteX4" fmla="*/ 25479 w 25479"/>
                                        <a:gd name="connsiteY4" fmla="*/ 23594 h 32651"/>
                                        <a:gd name="connsiteX5" fmla="*/ 18393 w 25479"/>
                                        <a:gd name="connsiteY5" fmla="*/ 32652 h 32651"/>
                                        <a:gd name="connsiteX6" fmla="*/ 12659 w 25479"/>
                                        <a:gd name="connsiteY6" fmla="*/ 30899 h 32651"/>
                                        <a:gd name="connsiteX7" fmla="*/ 314 w 25479"/>
                                        <a:gd name="connsiteY7" fmla="*/ 9058 h 32651"/>
                                        <a:gd name="connsiteX8" fmla="*/ 12821 w 25479"/>
                                        <a:gd name="connsiteY8" fmla="*/ 30614 h 32651"/>
                                        <a:gd name="connsiteX9" fmla="*/ 18383 w 25479"/>
                                        <a:gd name="connsiteY9" fmla="*/ 32347 h 32651"/>
                                        <a:gd name="connsiteX10" fmla="*/ 25146 w 25479"/>
                                        <a:gd name="connsiteY10" fmla="*/ 23594 h 32651"/>
                                        <a:gd name="connsiteX11" fmla="*/ 12659 w 25479"/>
                                        <a:gd name="connsiteY11" fmla="*/ 2039 h 32651"/>
                                        <a:gd name="connsiteX12" fmla="*/ 7086 w 25479"/>
                                        <a:gd name="connsiteY12" fmla="*/ 333 h 32651"/>
                                        <a:gd name="connsiteX13" fmla="*/ 314 w 25479"/>
                                        <a:gd name="connsiteY13" fmla="*/ 9058 h 32651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5479" h="32651">
                                          <a:moveTo>
                                            <a:pt x="12659" y="30899"/>
                                          </a:moveTo>
                                          <a:cubicBezTo>
                                            <a:pt x="5677" y="26879"/>
                                            <a:pt x="0" y="17078"/>
                                            <a:pt x="0" y="9058"/>
                                          </a:cubicBezTo>
                                          <a:cubicBezTo>
                                            <a:pt x="0" y="3467"/>
                                            <a:pt x="2715" y="0"/>
                                            <a:pt x="7096" y="0"/>
                                          </a:cubicBezTo>
                                          <a:cubicBezTo>
                                            <a:pt x="8887" y="0"/>
                                            <a:pt x="10811" y="600"/>
                                            <a:pt x="12830" y="1762"/>
                                          </a:cubicBezTo>
                                          <a:cubicBezTo>
                                            <a:pt x="19793" y="5782"/>
                                            <a:pt x="25479" y="15583"/>
                                            <a:pt x="25479" y="23594"/>
                                          </a:cubicBezTo>
                                          <a:cubicBezTo>
                                            <a:pt x="25479" y="29175"/>
                                            <a:pt x="22774" y="32652"/>
                                            <a:pt x="18393" y="32652"/>
                                          </a:cubicBezTo>
                                          <a:cubicBezTo>
                                            <a:pt x="16592" y="32642"/>
                                            <a:pt x="14668" y="32042"/>
                                            <a:pt x="12659" y="30899"/>
                                          </a:cubicBezTo>
                                          <a:close/>
                                          <a:moveTo>
                                            <a:pt x="314" y="9058"/>
                                          </a:moveTo>
                                          <a:cubicBezTo>
                                            <a:pt x="314" y="16974"/>
                                            <a:pt x="5915" y="26661"/>
                                            <a:pt x="12821" y="30614"/>
                                          </a:cubicBezTo>
                                          <a:cubicBezTo>
                                            <a:pt x="14783" y="31756"/>
                                            <a:pt x="16650" y="32347"/>
                                            <a:pt x="18383" y="32347"/>
                                          </a:cubicBezTo>
                                          <a:cubicBezTo>
                                            <a:pt x="22565" y="32347"/>
                                            <a:pt x="25146" y="28985"/>
                                            <a:pt x="25146" y="23594"/>
                                          </a:cubicBezTo>
                                          <a:cubicBezTo>
                                            <a:pt x="25146" y="15688"/>
                                            <a:pt x="19545" y="6010"/>
                                            <a:pt x="12659" y="2039"/>
                                          </a:cubicBezTo>
                                          <a:cubicBezTo>
                                            <a:pt x="10696" y="905"/>
                                            <a:pt x="8830" y="333"/>
                                            <a:pt x="7086" y="333"/>
                                          </a:cubicBezTo>
                                          <a:cubicBezTo>
                                            <a:pt x="2915" y="333"/>
                                            <a:pt x="314" y="3677"/>
                                            <a:pt x="314" y="9058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4" name="Freeform: Shape 14043">
                                      <a:extLst>
                                        <a:ext uri="{FF2B5EF4-FFF2-40B4-BE49-F238E27FC236}">
                                          <a16:creationId xmlns:a16="http://schemas.microsoft.com/office/drawing/2014/main" id="{1E96FC5D-966E-BEBD-16B1-EEB8D3BE8C0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3578" y="9724913"/>
                                      <a:ext cx="22783" cy="29174"/>
                                    </a:xfrm>
                                    <a:custGeom>
                                      <a:avLst/>
                                      <a:gdLst>
                                        <a:gd name="connsiteX0" fmla="*/ 11306 w 22783"/>
                                        <a:gd name="connsiteY0" fmla="*/ 27603 h 29174"/>
                                        <a:gd name="connsiteX1" fmla="*/ 0 w 22783"/>
                                        <a:gd name="connsiteY1" fmla="*/ 8106 h 29174"/>
                                        <a:gd name="connsiteX2" fmla="*/ 6353 w 22783"/>
                                        <a:gd name="connsiteY2" fmla="*/ 0 h 29174"/>
                                        <a:gd name="connsiteX3" fmla="*/ 11478 w 22783"/>
                                        <a:gd name="connsiteY3" fmla="*/ 1553 h 29174"/>
                                        <a:gd name="connsiteX4" fmla="*/ 22784 w 22783"/>
                                        <a:gd name="connsiteY4" fmla="*/ 21060 h 29174"/>
                                        <a:gd name="connsiteX5" fmla="*/ 16440 w 22783"/>
                                        <a:gd name="connsiteY5" fmla="*/ 29175 h 29174"/>
                                        <a:gd name="connsiteX6" fmla="*/ 11306 w 22783"/>
                                        <a:gd name="connsiteY6" fmla="*/ 27603 h 29174"/>
                                        <a:gd name="connsiteX7" fmla="*/ 314 w 22783"/>
                                        <a:gd name="connsiteY7" fmla="*/ 8106 h 29174"/>
                                        <a:gd name="connsiteX8" fmla="*/ 11468 w 22783"/>
                                        <a:gd name="connsiteY8" fmla="*/ 27346 h 29174"/>
                                        <a:gd name="connsiteX9" fmla="*/ 16431 w 22783"/>
                                        <a:gd name="connsiteY9" fmla="*/ 28861 h 29174"/>
                                        <a:gd name="connsiteX10" fmla="*/ 22460 w 22783"/>
                                        <a:gd name="connsiteY10" fmla="*/ 21069 h 29174"/>
                                        <a:gd name="connsiteX11" fmla="*/ 11306 w 22783"/>
                                        <a:gd name="connsiteY11" fmla="*/ 1838 h 29174"/>
                                        <a:gd name="connsiteX12" fmla="*/ 6344 w 22783"/>
                                        <a:gd name="connsiteY12" fmla="*/ 324 h 29174"/>
                                        <a:gd name="connsiteX13" fmla="*/ 314 w 22783"/>
                                        <a:gd name="connsiteY13" fmla="*/ 8106 h 2917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2783" h="29174">
                                          <a:moveTo>
                                            <a:pt x="11306" y="27603"/>
                                          </a:moveTo>
                                          <a:cubicBezTo>
                                            <a:pt x="5067" y="24012"/>
                                            <a:pt x="0" y="15269"/>
                                            <a:pt x="0" y="8106"/>
                                          </a:cubicBezTo>
                                          <a:cubicBezTo>
                                            <a:pt x="0" y="3105"/>
                                            <a:pt x="2429" y="0"/>
                                            <a:pt x="6353" y="0"/>
                                          </a:cubicBezTo>
                                          <a:cubicBezTo>
                                            <a:pt x="7944" y="0"/>
                                            <a:pt x="9668" y="524"/>
                                            <a:pt x="11478" y="1553"/>
                                          </a:cubicBezTo>
                                          <a:cubicBezTo>
                                            <a:pt x="17707" y="5153"/>
                                            <a:pt x="22784" y="13906"/>
                                            <a:pt x="22784" y="21060"/>
                                          </a:cubicBezTo>
                                          <a:cubicBezTo>
                                            <a:pt x="22784" y="26051"/>
                                            <a:pt x="20355" y="29175"/>
                                            <a:pt x="16440" y="29175"/>
                                          </a:cubicBezTo>
                                          <a:cubicBezTo>
                                            <a:pt x="14821" y="29175"/>
                                            <a:pt x="13097" y="28642"/>
                                            <a:pt x="11306" y="27603"/>
                                          </a:cubicBezTo>
                                          <a:close/>
                                          <a:moveTo>
                                            <a:pt x="314" y="8106"/>
                                          </a:moveTo>
                                          <a:cubicBezTo>
                                            <a:pt x="314" y="15154"/>
                                            <a:pt x="5315" y="23784"/>
                                            <a:pt x="11468" y="27346"/>
                                          </a:cubicBezTo>
                                          <a:cubicBezTo>
                                            <a:pt x="13221" y="28337"/>
                                            <a:pt x="14878" y="28861"/>
                                            <a:pt x="16431" y="28861"/>
                                          </a:cubicBezTo>
                                          <a:cubicBezTo>
                                            <a:pt x="20145" y="28861"/>
                                            <a:pt x="22460" y="25870"/>
                                            <a:pt x="22460" y="21069"/>
                                          </a:cubicBezTo>
                                          <a:cubicBezTo>
                                            <a:pt x="22460" y="14021"/>
                                            <a:pt x="17450" y="5382"/>
                                            <a:pt x="11306" y="1838"/>
                                          </a:cubicBezTo>
                                          <a:cubicBezTo>
                                            <a:pt x="9563" y="829"/>
                                            <a:pt x="7887" y="324"/>
                                            <a:pt x="6344" y="324"/>
                                          </a:cubicBezTo>
                                          <a:cubicBezTo>
                                            <a:pt x="2629" y="314"/>
                                            <a:pt x="314" y="3295"/>
                                            <a:pt x="314" y="810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5" name="Freeform: Shape 14044">
                                      <a:extLst>
                                        <a:ext uri="{FF2B5EF4-FFF2-40B4-BE49-F238E27FC236}">
                                          <a16:creationId xmlns:a16="http://schemas.microsoft.com/office/drawing/2014/main" id="{22E85038-1F38-099E-C2F7-334C83F4944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4988" y="9726751"/>
                                      <a:ext cx="19935" cy="25508"/>
                                    </a:xfrm>
                                    <a:custGeom>
                                      <a:avLst/>
                                      <a:gdLst>
                                        <a:gd name="connsiteX0" fmla="*/ 9896 w 19935"/>
                                        <a:gd name="connsiteY0" fmla="*/ 24146 h 25508"/>
                                        <a:gd name="connsiteX1" fmla="*/ 0 w 19935"/>
                                        <a:gd name="connsiteY1" fmla="*/ 7086 h 25508"/>
                                        <a:gd name="connsiteX2" fmla="*/ 5563 w 19935"/>
                                        <a:gd name="connsiteY2" fmla="*/ 0 h 25508"/>
                                        <a:gd name="connsiteX3" fmla="*/ 10049 w 19935"/>
                                        <a:gd name="connsiteY3" fmla="*/ 1362 h 25508"/>
                                        <a:gd name="connsiteX4" fmla="*/ 19936 w 19935"/>
                                        <a:gd name="connsiteY4" fmla="*/ 18421 h 25508"/>
                                        <a:gd name="connsiteX5" fmla="*/ 14364 w 19935"/>
                                        <a:gd name="connsiteY5" fmla="*/ 25508 h 25508"/>
                                        <a:gd name="connsiteX6" fmla="*/ 9896 w 19935"/>
                                        <a:gd name="connsiteY6" fmla="*/ 24146 h 25508"/>
                                        <a:gd name="connsiteX7" fmla="*/ 324 w 19935"/>
                                        <a:gd name="connsiteY7" fmla="*/ 7086 h 25508"/>
                                        <a:gd name="connsiteX8" fmla="*/ 10049 w 19935"/>
                                        <a:gd name="connsiteY8" fmla="*/ 23879 h 25508"/>
                                        <a:gd name="connsiteX9" fmla="*/ 14364 w 19935"/>
                                        <a:gd name="connsiteY9" fmla="*/ 25194 h 25508"/>
                                        <a:gd name="connsiteX10" fmla="*/ 19602 w 19935"/>
                                        <a:gd name="connsiteY10" fmla="*/ 18421 h 25508"/>
                                        <a:gd name="connsiteX11" fmla="*/ 9887 w 19935"/>
                                        <a:gd name="connsiteY11" fmla="*/ 1638 h 25508"/>
                                        <a:gd name="connsiteX12" fmla="*/ 5563 w 19935"/>
                                        <a:gd name="connsiteY12" fmla="*/ 305 h 25508"/>
                                        <a:gd name="connsiteX13" fmla="*/ 324 w 19935"/>
                                        <a:gd name="connsiteY13" fmla="*/ 7086 h 255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9935" h="25508">
                                          <a:moveTo>
                                            <a:pt x="9896" y="24146"/>
                                          </a:moveTo>
                                          <a:cubicBezTo>
                                            <a:pt x="4448" y="20984"/>
                                            <a:pt x="0" y="13325"/>
                                            <a:pt x="0" y="7086"/>
                                          </a:cubicBezTo>
                                          <a:cubicBezTo>
                                            <a:pt x="0" y="2705"/>
                                            <a:pt x="2134" y="0"/>
                                            <a:pt x="5563" y="0"/>
                                          </a:cubicBezTo>
                                          <a:cubicBezTo>
                                            <a:pt x="6972" y="0"/>
                                            <a:pt x="8477" y="457"/>
                                            <a:pt x="10049" y="1362"/>
                                          </a:cubicBezTo>
                                          <a:cubicBezTo>
                                            <a:pt x="15497" y="4515"/>
                                            <a:pt x="19936" y="12154"/>
                                            <a:pt x="19936" y="18421"/>
                                          </a:cubicBezTo>
                                          <a:cubicBezTo>
                                            <a:pt x="19936" y="22784"/>
                                            <a:pt x="17802" y="25508"/>
                                            <a:pt x="14364" y="25508"/>
                                          </a:cubicBezTo>
                                          <a:cubicBezTo>
                                            <a:pt x="12973" y="25498"/>
                                            <a:pt x="11468" y="25051"/>
                                            <a:pt x="9896" y="24146"/>
                                          </a:cubicBezTo>
                                          <a:close/>
                                          <a:moveTo>
                                            <a:pt x="324" y="7086"/>
                                          </a:moveTo>
                                          <a:cubicBezTo>
                                            <a:pt x="324" y="13230"/>
                                            <a:pt x="4686" y="20764"/>
                                            <a:pt x="10049" y="23879"/>
                                          </a:cubicBezTo>
                                          <a:cubicBezTo>
                                            <a:pt x="11563" y="24746"/>
                                            <a:pt x="13021" y="25194"/>
                                            <a:pt x="14364" y="25194"/>
                                          </a:cubicBezTo>
                                          <a:cubicBezTo>
                                            <a:pt x="17602" y="25194"/>
                                            <a:pt x="19602" y="22603"/>
                                            <a:pt x="19602" y="18421"/>
                                          </a:cubicBezTo>
                                          <a:cubicBezTo>
                                            <a:pt x="19602" y="12268"/>
                                            <a:pt x="15240" y="4724"/>
                                            <a:pt x="9887" y="1638"/>
                                          </a:cubicBezTo>
                                          <a:cubicBezTo>
                                            <a:pt x="8363" y="762"/>
                                            <a:pt x="6906" y="305"/>
                                            <a:pt x="5563" y="305"/>
                                          </a:cubicBezTo>
                                          <a:cubicBezTo>
                                            <a:pt x="2334" y="305"/>
                                            <a:pt x="324" y="2895"/>
                                            <a:pt x="324" y="708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6" name="Freeform: Shape 14045">
                                      <a:extLst>
                                        <a:ext uri="{FF2B5EF4-FFF2-40B4-BE49-F238E27FC236}">
                                          <a16:creationId xmlns:a16="http://schemas.microsoft.com/office/drawing/2014/main" id="{2A02F954-1C86-A207-0FD3-B394E0BAA6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6340" y="9728465"/>
                                      <a:ext cx="17230" cy="22040"/>
                                    </a:xfrm>
                                    <a:custGeom>
                                      <a:avLst/>
                                      <a:gdLst>
                                        <a:gd name="connsiteX0" fmla="*/ 8544 w 17230"/>
                                        <a:gd name="connsiteY0" fmla="*/ 20869 h 22040"/>
                                        <a:gd name="connsiteX1" fmla="*/ 0 w 17230"/>
                                        <a:gd name="connsiteY1" fmla="*/ 6144 h 22040"/>
                                        <a:gd name="connsiteX2" fmla="*/ 4820 w 17230"/>
                                        <a:gd name="connsiteY2" fmla="*/ 0 h 22040"/>
                                        <a:gd name="connsiteX3" fmla="*/ 8696 w 17230"/>
                                        <a:gd name="connsiteY3" fmla="*/ 1172 h 22040"/>
                                        <a:gd name="connsiteX4" fmla="*/ 17231 w 17230"/>
                                        <a:gd name="connsiteY4" fmla="*/ 15907 h 22040"/>
                                        <a:gd name="connsiteX5" fmla="*/ 12411 w 17230"/>
                                        <a:gd name="connsiteY5" fmla="*/ 22041 h 22040"/>
                                        <a:gd name="connsiteX6" fmla="*/ 8544 w 17230"/>
                                        <a:gd name="connsiteY6" fmla="*/ 20869 h 22040"/>
                                        <a:gd name="connsiteX7" fmla="*/ 324 w 17230"/>
                                        <a:gd name="connsiteY7" fmla="*/ 6153 h 22040"/>
                                        <a:gd name="connsiteX8" fmla="*/ 8706 w 17230"/>
                                        <a:gd name="connsiteY8" fmla="*/ 20603 h 22040"/>
                                        <a:gd name="connsiteX9" fmla="*/ 12421 w 17230"/>
                                        <a:gd name="connsiteY9" fmla="*/ 21755 h 22040"/>
                                        <a:gd name="connsiteX10" fmla="*/ 16916 w 17230"/>
                                        <a:gd name="connsiteY10" fmla="*/ 15926 h 22040"/>
                                        <a:gd name="connsiteX11" fmla="*/ 8544 w 17230"/>
                                        <a:gd name="connsiteY11" fmla="*/ 1467 h 22040"/>
                                        <a:gd name="connsiteX12" fmla="*/ 4829 w 17230"/>
                                        <a:gd name="connsiteY12" fmla="*/ 333 h 22040"/>
                                        <a:gd name="connsiteX13" fmla="*/ 324 w 17230"/>
                                        <a:gd name="connsiteY13" fmla="*/ 6153 h 220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7230" h="22040">
                                          <a:moveTo>
                                            <a:pt x="8544" y="20869"/>
                                          </a:moveTo>
                                          <a:cubicBezTo>
                                            <a:pt x="3839" y="18155"/>
                                            <a:pt x="0" y="11554"/>
                                            <a:pt x="0" y="6144"/>
                                          </a:cubicBezTo>
                                          <a:cubicBezTo>
                                            <a:pt x="0" y="2362"/>
                                            <a:pt x="1838" y="0"/>
                                            <a:pt x="4820" y="0"/>
                                          </a:cubicBezTo>
                                          <a:cubicBezTo>
                                            <a:pt x="6029" y="0"/>
                                            <a:pt x="7344" y="391"/>
                                            <a:pt x="8696" y="1172"/>
                                          </a:cubicBezTo>
                                          <a:cubicBezTo>
                                            <a:pt x="13402" y="3896"/>
                                            <a:pt x="17231" y="10487"/>
                                            <a:pt x="17231" y="15907"/>
                                          </a:cubicBezTo>
                                          <a:cubicBezTo>
                                            <a:pt x="17231" y="19688"/>
                                            <a:pt x="15383" y="22041"/>
                                            <a:pt x="12411" y="22041"/>
                                          </a:cubicBezTo>
                                          <a:cubicBezTo>
                                            <a:pt x="11201" y="22050"/>
                                            <a:pt x="9896" y="21669"/>
                                            <a:pt x="8544" y="20869"/>
                                          </a:cubicBezTo>
                                          <a:close/>
                                          <a:moveTo>
                                            <a:pt x="324" y="6153"/>
                                          </a:moveTo>
                                          <a:cubicBezTo>
                                            <a:pt x="324" y="11459"/>
                                            <a:pt x="4077" y="17926"/>
                                            <a:pt x="8706" y="20603"/>
                                          </a:cubicBezTo>
                                          <a:cubicBezTo>
                                            <a:pt x="10011" y="21365"/>
                                            <a:pt x="11268" y="21755"/>
                                            <a:pt x="12421" y="21755"/>
                                          </a:cubicBezTo>
                                          <a:cubicBezTo>
                                            <a:pt x="15192" y="21755"/>
                                            <a:pt x="16916" y="19526"/>
                                            <a:pt x="16916" y="15926"/>
                                          </a:cubicBezTo>
                                          <a:cubicBezTo>
                                            <a:pt x="16916" y="10621"/>
                                            <a:pt x="13154" y="4143"/>
                                            <a:pt x="8544" y="1467"/>
                                          </a:cubicBezTo>
                                          <a:cubicBezTo>
                                            <a:pt x="7230" y="714"/>
                                            <a:pt x="5982" y="333"/>
                                            <a:pt x="4829" y="333"/>
                                          </a:cubicBezTo>
                                          <a:cubicBezTo>
                                            <a:pt x="2048" y="324"/>
                                            <a:pt x="324" y="2562"/>
                                            <a:pt x="324" y="615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7" name="Freeform: Shape 14046">
                                      <a:extLst>
                                        <a:ext uri="{FF2B5EF4-FFF2-40B4-BE49-F238E27FC236}">
                                          <a16:creationId xmlns:a16="http://schemas.microsoft.com/office/drawing/2014/main" id="{668D8A70-4063-4084-7AE0-CBEFFB3806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7598" y="9730075"/>
                                      <a:ext cx="14725" cy="18821"/>
                                    </a:xfrm>
                                    <a:custGeom>
                                      <a:avLst/>
                                      <a:gdLst>
                                        <a:gd name="connsiteX0" fmla="*/ 7287 w 14725"/>
                                        <a:gd name="connsiteY0" fmla="*/ 17821 h 18821"/>
                                        <a:gd name="connsiteX1" fmla="*/ 0 w 14725"/>
                                        <a:gd name="connsiteY1" fmla="*/ 5267 h 18821"/>
                                        <a:gd name="connsiteX2" fmla="*/ 4134 w 14725"/>
                                        <a:gd name="connsiteY2" fmla="*/ 0 h 18821"/>
                                        <a:gd name="connsiteX3" fmla="*/ 7449 w 14725"/>
                                        <a:gd name="connsiteY3" fmla="*/ 1019 h 18821"/>
                                        <a:gd name="connsiteX4" fmla="*/ 14726 w 14725"/>
                                        <a:gd name="connsiteY4" fmla="*/ 13583 h 18821"/>
                                        <a:gd name="connsiteX5" fmla="*/ 10592 w 14725"/>
                                        <a:gd name="connsiteY5" fmla="*/ 18822 h 18821"/>
                                        <a:gd name="connsiteX6" fmla="*/ 7287 w 14725"/>
                                        <a:gd name="connsiteY6" fmla="*/ 17821 h 18821"/>
                                        <a:gd name="connsiteX7" fmla="*/ 324 w 14725"/>
                                        <a:gd name="connsiteY7" fmla="*/ 5267 h 18821"/>
                                        <a:gd name="connsiteX8" fmla="*/ 7449 w 14725"/>
                                        <a:gd name="connsiteY8" fmla="*/ 17545 h 18821"/>
                                        <a:gd name="connsiteX9" fmla="*/ 10592 w 14725"/>
                                        <a:gd name="connsiteY9" fmla="*/ 18517 h 18821"/>
                                        <a:gd name="connsiteX10" fmla="*/ 14402 w 14725"/>
                                        <a:gd name="connsiteY10" fmla="*/ 13592 h 18821"/>
                                        <a:gd name="connsiteX11" fmla="*/ 7287 w 14725"/>
                                        <a:gd name="connsiteY11" fmla="*/ 1305 h 18821"/>
                                        <a:gd name="connsiteX12" fmla="*/ 4134 w 14725"/>
                                        <a:gd name="connsiteY12" fmla="*/ 324 h 18821"/>
                                        <a:gd name="connsiteX13" fmla="*/ 324 w 14725"/>
                                        <a:gd name="connsiteY13" fmla="*/ 5267 h 18821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4725" h="18821">
                                          <a:moveTo>
                                            <a:pt x="7287" y="17821"/>
                                          </a:moveTo>
                                          <a:cubicBezTo>
                                            <a:pt x="3277" y="15507"/>
                                            <a:pt x="0" y="9868"/>
                                            <a:pt x="0" y="5267"/>
                                          </a:cubicBezTo>
                                          <a:cubicBezTo>
                                            <a:pt x="0" y="2019"/>
                                            <a:pt x="1581" y="0"/>
                                            <a:pt x="4134" y="0"/>
                                          </a:cubicBezTo>
                                          <a:cubicBezTo>
                                            <a:pt x="5162" y="0"/>
                                            <a:pt x="6277" y="343"/>
                                            <a:pt x="7449" y="1019"/>
                                          </a:cubicBezTo>
                                          <a:cubicBezTo>
                                            <a:pt x="11459" y="3334"/>
                                            <a:pt x="14726" y="8972"/>
                                            <a:pt x="14726" y="13583"/>
                                          </a:cubicBezTo>
                                          <a:cubicBezTo>
                                            <a:pt x="14726" y="16764"/>
                                            <a:pt x="13097" y="18822"/>
                                            <a:pt x="10592" y="18822"/>
                                          </a:cubicBezTo>
                                          <a:cubicBezTo>
                                            <a:pt x="9553" y="18831"/>
                                            <a:pt x="8449" y="18479"/>
                                            <a:pt x="7287" y="17821"/>
                                          </a:cubicBezTo>
                                          <a:close/>
                                          <a:moveTo>
                                            <a:pt x="324" y="5267"/>
                                          </a:moveTo>
                                          <a:cubicBezTo>
                                            <a:pt x="324" y="9773"/>
                                            <a:pt x="3515" y="15288"/>
                                            <a:pt x="7449" y="17545"/>
                                          </a:cubicBezTo>
                                          <a:cubicBezTo>
                                            <a:pt x="8563" y="18174"/>
                                            <a:pt x="9611" y="18517"/>
                                            <a:pt x="10592" y="18517"/>
                                          </a:cubicBezTo>
                                          <a:cubicBezTo>
                                            <a:pt x="12944" y="18517"/>
                                            <a:pt x="14402" y="16621"/>
                                            <a:pt x="14402" y="13592"/>
                                          </a:cubicBezTo>
                                          <a:cubicBezTo>
                                            <a:pt x="14402" y="9077"/>
                                            <a:pt x="11211" y="3562"/>
                                            <a:pt x="7287" y="1305"/>
                                          </a:cubicBezTo>
                                          <a:cubicBezTo>
                                            <a:pt x="6172" y="667"/>
                                            <a:pt x="5105" y="324"/>
                                            <a:pt x="4134" y="324"/>
                                          </a:cubicBezTo>
                                          <a:cubicBezTo>
                                            <a:pt x="1781" y="314"/>
                                            <a:pt x="324" y="2219"/>
                                            <a:pt x="324" y="5267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48" name="Freeform: Shape 14047">
                                      <a:extLst>
                                        <a:ext uri="{FF2B5EF4-FFF2-40B4-BE49-F238E27FC236}">
                                          <a16:creationId xmlns:a16="http://schemas.microsoft.com/office/drawing/2014/main" id="{F03E122B-4BC0-E323-1B21-2BEB8F4EA3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38798" y="9731628"/>
                                      <a:ext cx="12325" cy="15754"/>
                                    </a:xfrm>
                                    <a:custGeom>
                                      <a:avLst/>
                                      <a:gdLst>
                                        <a:gd name="connsiteX0" fmla="*/ 6087 w 12325"/>
                                        <a:gd name="connsiteY0" fmla="*/ 14897 h 15754"/>
                                        <a:gd name="connsiteX1" fmla="*/ 0 w 12325"/>
                                        <a:gd name="connsiteY1" fmla="*/ 4410 h 15754"/>
                                        <a:gd name="connsiteX2" fmla="*/ 3467 w 12325"/>
                                        <a:gd name="connsiteY2" fmla="*/ 0 h 15754"/>
                                        <a:gd name="connsiteX3" fmla="*/ 6248 w 12325"/>
                                        <a:gd name="connsiteY3" fmla="*/ 857 h 15754"/>
                                        <a:gd name="connsiteX4" fmla="*/ 12325 w 12325"/>
                                        <a:gd name="connsiteY4" fmla="*/ 11363 h 15754"/>
                                        <a:gd name="connsiteX5" fmla="*/ 11363 w 12325"/>
                                        <a:gd name="connsiteY5" fmla="*/ 14583 h 15754"/>
                                        <a:gd name="connsiteX6" fmla="*/ 8849 w 12325"/>
                                        <a:gd name="connsiteY6" fmla="*/ 15754 h 15754"/>
                                        <a:gd name="connsiteX7" fmla="*/ 6087 w 12325"/>
                                        <a:gd name="connsiteY7" fmla="*/ 14897 h 15754"/>
                                        <a:gd name="connsiteX8" fmla="*/ 314 w 12325"/>
                                        <a:gd name="connsiteY8" fmla="*/ 4410 h 15754"/>
                                        <a:gd name="connsiteX9" fmla="*/ 6248 w 12325"/>
                                        <a:gd name="connsiteY9" fmla="*/ 14621 h 15754"/>
                                        <a:gd name="connsiteX10" fmla="*/ 8858 w 12325"/>
                                        <a:gd name="connsiteY10" fmla="*/ 15430 h 15754"/>
                                        <a:gd name="connsiteX11" fmla="*/ 11116 w 12325"/>
                                        <a:gd name="connsiteY11" fmla="*/ 14364 h 15754"/>
                                        <a:gd name="connsiteX12" fmla="*/ 12002 w 12325"/>
                                        <a:gd name="connsiteY12" fmla="*/ 11363 h 15754"/>
                                        <a:gd name="connsiteX13" fmla="*/ 6087 w 12325"/>
                                        <a:gd name="connsiteY13" fmla="*/ 1134 h 15754"/>
                                        <a:gd name="connsiteX14" fmla="*/ 3477 w 12325"/>
                                        <a:gd name="connsiteY14" fmla="*/ 343 h 15754"/>
                                        <a:gd name="connsiteX15" fmla="*/ 314 w 12325"/>
                                        <a:gd name="connsiteY15" fmla="*/ 4410 h 1575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12325" h="15754">
                                          <a:moveTo>
                                            <a:pt x="6087" y="14897"/>
                                          </a:moveTo>
                                          <a:cubicBezTo>
                                            <a:pt x="2724" y="12983"/>
                                            <a:pt x="0" y="8268"/>
                                            <a:pt x="0" y="4410"/>
                                          </a:cubicBezTo>
                                          <a:cubicBezTo>
                                            <a:pt x="0" y="1743"/>
                                            <a:pt x="1362" y="0"/>
                                            <a:pt x="3467" y="0"/>
                                          </a:cubicBezTo>
                                          <a:cubicBezTo>
                                            <a:pt x="4334" y="0"/>
                                            <a:pt x="5267" y="295"/>
                                            <a:pt x="6248" y="857"/>
                                          </a:cubicBezTo>
                                          <a:cubicBezTo>
                                            <a:pt x="9601" y="2791"/>
                                            <a:pt x="12325" y="7496"/>
                                            <a:pt x="12325" y="11363"/>
                                          </a:cubicBezTo>
                                          <a:cubicBezTo>
                                            <a:pt x="12325" y="12687"/>
                                            <a:pt x="11992" y="13802"/>
                                            <a:pt x="11363" y="14583"/>
                                          </a:cubicBezTo>
                                          <a:cubicBezTo>
                                            <a:pt x="10754" y="15345"/>
                                            <a:pt x="9877" y="15754"/>
                                            <a:pt x="8849" y="15754"/>
                                          </a:cubicBezTo>
                                          <a:cubicBezTo>
                                            <a:pt x="7992" y="15745"/>
                                            <a:pt x="7058" y="15469"/>
                                            <a:pt x="6087" y="14897"/>
                                          </a:cubicBezTo>
                                          <a:close/>
                                          <a:moveTo>
                                            <a:pt x="314" y="4410"/>
                                          </a:moveTo>
                                          <a:cubicBezTo>
                                            <a:pt x="314" y="8154"/>
                                            <a:pt x="2981" y="12745"/>
                                            <a:pt x="6248" y="14621"/>
                                          </a:cubicBezTo>
                                          <a:cubicBezTo>
                                            <a:pt x="7163" y="15173"/>
                                            <a:pt x="8049" y="15430"/>
                                            <a:pt x="8858" y="15430"/>
                                          </a:cubicBezTo>
                                          <a:cubicBezTo>
                                            <a:pt x="9792" y="15430"/>
                                            <a:pt x="10573" y="15059"/>
                                            <a:pt x="11116" y="14364"/>
                                          </a:cubicBezTo>
                                          <a:cubicBezTo>
                                            <a:pt x="11706" y="13659"/>
                                            <a:pt x="12002" y="12611"/>
                                            <a:pt x="12002" y="11363"/>
                                          </a:cubicBezTo>
                                          <a:cubicBezTo>
                                            <a:pt x="12002" y="7591"/>
                                            <a:pt x="9354" y="3010"/>
                                            <a:pt x="6087" y="1134"/>
                                          </a:cubicBezTo>
                                          <a:cubicBezTo>
                                            <a:pt x="5163" y="600"/>
                                            <a:pt x="4286" y="343"/>
                                            <a:pt x="3477" y="343"/>
                                          </a:cubicBezTo>
                                          <a:cubicBezTo>
                                            <a:pt x="1534" y="333"/>
                                            <a:pt x="314" y="1896"/>
                                            <a:pt x="314" y="441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37" name="Freeform: Shape 14036">
                                    <a:extLst>
                                      <a:ext uri="{FF2B5EF4-FFF2-40B4-BE49-F238E27FC236}">
                                        <a16:creationId xmlns:a16="http://schemas.microsoft.com/office/drawing/2014/main" id="{6E0D371E-947F-E123-8364-EB3A79E9358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5444005">
                                    <a:off x="13824706" y="9739378"/>
                                    <a:ext cx="40851" cy="323"/>
                                  </a:xfrm>
                                  <a:custGeom>
                                    <a:avLst/>
                                    <a:gdLst>
                                      <a:gd name="connsiteX0" fmla="*/ 0 w 40851"/>
                                      <a:gd name="connsiteY0" fmla="*/ 0 h 323"/>
                                      <a:gd name="connsiteX1" fmla="*/ 40852 w 40851"/>
                                      <a:gd name="connsiteY1" fmla="*/ 0 h 323"/>
                                      <a:gd name="connsiteX2" fmla="*/ 40852 w 40851"/>
                                      <a:gd name="connsiteY2" fmla="*/ 324 h 323"/>
                                      <a:gd name="connsiteX3" fmla="*/ 0 w 40851"/>
                                      <a:gd name="connsiteY3" fmla="*/ 324 h 32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40851" h="323">
                                        <a:moveTo>
                                          <a:pt x="0" y="0"/>
                                        </a:moveTo>
                                        <a:lnTo>
                                          <a:pt x="40852" y="0"/>
                                        </a:lnTo>
                                        <a:lnTo>
                                          <a:pt x="40852" y="324"/>
                                        </a:lnTo>
                                        <a:lnTo>
                                          <a:pt x="0" y="32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8" name="Freeform: Shape 14037">
                                    <a:extLst>
                                      <a:ext uri="{FF2B5EF4-FFF2-40B4-BE49-F238E27FC236}">
                                        <a16:creationId xmlns:a16="http://schemas.microsoft.com/office/drawing/2014/main" id="{D74B856A-B9FA-B311-36A1-7E3D327338F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7171559">
                                    <a:off x="13844939" y="9718771"/>
                                    <a:ext cx="323" cy="41622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41622"/>
                                      <a:gd name="connsiteX1" fmla="*/ 324 w 323"/>
                                      <a:gd name="connsiteY1" fmla="*/ 0 h 41622"/>
                                      <a:gd name="connsiteX2" fmla="*/ 324 w 323"/>
                                      <a:gd name="connsiteY2" fmla="*/ 41623 h 41622"/>
                                      <a:gd name="connsiteX3" fmla="*/ 0 w 323"/>
                                      <a:gd name="connsiteY3" fmla="*/ 41623 h 4162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41622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41623"/>
                                        </a:lnTo>
                                        <a:lnTo>
                                          <a:pt x="0" y="41623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026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77582DC8-3754-6160-D708-72CA79A6A9F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828144" y="9716475"/>
                                  <a:ext cx="33738" cy="46013"/>
                                  <a:chOff x="13828144" y="9716475"/>
                                  <a:chExt cx="33738" cy="46013"/>
                                </a:xfrm>
                                <a:grpFill/>
                              </p:grpSpPr>
                              <p:sp>
                                <p:nvSpPr>
                                  <p:cNvPr id="14027" name="Freeform: Shape 14026">
                                    <a:extLst>
                                      <a:ext uri="{FF2B5EF4-FFF2-40B4-BE49-F238E27FC236}">
                                        <a16:creationId xmlns:a16="http://schemas.microsoft.com/office/drawing/2014/main" id="{63361EA4-475F-0273-9A8E-F38CD910A10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6971919">
                                    <a:off x="13828558" y="9739452"/>
                                    <a:ext cx="32500" cy="323"/>
                                  </a:xfrm>
                                  <a:custGeom>
                                    <a:avLst/>
                                    <a:gdLst>
                                      <a:gd name="connsiteX0" fmla="*/ 0 w 32500"/>
                                      <a:gd name="connsiteY0" fmla="*/ 0 h 323"/>
                                      <a:gd name="connsiteX1" fmla="*/ 32500 w 32500"/>
                                      <a:gd name="connsiteY1" fmla="*/ 0 h 323"/>
                                      <a:gd name="connsiteX2" fmla="*/ 32500 w 32500"/>
                                      <a:gd name="connsiteY2" fmla="*/ 324 h 323"/>
                                      <a:gd name="connsiteX3" fmla="*/ 0 w 32500"/>
                                      <a:gd name="connsiteY3" fmla="*/ 324 h 32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500" h="323">
                                        <a:moveTo>
                                          <a:pt x="0" y="0"/>
                                        </a:moveTo>
                                        <a:lnTo>
                                          <a:pt x="32500" y="0"/>
                                        </a:lnTo>
                                        <a:lnTo>
                                          <a:pt x="32500" y="324"/>
                                        </a:lnTo>
                                        <a:lnTo>
                                          <a:pt x="0" y="32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28" name="Freeform: Shape 14027">
                                    <a:extLst>
                                      <a:ext uri="{FF2B5EF4-FFF2-40B4-BE49-F238E27FC236}">
                                        <a16:creationId xmlns:a16="http://schemas.microsoft.com/office/drawing/2014/main" id="{ADAC200E-481C-0841-4406-FAA12EFBE63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8981620">
                                    <a:off x="13844828" y="9714592"/>
                                    <a:ext cx="314" cy="50213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50213"/>
                                      <a:gd name="connsiteX1" fmla="*/ 314 w 314"/>
                                      <a:gd name="connsiteY1" fmla="*/ 0 h 50213"/>
                                      <a:gd name="connsiteX2" fmla="*/ 314 w 314"/>
                                      <a:gd name="connsiteY2" fmla="*/ 50214 h 50213"/>
                                      <a:gd name="connsiteX3" fmla="*/ 0 w 314"/>
                                      <a:gd name="connsiteY3" fmla="*/ 50214 h 5021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50213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50214"/>
                                        </a:lnTo>
                                        <a:lnTo>
                                          <a:pt x="0" y="5021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29" name="Freeform: Shape 14028">
                                    <a:extLst>
                                      <a:ext uri="{FF2B5EF4-FFF2-40B4-BE49-F238E27FC236}">
                                        <a16:creationId xmlns:a16="http://schemas.microsoft.com/office/drawing/2014/main" id="{91532C9B-9D03-AB4D-7975-730D38E9CD9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119837">
                                    <a:off x="13830492" y="9739376"/>
                                    <a:ext cx="29136" cy="323"/>
                                  </a:xfrm>
                                  <a:custGeom>
                                    <a:avLst/>
                                    <a:gdLst>
                                      <a:gd name="connsiteX0" fmla="*/ 0 w 29136"/>
                                      <a:gd name="connsiteY0" fmla="*/ 0 h 323"/>
                                      <a:gd name="connsiteX1" fmla="*/ 29136 w 29136"/>
                                      <a:gd name="connsiteY1" fmla="*/ 0 h 323"/>
                                      <a:gd name="connsiteX2" fmla="*/ 29136 w 29136"/>
                                      <a:gd name="connsiteY2" fmla="*/ 324 h 323"/>
                                      <a:gd name="connsiteX3" fmla="*/ 0 w 29136"/>
                                      <a:gd name="connsiteY3" fmla="*/ 324 h 32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29136" h="323">
                                        <a:moveTo>
                                          <a:pt x="0" y="0"/>
                                        </a:moveTo>
                                        <a:lnTo>
                                          <a:pt x="29136" y="0"/>
                                        </a:lnTo>
                                        <a:lnTo>
                                          <a:pt x="29136" y="324"/>
                                        </a:lnTo>
                                        <a:lnTo>
                                          <a:pt x="0" y="32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0" name="Freeform: Shape 14029">
                                    <a:extLst>
                                      <a:ext uri="{FF2B5EF4-FFF2-40B4-BE49-F238E27FC236}">
                                        <a16:creationId xmlns:a16="http://schemas.microsoft.com/office/drawing/2014/main" id="{2D65BBE6-C8E1-29A3-7368-23B88A70F46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5977517">
                                    <a:off x="13855739" y="9735119"/>
                                    <a:ext cx="333" cy="12067"/>
                                  </a:xfrm>
                                  <a:custGeom>
                                    <a:avLst/>
                                    <a:gdLst>
                                      <a:gd name="connsiteX0" fmla="*/ 0 w 333"/>
                                      <a:gd name="connsiteY0" fmla="*/ 0 h 12067"/>
                                      <a:gd name="connsiteX1" fmla="*/ 333 w 333"/>
                                      <a:gd name="connsiteY1" fmla="*/ 0 h 12067"/>
                                      <a:gd name="connsiteX2" fmla="*/ 333 w 333"/>
                                      <a:gd name="connsiteY2" fmla="*/ 12068 h 12067"/>
                                      <a:gd name="connsiteX3" fmla="*/ 0 w 333"/>
                                      <a:gd name="connsiteY3" fmla="*/ 12068 h 1206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33" h="12067">
                                        <a:moveTo>
                                          <a:pt x="0" y="0"/>
                                        </a:moveTo>
                                        <a:lnTo>
                                          <a:pt x="333" y="0"/>
                                        </a:lnTo>
                                        <a:lnTo>
                                          <a:pt x="333" y="12068"/>
                                        </a:lnTo>
                                        <a:lnTo>
                                          <a:pt x="0" y="12068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1" name="Freeform: Shape 14030">
                                    <a:extLst>
                                      <a:ext uri="{FF2B5EF4-FFF2-40B4-BE49-F238E27FC236}">
                                        <a16:creationId xmlns:a16="http://schemas.microsoft.com/office/drawing/2014/main" id="{87A95741-B843-874D-FEC0-46E88112ED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983089">
                                    <a:off x="13840423" y="9716276"/>
                                    <a:ext cx="314" cy="16754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16754"/>
                                      <a:gd name="connsiteX1" fmla="*/ 314 w 314"/>
                                      <a:gd name="connsiteY1" fmla="*/ 0 h 16754"/>
                                      <a:gd name="connsiteX2" fmla="*/ 314 w 314"/>
                                      <a:gd name="connsiteY2" fmla="*/ 16754 h 16754"/>
                                      <a:gd name="connsiteX3" fmla="*/ 0 w 314"/>
                                      <a:gd name="connsiteY3" fmla="*/ 16754 h 1675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16754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16754"/>
                                        </a:lnTo>
                                        <a:lnTo>
                                          <a:pt x="0" y="1675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2" name="Freeform: Shape 14031">
                                    <a:extLst>
                                      <a:ext uri="{FF2B5EF4-FFF2-40B4-BE49-F238E27FC236}">
                                        <a16:creationId xmlns:a16="http://schemas.microsoft.com/office/drawing/2014/main" id="{080A3721-BDCA-F6A4-FC47-DFF5F5DE9AC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8418180">
                                    <a:off x="13834226" y="9719681"/>
                                    <a:ext cx="323" cy="17172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17172"/>
                                      <a:gd name="connsiteX1" fmla="*/ 324 w 323"/>
                                      <a:gd name="connsiteY1" fmla="*/ 0 h 17172"/>
                                      <a:gd name="connsiteX2" fmla="*/ 324 w 323"/>
                                      <a:gd name="connsiteY2" fmla="*/ 17173 h 17172"/>
                                      <a:gd name="connsiteX3" fmla="*/ 0 w 323"/>
                                      <a:gd name="connsiteY3" fmla="*/ 17173 h 171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17172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17173"/>
                                        </a:lnTo>
                                        <a:lnTo>
                                          <a:pt x="0" y="17173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3" name="Freeform: Shape 14032">
                                    <a:extLst>
                                      <a:ext uri="{FF2B5EF4-FFF2-40B4-BE49-F238E27FC236}">
                                        <a16:creationId xmlns:a16="http://schemas.microsoft.com/office/drawing/2014/main" id="{A78947C1-4258-0152-361A-1E246C9A5C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5994584">
                                    <a:off x="13833870" y="9732424"/>
                                    <a:ext cx="323" cy="11896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11896"/>
                                      <a:gd name="connsiteX1" fmla="*/ 324 w 323"/>
                                      <a:gd name="connsiteY1" fmla="*/ 0 h 11896"/>
                                      <a:gd name="connsiteX2" fmla="*/ 324 w 323"/>
                                      <a:gd name="connsiteY2" fmla="*/ 11897 h 11896"/>
                                      <a:gd name="connsiteX3" fmla="*/ 0 w 323"/>
                                      <a:gd name="connsiteY3" fmla="*/ 11897 h 118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11896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11897"/>
                                        </a:lnTo>
                                        <a:lnTo>
                                          <a:pt x="0" y="11897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4" name="Freeform: Shape 14033">
                                    <a:extLst>
                                      <a:ext uri="{FF2B5EF4-FFF2-40B4-BE49-F238E27FC236}">
                                        <a16:creationId xmlns:a16="http://schemas.microsoft.com/office/drawing/2014/main" id="{55A6D8B2-78A7-10AB-59A0-C7A0A51D9CF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769135">
                                    <a:off x="13848761" y="9746117"/>
                                    <a:ext cx="314" cy="16697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16697"/>
                                      <a:gd name="connsiteX1" fmla="*/ 314 w 314"/>
                                      <a:gd name="connsiteY1" fmla="*/ 0 h 16697"/>
                                      <a:gd name="connsiteX2" fmla="*/ 314 w 314"/>
                                      <a:gd name="connsiteY2" fmla="*/ 16698 h 16697"/>
                                      <a:gd name="connsiteX3" fmla="*/ 0 w 314"/>
                                      <a:gd name="connsiteY3" fmla="*/ 16698 h 1669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16697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16698"/>
                                        </a:lnTo>
                                        <a:lnTo>
                                          <a:pt x="0" y="16698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35" name="Freeform: Shape 14034">
                                    <a:extLst>
                                      <a:ext uri="{FF2B5EF4-FFF2-40B4-BE49-F238E27FC236}">
                                        <a16:creationId xmlns:a16="http://schemas.microsoft.com/office/drawing/2014/main" id="{3F652C94-FBE3-E020-867D-B00CD1493BC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8128929">
                                    <a:off x="13855383" y="9742630"/>
                                    <a:ext cx="323" cy="17010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17010"/>
                                      <a:gd name="connsiteX1" fmla="*/ 324 w 323"/>
                                      <a:gd name="connsiteY1" fmla="*/ 0 h 17010"/>
                                      <a:gd name="connsiteX2" fmla="*/ 324 w 323"/>
                                      <a:gd name="connsiteY2" fmla="*/ 17011 h 17010"/>
                                      <a:gd name="connsiteX3" fmla="*/ 0 w 323"/>
                                      <a:gd name="connsiteY3" fmla="*/ 17011 h 1701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17010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17011"/>
                                        </a:lnTo>
                                        <a:lnTo>
                                          <a:pt x="0" y="17011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4024" name="Freeform: Shape 14023">
                                <a:extLst>
                                  <a:ext uri="{FF2B5EF4-FFF2-40B4-BE49-F238E27FC236}">
                                    <a16:creationId xmlns:a16="http://schemas.microsoft.com/office/drawing/2014/main" id="{DB1C6D29-3CF4-86DF-695B-6DD8317364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39255" y="9732235"/>
                                <a:ext cx="11306" cy="14530"/>
                              </a:xfrm>
                              <a:custGeom>
                                <a:avLst/>
                                <a:gdLst>
                                  <a:gd name="connsiteX0" fmla="*/ 0 w 11306"/>
                                  <a:gd name="connsiteY0" fmla="*/ 3994 h 14530"/>
                                  <a:gd name="connsiteX1" fmla="*/ 5648 w 11306"/>
                                  <a:gd name="connsiteY1" fmla="*/ 13757 h 14530"/>
                                  <a:gd name="connsiteX2" fmla="*/ 11306 w 11306"/>
                                  <a:gd name="connsiteY2" fmla="*/ 10537 h 14530"/>
                                  <a:gd name="connsiteX3" fmla="*/ 5648 w 11306"/>
                                  <a:gd name="connsiteY3" fmla="*/ 774 h 14530"/>
                                  <a:gd name="connsiteX4" fmla="*/ 0 w 11306"/>
                                  <a:gd name="connsiteY4" fmla="*/ 3994 h 1453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306" h="14530">
                                    <a:moveTo>
                                      <a:pt x="0" y="3994"/>
                                    </a:moveTo>
                                    <a:cubicBezTo>
                                      <a:pt x="0" y="7585"/>
                                      <a:pt x="2524" y="11966"/>
                                      <a:pt x="5648" y="13757"/>
                                    </a:cubicBezTo>
                                    <a:cubicBezTo>
                                      <a:pt x="8773" y="15557"/>
                                      <a:pt x="11306" y="14109"/>
                                      <a:pt x="11306" y="10537"/>
                                    </a:cubicBezTo>
                                    <a:cubicBezTo>
                                      <a:pt x="11306" y="6946"/>
                                      <a:pt x="8773" y="2574"/>
                                      <a:pt x="5648" y="774"/>
                                    </a:cubicBezTo>
                                    <a:cubicBezTo>
                                      <a:pt x="2534" y="-1026"/>
                                      <a:pt x="0" y="422"/>
                                      <a:pt x="0" y="3994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grpSp>
                          <p:nvGrpSpPr>
                            <p:cNvPr id="13992" name="Graphic 49256">
                              <a:extLst>
                                <a:ext uri="{FF2B5EF4-FFF2-40B4-BE49-F238E27FC236}">
                                  <a16:creationId xmlns:a16="http://schemas.microsoft.com/office/drawing/2014/main" id="{F24D1E2E-8C53-C636-1D36-068C0399503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867821" y="9738333"/>
                              <a:ext cx="37080" cy="48903"/>
                              <a:chOff x="13867821" y="9738333"/>
                              <a:chExt cx="37080" cy="48903"/>
                            </a:xfrm>
                            <a:grpFill/>
                          </p:grpSpPr>
                          <p:sp>
                            <p:nvSpPr>
                              <p:cNvPr id="13993" name="Freeform: Shape 13992">
                                <a:extLst>
                                  <a:ext uri="{FF2B5EF4-FFF2-40B4-BE49-F238E27FC236}">
                                    <a16:creationId xmlns:a16="http://schemas.microsoft.com/office/drawing/2014/main" id="{A8309383-BB4D-BA86-0D47-0D84592FA62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67821" y="9738333"/>
                                <a:ext cx="36109" cy="47494"/>
                              </a:xfrm>
                              <a:custGeom>
                                <a:avLst/>
                                <a:gdLst>
                                  <a:gd name="connsiteX0" fmla="*/ 0 w 36109"/>
                                  <a:gd name="connsiteY0" fmla="*/ 13079 h 47494"/>
                                  <a:gd name="connsiteX1" fmla="*/ 18059 w 36109"/>
                                  <a:gd name="connsiteY1" fmla="*/ 44949 h 47494"/>
                                  <a:gd name="connsiteX2" fmla="*/ 36109 w 36109"/>
                                  <a:gd name="connsiteY2" fmla="*/ 34424 h 47494"/>
                                  <a:gd name="connsiteX3" fmla="*/ 18059 w 36109"/>
                                  <a:gd name="connsiteY3" fmla="*/ 2534 h 47494"/>
                                  <a:gd name="connsiteX4" fmla="*/ 0 w 36109"/>
                                  <a:gd name="connsiteY4" fmla="*/ 13079 h 4749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6109" h="47494">
                                    <a:moveTo>
                                      <a:pt x="0" y="13079"/>
                                    </a:moveTo>
                                    <a:cubicBezTo>
                                      <a:pt x="0" y="24785"/>
                                      <a:pt x="8087" y="39063"/>
                                      <a:pt x="18059" y="44949"/>
                                    </a:cubicBezTo>
                                    <a:cubicBezTo>
                                      <a:pt x="28032" y="50855"/>
                                      <a:pt x="36109" y="46130"/>
                                      <a:pt x="36109" y="34424"/>
                                    </a:cubicBezTo>
                                    <a:cubicBezTo>
                                      <a:pt x="36109" y="22718"/>
                                      <a:pt x="28022" y="8431"/>
                                      <a:pt x="18059" y="2534"/>
                                    </a:cubicBezTo>
                                    <a:cubicBezTo>
                                      <a:pt x="8087" y="-3352"/>
                                      <a:pt x="0" y="1363"/>
                                      <a:pt x="0" y="13079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3994" name="Freeform: Shape 13993">
                                <a:extLst>
                                  <a:ext uri="{FF2B5EF4-FFF2-40B4-BE49-F238E27FC236}">
                                    <a16:creationId xmlns:a16="http://schemas.microsoft.com/office/drawing/2014/main" id="{B8BFA8F2-F26C-A547-2A9F-CB53D4C67E7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68887" y="9739874"/>
                                <a:ext cx="36013" cy="47361"/>
                              </a:xfrm>
                              <a:custGeom>
                                <a:avLst/>
                                <a:gdLst>
                                  <a:gd name="connsiteX0" fmla="*/ 0 w 36013"/>
                                  <a:gd name="connsiteY0" fmla="*/ 13032 h 47361"/>
                                  <a:gd name="connsiteX1" fmla="*/ 18002 w 36013"/>
                                  <a:gd name="connsiteY1" fmla="*/ 44836 h 47361"/>
                                  <a:gd name="connsiteX2" fmla="*/ 36014 w 36013"/>
                                  <a:gd name="connsiteY2" fmla="*/ 34330 h 47361"/>
                                  <a:gd name="connsiteX3" fmla="*/ 18002 w 36013"/>
                                  <a:gd name="connsiteY3" fmla="*/ 2536 h 47361"/>
                                  <a:gd name="connsiteX4" fmla="*/ 0 w 36013"/>
                                  <a:gd name="connsiteY4" fmla="*/ 13032 h 4736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6013" h="47361">
                                    <a:moveTo>
                                      <a:pt x="0" y="13032"/>
                                    </a:moveTo>
                                    <a:cubicBezTo>
                                      <a:pt x="0" y="24729"/>
                                      <a:pt x="8058" y="38950"/>
                                      <a:pt x="18002" y="44836"/>
                                    </a:cubicBezTo>
                                    <a:cubicBezTo>
                                      <a:pt x="27946" y="50703"/>
                                      <a:pt x="36014" y="45998"/>
                                      <a:pt x="36014" y="34330"/>
                                    </a:cubicBezTo>
                                    <a:cubicBezTo>
                                      <a:pt x="36014" y="22633"/>
                                      <a:pt x="27946" y="8412"/>
                                      <a:pt x="18002" y="2536"/>
                                    </a:cubicBezTo>
                                    <a:cubicBezTo>
                                      <a:pt x="8049" y="-3351"/>
                                      <a:pt x="0" y="1364"/>
                                      <a:pt x="0" y="13032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3995" name="Graphic 49256">
                                <a:extLst>
                                  <a:ext uri="{FF2B5EF4-FFF2-40B4-BE49-F238E27FC236}">
                                    <a16:creationId xmlns:a16="http://schemas.microsoft.com/office/drawing/2014/main" id="{AEB9E4AE-8A24-0056-9B10-AA0BBE60BE3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868164" y="9739791"/>
                                <a:ext cx="35985" cy="46158"/>
                                <a:chOff x="13868164" y="9739791"/>
                                <a:chExt cx="35985" cy="46158"/>
                              </a:xfrm>
                              <a:grpFill/>
                            </p:grpSpPr>
                            <p:grpSp>
                              <p:nvGrpSpPr>
                                <p:cNvPr id="13997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3FE10DB0-584A-9C0A-789C-670794FF73E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868164" y="9739791"/>
                                  <a:ext cx="35985" cy="46158"/>
                                  <a:chOff x="13868164" y="9739791"/>
                                  <a:chExt cx="35985" cy="46158"/>
                                </a:xfrm>
                                <a:grpFill/>
                              </p:grpSpPr>
                              <p:grpSp>
                                <p:nvGrpSpPr>
                                  <p:cNvPr id="14008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E99EE75E-2382-DFC0-85FF-1A7EC1CC9A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868164" y="9739791"/>
                                    <a:ext cx="35985" cy="46158"/>
                                    <a:chOff x="13868164" y="9739791"/>
                                    <a:chExt cx="35985" cy="46158"/>
                                  </a:xfrm>
                                  <a:grpFill/>
                                </p:grpSpPr>
                                <p:sp>
                                  <p:nvSpPr>
                                    <p:cNvPr id="14011" name="Freeform: Shape 14010">
                                      <a:extLst>
                                        <a:ext uri="{FF2B5EF4-FFF2-40B4-BE49-F238E27FC236}">
                                          <a16:creationId xmlns:a16="http://schemas.microsoft.com/office/drawing/2014/main" id="{77129898-222E-7851-DD8C-A650A9FEED1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68164" y="9739791"/>
                                      <a:ext cx="35985" cy="46158"/>
                                    </a:xfrm>
                                    <a:custGeom>
                                      <a:avLst/>
                                      <a:gdLst>
                                        <a:gd name="connsiteX0" fmla="*/ 17916 w 35985"/>
                                        <a:gd name="connsiteY0" fmla="*/ 43691 h 46158"/>
                                        <a:gd name="connsiteX1" fmla="*/ 0 w 35985"/>
                                        <a:gd name="connsiteY1" fmla="*/ 12783 h 46158"/>
                                        <a:gd name="connsiteX2" fmla="*/ 9992 w 35985"/>
                                        <a:gd name="connsiteY2" fmla="*/ 0 h 46158"/>
                                        <a:gd name="connsiteX3" fmla="*/ 18078 w 35985"/>
                                        <a:gd name="connsiteY3" fmla="*/ 2477 h 46158"/>
                                        <a:gd name="connsiteX4" fmla="*/ 35985 w 35985"/>
                                        <a:gd name="connsiteY4" fmla="*/ 33385 h 46158"/>
                                        <a:gd name="connsiteX5" fmla="*/ 25994 w 35985"/>
                                        <a:gd name="connsiteY5" fmla="*/ 46158 h 46158"/>
                                        <a:gd name="connsiteX6" fmla="*/ 17916 w 35985"/>
                                        <a:gd name="connsiteY6" fmla="*/ 43691 h 46158"/>
                                        <a:gd name="connsiteX7" fmla="*/ 324 w 35985"/>
                                        <a:gd name="connsiteY7" fmla="*/ 12773 h 46158"/>
                                        <a:gd name="connsiteX8" fmla="*/ 18078 w 35985"/>
                                        <a:gd name="connsiteY8" fmla="*/ 43415 h 46158"/>
                                        <a:gd name="connsiteX9" fmla="*/ 25994 w 35985"/>
                                        <a:gd name="connsiteY9" fmla="*/ 45834 h 46158"/>
                                        <a:gd name="connsiteX10" fmla="*/ 35671 w 35985"/>
                                        <a:gd name="connsiteY10" fmla="*/ 33376 h 46158"/>
                                        <a:gd name="connsiteX11" fmla="*/ 17916 w 35985"/>
                                        <a:gd name="connsiteY11" fmla="*/ 2743 h 46158"/>
                                        <a:gd name="connsiteX12" fmla="*/ 9992 w 35985"/>
                                        <a:gd name="connsiteY12" fmla="*/ 324 h 46158"/>
                                        <a:gd name="connsiteX13" fmla="*/ 324 w 35985"/>
                                        <a:gd name="connsiteY13" fmla="*/ 12773 h 4615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35985" h="46158">
                                          <a:moveTo>
                                            <a:pt x="17916" y="43691"/>
                                          </a:moveTo>
                                          <a:cubicBezTo>
                                            <a:pt x="8039" y="37967"/>
                                            <a:pt x="0" y="24117"/>
                                            <a:pt x="0" y="12783"/>
                                          </a:cubicBezTo>
                                          <a:cubicBezTo>
                                            <a:pt x="0" y="4906"/>
                                            <a:pt x="3829" y="0"/>
                                            <a:pt x="9992" y="0"/>
                                          </a:cubicBezTo>
                                          <a:cubicBezTo>
                                            <a:pt x="12516" y="0"/>
                                            <a:pt x="15230" y="848"/>
                                            <a:pt x="18078" y="2477"/>
                                          </a:cubicBezTo>
                                          <a:cubicBezTo>
                                            <a:pt x="27946" y="8201"/>
                                            <a:pt x="35985" y="22050"/>
                                            <a:pt x="35985" y="33385"/>
                                          </a:cubicBezTo>
                                          <a:cubicBezTo>
                                            <a:pt x="35985" y="41262"/>
                                            <a:pt x="32156" y="46158"/>
                                            <a:pt x="25994" y="46158"/>
                                          </a:cubicBezTo>
                                          <a:cubicBezTo>
                                            <a:pt x="23479" y="46149"/>
                                            <a:pt x="20755" y="45320"/>
                                            <a:pt x="17916" y="43691"/>
                                          </a:cubicBezTo>
                                          <a:close/>
                                          <a:moveTo>
                                            <a:pt x="324" y="12773"/>
                                          </a:moveTo>
                                          <a:cubicBezTo>
                                            <a:pt x="324" y="24003"/>
                                            <a:pt x="8287" y="37738"/>
                                            <a:pt x="18078" y="43415"/>
                                          </a:cubicBezTo>
                                          <a:cubicBezTo>
                                            <a:pt x="20860" y="45025"/>
                                            <a:pt x="23527" y="45834"/>
                                            <a:pt x="25994" y="45834"/>
                                          </a:cubicBezTo>
                                          <a:cubicBezTo>
                                            <a:pt x="31966" y="45834"/>
                                            <a:pt x="35671" y="41053"/>
                                            <a:pt x="35671" y="33376"/>
                                          </a:cubicBezTo>
                                          <a:cubicBezTo>
                                            <a:pt x="35671" y="22136"/>
                                            <a:pt x="27708" y="8401"/>
                                            <a:pt x="17916" y="2743"/>
                                          </a:cubicBezTo>
                                          <a:cubicBezTo>
                                            <a:pt x="15126" y="1143"/>
                                            <a:pt x="12459" y="324"/>
                                            <a:pt x="9992" y="324"/>
                                          </a:cubicBezTo>
                                          <a:cubicBezTo>
                                            <a:pt x="4020" y="333"/>
                                            <a:pt x="324" y="5106"/>
                                            <a:pt x="324" y="127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chemeClr val="accent5">
                                        <a:lumMod val="40000"/>
                                        <a:lumOff val="60000"/>
                                      </a:schemeClr>
                                    </a:solidFill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2" name="Freeform: Shape 14011">
                                      <a:extLst>
                                        <a:ext uri="{FF2B5EF4-FFF2-40B4-BE49-F238E27FC236}">
                                          <a16:creationId xmlns:a16="http://schemas.microsoft.com/office/drawing/2014/main" id="{383E8B4A-64D8-60E2-FDA4-3F1381EC90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69364" y="9741362"/>
                                      <a:ext cx="33594" cy="43072"/>
                                    </a:xfrm>
                                    <a:custGeom>
                                      <a:avLst/>
                                      <a:gdLst>
                                        <a:gd name="connsiteX0" fmla="*/ 16716 w 33594"/>
                                        <a:gd name="connsiteY0" fmla="*/ 40767 h 43072"/>
                                        <a:gd name="connsiteX1" fmla="*/ 0 w 33594"/>
                                        <a:gd name="connsiteY1" fmla="*/ 11944 h 43072"/>
                                        <a:gd name="connsiteX2" fmla="*/ 2572 w 33594"/>
                                        <a:gd name="connsiteY2" fmla="*/ 3143 h 43072"/>
                                        <a:gd name="connsiteX3" fmla="*/ 9325 w 33594"/>
                                        <a:gd name="connsiteY3" fmla="*/ 0 h 43072"/>
                                        <a:gd name="connsiteX4" fmla="*/ 16888 w 33594"/>
                                        <a:gd name="connsiteY4" fmla="*/ 2305 h 43072"/>
                                        <a:gd name="connsiteX5" fmla="*/ 33595 w 33594"/>
                                        <a:gd name="connsiteY5" fmla="*/ 31147 h 43072"/>
                                        <a:gd name="connsiteX6" fmla="*/ 24270 w 33594"/>
                                        <a:gd name="connsiteY6" fmla="*/ 43072 h 43072"/>
                                        <a:gd name="connsiteX7" fmla="*/ 16716 w 33594"/>
                                        <a:gd name="connsiteY7" fmla="*/ 40767 h 43072"/>
                                        <a:gd name="connsiteX8" fmla="*/ 2819 w 33594"/>
                                        <a:gd name="connsiteY8" fmla="*/ 3343 h 43072"/>
                                        <a:gd name="connsiteX9" fmla="*/ 314 w 33594"/>
                                        <a:gd name="connsiteY9" fmla="*/ 11935 h 43072"/>
                                        <a:gd name="connsiteX10" fmla="*/ 16878 w 33594"/>
                                        <a:gd name="connsiteY10" fmla="*/ 40491 h 43072"/>
                                        <a:gd name="connsiteX11" fmla="*/ 24260 w 33594"/>
                                        <a:gd name="connsiteY11" fmla="*/ 42748 h 43072"/>
                                        <a:gd name="connsiteX12" fmla="*/ 33271 w 33594"/>
                                        <a:gd name="connsiteY12" fmla="*/ 31137 h 43072"/>
                                        <a:gd name="connsiteX13" fmla="*/ 16716 w 33594"/>
                                        <a:gd name="connsiteY13" fmla="*/ 2572 h 43072"/>
                                        <a:gd name="connsiteX14" fmla="*/ 9325 w 33594"/>
                                        <a:gd name="connsiteY14" fmla="*/ 305 h 43072"/>
                                        <a:gd name="connsiteX15" fmla="*/ 2819 w 33594"/>
                                        <a:gd name="connsiteY15" fmla="*/ 3343 h 43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33594" h="43072">
                                          <a:moveTo>
                                            <a:pt x="16716" y="40767"/>
                                          </a:moveTo>
                                          <a:cubicBezTo>
                                            <a:pt x="7496" y="35443"/>
                                            <a:pt x="0" y="22508"/>
                                            <a:pt x="0" y="11944"/>
                                          </a:cubicBezTo>
                                          <a:cubicBezTo>
                                            <a:pt x="0" y="8287"/>
                                            <a:pt x="895" y="5258"/>
                                            <a:pt x="2572" y="3143"/>
                                          </a:cubicBezTo>
                                          <a:cubicBezTo>
                                            <a:pt x="4229" y="1095"/>
                                            <a:pt x="6563" y="0"/>
                                            <a:pt x="9325" y="0"/>
                                          </a:cubicBezTo>
                                          <a:cubicBezTo>
                                            <a:pt x="11687" y="0"/>
                                            <a:pt x="14221" y="781"/>
                                            <a:pt x="16888" y="2305"/>
                                          </a:cubicBezTo>
                                          <a:cubicBezTo>
                                            <a:pt x="26099" y="7629"/>
                                            <a:pt x="33595" y="20574"/>
                                            <a:pt x="33595" y="31147"/>
                                          </a:cubicBezTo>
                                          <a:cubicBezTo>
                                            <a:pt x="33595" y="38510"/>
                                            <a:pt x="30023" y="43072"/>
                                            <a:pt x="24270" y="43072"/>
                                          </a:cubicBezTo>
                                          <a:cubicBezTo>
                                            <a:pt x="21908" y="43072"/>
                                            <a:pt x="19374" y="42301"/>
                                            <a:pt x="16716" y="40767"/>
                                          </a:cubicBezTo>
                                          <a:close/>
                                          <a:moveTo>
                                            <a:pt x="2819" y="3343"/>
                                          </a:moveTo>
                                          <a:cubicBezTo>
                                            <a:pt x="1181" y="5391"/>
                                            <a:pt x="314" y="8363"/>
                                            <a:pt x="314" y="11935"/>
                                          </a:cubicBezTo>
                                          <a:cubicBezTo>
                                            <a:pt x="314" y="22403"/>
                                            <a:pt x="7744" y="35214"/>
                                            <a:pt x="16878" y="40491"/>
                                          </a:cubicBezTo>
                                          <a:cubicBezTo>
                                            <a:pt x="19479" y="41986"/>
                                            <a:pt x="21955" y="42748"/>
                                            <a:pt x="24260" y="42748"/>
                                          </a:cubicBezTo>
                                          <a:cubicBezTo>
                                            <a:pt x="29823" y="42748"/>
                                            <a:pt x="33271" y="38300"/>
                                            <a:pt x="33271" y="31137"/>
                                          </a:cubicBezTo>
                                          <a:cubicBezTo>
                                            <a:pt x="33271" y="20660"/>
                                            <a:pt x="25841" y="7849"/>
                                            <a:pt x="16716" y="2572"/>
                                          </a:cubicBezTo>
                                          <a:cubicBezTo>
                                            <a:pt x="14116" y="1086"/>
                                            <a:pt x="11630" y="305"/>
                                            <a:pt x="9325" y="305"/>
                                          </a:cubicBezTo>
                                          <a:cubicBezTo>
                                            <a:pt x="6658" y="314"/>
                                            <a:pt x="4420" y="1353"/>
                                            <a:pt x="2819" y="33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3" name="Freeform: Shape 14012">
                                      <a:extLst>
                                        <a:ext uri="{FF2B5EF4-FFF2-40B4-BE49-F238E27FC236}">
                                          <a16:creationId xmlns:a16="http://schemas.microsoft.com/office/drawing/2014/main" id="{BE865548-3F56-A997-0E4E-CEDC421B18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0669" y="9743029"/>
                                      <a:ext cx="30984" cy="39719"/>
                                    </a:xfrm>
                                    <a:custGeom>
                                      <a:avLst/>
                                      <a:gdLst>
                                        <a:gd name="connsiteX0" fmla="*/ 15411 w 30984"/>
                                        <a:gd name="connsiteY0" fmla="*/ 37605 h 39719"/>
                                        <a:gd name="connsiteX1" fmla="*/ 0 w 30984"/>
                                        <a:gd name="connsiteY1" fmla="*/ 11030 h 39719"/>
                                        <a:gd name="connsiteX2" fmla="*/ 2381 w 30984"/>
                                        <a:gd name="connsiteY2" fmla="*/ 2905 h 39719"/>
                                        <a:gd name="connsiteX3" fmla="*/ 8611 w 30984"/>
                                        <a:gd name="connsiteY3" fmla="*/ 0 h 39719"/>
                                        <a:gd name="connsiteX4" fmla="*/ 15573 w 30984"/>
                                        <a:gd name="connsiteY4" fmla="*/ 2134 h 39719"/>
                                        <a:gd name="connsiteX5" fmla="*/ 30985 w 30984"/>
                                        <a:gd name="connsiteY5" fmla="*/ 28718 h 39719"/>
                                        <a:gd name="connsiteX6" fmla="*/ 22374 w 30984"/>
                                        <a:gd name="connsiteY6" fmla="*/ 39719 h 39719"/>
                                        <a:gd name="connsiteX7" fmla="*/ 15411 w 30984"/>
                                        <a:gd name="connsiteY7" fmla="*/ 37605 h 39719"/>
                                        <a:gd name="connsiteX8" fmla="*/ 2629 w 30984"/>
                                        <a:gd name="connsiteY8" fmla="*/ 3124 h 39719"/>
                                        <a:gd name="connsiteX9" fmla="*/ 324 w 30984"/>
                                        <a:gd name="connsiteY9" fmla="*/ 11030 h 39719"/>
                                        <a:gd name="connsiteX10" fmla="*/ 15583 w 30984"/>
                                        <a:gd name="connsiteY10" fmla="*/ 37329 h 39719"/>
                                        <a:gd name="connsiteX11" fmla="*/ 22384 w 30984"/>
                                        <a:gd name="connsiteY11" fmla="*/ 39424 h 39719"/>
                                        <a:gd name="connsiteX12" fmla="*/ 30671 w 30984"/>
                                        <a:gd name="connsiteY12" fmla="*/ 28728 h 39719"/>
                                        <a:gd name="connsiteX13" fmla="*/ 15411 w 30984"/>
                                        <a:gd name="connsiteY13" fmla="*/ 2420 h 39719"/>
                                        <a:gd name="connsiteX14" fmla="*/ 8611 w 30984"/>
                                        <a:gd name="connsiteY14" fmla="*/ 333 h 39719"/>
                                        <a:gd name="connsiteX15" fmla="*/ 2629 w 30984"/>
                                        <a:gd name="connsiteY15" fmla="*/ 3124 h 397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30984" h="39719">
                                          <a:moveTo>
                                            <a:pt x="15411" y="37605"/>
                                          </a:moveTo>
                                          <a:cubicBezTo>
                                            <a:pt x="6906" y="32699"/>
                                            <a:pt x="0" y="20774"/>
                                            <a:pt x="0" y="11030"/>
                                          </a:cubicBezTo>
                                          <a:cubicBezTo>
                                            <a:pt x="0" y="7658"/>
                                            <a:pt x="819" y="4858"/>
                                            <a:pt x="2381" y="2905"/>
                                          </a:cubicBezTo>
                                          <a:cubicBezTo>
                                            <a:pt x="3905" y="1019"/>
                                            <a:pt x="6058" y="0"/>
                                            <a:pt x="8611" y="0"/>
                                          </a:cubicBezTo>
                                          <a:cubicBezTo>
                                            <a:pt x="10782" y="0"/>
                                            <a:pt x="13125" y="705"/>
                                            <a:pt x="15573" y="2134"/>
                                          </a:cubicBezTo>
                                          <a:cubicBezTo>
                                            <a:pt x="24070" y="7030"/>
                                            <a:pt x="30985" y="18965"/>
                                            <a:pt x="30985" y="28718"/>
                                          </a:cubicBezTo>
                                          <a:cubicBezTo>
                                            <a:pt x="30985" y="35519"/>
                                            <a:pt x="27689" y="39719"/>
                                            <a:pt x="22374" y="39719"/>
                                          </a:cubicBezTo>
                                          <a:cubicBezTo>
                                            <a:pt x="20203" y="39719"/>
                                            <a:pt x="17859" y="39024"/>
                                            <a:pt x="15411" y="37605"/>
                                          </a:cubicBezTo>
                                          <a:close/>
                                          <a:moveTo>
                                            <a:pt x="2629" y="3124"/>
                                          </a:moveTo>
                                          <a:cubicBezTo>
                                            <a:pt x="1114" y="5001"/>
                                            <a:pt x="324" y="7725"/>
                                            <a:pt x="324" y="11030"/>
                                          </a:cubicBezTo>
                                          <a:cubicBezTo>
                                            <a:pt x="324" y="20669"/>
                                            <a:pt x="7163" y="32480"/>
                                            <a:pt x="15583" y="37329"/>
                                          </a:cubicBezTo>
                                          <a:cubicBezTo>
                                            <a:pt x="17974" y="38719"/>
                                            <a:pt x="20269" y="39424"/>
                                            <a:pt x="22384" y="39424"/>
                                          </a:cubicBezTo>
                                          <a:cubicBezTo>
                                            <a:pt x="27499" y="39424"/>
                                            <a:pt x="30671" y="35328"/>
                                            <a:pt x="30671" y="28728"/>
                                          </a:cubicBezTo>
                                          <a:cubicBezTo>
                                            <a:pt x="30671" y="19079"/>
                                            <a:pt x="23832" y="7268"/>
                                            <a:pt x="15411" y="2420"/>
                                          </a:cubicBezTo>
                                          <a:cubicBezTo>
                                            <a:pt x="13021" y="1038"/>
                                            <a:pt x="10725" y="333"/>
                                            <a:pt x="8611" y="333"/>
                                          </a:cubicBezTo>
                                          <a:cubicBezTo>
                                            <a:pt x="6163" y="333"/>
                                            <a:pt x="4086" y="1296"/>
                                            <a:pt x="2629" y="312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4" name="Freeform: Shape 14013">
                                      <a:extLst>
                                        <a:ext uri="{FF2B5EF4-FFF2-40B4-BE49-F238E27FC236}">
                                          <a16:creationId xmlns:a16="http://schemas.microsoft.com/office/drawing/2014/main" id="{4E195B88-18CC-0375-6CC0-93248F320ED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2069" y="9744839"/>
                                      <a:ext cx="28184" cy="36137"/>
                                    </a:xfrm>
                                    <a:custGeom>
                                      <a:avLst/>
                                      <a:gdLst>
                                        <a:gd name="connsiteX0" fmla="*/ 14011 w 28184"/>
                                        <a:gd name="connsiteY0" fmla="*/ 34204 h 36137"/>
                                        <a:gd name="connsiteX1" fmla="*/ 0 w 28184"/>
                                        <a:gd name="connsiteY1" fmla="*/ 10011 h 36137"/>
                                        <a:gd name="connsiteX2" fmla="*/ 7839 w 28184"/>
                                        <a:gd name="connsiteY2" fmla="*/ 0 h 36137"/>
                                        <a:gd name="connsiteX3" fmla="*/ 14173 w 28184"/>
                                        <a:gd name="connsiteY3" fmla="*/ 1924 h 36137"/>
                                        <a:gd name="connsiteX4" fmla="*/ 28184 w 28184"/>
                                        <a:gd name="connsiteY4" fmla="*/ 26108 h 36137"/>
                                        <a:gd name="connsiteX5" fmla="*/ 20336 w 28184"/>
                                        <a:gd name="connsiteY5" fmla="*/ 36138 h 36137"/>
                                        <a:gd name="connsiteX6" fmla="*/ 14011 w 28184"/>
                                        <a:gd name="connsiteY6" fmla="*/ 34204 h 36137"/>
                                        <a:gd name="connsiteX7" fmla="*/ 314 w 28184"/>
                                        <a:gd name="connsiteY7" fmla="*/ 10011 h 36137"/>
                                        <a:gd name="connsiteX8" fmla="*/ 14183 w 28184"/>
                                        <a:gd name="connsiteY8" fmla="*/ 33919 h 36137"/>
                                        <a:gd name="connsiteX9" fmla="*/ 20345 w 28184"/>
                                        <a:gd name="connsiteY9" fmla="*/ 35824 h 36137"/>
                                        <a:gd name="connsiteX10" fmla="*/ 27870 w 28184"/>
                                        <a:gd name="connsiteY10" fmla="*/ 26108 h 36137"/>
                                        <a:gd name="connsiteX11" fmla="*/ 14011 w 28184"/>
                                        <a:gd name="connsiteY11" fmla="*/ 2191 h 36137"/>
                                        <a:gd name="connsiteX12" fmla="*/ 7839 w 28184"/>
                                        <a:gd name="connsiteY12" fmla="*/ 315 h 36137"/>
                                        <a:gd name="connsiteX13" fmla="*/ 314 w 28184"/>
                                        <a:gd name="connsiteY13" fmla="*/ 10011 h 3613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8184" h="36137">
                                          <a:moveTo>
                                            <a:pt x="14011" y="34204"/>
                                          </a:moveTo>
                                          <a:cubicBezTo>
                                            <a:pt x="6277" y="29728"/>
                                            <a:pt x="0" y="18907"/>
                                            <a:pt x="0" y="10011"/>
                                          </a:cubicBezTo>
                                          <a:cubicBezTo>
                                            <a:pt x="0" y="3829"/>
                                            <a:pt x="3000" y="0"/>
                                            <a:pt x="7839" y="0"/>
                                          </a:cubicBezTo>
                                          <a:cubicBezTo>
                                            <a:pt x="9820" y="0"/>
                                            <a:pt x="11954" y="638"/>
                                            <a:pt x="14173" y="1924"/>
                                          </a:cubicBezTo>
                                          <a:cubicBezTo>
                                            <a:pt x="21898" y="6391"/>
                                            <a:pt x="28184" y="17221"/>
                                            <a:pt x="28184" y="26108"/>
                                          </a:cubicBezTo>
                                          <a:cubicBezTo>
                                            <a:pt x="28184" y="32290"/>
                                            <a:pt x="25174" y="36138"/>
                                            <a:pt x="20336" y="36138"/>
                                          </a:cubicBezTo>
                                          <a:cubicBezTo>
                                            <a:pt x="18374" y="36138"/>
                                            <a:pt x="16231" y="35471"/>
                                            <a:pt x="14011" y="34204"/>
                                          </a:cubicBezTo>
                                          <a:close/>
                                          <a:moveTo>
                                            <a:pt x="314" y="10011"/>
                                          </a:moveTo>
                                          <a:cubicBezTo>
                                            <a:pt x="314" y="18783"/>
                                            <a:pt x="6534" y="29518"/>
                                            <a:pt x="14183" y="33919"/>
                                          </a:cubicBezTo>
                                          <a:cubicBezTo>
                                            <a:pt x="16354" y="35185"/>
                                            <a:pt x="18431" y="35824"/>
                                            <a:pt x="20345" y="35824"/>
                                          </a:cubicBezTo>
                                          <a:cubicBezTo>
                                            <a:pt x="24994" y="35824"/>
                                            <a:pt x="27870" y="32099"/>
                                            <a:pt x="27870" y="26108"/>
                                          </a:cubicBezTo>
                                          <a:cubicBezTo>
                                            <a:pt x="27870" y="17326"/>
                                            <a:pt x="21660" y="6610"/>
                                            <a:pt x="14011" y="2191"/>
                                          </a:cubicBezTo>
                                          <a:cubicBezTo>
                                            <a:pt x="11830" y="943"/>
                                            <a:pt x="9763" y="315"/>
                                            <a:pt x="7839" y="315"/>
                                          </a:cubicBezTo>
                                          <a:cubicBezTo>
                                            <a:pt x="3191" y="315"/>
                                            <a:pt x="314" y="4039"/>
                                            <a:pt x="314" y="1001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5" name="Freeform: Shape 14014">
                                      <a:extLst>
                                        <a:ext uri="{FF2B5EF4-FFF2-40B4-BE49-F238E27FC236}">
                                          <a16:creationId xmlns:a16="http://schemas.microsoft.com/office/drawing/2014/main" id="{FE2EBC6E-9C1C-B172-8ED7-55DFE07432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3421" y="9746582"/>
                                      <a:ext cx="25479" cy="32651"/>
                                    </a:xfrm>
                                    <a:custGeom>
                                      <a:avLst/>
                                      <a:gdLst>
                                        <a:gd name="connsiteX0" fmla="*/ 12659 w 25479"/>
                                        <a:gd name="connsiteY0" fmla="*/ 30890 h 32651"/>
                                        <a:gd name="connsiteX1" fmla="*/ 0 w 25479"/>
                                        <a:gd name="connsiteY1" fmla="*/ 9058 h 32651"/>
                                        <a:gd name="connsiteX2" fmla="*/ 7096 w 25479"/>
                                        <a:gd name="connsiteY2" fmla="*/ 0 h 32651"/>
                                        <a:gd name="connsiteX3" fmla="*/ 12821 w 25479"/>
                                        <a:gd name="connsiteY3" fmla="*/ 1753 h 32651"/>
                                        <a:gd name="connsiteX4" fmla="*/ 25479 w 25479"/>
                                        <a:gd name="connsiteY4" fmla="*/ 23584 h 32651"/>
                                        <a:gd name="connsiteX5" fmla="*/ 18383 w 25479"/>
                                        <a:gd name="connsiteY5" fmla="*/ 32652 h 32651"/>
                                        <a:gd name="connsiteX6" fmla="*/ 12659 w 25479"/>
                                        <a:gd name="connsiteY6" fmla="*/ 30890 h 32651"/>
                                        <a:gd name="connsiteX7" fmla="*/ 314 w 25479"/>
                                        <a:gd name="connsiteY7" fmla="*/ 9058 h 32651"/>
                                        <a:gd name="connsiteX8" fmla="*/ 12821 w 25479"/>
                                        <a:gd name="connsiteY8" fmla="*/ 30623 h 32651"/>
                                        <a:gd name="connsiteX9" fmla="*/ 18383 w 25479"/>
                                        <a:gd name="connsiteY9" fmla="*/ 32328 h 32651"/>
                                        <a:gd name="connsiteX10" fmla="*/ 25146 w 25479"/>
                                        <a:gd name="connsiteY10" fmla="*/ 23584 h 32651"/>
                                        <a:gd name="connsiteX11" fmla="*/ 12649 w 25479"/>
                                        <a:gd name="connsiteY11" fmla="*/ 2029 h 32651"/>
                                        <a:gd name="connsiteX12" fmla="*/ 7087 w 25479"/>
                                        <a:gd name="connsiteY12" fmla="*/ 324 h 32651"/>
                                        <a:gd name="connsiteX13" fmla="*/ 314 w 25479"/>
                                        <a:gd name="connsiteY13" fmla="*/ 9058 h 32651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5479" h="32651">
                                          <a:moveTo>
                                            <a:pt x="12659" y="30890"/>
                                          </a:moveTo>
                                          <a:cubicBezTo>
                                            <a:pt x="5686" y="26870"/>
                                            <a:pt x="0" y="17069"/>
                                            <a:pt x="0" y="9058"/>
                                          </a:cubicBezTo>
                                          <a:cubicBezTo>
                                            <a:pt x="0" y="3477"/>
                                            <a:pt x="2715" y="0"/>
                                            <a:pt x="7096" y="0"/>
                                          </a:cubicBezTo>
                                          <a:cubicBezTo>
                                            <a:pt x="8877" y="0"/>
                                            <a:pt x="10811" y="600"/>
                                            <a:pt x="12821" y="1753"/>
                                          </a:cubicBezTo>
                                          <a:cubicBezTo>
                                            <a:pt x="19793" y="5801"/>
                                            <a:pt x="25479" y="15583"/>
                                            <a:pt x="25479" y="23584"/>
                                          </a:cubicBezTo>
                                          <a:cubicBezTo>
                                            <a:pt x="25479" y="29175"/>
                                            <a:pt x="22765" y="32652"/>
                                            <a:pt x="18383" y="32652"/>
                                          </a:cubicBezTo>
                                          <a:cubicBezTo>
                                            <a:pt x="16592" y="32642"/>
                                            <a:pt x="14668" y="32061"/>
                                            <a:pt x="12659" y="30890"/>
                                          </a:cubicBezTo>
                                          <a:close/>
                                          <a:moveTo>
                                            <a:pt x="314" y="9058"/>
                                          </a:moveTo>
                                          <a:cubicBezTo>
                                            <a:pt x="314" y="16964"/>
                                            <a:pt x="5924" y="26641"/>
                                            <a:pt x="12821" y="30623"/>
                                          </a:cubicBezTo>
                                          <a:cubicBezTo>
                                            <a:pt x="14773" y="31747"/>
                                            <a:pt x="16650" y="32328"/>
                                            <a:pt x="18383" y="32328"/>
                                          </a:cubicBezTo>
                                          <a:cubicBezTo>
                                            <a:pt x="22555" y="32328"/>
                                            <a:pt x="25146" y="28985"/>
                                            <a:pt x="25146" y="23584"/>
                                          </a:cubicBezTo>
                                          <a:cubicBezTo>
                                            <a:pt x="25146" y="15688"/>
                                            <a:pt x="19545" y="6020"/>
                                            <a:pt x="12649" y="2029"/>
                                          </a:cubicBezTo>
                                          <a:cubicBezTo>
                                            <a:pt x="10687" y="905"/>
                                            <a:pt x="8820" y="324"/>
                                            <a:pt x="7087" y="324"/>
                                          </a:cubicBezTo>
                                          <a:cubicBezTo>
                                            <a:pt x="2915" y="324"/>
                                            <a:pt x="314" y="3667"/>
                                            <a:pt x="314" y="9058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6" name="Freeform: Shape 14015">
                                      <a:extLst>
                                        <a:ext uri="{FF2B5EF4-FFF2-40B4-BE49-F238E27FC236}">
                                          <a16:creationId xmlns:a16="http://schemas.microsoft.com/office/drawing/2014/main" id="{69AB93DE-7494-5E80-A879-C881F4D7D1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4764" y="9748306"/>
                                      <a:ext cx="22783" cy="29184"/>
                                    </a:xfrm>
                                    <a:custGeom>
                                      <a:avLst/>
                                      <a:gdLst>
                                        <a:gd name="connsiteX0" fmla="*/ 11316 w 22783"/>
                                        <a:gd name="connsiteY0" fmla="*/ 27622 h 29184"/>
                                        <a:gd name="connsiteX1" fmla="*/ 0 w 22783"/>
                                        <a:gd name="connsiteY1" fmla="*/ 8115 h 29184"/>
                                        <a:gd name="connsiteX2" fmla="*/ 6344 w 22783"/>
                                        <a:gd name="connsiteY2" fmla="*/ 0 h 29184"/>
                                        <a:gd name="connsiteX3" fmla="*/ 11478 w 22783"/>
                                        <a:gd name="connsiteY3" fmla="*/ 1562 h 29184"/>
                                        <a:gd name="connsiteX4" fmla="*/ 22784 w 22783"/>
                                        <a:gd name="connsiteY4" fmla="*/ 21069 h 29184"/>
                                        <a:gd name="connsiteX5" fmla="*/ 16440 w 22783"/>
                                        <a:gd name="connsiteY5" fmla="*/ 29185 h 29184"/>
                                        <a:gd name="connsiteX6" fmla="*/ 11316 w 22783"/>
                                        <a:gd name="connsiteY6" fmla="*/ 27622 h 29184"/>
                                        <a:gd name="connsiteX7" fmla="*/ 333 w 22783"/>
                                        <a:gd name="connsiteY7" fmla="*/ 8115 h 29184"/>
                                        <a:gd name="connsiteX8" fmla="*/ 11487 w 22783"/>
                                        <a:gd name="connsiteY8" fmla="*/ 27337 h 29184"/>
                                        <a:gd name="connsiteX9" fmla="*/ 16450 w 22783"/>
                                        <a:gd name="connsiteY9" fmla="*/ 28870 h 29184"/>
                                        <a:gd name="connsiteX10" fmla="*/ 22470 w 22783"/>
                                        <a:gd name="connsiteY10" fmla="*/ 21079 h 29184"/>
                                        <a:gd name="connsiteX11" fmla="*/ 11325 w 22783"/>
                                        <a:gd name="connsiteY11" fmla="*/ 1857 h 29184"/>
                                        <a:gd name="connsiteX12" fmla="*/ 6363 w 22783"/>
                                        <a:gd name="connsiteY12" fmla="*/ 333 h 29184"/>
                                        <a:gd name="connsiteX13" fmla="*/ 333 w 22783"/>
                                        <a:gd name="connsiteY13" fmla="*/ 8115 h 2918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22783" h="29184">
                                          <a:moveTo>
                                            <a:pt x="11316" y="27622"/>
                                          </a:moveTo>
                                          <a:cubicBezTo>
                                            <a:pt x="5077" y="24032"/>
                                            <a:pt x="0" y="15259"/>
                                            <a:pt x="0" y="8115"/>
                                          </a:cubicBezTo>
                                          <a:cubicBezTo>
                                            <a:pt x="0" y="3124"/>
                                            <a:pt x="2439" y="0"/>
                                            <a:pt x="6344" y="0"/>
                                          </a:cubicBezTo>
                                          <a:cubicBezTo>
                                            <a:pt x="7953" y="0"/>
                                            <a:pt x="9687" y="524"/>
                                            <a:pt x="11478" y="1562"/>
                                          </a:cubicBezTo>
                                          <a:cubicBezTo>
                                            <a:pt x="17707" y="5153"/>
                                            <a:pt x="22784" y="13916"/>
                                            <a:pt x="22784" y="21069"/>
                                          </a:cubicBezTo>
                                          <a:cubicBezTo>
                                            <a:pt x="22784" y="26080"/>
                                            <a:pt x="20355" y="29185"/>
                                            <a:pt x="16440" y="29185"/>
                                          </a:cubicBezTo>
                                          <a:cubicBezTo>
                                            <a:pt x="14840" y="29185"/>
                                            <a:pt x="13116" y="28651"/>
                                            <a:pt x="11316" y="27622"/>
                                          </a:cubicBezTo>
                                          <a:close/>
                                          <a:moveTo>
                                            <a:pt x="333" y="8115"/>
                                          </a:moveTo>
                                          <a:cubicBezTo>
                                            <a:pt x="333" y="15173"/>
                                            <a:pt x="5334" y="23803"/>
                                            <a:pt x="11487" y="27337"/>
                                          </a:cubicBezTo>
                                          <a:cubicBezTo>
                                            <a:pt x="13230" y="28356"/>
                                            <a:pt x="14897" y="28870"/>
                                            <a:pt x="16450" y="28870"/>
                                          </a:cubicBezTo>
                                          <a:cubicBezTo>
                                            <a:pt x="20164" y="28870"/>
                                            <a:pt x="22470" y="25889"/>
                                            <a:pt x="22470" y="21079"/>
                                          </a:cubicBezTo>
                                          <a:cubicBezTo>
                                            <a:pt x="22470" y="14040"/>
                                            <a:pt x="17469" y="5391"/>
                                            <a:pt x="11325" y="1857"/>
                                          </a:cubicBezTo>
                                          <a:cubicBezTo>
                                            <a:pt x="9573" y="848"/>
                                            <a:pt x="7915" y="333"/>
                                            <a:pt x="6363" y="333"/>
                                          </a:cubicBezTo>
                                          <a:cubicBezTo>
                                            <a:pt x="2639" y="324"/>
                                            <a:pt x="333" y="3315"/>
                                            <a:pt x="333" y="8115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7" name="Freeform: Shape 14016">
                                      <a:extLst>
                                        <a:ext uri="{FF2B5EF4-FFF2-40B4-BE49-F238E27FC236}">
                                          <a16:creationId xmlns:a16="http://schemas.microsoft.com/office/drawing/2014/main" id="{67E3429C-7485-F44B-99FD-B02C99A5591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6193" y="9750135"/>
                                      <a:ext cx="19935" cy="25527"/>
                                    </a:xfrm>
                                    <a:custGeom>
                                      <a:avLst/>
                                      <a:gdLst>
                                        <a:gd name="connsiteX0" fmla="*/ 9887 w 19935"/>
                                        <a:gd name="connsiteY0" fmla="*/ 24165 h 25527"/>
                                        <a:gd name="connsiteX1" fmla="*/ 0 w 19935"/>
                                        <a:gd name="connsiteY1" fmla="*/ 7106 h 25527"/>
                                        <a:gd name="connsiteX2" fmla="*/ 5553 w 19935"/>
                                        <a:gd name="connsiteY2" fmla="*/ 0 h 25527"/>
                                        <a:gd name="connsiteX3" fmla="*/ 10049 w 19935"/>
                                        <a:gd name="connsiteY3" fmla="*/ 1362 h 25527"/>
                                        <a:gd name="connsiteX4" fmla="*/ 19936 w 19935"/>
                                        <a:gd name="connsiteY4" fmla="*/ 18431 h 25527"/>
                                        <a:gd name="connsiteX5" fmla="*/ 14373 w 19935"/>
                                        <a:gd name="connsiteY5" fmla="*/ 25527 h 25527"/>
                                        <a:gd name="connsiteX6" fmla="*/ 9887 w 19935"/>
                                        <a:gd name="connsiteY6" fmla="*/ 24165 h 25527"/>
                                        <a:gd name="connsiteX7" fmla="*/ 314 w 19935"/>
                                        <a:gd name="connsiteY7" fmla="*/ 7106 h 25527"/>
                                        <a:gd name="connsiteX8" fmla="*/ 10049 w 19935"/>
                                        <a:gd name="connsiteY8" fmla="*/ 23879 h 25527"/>
                                        <a:gd name="connsiteX9" fmla="*/ 14373 w 19935"/>
                                        <a:gd name="connsiteY9" fmla="*/ 25213 h 25527"/>
                                        <a:gd name="connsiteX10" fmla="*/ 19612 w 19935"/>
                                        <a:gd name="connsiteY10" fmla="*/ 18440 h 25527"/>
                                        <a:gd name="connsiteX11" fmla="*/ 9887 w 19935"/>
                                        <a:gd name="connsiteY11" fmla="*/ 1657 h 25527"/>
                                        <a:gd name="connsiteX12" fmla="*/ 5553 w 19935"/>
                                        <a:gd name="connsiteY12" fmla="*/ 333 h 25527"/>
                                        <a:gd name="connsiteX13" fmla="*/ 314 w 19935"/>
                                        <a:gd name="connsiteY13" fmla="*/ 7106 h 2552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9935" h="25527">
                                          <a:moveTo>
                                            <a:pt x="9887" y="24165"/>
                                          </a:moveTo>
                                          <a:cubicBezTo>
                                            <a:pt x="4439" y="21022"/>
                                            <a:pt x="0" y="13354"/>
                                            <a:pt x="0" y="7106"/>
                                          </a:cubicBezTo>
                                          <a:cubicBezTo>
                                            <a:pt x="0" y="2724"/>
                                            <a:pt x="2134" y="0"/>
                                            <a:pt x="5553" y="0"/>
                                          </a:cubicBezTo>
                                          <a:cubicBezTo>
                                            <a:pt x="6963" y="0"/>
                                            <a:pt x="8468" y="467"/>
                                            <a:pt x="10049" y="1362"/>
                                          </a:cubicBezTo>
                                          <a:cubicBezTo>
                                            <a:pt x="15497" y="4515"/>
                                            <a:pt x="19936" y="12183"/>
                                            <a:pt x="19936" y="18431"/>
                                          </a:cubicBezTo>
                                          <a:cubicBezTo>
                                            <a:pt x="19936" y="22813"/>
                                            <a:pt x="17793" y="25527"/>
                                            <a:pt x="14373" y="25527"/>
                                          </a:cubicBezTo>
                                          <a:cubicBezTo>
                                            <a:pt x="12973" y="25527"/>
                                            <a:pt x="11459" y="25070"/>
                                            <a:pt x="9887" y="24165"/>
                                          </a:cubicBezTo>
                                          <a:close/>
                                          <a:moveTo>
                                            <a:pt x="314" y="7106"/>
                                          </a:moveTo>
                                          <a:cubicBezTo>
                                            <a:pt x="314" y="13259"/>
                                            <a:pt x="4686" y="20784"/>
                                            <a:pt x="10049" y="23879"/>
                                          </a:cubicBezTo>
                                          <a:cubicBezTo>
                                            <a:pt x="11573" y="24775"/>
                                            <a:pt x="13021" y="25213"/>
                                            <a:pt x="14373" y="25213"/>
                                          </a:cubicBezTo>
                                          <a:cubicBezTo>
                                            <a:pt x="17602" y="25213"/>
                                            <a:pt x="19612" y="22622"/>
                                            <a:pt x="19612" y="18440"/>
                                          </a:cubicBezTo>
                                          <a:cubicBezTo>
                                            <a:pt x="19612" y="12278"/>
                                            <a:pt x="15240" y="4744"/>
                                            <a:pt x="9887" y="1657"/>
                                          </a:cubicBezTo>
                                          <a:cubicBezTo>
                                            <a:pt x="8363" y="762"/>
                                            <a:pt x="6906" y="333"/>
                                            <a:pt x="5553" y="333"/>
                                          </a:cubicBezTo>
                                          <a:cubicBezTo>
                                            <a:pt x="2324" y="333"/>
                                            <a:pt x="314" y="2924"/>
                                            <a:pt x="314" y="710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8" name="Freeform: Shape 14017">
                                      <a:extLst>
                                        <a:ext uri="{FF2B5EF4-FFF2-40B4-BE49-F238E27FC236}">
                                          <a16:creationId xmlns:a16="http://schemas.microsoft.com/office/drawing/2014/main" id="{07920332-61D5-674E-B16E-621A2725BA4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7546" y="9751868"/>
                                      <a:ext cx="17240" cy="22069"/>
                                    </a:xfrm>
                                    <a:custGeom>
                                      <a:avLst/>
                                      <a:gdLst>
                                        <a:gd name="connsiteX0" fmla="*/ 8534 w 17240"/>
                                        <a:gd name="connsiteY0" fmla="*/ 20888 h 22069"/>
                                        <a:gd name="connsiteX1" fmla="*/ 0 w 17240"/>
                                        <a:gd name="connsiteY1" fmla="*/ 6144 h 22069"/>
                                        <a:gd name="connsiteX2" fmla="*/ 4820 w 17240"/>
                                        <a:gd name="connsiteY2" fmla="*/ 0 h 22069"/>
                                        <a:gd name="connsiteX3" fmla="*/ 8706 w 17240"/>
                                        <a:gd name="connsiteY3" fmla="*/ 1191 h 22069"/>
                                        <a:gd name="connsiteX4" fmla="*/ 17240 w 17240"/>
                                        <a:gd name="connsiteY4" fmla="*/ 15916 h 22069"/>
                                        <a:gd name="connsiteX5" fmla="*/ 12411 w 17240"/>
                                        <a:gd name="connsiteY5" fmla="*/ 22070 h 22069"/>
                                        <a:gd name="connsiteX6" fmla="*/ 8534 w 17240"/>
                                        <a:gd name="connsiteY6" fmla="*/ 20888 h 22069"/>
                                        <a:gd name="connsiteX7" fmla="*/ 314 w 17240"/>
                                        <a:gd name="connsiteY7" fmla="*/ 6144 h 22069"/>
                                        <a:gd name="connsiteX8" fmla="*/ 8696 w 17240"/>
                                        <a:gd name="connsiteY8" fmla="*/ 20612 h 22069"/>
                                        <a:gd name="connsiteX9" fmla="*/ 12402 w 17240"/>
                                        <a:gd name="connsiteY9" fmla="*/ 21746 h 22069"/>
                                        <a:gd name="connsiteX10" fmla="*/ 16907 w 17240"/>
                                        <a:gd name="connsiteY10" fmla="*/ 15926 h 22069"/>
                                        <a:gd name="connsiteX11" fmla="*/ 8534 w 17240"/>
                                        <a:gd name="connsiteY11" fmla="*/ 1467 h 22069"/>
                                        <a:gd name="connsiteX12" fmla="*/ 4810 w 17240"/>
                                        <a:gd name="connsiteY12" fmla="*/ 333 h 22069"/>
                                        <a:gd name="connsiteX13" fmla="*/ 314 w 17240"/>
                                        <a:gd name="connsiteY13" fmla="*/ 6144 h 2206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7240" h="22069">
                                          <a:moveTo>
                                            <a:pt x="8534" y="20888"/>
                                          </a:moveTo>
                                          <a:cubicBezTo>
                                            <a:pt x="3829" y="18174"/>
                                            <a:pt x="0" y="11564"/>
                                            <a:pt x="0" y="6144"/>
                                          </a:cubicBezTo>
                                          <a:cubicBezTo>
                                            <a:pt x="0" y="2362"/>
                                            <a:pt x="1848" y="0"/>
                                            <a:pt x="4820" y="0"/>
                                          </a:cubicBezTo>
                                          <a:cubicBezTo>
                                            <a:pt x="6039" y="0"/>
                                            <a:pt x="7344" y="400"/>
                                            <a:pt x="8706" y="1191"/>
                                          </a:cubicBezTo>
                                          <a:cubicBezTo>
                                            <a:pt x="13411" y="3915"/>
                                            <a:pt x="17240" y="10525"/>
                                            <a:pt x="17240" y="15916"/>
                                          </a:cubicBezTo>
                                          <a:cubicBezTo>
                                            <a:pt x="17240" y="19707"/>
                                            <a:pt x="15383" y="22070"/>
                                            <a:pt x="12411" y="22070"/>
                                          </a:cubicBezTo>
                                          <a:cubicBezTo>
                                            <a:pt x="11201" y="22060"/>
                                            <a:pt x="9896" y="21669"/>
                                            <a:pt x="8534" y="20888"/>
                                          </a:cubicBezTo>
                                          <a:close/>
                                          <a:moveTo>
                                            <a:pt x="314" y="6144"/>
                                          </a:moveTo>
                                          <a:cubicBezTo>
                                            <a:pt x="314" y="11468"/>
                                            <a:pt x="4077" y="17936"/>
                                            <a:pt x="8696" y="20612"/>
                                          </a:cubicBezTo>
                                          <a:cubicBezTo>
                                            <a:pt x="10001" y="21365"/>
                                            <a:pt x="11249" y="21746"/>
                                            <a:pt x="12402" y="21746"/>
                                          </a:cubicBezTo>
                                          <a:cubicBezTo>
                                            <a:pt x="15183" y="21746"/>
                                            <a:pt x="16907" y="19526"/>
                                            <a:pt x="16907" y="15926"/>
                                          </a:cubicBezTo>
                                          <a:cubicBezTo>
                                            <a:pt x="16907" y="10630"/>
                                            <a:pt x="13154" y="4143"/>
                                            <a:pt x="8534" y="1467"/>
                                          </a:cubicBezTo>
                                          <a:cubicBezTo>
                                            <a:pt x="7220" y="724"/>
                                            <a:pt x="5972" y="333"/>
                                            <a:pt x="4810" y="333"/>
                                          </a:cubicBezTo>
                                          <a:cubicBezTo>
                                            <a:pt x="2038" y="324"/>
                                            <a:pt x="314" y="2553"/>
                                            <a:pt x="314" y="614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19" name="Freeform: Shape 14018">
                                      <a:extLst>
                                        <a:ext uri="{FF2B5EF4-FFF2-40B4-BE49-F238E27FC236}">
                                          <a16:creationId xmlns:a16="http://schemas.microsoft.com/office/drawing/2014/main" id="{AE989A50-2326-972E-F03D-9251835DAC3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8803" y="9753497"/>
                                      <a:ext cx="14725" cy="18811"/>
                                    </a:xfrm>
                                    <a:custGeom>
                                      <a:avLst/>
                                      <a:gdLst>
                                        <a:gd name="connsiteX0" fmla="*/ 7277 w 14725"/>
                                        <a:gd name="connsiteY0" fmla="*/ 17812 h 18811"/>
                                        <a:gd name="connsiteX1" fmla="*/ 0 w 14725"/>
                                        <a:gd name="connsiteY1" fmla="*/ 5249 h 18811"/>
                                        <a:gd name="connsiteX2" fmla="*/ 4124 w 14725"/>
                                        <a:gd name="connsiteY2" fmla="*/ 0 h 18811"/>
                                        <a:gd name="connsiteX3" fmla="*/ 7449 w 14725"/>
                                        <a:gd name="connsiteY3" fmla="*/ 1010 h 18811"/>
                                        <a:gd name="connsiteX4" fmla="*/ 14726 w 14725"/>
                                        <a:gd name="connsiteY4" fmla="*/ 13554 h 18811"/>
                                        <a:gd name="connsiteX5" fmla="*/ 10592 w 14725"/>
                                        <a:gd name="connsiteY5" fmla="*/ 18812 h 18811"/>
                                        <a:gd name="connsiteX6" fmla="*/ 7277 w 14725"/>
                                        <a:gd name="connsiteY6" fmla="*/ 17812 h 18811"/>
                                        <a:gd name="connsiteX7" fmla="*/ 314 w 14725"/>
                                        <a:gd name="connsiteY7" fmla="*/ 5249 h 18811"/>
                                        <a:gd name="connsiteX8" fmla="*/ 7439 w 14725"/>
                                        <a:gd name="connsiteY8" fmla="*/ 17526 h 18811"/>
                                        <a:gd name="connsiteX9" fmla="*/ 10582 w 14725"/>
                                        <a:gd name="connsiteY9" fmla="*/ 18498 h 18811"/>
                                        <a:gd name="connsiteX10" fmla="*/ 14392 w 14725"/>
                                        <a:gd name="connsiteY10" fmla="*/ 13564 h 18811"/>
                                        <a:gd name="connsiteX11" fmla="*/ 7268 w 14725"/>
                                        <a:gd name="connsiteY11" fmla="*/ 1286 h 18811"/>
                                        <a:gd name="connsiteX12" fmla="*/ 4115 w 14725"/>
                                        <a:gd name="connsiteY12" fmla="*/ 324 h 18811"/>
                                        <a:gd name="connsiteX13" fmla="*/ 314 w 14725"/>
                                        <a:gd name="connsiteY13" fmla="*/ 5249 h 18811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</a:cxnLst>
                                      <a:rect l="l" t="t" r="r" b="b"/>
                                      <a:pathLst>
                                        <a:path w="14725" h="18811">
                                          <a:moveTo>
                                            <a:pt x="7277" y="17812"/>
                                          </a:moveTo>
                                          <a:cubicBezTo>
                                            <a:pt x="3267" y="15488"/>
                                            <a:pt x="0" y="9840"/>
                                            <a:pt x="0" y="5249"/>
                                          </a:cubicBezTo>
                                          <a:cubicBezTo>
                                            <a:pt x="0" y="2010"/>
                                            <a:pt x="1581" y="0"/>
                                            <a:pt x="4124" y="0"/>
                                          </a:cubicBezTo>
                                          <a:cubicBezTo>
                                            <a:pt x="5162" y="0"/>
                                            <a:pt x="6277" y="333"/>
                                            <a:pt x="7449" y="1010"/>
                                          </a:cubicBezTo>
                                          <a:cubicBezTo>
                                            <a:pt x="11449" y="3334"/>
                                            <a:pt x="14726" y="8973"/>
                                            <a:pt x="14726" y="13554"/>
                                          </a:cubicBezTo>
                                          <a:cubicBezTo>
                                            <a:pt x="14726" y="16745"/>
                                            <a:pt x="13097" y="18812"/>
                                            <a:pt x="10592" y="18812"/>
                                          </a:cubicBezTo>
                                          <a:cubicBezTo>
                                            <a:pt x="9553" y="18812"/>
                                            <a:pt x="8439" y="18469"/>
                                            <a:pt x="7277" y="17812"/>
                                          </a:cubicBezTo>
                                          <a:close/>
                                          <a:moveTo>
                                            <a:pt x="314" y="5249"/>
                                          </a:moveTo>
                                          <a:cubicBezTo>
                                            <a:pt x="314" y="9763"/>
                                            <a:pt x="3515" y="15259"/>
                                            <a:pt x="7439" y="17526"/>
                                          </a:cubicBezTo>
                                          <a:cubicBezTo>
                                            <a:pt x="8544" y="18164"/>
                                            <a:pt x="9611" y="18498"/>
                                            <a:pt x="10582" y="18498"/>
                                          </a:cubicBezTo>
                                          <a:cubicBezTo>
                                            <a:pt x="12925" y="18498"/>
                                            <a:pt x="14392" y="16621"/>
                                            <a:pt x="14392" y="13564"/>
                                          </a:cubicBezTo>
                                          <a:cubicBezTo>
                                            <a:pt x="14392" y="9068"/>
                                            <a:pt x="11192" y="3553"/>
                                            <a:pt x="7268" y="1286"/>
                                          </a:cubicBezTo>
                                          <a:cubicBezTo>
                                            <a:pt x="6153" y="657"/>
                                            <a:pt x="5096" y="324"/>
                                            <a:pt x="4115" y="324"/>
                                          </a:cubicBezTo>
                                          <a:cubicBezTo>
                                            <a:pt x="1772" y="315"/>
                                            <a:pt x="314" y="2200"/>
                                            <a:pt x="314" y="5249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4020" name="Freeform: Shape 14019">
                                      <a:extLst>
                                        <a:ext uri="{FF2B5EF4-FFF2-40B4-BE49-F238E27FC236}">
                                          <a16:creationId xmlns:a16="http://schemas.microsoft.com/office/drawing/2014/main" id="{AB1A8CBB-E1A5-241A-CF3B-7FBDBF4C69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879994" y="9755031"/>
                                      <a:ext cx="12334" cy="15744"/>
                                    </a:xfrm>
                                    <a:custGeom>
                                      <a:avLst/>
                                      <a:gdLst>
                                        <a:gd name="connsiteX0" fmla="*/ 6086 w 12334"/>
                                        <a:gd name="connsiteY0" fmla="*/ 14916 h 15744"/>
                                        <a:gd name="connsiteX1" fmla="*/ 0 w 12334"/>
                                        <a:gd name="connsiteY1" fmla="*/ 4410 h 15744"/>
                                        <a:gd name="connsiteX2" fmla="*/ 3477 w 12334"/>
                                        <a:gd name="connsiteY2" fmla="*/ 0 h 15744"/>
                                        <a:gd name="connsiteX3" fmla="*/ 6258 w 12334"/>
                                        <a:gd name="connsiteY3" fmla="*/ 857 h 15744"/>
                                        <a:gd name="connsiteX4" fmla="*/ 12335 w 12334"/>
                                        <a:gd name="connsiteY4" fmla="*/ 11363 h 15744"/>
                                        <a:gd name="connsiteX5" fmla="*/ 11382 w 12334"/>
                                        <a:gd name="connsiteY5" fmla="*/ 14583 h 15744"/>
                                        <a:gd name="connsiteX6" fmla="*/ 8868 w 12334"/>
                                        <a:gd name="connsiteY6" fmla="*/ 15745 h 15744"/>
                                        <a:gd name="connsiteX7" fmla="*/ 6086 w 12334"/>
                                        <a:gd name="connsiteY7" fmla="*/ 14916 h 15744"/>
                                        <a:gd name="connsiteX8" fmla="*/ 324 w 12334"/>
                                        <a:gd name="connsiteY8" fmla="*/ 4410 h 15744"/>
                                        <a:gd name="connsiteX9" fmla="*/ 6258 w 12334"/>
                                        <a:gd name="connsiteY9" fmla="*/ 14631 h 15744"/>
                                        <a:gd name="connsiteX10" fmla="*/ 8868 w 12334"/>
                                        <a:gd name="connsiteY10" fmla="*/ 15421 h 15744"/>
                                        <a:gd name="connsiteX11" fmla="*/ 11125 w 12334"/>
                                        <a:gd name="connsiteY11" fmla="*/ 14392 h 15744"/>
                                        <a:gd name="connsiteX12" fmla="*/ 12011 w 12334"/>
                                        <a:gd name="connsiteY12" fmla="*/ 11363 h 15744"/>
                                        <a:gd name="connsiteX13" fmla="*/ 6086 w 12334"/>
                                        <a:gd name="connsiteY13" fmla="*/ 1134 h 15744"/>
                                        <a:gd name="connsiteX14" fmla="*/ 3477 w 12334"/>
                                        <a:gd name="connsiteY14" fmla="*/ 333 h 15744"/>
                                        <a:gd name="connsiteX15" fmla="*/ 324 w 12334"/>
                                        <a:gd name="connsiteY15" fmla="*/ 4410 h 1574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12334" h="15744">
                                          <a:moveTo>
                                            <a:pt x="6086" y="14916"/>
                                          </a:moveTo>
                                          <a:cubicBezTo>
                                            <a:pt x="2734" y="12963"/>
                                            <a:pt x="0" y="8258"/>
                                            <a:pt x="0" y="4410"/>
                                          </a:cubicBezTo>
                                          <a:cubicBezTo>
                                            <a:pt x="0" y="1753"/>
                                            <a:pt x="1362" y="0"/>
                                            <a:pt x="3477" y="0"/>
                                          </a:cubicBezTo>
                                          <a:cubicBezTo>
                                            <a:pt x="4343" y="0"/>
                                            <a:pt x="5277" y="286"/>
                                            <a:pt x="6258" y="857"/>
                                          </a:cubicBezTo>
                                          <a:cubicBezTo>
                                            <a:pt x="9611" y="2791"/>
                                            <a:pt x="12335" y="7487"/>
                                            <a:pt x="12335" y="11363"/>
                                          </a:cubicBezTo>
                                          <a:cubicBezTo>
                                            <a:pt x="12335" y="12697"/>
                                            <a:pt x="12001" y="13802"/>
                                            <a:pt x="11382" y="14583"/>
                                          </a:cubicBezTo>
                                          <a:cubicBezTo>
                                            <a:pt x="10773" y="15354"/>
                                            <a:pt x="9896" y="15745"/>
                                            <a:pt x="8868" y="15745"/>
                                          </a:cubicBezTo>
                                          <a:cubicBezTo>
                                            <a:pt x="7991" y="15735"/>
                                            <a:pt x="7058" y="15459"/>
                                            <a:pt x="6086" y="14916"/>
                                          </a:cubicBezTo>
                                          <a:close/>
                                          <a:moveTo>
                                            <a:pt x="324" y="4410"/>
                                          </a:moveTo>
                                          <a:cubicBezTo>
                                            <a:pt x="324" y="8172"/>
                                            <a:pt x="2991" y="12745"/>
                                            <a:pt x="6258" y="14631"/>
                                          </a:cubicBezTo>
                                          <a:cubicBezTo>
                                            <a:pt x="7172" y="15154"/>
                                            <a:pt x="8058" y="15421"/>
                                            <a:pt x="8868" y="15421"/>
                                          </a:cubicBezTo>
                                          <a:cubicBezTo>
                                            <a:pt x="9792" y="15421"/>
                                            <a:pt x="10573" y="15078"/>
                                            <a:pt x="11125" y="14392"/>
                                          </a:cubicBezTo>
                                          <a:cubicBezTo>
                                            <a:pt x="11706" y="13659"/>
                                            <a:pt x="12011" y="12621"/>
                                            <a:pt x="12011" y="11363"/>
                                          </a:cubicBezTo>
                                          <a:cubicBezTo>
                                            <a:pt x="12011" y="7620"/>
                                            <a:pt x="9353" y="3029"/>
                                            <a:pt x="6086" y="1134"/>
                                          </a:cubicBezTo>
                                          <a:cubicBezTo>
                                            <a:pt x="5162" y="610"/>
                                            <a:pt x="4286" y="333"/>
                                            <a:pt x="3477" y="333"/>
                                          </a:cubicBezTo>
                                          <a:cubicBezTo>
                                            <a:pt x="1524" y="324"/>
                                            <a:pt x="324" y="1896"/>
                                            <a:pt x="324" y="441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pFill/>
                                    <a:ln w="9525" cap="flat">
                                      <a:noFill/>
                                      <a:prstDash val="solid"/>
                                      <a:miter/>
                                    </a:ln>
                                  </p:spPr>
                                  <p:txBody>
                                    <a:bodyPr rtlCol="0" anchor="ctr"/>
                                    <a:lstStyle/>
                                    <a:p>
                                      <a:pPr marL="0" marR="0" lvl="0" indent="0" algn="l" defTabSz="914400" rtl="0" eaLnBrk="1" fontAlgn="auto" latinLnBrk="0" hangingPunct="1">
                                        <a:lnSpc>
                                          <a:spcPct val="100000"/>
                                        </a:lnSpc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ClrTx/>
                                        <a:buSzTx/>
                                        <a:buFontTx/>
                                        <a:buNone/>
                                        <a:tabLst/>
                                        <a:defRPr/>
                                      </a:pPr>
                                      <a:endParaRPr kumimoji="0" lang="en-US" b="0" i="0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FFFFFF"/>
                                        </a:solidFill>
                                        <a:effectLst>
                                          <a:outerShdw blurRad="38100" dist="38100" dir="2700000" algn="tl">
                                            <a:srgbClr val="000000">
                                              <a:alpha val="43137"/>
                                            </a:srgbClr>
                                          </a:outerShdw>
                                        </a:effectLst>
                                        <a:uLnTx/>
                                        <a:uFillTx/>
                                        <a:latin typeface="Arial Nova Cond" panose="020B0506020202020204" pitchFamily="34" charset="0"/>
                                        <a:ea typeface="+mn-ea"/>
                                        <a:cs typeface="+mn-cs"/>
                                      </a:endParaRPr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09" name="Freeform: Shape 14008">
                                    <a:extLst>
                                      <a:ext uri="{FF2B5EF4-FFF2-40B4-BE49-F238E27FC236}">
                                        <a16:creationId xmlns:a16="http://schemas.microsoft.com/office/drawing/2014/main" id="{9503DEFE-5B00-7948-D7E4-A0554804A3D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5444005">
                                    <a:off x="13865796" y="9762430"/>
                                    <a:ext cx="40842" cy="314"/>
                                  </a:xfrm>
                                  <a:custGeom>
                                    <a:avLst/>
                                    <a:gdLst>
                                      <a:gd name="connsiteX0" fmla="*/ 0 w 40842"/>
                                      <a:gd name="connsiteY0" fmla="*/ 0 h 314"/>
                                      <a:gd name="connsiteX1" fmla="*/ 40842 w 40842"/>
                                      <a:gd name="connsiteY1" fmla="*/ 0 h 314"/>
                                      <a:gd name="connsiteX2" fmla="*/ 40842 w 40842"/>
                                      <a:gd name="connsiteY2" fmla="*/ 314 h 314"/>
                                      <a:gd name="connsiteX3" fmla="*/ 0 w 40842"/>
                                      <a:gd name="connsiteY3" fmla="*/ 314 h 3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40842" h="314">
                                        <a:moveTo>
                                          <a:pt x="0" y="0"/>
                                        </a:moveTo>
                                        <a:lnTo>
                                          <a:pt x="40842" y="0"/>
                                        </a:lnTo>
                                        <a:lnTo>
                                          <a:pt x="40842" y="314"/>
                                        </a:lnTo>
                                        <a:lnTo>
                                          <a:pt x="0" y="31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10" name="Freeform: Shape 14009">
                                    <a:extLst>
                                      <a:ext uri="{FF2B5EF4-FFF2-40B4-BE49-F238E27FC236}">
                                        <a16:creationId xmlns:a16="http://schemas.microsoft.com/office/drawing/2014/main" id="{7BA6DCDA-6904-BF4E-1A9F-A9A8F34B2EB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7353993">
                                    <a:off x="13885862" y="9741965"/>
                                    <a:ext cx="314" cy="41635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41635"/>
                                      <a:gd name="connsiteX1" fmla="*/ 314 w 314"/>
                                      <a:gd name="connsiteY1" fmla="*/ 0 h 41635"/>
                                      <a:gd name="connsiteX2" fmla="*/ 314 w 314"/>
                                      <a:gd name="connsiteY2" fmla="*/ 41635 h 41635"/>
                                      <a:gd name="connsiteX3" fmla="*/ 0 w 314"/>
                                      <a:gd name="connsiteY3" fmla="*/ 41635 h 4163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41635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41635"/>
                                        </a:lnTo>
                                        <a:lnTo>
                                          <a:pt x="0" y="41635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3998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6AF5EDB7-9CB6-5501-F617-DE8A2FE6A88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869387" y="9740060"/>
                                  <a:ext cx="33488" cy="45819"/>
                                  <a:chOff x="13869387" y="9740060"/>
                                  <a:chExt cx="33488" cy="45819"/>
                                </a:xfrm>
                                <a:grpFill/>
                              </p:grpSpPr>
                              <p:sp>
                                <p:nvSpPr>
                                  <p:cNvPr id="13999" name="Freeform: Shape 13998">
                                    <a:extLst>
                                      <a:ext uri="{FF2B5EF4-FFF2-40B4-BE49-F238E27FC236}">
                                        <a16:creationId xmlns:a16="http://schemas.microsoft.com/office/drawing/2014/main" id="{09C1F65A-48FF-4204-D1EB-8BA7E95FBE5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6972379">
                                    <a:off x="13869969" y="9762715"/>
                                    <a:ext cx="32498" cy="323"/>
                                  </a:xfrm>
                                  <a:custGeom>
                                    <a:avLst/>
                                    <a:gdLst>
                                      <a:gd name="connsiteX0" fmla="*/ 0 w 32498"/>
                                      <a:gd name="connsiteY0" fmla="*/ 0 h 323"/>
                                      <a:gd name="connsiteX1" fmla="*/ 32499 w 32498"/>
                                      <a:gd name="connsiteY1" fmla="*/ 0 h 323"/>
                                      <a:gd name="connsiteX2" fmla="*/ 32499 w 32498"/>
                                      <a:gd name="connsiteY2" fmla="*/ 324 h 323"/>
                                      <a:gd name="connsiteX3" fmla="*/ 0 w 32498"/>
                                      <a:gd name="connsiteY3" fmla="*/ 324 h 32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498" h="323">
                                        <a:moveTo>
                                          <a:pt x="0" y="0"/>
                                        </a:moveTo>
                                        <a:lnTo>
                                          <a:pt x="32499" y="0"/>
                                        </a:lnTo>
                                        <a:lnTo>
                                          <a:pt x="32499" y="324"/>
                                        </a:lnTo>
                                        <a:lnTo>
                                          <a:pt x="0" y="32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0" name="Freeform: Shape 13999">
                                    <a:extLst>
                                      <a:ext uri="{FF2B5EF4-FFF2-40B4-BE49-F238E27FC236}">
                                        <a16:creationId xmlns:a16="http://schemas.microsoft.com/office/drawing/2014/main" id="{82E107C2-10FB-7CA8-8318-60CDD2BAE8A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028142">
                                    <a:off x="13885956" y="9737698"/>
                                    <a:ext cx="323" cy="50225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50225"/>
                                      <a:gd name="connsiteX1" fmla="*/ 324 w 323"/>
                                      <a:gd name="connsiteY1" fmla="*/ 0 h 50225"/>
                                      <a:gd name="connsiteX2" fmla="*/ 324 w 323"/>
                                      <a:gd name="connsiteY2" fmla="*/ 50226 h 50225"/>
                                      <a:gd name="connsiteX3" fmla="*/ 0 w 323"/>
                                      <a:gd name="connsiteY3" fmla="*/ 50226 h 50225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50225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50226"/>
                                        </a:lnTo>
                                        <a:lnTo>
                                          <a:pt x="0" y="50226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1" name="Freeform: Shape 14000">
                                    <a:extLst>
                                      <a:ext uri="{FF2B5EF4-FFF2-40B4-BE49-F238E27FC236}">
                                        <a16:creationId xmlns:a16="http://schemas.microsoft.com/office/drawing/2014/main" id="{CC9CC8F3-904D-CCE1-93CA-27F6C56D99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119534">
                                    <a:off x="13871420" y="9762779"/>
                                    <a:ext cx="29137" cy="314"/>
                                  </a:xfrm>
                                  <a:custGeom>
                                    <a:avLst/>
                                    <a:gdLst>
                                      <a:gd name="connsiteX0" fmla="*/ 0 w 29137"/>
                                      <a:gd name="connsiteY0" fmla="*/ 0 h 314"/>
                                      <a:gd name="connsiteX1" fmla="*/ 29138 w 29137"/>
                                      <a:gd name="connsiteY1" fmla="*/ 0 h 314"/>
                                      <a:gd name="connsiteX2" fmla="*/ 29138 w 29137"/>
                                      <a:gd name="connsiteY2" fmla="*/ 314 h 314"/>
                                      <a:gd name="connsiteX3" fmla="*/ 0 w 29137"/>
                                      <a:gd name="connsiteY3" fmla="*/ 314 h 3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29137" h="314">
                                        <a:moveTo>
                                          <a:pt x="0" y="0"/>
                                        </a:moveTo>
                                        <a:lnTo>
                                          <a:pt x="29138" y="0"/>
                                        </a:lnTo>
                                        <a:lnTo>
                                          <a:pt x="29138" y="314"/>
                                        </a:lnTo>
                                        <a:lnTo>
                                          <a:pt x="0" y="31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2" name="Freeform: Shape 14001">
                                    <a:extLst>
                                      <a:ext uri="{FF2B5EF4-FFF2-40B4-BE49-F238E27FC236}">
                                        <a16:creationId xmlns:a16="http://schemas.microsoft.com/office/drawing/2014/main" id="{3FA5D148-03F2-669E-09E5-A6E0BDCBC0A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6137522">
                                    <a:off x="13896790" y="9758775"/>
                                    <a:ext cx="304" cy="12078"/>
                                  </a:xfrm>
                                  <a:custGeom>
                                    <a:avLst/>
                                    <a:gdLst>
                                      <a:gd name="connsiteX0" fmla="*/ 0 w 304"/>
                                      <a:gd name="connsiteY0" fmla="*/ 0 h 12078"/>
                                      <a:gd name="connsiteX1" fmla="*/ 305 w 304"/>
                                      <a:gd name="connsiteY1" fmla="*/ 0 h 12078"/>
                                      <a:gd name="connsiteX2" fmla="*/ 305 w 304"/>
                                      <a:gd name="connsiteY2" fmla="*/ 12078 h 12078"/>
                                      <a:gd name="connsiteX3" fmla="*/ 0 w 304"/>
                                      <a:gd name="connsiteY3" fmla="*/ 12078 h 1207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04" h="12078">
                                        <a:moveTo>
                                          <a:pt x="0" y="0"/>
                                        </a:moveTo>
                                        <a:lnTo>
                                          <a:pt x="305" y="0"/>
                                        </a:lnTo>
                                        <a:lnTo>
                                          <a:pt x="305" y="12078"/>
                                        </a:lnTo>
                                        <a:lnTo>
                                          <a:pt x="0" y="12078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3" name="Freeform: Shape 14002">
                                    <a:extLst>
                                      <a:ext uri="{FF2B5EF4-FFF2-40B4-BE49-F238E27FC236}">
                                        <a16:creationId xmlns:a16="http://schemas.microsoft.com/office/drawing/2014/main" id="{5F05C88C-4E63-324A-DD37-C96E84587E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882612">
                                    <a:off x="13881502" y="9739805"/>
                                    <a:ext cx="314" cy="16754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16754"/>
                                      <a:gd name="connsiteX1" fmla="*/ 314 w 314"/>
                                      <a:gd name="connsiteY1" fmla="*/ 0 h 16754"/>
                                      <a:gd name="connsiteX2" fmla="*/ 314 w 314"/>
                                      <a:gd name="connsiteY2" fmla="*/ 16754 h 16754"/>
                                      <a:gd name="connsiteX3" fmla="*/ 0 w 314"/>
                                      <a:gd name="connsiteY3" fmla="*/ 16754 h 1675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16754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16754"/>
                                        </a:lnTo>
                                        <a:lnTo>
                                          <a:pt x="0" y="1675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4" name="Freeform: Shape 14003">
                                    <a:extLst>
                                      <a:ext uri="{FF2B5EF4-FFF2-40B4-BE49-F238E27FC236}">
                                        <a16:creationId xmlns:a16="http://schemas.microsoft.com/office/drawing/2014/main" id="{7A8362E8-0590-2273-4544-35DEE9AEB2F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8274124">
                                    <a:off x="13875411" y="9742746"/>
                                    <a:ext cx="323" cy="17173"/>
                                  </a:xfrm>
                                  <a:custGeom>
                                    <a:avLst/>
                                    <a:gdLst>
                                      <a:gd name="connsiteX0" fmla="*/ 0 w 323"/>
                                      <a:gd name="connsiteY0" fmla="*/ 0 h 17173"/>
                                      <a:gd name="connsiteX1" fmla="*/ 324 w 323"/>
                                      <a:gd name="connsiteY1" fmla="*/ 0 h 17173"/>
                                      <a:gd name="connsiteX2" fmla="*/ 324 w 323"/>
                                      <a:gd name="connsiteY2" fmla="*/ 17174 h 17173"/>
                                      <a:gd name="connsiteX3" fmla="*/ 0 w 323"/>
                                      <a:gd name="connsiteY3" fmla="*/ 17174 h 1717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23" h="17173">
                                        <a:moveTo>
                                          <a:pt x="0" y="0"/>
                                        </a:moveTo>
                                        <a:lnTo>
                                          <a:pt x="324" y="0"/>
                                        </a:lnTo>
                                        <a:lnTo>
                                          <a:pt x="324" y="17174"/>
                                        </a:lnTo>
                                        <a:lnTo>
                                          <a:pt x="0" y="17174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5" name="Freeform: Shape 14004">
                                    <a:extLst>
                                      <a:ext uri="{FF2B5EF4-FFF2-40B4-BE49-F238E27FC236}">
                                        <a16:creationId xmlns:a16="http://schemas.microsoft.com/office/drawing/2014/main" id="{BE98C516-CB25-BBD3-BA5A-0924CF28EC0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6023579">
                                    <a:off x="13875109" y="9755691"/>
                                    <a:ext cx="314" cy="11896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11896"/>
                                      <a:gd name="connsiteX1" fmla="*/ 314 w 314"/>
                                      <a:gd name="connsiteY1" fmla="*/ 0 h 11896"/>
                                      <a:gd name="connsiteX2" fmla="*/ 314 w 314"/>
                                      <a:gd name="connsiteY2" fmla="*/ 11897 h 11896"/>
                                      <a:gd name="connsiteX3" fmla="*/ 0 w 314"/>
                                      <a:gd name="connsiteY3" fmla="*/ 11897 h 118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11896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11897"/>
                                        </a:lnTo>
                                        <a:lnTo>
                                          <a:pt x="0" y="11897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6" name="Freeform: Shape 14005">
                                    <a:extLst>
                                      <a:ext uri="{FF2B5EF4-FFF2-40B4-BE49-F238E27FC236}">
                                        <a16:creationId xmlns:a16="http://schemas.microsoft.com/office/drawing/2014/main" id="{29319F06-C669-6E41-E623-E2B0A43C02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9664224">
                                    <a:off x="13890201" y="9769583"/>
                                    <a:ext cx="314" cy="16697"/>
                                  </a:xfrm>
                                  <a:custGeom>
                                    <a:avLst/>
                                    <a:gdLst>
                                      <a:gd name="connsiteX0" fmla="*/ 0 w 314"/>
                                      <a:gd name="connsiteY0" fmla="*/ 0 h 16697"/>
                                      <a:gd name="connsiteX1" fmla="*/ 314 w 314"/>
                                      <a:gd name="connsiteY1" fmla="*/ 0 h 16697"/>
                                      <a:gd name="connsiteX2" fmla="*/ 314 w 314"/>
                                      <a:gd name="connsiteY2" fmla="*/ 16697 h 16697"/>
                                      <a:gd name="connsiteX3" fmla="*/ 0 w 314"/>
                                      <a:gd name="connsiteY3" fmla="*/ 16697 h 1669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14" h="16697">
                                        <a:moveTo>
                                          <a:pt x="0" y="0"/>
                                        </a:moveTo>
                                        <a:lnTo>
                                          <a:pt x="314" y="0"/>
                                        </a:lnTo>
                                        <a:lnTo>
                                          <a:pt x="314" y="16697"/>
                                        </a:lnTo>
                                        <a:lnTo>
                                          <a:pt x="0" y="16697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4007" name="Freeform: Shape 14006">
                                    <a:extLst>
                                      <a:ext uri="{FF2B5EF4-FFF2-40B4-BE49-F238E27FC236}">
                                        <a16:creationId xmlns:a16="http://schemas.microsoft.com/office/drawing/2014/main" id="{D78AE71D-BCD0-20B5-7D45-BB3E3B9DF61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8240778">
                                    <a:off x="13896227" y="9765794"/>
                                    <a:ext cx="333" cy="17022"/>
                                  </a:xfrm>
                                  <a:custGeom>
                                    <a:avLst/>
                                    <a:gdLst>
                                      <a:gd name="connsiteX0" fmla="*/ 0 w 333"/>
                                      <a:gd name="connsiteY0" fmla="*/ 0 h 17022"/>
                                      <a:gd name="connsiteX1" fmla="*/ 333 w 333"/>
                                      <a:gd name="connsiteY1" fmla="*/ 0 h 17022"/>
                                      <a:gd name="connsiteX2" fmla="*/ 333 w 333"/>
                                      <a:gd name="connsiteY2" fmla="*/ 17022 h 17022"/>
                                      <a:gd name="connsiteX3" fmla="*/ 0 w 333"/>
                                      <a:gd name="connsiteY3" fmla="*/ 17022 h 1702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333" h="17022">
                                        <a:moveTo>
                                          <a:pt x="0" y="0"/>
                                        </a:moveTo>
                                        <a:lnTo>
                                          <a:pt x="333" y="0"/>
                                        </a:lnTo>
                                        <a:lnTo>
                                          <a:pt x="333" y="17022"/>
                                        </a:lnTo>
                                        <a:lnTo>
                                          <a:pt x="0" y="17022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grpFill/>
                                  <a:ln w="9525" cap="flat">
                                    <a:noFill/>
                                    <a:prstDash val="solid"/>
                                    <a:miter/>
                                  </a:ln>
                                </p:spPr>
                                <p:txBody>
                                  <a:bodyPr rtlCol="0" anchor="ctr"/>
                                  <a:lstStyle/>
                                  <a:p>
                                    <a:pPr marL="0" marR="0" lvl="0" indent="0" algn="l" defTabSz="914400" rtl="0" eaLnBrk="1" fontAlgn="auto" latinLnBrk="0" hangingPunct="1">
                                      <a:lnSpc>
                                        <a:spcPct val="100000"/>
                                      </a:lnSpc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ClrTx/>
                                      <a:buSzTx/>
                                      <a:buFontTx/>
                                      <a:buNone/>
                                      <a:tabLst/>
                                      <a:defRPr/>
                                    </a:pPr>
                                    <a:endParaRPr kumimoji="0" lang="en-US" b="0" i="0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FFFFFF"/>
                                      </a:solidFill>
                                      <a:effectLst>
                                        <a:outerShdw blurRad="38100" dist="38100" dir="2700000" algn="tl">
                                          <a:srgbClr val="000000">
                                            <a:alpha val="43137"/>
                                          </a:srgbClr>
                                        </a:outerShdw>
                                      </a:effectLst>
                                      <a:uLnTx/>
                                      <a:uFillTx/>
                                      <a:latin typeface="Arial Nova Cond" panose="020B0506020202020204" pitchFamily="34" charset="0"/>
                                      <a:ea typeface="+mn-ea"/>
                                      <a:cs typeface="+mn-cs"/>
                                    </a:endParaRPr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3996" name="Freeform: Shape 13995">
                                <a:extLst>
                                  <a:ext uri="{FF2B5EF4-FFF2-40B4-BE49-F238E27FC236}">
                                    <a16:creationId xmlns:a16="http://schemas.microsoft.com/office/drawing/2014/main" id="{52E1E571-0780-65E4-75BE-A7EBB66537E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880460" y="9755632"/>
                                <a:ext cx="11296" cy="14530"/>
                              </a:xfrm>
                              <a:custGeom>
                                <a:avLst/>
                                <a:gdLst>
                                  <a:gd name="connsiteX0" fmla="*/ 0 w 11296"/>
                                  <a:gd name="connsiteY0" fmla="*/ 3999 h 14530"/>
                                  <a:gd name="connsiteX1" fmla="*/ 5648 w 11296"/>
                                  <a:gd name="connsiteY1" fmla="*/ 13752 h 14530"/>
                                  <a:gd name="connsiteX2" fmla="*/ 11297 w 11296"/>
                                  <a:gd name="connsiteY2" fmla="*/ 10533 h 14530"/>
                                  <a:gd name="connsiteX3" fmla="*/ 5648 w 11296"/>
                                  <a:gd name="connsiteY3" fmla="*/ 770 h 14530"/>
                                  <a:gd name="connsiteX4" fmla="*/ 0 w 11296"/>
                                  <a:gd name="connsiteY4" fmla="*/ 3999 h 1453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1296" h="14530">
                                    <a:moveTo>
                                      <a:pt x="0" y="3999"/>
                                    </a:moveTo>
                                    <a:cubicBezTo>
                                      <a:pt x="0" y="7580"/>
                                      <a:pt x="2524" y="11952"/>
                                      <a:pt x="5648" y="13752"/>
                                    </a:cubicBezTo>
                                    <a:cubicBezTo>
                                      <a:pt x="8763" y="15562"/>
                                      <a:pt x="11297" y="14105"/>
                                      <a:pt x="11297" y="10533"/>
                                    </a:cubicBezTo>
                                    <a:cubicBezTo>
                                      <a:pt x="11297" y="6933"/>
                                      <a:pt x="8763" y="2589"/>
                                      <a:pt x="5648" y="770"/>
                                    </a:cubicBezTo>
                                    <a:cubicBezTo>
                                      <a:pt x="2524" y="-1021"/>
                                      <a:pt x="0" y="417"/>
                                      <a:pt x="0" y="3999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</p:grpSp>
                    </p:grpSp>
                  </p:grpSp>
                  <p:grpSp>
                    <p:nvGrpSpPr>
                      <p:cNvPr id="13907" name="Graphic 49256">
                        <a:extLst>
                          <a:ext uri="{FF2B5EF4-FFF2-40B4-BE49-F238E27FC236}">
                            <a16:creationId xmlns:a16="http://schemas.microsoft.com/office/drawing/2014/main" id="{9F8D4965-9D67-9F53-747B-472C18E5EE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932038" y="9374136"/>
                        <a:ext cx="389391" cy="248897"/>
                        <a:chOff x="13932038" y="9374136"/>
                        <a:chExt cx="389391" cy="248897"/>
                      </a:xfrm>
                      <a:grpFill/>
                    </p:grpSpPr>
                    <p:grpSp>
                      <p:nvGrpSpPr>
                        <p:cNvPr id="13908" name="Graphic 49256">
                          <a:extLst>
                            <a:ext uri="{FF2B5EF4-FFF2-40B4-BE49-F238E27FC236}">
                              <a16:creationId xmlns:a16="http://schemas.microsoft.com/office/drawing/2014/main" id="{281968F0-6FEE-6841-9E0F-2A54257EAA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932038" y="9374136"/>
                          <a:ext cx="389391" cy="248897"/>
                          <a:chOff x="13932038" y="9374136"/>
                          <a:chExt cx="389391" cy="248897"/>
                        </a:xfrm>
                        <a:grpFill/>
                      </p:grpSpPr>
                      <p:sp>
                        <p:nvSpPr>
                          <p:cNvPr id="13980" name="Freeform: Shape 13979">
                            <a:extLst>
                              <a:ext uri="{FF2B5EF4-FFF2-40B4-BE49-F238E27FC236}">
                                <a16:creationId xmlns:a16="http://schemas.microsoft.com/office/drawing/2014/main" id="{7BC1E3A9-3045-566F-6FD0-A84E3F35FE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932038" y="9374136"/>
                            <a:ext cx="389391" cy="224818"/>
                          </a:xfrm>
                          <a:custGeom>
                            <a:avLst/>
                            <a:gdLst>
                              <a:gd name="connsiteX0" fmla="*/ 233639 w 389391"/>
                              <a:gd name="connsiteY0" fmla="*/ 0 h 224818"/>
                              <a:gd name="connsiteX1" fmla="*/ 0 w 389391"/>
                              <a:gd name="connsiteY1" fmla="*/ 134883 h 224818"/>
                              <a:gd name="connsiteX2" fmla="*/ 155753 w 389391"/>
                              <a:gd name="connsiteY2" fmla="*/ 224819 h 224818"/>
                              <a:gd name="connsiteX3" fmla="*/ 389392 w 389391"/>
                              <a:gd name="connsiteY3" fmla="*/ 89906 h 22481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389391" h="224818">
                                <a:moveTo>
                                  <a:pt x="233639" y="0"/>
                                </a:moveTo>
                                <a:lnTo>
                                  <a:pt x="0" y="134883"/>
                                </a:lnTo>
                                <a:lnTo>
                                  <a:pt x="155753" y="224819"/>
                                </a:lnTo>
                                <a:lnTo>
                                  <a:pt x="389392" y="8990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bg2">
                              <a:lumMod val="75000"/>
                            </a:schemeClr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981" name="Freeform: Shape 13980">
                            <a:extLst>
                              <a:ext uri="{FF2B5EF4-FFF2-40B4-BE49-F238E27FC236}">
                                <a16:creationId xmlns:a16="http://schemas.microsoft.com/office/drawing/2014/main" id="{9E63CB74-4996-77A5-FD02-35F4A4F31B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3932038" y="9509019"/>
                            <a:ext cx="155752" cy="114014"/>
                          </a:xfrm>
                          <a:custGeom>
                            <a:avLst/>
                            <a:gdLst>
                              <a:gd name="connsiteX0" fmla="*/ 155753 w 155752"/>
                              <a:gd name="connsiteY0" fmla="*/ 89935 h 114014"/>
                              <a:gd name="connsiteX1" fmla="*/ 155753 w 155752"/>
                              <a:gd name="connsiteY1" fmla="*/ 114014 h 114014"/>
                              <a:gd name="connsiteX2" fmla="*/ 0 w 155752"/>
                              <a:gd name="connsiteY2" fmla="*/ 24070 h 114014"/>
                              <a:gd name="connsiteX3" fmla="*/ 0 w 155752"/>
                              <a:gd name="connsiteY3" fmla="*/ 0 h 11401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55752" h="114014">
                                <a:moveTo>
                                  <a:pt x="155753" y="89935"/>
                                </a:moveTo>
                                <a:lnTo>
                                  <a:pt x="155753" y="114014"/>
                                </a:lnTo>
                                <a:lnTo>
                                  <a:pt x="0" y="24070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982" name="Freeform: Shape 13981">
                            <a:extLst>
                              <a:ext uri="{FF2B5EF4-FFF2-40B4-BE49-F238E27FC236}">
                                <a16:creationId xmlns:a16="http://schemas.microsoft.com/office/drawing/2014/main" id="{A76899D2-6E85-905A-6769-8F3E518B40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4087791" y="9464042"/>
                            <a:ext cx="233638" cy="158991"/>
                          </a:xfrm>
                          <a:custGeom>
                            <a:avLst/>
                            <a:gdLst>
                              <a:gd name="connsiteX0" fmla="*/ 233639 w 233638"/>
                              <a:gd name="connsiteY0" fmla="*/ 24089 h 158991"/>
                              <a:gd name="connsiteX1" fmla="*/ 233639 w 233638"/>
                              <a:gd name="connsiteY1" fmla="*/ 0 h 158991"/>
                              <a:gd name="connsiteX2" fmla="*/ 0 w 233638"/>
                              <a:gd name="connsiteY2" fmla="*/ 134912 h 158991"/>
                              <a:gd name="connsiteX3" fmla="*/ 0 w 233638"/>
                              <a:gd name="connsiteY3" fmla="*/ 158991 h 1589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33638" h="158991">
                                <a:moveTo>
                                  <a:pt x="233639" y="24089"/>
                                </a:moveTo>
                                <a:lnTo>
                                  <a:pt x="233639" y="0"/>
                                </a:lnTo>
                                <a:lnTo>
                                  <a:pt x="0" y="134912"/>
                                </a:lnTo>
                                <a:lnTo>
                                  <a:pt x="0" y="15899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909" name="Graphic 49256">
                          <a:extLst>
                            <a:ext uri="{FF2B5EF4-FFF2-40B4-BE49-F238E27FC236}">
                              <a16:creationId xmlns:a16="http://schemas.microsoft.com/office/drawing/2014/main" id="{4C8958C8-9A97-69A5-886D-A2B9B31A210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991352" y="9381879"/>
                          <a:ext cx="260228" cy="205806"/>
                          <a:chOff x="13991352" y="9381879"/>
                          <a:chExt cx="260228" cy="205806"/>
                        </a:xfrm>
                        <a:grpFill/>
                      </p:grpSpPr>
                      <p:grpSp>
                        <p:nvGrpSpPr>
                          <p:cNvPr id="13910" name="Graphic 49256">
                            <a:extLst>
                              <a:ext uri="{FF2B5EF4-FFF2-40B4-BE49-F238E27FC236}">
                                <a16:creationId xmlns:a16="http://schemas.microsoft.com/office/drawing/2014/main" id="{559C990C-067E-846A-DEDE-5E9C55803F0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4103157" y="9381879"/>
                            <a:ext cx="148424" cy="139874"/>
                            <a:chOff x="14103157" y="9381879"/>
                            <a:chExt cx="148424" cy="139874"/>
                          </a:xfrm>
                          <a:grpFill/>
                        </p:grpSpPr>
                        <p:sp>
                          <p:nvSpPr>
                            <p:cNvPr id="13946" name="Freeform: Shape 13945">
                              <a:extLst>
                                <a:ext uri="{FF2B5EF4-FFF2-40B4-BE49-F238E27FC236}">
                                  <a16:creationId xmlns:a16="http://schemas.microsoft.com/office/drawing/2014/main" id="{5670B042-CB7B-9595-9C83-80E906F238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4103157" y="9408982"/>
                              <a:ext cx="148424" cy="85674"/>
                            </a:xfrm>
                            <a:custGeom>
                              <a:avLst/>
                              <a:gdLst>
                                <a:gd name="connsiteX0" fmla="*/ 21572 w 148424"/>
                                <a:gd name="connsiteY0" fmla="*/ 73233 h 85674"/>
                                <a:gd name="connsiteX1" fmla="*/ 126519 w 148424"/>
                                <a:gd name="connsiteY1" fmla="*/ 73033 h 85674"/>
                                <a:gd name="connsiteX2" fmla="*/ 126852 w 148424"/>
                                <a:gd name="connsiteY2" fmla="*/ 12464 h 85674"/>
                                <a:gd name="connsiteX3" fmla="*/ 21905 w 148424"/>
                                <a:gd name="connsiteY3" fmla="*/ 12654 h 85674"/>
                                <a:gd name="connsiteX4" fmla="*/ 21572 w 148424"/>
                                <a:gd name="connsiteY4" fmla="*/ 73233 h 8567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48424" h="85674">
                                  <a:moveTo>
                                    <a:pt x="21572" y="73233"/>
                                  </a:moveTo>
                                  <a:cubicBezTo>
                                    <a:pt x="50461" y="89902"/>
                                    <a:pt x="97458" y="89807"/>
                                    <a:pt x="126519" y="73033"/>
                                  </a:cubicBezTo>
                                  <a:cubicBezTo>
                                    <a:pt x="155598" y="56260"/>
                                    <a:pt x="155741" y="29132"/>
                                    <a:pt x="126852" y="12464"/>
                                  </a:cubicBezTo>
                                  <a:cubicBezTo>
                                    <a:pt x="97963" y="-4234"/>
                                    <a:pt x="50976" y="-4138"/>
                                    <a:pt x="21905" y="12654"/>
                                  </a:cubicBezTo>
                                  <a:cubicBezTo>
                                    <a:pt x="-7174" y="29447"/>
                                    <a:pt x="-7317" y="56564"/>
                                    <a:pt x="21572" y="7323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3947" name="Graphic 49256">
                              <a:extLst>
                                <a:ext uri="{FF2B5EF4-FFF2-40B4-BE49-F238E27FC236}">
                                  <a16:creationId xmlns:a16="http://schemas.microsoft.com/office/drawing/2014/main" id="{0730C87D-6B22-02BB-2174-0C1621322F4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4107441" y="9381879"/>
                              <a:ext cx="139845" cy="139874"/>
                              <a:chOff x="14107441" y="9381879"/>
                              <a:chExt cx="139845" cy="139874"/>
                            </a:xfrm>
                            <a:grpFill/>
                          </p:grpSpPr>
                          <p:sp>
                            <p:nvSpPr>
                              <p:cNvPr id="13948" name="Freeform: Shape 13947">
                                <a:extLst>
                                  <a:ext uri="{FF2B5EF4-FFF2-40B4-BE49-F238E27FC236}">
                                    <a16:creationId xmlns:a16="http://schemas.microsoft.com/office/drawing/2014/main" id="{14634ED6-77F3-15A3-9D08-6CCE53D9802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4107816" y="9411655"/>
                                <a:ext cx="139094" cy="80321"/>
                              </a:xfrm>
                              <a:custGeom>
                                <a:avLst/>
                                <a:gdLst>
                                  <a:gd name="connsiteX0" fmla="*/ 20209 w 139094"/>
                                  <a:gd name="connsiteY0" fmla="*/ 68636 h 80321"/>
                                  <a:gd name="connsiteX1" fmla="*/ 118573 w 139094"/>
                                  <a:gd name="connsiteY1" fmla="*/ 68474 h 80321"/>
                                  <a:gd name="connsiteX2" fmla="*/ 118888 w 139094"/>
                                  <a:gd name="connsiteY2" fmla="*/ 11677 h 80321"/>
                                  <a:gd name="connsiteX3" fmla="*/ 20533 w 139094"/>
                                  <a:gd name="connsiteY3" fmla="*/ 11848 h 80321"/>
                                  <a:gd name="connsiteX4" fmla="*/ 20209 w 139094"/>
                                  <a:gd name="connsiteY4" fmla="*/ 68636 h 803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39094" h="80321">
                                    <a:moveTo>
                                      <a:pt x="20209" y="68636"/>
                                    </a:moveTo>
                                    <a:cubicBezTo>
                                      <a:pt x="47298" y="84286"/>
                                      <a:pt x="91323" y="84200"/>
                                      <a:pt x="118573" y="68474"/>
                                    </a:cubicBezTo>
                                    <a:cubicBezTo>
                                      <a:pt x="145806" y="52739"/>
                                      <a:pt x="145958" y="27307"/>
                                      <a:pt x="118888" y="11677"/>
                                    </a:cubicBezTo>
                                    <a:cubicBezTo>
                                      <a:pt x="91799" y="-3963"/>
                                      <a:pt x="47765" y="-3878"/>
                                      <a:pt x="20533" y="11848"/>
                                    </a:cubicBezTo>
                                    <a:cubicBezTo>
                                      <a:pt x="-6718" y="27593"/>
                                      <a:pt x="-6861" y="53015"/>
                                      <a:pt x="20209" y="68636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bg2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3949" name="Graphic 49256">
                                <a:extLst>
                                  <a:ext uri="{FF2B5EF4-FFF2-40B4-BE49-F238E27FC236}">
                                    <a16:creationId xmlns:a16="http://schemas.microsoft.com/office/drawing/2014/main" id="{6BDA4E95-31DF-24AB-780C-12FFE4051FF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4107441" y="9381879"/>
                                <a:ext cx="139845" cy="139874"/>
                                <a:chOff x="14107441" y="9381879"/>
                                <a:chExt cx="139845" cy="139874"/>
                              </a:xfrm>
                              <a:grpFill/>
                            </p:grpSpPr>
                            <p:grpSp>
                              <p:nvGrpSpPr>
                                <p:cNvPr id="13950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ECBAF694-25AB-901B-7E97-91B8CD79683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4107441" y="9381879"/>
                                  <a:ext cx="139845" cy="139874"/>
                                  <a:chOff x="14107441" y="9381879"/>
                                  <a:chExt cx="139845" cy="139874"/>
                                </a:xfrm>
                                <a:grpFill/>
                              </p:grpSpPr>
                              <p:grpSp>
                                <p:nvGrpSpPr>
                                  <p:cNvPr id="13952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4E44075B-FC68-FBEF-BA53-A655FBCC03E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114766" y="9389213"/>
                                    <a:ext cx="125206" cy="125225"/>
                                    <a:chOff x="14114766" y="9389213"/>
                                    <a:chExt cx="125206" cy="125225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74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6848E10F-2CE4-683D-43C7-BD7117A070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14766" y="9419579"/>
                                      <a:ext cx="125206" cy="64503"/>
                                      <a:chOff x="14114766" y="9419579"/>
                                      <a:chExt cx="125206" cy="64503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78" name="Freeform: Shape 139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6D0502-F562-9284-52EC-AFF42EA4422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14766" y="9419579"/>
                                        <a:ext cx="60817" cy="31584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0817 w 60817"/>
                                          <a:gd name="connsiteY0" fmla="*/ 31070 h 31584"/>
                                          <a:gd name="connsiteX1" fmla="*/ 60017 w 60817"/>
                                          <a:gd name="connsiteY1" fmla="*/ 31585 h 31584"/>
                                          <a:gd name="connsiteX2" fmla="*/ 0 w 60817"/>
                                          <a:gd name="connsiteY2" fmla="*/ 495 h 31584"/>
                                          <a:gd name="connsiteX3" fmla="*/ 771 w 60817"/>
                                          <a:gd name="connsiteY3" fmla="*/ 0 h 3158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0817" h="31584">
                                            <a:moveTo>
                                              <a:pt x="60817" y="31070"/>
                                            </a:moveTo>
                                            <a:lnTo>
                                              <a:pt x="60017" y="31585"/>
                                            </a:lnTo>
                                            <a:lnTo>
                                              <a:pt x="0" y="495"/>
                                            </a:lnTo>
                                            <a:lnTo>
                                              <a:pt x="771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79" name="Freeform: Shape 139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C3A9B3-04BB-7660-49F5-2056C8601FE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9145" y="9452488"/>
                                        <a:ext cx="60826" cy="31594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0827 w 60826"/>
                                          <a:gd name="connsiteY0" fmla="*/ 31070 h 31594"/>
                                          <a:gd name="connsiteX1" fmla="*/ 60046 w 60826"/>
                                          <a:gd name="connsiteY1" fmla="*/ 31595 h 31594"/>
                                          <a:gd name="connsiteX2" fmla="*/ 0 w 60826"/>
                                          <a:gd name="connsiteY2" fmla="*/ 495 h 31594"/>
                                          <a:gd name="connsiteX3" fmla="*/ 800 w 60826"/>
                                          <a:gd name="connsiteY3" fmla="*/ 0 h 3159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0826" h="31594">
                                            <a:moveTo>
                                              <a:pt x="60827" y="31070"/>
                                            </a:moveTo>
                                            <a:lnTo>
                                              <a:pt x="60046" y="31595"/>
                                            </a:lnTo>
                                            <a:lnTo>
                                              <a:pt x="0" y="495"/>
                                            </a:lnTo>
                                            <a:lnTo>
                                              <a:pt x="800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75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7D6DB5E3-FF72-DB7E-8DAB-9F16A2E5C7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45112" y="9389213"/>
                                      <a:ext cx="64503" cy="125225"/>
                                      <a:chOff x="14145112" y="9389213"/>
                                      <a:chExt cx="64503" cy="125225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76" name="Freeform: Shape 13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4933D1-2751-383C-44AB-E2EE5F7FB0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8021" y="9389213"/>
                                        <a:ext cx="31594" cy="6083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05 w 31594"/>
                                          <a:gd name="connsiteY0" fmla="*/ 60836 h 60836"/>
                                          <a:gd name="connsiteX1" fmla="*/ 0 w 31594"/>
                                          <a:gd name="connsiteY1" fmla="*/ 60036 h 60836"/>
                                          <a:gd name="connsiteX2" fmla="*/ 31090 w 31594"/>
                                          <a:gd name="connsiteY2" fmla="*/ 0 h 60836"/>
                                          <a:gd name="connsiteX3" fmla="*/ 31594 w 31594"/>
                                          <a:gd name="connsiteY3" fmla="*/ 781 h 6083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1594" h="60836">
                                            <a:moveTo>
                                              <a:pt x="505" y="60836"/>
                                            </a:moveTo>
                                            <a:lnTo>
                                              <a:pt x="0" y="60036"/>
                                            </a:lnTo>
                                            <a:lnTo>
                                              <a:pt x="31090" y="0"/>
                                            </a:lnTo>
                                            <a:lnTo>
                                              <a:pt x="31594" y="781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77" name="Freeform: Shape 13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72906E2-B632-A69D-70DE-69D42107BB8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45112" y="9453622"/>
                                        <a:ext cx="31594" cy="6081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05 w 31594"/>
                                          <a:gd name="connsiteY0" fmla="*/ 60817 h 60816"/>
                                          <a:gd name="connsiteX1" fmla="*/ 0 w 31594"/>
                                          <a:gd name="connsiteY1" fmla="*/ 60026 h 60816"/>
                                          <a:gd name="connsiteX2" fmla="*/ 31090 w 31594"/>
                                          <a:gd name="connsiteY2" fmla="*/ 0 h 60816"/>
                                          <a:gd name="connsiteX3" fmla="*/ 31594 w 31594"/>
                                          <a:gd name="connsiteY3" fmla="*/ 781 h 608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1594" h="60816">
                                            <a:moveTo>
                                              <a:pt x="505" y="60817"/>
                                            </a:moveTo>
                                            <a:lnTo>
                                              <a:pt x="0" y="60026"/>
                                            </a:lnTo>
                                            <a:lnTo>
                                              <a:pt x="31090" y="0"/>
                                            </a:lnTo>
                                            <a:lnTo>
                                              <a:pt x="31594" y="781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53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D5A457DD-E039-7E8F-D752-049AC0DDD6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107441" y="9381879"/>
                                    <a:ext cx="139845" cy="139874"/>
                                    <a:chOff x="14107441" y="9381879"/>
                                    <a:chExt cx="139845" cy="139874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6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2EBE426E-E72E-68DE-14E9-6CE2C15F76E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07441" y="9444954"/>
                                      <a:ext cx="139845" cy="13734"/>
                                      <a:chOff x="14107441" y="9444954"/>
                                      <a:chExt cx="139845" cy="13734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72" name="Freeform: Shape 139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36F9C93-CDBD-C896-A94D-5D00931FE3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07441" y="9444954"/>
                                        <a:ext cx="67827" cy="721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7828 w 67827"/>
                                          <a:gd name="connsiteY0" fmla="*/ 6458 h 7219"/>
                                          <a:gd name="connsiteX1" fmla="*/ 67285 w 67827"/>
                                          <a:gd name="connsiteY1" fmla="*/ 7220 h 7219"/>
                                          <a:gd name="connsiteX2" fmla="*/ 0 w 67827"/>
                                          <a:gd name="connsiteY2" fmla="*/ 762 h 7219"/>
                                          <a:gd name="connsiteX3" fmla="*/ 543 w 67827"/>
                                          <a:gd name="connsiteY3" fmla="*/ 0 h 72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7827" h="7219">
                                            <a:moveTo>
                                              <a:pt x="67828" y="6458"/>
                                            </a:moveTo>
                                            <a:lnTo>
                                              <a:pt x="67285" y="7220"/>
                                            </a:lnTo>
                                            <a:lnTo>
                                              <a:pt x="0" y="762"/>
                                            </a:lnTo>
                                            <a:lnTo>
                                              <a:pt x="543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73" name="Freeform: Shape 139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DEADF2-0A8F-4F72-45B7-9650CF2638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9459" y="9451479"/>
                                        <a:ext cx="67827" cy="72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7828 w 67827"/>
                                          <a:gd name="connsiteY0" fmla="*/ 6439 h 7210"/>
                                          <a:gd name="connsiteX1" fmla="*/ 67285 w 67827"/>
                                          <a:gd name="connsiteY1" fmla="*/ 7210 h 7210"/>
                                          <a:gd name="connsiteX2" fmla="*/ 0 w 67827"/>
                                          <a:gd name="connsiteY2" fmla="*/ 752 h 7210"/>
                                          <a:gd name="connsiteX3" fmla="*/ 524 w 67827"/>
                                          <a:gd name="connsiteY3" fmla="*/ 0 h 721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7827" h="7210">
                                            <a:moveTo>
                                              <a:pt x="67828" y="6439"/>
                                            </a:moveTo>
                                            <a:lnTo>
                                              <a:pt x="67285" y="7210"/>
                                            </a:lnTo>
                                            <a:lnTo>
                                              <a:pt x="0" y="752"/>
                                            </a:lnTo>
                                            <a:lnTo>
                                              <a:pt x="524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69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8905C0BD-120D-E5EC-1261-13A5ED90B03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70497" y="9381879"/>
                                      <a:ext cx="13744" cy="139874"/>
                                      <a:chOff x="14170497" y="9381879"/>
                                      <a:chExt cx="13744" cy="139874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70" name="Freeform: Shape 139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6978BB-3942-91A4-A562-52727E59BE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7012" y="9381879"/>
                                        <a:ext cx="7229" cy="6784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771 w 7229"/>
                                          <a:gd name="connsiteY0" fmla="*/ 67846 h 67846"/>
                                          <a:gd name="connsiteX1" fmla="*/ 0 w 7229"/>
                                          <a:gd name="connsiteY1" fmla="*/ 67323 h 67846"/>
                                          <a:gd name="connsiteX2" fmla="*/ 6458 w 7229"/>
                                          <a:gd name="connsiteY2" fmla="*/ 0 h 67846"/>
                                          <a:gd name="connsiteX3" fmla="*/ 7230 w 7229"/>
                                          <a:gd name="connsiteY3" fmla="*/ 553 h 678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29" h="67846">
                                            <a:moveTo>
                                              <a:pt x="771" y="67846"/>
                                            </a:moveTo>
                                            <a:lnTo>
                                              <a:pt x="0" y="67323"/>
                                            </a:lnTo>
                                            <a:lnTo>
                                              <a:pt x="6458" y="0"/>
                                            </a:lnTo>
                                            <a:lnTo>
                                              <a:pt x="7230" y="553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71" name="Freeform: Shape 139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4422924-2046-E736-EF29-738D40B0196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0497" y="9453926"/>
                                        <a:ext cx="7219" cy="6782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762 w 7219"/>
                                          <a:gd name="connsiteY0" fmla="*/ 67828 h 67827"/>
                                          <a:gd name="connsiteX1" fmla="*/ 0 w 7219"/>
                                          <a:gd name="connsiteY1" fmla="*/ 67294 h 67827"/>
                                          <a:gd name="connsiteX2" fmla="*/ 6458 w 7219"/>
                                          <a:gd name="connsiteY2" fmla="*/ 0 h 67827"/>
                                          <a:gd name="connsiteX3" fmla="*/ 7220 w 7219"/>
                                          <a:gd name="connsiteY3" fmla="*/ 533 h 6782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19" h="67827">
                                            <a:moveTo>
                                              <a:pt x="762" y="67828"/>
                                            </a:moveTo>
                                            <a:lnTo>
                                              <a:pt x="0" y="67294"/>
                                            </a:lnTo>
                                            <a:lnTo>
                                              <a:pt x="6458" y="0"/>
                                            </a:lnTo>
                                            <a:lnTo>
                                              <a:pt x="7220" y="533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54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C2DFAE71-3D05-486C-BDEB-51BF8CED288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123195" y="9397662"/>
                                    <a:ext cx="108337" cy="108327"/>
                                    <a:chOff x="14123195" y="9397662"/>
                                    <a:chExt cx="108337" cy="10832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62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9D031FB1-BED1-6D12-AEA2-1991A75B61E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23195" y="9406987"/>
                                      <a:ext cx="108337" cy="89677"/>
                                      <a:chOff x="14123195" y="9406987"/>
                                      <a:chExt cx="108337" cy="8967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66" name="Freeform: Shape 139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C77372-2EBF-0AC3-6F8C-0A2CE3F7B3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23195" y="9453012"/>
                                        <a:ext cx="52539" cy="4365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2388 w 52539"/>
                                          <a:gd name="connsiteY0" fmla="*/ 0 h 43653"/>
                                          <a:gd name="connsiteX1" fmla="*/ 52540 w 52539"/>
                                          <a:gd name="connsiteY1" fmla="*/ 914 h 43653"/>
                                          <a:gd name="connsiteX2" fmla="*/ 162 w 52539"/>
                                          <a:gd name="connsiteY2" fmla="*/ 43653 h 43653"/>
                                          <a:gd name="connsiteX3" fmla="*/ 0 w 52539"/>
                                          <a:gd name="connsiteY3" fmla="*/ 42710 h 43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539" h="43653">
                                            <a:moveTo>
                                              <a:pt x="52388" y="0"/>
                                            </a:moveTo>
                                            <a:lnTo>
                                              <a:pt x="52540" y="914"/>
                                            </a:lnTo>
                                            <a:lnTo>
                                              <a:pt x="162" y="43653"/>
                                            </a:lnTo>
                                            <a:lnTo>
                                              <a:pt x="0" y="4271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67" name="Freeform: Shape 139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13AD97E-0714-FAD7-EB05-6A94E8E9CA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8993" y="9406987"/>
                                        <a:ext cx="52539" cy="4366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2388 w 52539"/>
                                          <a:gd name="connsiteY0" fmla="*/ 0 h 43662"/>
                                          <a:gd name="connsiteX1" fmla="*/ 52540 w 52539"/>
                                          <a:gd name="connsiteY1" fmla="*/ 914 h 43662"/>
                                          <a:gd name="connsiteX2" fmla="*/ 152 w 52539"/>
                                          <a:gd name="connsiteY2" fmla="*/ 43663 h 43662"/>
                                          <a:gd name="connsiteX3" fmla="*/ 0 w 52539"/>
                                          <a:gd name="connsiteY3" fmla="*/ 42739 h 4366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539" h="43662">
                                            <a:moveTo>
                                              <a:pt x="52388" y="0"/>
                                            </a:moveTo>
                                            <a:lnTo>
                                              <a:pt x="52540" y="914"/>
                                            </a:lnTo>
                                            <a:lnTo>
                                              <a:pt x="152" y="43663"/>
                                            </a:lnTo>
                                            <a:lnTo>
                                              <a:pt x="0" y="4273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63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4ADFCC4F-DFF1-7872-BF64-60D6EF56638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32530" y="9397662"/>
                                      <a:ext cx="89677" cy="108327"/>
                                      <a:chOff x="14132530" y="9397662"/>
                                      <a:chExt cx="89677" cy="10832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64" name="Freeform: Shape 13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AE52AC9-3C42-78F3-B5A2-7FAD6353A8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32530" y="9397662"/>
                                        <a:ext cx="43653" cy="525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3653 w 43653"/>
                                          <a:gd name="connsiteY0" fmla="*/ 52388 h 52539"/>
                                          <a:gd name="connsiteX1" fmla="*/ 42729 w 43653"/>
                                          <a:gd name="connsiteY1" fmla="*/ 52540 h 52539"/>
                                          <a:gd name="connsiteX2" fmla="*/ 0 w 43653"/>
                                          <a:gd name="connsiteY2" fmla="*/ 133 h 52539"/>
                                          <a:gd name="connsiteX3" fmla="*/ 924 w 43653"/>
                                          <a:gd name="connsiteY3" fmla="*/ 0 h 525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653" h="52539">
                                            <a:moveTo>
                                              <a:pt x="43653" y="52388"/>
                                            </a:moveTo>
                                            <a:lnTo>
                                              <a:pt x="42729" y="52540"/>
                                            </a:lnTo>
                                            <a:lnTo>
                                              <a:pt x="0" y="133"/>
                                            </a:lnTo>
                                            <a:lnTo>
                                              <a:pt x="924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65" name="Freeform: Shape 13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E626A37-CEF6-6120-ADF0-FD9438F4278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8545" y="9453441"/>
                                        <a:ext cx="43662" cy="5254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3663 w 43662"/>
                                          <a:gd name="connsiteY0" fmla="*/ 52397 h 52549"/>
                                          <a:gd name="connsiteX1" fmla="*/ 42729 w 43662"/>
                                          <a:gd name="connsiteY1" fmla="*/ 52549 h 52549"/>
                                          <a:gd name="connsiteX2" fmla="*/ 0 w 43662"/>
                                          <a:gd name="connsiteY2" fmla="*/ 162 h 52549"/>
                                          <a:gd name="connsiteX3" fmla="*/ 924 w 43662"/>
                                          <a:gd name="connsiteY3" fmla="*/ 0 h 5254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662" h="52549">
                                            <a:moveTo>
                                              <a:pt x="43663" y="52397"/>
                                            </a:moveTo>
                                            <a:lnTo>
                                              <a:pt x="42729" y="52549"/>
                                            </a:lnTo>
                                            <a:lnTo>
                                              <a:pt x="0" y="162"/>
                                            </a:lnTo>
                                            <a:lnTo>
                                              <a:pt x="924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55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FB9A8111-E50C-8154-BC87-7E1DA4CFA0F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110184" y="9384642"/>
                                    <a:ext cx="134350" cy="134359"/>
                                    <a:chOff x="14110184" y="9384642"/>
                                    <a:chExt cx="134350" cy="134359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56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F55BE545-73A8-47D3-F50D-936627FA719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10184" y="9431447"/>
                                      <a:ext cx="134350" cy="40757"/>
                                      <a:chOff x="14110184" y="9431447"/>
                                      <a:chExt cx="134350" cy="4075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60" name="Freeform: Shape 13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8C4A3A-89A7-695F-DE00-DE2FCF34FB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10184" y="9452212"/>
                                        <a:ext cx="65084" cy="1999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5084 w 65084"/>
                                          <a:gd name="connsiteY0" fmla="*/ 0 h 19992"/>
                                          <a:gd name="connsiteX1" fmla="*/ 64865 w 65084"/>
                                          <a:gd name="connsiteY1" fmla="*/ 914 h 19992"/>
                                          <a:gd name="connsiteX2" fmla="*/ 0 w 65084"/>
                                          <a:gd name="connsiteY2" fmla="*/ 19993 h 19992"/>
                                          <a:gd name="connsiteX3" fmla="*/ 229 w 65084"/>
                                          <a:gd name="connsiteY3" fmla="*/ 19098 h 1999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084" h="19992">
                                            <a:moveTo>
                                              <a:pt x="65084" y="0"/>
                                            </a:moveTo>
                                            <a:lnTo>
                                              <a:pt x="64865" y="914"/>
                                            </a:lnTo>
                                            <a:lnTo>
                                              <a:pt x="0" y="19993"/>
                                            </a:lnTo>
                                            <a:lnTo>
                                              <a:pt x="229" y="19098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61" name="Freeform: Shape 13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ED5A66-C7A4-7200-7C00-17458F7B1C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9459" y="9431447"/>
                                        <a:ext cx="65074" cy="1997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5075 w 65074"/>
                                          <a:gd name="connsiteY0" fmla="*/ 0 h 19973"/>
                                          <a:gd name="connsiteX1" fmla="*/ 64865 w 65074"/>
                                          <a:gd name="connsiteY1" fmla="*/ 914 h 19973"/>
                                          <a:gd name="connsiteX2" fmla="*/ 0 w 65074"/>
                                          <a:gd name="connsiteY2" fmla="*/ 19974 h 19973"/>
                                          <a:gd name="connsiteX3" fmla="*/ 219 w 65074"/>
                                          <a:gd name="connsiteY3" fmla="*/ 19059 h 1997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074" h="19973">
                                            <a:moveTo>
                                              <a:pt x="65075" y="0"/>
                                            </a:moveTo>
                                            <a:lnTo>
                                              <a:pt x="64865" y="914"/>
                                            </a:lnTo>
                                            <a:lnTo>
                                              <a:pt x="0" y="19974"/>
                                            </a:lnTo>
                                            <a:lnTo>
                                              <a:pt x="219" y="1905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57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F1BF7CF8-4299-12E5-4497-478949F7377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156990" y="9384642"/>
                                      <a:ext cx="40757" cy="134359"/>
                                      <a:chOff x="14156990" y="9384642"/>
                                      <a:chExt cx="40757" cy="134359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58" name="Freeform: Shape 13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3FF56F-9307-FE10-1ECF-D71F20C55EE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56990" y="9384642"/>
                                        <a:ext cx="19973" cy="65084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9974 w 19973"/>
                                          <a:gd name="connsiteY0" fmla="*/ 65084 h 65084"/>
                                          <a:gd name="connsiteX1" fmla="*/ 19060 w 19973"/>
                                          <a:gd name="connsiteY1" fmla="*/ 64865 h 65084"/>
                                          <a:gd name="connsiteX2" fmla="*/ 0 w 19973"/>
                                          <a:gd name="connsiteY2" fmla="*/ 0 h 65084"/>
                                          <a:gd name="connsiteX3" fmla="*/ 905 w 19973"/>
                                          <a:gd name="connsiteY3" fmla="*/ 210 h 6508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973" h="65084">
                                            <a:moveTo>
                                              <a:pt x="19974" y="65084"/>
                                            </a:moveTo>
                                            <a:lnTo>
                                              <a:pt x="19060" y="64865"/>
                                            </a:lnTo>
                                            <a:lnTo>
                                              <a:pt x="0" y="0"/>
                                            </a:lnTo>
                                            <a:lnTo>
                                              <a:pt x="905" y="21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59" name="Freeform: Shape 13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4C8356-ED77-0A2C-D8A9-B27194D03E3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177745" y="9453926"/>
                                        <a:ext cx="20002" cy="65074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0003 w 20002"/>
                                          <a:gd name="connsiteY0" fmla="*/ 65075 h 65074"/>
                                          <a:gd name="connsiteX1" fmla="*/ 19088 w 20002"/>
                                          <a:gd name="connsiteY1" fmla="*/ 64856 h 65074"/>
                                          <a:gd name="connsiteX2" fmla="*/ 0 w 20002"/>
                                          <a:gd name="connsiteY2" fmla="*/ 0 h 65074"/>
                                          <a:gd name="connsiteX3" fmla="*/ 924 w 20002"/>
                                          <a:gd name="connsiteY3" fmla="*/ 210 h 6507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20002" h="65074">
                                            <a:moveTo>
                                              <a:pt x="20003" y="65075"/>
                                            </a:moveTo>
                                            <a:lnTo>
                                              <a:pt x="19088" y="64856"/>
                                            </a:lnTo>
                                            <a:lnTo>
                                              <a:pt x="0" y="0"/>
                                            </a:lnTo>
                                            <a:lnTo>
                                              <a:pt x="924" y="21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sp>
                              <p:nvSpPr>
                                <p:cNvPr id="13951" name="Freeform: Shape 13950">
                                  <a:extLst>
                                    <a:ext uri="{FF2B5EF4-FFF2-40B4-BE49-F238E27FC236}">
                                      <a16:creationId xmlns:a16="http://schemas.microsoft.com/office/drawing/2014/main" id="{180C770C-03FB-4075-C8BF-C1B273DCD0A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4163429" y="9443790"/>
                                  <a:ext cx="27872" cy="16087"/>
                                </a:xfrm>
                                <a:custGeom>
                                  <a:avLst/>
                                  <a:gdLst>
                                    <a:gd name="connsiteX0" fmla="*/ 4048 w 27872"/>
                                    <a:gd name="connsiteY0" fmla="*/ 13746 h 16087"/>
                                    <a:gd name="connsiteX1" fmla="*/ 23765 w 27872"/>
                                    <a:gd name="connsiteY1" fmla="*/ 13708 h 16087"/>
                                    <a:gd name="connsiteX2" fmla="*/ 23822 w 27872"/>
                                    <a:gd name="connsiteY2" fmla="*/ 2325 h 16087"/>
                                    <a:gd name="connsiteX3" fmla="*/ 4124 w 27872"/>
                                    <a:gd name="connsiteY3" fmla="*/ 2383 h 16087"/>
                                    <a:gd name="connsiteX4" fmla="*/ 4048 w 27872"/>
                                    <a:gd name="connsiteY4" fmla="*/ 13746 h 1608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27872" h="16087">
                                      <a:moveTo>
                                        <a:pt x="4048" y="13746"/>
                                      </a:moveTo>
                                      <a:cubicBezTo>
                                        <a:pt x="9478" y="16889"/>
                                        <a:pt x="18298" y="16860"/>
                                        <a:pt x="23765" y="13708"/>
                                      </a:cubicBezTo>
                                      <a:cubicBezTo>
                                        <a:pt x="29213" y="10545"/>
                                        <a:pt x="29251" y="5459"/>
                                        <a:pt x="23822" y="2325"/>
                                      </a:cubicBezTo>
                                      <a:cubicBezTo>
                                        <a:pt x="18402" y="-789"/>
                                        <a:pt x="9563" y="-780"/>
                                        <a:pt x="4124" y="2383"/>
                                      </a:cubicBezTo>
                                      <a:cubicBezTo>
                                        <a:pt x="-1343" y="5516"/>
                                        <a:pt x="-1381" y="10612"/>
                                        <a:pt x="4048" y="13746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chemeClr val="accent1"/>
                                </a:solidFill>
                                <a:ln w="9525" cap="flat">
                                  <a:noFill/>
                                  <a:prstDash val="solid"/>
                                  <a:miter/>
                                </a:ln>
                              </p:spPr>
                              <p:txBody>
                                <a:bodyPr rtlCol="0" anchor="ctr"/>
                                <a:lstStyle/>
                                <a:p>
                                  <a:pPr marL="0" marR="0" lvl="0" indent="0" algn="l" defTabSz="914400" rtl="0" eaLnBrk="1" fontAlgn="auto" latinLnBrk="0" hangingPunct="1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Tx/>
                                    <a:buSzTx/>
                                    <a:buFontTx/>
                                    <a:buNone/>
                                    <a:tabLst/>
                                    <a:defRPr/>
                                  </a:pPr>
                                  <a:endParaRPr kumimoji="0" lang="en-US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FFFFFF"/>
                                    </a:solidFill>
                                    <a:effectLst>
                                      <a:outerShdw blurRad="38100" dist="38100" dir="2700000" algn="tl">
                                        <a:srgbClr val="000000">
                                          <a:alpha val="43137"/>
                                        </a:srgbClr>
                                      </a:outerShdw>
                                    </a:effectLst>
                                    <a:uLnTx/>
                                    <a:uFillTx/>
                                    <a:latin typeface="Arial Nova Cond" panose="020B0506020202020204" pitchFamily="34" charset="0"/>
                                    <a:ea typeface="+mn-ea"/>
                                    <a:cs typeface="+mn-cs"/>
                                  </a:endParaRPr>
                                </a:p>
                              </p:txBody>
                            </p:sp>
                          </p:grpSp>
                        </p:grpSp>
                      </p:grpSp>
                      <p:grpSp>
                        <p:nvGrpSpPr>
                          <p:cNvPr id="13911" name="Graphic 49256">
                            <a:extLst>
                              <a:ext uri="{FF2B5EF4-FFF2-40B4-BE49-F238E27FC236}">
                                <a16:creationId xmlns:a16="http://schemas.microsoft.com/office/drawing/2014/main" id="{4489EBB0-D1BD-5D2E-9392-6079A3EBD01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3991352" y="9447821"/>
                            <a:ext cx="148416" cy="139865"/>
                            <a:chOff x="13991352" y="9447821"/>
                            <a:chExt cx="148416" cy="139865"/>
                          </a:xfrm>
                          <a:grpFill/>
                        </p:grpSpPr>
                        <p:sp>
                          <p:nvSpPr>
                            <p:cNvPr id="13912" name="Freeform: Shape 13911">
                              <a:extLst>
                                <a:ext uri="{FF2B5EF4-FFF2-40B4-BE49-F238E27FC236}">
                                  <a16:creationId xmlns:a16="http://schemas.microsoft.com/office/drawing/2014/main" id="{73E67F6A-BE29-3742-2F11-0BF06B9555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991352" y="9474892"/>
                              <a:ext cx="148416" cy="85688"/>
                            </a:xfrm>
                            <a:custGeom>
                              <a:avLst/>
                              <a:gdLst>
                                <a:gd name="connsiteX0" fmla="*/ 21572 w 148416"/>
                                <a:gd name="connsiteY0" fmla="*/ 73237 h 85688"/>
                                <a:gd name="connsiteX1" fmla="*/ 126519 w 148416"/>
                                <a:gd name="connsiteY1" fmla="*/ 73037 h 85688"/>
                                <a:gd name="connsiteX2" fmla="*/ 126852 w 148416"/>
                                <a:gd name="connsiteY2" fmla="*/ 12448 h 85688"/>
                                <a:gd name="connsiteX3" fmla="*/ 21906 w 148416"/>
                                <a:gd name="connsiteY3" fmla="*/ 12648 h 85688"/>
                                <a:gd name="connsiteX4" fmla="*/ 21572 w 148416"/>
                                <a:gd name="connsiteY4" fmla="*/ 73237 h 856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48416" h="85688">
                                  <a:moveTo>
                                    <a:pt x="21572" y="73237"/>
                                  </a:moveTo>
                                  <a:cubicBezTo>
                                    <a:pt x="50461" y="89906"/>
                                    <a:pt x="97439" y="89839"/>
                                    <a:pt x="126519" y="73037"/>
                                  </a:cubicBezTo>
                                  <a:cubicBezTo>
                                    <a:pt x="155589" y="56273"/>
                                    <a:pt x="155732" y="29136"/>
                                    <a:pt x="126852" y="12448"/>
                                  </a:cubicBezTo>
                                  <a:cubicBezTo>
                                    <a:pt x="97953" y="-4230"/>
                                    <a:pt x="50966" y="-4135"/>
                                    <a:pt x="21906" y="12648"/>
                                  </a:cubicBezTo>
                                  <a:cubicBezTo>
                                    <a:pt x="-7165" y="29441"/>
                                    <a:pt x="-7327" y="56568"/>
                                    <a:pt x="21572" y="7323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grpSp>
                          <p:nvGrpSpPr>
                            <p:cNvPr id="13913" name="Graphic 49256">
                              <a:extLst>
                                <a:ext uri="{FF2B5EF4-FFF2-40B4-BE49-F238E27FC236}">
                                  <a16:creationId xmlns:a16="http://schemas.microsoft.com/office/drawing/2014/main" id="{CA840FC8-6804-8AD7-1B38-E781C9BC7F8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995627" y="9447821"/>
                              <a:ext cx="139865" cy="139865"/>
                              <a:chOff x="13995627" y="9447821"/>
                              <a:chExt cx="139865" cy="139865"/>
                            </a:xfrm>
                            <a:grpFill/>
                          </p:grpSpPr>
                          <p:sp>
                            <p:nvSpPr>
                              <p:cNvPr id="13914" name="Freeform: Shape 13913">
                                <a:extLst>
                                  <a:ext uri="{FF2B5EF4-FFF2-40B4-BE49-F238E27FC236}">
                                    <a16:creationId xmlns:a16="http://schemas.microsoft.com/office/drawing/2014/main" id="{09E5CC99-D989-BB5D-A02A-0F9BA1415FC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996010" y="9477584"/>
                                <a:ext cx="139104" cy="80316"/>
                              </a:xfrm>
                              <a:custGeom>
                                <a:avLst/>
                                <a:gdLst>
                                  <a:gd name="connsiteX0" fmla="*/ 20210 w 139104"/>
                                  <a:gd name="connsiteY0" fmla="*/ 68640 h 80316"/>
                                  <a:gd name="connsiteX1" fmla="*/ 118594 w 139104"/>
                                  <a:gd name="connsiteY1" fmla="*/ 68468 h 80316"/>
                                  <a:gd name="connsiteX2" fmla="*/ 118889 w 139104"/>
                                  <a:gd name="connsiteY2" fmla="*/ 11671 h 80316"/>
                                  <a:gd name="connsiteX3" fmla="*/ 20524 w 139104"/>
                                  <a:gd name="connsiteY3" fmla="*/ 11861 h 80316"/>
                                  <a:gd name="connsiteX4" fmla="*/ 20210 w 139104"/>
                                  <a:gd name="connsiteY4" fmla="*/ 68640 h 803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39104" h="80316">
                                    <a:moveTo>
                                      <a:pt x="20210" y="68640"/>
                                    </a:moveTo>
                                    <a:cubicBezTo>
                                      <a:pt x="47299" y="84280"/>
                                      <a:pt x="91343" y="84194"/>
                                      <a:pt x="118594" y="68468"/>
                                    </a:cubicBezTo>
                                    <a:cubicBezTo>
                                      <a:pt x="145826" y="52733"/>
                                      <a:pt x="145959" y="27320"/>
                                      <a:pt x="118889" y="11671"/>
                                    </a:cubicBezTo>
                                    <a:cubicBezTo>
                                      <a:pt x="91810" y="-3960"/>
                                      <a:pt x="47775" y="-3884"/>
                                      <a:pt x="20524" y="11861"/>
                                    </a:cubicBezTo>
                                    <a:cubicBezTo>
                                      <a:pt x="-6717" y="27597"/>
                                      <a:pt x="-6860" y="53019"/>
                                      <a:pt x="20210" y="68640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chemeClr val="bg2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grpSp>
                            <p:nvGrpSpPr>
                              <p:cNvPr id="13915" name="Graphic 49256">
                                <a:extLst>
                                  <a:ext uri="{FF2B5EF4-FFF2-40B4-BE49-F238E27FC236}">
                                    <a16:creationId xmlns:a16="http://schemas.microsoft.com/office/drawing/2014/main" id="{E05FA8F0-1D32-D9B7-A757-EF35703FCE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995627" y="9447821"/>
                                <a:ext cx="139865" cy="139865"/>
                                <a:chOff x="13995627" y="9447821"/>
                                <a:chExt cx="139865" cy="139865"/>
                              </a:xfrm>
                              <a:grpFill/>
                            </p:grpSpPr>
                            <p:grpSp>
                              <p:nvGrpSpPr>
                                <p:cNvPr id="13916" name="Graphic 49256">
                                  <a:extLst>
                                    <a:ext uri="{FF2B5EF4-FFF2-40B4-BE49-F238E27FC236}">
                                      <a16:creationId xmlns:a16="http://schemas.microsoft.com/office/drawing/2014/main" id="{847CA3D0-7575-14AC-02EF-575C12866CE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995627" y="9447821"/>
                                  <a:ext cx="139865" cy="139865"/>
                                  <a:chOff x="13995627" y="9447821"/>
                                  <a:chExt cx="139865" cy="139865"/>
                                </a:xfrm>
                                <a:grpFill/>
                              </p:grpSpPr>
                              <p:grpSp>
                                <p:nvGrpSpPr>
                                  <p:cNvPr id="13918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7455BF7B-147D-21F2-7839-7E2FF43453C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002952" y="9455145"/>
                                    <a:ext cx="125225" cy="125215"/>
                                    <a:chOff x="14002952" y="9455145"/>
                                    <a:chExt cx="125225" cy="125215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40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5A4ACC0C-0ACA-D59A-2544-A9AC16F811A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02952" y="9485483"/>
                                      <a:ext cx="125225" cy="64493"/>
                                      <a:chOff x="14002952" y="9485483"/>
                                      <a:chExt cx="125225" cy="64493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44" name="Freeform: Shape 139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92B2AC-708E-F07B-9AF5-16BC3FBDE1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02952" y="9485483"/>
                                        <a:ext cx="60826" cy="316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0827 w 60826"/>
                                          <a:gd name="connsiteY0" fmla="*/ 31118 h 31603"/>
                                          <a:gd name="connsiteX1" fmla="*/ 60036 w 60826"/>
                                          <a:gd name="connsiteY1" fmla="*/ 31604 h 31603"/>
                                          <a:gd name="connsiteX2" fmla="*/ 0 w 60826"/>
                                          <a:gd name="connsiteY2" fmla="*/ 514 h 31603"/>
                                          <a:gd name="connsiteX3" fmla="*/ 791 w 60826"/>
                                          <a:gd name="connsiteY3" fmla="*/ 0 h 316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0826" h="31603">
                                            <a:moveTo>
                                              <a:pt x="60827" y="31118"/>
                                            </a:moveTo>
                                            <a:lnTo>
                                              <a:pt x="60036" y="31604"/>
                                            </a:lnTo>
                                            <a:lnTo>
                                              <a:pt x="0" y="514"/>
                                            </a:lnTo>
                                            <a:lnTo>
                                              <a:pt x="791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45" name="Freeform: Shape 139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AAF7697-D2B2-480D-2A0C-9CBF1A23736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7341" y="9518410"/>
                                        <a:ext cx="60836" cy="3156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0836 w 60836"/>
                                          <a:gd name="connsiteY0" fmla="*/ 31071 h 31566"/>
                                          <a:gd name="connsiteX1" fmla="*/ 60046 w 60836"/>
                                          <a:gd name="connsiteY1" fmla="*/ 31566 h 31566"/>
                                          <a:gd name="connsiteX2" fmla="*/ 0 w 60836"/>
                                          <a:gd name="connsiteY2" fmla="*/ 495 h 31566"/>
                                          <a:gd name="connsiteX3" fmla="*/ 800 w 60836"/>
                                          <a:gd name="connsiteY3" fmla="*/ 0 h 3156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0836" h="31566">
                                            <a:moveTo>
                                              <a:pt x="60836" y="31071"/>
                                            </a:moveTo>
                                            <a:lnTo>
                                              <a:pt x="60046" y="31566"/>
                                            </a:lnTo>
                                            <a:lnTo>
                                              <a:pt x="0" y="495"/>
                                            </a:lnTo>
                                            <a:lnTo>
                                              <a:pt x="800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41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4833CBBB-0522-16FE-8B4B-010FADA29F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33318" y="9455145"/>
                                      <a:ext cx="64484" cy="125215"/>
                                      <a:chOff x="14033318" y="9455145"/>
                                      <a:chExt cx="64484" cy="125215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42" name="Freeform: Shape 139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DE8FB2-185F-34F0-98C8-4205A9FF47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6217" y="9455145"/>
                                        <a:ext cx="31584" cy="6081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14 w 31584"/>
                                          <a:gd name="connsiteY0" fmla="*/ 60817 h 60817"/>
                                          <a:gd name="connsiteX1" fmla="*/ 0 w 31584"/>
                                          <a:gd name="connsiteY1" fmla="*/ 60008 h 60817"/>
                                          <a:gd name="connsiteX2" fmla="*/ 31099 w 31584"/>
                                          <a:gd name="connsiteY2" fmla="*/ 0 h 60817"/>
                                          <a:gd name="connsiteX3" fmla="*/ 31585 w 31584"/>
                                          <a:gd name="connsiteY3" fmla="*/ 772 h 6081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1584" h="60817">
                                            <a:moveTo>
                                              <a:pt x="514" y="60817"/>
                                            </a:moveTo>
                                            <a:lnTo>
                                              <a:pt x="0" y="60008"/>
                                            </a:lnTo>
                                            <a:lnTo>
                                              <a:pt x="31099" y="0"/>
                                            </a:lnTo>
                                            <a:lnTo>
                                              <a:pt x="31585" y="772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43" name="Freeform: Shape 139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2939AF-7C3E-0183-29E1-18D4BC9A8A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33318" y="9519535"/>
                                        <a:ext cx="31584" cy="6082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05 w 31584"/>
                                          <a:gd name="connsiteY0" fmla="*/ 60827 h 60826"/>
                                          <a:gd name="connsiteX1" fmla="*/ 0 w 31584"/>
                                          <a:gd name="connsiteY1" fmla="*/ 60046 h 60826"/>
                                          <a:gd name="connsiteX2" fmla="*/ 31090 w 31584"/>
                                          <a:gd name="connsiteY2" fmla="*/ 0 h 60826"/>
                                          <a:gd name="connsiteX3" fmla="*/ 31585 w 31584"/>
                                          <a:gd name="connsiteY3" fmla="*/ 781 h 6082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1584" h="60826">
                                            <a:moveTo>
                                              <a:pt x="505" y="60827"/>
                                            </a:moveTo>
                                            <a:lnTo>
                                              <a:pt x="0" y="60046"/>
                                            </a:lnTo>
                                            <a:lnTo>
                                              <a:pt x="31090" y="0"/>
                                            </a:lnTo>
                                            <a:lnTo>
                                              <a:pt x="31585" y="781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19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3E3FEEDE-81A6-A058-9ACE-2C3C7148D9E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95627" y="9447821"/>
                                    <a:ext cx="139865" cy="139865"/>
                                    <a:chOff x="13995627" y="9447821"/>
                                    <a:chExt cx="139865" cy="139865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34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3810F4F7-68FE-FD59-E03B-9816A40D0C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95627" y="9510886"/>
                                      <a:ext cx="139865" cy="13716"/>
                                      <a:chOff x="13995627" y="9510886"/>
                                      <a:chExt cx="139865" cy="13716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38" name="Freeform: Shape 139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A4C3D28-08E1-F2A3-A5FF-4AB615B330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95627" y="9510886"/>
                                        <a:ext cx="67846" cy="72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7847 w 67846"/>
                                          <a:gd name="connsiteY0" fmla="*/ 6439 h 7210"/>
                                          <a:gd name="connsiteX1" fmla="*/ 67304 w 67846"/>
                                          <a:gd name="connsiteY1" fmla="*/ 7210 h 7210"/>
                                          <a:gd name="connsiteX2" fmla="*/ 0 w 67846"/>
                                          <a:gd name="connsiteY2" fmla="*/ 752 h 7210"/>
                                          <a:gd name="connsiteX3" fmla="*/ 552 w 67846"/>
                                          <a:gd name="connsiteY3" fmla="*/ 0 h 721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7846" h="7210">
                                            <a:moveTo>
                                              <a:pt x="67847" y="6439"/>
                                            </a:moveTo>
                                            <a:lnTo>
                                              <a:pt x="67304" y="7210"/>
                                            </a:lnTo>
                                            <a:lnTo>
                                              <a:pt x="0" y="752"/>
                                            </a:lnTo>
                                            <a:lnTo>
                                              <a:pt x="552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39" name="Freeform: Shape 139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B93061-DC6B-4206-7C09-9FDD9622DF3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7646" y="9517391"/>
                                        <a:ext cx="67846" cy="72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7847 w 67846"/>
                                          <a:gd name="connsiteY0" fmla="*/ 6458 h 7210"/>
                                          <a:gd name="connsiteX1" fmla="*/ 67294 w 67846"/>
                                          <a:gd name="connsiteY1" fmla="*/ 7211 h 7210"/>
                                          <a:gd name="connsiteX2" fmla="*/ 0 w 67846"/>
                                          <a:gd name="connsiteY2" fmla="*/ 772 h 7210"/>
                                          <a:gd name="connsiteX3" fmla="*/ 543 w 67846"/>
                                          <a:gd name="connsiteY3" fmla="*/ 0 h 721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7846" h="7210">
                                            <a:moveTo>
                                              <a:pt x="67847" y="6458"/>
                                            </a:moveTo>
                                            <a:lnTo>
                                              <a:pt x="67294" y="7211"/>
                                            </a:lnTo>
                                            <a:lnTo>
                                              <a:pt x="0" y="772"/>
                                            </a:lnTo>
                                            <a:lnTo>
                                              <a:pt x="543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35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91FE0BCB-7F8B-FAC2-01EB-395D6272162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58711" y="9447821"/>
                                      <a:ext cx="13696" cy="139865"/>
                                      <a:chOff x="14058711" y="9447821"/>
                                      <a:chExt cx="13696" cy="139865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36" name="Freeform: Shape 139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A809D3-2742-DB12-1A35-7D93842AE8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5217" y="9447821"/>
                                        <a:ext cx="7191" cy="6782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752 w 7191"/>
                                          <a:gd name="connsiteY0" fmla="*/ 67828 h 67827"/>
                                          <a:gd name="connsiteX1" fmla="*/ 0 w 7191"/>
                                          <a:gd name="connsiteY1" fmla="*/ 67304 h 67827"/>
                                          <a:gd name="connsiteX2" fmla="*/ 6458 w 7191"/>
                                          <a:gd name="connsiteY2" fmla="*/ 0 h 67827"/>
                                          <a:gd name="connsiteX3" fmla="*/ 7191 w 7191"/>
                                          <a:gd name="connsiteY3" fmla="*/ 533 h 6782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191" h="67827">
                                            <a:moveTo>
                                              <a:pt x="752" y="67828"/>
                                            </a:moveTo>
                                            <a:lnTo>
                                              <a:pt x="0" y="67304"/>
                                            </a:lnTo>
                                            <a:lnTo>
                                              <a:pt x="6458" y="0"/>
                                            </a:lnTo>
                                            <a:lnTo>
                                              <a:pt x="7191" y="533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37" name="Freeform: Shape 139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9DF7C6-2059-E21A-BD1C-73057E3A7F0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58711" y="9519839"/>
                                        <a:ext cx="7200" cy="67846"/>
                                      </a:xfrm>
                                      <a:custGeom>
                                        <a:avLst/>
                                        <a:gdLst>
                                          <a:gd name="connsiteX0" fmla="*/ 752 w 7200"/>
                                          <a:gd name="connsiteY0" fmla="*/ 67846 h 67846"/>
                                          <a:gd name="connsiteX1" fmla="*/ 0 w 7200"/>
                                          <a:gd name="connsiteY1" fmla="*/ 67285 h 67846"/>
                                          <a:gd name="connsiteX2" fmla="*/ 6448 w 7200"/>
                                          <a:gd name="connsiteY2" fmla="*/ 0 h 67846"/>
                                          <a:gd name="connsiteX3" fmla="*/ 7201 w 7200"/>
                                          <a:gd name="connsiteY3" fmla="*/ 533 h 678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00" h="67846">
                                            <a:moveTo>
                                              <a:pt x="752" y="67846"/>
                                            </a:moveTo>
                                            <a:lnTo>
                                              <a:pt x="0" y="67285"/>
                                            </a:lnTo>
                                            <a:lnTo>
                                              <a:pt x="6448" y="0"/>
                                            </a:lnTo>
                                            <a:lnTo>
                                              <a:pt x="7201" y="533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20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4BDF4468-6F21-EC48-5EDE-13E165951A0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4011400" y="9463575"/>
                                    <a:ext cx="108318" cy="108327"/>
                                    <a:chOff x="14011400" y="9463575"/>
                                    <a:chExt cx="108318" cy="108327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28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F70C35A8-1204-D1C3-5045-6BB4F791579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11400" y="9472910"/>
                                      <a:ext cx="108318" cy="89677"/>
                                      <a:chOff x="14011400" y="9472910"/>
                                      <a:chExt cx="108318" cy="8967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32" name="Freeform: Shape 139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80B61F-C281-E123-238A-2E401EEE84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11400" y="9518915"/>
                                        <a:ext cx="52539" cy="436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2378 w 52539"/>
                                          <a:gd name="connsiteY0" fmla="*/ 0 h 43672"/>
                                          <a:gd name="connsiteX1" fmla="*/ 52540 w 52539"/>
                                          <a:gd name="connsiteY1" fmla="*/ 943 h 43672"/>
                                          <a:gd name="connsiteX2" fmla="*/ 152 w 52539"/>
                                          <a:gd name="connsiteY2" fmla="*/ 43672 h 43672"/>
                                          <a:gd name="connsiteX3" fmla="*/ 0 w 52539"/>
                                          <a:gd name="connsiteY3" fmla="*/ 42748 h 436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539" h="43672">
                                            <a:moveTo>
                                              <a:pt x="52378" y="0"/>
                                            </a:moveTo>
                                            <a:lnTo>
                                              <a:pt x="52540" y="943"/>
                                            </a:lnTo>
                                            <a:lnTo>
                                              <a:pt x="152" y="43672"/>
                                            </a:lnTo>
                                            <a:lnTo>
                                              <a:pt x="0" y="42748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33" name="Freeform: Shape 139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DBDD573-F38A-2697-BCC7-32D1569ABC9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7198" y="9472910"/>
                                        <a:ext cx="52520" cy="4366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52388 w 52520"/>
                                          <a:gd name="connsiteY0" fmla="*/ 0 h 43662"/>
                                          <a:gd name="connsiteX1" fmla="*/ 52521 w 52520"/>
                                          <a:gd name="connsiteY1" fmla="*/ 933 h 43662"/>
                                          <a:gd name="connsiteX2" fmla="*/ 143 w 52520"/>
                                          <a:gd name="connsiteY2" fmla="*/ 43662 h 43662"/>
                                          <a:gd name="connsiteX3" fmla="*/ 0 w 52520"/>
                                          <a:gd name="connsiteY3" fmla="*/ 42739 h 4366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520" h="43662">
                                            <a:moveTo>
                                              <a:pt x="52388" y="0"/>
                                            </a:moveTo>
                                            <a:lnTo>
                                              <a:pt x="52521" y="933"/>
                                            </a:lnTo>
                                            <a:lnTo>
                                              <a:pt x="143" y="43662"/>
                                            </a:lnTo>
                                            <a:lnTo>
                                              <a:pt x="0" y="4273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29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1ACC1AD1-0700-5E2F-84DE-FD2F9502F0B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20725" y="9463575"/>
                                      <a:ext cx="89687" cy="108327"/>
                                      <a:chOff x="14020725" y="9463575"/>
                                      <a:chExt cx="89687" cy="10832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30" name="Freeform: Shape 13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31A36E-1195-2062-A577-16C2C271AAC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20725" y="9463575"/>
                                        <a:ext cx="43662" cy="5253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3663 w 43662"/>
                                          <a:gd name="connsiteY0" fmla="*/ 52388 h 52530"/>
                                          <a:gd name="connsiteX1" fmla="*/ 42748 w 43662"/>
                                          <a:gd name="connsiteY1" fmla="*/ 52531 h 52530"/>
                                          <a:gd name="connsiteX2" fmla="*/ 0 w 43662"/>
                                          <a:gd name="connsiteY2" fmla="*/ 152 h 52530"/>
                                          <a:gd name="connsiteX3" fmla="*/ 924 w 43662"/>
                                          <a:gd name="connsiteY3" fmla="*/ 0 h 5253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662" h="52530">
                                            <a:moveTo>
                                              <a:pt x="43663" y="52388"/>
                                            </a:moveTo>
                                            <a:lnTo>
                                              <a:pt x="42748" y="52531"/>
                                            </a:lnTo>
                                            <a:lnTo>
                                              <a:pt x="0" y="152"/>
                                            </a:lnTo>
                                            <a:lnTo>
                                              <a:pt x="924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31" name="Freeform: Shape 13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1E9D8AA-30F5-74FC-B83A-AAE394499CF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6741" y="9519373"/>
                                        <a:ext cx="43672" cy="5253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3672 w 43672"/>
                                          <a:gd name="connsiteY0" fmla="*/ 52397 h 52530"/>
                                          <a:gd name="connsiteX1" fmla="*/ 42739 w 43672"/>
                                          <a:gd name="connsiteY1" fmla="*/ 52531 h 52530"/>
                                          <a:gd name="connsiteX2" fmla="*/ 0 w 43672"/>
                                          <a:gd name="connsiteY2" fmla="*/ 162 h 52530"/>
                                          <a:gd name="connsiteX3" fmla="*/ 905 w 43672"/>
                                          <a:gd name="connsiteY3" fmla="*/ 0 h 5253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672" h="52530">
                                            <a:moveTo>
                                              <a:pt x="43672" y="52397"/>
                                            </a:moveTo>
                                            <a:lnTo>
                                              <a:pt x="42739" y="52531"/>
                                            </a:lnTo>
                                            <a:lnTo>
                                              <a:pt x="0" y="162"/>
                                            </a:lnTo>
                                            <a:lnTo>
                                              <a:pt x="905" y="0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921" name="Graphic 49256">
                                    <a:extLst>
                                      <a:ext uri="{FF2B5EF4-FFF2-40B4-BE49-F238E27FC236}">
                                        <a16:creationId xmlns:a16="http://schemas.microsoft.com/office/drawing/2014/main" id="{04CA96E9-135D-9C53-2A14-069F1AA8836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998380" y="9450564"/>
                                    <a:ext cx="134359" cy="134369"/>
                                    <a:chOff x="13998380" y="9450564"/>
                                    <a:chExt cx="134359" cy="134369"/>
                                  </a:xfrm>
                                  <a:grpFill/>
                                </p:grpSpPr>
                                <p:grpSp>
                                  <p:nvGrpSpPr>
                                    <p:cNvPr id="13922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1BA0EA43-3B73-DC71-3593-0DE2E7AA593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3998380" y="9497370"/>
                                      <a:ext cx="134359" cy="40757"/>
                                      <a:chOff x="13998380" y="9497370"/>
                                      <a:chExt cx="134359" cy="40757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26" name="Freeform: Shape 139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78DDAF-05D0-D641-1FDA-A14D87F9852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3998380" y="9518134"/>
                                        <a:ext cx="65093" cy="1999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5094 w 65093"/>
                                          <a:gd name="connsiteY0" fmla="*/ 0 h 19992"/>
                                          <a:gd name="connsiteX1" fmla="*/ 64884 w 65093"/>
                                          <a:gd name="connsiteY1" fmla="*/ 914 h 19992"/>
                                          <a:gd name="connsiteX2" fmla="*/ 0 w 65093"/>
                                          <a:gd name="connsiteY2" fmla="*/ 19993 h 19992"/>
                                          <a:gd name="connsiteX3" fmla="*/ 219 w 65093"/>
                                          <a:gd name="connsiteY3" fmla="*/ 19079 h 1999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093" h="19992">
                                            <a:moveTo>
                                              <a:pt x="65094" y="0"/>
                                            </a:moveTo>
                                            <a:lnTo>
                                              <a:pt x="64884" y="914"/>
                                            </a:lnTo>
                                            <a:lnTo>
                                              <a:pt x="0" y="19993"/>
                                            </a:lnTo>
                                            <a:lnTo>
                                              <a:pt x="219" y="1907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27" name="Freeform: Shape 139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6FA69B-9C4B-AB7A-E84E-70AFD6DC226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7646" y="9497370"/>
                                        <a:ext cx="65093" cy="1997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65094 w 65093"/>
                                          <a:gd name="connsiteY0" fmla="*/ 0 h 19973"/>
                                          <a:gd name="connsiteX1" fmla="*/ 64875 w 65093"/>
                                          <a:gd name="connsiteY1" fmla="*/ 895 h 19973"/>
                                          <a:gd name="connsiteX2" fmla="*/ 0 w 65093"/>
                                          <a:gd name="connsiteY2" fmla="*/ 19974 h 19973"/>
                                          <a:gd name="connsiteX3" fmla="*/ 219 w 65093"/>
                                          <a:gd name="connsiteY3" fmla="*/ 19069 h 1997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093" h="19973">
                                            <a:moveTo>
                                              <a:pt x="65094" y="0"/>
                                            </a:moveTo>
                                            <a:lnTo>
                                              <a:pt x="64875" y="895"/>
                                            </a:lnTo>
                                            <a:lnTo>
                                              <a:pt x="0" y="19974"/>
                                            </a:lnTo>
                                            <a:lnTo>
                                              <a:pt x="219" y="1906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923" name="Graphic 49256">
                                      <a:extLst>
                                        <a:ext uri="{FF2B5EF4-FFF2-40B4-BE49-F238E27FC236}">
                                          <a16:creationId xmlns:a16="http://schemas.microsoft.com/office/drawing/2014/main" id="{271A8F26-93DE-994E-ED85-3F23AF9FE63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4045186" y="9450564"/>
                                      <a:ext cx="40738" cy="134369"/>
                                      <a:chOff x="14045186" y="9450564"/>
                                      <a:chExt cx="40738" cy="134369"/>
                                    </a:xfrm>
                                    <a:grpFill/>
                                  </p:grpSpPr>
                                  <p:sp>
                                    <p:nvSpPr>
                                      <p:cNvPr id="13924" name="Freeform: Shape 13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D3D224-58CB-2ED3-B5E5-6F24F2196AC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45186" y="9450564"/>
                                        <a:ext cx="19983" cy="65084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9984 w 19983"/>
                                          <a:gd name="connsiteY0" fmla="*/ 65084 h 65084"/>
                                          <a:gd name="connsiteX1" fmla="*/ 19069 w 19983"/>
                                          <a:gd name="connsiteY1" fmla="*/ 64865 h 65084"/>
                                          <a:gd name="connsiteX2" fmla="*/ 0 w 19983"/>
                                          <a:gd name="connsiteY2" fmla="*/ 0 h 65084"/>
                                          <a:gd name="connsiteX3" fmla="*/ 895 w 19983"/>
                                          <a:gd name="connsiteY3" fmla="*/ 219 h 6508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983" h="65084">
                                            <a:moveTo>
                                              <a:pt x="19984" y="65084"/>
                                            </a:moveTo>
                                            <a:lnTo>
                                              <a:pt x="19069" y="64865"/>
                                            </a:lnTo>
                                            <a:lnTo>
                                              <a:pt x="0" y="0"/>
                                            </a:lnTo>
                                            <a:lnTo>
                                              <a:pt x="895" y="21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3925" name="Freeform: Shape 13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623CE6-F5CE-38EE-8296-B1D1C8AD063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4065950" y="9519839"/>
                                        <a:ext cx="19973" cy="6509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9974 w 19973"/>
                                          <a:gd name="connsiteY0" fmla="*/ 65094 h 65093"/>
                                          <a:gd name="connsiteX1" fmla="*/ 19069 w 19973"/>
                                          <a:gd name="connsiteY1" fmla="*/ 64865 h 65093"/>
                                          <a:gd name="connsiteX2" fmla="*/ 0 w 19973"/>
                                          <a:gd name="connsiteY2" fmla="*/ 0 h 65093"/>
                                          <a:gd name="connsiteX3" fmla="*/ 905 w 19973"/>
                                          <a:gd name="connsiteY3" fmla="*/ 219 h 6509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973" h="65093">
                                            <a:moveTo>
                                              <a:pt x="19974" y="65094"/>
                                            </a:moveTo>
                                            <a:lnTo>
                                              <a:pt x="19069" y="64865"/>
                                            </a:lnTo>
                                            <a:lnTo>
                                              <a:pt x="0" y="0"/>
                                            </a:lnTo>
                                            <a:lnTo>
                                              <a:pt x="905" y="219"/>
                                            </a:lnTo>
                                            <a:close/>
                                          </a:path>
                                        </a:pathLst>
                                      </a:custGeom>
                                      <a:grpFill/>
                                      <a:ln w="9525" cap="flat">
                                        <a:noFill/>
                                        <a:prstDash val="solid"/>
                                        <a:miter/>
                                      </a:ln>
                                    </p:spPr>
                                    <p:txBody>
                                      <a:bodyPr rtlCol="0" anchor="ctr"/>
                                      <a:lstStyle/>
                                      <a:p>
                                        <a:pPr marL="0" marR="0" lvl="0" indent="0" algn="l" defTabSz="914400" rtl="0" eaLnBrk="1" fontAlgn="auto" latinLnBrk="0" hangingPunct="1">
                                          <a:lnSpc>
                                            <a:spcPct val="100000"/>
                                          </a:lnSpc>
                                          <a:spcBef>
                                            <a:spcPts val="0"/>
                                          </a:spcBef>
                                          <a:spcAft>
                                            <a:spcPts val="0"/>
                                          </a:spcAft>
                                          <a:buClrTx/>
                                          <a:buSzTx/>
                                          <a:buFontTx/>
                                          <a:buNone/>
                                          <a:tabLst/>
                                          <a:defRPr/>
                                        </a:pPr>
                                        <a:endParaRPr kumimoji="0" lang="en-US" b="0" i="0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FFFFFF"/>
                                          </a:solidFill>
                                          <a:effectLst>
                                            <a:outerShdw blurRad="38100" dist="38100" dir="2700000" algn="tl">
                                              <a:srgbClr val="000000">
                                                <a:alpha val="43137"/>
                                              </a:srgbClr>
                                            </a:outerShdw>
                                          </a:effectLst>
                                          <a:uLnTx/>
                                          <a:uFillTx/>
                                          <a:latin typeface="Arial Nova Cond" panose="020B0506020202020204" pitchFamily="34" charset="0"/>
                                          <a:ea typeface="+mn-ea"/>
                                          <a:cs typeface="+mn-cs"/>
                                        </a:endParaRP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sp>
                              <p:nvSpPr>
                                <p:cNvPr id="13917" name="Freeform: Shape 13916">
                                  <a:extLst>
                                    <a:ext uri="{FF2B5EF4-FFF2-40B4-BE49-F238E27FC236}">
                                      <a16:creationId xmlns:a16="http://schemas.microsoft.com/office/drawing/2014/main" id="{EE12E999-E4FC-5046-4AFD-93AA8818CCF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4051629" y="9509704"/>
                                  <a:ext cx="27872" cy="16089"/>
                                </a:xfrm>
                                <a:custGeom>
                                  <a:avLst/>
                                  <a:gdLst>
                                    <a:gd name="connsiteX0" fmla="*/ 4053 w 27872"/>
                                    <a:gd name="connsiteY0" fmla="*/ 13756 h 16089"/>
                                    <a:gd name="connsiteX1" fmla="*/ 23760 w 27872"/>
                                    <a:gd name="connsiteY1" fmla="*/ 13708 h 16089"/>
                                    <a:gd name="connsiteX2" fmla="*/ 23827 w 27872"/>
                                    <a:gd name="connsiteY2" fmla="*/ 2335 h 16089"/>
                                    <a:gd name="connsiteX3" fmla="*/ 4120 w 27872"/>
                                    <a:gd name="connsiteY3" fmla="*/ 2373 h 16089"/>
                                    <a:gd name="connsiteX4" fmla="*/ 4053 w 27872"/>
                                    <a:gd name="connsiteY4" fmla="*/ 13756 h 1608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27872" h="16089">
                                      <a:moveTo>
                                        <a:pt x="4053" y="13756"/>
                                      </a:moveTo>
                                      <a:cubicBezTo>
                                        <a:pt x="9482" y="16879"/>
                                        <a:pt x="18302" y="16870"/>
                                        <a:pt x="23760" y="13708"/>
                                      </a:cubicBezTo>
                                      <a:cubicBezTo>
                                        <a:pt x="29218" y="10555"/>
                                        <a:pt x="29247" y="5459"/>
                                        <a:pt x="23827" y="2335"/>
                                      </a:cubicBezTo>
                                      <a:cubicBezTo>
                                        <a:pt x="18398" y="-799"/>
                                        <a:pt x="9577" y="-770"/>
                                        <a:pt x="4120" y="2373"/>
                                      </a:cubicBezTo>
                                      <a:cubicBezTo>
                                        <a:pt x="-1348" y="5526"/>
                                        <a:pt x="-1376" y="10612"/>
                                        <a:pt x="4053" y="13756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chemeClr val="accent1"/>
                                </a:solidFill>
                                <a:ln w="9525" cap="flat">
                                  <a:noFill/>
                                  <a:prstDash val="solid"/>
                                  <a:miter/>
                                </a:ln>
                              </p:spPr>
                              <p:txBody>
                                <a:bodyPr rtlCol="0" anchor="ctr"/>
                                <a:lstStyle/>
                                <a:p>
                                  <a:pPr marL="0" marR="0" lvl="0" indent="0" algn="l" defTabSz="914400" rtl="0" eaLnBrk="1" fontAlgn="auto" latinLnBrk="0" hangingPunct="1">
                                    <a:lnSpc>
                                      <a:spcPct val="100000"/>
                                    </a:lnSpc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ClrTx/>
                                    <a:buSzTx/>
                                    <a:buFontTx/>
                                    <a:buNone/>
                                    <a:tabLst/>
                                    <a:defRPr/>
                                  </a:pPr>
                                  <a:endParaRPr kumimoji="0" lang="en-US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FFFFFF"/>
                                    </a:solidFill>
                                    <a:effectLst>
                                      <a:outerShdw blurRad="38100" dist="38100" dir="2700000" algn="tl">
                                        <a:srgbClr val="000000">
                                          <a:alpha val="43137"/>
                                        </a:srgbClr>
                                      </a:outerShdw>
                                    </a:effectLst>
                                    <a:uLnTx/>
                                    <a:uFillTx/>
                                    <a:latin typeface="Arial Nova Cond" panose="020B0506020202020204" pitchFamily="34" charset="0"/>
                                    <a:ea typeface="+mn-ea"/>
                                    <a:cs typeface="+mn-cs"/>
                                  </a:endParaRPr>
                                </a:p>
                              </p:txBody>
                            </p:sp>
                          </p:grpSp>
                        </p:grpSp>
                      </p:grpSp>
                    </p:grpSp>
                  </p:grpSp>
                </p:grpSp>
                <p:grpSp>
                  <p:nvGrpSpPr>
                    <p:cNvPr id="13899" name="Graphic 49256">
                      <a:extLst>
                        <a:ext uri="{FF2B5EF4-FFF2-40B4-BE49-F238E27FC236}">
                          <a16:creationId xmlns:a16="http://schemas.microsoft.com/office/drawing/2014/main" id="{C6B11C53-8C3C-1D5A-62C1-CF4FD3A769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800079" y="9522792"/>
                      <a:ext cx="294427" cy="215388"/>
                      <a:chOff x="13800079" y="9522792"/>
                      <a:chExt cx="294427" cy="215388"/>
                    </a:xfrm>
                    <a:grpFill/>
                  </p:grpSpPr>
                  <p:grpSp>
                    <p:nvGrpSpPr>
                      <p:cNvPr id="13900" name="Graphic 49256">
                        <a:extLst>
                          <a:ext uri="{FF2B5EF4-FFF2-40B4-BE49-F238E27FC236}">
                            <a16:creationId xmlns:a16="http://schemas.microsoft.com/office/drawing/2014/main" id="{1742465A-F1D1-107F-046D-F884A4DD8B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800079" y="9522792"/>
                        <a:ext cx="294351" cy="204149"/>
                        <a:chOff x="13800079" y="9522792"/>
                        <a:chExt cx="294351" cy="204149"/>
                      </a:xfrm>
                      <a:grpFill/>
                    </p:grpSpPr>
                    <p:sp>
                      <p:nvSpPr>
                        <p:cNvPr id="13902" name="Freeform: Shape 13901">
                          <a:extLst>
                            <a:ext uri="{FF2B5EF4-FFF2-40B4-BE49-F238E27FC236}">
                              <a16:creationId xmlns:a16="http://schemas.microsoft.com/office/drawing/2014/main" id="{6DCE3191-4FB6-5B05-A971-12B2443C24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800079" y="9522792"/>
                          <a:ext cx="294351" cy="196338"/>
                        </a:xfrm>
                        <a:custGeom>
                          <a:avLst/>
                          <a:gdLst>
                            <a:gd name="connsiteX0" fmla="*/ 239449 w 294351"/>
                            <a:gd name="connsiteY0" fmla="*/ 120501 h 196338"/>
                            <a:gd name="connsiteX1" fmla="*/ 239382 w 294351"/>
                            <a:gd name="connsiteY1" fmla="*/ 120567 h 196338"/>
                            <a:gd name="connsiteX2" fmla="*/ 185404 w 294351"/>
                            <a:gd name="connsiteY2" fmla="*/ 89449 h 196338"/>
                            <a:gd name="connsiteX3" fmla="*/ 185356 w 294351"/>
                            <a:gd name="connsiteY3" fmla="*/ 89525 h 196338"/>
                            <a:gd name="connsiteX4" fmla="*/ 130740 w 294351"/>
                            <a:gd name="connsiteY4" fmla="*/ 58026 h 196338"/>
                            <a:gd name="connsiteX5" fmla="*/ 130712 w 294351"/>
                            <a:gd name="connsiteY5" fmla="*/ 58064 h 196338"/>
                            <a:gd name="connsiteX6" fmla="*/ 77410 w 294351"/>
                            <a:gd name="connsiteY6" fmla="*/ 27318 h 196338"/>
                            <a:gd name="connsiteX7" fmla="*/ 77314 w 294351"/>
                            <a:gd name="connsiteY7" fmla="*/ 27461 h 196338"/>
                            <a:gd name="connsiteX8" fmla="*/ 30823 w 294351"/>
                            <a:gd name="connsiteY8" fmla="*/ 0 h 196338"/>
                            <a:gd name="connsiteX9" fmla="*/ 0 w 294351"/>
                            <a:gd name="connsiteY9" fmla="*/ 45301 h 196338"/>
                            <a:gd name="connsiteX10" fmla="*/ 46139 w 294351"/>
                            <a:gd name="connsiteY10" fmla="*/ 71961 h 196338"/>
                            <a:gd name="connsiteX11" fmla="*/ 46139 w 294351"/>
                            <a:gd name="connsiteY11" fmla="*/ 71971 h 196338"/>
                            <a:gd name="connsiteX12" fmla="*/ 100536 w 294351"/>
                            <a:gd name="connsiteY12" fmla="*/ 103156 h 196338"/>
                            <a:gd name="connsiteX13" fmla="*/ 100603 w 294351"/>
                            <a:gd name="connsiteY13" fmla="*/ 103089 h 196338"/>
                            <a:gd name="connsiteX14" fmla="*/ 153876 w 294351"/>
                            <a:gd name="connsiteY14" fmla="*/ 133874 h 196338"/>
                            <a:gd name="connsiteX15" fmla="*/ 153914 w 294351"/>
                            <a:gd name="connsiteY15" fmla="*/ 133807 h 196338"/>
                            <a:gd name="connsiteX16" fmla="*/ 208217 w 294351"/>
                            <a:gd name="connsiteY16" fmla="*/ 165097 h 196338"/>
                            <a:gd name="connsiteX17" fmla="*/ 208178 w 294351"/>
                            <a:gd name="connsiteY17" fmla="*/ 165144 h 196338"/>
                            <a:gd name="connsiteX18" fmla="*/ 262595 w 294351"/>
                            <a:gd name="connsiteY18" fmla="*/ 196339 h 196338"/>
                            <a:gd name="connsiteX19" fmla="*/ 294351 w 294351"/>
                            <a:gd name="connsiteY19" fmla="*/ 152143 h 1963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</a:cxnLst>
                          <a:rect l="l" t="t" r="r" b="b"/>
                          <a:pathLst>
                            <a:path w="294351" h="196338">
                              <a:moveTo>
                                <a:pt x="239449" y="120501"/>
                              </a:moveTo>
                              <a:lnTo>
                                <a:pt x="239382" y="120567"/>
                              </a:lnTo>
                              <a:lnTo>
                                <a:pt x="185404" y="89449"/>
                              </a:lnTo>
                              <a:lnTo>
                                <a:pt x="185356" y="89525"/>
                              </a:lnTo>
                              <a:lnTo>
                                <a:pt x="130740" y="58026"/>
                              </a:lnTo>
                              <a:lnTo>
                                <a:pt x="130712" y="58064"/>
                              </a:lnTo>
                              <a:lnTo>
                                <a:pt x="77410" y="27318"/>
                              </a:lnTo>
                              <a:lnTo>
                                <a:pt x="77314" y="27461"/>
                              </a:lnTo>
                              <a:lnTo>
                                <a:pt x="30823" y="0"/>
                              </a:lnTo>
                              <a:lnTo>
                                <a:pt x="0" y="45301"/>
                              </a:lnTo>
                              <a:lnTo>
                                <a:pt x="46139" y="71961"/>
                              </a:lnTo>
                              <a:lnTo>
                                <a:pt x="46139" y="71971"/>
                              </a:lnTo>
                              <a:lnTo>
                                <a:pt x="100536" y="103156"/>
                              </a:lnTo>
                              <a:lnTo>
                                <a:pt x="100603" y="103089"/>
                              </a:lnTo>
                              <a:lnTo>
                                <a:pt x="153876" y="133874"/>
                              </a:lnTo>
                              <a:lnTo>
                                <a:pt x="153914" y="133807"/>
                              </a:lnTo>
                              <a:lnTo>
                                <a:pt x="208217" y="165097"/>
                              </a:lnTo>
                              <a:lnTo>
                                <a:pt x="208178" y="165144"/>
                              </a:lnTo>
                              <a:lnTo>
                                <a:pt x="262595" y="196339"/>
                              </a:lnTo>
                              <a:lnTo>
                                <a:pt x="294351" y="152143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903" name="Freeform: Shape 13902">
                          <a:extLst>
                            <a:ext uri="{FF2B5EF4-FFF2-40B4-BE49-F238E27FC236}">
                              <a16:creationId xmlns:a16="http://schemas.microsoft.com/office/drawing/2014/main" id="{8C4DBC48-E756-EF94-09DF-C41860F66F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800079" y="9568093"/>
                          <a:ext cx="262623" cy="158848"/>
                        </a:xfrm>
                        <a:custGeom>
                          <a:avLst/>
                          <a:gdLst>
                            <a:gd name="connsiteX0" fmla="*/ 207893 w 262623"/>
                            <a:gd name="connsiteY0" fmla="*/ 119558 h 158848"/>
                            <a:gd name="connsiteX1" fmla="*/ 207893 w 262623"/>
                            <a:gd name="connsiteY1" fmla="*/ 119558 h 158848"/>
                            <a:gd name="connsiteX2" fmla="*/ 153648 w 262623"/>
                            <a:gd name="connsiteY2" fmla="*/ 88402 h 158848"/>
                            <a:gd name="connsiteX3" fmla="*/ 153648 w 262623"/>
                            <a:gd name="connsiteY3" fmla="*/ 88430 h 158848"/>
                            <a:gd name="connsiteX4" fmla="*/ 99774 w 262623"/>
                            <a:gd name="connsiteY4" fmla="*/ 57293 h 158848"/>
                            <a:gd name="connsiteX5" fmla="*/ 99774 w 262623"/>
                            <a:gd name="connsiteY5" fmla="*/ 57360 h 158848"/>
                            <a:gd name="connsiteX6" fmla="*/ 45644 w 262623"/>
                            <a:gd name="connsiteY6" fmla="*/ 26280 h 158848"/>
                            <a:gd name="connsiteX7" fmla="*/ 45634 w 262623"/>
                            <a:gd name="connsiteY7" fmla="*/ 26375 h 158848"/>
                            <a:gd name="connsiteX8" fmla="*/ 0 w 262623"/>
                            <a:gd name="connsiteY8" fmla="*/ 0 h 158848"/>
                            <a:gd name="connsiteX9" fmla="*/ 48 w 262623"/>
                            <a:gd name="connsiteY9" fmla="*/ 8039 h 158848"/>
                            <a:gd name="connsiteX10" fmla="*/ 46863 w 262623"/>
                            <a:gd name="connsiteY10" fmla="*/ 34890 h 158848"/>
                            <a:gd name="connsiteX11" fmla="*/ 46863 w 262623"/>
                            <a:gd name="connsiteY11" fmla="*/ 34843 h 158848"/>
                            <a:gd name="connsiteX12" fmla="*/ 99774 w 262623"/>
                            <a:gd name="connsiteY12" fmla="*/ 65180 h 158848"/>
                            <a:gd name="connsiteX13" fmla="*/ 99774 w 262623"/>
                            <a:gd name="connsiteY13" fmla="*/ 65380 h 158848"/>
                            <a:gd name="connsiteX14" fmla="*/ 152819 w 262623"/>
                            <a:gd name="connsiteY14" fmla="*/ 95793 h 158848"/>
                            <a:gd name="connsiteX15" fmla="*/ 152819 w 262623"/>
                            <a:gd name="connsiteY15" fmla="*/ 95793 h 158848"/>
                            <a:gd name="connsiteX16" fmla="*/ 206854 w 262623"/>
                            <a:gd name="connsiteY16" fmla="*/ 126778 h 158848"/>
                            <a:gd name="connsiteX17" fmla="*/ 206845 w 262623"/>
                            <a:gd name="connsiteY17" fmla="*/ 126845 h 158848"/>
                            <a:gd name="connsiteX18" fmla="*/ 262595 w 262623"/>
                            <a:gd name="connsiteY18" fmla="*/ 158848 h 158848"/>
                            <a:gd name="connsiteX19" fmla="*/ 262623 w 262623"/>
                            <a:gd name="connsiteY19" fmla="*/ 150905 h 1588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</a:cxnLst>
                          <a:rect l="l" t="t" r="r" b="b"/>
                          <a:pathLst>
                            <a:path w="262623" h="158848">
                              <a:moveTo>
                                <a:pt x="207893" y="119558"/>
                              </a:moveTo>
                              <a:lnTo>
                                <a:pt x="207893" y="119558"/>
                              </a:lnTo>
                              <a:lnTo>
                                <a:pt x="153648" y="88402"/>
                              </a:lnTo>
                              <a:lnTo>
                                <a:pt x="153648" y="88430"/>
                              </a:lnTo>
                              <a:lnTo>
                                <a:pt x="99774" y="57293"/>
                              </a:lnTo>
                              <a:lnTo>
                                <a:pt x="99774" y="57360"/>
                              </a:lnTo>
                              <a:lnTo>
                                <a:pt x="45644" y="26280"/>
                              </a:lnTo>
                              <a:lnTo>
                                <a:pt x="45634" y="26375"/>
                              </a:lnTo>
                              <a:lnTo>
                                <a:pt x="0" y="0"/>
                              </a:lnTo>
                              <a:lnTo>
                                <a:pt x="48" y="8039"/>
                              </a:lnTo>
                              <a:lnTo>
                                <a:pt x="46863" y="34890"/>
                              </a:lnTo>
                              <a:lnTo>
                                <a:pt x="46863" y="34843"/>
                              </a:lnTo>
                              <a:lnTo>
                                <a:pt x="99774" y="65180"/>
                              </a:lnTo>
                              <a:lnTo>
                                <a:pt x="99774" y="65380"/>
                              </a:lnTo>
                              <a:lnTo>
                                <a:pt x="152819" y="95793"/>
                              </a:lnTo>
                              <a:lnTo>
                                <a:pt x="152819" y="95793"/>
                              </a:lnTo>
                              <a:lnTo>
                                <a:pt x="206854" y="126778"/>
                              </a:lnTo>
                              <a:lnTo>
                                <a:pt x="206845" y="126845"/>
                              </a:lnTo>
                              <a:lnTo>
                                <a:pt x="262595" y="158848"/>
                              </a:lnTo>
                              <a:lnTo>
                                <a:pt x="262623" y="15090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2">
                            <a:lumMod val="6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901" name="Freeform: Shape 13900">
                        <a:extLst>
                          <a:ext uri="{FF2B5EF4-FFF2-40B4-BE49-F238E27FC236}">
                            <a16:creationId xmlns:a16="http://schemas.microsoft.com/office/drawing/2014/main" id="{70B4D559-9CC5-A336-52A2-CB9438198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62674" y="9674935"/>
                        <a:ext cx="31832" cy="63246"/>
                      </a:xfrm>
                      <a:custGeom>
                        <a:avLst/>
                        <a:gdLst>
                          <a:gd name="connsiteX0" fmla="*/ 0 w 31832"/>
                          <a:gd name="connsiteY0" fmla="*/ 52006 h 63246"/>
                          <a:gd name="connsiteX1" fmla="*/ 31833 w 31832"/>
                          <a:gd name="connsiteY1" fmla="*/ 63246 h 63246"/>
                          <a:gd name="connsiteX2" fmla="*/ 31756 w 31832"/>
                          <a:gd name="connsiteY2" fmla="*/ 0 h 63246"/>
                          <a:gd name="connsiteX3" fmla="*/ 28 w 31832"/>
                          <a:gd name="connsiteY3" fmla="*/ 44063 h 632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1832" h="63246">
                            <a:moveTo>
                              <a:pt x="0" y="52006"/>
                            </a:moveTo>
                            <a:lnTo>
                              <a:pt x="31833" y="63246"/>
                            </a:lnTo>
                            <a:lnTo>
                              <a:pt x="31756" y="0"/>
                            </a:lnTo>
                            <a:lnTo>
                              <a:pt x="28" y="440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887" name="Graphic 49256">
                    <a:extLst>
                      <a:ext uri="{FF2B5EF4-FFF2-40B4-BE49-F238E27FC236}">
                        <a16:creationId xmlns:a16="http://schemas.microsoft.com/office/drawing/2014/main" id="{0A628609-C5D7-5069-7F5B-6CE11955A4B5}"/>
                      </a:ext>
                    </a:extLst>
                  </p:cNvPr>
                  <p:cNvGrpSpPr/>
                  <p:nvPr/>
                </p:nvGrpSpPr>
                <p:grpSpPr>
                  <a:xfrm>
                    <a:off x="13984673" y="9730647"/>
                    <a:ext cx="90058" cy="178955"/>
                    <a:chOff x="13984673" y="9730647"/>
                    <a:chExt cx="90058" cy="178955"/>
                  </a:xfrm>
                  <a:grpFill/>
                </p:grpSpPr>
                <p:grpSp>
                  <p:nvGrpSpPr>
                    <p:cNvPr id="13888" name="Graphic 49256">
                      <a:extLst>
                        <a:ext uri="{FF2B5EF4-FFF2-40B4-BE49-F238E27FC236}">
                          <a16:creationId xmlns:a16="http://schemas.microsoft.com/office/drawing/2014/main" id="{CAA1EBDB-F891-4278-1C0F-7387C05B26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984673" y="9730647"/>
                      <a:ext cx="90058" cy="178955"/>
                      <a:chOff x="13984673" y="9730647"/>
                      <a:chExt cx="90058" cy="178955"/>
                    </a:xfrm>
                    <a:grpFill/>
                  </p:grpSpPr>
                  <p:sp>
                    <p:nvSpPr>
                      <p:cNvPr id="13892" name="Freeform: Shape 13891">
                        <a:extLst>
                          <a:ext uri="{FF2B5EF4-FFF2-40B4-BE49-F238E27FC236}">
                            <a16:creationId xmlns:a16="http://schemas.microsoft.com/office/drawing/2014/main" id="{F30BE094-606C-4CF1-AD06-797435C951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84673" y="9730647"/>
                        <a:ext cx="90020" cy="52120"/>
                      </a:xfrm>
                      <a:custGeom>
                        <a:avLst/>
                        <a:gdLst>
                          <a:gd name="connsiteX0" fmla="*/ 90021 w 90020"/>
                          <a:gd name="connsiteY0" fmla="*/ 49978 h 52120"/>
                          <a:gd name="connsiteX1" fmla="*/ 3591 w 90020"/>
                          <a:gd name="connsiteY1" fmla="*/ 0 h 52120"/>
                          <a:gd name="connsiteX2" fmla="*/ 0 w 90020"/>
                          <a:gd name="connsiteY2" fmla="*/ 2010 h 52120"/>
                          <a:gd name="connsiteX3" fmla="*/ 86287 w 90020"/>
                          <a:gd name="connsiteY3" fmla="*/ 52121 h 521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0020" h="52120">
                            <a:moveTo>
                              <a:pt x="90021" y="49978"/>
                            </a:moveTo>
                            <a:lnTo>
                              <a:pt x="3591" y="0"/>
                            </a:lnTo>
                            <a:lnTo>
                              <a:pt x="0" y="2010"/>
                            </a:lnTo>
                            <a:lnTo>
                              <a:pt x="86287" y="5212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3893" name="Graphic 49256">
                        <a:extLst>
                          <a:ext uri="{FF2B5EF4-FFF2-40B4-BE49-F238E27FC236}">
                            <a16:creationId xmlns:a16="http://schemas.microsoft.com/office/drawing/2014/main" id="{0FEB809E-0461-7B4C-2FBB-9D1F4F8051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984673" y="9732656"/>
                        <a:ext cx="90058" cy="176945"/>
                        <a:chOff x="13984673" y="9732656"/>
                        <a:chExt cx="90058" cy="176945"/>
                      </a:xfrm>
                      <a:grpFill/>
                    </p:grpSpPr>
                    <p:sp>
                      <p:nvSpPr>
                        <p:cNvPr id="13894" name="Freeform: Shape 13893">
                          <a:extLst>
                            <a:ext uri="{FF2B5EF4-FFF2-40B4-BE49-F238E27FC236}">
                              <a16:creationId xmlns:a16="http://schemas.microsoft.com/office/drawing/2014/main" id="{75F39CD7-5ED5-5480-9DB7-E9BA48E250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984673" y="9732656"/>
                          <a:ext cx="86287" cy="176945"/>
                        </a:xfrm>
                        <a:custGeom>
                          <a:avLst/>
                          <a:gdLst>
                            <a:gd name="connsiteX0" fmla="*/ 80543 w 86287"/>
                            <a:gd name="connsiteY0" fmla="*/ 171498 h 176945"/>
                            <a:gd name="connsiteX1" fmla="*/ 80524 w 86287"/>
                            <a:gd name="connsiteY1" fmla="*/ 173364 h 176945"/>
                            <a:gd name="connsiteX2" fmla="*/ 86287 w 86287"/>
                            <a:gd name="connsiteY2" fmla="*/ 176946 h 176945"/>
                            <a:gd name="connsiteX3" fmla="*/ 86287 w 86287"/>
                            <a:gd name="connsiteY3" fmla="*/ 50130 h 176945"/>
                            <a:gd name="connsiteX4" fmla="*/ 0 w 86287"/>
                            <a:gd name="connsiteY4" fmla="*/ 0 h 176945"/>
                            <a:gd name="connsiteX5" fmla="*/ 10 w 86287"/>
                            <a:gd name="connsiteY5" fmla="*/ 126959 h 176945"/>
                            <a:gd name="connsiteX6" fmla="*/ 4610 w 86287"/>
                            <a:gd name="connsiteY6" fmla="*/ 129512 h 176945"/>
                            <a:gd name="connsiteX7" fmla="*/ 6372 w 86287"/>
                            <a:gd name="connsiteY7" fmla="*/ 128540 h 1769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6287" h="176945">
                              <a:moveTo>
                                <a:pt x="80543" y="171498"/>
                              </a:moveTo>
                              <a:lnTo>
                                <a:pt x="80524" y="173364"/>
                              </a:lnTo>
                              <a:lnTo>
                                <a:pt x="86287" y="176946"/>
                              </a:lnTo>
                              <a:lnTo>
                                <a:pt x="86287" y="50130"/>
                              </a:lnTo>
                              <a:lnTo>
                                <a:pt x="0" y="0"/>
                              </a:lnTo>
                              <a:lnTo>
                                <a:pt x="10" y="126959"/>
                              </a:lnTo>
                              <a:lnTo>
                                <a:pt x="4610" y="129512"/>
                              </a:lnTo>
                              <a:lnTo>
                                <a:pt x="6372" y="12854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895" name="Freeform: Shape 13894">
                          <a:extLst>
                            <a:ext uri="{FF2B5EF4-FFF2-40B4-BE49-F238E27FC236}">
                              <a16:creationId xmlns:a16="http://schemas.microsoft.com/office/drawing/2014/main" id="{DF59AF8B-6216-E879-5B73-9F8FEFAAFB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70960" y="9780624"/>
                          <a:ext cx="3771" cy="128977"/>
                        </a:xfrm>
                        <a:custGeom>
                          <a:avLst/>
                          <a:gdLst>
                            <a:gd name="connsiteX0" fmla="*/ 0 w 3771"/>
                            <a:gd name="connsiteY0" fmla="*/ 2162 h 128977"/>
                            <a:gd name="connsiteX1" fmla="*/ 0 w 3771"/>
                            <a:gd name="connsiteY1" fmla="*/ 128978 h 128977"/>
                            <a:gd name="connsiteX2" fmla="*/ 3772 w 3771"/>
                            <a:gd name="connsiteY2" fmla="*/ 126825 h 128977"/>
                            <a:gd name="connsiteX3" fmla="*/ 3734 w 3771"/>
                            <a:gd name="connsiteY3" fmla="*/ 0 h 1289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771" h="128977">
                              <a:moveTo>
                                <a:pt x="0" y="2162"/>
                              </a:moveTo>
                              <a:lnTo>
                                <a:pt x="0" y="128978"/>
                              </a:lnTo>
                              <a:lnTo>
                                <a:pt x="3772" y="126825"/>
                              </a:lnTo>
                              <a:lnTo>
                                <a:pt x="3734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896" name="Freeform: Shape 13895">
                          <a:extLst>
                            <a:ext uri="{FF2B5EF4-FFF2-40B4-BE49-F238E27FC236}">
                              <a16:creationId xmlns:a16="http://schemas.microsoft.com/office/drawing/2014/main" id="{30F9B519-1EAF-1181-0166-B057C461CB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991046" y="9743696"/>
                          <a:ext cx="74171" cy="160458"/>
                        </a:xfrm>
                        <a:custGeom>
                          <a:avLst/>
                          <a:gdLst>
                            <a:gd name="connsiteX0" fmla="*/ 74162 w 74171"/>
                            <a:gd name="connsiteY0" fmla="*/ 43253 h 160458"/>
                            <a:gd name="connsiteX1" fmla="*/ 0 w 74171"/>
                            <a:gd name="connsiteY1" fmla="*/ 0 h 160458"/>
                            <a:gd name="connsiteX2" fmla="*/ 0 w 74171"/>
                            <a:gd name="connsiteY2" fmla="*/ 117500 h 160458"/>
                            <a:gd name="connsiteX3" fmla="*/ 74171 w 74171"/>
                            <a:gd name="connsiteY3" fmla="*/ 160458 h 160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4171" h="160458">
                              <a:moveTo>
                                <a:pt x="74162" y="43253"/>
                              </a:moveTo>
                              <a:lnTo>
                                <a:pt x="0" y="0"/>
                              </a:lnTo>
                              <a:lnTo>
                                <a:pt x="0" y="117500"/>
                              </a:lnTo>
                              <a:lnTo>
                                <a:pt x="74171" y="16045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5">
                            <a:lumMod val="40000"/>
                            <a:lumOff val="6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897" name="Freeform: Shape 13896">
                          <a:extLst>
                            <a:ext uri="{FF2B5EF4-FFF2-40B4-BE49-F238E27FC236}">
                              <a16:creationId xmlns:a16="http://schemas.microsoft.com/office/drawing/2014/main" id="{BFB6B11C-0D95-FD30-6776-66936CDCA1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3989255" y="9742648"/>
                          <a:ext cx="1790" cy="119576"/>
                        </a:xfrm>
                        <a:custGeom>
                          <a:avLst/>
                          <a:gdLst>
                            <a:gd name="connsiteX0" fmla="*/ 0 w 1790"/>
                            <a:gd name="connsiteY0" fmla="*/ 119577 h 119576"/>
                            <a:gd name="connsiteX1" fmla="*/ 0 w 1790"/>
                            <a:gd name="connsiteY1" fmla="*/ 0 h 119576"/>
                            <a:gd name="connsiteX2" fmla="*/ 1791 w 1790"/>
                            <a:gd name="connsiteY2" fmla="*/ 1048 h 119576"/>
                            <a:gd name="connsiteX3" fmla="*/ 1791 w 1790"/>
                            <a:gd name="connsiteY3" fmla="*/ 118548 h 1195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0" h="119576">
                              <a:moveTo>
                                <a:pt x="0" y="119577"/>
                              </a:moveTo>
                              <a:lnTo>
                                <a:pt x="0" y="0"/>
                              </a:lnTo>
                              <a:lnTo>
                                <a:pt x="1791" y="1048"/>
                              </a:lnTo>
                              <a:lnTo>
                                <a:pt x="1791" y="11854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889" name="Graphic 49256">
                      <a:extLst>
                        <a:ext uri="{FF2B5EF4-FFF2-40B4-BE49-F238E27FC236}">
                          <a16:creationId xmlns:a16="http://schemas.microsoft.com/office/drawing/2014/main" id="{176EBB7F-DCB8-2F19-97F3-1AE6D9F504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995275" y="9808176"/>
                      <a:ext cx="7077" cy="8825"/>
                      <a:chOff x="13995275" y="9808176"/>
                      <a:chExt cx="7077" cy="8825"/>
                    </a:xfrm>
                    <a:grpFill/>
                  </p:grpSpPr>
                  <p:sp>
                    <p:nvSpPr>
                      <p:cNvPr id="13890" name="Freeform: Shape 13889">
                        <a:extLst>
                          <a:ext uri="{FF2B5EF4-FFF2-40B4-BE49-F238E27FC236}">
                            <a16:creationId xmlns:a16="http://schemas.microsoft.com/office/drawing/2014/main" id="{108686D1-BB08-5563-5D26-4DA5AA19F1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95713" y="9808176"/>
                        <a:ext cx="6638" cy="8532"/>
                      </a:xfrm>
                      <a:custGeom>
                        <a:avLst/>
                        <a:gdLst>
                          <a:gd name="connsiteX0" fmla="*/ 6639 w 6638"/>
                          <a:gd name="connsiteY0" fmla="*/ 6176 h 8532"/>
                          <a:gd name="connsiteX1" fmla="*/ 3324 w 6638"/>
                          <a:gd name="connsiteY1" fmla="*/ 8072 h 8532"/>
                          <a:gd name="connsiteX2" fmla="*/ 0 w 6638"/>
                          <a:gd name="connsiteY2" fmla="*/ 2338 h 8532"/>
                          <a:gd name="connsiteX3" fmla="*/ 3324 w 6638"/>
                          <a:gd name="connsiteY3" fmla="*/ 461 h 8532"/>
                          <a:gd name="connsiteX4" fmla="*/ 6639 w 6638"/>
                          <a:gd name="connsiteY4" fmla="*/ 6176 h 85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38" h="8532">
                            <a:moveTo>
                              <a:pt x="6639" y="6176"/>
                            </a:moveTo>
                            <a:cubicBezTo>
                              <a:pt x="6639" y="8291"/>
                              <a:pt x="5153" y="9139"/>
                              <a:pt x="3324" y="8072"/>
                            </a:cubicBezTo>
                            <a:cubicBezTo>
                              <a:pt x="1496" y="7015"/>
                              <a:pt x="0" y="4452"/>
                              <a:pt x="0" y="2338"/>
                            </a:cubicBezTo>
                            <a:cubicBezTo>
                              <a:pt x="0" y="242"/>
                              <a:pt x="1486" y="-605"/>
                              <a:pt x="3324" y="461"/>
                            </a:cubicBezTo>
                            <a:cubicBezTo>
                              <a:pt x="5163" y="1509"/>
                              <a:pt x="6639" y="4081"/>
                              <a:pt x="6639" y="6176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91" name="Freeform: Shape 13890">
                        <a:extLst>
                          <a:ext uri="{FF2B5EF4-FFF2-40B4-BE49-F238E27FC236}">
                            <a16:creationId xmlns:a16="http://schemas.microsoft.com/office/drawing/2014/main" id="{0440D1BC-4B39-DF97-B6C1-6DA210E7A5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95275" y="9808474"/>
                        <a:ext cx="6638" cy="8527"/>
                      </a:xfrm>
                      <a:custGeom>
                        <a:avLst/>
                        <a:gdLst>
                          <a:gd name="connsiteX0" fmla="*/ 6639 w 6638"/>
                          <a:gd name="connsiteY0" fmla="*/ 6183 h 8527"/>
                          <a:gd name="connsiteX1" fmla="*/ 3324 w 6638"/>
                          <a:gd name="connsiteY1" fmla="*/ 8079 h 8527"/>
                          <a:gd name="connsiteX2" fmla="*/ 0 w 6638"/>
                          <a:gd name="connsiteY2" fmla="*/ 2345 h 8527"/>
                          <a:gd name="connsiteX3" fmla="*/ 3324 w 6638"/>
                          <a:gd name="connsiteY3" fmla="*/ 449 h 8527"/>
                          <a:gd name="connsiteX4" fmla="*/ 6639 w 6638"/>
                          <a:gd name="connsiteY4" fmla="*/ 6183 h 85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38" h="8527">
                            <a:moveTo>
                              <a:pt x="6639" y="6183"/>
                            </a:moveTo>
                            <a:cubicBezTo>
                              <a:pt x="6639" y="8279"/>
                              <a:pt x="5153" y="9126"/>
                              <a:pt x="3324" y="8079"/>
                            </a:cubicBezTo>
                            <a:cubicBezTo>
                              <a:pt x="1495" y="7021"/>
                              <a:pt x="0" y="4459"/>
                              <a:pt x="0" y="2345"/>
                            </a:cubicBezTo>
                            <a:cubicBezTo>
                              <a:pt x="0" y="249"/>
                              <a:pt x="1486" y="-599"/>
                              <a:pt x="3324" y="449"/>
                            </a:cubicBezTo>
                            <a:cubicBezTo>
                              <a:pt x="5153" y="1516"/>
                              <a:pt x="6639" y="4069"/>
                              <a:pt x="6639" y="618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13881" name="Group 13880">
                <a:extLst>
                  <a:ext uri="{FF2B5EF4-FFF2-40B4-BE49-F238E27FC236}">
                    <a16:creationId xmlns:a16="http://schemas.microsoft.com/office/drawing/2014/main" id="{BC16D0C0-B507-F0BA-2F6C-0194DF76520B}"/>
                  </a:ext>
                </a:extLst>
              </p:cNvPr>
              <p:cNvGrpSpPr/>
              <p:nvPr/>
            </p:nvGrpSpPr>
            <p:grpSpPr>
              <a:xfrm>
                <a:off x="4233156" y="5101871"/>
                <a:ext cx="134393" cy="384025"/>
                <a:chOff x="8667261" y="945839"/>
                <a:chExt cx="199000" cy="568636"/>
              </a:xfrm>
            </p:grpSpPr>
            <p:cxnSp>
              <p:nvCxnSpPr>
                <p:cNvPr id="13882" name="Straight Connector 13881">
                  <a:extLst>
                    <a:ext uri="{FF2B5EF4-FFF2-40B4-BE49-F238E27FC236}">
                      <a16:creationId xmlns:a16="http://schemas.microsoft.com/office/drawing/2014/main" id="{C749E08D-5F36-758B-5A1B-5D3D177A72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883" name="Oval 13882">
                  <a:extLst>
                    <a:ext uri="{FF2B5EF4-FFF2-40B4-BE49-F238E27FC236}">
                      <a16:creationId xmlns:a16="http://schemas.microsoft.com/office/drawing/2014/main" id="{8578304B-4623-26B8-88EE-88E385AAC8A8}"/>
                    </a:ext>
                  </a:extLst>
                </p:cNvPr>
                <p:cNvSpPr/>
                <p:nvPr/>
              </p:nvSpPr>
              <p:spPr>
                <a:xfrm>
                  <a:off x="8667261" y="945839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443" name="Group 7442">
              <a:extLst>
                <a:ext uri="{FF2B5EF4-FFF2-40B4-BE49-F238E27FC236}">
                  <a16:creationId xmlns:a16="http://schemas.microsoft.com/office/drawing/2014/main" id="{56A34DE7-2FA6-3CB2-ABC8-F1D5F35390B5}"/>
                </a:ext>
              </a:extLst>
            </p:cNvPr>
            <p:cNvGrpSpPr/>
            <p:nvPr/>
          </p:nvGrpSpPr>
          <p:grpSpPr>
            <a:xfrm>
              <a:off x="2049216" y="4042629"/>
              <a:ext cx="557900" cy="588294"/>
              <a:chOff x="1446177" y="5176385"/>
              <a:chExt cx="2173954" cy="2292389"/>
            </a:xfrm>
          </p:grpSpPr>
          <p:grpSp>
            <p:nvGrpSpPr>
              <p:cNvPr id="13465" name="Graphic 3">
                <a:extLst>
                  <a:ext uri="{FF2B5EF4-FFF2-40B4-BE49-F238E27FC236}">
                    <a16:creationId xmlns:a16="http://schemas.microsoft.com/office/drawing/2014/main" id="{02E2C209-8D94-DEDC-D8E9-B9EFC23288CB}"/>
                  </a:ext>
                </a:extLst>
              </p:cNvPr>
              <p:cNvGrpSpPr/>
              <p:nvPr/>
            </p:nvGrpSpPr>
            <p:grpSpPr>
              <a:xfrm>
                <a:off x="1446177" y="6551448"/>
                <a:ext cx="1362268" cy="917326"/>
                <a:chOff x="4356592" y="4883419"/>
                <a:chExt cx="561136" cy="343509"/>
              </a:xfrm>
              <a:solidFill>
                <a:schemeClr val="accent1"/>
              </a:solidFill>
            </p:grpSpPr>
            <p:sp>
              <p:nvSpPr>
                <p:cNvPr id="13876" name="Freeform: Shape 13875">
                  <a:extLst>
                    <a:ext uri="{FF2B5EF4-FFF2-40B4-BE49-F238E27FC236}">
                      <a16:creationId xmlns:a16="http://schemas.microsoft.com/office/drawing/2014/main" id="{2B058A4C-A70C-2757-1A32-A7135DCC9666}"/>
                    </a:ext>
                  </a:extLst>
                </p:cNvPr>
                <p:cNvSpPr/>
                <p:nvPr/>
              </p:nvSpPr>
              <p:spPr>
                <a:xfrm>
                  <a:off x="4581134" y="5013055"/>
                  <a:ext cx="336594" cy="213874"/>
                </a:xfrm>
                <a:custGeom>
                  <a:avLst/>
                  <a:gdLst>
                    <a:gd name="connsiteX0" fmla="*/ 0 w 336594"/>
                    <a:gd name="connsiteY0" fmla="*/ 213874 h 213874"/>
                    <a:gd name="connsiteX1" fmla="*/ 336594 w 336594"/>
                    <a:gd name="connsiteY1" fmla="*/ 19536 h 213874"/>
                    <a:gd name="connsiteX2" fmla="*/ 336594 w 336594"/>
                    <a:gd name="connsiteY2" fmla="*/ 0 h 213874"/>
                    <a:gd name="connsiteX3" fmla="*/ 0 w 336594"/>
                    <a:gd name="connsiteY3" fmla="*/ 194339 h 21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594" h="213874">
                      <a:moveTo>
                        <a:pt x="0" y="213874"/>
                      </a:moveTo>
                      <a:lnTo>
                        <a:pt x="336594" y="19536"/>
                      </a:lnTo>
                      <a:lnTo>
                        <a:pt x="336594" y="0"/>
                      </a:lnTo>
                      <a:lnTo>
                        <a:pt x="0" y="194339"/>
                      </a:lnTo>
                      <a:close/>
                    </a:path>
                  </a:pathLst>
                </a:custGeom>
                <a:solidFill>
                  <a:srgbClr val="305D9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7" name="Freeform: Shape 13876">
                  <a:extLst>
                    <a:ext uri="{FF2B5EF4-FFF2-40B4-BE49-F238E27FC236}">
                      <a16:creationId xmlns:a16="http://schemas.microsoft.com/office/drawing/2014/main" id="{AF38BC6E-C4B4-DEFD-2D1B-484222774BE8}"/>
                    </a:ext>
                  </a:extLst>
                </p:cNvPr>
                <p:cNvSpPr/>
                <p:nvPr/>
              </p:nvSpPr>
              <p:spPr>
                <a:xfrm>
                  <a:off x="4356592" y="5077758"/>
                  <a:ext cx="224542" cy="149171"/>
                </a:xfrm>
                <a:custGeom>
                  <a:avLst/>
                  <a:gdLst>
                    <a:gd name="connsiteX0" fmla="*/ 0 w 224542"/>
                    <a:gd name="connsiteY0" fmla="*/ 19536 h 149171"/>
                    <a:gd name="connsiteX1" fmla="*/ 224542 w 224542"/>
                    <a:gd name="connsiteY1" fmla="*/ 149171 h 149171"/>
                    <a:gd name="connsiteX2" fmla="*/ 224542 w 224542"/>
                    <a:gd name="connsiteY2" fmla="*/ 129635 h 149171"/>
                    <a:gd name="connsiteX3" fmla="*/ 0 w 224542"/>
                    <a:gd name="connsiteY3" fmla="*/ 0 h 149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542" h="149171">
                      <a:moveTo>
                        <a:pt x="0" y="19536"/>
                      </a:moveTo>
                      <a:lnTo>
                        <a:pt x="224542" y="149171"/>
                      </a:lnTo>
                      <a:lnTo>
                        <a:pt x="224542" y="12963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6538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8" name="Freeform: Shape 13877">
                  <a:extLst>
                    <a:ext uri="{FF2B5EF4-FFF2-40B4-BE49-F238E27FC236}">
                      <a16:creationId xmlns:a16="http://schemas.microsoft.com/office/drawing/2014/main" id="{CDA73596-06E5-AA89-7F7E-77186B4CEF50}"/>
                    </a:ext>
                  </a:extLst>
                </p:cNvPr>
                <p:cNvSpPr/>
                <p:nvPr/>
              </p:nvSpPr>
              <p:spPr>
                <a:xfrm>
                  <a:off x="4356592" y="4883419"/>
                  <a:ext cx="561136" cy="323973"/>
                </a:xfrm>
                <a:custGeom>
                  <a:avLst/>
                  <a:gdLst>
                    <a:gd name="connsiteX0" fmla="*/ 224542 w 561136"/>
                    <a:gd name="connsiteY0" fmla="*/ 323974 h 323973"/>
                    <a:gd name="connsiteX1" fmla="*/ 561137 w 561136"/>
                    <a:gd name="connsiteY1" fmla="*/ 129635 h 323973"/>
                    <a:gd name="connsiteX2" fmla="*/ 336604 w 561136"/>
                    <a:gd name="connsiteY2" fmla="*/ 0 h 323973"/>
                    <a:gd name="connsiteX3" fmla="*/ 0 w 561136"/>
                    <a:gd name="connsiteY3" fmla="*/ 194338 h 323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36" h="323973">
                      <a:moveTo>
                        <a:pt x="224542" y="323974"/>
                      </a:moveTo>
                      <a:lnTo>
                        <a:pt x="561137" y="129635"/>
                      </a:lnTo>
                      <a:lnTo>
                        <a:pt x="336604" y="0"/>
                      </a:lnTo>
                      <a:lnTo>
                        <a:pt x="0" y="194338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466" name="Group 13465">
                <a:extLst>
                  <a:ext uri="{FF2B5EF4-FFF2-40B4-BE49-F238E27FC236}">
                    <a16:creationId xmlns:a16="http://schemas.microsoft.com/office/drawing/2014/main" id="{AD624AFA-CAE2-DBBF-0A0C-3A43EA3B9F51}"/>
                  </a:ext>
                </a:extLst>
              </p:cNvPr>
              <p:cNvGrpSpPr/>
              <p:nvPr/>
            </p:nvGrpSpPr>
            <p:grpSpPr>
              <a:xfrm>
                <a:off x="1519156" y="5176385"/>
                <a:ext cx="2100975" cy="2199332"/>
                <a:chOff x="1519156" y="5176385"/>
                <a:chExt cx="2100975" cy="2199332"/>
              </a:xfrm>
            </p:grpSpPr>
            <p:grpSp>
              <p:nvGrpSpPr>
                <p:cNvPr id="13467" name="Graphic 3">
                  <a:extLst>
                    <a:ext uri="{FF2B5EF4-FFF2-40B4-BE49-F238E27FC236}">
                      <a16:creationId xmlns:a16="http://schemas.microsoft.com/office/drawing/2014/main" id="{4403A107-6D4C-80DB-396E-808EB37F9D25}"/>
                    </a:ext>
                  </a:extLst>
                </p:cNvPr>
                <p:cNvGrpSpPr/>
                <p:nvPr/>
              </p:nvGrpSpPr>
              <p:grpSpPr>
                <a:xfrm>
                  <a:off x="2257863" y="6033148"/>
                  <a:ext cx="1362268" cy="917326"/>
                  <a:chOff x="4356592" y="4883419"/>
                  <a:chExt cx="561136" cy="343509"/>
                </a:xfrm>
                <a:solidFill>
                  <a:schemeClr val="accent1"/>
                </a:solidFill>
              </p:grpSpPr>
              <p:sp>
                <p:nvSpPr>
                  <p:cNvPr id="13873" name="Freeform: Shape 13872">
                    <a:extLst>
                      <a:ext uri="{FF2B5EF4-FFF2-40B4-BE49-F238E27FC236}">
                        <a16:creationId xmlns:a16="http://schemas.microsoft.com/office/drawing/2014/main" id="{1FC1CB0B-17C6-15B9-1467-10B014EDC0E2}"/>
                      </a:ext>
                    </a:extLst>
                  </p:cNvPr>
                  <p:cNvSpPr/>
                  <p:nvPr/>
                </p:nvSpPr>
                <p:spPr>
                  <a:xfrm>
                    <a:off x="4581134" y="5013055"/>
                    <a:ext cx="336594" cy="213874"/>
                  </a:xfrm>
                  <a:custGeom>
                    <a:avLst/>
                    <a:gdLst>
                      <a:gd name="connsiteX0" fmla="*/ 0 w 336594"/>
                      <a:gd name="connsiteY0" fmla="*/ 213874 h 213874"/>
                      <a:gd name="connsiteX1" fmla="*/ 336594 w 336594"/>
                      <a:gd name="connsiteY1" fmla="*/ 19536 h 213874"/>
                      <a:gd name="connsiteX2" fmla="*/ 336594 w 336594"/>
                      <a:gd name="connsiteY2" fmla="*/ 0 h 213874"/>
                      <a:gd name="connsiteX3" fmla="*/ 0 w 336594"/>
                      <a:gd name="connsiteY3" fmla="*/ 194339 h 213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594" h="213874">
                        <a:moveTo>
                          <a:pt x="0" y="213874"/>
                        </a:moveTo>
                        <a:lnTo>
                          <a:pt x="336594" y="19536"/>
                        </a:lnTo>
                        <a:lnTo>
                          <a:pt x="336594" y="0"/>
                        </a:lnTo>
                        <a:lnTo>
                          <a:pt x="0" y="194339"/>
                        </a:lnTo>
                        <a:close/>
                      </a:path>
                    </a:pathLst>
                  </a:custGeom>
                  <a:solidFill>
                    <a:srgbClr val="305D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74" name="Freeform: Shape 13873">
                    <a:extLst>
                      <a:ext uri="{FF2B5EF4-FFF2-40B4-BE49-F238E27FC236}">
                        <a16:creationId xmlns:a16="http://schemas.microsoft.com/office/drawing/2014/main" id="{61C17D38-1DA6-E7AB-8E60-EC600868E412}"/>
                      </a:ext>
                    </a:extLst>
                  </p:cNvPr>
                  <p:cNvSpPr/>
                  <p:nvPr/>
                </p:nvSpPr>
                <p:spPr>
                  <a:xfrm>
                    <a:off x="4356592" y="5077758"/>
                    <a:ext cx="224542" cy="149171"/>
                  </a:xfrm>
                  <a:custGeom>
                    <a:avLst/>
                    <a:gdLst>
                      <a:gd name="connsiteX0" fmla="*/ 0 w 224542"/>
                      <a:gd name="connsiteY0" fmla="*/ 19536 h 149171"/>
                      <a:gd name="connsiteX1" fmla="*/ 224542 w 224542"/>
                      <a:gd name="connsiteY1" fmla="*/ 149171 h 149171"/>
                      <a:gd name="connsiteX2" fmla="*/ 224542 w 224542"/>
                      <a:gd name="connsiteY2" fmla="*/ 129635 h 149171"/>
                      <a:gd name="connsiteX3" fmla="*/ 0 w 224542"/>
                      <a:gd name="connsiteY3" fmla="*/ 0 h 14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542" h="149171">
                        <a:moveTo>
                          <a:pt x="0" y="19536"/>
                        </a:moveTo>
                        <a:lnTo>
                          <a:pt x="224542" y="149171"/>
                        </a:lnTo>
                        <a:lnTo>
                          <a:pt x="224542" y="1296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6538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75" name="Freeform: Shape 13874">
                    <a:extLst>
                      <a:ext uri="{FF2B5EF4-FFF2-40B4-BE49-F238E27FC236}">
                        <a16:creationId xmlns:a16="http://schemas.microsoft.com/office/drawing/2014/main" id="{8313FAEF-BFF4-6073-DD0F-64621E301719}"/>
                      </a:ext>
                    </a:extLst>
                  </p:cNvPr>
                  <p:cNvSpPr/>
                  <p:nvPr/>
                </p:nvSpPr>
                <p:spPr>
                  <a:xfrm>
                    <a:off x="4356592" y="4883419"/>
                    <a:ext cx="561136" cy="323973"/>
                  </a:xfrm>
                  <a:custGeom>
                    <a:avLst/>
                    <a:gdLst>
                      <a:gd name="connsiteX0" fmla="*/ 224542 w 561136"/>
                      <a:gd name="connsiteY0" fmla="*/ 323974 h 323973"/>
                      <a:gd name="connsiteX1" fmla="*/ 561137 w 561136"/>
                      <a:gd name="connsiteY1" fmla="*/ 129635 h 323973"/>
                      <a:gd name="connsiteX2" fmla="*/ 336604 w 561136"/>
                      <a:gd name="connsiteY2" fmla="*/ 0 h 323973"/>
                      <a:gd name="connsiteX3" fmla="*/ 0 w 561136"/>
                      <a:gd name="connsiteY3" fmla="*/ 194338 h 32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1136" h="323973">
                        <a:moveTo>
                          <a:pt x="224542" y="323974"/>
                        </a:moveTo>
                        <a:lnTo>
                          <a:pt x="561137" y="129635"/>
                        </a:lnTo>
                        <a:lnTo>
                          <a:pt x="336604" y="0"/>
                        </a:lnTo>
                        <a:lnTo>
                          <a:pt x="0" y="194338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468" name="Graphic 3">
                  <a:extLst>
                    <a:ext uri="{FF2B5EF4-FFF2-40B4-BE49-F238E27FC236}">
                      <a16:creationId xmlns:a16="http://schemas.microsoft.com/office/drawing/2014/main" id="{ED03765C-2C94-A558-5EC8-F78EC1C992AC}"/>
                    </a:ext>
                  </a:extLst>
                </p:cNvPr>
                <p:cNvGrpSpPr/>
                <p:nvPr/>
              </p:nvGrpSpPr>
              <p:grpSpPr>
                <a:xfrm>
                  <a:off x="2330842" y="5355097"/>
                  <a:ext cx="584638" cy="1251825"/>
                  <a:chOff x="4386653" y="4629511"/>
                  <a:chExt cx="240820" cy="468768"/>
                </a:xfrm>
                <a:solidFill>
                  <a:schemeClr val="accent1"/>
                </a:solidFill>
              </p:grpSpPr>
              <p:grpSp>
                <p:nvGrpSpPr>
                  <p:cNvPr id="13825" name="Graphic 3">
                    <a:extLst>
                      <a:ext uri="{FF2B5EF4-FFF2-40B4-BE49-F238E27FC236}">
                        <a16:creationId xmlns:a16="http://schemas.microsoft.com/office/drawing/2014/main" id="{B137F170-6305-086A-ACCB-DE5B983EF7D6}"/>
                      </a:ext>
                    </a:extLst>
                  </p:cNvPr>
                  <p:cNvGrpSpPr/>
                  <p:nvPr/>
                </p:nvGrpSpPr>
                <p:grpSpPr>
                  <a:xfrm>
                    <a:off x="4554245" y="4657608"/>
                    <a:ext cx="64360" cy="343916"/>
                    <a:chOff x="4554245" y="4657608"/>
                    <a:chExt cx="64360" cy="343916"/>
                  </a:xfrm>
                  <a:grpFill/>
                </p:grpSpPr>
                <p:sp>
                  <p:nvSpPr>
                    <p:cNvPr id="13870" name="Freeform: Shape 13869">
                      <a:extLst>
                        <a:ext uri="{FF2B5EF4-FFF2-40B4-BE49-F238E27FC236}">
                          <a16:creationId xmlns:a16="http://schemas.microsoft.com/office/drawing/2014/main" id="{07B02FF0-A9C8-3DA3-D7B4-6830747C85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4245" y="4682642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1 h 318883"/>
                        <a:gd name="connsiteX5" fmla="*/ 64351 w 64350"/>
                        <a:gd name="connsiteY5" fmla="*/ 172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10" y="304876"/>
                            <a:pt x="3010" y="309572"/>
                            <a:pt x="9087" y="313201"/>
                          </a:cubicBezTo>
                          <a:cubicBezTo>
                            <a:pt x="21450" y="320592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1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71" name="Freeform: Shape 13870">
                      <a:extLst>
                        <a:ext uri="{FF2B5EF4-FFF2-40B4-BE49-F238E27FC236}">
                          <a16:creationId xmlns:a16="http://schemas.microsoft.com/office/drawing/2014/main" id="{7C3EC4F8-2EB3-E2D6-DA27-C7CD9C6479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4359" y="4657608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5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9" y="10556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4"/>
                            <a:pt x="64227" y="30034"/>
                            <a:pt x="64246" y="25195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72" name="Freeform: Shape 13871">
                      <a:extLst>
                        <a:ext uri="{FF2B5EF4-FFF2-40B4-BE49-F238E27FC236}">
                          <a16:creationId xmlns:a16="http://schemas.microsoft.com/office/drawing/2014/main" id="{EFBA1B1F-27D3-F16E-E11F-7394CB742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8332" y="4665317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9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0" y="9915"/>
                            <a:pt x="10641" y="9962"/>
                            <a:pt x="13880" y="8143"/>
                          </a:cubicBezTo>
                          <a:cubicBezTo>
                            <a:pt x="17118" y="6334"/>
                            <a:pt x="17185" y="3333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26" name="Graphic 3">
                    <a:extLst>
                      <a:ext uri="{FF2B5EF4-FFF2-40B4-BE49-F238E27FC236}">
                        <a16:creationId xmlns:a16="http://schemas.microsoft.com/office/drawing/2014/main" id="{D84E10D7-27A9-22AA-9DF3-C8AD1F333535}"/>
                      </a:ext>
                    </a:extLst>
                  </p:cNvPr>
                  <p:cNvGrpSpPr/>
                  <p:nvPr/>
                </p:nvGrpSpPr>
                <p:grpSpPr>
                  <a:xfrm>
                    <a:off x="4498381" y="4689860"/>
                    <a:ext cx="64360" cy="343916"/>
                    <a:chOff x="4498381" y="4689860"/>
                    <a:chExt cx="64360" cy="343916"/>
                  </a:xfrm>
                  <a:grpFill/>
                </p:grpSpPr>
                <p:sp>
                  <p:nvSpPr>
                    <p:cNvPr id="13867" name="Freeform: Shape 13866">
                      <a:extLst>
                        <a:ext uri="{FF2B5EF4-FFF2-40B4-BE49-F238E27FC236}">
                          <a16:creationId xmlns:a16="http://schemas.microsoft.com/office/drawing/2014/main" id="{0FA101A4-ADE1-04D6-D336-4FAAC22F8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8381" y="4714894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1 h 318883"/>
                        <a:gd name="connsiteX5" fmla="*/ 64351 w 64350"/>
                        <a:gd name="connsiteY5" fmla="*/ 171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9" y="304876"/>
                            <a:pt x="3010" y="309572"/>
                            <a:pt x="9087" y="313201"/>
                          </a:cubicBezTo>
                          <a:cubicBezTo>
                            <a:pt x="21450" y="320592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1"/>
                          </a:cubicBezTo>
                          <a:lnTo>
                            <a:pt x="64351" y="171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8" name="Freeform: Shape 13867">
                      <a:extLst>
                        <a:ext uri="{FF2B5EF4-FFF2-40B4-BE49-F238E27FC236}">
                          <a16:creationId xmlns:a16="http://schemas.microsoft.com/office/drawing/2014/main" id="{EC7C14D5-D85D-B295-DEC4-739FCE986C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8495" y="4689860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6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0" y="10555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34"/>
                            <a:pt x="64246" y="25196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9" name="Freeform: Shape 13868">
                      <a:extLst>
                        <a:ext uri="{FF2B5EF4-FFF2-40B4-BE49-F238E27FC236}">
                          <a16:creationId xmlns:a16="http://schemas.microsoft.com/office/drawing/2014/main" id="{A0516944-265C-8134-EB9C-AB8629754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467" y="4697578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8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0" y="9915"/>
                            <a:pt x="10641" y="9963"/>
                            <a:pt x="13880" y="8143"/>
                          </a:cubicBezTo>
                          <a:cubicBezTo>
                            <a:pt x="17118" y="6324"/>
                            <a:pt x="17185" y="3324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27" name="Graphic 3">
                    <a:extLst>
                      <a:ext uri="{FF2B5EF4-FFF2-40B4-BE49-F238E27FC236}">
                        <a16:creationId xmlns:a16="http://schemas.microsoft.com/office/drawing/2014/main" id="{D7CDE284-A568-7C78-D918-67E8D2189675}"/>
                      </a:ext>
                    </a:extLst>
                  </p:cNvPr>
                  <p:cNvGrpSpPr/>
                  <p:nvPr/>
                </p:nvGrpSpPr>
                <p:grpSpPr>
                  <a:xfrm>
                    <a:off x="4442517" y="4722121"/>
                    <a:ext cx="64360" cy="343916"/>
                    <a:chOff x="4442517" y="4722121"/>
                    <a:chExt cx="64360" cy="343916"/>
                  </a:xfrm>
                  <a:grpFill/>
                </p:grpSpPr>
                <p:sp>
                  <p:nvSpPr>
                    <p:cNvPr id="13864" name="Freeform: Shape 13863">
                      <a:extLst>
                        <a:ext uri="{FF2B5EF4-FFF2-40B4-BE49-F238E27FC236}">
                          <a16:creationId xmlns:a16="http://schemas.microsoft.com/office/drawing/2014/main" id="{6ABC57F0-CC18-6DD2-FFDB-D5784F1F8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517" y="4747145"/>
                      <a:ext cx="64350" cy="318892"/>
                    </a:xfrm>
                    <a:custGeom>
                      <a:avLst/>
                      <a:gdLst>
                        <a:gd name="connsiteX0" fmla="*/ 105 w 64350"/>
                        <a:gd name="connsiteY0" fmla="*/ 0 h 318892"/>
                        <a:gd name="connsiteX1" fmla="*/ 0 w 64350"/>
                        <a:gd name="connsiteY1" fmla="*/ 300199 h 318892"/>
                        <a:gd name="connsiteX2" fmla="*/ 9087 w 64350"/>
                        <a:gd name="connsiteY2" fmla="*/ 313211 h 318892"/>
                        <a:gd name="connsiteX3" fmla="*/ 54512 w 64350"/>
                        <a:gd name="connsiteY3" fmla="*/ 313668 h 318892"/>
                        <a:gd name="connsiteX4" fmla="*/ 64246 w 64350"/>
                        <a:gd name="connsiteY4" fmla="*/ 300371 h 318892"/>
                        <a:gd name="connsiteX5" fmla="*/ 64351 w 64350"/>
                        <a:gd name="connsiteY5" fmla="*/ 172 h 318892"/>
                        <a:gd name="connsiteX6" fmla="*/ 105 w 64350"/>
                        <a:gd name="connsiteY6" fmla="*/ 0 h 318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92">
                          <a:moveTo>
                            <a:pt x="105" y="0"/>
                          </a:moveTo>
                          <a:lnTo>
                            <a:pt x="0" y="300199"/>
                          </a:lnTo>
                          <a:cubicBezTo>
                            <a:pt x="-9" y="304886"/>
                            <a:pt x="3010" y="309582"/>
                            <a:pt x="9087" y="313211"/>
                          </a:cubicBezTo>
                          <a:cubicBezTo>
                            <a:pt x="21450" y="320602"/>
                            <a:pt x="41786" y="320812"/>
                            <a:pt x="54512" y="313668"/>
                          </a:cubicBezTo>
                          <a:cubicBezTo>
                            <a:pt x="60979" y="310039"/>
                            <a:pt x="64227" y="305210"/>
                            <a:pt x="64246" y="300371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5" name="Freeform: Shape 13864">
                      <a:extLst>
                        <a:ext uri="{FF2B5EF4-FFF2-40B4-BE49-F238E27FC236}">
                          <a16:creationId xmlns:a16="http://schemas.microsoft.com/office/drawing/2014/main" id="{73599778-E5C0-0A1F-9ADE-DD81E677F5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631" y="4722121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6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0" y="10555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44"/>
                            <a:pt x="64246" y="25196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6" name="Freeform: Shape 13865">
                      <a:extLst>
                        <a:ext uri="{FF2B5EF4-FFF2-40B4-BE49-F238E27FC236}">
                          <a16:creationId xmlns:a16="http://schemas.microsoft.com/office/drawing/2014/main" id="{C0D277E4-AEC8-CDF7-AF67-12889843A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603" y="4729829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8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9" y="9915"/>
                            <a:pt x="10641" y="9963"/>
                            <a:pt x="13880" y="8143"/>
                          </a:cubicBezTo>
                          <a:cubicBezTo>
                            <a:pt x="17118" y="6324"/>
                            <a:pt x="17185" y="3324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28" name="Graphic 3">
                    <a:extLst>
                      <a:ext uri="{FF2B5EF4-FFF2-40B4-BE49-F238E27FC236}">
                        <a16:creationId xmlns:a16="http://schemas.microsoft.com/office/drawing/2014/main" id="{B3CFD904-F23E-571D-D875-4E831C5F4453}"/>
                      </a:ext>
                    </a:extLst>
                  </p:cNvPr>
                  <p:cNvGrpSpPr/>
                  <p:nvPr/>
                </p:nvGrpSpPr>
                <p:grpSpPr>
                  <a:xfrm>
                    <a:off x="4386653" y="4754373"/>
                    <a:ext cx="64350" cy="343907"/>
                    <a:chOff x="4386653" y="4754373"/>
                    <a:chExt cx="64350" cy="343907"/>
                  </a:xfrm>
                  <a:grpFill/>
                </p:grpSpPr>
                <p:sp>
                  <p:nvSpPr>
                    <p:cNvPr id="13861" name="Freeform: Shape 13860">
                      <a:extLst>
                        <a:ext uri="{FF2B5EF4-FFF2-40B4-BE49-F238E27FC236}">
                          <a16:creationId xmlns:a16="http://schemas.microsoft.com/office/drawing/2014/main" id="{5EFDDA47-0E81-7A23-02DA-5AF305ACF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6653" y="4779397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2 h 318883"/>
                        <a:gd name="connsiteX5" fmla="*/ 64351 w 64350"/>
                        <a:gd name="connsiteY5" fmla="*/ 172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9" y="304876"/>
                            <a:pt x="3010" y="309572"/>
                            <a:pt x="9087" y="313201"/>
                          </a:cubicBezTo>
                          <a:cubicBezTo>
                            <a:pt x="21450" y="320593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2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2" name="Freeform: Shape 13861">
                      <a:extLst>
                        <a:ext uri="{FF2B5EF4-FFF2-40B4-BE49-F238E27FC236}">
                          <a16:creationId xmlns:a16="http://schemas.microsoft.com/office/drawing/2014/main" id="{3DBB083E-2F29-843A-357F-57C02196D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6757" y="4754373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5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8"/>
                            <a:pt x="30194" y="-2322"/>
                            <a:pt x="16850" y="2793"/>
                          </a:cubicBezTo>
                          <a:cubicBezTo>
                            <a:pt x="11992" y="4659"/>
                            <a:pt x="619" y="10556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6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34"/>
                            <a:pt x="64246" y="25195"/>
                          </a:cubicBezTo>
                          <a:cubicBezTo>
                            <a:pt x="64141" y="19414"/>
                            <a:pt x="6193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63" name="Freeform: Shape 13862">
                      <a:extLst>
                        <a:ext uri="{FF2B5EF4-FFF2-40B4-BE49-F238E27FC236}">
                          <a16:creationId xmlns:a16="http://schemas.microsoft.com/office/drawing/2014/main" id="{11898DF1-906A-4791-EEC8-47F07F0F2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0730" y="4762081"/>
                      <a:ext cx="16358" cy="9476"/>
                    </a:xfrm>
                    <a:custGeom>
                      <a:avLst/>
                      <a:gdLst>
                        <a:gd name="connsiteX0" fmla="*/ 14042 w 16358"/>
                        <a:gd name="connsiteY0" fmla="*/ 1447 h 9476"/>
                        <a:gd name="connsiteX1" fmla="*/ 2479 w 16358"/>
                        <a:gd name="connsiteY1" fmla="*/ 1333 h 9476"/>
                        <a:gd name="connsiteX2" fmla="*/ 2317 w 16358"/>
                        <a:gd name="connsiteY2" fmla="*/ 8029 h 9476"/>
                        <a:gd name="connsiteX3" fmla="*/ 13880 w 16358"/>
                        <a:gd name="connsiteY3" fmla="*/ 8143 h 9476"/>
                        <a:gd name="connsiteX4" fmla="*/ 14042 w 16358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8" h="9476">
                          <a:moveTo>
                            <a:pt x="14042" y="1447"/>
                          </a:moveTo>
                          <a:cubicBezTo>
                            <a:pt x="1089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9" y="9915"/>
                            <a:pt x="10641" y="9963"/>
                            <a:pt x="13880" y="8143"/>
                          </a:cubicBezTo>
                          <a:cubicBezTo>
                            <a:pt x="17118" y="6334"/>
                            <a:pt x="17195" y="3333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29" name="Graphic 3">
                    <a:extLst>
                      <a:ext uri="{FF2B5EF4-FFF2-40B4-BE49-F238E27FC236}">
                        <a16:creationId xmlns:a16="http://schemas.microsoft.com/office/drawing/2014/main" id="{F28C6FE9-51C4-DA92-148A-82073B316C2A}"/>
                      </a:ext>
                    </a:extLst>
                  </p:cNvPr>
                  <p:cNvGrpSpPr/>
                  <p:nvPr/>
                </p:nvGrpSpPr>
                <p:grpSpPr>
                  <a:xfrm>
                    <a:off x="4410569" y="4726123"/>
                    <a:ext cx="49568" cy="46051"/>
                    <a:chOff x="4410569" y="4726123"/>
                    <a:chExt cx="49568" cy="46051"/>
                  </a:xfrm>
                  <a:grpFill/>
                </p:grpSpPr>
                <p:grpSp>
                  <p:nvGrpSpPr>
                    <p:cNvPr id="13854" name="Graphic 3">
                      <a:extLst>
                        <a:ext uri="{FF2B5EF4-FFF2-40B4-BE49-F238E27FC236}">
                          <a16:creationId xmlns:a16="http://schemas.microsoft.com/office/drawing/2014/main" id="{4583BFC0-6077-A52D-DB8C-824E2A4A6A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0569" y="4761683"/>
                      <a:ext cx="16650" cy="10491"/>
                      <a:chOff x="4410569" y="4761683"/>
                      <a:chExt cx="16650" cy="10491"/>
                    </a:xfrm>
                    <a:grpFill/>
                  </p:grpSpPr>
                  <p:sp>
                    <p:nvSpPr>
                      <p:cNvPr id="13859" name="Freeform: Shape 13858">
                        <a:extLst>
                          <a:ext uri="{FF2B5EF4-FFF2-40B4-BE49-F238E27FC236}">
                            <a16:creationId xmlns:a16="http://schemas.microsoft.com/office/drawing/2014/main" id="{9534EDDA-F0A0-0F23-7650-95B3829BD5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0572" y="4761683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60" name="Freeform: Shape 13859">
                        <a:extLst>
                          <a:ext uri="{FF2B5EF4-FFF2-40B4-BE49-F238E27FC236}">
                            <a16:creationId xmlns:a16="http://schemas.microsoft.com/office/drawing/2014/main" id="{FB37BC02-D238-601C-E32D-43D2E3FBB4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0569" y="4766433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6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855" name="Freeform: Shape 13854">
                      <a:extLst>
                        <a:ext uri="{FF2B5EF4-FFF2-40B4-BE49-F238E27FC236}">
                          <a16:creationId xmlns:a16="http://schemas.microsoft.com/office/drawing/2014/main" id="{981F27B9-B323-0066-659F-3DBFC4A7BA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037" y="4726123"/>
                      <a:ext cx="47955" cy="44010"/>
                    </a:xfrm>
                    <a:custGeom>
                      <a:avLst/>
                      <a:gdLst>
                        <a:gd name="connsiteX0" fmla="*/ 2324 w 47955"/>
                        <a:gd name="connsiteY0" fmla="*/ 8773 h 44010"/>
                        <a:gd name="connsiteX1" fmla="*/ 8763 w 47955"/>
                        <a:gd name="connsiteY1" fmla="*/ 2372 h 44010"/>
                        <a:gd name="connsiteX2" fmla="*/ 26270 w 47955"/>
                        <a:gd name="connsiteY2" fmla="*/ 2372 h 44010"/>
                        <a:gd name="connsiteX3" fmla="*/ 45777 w 47955"/>
                        <a:gd name="connsiteY3" fmla="*/ 13630 h 44010"/>
                        <a:gd name="connsiteX4" fmla="*/ 38043 w 47955"/>
                        <a:gd name="connsiteY4" fmla="*/ 27023 h 44010"/>
                        <a:gd name="connsiteX5" fmla="*/ 18536 w 47955"/>
                        <a:gd name="connsiteY5" fmla="*/ 15754 h 44010"/>
                        <a:gd name="connsiteX6" fmla="*/ 16488 w 47955"/>
                        <a:gd name="connsiteY6" fmla="*/ 15754 h 44010"/>
                        <a:gd name="connsiteX7" fmla="*/ 15459 w 47955"/>
                        <a:gd name="connsiteY7" fmla="*/ 17526 h 44010"/>
                        <a:gd name="connsiteX8" fmla="*/ 15459 w 47955"/>
                        <a:gd name="connsiteY8" fmla="*/ 39405 h 44010"/>
                        <a:gd name="connsiteX9" fmla="*/ 0 w 47955"/>
                        <a:gd name="connsiteY9" fmla="*/ 39205 h 44010"/>
                        <a:gd name="connsiteX10" fmla="*/ 0 w 47955"/>
                        <a:gd name="connsiteY10" fmla="*/ 17526 h 44010"/>
                        <a:gd name="connsiteX11" fmla="*/ 2324 w 47955"/>
                        <a:gd name="connsiteY11" fmla="*/ 8773 h 4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55" h="44010">
                          <a:moveTo>
                            <a:pt x="2324" y="8773"/>
                          </a:moveTo>
                          <a:cubicBezTo>
                            <a:pt x="3829" y="6172"/>
                            <a:pt x="6020" y="3962"/>
                            <a:pt x="8763" y="2372"/>
                          </a:cubicBezTo>
                          <a:cubicBezTo>
                            <a:pt x="14249" y="-791"/>
                            <a:pt x="20793" y="-791"/>
                            <a:pt x="26270" y="2372"/>
                          </a:cubicBezTo>
                          <a:lnTo>
                            <a:pt x="45777" y="13630"/>
                          </a:lnTo>
                          <a:cubicBezTo>
                            <a:pt x="51597" y="16993"/>
                            <a:pt x="44634" y="30823"/>
                            <a:pt x="38043" y="27023"/>
                          </a:cubicBezTo>
                          <a:lnTo>
                            <a:pt x="18536" y="15754"/>
                          </a:lnTo>
                          <a:cubicBezTo>
                            <a:pt x="17688" y="15269"/>
                            <a:pt x="16954" y="15488"/>
                            <a:pt x="16488" y="15754"/>
                          </a:cubicBezTo>
                          <a:cubicBezTo>
                            <a:pt x="16021" y="16021"/>
                            <a:pt x="15459" y="16555"/>
                            <a:pt x="15459" y="17526"/>
                          </a:cubicBezTo>
                          <a:lnTo>
                            <a:pt x="15459" y="39405"/>
                          </a:lnTo>
                          <a:cubicBezTo>
                            <a:pt x="15459" y="45720"/>
                            <a:pt x="0" y="45434"/>
                            <a:pt x="0" y="39205"/>
                          </a:cubicBezTo>
                          <a:lnTo>
                            <a:pt x="0" y="1752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856" name="Graphic 3">
                      <a:extLst>
                        <a:ext uri="{FF2B5EF4-FFF2-40B4-BE49-F238E27FC236}">
                          <a16:creationId xmlns:a16="http://schemas.microsoft.com/office/drawing/2014/main" id="{7FA3C32D-A7E0-33C8-A720-1505653085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47584" y="4739140"/>
                      <a:ext cx="12553" cy="15647"/>
                      <a:chOff x="4447584" y="4739140"/>
                      <a:chExt cx="12553" cy="15647"/>
                    </a:xfrm>
                    <a:grpFill/>
                  </p:grpSpPr>
                  <p:sp>
                    <p:nvSpPr>
                      <p:cNvPr id="13857" name="Freeform: Shape 13856">
                        <a:extLst>
                          <a:ext uri="{FF2B5EF4-FFF2-40B4-BE49-F238E27FC236}">
                            <a16:creationId xmlns:a16="http://schemas.microsoft.com/office/drawing/2014/main" id="{88223D2E-2E3E-E73C-6878-74F022244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8365" y="4739589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58" name="Freeform: Shape 13857">
                        <a:extLst>
                          <a:ext uri="{FF2B5EF4-FFF2-40B4-BE49-F238E27FC236}">
                            <a16:creationId xmlns:a16="http://schemas.microsoft.com/office/drawing/2014/main" id="{ADBE29E1-65B8-02FF-72CE-E393BD50F5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584" y="4739140"/>
                        <a:ext cx="10858" cy="15235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5"/>
                          <a:gd name="connsiteX1" fmla="*/ 10087 w 10858"/>
                          <a:gd name="connsiteY1" fmla="*/ 414 h 15235"/>
                          <a:gd name="connsiteX2" fmla="*/ 5886 w 10858"/>
                          <a:gd name="connsiteY2" fmla="*/ 805 h 15235"/>
                          <a:gd name="connsiteX3" fmla="*/ 0 w 10858"/>
                          <a:gd name="connsiteY3" fmla="*/ 10996 h 15235"/>
                          <a:gd name="connsiteX4" fmla="*/ 1686 w 10858"/>
                          <a:gd name="connsiteY4" fmla="*/ 14787 h 15235"/>
                          <a:gd name="connsiteX5" fmla="*/ 2457 w 10858"/>
                          <a:gd name="connsiteY5" fmla="*/ 15235 h 15235"/>
                          <a:gd name="connsiteX6" fmla="*/ 772 w 10858"/>
                          <a:gd name="connsiteY6" fmla="*/ 11444 h 15235"/>
                          <a:gd name="connsiteX7" fmla="*/ 6658 w 10858"/>
                          <a:gd name="connsiteY7" fmla="*/ 1252 h 15235"/>
                          <a:gd name="connsiteX8" fmla="*/ 10858 w 10858"/>
                          <a:gd name="connsiteY8" fmla="*/ 862 h 15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5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4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9" y="1460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830" name="Graphic 3">
                    <a:extLst>
                      <a:ext uri="{FF2B5EF4-FFF2-40B4-BE49-F238E27FC236}">
                        <a16:creationId xmlns:a16="http://schemas.microsoft.com/office/drawing/2014/main" id="{A80F4190-7302-8336-C48D-A59A7DD88FE8}"/>
                      </a:ext>
                    </a:extLst>
                  </p:cNvPr>
                  <p:cNvGrpSpPr/>
                  <p:nvPr/>
                </p:nvGrpSpPr>
                <p:grpSpPr>
                  <a:xfrm>
                    <a:off x="4466348" y="4693920"/>
                    <a:ext cx="49568" cy="46050"/>
                    <a:chOff x="4466348" y="4693920"/>
                    <a:chExt cx="49568" cy="46050"/>
                  </a:xfrm>
                  <a:grpFill/>
                </p:grpSpPr>
                <p:grpSp>
                  <p:nvGrpSpPr>
                    <p:cNvPr id="13847" name="Graphic 3">
                      <a:extLst>
                        <a:ext uri="{FF2B5EF4-FFF2-40B4-BE49-F238E27FC236}">
                          <a16:creationId xmlns:a16="http://schemas.microsoft.com/office/drawing/2014/main" id="{BE85013D-E317-4AC1-131C-A32CB6B6FF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6348" y="4729479"/>
                      <a:ext cx="16650" cy="10491"/>
                      <a:chOff x="4466348" y="4729479"/>
                      <a:chExt cx="16650" cy="10491"/>
                    </a:xfrm>
                    <a:grpFill/>
                  </p:grpSpPr>
                  <p:sp>
                    <p:nvSpPr>
                      <p:cNvPr id="13852" name="Freeform: Shape 13851">
                        <a:extLst>
                          <a:ext uri="{FF2B5EF4-FFF2-40B4-BE49-F238E27FC236}">
                            <a16:creationId xmlns:a16="http://schemas.microsoft.com/office/drawing/2014/main" id="{CE00EFFD-0A11-F76F-5FE8-C758FA741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351" y="4729479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53" name="Freeform: Shape 13852">
                        <a:extLst>
                          <a:ext uri="{FF2B5EF4-FFF2-40B4-BE49-F238E27FC236}">
                            <a16:creationId xmlns:a16="http://schemas.microsoft.com/office/drawing/2014/main" id="{1277FE5E-3513-F56E-CDCE-4CA9880A71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348" y="4734229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5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5"/>
                            </a:lnTo>
                            <a:cubicBezTo>
                              <a:pt x="16631" y="1305"/>
                              <a:pt x="15821" y="2514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848" name="Freeform: Shape 13847">
                      <a:extLst>
                        <a:ext uri="{FF2B5EF4-FFF2-40B4-BE49-F238E27FC236}">
                          <a16:creationId xmlns:a16="http://schemas.microsoft.com/office/drawing/2014/main" id="{7FB33AC2-59D5-84FF-02AD-EA5189BE0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815" y="4693920"/>
                      <a:ext cx="47946" cy="44020"/>
                    </a:xfrm>
                    <a:custGeom>
                      <a:avLst/>
                      <a:gdLst>
                        <a:gd name="connsiteX0" fmla="*/ 2324 w 47946"/>
                        <a:gd name="connsiteY0" fmla="*/ 8763 h 44020"/>
                        <a:gd name="connsiteX1" fmla="*/ 8753 w 47946"/>
                        <a:gd name="connsiteY1" fmla="*/ 2372 h 44020"/>
                        <a:gd name="connsiteX2" fmla="*/ 26260 w 47946"/>
                        <a:gd name="connsiteY2" fmla="*/ 2372 h 44020"/>
                        <a:gd name="connsiteX3" fmla="*/ 45768 w 47946"/>
                        <a:gd name="connsiteY3" fmla="*/ 13630 h 44020"/>
                        <a:gd name="connsiteX4" fmla="*/ 38033 w 47946"/>
                        <a:gd name="connsiteY4" fmla="*/ 27022 h 44020"/>
                        <a:gd name="connsiteX5" fmla="*/ 18526 w 47946"/>
                        <a:gd name="connsiteY5" fmla="*/ 15764 h 44020"/>
                        <a:gd name="connsiteX6" fmla="*/ 16478 w 47946"/>
                        <a:gd name="connsiteY6" fmla="*/ 15764 h 44020"/>
                        <a:gd name="connsiteX7" fmla="*/ 15459 w 47946"/>
                        <a:gd name="connsiteY7" fmla="*/ 17535 h 44020"/>
                        <a:gd name="connsiteX8" fmla="*/ 15459 w 47946"/>
                        <a:gd name="connsiteY8" fmla="*/ 39414 h 44020"/>
                        <a:gd name="connsiteX9" fmla="*/ 0 w 47946"/>
                        <a:gd name="connsiteY9" fmla="*/ 39214 h 44020"/>
                        <a:gd name="connsiteX10" fmla="*/ 0 w 47946"/>
                        <a:gd name="connsiteY10" fmla="*/ 17535 h 44020"/>
                        <a:gd name="connsiteX11" fmla="*/ 2324 w 47946"/>
                        <a:gd name="connsiteY11" fmla="*/ 876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6" h="44020">
                          <a:moveTo>
                            <a:pt x="2324" y="8763"/>
                          </a:moveTo>
                          <a:cubicBezTo>
                            <a:pt x="3829" y="6162"/>
                            <a:pt x="6020" y="3953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87" y="16993"/>
                            <a:pt x="44625" y="30823"/>
                            <a:pt x="38033" y="27022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0"/>
                            <a:pt x="15450" y="16564"/>
                            <a:pt x="15459" y="17535"/>
                          </a:cubicBezTo>
                          <a:lnTo>
                            <a:pt x="15459" y="39414"/>
                          </a:lnTo>
                          <a:cubicBezTo>
                            <a:pt x="15459" y="45730"/>
                            <a:pt x="0" y="45444"/>
                            <a:pt x="0" y="39214"/>
                          </a:cubicBezTo>
                          <a:lnTo>
                            <a:pt x="0" y="17535"/>
                          </a:lnTo>
                          <a:cubicBezTo>
                            <a:pt x="0" y="14373"/>
                            <a:pt x="819" y="11373"/>
                            <a:pt x="2324" y="876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849" name="Graphic 3">
                      <a:extLst>
                        <a:ext uri="{FF2B5EF4-FFF2-40B4-BE49-F238E27FC236}">
                          <a16:creationId xmlns:a16="http://schemas.microsoft.com/office/drawing/2014/main" id="{65189D7D-5668-83CD-3E8A-3BD0816982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3362" y="4706936"/>
                      <a:ext cx="12553" cy="15647"/>
                      <a:chOff x="4503362" y="4706936"/>
                      <a:chExt cx="12553" cy="15647"/>
                    </a:xfrm>
                    <a:grpFill/>
                  </p:grpSpPr>
                  <p:sp>
                    <p:nvSpPr>
                      <p:cNvPr id="13850" name="Freeform: Shape 13849">
                        <a:extLst>
                          <a:ext uri="{FF2B5EF4-FFF2-40B4-BE49-F238E27FC236}">
                            <a16:creationId xmlns:a16="http://schemas.microsoft.com/office/drawing/2014/main" id="{0FEEAE13-61CD-735B-D5BC-BA8BE8CFFC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4143" y="4707385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79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51" name="Freeform: Shape 13850">
                        <a:extLst>
                          <a:ext uri="{FF2B5EF4-FFF2-40B4-BE49-F238E27FC236}">
                            <a16:creationId xmlns:a16="http://schemas.microsoft.com/office/drawing/2014/main" id="{0E328D35-1169-D8E6-6817-69BAF7C82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3362" y="4706936"/>
                        <a:ext cx="10858" cy="15234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4"/>
                          <a:gd name="connsiteX1" fmla="*/ 10087 w 10858"/>
                          <a:gd name="connsiteY1" fmla="*/ 414 h 15234"/>
                          <a:gd name="connsiteX2" fmla="*/ 5886 w 10858"/>
                          <a:gd name="connsiteY2" fmla="*/ 805 h 15234"/>
                          <a:gd name="connsiteX3" fmla="*/ 0 w 10858"/>
                          <a:gd name="connsiteY3" fmla="*/ 10997 h 15234"/>
                          <a:gd name="connsiteX4" fmla="*/ 1686 w 10858"/>
                          <a:gd name="connsiteY4" fmla="*/ 14787 h 15234"/>
                          <a:gd name="connsiteX5" fmla="*/ 2457 w 10858"/>
                          <a:gd name="connsiteY5" fmla="*/ 15235 h 15234"/>
                          <a:gd name="connsiteX6" fmla="*/ 772 w 10858"/>
                          <a:gd name="connsiteY6" fmla="*/ 11444 h 15234"/>
                          <a:gd name="connsiteX7" fmla="*/ 6658 w 10858"/>
                          <a:gd name="connsiteY7" fmla="*/ 1252 h 15234"/>
                          <a:gd name="connsiteX8" fmla="*/ 10858 w 10858"/>
                          <a:gd name="connsiteY8" fmla="*/ 862 h 15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4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7"/>
                            </a:cubicBezTo>
                            <a:cubicBezTo>
                              <a:pt x="0" y="12854"/>
                              <a:pt x="63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0" y="1461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831" name="Graphic 3">
                    <a:extLst>
                      <a:ext uri="{FF2B5EF4-FFF2-40B4-BE49-F238E27FC236}">
                        <a16:creationId xmlns:a16="http://schemas.microsoft.com/office/drawing/2014/main" id="{750D3AE0-E21F-8135-6928-107FC56B1D02}"/>
                      </a:ext>
                    </a:extLst>
                  </p:cNvPr>
                  <p:cNvGrpSpPr/>
                  <p:nvPr/>
                </p:nvGrpSpPr>
                <p:grpSpPr>
                  <a:xfrm>
                    <a:off x="4522126" y="4661715"/>
                    <a:ext cx="49568" cy="46051"/>
                    <a:chOff x="4522126" y="4661715"/>
                    <a:chExt cx="49568" cy="46051"/>
                  </a:xfrm>
                  <a:grpFill/>
                </p:grpSpPr>
                <p:grpSp>
                  <p:nvGrpSpPr>
                    <p:cNvPr id="13840" name="Graphic 3">
                      <a:extLst>
                        <a:ext uri="{FF2B5EF4-FFF2-40B4-BE49-F238E27FC236}">
                          <a16:creationId xmlns:a16="http://schemas.microsoft.com/office/drawing/2014/main" id="{4E5D22A2-A9A8-501E-8F92-3950528115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2126" y="4697275"/>
                      <a:ext cx="16650" cy="10491"/>
                      <a:chOff x="4522126" y="4697275"/>
                      <a:chExt cx="16650" cy="10491"/>
                    </a:xfrm>
                    <a:grpFill/>
                  </p:grpSpPr>
                  <p:sp>
                    <p:nvSpPr>
                      <p:cNvPr id="13845" name="Freeform: Shape 13844">
                        <a:extLst>
                          <a:ext uri="{FF2B5EF4-FFF2-40B4-BE49-F238E27FC236}">
                            <a16:creationId xmlns:a16="http://schemas.microsoft.com/office/drawing/2014/main" id="{D44AF3ED-F7E1-FE1A-EEFD-99420587C4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129" y="4697275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46" name="Freeform: Shape 13845">
                        <a:extLst>
                          <a:ext uri="{FF2B5EF4-FFF2-40B4-BE49-F238E27FC236}">
                            <a16:creationId xmlns:a16="http://schemas.microsoft.com/office/drawing/2014/main" id="{CC6B2539-ED83-EBEE-DAC7-D973215585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126" y="4702025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6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841" name="Freeform: Shape 13840">
                      <a:extLst>
                        <a:ext uri="{FF2B5EF4-FFF2-40B4-BE49-F238E27FC236}">
                          <a16:creationId xmlns:a16="http://schemas.microsoft.com/office/drawing/2014/main" id="{D88722B6-4AD8-4FD7-EF11-7A9AC0445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593" y="4661715"/>
                      <a:ext cx="47950" cy="44020"/>
                    </a:xfrm>
                    <a:custGeom>
                      <a:avLst/>
                      <a:gdLst>
                        <a:gd name="connsiteX0" fmla="*/ 2324 w 47950"/>
                        <a:gd name="connsiteY0" fmla="*/ 8773 h 44020"/>
                        <a:gd name="connsiteX1" fmla="*/ 8753 w 47950"/>
                        <a:gd name="connsiteY1" fmla="*/ 2372 h 44020"/>
                        <a:gd name="connsiteX2" fmla="*/ 26260 w 47950"/>
                        <a:gd name="connsiteY2" fmla="*/ 2372 h 44020"/>
                        <a:gd name="connsiteX3" fmla="*/ 45768 w 47950"/>
                        <a:gd name="connsiteY3" fmla="*/ 13630 h 44020"/>
                        <a:gd name="connsiteX4" fmla="*/ 38033 w 47950"/>
                        <a:gd name="connsiteY4" fmla="*/ 27023 h 44020"/>
                        <a:gd name="connsiteX5" fmla="*/ 18526 w 47950"/>
                        <a:gd name="connsiteY5" fmla="*/ 15764 h 44020"/>
                        <a:gd name="connsiteX6" fmla="*/ 16478 w 47950"/>
                        <a:gd name="connsiteY6" fmla="*/ 15764 h 44020"/>
                        <a:gd name="connsiteX7" fmla="*/ 15459 w 47950"/>
                        <a:gd name="connsiteY7" fmla="*/ 17536 h 44020"/>
                        <a:gd name="connsiteX8" fmla="*/ 15459 w 47950"/>
                        <a:gd name="connsiteY8" fmla="*/ 39415 h 44020"/>
                        <a:gd name="connsiteX9" fmla="*/ 0 w 47950"/>
                        <a:gd name="connsiteY9" fmla="*/ 39215 h 44020"/>
                        <a:gd name="connsiteX10" fmla="*/ 0 w 47950"/>
                        <a:gd name="connsiteY10" fmla="*/ 17536 h 44020"/>
                        <a:gd name="connsiteX11" fmla="*/ 2324 w 47950"/>
                        <a:gd name="connsiteY11" fmla="*/ 877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50" h="44020">
                          <a:moveTo>
                            <a:pt x="2324" y="8773"/>
                          </a:moveTo>
                          <a:cubicBezTo>
                            <a:pt x="3829" y="6172"/>
                            <a:pt x="6020" y="3962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97" y="16993"/>
                            <a:pt x="44625" y="30823"/>
                            <a:pt x="38033" y="27023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0"/>
                            <a:pt x="15450" y="16564"/>
                            <a:pt x="15459" y="17536"/>
                          </a:cubicBezTo>
                          <a:lnTo>
                            <a:pt x="15459" y="39415"/>
                          </a:lnTo>
                          <a:cubicBezTo>
                            <a:pt x="15459" y="45730"/>
                            <a:pt x="0" y="45444"/>
                            <a:pt x="0" y="39215"/>
                          </a:cubicBezTo>
                          <a:lnTo>
                            <a:pt x="0" y="1753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842" name="Graphic 3">
                      <a:extLst>
                        <a:ext uri="{FF2B5EF4-FFF2-40B4-BE49-F238E27FC236}">
                          <a16:creationId xmlns:a16="http://schemas.microsoft.com/office/drawing/2014/main" id="{9EBA036D-15E4-CEDB-E47B-C3883A53FE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9141" y="4674732"/>
                      <a:ext cx="12553" cy="15647"/>
                      <a:chOff x="4559141" y="4674732"/>
                      <a:chExt cx="12553" cy="15647"/>
                    </a:xfrm>
                    <a:grpFill/>
                  </p:grpSpPr>
                  <p:sp>
                    <p:nvSpPr>
                      <p:cNvPr id="13843" name="Freeform: Shape 13842">
                        <a:extLst>
                          <a:ext uri="{FF2B5EF4-FFF2-40B4-BE49-F238E27FC236}">
                            <a16:creationId xmlns:a16="http://schemas.microsoft.com/office/drawing/2014/main" id="{7BB8BD34-83EA-66C5-B555-51F4BCD059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922" y="4675181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3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5" y="12519"/>
                              <a:pt x="11773" y="7956"/>
                              <a:pt x="11773" y="4203"/>
                            </a:cubicBezTo>
                            <a:cubicBezTo>
                              <a:pt x="11763" y="451"/>
                              <a:pt x="9135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44" name="Freeform: Shape 13843">
                        <a:extLst>
                          <a:ext uri="{FF2B5EF4-FFF2-40B4-BE49-F238E27FC236}">
                            <a16:creationId xmlns:a16="http://schemas.microsoft.com/office/drawing/2014/main" id="{378F08E7-8CFB-616F-D188-0A96CC40F6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141" y="4674732"/>
                        <a:ext cx="10858" cy="15235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5"/>
                          <a:gd name="connsiteX1" fmla="*/ 10087 w 10858"/>
                          <a:gd name="connsiteY1" fmla="*/ 414 h 15235"/>
                          <a:gd name="connsiteX2" fmla="*/ 5886 w 10858"/>
                          <a:gd name="connsiteY2" fmla="*/ 805 h 15235"/>
                          <a:gd name="connsiteX3" fmla="*/ 0 w 10858"/>
                          <a:gd name="connsiteY3" fmla="*/ 10996 h 15235"/>
                          <a:gd name="connsiteX4" fmla="*/ 1686 w 10858"/>
                          <a:gd name="connsiteY4" fmla="*/ 14788 h 15235"/>
                          <a:gd name="connsiteX5" fmla="*/ 2457 w 10858"/>
                          <a:gd name="connsiteY5" fmla="*/ 15235 h 15235"/>
                          <a:gd name="connsiteX6" fmla="*/ 772 w 10858"/>
                          <a:gd name="connsiteY6" fmla="*/ 11444 h 15235"/>
                          <a:gd name="connsiteX7" fmla="*/ 6658 w 10858"/>
                          <a:gd name="connsiteY7" fmla="*/ 1252 h 15235"/>
                          <a:gd name="connsiteX8" fmla="*/ 10858 w 10858"/>
                          <a:gd name="connsiteY8" fmla="*/ 862 h 15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5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48" y="14159"/>
                              <a:pt x="1686" y="14788"/>
                            </a:cubicBezTo>
                            <a:lnTo>
                              <a:pt x="2457" y="15235"/>
                            </a:lnTo>
                            <a:cubicBezTo>
                              <a:pt x="1419" y="14606"/>
                              <a:pt x="772" y="13302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832" name="Graphic 3">
                    <a:extLst>
                      <a:ext uri="{FF2B5EF4-FFF2-40B4-BE49-F238E27FC236}">
                        <a16:creationId xmlns:a16="http://schemas.microsoft.com/office/drawing/2014/main" id="{91F33A34-3953-98A3-58F4-5F84A52CECC6}"/>
                      </a:ext>
                    </a:extLst>
                  </p:cNvPr>
                  <p:cNvGrpSpPr/>
                  <p:nvPr/>
                </p:nvGrpSpPr>
                <p:grpSpPr>
                  <a:xfrm>
                    <a:off x="4577904" y="4629511"/>
                    <a:ext cx="49569" cy="46060"/>
                    <a:chOff x="4577904" y="4629511"/>
                    <a:chExt cx="49569" cy="46060"/>
                  </a:xfrm>
                  <a:grpFill/>
                </p:grpSpPr>
                <p:grpSp>
                  <p:nvGrpSpPr>
                    <p:cNvPr id="13833" name="Graphic 3">
                      <a:extLst>
                        <a:ext uri="{FF2B5EF4-FFF2-40B4-BE49-F238E27FC236}">
                          <a16:creationId xmlns:a16="http://schemas.microsoft.com/office/drawing/2014/main" id="{255D9D0B-D8FF-EF37-A151-63BFAF88F7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77904" y="4665071"/>
                      <a:ext cx="16650" cy="10501"/>
                      <a:chOff x="4577904" y="4665071"/>
                      <a:chExt cx="16650" cy="10501"/>
                    </a:xfrm>
                    <a:grpFill/>
                  </p:grpSpPr>
                  <p:sp>
                    <p:nvSpPr>
                      <p:cNvPr id="13838" name="Freeform: Shape 13837">
                        <a:extLst>
                          <a:ext uri="{FF2B5EF4-FFF2-40B4-BE49-F238E27FC236}">
                            <a16:creationId xmlns:a16="http://schemas.microsoft.com/office/drawing/2014/main" id="{10E3E620-DE56-1D4E-16EA-5D7549CFF8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904" y="4665071"/>
                        <a:ext cx="16648" cy="9606"/>
                      </a:xfrm>
                      <a:custGeom>
                        <a:avLst/>
                        <a:gdLst>
                          <a:gd name="connsiteX0" fmla="*/ 2440 w 16648"/>
                          <a:gd name="connsiteY0" fmla="*/ 8199 h 9606"/>
                          <a:gd name="connsiteX1" fmla="*/ 14212 w 16648"/>
                          <a:gd name="connsiteY1" fmla="*/ 8199 h 9606"/>
                          <a:gd name="connsiteX2" fmla="*/ 14212 w 16648"/>
                          <a:gd name="connsiteY2" fmla="*/ 1407 h 9606"/>
                          <a:gd name="connsiteX3" fmla="*/ 2440 w 16648"/>
                          <a:gd name="connsiteY3" fmla="*/ 1407 h 9606"/>
                          <a:gd name="connsiteX4" fmla="*/ 2440 w 16648"/>
                          <a:gd name="connsiteY4" fmla="*/ 8199 h 96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8" h="9606">
                            <a:moveTo>
                              <a:pt x="2440" y="8199"/>
                            </a:moveTo>
                            <a:cubicBezTo>
                              <a:pt x="5688" y="10075"/>
                              <a:pt x="10955" y="10075"/>
                              <a:pt x="14212" y="8199"/>
                            </a:cubicBezTo>
                            <a:cubicBezTo>
                              <a:pt x="17461" y="6322"/>
                              <a:pt x="17461" y="3284"/>
                              <a:pt x="14212" y="1407"/>
                            </a:cubicBezTo>
                            <a:cubicBezTo>
                              <a:pt x="10965" y="-469"/>
                              <a:pt x="5697" y="-469"/>
                              <a:pt x="2440" y="1407"/>
                            </a:cubicBezTo>
                            <a:cubicBezTo>
                              <a:pt x="-818" y="3284"/>
                              <a:pt x="-808" y="6322"/>
                              <a:pt x="2440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39" name="Freeform: Shape 13838">
                        <a:extLst>
                          <a:ext uri="{FF2B5EF4-FFF2-40B4-BE49-F238E27FC236}">
                            <a16:creationId xmlns:a16="http://schemas.microsoft.com/office/drawing/2014/main" id="{DC2A4A6F-26B6-E55B-8B5B-FB9792194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905" y="4669831"/>
                        <a:ext cx="16649" cy="5741"/>
                      </a:xfrm>
                      <a:custGeom>
                        <a:avLst/>
                        <a:gdLst>
                          <a:gd name="connsiteX0" fmla="*/ 0 w 16649"/>
                          <a:gd name="connsiteY0" fmla="*/ 0 h 5741"/>
                          <a:gd name="connsiteX1" fmla="*/ 0 w 16649"/>
                          <a:gd name="connsiteY1" fmla="*/ 895 h 5741"/>
                          <a:gd name="connsiteX2" fmla="*/ 2439 w 16649"/>
                          <a:gd name="connsiteY2" fmla="*/ 4334 h 5741"/>
                          <a:gd name="connsiteX3" fmla="*/ 14212 w 16649"/>
                          <a:gd name="connsiteY3" fmla="*/ 4334 h 5741"/>
                          <a:gd name="connsiteX4" fmla="*/ 16650 w 16649"/>
                          <a:gd name="connsiteY4" fmla="*/ 981 h 5741"/>
                          <a:gd name="connsiteX5" fmla="*/ 16650 w 16649"/>
                          <a:gd name="connsiteY5" fmla="*/ 86 h 5741"/>
                          <a:gd name="connsiteX6" fmla="*/ 14212 w 16649"/>
                          <a:gd name="connsiteY6" fmla="*/ 3438 h 5741"/>
                          <a:gd name="connsiteX7" fmla="*/ 2439 w 16649"/>
                          <a:gd name="connsiteY7" fmla="*/ 3438 h 5741"/>
                          <a:gd name="connsiteX8" fmla="*/ 0 w 16649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49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86"/>
                              <a:pt x="-19" y="123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834" name="Freeform: Shape 13833">
                      <a:extLst>
                        <a:ext uri="{FF2B5EF4-FFF2-40B4-BE49-F238E27FC236}">
                          <a16:creationId xmlns:a16="http://schemas.microsoft.com/office/drawing/2014/main" id="{28F455D8-EC3A-0E12-A868-0DB0E03E5D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8372" y="4629511"/>
                      <a:ext cx="47946" cy="44020"/>
                    </a:xfrm>
                    <a:custGeom>
                      <a:avLst/>
                      <a:gdLst>
                        <a:gd name="connsiteX0" fmla="*/ 2324 w 47946"/>
                        <a:gd name="connsiteY0" fmla="*/ 8773 h 44020"/>
                        <a:gd name="connsiteX1" fmla="*/ 8753 w 47946"/>
                        <a:gd name="connsiteY1" fmla="*/ 2372 h 44020"/>
                        <a:gd name="connsiteX2" fmla="*/ 26260 w 47946"/>
                        <a:gd name="connsiteY2" fmla="*/ 2372 h 44020"/>
                        <a:gd name="connsiteX3" fmla="*/ 45768 w 47946"/>
                        <a:gd name="connsiteY3" fmla="*/ 13630 h 44020"/>
                        <a:gd name="connsiteX4" fmla="*/ 38033 w 47946"/>
                        <a:gd name="connsiteY4" fmla="*/ 27023 h 44020"/>
                        <a:gd name="connsiteX5" fmla="*/ 18526 w 47946"/>
                        <a:gd name="connsiteY5" fmla="*/ 15764 h 44020"/>
                        <a:gd name="connsiteX6" fmla="*/ 16478 w 47946"/>
                        <a:gd name="connsiteY6" fmla="*/ 15764 h 44020"/>
                        <a:gd name="connsiteX7" fmla="*/ 15459 w 47946"/>
                        <a:gd name="connsiteY7" fmla="*/ 17536 h 44020"/>
                        <a:gd name="connsiteX8" fmla="*/ 15459 w 47946"/>
                        <a:gd name="connsiteY8" fmla="*/ 39415 h 44020"/>
                        <a:gd name="connsiteX9" fmla="*/ 0 w 47946"/>
                        <a:gd name="connsiteY9" fmla="*/ 39215 h 44020"/>
                        <a:gd name="connsiteX10" fmla="*/ 0 w 47946"/>
                        <a:gd name="connsiteY10" fmla="*/ 17536 h 44020"/>
                        <a:gd name="connsiteX11" fmla="*/ 2324 w 47946"/>
                        <a:gd name="connsiteY11" fmla="*/ 877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6" h="44020">
                          <a:moveTo>
                            <a:pt x="2324" y="8773"/>
                          </a:moveTo>
                          <a:cubicBezTo>
                            <a:pt x="3829" y="6172"/>
                            <a:pt x="6020" y="3963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87" y="16993"/>
                            <a:pt x="44625" y="30823"/>
                            <a:pt x="38033" y="27023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1"/>
                            <a:pt x="15450" y="16564"/>
                            <a:pt x="15459" y="17536"/>
                          </a:cubicBezTo>
                          <a:lnTo>
                            <a:pt x="15459" y="39415"/>
                          </a:lnTo>
                          <a:cubicBezTo>
                            <a:pt x="15459" y="45730"/>
                            <a:pt x="0" y="45444"/>
                            <a:pt x="0" y="39215"/>
                          </a:cubicBezTo>
                          <a:lnTo>
                            <a:pt x="0" y="1753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835" name="Graphic 3">
                      <a:extLst>
                        <a:ext uri="{FF2B5EF4-FFF2-40B4-BE49-F238E27FC236}">
                          <a16:creationId xmlns:a16="http://schemas.microsoft.com/office/drawing/2014/main" id="{AAF657BF-F8A6-742E-0AB4-76BD3D822E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14919" y="4642528"/>
                      <a:ext cx="12553" cy="15647"/>
                      <a:chOff x="4614919" y="4642528"/>
                      <a:chExt cx="12553" cy="15647"/>
                    </a:xfrm>
                    <a:grpFill/>
                  </p:grpSpPr>
                  <p:sp>
                    <p:nvSpPr>
                      <p:cNvPr id="13836" name="Freeform: Shape 13835">
                        <a:extLst>
                          <a:ext uri="{FF2B5EF4-FFF2-40B4-BE49-F238E27FC236}">
                            <a16:creationId xmlns:a16="http://schemas.microsoft.com/office/drawing/2014/main" id="{C8E2F0B3-A6FE-CFFA-474C-4837A1F6E1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5700" y="4642977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837" name="Freeform: Shape 13836">
                        <a:extLst>
                          <a:ext uri="{FF2B5EF4-FFF2-40B4-BE49-F238E27FC236}">
                            <a16:creationId xmlns:a16="http://schemas.microsoft.com/office/drawing/2014/main" id="{469C89ED-AFC3-CBA4-45C5-2992D126ED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4919" y="4642528"/>
                        <a:ext cx="10858" cy="15234"/>
                      </a:xfrm>
                      <a:custGeom>
                        <a:avLst/>
                        <a:gdLst>
                          <a:gd name="connsiteX0" fmla="*/ 10859 w 10858"/>
                          <a:gd name="connsiteY0" fmla="*/ 862 h 15234"/>
                          <a:gd name="connsiteX1" fmla="*/ 10087 w 10858"/>
                          <a:gd name="connsiteY1" fmla="*/ 414 h 15234"/>
                          <a:gd name="connsiteX2" fmla="*/ 5886 w 10858"/>
                          <a:gd name="connsiteY2" fmla="*/ 805 h 15234"/>
                          <a:gd name="connsiteX3" fmla="*/ 0 w 10858"/>
                          <a:gd name="connsiteY3" fmla="*/ 10996 h 15234"/>
                          <a:gd name="connsiteX4" fmla="*/ 1686 w 10858"/>
                          <a:gd name="connsiteY4" fmla="*/ 14787 h 15234"/>
                          <a:gd name="connsiteX5" fmla="*/ 2457 w 10858"/>
                          <a:gd name="connsiteY5" fmla="*/ 15235 h 15234"/>
                          <a:gd name="connsiteX6" fmla="*/ 772 w 10858"/>
                          <a:gd name="connsiteY6" fmla="*/ 11444 h 15234"/>
                          <a:gd name="connsiteX7" fmla="*/ 6658 w 10858"/>
                          <a:gd name="connsiteY7" fmla="*/ 1252 h 15234"/>
                          <a:gd name="connsiteX8" fmla="*/ 10859 w 10858"/>
                          <a:gd name="connsiteY8" fmla="*/ 862 h 15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4">
                            <a:moveTo>
                              <a:pt x="10859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3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0" y="1461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9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3469" name="Graphic 3">
                  <a:extLst>
                    <a:ext uri="{FF2B5EF4-FFF2-40B4-BE49-F238E27FC236}">
                      <a16:creationId xmlns:a16="http://schemas.microsoft.com/office/drawing/2014/main" id="{9A6A54B4-A0D9-F5CC-A7DE-BF5FE75372DD}"/>
                    </a:ext>
                  </a:extLst>
                </p:cNvPr>
                <p:cNvGrpSpPr/>
                <p:nvPr/>
              </p:nvGrpSpPr>
              <p:grpSpPr>
                <a:xfrm>
                  <a:off x="2459340" y="5816229"/>
                  <a:ext cx="191210" cy="935031"/>
                  <a:chOff x="4439583" y="4802190"/>
                  <a:chExt cx="78762" cy="350139"/>
                </a:xfrm>
                <a:solidFill>
                  <a:schemeClr val="accent1"/>
                </a:solidFill>
              </p:grpSpPr>
              <p:sp>
                <p:nvSpPr>
                  <p:cNvPr id="13822" name="Freeform: Shape 13821">
                    <a:extLst>
                      <a:ext uri="{FF2B5EF4-FFF2-40B4-BE49-F238E27FC236}">
                        <a16:creationId xmlns:a16="http://schemas.microsoft.com/office/drawing/2014/main" id="{64A31D22-C8F4-46CB-F93B-4D0455B9E52C}"/>
                      </a:ext>
                    </a:extLst>
                  </p:cNvPr>
                  <p:cNvSpPr/>
                  <p:nvPr/>
                </p:nvSpPr>
                <p:spPr>
                  <a:xfrm>
                    <a:off x="4439583" y="4802190"/>
                    <a:ext cx="68446" cy="350139"/>
                  </a:xfrm>
                  <a:custGeom>
                    <a:avLst/>
                    <a:gdLst>
                      <a:gd name="connsiteX0" fmla="*/ 0 w 68446"/>
                      <a:gd name="connsiteY0" fmla="*/ 0 h 350139"/>
                      <a:gd name="connsiteX1" fmla="*/ 0 w 68446"/>
                      <a:gd name="connsiteY1" fmla="*/ 310620 h 350139"/>
                      <a:gd name="connsiteX2" fmla="*/ 68447 w 68446"/>
                      <a:gd name="connsiteY2" fmla="*/ 350139 h 350139"/>
                      <a:gd name="connsiteX3" fmla="*/ 68447 w 68446"/>
                      <a:gd name="connsiteY3" fmla="*/ 39519 h 350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8446" h="350139">
                        <a:moveTo>
                          <a:pt x="0" y="0"/>
                        </a:moveTo>
                        <a:lnTo>
                          <a:pt x="0" y="310620"/>
                        </a:lnTo>
                        <a:lnTo>
                          <a:pt x="68447" y="350139"/>
                        </a:lnTo>
                        <a:lnTo>
                          <a:pt x="68447" y="39519"/>
                        </a:lnTo>
                        <a:close/>
                      </a:path>
                    </a:pathLst>
                  </a:custGeom>
                  <a:solidFill>
                    <a:schemeClr val="accent3">
                      <a:lumMod val="6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23" name="Freeform: Shape 13822">
                    <a:extLst>
                      <a:ext uri="{FF2B5EF4-FFF2-40B4-BE49-F238E27FC236}">
                        <a16:creationId xmlns:a16="http://schemas.microsoft.com/office/drawing/2014/main" id="{DF2B4D79-7C63-EC3C-0921-FD51B2584544}"/>
                      </a:ext>
                    </a:extLst>
                  </p:cNvPr>
                  <p:cNvSpPr/>
                  <p:nvPr/>
                </p:nvSpPr>
                <p:spPr>
                  <a:xfrm>
                    <a:off x="4508030" y="4835747"/>
                    <a:ext cx="10315" cy="316582"/>
                  </a:xfrm>
                  <a:custGeom>
                    <a:avLst/>
                    <a:gdLst>
                      <a:gd name="connsiteX0" fmla="*/ 10316 w 10315"/>
                      <a:gd name="connsiteY0" fmla="*/ 310629 h 316582"/>
                      <a:gd name="connsiteX1" fmla="*/ 0 w 10315"/>
                      <a:gd name="connsiteY1" fmla="*/ 316582 h 316582"/>
                      <a:gd name="connsiteX2" fmla="*/ 0 w 10315"/>
                      <a:gd name="connsiteY2" fmla="*/ 5963 h 316582"/>
                      <a:gd name="connsiteX3" fmla="*/ 10316 w 10315"/>
                      <a:gd name="connsiteY3" fmla="*/ 0 h 316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15" h="316582">
                        <a:moveTo>
                          <a:pt x="10316" y="310629"/>
                        </a:moveTo>
                        <a:lnTo>
                          <a:pt x="0" y="316582"/>
                        </a:lnTo>
                        <a:lnTo>
                          <a:pt x="0" y="5963"/>
                        </a:lnTo>
                        <a:lnTo>
                          <a:pt x="10316" y="0"/>
                        </a:lnTo>
                        <a:close/>
                      </a:path>
                    </a:pathLst>
                  </a:custGeom>
                  <a:solidFill>
                    <a:srgbClr val="305D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24" name="Freeform: Shape 13823">
                    <a:extLst>
                      <a:ext uri="{FF2B5EF4-FFF2-40B4-BE49-F238E27FC236}">
                        <a16:creationId xmlns:a16="http://schemas.microsoft.com/office/drawing/2014/main" id="{54CB34CE-263A-9919-4F10-7C92D346C88F}"/>
                      </a:ext>
                    </a:extLst>
                  </p:cNvPr>
                  <p:cNvSpPr/>
                  <p:nvPr/>
                </p:nvSpPr>
                <p:spPr>
                  <a:xfrm>
                    <a:off x="4497457" y="4829641"/>
                    <a:ext cx="20888" cy="12068"/>
                  </a:xfrm>
                  <a:custGeom>
                    <a:avLst/>
                    <a:gdLst>
                      <a:gd name="connsiteX0" fmla="*/ 10573 w 20888"/>
                      <a:gd name="connsiteY0" fmla="*/ 12068 h 12068"/>
                      <a:gd name="connsiteX1" fmla="*/ 0 w 20888"/>
                      <a:gd name="connsiteY1" fmla="*/ 5962 h 12068"/>
                      <a:gd name="connsiteX2" fmla="*/ 10316 w 20888"/>
                      <a:gd name="connsiteY2" fmla="*/ 0 h 12068"/>
                      <a:gd name="connsiteX3" fmla="*/ 20888 w 20888"/>
                      <a:gd name="connsiteY3" fmla="*/ 6105 h 12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88" h="12068">
                        <a:moveTo>
                          <a:pt x="10573" y="12068"/>
                        </a:moveTo>
                        <a:lnTo>
                          <a:pt x="0" y="5962"/>
                        </a:lnTo>
                        <a:lnTo>
                          <a:pt x="10316" y="0"/>
                        </a:lnTo>
                        <a:lnTo>
                          <a:pt x="20888" y="6105"/>
                        </a:lnTo>
                        <a:close/>
                      </a:path>
                    </a:pathLst>
                  </a:custGeom>
                  <a:solidFill>
                    <a:srgbClr val="4A48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470" name="Graphic 3">
                  <a:extLst>
                    <a:ext uri="{FF2B5EF4-FFF2-40B4-BE49-F238E27FC236}">
                      <a16:creationId xmlns:a16="http://schemas.microsoft.com/office/drawing/2014/main" id="{03B4DF3C-4355-D9AE-6887-E425DCD773FE}"/>
                    </a:ext>
                  </a:extLst>
                </p:cNvPr>
                <p:cNvGrpSpPr/>
                <p:nvPr/>
              </p:nvGrpSpPr>
              <p:grpSpPr>
                <a:xfrm>
                  <a:off x="3031354" y="5437030"/>
                  <a:ext cx="191232" cy="950953"/>
                  <a:chOff x="4675203" y="4660192"/>
                  <a:chExt cx="78771" cy="356101"/>
                </a:xfrm>
                <a:solidFill>
                  <a:schemeClr val="accent1"/>
                </a:solidFill>
              </p:grpSpPr>
              <p:grpSp>
                <p:nvGrpSpPr>
                  <p:cNvPr id="13814" name="Graphic 3">
                    <a:extLst>
                      <a:ext uri="{FF2B5EF4-FFF2-40B4-BE49-F238E27FC236}">
                        <a16:creationId xmlns:a16="http://schemas.microsoft.com/office/drawing/2014/main" id="{A4170898-3930-1AAB-07C0-2744E1A6E01F}"/>
                      </a:ext>
                    </a:extLst>
                  </p:cNvPr>
                  <p:cNvGrpSpPr/>
                  <p:nvPr/>
                </p:nvGrpSpPr>
                <p:grpSpPr>
                  <a:xfrm>
                    <a:off x="4675203" y="4660192"/>
                    <a:ext cx="20897" cy="322687"/>
                    <a:chOff x="4675203" y="4660192"/>
                    <a:chExt cx="20897" cy="322687"/>
                  </a:xfrm>
                  <a:solidFill>
                    <a:schemeClr val="accent1"/>
                  </a:solidFill>
                </p:grpSpPr>
                <p:sp>
                  <p:nvSpPr>
                    <p:cNvPr id="13819" name="Freeform: Shape 13818">
                      <a:extLst>
                        <a:ext uri="{FF2B5EF4-FFF2-40B4-BE49-F238E27FC236}">
                          <a16:creationId xmlns:a16="http://schemas.microsoft.com/office/drawing/2014/main" id="{470D07D0-5E09-36BD-D5F7-DD5762EDA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203" y="4666154"/>
                      <a:ext cx="10572" cy="316725"/>
                    </a:xfrm>
                    <a:custGeom>
                      <a:avLst/>
                      <a:gdLst>
                        <a:gd name="connsiteX0" fmla="*/ 10573 w 10572"/>
                        <a:gd name="connsiteY0" fmla="*/ 316725 h 316725"/>
                        <a:gd name="connsiteX1" fmla="*/ 0 w 10572"/>
                        <a:gd name="connsiteY1" fmla="*/ 310620 h 316725"/>
                        <a:gd name="connsiteX2" fmla="*/ 0 w 10572"/>
                        <a:gd name="connsiteY2" fmla="*/ 0 h 316725"/>
                        <a:gd name="connsiteX3" fmla="*/ 10573 w 10572"/>
                        <a:gd name="connsiteY3" fmla="*/ 6096 h 31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72" h="316725">
                          <a:moveTo>
                            <a:pt x="10573" y="316725"/>
                          </a:moveTo>
                          <a:lnTo>
                            <a:pt x="0" y="310620"/>
                          </a:lnTo>
                          <a:lnTo>
                            <a:pt x="0" y="0"/>
                          </a:lnTo>
                          <a:lnTo>
                            <a:pt x="10573" y="6096"/>
                          </a:lnTo>
                          <a:close/>
                        </a:path>
                      </a:pathLst>
                    </a:custGeom>
                    <a:solidFill>
                      <a:srgbClr val="26538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20" name="Freeform: Shape 13819">
                      <a:extLst>
                        <a:ext uri="{FF2B5EF4-FFF2-40B4-BE49-F238E27FC236}">
                          <a16:creationId xmlns:a16="http://schemas.microsoft.com/office/drawing/2014/main" id="{39B53D09-9DB5-A794-EC41-80068D568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776" y="4666297"/>
                      <a:ext cx="10325" cy="316582"/>
                    </a:xfrm>
                    <a:custGeom>
                      <a:avLst/>
                      <a:gdLst>
                        <a:gd name="connsiteX0" fmla="*/ 10325 w 10325"/>
                        <a:gd name="connsiteY0" fmla="*/ 310620 h 316582"/>
                        <a:gd name="connsiteX1" fmla="*/ 0 w 10325"/>
                        <a:gd name="connsiteY1" fmla="*/ 316582 h 316582"/>
                        <a:gd name="connsiteX2" fmla="*/ 0 w 10325"/>
                        <a:gd name="connsiteY2" fmla="*/ 5953 h 316582"/>
                        <a:gd name="connsiteX3" fmla="*/ 10325 w 10325"/>
                        <a:gd name="connsiteY3" fmla="*/ 0 h 3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25" h="316582">
                          <a:moveTo>
                            <a:pt x="10325" y="310620"/>
                          </a:moveTo>
                          <a:lnTo>
                            <a:pt x="0" y="316582"/>
                          </a:lnTo>
                          <a:lnTo>
                            <a:pt x="0" y="5953"/>
                          </a:lnTo>
                          <a:lnTo>
                            <a:pt x="10325" y="0"/>
                          </a:lnTo>
                          <a:close/>
                        </a:path>
                      </a:pathLst>
                    </a:custGeom>
                    <a:solidFill>
                      <a:srgbClr val="305D9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21" name="Freeform: Shape 13820">
                      <a:extLst>
                        <a:ext uri="{FF2B5EF4-FFF2-40B4-BE49-F238E27FC236}">
                          <a16:creationId xmlns:a16="http://schemas.microsoft.com/office/drawing/2014/main" id="{B4D89CB8-2A76-593A-EE32-4441304960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203" y="4660192"/>
                      <a:ext cx="20897" cy="12058"/>
                    </a:xfrm>
                    <a:custGeom>
                      <a:avLst/>
                      <a:gdLst>
                        <a:gd name="connsiteX0" fmla="*/ 10573 w 20897"/>
                        <a:gd name="connsiteY0" fmla="*/ 12059 h 12058"/>
                        <a:gd name="connsiteX1" fmla="*/ 0 w 20897"/>
                        <a:gd name="connsiteY1" fmla="*/ 5963 h 12058"/>
                        <a:gd name="connsiteX2" fmla="*/ 10325 w 20897"/>
                        <a:gd name="connsiteY2" fmla="*/ 0 h 12058"/>
                        <a:gd name="connsiteX3" fmla="*/ 20898 w 20897"/>
                        <a:gd name="connsiteY3" fmla="*/ 6105 h 12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897" h="12058">
                          <a:moveTo>
                            <a:pt x="10573" y="12059"/>
                          </a:moveTo>
                          <a:lnTo>
                            <a:pt x="0" y="5963"/>
                          </a:lnTo>
                          <a:lnTo>
                            <a:pt x="10325" y="0"/>
                          </a:lnTo>
                          <a:lnTo>
                            <a:pt x="20898" y="6105"/>
                          </a:lnTo>
                          <a:close/>
                        </a:path>
                      </a:pathLst>
                    </a:custGeom>
                    <a:solidFill>
                      <a:srgbClr val="4A48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15" name="Graphic 3">
                    <a:extLst>
                      <a:ext uri="{FF2B5EF4-FFF2-40B4-BE49-F238E27FC236}">
                        <a16:creationId xmlns:a16="http://schemas.microsoft.com/office/drawing/2014/main" id="{3D39C5C6-FFD5-8D8B-30FB-015C624869C9}"/>
                      </a:ext>
                    </a:extLst>
                  </p:cNvPr>
                  <p:cNvGrpSpPr/>
                  <p:nvPr/>
                </p:nvGrpSpPr>
                <p:grpSpPr>
                  <a:xfrm>
                    <a:off x="4733077" y="4693605"/>
                    <a:ext cx="20897" cy="322687"/>
                    <a:chOff x="4733077" y="4693605"/>
                    <a:chExt cx="20897" cy="322687"/>
                  </a:xfrm>
                  <a:solidFill>
                    <a:schemeClr val="accent1"/>
                  </a:solidFill>
                </p:grpSpPr>
                <p:sp>
                  <p:nvSpPr>
                    <p:cNvPr id="13816" name="Freeform: Shape 13815">
                      <a:extLst>
                        <a:ext uri="{FF2B5EF4-FFF2-40B4-BE49-F238E27FC236}">
                          <a16:creationId xmlns:a16="http://schemas.microsoft.com/office/drawing/2014/main" id="{3E5513EE-39D2-7016-382A-784549465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3077" y="4699568"/>
                      <a:ext cx="10572" cy="316725"/>
                    </a:xfrm>
                    <a:custGeom>
                      <a:avLst/>
                      <a:gdLst>
                        <a:gd name="connsiteX0" fmla="*/ 10573 w 10572"/>
                        <a:gd name="connsiteY0" fmla="*/ 316725 h 316725"/>
                        <a:gd name="connsiteX1" fmla="*/ 0 w 10572"/>
                        <a:gd name="connsiteY1" fmla="*/ 310620 h 316725"/>
                        <a:gd name="connsiteX2" fmla="*/ 0 w 10572"/>
                        <a:gd name="connsiteY2" fmla="*/ 0 h 316725"/>
                        <a:gd name="connsiteX3" fmla="*/ 10573 w 10572"/>
                        <a:gd name="connsiteY3" fmla="*/ 6096 h 31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72" h="316725">
                          <a:moveTo>
                            <a:pt x="10573" y="316725"/>
                          </a:moveTo>
                          <a:lnTo>
                            <a:pt x="0" y="310620"/>
                          </a:lnTo>
                          <a:lnTo>
                            <a:pt x="0" y="0"/>
                          </a:lnTo>
                          <a:lnTo>
                            <a:pt x="10573" y="6096"/>
                          </a:lnTo>
                          <a:close/>
                        </a:path>
                      </a:pathLst>
                    </a:custGeom>
                    <a:solidFill>
                      <a:srgbClr val="26538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17" name="Freeform: Shape 13816">
                      <a:extLst>
                        <a:ext uri="{FF2B5EF4-FFF2-40B4-BE49-F238E27FC236}">
                          <a16:creationId xmlns:a16="http://schemas.microsoft.com/office/drawing/2014/main" id="{6A3FD011-B4C1-CBC7-D1FE-8AB4E2A94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3650" y="4699711"/>
                      <a:ext cx="10325" cy="316582"/>
                    </a:xfrm>
                    <a:custGeom>
                      <a:avLst/>
                      <a:gdLst>
                        <a:gd name="connsiteX0" fmla="*/ 10325 w 10325"/>
                        <a:gd name="connsiteY0" fmla="*/ 310620 h 316582"/>
                        <a:gd name="connsiteX1" fmla="*/ 0 w 10325"/>
                        <a:gd name="connsiteY1" fmla="*/ 316582 h 316582"/>
                        <a:gd name="connsiteX2" fmla="*/ 0 w 10325"/>
                        <a:gd name="connsiteY2" fmla="*/ 5953 h 316582"/>
                        <a:gd name="connsiteX3" fmla="*/ 10325 w 10325"/>
                        <a:gd name="connsiteY3" fmla="*/ 0 h 3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25" h="316582">
                          <a:moveTo>
                            <a:pt x="10325" y="310620"/>
                          </a:moveTo>
                          <a:lnTo>
                            <a:pt x="0" y="316582"/>
                          </a:lnTo>
                          <a:lnTo>
                            <a:pt x="0" y="5953"/>
                          </a:lnTo>
                          <a:lnTo>
                            <a:pt x="10325" y="0"/>
                          </a:lnTo>
                          <a:close/>
                        </a:path>
                      </a:pathLst>
                    </a:custGeom>
                    <a:solidFill>
                      <a:srgbClr val="305D9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18" name="Freeform: Shape 13817">
                      <a:extLst>
                        <a:ext uri="{FF2B5EF4-FFF2-40B4-BE49-F238E27FC236}">
                          <a16:creationId xmlns:a16="http://schemas.microsoft.com/office/drawing/2014/main" id="{A0A8F08A-B79A-9465-59FD-A863C36697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3077" y="4693605"/>
                      <a:ext cx="20897" cy="12058"/>
                    </a:xfrm>
                    <a:custGeom>
                      <a:avLst/>
                      <a:gdLst>
                        <a:gd name="connsiteX0" fmla="*/ 10573 w 20897"/>
                        <a:gd name="connsiteY0" fmla="*/ 12059 h 12058"/>
                        <a:gd name="connsiteX1" fmla="*/ 0 w 20897"/>
                        <a:gd name="connsiteY1" fmla="*/ 5963 h 12058"/>
                        <a:gd name="connsiteX2" fmla="*/ 10325 w 20897"/>
                        <a:gd name="connsiteY2" fmla="*/ 0 h 12058"/>
                        <a:gd name="connsiteX3" fmla="*/ 20898 w 20897"/>
                        <a:gd name="connsiteY3" fmla="*/ 6105 h 12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897" h="12058">
                          <a:moveTo>
                            <a:pt x="10573" y="12059"/>
                          </a:moveTo>
                          <a:lnTo>
                            <a:pt x="0" y="5963"/>
                          </a:lnTo>
                          <a:lnTo>
                            <a:pt x="10325" y="0"/>
                          </a:lnTo>
                          <a:lnTo>
                            <a:pt x="20898" y="6105"/>
                          </a:lnTo>
                          <a:close/>
                        </a:path>
                      </a:pathLst>
                    </a:custGeom>
                    <a:solidFill>
                      <a:srgbClr val="4A48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1" name="Graphic 3">
                  <a:extLst>
                    <a:ext uri="{FF2B5EF4-FFF2-40B4-BE49-F238E27FC236}">
                      <a16:creationId xmlns:a16="http://schemas.microsoft.com/office/drawing/2014/main" id="{E36F2FC4-EE55-3994-0D43-7B6C4745147F}"/>
                    </a:ext>
                  </a:extLst>
                </p:cNvPr>
                <p:cNvGrpSpPr/>
                <p:nvPr/>
              </p:nvGrpSpPr>
              <p:grpSpPr>
                <a:xfrm>
                  <a:off x="2490476" y="5790770"/>
                  <a:ext cx="66156" cy="84014"/>
                  <a:chOff x="4452408" y="4792656"/>
                  <a:chExt cx="27251" cy="31461"/>
                </a:xfrm>
                <a:solidFill>
                  <a:schemeClr val="accent1"/>
                </a:solidFill>
              </p:grpSpPr>
              <p:sp>
                <p:nvSpPr>
                  <p:cNvPr id="13811" name="Freeform: Shape 13810">
                    <a:extLst>
                      <a:ext uri="{FF2B5EF4-FFF2-40B4-BE49-F238E27FC236}">
                        <a16:creationId xmlns:a16="http://schemas.microsoft.com/office/drawing/2014/main" id="{5C5F07D8-7A81-A50D-2B7D-4252003E399F}"/>
                      </a:ext>
                    </a:extLst>
                  </p:cNvPr>
                  <p:cNvSpPr/>
                  <p:nvPr/>
                </p:nvSpPr>
                <p:spPr>
                  <a:xfrm>
                    <a:off x="4452408" y="4792656"/>
                    <a:ext cx="27251" cy="31461"/>
                  </a:xfrm>
                  <a:custGeom>
                    <a:avLst/>
                    <a:gdLst>
                      <a:gd name="connsiteX0" fmla="*/ 2205 w 27251"/>
                      <a:gd name="connsiteY0" fmla="*/ 17926 h 31461"/>
                      <a:gd name="connsiteX1" fmla="*/ 300 w 27251"/>
                      <a:gd name="connsiteY1" fmla="*/ 15726 h 31461"/>
                      <a:gd name="connsiteX2" fmla="*/ 300 w 27251"/>
                      <a:gd name="connsiteY2" fmla="*/ 13526 h 31461"/>
                      <a:gd name="connsiteX3" fmla="*/ 11721 w 27251"/>
                      <a:gd name="connsiteY3" fmla="*/ 343 h 31461"/>
                      <a:gd name="connsiteX4" fmla="*/ 13626 w 27251"/>
                      <a:gd name="connsiteY4" fmla="*/ 343 h 31461"/>
                      <a:gd name="connsiteX5" fmla="*/ 15531 w 27251"/>
                      <a:gd name="connsiteY5" fmla="*/ 2543 h 31461"/>
                      <a:gd name="connsiteX6" fmla="*/ 26951 w 27251"/>
                      <a:gd name="connsiteY6" fmla="*/ 28908 h 31461"/>
                      <a:gd name="connsiteX7" fmla="*/ 26951 w 27251"/>
                      <a:gd name="connsiteY7" fmla="*/ 31118 h 31461"/>
                      <a:gd name="connsiteX8" fmla="*/ 25046 w 27251"/>
                      <a:gd name="connsiteY8" fmla="*/ 31118 h 31461"/>
                      <a:gd name="connsiteX9" fmla="*/ 2205 w 27251"/>
                      <a:gd name="connsiteY9" fmla="*/ 17926 h 31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251" h="31461">
                        <a:moveTo>
                          <a:pt x="2205" y="17926"/>
                        </a:moveTo>
                        <a:cubicBezTo>
                          <a:pt x="1405" y="17469"/>
                          <a:pt x="700" y="16640"/>
                          <a:pt x="300" y="15726"/>
                        </a:cubicBezTo>
                        <a:cubicBezTo>
                          <a:pt x="-100" y="14812"/>
                          <a:pt x="-100" y="13983"/>
                          <a:pt x="300" y="13526"/>
                        </a:cubicBezTo>
                        <a:lnTo>
                          <a:pt x="11721" y="343"/>
                        </a:lnTo>
                        <a:cubicBezTo>
                          <a:pt x="12121" y="-114"/>
                          <a:pt x="12835" y="-114"/>
                          <a:pt x="13626" y="343"/>
                        </a:cubicBezTo>
                        <a:cubicBezTo>
                          <a:pt x="14426" y="800"/>
                          <a:pt x="15130" y="1629"/>
                          <a:pt x="15531" y="2543"/>
                        </a:cubicBezTo>
                        <a:lnTo>
                          <a:pt x="26951" y="28908"/>
                        </a:lnTo>
                        <a:cubicBezTo>
                          <a:pt x="27351" y="29832"/>
                          <a:pt x="27351" y="30652"/>
                          <a:pt x="26951" y="31118"/>
                        </a:cubicBezTo>
                        <a:cubicBezTo>
                          <a:pt x="26551" y="31575"/>
                          <a:pt x="25837" y="31575"/>
                          <a:pt x="25046" y="31118"/>
                        </a:cubicBezTo>
                        <a:lnTo>
                          <a:pt x="2205" y="17926"/>
                        </a:lnTo>
                        <a:close/>
                      </a:path>
                    </a:pathLst>
                  </a:custGeom>
                  <a:solidFill>
                    <a:srgbClr val="3636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12" name="Freeform: Shape 13811">
                    <a:extLst>
                      <a:ext uri="{FF2B5EF4-FFF2-40B4-BE49-F238E27FC236}">
                        <a16:creationId xmlns:a16="http://schemas.microsoft.com/office/drawing/2014/main" id="{CCC42E20-6428-BAD7-62C8-A40205822C6D}"/>
                      </a:ext>
                    </a:extLst>
                  </p:cNvPr>
                  <p:cNvSpPr/>
                  <p:nvPr/>
                </p:nvSpPr>
                <p:spPr>
                  <a:xfrm>
                    <a:off x="4453615" y="4794263"/>
                    <a:ext cx="24094" cy="27817"/>
                  </a:xfrm>
                  <a:custGeom>
                    <a:avLst/>
                    <a:gdLst>
                      <a:gd name="connsiteX0" fmla="*/ 84 w 24094"/>
                      <a:gd name="connsiteY0" fmla="*/ 13280 h 27817"/>
                      <a:gd name="connsiteX1" fmla="*/ 11504 w 24094"/>
                      <a:gd name="connsiteY1" fmla="*/ 97 h 27817"/>
                      <a:gd name="connsiteX2" fmla="*/ 12590 w 24094"/>
                      <a:gd name="connsiteY2" fmla="*/ 726 h 27817"/>
                      <a:gd name="connsiteX3" fmla="*/ 24011 w 24094"/>
                      <a:gd name="connsiteY3" fmla="*/ 27091 h 27817"/>
                      <a:gd name="connsiteX4" fmla="*/ 23468 w 24094"/>
                      <a:gd name="connsiteY4" fmla="*/ 27720 h 27817"/>
                      <a:gd name="connsiteX5" fmla="*/ 636 w 24094"/>
                      <a:gd name="connsiteY5" fmla="*/ 14537 h 27817"/>
                      <a:gd name="connsiteX6" fmla="*/ 84 w 24094"/>
                      <a:gd name="connsiteY6" fmla="*/ 13280 h 27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094" h="27817">
                        <a:moveTo>
                          <a:pt x="84" y="13280"/>
                        </a:moveTo>
                        <a:lnTo>
                          <a:pt x="11504" y="97"/>
                        </a:lnTo>
                        <a:cubicBezTo>
                          <a:pt x="11742" y="-179"/>
                          <a:pt x="12352" y="164"/>
                          <a:pt x="12590" y="726"/>
                        </a:cubicBezTo>
                        <a:lnTo>
                          <a:pt x="24011" y="27091"/>
                        </a:lnTo>
                        <a:cubicBezTo>
                          <a:pt x="24249" y="27653"/>
                          <a:pt x="23954" y="27996"/>
                          <a:pt x="23468" y="27720"/>
                        </a:cubicBezTo>
                        <a:lnTo>
                          <a:pt x="636" y="14537"/>
                        </a:lnTo>
                        <a:cubicBezTo>
                          <a:pt x="141" y="14251"/>
                          <a:pt x="-154" y="13556"/>
                          <a:pt x="84" y="13280"/>
                        </a:cubicBezTo>
                        <a:close/>
                      </a:path>
                    </a:pathLst>
                  </a:custGeom>
                  <a:solidFill>
                    <a:srgbClr val="D6A8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13" name="Freeform: Shape 13812">
                    <a:extLst>
                      <a:ext uri="{FF2B5EF4-FFF2-40B4-BE49-F238E27FC236}">
                        <a16:creationId xmlns:a16="http://schemas.microsoft.com/office/drawing/2014/main" id="{074671EA-852B-E0EB-B788-F47BF2C6445C}"/>
                      </a:ext>
                    </a:extLst>
                  </p:cNvPr>
                  <p:cNvSpPr/>
                  <p:nvPr/>
                </p:nvSpPr>
                <p:spPr>
                  <a:xfrm>
                    <a:off x="4463519" y="4798646"/>
                    <a:ext cx="3628" cy="15411"/>
                  </a:xfrm>
                  <a:custGeom>
                    <a:avLst/>
                    <a:gdLst>
                      <a:gd name="connsiteX0" fmla="*/ 1153 w 3628"/>
                      <a:gd name="connsiteY0" fmla="*/ 10031 h 15411"/>
                      <a:gd name="connsiteX1" fmla="*/ 639 w 3628"/>
                      <a:gd name="connsiteY1" fmla="*/ 9250 h 15411"/>
                      <a:gd name="connsiteX2" fmla="*/ 10 w 3628"/>
                      <a:gd name="connsiteY2" fmla="*/ 1230 h 15411"/>
                      <a:gd name="connsiteX3" fmla="*/ 3620 w 3628"/>
                      <a:gd name="connsiteY3" fmla="*/ 3316 h 15411"/>
                      <a:gd name="connsiteX4" fmla="*/ 2991 w 3628"/>
                      <a:gd name="connsiteY4" fmla="*/ 10612 h 15411"/>
                      <a:gd name="connsiteX5" fmla="*/ 2477 w 3628"/>
                      <a:gd name="connsiteY5" fmla="*/ 10793 h 15411"/>
                      <a:gd name="connsiteX6" fmla="*/ 1153 w 3628"/>
                      <a:gd name="connsiteY6" fmla="*/ 10031 h 15411"/>
                      <a:gd name="connsiteX7" fmla="*/ 1810 w 3628"/>
                      <a:gd name="connsiteY7" fmla="*/ 12127 h 15411"/>
                      <a:gd name="connsiteX8" fmla="*/ 286 w 3628"/>
                      <a:gd name="connsiteY8" fmla="*/ 12774 h 15411"/>
                      <a:gd name="connsiteX9" fmla="*/ 1810 w 3628"/>
                      <a:gd name="connsiteY9" fmla="*/ 15175 h 15411"/>
                      <a:gd name="connsiteX10" fmla="*/ 3334 w 3628"/>
                      <a:gd name="connsiteY10" fmla="*/ 14527 h 15411"/>
                      <a:gd name="connsiteX11" fmla="*/ 1810 w 3628"/>
                      <a:gd name="connsiteY11" fmla="*/ 12127 h 15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28" h="15411">
                        <a:moveTo>
                          <a:pt x="1153" y="10031"/>
                        </a:moveTo>
                        <a:cubicBezTo>
                          <a:pt x="886" y="9879"/>
                          <a:pt x="658" y="9536"/>
                          <a:pt x="639" y="9250"/>
                        </a:cubicBezTo>
                        <a:lnTo>
                          <a:pt x="10" y="1230"/>
                        </a:lnTo>
                        <a:cubicBezTo>
                          <a:pt x="-228" y="-1599"/>
                          <a:pt x="3839" y="1030"/>
                          <a:pt x="3620" y="3316"/>
                        </a:cubicBezTo>
                        <a:lnTo>
                          <a:pt x="2991" y="10612"/>
                        </a:lnTo>
                        <a:cubicBezTo>
                          <a:pt x="2972" y="10869"/>
                          <a:pt x="2744" y="10946"/>
                          <a:pt x="2477" y="10793"/>
                        </a:cubicBezTo>
                        <a:lnTo>
                          <a:pt x="1153" y="10031"/>
                        </a:lnTo>
                        <a:close/>
                        <a:moveTo>
                          <a:pt x="1810" y="12127"/>
                        </a:moveTo>
                        <a:cubicBezTo>
                          <a:pt x="972" y="11641"/>
                          <a:pt x="286" y="11927"/>
                          <a:pt x="286" y="12774"/>
                        </a:cubicBezTo>
                        <a:cubicBezTo>
                          <a:pt x="286" y="13622"/>
                          <a:pt x="972" y="14689"/>
                          <a:pt x="1810" y="15175"/>
                        </a:cubicBezTo>
                        <a:cubicBezTo>
                          <a:pt x="2648" y="15660"/>
                          <a:pt x="3334" y="15375"/>
                          <a:pt x="3334" y="14527"/>
                        </a:cubicBezTo>
                        <a:cubicBezTo>
                          <a:pt x="3334" y="13689"/>
                          <a:pt x="2658" y="12603"/>
                          <a:pt x="1810" y="12127"/>
                        </a:cubicBezTo>
                        <a:close/>
                      </a:path>
                    </a:pathLst>
                  </a:custGeom>
                  <a:solidFill>
                    <a:srgbClr val="3636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472" name="Graphic 3">
                  <a:extLst>
                    <a:ext uri="{FF2B5EF4-FFF2-40B4-BE49-F238E27FC236}">
                      <a16:creationId xmlns:a16="http://schemas.microsoft.com/office/drawing/2014/main" id="{D87EA117-5212-EC50-0B6A-365DF4296659}"/>
                    </a:ext>
                  </a:extLst>
                </p:cNvPr>
                <p:cNvGrpSpPr/>
                <p:nvPr/>
              </p:nvGrpSpPr>
              <p:grpSpPr>
                <a:xfrm>
                  <a:off x="3165830" y="5233566"/>
                  <a:ext cx="128105" cy="124786"/>
                  <a:chOff x="4730595" y="4584001"/>
                  <a:chExt cx="52768" cy="46728"/>
                </a:xfrm>
                <a:solidFill>
                  <a:schemeClr val="accent1"/>
                </a:solidFill>
              </p:grpSpPr>
              <p:grpSp>
                <p:nvGrpSpPr>
                  <p:cNvPr id="13805" name="Graphic 3">
                    <a:extLst>
                      <a:ext uri="{FF2B5EF4-FFF2-40B4-BE49-F238E27FC236}">
                        <a16:creationId xmlns:a16="http://schemas.microsoft.com/office/drawing/2014/main" id="{21583C1D-4117-6226-58A3-E07878EDBD05}"/>
                      </a:ext>
                    </a:extLst>
                  </p:cNvPr>
                  <p:cNvGrpSpPr/>
                  <p:nvPr/>
                </p:nvGrpSpPr>
                <p:grpSpPr>
                  <a:xfrm>
                    <a:off x="4732617" y="4586718"/>
                    <a:ext cx="48933" cy="44011"/>
                    <a:chOff x="4732617" y="4586718"/>
                    <a:chExt cx="48933" cy="44011"/>
                  </a:xfrm>
                  <a:solidFill>
                    <a:schemeClr val="accent1"/>
                  </a:solidFill>
                </p:grpSpPr>
                <p:sp>
                  <p:nvSpPr>
                    <p:cNvPr id="13809" name="Freeform: Shape 13808">
                      <a:extLst>
                        <a:ext uri="{FF2B5EF4-FFF2-40B4-BE49-F238E27FC236}">
                          <a16:creationId xmlns:a16="http://schemas.microsoft.com/office/drawing/2014/main" id="{CC799248-19D9-17DD-A053-4904D67F11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2617" y="4586718"/>
                      <a:ext cx="48725" cy="28132"/>
                    </a:xfrm>
                    <a:custGeom>
                      <a:avLst/>
                      <a:gdLst>
                        <a:gd name="connsiteX0" fmla="*/ 41589 w 48725"/>
                        <a:gd name="connsiteY0" fmla="*/ 24010 h 28132"/>
                        <a:gd name="connsiteX1" fmla="*/ 7137 w 48725"/>
                        <a:gd name="connsiteY1" fmla="*/ 24010 h 28132"/>
                        <a:gd name="connsiteX2" fmla="*/ 7137 w 48725"/>
                        <a:gd name="connsiteY2" fmla="*/ 4122 h 28132"/>
                        <a:gd name="connsiteX3" fmla="*/ 41589 w 48725"/>
                        <a:gd name="connsiteY3" fmla="*/ 4122 h 28132"/>
                        <a:gd name="connsiteX4" fmla="*/ 41589 w 48725"/>
                        <a:gd name="connsiteY4" fmla="*/ 24010 h 28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25" h="28132">
                          <a:moveTo>
                            <a:pt x="41589" y="24010"/>
                          </a:moveTo>
                          <a:cubicBezTo>
                            <a:pt x="32073" y="29506"/>
                            <a:pt x="16652" y="29506"/>
                            <a:pt x="7137" y="24010"/>
                          </a:cubicBezTo>
                          <a:cubicBezTo>
                            <a:pt x="-2379" y="18514"/>
                            <a:pt x="-2379" y="9608"/>
                            <a:pt x="7137" y="4122"/>
                          </a:cubicBezTo>
                          <a:cubicBezTo>
                            <a:pt x="16652" y="-1374"/>
                            <a:pt x="32073" y="-1374"/>
                            <a:pt x="41589" y="4122"/>
                          </a:cubicBezTo>
                          <a:cubicBezTo>
                            <a:pt x="51104" y="9608"/>
                            <a:pt x="51104" y="18514"/>
                            <a:pt x="41589" y="24010"/>
                          </a:cubicBezTo>
                          <a:close/>
                        </a:path>
                      </a:pathLst>
                    </a:custGeom>
                    <a:solidFill>
                      <a:srgbClr val="3867B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10" name="Freeform: Shape 13809">
                      <a:extLst>
                        <a:ext uri="{FF2B5EF4-FFF2-40B4-BE49-F238E27FC236}">
                          <a16:creationId xmlns:a16="http://schemas.microsoft.com/office/drawing/2014/main" id="{AAD83E21-E2B6-E8F9-DBF1-F02267FB4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2620" y="4600641"/>
                      <a:ext cx="48930" cy="30088"/>
                    </a:xfrm>
                    <a:custGeom>
                      <a:avLst/>
                      <a:gdLst>
                        <a:gd name="connsiteX0" fmla="*/ 7344 w 48930"/>
                        <a:gd name="connsiteY0" fmla="*/ 25965 h 30088"/>
                        <a:gd name="connsiteX1" fmla="*/ 210 w 48930"/>
                        <a:gd name="connsiteY1" fmla="*/ 16145 h 30088"/>
                        <a:gd name="connsiteX2" fmla="*/ 0 w 48930"/>
                        <a:gd name="connsiteY2" fmla="*/ 257 h 30088"/>
                        <a:gd name="connsiteX3" fmla="*/ 7134 w 48930"/>
                        <a:gd name="connsiteY3" fmla="*/ 10078 h 30088"/>
                        <a:gd name="connsiteX4" fmla="*/ 41586 w 48930"/>
                        <a:gd name="connsiteY4" fmla="*/ 10078 h 30088"/>
                        <a:gd name="connsiteX5" fmla="*/ 48720 w 48930"/>
                        <a:gd name="connsiteY5" fmla="*/ 0 h 30088"/>
                        <a:gd name="connsiteX6" fmla="*/ 48930 w 48930"/>
                        <a:gd name="connsiteY6" fmla="*/ 15897 h 30088"/>
                        <a:gd name="connsiteX7" fmla="*/ 41796 w 48930"/>
                        <a:gd name="connsiteY7" fmla="*/ 25975 h 30088"/>
                        <a:gd name="connsiteX8" fmla="*/ 7344 w 48930"/>
                        <a:gd name="connsiteY8" fmla="*/ 25965 h 30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930" h="30088">
                          <a:moveTo>
                            <a:pt x="7344" y="25965"/>
                          </a:moveTo>
                          <a:cubicBezTo>
                            <a:pt x="2648" y="23251"/>
                            <a:pt x="267" y="19707"/>
                            <a:pt x="210" y="16145"/>
                          </a:cubicBezTo>
                          <a:lnTo>
                            <a:pt x="0" y="257"/>
                          </a:lnTo>
                          <a:cubicBezTo>
                            <a:pt x="57" y="3810"/>
                            <a:pt x="2438" y="7363"/>
                            <a:pt x="7134" y="10078"/>
                          </a:cubicBezTo>
                          <a:cubicBezTo>
                            <a:pt x="16650" y="15573"/>
                            <a:pt x="32071" y="15573"/>
                            <a:pt x="41586" y="10078"/>
                          </a:cubicBezTo>
                          <a:cubicBezTo>
                            <a:pt x="46396" y="7296"/>
                            <a:pt x="48778" y="3648"/>
                            <a:pt x="48720" y="0"/>
                          </a:cubicBezTo>
                          <a:lnTo>
                            <a:pt x="48930" y="15897"/>
                          </a:lnTo>
                          <a:cubicBezTo>
                            <a:pt x="48987" y="19536"/>
                            <a:pt x="46606" y="23193"/>
                            <a:pt x="41796" y="25975"/>
                          </a:cubicBezTo>
                          <a:cubicBezTo>
                            <a:pt x="32280" y="31461"/>
                            <a:pt x="16859" y="31461"/>
                            <a:pt x="7344" y="25965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06" name="Graphic 3">
                    <a:extLst>
                      <a:ext uri="{FF2B5EF4-FFF2-40B4-BE49-F238E27FC236}">
                        <a16:creationId xmlns:a16="http://schemas.microsoft.com/office/drawing/2014/main" id="{66FF7B16-1F45-C2EA-972E-C56E17536263}"/>
                      </a:ext>
                    </a:extLst>
                  </p:cNvPr>
                  <p:cNvGrpSpPr/>
                  <p:nvPr/>
                </p:nvGrpSpPr>
                <p:grpSpPr>
                  <a:xfrm>
                    <a:off x="4730595" y="4584001"/>
                    <a:ext cx="52768" cy="33306"/>
                    <a:chOff x="4730595" y="4584001"/>
                    <a:chExt cx="52768" cy="33306"/>
                  </a:xfrm>
                  <a:solidFill>
                    <a:schemeClr val="accent1"/>
                  </a:solidFill>
                </p:grpSpPr>
                <p:sp>
                  <p:nvSpPr>
                    <p:cNvPr id="13807" name="Freeform: Shape 13806">
                      <a:extLst>
                        <a:ext uri="{FF2B5EF4-FFF2-40B4-BE49-F238E27FC236}">
                          <a16:creationId xmlns:a16="http://schemas.microsoft.com/office/drawing/2014/main" id="{C26EA097-F666-E206-EF51-150FD940D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0595" y="4584001"/>
                      <a:ext cx="52768" cy="30461"/>
                    </a:xfrm>
                    <a:custGeom>
                      <a:avLst/>
                      <a:gdLst>
                        <a:gd name="connsiteX0" fmla="*/ 45039 w 52768"/>
                        <a:gd name="connsiteY0" fmla="*/ 26003 h 30461"/>
                        <a:gd name="connsiteX1" fmla="*/ 7730 w 52768"/>
                        <a:gd name="connsiteY1" fmla="*/ 26003 h 30461"/>
                        <a:gd name="connsiteX2" fmla="*/ 7730 w 52768"/>
                        <a:gd name="connsiteY2" fmla="*/ 4458 h 30461"/>
                        <a:gd name="connsiteX3" fmla="*/ 45039 w 52768"/>
                        <a:gd name="connsiteY3" fmla="*/ 4458 h 30461"/>
                        <a:gd name="connsiteX4" fmla="*/ 45039 w 52768"/>
                        <a:gd name="connsiteY4" fmla="*/ 26003 h 304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768" h="30461">
                          <a:moveTo>
                            <a:pt x="45039" y="26003"/>
                          </a:moveTo>
                          <a:cubicBezTo>
                            <a:pt x="34733" y="31947"/>
                            <a:pt x="18026" y="31947"/>
                            <a:pt x="7730" y="26003"/>
                          </a:cubicBezTo>
                          <a:cubicBezTo>
                            <a:pt x="-2577" y="20050"/>
                            <a:pt x="-2577" y="10411"/>
                            <a:pt x="7730" y="4458"/>
                          </a:cubicBezTo>
                          <a:cubicBezTo>
                            <a:pt x="18036" y="-1486"/>
                            <a:pt x="34742" y="-1486"/>
                            <a:pt x="45039" y="4458"/>
                          </a:cubicBezTo>
                          <a:cubicBezTo>
                            <a:pt x="55345" y="10411"/>
                            <a:pt x="55345" y="20060"/>
                            <a:pt x="45039" y="26003"/>
                          </a:cubicBezTo>
                          <a:close/>
                        </a:path>
                      </a:pathLst>
                    </a:custGeom>
                    <a:solidFill>
                      <a:srgbClr val="F2E8D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08" name="Freeform: Shape 13807">
                      <a:extLst>
                        <a:ext uri="{FF2B5EF4-FFF2-40B4-BE49-F238E27FC236}">
                          <a16:creationId xmlns:a16="http://schemas.microsoft.com/office/drawing/2014/main" id="{1F2EA6AF-39F6-5967-8DCE-F4B3FCF7C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0600" y="4599098"/>
                      <a:ext cx="52760" cy="18209"/>
                    </a:xfrm>
                    <a:custGeom>
                      <a:avLst/>
                      <a:gdLst>
                        <a:gd name="connsiteX0" fmla="*/ 52759 w 52760"/>
                        <a:gd name="connsiteY0" fmla="*/ 0 h 18209"/>
                        <a:gd name="connsiteX1" fmla="*/ 52759 w 52760"/>
                        <a:gd name="connsiteY1" fmla="*/ 2829 h 18209"/>
                        <a:gd name="connsiteX2" fmla="*/ 45034 w 52760"/>
                        <a:gd name="connsiteY2" fmla="*/ 13745 h 18209"/>
                        <a:gd name="connsiteX3" fmla="*/ 7725 w 52760"/>
                        <a:gd name="connsiteY3" fmla="*/ 13745 h 18209"/>
                        <a:gd name="connsiteX4" fmla="*/ 0 w 52760"/>
                        <a:gd name="connsiteY4" fmla="*/ 3115 h 18209"/>
                        <a:gd name="connsiteX5" fmla="*/ 0 w 52760"/>
                        <a:gd name="connsiteY5" fmla="*/ 286 h 18209"/>
                        <a:gd name="connsiteX6" fmla="*/ 7725 w 52760"/>
                        <a:gd name="connsiteY6" fmla="*/ 10916 h 18209"/>
                        <a:gd name="connsiteX7" fmla="*/ 45034 w 52760"/>
                        <a:gd name="connsiteY7" fmla="*/ 10916 h 18209"/>
                        <a:gd name="connsiteX8" fmla="*/ 52759 w 52760"/>
                        <a:gd name="connsiteY8" fmla="*/ 0 h 18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60" h="18209">
                          <a:moveTo>
                            <a:pt x="52759" y="0"/>
                          </a:moveTo>
                          <a:lnTo>
                            <a:pt x="52759" y="2829"/>
                          </a:lnTo>
                          <a:cubicBezTo>
                            <a:pt x="52826" y="6772"/>
                            <a:pt x="50244" y="10725"/>
                            <a:pt x="45034" y="13745"/>
                          </a:cubicBezTo>
                          <a:cubicBezTo>
                            <a:pt x="34728" y="19698"/>
                            <a:pt x="18021" y="19698"/>
                            <a:pt x="7725" y="13745"/>
                          </a:cubicBezTo>
                          <a:cubicBezTo>
                            <a:pt x="2638" y="10801"/>
                            <a:pt x="57" y="6963"/>
                            <a:pt x="0" y="3115"/>
                          </a:cubicBezTo>
                          <a:lnTo>
                            <a:pt x="0" y="286"/>
                          </a:lnTo>
                          <a:cubicBezTo>
                            <a:pt x="57" y="4134"/>
                            <a:pt x="2638" y="7982"/>
                            <a:pt x="7725" y="10916"/>
                          </a:cubicBezTo>
                          <a:cubicBezTo>
                            <a:pt x="18031" y="16859"/>
                            <a:pt x="34738" y="16859"/>
                            <a:pt x="45034" y="10916"/>
                          </a:cubicBezTo>
                          <a:cubicBezTo>
                            <a:pt x="50244" y="7896"/>
                            <a:pt x="52826" y="3943"/>
                            <a:pt x="52759" y="0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3" name="Graphic 3">
                  <a:extLst>
                    <a:ext uri="{FF2B5EF4-FFF2-40B4-BE49-F238E27FC236}">
                      <a16:creationId xmlns:a16="http://schemas.microsoft.com/office/drawing/2014/main" id="{6AC490EF-B93B-8A4B-034B-11478781907D}"/>
                    </a:ext>
                  </a:extLst>
                </p:cNvPr>
                <p:cNvGrpSpPr/>
                <p:nvPr/>
              </p:nvGrpSpPr>
              <p:grpSpPr>
                <a:xfrm>
                  <a:off x="3026002" y="5322342"/>
                  <a:ext cx="128105" cy="124805"/>
                  <a:chOff x="4672998" y="4617246"/>
                  <a:chExt cx="52768" cy="46736"/>
                </a:xfrm>
                <a:solidFill>
                  <a:schemeClr val="accent1"/>
                </a:solidFill>
              </p:grpSpPr>
              <p:grpSp>
                <p:nvGrpSpPr>
                  <p:cNvPr id="13799" name="Graphic 3">
                    <a:extLst>
                      <a:ext uri="{FF2B5EF4-FFF2-40B4-BE49-F238E27FC236}">
                        <a16:creationId xmlns:a16="http://schemas.microsoft.com/office/drawing/2014/main" id="{00391D28-B9B9-D170-AC98-8E367ADDD6B5}"/>
                      </a:ext>
                    </a:extLst>
                  </p:cNvPr>
                  <p:cNvGrpSpPr/>
                  <p:nvPr/>
                </p:nvGrpSpPr>
                <p:grpSpPr>
                  <a:xfrm>
                    <a:off x="4675020" y="4619970"/>
                    <a:ext cx="48933" cy="44012"/>
                    <a:chOff x="4675020" y="4619970"/>
                    <a:chExt cx="48933" cy="44012"/>
                  </a:xfrm>
                  <a:solidFill>
                    <a:schemeClr val="accent1"/>
                  </a:solidFill>
                </p:grpSpPr>
                <p:sp>
                  <p:nvSpPr>
                    <p:cNvPr id="13803" name="Freeform: Shape 13802">
                      <a:extLst>
                        <a:ext uri="{FF2B5EF4-FFF2-40B4-BE49-F238E27FC236}">
                          <a16:creationId xmlns:a16="http://schemas.microsoft.com/office/drawing/2014/main" id="{735AB8CA-6BB8-16FA-D339-B32BEB907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020" y="4619970"/>
                      <a:ext cx="48725" cy="28132"/>
                    </a:xfrm>
                    <a:custGeom>
                      <a:avLst/>
                      <a:gdLst>
                        <a:gd name="connsiteX0" fmla="*/ 41589 w 48725"/>
                        <a:gd name="connsiteY0" fmla="*/ 24010 h 28132"/>
                        <a:gd name="connsiteX1" fmla="*/ 7137 w 48725"/>
                        <a:gd name="connsiteY1" fmla="*/ 24010 h 28132"/>
                        <a:gd name="connsiteX2" fmla="*/ 7137 w 48725"/>
                        <a:gd name="connsiteY2" fmla="*/ 4122 h 28132"/>
                        <a:gd name="connsiteX3" fmla="*/ 41589 w 48725"/>
                        <a:gd name="connsiteY3" fmla="*/ 4122 h 28132"/>
                        <a:gd name="connsiteX4" fmla="*/ 41589 w 48725"/>
                        <a:gd name="connsiteY4" fmla="*/ 24010 h 28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25" h="28132">
                          <a:moveTo>
                            <a:pt x="41589" y="24010"/>
                          </a:moveTo>
                          <a:cubicBezTo>
                            <a:pt x="32073" y="29506"/>
                            <a:pt x="16652" y="29506"/>
                            <a:pt x="7137" y="24010"/>
                          </a:cubicBezTo>
                          <a:cubicBezTo>
                            <a:pt x="-2379" y="18514"/>
                            <a:pt x="-2379" y="9608"/>
                            <a:pt x="7137" y="4122"/>
                          </a:cubicBezTo>
                          <a:cubicBezTo>
                            <a:pt x="16652" y="-1374"/>
                            <a:pt x="32073" y="-1374"/>
                            <a:pt x="41589" y="4122"/>
                          </a:cubicBezTo>
                          <a:cubicBezTo>
                            <a:pt x="51104" y="9608"/>
                            <a:pt x="51104" y="18514"/>
                            <a:pt x="41589" y="24010"/>
                          </a:cubicBezTo>
                          <a:close/>
                        </a:path>
                      </a:pathLst>
                    </a:custGeom>
                    <a:solidFill>
                      <a:srgbClr val="3867B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04" name="Freeform: Shape 13803">
                      <a:extLst>
                        <a:ext uri="{FF2B5EF4-FFF2-40B4-BE49-F238E27FC236}">
                          <a16:creationId xmlns:a16="http://schemas.microsoft.com/office/drawing/2014/main" id="{A5DFD084-CA2F-D082-153B-337C27D27F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022" y="4633902"/>
                      <a:ext cx="48930" cy="30079"/>
                    </a:xfrm>
                    <a:custGeom>
                      <a:avLst/>
                      <a:gdLst>
                        <a:gd name="connsiteX0" fmla="*/ 7344 w 48930"/>
                        <a:gd name="connsiteY0" fmla="*/ 25965 h 30079"/>
                        <a:gd name="connsiteX1" fmla="*/ 210 w 48930"/>
                        <a:gd name="connsiteY1" fmla="*/ 16145 h 30079"/>
                        <a:gd name="connsiteX2" fmla="*/ 0 w 48930"/>
                        <a:gd name="connsiteY2" fmla="*/ 257 h 30079"/>
                        <a:gd name="connsiteX3" fmla="*/ 7134 w 48930"/>
                        <a:gd name="connsiteY3" fmla="*/ 10078 h 30079"/>
                        <a:gd name="connsiteX4" fmla="*/ 41586 w 48930"/>
                        <a:gd name="connsiteY4" fmla="*/ 10078 h 30079"/>
                        <a:gd name="connsiteX5" fmla="*/ 48720 w 48930"/>
                        <a:gd name="connsiteY5" fmla="*/ 0 h 30079"/>
                        <a:gd name="connsiteX6" fmla="*/ 48930 w 48930"/>
                        <a:gd name="connsiteY6" fmla="*/ 15888 h 30079"/>
                        <a:gd name="connsiteX7" fmla="*/ 41796 w 48930"/>
                        <a:gd name="connsiteY7" fmla="*/ 25965 h 30079"/>
                        <a:gd name="connsiteX8" fmla="*/ 7344 w 48930"/>
                        <a:gd name="connsiteY8" fmla="*/ 25965 h 30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930" h="30079">
                          <a:moveTo>
                            <a:pt x="7344" y="25965"/>
                          </a:moveTo>
                          <a:cubicBezTo>
                            <a:pt x="2648" y="23251"/>
                            <a:pt x="267" y="19707"/>
                            <a:pt x="210" y="16145"/>
                          </a:cubicBezTo>
                          <a:lnTo>
                            <a:pt x="0" y="257"/>
                          </a:lnTo>
                          <a:cubicBezTo>
                            <a:pt x="57" y="3810"/>
                            <a:pt x="2438" y="7363"/>
                            <a:pt x="7134" y="10078"/>
                          </a:cubicBezTo>
                          <a:cubicBezTo>
                            <a:pt x="16650" y="15573"/>
                            <a:pt x="32071" y="15573"/>
                            <a:pt x="41586" y="10078"/>
                          </a:cubicBezTo>
                          <a:cubicBezTo>
                            <a:pt x="46396" y="7296"/>
                            <a:pt x="48777" y="3648"/>
                            <a:pt x="48720" y="0"/>
                          </a:cubicBezTo>
                          <a:lnTo>
                            <a:pt x="48930" y="15888"/>
                          </a:lnTo>
                          <a:cubicBezTo>
                            <a:pt x="48987" y="19536"/>
                            <a:pt x="46606" y="23184"/>
                            <a:pt x="41796" y="25965"/>
                          </a:cubicBezTo>
                          <a:cubicBezTo>
                            <a:pt x="32280" y="31452"/>
                            <a:pt x="16859" y="31452"/>
                            <a:pt x="7344" y="25965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800" name="Graphic 3">
                    <a:extLst>
                      <a:ext uri="{FF2B5EF4-FFF2-40B4-BE49-F238E27FC236}">
                        <a16:creationId xmlns:a16="http://schemas.microsoft.com/office/drawing/2014/main" id="{4FAB148A-0D50-B5DD-6820-660CA58B2074}"/>
                      </a:ext>
                    </a:extLst>
                  </p:cNvPr>
                  <p:cNvGrpSpPr/>
                  <p:nvPr/>
                </p:nvGrpSpPr>
                <p:grpSpPr>
                  <a:xfrm>
                    <a:off x="4672998" y="4617246"/>
                    <a:ext cx="52768" cy="33323"/>
                    <a:chOff x="4672998" y="4617246"/>
                    <a:chExt cx="52768" cy="33323"/>
                  </a:xfrm>
                  <a:solidFill>
                    <a:schemeClr val="accent1"/>
                  </a:solidFill>
                </p:grpSpPr>
                <p:sp>
                  <p:nvSpPr>
                    <p:cNvPr id="13801" name="Freeform: Shape 13800">
                      <a:extLst>
                        <a:ext uri="{FF2B5EF4-FFF2-40B4-BE49-F238E27FC236}">
                          <a16:creationId xmlns:a16="http://schemas.microsoft.com/office/drawing/2014/main" id="{84B77027-CC32-D589-F5E2-154F36152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998" y="4617246"/>
                      <a:ext cx="52768" cy="30468"/>
                    </a:xfrm>
                    <a:custGeom>
                      <a:avLst/>
                      <a:gdLst>
                        <a:gd name="connsiteX0" fmla="*/ 45039 w 52768"/>
                        <a:gd name="connsiteY0" fmla="*/ 26010 h 30468"/>
                        <a:gd name="connsiteX1" fmla="*/ 7730 w 52768"/>
                        <a:gd name="connsiteY1" fmla="*/ 26010 h 30468"/>
                        <a:gd name="connsiteX2" fmla="*/ 7730 w 52768"/>
                        <a:gd name="connsiteY2" fmla="*/ 4465 h 30468"/>
                        <a:gd name="connsiteX3" fmla="*/ 45039 w 52768"/>
                        <a:gd name="connsiteY3" fmla="*/ 4465 h 30468"/>
                        <a:gd name="connsiteX4" fmla="*/ 45039 w 52768"/>
                        <a:gd name="connsiteY4" fmla="*/ 26010 h 30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768" h="30468">
                          <a:moveTo>
                            <a:pt x="45039" y="26010"/>
                          </a:moveTo>
                          <a:cubicBezTo>
                            <a:pt x="34733" y="31954"/>
                            <a:pt x="18026" y="31954"/>
                            <a:pt x="7730" y="26010"/>
                          </a:cubicBezTo>
                          <a:cubicBezTo>
                            <a:pt x="-2577" y="20057"/>
                            <a:pt x="-2577" y="10418"/>
                            <a:pt x="7730" y="4465"/>
                          </a:cubicBezTo>
                          <a:cubicBezTo>
                            <a:pt x="18036" y="-1488"/>
                            <a:pt x="34742" y="-1488"/>
                            <a:pt x="45039" y="4465"/>
                          </a:cubicBezTo>
                          <a:cubicBezTo>
                            <a:pt x="55345" y="10418"/>
                            <a:pt x="55345" y="20067"/>
                            <a:pt x="45039" y="26010"/>
                          </a:cubicBezTo>
                          <a:close/>
                        </a:path>
                      </a:pathLst>
                    </a:custGeom>
                    <a:solidFill>
                      <a:srgbClr val="F2E8D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802" name="Freeform: Shape 13801">
                      <a:extLst>
                        <a:ext uri="{FF2B5EF4-FFF2-40B4-BE49-F238E27FC236}">
                          <a16:creationId xmlns:a16="http://schemas.microsoft.com/office/drawing/2014/main" id="{CEE6ED25-1BEF-0499-7508-235BA9F509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3003" y="4632350"/>
                      <a:ext cx="52760" cy="18218"/>
                    </a:xfrm>
                    <a:custGeom>
                      <a:avLst/>
                      <a:gdLst>
                        <a:gd name="connsiteX0" fmla="*/ 52759 w 52760"/>
                        <a:gd name="connsiteY0" fmla="*/ 0 h 18218"/>
                        <a:gd name="connsiteX1" fmla="*/ 52759 w 52760"/>
                        <a:gd name="connsiteY1" fmla="*/ 2838 h 18218"/>
                        <a:gd name="connsiteX2" fmla="*/ 45034 w 52760"/>
                        <a:gd name="connsiteY2" fmla="*/ 13754 h 18218"/>
                        <a:gd name="connsiteX3" fmla="*/ 7725 w 52760"/>
                        <a:gd name="connsiteY3" fmla="*/ 13754 h 18218"/>
                        <a:gd name="connsiteX4" fmla="*/ 0 w 52760"/>
                        <a:gd name="connsiteY4" fmla="*/ 3124 h 18218"/>
                        <a:gd name="connsiteX5" fmla="*/ 0 w 52760"/>
                        <a:gd name="connsiteY5" fmla="*/ 286 h 18218"/>
                        <a:gd name="connsiteX6" fmla="*/ 7725 w 52760"/>
                        <a:gd name="connsiteY6" fmla="*/ 10916 h 18218"/>
                        <a:gd name="connsiteX7" fmla="*/ 45034 w 52760"/>
                        <a:gd name="connsiteY7" fmla="*/ 10916 h 18218"/>
                        <a:gd name="connsiteX8" fmla="*/ 52759 w 52760"/>
                        <a:gd name="connsiteY8" fmla="*/ 0 h 18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60" h="18218">
                          <a:moveTo>
                            <a:pt x="52759" y="0"/>
                          </a:moveTo>
                          <a:lnTo>
                            <a:pt x="52759" y="2838"/>
                          </a:lnTo>
                          <a:cubicBezTo>
                            <a:pt x="52826" y="6782"/>
                            <a:pt x="50244" y="10744"/>
                            <a:pt x="45034" y="13754"/>
                          </a:cubicBezTo>
                          <a:cubicBezTo>
                            <a:pt x="34728" y="19707"/>
                            <a:pt x="18021" y="19707"/>
                            <a:pt x="7725" y="13754"/>
                          </a:cubicBezTo>
                          <a:cubicBezTo>
                            <a:pt x="2638" y="10811"/>
                            <a:pt x="57" y="6972"/>
                            <a:pt x="0" y="3124"/>
                          </a:cubicBezTo>
                          <a:lnTo>
                            <a:pt x="0" y="286"/>
                          </a:lnTo>
                          <a:cubicBezTo>
                            <a:pt x="57" y="4134"/>
                            <a:pt x="2638" y="7982"/>
                            <a:pt x="7725" y="10916"/>
                          </a:cubicBezTo>
                          <a:cubicBezTo>
                            <a:pt x="18031" y="16859"/>
                            <a:pt x="34738" y="16859"/>
                            <a:pt x="45034" y="10916"/>
                          </a:cubicBezTo>
                          <a:cubicBezTo>
                            <a:pt x="50244" y="7896"/>
                            <a:pt x="52826" y="3943"/>
                            <a:pt x="52759" y="0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4" name="Graphic 3">
                  <a:extLst>
                    <a:ext uri="{FF2B5EF4-FFF2-40B4-BE49-F238E27FC236}">
                      <a16:creationId xmlns:a16="http://schemas.microsoft.com/office/drawing/2014/main" id="{278582A1-9A54-4EA8-CD92-478413009BD0}"/>
                    </a:ext>
                  </a:extLst>
                </p:cNvPr>
                <p:cNvGrpSpPr/>
                <p:nvPr/>
              </p:nvGrpSpPr>
              <p:grpSpPr>
                <a:xfrm>
                  <a:off x="1519156" y="5873397"/>
                  <a:ext cx="584638" cy="1251825"/>
                  <a:chOff x="4386653" y="4629511"/>
                  <a:chExt cx="240820" cy="468768"/>
                </a:xfrm>
                <a:solidFill>
                  <a:schemeClr val="accent1"/>
                </a:solidFill>
              </p:grpSpPr>
              <p:grpSp>
                <p:nvGrpSpPr>
                  <p:cNvPr id="13751" name="Graphic 3">
                    <a:extLst>
                      <a:ext uri="{FF2B5EF4-FFF2-40B4-BE49-F238E27FC236}">
                        <a16:creationId xmlns:a16="http://schemas.microsoft.com/office/drawing/2014/main" id="{E42DD188-4539-CE66-E7A8-820B18F8BF07}"/>
                      </a:ext>
                    </a:extLst>
                  </p:cNvPr>
                  <p:cNvGrpSpPr/>
                  <p:nvPr/>
                </p:nvGrpSpPr>
                <p:grpSpPr>
                  <a:xfrm>
                    <a:off x="4554245" y="4657608"/>
                    <a:ext cx="64360" cy="343916"/>
                    <a:chOff x="4554245" y="4657608"/>
                    <a:chExt cx="64360" cy="343916"/>
                  </a:xfrm>
                  <a:grpFill/>
                </p:grpSpPr>
                <p:sp>
                  <p:nvSpPr>
                    <p:cNvPr id="13796" name="Freeform: Shape 13795">
                      <a:extLst>
                        <a:ext uri="{FF2B5EF4-FFF2-40B4-BE49-F238E27FC236}">
                          <a16:creationId xmlns:a16="http://schemas.microsoft.com/office/drawing/2014/main" id="{B6F6145F-E1DC-3B5B-0F22-361B95262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4245" y="4682642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1 h 318883"/>
                        <a:gd name="connsiteX5" fmla="*/ 64351 w 64350"/>
                        <a:gd name="connsiteY5" fmla="*/ 172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10" y="304876"/>
                            <a:pt x="3010" y="309572"/>
                            <a:pt x="9087" y="313201"/>
                          </a:cubicBezTo>
                          <a:cubicBezTo>
                            <a:pt x="21450" y="320592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1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7" name="Freeform: Shape 13796">
                      <a:extLst>
                        <a:ext uri="{FF2B5EF4-FFF2-40B4-BE49-F238E27FC236}">
                          <a16:creationId xmlns:a16="http://schemas.microsoft.com/office/drawing/2014/main" id="{D8B1CC0E-4270-0EC2-1950-739EF64CD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4359" y="4657608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5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9" y="10556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4"/>
                            <a:pt x="64227" y="30034"/>
                            <a:pt x="64246" y="25195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8" name="Freeform: Shape 13797">
                      <a:extLst>
                        <a:ext uri="{FF2B5EF4-FFF2-40B4-BE49-F238E27FC236}">
                          <a16:creationId xmlns:a16="http://schemas.microsoft.com/office/drawing/2014/main" id="{CD6A1B11-D112-F4AB-6D76-946EEE3CA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8332" y="4665317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9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0" y="9915"/>
                            <a:pt x="10641" y="9962"/>
                            <a:pt x="13880" y="8143"/>
                          </a:cubicBezTo>
                          <a:cubicBezTo>
                            <a:pt x="17118" y="6334"/>
                            <a:pt x="17185" y="3333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52" name="Graphic 3">
                    <a:extLst>
                      <a:ext uri="{FF2B5EF4-FFF2-40B4-BE49-F238E27FC236}">
                        <a16:creationId xmlns:a16="http://schemas.microsoft.com/office/drawing/2014/main" id="{012A02D1-9CB4-9C4A-31B8-1193595A4E83}"/>
                      </a:ext>
                    </a:extLst>
                  </p:cNvPr>
                  <p:cNvGrpSpPr/>
                  <p:nvPr/>
                </p:nvGrpSpPr>
                <p:grpSpPr>
                  <a:xfrm>
                    <a:off x="4498381" y="4689860"/>
                    <a:ext cx="64360" cy="343916"/>
                    <a:chOff x="4498381" y="4689860"/>
                    <a:chExt cx="64360" cy="343916"/>
                  </a:xfrm>
                  <a:grpFill/>
                </p:grpSpPr>
                <p:sp>
                  <p:nvSpPr>
                    <p:cNvPr id="13793" name="Freeform: Shape 13792">
                      <a:extLst>
                        <a:ext uri="{FF2B5EF4-FFF2-40B4-BE49-F238E27FC236}">
                          <a16:creationId xmlns:a16="http://schemas.microsoft.com/office/drawing/2014/main" id="{DF898935-13F1-0EC6-4A81-9872026A9E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8381" y="4714894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1 h 318883"/>
                        <a:gd name="connsiteX5" fmla="*/ 64351 w 64350"/>
                        <a:gd name="connsiteY5" fmla="*/ 171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9" y="304876"/>
                            <a:pt x="3010" y="309572"/>
                            <a:pt x="9087" y="313201"/>
                          </a:cubicBezTo>
                          <a:cubicBezTo>
                            <a:pt x="21450" y="320592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1"/>
                          </a:cubicBezTo>
                          <a:lnTo>
                            <a:pt x="64351" y="171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4" name="Freeform: Shape 13793">
                      <a:extLst>
                        <a:ext uri="{FF2B5EF4-FFF2-40B4-BE49-F238E27FC236}">
                          <a16:creationId xmlns:a16="http://schemas.microsoft.com/office/drawing/2014/main" id="{6633181D-CD77-55BE-DB04-9C3C00643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8495" y="4689860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6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0" y="10555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34"/>
                            <a:pt x="64246" y="25196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5" name="Freeform: Shape 13794">
                      <a:extLst>
                        <a:ext uri="{FF2B5EF4-FFF2-40B4-BE49-F238E27FC236}">
                          <a16:creationId xmlns:a16="http://schemas.microsoft.com/office/drawing/2014/main" id="{25E74A6A-4BD7-6EB0-48FD-4C4633F52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467" y="4697578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8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0" y="9915"/>
                            <a:pt x="10641" y="9963"/>
                            <a:pt x="13880" y="8143"/>
                          </a:cubicBezTo>
                          <a:cubicBezTo>
                            <a:pt x="17118" y="6324"/>
                            <a:pt x="17185" y="3324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53" name="Graphic 3">
                    <a:extLst>
                      <a:ext uri="{FF2B5EF4-FFF2-40B4-BE49-F238E27FC236}">
                        <a16:creationId xmlns:a16="http://schemas.microsoft.com/office/drawing/2014/main" id="{D7CE2507-A329-9D35-29EC-3062F4E18921}"/>
                      </a:ext>
                    </a:extLst>
                  </p:cNvPr>
                  <p:cNvGrpSpPr/>
                  <p:nvPr/>
                </p:nvGrpSpPr>
                <p:grpSpPr>
                  <a:xfrm>
                    <a:off x="4442517" y="4722121"/>
                    <a:ext cx="64360" cy="343916"/>
                    <a:chOff x="4442517" y="4722121"/>
                    <a:chExt cx="64360" cy="343916"/>
                  </a:xfrm>
                  <a:grpFill/>
                </p:grpSpPr>
                <p:sp>
                  <p:nvSpPr>
                    <p:cNvPr id="13790" name="Freeform: Shape 13789">
                      <a:extLst>
                        <a:ext uri="{FF2B5EF4-FFF2-40B4-BE49-F238E27FC236}">
                          <a16:creationId xmlns:a16="http://schemas.microsoft.com/office/drawing/2014/main" id="{E6A28EED-658E-95DE-11EC-BDC7BAA73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517" y="4747145"/>
                      <a:ext cx="64350" cy="318892"/>
                    </a:xfrm>
                    <a:custGeom>
                      <a:avLst/>
                      <a:gdLst>
                        <a:gd name="connsiteX0" fmla="*/ 105 w 64350"/>
                        <a:gd name="connsiteY0" fmla="*/ 0 h 318892"/>
                        <a:gd name="connsiteX1" fmla="*/ 0 w 64350"/>
                        <a:gd name="connsiteY1" fmla="*/ 300199 h 318892"/>
                        <a:gd name="connsiteX2" fmla="*/ 9087 w 64350"/>
                        <a:gd name="connsiteY2" fmla="*/ 313211 h 318892"/>
                        <a:gd name="connsiteX3" fmla="*/ 54512 w 64350"/>
                        <a:gd name="connsiteY3" fmla="*/ 313668 h 318892"/>
                        <a:gd name="connsiteX4" fmla="*/ 64246 w 64350"/>
                        <a:gd name="connsiteY4" fmla="*/ 300371 h 318892"/>
                        <a:gd name="connsiteX5" fmla="*/ 64351 w 64350"/>
                        <a:gd name="connsiteY5" fmla="*/ 172 h 318892"/>
                        <a:gd name="connsiteX6" fmla="*/ 105 w 64350"/>
                        <a:gd name="connsiteY6" fmla="*/ 0 h 318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92">
                          <a:moveTo>
                            <a:pt x="105" y="0"/>
                          </a:moveTo>
                          <a:lnTo>
                            <a:pt x="0" y="300199"/>
                          </a:lnTo>
                          <a:cubicBezTo>
                            <a:pt x="-9" y="304886"/>
                            <a:pt x="3010" y="309582"/>
                            <a:pt x="9087" y="313211"/>
                          </a:cubicBezTo>
                          <a:cubicBezTo>
                            <a:pt x="21450" y="320602"/>
                            <a:pt x="41786" y="320812"/>
                            <a:pt x="54512" y="313668"/>
                          </a:cubicBezTo>
                          <a:cubicBezTo>
                            <a:pt x="60979" y="310039"/>
                            <a:pt x="64227" y="305210"/>
                            <a:pt x="64246" y="300371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1" name="Freeform: Shape 13790">
                      <a:extLst>
                        <a:ext uri="{FF2B5EF4-FFF2-40B4-BE49-F238E27FC236}">
                          <a16:creationId xmlns:a16="http://schemas.microsoft.com/office/drawing/2014/main" id="{63070229-AA20-FD70-6875-231F61DEE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2631" y="4722121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6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9"/>
                            <a:pt x="30194" y="-2322"/>
                            <a:pt x="16850" y="2793"/>
                          </a:cubicBezTo>
                          <a:cubicBezTo>
                            <a:pt x="11992" y="4660"/>
                            <a:pt x="610" y="10555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7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44"/>
                            <a:pt x="64246" y="25196"/>
                          </a:cubicBezTo>
                          <a:cubicBezTo>
                            <a:pt x="64132" y="19414"/>
                            <a:pt x="6192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92" name="Freeform: Shape 13791">
                      <a:extLst>
                        <a:ext uri="{FF2B5EF4-FFF2-40B4-BE49-F238E27FC236}">
                          <a16:creationId xmlns:a16="http://schemas.microsoft.com/office/drawing/2014/main" id="{26BC33C3-5110-1D4B-0525-B25C4035C4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603" y="4729829"/>
                      <a:ext cx="16354" cy="9476"/>
                    </a:xfrm>
                    <a:custGeom>
                      <a:avLst/>
                      <a:gdLst>
                        <a:gd name="connsiteX0" fmla="*/ 14042 w 16354"/>
                        <a:gd name="connsiteY0" fmla="*/ 1447 h 9476"/>
                        <a:gd name="connsiteX1" fmla="*/ 2479 w 16354"/>
                        <a:gd name="connsiteY1" fmla="*/ 1333 h 9476"/>
                        <a:gd name="connsiteX2" fmla="*/ 2317 w 16354"/>
                        <a:gd name="connsiteY2" fmla="*/ 8029 h 9476"/>
                        <a:gd name="connsiteX3" fmla="*/ 13880 w 16354"/>
                        <a:gd name="connsiteY3" fmla="*/ 8143 h 9476"/>
                        <a:gd name="connsiteX4" fmla="*/ 14042 w 16354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4" h="9476">
                          <a:moveTo>
                            <a:pt x="14042" y="1447"/>
                          </a:moveTo>
                          <a:cubicBezTo>
                            <a:pt x="1088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9" y="9915"/>
                            <a:pt x="10641" y="9963"/>
                            <a:pt x="13880" y="8143"/>
                          </a:cubicBezTo>
                          <a:cubicBezTo>
                            <a:pt x="17118" y="6324"/>
                            <a:pt x="17185" y="3324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54" name="Graphic 3">
                    <a:extLst>
                      <a:ext uri="{FF2B5EF4-FFF2-40B4-BE49-F238E27FC236}">
                        <a16:creationId xmlns:a16="http://schemas.microsoft.com/office/drawing/2014/main" id="{97532906-7F61-12E6-D28B-DEE6C319E12F}"/>
                      </a:ext>
                    </a:extLst>
                  </p:cNvPr>
                  <p:cNvGrpSpPr/>
                  <p:nvPr/>
                </p:nvGrpSpPr>
                <p:grpSpPr>
                  <a:xfrm>
                    <a:off x="4386653" y="4754373"/>
                    <a:ext cx="64350" cy="343907"/>
                    <a:chOff x="4386653" y="4754373"/>
                    <a:chExt cx="64350" cy="343907"/>
                  </a:xfrm>
                  <a:grpFill/>
                </p:grpSpPr>
                <p:sp>
                  <p:nvSpPr>
                    <p:cNvPr id="13787" name="Freeform: Shape 13786">
                      <a:extLst>
                        <a:ext uri="{FF2B5EF4-FFF2-40B4-BE49-F238E27FC236}">
                          <a16:creationId xmlns:a16="http://schemas.microsoft.com/office/drawing/2014/main" id="{3F6767AD-80A8-CD4D-C7C9-CAFD6278C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6653" y="4779397"/>
                      <a:ext cx="64350" cy="318883"/>
                    </a:xfrm>
                    <a:custGeom>
                      <a:avLst/>
                      <a:gdLst>
                        <a:gd name="connsiteX0" fmla="*/ 105 w 64350"/>
                        <a:gd name="connsiteY0" fmla="*/ 0 h 318883"/>
                        <a:gd name="connsiteX1" fmla="*/ 0 w 64350"/>
                        <a:gd name="connsiteY1" fmla="*/ 300190 h 318883"/>
                        <a:gd name="connsiteX2" fmla="*/ 9087 w 64350"/>
                        <a:gd name="connsiteY2" fmla="*/ 313201 h 318883"/>
                        <a:gd name="connsiteX3" fmla="*/ 54512 w 64350"/>
                        <a:gd name="connsiteY3" fmla="*/ 313658 h 318883"/>
                        <a:gd name="connsiteX4" fmla="*/ 64246 w 64350"/>
                        <a:gd name="connsiteY4" fmla="*/ 300362 h 318883"/>
                        <a:gd name="connsiteX5" fmla="*/ 64351 w 64350"/>
                        <a:gd name="connsiteY5" fmla="*/ 172 h 318883"/>
                        <a:gd name="connsiteX6" fmla="*/ 105 w 64350"/>
                        <a:gd name="connsiteY6" fmla="*/ 0 h 318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50" h="318883">
                          <a:moveTo>
                            <a:pt x="105" y="0"/>
                          </a:moveTo>
                          <a:lnTo>
                            <a:pt x="0" y="300190"/>
                          </a:lnTo>
                          <a:cubicBezTo>
                            <a:pt x="-9" y="304876"/>
                            <a:pt x="3010" y="309572"/>
                            <a:pt x="9087" y="313201"/>
                          </a:cubicBezTo>
                          <a:cubicBezTo>
                            <a:pt x="21450" y="320593"/>
                            <a:pt x="41786" y="320802"/>
                            <a:pt x="54512" y="313658"/>
                          </a:cubicBezTo>
                          <a:cubicBezTo>
                            <a:pt x="60979" y="310029"/>
                            <a:pt x="64227" y="305200"/>
                            <a:pt x="64246" y="300362"/>
                          </a:cubicBezTo>
                          <a:lnTo>
                            <a:pt x="64351" y="172"/>
                          </a:lnTo>
                          <a:lnTo>
                            <a:pt x="105" y="0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88" name="Freeform: Shape 13787">
                      <a:extLst>
                        <a:ext uri="{FF2B5EF4-FFF2-40B4-BE49-F238E27FC236}">
                          <a16:creationId xmlns:a16="http://schemas.microsoft.com/office/drawing/2014/main" id="{E1415E3A-5714-9C10-0744-A66EC4D18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6757" y="4754373"/>
                      <a:ext cx="64246" cy="43717"/>
                    </a:xfrm>
                    <a:custGeom>
                      <a:avLst/>
                      <a:gdLst>
                        <a:gd name="connsiteX0" fmla="*/ 51978 w 64246"/>
                        <a:gd name="connsiteY0" fmla="*/ 5107 h 43717"/>
                        <a:gd name="connsiteX1" fmla="*/ 16850 w 64246"/>
                        <a:gd name="connsiteY1" fmla="*/ 2793 h 43717"/>
                        <a:gd name="connsiteX2" fmla="*/ 0 w 64246"/>
                        <a:gd name="connsiteY2" fmla="*/ 25024 h 43717"/>
                        <a:gd name="connsiteX3" fmla="*/ 9087 w 64246"/>
                        <a:gd name="connsiteY3" fmla="*/ 38035 h 43717"/>
                        <a:gd name="connsiteX4" fmla="*/ 54512 w 64246"/>
                        <a:gd name="connsiteY4" fmla="*/ 38492 h 43717"/>
                        <a:gd name="connsiteX5" fmla="*/ 64246 w 64246"/>
                        <a:gd name="connsiteY5" fmla="*/ 25195 h 43717"/>
                        <a:gd name="connsiteX6" fmla="*/ 51978 w 64246"/>
                        <a:gd name="connsiteY6" fmla="*/ 5107 h 43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246" h="43717">
                          <a:moveTo>
                            <a:pt x="51978" y="5107"/>
                          </a:moveTo>
                          <a:cubicBezTo>
                            <a:pt x="44110" y="268"/>
                            <a:pt x="30194" y="-2322"/>
                            <a:pt x="16850" y="2793"/>
                          </a:cubicBezTo>
                          <a:cubicBezTo>
                            <a:pt x="11992" y="4659"/>
                            <a:pt x="619" y="10556"/>
                            <a:pt x="0" y="25024"/>
                          </a:cubicBezTo>
                          <a:cubicBezTo>
                            <a:pt x="-9" y="29710"/>
                            <a:pt x="3010" y="34406"/>
                            <a:pt x="9087" y="38035"/>
                          </a:cubicBezTo>
                          <a:cubicBezTo>
                            <a:pt x="21450" y="45426"/>
                            <a:pt x="41786" y="45636"/>
                            <a:pt x="54512" y="38492"/>
                          </a:cubicBezTo>
                          <a:cubicBezTo>
                            <a:pt x="60979" y="34863"/>
                            <a:pt x="64227" y="30034"/>
                            <a:pt x="64246" y="25195"/>
                          </a:cubicBezTo>
                          <a:cubicBezTo>
                            <a:pt x="64141" y="19414"/>
                            <a:pt x="61932" y="11222"/>
                            <a:pt x="51978" y="51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89" name="Freeform: Shape 13788">
                      <a:extLst>
                        <a:ext uri="{FF2B5EF4-FFF2-40B4-BE49-F238E27FC236}">
                          <a16:creationId xmlns:a16="http://schemas.microsoft.com/office/drawing/2014/main" id="{A522B983-2A85-7A0E-CE56-5002110AD7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0730" y="4762081"/>
                      <a:ext cx="16358" cy="9476"/>
                    </a:xfrm>
                    <a:custGeom>
                      <a:avLst/>
                      <a:gdLst>
                        <a:gd name="connsiteX0" fmla="*/ 14042 w 16358"/>
                        <a:gd name="connsiteY0" fmla="*/ 1447 h 9476"/>
                        <a:gd name="connsiteX1" fmla="*/ 2479 w 16358"/>
                        <a:gd name="connsiteY1" fmla="*/ 1333 h 9476"/>
                        <a:gd name="connsiteX2" fmla="*/ 2317 w 16358"/>
                        <a:gd name="connsiteY2" fmla="*/ 8029 h 9476"/>
                        <a:gd name="connsiteX3" fmla="*/ 13880 w 16358"/>
                        <a:gd name="connsiteY3" fmla="*/ 8143 h 9476"/>
                        <a:gd name="connsiteX4" fmla="*/ 14042 w 16358"/>
                        <a:gd name="connsiteY4" fmla="*/ 1447 h 9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58" h="9476">
                          <a:moveTo>
                            <a:pt x="14042" y="1447"/>
                          </a:moveTo>
                          <a:cubicBezTo>
                            <a:pt x="10899" y="-439"/>
                            <a:pt x="5717" y="-486"/>
                            <a:pt x="2479" y="1333"/>
                          </a:cubicBezTo>
                          <a:cubicBezTo>
                            <a:pt x="-760" y="3152"/>
                            <a:pt x="-836" y="6153"/>
                            <a:pt x="2317" y="8029"/>
                          </a:cubicBezTo>
                          <a:cubicBezTo>
                            <a:pt x="5469" y="9915"/>
                            <a:pt x="10641" y="9963"/>
                            <a:pt x="13880" y="8143"/>
                          </a:cubicBezTo>
                          <a:cubicBezTo>
                            <a:pt x="17118" y="6334"/>
                            <a:pt x="17195" y="3333"/>
                            <a:pt x="14042" y="144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55" name="Graphic 3">
                    <a:extLst>
                      <a:ext uri="{FF2B5EF4-FFF2-40B4-BE49-F238E27FC236}">
                        <a16:creationId xmlns:a16="http://schemas.microsoft.com/office/drawing/2014/main" id="{8BBACB7C-6CF1-7143-C54B-EC970B93DE74}"/>
                      </a:ext>
                    </a:extLst>
                  </p:cNvPr>
                  <p:cNvGrpSpPr/>
                  <p:nvPr/>
                </p:nvGrpSpPr>
                <p:grpSpPr>
                  <a:xfrm>
                    <a:off x="4410569" y="4726123"/>
                    <a:ext cx="49568" cy="46051"/>
                    <a:chOff x="4410569" y="4726123"/>
                    <a:chExt cx="49568" cy="46051"/>
                  </a:xfrm>
                  <a:grpFill/>
                </p:grpSpPr>
                <p:grpSp>
                  <p:nvGrpSpPr>
                    <p:cNvPr id="13780" name="Graphic 3">
                      <a:extLst>
                        <a:ext uri="{FF2B5EF4-FFF2-40B4-BE49-F238E27FC236}">
                          <a16:creationId xmlns:a16="http://schemas.microsoft.com/office/drawing/2014/main" id="{26EADB58-E649-303E-B2D9-2D044762F3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10569" y="4761683"/>
                      <a:ext cx="16650" cy="10491"/>
                      <a:chOff x="4410569" y="4761683"/>
                      <a:chExt cx="16650" cy="10491"/>
                    </a:xfrm>
                    <a:grpFill/>
                  </p:grpSpPr>
                  <p:sp>
                    <p:nvSpPr>
                      <p:cNvPr id="13785" name="Freeform: Shape 13784">
                        <a:extLst>
                          <a:ext uri="{FF2B5EF4-FFF2-40B4-BE49-F238E27FC236}">
                            <a16:creationId xmlns:a16="http://schemas.microsoft.com/office/drawing/2014/main" id="{91FAC067-99C6-212D-8202-B3EAB60354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0572" y="4761683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86" name="Freeform: Shape 13785">
                        <a:extLst>
                          <a:ext uri="{FF2B5EF4-FFF2-40B4-BE49-F238E27FC236}">
                            <a16:creationId xmlns:a16="http://schemas.microsoft.com/office/drawing/2014/main" id="{30ACF3BE-3E71-F796-A5AE-B37FAF3E09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10569" y="4766433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6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781" name="Freeform: Shape 13780">
                      <a:extLst>
                        <a:ext uri="{FF2B5EF4-FFF2-40B4-BE49-F238E27FC236}">
                          <a16:creationId xmlns:a16="http://schemas.microsoft.com/office/drawing/2014/main" id="{737AF5ED-DBCD-9125-11C7-EBBBE075AF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11037" y="4726123"/>
                      <a:ext cx="47955" cy="44010"/>
                    </a:xfrm>
                    <a:custGeom>
                      <a:avLst/>
                      <a:gdLst>
                        <a:gd name="connsiteX0" fmla="*/ 2324 w 47955"/>
                        <a:gd name="connsiteY0" fmla="*/ 8773 h 44010"/>
                        <a:gd name="connsiteX1" fmla="*/ 8763 w 47955"/>
                        <a:gd name="connsiteY1" fmla="*/ 2372 h 44010"/>
                        <a:gd name="connsiteX2" fmla="*/ 26270 w 47955"/>
                        <a:gd name="connsiteY2" fmla="*/ 2372 h 44010"/>
                        <a:gd name="connsiteX3" fmla="*/ 45777 w 47955"/>
                        <a:gd name="connsiteY3" fmla="*/ 13630 h 44010"/>
                        <a:gd name="connsiteX4" fmla="*/ 38043 w 47955"/>
                        <a:gd name="connsiteY4" fmla="*/ 27023 h 44010"/>
                        <a:gd name="connsiteX5" fmla="*/ 18536 w 47955"/>
                        <a:gd name="connsiteY5" fmla="*/ 15754 h 44010"/>
                        <a:gd name="connsiteX6" fmla="*/ 16488 w 47955"/>
                        <a:gd name="connsiteY6" fmla="*/ 15754 h 44010"/>
                        <a:gd name="connsiteX7" fmla="*/ 15459 w 47955"/>
                        <a:gd name="connsiteY7" fmla="*/ 17526 h 44010"/>
                        <a:gd name="connsiteX8" fmla="*/ 15459 w 47955"/>
                        <a:gd name="connsiteY8" fmla="*/ 39405 h 44010"/>
                        <a:gd name="connsiteX9" fmla="*/ 0 w 47955"/>
                        <a:gd name="connsiteY9" fmla="*/ 39205 h 44010"/>
                        <a:gd name="connsiteX10" fmla="*/ 0 w 47955"/>
                        <a:gd name="connsiteY10" fmla="*/ 17526 h 44010"/>
                        <a:gd name="connsiteX11" fmla="*/ 2324 w 47955"/>
                        <a:gd name="connsiteY11" fmla="*/ 8773 h 4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55" h="44010">
                          <a:moveTo>
                            <a:pt x="2324" y="8773"/>
                          </a:moveTo>
                          <a:cubicBezTo>
                            <a:pt x="3829" y="6172"/>
                            <a:pt x="6020" y="3962"/>
                            <a:pt x="8763" y="2372"/>
                          </a:cubicBezTo>
                          <a:cubicBezTo>
                            <a:pt x="14249" y="-791"/>
                            <a:pt x="20793" y="-791"/>
                            <a:pt x="26270" y="2372"/>
                          </a:cubicBezTo>
                          <a:lnTo>
                            <a:pt x="45777" y="13630"/>
                          </a:lnTo>
                          <a:cubicBezTo>
                            <a:pt x="51597" y="16993"/>
                            <a:pt x="44634" y="30823"/>
                            <a:pt x="38043" y="27023"/>
                          </a:cubicBezTo>
                          <a:lnTo>
                            <a:pt x="18536" y="15754"/>
                          </a:lnTo>
                          <a:cubicBezTo>
                            <a:pt x="17688" y="15269"/>
                            <a:pt x="16954" y="15488"/>
                            <a:pt x="16488" y="15754"/>
                          </a:cubicBezTo>
                          <a:cubicBezTo>
                            <a:pt x="16021" y="16021"/>
                            <a:pt x="15459" y="16555"/>
                            <a:pt x="15459" y="17526"/>
                          </a:cubicBezTo>
                          <a:lnTo>
                            <a:pt x="15459" y="39405"/>
                          </a:lnTo>
                          <a:cubicBezTo>
                            <a:pt x="15459" y="45720"/>
                            <a:pt x="0" y="45434"/>
                            <a:pt x="0" y="39205"/>
                          </a:cubicBezTo>
                          <a:lnTo>
                            <a:pt x="0" y="1752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782" name="Graphic 3">
                      <a:extLst>
                        <a:ext uri="{FF2B5EF4-FFF2-40B4-BE49-F238E27FC236}">
                          <a16:creationId xmlns:a16="http://schemas.microsoft.com/office/drawing/2014/main" id="{9F8EEE1F-2BB8-2F3D-0C15-07B3C1483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47584" y="4739140"/>
                      <a:ext cx="12553" cy="15647"/>
                      <a:chOff x="4447584" y="4739140"/>
                      <a:chExt cx="12553" cy="15647"/>
                    </a:xfrm>
                    <a:grpFill/>
                  </p:grpSpPr>
                  <p:sp>
                    <p:nvSpPr>
                      <p:cNvPr id="13783" name="Freeform: Shape 13782">
                        <a:extLst>
                          <a:ext uri="{FF2B5EF4-FFF2-40B4-BE49-F238E27FC236}">
                            <a16:creationId xmlns:a16="http://schemas.microsoft.com/office/drawing/2014/main" id="{1BFAB58B-4D96-2F40-45AD-B184C2BFD5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8365" y="4739589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84" name="Freeform: Shape 13783">
                        <a:extLst>
                          <a:ext uri="{FF2B5EF4-FFF2-40B4-BE49-F238E27FC236}">
                            <a16:creationId xmlns:a16="http://schemas.microsoft.com/office/drawing/2014/main" id="{737CAA75-2C0E-C00C-B5B8-21DC864F1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47584" y="4739140"/>
                        <a:ext cx="10858" cy="15235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5"/>
                          <a:gd name="connsiteX1" fmla="*/ 10087 w 10858"/>
                          <a:gd name="connsiteY1" fmla="*/ 414 h 15235"/>
                          <a:gd name="connsiteX2" fmla="*/ 5886 w 10858"/>
                          <a:gd name="connsiteY2" fmla="*/ 805 h 15235"/>
                          <a:gd name="connsiteX3" fmla="*/ 0 w 10858"/>
                          <a:gd name="connsiteY3" fmla="*/ 10996 h 15235"/>
                          <a:gd name="connsiteX4" fmla="*/ 1686 w 10858"/>
                          <a:gd name="connsiteY4" fmla="*/ 14787 h 15235"/>
                          <a:gd name="connsiteX5" fmla="*/ 2457 w 10858"/>
                          <a:gd name="connsiteY5" fmla="*/ 15235 h 15235"/>
                          <a:gd name="connsiteX6" fmla="*/ 772 w 10858"/>
                          <a:gd name="connsiteY6" fmla="*/ 11444 h 15235"/>
                          <a:gd name="connsiteX7" fmla="*/ 6658 w 10858"/>
                          <a:gd name="connsiteY7" fmla="*/ 1252 h 15235"/>
                          <a:gd name="connsiteX8" fmla="*/ 10858 w 10858"/>
                          <a:gd name="connsiteY8" fmla="*/ 862 h 15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5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4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9" y="1460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756" name="Graphic 3">
                    <a:extLst>
                      <a:ext uri="{FF2B5EF4-FFF2-40B4-BE49-F238E27FC236}">
                        <a16:creationId xmlns:a16="http://schemas.microsoft.com/office/drawing/2014/main" id="{2CC5628A-39F7-669B-1437-647286E23D63}"/>
                      </a:ext>
                    </a:extLst>
                  </p:cNvPr>
                  <p:cNvGrpSpPr/>
                  <p:nvPr/>
                </p:nvGrpSpPr>
                <p:grpSpPr>
                  <a:xfrm>
                    <a:off x="4466348" y="4693920"/>
                    <a:ext cx="49568" cy="46050"/>
                    <a:chOff x="4466348" y="4693920"/>
                    <a:chExt cx="49568" cy="46050"/>
                  </a:xfrm>
                  <a:grpFill/>
                </p:grpSpPr>
                <p:grpSp>
                  <p:nvGrpSpPr>
                    <p:cNvPr id="13773" name="Graphic 3">
                      <a:extLst>
                        <a:ext uri="{FF2B5EF4-FFF2-40B4-BE49-F238E27FC236}">
                          <a16:creationId xmlns:a16="http://schemas.microsoft.com/office/drawing/2014/main" id="{99A398B4-BCAF-9266-1EF4-008508D1AE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66348" y="4729479"/>
                      <a:ext cx="16650" cy="10491"/>
                      <a:chOff x="4466348" y="4729479"/>
                      <a:chExt cx="16650" cy="10491"/>
                    </a:xfrm>
                    <a:grpFill/>
                  </p:grpSpPr>
                  <p:sp>
                    <p:nvSpPr>
                      <p:cNvPr id="13778" name="Freeform: Shape 13777">
                        <a:extLst>
                          <a:ext uri="{FF2B5EF4-FFF2-40B4-BE49-F238E27FC236}">
                            <a16:creationId xmlns:a16="http://schemas.microsoft.com/office/drawing/2014/main" id="{5C9577B2-CC0D-862C-C089-760379E584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351" y="4729479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79" name="Freeform: Shape 13778">
                        <a:extLst>
                          <a:ext uri="{FF2B5EF4-FFF2-40B4-BE49-F238E27FC236}">
                            <a16:creationId xmlns:a16="http://schemas.microsoft.com/office/drawing/2014/main" id="{0049E2A3-79DB-AEB8-0B92-1BF8DFAA0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348" y="4734229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5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5"/>
                            </a:lnTo>
                            <a:cubicBezTo>
                              <a:pt x="16631" y="1305"/>
                              <a:pt x="15821" y="2514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774" name="Freeform: Shape 13773">
                      <a:extLst>
                        <a:ext uri="{FF2B5EF4-FFF2-40B4-BE49-F238E27FC236}">
                          <a16:creationId xmlns:a16="http://schemas.microsoft.com/office/drawing/2014/main" id="{27C6B2AB-DE65-3244-1715-44DB494DCD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6815" y="4693920"/>
                      <a:ext cx="47946" cy="44020"/>
                    </a:xfrm>
                    <a:custGeom>
                      <a:avLst/>
                      <a:gdLst>
                        <a:gd name="connsiteX0" fmla="*/ 2324 w 47946"/>
                        <a:gd name="connsiteY0" fmla="*/ 8763 h 44020"/>
                        <a:gd name="connsiteX1" fmla="*/ 8753 w 47946"/>
                        <a:gd name="connsiteY1" fmla="*/ 2372 h 44020"/>
                        <a:gd name="connsiteX2" fmla="*/ 26260 w 47946"/>
                        <a:gd name="connsiteY2" fmla="*/ 2372 h 44020"/>
                        <a:gd name="connsiteX3" fmla="*/ 45768 w 47946"/>
                        <a:gd name="connsiteY3" fmla="*/ 13630 h 44020"/>
                        <a:gd name="connsiteX4" fmla="*/ 38033 w 47946"/>
                        <a:gd name="connsiteY4" fmla="*/ 27022 h 44020"/>
                        <a:gd name="connsiteX5" fmla="*/ 18526 w 47946"/>
                        <a:gd name="connsiteY5" fmla="*/ 15764 h 44020"/>
                        <a:gd name="connsiteX6" fmla="*/ 16478 w 47946"/>
                        <a:gd name="connsiteY6" fmla="*/ 15764 h 44020"/>
                        <a:gd name="connsiteX7" fmla="*/ 15459 w 47946"/>
                        <a:gd name="connsiteY7" fmla="*/ 17535 h 44020"/>
                        <a:gd name="connsiteX8" fmla="*/ 15459 w 47946"/>
                        <a:gd name="connsiteY8" fmla="*/ 39414 h 44020"/>
                        <a:gd name="connsiteX9" fmla="*/ 0 w 47946"/>
                        <a:gd name="connsiteY9" fmla="*/ 39214 h 44020"/>
                        <a:gd name="connsiteX10" fmla="*/ 0 w 47946"/>
                        <a:gd name="connsiteY10" fmla="*/ 17535 h 44020"/>
                        <a:gd name="connsiteX11" fmla="*/ 2324 w 47946"/>
                        <a:gd name="connsiteY11" fmla="*/ 876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6" h="44020">
                          <a:moveTo>
                            <a:pt x="2324" y="8763"/>
                          </a:moveTo>
                          <a:cubicBezTo>
                            <a:pt x="3829" y="6162"/>
                            <a:pt x="6020" y="3953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87" y="16993"/>
                            <a:pt x="44625" y="30823"/>
                            <a:pt x="38033" y="27022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0"/>
                            <a:pt x="15450" y="16564"/>
                            <a:pt x="15459" y="17535"/>
                          </a:cubicBezTo>
                          <a:lnTo>
                            <a:pt x="15459" y="39414"/>
                          </a:lnTo>
                          <a:cubicBezTo>
                            <a:pt x="15459" y="45730"/>
                            <a:pt x="0" y="45444"/>
                            <a:pt x="0" y="39214"/>
                          </a:cubicBezTo>
                          <a:lnTo>
                            <a:pt x="0" y="17535"/>
                          </a:lnTo>
                          <a:cubicBezTo>
                            <a:pt x="0" y="14373"/>
                            <a:pt x="819" y="11373"/>
                            <a:pt x="2324" y="876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775" name="Graphic 3">
                      <a:extLst>
                        <a:ext uri="{FF2B5EF4-FFF2-40B4-BE49-F238E27FC236}">
                          <a16:creationId xmlns:a16="http://schemas.microsoft.com/office/drawing/2014/main" id="{A1AA1844-5964-3E29-FA45-F28D28CB03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3362" y="4706936"/>
                      <a:ext cx="12553" cy="15647"/>
                      <a:chOff x="4503362" y="4706936"/>
                      <a:chExt cx="12553" cy="15647"/>
                    </a:xfrm>
                    <a:grpFill/>
                  </p:grpSpPr>
                  <p:sp>
                    <p:nvSpPr>
                      <p:cNvPr id="13776" name="Freeform: Shape 13775">
                        <a:extLst>
                          <a:ext uri="{FF2B5EF4-FFF2-40B4-BE49-F238E27FC236}">
                            <a16:creationId xmlns:a16="http://schemas.microsoft.com/office/drawing/2014/main" id="{B5910C95-E366-906D-327E-5BAC5C1FD0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4143" y="4707385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79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77" name="Freeform: Shape 13776">
                        <a:extLst>
                          <a:ext uri="{FF2B5EF4-FFF2-40B4-BE49-F238E27FC236}">
                            <a16:creationId xmlns:a16="http://schemas.microsoft.com/office/drawing/2014/main" id="{10E57E16-7A82-F688-93C5-FEC945A87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3362" y="4706936"/>
                        <a:ext cx="10858" cy="15234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4"/>
                          <a:gd name="connsiteX1" fmla="*/ 10087 w 10858"/>
                          <a:gd name="connsiteY1" fmla="*/ 414 h 15234"/>
                          <a:gd name="connsiteX2" fmla="*/ 5886 w 10858"/>
                          <a:gd name="connsiteY2" fmla="*/ 805 h 15234"/>
                          <a:gd name="connsiteX3" fmla="*/ 0 w 10858"/>
                          <a:gd name="connsiteY3" fmla="*/ 10997 h 15234"/>
                          <a:gd name="connsiteX4" fmla="*/ 1686 w 10858"/>
                          <a:gd name="connsiteY4" fmla="*/ 14787 h 15234"/>
                          <a:gd name="connsiteX5" fmla="*/ 2457 w 10858"/>
                          <a:gd name="connsiteY5" fmla="*/ 15235 h 15234"/>
                          <a:gd name="connsiteX6" fmla="*/ 772 w 10858"/>
                          <a:gd name="connsiteY6" fmla="*/ 11444 h 15234"/>
                          <a:gd name="connsiteX7" fmla="*/ 6658 w 10858"/>
                          <a:gd name="connsiteY7" fmla="*/ 1252 h 15234"/>
                          <a:gd name="connsiteX8" fmla="*/ 10858 w 10858"/>
                          <a:gd name="connsiteY8" fmla="*/ 862 h 15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4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7"/>
                            </a:cubicBezTo>
                            <a:cubicBezTo>
                              <a:pt x="0" y="12854"/>
                              <a:pt x="63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0" y="1461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757" name="Graphic 3">
                    <a:extLst>
                      <a:ext uri="{FF2B5EF4-FFF2-40B4-BE49-F238E27FC236}">
                        <a16:creationId xmlns:a16="http://schemas.microsoft.com/office/drawing/2014/main" id="{DE4F049B-77DB-316B-68AA-DF5460BACCE8}"/>
                      </a:ext>
                    </a:extLst>
                  </p:cNvPr>
                  <p:cNvGrpSpPr/>
                  <p:nvPr/>
                </p:nvGrpSpPr>
                <p:grpSpPr>
                  <a:xfrm>
                    <a:off x="4522126" y="4661715"/>
                    <a:ext cx="49568" cy="46051"/>
                    <a:chOff x="4522126" y="4661715"/>
                    <a:chExt cx="49568" cy="46051"/>
                  </a:xfrm>
                  <a:grpFill/>
                </p:grpSpPr>
                <p:grpSp>
                  <p:nvGrpSpPr>
                    <p:cNvPr id="13766" name="Graphic 3">
                      <a:extLst>
                        <a:ext uri="{FF2B5EF4-FFF2-40B4-BE49-F238E27FC236}">
                          <a16:creationId xmlns:a16="http://schemas.microsoft.com/office/drawing/2014/main" id="{00FCC810-D255-70A1-C311-7324825392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22126" y="4697275"/>
                      <a:ext cx="16650" cy="10491"/>
                      <a:chOff x="4522126" y="4697275"/>
                      <a:chExt cx="16650" cy="10491"/>
                    </a:xfrm>
                    <a:grpFill/>
                  </p:grpSpPr>
                  <p:sp>
                    <p:nvSpPr>
                      <p:cNvPr id="13771" name="Freeform: Shape 13770">
                        <a:extLst>
                          <a:ext uri="{FF2B5EF4-FFF2-40B4-BE49-F238E27FC236}">
                            <a16:creationId xmlns:a16="http://schemas.microsoft.com/office/drawing/2014/main" id="{FDB7B2C1-F756-D82B-4B93-B1104B406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129" y="4697275"/>
                        <a:ext cx="16644" cy="9605"/>
                      </a:xfrm>
                      <a:custGeom>
                        <a:avLst/>
                        <a:gdLst>
                          <a:gd name="connsiteX0" fmla="*/ 2436 w 16644"/>
                          <a:gd name="connsiteY0" fmla="*/ 8199 h 9605"/>
                          <a:gd name="connsiteX1" fmla="*/ 14209 w 16644"/>
                          <a:gd name="connsiteY1" fmla="*/ 8199 h 9605"/>
                          <a:gd name="connsiteX2" fmla="*/ 14209 w 16644"/>
                          <a:gd name="connsiteY2" fmla="*/ 1407 h 9605"/>
                          <a:gd name="connsiteX3" fmla="*/ 2436 w 16644"/>
                          <a:gd name="connsiteY3" fmla="*/ 1407 h 9605"/>
                          <a:gd name="connsiteX4" fmla="*/ 2436 w 16644"/>
                          <a:gd name="connsiteY4" fmla="*/ 8199 h 9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4" h="9605">
                            <a:moveTo>
                              <a:pt x="2436" y="8199"/>
                            </a:moveTo>
                            <a:cubicBezTo>
                              <a:pt x="5684" y="10075"/>
                              <a:pt x="10951" y="10075"/>
                              <a:pt x="14209" y="8199"/>
                            </a:cubicBezTo>
                            <a:cubicBezTo>
                              <a:pt x="17457" y="6322"/>
                              <a:pt x="17457" y="3284"/>
                              <a:pt x="14209" y="1407"/>
                            </a:cubicBezTo>
                            <a:cubicBezTo>
                              <a:pt x="10961" y="-469"/>
                              <a:pt x="5694" y="-469"/>
                              <a:pt x="2436" y="1407"/>
                            </a:cubicBezTo>
                            <a:cubicBezTo>
                              <a:pt x="-812" y="3274"/>
                              <a:pt x="-812" y="6322"/>
                              <a:pt x="2436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72" name="Freeform: Shape 13771">
                        <a:extLst>
                          <a:ext uri="{FF2B5EF4-FFF2-40B4-BE49-F238E27FC236}">
                            <a16:creationId xmlns:a16="http://schemas.microsoft.com/office/drawing/2014/main" id="{4D525091-AAFC-9655-5888-EA1EFE0CF3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22126" y="4702025"/>
                        <a:ext cx="16650" cy="5741"/>
                      </a:xfrm>
                      <a:custGeom>
                        <a:avLst/>
                        <a:gdLst>
                          <a:gd name="connsiteX0" fmla="*/ 0 w 16650"/>
                          <a:gd name="connsiteY0" fmla="*/ 0 h 5741"/>
                          <a:gd name="connsiteX1" fmla="*/ 0 w 16650"/>
                          <a:gd name="connsiteY1" fmla="*/ 895 h 5741"/>
                          <a:gd name="connsiteX2" fmla="*/ 2439 w 16650"/>
                          <a:gd name="connsiteY2" fmla="*/ 4334 h 5741"/>
                          <a:gd name="connsiteX3" fmla="*/ 14212 w 16650"/>
                          <a:gd name="connsiteY3" fmla="*/ 4334 h 5741"/>
                          <a:gd name="connsiteX4" fmla="*/ 16650 w 16650"/>
                          <a:gd name="connsiteY4" fmla="*/ 981 h 5741"/>
                          <a:gd name="connsiteX5" fmla="*/ 16650 w 16650"/>
                          <a:gd name="connsiteY5" fmla="*/ 86 h 5741"/>
                          <a:gd name="connsiteX6" fmla="*/ 14212 w 16650"/>
                          <a:gd name="connsiteY6" fmla="*/ 3438 h 5741"/>
                          <a:gd name="connsiteX7" fmla="*/ 2439 w 16650"/>
                          <a:gd name="connsiteY7" fmla="*/ 3438 h 5741"/>
                          <a:gd name="connsiteX8" fmla="*/ 0 w 16650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50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95"/>
                              <a:pt x="-19" y="124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767" name="Freeform: Shape 13766">
                      <a:extLst>
                        <a:ext uri="{FF2B5EF4-FFF2-40B4-BE49-F238E27FC236}">
                          <a16:creationId xmlns:a16="http://schemas.microsoft.com/office/drawing/2014/main" id="{CCBC8AB9-29A1-8F70-4BBF-85409E57A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593" y="4661715"/>
                      <a:ext cx="47950" cy="44020"/>
                    </a:xfrm>
                    <a:custGeom>
                      <a:avLst/>
                      <a:gdLst>
                        <a:gd name="connsiteX0" fmla="*/ 2324 w 47950"/>
                        <a:gd name="connsiteY0" fmla="*/ 8773 h 44020"/>
                        <a:gd name="connsiteX1" fmla="*/ 8753 w 47950"/>
                        <a:gd name="connsiteY1" fmla="*/ 2372 h 44020"/>
                        <a:gd name="connsiteX2" fmla="*/ 26260 w 47950"/>
                        <a:gd name="connsiteY2" fmla="*/ 2372 h 44020"/>
                        <a:gd name="connsiteX3" fmla="*/ 45768 w 47950"/>
                        <a:gd name="connsiteY3" fmla="*/ 13630 h 44020"/>
                        <a:gd name="connsiteX4" fmla="*/ 38033 w 47950"/>
                        <a:gd name="connsiteY4" fmla="*/ 27023 h 44020"/>
                        <a:gd name="connsiteX5" fmla="*/ 18526 w 47950"/>
                        <a:gd name="connsiteY5" fmla="*/ 15764 h 44020"/>
                        <a:gd name="connsiteX6" fmla="*/ 16478 w 47950"/>
                        <a:gd name="connsiteY6" fmla="*/ 15764 h 44020"/>
                        <a:gd name="connsiteX7" fmla="*/ 15459 w 47950"/>
                        <a:gd name="connsiteY7" fmla="*/ 17536 h 44020"/>
                        <a:gd name="connsiteX8" fmla="*/ 15459 w 47950"/>
                        <a:gd name="connsiteY8" fmla="*/ 39415 h 44020"/>
                        <a:gd name="connsiteX9" fmla="*/ 0 w 47950"/>
                        <a:gd name="connsiteY9" fmla="*/ 39215 h 44020"/>
                        <a:gd name="connsiteX10" fmla="*/ 0 w 47950"/>
                        <a:gd name="connsiteY10" fmla="*/ 17536 h 44020"/>
                        <a:gd name="connsiteX11" fmla="*/ 2324 w 47950"/>
                        <a:gd name="connsiteY11" fmla="*/ 877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50" h="44020">
                          <a:moveTo>
                            <a:pt x="2324" y="8773"/>
                          </a:moveTo>
                          <a:cubicBezTo>
                            <a:pt x="3829" y="6172"/>
                            <a:pt x="6020" y="3962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97" y="16993"/>
                            <a:pt x="44625" y="30823"/>
                            <a:pt x="38033" y="27023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0"/>
                            <a:pt x="15450" y="16564"/>
                            <a:pt x="15459" y="17536"/>
                          </a:cubicBezTo>
                          <a:lnTo>
                            <a:pt x="15459" y="39415"/>
                          </a:lnTo>
                          <a:cubicBezTo>
                            <a:pt x="15459" y="45730"/>
                            <a:pt x="0" y="45444"/>
                            <a:pt x="0" y="39215"/>
                          </a:cubicBezTo>
                          <a:lnTo>
                            <a:pt x="0" y="1753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768" name="Graphic 3">
                      <a:extLst>
                        <a:ext uri="{FF2B5EF4-FFF2-40B4-BE49-F238E27FC236}">
                          <a16:creationId xmlns:a16="http://schemas.microsoft.com/office/drawing/2014/main" id="{E593FB95-B3DC-E3D2-2B2F-A6D26343A8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59141" y="4674732"/>
                      <a:ext cx="12553" cy="15647"/>
                      <a:chOff x="4559141" y="4674732"/>
                      <a:chExt cx="12553" cy="15647"/>
                    </a:xfrm>
                    <a:grpFill/>
                  </p:grpSpPr>
                  <p:sp>
                    <p:nvSpPr>
                      <p:cNvPr id="13769" name="Freeform: Shape 13768">
                        <a:extLst>
                          <a:ext uri="{FF2B5EF4-FFF2-40B4-BE49-F238E27FC236}">
                            <a16:creationId xmlns:a16="http://schemas.microsoft.com/office/drawing/2014/main" id="{2D74F84A-AB92-3B3F-0575-F348EB0C2D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922" y="4675181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3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5" y="12519"/>
                              <a:pt x="11773" y="7956"/>
                              <a:pt x="11773" y="4203"/>
                            </a:cubicBezTo>
                            <a:cubicBezTo>
                              <a:pt x="11763" y="451"/>
                              <a:pt x="9135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70" name="Freeform: Shape 13769">
                        <a:extLst>
                          <a:ext uri="{FF2B5EF4-FFF2-40B4-BE49-F238E27FC236}">
                            <a16:creationId xmlns:a16="http://schemas.microsoft.com/office/drawing/2014/main" id="{821B8246-0D7A-1B65-864E-128E78176A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59141" y="4674732"/>
                        <a:ext cx="10858" cy="15235"/>
                      </a:xfrm>
                      <a:custGeom>
                        <a:avLst/>
                        <a:gdLst>
                          <a:gd name="connsiteX0" fmla="*/ 10858 w 10858"/>
                          <a:gd name="connsiteY0" fmla="*/ 862 h 15235"/>
                          <a:gd name="connsiteX1" fmla="*/ 10087 w 10858"/>
                          <a:gd name="connsiteY1" fmla="*/ 414 h 15235"/>
                          <a:gd name="connsiteX2" fmla="*/ 5886 w 10858"/>
                          <a:gd name="connsiteY2" fmla="*/ 805 h 15235"/>
                          <a:gd name="connsiteX3" fmla="*/ 0 w 10858"/>
                          <a:gd name="connsiteY3" fmla="*/ 10996 h 15235"/>
                          <a:gd name="connsiteX4" fmla="*/ 1686 w 10858"/>
                          <a:gd name="connsiteY4" fmla="*/ 14788 h 15235"/>
                          <a:gd name="connsiteX5" fmla="*/ 2457 w 10858"/>
                          <a:gd name="connsiteY5" fmla="*/ 15235 h 15235"/>
                          <a:gd name="connsiteX6" fmla="*/ 772 w 10858"/>
                          <a:gd name="connsiteY6" fmla="*/ 11444 h 15235"/>
                          <a:gd name="connsiteX7" fmla="*/ 6658 w 10858"/>
                          <a:gd name="connsiteY7" fmla="*/ 1252 h 15235"/>
                          <a:gd name="connsiteX8" fmla="*/ 10858 w 10858"/>
                          <a:gd name="connsiteY8" fmla="*/ 862 h 15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5">
                            <a:moveTo>
                              <a:pt x="10858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48" y="14159"/>
                              <a:pt x="1686" y="14788"/>
                            </a:cubicBezTo>
                            <a:lnTo>
                              <a:pt x="2457" y="15235"/>
                            </a:lnTo>
                            <a:cubicBezTo>
                              <a:pt x="1419" y="14606"/>
                              <a:pt x="772" y="13302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8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758" name="Graphic 3">
                    <a:extLst>
                      <a:ext uri="{FF2B5EF4-FFF2-40B4-BE49-F238E27FC236}">
                        <a16:creationId xmlns:a16="http://schemas.microsoft.com/office/drawing/2014/main" id="{B77928E6-54C3-BFEF-6DBF-F9810D7E2DAB}"/>
                      </a:ext>
                    </a:extLst>
                  </p:cNvPr>
                  <p:cNvGrpSpPr/>
                  <p:nvPr/>
                </p:nvGrpSpPr>
                <p:grpSpPr>
                  <a:xfrm>
                    <a:off x="4577904" y="4629511"/>
                    <a:ext cx="49569" cy="46060"/>
                    <a:chOff x="4577904" y="4629511"/>
                    <a:chExt cx="49569" cy="46060"/>
                  </a:xfrm>
                  <a:grpFill/>
                </p:grpSpPr>
                <p:grpSp>
                  <p:nvGrpSpPr>
                    <p:cNvPr id="13759" name="Graphic 3">
                      <a:extLst>
                        <a:ext uri="{FF2B5EF4-FFF2-40B4-BE49-F238E27FC236}">
                          <a16:creationId xmlns:a16="http://schemas.microsoft.com/office/drawing/2014/main" id="{B8604B14-3F3E-D955-F38A-0313DA828D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77904" y="4665071"/>
                      <a:ext cx="16650" cy="10501"/>
                      <a:chOff x="4577904" y="4665071"/>
                      <a:chExt cx="16650" cy="10501"/>
                    </a:xfrm>
                    <a:grpFill/>
                  </p:grpSpPr>
                  <p:sp>
                    <p:nvSpPr>
                      <p:cNvPr id="13764" name="Freeform: Shape 13763">
                        <a:extLst>
                          <a:ext uri="{FF2B5EF4-FFF2-40B4-BE49-F238E27FC236}">
                            <a16:creationId xmlns:a16="http://schemas.microsoft.com/office/drawing/2014/main" id="{5C674796-0E5F-3D5C-185C-46F69A1F65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904" y="4665071"/>
                        <a:ext cx="16648" cy="9606"/>
                      </a:xfrm>
                      <a:custGeom>
                        <a:avLst/>
                        <a:gdLst>
                          <a:gd name="connsiteX0" fmla="*/ 2440 w 16648"/>
                          <a:gd name="connsiteY0" fmla="*/ 8199 h 9606"/>
                          <a:gd name="connsiteX1" fmla="*/ 14212 w 16648"/>
                          <a:gd name="connsiteY1" fmla="*/ 8199 h 9606"/>
                          <a:gd name="connsiteX2" fmla="*/ 14212 w 16648"/>
                          <a:gd name="connsiteY2" fmla="*/ 1407 h 9606"/>
                          <a:gd name="connsiteX3" fmla="*/ 2440 w 16648"/>
                          <a:gd name="connsiteY3" fmla="*/ 1407 h 9606"/>
                          <a:gd name="connsiteX4" fmla="*/ 2440 w 16648"/>
                          <a:gd name="connsiteY4" fmla="*/ 8199 h 96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648" h="9606">
                            <a:moveTo>
                              <a:pt x="2440" y="8199"/>
                            </a:moveTo>
                            <a:cubicBezTo>
                              <a:pt x="5688" y="10075"/>
                              <a:pt x="10955" y="10075"/>
                              <a:pt x="14212" y="8199"/>
                            </a:cubicBezTo>
                            <a:cubicBezTo>
                              <a:pt x="17461" y="6322"/>
                              <a:pt x="17461" y="3284"/>
                              <a:pt x="14212" y="1407"/>
                            </a:cubicBezTo>
                            <a:cubicBezTo>
                              <a:pt x="10965" y="-469"/>
                              <a:pt x="5697" y="-469"/>
                              <a:pt x="2440" y="1407"/>
                            </a:cubicBezTo>
                            <a:cubicBezTo>
                              <a:pt x="-818" y="3284"/>
                              <a:pt x="-808" y="6322"/>
                              <a:pt x="2440" y="819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65" name="Freeform: Shape 13764">
                        <a:extLst>
                          <a:ext uri="{FF2B5EF4-FFF2-40B4-BE49-F238E27FC236}">
                            <a16:creationId xmlns:a16="http://schemas.microsoft.com/office/drawing/2014/main" id="{837D1386-BC85-01B0-E91B-8D6A86E9DA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77905" y="4669831"/>
                        <a:ext cx="16649" cy="5741"/>
                      </a:xfrm>
                      <a:custGeom>
                        <a:avLst/>
                        <a:gdLst>
                          <a:gd name="connsiteX0" fmla="*/ 0 w 16649"/>
                          <a:gd name="connsiteY0" fmla="*/ 0 h 5741"/>
                          <a:gd name="connsiteX1" fmla="*/ 0 w 16649"/>
                          <a:gd name="connsiteY1" fmla="*/ 895 h 5741"/>
                          <a:gd name="connsiteX2" fmla="*/ 2439 w 16649"/>
                          <a:gd name="connsiteY2" fmla="*/ 4334 h 5741"/>
                          <a:gd name="connsiteX3" fmla="*/ 14212 w 16649"/>
                          <a:gd name="connsiteY3" fmla="*/ 4334 h 5741"/>
                          <a:gd name="connsiteX4" fmla="*/ 16650 w 16649"/>
                          <a:gd name="connsiteY4" fmla="*/ 981 h 5741"/>
                          <a:gd name="connsiteX5" fmla="*/ 16650 w 16649"/>
                          <a:gd name="connsiteY5" fmla="*/ 86 h 5741"/>
                          <a:gd name="connsiteX6" fmla="*/ 14212 w 16649"/>
                          <a:gd name="connsiteY6" fmla="*/ 3438 h 5741"/>
                          <a:gd name="connsiteX7" fmla="*/ 2439 w 16649"/>
                          <a:gd name="connsiteY7" fmla="*/ 3438 h 5741"/>
                          <a:gd name="connsiteX8" fmla="*/ 0 w 16649"/>
                          <a:gd name="connsiteY8" fmla="*/ 0 h 5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649" h="5741">
                            <a:moveTo>
                              <a:pt x="0" y="0"/>
                            </a:moveTo>
                            <a:lnTo>
                              <a:pt x="0" y="895"/>
                            </a:lnTo>
                            <a:cubicBezTo>
                              <a:pt x="-19" y="2143"/>
                              <a:pt x="791" y="3391"/>
                              <a:pt x="2439" y="4334"/>
                            </a:cubicBezTo>
                            <a:cubicBezTo>
                              <a:pt x="5687" y="6210"/>
                              <a:pt x="10954" y="6210"/>
                              <a:pt x="14212" y="4334"/>
                            </a:cubicBezTo>
                            <a:cubicBezTo>
                              <a:pt x="15821" y="3410"/>
                              <a:pt x="16631" y="2200"/>
                              <a:pt x="16650" y="981"/>
                            </a:cubicBezTo>
                            <a:lnTo>
                              <a:pt x="16650" y="86"/>
                            </a:lnTo>
                            <a:cubicBezTo>
                              <a:pt x="16631" y="1305"/>
                              <a:pt x="15821" y="2515"/>
                              <a:pt x="14212" y="3438"/>
                            </a:cubicBezTo>
                            <a:cubicBezTo>
                              <a:pt x="10964" y="5315"/>
                              <a:pt x="5696" y="5315"/>
                              <a:pt x="2439" y="3438"/>
                            </a:cubicBezTo>
                            <a:cubicBezTo>
                              <a:pt x="791" y="2486"/>
                              <a:pt x="-19" y="1238"/>
                              <a:pt x="0" y="0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760" name="Freeform: Shape 13759">
                      <a:extLst>
                        <a:ext uri="{FF2B5EF4-FFF2-40B4-BE49-F238E27FC236}">
                          <a16:creationId xmlns:a16="http://schemas.microsoft.com/office/drawing/2014/main" id="{5D556B00-4A8B-FD42-4D6A-5EDBCA03A3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78372" y="4629511"/>
                      <a:ext cx="47946" cy="44020"/>
                    </a:xfrm>
                    <a:custGeom>
                      <a:avLst/>
                      <a:gdLst>
                        <a:gd name="connsiteX0" fmla="*/ 2324 w 47946"/>
                        <a:gd name="connsiteY0" fmla="*/ 8773 h 44020"/>
                        <a:gd name="connsiteX1" fmla="*/ 8753 w 47946"/>
                        <a:gd name="connsiteY1" fmla="*/ 2372 h 44020"/>
                        <a:gd name="connsiteX2" fmla="*/ 26260 w 47946"/>
                        <a:gd name="connsiteY2" fmla="*/ 2372 h 44020"/>
                        <a:gd name="connsiteX3" fmla="*/ 45768 w 47946"/>
                        <a:gd name="connsiteY3" fmla="*/ 13630 h 44020"/>
                        <a:gd name="connsiteX4" fmla="*/ 38033 w 47946"/>
                        <a:gd name="connsiteY4" fmla="*/ 27023 h 44020"/>
                        <a:gd name="connsiteX5" fmla="*/ 18526 w 47946"/>
                        <a:gd name="connsiteY5" fmla="*/ 15764 h 44020"/>
                        <a:gd name="connsiteX6" fmla="*/ 16478 w 47946"/>
                        <a:gd name="connsiteY6" fmla="*/ 15764 h 44020"/>
                        <a:gd name="connsiteX7" fmla="*/ 15459 w 47946"/>
                        <a:gd name="connsiteY7" fmla="*/ 17536 h 44020"/>
                        <a:gd name="connsiteX8" fmla="*/ 15459 w 47946"/>
                        <a:gd name="connsiteY8" fmla="*/ 39415 h 44020"/>
                        <a:gd name="connsiteX9" fmla="*/ 0 w 47946"/>
                        <a:gd name="connsiteY9" fmla="*/ 39215 h 44020"/>
                        <a:gd name="connsiteX10" fmla="*/ 0 w 47946"/>
                        <a:gd name="connsiteY10" fmla="*/ 17536 h 44020"/>
                        <a:gd name="connsiteX11" fmla="*/ 2324 w 47946"/>
                        <a:gd name="connsiteY11" fmla="*/ 8773 h 44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7946" h="44020">
                          <a:moveTo>
                            <a:pt x="2324" y="8773"/>
                          </a:moveTo>
                          <a:cubicBezTo>
                            <a:pt x="3829" y="6172"/>
                            <a:pt x="6020" y="3963"/>
                            <a:pt x="8753" y="2372"/>
                          </a:cubicBezTo>
                          <a:cubicBezTo>
                            <a:pt x="14240" y="-791"/>
                            <a:pt x="20784" y="-791"/>
                            <a:pt x="26260" y="2372"/>
                          </a:cubicBezTo>
                          <a:lnTo>
                            <a:pt x="45768" y="13630"/>
                          </a:lnTo>
                          <a:cubicBezTo>
                            <a:pt x="51587" y="16993"/>
                            <a:pt x="44625" y="30823"/>
                            <a:pt x="38033" y="27023"/>
                          </a:cubicBezTo>
                          <a:lnTo>
                            <a:pt x="18526" y="15764"/>
                          </a:lnTo>
                          <a:cubicBezTo>
                            <a:pt x="17678" y="15278"/>
                            <a:pt x="16945" y="15497"/>
                            <a:pt x="16478" y="15764"/>
                          </a:cubicBezTo>
                          <a:cubicBezTo>
                            <a:pt x="16012" y="16031"/>
                            <a:pt x="15450" y="16564"/>
                            <a:pt x="15459" y="17536"/>
                          </a:cubicBezTo>
                          <a:lnTo>
                            <a:pt x="15459" y="39415"/>
                          </a:lnTo>
                          <a:cubicBezTo>
                            <a:pt x="15459" y="45730"/>
                            <a:pt x="0" y="45444"/>
                            <a:pt x="0" y="39215"/>
                          </a:cubicBezTo>
                          <a:lnTo>
                            <a:pt x="0" y="17536"/>
                          </a:lnTo>
                          <a:cubicBezTo>
                            <a:pt x="0" y="14373"/>
                            <a:pt x="819" y="11373"/>
                            <a:pt x="2324" y="877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761" name="Graphic 3">
                      <a:extLst>
                        <a:ext uri="{FF2B5EF4-FFF2-40B4-BE49-F238E27FC236}">
                          <a16:creationId xmlns:a16="http://schemas.microsoft.com/office/drawing/2014/main" id="{75F7606B-4BD9-AEE1-9EA6-FD15E5009D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14919" y="4642528"/>
                      <a:ext cx="12553" cy="15647"/>
                      <a:chOff x="4614919" y="4642528"/>
                      <a:chExt cx="12553" cy="15647"/>
                    </a:xfrm>
                    <a:grpFill/>
                  </p:grpSpPr>
                  <p:sp>
                    <p:nvSpPr>
                      <p:cNvPr id="13762" name="Freeform: Shape 13761">
                        <a:extLst>
                          <a:ext uri="{FF2B5EF4-FFF2-40B4-BE49-F238E27FC236}">
                            <a16:creationId xmlns:a16="http://schemas.microsoft.com/office/drawing/2014/main" id="{41E0FF63-CD28-D1AF-8BE3-52F542BBA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5700" y="4642977"/>
                        <a:ext cx="11772" cy="15198"/>
                      </a:xfrm>
                      <a:custGeom>
                        <a:avLst/>
                        <a:gdLst>
                          <a:gd name="connsiteX0" fmla="*/ 5886 w 11772"/>
                          <a:gd name="connsiteY0" fmla="*/ 803 h 15198"/>
                          <a:gd name="connsiteX1" fmla="*/ 0 w 11772"/>
                          <a:gd name="connsiteY1" fmla="*/ 10995 h 15198"/>
                          <a:gd name="connsiteX2" fmla="*/ 5886 w 11772"/>
                          <a:gd name="connsiteY2" fmla="*/ 14395 h 15198"/>
                          <a:gd name="connsiteX3" fmla="*/ 11773 w 11772"/>
                          <a:gd name="connsiteY3" fmla="*/ 4204 h 15198"/>
                          <a:gd name="connsiteX4" fmla="*/ 5886 w 11772"/>
                          <a:gd name="connsiteY4" fmla="*/ 803 h 15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772" h="15198">
                            <a:moveTo>
                              <a:pt x="5886" y="803"/>
                            </a:moveTo>
                            <a:cubicBezTo>
                              <a:pt x="2638" y="2680"/>
                              <a:pt x="0" y="7242"/>
                              <a:pt x="0" y="10995"/>
                            </a:cubicBezTo>
                            <a:cubicBezTo>
                              <a:pt x="0" y="14748"/>
                              <a:pt x="2638" y="16272"/>
                              <a:pt x="5886" y="14395"/>
                            </a:cubicBezTo>
                            <a:cubicBezTo>
                              <a:pt x="9134" y="12519"/>
                              <a:pt x="11773" y="7956"/>
                              <a:pt x="11773" y="4204"/>
                            </a:cubicBezTo>
                            <a:cubicBezTo>
                              <a:pt x="11763" y="451"/>
                              <a:pt x="9134" y="-1073"/>
                              <a:pt x="5886" y="803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63" name="Freeform: Shape 13762">
                        <a:extLst>
                          <a:ext uri="{FF2B5EF4-FFF2-40B4-BE49-F238E27FC236}">
                            <a16:creationId xmlns:a16="http://schemas.microsoft.com/office/drawing/2014/main" id="{F1DA19B8-8249-DE43-F1D3-642A22838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4919" y="4642528"/>
                        <a:ext cx="10858" cy="15234"/>
                      </a:xfrm>
                      <a:custGeom>
                        <a:avLst/>
                        <a:gdLst>
                          <a:gd name="connsiteX0" fmla="*/ 10859 w 10858"/>
                          <a:gd name="connsiteY0" fmla="*/ 862 h 15234"/>
                          <a:gd name="connsiteX1" fmla="*/ 10087 w 10858"/>
                          <a:gd name="connsiteY1" fmla="*/ 414 h 15234"/>
                          <a:gd name="connsiteX2" fmla="*/ 5886 w 10858"/>
                          <a:gd name="connsiteY2" fmla="*/ 805 h 15234"/>
                          <a:gd name="connsiteX3" fmla="*/ 0 w 10858"/>
                          <a:gd name="connsiteY3" fmla="*/ 10996 h 15234"/>
                          <a:gd name="connsiteX4" fmla="*/ 1686 w 10858"/>
                          <a:gd name="connsiteY4" fmla="*/ 14787 h 15234"/>
                          <a:gd name="connsiteX5" fmla="*/ 2457 w 10858"/>
                          <a:gd name="connsiteY5" fmla="*/ 15235 h 15234"/>
                          <a:gd name="connsiteX6" fmla="*/ 772 w 10858"/>
                          <a:gd name="connsiteY6" fmla="*/ 11444 h 15234"/>
                          <a:gd name="connsiteX7" fmla="*/ 6658 w 10858"/>
                          <a:gd name="connsiteY7" fmla="*/ 1252 h 15234"/>
                          <a:gd name="connsiteX8" fmla="*/ 10859 w 10858"/>
                          <a:gd name="connsiteY8" fmla="*/ 862 h 152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0858" h="15234">
                            <a:moveTo>
                              <a:pt x="10859" y="862"/>
                            </a:moveTo>
                            <a:lnTo>
                              <a:pt x="10087" y="414"/>
                            </a:lnTo>
                            <a:cubicBezTo>
                              <a:pt x="9020" y="-224"/>
                              <a:pt x="7534" y="-148"/>
                              <a:pt x="5886" y="805"/>
                            </a:cubicBezTo>
                            <a:cubicBezTo>
                              <a:pt x="2638" y="2681"/>
                              <a:pt x="0" y="7244"/>
                              <a:pt x="0" y="10996"/>
                            </a:cubicBezTo>
                            <a:cubicBezTo>
                              <a:pt x="0" y="12854"/>
                              <a:pt x="638" y="14159"/>
                              <a:pt x="1686" y="14787"/>
                            </a:cubicBezTo>
                            <a:lnTo>
                              <a:pt x="2457" y="15235"/>
                            </a:lnTo>
                            <a:cubicBezTo>
                              <a:pt x="1410" y="14616"/>
                              <a:pt x="772" y="13301"/>
                              <a:pt x="772" y="11444"/>
                            </a:cubicBezTo>
                            <a:cubicBezTo>
                              <a:pt x="772" y="7691"/>
                              <a:pt x="3410" y="3129"/>
                              <a:pt x="6658" y="1252"/>
                            </a:cubicBezTo>
                            <a:cubicBezTo>
                              <a:pt x="8306" y="300"/>
                              <a:pt x="9792" y="224"/>
                              <a:pt x="10859" y="862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3475" name="Graphic 3">
                  <a:extLst>
                    <a:ext uri="{FF2B5EF4-FFF2-40B4-BE49-F238E27FC236}">
                      <a16:creationId xmlns:a16="http://schemas.microsoft.com/office/drawing/2014/main" id="{E11D8EAF-C0EB-0543-948B-415E1641D916}"/>
                    </a:ext>
                  </a:extLst>
                </p:cNvPr>
                <p:cNvGrpSpPr/>
                <p:nvPr/>
              </p:nvGrpSpPr>
              <p:grpSpPr>
                <a:xfrm>
                  <a:off x="1647654" y="6334529"/>
                  <a:ext cx="191210" cy="935031"/>
                  <a:chOff x="4439583" y="4802190"/>
                  <a:chExt cx="78762" cy="350139"/>
                </a:xfrm>
                <a:solidFill>
                  <a:schemeClr val="accent1"/>
                </a:solidFill>
              </p:grpSpPr>
              <p:sp>
                <p:nvSpPr>
                  <p:cNvPr id="13748" name="Freeform: Shape 13747">
                    <a:extLst>
                      <a:ext uri="{FF2B5EF4-FFF2-40B4-BE49-F238E27FC236}">
                        <a16:creationId xmlns:a16="http://schemas.microsoft.com/office/drawing/2014/main" id="{68A24E16-F5BD-2079-317A-42448A9BE1E6}"/>
                      </a:ext>
                    </a:extLst>
                  </p:cNvPr>
                  <p:cNvSpPr/>
                  <p:nvPr/>
                </p:nvSpPr>
                <p:spPr>
                  <a:xfrm>
                    <a:off x="4439583" y="4802190"/>
                    <a:ext cx="68446" cy="350139"/>
                  </a:xfrm>
                  <a:custGeom>
                    <a:avLst/>
                    <a:gdLst>
                      <a:gd name="connsiteX0" fmla="*/ 0 w 68446"/>
                      <a:gd name="connsiteY0" fmla="*/ 0 h 350139"/>
                      <a:gd name="connsiteX1" fmla="*/ 0 w 68446"/>
                      <a:gd name="connsiteY1" fmla="*/ 310620 h 350139"/>
                      <a:gd name="connsiteX2" fmla="*/ 68447 w 68446"/>
                      <a:gd name="connsiteY2" fmla="*/ 350139 h 350139"/>
                      <a:gd name="connsiteX3" fmla="*/ 68447 w 68446"/>
                      <a:gd name="connsiteY3" fmla="*/ 39519 h 350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8446" h="350139">
                        <a:moveTo>
                          <a:pt x="0" y="0"/>
                        </a:moveTo>
                        <a:lnTo>
                          <a:pt x="0" y="310620"/>
                        </a:lnTo>
                        <a:lnTo>
                          <a:pt x="68447" y="350139"/>
                        </a:lnTo>
                        <a:lnTo>
                          <a:pt x="68447" y="39519"/>
                        </a:lnTo>
                        <a:close/>
                      </a:path>
                    </a:pathLst>
                  </a:custGeom>
                  <a:solidFill>
                    <a:schemeClr val="accent3">
                      <a:lumMod val="6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49" name="Freeform: Shape 13748">
                    <a:extLst>
                      <a:ext uri="{FF2B5EF4-FFF2-40B4-BE49-F238E27FC236}">
                        <a16:creationId xmlns:a16="http://schemas.microsoft.com/office/drawing/2014/main" id="{F81B2A6A-1DB5-C4AE-58E0-1B1601BD3A3F}"/>
                      </a:ext>
                    </a:extLst>
                  </p:cNvPr>
                  <p:cNvSpPr/>
                  <p:nvPr/>
                </p:nvSpPr>
                <p:spPr>
                  <a:xfrm>
                    <a:off x="4508030" y="4835747"/>
                    <a:ext cx="10315" cy="316582"/>
                  </a:xfrm>
                  <a:custGeom>
                    <a:avLst/>
                    <a:gdLst>
                      <a:gd name="connsiteX0" fmla="*/ 10316 w 10315"/>
                      <a:gd name="connsiteY0" fmla="*/ 310629 h 316582"/>
                      <a:gd name="connsiteX1" fmla="*/ 0 w 10315"/>
                      <a:gd name="connsiteY1" fmla="*/ 316582 h 316582"/>
                      <a:gd name="connsiteX2" fmla="*/ 0 w 10315"/>
                      <a:gd name="connsiteY2" fmla="*/ 5963 h 316582"/>
                      <a:gd name="connsiteX3" fmla="*/ 10316 w 10315"/>
                      <a:gd name="connsiteY3" fmla="*/ 0 h 316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315" h="316582">
                        <a:moveTo>
                          <a:pt x="10316" y="310629"/>
                        </a:moveTo>
                        <a:lnTo>
                          <a:pt x="0" y="316582"/>
                        </a:lnTo>
                        <a:lnTo>
                          <a:pt x="0" y="5963"/>
                        </a:lnTo>
                        <a:lnTo>
                          <a:pt x="10316" y="0"/>
                        </a:lnTo>
                        <a:close/>
                      </a:path>
                    </a:pathLst>
                  </a:custGeom>
                  <a:solidFill>
                    <a:srgbClr val="305D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50" name="Freeform: Shape 13749">
                    <a:extLst>
                      <a:ext uri="{FF2B5EF4-FFF2-40B4-BE49-F238E27FC236}">
                        <a16:creationId xmlns:a16="http://schemas.microsoft.com/office/drawing/2014/main" id="{D8E124E5-C22E-E184-51FC-9EB70C68D802}"/>
                      </a:ext>
                    </a:extLst>
                  </p:cNvPr>
                  <p:cNvSpPr/>
                  <p:nvPr/>
                </p:nvSpPr>
                <p:spPr>
                  <a:xfrm>
                    <a:off x="4497457" y="4829641"/>
                    <a:ext cx="20888" cy="12068"/>
                  </a:xfrm>
                  <a:custGeom>
                    <a:avLst/>
                    <a:gdLst>
                      <a:gd name="connsiteX0" fmla="*/ 10573 w 20888"/>
                      <a:gd name="connsiteY0" fmla="*/ 12068 h 12068"/>
                      <a:gd name="connsiteX1" fmla="*/ 0 w 20888"/>
                      <a:gd name="connsiteY1" fmla="*/ 5962 h 12068"/>
                      <a:gd name="connsiteX2" fmla="*/ 10316 w 20888"/>
                      <a:gd name="connsiteY2" fmla="*/ 0 h 12068"/>
                      <a:gd name="connsiteX3" fmla="*/ 20888 w 20888"/>
                      <a:gd name="connsiteY3" fmla="*/ 6105 h 12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88" h="12068">
                        <a:moveTo>
                          <a:pt x="10573" y="12068"/>
                        </a:moveTo>
                        <a:lnTo>
                          <a:pt x="0" y="5962"/>
                        </a:lnTo>
                        <a:lnTo>
                          <a:pt x="10316" y="0"/>
                        </a:lnTo>
                        <a:lnTo>
                          <a:pt x="20888" y="6105"/>
                        </a:lnTo>
                        <a:close/>
                      </a:path>
                    </a:pathLst>
                  </a:custGeom>
                  <a:solidFill>
                    <a:srgbClr val="4A48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476" name="Graphic 3">
                  <a:extLst>
                    <a:ext uri="{FF2B5EF4-FFF2-40B4-BE49-F238E27FC236}">
                      <a16:creationId xmlns:a16="http://schemas.microsoft.com/office/drawing/2014/main" id="{0B2E4FA8-FC07-D8E3-D17B-4748F85BCC5D}"/>
                    </a:ext>
                  </a:extLst>
                </p:cNvPr>
                <p:cNvGrpSpPr/>
                <p:nvPr/>
              </p:nvGrpSpPr>
              <p:grpSpPr>
                <a:xfrm>
                  <a:off x="2219668" y="5955330"/>
                  <a:ext cx="191232" cy="950953"/>
                  <a:chOff x="4675203" y="4660192"/>
                  <a:chExt cx="78771" cy="356101"/>
                </a:xfrm>
                <a:solidFill>
                  <a:schemeClr val="accent1"/>
                </a:solidFill>
              </p:grpSpPr>
              <p:grpSp>
                <p:nvGrpSpPr>
                  <p:cNvPr id="13740" name="Graphic 3">
                    <a:extLst>
                      <a:ext uri="{FF2B5EF4-FFF2-40B4-BE49-F238E27FC236}">
                        <a16:creationId xmlns:a16="http://schemas.microsoft.com/office/drawing/2014/main" id="{FB095D11-BA54-6C01-86D8-D01AD9F81330}"/>
                      </a:ext>
                    </a:extLst>
                  </p:cNvPr>
                  <p:cNvGrpSpPr/>
                  <p:nvPr/>
                </p:nvGrpSpPr>
                <p:grpSpPr>
                  <a:xfrm>
                    <a:off x="4675203" y="4660192"/>
                    <a:ext cx="20897" cy="322687"/>
                    <a:chOff x="4675203" y="4660192"/>
                    <a:chExt cx="20897" cy="322687"/>
                  </a:xfrm>
                  <a:solidFill>
                    <a:schemeClr val="accent1"/>
                  </a:solidFill>
                </p:grpSpPr>
                <p:sp>
                  <p:nvSpPr>
                    <p:cNvPr id="13745" name="Freeform: Shape 13744">
                      <a:extLst>
                        <a:ext uri="{FF2B5EF4-FFF2-40B4-BE49-F238E27FC236}">
                          <a16:creationId xmlns:a16="http://schemas.microsoft.com/office/drawing/2014/main" id="{60932ECC-28C9-A695-23B2-173A542E4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203" y="4666154"/>
                      <a:ext cx="10572" cy="316725"/>
                    </a:xfrm>
                    <a:custGeom>
                      <a:avLst/>
                      <a:gdLst>
                        <a:gd name="connsiteX0" fmla="*/ 10573 w 10572"/>
                        <a:gd name="connsiteY0" fmla="*/ 316725 h 316725"/>
                        <a:gd name="connsiteX1" fmla="*/ 0 w 10572"/>
                        <a:gd name="connsiteY1" fmla="*/ 310620 h 316725"/>
                        <a:gd name="connsiteX2" fmla="*/ 0 w 10572"/>
                        <a:gd name="connsiteY2" fmla="*/ 0 h 316725"/>
                        <a:gd name="connsiteX3" fmla="*/ 10573 w 10572"/>
                        <a:gd name="connsiteY3" fmla="*/ 6096 h 31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72" h="316725">
                          <a:moveTo>
                            <a:pt x="10573" y="316725"/>
                          </a:moveTo>
                          <a:lnTo>
                            <a:pt x="0" y="310620"/>
                          </a:lnTo>
                          <a:lnTo>
                            <a:pt x="0" y="0"/>
                          </a:lnTo>
                          <a:lnTo>
                            <a:pt x="10573" y="6096"/>
                          </a:lnTo>
                          <a:close/>
                        </a:path>
                      </a:pathLst>
                    </a:custGeom>
                    <a:solidFill>
                      <a:srgbClr val="26538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46" name="Freeform: Shape 13745">
                      <a:extLst>
                        <a:ext uri="{FF2B5EF4-FFF2-40B4-BE49-F238E27FC236}">
                          <a16:creationId xmlns:a16="http://schemas.microsoft.com/office/drawing/2014/main" id="{0FF2C689-3325-3C1D-DB76-BD48774EBF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5776" y="4666297"/>
                      <a:ext cx="10325" cy="316582"/>
                    </a:xfrm>
                    <a:custGeom>
                      <a:avLst/>
                      <a:gdLst>
                        <a:gd name="connsiteX0" fmla="*/ 10325 w 10325"/>
                        <a:gd name="connsiteY0" fmla="*/ 310620 h 316582"/>
                        <a:gd name="connsiteX1" fmla="*/ 0 w 10325"/>
                        <a:gd name="connsiteY1" fmla="*/ 316582 h 316582"/>
                        <a:gd name="connsiteX2" fmla="*/ 0 w 10325"/>
                        <a:gd name="connsiteY2" fmla="*/ 5953 h 316582"/>
                        <a:gd name="connsiteX3" fmla="*/ 10325 w 10325"/>
                        <a:gd name="connsiteY3" fmla="*/ 0 h 3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25" h="316582">
                          <a:moveTo>
                            <a:pt x="10325" y="310620"/>
                          </a:moveTo>
                          <a:lnTo>
                            <a:pt x="0" y="316582"/>
                          </a:lnTo>
                          <a:lnTo>
                            <a:pt x="0" y="5953"/>
                          </a:lnTo>
                          <a:lnTo>
                            <a:pt x="10325" y="0"/>
                          </a:lnTo>
                          <a:close/>
                        </a:path>
                      </a:pathLst>
                    </a:custGeom>
                    <a:solidFill>
                      <a:srgbClr val="305D9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47" name="Freeform: Shape 13746">
                      <a:extLst>
                        <a:ext uri="{FF2B5EF4-FFF2-40B4-BE49-F238E27FC236}">
                          <a16:creationId xmlns:a16="http://schemas.microsoft.com/office/drawing/2014/main" id="{1654AC00-525A-8F9E-3179-30CAB673B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203" y="4660192"/>
                      <a:ext cx="20897" cy="12058"/>
                    </a:xfrm>
                    <a:custGeom>
                      <a:avLst/>
                      <a:gdLst>
                        <a:gd name="connsiteX0" fmla="*/ 10573 w 20897"/>
                        <a:gd name="connsiteY0" fmla="*/ 12059 h 12058"/>
                        <a:gd name="connsiteX1" fmla="*/ 0 w 20897"/>
                        <a:gd name="connsiteY1" fmla="*/ 5963 h 12058"/>
                        <a:gd name="connsiteX2" fmla="*/ 10325 w 20897"/>
                        <a:gd name="connsiteY2" fmla="*/ 0 h 12058"/>
                        <a:gd name="connsiteX3" fmla="*/ 20898 w 20897"/>
                        <a:gd name="connsiteY3" fmla="*/ 6105 h 12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897" h="12058">
                          <a:moveTo>
                            <a:pt x="10573" y="12059"/>
                          </a:moveTo>
                          <a:lnTo>
                            <a:pt x="0" y="5963"/>
                          </a:lnTo>
                          <a:lnTo>
                            <a:pt x="10325" y="0"/>
                          </a:lnTo>
                          <a:lnTo>
                            <a:pt x="20898" y="6105"/>
                          </a:lnTo>
                          <a:close/>
                        </a:path>
                      </a:pathLst>
                    </a:custGeom>
                    <a:solidFill>
                      <a:srgbClr val="4A48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41" name="Graphic 3">
                    <a:extLst>
                      <a:ext uri="{FF2B5EF4-FFF2-40B4-BE49-F238E27FC236}">
                        <a16:creationId xmlns:a16="http://schemas.microsoft.com/office/drawing/2014/main" id="{130B101A-E3CE-DA20-D0A6-7334156D09DB}"/>
                      </a:ext>
                    </a:extLst>
                  </p:cNvPr>
                  <p:cNvGrpSpPr/>
                  <p:nvPr/>
                </p:nvGrpSpPr>
                <p:grpSpPr>
                  <a:xfrm>
                    <a:off x="4733077" y="4693605"/>
                    <a:ext cx="20897" cy="322687"/>
                    <a:chOff x="4733077" y="4693605"/>
                    <a:chExt cx="20897" cy="322687"/>
                  </a:xfrm>
                  <a:solidFill>
                    <a:schemeClr val="accent1"/>
                  </a:solidFill>
                </p:grpSpPr>
                <p:sp>
                  <p:nvSpPr>
                    <p:cNvPr id="13742" name="Freeform: Shape 13741">
                      <a:extLst>
                        <a:ext uri="{FF2B5EF4-FFF2-40B4-BE49-F238E27FC236}">
                          <a16:creationId xmlns:a16="http://schemas.microsoft.com/office/drawing/2014/main" id="{20C72054-B10C-5584-F561-FCC81FE57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3077" y="4699568"/>
                      <a:ext cx="10572" cy="316725"/>
                    </a:xfrm>
                    <a:custGeom>
                      <a:avLst/>
                      <a:gdLst>
                        <a:gd name="connsiteX0" fmla="*/ 10573 w 10572"/>
                        <a:gd name="connsiteY0" fmla="*/ 316725 h 316725"/>
                        <a:gd name="connsiteX1" fmla="*/ 0 w 10572"/>
                        <a:gd name="connsiteY1" fmla="*/ 310620 h 316725"/>
                        <a:gd name="connsiteX2" fmla="*/ 0 w 10572"/>
                        <a:gd name="connsiteY2" fmla="*/ 0 h 316725"/>
                        <a:gd name="connsiteX3" fmla="*/ 10573 w 10572"/>
                        <a:gd name="connsiteY3" fmla="*/ 6096 h 316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72" h="316725">
                          <a:moveTo>
                            <a:pt x="10573" y="316725"/>
                          </a:moveTo>
                          <a:lnTo>
                            <a:pt x="0" y="310620"/>
                          </a:lnTo>
                          <a:lnTo>
                            <a:pt x="0" y="0"/>
                          </a:lnTo>
                          <a:lnTo>
                            <a:pt x="10573" y="6096"/>
                          </a:lnTo>
                          <a:close/>
                        </a:path>
                      </a:pathLst>
                    </a:custGeom>
                    <a:solidFill>
                      <a:srgbClr val="26538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43" name="Freeform: Shape 13742">
                      <a:extLst>
                        <a:ext uri="{FF2B5EF4-FFF2-40B4-BE49-F238E27FC236}">
                          <a16:creationId xmlns:a16="http://schemas.microsoft.com/office/drawing/2014/main" id="{AF216C60-4053-6C6A-B73E-E6B31BF2B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3650" y="4699711"/>
                      <a:ext cx="10325" cy="316582"/>
                    </a:xfrm>
                    <a:custGeom>
                      <a:avLst/>
                      <a:gdLst>
                        <a:gd name="connsiteX0" fmla="*/ 10325 w 10325"/>
                        <a:gd name="connsiteY0" fmla="*/ 310620 h 316582"/>
                        <a:gd name="connsiteX1" fmla="*/ 0 w 10325"/>
                        <a:gd name="connsiteY1" fmla="*/ 316582 h 316582"/>
                        <a:gd name="connsiteX2" fmla="*/ 0 w 10325"/>
                        <a:gd name="connsiteY2" fmla="*/ 5953 h 316582"/>
                        <a:gd name="connsiteX3" fmla="*/ 10325 w 10325"/>
                        <a:gd name="connsiteY3" fmla="*/ 0 h 316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25" h="316582">
                          <a:moveTo>
                            <a:pt x="10325" y="310620"/>
                          </a:moveTo>
                          <a:lnTo>
                            <a:pt x="0" y="316582"/>
                          </a:lnTo>
                          <a:lnTo>
                            <a:pt x="0" y="5953"/>
                          </a:lnTo>
                          <a:lnTo>
                            <a:pt x="10325" y="0"/>
                          </a:lnTo>
                          <a:close/>
                        </a:path>
                      </a:pathLst>
                    </a:custGeom>
                    <a:solidFill>
                      <a:srgbClr val="305D9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44" name="Freeform: Shape 13743">
                      <a:extLst>
                        <a:ext uri="{FF2B5EF4-FFF2-40B4-BE49-F238E27FC236}">
                          <a16:creationId xmlns:a16="http://schemas.microsoft.com/office/drawing/2014/main" id="{CAC63E33-C6A3-A742-3B11-043C0814B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3077" y="4693605"/>
                      <a:ext cx="20897" cy="12058"/>
                    </a:xfrm>
                    <a:custGeom>
                      <a:avLst/>
                      <a:gdLst>
                        <a:gd name="connsiteX0" fmla="*/ 10573 w 20897"/>
                        <a:gd name="connsiteY0" fmla="*/ 12059 h 12058"/>
                        <a:gd name="connsiteX1" fmla="*/ 0 w 20897"/>
                        <a:gd name="connsiteY1" fmla="*/ 5963 h 12058"/>
                        <a:gd name="connsiteX2" fmla="*/ 10325 w 20897"/>
                        <a:gd name="connsiteY2" fmla="*/ 0 h 12058"/>
                        <a:gd name="connsiteX3" fmla="*/ 20898 w 20897"/>
                        <a:gd name="connsiteY3" fmla="*/ 6105 h 12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897" h="12058">
                          <a:moveTo>
                            <a:pt x="10573" y="12059"/>
                          </a:moveTo>
                          <a:lnTo>
                            <a:pt x="0" y="5963"/>
                          </a:lnTo>
                          <a:lnTo>
                            <a:pt x="10325" y="0"/>
                          </a:lnTo>
                          <a:lnTo>
                            <a:pt x="20898" y="6105"/>
                          </a:lnTo>
                          <a:close/>
                        </a:path>
                      </a:pathLst>
                    </a:custGeom>
                    <a:solidFill>
                      <a:srgbClr val="4A48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7" name="Group 13476">
                  <a:extLst>
                    <a:ext uri="{FF2B5EF4-FFF2-40B4-BE49-F238E27FC236}">
                      <a16:creationId xmlns:a16="http://schemas.microsoft.com/office/drawing/2014/main" id="{E65C3912-0AE2-8D8E-DAAA-F8D1FE3D5BD0}"/>
                    </a:ext>
                  </a:extLst>
                </p:cNvPr>
                <p:cNvGrpSpPr/>
                <p:nvPr/>
              </p:nvGrpSpPr>
              <p:grpSpPr>
                <a:xfrm>
                  <a:off x="1609894" y="5176385"/>
                  <a:ext cx="1831537" cy="1296466"/>
                  <a:chOff x="1609894" y="5176385"/>
                  <a:chExt cx="1831537" cy="1296466"/>
                </a:xfrm>
              </p:grpSpPr>
              <p:grpSp>
                <p:nvGrpSpPr>
                  <p:cNvPr id="13730" name="Graphic 3">
                    <a:extLst>
                      <a:ext uri="{FF2B5EF4-FFF2-40B4-BE49-F238E27FC236}">
                        <a16:creationId xmlns:a16="http://schemas.microsoft.com/office/drawing/2014/main" id="{212E4CA9-66F3-0676-A9AC-E662792FA141}"/>
                      </a:ext>
                    </a:extLst>
                  </p:cNvPr>
                  <p:cNvGrpSpPr/>
                  <p:nvPr/>
                </p:nvGrpSpPr>
                <p:grpSpPr>
                  <a:xfrm>
                    <a:off x="2421580" y="5176385"/>
                    <a:ext cx="1019851" cy="778166"/>
                    <a:chOff x="4424029" y="4562589"/>
                    <a:chExt cx="420090" cy="291398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3736" name="Freeform: Shape 13735">
                      <a:extLst>
                        <a:ext uri="{FF2B5EF4-FFF2-40B4-BE49-F238E27FC236}">
                          <a16:creationId xmlns:a16="http://schemas.microsoft.com/office/drawing/2014/main" id="{4955E541-75AC-182B-5584-C4125A1413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4029" y="4756708"/>
                      <a:ext cx="83867" cy="97278"/>
                    </a:xfrm>
                    <a:custGeom>
                      <a:avLst/>
                      <a:gdLst>
                        <a:gd name="connsiteX0" fmla="*/ 83868 w 83867"/>
                        <a:gd name="connsiteY0" fmla="*/ 97279 h 97278"/>
                        <a:gd name="connsiteX1" fmla="*/ 0 w 83867"/>
                        <a:gd name="connsiteY1" fmla="*/ 48854 h 97278"/>
                        <a:gd name="connsiteX2" fmla="*/ 0 w 83867"/>
                        <a:gd name="connsiteY2" fmla="*/ 0 h 97278"/>
                        <a:gd name="connsiteX3" fmla="*/ 83868 w 83867"/>
                        <a:gd name="connsiteY3" fmla="*/ 48416 h 9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867" h="97278">
                          <a:moveTo>
                            <a:pt x="83868" y="97279"/>
                          </a:moveTo>
                          <a:lnTo>
                            <a:pt x="0" y="48854"/>
                          </a:lnTo>
                          <a:lnTo>
                            <a:pt x="0" y="0"/>
                          </a:lnTo>
                          <a:lnTo>
                            <a:pt x="83868" y="4841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7" name="Freeform: Shape 13736">
                      <a:extLst>
                        <a:ext uri="{FF2B5EF4-FFF2-40B4-BE49-F238E27FC236}">
                          <a16:creationId xmlns:a16="http://schemas.microsoft.com/office/drawing/2014/main" id="{9BB6CB41-9817-B1FF-C691-3398EF0B1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7896" y="4611014"/>
                      <a:ext cx="336222" cy="242973"/>
                    </a:xfrm>
                    <a:custGeom>
                      <a:avLst/>
                      <a:gdLst>
                        <a:gd name="connsiteX0" fmla="*/ 336223 w 336222"/>
                        <a:gd name="connsiteY0" fmla="*/ 48854 h 242973"/>
                        <a:gd name="connsiteX1" fmla="*/ 0 w 336222"/>
                        <a:gd name="connsiteY1" fmla="*/ 242973 h 242973"/>
                        <a:gd name="connsiteX2" fmla="*/ 0 w 336222"/>
                        <a:gd name="connsiteY2" fmla="*/ 194110 h 242973"/>
                        <a:gd name="connsiteX3" fmla="*/ 336223 w 336222"/>
                        <a:gd name="connsiteY3" fmla="*/ 0 h 24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6222" h="242973">
                          <a:moveTo>
                            <a:pt x="336223" y="48854"/>
                          </a:moveTo>
                          <a:lnTo>
                            <a:pt x="0" y="242973"/>
                          </a:lnTo>
                          <a:lnTo>
                            <a:pt x="0" y="194110"/>
                          </a:lnTo>
                          <a:lnTo>
                            <a:pt x="336223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8" name="Freeform: Shape 13737">
                      <a:extLst>
                        <a:ext uri="{FF2B5EF4-FFF2-40B4-BE49-F238E27FC236}">
                          <a16:creationId xmlns:a16="http://schemas.microsoft.com/office/drawing/2014/main" id="{56AA441C-7B58-5BCF-E00B-1397F43B75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4029" y="4562589"/>
                      <a:ext cx="420090" cy="242535"/>
                    </a:xfrm>
                    <a:custGeom>
                      <a:avLst/>
                      <a:gdLst>
                        <a:gd name="connsiteX0" fmla="*/ 83868 w 420090"/>
                        <a:gd name="connsiteY0" fmla="*/ 242535 h 242535"/>
                        <a:gd name="connsiteX1" fmla="*/ 0 w 420090"/>
                        <a:gd name="connsiteY1" fmla="*/ 194120 h 242535"/>
                        <a:gd name="connsiteX2" fmla="*/ 336213 w 420090"/>
                        <a:gd name="connsiteY2" fmla="*/ 0 h 242535"/>
                        <a:gd name="connsiteX3" fmla="*/ 420091 w 420090"/>
                        <a:gd name="connsiteY3" fmla="*/ 48425 h 2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0090" h="242535">
                          <a:moveTo>
                            <a:pt x="83868" y="242535"/>
                          </a:moveTo>
                          <a:lnTo>
                            <a:pt x="0" y="194120"/>
                          </a:lnTo>
                          <a:lnTo>
                            <a:pt x="336213" y="0"/>
                          </a:lnTo>
                          <a:lnTo>
                            <a:pt x="420091" y="4842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9" name="Freeform: Shape 13738">
                      <a:extLst>
                        <a:ext uri="{FF2B5EF4-FFF2-40B4-BE49-F238E27FC236}">
                          <a16:creationId xmlns:a16="http://schemas.microsoft.com/office/drawing/2014/main" id="{54B4A488-A88C-1022-1DC3-742AE0E41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0288" y="4571971"/>
                      <a:ext cx="387572" cy="223770"/>
                    </a:xfrm>
                    <a:custGeom>
                      <a:avLst/>
                      <a:gdLst>
                        <a:gd name="connsiteX0" fmla="*/ 0 w 387572"/>
                        <a:gd name="connsiteY0" fmla="*/ 184737 h 223770"/>
                        <a:gd name="connsiteX1" fmla="*/ 319954 w 387572"/>
                        <a:gd name="connsiteY1" fmla="*/ 0 h 223770"/>
                        <a:gd name="connsiteX2" fmla="*/ 387572 w 387572"/>
                        <a:gd name="connsiteY2" fmla="*/ 39043 h 223770"/>
                        <a:gd name="connsiteX3" fmla="*/ 67608 w 387572"/>
                        <a:gd name="connsiteY3" fmla="*/ 223771 h 223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7572" h="223770">
                          <a:moveTo>
                            <a:pt x="0" y="184737"/>
                          </a:moveTo>
                          <a:lnTo>
                            <a:pt x="319954" y="0"/>
                          </a:lnTo>
                          <a:lnTo>
                            <a:pt x="387572" y="39043"/>
                          </a:lnTo>
                          <a:lnTo>
                            <a:pt x="67608" y="223771"/>
                          </a:ln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731" name="Graphic 3">
                    <a:extLst>
                      <a:ext uri="{FF2B5EF4-FFF2-40B4-BE49-F238E27FC236}">
                        <a16:creationId xmlns:a16="http://schemas.microsoft.com/office/drawing/2014/main" id="{D348D81F-9B88-CFCA-5018-F743E227798E}"/>
                      </a:ext>
                    </a:extLst>
                  </p:cNvPr>
                  <p:cNvGrpSpPr/>
                  <p:nvPr/>
                </p:nvGrpSpPr>
                <p:grpSpPr>
                  <a:xfrm>
                    <a:off x="1609894" y="5694685"/>
                    <a:ext cx="1019851" cy="778166"/>
                    <a:chOff x="4424029" y="4562589"/>
                    <a:chExt cx="420090" cy="291398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3732" name="Freeform: Shape 13731">
                      <a:extLst>
                        <a:ext uri="{FF2B5EF4-FFF2-40B4-BE49-F238E27FC236}">
                          <a16:creationId xmlns:a16="http://schemas.microsoft.com/office/drawing/2014/main" id="{AC87B5C0-5517-8ACE-EA8B-8F1A6A319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4029" y="4756708"/>
                      <a:ext cx="83867" cy="97278"/>
                    </a:xfrm>
                    <a:custGeom>
                      <a:avLst/>
                      <a:gdLst>
                        <a:gd name="connsiteX0" fmla="*/ 83868 w 83867"/>
                        <a:gd name="connsiteY0" fmla="*/ 97279 h 97278"/>
                        <a:gd name="connsiteX1" fmla="*/ 0 w 83867"/>
                        <a:gd name="connsiteY1" fmla="*/ 48854 h 97278"/>
                        <a:gd name="connsiteX2" fmla="*/ 0 w 83867"/>
                        <a:gd name="connsiteY2" fmla="*/ 0 h 97278"/>
                        <a:gd name="connsiteX3" fmla="*/ 83868 w 83867"/>
                        <a:gd name="connsiteY3" fmla="*/ 48416 h 97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867" h="97278">
                          <a:moveTo>
                            <a:pt x="83868" y="97279"/>
                          </a:moveTo>
                          <a:lnTo>
                            <a:pt x="0" y="48854"/>
                          </a:lnTo>
                          <a:lnTo>
                            <a:pt x="0" y="0"/>
                          </a:lnTo>
                          <a:lnTo>
                            <a:pt x="83868" y="4841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3" name="Freeform: Shape 13732">
                      <a:extLst>
                        <a:ext uri="{FF2B5EF4-FFF2-40B4-BE49-F238E27FC236}">
                          <a16:creationId xmlns:a16="http://schemas.microsoft.com/office/drawing/2014/main" id="{AB03D837-4DC5-9FD1-3A0D-65DE9A0D3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7896" y="4611014"/>
                      <a:ext cx="336222" cy="242973"/>
                    </a:xfrm>
                    <a:custGeom>
                      <a:avLst/>
                      <a:gdLst>
                        <a:gd name="connsiteX0" fmla="*/ 336223 w 336222"/>
                        <a:gd name="connsiteY0" fmla="*/ 48854 h 242973"/>
                        <a:gd name="connsiteX1" fmla="*/ 0 w 336222"/>
                        <a:gd name="connsiteY1" fmla="*/ 242973 h 242973"/>
                        <a:gd name="connsiteX2" fmla="*/ 0 w 336222"/>
                        <a:gd name="connsiteY2" fmla="*/ 194110 h 242973"/>
                        <a:gd name="connsiteX3" fmla="*/ 336223 w 336222"/>
                        <a:gd name="connsiteY3" fmla="*/ 0 h 242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6222" h="242973">
                          <a:moveTo>
                            <a:pt x="336223" y="48854"/>
                          </a:moveTo>
                          <a:lnTo>
                            <a:pt x="0" y="242973"/>
                          </a:lnTo>
                          <a:lnTo>
                            <a:pt x="0" y="194110"/>
                          </a:lnTo>
                          <a:lnTo>
                            <a:pt x="336223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4" name="Freeform: Shape 13733">
                      <a:extLst>
                        <a:ext uri="{FF2B5EF4-FFF2-40B4-BE49-F238E27FC236}">
                          <a16:creationId xmlns:a16="http://schemas.microsoft.com/office/drawing/2014/main" id="{230DCE23-3EC3-2E86-0F6D-E233A86CC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4029" y="4562589"/>
                      <a:ext cx="420090" cy="242535"/>
                    </a:xfrm>
                    <a:custGeom>
                      <a:avLst/>
                      <a:gdLst>
                        <a:gd name="connsiteX0" fmla="*/ 83868 w 420090"/>
                        <a:gd name="connsiteY0" fmla="*/ 242535 h 242535"/>
                        <a:gd name="connsiteX1" fmla="*/ 0 w 420090"/>
                        <a:gd name="connsiteY1" fmla="*/ 194120 h 242535"/>
                        <a:gd name="connsiteX2" fmla="*/ 336213 w 420090"/>
                        <a:gd name="connsiteY2" fmla="*/ 0 h 242535"/>
                        <a:gd name="connsiteX3" fmla="*/ 420091 w 420090"/>
                        <a:gd name="connsiteY3" fmla="*/ 48425 h 2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0090" h="242535">
                          <a:moveTo>
                            <a:pt x="83868" y="242535"/>
                          </a:moveTo>
                          <a:lnTo>
                            <a:pt x="0" y="194120"/>
                          </a:lnTo>
                          <a:lnTo>
                            <a:pt x="336213" y="0"/>
                          </a:lnTo>
                          <a:lnTo>
                            <a:pt x="420091" y="4842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735" name="Freeform: Shape 13734">
                      <a:extLst>
                        <a:ext uri="{FF2B5EF4-FFF2-40B4-BE49-F238E27FC236}">
                          <a16:creationId xmlns:a16="http://schemas.microsoft.com/office/drawing/2014/main" id="{29769A4E-1690-40EE-D449-07DF9B3D3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0288" y="4571971"/>
                      <a:ext cx="387572" cy="223770"/>
                    </a:xfrm>
                    <a:custGeom>
                      <a:avLst/>
                      <a:gdLst>
                        <a:gd name="connsiteX0" fmla="*/ 0 w 387572"/>
                        <a:gd name="connsiteY0" fmla="*/ 184737 h 223770"/>
                        <a:gd name="connsiteX1" fmla="*/ 319954 w 387572"/>
                        <a:gd name="connsiteY1" fmla="*/ 0 h 223770"/>
                        <a:gd name="connsiteX2" fmla="*/ 387572 w 387572"/>
                        <a:gd name="connsiteY2" fmla="*/ 39043 h 223770"/>
                        <a:gd name="connsiteX3" fmla="*/ 67608 w 387572"/>
                        <a:gd name="connsiteY3" fmla="*/ 223771 h 223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7572" h="223770">
                          <a:moveTo>
                            <a:pt x="0" y="184737"/>
                          </a:moveTo>
                          <a:lnTo>
                            <a:pt x="319954" y="0"/>
                          </a:lnTo>
                          <a:lnTo>
                            <a:pt x="387572" y="39043"/>
                          </a:lnTo>
                          <a:lnTo>
                            <a:pt x="67608" y="223771"/>
                          </a:ln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8" name="Group 13477">
                  <a:extLst>
                    <a:ext uri="{FF2B5EF4-FFF2-40B4-BE49-F238E27FC236}">
                      <a16:creationId xmlns:a16="http://schemas.microsoft.com/office/drawing/2014/main" id="{2A2D91C7-8CAC-FBEB-67EA-F5BBA0DB8AB3}"/>
                    </a:ext>
                  </a:extLst>
                </p:cNvPr>
                <p:cNvGrpSpPr/>
                <p:nvPr/>
              </p:nvGrpSpPr>
              <p:grpSpPr>
                <a:xfrm>
                  <a:off x="2447922" y="5329485"/>
                  <a:ext cx="1120596" cy="1719111"/>
                  <a:chOff x="2447922" y="5329485"/>
                  <a:chExt cx="1120596" cy="1719111"/>
                </a:xfrm>
              </p:grpSpPr>
              <p:grpSp>
                <p:nvGrpSpPr>
                  <p:cNvPr id="13604" name="Graphic 3">
                    <a:extLst>
                      <a:ext uri="{FF2B5EF4-FFF2-40B4-BE49-F238E27FC236}">
                        <a16:creationId xmlns:a16="http://schemas.microsoft.com/office/drawing/2014/main" id="{7422F3A1-307D-7B09-423E-39E976B7D34A}"/>
                      </a:ext>
                    </a:extLst>
                  </p:cNvPr>
                  <p:cNvGrpSpPr/>
                  <p:nvPr/>
                </p:nvGrpSpPr>
                <p:grpSpPr>
                  <a:xfrm>
                    <a:off x="3259608" y="5329485"/>
                    <a:ext cx="308910" cy="1200811"/>
                    <a:chOff x="4769224" y="4619920"/>
                    <a:chExt cx="127244" cy="449665"/>
                  </a:xfrm>
                  <a:solidFill>
                    <a:schemeClr val="bg2">
                      <a:lumMod val="75000"/>
                    </a:schemeClr>
                  </a:solidFill>
                </p:grpSpPr>
                <p:grpSp>
                  <p:nvGrpSpPr>
                    <p:cNvPr id="13668" name="Graphic 3">
                      <a:extLst>
                        <a:ext uri="{FF2B5EF4-FFF2-40B4-BE49-F238E27FC236}">
                          <a16:creationId xmlns:a16="http://schemas.microsoft.com/office/drawing/2014/main" id="{DB6BBE8C-6541-6036-8814-89F2F61095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9224" y="4877247"/>
                      <a:ext cx="49596" cy="192338"/>
                      <a:chOff x="4769224" y="4877247"/>
                      <a:chExt cx="49596" cy="192338"/>
                    </a:xfrm>
                    <a:grpFill/>
                  </p:grpSpPr>
                  <p:sp>
                    <p:nvSpPr>
                      <p:cNvPr id="13727" name="Freeform: Shape 13726">
                        <a:extLst>
                          <a:ext uri="{FF2B5EF4-FFF2-40B4-BE49-F238E27FC236}">
                            <a16:creationId xmlns:a16="http://schemas.microsoft.com/office/drawing/2014/main" id="{5D929435-24C1-B75D-D0D1-020E083304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886125"/>
                        <a:ext cx="34232" cy="183460"/>
                      </a:xfrm>
                      <a:custGeom>
                        <a:avLst/>
                        <a:gdLst>
                          <a:gd name="connsiteX0" fmla="*/ 34233 w 34232"/>
                          <a:gd name="connsiteY0" fmla="*/ 183461 h 183460"/>
                          <a:gd name="connsiteX1" fmla="*/ 0 w 34232"/>
                          <a:gd name="connsiteY1" fmla="*/ 163697 h 183460"/>
                          <a:gd name="connsiteX2" fmla="*/ 0 w 34232"/>
                          <a:gd name="connsiteY2" fmla="*/ 0 h 183460"/>
                          <a:gd name="connsiteX3" fmla="*/ 34233 w 34232"/>
                          <a:gd name="connsiteY3" fmla="*/ 19755 h 1834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232" h="183460">
                            <a:moveTo>
                              <a:pt x="34233" y="183461"/>
                            </a:moveTo>
                            <a:lnTo>
                              <a:pt x="0" y="163697"/>
                            </a:lnTo>
                            <a:lnTo>
                              <a:pt x="0" y="0"/>
                            </a:lnTo>
                            <a:lnTo>
                              <a:pt x="34233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8" name="Freeform: Shape 13727">
                        <a:extLst>
                          <a:ext uri="{FF2B5EF4-FFF2-40B4-BE49-F238E27FC236}">
                            <a16:creationId xmlns:a16="http://schemas.microsoft.com/office/drawing/2014/main" id="{C20827A2-5955-A17A-6CE3-69946D7159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3457" y="4897002"/>
                        <a:ext cx="15363" cy="172583"/>
                      </a:xfrm>
                      <a:custGeom>
                        <a:avLst/>
                        <a:gdLst>
                          <a:gd name="connsiteX0" fmla="*/ 15364 w 15363"/>
                          <a:gd name="connsiteY0" fmla="*/ 163706 h 172583"/>
                          <a:gd name="connsiteX1" fmla="*/ 0 w 15363"/>
                          <a:gd name="connsiteY1" fmla="*/ 172583 h 172583"/>
                          <a:gd name="connsiteX2" fmla="*/ 0 w 15363"/>
                          <a:gd name="connsiteY2" fmla="*/ 8877 h 172583"/>
                          <a:gd name="connsiteX3" fmla="*/ 15364 w 15363"/>
                          <a:gd name="connsiteY3" fmla="*/ 0 h 172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363" h="172583">
                            <a:moveTo>
                              <a:pt x="15364" y="163706"/>
                            </a:moveTo>
                            <a:lnTo>
                              <a:pt x="0" y="172583"/>
                            </a:lnTo>
                            <a:lnTo>
                              <a:pt x="0" y="8877"/>
                            </a:lnTo>
                            <a:lnTo>
                              <a:pt x="15364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9" name="Freeform: Shape 13728">
                        <a:extLst>
                          <a:ext uri="{FF2B5EF4-FFF2-40B4-BE49-F238E27FC236}">
                            <a16:creationId xmlns:a16="http://schemas.microsoft.com/office/drawing/2014/main" id="{23C207D6-1C20-3754-1C44-CF0D11117B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877247"/>
                        <a:ext cx="49596" cy="28632"/>
                      </a:xfrm>
                      <a:custGeom>
                        <a:avLst/>
                        <a:gdLst>
                          <a:gd name="connsiteX0" fmla="*/ 34233 w 49596"/>
                          <a:gd name="connsiteY0" fmla="*/ 28632 h 28632"/>
                          <a:gd name="connsiteX1" fmla="*/ 0 w 49596"/>
                          <a:gd name="connsiteY1" fmla="*/ 8877 h 28632"/>
                          <a:gd name="connsiteX2" fmla="*/ 15373 w 49596"/>
                          <a:gd name="connsiteY2" fmla="*/ 0 h 28632"/>
                          <a:gd name="connsiteX3" fmla="*/ 49597 w 49596"/>
                          <a:gd name="connsiteY3" fmla="*/ 19755 h 2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596" h="28632">
                            <a:moveTo>
                              <a:pt x="34233" y="28632"/>
                            </a:moveTo>
                            <a:lnTo>
                              <a:pt x="0" y="8877"/>
                            </a:lnTo>
                            <a:lnTo>
                              <a:pt x="15373" y="0"/>
                            </a:lnTo>
                            <a:lnTo>
                              <a:pt x="49597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69" name="Graphic 3">
                      <a:extLst>
                        <a:ext uri="{FF2B5EF4-FFF2-40B4-BE49-F238E27FC236}">
                          <a16:creationId xmlns:a16="http://schemas.microsoft.com/office/drawing/2014/main" id="{3225A024-DFF6-07A1-2D3F-20E51DF7A2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46739" y="4832499"/>
                      <a:ext cx="49596" cy="192338"/>
                      <a:chOff x="4846739" y="4832499"/>
                      <a:chExt cx="49596" cy="192338"/>
                    </a:xfrm>
                    <a:grpFill/>
                  </p:grpSpPr>
                  <p:sp>
                    <p:nvSpPr>
                      <p:cNvPr id="13724" name="Freeform: Shape 13723">
                        <a:extLst>
                          <a:ext uri="{FF2B5EF4-FFF2-40B4-BE49-F238E27FC236}">
                            <a16:creationId xmlns:a16="http://schemas.microsoft.com/office/drawing/2014/main" id="{93D692FF-AF68-9B8A-5152-139685652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6739" y="4841366"/>
                        <a:ext cx="34223" cy="183470"/>
                      </a:xfrm>
                      <a:custGeom>
                        <a:avLst/>
                        <a:gdLst>
                          <a:gd name="connsiteX0" fmla="*/ 34223 w 34223"/>
                          <a:gd name="connsiteY0" fmla="*/ 183470 h 183470"/>
                          <a:gd name="connsiteX1" fmla="*/ 0 w 34223"/>
                          <a:gd name="connsiteY1" fmla="*/ 163706 h 183470"/>
                          <a:gd name="connsiteX2" fmla="*/ 0 w 34223"/>
                          <a:gd name="connsiteY2" fmla="*/ 0 h 183470"/>
                          <a:gd name="connsiteX3" fmla="*/ 34223 w 34223"/>
                          <a:gd name="connsiteY3" fmla="*/ 19764 h 183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223" h="183470">
                            <a:moveTo>
                              <a:pt x="34223" y="183470"/>
                            </a:moveTo>
                            <a:lnTo>
                              <a:pt x="0" y="163706"/>
                            </a:lnTo>
                            <a:lnTo>
                              <a:pt x="0" y="0"/>
                            </a:lnTo>
                            <a:lnTo>
                              <a:pt x="34223" y="1976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5" name="Freeform: Shape 13724">
                        <a:extLst>
                          <a:ext uri="{FF2B5EF4-FFF2-40B4-BE49-F238E27FC236}">
                            <a16:creationId xmlns:a16="http://schemas.microsoft.com/office/drawing/2014/main" id="{A4A9E8E3-7815-EF54-4595-8006C0AA6A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962" y="4852254"/>
                        <a:ext cx="15373" cy="172583"/>
                      </a:xfrm>
                      <a:custGeom>
                        <a:avLst/>
                        <a:gdLst>
                          <a:gd name="connsiteX0" fmla="*/ 15373 w 15373"/>
                          <a:gd name="connsiteY0" fmla="*/ 163706 h 172583"/>
                          <a:gd name="connsiteX1" fmla="*/ 0 w 15373"/>
                          <a:gd name="connsiteY1" fmla="*/ 172583 h 172583"/>
                          <a:gd name="connsiteX2" fmla="*/ 0 w 15373"/>
                          <a:gd name="connsiteY2" fmla="*/ 8877 h 172583"/>
                          <a:gd name="connsiteX3" fmla="*/ 15373 w 15373"/>
                          <a:gd name="connsiteY3" fmla="*/ 0 h 172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373" h="172583">
                            <a:moveTo>
                              <a:pt x="15373" y="163706"/>
                            </a:moveTo>
                            <a:lnTo>
                              <a:pt x="0" y="172583"/>
                            </a:lnTo>
                            <a:lnTo>
                              <a:pt x="0" y="8877"/>
                            </a:lnTo>
                            <a:lnTo>
                              <a:pt x="15373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6" name="Freeform: Shape 13725">
                        <a:extLst>
                          <a:ext uri="{FF2B5EF4-FFF2-40B4-BE49-F238E27FC236}">
                            <a16:creationId xmlns:a16="http://schemas.microsoft.com/office/drawing/2014/main" id="{E30D84BC-6B2B-965C-AD65-0790925DF0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6739" y="4832499"/>
                        <a:ext cx="49596" cy="28632"/>
                      </a:xfrm>
                      <a:custGeom>
                        <a:avLst/>
                        <a:gdLst>
                          <a:gd name="connsiteX0" fmla="*/ 34223 w 49596"/>
                          <a:gd name="connsiteY0" fmla="*/ 28632 h 28632"/>
                          <a:gd name="connsiteX1" fmla="*/ 0 w 49596"/>
                          <a:gd name="connsiteY1" fmla="*/ 8868 h 28632"/>
                          <a:gd name="connsiteX2" fmla="*/ 15364 w 49596"/>
                          <a:gd name="connsiteY2" fmla="*/ 0 h 28632"/>
                          <a:gd name="connsiteX3" fmla="*/ 49597 w 49596"/>
                          <a:gd name="connsiteY3" fmla="*/ 19755 h 2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596" h="28632">
                            <a:moveTo>
                              <a:pt x="34223" y="28632"/>
                            </a:moveTo>
                            <a:lnTo>
                              <a:pt x="0" y="8868"/>
                            </a:lnTo>
                            <a:lnTo>
                              <a:pt x="15364" y="0"/>
                            </a:lnTo>
                            <a:lnTo>
                              <a:pt x="49597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70" name="Graphic 3">
                      <a:extLst>
                        <a:ext uri="{FF2B5EF4-FFF2-40B4-BE49-F238E27FC236}">
                          <a16:creationId xmlns:a16="http://schemas.microsoft.com/office/drawing/2014/main" id="{E2D332A5-54E2-40FB-EB8F-FEE45F6631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9224" y="4619920"/>
                      <a:ext cx="127244" cy="288778"/>
                      <a:chOff x="4769224" y="4619920"/>
                      <a:chExt cx="127244" cy="288778"/>
                    </a:xfrm>
                    <a:grpFill/>
                  </p:grpSpPr>
                  <p:sp>
                    <p:nvSpPr>
                      <p:cNvPr id="13721" name="Freeform: Shape 13720">
                        <a:extLst>
                          <a:ext uri="{FF2B5EF4-FFF2-40B4-BE49-F238E27FC236}">
                            <a16:creationId xmlns:a16="http://schemas.microsoft.com/office/drawing/2014/main" id="{72670BD6-26D7-C446-DC6B-8B3E765580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673546"/>
                        <a:ext cx="34356" cy="235153"/>
                      </a:xfrm>
                      <a:custGeom>
                        <a:avLst/>
                        <a:gdLst>
                          <a:gd name="connsiteX0" fmla="*/ 34357 w 34356"/>
                          <a:gd name="connsiteY0" fmla="*/ 235153 h 235153"/>
                          <a:gd name="connsiteX1" fmla="*/ 0 w 34356"/>
                          <a:gd name="connsiteY1" fmla="*/ 215312 h 235153"/>
                          <a:gd name="connsiteX2" fmla="*/ 0 w 34356"/>
                          <a:gd name="connsiteY2" fmla="*/ 0 h 235153"/>
                          <a:gd name="connsiteX3" fmla="*/ 34357 w 34356"/>
                          <a:gd name="connsiteY3" fmla="*/ 19840 h 2351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356" h="235153">
                            <a:moveTo>
                              <a:pt x="34357" y="235153"/>
                            </a:moveTo>
                            <a:lnTo>
                              <a:pt x="0" y="215312"/>
                            </a:lnTo>
                            <a:lnTo>
                              <a:pt x="0" y="0"/>
                            </a:lnTo>
                            <a:lnTo>
                              <a:pt x="34357" y="19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2" name="Freeform: Shape 13721">
                        <a:extLst>
                          <a:ext uri="{FF2B5EF4-FFF2-40B4-BE49-F238E27FC236}">
                            <a16:creationId xmlns:a16="http://schemas.microsoft.com/office/drawing/2014/main" id="{CEE0D97F-34A8-CE82-D7BD-6E2714D8D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3581" y="4639760"/>
                        <a:ext cx="92887" cy="268938"/>
                      </a:xfrm>
                      <a:custGeom>
                        <a:avLst/>
                        <a:gdLst>
                          <a:gd name="connsiteX0" fmla="*/ 92888 w 92887"/>
                          <a:gd name="connsiteY0" fmla="*/ 215312 h 268938"/>
                          <a:gd name="connsiteX1" fmla="*/ 0 w 92887"/>
                          <a:gd name="connsiteY1" fmla="*/ 268938 h 268938"/>
                          <a:gd name="connsiteX2" fmla="*/ 0 w 92887"/>
                          <a:gd name="connsiteY2" fmla="*/ 53626 h 268938"/>
                          <a:gd name="connsiteX3" fmla="*/ 92888 w 92887"/>
                          <a:gd name="connsiteY3" fmla="*/ 0 h 2689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887" h="268938">
                            <a:moveTo>
                              <a:pt x="92888" y="215312"/>
                            </a:moveTo>
                            <a:lnTo>
                              <a:pt x="0" y="268938"/>
                            </a:lnTo>
                            <a:lnTo>
                              <a:pt x="0" y="53626"/>
                            </a:lnTo>
                            <a:lnTo>
                              <a:pt x="92888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723" name="Freeform: Shape 13722">
                        <a:extLst>
                          <a:ext uri="{FF2B5EF4-FFF2-40B4-BE49-F238E27FC236}">
                            <a16:creationId xmlns:a16="http://schemas.microsoft.com/office/drawing/2014/main" id="{A59AEE25-69C0-7E26-9CBD-5857E1A496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619920"/>
                        <a:ext cx="127244" cy="73466"/>
                      </a:xfrm>
                      <a:custGeom>
                        <a:avLst/>
                        <a:gdLst>
                          <a:gd name="connsiteX0" fmla="*/ 34357 w 127244"/>
                          <a:gd name="connsiteY0" fmla="*/ 73466 h 73466"/>
                          <a:gd name="connsiteX1" fmla="*/ 0 w 127244"/>
                          <a:gd name="connsiteY1" fmla="*/ 53626 h 73466"/>
                          <a:gd name="connsiteX2" fmla="*/ 92888 w 127244"/>
                          <a:gd name="connsiteY2" fmla="*/ 0 h 73466"/>
                          <a:gd name="connsiteX3" fmla="*/ 127244 w 127244"/>
                          <a:gd name="connsiteY3" fmla="*/ 19841 h 734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7244" h="73466">
                            <a:moveTo>
                              <a:pt x="34357" y="73466"/>
                            </a:moveTo>
                            <a:lnTo>
                              <a:pt x="0" y="53626"/>
                            </a:lnTo>
                            <a:lnTo>
                              <a:pt x="92888" y="0"/>
                            </a:lnTo>
                            <a:lnTo>
                              <a:pt x="127244" y="19841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71" name="Graphic 3">
                      <a:extLst>
                        <a:ext uri="{FF2B5EF4-FFF2-40B4-BE49-F238E27FC236}">
                          <a16:creationId xmlns:a16="http://schemas.microsoft.com/office/drawing/2014/main" id="{629E3B04-E73E-F3AD-62EA-807DE917EA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23040" y="4710674"/>
                      <a:ext cx="35880" cy="58502"/>
                      <a:chOff x="4823040" y="4710674"/>
                      <a:chExt cx="35880" cy="58502"/>
                    </a:xfrm>
                    <a:grpFill/>
                  </p:grpSpPr>
                  <p:grpSp>
                    <p:nvGrpSpPr>
                      <p:cNvPr id="13701" name="Graphic 3">
                        <a:extLst>
                          <a:ext uri="{FF2B5EF4-FFF2-40B4-BE49-F238E27FC236}">
                            <a16:creationId xmlns:a16="http://schemas.microsoft.com/office/drawing/2014/main" id="{2EC15D51-23A0-1891-7F45-A26687A6F85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23040" y="4710674"/>
                        <a:ext cx="35880" cy="29089"/>
                        <a:chOff x="4823040" y="4710674"/>
                        <a:chExt cx="35880" cy="29089"/>
                      </a:xfrm>
                      <a:grpFill/>
                    </p:grpSpPr>
                    <p:grpSp>
                      <p:nvGrpSpPr>
                        <p:cNvPr id="13712" name="Graphic 3">
                          <a:extLst>
                            <a:ext uri="{FF2B5EF4-FFF2-40B4-BE49-F238E27FC236}">
                              <a16:creationId xmlns:a16="http://schemas.microsoft.com/office/drawing/2014/main" id="{0FE71C78-9541-F9E5-D950-758D6B0DF8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52187" y="4710674"/>
                          <a:ext cx="6734" cy="12268"/>
                          <a:chOff x="4852187" y="4710674"/>
                          <a:chExt cx="6734" cy="12268"/>
                        </a:xfrm>
                        <a:grpFill/>
                      </p:grpSpPr>
                      <p:sp>
                        <p:nvSpPr>
                          <p:cNvPr id="13719" name="Freeform: Shape 13718">
                            <a:extLst>
                              <a:ext uri="{FF2B5EF4-FFF2-40B4-BE49-F238E27FC236}">
                                <a16:creationId xmlns:a16="http://schemas.microsoft.com/office/drawing/2014/main" id="{0E1E2FE0-0FDD-986F-02F2-B47B2CF869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4521" y="4712026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34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20" name="Freeform: Shape 13719">
                            <a:extLst>
                              <a:ext uri="{FF2B5EF4-FFF2-40B4-BE49-F238E27FC236}">
                                <a16:creationId xmlns:a16="http://schemas.microsoft.com/office/drawing/2014/main" id="{02C9E89D-F31E-EF29-CB25-6FAD4A5E03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2187" y="4710674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34 w 6734"/>
                              <a:gd name="connsiteY3" fmla="*/ 12268 h 12268"/>
                              <a:gd name="connsiteX4" fmla="*/ 2334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34" y="12268"/>
                                </a:lnTo>
                                <a:lnTo>
                                  <a:pt x="2334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713" name="Graphic 3">
                          <a:extLst>
                            <a:ext uri="{FF2B5EF4-FFF2-40B4-BE49-F238E27FC236}">
                              <a16:creationId xmlns:a16="http://schemas.microsoft.com/office/drawing/2014/main" id="{16F7E761-8776-008E-56CB-B076D918C3D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37614" y="4719084"/>
                          <a:ext cx="6734" cy="12268"/>
                          <a:chOff x="4837614" y="4719084"/>
                          <a:chExt cx="6734" cy="12268"/>
                        </a:xfrm>
                        <a:grpFill/>
                      </p:grpSpPr>
                      <p:sp>
                        <p:nvSpPr>
                          <p:cNvPr id="13717" name="Freeform: Shape 13716">
                            <a:extLst>
                              <a:ext uri="{FF2B5EF4-FFF2-40B4-BE49-F238E27FC236}">
                                <a16:creationId xmlns:a16="http://schemas.microsoft.com/office/drawing/2014/main" id="{5182A8F6-B7F2-1D2A-BE23-AAEBC68ACC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9957" y="4720437"/>
                            <a:ext cx="4391" cy="10915"/>
                          </a:xfrm>
                          <a:custGeom>
                            <a:avLst/>
                            <a:gdLst>
                              <a:gd name="connsiteX0" fmla="*/ 4391 w 4391"/>
                              <a:gd name="connsiteY0" fmla="*/ 8382 h 10915"/>
                              <a:gd name="connsiteX1" fmla="*/ 0 w 4391"/>
                              <a:gd name="connsiteY1" fmla="*/ 10916 h 10915"/>
                              <a:gd name="connsiteX2" fmla="*/ 0 w 4391"/>
                              <a:gd name="connsiteY2" fmla="*/ 2534 h 10915"/>
                              <a:gd name="connsiteX3" fmla="*/ 4391 w 4391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391" h="10915">
                                <a:moveTo>
                                  <a:pt x="439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39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18" name="Freeform: Shape 13717">
                            <a:extLst>
                              <a:ext uri="{FF2B5EF4-FFF2-40B4-BE49-F238E27FC236}">
                                <a16:creationId xmlns:a16="http://schemas.microsoft.com/office/drawing/2014/main" id="{CED40AB6-5496-EC7B-8A63-AEAA5BAFB2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7614" y="4719084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43 w 6734"/>
                              <a:gd name="connsiteY3" fmla="*/ 12268 h 12268"/>
                              <a:gd name="connsiteX4" fmla="*/ 2343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714" name="Graphic 3">
                          <a:extLst>
                            <a:ext uri="{FF2B5EF4-FFF2-40B4-BE49-F238E27FC236}">
                              <a16:creationId xmlns:a16="http://schemas.microsoft.com/office/drawing/2014/main" id="{2D813CFB-1FFE-7CB2-3340-D6D26FAEBB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23040" y="4727495"/>
                          <a:ext cx="6743" cy="12268"/>
                          <a:chOff x="4823040" y="4727495"/>
                          <a:chExt cx="6743" cy="12268"/>
                        </a:xfrm>
                        <a:grpFill/>
                      </p:grpSpPr>
                      <p:sp>
                        <p:nvSpPr>
                          <p:cNvPr id="13715" name="Freeform: Shape 13714">
                            <a:extLst>
                              <a:ext uri="{FF2B5EF4-FFF2-40B4-BE49-F238E27FC236}">
                                <a16:creationId xmlns:a16="http://schemas.microsoft.com/office/drawing/2014/main" id="{84E0D744-C8FF-0B37-594E-EA82DFA339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5384" y="4728848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43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16" name="Freeform: Shape 13715">
                            <a:extLst>
                              <a:ext uri="{FF2B5EF4-FFF2-40B4-BE49-F238E27FC236}">
                                <a16:creationId xmlns:a16="http://schemas.microsoft.com/office/drawing/2014/main" id="{E1A7D271-784A-0C9A-D08C-4EE8A7A406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3040" y="4727495"/>
                            <a:ext cx="6743" cy="12268"/>
                          </a:xfrm>
                          <a:custGeom>
                            <a:avLst/>
                            <a:gdLst>
                              <a:gd name="connsiteX0" fmla="*/ 4401 w 6743"/>
                              <a:gd name="connsiteY0" fmla="*/ 0 h 12268"/>
                              <a:gd name="connsiteX1" fmla="*/ 0 w 6743"/>
                              <a:gd name="connsiteY1" fmla="*/ 2543 h 12268"/>
                              <a:gd name="connsiteX2" fmla="*/ 0 w 6743"/>
                              <a:gd name="connsiteY2" fmla="*/ 10916 h 12268"/>
                              <a:gd name="connsiteX3" fmla="*/ 2343 w 6743"/>
                              <a:gd name="connsiteY3" fmla="*/ 12268 h 12268"/>
                              <a:gd name="connsiteX4" fmla="*/ 2343 w 6743"/>
                              <a:gd name="connsiteY4" fmla="*/ 3896 h 12268"/>
                              <a:gd name="connsiteX5" fmla="*/ 6744 w 6743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43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96"/>
                                </a:lnTo>
                                <a:lnTo>
                                  <a:pt x="674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3702" name="Graphic 3">
                        <a:extLst>
                          <a:ext uri="{FF2B5EF4-FFF2-40B4-BE49-F238E27FC236}">
                            <a16:creationId xmlns:a16="http://schemas.microsoft.com/office/drawing/2014/main" id="{7D6E764B-A437-0412-C2D9-3AC8FFDE37C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23040" y="4740087"/>
                        <a:ext cx="35880" cy="29089"/>
                        <a:chOff x="4823040" y="4740087"/>
                        <a:chExt cx="35880" cy="29089"/>
                      </a:xfrm>
                      <a:grpFill/>
                    </p:grpSpPr>
                    <p:grpSp>
                      <p:nvGrpSpPr>
                        <p:cNvPr id="13703" name="Graphic 3">
                          <a:extLst>
                            <a:ext uri="{FF2B5EF4-FFF2-40B4-BE49-F238E27FC236}">
                              <a16:creationId xmlns:a16="http://schemas.microsoft.com/office/drawing/2014/main" id="{DE95AC99-DD01-FE26-0054-38B846FBDE2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52187" y="4740087"/>
                          <a:ext cx="6734" cy="12268"/>
                          <a:chOff x="4852187" y="4740087"/>
                          <a:chExt cx="6734" cy="12268"/>
                        </a:xfrm>
                        <a:grpFill/>
                      </p:grpSpPr>
                      <p:sp>
                        <p:nvSpPr>
                          <p:cNvPr id="13710" name="Freeform: Shape 13709">
                            <a:extLst>
                              <a:ext uri="{FF2B5EF4-FFF2-40B4-BE49-F238E27FC236}">
                                <a16:creationId xmlns:a16="http://schemas.microsoft.com/office/drawing/2014/main" id="{D156B351-1F3B-DA82-9F0E-B935C4F08C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4521" y="4741440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7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34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7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11" name="Freeform: Shape 13710">
                            <a:extLst>
                              <a:ext uri="{FF2B5EF4-FFF2-40B4-BE49-F238E27FC236}">
                                <a16:creationId xmlns:a16="http://schemas.microsoft.com/office/drawing/2014/main" id="{E3AB7346-CE59-652C-0377-ADB9C7A174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2187" y="4740087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34 w 6734"/>
                              <a:gd name="connsiteY3" fmla="*/ 12268 h 12268"/>
                              <a:gd name="connsiteX4" fmla="*/ 2334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34" y="12268"/>
                                </a:lnTo>
                                <a:lnTo>
                                  <a:pt x="2334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704" name="Graphic 3">
                          <a:extLst>
                            <a:ext uri="{FF2B5EF4-FFF2-40B4-BE49-F238E27FC236}">
                              <a16:creationId xmlns:a16="http://schemas.microsoft.com/office/drawing/2014/main" id="{40CA82EB-4A1A-4D0E-3966-DE9B8CBB0B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37614" y="4748498"/>
                          <a:ext cx="6734" cy="12268"/>
                          <a:chOff x="4837614" y="4748498"/>
                          <a:chExt cx="6734" cy="12268"/>
                        </a:xfrm>
                        <a:grpFill/>
                      </p:grpSpPr>
                      <p:sp>
                        <p:nvSpPr>
                          <p:cNvPr id="13708" name="Freeform: Shape 13707">
                            <a:extLst>
                              <a:ext uri="{FF2B5EF4-FFF2-40B4-BE49-F238E27FC236}">
                                <a16:creationId xmlns:a16="http://schemas.microsoft.com/office/drawing/2014/main" id="{B5C9B608-5772-1D31-2604-007103BAC0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9957" y="4749850"/>
                            <a:ext cx="4391" cy="10915"/>
                          </a:xfrm>
                          <a:custGeom>
                            <a:avLst/>
                            <a:gdLst>
                              <a:gd name="connsiteX0" fmla="*/ 4391 w 4391"/>
                              <a:gd name="connsiteY0" fmla="*/ 8382 h 10915"/>
                              <a:gd name="connsiteX1" fmla="*/ 0 w 4391"/>
                              <a:gd name="connsiteY1" fmla="*/ 10916 h 10915"/>
                              <a:gd name="connsiteX2" fmla="*/ 0 w 4391"/>
                              <a:gd name="connsiteY2" fmla="*/ 2543 h 10915"/>
                              <a:gd name="connsiteX3" fmla="*/ 4391 w 4391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391" h="10915">
                                <a:moveTo>
                                  <a:pt x="439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39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09" name="Freeform: Shape 13708">
                            <a:extLst>
                              <a:ext uri="{FF2B5EF4-FFF2-40B4-BE49-F238E27FC236}">
                                <a16:creationId xmlns:a16="http://schemas.microsoft.com/office/drawing/2014/main" id="{981DACE4-303D-9693-A917-29F142BD7B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7614" y="4748498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43 w 6734"/>
                              <a:gd name="connsiteY3" fmla="*/ 12268 h 12268"/>
                              <a:gd name="connsiteX4" fmla="*/ 2343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705" name="Graphic 3">
                          <a:extLst>
                            <a:ext uri="{FF2B5EF4-FFF2-40B4-BE49-F238E27FC236}">
                              <a16:creationId xmlns:a16="http://schemas.microsoft.com/office/drawing/2014/main" id="{1574FD08-272D-7AFF-E5FB-BCA2D08EDC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23040" y="4756908"/>
                          <a:ext cx="6743" cy="12268"/>
                          <a:chOff x="4823040" y="4756908"/>
                          <a:chExt cx="6743" cy="12268"/>
                        </a:xfrm>
                        <a:grpFill/>
                      </p:grpSpPr>
                      <p:sp>
                        <p:nvSpPr>
                          <p:cNvPr id="13706" name="Freeform: Shape 13705">
                            <a:extLst>
                              <a:ext uri="{FF2B5EF4-FFF2-40B4-BE49-F238E27FC236}">
                                <a16:creationId xmlns:a16="http://schemas.microsoft.com/office/drawing/2014/main" id="{95911257-E467-8311-0E3F-226DE12C79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5384" y="4758261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43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07" name="Freeform: Shape 13706">
                            <a:extLst>
                              <a:ext uri="{FF2B5EF4-FFF2-40B4-BE49-F238E27FC236}">
                                <a16:creationId xmlns:a16="http://schemas.microsoft.com/office/drawing/2014/main" id="{A59EB42C-2D74-EE31-C977-05CAABBD9F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3040" y="4756908"/>
                            <a:ext cx="6743" cy="12268"/>
                          </a:xfrm>
                          <a:custGeom>
                            <a:avLst/>
                            <a:gdLst>
                              <a:gd name="connsiteX0" fmla="*/ 4401 w 6743"/>
                              <a:gd name="connsiteY0" fmla="*/ 0 h 12268"/>
                              <a:gd name="connsiteX1" fmla="*/ 0 w 6743"/>
                              <a:gd name="connsiteY1" fmla="*/ 2543 h 12268"/>
                              <a:gd name="connsiteX2" fmla="*/ 0 w 6743"/>
                              <a:gd name="connsiteY2" fmla="*/ 10925 h 12268"/>
                              <a:gd name="connsiteX3" fmla="*/ 2343 w 6743"/>
                              <a:gd name="connsiteY3" fmla="*/ 12268 h 12268"/>
                              <a:gd name="connsiteX4" fmla="*/ 2343 w 6743"/>
                              <a:gd name="connsiteY4" fmla="*/ 3896 h 12268"/>
                              <a:gd name="connsiteX5" fmla="*/ 6744 w 6743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43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25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96"/>
                                </a:lnTo>
                                <a:lnTo>
                                  <a:pt x="674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672" name="Graphic 3">
                      <a:extLst>
                        <a:ext uri="{FF2B5EF4-FFF2-40B4-BE49-F238E27FC236}">
                          <a16:creationId xmlns:a16="http://schemas.microsoft.com/office/drawing/2014/main" id="{B7A5331E-7CFA-7FBE-D3F5-80B8D635AB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74777" y="4688576"/>
                      <a:ext cx="20859" cy="115366"/>
                      <a:chOff x="4774777" y="4688576"/>
                      <a:chExt cx="20859" cy="115366"/>
                    </a:xfrm>
                    <a:grpFill/>
                  </p:grpSpPr>
                  <p:grpSp>
                    <p:nvGrpSpPr>
                      <p:cNvPr id="13675" name="Graphic 3">
                        <a:extLst>
                          <a:ext uri="{FF2B5EF4-FFF2-40B4-BE49-F238E27FC236}">
                            <a16:creationId xmlns:a16="http://schemas.microsoft.com/office/drawing/2014/main" id="{BD732BD0-AFDA-F973-F760-6CA415AE17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74777" y="4755841"/>
                        <a:ext cx="20859" cy="48101"/>
                        <a:chOff x="4774777" y="4755841"/>
                        <a:chExt cx="20859" cy="48101"/>
                      </a:xfrm>
                      <a:grpFill/>
                    </p:grpSpPr>
                    <p:grpSp>
                      <p:nvGrpSpPr>
                        <p:cNvPr id="13689" name="Graphic 3">
                          <a:extLst>
                            <a:ext uri="{FF2B5EF4-FFF2-40B4-BE49-F238E27FC236}">
                              <a16:creationId xmlns:a16="http://schemas.microsoft.com/office/drawing/2014/main" id="{A7AF2070-A34E-7C8A-F5CA-913C2CA3A63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55841"/>
                          <a:ext cx="20859" cy="16163"/>
                          <a:chOff x="4774777" y="4755841"/>
                          <a:chExt cx="20859" cy="16163"/>
                        </a:xfrm>
                        <a:grpFill/>
                      </p:grpSpPr>
                      <p:sp>
                        <p:nvSpPr>
                          <p:cNvPr id="13699" name="Freeform: Shape 13698">
                            <a:extLst>
                              <a:ext uri="{FF2B5EF4-FFF2-40B4-BE49-F238E27FC236}">
                                <a16:creationId xmlns:a16="http://schemas.microsoft.com/office/drawing/2014/main" id="{E7FCEE5C-9C2D-B632-666D-6A0FA1B36A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56394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1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1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1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700" name="Freeform: Shape 13699">
                            <a:extLst>
                              <a:ext uri="{FF2B5EF4-FFF2-40B4-BE49-F238E27FC236}">
                                <a16:creationId xmlns:a16="http://schemas.microsoft.com/office/drawing/2014/main" id="{47129E1D-4A18-50E2-82E8-32C2937E32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55841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90" name="Graphic 3">
                          <a:extLst>
                            <a:ext uri="{FF2B5EF4-FFF2-40B4-BE49-F238E27FC236}">
                              <a16:creationId xmlns:a16="http://schemas.microsoft.com/office/drawing/2014/main" id="{00F06582-0ECB-7F4B-F82F-97EEBB9C3D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66491"/>
                          <a:ext cx="20859" cy="16163"/>
                          <a:chOff x="4774777" y="4766491"/>
                          <a:chExt cx="20859" cy="16163"/>
                        </a:xfrm>
                        <a:grpFill/>
                      </p:grpSpPr>
                      <p:sp>
                        <p:nvSpPr>
                          <p:cNvPr id="13697" name="Freeform: Shape 13696">
                            <a:extLst>
                              <a:ext uri="{FF2B5EF4-FFF2-40B4-BE49-F238E27FC236}">
                                <a16:creationId xmlns:a16="http://schemas.microsoft.com/office/drawing/2014/main" id="{1386A4D3-CDD9-25D1-3C33-55287C3C25E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67043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98" name="Freeform: Shape 13697">
                            <a:extLst>
                              <a:ext uri="{FF2B5EF4-FFF2-40B4-BE49-F238E27FC236}">
                                <a16:creationId xmlns:a16="http://schemas.microsoft.com/office/drawing/2014/main" id="{2B1DBEDC-AD46-18E2-EC58-773A0FD4F2B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66491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91" name="Graphic 3">
                          <a:extLst>
                            <a:ext uri="{FF2B5EF4-FFF2-40B4-BE49-F238E27FC236}">
                              <a16:creationId xmlns:a16="http://schemas.microsoft.com/office/drawing/2014/main" id="{A9DD8F44-12CA-5D25-0C16-FE3D09FB58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77139"/>
                          <a:ext cx="20859" cy="16154"/>
                          <a:chOff x="4774777" y="4777139"/>
                          <a:chExt cx="20859" cy="16154"/>
                        </a:xfrm>
                        <a:grpFill/>
                      </p:grpSpPr>
                      <p:sp>
                        <p:nvSpPr>
                          <p:cNvPr id="13695" name="Freeform: Shape 13694">
                            <a:extLst>
                              <a:ext uri="{FF2B5EF4-FFF2-40B4-BE49-F238E27FC236}">
                                <a16:creationId xmlns:a16="http://schemas.microsoft.com/office/drawing/2014/main" id="{6FE68CF5-11E2-6CEE-CF90-9D8FA2EC51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77682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96" name="Freeform: Shape 13695">
                            <a:extLst>
                              <a:ext uri="{FF2B5EF4-FFF2-40B4-BE49-F238E27FC236}">
                                <a16:creationId xmlns:a16="http://schemas.microsoft.com/office/drawing/2014/main" id="{863BC601-B462-8230-8AA9-813910950B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77139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4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4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92" name="Graphic 3">
                          <a:extLst>
                            <a:ext uri="{FF2B5EF4-FFF2-40B4-BE49-F238E27FC236}">
                              <a16:creationId xmlns:a16="http://schemas.microsoft.com/office/drawing/2014/main" id="{035A7E28-6E80-4210-3D4A-BDD69881F4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87788"/>
                          <a:ext cx="20859" cy="16154"/>
                          <a:chOff x="4774777" y="4787788"/>
                          <a:chExt cx="20859" cy="16154"/>
                        </a:xfrm>
                        <a:grpFill/>
                      </p:grpSpPr>
                      <p:sp>
                        <p:nvSpPr>
                          <p:cNvPr id="13693" name="Freeform: Shape 13692">
                            <a:extLst>
                              <a:ext uri="{FF2B5EF4-FFF2-40B4-BE49-F238E27FC236}">
                                <a16:creationId xmlns:a16="http://schemas.microsoft.com/office/drawing/2014/main" id="{D0E59660-70BE-77DC-1545-A1794858D4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88331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94" name="Freeform: Shape 13693">
                            <a:extLst>
                              <a:ext uri="{FF2B5EF4-FFF2-40B4-BE49-F238E27FC236}">
                                <a16:creationId xmlns:a16="http://schemas.microsoft.com/office/drawing/2014/main" id="{186DC49C-EDE9-021A-3705-51120343A5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87788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3676" name="Graphic 3">
                        <a:extLst>
                          <a:ext uri="{FF2B5EF4-FFF2-40B4-BE49-F238E27FC236}">
                            <a16:creationId xmlns:a16="http://schemas.microsoft.com/office/drawing/2014/main" id="{C9777C68-C7C2-BF91-77EA-67357DB35F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74777" y="4688576"/>
                        <a:ext cx="20859" cy="48101"/>
                        <a:chOff x="4774777" y="4688576"/>
                        <a:chExt cx="20859" cy="48101"/>
                      </a:xfrm>
                      <a:grpFill/>
                    </p:grpSpPr>
                    <p:grpSp>
                      <p:nvGrpSpPr>
                        <p:cNvPr id="13677" name="Graphic 3">
                          <a:extLst>
                            <a:ext uri="{FF2B5EF4-FFF2-40B4-BE49-F238E27FC236}">
                              <a16:creationId xmlns:a16="http://schemas.microsoft.com/office/drawing/2014/main" id="{64EB440E-EE40-2B87-9489-137BE079BA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688576"/>
                          <a:ext cx="20859" cy="16163"/>
                          <a:chOff x="4774777" y="4688576"/>
                          <a:chExt cx="20859" cy="16163"/>
                        </a:xfrm>
                        <a:grpFill/>
                      </p:grpSpPr>
                      <p:sp>
                        <p:nvSpPr>
                          <p:cNvPr id="13687" name="Freeform: Shape 13686">
                            <a:extLst>
                              <a:ext uri="{FF2B5EF4-FFF2-40B4-BE49-F238E27FC236}">
                                <a16:creationId xmlns:a16="http://schemas.microsoft.com/office/drawing/2014/main" id="{0B46F6FA-12AB-80B7-0287-F87611ED9B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689128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88" name="Freeform: Shape 13687">
                            <a:extLst>
                              <a:ext uri="{FF2B5EF4-FFF2-40B4-BE49-F238E27FC236}">
                                <a16:creationId xmlns:a16="http://schemas.microsoft.com/office/drawing/2014/main" id="{8142A4F6-AC06-B355-D2CD-077BA7291E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688576"/>
                            <a:ext cx="20859" cy="14134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4"/>
                              <a:gd name="connsiteX1" fmla="*/ 0 w 20859"/>
                              <a:gd name="connsiteY1" fmla="*/ 2772 h 14134"/>
                              <a:gd name="connsiteX2" fmla="*/ 1181 w 20859"/>
                              <a:gd name="connsiteY2" fmla="*/ 0 h 14134"/>
                              <a:gd name="connsiteX3" fmla="*/ 20860 w 20859"/>
                              <a:gd name="connsiteY3" fmla="*/ 11363 h 14134"/>
                              <a:gd name="connsiteX4" fmla="*/ 19679 w 20859"/>
                              <a:gd name="connsiteY4" fmla="*/ 14135 h 141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4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78" name="Graphic 3">
                          <a:extLst>
                            <a:ext uri="{FF2B5EF4-FFF2-40B4-BE49-F238E27FC236}">
                              <a16:creationId xmlns:a16="http://schemas.microsoft.com/office/drawing/2014/main" id="{42189CD0-6B54-5F12-5116-433CA22FC0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699225"/>
                          <a:ext cx="20859" cy="16154"/>
                          <a:chOff x="4774777" y="4699225"/>
                          <a:chExt cx="20859" cy="16154"/>
                        </a:xfrm>
                        <a:grpFill/>
                      </p:grpSpPr>
                      <p:sp>
                        <p:nvSpPr>
                          <p:cNvPr id="13685" name="Freeform: Shape 13684">
                            <a:extLst>
                              <a:ext uri="{FF2B5EF4-FFF2-40B4-BE49-F238E27FC236}">
                                <a16:creationId xmlns:a16="http://schemas.microsoft.com/office/drawing/2014/main" id="{81DE396D-FFDB-279D-511F-200A7EBDB8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699768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86" name="Freeform: Shape 13685">
                            <a:extLst>
                              <a:ext uri="{FF2B5EF4-FFF2-40B4-BE49-F238E27FC236}">
                                <a16:creationId xmlns:a16="http://schemas.microsoft.com/office/drawing/2014/main" id="{F92F7677-DBC3-447B-128E-C5BC335A04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699225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79" name="Graphic 3">
                          <a:extLst>
                            <a:ext uri="{FF2B5EF4-FFF2-40B4-BE49-F238E27FC236}">
                              <a16:creationId xmlns:a16="http://schemas.microsoft.com/office/drawing/2014/main" id="{6A592C5A-2832-DD5C-3F3A-E653C3FD4C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09874"/>
                          <a:ext cx="20859" cy="16154"/>
                          <a:chOff x="4774777" y="4709874"/>
                          <a:chExt cx="20859" cy="16154"/>
                        </a:xfrm>
                        <a:grpFill/>
                      </p:grpSpPr>
                      <p:sp>
                        <p:nvSpPr>
                          <p:cNvPr id="13683" name="Freeform: Shape 13682">
                            <a:extLst>
                              <a:ext uri="{FF2B5EF4-FFF2-40B4-BE49-F238E27FC236}">
                                <a16:creationId xmlns:a16="http://schemas.microsoft.com/office/drawing/2014/main" id="{A941B972-ADF0-CF62-9177-F7BE8F3890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10417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1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1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1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84" name="Freeform: Shape 13683">
                            <a:extLst>
                              <a:ext uri="{FF2B5EF4-FFF2-40B4-BE49-F238E27FC236}">
                                <a16:creationId xmlns:a16="http://schemas.microsoft.com/office/drawing/2014/main" id="{7F3E14A3-056D-84AB-24B2-B2EE3F002F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09874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80" name="Graphic 3">
                          <a:extLst>
                            <a:ext uri="{FF2B5EF4-FFF2-40B4-BE49-F238E27FC236}">
                              <a16:creationId xmlns:a16="http://schemas.microsoft.com/office/drawing/2014/main" id="{9FC67AEA-4807-F402-EC5B-DE5116F8E66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20523"/>
                          <a:ext cx="20859" cy="16154"/>
                          <a:chOff x="4774777" y="4720523"/>
                          <a:chExt cx="20859" cy="16154"/>
                        </a:xfrm>
                        <a:grpFill/>
                      </p:grpSpPr>
                      <p:sp>
                        <p:nvSpPr>
                          <p:cNvPr id="13681" name="Freeform: Shape 13680">
                            <a:extLst>
                              <a:ext uri="{FF2B5EF4-FFF2-40B4-BE49-F238E27FC236}">
                                <a16:creationId xmlns:a16="http://schemas.microsoft.com/office/drawing/2014/main" id="{EBCD9E9C-0B98-0149-95AD-CC4B517DBD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21066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82" name="Freeform: Shape 13681">
                            <a:extLst>
                              <a:ext uri="{FF2B5EF4-FFF2-40B4-BE49-F238E27FC236}">
                                <a16:creationId xmlns:a16="http://schemas.microsoft.com/office/drawing/2014/main" id="{C18C74FA-20C2-FF06-76E6-3022EF17A6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20523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4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4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</p:grpSp>
                <p:sp>
                  <p:nvSpPr>
                    <p:cNvPr id="13673" name="Freeform: Shape 13672">
                      <a:extLst>
                        <a:ext uri="{FF2B5EF4-FFF2-40B4-BE49-F238E27FC236}">
                          <a16:creationId xmlns:a16="http://schemas.microsoft.com/office/drawing/2014/main" id="{CD92632A-4F8A-E40E-946F-292D5E304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2898" y="4781816"/>
                      <a:ext cx="49625" cy="78276"/>
                    </a:xfrm>
                    <a:custGeom>
                      <a:avLst/>
                      <a:gdLst>
                        <a:gd name="connsiteX0" fmla="*/ 49625 w 49625"/>
                        <a:gd name="connsiteY0" fmla="*/ 49625 h 78276"/>
                        <a:gd name="connsiteX1" fmla="*/ 0 w 49625"/>
                        <a:gd name="connsiteY1" fmla="*/ 78276 h 78276"/>
                        <a:gd name="connsiteX2" fmla="*/ 0 w 49625"/>
                        <a:gd name="connsiteY2" fmla="*/ 28651 h 78276"/>
                        <a:gd name="connsiteX3" fmla="*/ 49625 w 49625"/>
                        <a:gd name="connsiteY3" fmla="*/ 0 h 78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625" h="78276">
                          <a:moveTo>
                            <a:pt x="49625" y="49625"/>
                          </a:moveTo>
                          <a:lnTo>
                            <a:pt x="0" y="78276"/>
                          </a:lnTo>
                          <a:lnTo>
                            <a:pt x="0" y="28651"/>
                          </a:lnTo>
                          <a:lnTo>
                            <a:pt x="49625" y="0"/>
                          </a:ln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674" name="Freeform: Shape 13673">
                      <a:extLst>
                        <a:ext uri="{FF2B5EF4-FFF2-40B4-BE49-F238E27FC236}">
                          <a16:creationId xmlns:a16="http://schemas.microsoft.com/office/drawing/2014/main" id="{C2DEAE16-B33A-618E-033F-084F12585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87525" y="4643904"/>
                      <a:ext cx="1762" cy="216331"/>
                    </a:xfrm>
                    <a:custGeom>
                      <a:avLst/>
                      <a:gdLst>
                        <a:gd name="connsiteX0" fmla="*/ 0 w 1762"/>
                        <a:gd name="connsiteY0" fmla="*/ 216332 h 216331"/>
                        <a:gd name="connsiteX1" fmla="*/ 1762 w 1762"/>
                        <a:gd name="connsiteY1" fmla="*/ 215312 h 216331"/>
                        <a:gd name="connsiteX2" fmla="*/ 1762 w 1762"/>
                        <a:gd name="connsiteY2" fmla="*/ 0 h 216331"/>
                        <a:gd name="connsiteX3" fmla="*/ 0 w 1762"/>
                        <a:gd name="connsiteY3" fmla="*/ 1019 h 216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62" h="216331">
                          <a:moveTo>
                            <a:pt x="0" y="216332"/>
                          </a:moveTo>
                          <a:lnTo>
                            <a:pt x="1762" y="215312"/>
                          </a:lnTo>
                          <a:lnTo>
                            <a:pt x="1762" y="0"/>
                          </a:lnTo>
                          <a:lnTo>
                            <a:pt x="0" y="10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605" name="Graphic 3">
                    <a:extLst>
                      <a:ext uri="{FF2B5EF4-FFF2-40B4-BE49-F238E27FC236}">
                        <a16:creationId xmlns:a16="http://schemas.microsoft.com/office/drawing/2014/main" id="{11C2A54C-EC77-FE90-D01F-635308FC3001}"/>
                      </a:ext>
                    </a:extLst>
                  </p:cNvPr>
                  <p:cNvGrpSpPr/>
                  <p:nvPr/>
                </p:nvGrpSpPr>
                <p:grpSpPr>
                  <a:xfrm>
                    <a:off x="2447922" y="5847785"/>
                    <a:ext cx="308910" cy="1200811"/>
                    <a:chOff x="4769224" y="4619920"/>
                    <a:chExt cx="127244" cy="449665"/>
                  </a:xfrm>
                  <a:solidFill>
                    <a:schemeClr val="bg2">
                      <a:lumMod val="75000"/>
                    </a:schemeClr>
                  </a:solidFill>
                </p:grpSpPr>
                <p:grpSp>
                  <p:nvGrpSpPr>
                    <p:cNvPr id="13606" name="Graphic 3">
                      <a:extLst>
                        <a:ext uri="{FF2B5EF4-FFF2-40B4-BE49-F238E27FC236}">
                          <a16:creationId xmlns:a16="http://schemas.microsoft.com/office/drawing/2014/main" id="{DD143789-616C-F374-E620-1995885668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9224" y="4877247"/>
                      <a:ext cx="49596" cy="192338"/>
                      <a:chOff x="4769224" y="4877247"/>
                      <a:chExt cx="49596" cy="192338"/>
                    </a:xfrm>
                    <a:grpFill/>
                  </p:grpSpPr>
                  <p:sp>
                    <p:nvSpPr>
                      <p:cNvPr id="13665" name="Freeform: Shape 13664">
                        <a:extLst>
                          <a:ext uri="{FF2B5EF4-FFF2-40B4-BE49-F238E27FC236}">
                            <a16:creationId xmlns:a16="http://schemas.microsoft.com/office/drawing/2014/main" id="{ACD7A2EA-B507-B79F-D4D0-28887A236B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886125"/>
                        <a:ext cx="34232" cy="183460"/>
                      </a:xfrm>
                      <a:custGeom>
                        <a:avLst/>
                        <a:gdLst>
                          <a:gd name="connsiteX0" fmla="*/ 34233 w 34232"/>
                          <a:gd name="connsiteY0" fmla="*/ 183461 h 183460"/>
                          <a:gd name="connsiteX1" fmla="*/ 0 w 34232"/>
                          <a:gd name="connsiteY1" fmla="*/ 163697 h 183460"/>
                          <a:gd name="connsiteX2" fmla="*/ 0 w 34232"/>
                          <a:gd name="connsiteY2" fmla="*/ 0 h 183460"/>
                          <a:gd name="connsiteX3" fmla="*/ 34233 w 34232"/>
                          <a:gd name="connsiteY3" fmla="*/ 19755 h 1834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232" h="183460">
                            <a:moveTo>
                              <a:pt x="34233" y="183461"/>
                            </a:moveTo>
                            <a:lnTo>
                              <a:pt x="0" y="163697"/>
                            </a:lnTo>
                            <a:lnTo>
                              <a:pt x="0" y="0"/>
                            </a:lnTo>
                            <a:lnTo>
                              <a:pt x="34233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6" name="Freeform: Shape 13665">
                        <a:extLst>
                          <a:ext uri="{FF2B5EF4-FFF2-40B4-BE49-F238E27FC236}">
                            <a16:creationId xmlns:a16="http://schemas.microsoft.com/office/drawing/2014/main" id="{DA84A17A-A4DA-29CE-1550-7101EF3609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3457" y="4897002"/>
                        <a:ext cx="15363" cy="172583"/>
                      </a:xfrm>
                      <a:custGeom>
                        <a:avLst/>
                        <a:gdLst>
                          <a:gd name="connsiteX0" fmla="*/ 15364 w 15363"/>
                          <a:gd name="connsiteY0" fmla="*/ 163706 h 172583"/>
                          <a:gd name="connsiteX1" fmla="*/ 0 w 15363"/>
                          <a:gd name="connsiteY1" fmla="*/ 172583 h 172583"/>
                          <a:gd name="connsiteX2" fmla="*/ 0 w 15363"/>
                          <a:gd name="connsiteY2" fmla="*/ 8877 h 172583"/>
                          <a:gd name="connsiteX3" fmla="*/ 15364 w 15363"/>
                          <a:gd name="connsiteY3" fmla="*/ 0 h 172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363" h="172583">
                            <a:moveTo>
                              <a:pt x="15364" y="163706"/>
                            </a:moveTo>
                            <a:lnTo>
                              <a:pt x="0" y="172583"/>
                            </a:lnTo>
                            <a:lnTo>
                              <a:pt x="0" y="8877"/>
                            </a:lnTo>
                            <a:lnTo>
                              <a:pt x="15364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7" name="Freeform: Shape 13666">
                        <a:extLst>
                          <a:ext uri="{FF2B5EF4-FFF2-40B4-BE49-F238E27FC236}">
                            <a16:creationId xmlns:a16="http://schemas.microsoft.com/office/drawing/2014/main" id="{3064CC87-AE72-B007-B231-83A9FB02D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877247"/>
                        <a:ext cx="49596" cy="28632"/>
                      </a:xfrm>
                      <a:custGeom>
                        <a:avLst/>
                        <a:gdLst>
                          <a:gd name="connsiteX0" fmla="*/ 34233 w 49596"/>
                          <a:gd name="connsiteY0" fmla="*/ 28632 h 28632"/>
                          <a:gd name="connsiteX1" fmla="*/ 0 w 49596"/>
                          <a:gd name="connsiteY1" fmla="*/ 8877 h 28632"/>
                          <a:gd name="connsiteX2" fmla="*/ 15373 w 49596"/>
                          <a:gd name="connsiteY2" fmla="*/ 0 h 28632"/>
                          <a:gd name="connsiteX3" fmla="*/ 49597 w 49596"/>
                          <a:gd name="connsiteY3" fmla="*/ 19755 h 2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596" h="28632">
                            <a:moveTo>
                              <a:pt x="34233" y="28632"/>
                            </a:moveTo>
                            <a:lnTo>
                              <a:pt x="0" y="8877"/>
                            </a:lnTo>
                            <a:lnTo>
                              <a:pt x="15373" y="0"/>
                            </a:lnTo>
                            <a:lnTo>
                              <a:pt x="49597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07" name="Graphic 3">
                      <a:extLst>
                        <a:ext uri="{FF2B5EF4-FFF2-40B4-BE49-F238E27FC236}">
                          <a16:creationId xmlns:a16="http://schemas.microsoft.com/office/drawing/2014/main" id="{61EA0E45-C7E3-3C30-2DBE-BA38AB73A5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46739" y="4832499"/>
                      <a:ext cx="49596" cy="192338"/>
                      <a:chOff x="4846739" y="4832499"/>
                      <a:chExt cx="49596" cy="192338"/>
                    </a:xfrm>
                    <a:grpFill/>
                  </p:grpSpPr>
                  <p:sp>
                    <p:nvSpPr>
                      <p:cNvPr id="13662" name="Freeform: Shape 13661">
                        <a:extLst>
                          <a:ext uri="{FF2B5EF4-FFF2-40B4-BE49-F238E27FC236}">
                            <a16:creationId xmlns:a16="http://schemas.microsoft.com/office/drawing/2014/main" id="{7AA7EC28-CB8A-B7CA-53E2-A7A64A240B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6739" y="4841366"/>
                        <a:ext cx="34223" cy="183470"/>
                      </a:xfrm>
                      <a:custGeom>
                        <a:avLst/>
                        <a:gdLst>
                          <a:gd name="connsiteX0" fmla="*/ 34223 w 34223"/>
                          <a:gd name="connsiteY0" fmla="*/ 183470 h 183470"/>
                          <a:gd name="connsiteX1" fmla="*/ 0 w 34223"/>
                          <a:gd name="connsiteY1" fmla="*/ 163706 h 183470"/>
                          <a:gd name="connsiteX2" fmla="*/ 0 w 34223"/>
                          <a:gd name="connsiteY2" fmla="*/ 0 h 183470"/>
                          <a:gd name="connsiteX3" fmla="*/ 34223 w 34223"/>
                          <a:gd name="connsiteY3" fmla="*/ 19764 h 1834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223" h="183470">
                            <a:moveTo>
                              <a:pt x="34223" y="183470"/>
                            </a:moveTo>
                            <a:lnTo>
                              <a:pt x="0" y="163706"/>
                            </a:lnTo>
                            <a:lnTo>
                              <a:pt x="0" y="0"/>
                            </a:lnTo>
                            <a:lnTo>
                              <a:pt x="34223" y="1976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3" name="Freeform: Shape 13662">
                        <a:extLst>
                          <a:ext uri="{FF2B5EF4-FFF2-40B4-BE49-F238E27FC236}">
                            <a16:creationId xmlns:a16="http://schemas.microsoft.com/office/drawing/2014/main" id="{F0089CB6-AF70-194B-E39A-B5152433AE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962" y="4852254"/>
                        <a:ext cx="15373" cy="172583"/>
                      </a:xfrm>
                      <a:custGeom>
                        <a:avLst/>
                        <a:gdLst>
                          <a:gd name="connsiteX0" fmla="*/ 15373 w 15373"/>
                          <a:gd name="connsiteY0" fmla="*/ 163706 h 172583"/>
                          <a:gd name="connsiteX1" fmla="*/ 0 w 15373"/>
                          <a:gd name="connsiteY1" fmla="*/ 172583 h 172583"/>
                          <a:gd name="connsiteX2" fmla="*/ 0 w 15373"/>
                          <a:gd name="connsiteY2" fmla="*/ 8877 h 172583"/>
                          <a:gd name="connsiteX3" fmla="*/ 15373 w 15373"/>
                          <a:gd name="connsiteY3" fmla="*/ 0 h 1725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373" h="172583">
                            <a:moveTo>
                              <a:pt x="15373" y="163706"/>
                            </a:moveTo>
                            <a:lnTo>
                              <a:pt x="0" y="172583"/>
                            </a:lnTo>
                            <a:lnTo>
                              <a:pt x="0" y="8877"/>
                            </a:lnTo>
                            <a:lnTo>
                              <a:pt x="15373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4" name="Freeform: Shape 13663">
                        <a:extLst>
                          <a:ext uri="{FF2B5EF4-FFF2-40B4-BE49-F238E27FC236}">
                            <a16:creationId xmlns:a16="http://schemas.microsoft.com/office/drawing/2014/main" id="{76B487DA-686C-90D6-E446-414AE28220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46739" y="4832499"/>
                        <a:ext cx="49596" cy="28632"/>
                      </a:xfrm>
                      <a:custGeom>
                        <a:avLst/>
                        <a:gdLst>
                          <a:gd name="connsiteX0" fmla="*/ 34223 w 49596"/>
                          <a:gd name="connsiteY0" fmla="*/ 28632 h 28632"/>
                          <a:gd name="connsiteX1" fmla="*/ 0 w 49596"/>
                          <a:gd name="connsiteY1" fmla="*/ 8868 h 28632"/>
                          <a:gd name="connsiteX2" fmla="*/ 15364 w 49596"/>
                          <a:gd name="connsiteY2" fmla="*/ 0 h 28632"/>
                          <a:gd name="connsiteX3" fmla="*/ 49597 w 49596"/>
                          <a:gd name="connsiteY3" fmla="*/ 19755 h 2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596" h="28632">
                            <a:moveTo>
                              <a:pt x="34223" y="28632"/>
                            </a:moveTo>
                            <a:lnTo>
                              <a:pt x="0" y="8868"/>
                            </a:lnTo>
                            <a:lnTo>
                              <a:pt x="15364" y="0"/>
                            </a:lnTo>
                            <a:lnTo>
                              <a:pt x="49597" y="1975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08" name="Graphic 3">
                      <a:extLst>
                        <a:ext uri="{FF2B5EF4-FFF2-40B4-BE49-F238E27FC236}">
                          <a16:creationId xmlns:a16="http://schemas.microsoft.com/office/drawing/2014/main" id="{CF337449-C050-64D9-92D4-906B40D36E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69224" y="4619920"/>
                      <a:ext cx="127244" cy="288778"/>
                      <a:chOff x="4769224" y="4619920"/>
                      <a:chExt cx="127244" cy="288778"/>
                    </a:xfrm>
                    <a:grpFill/>
                  </p:grpSpPr>
                  <p:sp>
                    <p:nvSpPr>
                      <p:cNvPr id="13659" name="Freeform: Shape 13658">
                        <a:extLst>
                          <a:ext uri="{FF2B5EF4-FFF2-40B4-BE49-F238E27FC236}">
                            <a16:creationId xmlns:a16="http://schemas.microsoft.com/office/drawing/2014/main" id="{81833821-2561-5A90-CFC0-5DE2F5EC86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673546"/>
                        <a:ext cx="34356" cy="235153"/>
                      </a:xfrm>
                      <a:custGeom>
                        <a:avLst/>
                        <a:gdLst>
                          <a:gd name="connsiteX0" fmla="*/ 34357 w 34356"/>
                          <a:gd name="connsiteY0" fmla="*/ 235153 h 235153"/>
                          <a:gd name="connsiteX1" fmla="*/ 0 w 34356"/>
                          <a:gd name="connsiteY1" fmla="*/ 215312 h 235153"/>
                          <a:gd name="connsiteX2" fmla="*/ 0 w 34356"/>
                          <a:gd name="connsiteY2" fmla="*/ 0 h 235153"/>
                          <a:gd name="connsiteX3" fmla="*/ 34357 w 34356"/>
                          <a:gd name="connsiteY3" fmla="*/ 19840 h 2351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356" h="235153">
                            <a:moveTo>
                              <a:pt x="34357" y="235153"/>
                            </a:moveTo>
                            <a:lnTo>
                              <a:pt x="0" y="215312"/>
                            </a:lnTo>
                            <a:lnTo>
                              <a:pt x="0" y="0"/>
                            </a:lnTo>
                            <a:lnTo>
                              <a:pt x="34357" y="19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0" name="Freeform: Shape 13659">
                        <a:extLst>
                          <a:ext uri="{FF2B5EF4-FFF2-40B4-BE49-F238E27FC236}">
                            <a16:creationId xmlns:a16="http://schemas.microsoft.com/office/drawing/2014/main" id="{E24A0E75-F04C-970F-364C-A36BC8BFB2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03581" y="4639760"/>
                        <a:ext cx="92887" cy="268938"/>
                      </a:xfrm>
                      <a:custGeom>
                        <a:avLst/>
                        <a:gdLst>
                          <a:gd name="connsiteX0" fmla="*/ 92888 w 92887"/>
                          <a:gd name="connsiteY0" fmla="*/ 215312 h 268938"/>
                          <a:gd name="connsiteX1" fmla="*/ 0 w 92887"/>
                          <a:gd name="connsiteY1" fmla="*/ 268938 h 268938"/>
                          <a:gd name="connsiteX2" fmla="*/ 0 w 92887"/>
                          <a:gd name="connsiteY2" fmla="*/ 53626 h 268938"/>
                          <a:gd name="connsiteX3" fmla="*/ 92888 w 92887"/>
                          <a:gd name="connsiteY3" fmla="*/ 0 h 2689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2887" h="268938">
                            <a:moveTo>
                              <a:pt x="92888" y="215312"/>
                            </a:moveTo>
                            <a:lnTo>
                              <a:pt x="0" y="268938"/>
                            </a:lnTo>
                            <a:lnTo>
                              <a:pt x="0" y="53626"/>
                            </a:lnTo>
                            <a:lnTo>
                              <a:pt x="92888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661" name="Freeform: Shape 13660">
                        <a:extLst>
                          <a:ext uri="{FF2B5EF4-FFF2-40B4-BE49-F238E27FC236}">
                            <a16:creationId xmlns:a16="http://schemas.microsoft.com/office/drawing/2014/main" id="{A06BCE96-4A2E-B759-9B23-B944558AC1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9224" y="4619920"/>
                        <a:ext cx="127244" cy="73466"/>
                      </a:xfrm>
                      <a:custGeom>
                        <a:avLst/>
                        <a:gdLst>
                          <a:gd name="connsiteX0" fmla="*/ 34357 w 127244"/>
                          <a:gd name="connsiteY0" fmla="*/ 73466 h 73466"/>
                          <a:gd name="connsiteX1" fmla="*/ 0 w 127244"/>
                          <a:gd name="connsiteY1" fmla="*/ 53626 h 73466"/>
                          <a:gd name="connsiteX2" fmla="*/ 92888 w 127244"/>
                          <a:gd name="connsiteY2" fmla="*/ 0 h 73466"/>
                          <a:gd name="connsiteX3" fmla="*/ 127244 w 127244"/>
                          <a:gd name="connsiteY3" fmla="*/ 19841 h 734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7244" h="73466">
                            <a:moveTo>
                              <a:pt x="34357" y="73466"/>
                            </a:moveTo>
                            <a:lnTo>
                              <a:pt x="0" y="53626"/>
                            </a:lnTo>
                            <a:lnTo>
                              <a:pt x="92888" y="0"/>
                            </a:lnTo>
                            <a:lnTo>
                              <a:pt x="127244" y="19841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609" name="Graphic 3">
                      <a:extLst>
                        <a:ext uri="{FF2B5EF4-FFF2-40B4-BE49-F238E27FC236}">
                          <a16:creationId xmlns:a16="http://schemas.microsoft.com/office/drawing/2014/main" id="{A8306FAB-7DEF-E92C-7625-C9D4568A05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823040" y="4710674"/>
                      <a:ext cx="35880" cy="58502"/>
                      <a:chOff x="4823040" y="4710674"/>
                      <a:chExt cx="35880" cy="58502"/>
                    </a:xfrm>
                    <a:grpFill/>
                  </p:grpSpPr>
                  <p:grpSp>
                    <p:nvGrpSpPr>
                      <p:cNvPr id="13639" name="Graphic 3">
                        <a:extLst>
                          <a:ext uri="{FF2B5EF4-FFF2-40B4-BE49-F238E27FC236}">
                            <a16:creationId xmlns:a16="http://schemas.microsoft.com/office/drawing/2014/main" id="{A9BF188F-9F3F-D095-7535-05571E20D0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23040" y="4710674"/>
                        <a:ext cx="35880" cy="29089"/>
                        <a:chOff x="4823040" y="4710674"/>
                        <a:chExt cx="35880" cy="29089"/>
                      </a:xfrm>
                      <a:grpFill/>
                    </p:grpSpPr>
                    <p:grpSp>
                      <p:nvGrpSpPr>
                        <p:cNvPr id="13650" name="Graphic 3">
                          <a:extLst>
                            <a:ext uri="{FF2B5EF4-FFF2-40B4-BE49-F238E27FC236}">
                              <a16:creationId xmlns:a16="http://schemas.microsoft.com/office/drawing/2014/main" id="{EDB17C4E-6DB4-D370-8918-E559699CD5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52187" y="4710674"/>
                          <a:ext cx="6734" cy="12268"/>
                          <a:chOff x="4852187" y="4710674"/>
                          <a:chExt cx="6734" cy="12268"/>
                        </a:xfrm>
                        <a:grpFill/>
                      </p:grpSpPr>
                      <p:sp>
                        <p:nvSpPr>
                          <p:cNvPr id="13657" name="Freeform: Shape 13656">
                            <a:extLst>
                              <a:ext uri="{FF2B5EF4-FFF2-40B4-BE49-F238E27FC236}">
                                <a16:creationId xmlns:a16="http://schemas.microsoft.com/office/drawing/2014/main" id="{7C328FDB-633A-2F10-635D-6E12E968FB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4521" y="4712026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34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58" name="Freeform: Shape 13657">
                            <a:extLst>
                              <a:ext uri="{FF2B5EF4-FFF2-40B4-BE49-F238E27FC236}">
                                <a16:creationId xmlns:a16="http://schemas.microsoft.com/office/drawing/2014/main" id="{18F4E530-FF9B-27ED-5382-5D25956B53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2187" y="4710674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34 w 6734"/>
                              <a:gd name="connsiteY3" fmla="*/ 12268 h 12268"/>
                              <a:gd name="connsiteX4" fmla="*/ 2334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34" y="12268"/>
                                </a:lnTo>
                                <a:lnTo>
                                  <a:pt x="2334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51" name="Graphic 3">
                          <a:extLst>
                            <a:ext uri="{FF2B5EF4-FFF2-40B4-BE49-F238E27FC236}">
                              <a16:creationId xmlns:a16="http://schemas.microsoft.com/office/drawing/2014/main" id="{FEFD9C36-6662-E880-0F3A-66997E34E5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37614" y="4719084"/>
                          <a:ext cx="6734" cy="12268"/>
                          <a:chOff x="4837614" y="4719084"/>
                          <a:chExt cx="6734" cy="12268"/>
                        </a:xfrm>
                        <a:grpFill/>
                      </p:grpSpPr>
                      <p:sp>
                        <p:nvSpPr>
                          <p:cNvPr id="13655" name="Freeform: Shape 13654">
                            <a:extLst>
                              <a:ext uri="{FF2B5EF4-FFF2-40B4-BE49-F238E27FC236}">
                                <a16:creationId xmlns:a16="http://schemas.microsoft.com/office/drawing/2014/main" id="{84119C80-DFFD-EC71-79CF-6B1942775D8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9957" y="4720437"/>
                            <a:ext cx="4391" cy="10915"/>
                          </a:xfrm>
                          <a:custGeom>
                            <a:avLst/>
                            <a:gdLst>
                              <a:gd name="connsiteX0" fmla="*/ 4391 w 4391"/>
                              <a:gd name="connsiteY0" fmla="*/ 8382 h 10915"/>
                              <a:gd name="connsiteX1" fmla="*/ 0 w 4391"/>
                              <a:gd name="connsiteY1" fmla="*/ 10916 h 10915"/>
                              <a:gd name="connsiteX2" fmla="*/ 0 w 4391"/>
                              <a:gd name="connsiteY2" fmla="*/ 2534 h 10915"/>
                              <a:gd name="connsiteX3" fmla="*/ 4391 w 4391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391" h="10915">
                                <a:moveTo>
                                  <a:pt x="439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39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56" name="Freeform: Shape 13655">
                            <a:extLst>
                              <a:ext uri="{FF2B5EF4-FFF2-40B4-BE49-F238E27FC236}">
                                <a16:creationId xmlns:a16="http://schemas.microsoft.com/office/drawing/2014/main" id="{BFB751D2-178A-FF82-433F-2837C8FCF0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7614" y="4719084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43 w 6734"/>
                              <a:gd name="connsiteY3" fmla="*/ 12268 h 12268"/>
                              <a:gd name="connsiteX4" fmla="*/ 2343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52" name="Graphic 3">
                          <a:extLst>
                            <a:ext uri="{FF2B5EF4-FFF2-40B4-BE49-F238E27FC236}">
                              <a16:creationId xmlns:a16="http://schemas.microsoft.com/office/drawing/2014/main" id="{CC1F2EBE-387D-575C-1F9C-D667BB0B1A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23040" y="4727495"/>
                          <a:ext cx="6743" cy="12268"/>
                          <a:chOff x="4823040" y="4727495"/>
                          <a:chExt cx="6743" cy="12268"/>
                        </a:xfrm>
                        <a:grpFill/>
                      </p:grpSpPr>
                      <p:sp>
                        <p:nvSpPr>
                          <p:cNvPr id="13653" name="Freeform: Shape 13652">
                            <a:extLst>
                              <a:ext uri="{FF2B5EF4-FFF2-40B4-BE49-F238E27FC236}">
                                <a16:creationId xmlns:a16="http://schemas.microsoft.com/office/drawing/2014/main" id="{20F86E88-3010-FE03-BBF0-A5578927C0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5384" y="4728848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43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54" name="Freeform: Shape 13653">
                            <a:extLst>
                              <a:ext uri="{FF2B5EF4-FFF2-40B4-BE49-F238E27FC236}">
                                <a16:creationId xmlns:a16="http://schemas.microsoft.com/office/drawing/2014/main" id="{5E85C17B-99F4-BCD5-68DE-998D1D6530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3040" y="4727495"/>
                            <a:ext cx="6743" cy="12268"/>
                          </a:xfrm>
                          <a:custGeom>
                            <a:avLst/>
                            <a:gdLst>
                              <a:gd name="connsiteX0" fmla="*/ 4401 w 6743"/>
                              <a:gd name="connsiteY0" fmla="*/ 0 h 12268"/>
                              <a:gd name="connsiteX1" fmla="*/ 0 w 6743"/>
                              <a:gd name="connsiteY1" fmla="*/ 2543 h 12268"/>
                              <a:gd name="connsiteX2" fmla="*/ 0 w 6743"/>
                              <a:gd name="connsiteY2" fmla="*/ 10916 h 12268"/>
                              <a:gd name="connsiteX3" fmla="*/ 2343 w 6743"/>
                              <a:gd name="connsiteY3" fmla="*/ 12268 h 12268"/>
                              <a:gd name="connsiteX4" fmla="*/ 2343 w 6743"/>
                              <a:gd name="connsiteY4" fmla="*/ 3896 h 12268"/>
                              <a:gd name="connsiteX5" fmla="*/ 6744 w 6743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43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96"/>
                                </a:lnTo>
                                <a:lnTo>
                                  <a:pt x="674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3640" name="Graphic 3">
                        <a:extLst>
                          <a:ext uri="{FF2B5EF4-FFF2-40B4-BE49-F238E27FC236}">
                            <a16:creationId xmlns:a16="http://schemas.microsoft.com/office/drawing/2014/main" id="{4CB24FBD-6AC7-3A9B-5505-C4ED5097E4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23040" y="4740087"/>
                        <a:ext cx="35880" cy="29089"/>
                        <a:chOff x="4823040" y="4740087"/>
                        <a:chExt cx="35880" cy="29089"/>
                      </a:xfrm>
                      <a:grpFill/>
                    </p:grpSpPr>
                    <p:grpSp>
                      <p:nvGrpSpPr>
                        <p:cNvPr id="13641" name="Graphic 3">
                          <a:extLst>
                            <a:ext uri="{FF2B5EF4-FFF2-40B4-BE49-F238E27FC236}">
                              <a16:creationId xmlns:a16="http://schemas.microsoft.com/office/drawing/2014/main" id="{3A8DF6DA-D3AF-E083-14B8-2190267BD55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52187" y="4740087"/>
                          <a:ext cx="6734" cy="12268"/>
                          <a:chOff x="4852187" y="4740087"/>
                          <a:chExt cx="6734" cy="12268"/>
                        </a:xfrm>
                        <a:grpFill/>
                      </p:grpSpPr>
                      <p:sp>
                        <p:nvSpPr>
                          <p:cNvPr id="13648" name="Freeform: Shape 13647">
                            <a:extLst>
                              <a:ext uri="{FF2B5EF4-FFF2-40B4-BE49-F238E27FC236}">
                                <a16:creationId xmlns:a16="http://schemas.microsoft.com/office/drawing/2014/main" id="{DF9F3F73-507A-7689-1383-E6E952D8D1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4521" y="4741440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7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34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7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34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49" name="Freeform: Shape 13648">
                            <a:extLst>
                              <a:ext uri="{FF2B5EF4-FFF2-40B4-BE49-F238E27FC236}">
                                <a16:creationId xmlns:a16="http://schemas.microsoft.com/office/drawing/2014/main" id="{4AA0388B-51B1-73B7-D277-D559593011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52187" y="4740087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34 w 6734"/>
                              <a:gd name="connsiteY3" fmla="*/ 12268 h 12268"/>
                              <a:gd name="connsiteX4" fmla="*/ 2334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34" y="12268"/>
                                </a:lnTo>
                                <a:lnTo>
                                  <a:pt x="2334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42" name="Graphic 3">
                          <a:extLst>
                            <a:ext uri="{FF2B5EF4-FFF2-40B4-BE49-F238E27FC236}">
                              <a16:creationId xmlns:a16="http://schemas.microsoft.com/office/drawing/2014/main" id="{7F2BAAC5-184A-AA4B-4234-D28E9D3499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37614" y="4748498"/>
                          <a:ext cx="6734" cy="12268"/>
                          <a:chOff x="4837614" y="4748498"/>
                          <a:chExt cx="6734" cy="12268"/>
                        </a:xfrm>
                        <a:grpFill/>
                      </p:grpSpPr>
                      <p:sp>
                        <p:nvSpPr>
                          <p:cNvPr id="13646" name="Freeform: Shape 13645">
                            <a:extLst>
                              <a:ext uri="{FF2B5EF4-FFF2-40B4-BE49-F238E27FC236}">
                                <a16:creationId xmlns:a16="http://schemas.microsoft.com/office/drawing/2014/main" id="{599E581A-5AD5-50F9-E5BA-75D6DBC51B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9957" y="4749850"/>
                            <a:ext cx="4391" cy="10915"/>
                          </a:xfrm>
                          <a:custGeom>
                            <a:avLst/>
                            <a:gdLst>
                              <a:gd name="connsiteX0" fmla="*/ 4391 w 4391"/>
                              <a:gd name="connsiteY0" fmla="*/ 8382 h 10915"/>
                              <a:gd name="connsiteX1" fmla="*/ 0 w 4391"/>
                              <a:gd name="connsiteY1" fmla="*/ 10916 h 10915"/>
                              <a:gd name="connsiteX2" fmla="*/ 0 w 4391"/>
                              <a:gd name="connsiteY2" fmla="*/ 2543 h 10915"/>
                              <a:gd name="connsiteX3" fmla="*/ 4391 w 4391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391" h="10915">
                                <a:moveTo>
                                  <a:pt x="439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39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47" name="Freeform: Shape 13646">
                            <a:extLst>
                              <a:ext uri="{FF2B5EF4-FFF2-40B4-BE49-F238E27FC236}">
                                <a16:creationId xmlns:a16="http://schemas.microsoft.com/office/drawing/2014/main" id="{067FF2DE-CF43-FE78-EF97-60378121147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37614" y="4748498"/>
                            <a:ext cx="6734" cy="12268"/>
                          </a:xfrm>
                          <a:custGeom>
                            <a:avLst/>
                            <a:gdLst>
                              <a:gd name="connsiteX0" fmla="*/ 4401 w 6734"/>
                              <a:gd name="connsiteY0" fmla="*/ 0 h 12268"/>
                              <a:gd name="connsiteX1" fmla="*/ 0 w 6734"/>
                              <a:gd name="connsiteY1" fmla="*/ 2543 h 12268"/>
                              <a:gd name="connsiteX2" fmla="*/ 0 w 6734"/>
                              <a:gd name="connsiteY2" fmla="*/ 10916 h 12268"/>
                              <a:gd name="connsiteX3" fmla="*/ 2343 w 6734"/>
                              <a:gd name="connsiteY3" fmla="*/ 12268 h 12268"/>
                              <a:gd name="connsiteX4" fmla="*/ 2343 w 6734"/>
                              <a:gd name="connsiteY4" fmla="*/ 3886 h 12268"/>
                              <a:gd name="connsiteX5" fmla="*/ 6734 w 6734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34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16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86"/>
                                </a:lnTo>
                                <a:lnTo>
                                  <a:pt x="673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43" name="Graphic 3">
                          <a:extLst>
                            <a:ext uri="{FF2B5EF4-FFF2-40B4-BE49-F238E27FC236}">
                              <a16:creationId xmlns:a16="http://schemas.microsoft.com/office/drawing/2014/main" id="{B8A62B97-75D1-BA1A-B4DB-CA30CD8034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823040" y="4756908"/>
                          <a:ext cx="6743" cy="12268"/>
                          <a:chOff x="4823040" y="4756908"/>
                          <a:chExt cx="6743" cy="12268"/>
                        </a:xfrm>
                        <a:grpFill/>
                      </p:grpSpPr>
                      <p:sp>
                        <p:nvSpPr>
                          <p:cNvPr id="13644" name="Freeform: Shape 13643">
                            <a:extLst>
                              <a:ext uri="{FF2B5EF4-FFF2-40B4-BE49-F238E27FC236}">
                                <a16:creationId xmlns:a16="http://schemas.microsoft.com/office/drawing/2014/main" id="{E61685D4-7FE0-E5AA-B44B-C0EEB583BF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5384" y="4758261"/>
                            <a:ext cx="4400" cy="10915"/>
                          </a:xfrm>
                          <a:custGeom>
                            <a:avLst/>
                            <a:gdLst>
                              <a:gd name="connsiteX0" fmla="*/ 4401 w 4400"/>
                              <a:gd name="connsiteY0" fmla="*/ 8382 h 10915"/>
                              <a:gd name="connsiteX1" fmla="*/ 0 w 4400"/>
                              <a:gd name="connsiteY1" fmla="*/ 10916 h 10915"/>
                              <a:gd name="connsiteX2" fmla="*/ 0 w 4400"/>
                              <a:gd name="connsiteY2" fmla="*/ 2543 h 10915"/>
                              <a:gd name="connsiteX3" fmla="*/ 4401 w 4400"/>
                              <a:gd name="connsiteY3" fmla="*/ 0 h 109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400" h="10915">
                                <a:moveTo>
                                  <a:pt x="4401" y="8382"/>
                                </a:moveTo>
                                <a:lnTo>
                                  <a:pt x="0" y="10916"/>
                                </a:lnTo>
                                <a:lnTo>
                                  <a:pt x="0" y="2543"/>
                                </a:lnTo>
                                <a:lnTo>
                                  <a:pt x="4401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45" name="Freeform: Shape 13644">
                            <a:extLst>
                              <a:ext uri="{FF2B5EF4-FFF2-40B4-BE49-F238E27FC236}">
                                <a16:creationId xmlns:a16="http://schemas.microsoft.com/office/drawing/2014/main" id="{B47166FC-9EC2-7675-0E8E-4FBA37D12F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823040" y="4756908"/>
                            <a:ext cx="6743" cy="12268"/>
                          </a:xfrm>
                          <a:custGeom>
                            <a:avLst/>
                            <a:gdLst>
                              <a:gd name="connsiteX0" fmla="*/ 4401 w 6743"/>
                              <a:gd name="connsiteY0" fmla="*/ 0 h 12268"/>
                              <a:gd name="connsiteX1" fmla="*/ 0 w 6743"/>
                              <a:gd name="connsiteY1" fmla="*/ 2543 h 12268"/>
                              <a:gd name="connsiteX2" fmla="*/ 0 w 6743"/>
                              <a:gd name="connsiteY2" fmla="*/ 10925 h 12268"/>
                              <a:gd name="connsiteX3" fmla="*/ 2343 w 6743"/>
                              <a:gd name="connsiteY3" fmla="*/ 12268 h 12268"/>
                              <a:gd name="connsiteX4" fmla="*/ 2343 w 6743"/>
                              <a:gd name="connsiteY4" fmla="*/ 3896 h 12268"/>
                              <a:gd name="connsiteX5" fmla="*/ 6744 w 6743"/>
                              <a:gd name="connsiteY5" fmla="*/ 1353 h 122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6743" h="12268">
                                <a:moveTo>
                                  <a:pt x="4401" y="0"/>
                                </a:moveTo>
                                <a:lnTo>
                                  <a:pt x="0" y="2543"/>
                                </a:lnTo>
                                <a:lnTo>
                                  <a:pt x="0" y="10925"/>
                                </a:lnTo>
                                <a:lnTo>
                                  <a:pt x="2343" y="12268"/>
                                </a:lnTo>
                                <a:lnTo>
                                  <a:pt x="2343" y="3896"/>
                                </a:lnTo>
                                <a:lnTo>
                                  <a:pt x="6744" y="1353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3610" name="Graphic 3">
                      <a:extLst>
                        <a:ext uri="{FF2B5EF4-FFF2-40B4-BE49-F238E27FC236}">
                          <a16:creationId xmlns:a16="http://schemas.microsoft.com/office/drawing/2014/main" id="{7B3C8E53-AE2E-5861-EA0F-69B2E5000F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74777" y="4688576"/>
                      <a:ext cx="20859" cy="115366"/>
                      <a:chOff x="4774777" y="4688576"/>
                      <a:chExt cx="20859" cy="115366"/>
                    </a:xfrm>
                    <a:grpFill/>
                  </p:grpSpPr>
                  <p:grpSp>
                    <p:nvGrpSpPr>
                      <p:cNvPr id="13613" name="Graphic 3">
                        <a:extLst>
                          <a:ext uri="{FF2B5EF4-FFF2-40B4-BE49-F238E27FC236}">
                            <a16:creationId xmlns:a16="http://schemas.microsoft.com/office/drawing/2014/main" id="{AD01D62B-E6A8-954A-BDFF-0121A7C3C2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74777" y="4755841"/>
                        <a:ext cx="20859" cy="48101"/>
                        <a:chOff x="4774777" y="4755841"/>
                        <a:chExt cx="20859" cy="48101"/>
                      </a:xfrm>
                      <a:grpFill/>
                    </p:grpSpPr>
                    <p:grpSp>
                      <p:nvGrpSpPr>
                        <p:cNvPr id="13627" name="Graphic 3">
                          <a:extLst>
                            <a:ext uri="{FF2B5EF4-FFF2-40B4-BE49-F238E27FC236}">
                              <a16:creationId xmlns:a16="http://schemas.microsoft.com/office/drawing/2014/main" id="{A9029BFF-BF5D-6E35-93D5-A2D6024787A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55841"/>
                          <a:ext cx="20859" cy="16163"/>
                          <a:chOff x="4774777" y="4755841"/>
                          <a:chExt cx="20859" cy="16163"/>
                        </a:xfrm>
                        <a:grpFill/>
                      </p:grpSpPr>
                      <p:sp>
                        <p:nvSpPr>
                          <p:cNvPr id="13637" name="Freeform: Shape 13636">
                            <a:extLst>
                              <a:ext uri="{FF2B5EF4-FFF2-40B4-BE49-F238E27FC236}">
                                <a16:creationId xmlns:a16="http://schemas.microsoft.com/office/drawing/2014/main" id="{A35D4CAC-62C6-6FD5-C518-00B752A5A3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56394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1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1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1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38" name="Freeform: Shape 13637">
                            <a:extLst>
                              <a:ext uri="{FF2B5EF4-FFF2-40B4-BE49-F238E27FC236}">
                                <a16:creationId xmlns:a16="http://schemas.microsoft.com/office/drawing/2014/main" id="{C08B9E38-035A-3DDD-E8F8-7537F07C37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55841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28" name="Graphic 3">
                          <a:extLst>
                            <a:ext uri="{FF2B5EF4-FFF2-40B4-BE49-F238E27FC236}">
                              <a16:creationId xmlns:a16="http://schemas.microsoft.com/office/drawing/2014/main" id="{5AF4D58B-992C-2D44-5242-4FA6A6AC12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66491"/>
                          <a:ext cx="20859" cy="16163"/>
                          <a:chOff x="4774777" y="4766491"/>
                          <a:chExt cx="20859" cy="16163"/>
                        </a:xfrm>
                        <a:grpFill/>
                      </p:grpSpPr>
                      <p:sp>
                        <p:nvSpPr>
                          <p:cNvPr id="13635" name="Freeform: Shape 13634">
                            <a:extLst>
                              <a:ext uri="{FF2B5EF4-FFF2-40B4-BE49-F238E27FC236}">
                                <a16:creationId xmlns:a16="http://schemas.microsoft.com/office/drawing/2014/main" id="{C1460C58-4EE5-F36B-2F9C-F6D5C065E0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67043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36" name="Freeform: Shape 13635">
                            <a:extLst>
                              <a:ext uri="{FF2B5EF4-FFF2-40B4-BE49-F238E27FC236}">
                                <a16:creationId xmlns:a16="http://schemas.microsoft.com/office/drawing/2014/main" id="{45B0E279-8128-899C-5BFB-4219957243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66491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29" name="Graphic 3">
                          <a:extLst>
                            <a:ext uri="{FF2B5EF4-FFF2-40B4-BE49-F238E27FC236}">
                              <a16:creationId xmlns:a16="http://schemas.microsoft.com/office/drawing/2014/main" id="{B3942DD4-5253-1D87-73BE-B5D99B4216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77139"/>
                          <a:ext cx="20859" cy="16154"/>
                          <a:chOff x="4774777" y="4777139"/>
                          <a:chExt cx="20859" cy="16154"/>
                        </a:xfrm>
                        <a:grpFill/>
                      </p:grpSpPr>
                      <p:sp>
                        <p:nvSpPr>
                          <p:cNvPr id="13633" name="Freeform: Shape 13632">
                            <a:extLst>
                              <a:ext uri="{FF2B5EF4-FFF2-40B4-BE49-F238E27FC236}">
                                <a16:creationId xmlns:a16="http://schemas.microsoft.com/office/drawing/2014/main" id="{AA725E00-E8FF-A592-8205-2F46E56814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77682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34" name="Freeform: Shape 13633">
                            <a:extLst>
                              <a:ext uri="{FF2B5EF4-FFF2-40B4-BE49-F238E27FC236}">
                                <a16:creationId xmlns:a16="http://schemas.microsoft.com/office/drawing/2014/main" id="{069F3B3C-DD6C-72D0-0017-714E0186BD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77139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4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4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30" name="Graphic 3">
                          <a:extLst>
                            <a:ext uri="{FF2B5EF4-FFF2-40B4-BE49-F238E27FC236}">
                              <a16:creationId xmlns:a16="http://schemas.microsoft.com/office/drawing/2014/main" id="{69440577-0F58-6D2D-D361-377337D187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87788"/>
                          <a:ext cx="20859" cy="16154"/>
                          <a:chOff x="4774777" y="4787788"/>
                          <a:chExt cx="20859" cy="16154"/>
                        </a:xfrm>
                        <a:grpFill/>
                      </p:grpSpPr>
                      <p:sp>
                        <p:nvSpPr>
                          <p:cNvPr id="13631" name="Freeform: Shape 13630">
                            <a:extLst>
                              <a:ext uri="{FF2B5EF4-FFF2-40B4-BE49-F238E27FC236}">
                                <a16:creationId xmlns:a16="http://schemas.microsoft.com/office/drawing/2014/main" id="{00B81B90-551B-BD89-E86C-F3BA8AE3428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88331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32" name="Freeform: Shape 13631">
                            <a:extLst>
                              <a:ext uri="{FF2B5EF4-FFF2-40B4-BE49-F238E27FC236}">
                                <a16:creationId xmlns:a16="http://schemas.microsoft.com/office/drawing/2014/main" id="{2DE251DB-DA45-4454-CDF9-C1EA9D390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87788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3614" name="Graphic 3">
                        <a:extLst>
                          <a:ext uri="{FF2B5EF4-FFF2-40B4-BE49-F238E27FC236}">
                            <a16:creationId xmlns:a16="http://schemas.microsoft.com/office/drawing/2014/main" id="{F6188E27-EDE9-264F-D473-28DA3B79C69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74777" y="4688576"/>
                        <a:ext cx="20859" cy="48101"/>
                        <a:chOff x="4774777" y="4688576"/>
                        <a:chExt cx="20859" cy="48101"/>
                      </a:xfrm>
                      <a:grpFill/>
                    </p:grpSpPr>
                    <p:grpSp>
                      <p:nvGrpSpPr>
                        <p:cNvPr id="13615" name="Graphic 3">
                          <a:extLst>
                            <a:ext uri="{FF2B5EF4-FFF2-40B4-BE49-F238E27FC236}">
                              <a16:creationId xmlns:a16="http://schemas.microsoft.com/office/drawing/2014/main" id="{C13102DC-88D2-C9C9-E12D-16D89D940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688576"/>
                          <a:ext cx="20859" cy="16163"/>
                          <a:chOff x="4774777" y="4688576"/>
                          <a:chExt cx="20859" cy="16163"/>
                        </a:xfrm>
                        <a:grpFill/>
                      </p:grpSpPr>
                      <p:sp>
                        <p:nvSpPr>
                          <p:cNvPr id="13625" name="Freeform: Shape 13624">
                            <a:extLst>
                              <a:ext uri="{FF2B5EF4-FFF2-40B4-BE49-F238E27FC236}">
                                <a16:creationId xmlns:a16="http://schemas.microsoft.com/office/drawing/2014/main" id="{D2D0F80D-4203-E6B3-EB05-617506B858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689128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26" name="Freeform: Shape 13625">
                            <a:extLst>
                              <a:ext uri="{FF2B5EF4-FFF2-40B4-BE49-F238E27FC236}">
                                <a16:creationId xmlns:a16="http://schemas.microsoft.com/office/drawing/2014/main" id="{672E67E5-3FB7-D1F1-488D-0757C513D6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688576"/>
                            <a:ext cx="20859" cy="14134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4"/>
                              <a:gd name="connsiteX1" fmla="*/ 0 w 20859"/>
                              <a:gd name="connsiteY1" fmla="*/ 2772 h 14134"/>
                              <a:gd name="connsiteX2" fmla="*/ 1181 w 20859"/>
                              <a:gd name="connsiteY2" fmla="*/ 0 h 14134"/>
                              <a:gd name="connsiteX3" fmla="*/ 20860 w 20859"/>
                              <a:gd name="connsiteY3" fmla="*/ 11363 h 14134"/>
                              <a:gd name="connsiteX4" fmla="*/ 19679 w 20859"/>
                              <a:gd name="connsiteY4" fmla="*/ 14135 h 141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4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16" name="Graphic 3">
                          <a:extLst>
                            <a:ext uri="{FF2B5EF4-FFF2-40B4-BE49-F238E27FC236}">
                              <a16:creationId xmlns:a16="http://schemas.microsoft.com/office/drawing/2014/main" id="{47235F66-1618-B77A-BEDA-7B3BFFFD4F8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699225"/>
                          <a:ext cx="20859" cy="16154"/>
                          <a:chOff x="4774777" y="4699225"/>
                          <a:chExt cx="20859" cy="16154"/>
                        </a:xfrm>
                        <a:grpFill/>
                      </p:grpSpPr>
                      <p:sp>
                        <p:nvSpPr>
                          <p:cNvPr id="13623" name="Freeform: Shape 13622">
                            <a:extLst>
                              <a:ext uri="{FF2B5EF4-FFF2-40B4-BE49-F238E27FC236}">
                                <a16:creationId xmlns:a16="http://schemas.microsoft.com/office/drawing/2014/main" id="{328975B9-4BB1-1E0B-35DA-6A7DF8E025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699768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24" name="Freeform: Shape 13623">
                            <a:extLst>
                              <a:ext uri="{FF2B5EF4-FFF2-40B4-BE49-F238E27FC236}">
                                <a16:creationId xmlns:a16="http://schemas.microsoft.com/office/drawing/2014/main" id="{69D540E1-3CFF-9C3F-B7F5-FD313A9F21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699225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17" name="Graphic 3">
                          <a:extLst>
                            <a:ext uri="{FF2B5EF4-FFF2-40B4-BE49-F238E27FC236}">
                              <a16:creationId xmlns:a16="http://schemas.microsoft.com/office/drawing/2014/main" id="{486CED87-9E07-2863-6C57-EA132351BC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09874"/>
                          <a:ext cx="20859" cy="16154"/>
                          <a:chOff x="4774777" y="4709874"/>
                          <a:chExt cx="20859" cy="16154"/>
                        </a:xfrm>
                        <a:grpFill/>
                      </p:grpSpPr>
                      <p:sp>
                        <p:nvSpPr>
                          <p:cNvPr id="13621" name="Freeform: Shape 13620">
                            <a:extLst>
                              <a:ext uri="{FF2B5EF4-FFF2-40B4-BE49-F238E27FC236}">
                                <a16:creationId xmlns:a16="http://schemas.microsoft.com/office/drawing/2014/main" id="{1F58D265-4505-21A3-8497-95E1E08CEF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10417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1 h 15611"/>
                              <a:gd name="connsiteX1" fmla="*/ 0 w 19097"/>
                              <a:gd name="connsiteY1" fmla="*/ 4581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1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1"/>
                                </a:moveTo>
                                <a:lnTo>
                                  <a:pt x="0" y="4581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22" name="Freeform: Shape 13621">
                            <a:extLst>
                              <a:ext uri="{FF2B5EF4-FFF2-40B4-BE49-F238E27FC236}">
                                <a16:creationId xmlns:a16="http://schemas.microsoft.com/office/drawing/2014/main" id="{0E122A1F-5D62-71FE-A204-169EA62BE0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09874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3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3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618" name="Graphic 3">
                          <a:extLst>
                            <a:ext uri="{FF2B5EF4-FFF2-40B4-BE49-F238E27FC236}">
                              <a16:creationId xmlns:a16="http://schemas.microsoft.com/office/drawing/2014/main" id="{C0412BD1-9EF7-9EDF-B3DD-17607F07B7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74777" y="4720523"/>
                          <a:ext cx="20859" cy="16154"/>
                          <a:chOff x="4774777" y="4720523"/>
                          <a:chExt cx="20859" cy="16154"/>
                        </a:xfrm>
                        <a:grpFill/>
                      </p:grpSpPr>
                      <p:sp>
                        <p:nvSpPr>
                          <p:cNvPr id="13619" name="Freeform: Shape 13618">
                            <a:extLst>
                              <a:ext uri="{FF2B5EF4-FFF2-40B4-BE49-F238E27FC236}">
                                <a16:creationId xmlns:a16="http://schemas.microsoft.com/office/drawing/2014/main" id="{7CCC13BF-0545-43C1-3AD2-A13362BCBB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6244" y="4721066"/>
                            <a:ext cx="19097" cy="15611"/>
                          </a:xfrm>
                          <a:custGeom>
                            <a:avLst/>
                            <a:gdLst>
                              <a:gd name="connsiteX0" fmla="*/ 19098 w 19097"/>
                              <a:gd name="connsiteY0" fmla="*/ 15612 h 15611"/>
                              <a:gd name="connsiteX1" fmla="*/ 0 w 19097"/>
                              <a:gd name="connsiteY1" fmla="*/ 4582 h 15611"/>
                              <a:gd name="connsiteX2" fmla="*/ 0 w 19097"/>
                              <a:gd name="connsiteY2" fmla="*/ 0 h 15611"/>
                              <a:gd name="connsiteX3" fmla="*/ 19098 w 19097"/>
                              <a:gd name="connsiteY3" fmla="*/ 11030 h 15611"/>
                              <a:gd name="connsiteX4" fmla="*/ 19098 w 19097"/>
                              <a:gd name="connsiteY4" fmla="*/ 15612 h 156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9097" h="15611">
                                <a:moveTo>
                                  <a:pt x="19098" y="15612"/>
                                </a:moveTo>
                                <a:lnTo>
                                  <a:pt x="0" y="4582"/>
                                </a:lnTo>
                                <a:lnTo>
                                  <a:pt x="0" y="0"/>
                                </a:lnTo>
                                <a:lnTo>
                                  <a:pt x="19098" y="11030"/>
                                </a:lnTo>
                                <a:lnTo>
                                  <a:pt x="19098" y="1561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20" name="Freeform: Shape 13619">
                            <a:extLst>
                              <a:ext uri="{FF2B5EF4-FFF2-40B4-BE49-F238E27FC236}">
                                <a16:creationId xmlns:a16="http://schemas.microsoft.com/office/drawing/2014/main" id="{B8E6BEC8-18F0-0E60-2D38-BDA85789B5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74777" y="4720523"/>
                            <a:ext cx="20859" cy="14135"/>
                          </a:xfrm>
                          <a:custGeom>
                            <a:avLst/>
                            <a:gdLst>
                              <a:gd name="connsiteX0" fmla="*/ 19679 w 20859"/>
                              <a:gd name="connsiteY0" fmla="*/ 14135 h 14135"/>
                              <a:gd name="connsiteX1" fmla="*/ 0 w 20859"/>
                              <a:gd name="connsiteY1" fmla="*/ 2772 h 14135"/>
                              <a:gd name="connsiteX2" fmla="*/ 1181 w 20859"/>
                              <a:gd name="connsiteY2" fmla="*/ 0 h 14135"/>
                              <a:gd name="connsiteX3" fmla="*/ 20860 w 20859"/>
                              <a:gd name="connsiteY3" fmla="*/ 11364 h 14135"/>
                              <a:gd name="connsiteX4" fmla="*/ 19679 w 20859"/>
                              <a:gd name="connsiteY4" fmla="*/ 14135 h 141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0859" h="14135">
                                <a:moveTo>
                                  <a:pt x="19679" y="14135"/>
                                </a:moveTo>
                                <a:lnTo>
                                  <a:pt x="0" y="2772"/>
                                </a:lnTo>
                                <a:lnTo>
                                  <a:pt x="1181" y="0"/>
                                </a:lnTo>
                                <a:lnTo>
                                  <a:pt x="20860" y="11364"/>
                                </a:lnTo>
                                <a:lnTo>
                                  <a:pt x="19679" y="1413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</p:grpSp>
                <p:sp>
                  <p:nvSpPr>
                    <p:cNvPr id="13611" name="Freeform: Shape 13610">
                      <a:extLst>
                        <a:ext uri="{FF2B5EF4-FFF2-40B4-BE49-F238E27FC236}">
                          <a16:creationId xmlns:a16="http://schemas.microsoft.com/office/drawing/2014/main" id="{FE74CC13-A06E-71E6-9B2A-91DB5F465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2898" y="4781816"/>
                      <a:ext cx="49625" cy="78276"/>
                    </a:xfrm>
                    <a:custGeom>
                      <a:avLst/>
                      <a:gdLst>
                        <a:gd name="connsiteX0" fmla="*/ 49625 w 49625"/>
                        <a:gd name="connsiteY0" fmla="*/ 49625 h 78276"/>
                        <a:gd name="connsiteX1" fmla="*/ 0 w 49625"/>
                        <a:gd name="connsiteY1" fmla="*/ 78276 h 78276"/>
                        <a:gd name="connsiteX2" fmla="*/ 0 w 49625"/>
                        <a:gd name="connsiteY2" fmla="*/ 28651 h 78276"/>
                        <a:gd name="connsiteX3" fmla="*/ 49625 w 49625"/>
                        <a:gd name="connsiteY3" fmla="*/ 0 h 78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625" h="78276">
                          <a:moveTo>
                            <a:pt x="49625" y="49625"/>
                          </a:moveTo>
                          <a:lnTo>
                            <a:pt x="0" y="78276"/>
                          </a:lnTo>
                          <a:lnTo>
                            <a:pt x="0" y="28651"/>
                          </a:lnTo>
                          <a:lnTo>
                            <a:pt x="49625" y="0"/>
                          </a:ln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612" name="Freeform: Shape 13611">
                      <a:extLst>
                        <a:ext uri="{FF2B5EF4-FFF2-40B4-BE49-F238E27FC236}">
                          <a16:creationId xmlns:a16="http://schemas.microsoft.com/office/drawing/2014/main" id="{F2DDA30D-2824-57BB-AB00-D82CF92DF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87525" y="4643904"/>
                      <a:ext cx="1762" cy="216331"/>
                    </a:xfrm>
                    <a:custGeom>
                      <a:avLst/>
                      <a:gdLst>
                        <a:gd name="connsiteX0" fmla="*/ 0 w 1762"/>
                        <a:gd name="connsiteY0" fmla="*/ 216332 h 216331"/>
                        <a:gd name="connsiteX1" fmla="*/ 1762 w 1762"/>
                        <a:gd name="connsiteY1" fmla="*/ 215312 h 216331"/>
                        <a:gd name="connsiteX2" fmla="*/ 1762 w 1762"/>
                        <a:gd name="connsiteY2" fmla="*/ 0 h 216331"/>
                        <a:gd name="connsiteX3" fmla="*/ 0 w 1762"/>
                        <a:gd name="connsiteY3" fmla="*/ 1019 h 2163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62" h="216331">
                          <a:moveTo>
                            <a:pt x="0" y="216332"/>
                          </a:moveTo>
                          <a:lnTo>
                            <a:pt x="1762" y="215312"/>
                          </a:lnTo>
                          <a:lnTo>
                            <a:pt x="1762" y="0"/>
                          </a:lnTo>
                          <a:lnTo>
                            <a:pt x="0" y="101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79" name="Group 13478">
                  <a:extLst>
                    <a:ext uri="{FF2B5EF4-FFF2-40B4-BE49-F238E27FC236}">
                      <a16:creationId xmlns:a16="http://schemas.microsoft.com/office/drawing/2014/main" id="{3B9B3410-6F5D-0F7E-FA47-DBAA5C9749EB}"/>
                    </a:ext>
                  </a:extLst>
                </p:cNvPr>
                <p:cNvGrpSpPr/>
                <p:nvPr/>
              </p:nvGrpSpPr>
              <p:grpSpPr>
                <a:xfrm>
                  <a:off x="1902987" y="5547982"/>
                  <a:ext cx="1385387" cy="1827735"/>
                  <a:chOff x="1902987" y="5547982"/>
                  <a:chExt cx="1385387" cy="1827735"/>
                </a:xfrm>
              </p:grpSpPr>
              <p:grpSp>
                <p:nvGrpSpPr>
                  <p:cNvPr id="13498" name="Graphic 3">
                    <a:extLst>
                      <a:ext uri="{FF2B5EF4-FFF2-40B4-BE49-F238E27FC236}">
                        <a16:creationId xmlns:a16="http://schemas.microsoft.com/office/drawing/2014/main" id="{4514A74D-E7FA-7056-45C0-72F12FA35CCA}"/>
                      </a:ext>
                    </a:extLst>
                  </p:cNvPr>
                  <p:cNvGrpSpPr/>
                  <p:nvPr/>
                </p:nvGrpSpPr>
                <p:grpSpPr>
                  <a:xfrm>
                    <a:off x="2714673" y="5547982"/>
                    <a:ext cx="573701" cy="1309435"/>
                    <a:chOff x="4544758" y="4701740"/>
                    <a:chExt cx="236315" cy="490341"/>
                  </a:xfrm>
                  <a:solidFill>
                    <a:schemeClr val="accent3">
                      <a:lumMod val="25000"/>
                      <a:lumOff val="75000"/>
                    </a:schemeClr>
                  </a:solidFill>
                </p:grpSpPr>
                <p:grpSp>
                  <p:nvGrpSpPr>
                    <p:cNvPr id="13552" name="Graphic 3">
                      <a:extLst>
                        <a:ext uri="{FF2B5EF4-FFF2-40B4-BE49-F238E27FC236}">
                          <a16:creationId xmlns:a16="http://schemas.microsoft.com/office/drawing/2014/main" id="{45627E63-5720-B5AF-BBF9-724F530639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350" y="4701740"/>
                      <a:ext cx="68722" cy="393577"/>
                      <a:chOff x="4712350" y="4701740"/>
                      <a:chExt cx="68722" cy="393577"/>
                    </a:xfrm>
                    <a:grpFill/>
                  </p:grpSpPr>
                  <p:grpSp>
                    <p:nvGrpSpPr>
                      <p:cNvPr id="13592" name="Graphic 3">
                        <a:extLst>
                          <a:ext uri="{FF2B5EF4-FFF2-40B4-BE49-F238E27FC236}">
                            <a16:creationId xmlns:a16="http://schemas.microsoft.com/office/drawing/2014/main" id="{997AC435-C8B9-E671-D7D8-CF1A5AE54C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16713" y="4751411"/>
                        <a:ext cx="64360" cy="343907"/>
                        <a:chOff x="4716713" y="4751411"/>
                        <a:chExt cx="64360" cy="343907"/>
                      </a:xfrm>
                      <a:grpFill/>
                    </p:grpSpPr>
                    <p:sp>
                      <p:nvSpPr>
                        <p:cNvPr id="13601" name="Freeform: Shape 13600">
                          <a:extLst>
                            <a:ext uri="{FF2B5EF4-FFF2-40B4-BE49-F238E27FC236}">
                              <a16:creationId xmlns:a16="http://schemas.microsoft.com/office/drawing/2014/main" id="{5004EEE2-617F-36F3-5E45-AEAC615A7A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6713" y="4776435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1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1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602" name="Freeform: Shape 13601">
                          <a:extLst>
                            <a:ext uri="{FF2B5EF4-FFF2-40B4-BE49-F238E27FC236}">
                              <a16:creationId xmlns:a16="http://schemas.microsoft.com/office/drawing/2014/main" id="{DB85E16E-EE6F-7E4D-40E5-A5378F19F2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6827" y="4751411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0" y="10555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5"/>
                              </a:cubicBezTo>
                              <a:cubicBezTo>
                                <a:pt x="64132" y="19414"/>
                                <a:pt x="6192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603" name="Freeform: Shape 13602">
                          <a:extLst>
                            <a:ext uri="{FF2B5EF4-FFF2-40B4-BE49-F238E27FC236}">
                              <a16:creationId xmlns:a16="http://schemas.microsoft.com/office/drawing/2014/main" id="{A6FD8D7A-4C2C-013E-6796-749AA8EBDD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40800" y="4759119"/>
                          <a:ext cx="16354" cy="9472"/>
                        </a:xfrm>
                        <a:custGeom>
                          <a:avLst/>
                          <a:gdLst>
                            <a:gd name="connsiteX0" fmla="*/ 14042 w 16354"/>
                            <a:gd name="connsiteY0" fmla="*/ 1447 h 9472"/>
                            <a:gd name="connsiteX1" fmla="*/ 2479 w 16354"/>
                            <a:gd name="connsiteY1" fmla="*/ 1333 h 9472"/>
                            <a:gd name="connsiteX2" fmla="*/ 2317 w 16354"/>
                            <a:gd name="connsiteY2" fmla="*/ 8029 h 9472"/>
                            <a:gd name="connsiteX3" fmla="*/ 13880 w 16354"/>
                            <a:gd name="connsiteY3" fmla="*/ 8143 h 9472"/>
                            <a:gd name="connsiteX4" fmla="*/ 14042 w 16354"/>
                            <a:gd name="connsiteY4" fmla="*/ 1447 h 94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4" h="9472">
                              <a:moveTo>
                                <a:pt x="14042" y="1447"/>
                              </a:moveTo>
                              <a:cubicBezTo>
                                <a:pt x="1089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9" y="9905"/>
                                <a:pt x="10641" y="9963"/>
                                <a:pt x="13880" y="8143"/>
                              </a:cubicBezTo>
                              <a:cubicBezTo>
                                <a:pt x="17118" y="6334"/>
                                <a:pt x="17185" y="3333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93" name="Graphic 3">
                        <a:extLst>
                          <a:ext uri="{FF2B5EF4-FFF2-40B4-BE49-F238E27FC236}">
                            <a16:creationId xmlns:a16="http://schemas.microsoft.com/office/drawing/2014/main" id="{F2A96818-A9C3-2707-8FD2-B0C6284763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12350" y="4701740"/>
                        <a:ext cx="45196" cy="67428"/>
                        <a:chOff x="4712350" y="4701740"/>
                        <a:chExt cx="45196" cy="67428"/>
                      </a:xfrm>
                      <a:grpFill/>
                    </p:grpSpPr>
                    <p:grpSp>
                      <p:nvGrpSpPr>
                        <p:cNvPr id="13594" name="Graphic 3">
                          <a:extLst>
                            <a:ext uri="{FF2B5EF4-FFF2-40B4-BE49-F238E27FC236}">
                              <a16:creationId xmlns:a16="http://schemas.microsoft.com/office/drawing/2014/main" id="{008A2CBC-3413-C677-7BDD-07FD3046C7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40706" y="4758535"/>
                          <a:ext cx="16840" cy="10634"/>
                          <a:chOff x="4740706" y="4758535"/>
                          <a:chExt cx="16840" cy="10634"/>
                        </a:xfrm>
                        <a:grpFill/>
                      </p:grpSpPr>
                      <p:sp>
                        <p:nvSpPr>
                          <p:cNvPr id="13599" name="Freeform: Shape 13598">
                            <a:extLst>
                              <a:ext uri="{FF2B5EF4-FFF2-40B4-BE49-F238E27FC236}">
                                <a16:creationId xmlns:a16="http://schemas.microsoft.com/office/drawing/2014/main" id="{ABDB159C-EF72-233D-0360-BBBE43ACA6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40709" y="4758535"/>
                            <a:ext cx="16835" cy="9720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299 h 9720"/>
                              <a:gd name="connsiteX1" fmla="*/ 2465 w 16835"/>
                              <a:gd name="connsiteY1" fmla="*/ 8299 h 9720"/>
                              <a:gd name="connsiteX2" fmla="*/ 2465 w 16835"/>
                              <a:gd name="connsiteY2" fmla="*/ 1422 h 9720"/>
                              <a:gd name="connsiteX3" fmla="*/ 14371 w 16835"/>
                              <a:gd name="connsiteY3" fmla="*/ 1422 h 9720"/>
                              <a:gd name="connsiteX4" fmla="*/ 14371 w 16835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7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57" y="3327"/>
                                  <a:pt x="1765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600" name="Freeform: Shape 13599">
                            <a:extLst>
                              <a:ext uri="{FF2B5EF4-FFF2-40B4-BE49-F238E27FC236}">
                                <a16:creationId xmlns:a16="http://schemas.microsoft.com/office/drawing/2014/main" id="{F8A179DC-259E-5A84-9577-8BB0345800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40706" y="4763357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4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31" y="2524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95" name="Graphic 3">
                          <a:extLst>
                            <a:ext uri="{FF2B5EF4-FFF2-40B4-BE49-F238E27FC236}">
                              <a16:creationId xmlns:a16="http://schemas.microsoft.com/office/drawing/2014/main" id="{25EA751A-F460-D5E6-50D3-480E78568C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12350" y="4701740"/>
                          <a:ext cx="12687" cy="15822"/>
                          <a:chOff x="4712350" y="4701740"/>
                          <a:chExt cx="12687" cy="15822"/>
                        </a:xfrm>
                        <a:grpFill/>
                      </p:grpSpPr>
                      <p:sp>
                        <p:nvSpPr>
                          <p:cNvPr id="13597" name="Freeform: Shape 13596">
                            <a:extLst>
                              <a:ext uri="{FF2B5EF4-FFF2-40B4-BE49-F238E27FC236}">
                                <a16:creationId xmlns:a16="http://schemas.microsoft.com/office/drawing/2014/main" id="{A159D304-BC68-B804-C491-D6CB6F634A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13131" y="4702184"/>
                            <a:ext cx="11906" cy="15378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2 h 15378"/>
                              <a:gd name="connsiteX1" fmla="*/ 0 w 11906"/>
                              <a:gd name="connsiteY1" fmla="*/ 11128 h 15378"/>
                              <a:gd name="connsiteX2" fmla="*/ 5953 w 11906"/>
                              <a:gd name="connsiteY2" fmla="*/ 14566 h 15378"/>
                              <a:gd name="connsiteX3" fmla="*/ 11906 w 11906"/>
                              <a:gd name="connsiteY3" fmla="*/ 4251 h 15378"/>
                              <a:gd name="connsiteX4" fmla="*/ 5953 w 11906"/>
                              <a:gd name="connsiteY4" fmla="*/ 812 h 153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78">
                                <a:moveTo>
                                  <a:pt x="5953" y="812"/>
                                </a:moveTo>
                                <a:cubicBezTo>
                                  <a:pt x="2667" y="2708"/>
                                  <a:pt x="0" y="7328"/>
                                  <a:pt x="0" y="11128"/>
                                </a:cubicBezTo>
                                <a:cubicBezTo>
                                  <a:pt x="0" y="14928"/>
                                  <a:pt x="2667" y="16462"/>
                                  <a:pt x="5953" y="14566"/>
                                </a:cubicBezTo>
                                <a:cubicBezTo>
                                  <a:pt x="9239" y="12671"/>
                                  <a:pt x="11906" y="8051"/>
                                  <a:pt x="11906" y="4251"/>
                                </a:cubicBezTo>
                                <a:cubicBezTo>
                                  <a:pt x="11906" y="450"/>
                                  <a:pt x="9239" y="-1083"/>
                                  <a:pt x="5953" y="81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98" name="Freeform: Shape 13597">
                            <a:extLst>
                              <a:ext uri="{FF2B5EF4-FFF2-40B4-BE49-F238E27FC236}">
                                <a16:creationId xmlns:a16="http://schemas.microsoft.com/office/drawing/2014/main" id="{E0B4EDB2-8D1E-1D19-7D3D-69FB9FF7F2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12350" y="4701740"/>
                            <a:ext cx="10982" cy="1541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10"/>
                              <a:gd name="connsiteX1" fmla="*/ 10201 w 10982"/>
                              <a:gd name="connsiteY1" fmla="*/ 418 h 15410"/>
                              <a:gd name="connsiteX2" fmla="*/ 5953 w 10982"/>
                              <a:gd name="connsiteY2" fmla="*/ 809 h 15410"/>
                              <a:gd name="connsiteX3" fmla="*/ 0 w 10982"/>
                              <a:gd name="connsiteY3" fmla="*/ 11124 h 15410"/>
                              <a:gd name="connsiteX4" fmla="*/ 1705 w 10982"/>
                              <a:gd name="connsiteY4" fmla="*/ 14953 h 15410"/>
                              <a:gd name="connsiteX5" fmla="*/ 2486 w 10982"/>
                              <a:gd name="connsiteY5" fmla="*/ 15411 h 15410"/>
                              <a:gd name="connsiteX6" fmla="*/ 781 w 10982"/>
                              <a:gd name="connsiteY6" fmla="*/ 11582 h 15410"/>
                              <a:gd name="connsiteX7" fmla="*/ 6734 w 10982"/>
                              <a:gd name="connsiteY7" fmla="*/ 1266 h 15410"/>
                              <a:gd name="connsiteX8" fmla="*/ 10982 w 10982"/>
                              <a:gd name="connsiteY8" fmla="*/ 866 h 154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1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2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11"/>
                                </a:lnTo>
                                <a:cubicBezTo>
                                  <a:pt x="1429" y="14782"/>
                                  <a:pt x="781" y="13458"/>
                                  <a:pt x="781" y="11582"/>
                                </a:cubicBezTo>
                                <a:cubicBezTo>
                                  <a:pt x="781" y="7781"/>
                                  <a:pt x="3448" y="3171"/>
                                  <a:pt x="6734" y="1266"/>
                                </a:cubicBezTo>
                                <a:cubicBezTo>
                                  <a:pt x="8401" y="29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96" name="Freeform: Shape 13595">
                          <a:extLst>
                            <a:ext uri="{FF2B5EF4-FFF2-40B4-BE49-F238E27FC236}">
                              <a16:creationId xmlns:a16="http://schemas.microsoft.com/office/drawing/2014/main" id="{A862ABE4-FED3-EBD2-FBC7-151AD1E5AB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4318" y="4703434"/>
                          <a:ext cx="42657" cy="63813"/>
                        </a:xfrm>
                        <a:custGeom>
                          <a:avLst/>
                          <a:gdLst>
                            <a:gd name="connsiteX0" fmla="*/ 38257 w 42657"/>
                            <a:gd name="connsiteY0" fmla="*/ 21870 h 63813"/>
                            <a:gd name="connsiteX1" fmla="*/ 26274 w 42657"/>
                            <a:gd name="connsiteY1" fmla="*/ 9869 h 63813"/>
                            <a:gd name="connsiteX2" fmla="*/ 10368 w 42657"/>
                            <a:gd name="connsiteY2" fmla="*/ 687 h 63813"/>
                            <a:gd name="connsiteX3" fmla="*/ 1709 w 42657"/>
                            <a:gd name="connsiteY3" fmla="*/ 13755 h 63813"/>
                            <a:gd name="connsiteX4" fmla="*/ 18445 w 42657"/>
                            <a:gd name="connsiteY4" fmla="*/ 23423 h 63813"/>
                            <a:gd name="connsiteX5" fmla="*/ 27008 w 42657"/>
                            <a:gd name="connsiteY5" fmla="*/ 38244 h 63813"/>
                            <a:gd name="connsiteX6" fmla="*/ 27008 w 42657"/>
                            <a:gd name="connsiteY6" fmla="*/ 58494 h 63813"/>
                            <a:gd name="connsiteX7" fmla="*/ 42657 w 42657"/>
                            <a:gd name="connsiteY7" fmla="*/ 58780 h 63813"/>
                            <a:gd name="connsiteX8" fmla="*/ 42657 w 42657"/>
                            <a:gd name="connsiteY8" fmla="*/ 38253 h 63813"/>
                            <a:gd name="connsiteX9" fmla="*/ 38257 w 42657"/>
                            <a:gd name="connsiteY9" fmla="*/ 21870 h 63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57" h="6381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45" y="23423"/>
                              </a:lnTo>
                              <a:cubicBezTo>
                                <a:pt x="23722" y="26471"/>
                                <a:pt x="27008" y="32148"/>
                                <a:pt x="27008" y="38244"/>
                              </a:cubicBezTo>
                              <a:lnTo>
                                <a:pt x="27008" y="58494"/>
                              </a:lnTo>
                              <a:cubicBezTo>
                                <a:pt x="27008" y="66076"/>
                                <a:pt x="42657" y="64990"/>
                                <a:pt x="42657" y="58780"/>
                              </a:cubicBezTo>
                              <a:lnTo>
                                <a:pt x="42657" y="38253"/>
                              </a:lnTo>
                              <a:cubicBezTo>
                                <a:pt x="42657" y="32414"/>
                                <a:pt x="41095" y="26775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53" name="Graphic 3">
                      <a:extLst>
                        <a:ext uri="{FF2B5EF4-FFF2-40B4-BE49-F238E27FC236}">
                          <a16:creationId xmlns:a16="http://schemas.microsoft.com/office/drawing/2014/main" id="{47939B5F-DB97-07E8-BD86-EA12D4739E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56486" y="4733992"/>
                      <a:ext cx="68722" cy="393586"/>
                      <a:chOff x="4656486" y="4733992"/>
                      <a:chExt cx="68722" cy="393586"/>
                    </a:xfrm>
                    <a:grpFill/>
                  </p:grpSpPr>
                  <p:grpSp>
                    <p:nvGrpSpPr>
                      <p:cNvPr id="13580" name="Graphic 3">
                        <a:extLst>
                          <a:ext uri="{FF2B5EF4-FFF2-40B4-BE49-F238E27FC236}">
                            <a16:creationId xmlns:a16="http://schemas.microsoft.com/office/drawing/2014/main" id="{A30AFB4D-65DE-8970-EEAA-A330CD46AB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0849" y="4783662"/>
                        <a:ext cx="64360" cy="343916"/>
                        <a:chOff x="4660849" y="4783662"/>
                        <a:chExt cx="64360" cy="343916"/>
                      </a:xfrm>
                      <a:grpFill/>
                    </p:grpSpPr>
                    <p:sp>
                      <p:nvSpPr>
                        <p:cNvPr id="13589" name="Freeform: Shape 13588">
                          <a:extLst>
                            <a:ext uri="{FF2B5EF4-FFF2-40B4-BE49-F238E27FC236}">
                              <a16:creationId xmlns:a16="http://schemas.microsoft.com/office/drawing/2014/main" id="{B337590D-D3FA-E285-058B-974C529730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0849" y="4808696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1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90" name="Freeform: Shape 13589">
                          <a:extLst>
                            <a:ext uri="{FF2B5EF4-FFF2-40B4-BE49-F238E27FC236}">
                              <a16:creationId xmlns:a16="http://schemas.microsoft.com/office/drawing/2014/main" id="{ACB172A4-6B9C-8510-F3E4-EEE34EEB24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0963" y="4783662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9" y="10546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5"/>
                              </a:cubicBezTo>
                              <a:cubicBezTo>
                                <a:pt x="64132" y="19414"/>
                                <a:pt x="6192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91" name="Freeform: Shape 13590">
                          <a:extLst>
                            <a:ext uri="{FF2B5EF4-FFF2-40B4-BE49-F238E27FC236}">
                              <a16:creationId xmlns:a16="http://schemas.microsoft.com/office/drawing/2014/main" id="{9F9EF01D-B260-8278-3C60-F34E88E165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4935" y="4791380"/>
                          <a:ext cx="16354" cy="9476"/>
                        </a:xfrm>
                        <a:custGeom>
                          <a:avLst/>
                          <a:gdLst>
                            <a:gd name="connsiteX0" fmla="*/ 14042 w 16354"/>
                            <a:gd name="connsiteY0" fmla="*/ 1447 h 9476"/>
                            <a:gd name="connsiteX1" fmla="*/ 2479 w 16354"/>
                            <a:gd name="connsiteY1" fmla="*/ 1333 h 9476"/>
                            <a:gd name="connsiteX2" fmla="*/ 2317 w 16354"/>
                            <a:gd name="connsiteY2" fmla="*/ 8029 h 9476"/>
                            <a:gd name="connsiteX3" fmla="*/ 13880 w 16354"/>
                            <a:gd name="connsiteY3" fmla="*/ 8143 h 9476"/>
                            <a:gd name="connsiteX4" fmla="*/ 14042 w 16354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4" h="9476">
                              <a:moveTo>
                                <a:pt x="14042" y="1447"/>
                              </a:moveTo>
                              <a:cubicBezTo>
                                <a:pt x="1088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9" y="9915"/>
                                <a:pt x="10641" y="9963"/>
                                <a:pt x="13880" y="8143"/>
                              </a:cubicBezTo>
                              <a:cubicBezTo>
                                <a:pt x="17118" y="6324"/>
                                <a:pt x="17185" y="3324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81" name="Graphic 3">
                        <a:extLst>
                          <a:ext uri="{FF2B5EF4-FFF2-40B4-BE49-F238E27FC236}">
                            <a16:creationId xmlns:a16="http://schemas.microsoft.com/office/drawing/2014/main" id="{291A12DA-B0DD-DF44-AE34-A85193D2E3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56486" y="4733992"/>
                        <a:ext cx="45196" cy="67428"/>
                        <a:chOff x="4656486" y="4733992"/>
                        <a:chExt cx="45196" cy="67428"/>
                      </a:xfrm>
                      <a:grpFill/>
                    </p:grpSpPr>
                    <p:grpSp>
                      <p:nvGrpSpPr>
                        <p:cNvPr id="13582" name="Graphic 3">
                          <a:extLst>
                            <a:ext uri="{FF2B5EF4-FFF2-40B4-BE49-F238E27FC236}">
                              <a16:creationId xmlns:a16="http://schemas.microsoft.com/office/drawing/2014/main" id="{322F0992-6876-20DE-036A-97B6F53B11F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84842" y="4790792"/>
                          <a:ext cx="16840" cy="10628"/>
                          <a:chOff x="4684842" y="4790792"/>
                          <a:chExt cx="16840" cy="10628"/>
                        </a:xfrm>
                        <a:grpFill/>
                      </p:grpSpPr>
                      <p:sp>
                        <p:nvSpPr>
                          <p:cNvPr id="13587" name="Freeform: Shape 13586">
                            <a:extLst>
                              <a:ext uri="{FF2B5EF4-FFF2-40B4-BE49-F238E27FC236}">
                                <a16:creationId xmlns:a16="http://schemas.microsoft.com/office/drawing/2014/main" id="{D2236E7C-F0F1-DA35-4087-FEB81B9653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84845" y="4790792"/>
                            <a:ext cx="16835" cy="9723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302 h 9723"/>
                              <a:gd name="connsiteX1" fmla="*/ 2465 w 16835"/>
                              <a:gd name="connsiteY1" fmla="*/ 8302 h 9723"/>
                              <a:gd name="connsiteX2" fmla="*/ 2465 w 16835"/>
                              <a:gd name="connsiteY2" fmla="*/ 1425 h 9723"/>
                              <a:gd name="connsiteX3" fmla="*/ 14371 w 16835"/>
                              <a:gd name="connsiteY3" fmla="*/ 1425 h 9723"/>
                              <a:gd name="connsiteX4" fmla="*/ 14371 w 16835"/>
                              <a:gd name="connsiteY4" fmla="*/ 8302 h 972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3">
                                <a:moveTo>
                                  <a:pt x="14371" y="8302"/>
                                </a:moveTo>
                                <a:cubicBezTo>
                                  <a:pt x="11085" y="10198"/>
                                  <a:pt x="5751" y="10198"/>
                                  <a:pt x="2465" y="8302"/>
                                </a:cubicBezTo>
                                <a:cubicBezTo>
                                  <a:pt x="-822" y="6407"/>
                                  <a:pt x="-822" y="3330"/>
                                  <a:pt x="2465" y="1425"/>
                                </a:cubicBezTo>
                                <a:cubicBezTo>
                                  <a:pt x="5751" y="-480"/>
                                  <a:pt x="11085" y="-470"/>
                                  <a:pt x="14371" y="1425"/>
                                </a:cubicBezTo>
                                <a:cubicBezTo>
                                  <a:pt x="17657" y="3321"/>
                                  <a:pt x="17657" y="6397"/>
                                  <a:pt x="14371" y="830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88" name="Freeform: Shape 13587">
                            <a:extLst>
                              <a:ext uri="{FF2B5EF4-FFF2-40B4-BE49-F238E27FC236}">
                                <a16:creationId xmlns:a16="http://schemas.microsoft.com/office/drawing/2014/main" id="{912D1C47-FF51-AE62-2D7A-D381A82D59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84842" y="4795609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6"/>
                                  <a:pt x="5753" y="6286"/>
                                  <a:pt x="2467" y="4391"/>
                                </a:cubicBezTo>
                                <a:cubicBezTo>
                                  <a:pt x="838" y="3457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2"/>
                                  <a:pt x="2467" y="3486"/>
                                </a:cubicBezTo>
                                <a:cubicBezTo>
                                  <a:pt x="5753" y="5381"/>
                                  <a:pt x="11087" y="5381"/>
                                  <a:pt x="14373" y="3486"/>
                                </a:cubicBezTo>
                                <a:cubicBezTo>
                                  <a:pt x="16031" y="2524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83" name="Graphic 3">
                          <a:extLst>
                            <a:ext uri="{FF2B5EF4-FFF2-40B4-BE49-F238E27FC236}">
                              <a16:creationId xmlns:a16="http://schemas.microsoft.com/office/drawing/2014/main" id="{F7778B0E-9A01-9230-3BC3-68782DE677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6486" y="4733992"/>
                          <a:ext cx="12687" cy="15822"/>
                          <a:chOff x="4656486" y="4733992"/>
                          <a:chExt cx="12687" cy="15822"/>
                        </a:xfrm>
                        <a:grpFill/>
                      </p:grpSpPr>
                      <p:sp>
                        <p:nvSpPr>
                          <p:cNvPr id="13585" name="Freeform: Shape 13584">
                            <a:extLst>
                              <a:ext uri="{FF2B5EF4-FFF2-40B4-BE49-F238E27FC236}">
                                <a16:creationId xmlns:a16="http://schemas.microsoft.com/office/drawing/2014/main" id="{B18D68F7-758F-D246-21D6-1A0C8155C8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7267" y="4734438"/>
                            <a:ext cx="11906" cy="15376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1 h 15376"/>
                              <a:gd name="connsiteX1" fmla="*/ 0 w 11906"/>
                              <a:gd name="connsiteY1" fmla="*/ 11126 h 15376"/>
                              <a:gd name="connsiteX2" fmla="*/ 5953 w 11906"/>
                              <a:gd name="connsiteY2" fmla="*/ 14565 h 15376"/>
                              <a:gd name="connsiteX3" fmla="*/ 11906 w 11906"/>
                              <a:gd name="connsiteY3" fmla="*/ 4249 h 15376"/>
                              <a:gd name="connsiteX4" fmla="*/ 5953 w 11906"/>
                              <a:gd name="connsiteY4" fmla="*/ 811 h 153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76">
                                <a:moveTo>
                                  <a:pt x="5953" y="811"/>
                                </a:moveTo>
                                <a:cubicBezTo>
                                  <a:pt x="2667" y="2706"/>
                                  <a:pt x="0" y="7326"/>
                                  <a:pt x="0" y="11126"/>
                                </a:cubicBezTo>
                                <a:cubicBezTo>
                                  <a:pt x="0" y="14927"/>
                                  <a:pt x="2667" y="16460"/>
                                  <a:pt x="5953" y="14565"/>
                                </a:cubicBezTo>
                                <a:cubicBezTo>
                                  <a:pt x="9239" y="12669"/>
                                  <a:pt x="11906" y="8049"/>
                                  <a:pt x="11906" y="4249"/>
                                </a:cubicBezTo>
                                <a:cubicBezTo>
                                  <a:pt x="11906" y="458"/>
                                  <a:pt x="9239" y="-1085"/>
                                  <a:pt x="5953" y="81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86" name="Freeform: Shape 13585">
                            <a:extLst>
                              <a:ext uri="{FF2B5EF4-FFF2-40B4-BE49-F238E27FC236}">
                                <a16:creationId xmlns:a16="http://schemas.microsoft.com/office/drawing/2014/main" id="{76D58922-43CA-D2D5-DCB0-DB1CD408F2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6486" y="4733992"/>
                            <a:ext cx="10982" cy="1540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00"/>
                              <a:gd name="connsiteX1" fmla="*/ 10201 w 10982"/>
                              <a:gd name="connsiteY1" fmla="*/ 418 h 15400"/>
                              <a:gd name="connsiteX2" fmla="*/ 5953 w 10982"/>
                              <a:gd name="connsiteY2" fmla="*/ 809 h 15400"/>
                              <a:gd name="connsiteX3" fmla="*/ 0 w 10982"/>
                              <a:gd name="connsiteY3" fmla="*/ 11124 h 15400"/>
                              <a:gd name="connsiteX4" fmla="*/ 1705 w 10982"/>
                              <a:gd name="connsiteY4" fmla="*/ 14953 h 15400"/>
                              <a:gd name="connsiteX5" fmla="*/ 2486 w 10982"/>
                              <a:gd name="connsiteY5" fmla="*/ 15401 h 15400"/>
                              <a:gd name="connsiteX6" fmla="*/ 781 w 10982"/>
                              <a:gd name="connsiteY6" fmla="*/ 11572 h 15400"/>
                              <a:gd name="connsiteX7" fmla="*/ 6734 w 10982"/>
                              <a:gd name="connsiteY7" fmla="*/ 1256 h 15400"/>
                              <a:gd name="connsiteX8" fmla="*/ 10982 w 10982"/>
                              <a:gd name="connsiteY8" fmla="*/ 866 h 154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2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01"/>
                                </a:lnTo>
                                <a:cubicBezTo>
                                  <a:pt x="1429" y="14772"/>
                                  <a:pt x="781" y="13448"/>
                                  <a:pt x="781" y="11572"/>
                                </a:cubicBezTo>
                                <a:cubicBezTo>
                                  <a:pt x="781" y="7771"/>
                                  <a:pt x="3448" y="3161"/>
                                  <a:pt x="6734" y="1256"/>
                                </a:cubicBezTo>
                                <a:cubicBezTo>
                                  <a:pt x="8401" y="30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84" name="Freeform: Shape 13583">
                          <a:extLst>
                            <a:ext uri="{FF2B5EF4-FFF2-40B4-BE49-F238E27FC236}">
                              <a16:creationId xmlns:a16="http://schemas.microsoft.com/office/drawing/2014/main" id="{2D74CB95-A5AC-1F65-A0DF-6DDABC2BBD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8454" y="4735686"/>
                          <a:ext cx="42666" cy="6380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03"/>
                            <a:gd name="connsiteX1" fmla="*/ 26274 w 42666"/>
                            <a:gd name="connsiteY1" fmla="*/ 9869 h 63803"/>
                            <a:gd name="connsiteX2" fmla="*/ 10368 w 42666"/>
                            <a:gd name="connsiteY2" fmla="*/ 687 h 63803"/>
                            <a:gd name="connsiteX3" fmla="*/ 1709 w 42666"/>
                            <a:gd name="connsiteY3" fmla="*/ 13755 h 63803"/>
                            <a:gd name="connsiteX4" fmla="*/ 18454 w 42666"/>
                            <a:gd name="connsiteY4" fmla="*/ 23423 h 63803"/>
                            <a:gd name="connsiteX5" fmla="*/ 27017 w 42666"/>
                            <a:gd name="connsiteY5" fmla="*/ 38244 h 63803"/>
                            <a:gd name="connsiteX6" fmla="*/ 27017 w 42666"/>
                            <a:gd name="connsiteY6" fmla="*/ 58485 h 63803"/>
                            <a:gd name="connsiteX7" fmla="*/ 42667 w 42666"/>
                            <a:gd name="connsiteY7" fmla="*/ 58770 h 63803"/>
                            <a:gd name="connsiteX8" fmla="*/ 42667 w 42666"/>
                            <a:gd name="connsiteY8" fmla="*/ 38244 h 63803"/>
                            <a:gd name="connsiteX9" fmla="*/ 38257 w 42666"/>
                            <a:gd name="connsiteY9" fmla="*/ 21870 h 638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0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4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85"/>
                              </a:lnTo>
                              <a:cubicBezTo>
                                <a:pt x="27017" y="66066"/>
                                <a:pt x="42667" y="64980"/>
                                <a:pt x="42667" y="58770"/>
                              </a:cubicBezTo>
                              <a:lnTo>
                                <a:pt x="42667" y="38244"/>
                              </a:lnTo>
                              <a:cubicBezTo>
                                <a:pt x="42657" y="32415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54" name="Graphic 3">
                      <a:extLst>
                        <a:ext uri="{FF2B5EF4-FFF2-40B4-BE49-F238E27FC236}">
                          <a16:creationId xmlns:a16="http://schemas.microsoft.com/office/drawing/2014/main" id="{FD6220E3-4A5B-3515-EBEF-DDB20587F8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0622" y="4766241"/>
                      <a:ext cx="68722" cy="393589"/>
                      <a:chOff x="4600622" y="4766241"/>
                      <a:chExt cx="68722" cy="393589"/>
                    </a:xfrm>
                    <a:grpFill/>
                  </p:grpSpPr>
                  <p:grpSp>
                    <p:nvGrpSpPr>
                      <p:cNvPr id="13568" name="Graphic 3">
                        <a:extLst>
                          <a:ext uri="{FF2B5EF4-FFF2-40B4-BE49-F238E27FC236}">
                            <a16:creationId xmlns:a16="http://schemas.microsoft.com/office/drawing/2014/main" id="{D37E8148-7B2D-7B00-5BF1-2209E1D66D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4985" y="4815923"/>
                        <a:ext cx="64360" cy="343907"/>
                        <a:chOff x="4604985" y="4815923"/>
                        <a:chExt cx="64360" cy="343907"/>
                      </a:xfrm>
                      <a:grpFill/>
                    </p:grpSpPr>
                    <p:sp>
                      <p:nvSpPr>
                        <p:cNvPr id="13577" name="Freeform: Shape 13576">
                          <a:extLst>
                            <a:ext uri="{FF2B5EF4-FFF2-40B4-BE49-F238E27FC236}">
                              <a16:creationId xmlns:a16="http://schemas.microsoft.com/office/drawing/2014/main" id="{369787C5-B33A-0ADD-9C2A-2CB16DEF26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4985" y="4840947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3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78" name="Freeform: Shape 13577">
                          <a:extLst>
                            <a:ext uri="{FF2B5EF4-FFF2-40B4-BE49-F238E27FC236}">
                              <a16:creationId xmlns:a16="http://schemas.microsoft.com/office/drawing/2014/main" id="{D5B65D0B-4078-BD90-0C4E-1288AB7E18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5099" y="4815923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0" y="10556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4"/>
                                <a:pt x="64227" y="30034"/>
                                <a:pt x="64246" y="25195"/>
                              </a:cubicBezTo>
                              <a:cubicBezTo>
                                <a:pt x="64132" y="19404"/>
                                <a:pt x="61922" y="11213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79" name="Freeform: Shape 13578">
                          <a:extLst>
                            <a:ext uri="{FF2B5EF4-FFF2-40B4-BE49-F238E27FC236}">
                              <a16:creationId xmlns:a16="http://schemas.microsoft.com/office/drawing/2014/main" id="{4C4F0632-6160-E4CB-3589-BD2D914634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9062" y="4823632"/>
                          <a:ext cx="16358" cy="9476"/>
                        </a:xfrm>
                        <a:custGeom>
                          <a:avLst/>
                          <a:gdLst>
                            <a:gd name="connsiteX0" fmla="*/ 14042 w 16358"/>
                            <a:gd name="connsiteY0" fmla="*/ 1447 h 9476"/>
                            <a:gd name="connsiteX1" fmla="*/ 2479 w 16358"/>
                            <a:gd name="connsiteY1" fmla="*/ 1333 h 9476"/>
                            <a:gd name="connsiteX2" fmla="*/ 2317 w 16358"/>
                            <a:gd name="connsiteY2" fmla="*/ 8029 h 9476"/>
                            <a:gd name="connsiteX3" fmla="*/ 13880 w 16358"/>
                            <a:gd name="connsiteY3" fmla="*/ 8143 h 9476"/>
                            <a:gd name="connsiteX4" fmla="*/ 14042 w 16358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8" h="9476">
                              <a:moveTo>
                                <a:pt x="14042" y="1447"/>
                              </a:moveTo>
                              <a:cubicBezTo>
                                <a:pt x="1089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0" y="9915"/>
                                <a:pt x="10641" y="9962"/>
                                <a:pt x="13880" y="8143"/>
                              </a:cubicBezTo>
                              <a:cubicBezTo>
                                <a:pt x="17118" y="6324"/>
                                <a:pt x="17195" y="3324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69" name="Graphic 3">
                        <a:extLst>
                          <a:ext uri="{FF2B5EF4-FFF2-40B4-BE49-F238E27FC236}">
                            <a16:creationId xmlns:a16="http://schemas.microsoft.com/office/drawing/2014/main" id="{03C8DAD8-683B-9E8A-92C9-8A4F1F4628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0622" y="4766241"/>
                        <a:ext cx="45193" cy="67431"/>
                        <a:chOff x="4600622" y="4766241"/>
                        <a:chExt cx="45193" cy="67431"/>
                      </a:xfrm>
                      <a:grpFill/>
                    </p:grpSpPr>
                    <p:grpSp>
                      <p:nvGrpSpPr>
                        <p:cNvPr id="13570" name="Graphic 3">
                          <a:extLst>
                            <a:ext uri="{FF2B5EF4-FFF2-40B4-BE49-F238E27FC236}">
                              <a16:creationId xmlns:a16="http://schemas.microsoft.com/office/drawing/2014/main" id="{C7020548-8B1E-7200-A6DC-2628DC841C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28969" y="4823048"/>
                          <a:ext cx="16847" cy="10625"/>
                          <a:chOff x="4628969" y="4823048"/>
                          <a:chExt cx="16847" cy="10625"/>
                        </a:xfrm>
                        <a:grpFill/>
                      </p:grpSpPr>
                      <p:sp>
                        <p:nvSpPr>
                          <p:cNvPr id="13575" name="Freeform: Shape 13574">
                            <a:extLst>
                              <a:ext uri="{FF2B5EF4-FFF2-40B4-BE49-F238E27FC236}">
                                <a16:creationId xmlns:a16="http://schemas.microsoft.com/office/drawing/2014/main" id="{5DDCFA10-0F7B-212F-37BD-2105C3C5BC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28980" y="4823048"/>
                            <a:ext cx="16835" cy="9720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299 h 9720"/>
                              <a:gd name="connsiteX1" fmla="*/ 2465 w 16835"/>
                              <a:gd name="connsiteY1" fmla="*/ 8299 h 9720"/>
                              <a:gd name="connsiteX2" fmla="*/ 2465 w 16835"/>
                              <a:gd name="connsiteY2" fmla="*/ 1422 h 9720"/>
                              <a:gd name="connsiteX3" fmla="*/ 14371 w 16835"/>
                              <a:gd name="connsiteY3" fmla="*/ 1422 h 9720"/>
                              <a:gd name="connsiteX4" fmla="*/ 14371 w 16835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6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57" y="3317"/>
                                  <a:pt x="1765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76" name="Freeform: Shape 13575">
                            <a:extLst>
                              <a:ext uri="{FF2B5EF4-FFF2-40B4-BE49-F238E27FC236}">
                                <a16:creationId xmlns:a16="http://schemas.microsoft.com/office/drawing/2014/main" id="{6D016D16-B2D1-4E7A-7072-7F0B0FED2F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28969" y="4827860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3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40" y="2524"/>
                                  <a:pt x="16859" y="126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71" name="Graphic 3">
                          <a:extLst>
                            <a:ext uri="{FF2B5EF4-FFF2-40B4-BE49-F238E27FC236}">
                              <a16:creationId xmlns:a16="http://schemas.microsoft.com/office/drawing/2014/main" id="{09BC6CE5-CEC7-6A98-9034-61085B05E0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00622" y="4766241"/>
                          <a:ext cx="12687" cy="15835"/>
                          <a:chOff x="4600622" y="4766241"/>
                          <a:chExt cx="12687" cy="15835"/>
                        </a:xfrm>
                        <a:grpFill/>
                      </p:grpSpPr>
                      <p:sp>
                        <p:nvSpPr>
                          <p:cNvPr id="13573" name="Freeform: Shape 13572">
                            <a:extLst>
                              <a:ext uri="{FF2B5EF4-FFF2-40B4-BE49-F238E27FC236}">
                                <a16:creationId xmlns:a16="http://schemas.microsoft.com/office/drawing/2014/main" id="{D839C0EE-2D8D-09D5-A1A7-510FF30AFC5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01403" y="4766693"/>
                            <a:ext cx="11906" cy="15382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6 h 15382"/>
                              <a:gd name="connsiteX1" fmla="*/ 0 w 11906"/>
                              <a:gd name="connsiteY1" fmla="*/ 11132 h 15382"/>
                              <a:gd name="connsiteX2" fmla="*/ 5953 w 11906"/>
                              <a:gd name="connsiteY2" fmla="*/ 14571 h 15382"/>
                              <a:gd name="connsiteX3" fmla="*/ 11906 w 11906"/>
                              <a:gd name="connsiteY3" fmla="*/ 4255 h 15382"/>
                              <a:gd name="connsiteX4" fmla="*/ 5953 w 11906"/>
                              <a:gd name="connsiteY4" fmla="*/ 816 h 15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82">
                                <a:moveTo>
                                  <a:pt x="5953" y="816"/>
                                </a:moveTo>
                                <a:cubicBezTo>
                                  <a:pt x="2667" y="2712"/>
                                  <a:pt x="0" y="7332"/>
                                  <a:pt x="0" y="11132"/>
                                </a:cubicBezTo>
                                <a:cubicBezTo>
                                  <a:pt x="0" y="14932"/>
                                  <a:pt x="2667" y="16466"/>
                                  <a:pt x="5953" y="14571"/>
                                </a:cubicBezTo>
                                <a:cubicBezTo>
                                  <a:pt x="9239" y="12675"/>
                                  <a:pt x="11906" y="8056"/>
                                  <a:pt x="11906" y="4255"/>
                                </a:cubicBezTo>
                                <a:cubicBezTo>
                                  <a:pt x="11906" y="455"/>
                                  <a:pt x="9239" y="-1089"/>
                                  <a:pt x="5953" y="81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74" name="Freeform: Shape 13573">
                            <a:extLst>
                              <a:ext uri="{FF2B5EF4-FFF2-40B4-BE49-F238E27FC236}">
                                <a16:creationId xmlns:a16="http://schemas.microsoft.com/office/drawing/2014/main" id="{0F0838B1-5956-E4DF-859B-3AC886E608B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00622" y="4766241"/>
                            <a:ext cx="10982" cy="15404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9 h 15404"/>
                              <a:gd name="connsiteX1" fmla="*/ 10201 w 10982"/>
                              <a:gd name="connsiteY1" fmla="*/ 421 h 15404"/>
                              <a:gd name="connsiteX2" fmla="*/ 5953 w 10982"/>
                              <a:gd name="connsiteY2" fmla="*/ 812 h 15404"/>
                              <a:gd name="connsiteX3" fmla="*/ 0 w 10982"/>
                              <a:gd name="connsiteY3" fmla="*/ 11127 h 15404"/>
                              <a:gd name="connsiteX4" fmla="*/ 1705 w 10982"/>
                              <a:gd name="connsiteY4" fmla="*/ 14956 h 15404"/>
                              <a:gd name="connsiteX5" fmla="*/ 2486 w 10982"/>
                              <a:gd name="connsiteY5" fmla="*/ 15404 h 15404"/>
                              <a:gd name="connsiteX6" fmla="*/ 781 w 10982"/>
                              <a:gd name="connsiteY6" fmla="*/ 11575 h 15404"/>
                              <a:gd name="connsiteX7" fmla="*/ 6734 w 10982"/>
                              <a:gd name="connsiteY7" fmla="*/ 1259 h 15404"/>
                              <a:gd name="connsiteX8" fmla="*/ 10982 w 10982"/>
                              <a:gd name="connsiteY8" fmla="*/ 869 h 154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4">
                                <a:moveTo>
                                  <a:pt x="10982" y="869"/>
                                </a:moveTo>
                                <a:lnTo>
                                  <a:pt x="10201" y="421"/>
                                </a:lnTo>
                                <a:cubicBezTo>
                                  <a:pt x="9125" y="-227"/>
                                  <a:pt x="7620" y="-150"/>
                                  <a:pt x="5953" y="812"/>
                                </a:cubicBezTo>
                                <a:cubicBezTo>
                                  <a:pt x="2667" y="2707"/>
                                  <a:pt x="0" y="7327"/>
                                  <a:pt x="0" y="11127"/>
                                </a:cubicBezTo>
                                <a:cubicBezTo>
                                  <a:pt x="0" y="13004"/>
                                  <a:pt x="648" y="14328"/>
                                  <a:pt x="1705" y="14956"/>
                                </a:cubicBezTo>
                                <a:lnTo>
                                  <a:pt x="2486" y="15404"/>
                                </a:lnTo>
                                <a:cubicBezTo>
                                  <a:pt x="1429" y="14775"/>
                                  <a:pt x="781" y="13451"/>
                                  <a:pt x="781" y="11575"/>
                                </a:cubicBezTo>
                                <a:cubicBezTo>
                                  <a:pt x="781" y="7775"/>
                                  <a:pt x="3448" y="3164"/>
                                  <a:pt x="6734" y="1259"/>
                                </a:cubicBezTo>
                                <a:cubicBezTo>
                                  <a:pt x="8401" y="307"/>
                                  <a:pt x="9906" y="221"/>
                                  <a:pt x="10982" y="86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72" name="Freeform: Shape 13571">
                          <a:extLst>
                            <a:ext uri="{FF2B5EF4-FFF2-40B4-BE49-F238E27FC236}">
                              <a16:creationId xmlns:a16="http://schemas.microsoft.com/office/drawing/2014/main" id="{8BE3747F-7E77-F90F-A621-1705689BA4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2589" y="4767947"/>
                          <a:ext cx="42666" cy="6381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13"/>
                            <a:gd name="connsiteX1" fmla="*/ 26274 w 42666"/>
                            <a:gd name="connsiteY1" fmla="*/ 9869 h 63813"/>
                            <a:gd name="connsiteX2" fmla="*/ 10368 w 42666"/>
                            <a:gd name="connsiteY2" fmla="*/ 687 h 63813"/>
                            <a:gd name="connsiteX3" fmla="*/ 1709 w 42666"/>
                            <a:gd name="connsiteY3" fmla="*/ 13755 h 63813"/>
                            <a:gd name="connsiteX4" fmla="*/ 18454 w 42666"/>
                            <a:gd name="connsiteY4" fmla="*/ 23423 h 63813"/>
                            <a:gd name="connsiteX5" fmla="*/ 27017 w 42666"/>
                            <a:gd name="connsiteY5" fmla="*/ 38244 h 63813"/>
                            <a:gd name="connsiteX6" fmla="*/ 27017 w 42666"/>
                            <a:gd name="connsiteY6" fmla="*/ 58494 h 63813"/>
                            <a:gd name="connsiteX7" fmla="*/ 42667 w 42666"/>
                            <a:gd name="connsiteY7" fmla="*/ 58780 h 63813"/>
                            <a:gd name="connsiteX8" fmla="*/ 42667 w 42666"/>
                            <a:gd name="connsiteY8" fmla="*/ 38253 h 63813"/>
                            <a:gd name="connsiteX9" fmla="*/ 38257 w 42666"/>
                            <a:gd name="connsiteY9" fmla="*/ 21870 h 63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1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94"/>
                              </a:lnTo>
                              <a:cubicBezTo>
                                <a:pt x="27017" y="66076"/>
                                <a:pt x="42667" y="64990"/>
                                <a:pt x="42667" y="58780"/>
                              </a:cubicBezTo>
                              <a:lnTo>
                                <a:pt x="42667" y="38253"/>
                              </a:lnTo>
                              <a:cubicBezTo>
                                <a:pt x="42657" y="32405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55" name="Graphic 3">
                      <a:extLst>
                        <a:ext uri="{FF2B5EF4-FFF2-40B4-BE49-F238E27FC236}">
                          <a16:creationId xmlns:a16="http://schemas.microsoft.com/office/drawing/2014/main" id="{C4532DB1-8C4F-DC1D-485F-C6F55DC1D6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4758" y="4798495"/>
                      <a:ext cx="68713" cy="393586"/>
                      <a:chOff x="4544758" y="4798495"/>
                      <a:chExt cx="68713" cy="393586"/>
                    </a:xfrm>
                    <a:grpFill/>
                  </p:grpSpPr>
                  <p:grpSp>
                    <p:nvGrpSpPr>
                      <p:cNvPr id="13556" name="Graphic 3">
                        <a:extLst>
                          <a:ext uri="{FF2B5EF4-FFF2-40B4-BE49-F238E27FC236}">
                            <a16:creationId xmlns:a16="http://schemas.microsoft.com/office/drawing/2014/main" id="{397285D9-8A33-2255-0C73-4BB2173B46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49120" y="4848175"/>
                        <a:ext cx="64350" cy="343907"/>
                        <a:chOff x="4549120" y="4848175"/>
                        <a:chExt cx="64350" cy="343907"/>
                      </a:xfrm>
                      <a:grpFill/>
                    </p:grpSpPr>
                    <p:sp>
                      <p:nvSpPr>
                        <p:cNvPr id="13565" name="Freeform: Shape 13564">
                          <a:extLst>
                            <a:ext uri="{FF2B5EF4-FFF2-40B4-BE49-F238E27FC236}">
                              <a16:creationId xmlns:a16="http://schemas.microsoft.com/office/drawing/2014/main" id="{AAD66B9E-A2D5-8EE8-DA5D-B892924FA7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9120" y="4873199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66" name="Freeform: Shape 13565">
                          <a:extLst>
                            <a:ext uri="{FF2B5EF4-FFF2-40B4-BE49-F238E27FC236}">
                              <a16:creationId xmlns:a16="http://schemas.microsoft.com/office/drawing/2014/main" id="{F6A259B5-6ED3-B858-7A76-560CA4B555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9225" y="4848175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6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9" y="10555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6"/>
                              </a:cubicBezTo>
                              <a:cubicBezTo>
                                <a:pt x="64141" y="19414"/>
                                <a:pt x="6193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67" name="Freeform: Shape 13566">
                          <a:extLst>
                            <a:ext uri="{FF2B5EF4-FFF2-40B4-BE49-F238E27FC236}">
                              <a16:creationId xmlns:a16="http://schemas.microsoft.com/office/drawing/2014/main" id="{B898AAEB-1EA6-726E-98DC-5768596FE3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73198" y="4855883"/>
                          <a:ext cx="16358" cy="9476"/>
                        </a:xfrm>
                        <a:custGeom>
                          <a:avLst/>
                          <a:gdLst>
                            <a:gd name="connsiteX0" fmla="*/ 14042 w 16358"/>
                            <a:gd name="connsiteY0" fmla="*/ 1447 h 9476"/>
                            <a:gd name="connsiteX1" fmla="*/ 2479 w 16358"/>
                            <a:gd name="connsiteY1" fmla="*/ 1333 h 9476"/>
                            <a:gd name="connsiteX2" fmla="*/ 2317 w 16358"/>
                            <a:gd name="connsiteY2" fmla="*/ 8029 h 9476"/>
                            <a:gd name="connsiteX3" fmla="*/ 13880 w 16358"/>
                            <a:gd name="connsiteY3" fmla="*/ 8143 h 9476"/>
                            <a:gd name="connsiteX4" fmla="*/ 14042 w 16358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8" h="9476">
                              <a:moveTo>
                                <a:pt x="14042" y="1447"/>
                              </a:moveTo>
                              <a:cubicBezTo>
                                <a:pt x="1088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0" y="9915"/>
                                <a:pt x="10641" y="9963"/>
                                <a:pt x="13880" y="8143"/>
                              </a:cubicBezTo>
                              <a:cubicBezTo>
                                <a:pt x="17118" y="6324"/>
                                <a:pt x="17195" y="3333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57" name="Graphic 3">
                        <a:extLst>
                          <a:ext uri="{FF2B5EF4-FFF2-40B4-BE49-F238E27FC236}">
                            <a16:creationId xmlns:a16="http://schemas.microsoft.com/office/drawing/2014/main" id="{D605FAB3-D36C-931A-58B3-654E2BFB5D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44758" y="4798495"/>
                        <a:ext cx="45191" cy="67438"/>
                        <a:chOff x="4544758" y="4798495"/>
                        <a:chExt cx="45191" cy="67438"/>
                      </a:xfrm>
                      <a:grpFill/>
                    </p:grpSpPr>
                    <p:grpSp>
                      <p:nvGrpSpPr>
                        <p:cNvPr id="13558" name="Graphic 3">
                          <a:extLst>
                            <a:ext uri="{FF2B5EF4-FFF2-40B4-BE49-F238E27FC236}">
                              <a16:creationId xmlns:a16="http://schemas.microsoft.com/office/drawing/2014/main" id="{59E9DE0B-15E6-6329-C1B4-5F590BC24AE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73104" y="4855299"/>
                          <a:ext cx="16844" cy="10634"/>
                          <a:chOff x="4573104" y="4855299"/>
                          <a:chExt cx="16844" cy="10634"/>
                        </a:xfrm>
                        <a:grpFill/>
                      </p:grpSpPr>
                      <p:sp>
                        <p:nvSpPr>
                          <p:cNvPr id="13563" name="Freeform: Shape 13562">
                            <a:extLst>
                              <a:ext uri="{FF2B5EF4-FFF2-40B4-BE49-F238E27FC236}">
                                <a16:creationId xmlns:a16="http://schemas.microsoft.com/office/drawing/2014/main" id="{96DADAAF-090F-20AE-0775-C5D4A69F6F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3107" y="4855299"/>
                            <a:ext cx="16842" cy="9720"/>
                          </a:xfrm>
                          <a:custGeom>
                            <a:avLst/>
                            <a:gdLst>
                              <a:gd name="connsiteX0" fmla="*/ 14371 w 16842"/>
                              <a:gd name="connsiteY0" fmla="*/ 8299 h 9720"/>
                              <a:gd name="connsiteX1" fmla="*/ 2465 w 16842"/>
                              <a:gd name="connsiteY1" fmla="*/ 8299 h 9720"/>
                              <a:gd name="connsiteX2" fmla="*/ 2465 w 16842"/>
                              <a:gd name="connsiteY2" fmla="*/ 1422 h 9720"/>
                              <a:gd name="connsiteX3" fmla="*/ 14371 w 16842"/>
                              <a:gd name="connsiteY3" fmla="*/ 1422 h 9720"/>
                              <a:gd name="connsiteX4" fmla="*/ 14371 w 16842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42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7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67" y="3327"/>
                                  <a:pt x="1766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64" name="Freeform: Shape 13563">
                            <a:extLst>
                              <a:ext uri="{FF2B5EF4-FFF2-40B4-BE49-F238E27FC236}">
                                <a16:creationId xmlns:a16="http://schemas.microsoft.com/office/drawing/2014/main" id="{02F729FB-B454-4E51-D80D-A154A86732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3104" y="4860121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3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40" y="2515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59" name="Graphic 3">
                          <a:extLst>
                            <a:ext uri="{FF2B5EF4-FFF2-40B4-BE49-F238E27FC236}">
                              <a16:creationId xmlns:a16="http://schemas.microsoft.com/office/drawing/2014/main" id="{E7860036-78DC-D10E-4FB5-37653708BE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44758" y="4798495"/>
                          <a:ext cx="12687" cy="15832"/>
                          <a:chOff x="4544758" y="4798495"/>
                          <a:chExt cx="12687" cy="15832"/>
                        </a:xfrm>
                        <a:grpFill/>
                      </p:grpSpPr>
                      <p:sp>
                        <p:nvSpPr>
                          <p:cNvPr id="13561" name="Freeform: Shape 13560">
                            <a:extLst>
                              <a:ext uri="{FF2B5EF4-FFF2-40B4-BE49-F238E27FC236}">
                                <a16:creationId xmlns:a16="http://schemas.microsoft.com/office/drawing/2014/main" id="{55578DB0-3381-21EC-A669-1EE80CF273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5539" y="4798945"/>
                            <a:ext cx="11906" cy="15382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6 h 15382"/>
                              <a:gd name="connsiteX1" fmla="*/ 0 w 11906"/>
                              <a:gd name="connsiteY1" fmla="*/ 11132 h 15382"/>
                              <a:gd name="connsiteX2" fmla="*/ 5953 w 11906"/>
                              <a:gd name="connsiteY2" fmla="*/ 14570 h 15382"/>
                              <a:gd name="connsiteX3" fmla="*/ 11906 w 11906"/>
                              <a:gd name="connsiteY3" fmla="*/ 4255 h 15382"/>
                              <a:gd name="connsiteX4" fmla="*/ 5953 w 11906"/>
                              <a:gd name="connsiteY4" fmla="*/ 816 h 15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82">
                                <a:moveTo>
                                  <a:pt x="5953" y="816"/>
                                </a:moveTo>
                                <a:cubicBezTo>
                                  <a:pt x="2667" y="2712"/>
                                  <a:pt x="0" y="7332"/>
                                  <a:pt x="0" y="11132"/>
                                </a:cubicBezTo>
                                <a:cubicBezTo>
                                  <a:pt x="0" y="14933"/>
                                  <a:pt x="2667" y="16466"/>
                                  <a:pt x="5953" y="14570"/>
                                </a:cubicBezTo>
                                <a:cubicBezTo>
                                  <a:pt x="9239" y="12675"/>
                                  <a:pt x="11906" y="8055"/>
                                  <a:pt x="11906" y="4255"/>
                                </a:cubicBezTo>
                                <a:cubicBezTo>
                                  <a:pt x="11906" y="454"/>
                                  <a:pt x="9239" y="-1088"/>
                                  <a:pt x="5953" y="81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62" name="Freeform: Shape 13561">
                            <a:extLst>
                              <a:ext uri="{FF2B5EF4-FFF2-40B4-BE49-F238E27FC236}">
                                <a16:creationId xmlns:a16="http://schemas.microsoft.com/office/drawing/2014/main" id="{99418615-28DE-FEEA-884D-27423000BB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4758" y="4798495"/>
                            <a:ext cx="10982" cy="1540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00"/>
                              <a:gd name="connsiteX1" fmla="*/ 10201 w 10982"/>
                              <a:gd name="connsiteY1" fmla="*/ 418 h 15400"/>
                              <a:gd name="connsiteX2" fmla="*/ 5953 w 10982"/>
                              <a:gd name="connsiteY2" fmla="*/ 809 h 15400"/>
                              <a:gd name="connsiteX3" fmla="*/ 0 w 10982"/>
                              <a:gd name="connsiteY3" fmla="*/ 11124 h 15400"/>
                              <a:gd name="connsiteX4" fmla="*/ 1705 w 10982"/>
                              <a:gd name="connsiteY4" fmla="*/ 14953 h 15400"/>
                              <a:gd name="connsiteX5" fmla="*/ 2486 w 10982"/>
                              <a:gd name="connsiteY5" fmla="*/ 15401 h 15400"/>
                              <a:gd name="connsiteX6" fmla="*/ 781 w 10982"/>
                              <a:gd name="connsiteY6" fmla="*/ 11572 h 15400"/>
                              <a:gd name="connsiteX7" fmla="*/ 6734 w 10982"/>
                              <a:gd name="connsiteY7" fmla="*/ 1256 h 15400"/>
                              <a:gd name="connsiteX8" fmla="*/ 10982 w 10982"/>
                              <a:gd name="connsiteY8" fmla="*/ 866 h 154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1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01"/>
                                </a:lnTo>
                                <a:cubicBezTo>
                                  <a:pt x="1429" y="14772"/>
                                  <a:pt x="781" y="13448"/>
                                  <a:pt x="781" y="11572"/>
                                </a:cubicBezTo>
                                <a:cubicBezTo>
                                  <a:pt x="781" y="7771"/>
                                  <a:pt x="3448" y="3161"/>
                                  <a:pt x="6734" y="1256"/>
                                </a:cubicBezTo>
                                <a:cubicBezTo>
                                  <a:pt x="8392" y="30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60" name="Freeform: Shape 13559">
                          <a:extLst>
                            <a:ext uri="{FF2B5EF4-FFF2-40B4-BE49-F238E27FC236}">
                              <a16:creationId xmlns:a16="http://schemas.microsoft.com/office/drawing/2014/main" id="{BF804133-0FF0-DF44-BBA2-78E0E41856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6725" y="4800199"/>
                          <a:ext cx="42666" cy="6380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03"/>
                            <a:gd name="connsiteX1" fmla="*/ 26274 w 42666"/>
                            <a:gd name="connsiteY1" fmla="*/ 9869 h 63803"/>
                            <a:gd name="connsiteX2" fmla="*/ 10368 w 42666"/>
                            <a:gd name="connsiteY2" fmla="*/ 687 h 63803"/>
                            <a:gd name="connsiteX3" fmla="*/ 1709 w 42666"/>
                            <a:gd name="connsiteY3" fmla="*/ 13755 h 63803"/>
                            <a:gd name="connsiteX4" fmla="*/ 18454 w 42666"/>
                            <a:gd name="connsiteY4" fmla="*/ 23423 h 63803"/>
                            <a:gd name="connsiteX5" fmla="*/ 27017 w 42666"/>
                            <a:gd name="connsiteY5" fmla="*/ 38244 h 63803"/>
                            <a:gd name="connsiteX6" fmla="*/ 27017 w 42666"/>
                            <a:gd name="connsiteY6" fmla="*/ 58484 h 63803"/>
                            <a:gd name="connsiteX7" fmla="*/ 42667 w 42666"/>
                            <a:gd name="connsiteY7" fmla="*/ 58770 h 63803"/>
                            <a:gd name="connsiteX8" fmla="*/ 42667 w 42666"/>
                            <a:gd name="connsiteY8" fmla="*/ 38244 h 63803"/>
                            <a:gd name="connsiteX9" fmla="*/ 38257 w 42666"/>
                            <a:gd name="connsiteY9" fmla="*/ 21870 h 638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0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84"/>
                              </a:lnTo>
                              <a:cubicBezTo>
                                <a:pt x="27017" y="66066"/>
                                <a:pt x="42667" y="64980"/>
                                <a:pt x="42667" y="58770"/>
                              </a:cubicBezTo>
                              <a:lnTo>
                                <a:pt x="42667" y="38244"/>
                              </a:lnTo>
                              <a:cubicBezTo>
                                <a:pt x="42657" y="32414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13499" name="Graphic 3">
                    <a:extLst>
                      <a:ext uri="{FF2B5EF4-FFF2-40B4-BE49-F238E27FC236}">
                        <a16:creationId xmlns:a16="http://schemas.microsoft.com/office/drawing/2014/main" id="{2497DDD4-FA9D-20B0-139C-D6251B309992}"/>
                      </a:ext>
                    </a:extLst>
                  </p:cNvPr>
                  <p:cNvGrpSpPr/>
                  <p:nvPr/>
                </p:nvGrpSpPr>
                <p:grpSpPr>
                  <a:xfrm>
                    <a:off x="1902987" y="6066282"/>
                    <a:ext cx="573701" cy="1309435"/>
                    <a:chOff x="4544758" y="4701740"/>
                    <a:chExt cx="236315" cy="490341"/>
                  </a:xfrm>
                  <a:solidFill>
                    <a:schemeClr val="accent3">
                      <a:lumMod val="25000"/>
                      <a:lumOff val="75000"/>
                    </a:schemeClr>
                  </a:solidFill>
                </p:grpSpPr>
                <p:grpSp>
                  <p:nvGrpSpPr>
                    <p:cNvPr id="13500" name="Graphic 3">
                      <a:extLst>
                        <a:ext uri="{FF2B5EF4-FFF2-40B4-BE49-F238E27FC236}">
                          <a16:creationId xmlns:a16="http://schemas.microsoft.com/office/drawing/2014/main" id="{84685ACA-8DEC-746B-A902-36DB795E1A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12350" y="4701740"/>
                      <a:ext cx="68722" cy="393577"/>
                      <a:chOff x="4712350" y="4701740"/>
                      <a:chExt cx="68722" cy="393577"/>
                    </a:xfrm>
                    <a:grpFill/>
                  </p:grpSpPr>
                  <p:grpSp>
                    <p:nvGrpSpPr>
                      <p:cNvPr id="13540" name="Graphic 3">
                        <a:extLst>
                          <a:ext uri="{FF2B5EF4-FFF2-40B4-BE49-F238E27FC236}">
                            <a16:creationId xmlns:a16="http://schemas.microsoft.com/office/drawing/2014/main" id="{7FF483D8-AE9D-FBDF-8603-B3B05D398D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16713" y="4751411"/>
                        <a:ext cx="64360" cy="343907"/>
                        <a:chOff x="4716713" y="4751411"/>
                        <a:chExt cx="64360" cy="343907"/>
                      </a:xfrm>
                      <a:grpFill/>
                    </p:grpSpPr>
                    <p:sp>
                      <p:nvSpPr>
                        <p:cNvPr id="13549" name="Freeform: Shape 13548">
                          <a:extLst>
                            <a:ext uri="{FF2B5EF4-FFF2-40B4-BE49-F238E27FC236}">
                              <a16:creationId xmlns:a16="http://schemas.microsoft.com/office/drawing/2014/main" id="{43EE1ADC-E333-9016-64CA-FFC2CEB976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6713" y="4776435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1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1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50" name="Freeform: Shape 13549">
                          <a:extLst>
                            <a:ext uri="{FF2B5EF4-FFF2-40B4-BE49-F238E27FC236}">
                              <a16:creationId xmlns:a16="http://schemas.microsoft.com/office/drawing/2014/main" id="{6D80110B-8220-EDBC-ACB8-0EDBF2943C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6827" y="4751411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0" y="10555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5"/>
                              </a:cubicBezTo>
                              <a:cubicBezTo>
                                <a:pt x="64132" y="19414"/>
                                <a:pt x="6192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51" name="Freeform: Shape 13550">
                          <a:extLst>
                            <a:ext uri="{FF2B5EF4-FFF2-40B4-BE49-F238E27FC236}">
                              <a16:creationId xmlns:a16="http://schemas.microsoft.com/office/drawing/2014/main" id="{15085F4F-E1DE-5E12-A210-92B490D84D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40800" y="4759119"/>
                          <a:ext cx="16354" cy="9472"/>
                        </a:xfrm>
                        <a:custGeom>
                          <a:avLst/>
                          <a:gdLst>
                            <a:gd name="connsiteX0" fmla="*/ 14042 w 16354"/>
                            <a:gd name="connsiteY0" fmla="*/ 1447 h 9472"/>
                            <a:gd name="connsiteX1" fmla="*/ 2479 w 16354"/>
                            <a:gd name="connsiteY1" fmla="*/ 1333 h 9472"/>
                            <a:gd name="connsiteX2" fmla="*/ 2317 w 16354"/>
                            <a:gd name="connsiteY2" fmla="*/ 8029 h 9472"/>
                            <a:gd name="connsiteX3" fmla="*/ 13880 w 16354"/>
                            <a:gd name="connsiteY3" fmla="*/ 8143 h 9472"/>
                            <a:gd name="connsiteX4" fmla="*/ 14042 w 16354"/>
                            <a:gd name="connsiteY4" fmla="*/ 1447 h 94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4" h="9472">
                              <a:moveTo>
                                <a:pt x="14042" y="1447"/>
                              </a:moveTo>
                              <a:cubicBezTo>
                                <a:pt x="1089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9" y="9905"/>
                                <a:pt x="10641" y="9963"/>
                                <a:pt x="13880" y="8143"/>
                              </a:cubicBezTo>
                              <a:cubicBezTo>
                                <a:pt x="17118" y="6334"/>
                                <a:pt x="17185" y="3333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41" name="Graphic 3">
                        <a:extLst>
                          <a:ext uri="{FF2B5EF4-FFF2-40B4-BE49-F238E27FC236}">
                            <a16:creationId xmlns:a16="http://schemas.microsoft.com/office/drawing/2014/main" id="{BAAD10AA-8122-2861-83D0-1C571ABEA9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712350" y="4701740"/>
                        <a:ext cx="45196" cy="67428"/>
                        <a:chOff x="4712350" y="4701740"/>
                        <a:chExt cx="45196" cy="67428"/>
                      </a:xfrm>
                      <a:grpFill/>
                    </p:grpSpPr>
                    <p:grpSp>
                      <p:nvGrpSpPr>
                        <p:cNvPr id="13542" name="Graphic 3">
                          <a:extLst>
                            <a:ext uri="{FF2B5EF4-FFF2-40B4-BE49-F238E27FC236}">
                              <a16:creationId xmlns:a16="http://schemas.microsoft.com/office/drawing/2014/main" id="{DDE35089-3CC8-A9AD-006F-9207C961D47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40706" y="4758535"/>
                          <a:ext cx="16840" cy="10634"/>
                          <a:chOff x="4740706" y="4758535"/>
                          <a:chExt cx="16840" cy="10634"/>
                        </a:xfrm>
                        <a:grpFill/>
                      </p:grpSpPr>
                      <p:sp>
                        <p:nvSpPr>
                          <p:cNvPr id="13547" name="Freeform: Shape 13546">
                            <a:extLst>
                              <a:ext uri="{FF2B5EF4-FFF2-40B4-BE49-F238E27FC236}">
                                <a16:creationId xmlns:a16="http://schemas.microsoft.com/office/drawing/2014/main" id="{2FACE208-6868-6159-DF15-8CD7CC5AC9B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40709" y="4758535"/>
                            <a:ext cx="16835" cy="9720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299 h 9720"/>
                              <a:gd name="connsiteX1" fmla="*/ 2465 w 16835"/>
                              <a:gd name="connsiteY1" fmla="*/ 8299 h 9720"/>
                              <a:gd name="connsiteX2" fmla="*/ 2465 w 16835"/>
                              <a:gd name="connsiteY2" fmla="*/ 1422 h 9720"/>
                              <a:gd name="connsiteX3" fmla="*/ 14371 w 16835"/>
                              <a:gd name="connsiteY3" fmla="*/ 1422 h 9720"/>
                              <a:gd name="connsiteX4" fmla="*/ 14371 w 16835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7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57" y="3327"/>
                                  <a:pt x="1765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48" name="Freeform: Shape 13547">
                            <a:extLst>
                              <a:ext uri="{FF2B5EF4-FFF2-40B4-BE49-F238E27FC236}">
                                <a16:creationId xmlns:a16="http://schemas.microsoft.com/office/drawing/2014/main" id="{50A274D3-DA31-DF2B-34EE-C316FD16E3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40706" y="4763357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4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31" y="2524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43" name="Graphic 3">
                          <a:extLst>
                            <a:ext uri="{FF2B5EF4-FFF2-40B4-BE49-F238E27FC236}">
                              <a16:creationId xmlns:a16="http://schemas.microsoft.com/office/drawing/2014/main" id="{49408B79-0A63-788B-FAE5-57B3698D88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712350" y="4701740"/>
                          <a:ext cx="12687" cy="15822"/>
                          <a:chOff x="4712350" y="4701740"/>
                          <a:chExt cx="12687" cy="15822"/>
                        </a:xfrm>
                        <a:grpFill/>
                      </p:grpSpPr>
                      <p:sp>
                        <p:nvSpPr>
                          <p:cNvPr id="13545" name="Freeform: Shape 13544">
                            <a:extLst>
                              <a:ext uri="{FF2B5EF4-FFF2-40B4-BE49-F238E27FC236}">
                                <a16:creationId xmlns:a16="http://schemas.microsoft.com/office/drawing/2014/main" id="{44773BC4-B6CA-0FB3-FD09-171D2E666E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13131" y="4702184"/>
                            <a:ext cx="11906" cy="15378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2 h 15378"/>
                              <a:gd name="connsiteX1" fmla="*/ 0 w 11906"/>
                              <a:gd name="connsiteY1" fmla="*/ 11128 h 15378"/>
                              <a:gd name="connsiteX2" fmla="*/ 5953 w 11906"/>
                              <a:gd name="connsiteY2" fmla="*/ 14566 h 15378"/>
                              <a:gd name="connsiteX3" fmla="*/ 11906 w 11906"/>
                              <a:gd name="connsiteY3" fmla="*/ 4251 h 15378"/>
                              <a:gd name="connsiteX4" fmla="*/ 5953 w 11906"/>
                              <a:gd name="connsiteY4" fmla="*/ 812 h 153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78">
                                <a:moveTo>
                                  <a:pt x="5953" y="812"/>
                                </a:moveTo>
                                <a:cubicBezTo>
                                  <a:pt x="2667" y="2708"/>
                                  <a:pt x="0" y="7328"/>
                                  <a:pt x="0" y="11128"/>
                                </a:cubicBezTo>
                                <a:cubicBezTo>
                                  <a:pt x="0" y="14928"/>
                                  <a:pt x="2667" y="16462"/>
                                  <a:pt x="5953" y="14566"/>
                                </a:cubicBezTo>
                                <a:cubicBezTo>
                                  <a:pt x="9239" y="12671"/>
                                  <a:pt x="11906" y="8051"/>
                                  <a:pt x="11906" y="4251"/>
                                </a:cubicBezTo>
                                <a:cubicBezTo>
                                  <a:pt x="11906" y="450"/>
                                  <a:pt x="9239" y="-1083"/>
                                  <a:pt x="5953" y="81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46" name="Freeform: Shape 13545">
                            <a:extLst>
                              <a:ext uri="{FF2B5EF4-FFF2-40B4-BE49-F238E27FC236}">
                                <a16:creationId xmlns:a16="http://schemas.microsoft.com/office/drawing/2014/main" id="{04D7B0FA-C787-BFD9-66EC-F84A7791A3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712350" y="4701740"/>
                            <a:ext cx="10982" cy="1541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10"/>
                              <a:gd name="connsiteX1" fmla="*/ 10201 w 10982"/>
                              <a:gd name="connsiteY1" fmla="*/ 418 h 15410"/>
                              <a:gd name="connsiteX2" fmla="*/ 5953 w 10982"/>
                              <a:gd name="connsiteY2" fmla="*/ 809 h 15410"/>
                              <a:gd name="connsiteX3" fmla="*/ 0 w 10982"/>
                              <a:gd name="connsiteY3" fmla="*/ 11124 h 15410"/>
                              <a:gd name="connsiteX4" fmla="*/ 1705 w 10982"/>
                              <a:gd name="connsiteY4" fmla="*/ 14953 h 15410"/>
                              <a:gd name="connsiteX5" fmla="*/ 2486 w 10982"/>
                              <a:gd name="connsiteY5" fmla="*/ 15411 h 15410"/>
                              <a:gd name="connsiteX6" fmla="*/ 781 w 10982"/>
                              <a:gd name="connsiteY6" fmla="*/ 11582 h 15410"/>
                              <a:gd name="connsiteX7" fmla="*/ 6734 w 10982"/>
                              <a:gd name="connsiteY7" fmla="*/ 1266 h 15410"/>
                              <a:gd name="connsiteX8" fmla="*/ 10982 w 10982"/>
                              <a:gd name="connsiteY8" fmla="*/ 866 h 154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1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2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11"/>
                                </a:lnTo>
                                <a:cubicBezTo>
                                  <a:pt x="1429" y="14782"/>
                                  <a:pt x="781" y="13458"/>
                                  <a:pt x="781" y="11582"/>
                                </a:cubicBezTo>
                                <a:cubicBezTo>
                                  <a:pt x="781" y="7781"/>
                                  <a:pt x="3448" y="3171"/>
                                  <a:pt x="6734" y="1266"/>
                                </a:cubicBezTo>
                                <a:cubicBezTo>
                                  <a:pt x="8401" y="29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44" name="Freeform: Shape 13543">
                          <a:extLst>
                            <a:ext uri="{FF2B5EF4-FFF2-40B4-BE49-F238E27FC236}">
                              <a16:creationId xmlns:a16="http://schemas.microsoft.com/office/drawing/2014/main" id="{FBDC18CA-1F5E-2C18-9B13-F41C5FA13E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14318" y="4703434"/>
                          <a:ext cx="42657" cy="63813"/>
                        </a:xfrm>
                        <a:custGeom>
                          <a:avLst/>
                          <a:gdLst>
                            <a:gd name="connsiteX0" fmla="*/ 38257 w 42657"/>
                            <a:gd name="connsiteY0" fmla="*/ 21870 h 63813"/>
                            <a:gd name="connsiteX1" fmla="*/ 26274 w 42657"/>
                            <a:gd name="connsiteY1" fmla="*/ 9869 h 63813"/>
                            <a:gd name="connsiteX2" fmla="*/ 10368 w 42657"/>
                            <a:gd name="connsiteY2" fmla="*/ 687 h 63813"/>
                            <a:gd name="connsiteX3" fmla="*/ 1709 w 42657"/>
                            <a:gd name="connsiteY3" fmla="*/ 13755 h 63813"/>
                            <a:gd name="connsiteX4" fmla="*/ 18445 w 42657"/>
                            <a:gd name="connsiteY4" fmla="*/ 23423 h 63813"/>
                            <a:gd name="connsiteX5" fmla="*/ 27008 w 42657"/>
                            <a:gd name="connsiteY5" fmla="*/ 38244 h 63813"/>
                            <a:gd name="connsiteX6" fmla="*/ 27008 w 42657"/>
                            <a:gd name="connsiteY6" fmla="*/ 58494 h 63813"/>
                            <a:gd name="connsiteX7" fmla="*/ 42657 w 42657"/>
                            <a:gd name="connsiteY7" fmla="*/ 58780 h 63813"/>
                            <a:gd name="connsiteX8" fmla="*/ 42657 w 42657"/>
                            <a:gd name="connsiteY8" fmla="*/ 38253 h 63813"/>
                            <a:gd name="connsiteX9" fmla="*/ 38257 w 42657"/>
                            <a:gd name="connsiteY9" fmla="*/ 21870 h 63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57" h="6381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45" y="23423"/>
                              </a:lnTo>
                              <a:cubicBezTo>
                                <a:pt x="23722" y="26471"/>
                                <a:pt x="27008" y="32148"/>
                                <a:pt x="27008" y="38244"/>
                              </a:cubicBezTo>
                              <a:lnTo>
                                <a:pt x="27008" y="58494"/>
                              </a:lnTo>
                              <a:cubicBezTo>
                                <a:pt x="27008" y="66076"/>
                                <a:pt x="42657" y="64990"/>
                                <a:pt x="42657" y="58780"/>
                              </a:cubicBezTo>
                              <a:lnTo>
                                <a:pt x="42657" y="38253"/>
                              </a:lnTo>
                              <a:cubicBezTo>
                                <a:pt x="42657" y="32414"/>
                                <a:pt x="41095" y="26775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01" name="Graphic 3">
                      <a:extLst>
                        <a:ext uri="{FF2B5EF4-FFF2-40B4-BE49-F238E27FC236}">
                          <a16:creationId xmlns:a16="http://schemas.microsoft.com/office/drawing/2014/main" id="{5F947999-8C0C-B52F-0D08-7DF617AACF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56486" y="4733992"/>
                      <a:ext cx="68722" cy="393586"/>
                      <a:chOff x="4656486" y="4733992"/>
                      <a:chExt cx="68722" cy="393586"/>
                    </a:xfrm>
                    <a:grpFill/>
                  </p:grpSpPr>
                  <p:grpSp>
                    <p:nvGrpSpPr>
                      <p:cNvPr id="13528" name="Graphic 3">
                        <a:extLst>
                          <a:ext uri="{FF2B5EF4-FFF2-40B4-BE49-F238E27FC236}">
                            <a16:creationId xmlns:a16="http://schemas.microsoft.com/office/drawing/2014/main" id="{3348F861-B8F2-AF7A-5495-08989D06DE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0849" y="4783662"/>
                        <a:ext cx="64360" cy="343916"/>
                        <a:chOff x="4660849" y="4783662"/>
                        <a:chExt cx="64360" cy="343916"/>
                      </a:xfrm>
                      <a:grpFill/>
                    </p:grpSpPr>
                    <p:sp>
                      <p:nvSpPr>
                        <p:cNvPr id="13537" name="Freeform: Shape 13536">
                          <a:extLst>
                            <a:ext uri="{FF2B5EF4-FFF2-40B4-BE49-F238E27FC236}">
                              <a16:creationId xmlns:a16="http://schemas.microsoft.com/office/drawing/2014/main" id="{3E4DF413-1835-B7DC-DEB6-A6CD78C142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0849" y="4808696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1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38" name="Freeform: Shape 13537">
                          <a:extLst>
                            <a:ext uri="{FF2B5EF4-FFF2-40B4-BE49-F238E27FC236}">
                              <a16:creationId xmlns:a16="http://schemas.microsoft.com/office/drawing/2014/main" id="{6EE0D8A0-1BA5-8A34-DF74-D1BF73E37A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0963" y="4783662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9" y="10546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5"/>
                              </a:cubicBezTo>
                              <a:cubicBezTo>
                                <a:pt x="64132" y="19414"/>
                                <a:pt x="6192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39" name="Freeform: Shape 13538">
                          <a:extLst>
                            <a:ext uri="{FF2B5EF4-FFF2-40B4-BE49-F238E27FC236}">
                              <a16:creationId xmlns:a16="http://schemas.microsoft.com/office/drawing/2014/main" id="{75B21F5D-C9CD-4EE5-586F-C1130ACE9E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84935" y="4791380"/>
                          <a:ext cx="16354" cy="9476"/>
                        </a:xfrm>
                        <a:custGeom>
                          <a:avLst/>
                          <a:gdLst>
                            <a:gd name="connsiteX0" fmla="*/ 14042 w 16354"/>
                            <a:gd name="connsiteY0" fmla="*/ 1447 h 9476"/>
                            <a:gd name="connsiteX1" fmla="*/ 2479 w 16354"/>
                            <a:gd name="connsiteY1" fmla="*/ 1333 h 9476"/>
                            <a:gd name="connsiteX2" fmla="*/ 2317 w 16354"/>
                            <a:gd name="connsiteY2" fmla="*/ 8029 h 9476"/>
                            <a:gd name="connsiteX3" fmla="*/ 13880 w 16354"/>
                            <a:gd name="connsiteY3" fmla="*/ 8143 h 9476"/>
                            <a:gd name="connsiteX4" fmla="*/ 14042 w 16354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4" h="9476">
                              <a:moveTo>
                                <a:pt x="14042" y="1447"/>
                              </a:moveTo>
                              <a:cubicBezTo>
                                <a:pt x="1088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9" y="9915"/>
                                <a:pt x="10641" y="9963"/>
                                <a:pt x="13880" y="8143"/>
                              </a:cubicBezTo>
                              <a:cubicBezTo>
                                <a:pt x="17118" y="6324"/>
                                <a:pt x="17185" y="3324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29" name="Graphic 3">
                        <a:extLst>
                          <a:ext uri="{FF2B5EF4-FFF2-40B4-BE49-F238E27FC236}">
                            <a16:creationId xmlns:a16="http://schemas.microsoft.com/office/drawing/2014/main" id="{32DF1250-C219-1CEB-56F6-6866BB049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56486" y="4733992"/>
                        <a:ext cx="45196" cy="67428"/>
                        <a:chOff x="4656486" y="4733992"/>
                        <a:chExt cx="45196" cy="67428"/>
                      </a:xfrm>
                      <a:grpFill/>
                    </p:grpSpPr>
                    <p:grpSp>
                      <p:nvGrpSpPr>
                        <p:cNvPr id="13530" name="Graphic 3">
                          <a:extLst>
                            <a:ext uri="{FF2B5EF4-FFF2-40B4-BE49-F238E27FC236}">
                              <a16:creationId xmlns:a16="http://schemas.microsoft.com/office/drawing/2014/main" id="{C7E47174-4CC0-8C9A-CB09-3B815F8194F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84842" y="4790792"/>
                          <a:ext cx="16840" cy="10628"/>
                          <a:chOff x="4684842" y="4790792"/>
                          <a:chExt cx="16840" cy="10628"/>
                        </a:xfrm>
                        <a:grpFill/>
                      </p:grpSpPr>
                      <p:sp>
                        <p:nvSpPr>
                          <p:cNvPr id="13535" name="Freeform: Shape 13534">
                            <a:extLst>
                              <a:ext uri="{FF2B5EF4-FFF2-40B4-BE49-F238E27FC236}">
                                <a16:creationId xmlns:a16="http://schemas.microsoft.com/office/drawing/2014/main" id="{B7DE0893-8295-0DD8-0D6F-9A4B6A9508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84845" y="4790792"/>
                            <a:ext cx="16835" cy="9723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302 h 9723"/>
                              <a:gd name="connsiteX1" fmla="*/ 2465 w 16835"/>
                              <a:gd name="connsiteY1" fmla="*/ 8302 h 9723"/>
                              <a:gd name="connsiteX2" fmla="*/ 2465 w 16835"/>
                              <a:gd name="connsiteY2" fmla="*/ 1425 h 9723"/>
                              <a:gd name="connsiteX3" fmla="*/ 14371 w 16835"/>
                              <a:gd name="connsiteY3" fmla="*/ 1425 h 9723"/>
                              <a:gd name="connsiteX4" fmla="*/ 14371 w 16835"/>
                              <a:gd name="connsiteY4" fmla="*/ 8302 h 972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3">
                                <a:moveTo>
                                  <a:pt x="14371" y="8302"/>
                                </a:moveTo>
                                <a:cubicBezTo>
                                  <a:pt x="11085" y="10198"/>
                                  <a:pt x="5751" y="10198"/>
                                  <a:pt x="2465" y="8302"/>
                                </a:cubicBezTo>
                                <a:cubicBezTo>
                                  <a:pt x="-822" y="6407"/>
                                  <a:pt x="-822" y="3330"/>
                                  <a:pt x="2465" y="1425"/>
                                </a:cubicBezTo>
                                <a:cubicBezTo>
                                  <a:pt x="5751" y="-480"/>
                                  <a:pt x="11085" y="-470"/>
                                  <a:pt x="14371" y="1425"/>
                                </a:cubicBezTo>
                                <a:cubicBezTo>
                                  <a:pt x="17657" y="3321"/>
                                  <a:pt x="17657" y="6397"/>
                                  <a:pt x="14371" y="830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36" name="Freeform: Shape 13535">
                            <a:extLst>
                              <a:ext uri="{FF2B5EF4-FFF2-40B4-BE49-F238E27FC236}">
                                <a16:creationId xmlns:a16="http://schemas.microsoft.com/office/drawing/2014/main" id="{F78BFB03-5471-24F7-DF2D-8710F09510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84842" y="4795609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6"/>
                                  <a:pt x="5753" y="6286"/>
                                  <a:pt x="2467" y="4391"/>
                                </a:cubicBezTo>
                                <a:cubicBezTo>
                                  <a:pt x="838" y="3457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2"/>
                                  <a:pt x="2467" y="3486"/>
                                </a:cubicBezTo>
                                <a:cubicBezTo>
                                  <a:pt x="5753" y="5381"/>
                                  <a:pt x="11087" y="5381"/>
                                  <a:pt x="14373" y="3486"/>
                                </a:cubicBezTo>
                                <a:cubicBezTo>
                                  <a:pt x="16031" y="2524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31" name="Graphic 3">
                          <a:extLst>
                            <a:ext uri="{FF2B5EF4-FFF2-40B4-BE49-F238E27FC236}">
                              <a16:creationId xmlns:a16="http://schemas.microsoft.com/office/drawing/2014/main" id="{2736E61C-2297-861C-1523-BDBFD9490C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56486" y="4733992"/>
                          <a:ext cx="12687" cy="15822"/>
                          <a:chOff x="4656486" y="4733992"/>
                          <a:chExt cx="12687" cy="15822"/>
                        </a:xfrm>
                        <a:grpFill/>
                      </p:grpSpPr>
                      <p:sp>
                        <p:nvSpPr>
                          <p:cNvPr id="13533" name="Freeform: Shape 13532">
                            <a:extLst>
                              <a:ext uri="{FF2B5EF4-FFF2-40B4-BE49-F238E27FC236}">
                                <a16:creationId xmlns:a16="http://schemas.microsoft.com/office/drawing/2014/main" id="{7EF23F32-E889-0381-B9CD-0E8F9952BB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7267" y="4734438"/>
                            <a:ext cx="11906" cy="15376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1 h 15376"/>
                              <a:gd name="connsiteX1" fmla="*/ 0 w 11906"/>
                              <a:gd name="connsiteY1" fmla="*/ 11126 h 15376"/>
                              <a:gd name="connsiteX2" fmla="*/ 5953 w 11906"/>
                              <a:gd name="connsiteY2" fmla="*/ 14565 h 15376"/>
                              <a:gd name="connsiteX3" fmla="*/ 11906 w 11906"/>
                              <a:gd name="connsiteY3" fmla="*/ 4249 h 15376"/>
                              <a:gd name="connsiteX4" fmla="*/ 5953 w 11906"/>
                              <a:gd name="connsiteY4" fmla="*/ 811 h 153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76">
                                <a:moveTo>
                                  <a:pt x="5953" y="811"/>
                                </a:moveTo>
                                <a:cubicBezTo>
                                  <a:pt x="2667" y="2706"/>
                                  <a:pt x="0" y="7326"/>
                                  <a:pt x="0" y="11126"/>
                                </a:cubicBezTo>
                                <a:cubicBezTo>
                                  <a:pt x="0" y="14927"/>
                                  <a:pt x="2667" y="16460"/>
                                  <a:pt x="5953" y="14565"/>
                                </a:cubicBezTo>
                                <a:cubicBezTo>
                                  <a:pt x="9239" y="12669"/>
                                  <a:pt x="11906" y="8049"/>
                                  <a:pt x="11906" y="4249"/>
                                </a:cubicBezTo>
                                <a:cubicBezTo>
                                  <a:pt x="11906" y="458"/>
                                  <a:pt x="9239" y="-1085"/>
                                  <a:pt x="5953" y="81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34" name="Freeform: Shape 13533">
                            <a:extLst>
                              <a:ext uri="{FF2B5EF4-FFF2-40B4-BE49-F238E27FC236}">
                                <a16:creationId xmlns:a16="http://schemas.microsoft.com/office/drawing/2014/main" id="{DD6B4046-AFD2-47B4-A65A-531177C064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56486" y="4733992"/>
                            <a:ext cx="10982" cy="1540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00"/>
                              <a:gd name="connsiteX1" fmla="*/ 10201 w 10982"/>
                              <a:gd name="connsiteY1" fmla="*/ 418 h 15400"/>
                              <a:gd name="connsiteX2" fmla="*/ 5953 w 10982"/>
                              <a:gd name="connsiteY2" fmla="*/ 809 h 15400"/>
                              <a:gd name="connsiteX3" fmla="*/ 0 w 10982"/>
                              <a:gd name="connsiteY3" fmla="*/ 11124 h 15400"/>
                              <a:gd name="connsiteX4" fmla="*/ 1705 w 10982"/>
                              <a:gd name="connsiteY4" fmla="*/ 14953 h 15400"/>
                              <a:gd name="connsiteX5" fmla="*/ 2486 w 10982"/>
                              <a:gd name="connsiteY5" fmla="*/ 15401 h 15400"/>
                              <a:gd name="connsiteX6" fmla="*/ 781 w 10982"/>
                              <a:gd name="connsiteY6" fmla="*/ 11572 h 15400"/>
                              <a:gd name="connsiteX7" fmla="*/ 6734 w 10982"/>
                              <a:gd name="connsiteY7" fmla="*/ 1256 h 15400"/>
                              <a:gd name="connsiteX8" fmla="*/ 10982 w 10982"/>
                              <a:gd name="connsiteY8" fmla="*/ 866 h 154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2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01"/>
                                </a:lnTo>
                                <a:cubicBezTo>
                                  <a:pt x="1429" y="14772"/>
                                  <a:pt x="781" y="13448"/>
                                  <a:pt x="781" y="11572"/>
                                </a:cubicBezTo>
                                <a:cubicBezTo>
                                  <a:pt x="781" y="7771"/>
                                  <a:pt x="3448" y="3161"/>
                                  <a:pt x="6734" y="1256"/>
                                </a:cubicBezTo>
                                <a:cubicBezTo>
                                  <a:pt x="8401" y="30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32" name="Freeform: Shape 13531">
                          <a:extLst>
                            <a:ext uri="{FF2B5EF4-FFF2-40B4-BE49-F238E27FC236}">
                              <a16:creationId xmlns:a16="http://schemas.microsoft.com/office/drawing/2014/main" id="{81E407F4-A4C5-63A2-BC06-9902011B5C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58454" y="4735686"/>
                          <a:ext cx="42666" cy="6380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03"/>
                            <a:gd name="connsiteX1" fmla="*/ 26274 w 42666"/>
                            <a:gd name="connsiteY1" fmla="*/ 9869 h 63803"/>
                            <a:gd name="connsiteX2" fmla="*/ 10368 w 42666"/>
                            <a:gd name="connsiteY2" fmla="*/ 687 h 63803"/>
                            <a:gd name="connsiteX3" fmla="*/ 1709 w 42666"/>
                            <a:gd name="connsiteY3" fmla="*/ 13755 h 63803"/>
                            <a:gd name="connsiteX4" fmla="*/ 18454 w 42666"/>
                            <a:gd name="connsiteY4" fmla="*/ 23423 h 63803"/>
                            <a:gd name="connsiteX5" fmla="*/ 27017 w 42666"/>
                            <a:gd name="connsiteY5" fmla="*/ 38244 h 63803"/>
                            <a:gd name="connsiteX6" fmla="*/ 27017 w 42666"/>
                            <a:gd name="connsiteY6" fmla="*/ 58485 h 63803"/>
                            <a:gd name="connsiteX7" fmla="*/ 42667 w 42666"/>
                            <a:gd name="connsiteY7" fmla="*/ 58770 h 63803"/>
                            <a:gd name="connsiteX8" fmla="*/ 42667 w 42666"/>
                            <a:gd name="connsiteY8" fmla="*/ 38244 h 63803"/>
                            <a:gd name="connsiteX9" fmla="*/ 38257 w 42666"/>
                            <a:gd name="connsiteY9" fmla="*/ 21870 h 638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0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4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85"/>
                              </a:lnTo>
                              <a:cubicBezTo>
                                <a:pt x="27017" y="66066"/>
                                <a:pt x="42667" y="64980"/>
                                <a:pt x="42667" y="58770"/>
                              </a:cubicBezTo>
                              <a:lnTo>
                                <a:pt x="42667" y="38244"/>
                              </a:lnTo>
                              <a:cubicBezTo>
                                <a:pt x="42657" y="32415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02" name="Graphic 3">
                      <a:extLst>
                        <a:ext uri="{FF2B5EF4-FFF2-40B4-BE49-F238E27FC236}">
                          <a16:creationId xmlns:a16="http://schemas.microsoft.com/office/drawing/2014/main" id="{318CD15E-DB66-9FDC-C275-ED6E0FE932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0622" y="4766241"/>
                      <a:ext cx="68722" cy="393589"/>
                      <a:chOff x="4600622" y="4766241"/>
                      <a:chExt cx="68722" cy="393589"/>
                    </a:xfrm>
                    <a:grpFill/>
                  </p:grpSpPr>
                  <p:grpSp>
                    <p:nvGrpSpPr>
                      <p:cNvPr id="13516" name="Graphic 3">
                        <a:extLst>
                          <a:ext uri="{FF2B5EF4-FFF2-40B4-BE49-F238E27FC236}">
                            <a16:creationId xmlns:a16="http://schemas.microsoft.com/office/drawing/2014/main" id="{96ACF68A-81FC-148C-C22C-6AC9EC734BB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4985" y="4815923"/>
                        <a:ext cx="64360" cy="343907"/>
                        <a:chOff x="4604985" y="4815923"/>
                        <a:chExt cx="64360" cy="343907"/>
                      </a:xfrm>
                      <a:grpFill/>
                    </p:grpSpPr>
                    <p:sp>
                      <p:nvSpPr>
                        <p:cNvPr id="13525" name="Freeform: Shape 13524">
                          <a:extLst>
                            <a:ext uri="{FF2B5EF4-FFF2-40B4-BE49-F238E27FC236}">
                              <a16:creationId xmlns:a16="http://schemas.microsoft.com/office/drawing/2014/main" id="{0F41E488-2381-EAE3-866D-96CB5F42AC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4985" y="4840947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3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26" name="Freeform: Shape 13525">
                          <a:extLst>
                            <a:ext uri="{FF2B5EF4-FFF2-40B4-BE49-F238E27FC236}">
                              <a16:creationId xmlns:a16="http://schemas.microsoft.com/office/drawing/2014/main" id="{8268E63F-0383-A6FF-0F00-5ACAD3250E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5099" y="4815923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5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0" y="10556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4"/>
                                <a:pt x="64227" y="30034"/>
                                <a:pt x="64246" y="25195"/>
                              </a:cubicBezTo>
                              <a:cubicBezTo>
                                <a:pt x="64132" y="19404"/>
                                <a:pt x="61922" y="11213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27" name="Freeform: Shape 13526">
                          <a:extLst>
                            <a:ext uri="{FF2B5EF4-FFF2-40B4-BE49-F238E27FC236}">
                              <a16:creationId xmlns:a16="http://schemas.microsoft.com/office/drawing/2014/main" id="{397324AF-D763-BC37-989F-C00456A693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29062" y="4823632"/>
                          <a:ext cx="16358" cy="9476"/>
                        </a:xfrm>
                        <a:custGeom>
                          <a:avLst/>
                          <a:gdLst>
                            <a:gd name="connsiteX0" fmla="*/ 14042 w 16358"/>
                            <a:gd name="connsiteY0" fmla="*/ 1447 h 9476"/>
                            <a:gd name="connsiteX1" fmla="*/ 2479 w 16358"/>
                            <a:gd name="connsiteY1" fmla="*/ 1333 h 9476"/>
                            <a:gd name="connsiteX2" fmla="*/ 2317 w 16358"/>
                            <a:gd name="connsiteY2" fmla="*/ 8029 h 9476"/>
                            <a:gd name="connsiteX3" fmla="*/ 13880 w 16358"/>
                            <a:gd name="connsiteY3" fmla="*/ 8143 h 9476"/>
                            <a:gd name="connsiteX4" fmla="*/ 14042 w 16358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8" h="9476">
                              <a:moveTo>
                                <a:pt x="14042" y="1447"/>
                              </a:moveTo>
                              <a:cubicBezTo>
                                <a:pt x="1089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0" y="9915"/>
                                <a:pt x="10641" y="9962"/>
                                <a:pt x="13880" y="8143"/>
                              </a:cubicBezTo>
                              <a:cubicBezTo>
                                <a:pt x="17118" y="6324"/>
                                <a:pt x="17195" y="3324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17" name="Graphic 3">
                        <a:extLst>
                          <a:ext uri="{FF2B5EF4-FFF2-40B4-BE49-F238E27FC236}">
                            <a16:creationId xmlns:a16="http://schemas.microsoft.com/office/drawing/2014/main" id="{0117950F-AD16-B2AE-ED9F-0132DDCBAF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0622" y="4766241"/>
                        <a:ext cx="45193" cy="67431"/>
                        <a:chOff x="4600622" y="4766241"/>
                        <a:chExt cx="45193" cy="67431"/>
                      </a:xfrm>
                      <a:grpFill/>
                    </p:grpSpPr>
                    <p:grpSp>
                      <p:nvGrpSpPr>
                        <p:cNvPr id="13518" name="Graphic 3">
                          <a:extLst>
                            <a:ext uri="{FF2B5EF4-FFF2-40B4-BE49-F238E27FC236}">
                              <a16:creationId xmlns:a16="http://schemas.microsoft.com/office/drawing/2014/main" id="{CF955AFA-4E86-1105-A72B-F558334DD01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28969" y="4823048"/>
                          <a:ext cx="16847" cy="10625"/>
                          <a:chOff x="4628969" y="4823048"/>
                          <a:chExt cx="16847" cy="10625"/>
                        </a:xfrm>
                        <a:grpFill/>
                      </p:grpSpPr>
                      <p:sp>
                        <p:nvSpPr>
                          <p:cNvPr id="13523" name="Freeform: Shape 13522">
                            <a:extLst>
                              <a:ext uri="{FF2B5EF4-FFF2-40B4-BE49-F238E27FC236}">
                                <a16:creationId xmlns:a16="http://schemas.microsoft.com/office/drawing/2014/main" id="{FA820FC1-5CE5-86D8-C7CC-E62E1A0E05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28980" y="4823048"/>
                            <a:ext cx="16835" cy="9720"/>
                          </a:xfrm>
                          <a:custGeom>
                            <a:avLst/>
                            <a:gdLst>
                              <a:gd name="connsiteX0" fmla="*/ 14371 w 16835"/>
                              <a:gd name="connsiteY0" fmla="*/ 8299 h 9720"/>
                              <a:gd name="connsiteX1" fmla="*/ 2465 w 16835"/>
                              <a:gd name="connsiteY1" fmla="*/ 8299 h 9720"/>
                              <a:gd name="connsiteX2" fmla="*/ 2465 w 16835"/>
                              <a:gd name="connsiteY2" fmla="*/ 1422 h 9720"/>
                              <a:gd name="connsiteX3" fmla="*/ 14371 w 16835"/>
                              <a:gd name="connsiteY3" fmla="*/ 1422 h 9720"/>
                              <a:gd name="connsiteX4" fmla="*/ 14371 w 16835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35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6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57" y="3317"/>
                                  <a:pt x="1765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24" name="Freeform: Shape 13523">
                            <a:extLst>
                              <a:ext uri="{FF2B5EF4-FFF2-40B4-BE49-F238E27FC236}">
                                <a16:creationId xmlns:a16="http://schemas.microsoft.com/office/drawing/2014/main" id="{0F3D72B1-BF2C-F73F-76EB-6A9EA7099F0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28969" y="4827860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3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40" y="2524"/>
                                  <a:pt x="16859" y="126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19" name="Graphic 3">
                          <a:extLst>
                            <a:ext uri="{FF2B5EF4-FFF2-40B4-BE49-F238E27FC236}">
                              <a16:creationId xmlns:a16="http://schemas.microsoft.com/office/drawing/2014/main" id="{6BD41116-31AF-FE1E-627A-8C4CB663758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600622" y="4766241"/>
                          <a:ext cx="12687" cy="15835"/>
                          <a:chOff x="4600622" y="4766241"/>
                          <a:chExt cx="12687" cy="15835"/>
                        </a:xfrm>
                        <a:grpFill/>
                      </p:grpSpPr>
                      <p:sp>
                        <p:nvSpPr>
                          <p:cNvPr id="13521" name="Freeform: Shape 13520">
                            <a:extLst>
                              <a:ext uri="{FF2B5EF4-FFF2-40B4-BE49-F238E27FC236}">
                                <a16:creationId xmlns:a16="http://schemas.microsoft.com/office/drawing/2014/main" id="{4A8C5191-7430-04B0-9517-E54B3214C8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01403" y="4766693"/>
                            <a:ext cx="11906" cy="15382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6 h 15382"/>
                              <a:gd name="connsiteX1" fmla="*/ 0 w 11906"/>
                              <a:gd name="connsiteY1" fmla="*/ 11132 h 15382"/>
                              <a:gd name="connsiteX2" fmla="*/ 5953 w 11906"/>
                              <a:gd name="connsiteY2" fmla="*/ 14571 h 15382"/>
                              <a:gd name="connsiteX3" fmla="*/ 11906 w 11906"/>
                              <a:gd name="connsiteY3" fmla="*/ 4255 h 15382"/>
                              <a:gd name="connsiteX4" fmla="*/ 5953 w 11906"/>
                              <a:gd name="connsiteY4" fmla="*/ 816 h 15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82">
                                <a:moveTo>
                                  <a:pt x="5953" y="816"/>
                                </a:moveTo>
                                <a:cubicBezTo>
                                  <a:pt x="2667" y="2712"/>
                                  <a:pt x="0" y="7332"/>
                                  <a:pt x="0" y="11132"/>
                                </a:cubicBezTo>
                                <a:cubicBezTo>
                                  <a:pt x="0" y="14932"/>
                                  <a:pt x="2667" y="16466"/>
                                  <a:pt x="5953" y="14571"/>
                                </a:cubicBezTo>
                                <a:cubicBezTo>
                                  <a:pt x="9239" y="12675"/>
                                  <a:pt x="11906" y="8056"/>
                                  <a:pt x="11906" y="4255"/>
                                </a:cubicBezTo>
                                <a:cubicBezTo>
                                  <a:pt x="11906" y="455"/>
                                  <a:pt x="9239" y="-1089"/>
                                  <a:pt x="5953" y="81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22" name="Freeform: Shape 13521">
                            <a:extLst>
                              <a:ext uri="{FF2B5EF4-FFF2-40B4-BE49-F238E27FC236}">
                                <a16:creationId xmlns:a16="http://schemas.microsoft.com/office/drawing/2014/main" id="{60BA81E8-1DAA-132E-8FA4-3860A9D93F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00622" y="4766241"/>
                            <a:ext cx="10982" cy="15404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9 h 15404"/>
                              <a:gd name="connsiteX1" fmla="*/ 10201 w 10982"/>
                              <a:gd name="connsiteY1" fmla="*/ 421 h 15404"/>
                              <a:gd name="connsiteX2" fmla="*/ 5953 w 10982"/>
                              <a:gd name="connsiteY2" fmla="*/ 812 h 15404"/>
                              <a:gd name="connsiteX3" fmla="*/ 0 w 10982"/>
                              <a:gd name="connsiteY3" fmla="*/ 11127 h 15404"/>
                              <a:gd name="connsiteX4" fmla="*/ 1705 w 10982"/>
                              <a:gd name="connsiteY4" fmla="*/ 14956 h 15404"/>
                              <a:gd name="connsiteX5" fmla="*/ 2486 w 10982"/>
                              <a:gd name="connsiteY5" fmla="*/ 15404 h 15404"/>
                              <a:gd name="connsiteX6" fmla="*/ 781 w 10982"/>
                              <a:gd name="connsiteY6" fmla="*/ 11575 h 15404"/>
                              <a:gd name="connsiteX7" fmla="*/ 6734 w 10982"/>
                              <a:gd name="connsiteY7" fmla="*/ 1259 h 15404"/>
                              <a:gd name="connsiteX8" fmla="*/ 10982 w 10982"/>
                              <a:gd name="connsiteY8" fmla="*/ 869 h 154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4">
                                <a:moveTo>
                                  <a:pt x="10982" y="869"/>
                                </a:moveTo>
                                <a:lnTo>
                                  <a:pt x="10201" y="421"/>
                                </a:lnTo>
                                <a:cubicBezTo>
                                  <a:pt x="9125" y="-227"/>
                                  <a:pt x="7620" y="-150"/>
                                  <a:pt x="5953" y="812"/>
                                </a:cubicBezTo>
                                <a:cubicBezTo>
                                  <a:pt x="2667" y="2707"/>
                                  <a:pt x="0" y="7327"/>
                                  <a:pt x="0" y="11127"/>
                                </a:cubicBezTo>
                                <a:cubicBezTo>
                                  <a:pt x="0" y="13004"/>
                                  <a:pt x="648" y="14328"/>
                                  <a:pt x="1705" y="14956"/>
                                </a:cubicBezTo>
                                <a:lnTo>
                                  <a:pt x="2486" y="15404"/>
                                </a:lnTo>
                                <a:cubicBezTo>
                                  <a:pt x="1429" y="14775"/>
                                  <a:pt x="781" y="13451"/>
                                  <a:pt x="781" y="11575"/>
                                </a:cubicBezTo>
                                <a:cubicBezTo>
                                  <a:pt x="781" y="7775"/>
                                  <a:pt x="3448" y="3164"/>
                                  <a:pt x="6734" y="1259"/>
                                </a:cubicBezTo>
                                <a:cubicBezTo>
                                  <a:pt x="8401" y="307"/>
                                  <a:pt x="9906" y="221"/>
                                  <a:pt x="10982" y="86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20" name="Freeform: Shape 13519">
                          <a:extLst>
                            <a:ext uri="{FF2B5EF4-FFF2-40B4-BE49-F238E27FC236}">
                              <a16:creationId xmlns:a16="http://schemas.microsoft.com/office/drawing/2014/main" id="{B8F7B8C9-9831-6D2B-FC21-2109FF3E8C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02589" y="4767947"/>
                          <a:ext cx="42666" cy="6381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13"/>
                            <a:gd name="connsiteX1" fmla="*/ 26274 w 42666"/>
                            <a:gd name="connsiteY1" fmla="*/ 9869 h 63813"/>
                            <a:gd name="connsiteX2" fmla="*/ 10368 w 42666"/>
                            <a:gd name="connsiteY2" fmla="*/ 687 h 63813"/>
                            <a:gd name="connsiteX3" fmla="*/ 1709 w 42666"/>
                            <a:gd name="connsiteY3" fmla="*/ 13755 h 63813"/>
                            <a:gd name="connsiteX4" fmla="*/ 18454 w 42666"/>
                            <a:gd name="connsiteY4" fmla="*/ 23423 h 63813"/>
                            <a:gd name="connsiteX5" fmla="*/ 27017 w 42666"/>
                            <a:gd name="connsiteY5" fmla="*/ 38244 h 63813"/>
                            <a:gd name="connsiteX6" fmla="*/ 27017 w 42666"/>
                            <a:gd name="connsiteY6" fmla="*/ 58494 h 63813"/>
                            <a:gd name="connsiteX7" fmla="*/ 42667 w 42666"/>
                            <a:gd name="connsiteY7" fmla="*/ 58780 h 63813"/>
                            <a:gd name="connsiteX8" fmla="*/ 42667 w 42666"/>
                            <a:gd name="connsiteY8" fmla="*/ 38253 h 63813"/>
                            <a:gd name="connsiteX9" fmla="*/ 38257 w 42666"/>
                            <a:gd name="connsiteY9" fmla="*/ 21870 h 638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1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94"/>
                              </a:lnTo>
                              <a:cubicBezTo>
                                <a:pt x="27017" y="66076"/>
                                <a:pt x="42667" y="64990"/>
                                <a:pt x="42667" y="58780"/>
                              </a:cubicBezTo>
                              <a:lnTo>
                                <a:pt x="42667" y="38253"/>
                              </a:lnTo>
                              <a:cubicBezTo>
                                <a:pt x="42657" y="32405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503" name="Graphic 3">
                      <a:extLst>
                        <a:ext uri="{FF2B5EF4-FFF2-40B4-BE49-F238E27FC236}">
                          <a16:creationId xmlns:a16="http://schemas.microsoft.com/office/drawing/2014/main" id="{2AAF0472-811F-0BAE-6C8D-74802087BF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44758" y="4798495"/>
                      <a:ext cx="68713" cy="393586"/>
                      <a:chOff x="4544758" y="4798495"/>
                      <a:chExt cx="68713" cy="393586"/>
                    </a:xfrm>
                    <a:grpFill/>
                  </p:grpSpPr>
                  <p:grpSp>
                    <p:nvGrpSpPr>
                      <p:cNvPr id="13504" name="Graphic 3">
                        <a:extLst>
                          <a:ext uri="{FF2B5EF4-FFF2-40B4-BE49-F238E27FC236}">
                            <a16:creationId xmlns:a16="http://schemas.microsoft.com/office/drawing/2014/main" id="{2C1F767E-030D-71FA-88D9-142370FDA77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49120" y="4848175"/>
                        <a:ext cx="64350" cy="343907"/>
                        <a:chOff x="4549120" y="4848175"/>
                        <a:chExt cx="64350" cy="343907"/>
                      </a:xfrm>
                      <a:grpFill/>
                    </p:grpSpPr>
                    <p:sp>
                      <p:nvSpPr>
                        <p:cNvPr id="13513" name="Freeform: Shape 13512">
                          <a:extLst>
                            <a:ext uri="{FF2B5EF4-FFF2-40B4-BE49-F238E27FC236}">
                              <a16:creationId xmlns:a16="http://schemas.microsoft.com/office/drawing/2014/main" id="{69BD2EED-F010-5D27-F168-7B92B0109E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9120" y="4873199"/>
                          <a:ext cx="64350" cy="318883"/>
                        </a:xfrm>
                        <a:custGeom>
                          <a:avLst/>
                          <a:gdLst>
                            <a:gd name="connsiteX0" fmla="*/ 105 w 64350"/>
                            <a:gd name="connsiteY0" fmla="*/ 0 h 318883"/>
                            <a:gd name="connsiteX1" fmla="*/ 0 w 64350"/>
                            <a:gd name="connsiteY1" fmla="*/ 300190 h 318883"/>
                            <a:gd name="connsiteX2" fmla="*/ 9087 w 64350"/>
                            <a:gd name="connsiteY2" fmla="*/ 313201 h 318883"/>
                            <a:gd name="connsiteX3" fmla="*/ 54512 w 64350"/>
                            <a:gd name="connsiteY3" fmla="*/ 313658 h 318883"/>
                            <a:gd name="connsiteX4" fmla="*/ 64246 w 64350"/>
                            <a:gd name="connsiteY4" fmla="*/ 300361 h 318883"/>
                            <a:gd name="connsiteX5" fmla="*/ 64351 w 64350"/>
                            <a:gd name="connsiteY5" fmla="*/ 172 h 318883"/>
                            <a:gd name="connsiteX6" fmla="*/ 105 w 64350"/>
                            <a:gd name="connsiteY6" fmla="*/ 0 h 31888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350" h="318883">
                              <a:moveTo>
                                <a:pt x="105" y="0"/>
                              </a:moveTo>
                              <a:lnTo>
                                <a:pt x="0" y="300190"/>
                              </a:lnTo>
                              <a:cubicBezTo>
                                <a:pt x="-9" y="304876"/>
                                <a:pt x="3010" y="309572"/>
                                <a:pt x="9087" y="313201"/>
                              </a:cubicBezTo>
                              <a:cubicBezTo>
                                <a:pt x="21450" y="320592"/>
                                <a:pt x="41786" y="320802"/>
                                <a:pt x="54512" y="313658"/>
                              </a:cubicBezTo>
                              <a:cubicBezTo>
                                <a:pt x="60979" y="310029"/>
                                <a:pt x="64227" y="305200"/>
                                <a:pt x="64246" y="300361"/>
                              </a:cubicBezTo>
                              <a:lnTo>
                                <a:pt x="64351" y="172"/>
                              </a:lnTo>
                              <a:lnTo>
                                <a:pt x="105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14" name="Freeform: Shape 13513">
                          <a:extLst>
                            <a:ext uri="{FF2B5EF4-FFF2-40B4-BE49-F238E27FC236}">
                              <a16:creationId xmlns:a16="http://schemas.microsoft.com/office/drawing/2014/main" id="{88FD05F2-A31D-6DC9-DAB9-2C07B011A9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9225" y="4848175"/>
                          <a:ext cx="64246" cy="43717"/>
                        </a:xfrm>
                        <a:custGeom>
                          <a:avLst/>
                          <a:gdLst>
                            <a:gd name="connsiteX0" fmla="*/ 51978 w 64246"/>
                            <a:gd name="connsiteY0" fmla="*/ 5107 h 43717"/>
                            <a:gd name="connsiteX1" fmla="*/ 16850 w 64246"/>
                            <a:gd name="connsiteY1" fmla="*/ 2793 h 43717"/>
                            <a:gd name="connsiteX2" fmla="*/ 0 w 64246"/>
                            <a:gd name="connsiteY2" fmla="*/ 25024 h 43717"/>
                            <a:gd name="connsiteX3" fmla="*/ 9087 w 64246"/>
                            <a:gd name="connsiteY3" fmla="*/ 38035 h 43717"/>
                            <a:gd name="connsiteX4" fmla="*/ 54512 w 64246"/>
                            <a:gd name="connsiteY4" fmla="*/ 38492 h 43717"/>
                            <a:gd name="connsiteX5" fmla="*/ 64246 w 64246"/>
                            <a:gd name="connsiteY5" fmla="*/ 25196 h 43717"/>
                            <a:gd name="connsiteX6" fmla="*/ 51978 w 64246"/>
                            <a:gd name="connsiteY6" fmla="*/ 5107 h 437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4246" h="43717">
                              <a:moveTo>
                                <a:pt x="51978" y="5107"/>
                              </a:moveTo>
                              <a:cubicBezTo>
                                <a:pt x="44110" y="269"/>
                                <a:pt x="30194" y="-2322"/>
                                <a:pt x="16850" y="2793"/>
                              </a:cubicBezTo>
                              <a:cubicBezTo>
                                <a:pt x="11992" y="4660"/>
                                <a:pt x="619" y="10555"/>
                                <a:pt x="0" y="25024"/>
                              </a:cubicBezTo>
                              <a:cubicBezTo>
                                <a:pt x="-9" y="29710"/>
                                <a:pt x="3010" y="34406"/>
                                <a:pt x="9087" y="38035"/>
                              </a:cubicBezTo>
                              <a:cubicBezTo>
                                <a:pt x="21450" y="45427"/>
                                <a:pt x="41786" y="45636"/>
                                <a:pt x="54512" y="38492"/>
                              </a:cubicBezTo>
                              <a:cubicBezTo>
                                <a:pt x="60979" y="34863"/>
                                <a:pt x="64227" y="30034"/>
                                <a:pt x="64246" y="25196"/>
                              </a:cubicBezTo>
                              <a:cubicBezTo>
                                <a:pt x="64141" y="19414"/>
                                <a:pt x="61932" y="11222"/>
                                <a:pt x="51978" y="5107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3">
                            <a:lumMod val="10000"/>
                            <a:lumOff val="9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515" name="Freeform: Shape 13514">
                          <a:extLst>
                            <a:ext uri="{FF2B5EF4-FFF2-40B4-BE49-F238E27FC236}">
                              <a16:creationId xmlns:a16="http://schemas.microsoft.com/office/drawing/2014/main" id="{B9080C3E-8912-1934-50ED-384A868649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73198" y="4855883"/>
                          <a:ext cx="16358" cy="9476"/>
                        </a:xfrm>
                        <a:custGeom>
                          <a:avLst/>
                          <a:gdLst>
                            <a:gd name="connsiteX0" fmla="*/ 14042 w 16358"/>
                            <a:gd name="connsiteY0" fmla="*/ 1447 h 9476"/>
                            <a:gd name="connsiteX1" fmla="*/ 2479 w 16358"/>
                            <a:gd name="connsiteY1" fmla="*/ 1333 h 9476"/>
                            <a:gd name="connsiteX2" fmla="*/ 2317 w 16358"/>
                            <a:gd name="connsiteY2" fmla="*/ 8029 h 9476"/>
                            <a:gd name="connsiteX3" fmla="*/ 13880 w 16358"/>
                            <a:gd name="connsiteY3" fmla="*/ 8143 h 9476"/>
                            <a:gd name="connsiteX4" fmla="*/ 14042 w 16358"/>
                            <a:gd name="connsiteY4" fmla="*/ 1447 h 9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6358" h="9476">
                              <a:moveTo>
                                <a:pt x="14042" y="1447"/>
                              </a:moveTo>
                              <a:cubicBezTo>
                                <a:pt x="10889" y="-439"/>
                                <a:pt x="5717" y="-486"/>
                                <a:pt x="2479" y="1333"/>
                              </a:cubicBezTo>
                              <a:cubicBezTo>
                                <a:pt x="-760" y="3152"/>
                                <a:pt x="-836" y="6153"/>
                                <a:pt x="2317" y="8029"/>
                              </a:cubicBezTo>
                              <a:cubicBezTo>
                                <a:pt x="5460" y="9915"/>
                                <a:pt x="10641" y="9963"/>
                                <a:pt x="13880" y="8143"/>
                              </a:cubicBezTo>
                              <a:cubicBezTo>
                                <a:pt x="17118" y="6324"/>
                                <a:pt x="17195" y="3333"/>
                                <a:pt x="14042" y="144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505" name="Graphic 3">
                        <a:extLst>
                          <a:ext uri="{FF2B5EF4-FFF2-40B4-BE49-F238E27FC236}">
                            <a16:creationId xmlns:a16="http://schemas.microsoft.com/office/drawing/2014/main" id="{45B8A05B-4E72-D8F6-792D-E2975455C8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44758" y="4798495"/>
                        <a:ext cx="45191" cy="67438"/>
                        <a:chOff x="4544758" y="4798495"/>
                        <a:chExt cx="45191" cy="67438"/>
                      </a:xfrm>
                      <a:grpFill/>
                    </p:grpSpPr>
                    <p:grpSp>
                      <p:nvGrpSpPr>
                        <p:cNvPr id="13506" name="Graphic 3">
                          <a:extLst>
                            <a:ext uri="{FF2B5EF4-FFF2-40B4-BE49-F238E27FC236}">
                              <a16:creationId xmlns:a16="http://schemas.microsoft.com/office/drawing/2014/main" id="{EB78C356-675A-1FA3-8363-D85FE0442BA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73104" y="4855299"/>
                          <a:ext cx="16844" cy="10634"/>
                          <a:chOff x="4573104" y="4855299"/>
                          <a:chExt cx="16844" cy="10634"/>
                        </a:xfrm>
                        <a:grpFill/>
                      </p:grpSpPr>
                      <p:sp>
                        <p:nvSpPr>
                          <p:cNvPr id="13511" name="Freeform: Shape 13510">
                            <a:extLst>
                              <a:ext uri="{FF2B5EF4-FFF2-40B4-BE49-F238E27FC236}">
                                <a16:creationId xmlns:a16="http://schemas.microsoft.com/office/drawing/2014/main" id="{95B12FE8-8243-E67B-4353-B70B01A931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3107" y="4855299"/>
                            <a:ext cx="16842" cy="9720"/>
                          </a:xfrm>
                          <a:custGeom>
                            <a:avLst/>
                            <a:gdLst>
                              <a:gd name="connsiteX0" fmla="*/ 14371 w 16842"/>
                              <a:gd name="connsiteY0" fmla="*/ 8299 h 9720"/>
                              <a:gd name="connsiteX1" fmla="*/ 2465 w 16842"/>
                              <a:gd name="connsiteY1" fmla="*/ 8299 h 9720"/>
                              <a:gd name="connsiteX2" fmla="*/ 2465 w 16842"/>
                              <a:gd name="connsiteY2" fmla="*/ 1422 h 9720"/>
                              <a:gd name="connsiteX3" fmla="*/ 14371 w 16842"/>
                              <a:gd name="connsiteY3" fmla="*/ 1422 h 9720"/>
                              <a:gd name="connsiteX4" fmla="*/ 14371 w 16842"/>
                              <a:gd name="connsiteY4" fmla="*/ 8299 h 97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6842" h="9720">
                                <a:moveTo>
                                  <a:pt x="14371" y="8299"/>
                                </a:moveTo>
                                <a:cubicBezTo>
                                  <a:pt x="11085" y="10194"/>
                                  <a:pt x="5751" y="10194"/>
                                  <a:pt x="2465" y="8299"/>
                                </a:cubicBezTo>
                                <a:cubicBezTo>
                                  <a:pt x="-822" y="6403"/>
                                  <a:pt x="-822" y="3327"/>
                                  <a:pt x="2465" y="1422"/>
                                </a:cubicBezTo>
                                <a:cubicBezTo>
                                  <a:pt x="5751" y="-474"/>
                                  <a:pt x="11085" y="-474"/>
                                  <a:pt x="14371" y="1422"/>
                                </a:cubicBezTo>
                                <a:cubicBezTo>
                                  <a:pt x="17667" y="3327"/>
                                  <a:pt x="17667" y="6403"/>
                                  <a:pt x="14371" y="829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12" name="Freeform: Shape 13511">
                            <a:extLst>
                              <a:ext uri="{FF2B5EF4-FFF2-40B4-BE49-F238E27FC236}">
                                <a16:creationId xmlns:a16="http://schemas.microsoft.com/office/drawing/2014/main" id="{37CA9D23-3C97-275F-8BD4-728EECB230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73104" y="4860121"/>
                            <a:ext cx="16840" cy="5812"/>
                          </a:xfrm>
                          <a:custGeom>
                            <a:avLst/>
                            <a:gdLst>
                              <a:gd name="connsiteX0" fmla="*/ 16840 w 16840"/>
                              <a:gd name="connsiteY0" fmla="*/ 0 h 5812"/>
                              <a:gd name="connsiteX1" fmla="*/ 16840 w 16840"/>
                              <a:gd name="connsiteY1" fmla="*/ 905 h 5812"/>
                              <a:gd name="connsiteX2" fmla="*/ 14373 w 16840"/>
                              <a:gd name="connsiteY2" fmla="*/ 4391 h 5812"/>
                              <a:gd name="connsiteX3" fmla="*/ 2467 w 16840"/>
                              <a:gd name="connsiteY3" fmla="*/ 4391 h 5812"/>
                              <a:gd name="connsiteX4" fmla="*/ 0 w 16840"/>
                              <a:gd name="connsiteY4" fmla="*/ 1000 h 5812"/>
                              <a:gd name="connsiteX5" fmla="*/ 0 w 16840"/>
                              <a:gd name="connsiteY5" fmla="*/ 95 h 5812"/>
                              <a:gd name="connsiteX6" fmla="*/ 2467 w 16840"/>
                              <a:gd name="connsiteY6" fmla="*/ 3486 h 5812"/>
                              <a:gd name="connsiteX7" fmla="*/ 14373 w 16840"/>
                              <a:gd name="connsiteY7" fmla="*/ 3486 h 5812"/>
                              <a:gd name="connsiteX8" fmla="*/ 16840 w 16840"/>
                              <a:gd name="connsiteY8" fmla="*/ 0 h 58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6840" h="5812">
                                <a:moveTo>
                                  <a:pt x="16840" y="0"/>
                                </a:moveTo>
                                <a:lnTo>
                                  <a:pt x="16840" y="905"/>
                                </a:lnTo>
                                <a:cubicBezTo>
                                  <a:pt x="16859" y="2162"/>
                                  <a:pt x="16040" y="3429"/>
                                  <a:pt x="14373" y="4391"/>
                                </a:cubicBezTo>
                                <a:cubicBezTo>
                                  <a:pt x="11087" y="6287"/>
                                  <a:pt x="5753" y="6287"/>
                                  <a:pt x="2467" y="4391"/>
                                </a:cubicBezTo>
                                <a:cubicBezTo>
                                  <a:pt x="838" y="3448"/>
                                  <a:pt x="19" y="2229"/>
                                  <a:pt x="0" y="1000"/>
                                </a:cubicBezTo>
                                <a:lnTo>
                                  <a:pt x="0" y="95"/>
                                </a:lnTo>
                                <a:cubicBezTo>
                                  <a:pt x="19" y="1324"/>
                                  <a:pt x="838" y="2553"/>
                                  <a:pt x="2467" y="3486"/>
                                </a:cubicBezTo>
                                <a:cubicBezTo>
                                  <a:pt x="5753" y="5382"/>
                                  <a:pt x="11087" y="5382"/>
                                  <a:pt x="14373" y="3486"/>
                                </a:cubicBezTo>
                                <a:cubicBezTo>
                                  <a:pt x="16040" y="2515"/>
                                  <a:pt x="16859" y="1257"/>
                                  <a:pt x="1684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3507" name="Graphic 3">
                          <a:extLst>
                            <a:ext uri="{FF2B5EF4-FFF2-40B4-BE49-F238E27FC236}">
                              <a16:creationId xmlns:a16="http://schemas.microsoft.com/office/drawing/2014/main" id="{F2066F29-FF3B-F7DC-DDFA-631AF83EA64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44758" y="4798495"/>
                          <a:ext cx="12687" cy="15832"/>
                          <a:chOff x="4544758" y="4798495"/>
                          <a:chExt cx="12687" cy="15832"/>
                        </a:xfrm>
                        <a:grpFill/>
                      </p:grpSpPr>
                      <p:sp>
                        <p:nvSpPr>
                          <p:cNvPr id="13509" name="Freeform: Shape 13508">
                            <a:extLst>
                              <a:ext uri="{FF2B5EF4-FFF2-40B4-BE49-F238E27FC236}">
                                <a16:creationId xmlns:a16="http://schemas.microsoft.com/office/drawing/2014/main" id="{775F83F7-2A11-1040-B0E5-C701168B18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5539" y="4798945"/>
                            <a:ext cx="11906" cy="15382"/>
                          </a:xfrm>
                          <a:custGeom>
                            <a:avLst/>
                            <a:gdLst>
                              <a:gd name="connsiteX0" fmla="*/ 5953 w 11906"/>
                              <a:gd name="connsiteY0" fmla="*/ 816 h 15382"/>
                              <a:gd name="connsiteX1" fmla="*/ 0 w 11906"/>
                              <a:gd name="connsiteY1" fmla="*/ 11132 h 15382"/>
                              <a:gd name="connsiteX2" fmla="*/ 5953 w 11906"/>
                              <a:gd name="connsiteY2" fmla="*/ 14570 h 15382"/>
                              <a:gd name="connsiteX3" fmla="*/ 11906 w 11906"/>
                              <a:gd name="connsiteY3" fmla="*/ 4255 h 15382"/>
                              <a:gd name="connsiteX4" fmla="*/ 5953 w 11906"/>
                              <a:gd name="connsiteY4" fmla="*/ 816 h 153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906" h="15382">
                                <a:moveTo>
                                  <a:pt x="5953" y="816"/>
                                </a:moveTo>
                                <a:cubicBezTo>
                                  <a:pt x="2667" y="2712"/>
                                  <a:pt x="0" y="7332"/>
                                  <a:pt x="0" y="11132"/>
                                </a:cubicBezTo>
                                <a:cubicBezTo>
                                  <a:pt x="0" y="14933"/>
                                  <a:pt x="2667" y="16466"/>
                                  <a:pt x="5953" y="14570"/>
                                </a:cubicBezTo>
                                <a:cubicBezTo>
                                  <a:pt x="9239" y="12675"/>
                                  <a:pt x="11906" y="8055"/>
                                  <a:pt x="11906" y="4255"/>
                                </a:cubicBezTo>
                                <a:cubicBezTo>
                                  <a:pt x="11906" y="454"/>
                                  <a:pt x="9239" y="-1088"/>
                                  <a:pt x="5953" y="81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3510" name="Freeform: Shape 13509">
                            <a:extLst>
                              <a:ext uri="{FF2B5EF4-FFF2-40B4-BE49-F238E27FC236}">
                                <a16:creationId xmlns:a16="http://schemas.microsoft.com/office/drawing/2014/main" id="{802951F6-1A83-BA54-9537-9B7F1E1239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544758" y="4798495"/>
                            <a:ext cx="10982" cy="15400"/>
                          </a:xfrm>
                          <a:custGeom>
                            <a:avLst/>
                            <a:gdLst>
                              <a:gd name="connsiteX0" fmla="*/ 10982 w 10982"/>
                              <a:gd name="connsiteY0" fmla="*/ 866 h 15400"/>
                              <a:gd name="connsiteX1" fmla="*/ 10201 w 10982"/>
                              <a:gd name="connsiteY1" fmla="*/ 418 h 15400"/>
                              <a:gd name="connsiteX2" fmla="*/ 5953 w 10982"/>
                              <a:gd name="connsiteY2" fmla="*/ 809 h 15400"/>
                              <a:gd name="connsiteX3" fmla="*/ 0 w 10982"/>
                              <a:gd name="connsiteY3" fmla="*/ 11124 h 15400"/>
                              <a:gd name="connsiteX4" fmla="*/ 1705 w 10982"/>
                              <a:gd name="connsiteY4" fmla="*/ 14953 h 15400"/>
                              <a:gd name="connsiteX5" fmla="*/ 2486 w 10982"/>
                              <a:gd name="connsiteY5" fmla="*/ 15401 h 15400"/>
                              <a:gd name="connsiteX6" fmla="*/ 781 w 10982"/>
                              <a:gd name="connsiteY6" fmla="*/ 11572 h 15400"/>
                              <a:gd name="connsiteX7" fmla="*/ 6734 w 10982"/>
                              <a:gd name="connsiteY7" fmla="*/ 1256 h 15400"/>
                              <a:gd name="connsiteX8" fmla="*/ 10982 w 10982"/>
                              <a:gd name="connsiteY8" fmla="*/ 866 h 154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982" h="15400">
                                <a:moveTo>
                                  <a:pt x="10982" y="866"/>
                                </a:moveTo>
                                <a:lnTo>
                                  <a:pt x="10201" y="418"/>
                                </a:lnTo>
                                <a:cubicBezTo>
                                  <a:pt x="9115" y="-230"/>
                                  <a:pt x="7620" y="-144"/>
                                  <a:pt x="5953" y="809"/>
                                </a:cubicBezTo>
                                <a:cubicBezTo>
                                  <a:pt x="2667" y="2704"/>
                                  <a:pt x="0" y="7324"/>
                                  <a:pt x="0" y="11124"/>
                                </a:cubicBezTo>
                                <a:cubicBezTo>
                                  <a:pt x="0" y="13001"/>
                                  <a:pt x="648" y="14325"/>
                                  <a:pt x="1705" y="14953"/>
                                </a:cubicBezTo>
                                <a:lnTo>
                                  <a:pt x="2486" y="15401"/>
                                </a:lnTo>
                                <a:cubicBezTo>
                                  <a:pt x="1429" y="14772"/>
                                  <a:pt x="781" y="13448"/>
                                  <a:pt x="781" y="11572"/>
                                </a:cubicBezTo>
                                <a:cubicBezTo>
                                  <a:pt x="781" y="7771"/>
                                  <a:pt x="3448" y="3161"/>
                                  <a:pt x="6734" y="1256"/>
                                </a:cubicBezTo>
                                <a:cubicBezTo>
                                  <a:pt x="8392" y="304"/>
                                  <a:pt x="9906" y="218"/>
                                  <a:pt x="10982" y="86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3508" name="Freeform: Shape 13507">
                          <a:extLst>
                            <a:ext uri="{FF2B5EF4-FFF2-40B4-BE49-F238E27FC236}">
                              <a16:creationId xmlns:a16="http://schemas.microsoft.com/office/drawing/2014/main" id="{65C4E250-8C98-4C71-ED07-D76745B6FF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46725" y="4800199"/>
                          <a:ext cx="42666" cy="63803"/>
                        </a:xfrm>
                        <a:custGeom>
                          <a:avLst/>
                          <a:gdLst>
                            <a:gd name="connsiteX0" fmla="*/ 38257 w 42666"/>
                            <a:gd name="connsiteY0" fmla="*/ 21870 h 63803"/>
                            <a:gd name="connsiteX1" fmla="*/ 26274 w 42666"/>
                            <a:gd name="connsiteY1" fmla="*/ 9869 h 63803"/>
                            <a:gd name="connsiteX2" fmla="*/ 10368 w 42666"/>
                            <a:gd name="connsiteY2" fmla="*/ 687 h 63803"/>
                            <a:gd name="connsiteX3" fmla="*/ 1709 w 42666"/>
                            <a:gd name="connsiteY3" fmla="*/ 13755 h 63803"/>
                            <a:gd name="connsiteX4" fmla="*/ 18454 w 42666"/>
                            <a:gd name="connsiteY4" fmla="*/ 23423 h 63803"/>
                            <a:gd name="connsiteX5" fmla="*/ 27017 w 42666"/>
                            <a:gd name="connsiteY5" fmla="*/ 38244 h 63803"/>
                            <a:gd name="connsiteX6" fmla="*/ 27017 w 42666"/>
                            <a:gd name="connsiteY6" fmla="*/ 58484 h 63803"/>
                            <a:gd name="connsiteX7" fmla="*/ 42667 w 42666"/>
                            <a:gd name="connsiteY7" fmla="*/ 58770 h 63803"/>
                            <a:gd name="connsiteX8" fmla="*/ 42667 w 42666"/>
                            <a:gd name="connsiteY8" fmla="*/ 38244 h 63803"/>
                            <a:gd name="connsiteX9" fmla="*/ 38257 w 42666"/>
                            <a:gd name="connsiteY9" fmla="*/ 21870 h 638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42666" h="63803">
                              <a:moveTo>
                                <a:pt x="38257" y="21870"/>
                              </a:moveTo>
                              <a:cubicBezTo>
                                <a:pt x="35428" y="16965"/>
                                <a:pt x="31332" y="12783"/>
                                <a:pt x="26274" y="9869"/>
                              </a:cubicBezTo>
                              <a:lnTo>
                                <a:pt x="10368" y="687"/>
                              </a:lnTo>
                              <a:cubicBezTo>
                                <a:pt x="3557" y="-3247"/>
                                <a:pt x="-3272" y="10878"/>
                                <a:pt x="1709" y="13755"/>
                              </a:cubicBezTo>
                              <a:lnTo>
                                <a:pt x="18454" y="23423"/>
                              </a:lnTo>
                              <a:cubicBezTo>
                                <a:pt x="23731" y="26471"/>
                                <a:pt x="27017" y="32148"/>
                                <a:pt x="27017" y="38244"/>
                              </a:cubicBezTo>
                              <a:lnTo>
                                <a:pt x="27017" y="58484"/>
                              </a:lnTo>
                              <a:cubicBezTo>
                                <a:pt x="27017" y="66066"/>
                                <a:pt x="42667" y="64980"/>
                                <a:pt x="42667" y="58770"/>
                              </a:cubicBezTo>
                              <a:lnTo>
                                <a:pt x="42667" y="38244"/>
                              </a:lnTo>
                              <a:cubicBezTo>
                                <a:pt x="42657" y="32414"/>
                                <a:pt x="41086" y="26776"/>
                                <a:pt x="38257" y="2187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</p:grpSp>
            <p:grpSp>
              <p:nvGrpSpPr>
                <p:cNvPr id="13480" name="Graphic 3">
                  <a:extLst>
                    <a:ext uri="{FF2B5EF4-FFF2-40B4-BE49-F238E27FC236}">
                      <a16:creationId xmlns:a16="http://schemas.microsoft.com/office/drawing/2014/main" id="{90D83615-8480-76A2-8031-BFC55E109830}"/>
                    </a:ext>
                  </a:extLst>
                </p:cNvPr>
                <p:cNvGrpSpPr/>
                <p:nvPr/>
              </p:nvGrpSpPr>
              <p:grpSpPr>
                <a:xfrm>
                  <a:off x="1678790" y="6309070"/>
                  <a:ext cx="66156" cy="84014"/>
                  <a:chOff x="4452408" y="4792656"/>
                  <a:chExt cx="27251" cy="31461"/>
                </a:xfrm>
                <a:solidFill>
                  <a:schemeClr val="accent1"/>
                </a:solidFill>
              </p:grpSpPr>
              <p:sp>
                <p:nvSpPr>
                  <p:cNvPr id="13495" name="Freeform: Shape 13494">
                    <a:extLst>
                      <a:ext uri="{FF2B5EF4-FFF2-40B4-BE49-F238E27FC236}">
                        <a16:creationId xmlns:a16="http://schemas.microsoft.com/office/drawing/2014/main" id="{864AB079-6361-379E-13B3-FFC5C83E6E02}"/>
                      </a:ext>
                    </a:extLst>
                  </p:cNvPr>
                  <p:cNvSpPr/>
                  <p:nvPr/>
                </p:nvSpPr>
                <p:spPr>
                  <a:xfrm>
                    <a:off x="4452408" y="4792656"/>
                    <a:ext cx="27251" cy="31461"/>
                  </a:xfrm>
                  <a:custGeom>
                    <a:avLst/>
                    <a:gdLst>
                      <a:gd name="connsiteX0" fmla="*/ 2205 w 27251"/>
                      <a:gd name="connsiteY0" fmla="*/ 17926 h 31461"/>
                      <a:gd name="connsiteX1" fmla="*/ 300 w 27251"/>
                      <a:gd name="connsiteY1" fmla="*/ 15726 h 31461"/>
                      <a:gd name="connsiteX2" fmla="*/ 300 w 27251"/>
                      <a:gd name="connsiteY2" fmla="*/ 13526 h 31461"/>
                      <a:gd name="connsiteX3" fmla="*/ 11721 w 27251"/>
                      <a:gd name="connsiteY3" fmla="*/ 343 h 31461"/>
                      <a:gd name="connsiteX4" fmla="*/ 13626 w 27251"/>
                      <a:gd name="connsiteY4" fmla="*/ 343 h 31461"/>
                      <a:gd name="connsiteX5" fmla="*/ 15531 w 27251"/>
                      <a:gd name="connsiteY5" fmla="*/ 2543 h 31461"/>
                      <a:gd name="connsiteX6" fmla="*/ 26951 w 27251"/>
                      <a:gd name="connsiteY6" fmla="*/ 28908 h 31461"/>
                      <a:gd name="connsiteX7" fmla="*/ 26951 w 27251"/>
                      <a:gd name="connsiteY7" fmla="*/ 31118 h 31461"/>
                      <a:gd name="connsiteX8" fmla="*/ 25046 w 27251"/>
                      <a:gd name="connsiteY8" fmla="*/ 31118 h 31461"/>
                      <a:gd name="connsiteX9" fmla="*/ 2205 w 27251"/>
                      <a:gd name="connsiteY9" fmla="*/ 17926 h 31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251" h="31461">
                        <a:moveTo>
                          <a:pt x="2205" y="17926"/>
                        </a:moveTo>
                        <a:cubicBezTo>
                          <a:pt x="1405" y="17469"/>
                          <a:pt x="700" y="16640"/>
                          <a:pt x="300" y="15726"/>
                        </a:cubicBezTo>
                        <a:cubicBezTo>
                          <a:pt x="-100" y="14812"/>
                          <a:pt x="-100" y="13983"/>
                          <a:pt x="300" y="13526"/>
                        </a:cubicBezTo>
                        <a:lnTo>
                          <a:pt x="11721" y="343"/>
                        </a:lnTo>
                        <a:cubicBezTo>
                          <a:pt x="12121" y="-114"/>
                          <a:pt x="12835" y="-114"/>
                          <a:pt x="13626" y="343"/>
                        </a:cubicBezTo>
                        <a:cubicBezTo>
                          <a:pt x="14426" y="800"/>
                          <a:pt x="15130" y="1629"/>
                          <a:pt x="15531" y="2543"/>
                        </a:cubicBezTo>
                        <a:lnTo>
                          <a:pt x="26951" y="28908"/>
                        </a:lnTo>
                        <a:cubicBezTo>
                          <a:pt x="27351" y="29832"/>
                          <a:pt x="27351" y="30652"/>
                          <a:pt x="26951" y="31118"/>
                        </a:cubicBezTo>
                        <a:cubicBezTo>
                          <a:pt x="26551" y="31575"/>
                          <a:pt x="25837" y="31575"/>
                          <a:pt x="25046" y="31118"/>
                        </a:cubicBezTo>
                        <a:lnTo>
                          <a:pt x="2205" y="17926"/>
                        </a:lnTo>
                        <a:close/>
                      </a:path>
                    </a:pathLst>
                  </a:custGeom>
                  <a:solidFill>
                    <a:srgbClr val="3636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496" name="Freeform: Shape 13495">
                    <a:extLst>
                      <a:ext uri="{FF2B5EF4-FFF2-40B4-BE49-F238E27FC236}">
                        <a16:creationId xmlns:a16="http://schemas.microsoft.com/office/drawing/2014/main" id="{4FD4B892-6764-C25E-3F63-557669F2E7C0}"/>
                      </a:ext>
                    </a:extLst>
                  </p:cNvPr>
                  <p:cNvSpPr/>
                  <p:nvPr/>
                </p:nvSpPr>
                <p:spPr>
                  <a:xfrm>
                    <a:off x="4453615" y="4794263"/>
                    <a:ext cx="24094" cy="27817"/>
                  </a:xfrm>
                  <a:custGeom>
                    <a:avLst/>
                    <a:gdLst>
                      <a:gd name="connsiteX0" fmla="*/ 84 w 24094"/>
                      <a:gd name="connsiteY0" fmla="*/ 13280 h 27817"/>
                      <a:gd name="connsiteX1" fmla="*/ 11504 w 24094"/>
                      <a:gd name="connsiteY1" fmla="*/ 97 h 27817"/>
                      <a:gd name="connsiteX2" fmla="*/ 12590 w 24094"/>
                      <a:gd name="connsiteY2" fmla="*/ 726 h 27817"/>
                      <a:gd name="connsiteX3" fmla="*/ 24011 w 24094"/>
                      <a:gd name="connsiteY3" fmla="*/ 27091 h 27817"/>
                      <a:gd name="connsiteX4" fmla="*/ 23468 w 24094"/>
                      <a:gd name="connsiteY4" fmla="*/ 27720 h 27817"/>
                      <a:gd name="connsiteX5" fmla="*/ 636 w 24094"/>
                      <a:gd name="connsiteY5" fmla="*/ 14537 h 27817"/>
                      <a:gd name="connsiteX6" fmla="*/ 84 w 24094"/>
                      <a:gd name="connsiteY6" fmla="*/ 13280 h 27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094" h="27817">
                        <a:moveTo>
                          <a:pt x="84" y="13280"/>
                        </a:moveTo>
                        <a:lnTo>
                          <a:pt x="11504" y="97"/>
                        </a:lnTo>
                        <a:cubicBezTo>
                          <a:pt x="11742" y="-179"/>
                          <a:pt x="12352" y="164"/>
                          <a:pt x="12590" y="726"/>
                        </a:cubicBezTo>
                        <a:lnTo>
                          <a:pt x="24011" y="27091"/>
                        </a:lnTo>
                        <a:cubicBezTo>
                          <a:pt x="24249" y="27653"/>
                          <a:pt x="23954" y="27996"/>
                          <a:pt x="23468" y="27720"/>
                        </a:cubicBezTo>
                        <a:lnTo>
                          <a:pt x="636" y="14537"/>
                        </a:lnTo>
                        <a:cubicBezTo>
                          <a:pt x="141" y="14251"/>
                          <a:pt x="-154" y="13556"/>
                          <a:pt x="84" y="13280"/>
                        </a:cubicBezTo>
                        <a:close/>
                      </a:path>
                    </a:pathLst>
                  </a:custGeom>
                  <a:solidFill>
                    <a:srgbClr val="D6A8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497" name="Freeform: Shape 13496">
                    <a:extLst>
                      <a:ext uri="{FF2B5EF4-FFF2-40B4-BE49-F238E27FC236}">
                        <a16:creationId xmlns:a16="http://schemas.microsoft.com/office/drawing/2014/main" id="{5775C1A6-B85A-C98C-3A3F-410A3E76312E}"/>
                      </a:ext>
                    </a:extLst>
                  </p:cNvPr>
                  <p:cNvSpPr/>
                  <p:nvPr/>
                </p:nvSpPr>
                <p:spPr>
                  <a:xfrm>
                    <a:off x="4463519" y="4798646"/>
                    <a:ext cx="3628" cy="15411"/>
                  </a:xfrm>
                  <a:custGeom>
                    <a:avLst/>
                    <a:gdLst>
                      <a:gd name="connsiteX0" fmla="*/ 1153 w 3628"/>
                      <a:gd name="connsiteY0" fmla="*/ 10031 h 15411"/>
                      <a:gd name="connsiteX1" fmla="*/ 639 w 3628"/>
                      <a:gd name="connsiteY1" fmla="*/ 9250 h 15411"/>
                      <a:gd name="connsiteX2" fmla="*/ 10 w 3628"/>
                      <a:gd name="connsiteY2" fmla="*/ 1230 h 15411"/>
                      <a:gd name="connsiteX3" fmla="*/ 3620 w 3628"/>
                      <a:gd name="connsiteY3" fmla="*/ 3316 h 15411"/>
                      <a:gd name="connsiteX4" fmla="*/ 2991 w 3628"/>
                      <a:gd name="connsiteY4" fmla="*/ 10612 h 15411"/>
                      <a:gd name="connsiteX5" fmla="*/ 2477 w 3628"/>
                      <a:gd name="connsiteY5" fmla="*/ 10793 h 15411"/>
                      <a:gd name="connsiteX6" fmla="*/ 1153 w 3628"/>
                      <a:gd name="connsiteY6" fmla="*/ 10031 h 15411"/>
                      <a:gd name="connsiteX7" fmla="*/ 1810 w 3628"/>
                      <a:gd name="connsiteY7" fmla="*/ 12127 h 15411"/>
                      <a:gd name="connsiteX8" fmla="*/ 286 w 3628"/>
                      <a:gd name="connsiteY8" fmla="*/ 12774 h 15411"/>
                      <a:gd name="connsiteX9" fmla="*/ 1810 w 3628"/>
                      <a:gd name="connsiteY9" fmla="*/ 15175 h 15411"/>
                      <a:gd name="connsiteX10" fmla="*/ 3334 w 3628"/>
                      <a:gd name="connsiteY10" fmla="*/ 14527 h 15411"/>
                      <a:gd name="connsiteX11" fmla="*/ 1810 w 3628"/>
                      <a:gd name="connsiteY11" fmla="*/ 12127 h 15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628" h="15411">
                        <a:moveTo>
                          <a:pt x="1153" y="10031"/>
                        </a:moveTo>
                        <a:cubicBezTo>
                          <a:pt x="886" y="9879"/>
                          <a:pt x="658" y="9536"/>
                          <a:pt x="639" y="9250"/>
                        </a:cubicBezTo>
                        <a:lnTo>
                          <a:pt x="10" y="1230"/>
                        </a:lnTo>
                        <a:cubicBezTo>
                          <a:pt x="-228" y="-1599"/>
                          <a:pt x="3839" y="1030"/>
                          <a:pt x="3620" y="3316"/>
                        </a:cubicBezTo>
                        <a:lnTo>
                          <a:pt x="2991" y="10612"/>
                        </a:lnTo>
                        <a:cubicBezTo>
                          <a:pt x="2972" y="10869"/>
                          <a:pt x="2744" y="10946"/>
                          <a:pt x="2477" y="10793"/>
                        </a:cubicBezTo>
                        <a:lnTo>
                          <a:pt x="1153" y="10031"/>
                        </a:lnTo>
                        <a:close/>
                        <a:moveTo>
                          <a:pt x="1810" y="12127"/>
                        </a:moveTo>
                        <a:cubicBezTo>
                          <a:pt x="972" y="11641"/>
                          <a:pt x="286" y="11927"/>
                          <a:pt x="286" y="12774"/>
                        </a:cubicBezTo>
                        <a:cubicBezTo>
                          <a:pt x="286" y="13622"/>
                          <a:pt x="972" y="14689"/>
                          <a:pt x="1810" y="15175"/>
                        </a:cubicBezTo>
                        <a:cubicBezTo>
                          <a:pt x="2648" y="15660"/>
                          <a:pt x="3334" y="15375"/>
                          <a:pt x="3334" y="14527"/>
                        </a:cubicBezTo>
                        <a:cubicBezTo>
                          <a:pt x="3334" y="13689"/>
                          <a:pt x="2658" y="12603"/>
                          <a:pt x="1810" y="12127"/>
                        </a:cubicBezTo>
                        <a:close/>
                      </a:path>
                    </a:pathLst>
                  </a:custGeom>
                  <a:solidFill>
                    <a:srgbClr val="3636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481" name="Graphic 3">
                  <a:extLst>
                    <a:ext uri="{FF2B5EF4-FFF2-40B4-BE49-F238E27FC236}">
                      <a16:creationId xmlns:a16="http://schemas.microsoft.com/office/drawing/2014/main" id="{4641190E-27D3-A1D8-1A26-F50D1FF50D30}"/>
                    </a:ext>
                  </a:extLst>
                </p:cNvPr>
                <p:cNvGrpSpPr/>
                <p:nvPr/>
              </p:nvGrpSpPr>
              <p:grpSpPr>
                <a:xfrm>
                  <a:off x="2354144" y="5751866"/>
                  <a:ext cx="128105" cy="124786"/>
                  <a:chOff x="4730595" y="4584001"/>
                  <a:chExt cx="52768" cy="46728"/>
                </a:xfrm>
                <a:solidFill>
                  <a:schemeClr val="accent1"/>
                </a:solidFill>
              </p:grpSpPr>
              <p:grpSp>
                <p:nvGrpSpPr>
                  <p:cNvPr id="13489" name="Graphic 3">
                    <a:extLst>
                      <a:ext uri="{FF2B5EF4-FFF2-40B4-BE49-F238E27FC236}">
                        <a16:creationId xmlns:a16="http://schemas.microsoft.com/office/drawing/2014/main" id="{5553D5E4-86E1-3292-F93A-BF2C63590077}"/>
                      </a:ext>
                    </a:extLst>
                  </p:cNvPr>
                  <p:cNvGrpSpPr/>
                  <p:nvPr/>
                </p:nvGrpSpPr>
                <p:grpSpPr>
                  <a:xfrm>
                    <a:off x="4732617" y="4586718"/>
                    <a:ext cx="48933" cy="44011"/>
                    <a:chOff x="4732617" y="4586718"/>
                    <a:chExt cx="48933" cy="44011"/>
                  </a:xfrm>
                  <a:solidFill>
                    <a:schemeClr val="accent1"/>
                  </a:solidFill>
                </p:grpSpPr>
                <p:sp>
                  <p:nvSpPr>
                    <p:cNvPr id="13493" name="Freeform: Shape 13492">
                      <a:extLst>
                        <a:ext uri="{FF2B5EF4-FFF2-40B4-BE49-F238E27FC236}">
                          <a16:creationId xmlns:a16="http://schemas.microsoft.com/office/drawing/2014/main" id="{57DEBF98-F603-3298-6024-46C97F471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2617" y="4586718"/>
                      <a:ext cx="48725" cy="28132"/>
                    </a:xfrm>
                    <a:custGeom>
                      <a:avLst/>
                      <a:gdLst>
                        <a:gd name="connsiteX0" fmla="*/ 41589 w 48725"/>
                        <a:gd name="connsiteY0" fmla="*/ 24010 h 28132"/>
                        <a:gd name="connsiteX1" fmla="*/ 7137 w 48725"/>
                        <a:gd name="connsiteY1" fmla="*/ 24010 h 28132"/>
                        <a:gd name="connsiteX2" fmla="*/ 7137 w 48725"/>
                        <a:gd name="connsiteY2" fmla="*/ 4122 h 28132"/>
                        <a:gd name="connsiteX3" fmla="*/ 41589 w 48725"/>
                        <a:gd name="connsiteY3" fmla="*/ 4122 h 28132"/>
                        <a:gd name="connsiteX4" fmla="*/ 41589 w 48725"/>
                        <a:gd name="connsiteY4" fmla="*/ 24010 h 28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25" h="28132">
                          <a:moveTo>
                            <a:pt x="41589" y="24010"/>
                          </a:moveTo>
                          <a:cubicBezTo>
                            <a:pt x="32073" y="29506"/>
                            <a:pt x="16652" y="29506"/>
                            <a:pt x="7137" y="24010"/>
                          </a:cubicBezTo>
                          <a:cubicBezTo>
                            <a:pt x="-2379" y="18514"/>
                            <a:pt x="-2379" y="9608"/>
                            <a:pt x="7137" y="4122"/>
                          </a:cubicBezTo>
                          <a:cubicBezTo>
                            <a:pt x="16652" y="-1374"/>
                            <a:pt x="32073" y="-1374"/>
                            <a:pt x="41589" y="4122"/>
                          </a:cubicBezTo>
                          <a:cubicBezTo>
                            <a:pt x="51104" y="9608"/>
                            <a:pt x="51104" y="18514"/>
                            <a:pt x="41589" y="24010"/>
                          </a:cubicBezTo>
                          <a:close/>
                        </a:path>
                      </a:pathLst>
                    </a:custGeom>
                    <a:solidFill>
                      <a:srgbClr val="3867B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4" name="Freeform: Shape 13493">
                      <a:extLst>
                        <a:ext uri="{FF2B5EF4-FFF2-40B4-BE49-F238E27FC236}">
                          <a16:creationId xmlns:a16="http://schemas.microsoft.com/office/drawing/2014/main" id="{7207B8B7-40A6-D0A4-B3D9-7632A2C7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2620" y="4600641"/>
                      <a:ext cx="48930" cy="30088"/>
                    </a:xfrm>
                    <a:custGeom>
                      <a:avLst/>
                      <a:gdLst>
                        <a:gd name="connsiteX0" fmla="*/ 7344 w 48930"/>
                        <a:gd name="connsiteY0" fmla="*/ 25965 h 30088"/>
                        <a:gd name="connsiteX1" fmla="*/ 210 w 48930"/>
                        <a:gd name="connsiteY1" fmla="*/ 16145 h 30088"/>
                        <a:gd name="connsiteX2" fmla="*/ 0 w 48930"/>
                        <a:gd name="connsiteY2" fmla="*/ 257 h 30088"/>
                        <a:gd name="connsiteX3" fmla="*/ 7134 w 48930"/>
                        <a:gd name="connsiteY3" fmla="*/ 10078 h 30088"/>
                        <a:gd name="connsiteX4" fmla="*/ 41586 w 48930"/>
                        <a:gd name="connsiteY4" fmla="*/ 10078 h 30088"/>
                        <a:gd name="connsiteX5" fmla="*/ 48720 w 48930"/>
                        <a:gd name="connsiteY5" fmla="*/ 0 h 30088"/>
                        <a:gd name="connsiteX6" fmla="*/ 48930 w 48930"/>
                        <a:gd name="connsiteY6" fmla="*/ 15897 h 30088"/>
                        <a:gd name="connsiteX7" fmla="*/ 41796 w 48930"/>
                        <a:gd name="connsiteY7" fmla="*/ 25975 h 30088"/>
                        <a:gd name="connsiteX8" fmla="*/ 7344 w 48930"/>
                        <a:gd name="connsiteY8" fmla="*/ 25965 h 30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930" h="30088">
                          <a:moveTo>
                            <a:pt x="7344" y="25965"/>
                          </a:moveTo>
                          <a:cubicBezTo>
                            <a:pt x="2648" y="23251"/>
                            <a:pt x="267" y="19707"/>
                            <a:pt x="210" y="16145"/>
                          </a:cubicBezTo>
                          <a:lnTo>
                            <a:pt x="0" y="257"/>
                          </a:lnTo>
                          <a:cubicBezTo>
                            <a:pt x="57" y="3810"/>
                            <a:pt x="2438" y="7363"/>
                            <a:pt x="7134" y="10078"/>
                          </a:cubicBezTo>
                          <a:cubicBezTo>
                            <a:pt x="16650" y="15573"/>
                            <a:pt x="32071" y="15573"/>
                            <a:pt x="41586" y="10078"/>
                          </a:cubicBezTo>
                          <a:cubicBezTo>
                            <a:pt x="46396" y="7296"/>
                            <a:pt x="48778" y="3648"/>
                            <a:pt x="48720" y="0"/>
                          </a:cubicBezTo>
                          <a:lnTo>
                            <a:pt x="48930" y="15897"/>
                          </a:lnTo>
                          <a:cubicBezTo>
                            <a:pt x="48987" y="19536"/>
                            <a:pt x="46606" y="23193"/>
                            <a:pt x="41796" y="25975"/>
                          </a:cubicBezTo>
                          <a:cubicBezTo>
                            <a:pt x="32280" y="31461"/>
                            <a:pt x="16859" y="31461"/>
                            <a:pt x="7344" y="25965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490" name="Graphic 3">
                    <a:extLst>
                      <a:ext uri="{FF2B5EF4-FFF2-40B4-BE49-F238E27FC236}">
                        <a16:creationId xmlns:a16="http://schemas.microsoft.com/office/drawing/2014/main" id="{AA2C758C-69C6-EE0B-2307-E45D06844889}"/>
                      </a:ext>
                    </a:extLst>
                  </p:cNvPr>
                  <p:cNvGrpSpPr/>
                  <p:nvPr/>
                </p:nvGrpSpPr>
                <p:grpSpPr>
                  <a:xfrm>
                    <a:off x="4730595" y="4584001"/>
                    <a:ext cx="52768" cy="33306"/>
                    <a:chOff x="4730595" y="4584001"/>
                    <a:chExt cx="52768" cy="33306"/>
                  </a:xfrm>
                  <a:solidFill>
                    <a:schemeClr val="accent1"/>
                  </a:solidFill>
                </p:grpSpPr>
                <p:sp>
                  <p:nvSpPr>
                    <p:cNvPr id="13491" name="Freeform: Shape 13490">
                      <a:extLst>
                        <a:ext uri="{FF2B5EF4-FFF2-40B4-BE49-F238E27FC236}">
                          <a16:creationId xmlns:a16="http://schemas.microsoft.com/office/drawing/2014/main" id="{B5D3DBCF-3CFD-BE9A-B745-B2A20E567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0595" y="4584001"/>
                      <a:ext cx="52768" cy="30461"/>
                    </a:xfrm>
                    <a:custGeom>
                      <a:avLst/>
                      <a:gdLst>
                        <a:gd name="connsiteX0" fmla="*/ 45039 w 52768"/>
                        <a:gd name="connsiteY0" fmla="*/ 26003 h 30461"/>
                        <a:gd name="connsiteX1" fmla="*/ 7730 w 52768"/>
                        <a:gd name="connsiteY1" fmla="*/ 26003 h 30461"/>
                        <a:gd name="connsiteX2" fmla="*/ 7730 w 52768"/>
                        <a:gd name="connsiteY2" fmla="*/ 4458 h 30461"/>
                        <a:gd name="connsiteX3" fmla="*/ 45039 w 52768"/>
                        <a:gd name="connsiteY3" fmla="*/ 4458 h 30461"/>
                        <a:gd name="connsiteX4" fmla="*/ 45039 w 52768"/>
                        <a:gd name="connsiteY4" fmla="*/ 26003 h 304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768" h="30461">
                          <a:moveTo>
                            <a:pt x="45039" y="26003"/>
                          </a:moveTo>
                          <a:cubicBezTo>
                            <a:pt x="34733" y="31947"/>
                            <a:pt x="18026" y="31947"/>
                            <a:pt x="7730" y="26003"/>
                          </a:cubicBezTo>
                          <a:cubicBezTo>
                            <a:pt x="-2577" y="20050"/>
                            <a:pt x="-2577" y="10411"/>
                            <a:pt x="7730" y="4458"/>
                          </a:cubicBezTo>
                          <a:cubicBezTo>
                            <a:pt x="18036" y="-1486"/>
                            <a:pt x="34742" y="-1486"/>
                            <a:pt x="45039" y="4458"/>
                          </a:cubicBezTo>
                          <a:cubicBezTo>
                            <a:pt x="55345" y="10411"/>
                            <a:pt x="55345" y="20060"/>
                            <a:pt x="45039" y="26003"/>
                          </a:cubicBezTo>
                          <a:close/>
                        </a:path>
                      </a:pathLst>
                    </a:custGeom>
                    <a:solidFill>
                      <a:srgbClr val="F2E8D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2" name="Freeform: Shape 13491">
                      <a:extLst>
                        <a:ext uri="{FF2B5EF4-FFF2-40B4-BE49-F238E27FC236}">
                          <a16:creationId xmlns:a16="http://schemas.microsoft.com/office/drawing/2014/main" id="{50584541-1F3B-FBD0-F84D-8A0AF583C2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0600" y="4599098"/>
                      <a:ext cx="52760" cy="18209"/>
                    </a:xfrm>
                    <a:custGeom>
                      <a:avLst/>
                      <a:gdLst>
                        <a:gd name="connsiteX0" fmla="*/ 52759 w 52760"/>
                        <a:gd name="connsiteY0" fmla="*/ 0 h 18209"/>
                        <a:gd name="connsiteX1" fmla="*/ 52759 w 52760"/>
                        <a:gd name="connsiteY1" fmla="*/ 2829 h 18209"/>
                        <a:gd name="connsiteX2" fmla="*/ 45034 w 52760"/>
                        <a:gd name="connsiteY2" fmla="*/ 13745 h 18209"/>
                        <a:gd name="connsiteX3" fmla="*/ 7725 w 52760"/>
                        <a:gd name="connsiteY3" fmla="*/ 13745 h 18209"/>
                        <a:gd name="connsiteX4" fmla="*/ 0 w 52760"/>
                        <a:gd name="connsiteY4" fmla="*/ 3115 h 18209"/>
                        <a:gd name="connsiteX5" fmla="*/ 0 w 52760"/>
                        <a:gd name="connsiteY5" fmla="*/ 286 h 18209"/>
                        <a:gd name="connsiteX6" fmla="*/ 7725 w 52760"/>
                        <a:gd name="connsiteY6" fmla="*/ 10916 h 18209"/>
                        <a:gd name="connsiteX7" fmla="*/ 45034 w 52760"/>
                        <a:gd name="connsiteY7" fmla="*/ 10916 h 18209"/>
                        <a:gd name="connsiteX8" fmla="*/ 52759 w 52760"/>
                        <a:gd name="connsiteY8" fmla="*/ 0 h 18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60" h="18209">
                          <a:moveTo>
                            <a:pt x="52759" y="0"/>
                          </a:moveTo>
                          <a:lnTo>
                            <a:pt x="52759" y="2829"/>
                          </a:lnTo>
                          <a:cubicBezTo>
                            <a:pt x="52826" y="6772"/>
                            <a:pt x="50244" y="10725"/>
                            <a:pt x="45034" y="13745"/>
                          </a:cubicBezTo>
                          <a:cubicBezTo>
                            <a:pt x="34728" y="19698"/>
                            <a:pt x="18021" y="19698"/>
                            <a:pt x="7725" y="13745"/>
                          </a:cubicBezTo>
                          <a:cubicBezTo>
                            <a:pt x="2638" y="10801"/>
                            <a:pt x="57" y="6963"/>
                            <a:pt x="0" y="3115"/>
                          </a:cubicBezTo>
                          <a:lnTo>
                            <a:pt x="0" y="286"/>
                          </a:lnTo>
                          <a:cubicBezTo>
                            <a:pt x="57" y="4134"/>
                            <a:pt x="2638" y="7982"/>
                            <a:pt x="7725" y="10916"/>
                          </a:cubicBezTo>
                          <a:cubicBezTo>
                            <a:pt x="18031" y="16859"/>
                            <a:pt x="34738" y="16859"/>
                            <a:pt x="45034" y="10916"/>
                          </a:cubicBezTo>
                          <a:cubicBezTo>
                            <a:pt x="50244" y="7896"/>
                            <a:pt x="52826" y="3943"/>
                            <a:pt x="52759" y="0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13482" name="Graphic 3">
                  <a:extLst>
                    <a:ext uri="{FF2B5EF4-FFF2-40B4-BE49-F238E27FC236}">
                      <a16:creationId xmlns:a16="http://schemas.microsoft.com/office/drawing/2014/main" id="{4D6402BA-B678-2F96-A480-106A5C01B4EF}"/>
                    </a:ext>
                  </a:extLst>
                </p:cNvPr>
                <p:cNvGrpSpPr/>
                <p:nvPr/>
              </p:nvGrpSpPr>
              <p:grpSpPr>
                <a:xfrm>
                  <a:off x="2214316" y="5840642"/>
                  <a:ext cx="128105" cy="124805"/>
                  <a:chOff x="4672998" y="4617246"/>
                  <a:chExt cx="52768" cy="46736"/>
                </a:xfrm>
                <a:solidFill>
                  <a:schemeClr val="accent1"/>
                </a:solidFill>
              </p:grpSpPr>
              <p:grpSp>
                <p:nvGrpSpPr>
                  <p:cNvPr id="13483" name="Graphic 3">
                    <a:extLst>
                      <a:ext uri="{FF2B5EF4-FFF2-40B4-BE49-F238E27FC236}">
                        <a16:creationId xmlns:a16="http://schemas.microsoft.com/office/drawing/2014/main" id="{7B5312B7-BEA0-5465-F2B5-6BCC100B3FBB}"/>
                      </a:ext>
                    </a:extLst>
                  </p:cNvPr>
                  <p:cNvGrpSpPr/>
                  <p:nvPr/>
                </p:nvGrpSpPr>
                <p:grpSpPr>
                  <a:xfrm>
                    <a:off x="4675020" y="4619970"/>
                    <a:ext cx="48933" cy="44012"/>
                    <a:chOff x="4675020" y="4619970"/>
                    <a:chExt cx="48933" cy="44012"/>
                  </a:xfrm>
                  <a:solidFill>
                    <a:schemeClr val="accent1"/>
                  </a:solidFill>
                </p:grpSpPr>
                <p:sp>
                  <p:nvSpPr>
                    <p:cNvPr id="13487" name="Freeform: Shape 13486">
                      <a:extLst>
                        <a:ext uri="{FF2B5EF4-FFF2-40B4-BE49-F238E27FC236}">
                          <a16:creationId xmlns:a16="http://schemas.microsoft.com/office/drawing/2014/main" id="{C8086476-0EC6-D32E-6A87-4AB3D5E25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020" y="4619970"/>
                      <a:ext cx="48725" cy="28132"/>
                    </a:xfrm>
                    <a:custGeom>
                      <a:avLst/>
                      <a:gdLst>
                        <a:gd name="connsiteX0" fmla="*/ 41589 w 48725"/>
                        <a:gd name="connsiteY0" fmla="*/ 24010 h 28132"/>
                        <a:gd name="connsiteX1" fmla="*/ 7137 w 48725"/>
                        <a:gd name="connsiteY1" fmla="*/ 24010 h 28132"/>
                        <a:gd name="connsiteX2" fmla="*/ 7137 w 48725"/>
                        <a:gd name="connsiteY2" fmla="*/ 4122 h 28132"/>
                        <a:gd name="connsiteX3" fmla="*/ 41589 w 48725"/>
                        <a:gd name="connsiteY3" fmla="*/ 4122 h 28132"/>
                        <a:gd name="connsiteX4" fmla="*/ 41589 w 48725"/>
                        <a:gd name="connsiteY4" fmla="*/ 24010 h 28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725" h="28132">
                          <a:moveTo>
                            <a:pt x="41589" y="24010"/>
                          </a:moveTo>
                          <a:cubicBezTo>
                            <a:pt x="32073" y="29506"/>
                            <a:pt x="16652" y="29506"/>
                            <a:pt x="7137" y="24010"/>
                          </a:cubicBezTo>
                          <a:cubicBezTo>
                            <a:pt x="-2379" y="18514"/>
                            <a:pt x="-2379" y="9608"/>
                            <a:pt x="7137" y="4122"/>
                          </a:cubicBezTo>
                          <a:cubicBezTo>
                            <a:pt x="16652" y="-1374"/>
                            <a:pt x="32073" y="-1374"/>
                            <a:pt x="41589" y="4122"/>
                          </a:cubicBezTo>
                          <a:cubicBezTo>
                            <a:pt x="51104" y="9608"/>
                            <a:pt x="51104" y="18514"/>
                            <a:pt x="41589" y="24010"/>
                          </a:cubicBezTo>
                          <a:close/>
                        </a:path>
                      </a:pathLst>
                    </a:custGeom>
                    <a:solidFill>
                      <a:srgbClr val="3867B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88" name="Freeform: Shape 13487">
                      <a:extLst>
                        <a:ext uri="{FF2B5EF4-FFF2-40B4-BE49-F238E27FC236}">
                          <a16:creationId xmlns:a16="http://schemas.microsoft.com/office/drawing/2014/main" id="{C04C3FF7-58AA-2CC4-961C-987746105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5022" y="4633902"/>
                      <a:ext cx="48930" cy="30079"/>
                    </a:xfrm>
                    <a:custGeom>
                      <a:avLst/>
                      <a:gdLst>
                        <a:gd name="connsiteX0" fmla="*/ 7344 w 48930"/>
                        <a:gd name="connsiteY0" fmla="*/ 25965 h 30079"/>
                        <a:gd name="connsiteX1" fmla="*/ 210 w 48930"/>
                        <a:gd name="connsiteY1" fmla="*/ 16145 h 30079"/>
                        <a:gd name="connsiteX2" fmla="*/ 0 w 48930"/>
                        <a:gd name="connsiteY2" fmla="*/ 257 h 30079"/>
                        <a:gd name="connsiteX3" fmla="*/ 7134 w 48930"/>
                        <a:gd name="connsiteY3" fmla="*/ 10078 h 30079"/>
                        <a:gd name="connsiteX4" fmla="*/ 41586 w 48930"/>
                        <a:gd name="connsiteY4" fmla="*/ 10078 h 30079"/>
                        <a:gd name="connsiteX5" fmla="*/ 48720 w 48930"/>
                        <a:gd name="connsiteY5" fmla="*/ 0 h 30079"/>
                        <a:gd name="connsiteX6" fmla="*/ 48930 w 48930"/>
                        <a:gd name="connsiteY6" fmla="*/ 15888 h 30079"/>
                        <a:gd name="connsiteX7" fmla="*/ 41796 w 48930"/>
                        <a:gd name="connsiteY7" fmla="*/ 25965 h 30079"/>
                        <a:gd name="connsiteX8" fmla="*/ 7344 w 48930"/>
                        <a:gd name="connsiteY8" fmla="*/ 25965 h 30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930" h="30079">
                          <a:moveTo>
                            <a:pt x="7344" y="25965"/>
                          </a:moveTo>
                          <a:cubicBezTo>
                            <a:pt x="2648" y="23251"/>
                            <a:pt x="267" y="19707"/>
                            <a:pt x="210" y="16145"/>
                          </a:cubicBezTo>
                          <a:lnTo>
                            <a:pt x="0" y="257"/>
                          </a:lnTo>
                          <a:cubicBezTo>
                            <a:pt x="57" y="3810"/>
                            <a:pt x="2438" y="7363"/>
                            <a:pt x="7134" y="10078"/>
                          </a:cubicBezTo>
                          <a:cubicBezTo>
                            <a:pt x="16650" y="15573"/>
                            <a:pt x="32071" y="15573"/>
                            <a:pt x="41586" y="10078"/>
                          </a:cubicBezTo>
                          <a:cubicBezTo>
                            <a:pt x="46396" y="7296"/>
                            <a:pt x="48777" y="3648"/>
                            <a:pt x="48720" y="0"/>
                          </a:cubicBezTo>
                          <a:lnTo>
                            <a:pt x="48930" y="15888"/>
                          </a:lnTo>
                          <a:cubicBezTo>
                            <a:pt x="48987" y="19536"/>
                            <a:pt x="46606" y="23184"/>
                            <a:pt x="41796" y="25965"/>
                          </a:cubicBezTo>
                          <a:cubicBezTo>
                            <a:pt x="32280" y="31452"/>
                            <a:pt x="16859" y="31452"/>
                            <a:pt x="7344" y="25965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484" name="Graphic 3">
                    <a:extLst>
                      <a:ext uri="{FF2B5EF4-FFF2-40B4-BE49-F238E27FC236}">
                        <a16:creationId xmlns:a16="http://schemas.microsoft.com/office/drawing/2014/main" id="{0C3E474B-7B88-5A41-BAAF-77DF91E61138}"/>
                      </a:ext>
                    </a:extLst>
                  </p:cNvPr>
                  <p:cNvGrpSpPr/>
                  <p:nvPr/>
                </p:nvGrpSpPr>
                <p:grpSpPr>
                  <a:xfrm>
                    <a:off x="4672998" y="4617246"/>
                    <a:ext cx="52768" cy="33323"/>
                    <a:chOff x="4672998" y="4617246"/>
                    <a:chExt cx="52768" cy="33323"/>
                  </a:xfrm>
                  <a:solidFill>
                    <a:schemeClr val="accent1"/>
                  </a:solidFill>
                </p:grpSpPr>
                <p:sp>
                  <p:nvSpPr>
                    <p:cNvPr id="13485" name="Freeform: Shape 13484">
                      <a:extLst>
                        <a:ext uri="{FF2B5EF4-FFF2-40B4-BE49-F238E27FC236}">
                          <a16:creationId xmlns:a16="http://schemas.microsoft.com/office/drawing/2014/main" id="{21FEDFE6-EADE-3A70-ED90-0745B5181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2998" y="4617246"/>
                      <a:ext cx="52768" cy="30468"/>
                    </a:xfrm>
                    <a:custGeom>
                      <a:avLst/>
                      <a:gdLst>
                        <a:gd name="connsiteX0" fmla="*/ 45039 w 52768"/>
                        <a:gd name="connsiteY0" fmla="*/ 26010 h 30468"/>
                        <a:gd name="connsiteX1" fmla="*/ 7730 w 52768"/>
                        <a:gd name="connsiteY1" fmla="*/ 26010 h 30468"/>
                        <a:gd name="connsiteX2" fmla="*/ 7730 w 52768"/>
                        <a:gd name="connsiteY2" fmla="*/ 4465 h 30468"/>
                        <a:gd name="connsiteX3" fmla="*/ 45039 w 52768"/>
                        <a:gd name="connsiteY3" fmla="*/ 4465 h 30468"/>
                        <a:gd name="connsiteX4" fmla="*/ 45039 w 52768"/>
                        <a:gd name="connsiteY4" fmla="*/ 26010 h 30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768" h="30468">
                          <a:moveTo>
                            <a:pt x="45039" y="26010"/>
                          </a:moveTo>
                          <a:cubicBezTo>
                            <a:pt x="34733" y="31954"/>
                            <a:pt x="18026" y="31954"/>
                            <a:pt x="7730" y="26010"/>
                          </a:cubicBezTo>
                          <a:cubicBezTo>
                            <a:pt x="-2577" y="20057"/>
                            <a:pt x="-2577" y="10418"/>
                            <a:pt x="7730" y="4465"/>
                          </a:cubicBezTo>
                          <a:cubicBezTo>
                            <a:pt x="18036" y="-1488"/>
                            <a:pt x="34742" y="-1488"/>
                            <a:pt x="45039" y="4465"/>
                          </a:cubicBezTo>
                          <a:cubicBezTo>
                            <a:pt x="55345" y="10418"/>
                            <a:pt x="55345" y="20067"/>
                            <a:pt x="45039" y="26010"/>
                          </a:cubicBezTo>
                          <a:close/>
                        </a:path>
                      </a:pathLst>
                    </a:custGeom>
                    <a:solidFill>
                      <a:srgbClr val="F2E8D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86" name="Freeform: Shape 13485">
                      <a:extLst>
                        <a:ext uri="{FF2B5EF4-FFF2-40B4-BE49-F238E27FC236}">
                          <a16:creationId xmlns:a16="http://schemas.microsoft.com/office/drawing/2014/main" id="{360174D6-DD09-9925-BA08-377DE791BE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3003" y="4632350"/>
                      <a:ext cx="52760" cy="18218"/>
                    </a:xfrm>
                    <a:custGeom>
                      <a:avLst/>
                      <a:gdLst>
                        <a:gd name="connsiteX0" fmla="*/ 52759 w 52760"/>
                        <a:gd name="connsiteY0" fmla="*/ 0 h 18218"/>
                        <a:gd name="connsiteX1" fmla="*/ 52759 w 52760"/>
                        <a:gd name="connsiteY1" fmla="*/ 2838 h 18218"/>
                        <a:gd name="connsiteX2" fmla="*/ 45034 w 52760"/>
                        <a:gd name="connsiteY2" fmla="*/ 13754 h 18218"/>
                        <a:gd name="connsiteX3" fmla="*/ 7725 w 52760"/>
                        <a:gd name="connsiteY3" fmla="*/ 13754 h 18218"/>
                        <a:gd name="connsiteX4" fmla="*/ 0 w 52760"/>
                        <a:gd name="connsiteY4" fmla="*/ 3124 h 18218"/>
                        <a:gd name="connsiteX5" fmla="*/ 0 w 52760"/>
                        <a:gd name="connsiteY5" fmla="*/ 286 h 18218"/>
                        <a:gd name="connsiteX6" fmla="*/ 7725 w 52760"/>
                        <a:gd name="connsiteY6" fmla="*/ 10916 h 18218"/>
                        <a:gd name="connsiteX7" fmla="*/ 45034 w 52760"/>
                        <a:gd name="connsiteY7" fmla="*/ 10916 h 18218"/>
                        <a:gd name="connsiteX8" fmla="*/ 52759 w 52760"/>
                        <a:gd name="connsiteY8" fmla="*/ 0 h 18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760" h="18218">
                          <a:moveTo>
                            <a:pt x="52759" y="0"/>
                          </a:moveTo>
                          <a:lnTo>
                            <a:pt x="52759" y="2838"/>
                          </a:lnTo>
                          <a:cubicBezTo>
                            <a:pt x="52826" y="6782"/>
                            <a:pt x="50244" y="10744"/>
                            <a:pt x="45034" y="13754"/>
                          </a:cubicBezTo>
                          <a:cubicBezTo>
                            <a:pt x="34728" y="19707"/>
                            <a:pt x="18021" y="19707"/>
                            <a:pt x="7725" y="13754"/>
                          </a:cubicBezTo>
                          <a:cubicBezTo>
                            <a:pt x="2638" y="10811"/>
                            <a:pt x="57" y="6972"/>
                            <a:pt x="0" y="3124"/>
                          </a:cubicBezTo>
                          <a:lnTo>
                            <a:pt x="0" y="286"/>
                          </a:lnTo>
                          <a:cubicBezTo>
                            <a:pt x="57" y="4134"/>
                            <a:pt x="2638" y="7982"/>
                            <a:pt x="7725" y="10916"/>
                          </a:cubicBezTo>
                          <a:cubicBezTo>
                            <a:pt x="18031" y="16859"/>
                            <a:pt x="34738" y="16859"/>
                            <a:pt x="45034" y="10916"/>
                          </a:cubicBezTo>
                          <a:cubicBezTo>
                            <a:pt x="50244" y="7896"/>
                            <a:pt x="52826" y="3943"/>
                            <a:pt x="52759" y="0"/>
                          </a:cubicBezTo>
                          <a:close/>
                        </a:path>
                      </a:pathLst>
                    </a:custGeom>
                    <a:solidFill>
                      <a:srgbClr val="D5CBB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7444" name="Graphic 7674">
              <a:extLst>
                <a:ext uri="{FF2B5EF4-FFF2-40B4-BE49-F238E27FC236}">
                  <a16:creationId xmlns:a16="http://schemas.microsoft.com/office/drawing/2014/main" id="{46A59DB2-354A-A865-FAAE-9E0745ED8ABC}"/>
                </a:ext>
              </a:extLst>
            </p:cNvPr>
            <p:cNvGrpSpPr/>
            <p:nvPr/>
          </p:nvGrpSpPr>
          <p:grpSpPr>
            <a:xfrm rot="21480000">
              <a:off x="1516095" y="3275349"/>
              <a:ext cx="325974" cy="491437"/>
              <a:chOff x="14108515" y="1441684"/>
              <a:chExt cx="404307" cy="609533"/>
            </a:xfrm>
            <a:solidFill>
              <a:schemeClr val="bg2">
                <a:lumMod val="85000"/>
              </a:schemeClr>
            </a:solidFill>
          </p:grpSpPr>
          <p:sp>
            <p:nvSpPr>
              <p:cNvPr id="13460" name="Freeform: Shape 13459">
                <a:extLst>
                  <a:ext uri="{FF2B5EF4-FFF2-40B4-BE49-F238E27FC236}">
                    <a16:creationId xmlns:a16="http://schemas.microsoft.com/office/drawing/2014/main" id="{CD6796FA-4D3B-6522-3DAD-DB4301BAD7D1}"/>
                  </a:ext>
                </a:extLst>
              </p:cNvPr>
              <p:cNvSpPr/>
              <p:nvPr/>
            </p:nvSpPr>
            <p:spPr>
              <a:xfrm>
                <a:off x="14108515" y="1441684"/>
                <a:ext cx="391087" cy="609533"/>
              </a:xfrm>
              <a:custGeom>
                <a:avLst/>
                <a:gdLst>
                  <a:gd name="connsiteX0" fmla="*/ 33557 w 391087"/>
                  <a:gd name="connsiteY0" fmla="*/ 214170 h 609533"/>
                  <a:gd name="connsiteX1" fmla="*/ 33557 w 391087"/>
                  <a:gd name="connsiteY1" fmla="*/ 187052 h 609533"/>
                  <a:gd name="connsiteX2" fmla="*/ 357531 w 391087"/>
                  <a:gd name="connsiteY2" fmla="*/ 0 h 609533"/>
                  <a:gd name="connsiteX3" fmla="*/ 357531 w 391087"/>
                  <a:gd name="connsiteY3" fmla="*/ 27118 h 609533"/>
                  <a:gd name="connsiteX4" fmla="*/ 391087 w 391087"/>
                  <a:gd name="connsiteY4" fmla="*/ 7753 h 609533"/>
                  <a:gd name="connsiteX5" fmla="*/ 13230 w 391087"/>
                  <a:gd name="connsiteY5" fmla="*/ 609533 h 609533"/>
                  <a:gd name="connsiteX6" fmla="*/ 0 w 391087"/>
                  <a:gd name="connsiteY6" fmla="*/ 601894 h 609533"/>
                  <a:gd name="connsiteX7" fmla="*/ 0 w 391087"/>
                  <a:gd name="connsiteY7" fmla="*/ 233543 h 60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87" h="609533">
                    <a:moveTo>
                      <a:pt x="33557" y="214170"/>
                    </a:moveTo>
                    <a:lnTo>
                      <a:pt x="33557" y="187052"/>
                    </a:lnTo>
                    <a:lnTo>
                      <a:pt x="357531" y="0"/>
                    </a:lnTo>
                    <a:lnTo>
                      <a:pt x="357531" y="27118"/>
                    </a:lnTo>
                    <a:lnTo>
                      <a:pt x="391087" y="7753"/>
                    </a:lnTo>
                    <a:lnTo>
                      <a:pt x="13230" y="609533"/>
                    </a:lnTo>
                    <a:lnTo>
                      <a:pt x="0" y="601894"/>
                    </a:lnTo>
                    <a:lnTo>
                      <a:pt x="0" y="23354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461" name="Freeform: Shape 13460">
                <a:extLst>
                  <a:ext uri="{FF2B5EF4-FFF2-40B4-BE49-F238E27FC236}">
                    <a16:creationId xmlns:a16="http://schemas.microsoft.com/office/drawing/2014/main" id="{2E1BF590-C2C8-1B2B-46A6-AB06D7F25F1D}"/>
                  </a:ext>
                </a:extLst>
              </p:cNvPr>
              <p:cNvSpPr/>
              <p:nvPr/>
            </p:nvSpPr>
            <p:spPr>
              <a:xfrm>
                <a:off x="14108515" y="1655854"/>
                <a:ext cx="46777" cy="27012"/>
              </a:xfrm>
              <a:custGeom>
                <a:avLst/>
                <a:gdLst>
                  <a:gd name="connsiteX0" fmla="*/ 33557 w 46777"/>
                  <a:gd name="connsiteY0" fmla="*/ 0 h 27012"/>
                  <a:gd name="connsiteX1" fmla="*/ 46777 w 46777"/>
                  <a:gd name="connsiteY1" fmla="*/ 7639 h 27012"/>
                  <a:gd name="connsiteX2" fmla="*/ 13230 w 46777"/>
                  <a:gd name="connsiteY2" fmla="*/ 27013 h 27012"/>
                  <a:gd name="connsiteX3" fmla="*/ 0 w 46777"/>
                  <a:gd name="connsiteY3" fmla="*/ 19374 h 2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77" h="27012">
                    <a:moveTo>
                      <a:pt x="33557" y="0"/>
                    </a:moveTo>
                    <a:lnTo>
                      <a:pt x="46777" y="7639"/>
                    </a:lnTo>
                    <a:lnTo>
                      <a:pt x="13230" y="27013"/>
                    </a:lnTo>
                    <a:lnTo>
                      <a:pt x="0" y="1937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462" name="Freeform: Shape 13461">
                <a:extLst>
                  <a:ext uri="{FF2B5EF4-FFF2-40B4-BE49-F238E27FC236}">
                    <a16:creationId xmlns:a16="http://schemas.microsoft.com/office/drawing/2014/main" id="{4E30E3E6-9793-E4B9-D782-45A41FE97A14}"/>
                  </a:ext>
                </a:extLst>
              </p:cNvPr>
              <p:cNvSpPr/>
              <p:nvPr/>
            </p:nvSpPr>
            <p:spPr>
              <a:xfrm>
                <a:off x="14466046" y="1449437"/>
                <a:ext cx="46777" cy="27003"/>
              </a:xfrm>
              <a:custGeom>
                <a:avLst/>
                <a:gdLst>
                  <a:gd name="connsiteX0" fmla="*/ 33557 w 46777"/>
                  <a:gd name="connsiteY0" fmla="*/ 0 h 27003"/>
                  <a:gd name="connsiteX1" fmla="*/ 46777 w 46777"/>
                  <a:gd name="connsiteY1" fmla="*/ 7630 h 27003"/>
                  <a:gd name="connsiteX2" fmla="*/ 13230 w 46777"/>
                  <a:gd name="connsiteY2" fmla="*/ 27003 h 27003"/>
                  <a:gd name="connsiteX3" fmla="*/ 0 w 46777"/>
                  <a:gd name="connsiteY3" fmla="*/ 19364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77" h="27003">
                    <a:moveTo>
                      <a:pt x="33557" y="0"/>
                    </a:moveTo>
                    <a:lnTo>
                      <a:pt x="46777" y="7630"/>
                    </a:lnTo>
                    <a:lnTo>
                      <a:pt x="13230" y="27003"/>
                    </a:lnTo>
                    <a:lnTo>
                      <a:pt x="0" y="1936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463" name="Freeform: Shape 13462">
                <a:extLst>
                  <a:ext uri="{FF2B5EF4-FFF2-40B4-BE49-F238E27FC236}">
                    <a16:creationId xmlns:a16="http://schemas.microsoft.com/office/drawing/2014/main" id="{94376776-E976-4B26-AFD0-462B7FAC2260}"/>
                  </a:ext>
                </a:extLst>
              </p:cNvPr>
              <p:cNvSpPr/>
              <p:nvPr/>
            </p:nvSpPr>
            <p:spPr>
              <a:xfrm>
                <a:off x="14121745" y="1449323"/>
                <a:ext cx="391077" cy="601894"/>
              </a:xfrm>
              <a:custGeom>
                <a:avLst/>
                <a:gdLst>
                  <a:gd name="connsiteX0" fmla="*/ 33547 w 391077"/>
                  <a:gd name="connsiteY0" fmla="*/ 214170 h 601894"/>
                  <a:gd name="connsiteX1" fmla="*/ 33547 w 391077"/>
                  <a:gd name="connsiteY1" fmla="*/ 187052 h 601894"/>
                  <a:gd name="connsiteX2" fmla="*/ 357530 w 391077"/>
                  <a:gd name="connsiteY2" fmla="*/ 0 h 601894"/>
                  <a:gd name="connsiteX3" fmla="*/ 357530 w 391077"/>
                  <a:gd name="connsiteY3" fmla="*/ 27118 h 601894"/>
                  <a:gd name="connsiteX4" fmla="*/ 391077 w 391077"/>
                  <a:gd name="connsiteY4" fmla="*/ 7744 h 601894"/>
                  <a:gd name="connsiteX5" fmla="*/ 391077 w 391077"/>
                  <a:gd name="connsiteY5" fmla="*/ 376104 h 601894"/>
                  <a:gd name="connsiteX6" fmla="*/ 0 w 391077"/>
                  <a:gd name="connsiteY6" fmla="*/ 601894 h 601894"/>
                  <a:gd name="connsiteX7" fmla="*/ 0 w 391077"/>
                  <a:gd name="connsiteY7" fmla="*/ 233543 h 601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77" h="601894">
                    <a:moveTo>
                      <a:pt x="33547" y="214170"/>
                    </a:moveTo>
                    <a:lnTo>
                      <a:pt x="33547" y="187052"/>
                    </a:lnTo>
                    <a:lnTo>
                      <a:pt x="357530" y="0"/>
                    </a:lnTo>
                    <a:lnTo>
                      <a:pt x="357530" y="27118"/>
                    </a:lnTo>
                    <a:lnTo>
                      <a:pt x="391077" y="7744"/>
                    </a:lnTo>
                    <a:lnTo>
                      <a:pt x="391077" y="376104"/>
                    </a:lnTo>
                    <a:lnTo>
                      <a:pt x="0" y="601894"/>
                    </a:lnTo>
                    <a:lnTo>
                      <a:pt x="0" y="233543"/>
                    </a:lnTo>
                    <a:close/>
                  </a:path>
                </a:pathLst>
              </a:custGeom>
              <a:solidFill>
                <a:schemeClr val="tx2">
                  <a:lumMod val="65000"/>
                  <a:lumOff val="3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464" name="Freeform: Shape 13463">
                <a:extLst>
                  <a:ext uri="{FF2B5EF4-FFF2-40B4-BE49-F238E27FC236}">
                    <a16:creationId xmlns:a16="http://schemas.microsoft.com/office/drawing/2014/main" id="{904B0568-D92F-07CE-B2C0-951429E6EB5F}"/>
                  </a:ext>
                </a:extLst>
              </p:cNvPr>
              <p:cNvSpPr/>
              <p:nvPr/>
            </p:nvSpPr>
            <p:spPr>
              <a:xfrm>
                <a:off x="14142072" y="1441684"/>
                <a:ext cx="337203" cy="194690"/>
              </a:xfrm>
              <a:custGeom>
                <a:avLst/>
                <a:gdLst>
                  <a:gd name="connsiteX0" fmla="*/ 323974 w 337203"/>
                  <a:gd name="connsiteY0" fmla="*/ 0 h 194690"/>
                  <a:gd name="connsiteX1" fmla="*/ 337204 w 337203"/>
                  <a:gd name="connsiteY1" fmla="*/ 7639 h 194690"/>
                  <a:gd name="connsiteX2" fmla="*/ 13221 w 337203"/>
                  <a:gd name="connsiteY2" fmla="*/ 194691 h 194690"/>
                  <a:gd name="connsiteX3" fmla="*/ 0 w 337203"/>
                  <a:gd name="connsiteY3" fmla="*/ 187052 h 194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7203" h="194690">
                    <a:moveTo>
                      <a:pt x="323974" y="0"/>
                    </a:moveTo>
                    <a:lnTo>
                      <a:pt x="337204" y="7639"/>
                    </a:lnTo>
                    <a:lnTo>
                      <a:pt x="13221" y="194691"/>
                    </a:lnTo>
                    <a:lnTo>
                      <a:pt x="0" y="18705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7445" name="Freeform: Shape 7444">
              <a:extLst>
                <a:ext uri="{FF2B5EF4-FFF2-40B4-BE49-F238E27FC236}">
                  <a16:creationId xmlns:a16="http://schemas.microsoft.com/office/drawing/2014/main" id="{04613F5F-284E-0F44-3FE3-3EBD511E9CD3}"/>
                </a:ext>
              </a:extLst>
            </p:cNvPr>
            <p:cNvSpPr/>
            <p:nvPr/>
          </p:nvSpPr>
          <p:spPr>
            <a:xfrm rot="21480000">
              <a:off x="1527227" y="3277849"/>
              <a:ext cx="871437" cy="503132"/>
            </a:xfrm>
            <a:custGeom>
              <a:avLst/>
              <a:gdLst>
                <a:gd name="connsiteX0" fmla="*/ 1080849 w 1080849"/>
                <a:gd name="connsiteY0" fmla="*/ 398240 h 624039"/>
                <a:gd name="connsiteX1" fmla="*/ 391077 w 1080849"/>
                <a:gd name="connsiteY1" fmla="*/ 0 h 624039"/>
                <a:gd name="connsiteX2" fmla="*/ 0 w 1080849"/>
                <a:gd name="connsiteY2" fmla="*/ 225800 h 624039"/>
                <a:gd name="connsiteX3" fmla="*/ 689762 w 1080849"/>
                <a:gd name="connsiteY3" fmla="*/ 624040 h 62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0849" h="624039">
                  <a:moveTo>
                    <a:pt x="1080849" y="398240"/>
                  </a:moveTo>
                  <a:lnTo>
                    <a:pt x="391077" y="0"/>
                  </a:lnTo>
                  <a:lnTo>
                    <a:pt x="0" y="225800"/>
                  </a:lnTo>
                  <a:lnTo>
                    <a:pt x="689762" y="624040"/>
                  </a:lnTo>
                  <a:close/>
                </a:path>
              </a:pathLst>
            </a:custGeom>
            <a:solidFill>
              <a:srgbClr val="C1A08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sp>
          <p:nvSpPr>
            <p:cNvPr id="7446" name="Freeform: Shape 7445">
              <a:extLst>
                <a:ext uri="{FF2B5EF4-FFF2-40B4-BE49-F238E27FC236}">
                  <a16:creationId xmlns:a16="http://schemas.microsoft.com/office/drawing/2014/main" id="{40CE6444-79DF-AA57-7F8B-A5901AC6144E}"/>
                </a:ext>
              </a:extLst>
            </p:cNvPr>
            <p:cNvSpPr/>
            <p:nvPr/>
          </p:nvSpPr>
          <p:spPr>
            <a:xfrm rot="21480000">
              <a:off x="1532173" y="3280714"/>
              <a:ext cx="861545" cy="497411"/>
            </a:xfrm>
            <a:custGeom>
              <a:avLst/>
              <a:gdLst>
                <a:gd name="connsiteX0" fmla="*/ 0 w 1068581"/>
                <a:gd name="connsiteY0" fmla="*/ 218694 h 616943"/>
                <a:gd name="connsiteX1" fmla="*/ 378809 w 1068581"/>
                <a:gd name="connsiteY1" fmla="*/ 0 h 616943"/>
                <a:gd name="connsiteX2" fmla="*/ 1068581 w 1068581"/>
                <a:gd name="connsiteY2" fmla="*/ 398240 h 616943"/>
                <a:gd name="connsiteX3" fmla="*/ 689772 w 1068581"/>
                <a:gd name="connsiteY3" fmla="*/ 616944 h 61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8581" h="616943">
                  <a:moveTo>
                    <a:pt x="0" y="218694"/>
                  </a:moveTo>
                  <a:lnTo>
                    <a:pt x="378809" y="0"/>
                  </a:lnTo>
                  <a:lnTo>
                    <a:pt x="1068581" y="398240"/>
                  </a:lnTo>
                  <a:lnTo>
                    <a:pt x="689772" y="616944"/>
                  </a:lnTo>
                  <a:close/>
                </a:path>
              </a:pathLst>
            </a:custGeom>
            <a:solidFill>
              <a:schemeClr val="bg2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sp>
          <p:nvSpPr>
            <p:cNvPr id="7447" name="Freeform: Shape 7446">
              <a:extLst>
                <a:ext uri="{FF2B5EF4-FFF2-40B4-BE49-F238E27FC236}">
                  <a16:creationId xmlns:a16="http://schemas.microsoft.com/office/drawing/2014/main" id="{0EFC9F96-5D3E-5CC5-799D-978BD9D510E7}"/>
                </a:ext>
              </a:extLst>
            </p:cNvPr>
            <p:cNvSpPr/>
            <p:nvPr/>
          </p:nvSpPr>
          <p:spPr>
            <a:xfrm rot="21480000">
              <a:off x="1529207" y="3280766"/>
              <a:ext cx="861545" cy="327455"/>
            </a:xfrm>
            <a:custGeom>
              <a:avLst/>
              <a:gdLst>
                <a:gd name="connsiteX0" fmla="*/ 378809 w 1068581"/>
                <a:gd name="connsiteY0" fmla="*/ 15821 h 406145"/>
                <a:gd name="connsiteX1" fmla="*/ 1054875 w 1068581"/>
                <a:gd name="connsiteY1" fmla="*/ 406146 h 406145"/>
                <a:gd name="connsiteX2" fmla="*/ 1068581 w 1068581"/>
                <a:gd name="connsiteY2" fmla="*/ 398240 h 406145"/>
                <a:gd name="connsiteX3" fmla="*/ 378809 w 1068581"/>
                <a:gd name="connsiteY3" fmla="*/ 0 h 406145"/>
                <a:gd name="connsiteX4" fmla="*/ 0 w 1068581"/>
                <a:gd name="connsiteY4" fmla="*/ 218694 h 406145"/>
                <a:gd name="connsiteX5" fmla="*/ 13706 w 1068581"/>
                <a:gd name="connsiteY5" fmla="*/ 226609 h 40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8581" h="406145">
                  <a:moveTo>
                    <a:pt x="378809" y="15821"/>
                  </a:moveTo>
                  <a:lnTo>
                    <a:pt x="1054875" y="406146"/>
                  </a:lnTo>
                  <a:lnTo>
                    <a:pt x="1068581" y="398240"/>
                  </a:lnTo>
                  <a:lnTo>
                    <a:pt x="378809" y="0"/>
                  </a:lnTo>
                  <a:lnTo>
                    <a:pt x="0" y="218694"/>
                  </a:lnTo>
                  <a:lnTo>
                    <a:pt x="13706" y="226609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sp>
          <p:nvSpPr>
            <p:cNvPr id="7448" name="Freeform: Shape 7447">
              <a:extLst>
                <a:ext uri="{FF2B5EF4-FFF2-40B4-BE49-F238E27FC236}">
                  <a16:creationId xmlns:a16="http://schemas.microsoft.com/office/drawing/2014/main" id="{2F92115C-2C32-D16A-A29C-786A6DC70755}"/>
                </a:ext>
              </a:extLst>
            </p:cNvPr>
            <p:cNvSpPr/>
            <p:nvPr/>
          </p:nvSpPr>
          <p:spPr>
            <a:xfrm rot="21480000">
              <a:off x="1828007" y="3275551"/>
              <a:ext cx="565621" cy="497411"/>
            </a:xfrm>
            <a:custGeom>
              <a:avLst/>
              <a:gdLst>
                <a:gd name="connsiteX0" fmla="*/ 11773 w 701544"/>
                <a:gd name="connsiteY0" fmla="*/ 0 h 616943"/>
                <a:gd name="connsiteX1" fmla="*/ 0 w 701544"/>
                <a:gd name="connsiteY1" fmla="*/ 22622 h 616943"/>
                <a:gd name="connsiteX2" fmla="*/ 657415 w 701544"/>
                <a:gd name="connsiteY2" fmla="*/ 402174 h 616943"/>
                <a:gd name="connsiteX3" fmla="*/ 618573 w 701544"/>
                <a:gd name="connsiteY3" fmla="*/ 424605 h 616943"/>
                <a:gd name="connsiteX4" fmla="*/ 580854 w 701544"/>
                <a:gd name="connsiteY4" fmla="*/ 424605 h 616943"/>
                <a:gd name="connsiteX5" fmla="*/ 296609 w 701544"/>
                <a:gd name="connsiteY5" fmla="*/ 589331 h 616943"/>
                <a:gd name="connsiteX6" fmla="*/ 314773 w 701544"/>
                <a:gd name="connsiteY6" fmla="*/ 599999 h 616943"/>
                <a:gd name="connsiteX7" fmla="*/ 304086 w 701544"/>
                <a:gd name="connsiteY7" fmla="*/ 606171 h 616943"/>
                <a:gd name="connsiteX8" fmla="*/ 322736 w 701544"/>
                <a:gd name="connsiteY8" fmla="*/ 616944 h 616943"/>
                <a:gd name="connsiteX9" fmla="*/ 701545 w 701544"/>
                <a:gd name="connsiteY9" fmla="*/ 398240 h 61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544" h="616943">
                  <a:moveTo>
                    <a:pt x="11773" y="0"/>
                  </a:moveTo>
                  <a:lnTo>
                    <a:pt x="0" y="22622"/>
                  </a:lnTo>
                  <a:lnTo>
                    <a:pt x="657415" y="402174"/>
                  </a:lnTo>
                  <a:lnTo>
                    <a:pt x="618573" y="424605"/>
                  </a:lnTo>
                  <a:lnTo>
                    <a:pt x="580854" y="424605"/>
                  </a:lnTo>
                  <a:lnTo>
                    <a:pt x="296609" y="589331"/>
                  </a:lnTo>
                  <a:lnTo>
                    <a:pt x="314773" y="599999"/>
                  </a:lnTo>
                  <a:lnTo>
                    <a:pt x="304086" y="606171"/>
                  </a:lnTo>
                  <a:lnTo>
                    <a:pt x="322736" y="616944"/>
                  </a:lnTo>
                  <a:lnTo>
                    <a:pt x="701545" y="398240"/>
                  </a:lnTo>
                  <a:close/>
                </a:path>
              </a:pathLst>
            </a:custGeom>
            <a:solidFill>
              <a:schemeClr val="accent2">
                <a:alpha val="2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sp>
          <p:nvSpPr>
            <p:cNvPr id="7449" name="Freeform: Shape 7448">
              <a:extLst>
                <a:ext uri="{FF2B5EF4-FFF2-40B4-BE49-F238E27FC236}">
                  <a16:creationId xmlns:a16="http://schemas.microsoft.com/office/drawing/2014/main" id="{5F0D7CAB-D89E-2CED-EED7-FD9F38C48C3B}"/>
                </a:ext>
              </a:extLst>
            </p:cNvPr>
            <p:cNvSpPr/>
            <p:nvPr/>
          </p:nvSpPr>
          <p:spPr>
            <a:xfrm rot="21480000">
              <a:off x="1834530" y="3275437"/>
              <a:ext cx="556129" cy="327455"/>
            </a:xfrm>
            <a:custGeom>
              <a:avLst/>
              <a:gdLst>
                <a:gd name="connsiteX0" fmla="*/ 0 w 689771"/>
                <a:gd name="connsiteY0" fmla="*/ 0 h 406145"/>
                <a:gd name="connsiteX1" fmla="*/ 0 w 689771"/>
                <a:gd name="connsiteY1" fmla="*/ 15821 h 406145"/>
                <a:gd name="connsiteX2" fmla="*/ 676065 w 689771"/>
                <a:gd name="connsiteY2" fmla="*/ 406146 h 406145"/>
                <a:gd name="connsiteX3" fmla="*/ 689772 w 689771"/>
                <a:gd name="connsiteY3" fmla="*/ 398240 h 40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9771" h="406145">
                  <a:moveTo>
                    <a:pt x="0" y="0"/>
                  </a:moveTo>
                  <a:lnTo>
                    <a:pt x="0" y="15821"/>
                  </a:lnTo>
                  <a:lnTo>
                    <a:pt x="676065" y="406146"/>
                  </a:lnTo>
                  <a:lnTo>
                    <a:pt x="689772" y="39824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 Nova Cond" panose="020B0506020202020204" pitchFamily="34" charset="0"/>
                <a:ea typeface="+mn-ea"/>
                <a:cs typeface="+mn-cs"/>
              </a:endParaRPr>
            </a:p>
          </p:txBody>
        </p:sp>
        <p:cxnSp>
          <p:nvCxnSpPr>
            <p:cNvPr id="7450" name="Straight Connector 7449">
              <a:extLst>
                <a:ext uri="{FF2B5EF4-FFF2-40B4-BE49-F238E27FC236}">
                  <a16:creationId xmlns:a16="http://schemas.microsoft.com/office/drawing/2014/main" id="{B9AA99D7-9F2A-7CBA-733B-CE4801EF9654}"/>
                </a:ext>
              </a:extLst>
            </p:cNvPr>
            <p:cNvCxnSpPr>
              <a:cxnSpLocks/>
            </p:cNvCxnSpPr>
            <p:nvPr/>
          </p:nvCxnSpPr>
          <p:spPr>
            <a:xfrm>
              <a:off x="2737927" y="2584611"/>
              <a:ext cx="1545729" cy="1003808"/>
            </a:xfrm>
            <a:prstGeom prst="line">
              <a:avLst/>
            </a:prstGeom>
            <a:ln w="6350" cap="rnd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1" name="Straight Connector 7450">
              <a:extLst>
                <a:ext uri="{FF2B5EF4-FFF2-40B4-BE49-F238E27FC236}">
                  <a16:creationId xmlns:a16="http://schemas.microsoft.com/office/drawing/2014/main" id="{D78DCA38-6A31-9E50-12E1-CF0BB546FF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26906" y="3591287"/>
              <a:ext cx="2159702" cy="1381841"/>
            </a:xfrm>
            <a:prstGeom prst="line">
              <a:avLst/>
            </a:prstGeom>
            <a:ln w="6350" cap="rnd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2" name="Straight Connector 7451">
              <a:extLst>
                <a:ext uri="{FF2B5EF4-FFF2-40B4-BE49-F238E27FC236}">
                  <a16:creationId xmlns:a16="http://schemas.microsoft.com/office/drawing/2014/main" id="{25BE8BCC-3C2B-794C-BCA5-FBD739E99A80}"/>
                </a:ext>
              </a:extLst>
            </p:cNvPr>
            <p:cNvCxnSpPr>
              <a:cxnSpLocks/>
            </p:cNvCxnSpPr>
            <p:nvPr/>
          </p:nvCxnSpPr>
          <p:spPr>
            <a:xfrm>
              <a:off x="579446" y="3967642"/>
              <a:ext cx="1548309" cy="1005324"/>
            </a:xfrm>
            <a:prstGeom prst="line">
              <a:avLst/>
            </a:prstGeom>
            <a:ln w="63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3" name="Straight Connector 7452">
              <a:extLst>
                <a:ext uri="{FF2B5EF4-FFF2-40B4-BE49-F238E27FC236}">
                  <a16:creationId xmlns:a16="http://schemas.microsoft.com/office/drawing/2014/main" id="{A69FD68B-09AA-F856-783E-55E04A3261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7226" y="2583248"/>
              <a:ext cx="2159702" cy="1381841"/>
            </a:xfrm>
            <a:prstGeom prst="line">
              <a:avLst/>
            </a:prstGeom>
            <a:ln w="6350" cap="rnd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54" name="Group 7453">
              <a:extLst>
                <a:ext uri="{FF2B5EF4-FFF2-40B4-BE49-F238E27FC236}">
                  <a16:creationId xmlns:a16="http://schemas.microsoft.com/office/drawing/2014/main" id="{513E5DD5-532E-890E-B048-F4CE9FF12AF7}"/>
                </a:ext>
              </a:extLst>
            </p:cNvPr>
            <p:cNvGrpSpPr/>
            <p:nvPr/>
          </p:nvGrpSpPr>
          <p:grpSpPr>
            <a:xfrm>
              <a:off x="2141606" y="2495286"/>
              <a:ext cx="1923794" cy="1054599"/>
              <a:chOff x="2611153" y="3158237"/>
              <a:chExt cx="2144820" cy="1175763"/>
            </a:xfrm>
          </p:grpSpPr>
          <p:grpSp>
            <p:nvGrpSpPr>
              <p:cNvPr id="12331" name="Group 12330">
                <a:extLst>
                  <a:ext uri="{FF2B5EF4-FFF2-40B4-BE49-F238E27FC236}">
                    <a16:creationId xmlns:a16="http://schemas.microsoft.com/office/drawing/2014/main" id="{F5762721-FB8B-7A46-8165-C5809BDD457B}"/>
                  </a:ext>
                </a:extLst>
              </p:cNvPr>
              <p:cNvGrpSpPr/>
              <p:nvPr/>
            </p:nvGrpSpPr>
            <p:grpSpPr>
              <a:xfrm>
                <a:off x="4210015" y="3176088"/>
                <a:ext cx="545958" cy="673372"/>
                <a:chOff x="4152892" y="2711160"/>
                <a:chExt cx="1625759" cy="2005174"/>
              </a:xfrm>
            </p:grpSpPr>
            <p:grpSp>
              <p:nvGrpSpPr>
                <p:cNvPr id="13004" name="Graphic 7674">
                  <a:extLst>
                    <a:ext uri="{FF2B5EF4-FFF2-40B4-BE49-F238E27FC236}">
                      <a16:creationId xmlns:a16="http://schemas.microsoft.com/office/drawing/2014/main" id="{1920A8F5-A15C-74C1-632C-680100A6503F}"/>
                    </a:ext>
                  </a:extLst>
                </p:cNvPr>
                <p:cNvGrpSpPr/>
                <p:nvPr/>
              </p:nvGrpSpPr>
              <p:grpSpPr>
                <a:xfrm>
                  <a:off x="4152892" y="2943696"/>
                  <a:ext cx="1625759" cy="1692364"/>
                  <a:chOff x="14434813" y="2759315"/>
                  <a:chExt cx="565613" cy="588787"/>
                </a:xfrm>
                <a:solidFill>
                  <a:schemeClr val="tx2">
                    <a:lumMod val="85000"/>
                    <a:lumOff val="15000"/>
                  </a:schemeClr>
                </a:solidFill>
              </p:grpSpPr>
              <p:grpSp>
                <p:nvGrpSpPr>
                  <p:cNvPr id="13375" name="Graphic 7674">
                    <a:extLst>
                      <a:ext uri="{FF2B5EF4-FFF2-40B4-BE49-F238E27FC236}">
                        <a16:creationId xmlns:a16="http://schemas.microsoft.com/office/drawing/2014/main" id="{A82BE73A-9214-4D9F-0071-C029A1F8C1A0}"/>
                      </a:ext>
                    </a:extLst>
                  </p:cNvPr>
                  <p:cNvGrpSpPr/>
                  <p:nvPr/>
                </p:nvGrpSpPr>
                <p:grpSpPr>
                  <a:xfrm>
                    <a:off x="14434813" y="2759315"/>
                    <a:ext cx="565613" cy="588787"/>
                    <a:chOff x="14434813" y="2759315"/>
                    <a:chExt cx="565613" cy="588787"/>
                  </a:xfrm>
                  <a:grpFill/>
                </p:grpSpPr>
                <p:sp>
                  <p:nvSpPr>
                    <p:cNvPr id="13449" name="Freeform: Shape 13448">
                      <a:extLst>
                        <a:ext uri="{FF2B5EF4-FFF2-40B4-BE49-F238E27FC236}">
                          <a16:creationId xmlns:a16="http://schemas.microsoft.com/office/drawing/2014/main" id="{0160461F-4A30-4D28-FE52-B38AAD13E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880540"/>
                      <a:ext cx="373418" cy="363054"/>
                    </a:xfrm>
                    <a:custGeom>
                      <a:avLst/>
                      <a:gdLst>
                        <a:gd name="connsiteX0" fmla="*/ 373418 w 373418"/>
                        <a:gd name="connsiteY0" fmla="*/ 363055 h 363054"/>
                        <a:gd name="connsiteX1" fmla="*/ 0 w 373418"/>
                        <a:gd name="connsiteY1" fmla="*/ 147466 h 363054"/>
                        <a:gd name="connsiteX2" fmla="*/ 0 w 373418"/>
                        <a:gd name="connsiteY2" fmla="*/ 0 h 363054"/>
                        <a:gd name="connsiteX3" fmla="*/ 373418 w 373418"/>
                        <a:gd name="connsiteY3" fmla="*/ 215589 h 363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3418" h="363054">
                          <a:moveTo>
                            <a:pt x="373418" y="363055"/>
                          </a:moveTo>
                          <a:lnTo>
                            <a:pt x="0" y="147466"/>
                          </a:lnTo>
                          <a:lnTo>
                            <a:pt x="0" y="0"/>
                          </a:lnTo>
                          <a:lnTo>
                            <a:pt x="373418" y="215589"/>
                          </a:lnTo>
                          <a:close/>
                        </a:path>
                      </a:pathLst>
                    </a:custGeom>
                    <a:solidFill>
                      <a:schemeClr val="accent1">
                        <a:lumMod val="7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0" name="Freeform: Shape 13449">
                      <a:extLst>
                        <a:ext uri="{FF2B5EF4-FFF2-40B4-BE49-F238E27FC236}">
                          <a16:creationId xmlns:a16="http://schemas.microsoft.com/office/drawing/2014/main" id="{37527186-48F7-6188-0553-5DB02F8A7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17553" y="3059781"/>
                      <a:ext cx="48606" cy="81924"/>
                    </a:xfrm>
                    <a:custGeom>
                      <a:avLst/>
                      <a:gdLst>
                        <a:gd name="connsiteX0" fmla="*/ 48606 w 48606"/>
                        <a:gd name="connsiteY0" fmla="*/ 28061 h 81924"/>
                        <a:gd name="connsiteX1" fmla="*/ 0 w 48606"/>
                        <a:gd name="connsiteY1" fmla="*/ 0 h 81924"/>
                        <a:gd name="connsiteX2" fmla="*/ 0 w 48606"/>
                        <a:gd name="connsiteY2" fmla="*/ 53864 h 81924"/>
                        <a:gd name="connsiteX3" fmla="*/ 48606 w 48606"/>
                        <a:gd name="connsiteY3" fmla="*/ 81925 h 81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606" h="81924">
                          <a:moveTo>
                            <a:pt x="48606" y="28061"/>
                          </a:moveTo>
                          <a:lnTo>
                            <a:pt x="0" y="0"/>
                          </a:lnTo>
                          <a:lnTo>
                            <a:pt x="0" y="53864"/>
                          </a:lnTo>
                          <a:lnTo>
                            <a:pt x="48606" y="8192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1" name="Freeform: Shape 13450">
                      <a:extLst>
                        <a:ext uri="{FF2B5EF4-FFF2-40B4-BE49-F238E27FC236}">
                          <a16:creationId xmlns:a16="http://schemas.microsoft.com/office/drawing/2014/main" id="{3A403232-EE20-78AB-7F48-077A1BD22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870281"/>
                      <a:ext cx="373418" cy="225847"/>
                    </a:xfrm>
                    <a:custGeom>
                      <a:avLst/>
                      <a:gdLst>
                        <a:gd name="connsiteX0" fmla="*/ 373418 w 373418"/>
                        <a:gd name="connsiteY0" fmla="*/ 225847 h 225847"/>
                        <a:gd name="connsiteX1" fmla="*/ 0 w 373418"/>
                        <a:gd name="connsiteY1" fmla="*/ 10259 h 225847"/>
                        <a:gd name="connsiteX2" fmla="*/ 0 w 373418"/>
                        <a:gd name="connsiteY2" fmla="*/ 0 h 225847"/>
                        <a:gd name="connsiteX3" fmla="*/ 373418 w 373418"/>
                        <a:gd name="connsiteY3" fmla="*/ 215589 h 225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3418" h="225847">
                          <a:moveTo>
                            <a:pt x="373418" y="225847"/>
                          </a:moveTo>
                          <a:lnTo>
                            <a:pt x="0" y="10259"/>
                          </a:lnTo>
                          <a:lnTo>
                            <a:pt x="0" y="0"/>
                          </a:lnTo>
                          <a:lnTo>
                            <a:pt x="373418" y="21558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2" name="Freeform: Shape 13451">
                      <a:extLst>
                        <a:ext uri="{FF2B5EF4-FFF2-40B4-BE49-F238E27FC236}">
                          <a16:creationId xmlns:a16="http://schemas.microsoft.com/office/drawing/2014/main" id="{A70DAB5A-6988-92C0-7358-4D6B3EA2BA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759315"/>
                      <a:ext cx="565613" cy="326555"/>
                    </a:xfrm>
                    <a:custGeom>
                      <a:avLst/>
                      <a:gdLst>
                        <a:gd name="connsiteX0" fmla="*/ 373418 w 565613"/>
                        <a:gd name="connsiteY0" fmla="*/ 326555 h 326555"/>
                        <a:gd name="connsiteX1" fmla="*/ 0 w 565613"/>
                        <a:gd name="connsiteY1" fmla="*/ 110966 h 326555"/>
                        <a:gd name="connsiteX2" fmla="*/ 192205 w 565613"/>
                        <a:gd name="connsiteY2" fmla="*/ 0 h 326555"/>
                        <a:gd name="connsiteX3" fmla="*/ 565613 w 565613"/>
                        <a:gd name="connsiteY3" fmla="*/ 215589 h 326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613" h="326555">
                          <a:moveTo>
                            <a:pt x="373418" y="326555"/>
                          </a:moveTo>
                          <a:lnTo>
                            <a:pt x="0" y="110966"/>
                          </a:lnTo>
                          <a:lnTo>
                            <a:pt x="192205" y="0"/>
                          </a:lnTo>
                          <a:lnTo>
                            <a:pt x="565613" y="215589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3" name="Freeform: Shape 13452">
                      <a:extLst>
                        <a:ext uri="{FF2B5EF4-FFF2-40B4-BE49-F238E27FC236}">
                          <a16:creationId xmlns:a16="http://schemas.microsoft.com/office/drawing/2014/main" id="{30DF5110-FEA8-C21B-7F0B-9199EEC9A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3027997"/>
                      <a:ext cx="373408" cy="320106"/>
                    </a:xfrm>
                    <a:custGeom>
                      <a:avLst/>
                      <a:gdLst>
                        <a:gd name="connsiteX0" fmla="*/ 373409 w 373408"/>
                        <a:gd name="connsiteY0" fmla="*/ 215608 h 320106"/>
                        <a:gd name="connsiteX1" fmla="*/ 373409 w 373408"/>
                        <a:gd name="connsiteY1" fmla="*/ 320107 h 320106"/>
                        <a:gd name="connsiteX2" fmla="*/ 366303 w 373408"/>
                        <a:gd name="connsiteY2" fmla="*/ 315992 h 320106"/>
                        <a:gd name="connsiteX3" fmla="*/ 366303 w 373408"/>
                        <a:gd name="connsiteY3" fmla="*/ 299142 h 320106"/>
                        <a:gd name="connsiteX4" fmla="*/ 7125 w 373408"/>
                        <a:gd name="connsiteY4" fmla="*/ 91773 h 320106"/>
                        <a:gd name="connsiteX5" fmla="*/ 7125 w 373408"/>
                        <a:gd name="connsiteY5" fmla="*/ 108623 h 320106"/>
                        <a:gd name="connsiteX6" fmla="*/ 0 w 373408"/>
                        <a:gd name="connsiteY6" fmla="*/ 104508 h 320106"/>
                        <a:gd name="connsiteX7" fmla="*/ 0 w 373408"/>
                        <a:gd name="connsiteY7" fmla="*/ 0 h 320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73408" h="320106">
                          <a:moveTo>
                            <a:pt x="373409" y="215608"/>
                          </a:moveTo>
                          <a:lnTo>
                            <a:pt x="373409" y="320107"/>
                          </a:lnTo>
                          <a:lnTo>
                            <a:pt x="366303" y="315992"/>
                          </a:lnTo>
                          <a:lnTo>
                            <a:pt x="366303" y="299142"/>
                          </a:lnTo>
                          <a:lnTo>
                            <a:pt x="7125" y="91773"/>
                          </a:lnTo>
                          <a:lnTo>
                            <a:pt x="7125" y="108623"/>
                          </a:lnTo>
                          <a:lnTo>
                            <a:pt x="0" y="10450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4" name="Freeform: Shape 13453">
                      <a:extLst>
                        <a:ext uri="{FF2B5EF4-FFF2-40B4-BE49-F238E27FC236}">
                          <a16:creationId xmlns:a16="http://schemas.microsoft.com/office/drawing/2014/main" id="{302AA4F3-75C1-FD73-B58B-9931FB1F1E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38855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5" name="Freeform: Shape 13454">
                      <a:extLst>
                        <a:ext uri="{FF2B5EF4-FFF2-40B4-BE49-F238E27FC236}">
                          <a16:creationId xmlns:a16="http://schemas.microsoft.com/office/drawing/2014/main" id="{D0121AAA-E075-330B-BFD8-6C0233937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52342"/>
                      <a:ext cx="359187" cy="215798"/>
                    </a:xfrm>
                    <a:custGeom>
                      <a:avLst/>
                      <a:gdLst>
                        <a:gd name="connsiteX0" fmla="*/ 359188 w 359187"/>
                        <a:gd name="connsiteY0" fmla="*/ 207378 h 215798"/>
                        <a:gd name="connsiteX1" fmla="*/ 0 w 359187"/>
                        <a:gd name="connsiteY1" fmla="*/ 0 h 215798"/>
                        <a:gd name="connsiteX2" fmla="*/ 0 w 359187"/>
                        <a:gd name="connsiteY2" fmla="*/ 8420 h 215798"/>
                        <a:gd name="connsiteX3" fmla="*/ 359188 w 359187"/>
                        <a:gd name="connsiteY3" fmla="*/ 215798 h 2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798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20"/>
                          </a:lnTo>
                          <a:lnTo>
                            <a:pt x="359188" y="21579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6" name="Freeform: Shape 13455">
                      <a:extLst>
                        <a:ext uri="{FF2B5EF4-FFF2-40B4-BE49-F238E27FC236}">
                          <a16:creationId xmlns:a16="http://schemas.microsoft.com/office/drawing/2014/main" id="{B30BCAA2-A6A4-58FF-705D-3ACE610E9E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65820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7" name="Freeform: Shape 13456">
                      <a:extLst>
                        <a:ext uri="{FF2B5EF4-FFF2-40B4-BE49-F238E27FC236}">
                          <a16:creationId xmlns:a16="http://schemas.microsoft.com/office/drawing/2014/main" id="{0A91D512-1B3C-7188-E609-930536F3BE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79308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8" name="Freeform: Shape 13457">
                      <a:extLst>
                        <a:ext uri="{FF2B5EF4-FFF2-40B4-BE49-F238E27FC236}">
                          <a16:creationId xmlns:a16="http://schemas.microsoft.com/office/drawing/2014/main" id="{40BE283E-7CCE-A15D-BBF0-DDCF7F34FF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92795"/>
                      <a:ext cx="359187" cy="215798"/>
                    </a:xfrm>
                    <a:custGeom>
                      <a:avLst/>
                      <a:gdLst>
                        <a:gd name="connsiteX0" fmla="*/ 359188 w 359187"/>
                        <a:gd name="connsiteY0" fmla="*/ 207369 h 215798"/>
                        <a:gd name="connsiteX1" fmla="*/ 0 w 359187"/>
                        <a:gd name="connsiteY1" fmla="*/ 0 h 215798"/>
                        <a:gd name="connsiteX2" fmla="*/ 0 w 359187"/>
                        <a:gd name="connsiteY2" fmla="*/ 8420 h 215798"/>
                        <a:gd name="connsiteX3" fmla="*/ 359188 w 359187"/>
                        <a:gd name="connsiteY3" fmla="*/ 215798 h 2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798">
                          <a:moveTo>
                            <a:pt x="359188" y="207369"/>
                          </a:moveTo>
                          <a:lnTo>
                            <a:pt x="0" y="0"/>
                          </a:lnTo>
                          <a:lnTo>
                            <a:pt x="0" y="8420"/>
                          </a:lnTo>
                          <a:lnTo>
                            <a:pt x="359188" y="21579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59" name="Freeform: Shape 13458">
                      <a:extLst>
                        <a:ext uri="{FF2B5EF4-FFF2-40B4-BE49-F238E27FC236}">
                          <a16:creationId xmlns:a16="http://schemas.microsoft.com/office/drawing/2014/main" id="{45DE907D-7080-CE51-7D32-52D6B44247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06273"/>
                      <a:ext cx="359187" cy="215808"/>
                    </a:xfrm>
                    <a:custGeom>
                      <a:avLst/>
                      <a:gdLst>
                        <a:gd name="connsiteX0" fmla="*/ 359188 w 359187"/>
                        <a:gd name="connsiteY0" fmla="*/ 207378 h 215808"/>
                        <a:gd name="connsiteX1" fmla="*/ 0 w 359187"/>
                        <a:gd name="connsiteY1" fmla="*/ 0 h 215808"/>
                        <a:gd name="connsiteX2" fmla="*/ 0 w 359187"/>
                        <a:gd name="connsiteY2" fmla="*/ 8430 h 215808"/>
                        <a:gd name="connsiteX3" fmla="*/ 359188 w 359187"/>
                        <a:gd name="connsiteY3" fmla="*/ 215808 h 21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8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376" name="Graphic 7674">
                    <a:extLst>
                      <a:ext uri="{FF2B5EF4-FFF2-40B4-BE49-F238E27FC236}">
                        <a16:creationId xmlns:a16="http://schemas.microsoft.com/office/drawing/2014/main" id="{78595AE4-324F-6308-99E2-C26C95FAB385}"/>
                      </a:ext>
                    </a:extLst>
                  </p:cNvPr>
                  <p:cNvGrpSpPr/>
                  <p:nvPr/>
                </p:nvGrpSpPr>
                <p:grpSpPr>
                  <a:xfrm>
                    <a:off x="14808222" y="2974904"/>
                    <a:ext cx="192204" cy="373199"/>
                    <a:chOff x="14808222" y="2974904"/>
                    <a:chExt cx="192204" cy="373199"/>
                  </a:xfrm>
                  <a:grpFill/>
                </p:grpSpPr>
                <p:grpSp>
                  <p:nvGrpSpPr>
                    <p:cNvPr id="13418" name="Graphic 7674">
                      <a:extLst>
                        <a:ext uri="{FF2B5EF4-FFF2-40B4-BE49-F238E27FC236}">
                          <a16:creationId xmlns:a16="http://schemas.microsoft.com/office/drawing/2014/main" id="{81D74ABC-190D-315A-295A-C4EC924552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08222" y="2974904"/>
                      <a:ext cx="192204" cy="373199"/>
                      <a:chOff x="14808222" y="2974904"/>
                      <a:chExt cx="192204" cy="373199"/>
                    </a:xfrm>
                    <a:grpFill/>
                  </p:grpSpPr>
                  <p:sp>
                    <p:nvSpPr>
                      <p:cNvPr id="13420" name="Freeform: Shape 13419">
                        <a:extLst>
                          <a:ext uri="{FF2B5EF4-FFF2-40B4-BE49-F238E27FC236}">
                            <a16:creationId xmlns:a16="http://schemas.microsoft.com/office/drawing/2014/main" id="{0F2E7B09-4B9C-8F20-A12E-549445E59F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31" y="2985163"/>
                        <a:ext cx="192195" cy="258432"/>
                      </a:xfrm>
                      <a:custGeom>
                        <a:avLst/>
                        <a:gdLst>
                          <a:gd name="connsiteX0" fmla="*/ 0 w 192195"/>
                          <a:gd name="connsiteY0" fmla="*/ 258432 h 258432"/>
                          <a:gd name="connsiteX1" fmla="*/ 192195 w 192195"/>
                          <a:gd name="connsiteY1" fmla="*/ 147466 h 258432"/>
                          <a:gd name="connsiteX2" fmla="*/ 192195 w 192195"/>
                          <a:gd name="connsiteY2" fmla="*/ 0 h 258432"/>
                          <a:gd name="connsiteX3" fmla="*/ 0 w 192195"/>
                          <a:gd name="connsiteY3" fmla="*/ 110966 h 25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2195" h="258432">
                            <a:moveTo>
                              <a:pt x="0" y="258432"/>
                            </a:moveTo>
                            <a:lnTo>
                              <a:pt x="192195" y="147466"/>
                            </a:lnTo>
                            <a:lnTo>
                              <a:pt x="192195" y="0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1" name="Freeform: Shape 13420">
                        <a:extLst>
                          <a:ext uri="{FF2B5EF4-FFF2-40B4-BE49-F238E27FC236}">
                            <a16:creationId xmlns:a16="http://schemas.microsoft.com/office/drawing/2014/main" id="{F3B8735C-F409-2289-08FA-E108CA17A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31" y="2974904"/>
                        <a:ext cx="192195" cy="121224"/>
                      </a:xfrm>
                      <a:custGeom>
                        <a:avLst/>
                        <a:gdLst>
                          <a:gd name="connsiteX0" fmla="*/ 0 w 192195"/>
                          <a:gd name="connsiteY0" fmla="*/ 121225 h 121224"/>
                          <a:gd name="connsiteX1" fmla="*/ 192195 w 192195"/>
                          <a:gd name="connsiteY1" fmla="*/ 10258 h 121224"/>
                          <a:gd name="connsiteX2" fmla="*/ 192195 w 192195"/>
                          <a:gd name="connsiteY2" fmla="*/ 0 h 121224"/>
                          <a:gd name="connsiteX3" fmla="*/ 0 w 192195"/>
                          <a:gd name="connsiteY3" fmla="*/ 110966 h 1212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2195" h="121224">
                            <a:moveTo>
                              <a:pt x="0" y="121225"/>
                            </a:moveTo>
                            <a:lnTo>
                              <a:pt x="192195" y="10258"/>
                            </a:lnTo>
                            <a:lnTo>
                              <a:pt x="192195" y="0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2" name="Freeform: Shape 13421">
                        <a:extLst>
                          <a:ext uri="{FF2B5EF4-FFF2-40B4-BE49-F238E27FC236}">
                            <a16:creationId xmlns:a16="http://schemas.microsoft.com/office/drawing/2014/main" id="{045ACF64-E4E0-525F-CAB6-894BE5C3A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22" y="3132638"/>
                        <a:ext cx="192195" cy="215465"/>
                      </a:xfrm>
                      <a:custGeom>
                        <a:avLst/>
                        <a:gdLst>
                          <a:gd name="connsiteX0" fmla="*/ 192196 w 192195"/>
                          <a:gd name="connsiteY0" fmla="*/ 0 h 215465"/>
                          <a:gd name="connsiteX1" fmla="*/ 192196 w 192195"/>
                          <a:gd name="connsiteY1" fmla="*/ 104499 h 215465"/>
                          <a:gd name="connsiteX2" fmla="*/ 185090 w 192195"/>
                          <a:gd name="connsiteY2" fmla="*/ 108595 h 215465"/>
                          <a:gd name="connsiteX3" fmla="*/ 185090 w 192195"/>
                          <a:gd name="connsiteY3" fmla="*/ 91745 h 215465"/>
                          <a:gd name="connsiteX4" fmla="*/ 7125 w 192195"/>
                          <a:gd name="connsiteY4" fmla="*/ 194500 h 215465"/>
                          <a:gd name="connsiteX5" fmla="*/ 7125 w 192195"/>
                          <a:gd name="connsiteY5" fmla="*/ 211350 h 215465"/>
                          <a:gd name="connsiteX6" fmla="*/ 0 w 192195"/>
                          <a:gd name="connsiteY6" fmla="*/ 215465 h 215465"/>
                          <a:gd name="connsiteX7" fmla="*/ 0 w 192195"/>
                          <a:gd name="connsiteY7" fmla="*/ 110966 h 2154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2195" h="215465">
                            <a:moveTo>
                              <a:pt x="192196" y="0"/>
                            </a:moveTo>
                            <a:lnTo>
                              <a:pt x="192196" y="104499"/>
                            </a:lnTo>
                            <a:lnTo>
                              <a:pt x="185090" y="108595"/>
                            </a:lnTo>
                            <a:lnTo>
                              <a:pt x="185090" y="91745"/>
                            </a:lnTo>
                            <a:lnTo>
                              <a:pt x="7125" y="194500"/>
                            </a:lnTo>
                            <a:lnTo>
                              <a:pt x="7125" y="211350"/>
                            </a:lnTo>
                            <a:lnTo>
                              <a:pt x="0" y="215465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3" name="Freeform: Shape 13422">
                        <a:extLst>
                          <a:ext uri="{FF2B5EF4-FFF2-40B4-BE49-F238E27FC236}">
                            <a16:creationId xmlns:a16="http://schemas.microsoft.com/office/drawing/2014/main" id="{27F0AA48-38A3-FA0E-FABD-6650753DCA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43478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4" name="Freeform: Shape 13423">
                        <a:extLst>
                          <a:ext uri="{FF2B5EF4-FFF2-40B4-BE49-F238E27FC236}">
                            <a16:creationId xmlns:a16="http://schemas.microsoft.com/office/drawing/2014/main" id="{3F0B409C-4B79-56EA-7E81-BEEEF4D0F8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49621"/>
                        <a:ext cx="177974" cy="105041"/>
                      </a:xfrm>
                      <a:custGeom>
                        <a:avLst/>
                        <a:gdLst>
                          <a:gd name="connsiteX0" fmla="*/ 0 w 177974"/>
                          <a:gd name="connsiteY0" fmla="*/ 105042 h 105041"/>
                          <a:gd name="connsiteX1" fmla="*/ 177975 w 177974"/>
                          <a:gd name="connsiteY1" fmla="*/ 2286 h 105041"/>
                          <a:gd name="connsiteX2" fmla="*/ 174022 w 177974"/>
                          <a:gd name="connsiteY2" fmla="*/ 0 h 105041"/>
                          <a:gd name="connsiteX3" fmla="*/ 0 w 177974"/>
                          <a:gd name="connsiteY3" fmla="*/ 100479 h 105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41">
                            <a:moveTo>
                              <a:pt x="0" y="10504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5" name="Freeform: Shape 13424">
                        <a:extLst>
                          <a:ext uri="{FF2B5EF4-FFF2-40B4-BE49-F238E27FC236}">
                            <a16:creationId xmlns:a16="http://schemas.microsoft.com/office/drawing/2014/main" id="{40B7EAB4-346E-A1E3-5670-BAEC0DB103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56965"/>
                        <a:ext cx="177974" cy="11117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75"/>
                          <a:gd name="connsiteX1" fmla="*/ 177975 w 177974"/>
                          <a:gd name="connsiteY1" fmla="*/ 0 h 111175"/>
                          <a:gd name="connsiteX2" fmla="*/ 177975 w 177974"/>
                          <a:gd name="connsiteY2" fmla="*/ 8430 h 111175"/>
                          <a:gd name="connsiteX3" fmla="*/ 0 w 177974"/>
                          <a:gd name="connsiteY3" fmla="*/ 111176 h 111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7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6" name="Freeform: Shape 13425">
                        <a:extLst>
                          <a:ext uri="{FF2B5EF4-FFF2-40B4-BE49-F238E27FC236}">
                            <a16:creationId xmlns:a16="http://schemas.microsoft.com/office/drawing/2014/main" id="{413E78A7-9874-67D7-EFE6-4620ADE3FB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63109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8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7" name="Freeform: Shape 13426">
                        <a:extLst>
                          <a:ext uri="{FF2B5EF4-FFF2-40B4-BE49-F238E27FC236}">
                            <a16:creationId xmlns:a16="http://schemas.microsoft.com/office/drawing/2014/main" id="{EFFA7B15-0A17-022E-3A8C-39FE5EA70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70443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8" name="Freeform: Shape 13427">
                        <a:extLst>
                          <a:ext uri="{FF2B5EF4-FFF2-40B4-BE49-F238E27FC236}">
                            <a16:creationId xmlns:a16="http://schemas.microsoft.com/office/drawing/2014/main" id="{B39FB3E4-D673-3096-E64C-02DFDB96F8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76596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29" name="Freeform: Shape 13428">
                        <a:extLst>
                          <a:ext uri="{FF2B5EF4-FFF2-40B4-BE49-F238E27FC236}">
                            <a16:creationId xmlns:a16="http://schemas.microsoft.com/office/drawing/2014/main" id="{8FEBFD7E-21AB-BA71-5055-AA6FFC47B4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83930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0" name="Freeform: Shape 13429">
                        <a:extLst>
                          <a:ext uri="{FF2B5EF4-FFF2-40B4-BE49-F238E27FC236}">
                            <a16:creationId xmlns:a16="http://schemas.microsoft.com/office/drawing/2014/main" id="{96C09A45-4F1C-C1FC-F0F1-0F509172ED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90074"/>
                        <a:ext cx="177974" cy="105041"/>
                      </a:xfrm>
                      <a:custGeom>
                        <a:avLst/>
                        <a:gdLst>
                          <a:gd name="connsiteX0" fmla="*/ 0 w 177974"/>
                          <a:gd name="connsiteY0" fmla="*/ 105042 h 105041"/>
                          <a:gd name="connsiteX1" fmla="*/ 177975 w 177974"/>
                          <a:gd name="connsiteY1" fmla="*/ 2286 h 105041"/>
                          <a:gd name="connsiteX2" fmla="*/ 174022 w 177974"/>
                          <a:gd name="connsiteY2" fmla="*/ 0 h 105041"/>
                          <a:gd name="connsiteX3" fmla="*/ 0 w 177974"/>
                          <a:gd name="connsiteY3" fmla="*/ 100479 h 105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41">
                            <a:moveTo>
                              <a:pt x="0" y="10504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1" name="Freeform: Shape 13430">
                        <a:extLst>
                          <a:ext uri="{FF2B5EF4-FFF2-40B4-BE49-F238E27FC236}">
                            <a16:creationId xmlns:a16="http://schemas.microsoft.com/office/drawing/2014/main" id="{6F503BD4-0FD2-E85F-6B59-CBC205B2C5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97418"/>
                        <a:ext cx="177974" cy="111175"/>
                      </a:xfrm>
                      <a:custGeom>
                        <a:avLst/>
                        <a:gdLst>
                          <a:gd name="connsiteX0" fmla="*/ 0 w 177974"/>
                          <a:gd name="connsiteY0" fmla="*/ 102746 h 111175"/>
                          <a:gd name="connsiteX1" fmla="*/ 177975 w 177974"/>
                          <a:gd name="connsiteY1" fmla="*/ 0 h 111175"/>
                          <a:gd name="connsiteX2" fmla="*/ 177975 w 177974"/>
                          <a:gd name="connsiteY2" fmla="*/ 8420 h 111175"/>
                          <a:gd name="connsiteX3" fmla="*/ 0 w 177974"/>
                          <a:gd name="connsiteY3" fmla="*/ 111176 h 111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75">
                            <a:moveTo>
                              <a:pt x="0" y="102746"/>
                            </a:moveTo>
                            <a:lnTo>
                              <a:pt x="177975" y="0"/>
                            </a:lnTo>
                            <a:lnTo>
                              <a:pt x="177975" y="8420"/>
                            </a:lnTo>
                            <a:lnTo>
                              <a:pt x="0" y="1111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2" name="Freeform: Shape 13431">
                        <a:extLst>
                          <a:ext uri="{FF2B5EF4-FFF2-40B4-BE49-F238E27FC236}">
                            <a16:creationId xmlns:a16="http://schemas.microsoft.com/office/drawing/2014/main" id="{CDD85681-3CA9-E109-D57C-2037061726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03561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3" name="Freeform: Shape 13432">
                        <a:extLst>
                          <a:ext uri="{FF2B5EF4-FFF2-40B4-BE49-F238E27FC236}">
                            <a16:creationId xmlns:a16="http://schemas.microsoft.com/office/drawing/2014/main" id="{7D76F544-D99F-CBB9-61BD-5CC80D1EFC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10896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4" name="Freeform: Shape 13433">
                        <a:extLst>
                          <a:ext uri="{FF2B5EF4-FFF2-40B4-BE49-F238E27FC236}">
                            <a16:creationId xmlns:a16="http://schemas.microsoft.com/office/drawing/2014/main" id="{FA136355-9595-0465-69D9-2147C4FD2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17049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5" name="Freeform: Shape 13434">
                        <a:extLst>
                          <a:ext uri="{FF2B5EF4-FFF2-40B4-BE49-F238E27FC236}">
                            <a16:creationId xmlns:a16="http://schemas.microsoft.com/office/drawing/2014/main" id="{122ABE84-7403-F25F-59B4-D90B1F3F6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224383"/>
                        <a:ext cx="3952" cy="16849"/>
                      </a:xfrm>
                      <a:custGeom>
                        <a:avLst/>
                        <a:gdLst>
                          <a:gd name="connsiteX0" fmla="*/ 3953 w 3952"/>
                          <a:gd name="connsiteY0" fmla="*/ 0 h 16849"/>
                          <a:gd name="connsiteX1" fmla="*/ 3953 w 3952"/>
                          <a:gd name="connsiteY1" fmla="*/ 16850 h 16849"/>
                          <a:gd name="connsiteX2" fmla="*/ 0 w 3952"/>
                          <a:gd name="connsiteY2" fmla="*/ 14573 h 16849"/>
                          <a:gd name="connsiteX3" fmla="*/ 0 w 3952"/>
                          <a:gd name="connsiteY3" fmla="*/ 2276 h 16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16849">
                            <a:moveTo>
                              <a:pt x="3953" y="0"/>
                            </a:moveTo>
                            <a:lnTo>
                              <a:pt x="3953" y="16850"/>
                            </a:lnTo>
                            <a:lnTo>
                              <a:pt x="0" y="14573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6" name="Freeform: Shape 13435">
                        <a:extLst>
                          <a:ext uri="{FF2B5EF4-FFF2-40B4-BE49-F238E27FC236}">
                            <a16:creationId xmlns:a16="http://schemas.microsoft.com/office/drawing/2014/main" id="{192B0D9C-5992-5351-B86F-C3414F7750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210896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53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7" name="Freeform: Shape 13436">
                        <a:extLst>
                          <a:ext uri="{FF2B5EF4-FFF2-40B4-BE49-F238E27FC236}">
                            <a16:creationId xmlns:a16="http://schemas.microsoft.com/office/drawing/2014/main" id="{0B2C7F9D-1EB3-65ED-BCB4-549DCD7A41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97418"/>
                        <a:ext cx="3952" cy="8420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0"/>
                          <a:gd name="connsiteX1" fmla="*/ 3953 w 3952"/>
                          <a:gd name="connsiteY1" fmla="*/ 8420 h 8420"/>
                          <a:gd name="connsiteX2" fmla="*/ 0 w 3952"/>
                          <a:gd name="connsiteY2" fmla="*/ 6144 h 8420"/>
                          <a:gd name="connsiteX3" fmla="*/ 0 w 3952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0">
                            <a:moveTo>
                              <a:pt x="3953" y="0"/>
                            </a:moveTo>
                            <a:lnTo>
                              <a:pt x="395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8" name="Freeform: Shape 13437">
                        <a:extLst>
                          <a:ext uri="{FF2B5EF4-FFF2-40B4-BE49-F238E27FC236}">
                            <a16:creationId xmlns:a16="http://schemas.microsoft.com/office/drawing/2014/main" id="{4B9E7DA8-7590-B008-AF93-86983A2851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83930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39" name="Freeform: Shape 13438">
                        <a:extLst>
                          <a:ext uri="{FF2B5EF4-FFF2-40B4-BE49-F238E27FC236}">
                            <a16:creationId xmlns:a16="http://schemas.microsoft.com/office/drawing/2014/main" id="{9D891E6C-9436-6AAB-1F5F-0EC31E8EB6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70443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53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0" name="Freeform: Shape 13439">
                        <a:extLst>
                          <a:ext uri="{FF2B5EF4-FFF2-40B4-BE49-F238E27FC236}">
                            <a16:creationId xmlns:a16="http://schemas.microsoft.com/office/drawing/2014/main" id="{5FBC1E60-539F-57F7-2824-EFEC69A82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56965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1" name="Freeform: Shape 13440">
                        <a:extLst>
                          <a:ext uri="{FF2B5EF4-FFF2-40B4-BE49-F238E27FC236}">
                            <a16:creationId xmlns:a16="http://schemas.microsoft.com/office/drawing/2014/main" id="{50A82235-F6B8-8DD8-0520-0578A42A16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43478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2" name="Freeform: Shape 13441">
                        <a:extLst>
                          <a:ext uri="{FF2B5EF4-FFF2-40B4-BE49-F238E27FC236}">
                            <a16:creationId xmlns:a16="http://schemas.microsoft.com/office/drawing/2014/main" id="{0B846FED-EEDD-6ACA-2404-38D41EEC3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75389"/>
                        <a:ext cx="3943" cy="16859"/>
                      </a:xfrm>
                      <a:custGeom>
                        <a:avLst/>
                        <a:gdLst>
                          <a:gd name="connsiteX0" fmla="*/ 3943 w 3943"/>
                          <a:gd name="connsiteY0" fmla="*/ 0 h 16859"/>
                          <a:gd name="connsiteX1" fmla="*/ 3943 w 3943"/>
                          <a:gd name="connsiteY1" fmla="*/ 16859 h 16859"/>
                          <a:gd name="connsiteX2" fmla="*/ 0 w 3943"/>
                          <a:gd name="connsiteY2" fmla="*/ 14573 h 16859"/>
                          <a:gd name="connsiteX3" fmla="*/ 0 w 3943"/>
                          <a:gd name="connsiteY3" fmla="*/ 2286 h 16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16859">
                            <a:moveTo>
                              <a:pt x="3943" y="0"/>
                            </a:moveTo>
                            <a:lnTo>
                              <a:pt x="3943" y="16859"/>
                            </a:lnTo>
                            <a:lnTo>
                              <a:pt x="0" y="1457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3" name="Freeform: Shape 13442">
                        <a:extLst>
                          <a:ext uri="{FF2B5EF4-FFF2-40B4-BE49-F238E27FC236}">
                            <a16:creationId xmlns:a16="http://schemas.microsoft.com/office/drawing/2014/main" id="{0D3C19B1-2674-1001-443D-98ED91B71F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61911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4" name="Freeform: Shape 13443">
                        <a:extLst>
                          <a:ext uri="{FF2B5EF4-FFF2-40B4-BE49-F238E27FC236}">
                            <a16:creationId xmlns:a16="http://schemas.microsoft.com/office/drawing/2014/main" id="{D8589E3C-7BB8-EA19-47D1-34C0189A6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48424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5" name="Freeform: Shape 13444">
                        <a:extLst>
                          <a:ext uri="{FF2B5EF4-FFF2-40B4-BE49-F238E27FC236}">
                            <a16:creationId xmlns:a16="http://schemas.microsoft.com/office/drawing/2014/main" id="{A206A4BD-D6D7-8A38-B177-4DB464044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34946"/>
                        <a:ext cx="3943" cy="8420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0"/>
                          <a:gd name="connsiteX1" fmla="*/ 3943 w 3943"/>
                          <a:gd name="connsiteY1" fmla="*/ 8420 h 8420"/>
                          <a:gd name="connsiteX2" fmla="*/ 0 w 3943"/>
                          <a:gd name="connsiteY2" fmla="*/ 6144 h 8420"/>
                          <a:gd name="connsiteX3" fmla="*/ 0 w 3943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0">
                            <a:moveTo>
                              <a:pt x="3943" y="0"/>
                            </a:moveTo>
                            <a:lnTo>
                              <a:pt x="394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6" name="Freeform: Shape 13445">
                        <a:extLst>
                          <a:ext uri="{FF2B5EF4-FFF2-40B4-BE49-F238E27FC236}">
                            <a16:creationId xmlns:a16="http://schemas.microsoft.com/office/drawing/2014/main" id="{66B815EE-D872-9239-ACE7-05EC7B2B92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21459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7" name="Freeform: Shape 13446">
                        <a:extLst>
                          <a:ext uri="{FF2B5EF4-FFF2-40B4-BE49-F238E27FC236}">
                            <a16:creationId xmlns:a16="http://schemas.microsoft.com/office/drawing/2014/main" id="{5AC76A4A-B35D-4845-98E6-B09C5C0C1C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07971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53 h 8429"/>
                          <a:gd name="connsiteX3" fmla="*/ 0 w 3943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448" name="Freeform: Shape 13447">
                        <a:extLst>
                          <a:ext uri="{FF2B5EF4-FFF2-40B4-BE49-F238E27FC236}">
                            <a16:creationId xmlns:a16="http://schemas.microsoft.com/office/drawing/2014/main" id="{CCED9CC3-001A-3045-993C-9CEE0BA6E0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194494"/>
                        <a:ext cx="3943" cy="8420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0"/>
                          <a:gd name="connsiteX1" fmla="*/ 3943 w 3943"/>
                          <a:gd name="connsiteY1" fmla="*/ 8420 h 8420"/>
                          <a:gd name="connsiteX2" fmla="*/ 0 w 3943"/>
                          <a:gd name="connsiteY2" fmla="*/ 6144 h 8420"/>
                          <a:gd name="connsiteX3" fmla="*/ 0 w 3943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0">
                            <a:moveTo>
                              <a:pt x="3943" y="0"/>
                            </a:moveTo>
                            <a:lnTo>
                              <a:pt x="394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3419" name="Freeform: Shape 13418">
                      <a:extLst>
                        <a:ext uri="{FF2B5EF4-FFF2-40B4-BE49-F238E27FC236}">
                          <a16:creationId xmlns:a16="http://schemas.microsoft.com/office/drawing/2014/main" id="{CCAFAFCA-6DEF-7E75-7D3C-3CBC88830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04958" y="3192084"/>
                      <a:ext cx="4162" cy="100164"/>
                    </a:xfrm>
                    <a:custGeom>
                      <a:avLst/>
                      <a:gdLst>
                        <a:gd name="connsiteX0" fmla="*/ 0 w 4162"/>
                        <a:gd name="connsiteY0" fmla="*/ 100165 h 100164"/>
                        <a:gd name="connsiteX1" fmla="*/ 4163 w 4162"/>
                        <a:gd name="connsiteY1" fmla="*/ 97765 h 100164"/>
                        <a:gd name="connsiteX2" fmla="*/ 4163 w 4162"/>
                        <a:gd name="connsiteY2" fmla="*/ 0 h 100164"/>
                        <a:gd name="connsiteX3" fmla="*/ 0 w 4162"/>
                        <a:gd name="connsiteY3" fmla="*/ 2410 h 100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62" h="100164">
                          <a:moveTo>
                            <a:pt x="0" y="100165"/>
                          </a:moveTo>
                          <a:lnTo>
                            <a:pt x="4163" y="97765"/>
                          </a:lnTo>
                          <a:lnTo>
                            <a:pt x="4163" y="0"/>
                          </a:lnTo>
                          <a:lnTo>
                            <a:pt x="0" y="241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377" name="Freeform: Shape 13376">
                    <a:extLst>
                      <a:ext uri="{FF2B5EF4-FFF2-40B4-BE49-F238E27FC236}">
                        <a16:creationId xmlns:a16="http://schemas.microsoft.com/office/drawing/2014/main" id="{BFD4193B-559D-D6F3-4E93-B59E8F37A21A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44999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8" name="Freeform: Shape 13377">
                    <a:extLst>
                      <a:ext uri="{FF2B5EF4-FFF2-40B4-BE49-F238E27FC236}">
                        <a16:creationId xmlns:a16="http://schemas.microsoft.com/office/drawing/2014/main" id="{7C223E8E-EEA9-DAFF-9319-46868910F747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58486"/>
                    <a:ext cx="359187" cy="209654"/>
                  </a:xfrm>
                  <a:custGeom>
                    <a:avLst/>
                    <a:gdLst>
                      <a:gd name="connsiteX0" fmla="*/ 359188 w 359187"/>
                      <a:gd name="connsiteY0" fmla="*/ 209655 h 209654"/>
                      <a:gd name="connsiteX1" fmla="*/ 0 w 359187"/>
                      <a:gd name="connsiteY1" fmla="*/ 2276 h 209654"/>
                      <a:gd name="connsiteX2" fmla="*/ 3953 w 359187"/>
                      <a:gd name="connsiteY2" fmla="*/ 0 h 209654"/>
                      <a:gd name="connsiteX3" fmla="*/ 359188 w 359187"/>
                      <a:gd name="connsiteY3" fmla="*/ 205092 h 20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54">
                        <a:moveTo>
                          <a:pt x="359188" y="209655"/>
                        </a:moveTo>
                        <a:lnTo>
                          <a:pt x="0" y="2276"/>
                        </a:lnTo>
                        <a:lnTo>
                          <a:pt x="3953" y="0"/>
                        </a:lnTo>
                        <a:lnTo>
                          <a:pt x="359188" y="20509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9" name="Freeform: Shape 13378">
                    <a:extLst>
                      <a:ext uri="{FF2B5EF4-FFF2-40B4-BE49-F238E27FC236}">
                        <a16:creationId xmlns:a16="http://schemas.microsoft.com/office/drawing/2014/main" id="{0C4C3412-2E9C-56E3-CE9E-75B8C2DFF0BD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71964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80" name="Freeform: Shape 13379">
                    <a:extLst>
                      <a:ext uri="{FF2B5EF4-FFF2-40B4-BE49-F238E27FC236}">
                        <a16:creationId xmlns:a16="http://schemas.microsoft.com/office/drawing/2014/main" id="{4F62654E-06E0-B8A7-FD86-BFD79F47B6AC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85451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81" name="Freeform: Shape 13380">
                    <a:extLst>
                      <a:ext uri="{FF2B5EF4-FFF2-40B4-BE49-F238E27FC236}">
                        <a16:creationId xmlns:a16="http://schemas.microsoft.com/office/drawing/2014/main" id="{68AEB58B-CEC9-CC43-7187-198E555180F5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98939"/>
                    <a:ext cx="359187" cy="209654"/>
                  </a:xfrm>
                  <a:custGeom>
                    <a:avLst/>
                    <a:gdLst>
                      <a:gd name="connsiteX0" fmla="*/ 359188 w 359187"/>
                      <a:gd name="connsiteY0" fmla="*/ 209655 h 209654"/>
                      <a:gd name="connsiteX1" fmla="*/ 0 w 359187"/>
                      <a:gd name="connsiteY1" fmla="*/ 2276 h 209654"/>
                      <a:gd name="connsiteX2" fmla="*/ 3953 w 359187"/>
                      <a:gd name="connsiteY2" fmla="*/ 0 h 209654"/>
                      <a:gd name="connsiteX3" fmla="*/ 359188 w 359187"/>
                      <a:gd name="connsiteY3" fmla="*/ 205092 h 20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54">
                        <a:moveTo>
                          <a:pt x="359188" y="209655"/>
                        </a:moveTo>
                        <a:lnTo>
                          <a:pt x="0" y="2276"/>
                        </a:lnTo>
                        <a:lnTo>
                          <a:pt x="3953" y="0"/>
                        </a:lnTo>
                        <a:lnTo>
                          <a:pt x="359188" y="20509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82" name="Freeform: Shape 13381">
                    <a:extLst>
                      <a:ext uri="{FF2B5EF4-FFF2-40B4-BE49-F238E27FC236}">
                        <a16:creationId xmlns:a16="http://schemas.microsoft.com/office/drawing/2014/main" id="{119F2A4C-D5B6-C444-F558-F2A62CD5250A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112417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383" name="Graphic 7674">
                    <a:extLst>
                      <a:ext uri="{FF2B5EF4-FFF2-40B4-BE49-F238E27FC236}">
                        <a16:creationId xmlns:a16="http://schemas.microsoft.com/office/drawing/2014/main" id="{32D26F7B-DE71-D9BF-58FA-F5C13B1F1A9F}"/>
                      </a:ext>
                    </a:extLst>
                  </p:cNvPr>
                  <p:cNvGrpSpPr/>
                  <p:nvPr/>
                </p:nvGrpSpPr>
                <p:grpSpPr>
                  <a:xfrm>
                    <a:off x="14441928" y="3038855"/>
                    <a:ext cx="3952" cy="97755"/>
                    <a:chOff x="14441928" y="3038855"/>
                    <a:chExt cx="3952" cy="97755"/>
                  </a:xfrm>
                  <a:grpFill/>
                </p:grpSpPr>
                <p:sp>
                  <p:nvSpPr>
                    <p:cNvPr id="13411" name="Freeform: Shape 13410">
                      <a:extLst>
                        <a:ext uri="{FF2B5EF4-FFF2-40B4-BE49-F238E27FC236}">
                          <a16:creationId xmlns:a16="http://schemas.microsoft.com/office/drawing/2014/main" id="{F51834B8-B0A3-E571-87C7-B551C278A0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19760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2" name="Freeform: Shape 13411">
                      <a:extLst>
                        <a:ext uri="{FF2B5EF4-FFF2-40B4-BE49-F238E27FC236}">
                          <a16:creationId xmlns:a16="http://schemas.microsoft.com/office/drawing/2014/main" id="{BD220EA9-2315-408B-E7F6-CA1FDB0F6A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062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3" name="Freeform: Shape 13412">
                      <a:extLst>
                        <a:ext uri="{FF2B5EF4-FFF2-40B4-BE49-F238E27FC236}">
                          <a16:creationId xmlns:a16="http://schemas.microsoft.com/office/drawing/2014/main" id="{5C12D32A-7206-2A16-B560-31EDF1223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92795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4" name="Freeform: Shape 13413">
                      <a:extLst>
                        <a:ext uri="{FF2B5EF4-FFF2-40B4-BE49-F238E27FC236}">
                          <a16:creationId xmlns:a16="http://schemas.microsoft.com/office/drawing/2014/main" id="{BB548EFD-6B38-CA72-3EEA-E8FA3EAB4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79308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5" name="Freeform: Shape 13414">
                      <a:extLst>
                        <a:ext uri="{FF2B5EF4-FFF2-40B4-BE49-F238E27FC236}">
                          <a16:creationId xmlns:a16="http://schemas.microsoft.com/office/drawing/2014/main" id="{6E6E74C1-8B68-D43E-24D0-3BE3B1EB89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65820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6" name="Freeform: Shape 13415">
                      <a:extLst>
                        <a:ext uri="{FF2B5EF4-FFF2-40B4-BE49-F238E27FC236}">
                          <a16:creationId xmlns:a16="http://schemas.microsoft.com/office/drawing/2014/main" id="{0AEC5E31-F0CF-CC0A-091E-992E16EA98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52342"/>
                      <a:ext cx="3952" cy="8419"/>
                    </a:xfrm>
                    <a:custGeom>
                      <a:avLst/>
                      <a:gdLst>
                        <a:gd name="connsiteX0" fmla="*/ 0 w 3952"/>
                        <a:gd name="connsiteY0" fmla="*/ 0 h 8419"/>
                        <a:gd name="connsiteX1" fmla="*/ 0 w 3952"/>
                        <a:gd name="connsiteY1" fmla="*/ 8420 h 8419"/>
                        <a:gd name="connsiteX2" fmla="*/ 3953 w 3952"/>
                        <a:gd name="connsiteY2" fmla="*/ 6144 h 8419"/>
                        <a:gd name="connsiteX3" fmla="*/ 3953 w 3952"/>
                        <a:gd name="connsiteY3" fmla="*/ 2276 h 8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19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7" name="Freeform: Shape 13416">
                      <a:extLst>
                        <a:ext uri="{FF2B5EF4-FFF2-40B4-BE49-F238E27FC236}">
                          <a16:creationId xmlns:a16="http://schemas.microsoft.com/office/drawing/2014/main" id="{3D30DDF7-664D-4E3A-A154-887303646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38855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384" name="Graphic 7674">
                    <a:extLst>
                      <a:ext uri="{FF2B5EF4-FFF2-40B4-BE49-F238E27FC236}">
                        <a16:creationId xmlns:a16="http://schemas.microsoft.com/office/drawing/2014/main" id="{57248CA5-564E-E4AE-7E8E-84E48A522E96}"/>
                      </a:ext>
                    </a:extLst>
                  </p:cNvPr>
                  <p:cNvGrpSpPr/>
                  <p:nvPr/>
                </p:nvGrpSpPr>
                <p:grpSpPr>
                  <a:xfrm>
                    <a:off x="14514499" y="3080755"/>
                    <a:ext cx="3952" cy="97755"/>
                    <a:chOff x="14514499" y="3080755"/>
                    <a:chExt cx="3952" cy="97755"/>
                  </a:xfrm>
                  <a:grpFill/>
                </p:grpSpPr>
                <p:sp>
                  <p:nvSpPr>
                    <p:cNvPr id="13404" name="Freeform: Shape 13403">
                      <a:extLst>
                        <a:ext uri="{FF2B5EF4-FFF2-40B4-BE49-F238E27FC236}">
                          <a16:creationId xmlns:a16="http://schemas.microsoft.com/office/drawing/2014/main" id="{68CE02C9-8EE4-4785-7C46-A0CCB7C7A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61661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5" name="Freeform: Shape 13404">
                      <a:extLst>
                        <a:ext uri="{FF2B5EF4-FFF2-40B4-BE49-F238E27FC236}">
                          <a16:creationId xmlns:a16="http://schemas.microsoft.com/office/drawing/2014/main" id="{EBC157DF-E836-BFF6-772F-5866D5F7A1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481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6" name="Freeform: Shape 13405">
                      <a:extLst>
                        <a:ext uri="{FF2B5EF4-FFF2-40B4-BE49-F238E27FC236}">
                          <a16:creationId xmlns:a16="http://schemas.microsoft.com/office/drawing/2014/main" id="{91449A2C-19DE-5684-F788-F0778C2B0D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34686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7" name="Freeform: Shape 13406">
                      <a:extLst>
                        <a:ext uri="{FF2B5EF4-FFF2-40B4-BE49-F238E27FC236}">
                          <a16:creationId xmlns:a16="http://schemas.microsoft.com/office/drawing/2014/main" id="{CB887008-9DAE-69AE-CD04-7105A43B3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21208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8" name="Freeform: Shape 13407">
                      <a:extLst>
                        <a:ext uri="{FF2B5EF4-FFF2-40B4-BE49-F238E27FC236}">
                          <a16:creationId xmlns:a16="http://schemas.microsoft.com/office/drawing/2014/main" id="{F4B45757-F1CD-4DBC-CFBF-B693373EB5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0772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9" name="Freeform: Shape 13408">
                      <a:extLst>
                        <a:ext uri="{FF2B5EF4-FFF2-40B4-BE49-F238E27FC236}">
                          <a16:creationId xmlns:a16="http://schemas.microsoft.com/office/drawing/2014/main" id="{C26A5650-0ED6-5C07-DD54-84E6037998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094243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10" name="Freeform: Shape 13409">
                      <a:extLst>
                        <a:ext uri="{FF2B5EF4-FFF2-40B4-BE49-F238E27FC236}">
                          <a16:creationId xmlns:a16="http://schemas.microsoft.com/office/drawing/2014/main" id="{88970341-8297-C1E4-8666-3FD0D2B25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080755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385" name="Graphic 7674">
                    <a:extLst>
                      <a:ext uri="{FF2B5EF4-FFF2-40B4-BE49-F238E27FC236}">
                        <a16:creationId xmlns:a16="http://schemas.microsoft.com/office/drawing/2014/main" id="{AD702368-6DFD-AA22-5044-16A8E3490D61}"/>
                      </a:ext>
                    </a:extLst>
                  </p:cNvPr>
                  <p:cNvGrpSpPr/>
                  <p:nvPr/>
                </p:nvGrpSpPr>
                <p:grpSpPr>
                  <a:xfrm>
                    <a:off x="14623599" y="3143744"/>
                    <a:ext cx="3952" cy="97755"/>
                    <a:chOff x="14623599" y="3143744"/>
                    <a:chExt cx="3952" cy="97755"/>
                  </a:xfrm>
                  <a:grpFill/>
                </p:grpSpPr>
                <p:sp>
                  <p:nvSpPr>
                    <p:cNvPr id="13397" name="Freeform: Shape 13396">
                      <a:extLst>
                        <a:ext uri="{FF2B5EF4-FFF2-40B4-BE49-F238E27FC236}">
                          <a16:creationId xmlns:a16="http://schemas.microsoft.com/office/drawing/2014/main" id="{FBAA1C5E-1515-1536-329E-65EA11B9E9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224650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8" name="Freeform: Shape 13397">
                      <a:extLst>
                        <a:ext uri="{FF2B5EF4-FFF2-40B4-BE49-F238E27FC236}">
                          <a16:creationId xmlns:a16="http://schemas.microsoft.com/office/drawing/2014/main" id="{C1439A30-E85E-F81F-509C-0A64B01C16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211162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9" name="Freeform: Shape 13398">
                      <a:extLst>
                        <a:ext uri="{FF2B5EF4-FFF2-40B4-BE49-F238E27FC236}">
                          <a16:creationId xmlns:a16="http://schemas.microsoft.com/office/drawing/2014/main" id="{3C1FDCDB-B9EA-D340-8096-A719C9E34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97684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0" name="Freeform: Shape 13399">
                      <a:extLst>
                        <a:ext uri="{FF2B5EF4-FFF2-40B4-BE49-F238E27FC236}">
                          <a16:creationId xmlns:a16="http://schemas.microsoft.com/office/drawing/2014/main" id="{57AEC22C-D8A3-4E6E-4A11-2444895890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84197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1" name="Freeform: Shape 13400">
                      <a:extLst>
                        <a:ext uri="{FF2B5EF4-FFF2-40B4-BE49-F238E27FC236}">
                          <a16:creationId xmlns:a16="http://schemas.microsoft.com/office/drawing/2014/main" id="{F3B15DA9-A33F-8C87-564B-2F1FDAAC2A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70709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2" name="Freeform: Shape 13401">
                      <a:extLst>
                        <a:ext uri="{FF2B5EF4-FFF2-40B4-BE49-F238E27FC236}">
                          <a16:creationId xmlns:a16="http://schemas.microsoft.com/office/drawing/2014/main" id="{8BF241CB-AAC2-3724-DE64-9B5202A969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57232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03" name="Freeform: Shape 13402">
                      <a:extLst>
                        <a:ext uri="{FF2B5EF4-FFF2-40B4-BE49-F238E27FC236}">
                          <a16:creationId xmlns:a16="http://schemas.microsoft.com/office/drawing/2014/main" id="{24A98880-D4B5-EA57-84BE-926F8A8757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43744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386" name="Graphic 7674">
                    <a:extLst>
                      <a:ext uri="{FF2B5EF4-FFF2-40B4-BE49-F238E27FC236}">
                        <a16:creationId xmlns:a16="http://schemas.microsoft.com/office/drawing/2014/main" id="{FEDD20F3-C03C-7F91-EC23-01CC09CDC03F}"/>
                      </a:ext>
                    </a:extLst>
                  </p:cNvPr>
                  <p:cNvGrpSpPr/>
                  <p:nvPr/>
                </p:nvGrpSpPr>
                <p:grpSpPr>
                  <a:xfrm>
                    <a:off x="14732707" y="3206733"/>
                    <a:ext cx="3952" cy="97764"/>
                    <a:chOff x="14732707" y="3206733"/>
                    <a:chExt cx="3952" cy="97764"/>
                  </a:xfrm>
                  <a:grpFill/>
                </p:grpSpPr>
                <p:sp>
                  <p:nvSpPr>
                    <p:cNvPr id="13390" name="Freeform: Shape 13389">
                      <a:extLst>
                        <a:ext uri="{FF2B5EF4-FFF2-40B4-BE49-F238E27FC236}">
                          <a16:creationId xmlns:a16="http://schemas.microsoft.com/office/drawing/2014/main" id="{AE7C4109-18B2-7B68-4D83-9BFA36346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87638"/>
                      <a:ext cx="3952" cy="16859"/>
                    </a:xfrm>
                    <a:custGeom>
                      <a:avLst/>
                      <a:gdLst>
                        <a:gd name="connsiteX0" fmla="*/ 0 w 3952"/>
                        <a:gd name="connsiteY0" fmla="*/ 0 h 16859"/>
                        <a:gd name="connsiteX1" fmla="*/ 0 w 3952"/>
                        <a:gd name="connsiteY1" fmla="*/ 16859 h 16859"/>
                        <a:gd name="connsiteX2" fmla="*/ 3953 w 3952"/>
                        <a:gd name="connsiteY2" fmla="*/ 14573 h 16859"/>
                        <a:gd name="connsiteX3" fmla="*/ 3953 w 3952"/>
                        <a:gd name="connsiteY3" fmla="*/ 2286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59">
                          <a:moveTo>
                            <a:pt x="0" y="0"/>
                          </a:moveTo>
                          <a:lnTo>
                            <a:pt x="0" y="16859"/>
                          </a:lnTo>
                          <a:lnTo>
                            <a:pt x="3953" y="1457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1" name="Freeform: Shape 13390">
                      <a:extLst>
                        <a:ext uri="{FF2B5EF4-FFF2-40B4-BE49-F238E27FC236}">
                          <a16:creationId xmlns:a16="http://schemas.microsoft.com/office/drawing/2014/main" id="{E77AFBD8-BEE6-A98B-AE6D-0A5B8AED01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7415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2" name="Freeform: Shape 13391">
                      <a:extLst>
                        <a:ext uri="{FF2B5EF4-FFF2-40B4-BE49-F238E27FC236}">
                          <a16:creationId xmlns:a16="http://schemas.microsoft.com/office/drawing/2014/main" id="{F256D8A6-E1AA-048A-EC44-96E47421F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606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3" name="Freeform: Shape 13392">
                      <a:extLst>
                        <a:ext uri="{FF2B5EF4-FFF2-40B4-BE49-F238E27FC236}">
                          <a16:creationId xmlns:a16="http://schemas.microsoft.com/office/drawing/2014/main" id="{0B03D109-6D7D-CD9E-89F6-8FC3BEFF4D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47186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4" name="Freeform: Shape 13393">
                      <a:extLst>
                        <a:ext uri="{FF2B5EF4-FFF2-40B4-BE49-F238E27FC236}">
                          <a16:creationId xmlns:a16="http://schemas.microsoft.com/office/drawing/2014/main" id="{AB41CCFE-CE15-E21E-F41D-1173776C0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33708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7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5" name="Freeform: Shape 13394">
                      <a:extLst>
                        <a:ext uri="{FF2B5EF4-FFF2-40B4-BE49-F238E27FC236}">
                          <a16:creationId xmlns:a16="http://schemas.microsoft.com/office/drawing/2014/main" id="{2826AF90-AC3C-C086-C700-E4976AABC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2022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96" name="Freeform: Shape 13395">
                      <a:extLst>
                        <a:ext uri="{FF2B5EF4-FFF2-40B4-BE49-F238E27FC236}">
                          <a16:creationId xmlns:a16="http://schemas.microsoft.com/office/drawing/2014/main" id="{C6C424F9-A313-901C-7870-4A79D78347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0673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387" name="Freeform: Shape 13386">
                    <a:extLst>
                      <a:ext uri="{FF2B5EF4-FFF2-40B4-BE49-F238E27FC236}">
                        <a16:creationId xmlns:a16="http://schemas.microsoft.com/office/drawing/2014/main" id="{09036C09-72A5-E2E7-1E01-3E36247D76DF}"/>
                      </a:ext>
                    </a:extLst>
                  </p:cNvPr>
                  <p:cNvSpPr/>
                  <p:nvPr/>
                </p:nvSpPr>
                <p:spPr>
                  <a:xfrm>
                    <a:off x="14510337" y="3078355"/>
                    <a:ext cx="4162" cy="100155"/>
                  </a:xfrm>
                  <a:custGeom>
                    <a:avLst/>
                    <a:gdLst>
                      <a:gd name="connsiteX0" fmla="*/ 4162 w 4162"/>
                      <a:gd name="connsiteY0" fmla="*/ 100155 h 100155"/>
                      <a:gd name="connsiteX1" fmla="*/ 0 w 4162"/>
                      <a:gd name="connsiteY1" fmla="*/ 97755 h 100155"/>
                      <a:gd name="connsiteX2" fmla="*/ 0 w 4162"/>
                      <a:gd name="connsiteY2" fmla="*/ 0 h 100155"/>
                      <a:gd name="connsiteX3" fmla="*/ 4162 w 4162"/>
                      <a:gd name="connsiteY3" fmla="*/ 2400 h 100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55">
                        <a:moveTo>
                          <a:pt x="4162" y="10015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2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88" name="Freeform: Shape 13387">
                    <a:extLst>
                      <a:ext uri="{FF2B5EF4-FFF2-40B4-BE49-F238E27FC236}">
                        <a16:creationId xmlns:a16="http://schemas.microsoft.com/office/drawing/2014/main" id="{9EE1F89A-A58C-5EE7-135B-58BC88C828E6}"/>
                      </a:ext>
                    </a:extLst>
                  </p:cNvPr>
                  <p:cNvSpPr/>
                  <p:nvPr/>
                </p:nvSpPr>
                <p:spPr>
                  <a:xfrm>
                    <a:off x="14619436" y="3141344"/>
                    <a:ext cx="4162" cy="100155"/>
                  </a:xfrm>
                  <a:custGeom>
                    <a:avLst/>
                    <a:gdLst>
                      <a:gd name="connsiteX0" fmla="*/ 4163 w 4162"/>
                      <a:gd name="connsiteY0" fmla="*/ 100155 h 100155"/>
                      <a:gd name="connsiteX1" fmla="*/ 0 w 4162"/>
                      <a:gd name="connsiteY1" fmla="*/ 97755 h 100155"/>
                      <a:gd name="connsiteX2" fmla="*/ 0 w 4162"/>
                      <a:gd name="connsiteY2" fmla="*/ 0 h 100155"/>
                      <a:gd name="connsiteX3" fmla="*/ 4163 w 4162"/>
                      <a:gd name="connsiteY3" fmla="*/ 2400 h 100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55">
                        <a:moveTo>
                          <a:pt x="4163" y="10015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3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89" name="Freeform: Shape 13388">
                    <a:extLst>
                      <a:ext uri="{FF2B5EF4-FFF2-40B4-BE49-F238E27FC236}">
                        <a16:creationId xmlns:a16="http://schemas.microsoft.com/office/drawing/2014/main" id="{EECA692F-20D7-F916-EC0C-DC8CF81B48E7}"/>
                      </a:ext>
                    </a:extLst>
                  </p:cNvPr>
                  <p:cNvSpPr/>
                  <p:nvPr/>
                </p:nvSpPr>
                <p:spPr>
                  <a:xfrm>
                    <a:off x="14728545" y="3204333"/>
                    <a:ext cx="4162" cy="100164"/>
                  </a:xfrm>
                  <a:custGeom>
                    <a:avLst/>
                    <a:gdLst>
                      <a:gd name="connsiteX0" fmla="*/ 4162 w 4162"/>
                      <a:gd name="connsiteY0" fmla="*/ 100165 h 100164"/>
                      <a:gd name="connsiteX1" fmla="*/ 0 w 4162"/>
                      <a:gd name="connsiteY1" fmla="*/ 97755 h 100164"/>
                      <a:gd name="connsiteX2" fmla="*/ 0 w 4162"/>
                      <a:gd name="connsiteY2" fmla="*/ 0 h 100164"/>
                      <a:gd name="connsiteX3" fmla="*/ 4162 w 4162"/>
                      <a:gd name="connsiteY3" fmla="*/ 2400 h 100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64">
                        <a:moveTo>
                          <a:pt x="4162" y="10016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2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005" name="Graphic 7674">
                  <a:extLst>
                    <a:ext uri="{FF2B5EF4-FFF2-40B4-BE49-F238E27FC236}">
                      <a16:creationId xmlns:a16="http://schemas.microsoft.com/office/drawing/2014/main" id="{4ECFCB61-8727-5DF9-A59B-36DE5EF27509}"/>
                    </a:ext>
                  </a:extLst>
                </p:cNvPr>
                <p:cNvGrpSpPr/>
                <p:nvPr/>
              </p:nvGrpSpPr>
              <p:grpSpPr>
                <a:xfrm>
                  <a:off x="4152892" y="2711160"/>
                  <a:ext cx="871696" cy="715008"/>
                  <a:chOff x="14434813" y="2678414"/>
                  <a:chExt cx="303269" cy="248757"/>
                </a:xfrm>
                <a:solidFill>
                  <a:schemeClr val="accent1"/>
                </a:solidFill>
              </p:grpSpPr>
              <p:sp>
                <p:nvSpPr>
                  <p:cNvPr id="13363" name="Freeform: Shape 13362">
                    <a:extLst>
                      <a:ext uri="{FF2B5EF4-FFF2-40B4-BE49-F238E27FC236}">
                        <a16:creationId xmlns:a16="http://schemas.microsoft.com/office/drawing/2014/main" id="{CB7B0C5F-3169-3299-42DB-75174B35BD5E}"/>
                      </a:ext>
                    </a:extLst>
                  </p:cNvPr>
                  <p:cNvSpPr/>
                  <p:nvPr/>
                </p:nvSpPr>
                <p:spPr>
                  <a:xfrm>
                    <a:off x="14434813" y="2821571"/>
                    <a:ext cx="187937" cy="104765"/>
                  </a:xfrm>
                  <a:custGeom>
                    <a:avLst/>
                    <a:gdLst>
                      <a:gd name="connsiteX0" fmla="*/ 71571 w 187937"/>
                      <a:gd name="connsiteY0" fmla="*/ 90030 h 104765"/>
                      <a:gd name="connsiteX1" fmla="*/ 117129 w 187937"/>
                      <a:gd name="connsiteY1" fmla="*/ 90030 h 104765"/>
                      <a:gd name="connsiteX2" fmla="*/ 126597 w 187937"/>
                      <a:gd name="connsiteY2" fmla="*/ 95831 h 104765"/>
                      <a:gd name="connsiteX3" fmla="*/ 160096 w 187937"/>
                      <a:gd name="connsiteY3" fmla="*/ 104766 h 104765"/>
                      <a:gd name="connsiteX4" fmla="*/ 179508 w 187937"/>
                      <a:gd name="connsiteY4" fmla="*/ 104766 h 104765"/>
                      <a:gd name="connsiteX5" fmla="*/ 187938 w 187937"/>
                      <a:gd name="connsiteY5" fmla="*/ 0 h 104765"/>
                      <a:gd name="connsiteX6" fmla="*/ 84382 w 187937"/>
                      <a:gd name="connsiteY6" fmla="*/ 0 h 104765"/>
                      <a:gd name="connsiteX7" fmla="*/ 0 w 187937"/>
                      <a:gd name="connsiteY7" fmla="*/ 48711 h 104765"/>
                      <a:gd name="connsiteX8" fmla="*/ 71571 w 187937"/>
                      <a:gd name="connsiteY8" fmla="*/ 90030 h 10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7937" h="104765">
                        <a:moveTo>
                          <a:pt x="71571" y="90030"/>
                        </a:moveTo>
                        <a:lnTo>
                          <a:pt x="117129" y="90030"/>
                        </a:lnTo>
                        <a:cubicBezTo>
                          <a:pt x="117129" y="90030"/>
                          <a:pt x="118682" y="91726"/>
                          <a:pt x="126597" y="95831"/>
                        </a:cubicBezTo>
                        <a:cubicBezTo>
                          <a:pt x="134512" y="99927"/>
                          <a:pt x="160096" y="104766"/>
                          <a:pt x="160096" y="104766"/>
                        </a:cubicBezTo>
                        <a:lnTo>
                          <a:pt x="179508" y="104766"/>
                        </a:lnTo>
                        <a:lnTo>
                          <a:pt x="187938" y="0"/>
                        </a:lnTo>
                        <a:lnTo>
                          <a:pt x="84382" y="0"/>
                        </a:lnTo>
                        <a:lnTo>
                          <a:pt x="0" y="48711"/>
                        </a:lnTo>
                        <a:lnTo>
                          <a:pt x="71571" y="90030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50000"/>
                      <a:alpha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4" name="Freeform: Shape 13363">
                    <a:extLst>
                      <a:ext uri="{FF2B5EF4-FFF2-40B4-BE49-F238E27FC236}">
                        <a16:creationId xmlns:a16="http://schemas.microsoft.com/office/drawing/2014/main" id="{D2FFC9EB-6207-9CA2-F281-BCDDA167B179}"/>
                      </a:ext>
                    </a:extLst>
                  </p:cNvPr>
                  <p:cNvSpPr/>
                  <p:nvPr/>
                </p:nvSpPr>
                <p:spPr>
                  <a:xfrm>
                    <a:off x="14524278" y="2803723"/>
                    <a:ext cx="213804" cy="123449"/>
                  </a:xfrm>
                  <a:custGeom>
                    <a:avLst/>
                    <a:gdLst>
                      <a:gd name="connsiteX0" fmla="*/ 182730 w 213804"/>
                      <a:gd name="connsiteY0" fmla="*/ 105506 h 123449"/>
                      <a:gd name="connsiteX1" fmla="*/ 31550 w 213804"/>
                      <a:gd name="connsiteY1" fmla="*/ 105230 h 123449"/>
                      <a:gd name="connsiteX2" fmla="*/ 31073 w 213804"/>
                      <a:gd name="connsiteY2" fmla="*/ 17943 h 123449"/>
                      <a:gd name="connsiteX3" fmla="*/ 182254 w 213804"/>
                      <a:gd name="connsiteY3" fmla="*/ 18219 h 123449"/>
                      <a:gd name="connsiteX4" fmla="*/ 182730 w 213804"/>
                      <a:gd name="connsiteY4" fmla="*/ 105506 h 123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3804" h="123449">
                        <a:moveTo>
                          <a:pt x="182730" y="105506"/>
                        </a:moveTo>
                        <a:cubicBezTo>
                          <a:pt x="141116" y="129538"/>
                          <a:pt x="73422" y="129414"/>
                          <a:pt x="31550" y="105230"/>
                        </a:cubicBezTo>
                        <a:cubicBezTo>
                          <a:pt x="-10332" y="81056"/>
                          <a:pt x="-10541" y="41975"/>
                          <a:pt x="31073" y="17943"/>
                        </a:cubicBezTo>
                        <a:cubicBezTo>
                          <a:pt x="72688" y="-6089"/>
                          <a:pt x="140382" y="-5965"/>
                          <a:pt x="182254" y="18219"/>
                        </a:cubicBezTo>
                        <a:cubicBezTo>
                          <a:pt x="224126" y="42403"/>
                          <a:pt x="224355" y="81475"/>
                          <a:pt x="182730" y="105506"/>
                        </a:cubicBezTo>
                        <a:close/>
                      </a:path>
                    </a:pathLst>
                  </a:custGeom>
                  <a:solidFill>
                    <a:srgbClr val="4A505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5" name="Freeform: Shape 13364">
                    <a:extLst>
                      <a:ext uri="{FF2B5EF4-FFF2-40B4-BE49-F238E27FC236}">
                        <a16:creationId xmlns:a16="http://schemas.microsoft.com/office/drawing/2014/main" id="{6271822B-B2C1-BD7E-D46D-7E216F1633D8}"/>
                      </a:ext>
                    </a:extLst>
                  </p:cNvPr>
                  <p:cNvSpPr/>
                  <p:nvPr/>
                </p:nvSpPr>
                <p:spPr>
                  <a:xfrm>
                    <a:off x="14524278" y="2800618"/>
                    <a:ext cx="213804" cy="123449"/>
                  </a:xfrm>
                  <a:custGeom>
                    <a:avLst/>
                    <a:gdLst>
                      <a:gd name="connsiteX0" fmla="*/ 182730 w 213804"/>
                      <a:gd name="connsiteY0" fmla="*/ 105506 h 123449"/>
                      <a:gd name="connsiteX1" fmla="*/ 31550 w 213804"/>
                      <a:gd name="connsiteY1" fmla="*/ 105230 h 123449"/>
                      <a:gd name="connsiteX2" fmla="*/ 31073 w 213804"/>
                      <a:gd name="connsiteY2" fmla="*/ 17943 h 123449"/>
                      <a:gd name="connsiteX3" fmla="*/ 182254 w 213804"/>
                      <a:gd name="connsiteY3" fmla="*/ 18219 h 123449"/>
                      <a:gd name="connsiteX4" fmla="*/ 182730 w 213804"/>
                      <a:gd name="connsiteY4" fmla="*/ 105506 h 123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3804" h="123449">
                        <a:moveTo>
                          <a:pt x="182730" y="105506"/>
                        </a:moveTo>
                        <a:cubicBezTo>
                          <a:pt x="141116" y="129538"/>
                          <a:pt x="73422" y="129414"/>
                          <a:pt x="31550" y="105230"/>
                        </a:cubicBezTo>
                        <a:cubicBezTo>
                          <a:pt x="-10332" y="81056"/>
                          <a:pt x="-10541" y="41975"/>
                          <a:pt x="31073" y="17943"/>
                        </a:cubicBezTo>
                        <a:cubicBezTo>
                          <a:pt x="72688" y="-6089"/>
                          <a:pt x="140382" y="-5965"/>
                          <a:pt x="182254" y="18219"/>
                        </a:cubicBezTo>
                        <a:cubicBezTo>
                          <a:pt x="224126" y="42403"/>
                          <a:pt x="224355" y="81475"/>
                          <a:pt x="182730" y="105506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6" name="Freeform: Shape 13365">
                    <a:extLst>
                      <a:ext uri="{FF2B5EF4-FFF2-40B4-BE49-F238E27FC236}">
                        <a16:creationId xmlns:a16="http://schemas.microsoft.com/office/drawing/2014/main" id="{66F4527B-5C36-493B-BC92-429B75A31352}"/>
                      </a:ext>
                    </a:extLst>
                  </p:cNvPr>
                  <p:cNvSpPr/>
                  <p:nvPr/>
                </p:nvSpPr>
                <p:spPr>
                  <a:xfrm>
                    <a:off x="14524287" y="2822695"/>
                    <a:ext cx="128705" cy="91249"/>
                  </a:xfrm>
                  <a:custGeom>
                    <a:avLst/>
                    <a:gdLst>
                      <a:gd name="connsiteX0" fmla="*/ 24550 w 128705"/>
                      <a:gd name="connsiteY0" fmla="*/ 0 h 91249"/>
                      <a:gd name="connsiteX1" fmla="*/ 31541 w 128705"/>
                      <a:gd name="connsiteY1" fmla="*/ 83153 h 91249"/>
                      <a:gd name="connsiteX2" fmla="*/ 48800 w 128705"/>
                      <a:gd name="connsiteY2" fmla="*/ 91249 h 91249"/>
                      <a:gd name="connsiteX3" fmla="*/ 104674 w 128705"/>
                      <a:gd name="connsiteY3" fmla="*/ 91249 h 91249"/>
                      <a:gd name="connsiteX4" fmla="*/ 128706 w 128705"/>
                      <a:gd name="connsiteY4" fmla="*/ 0 h 91249"/>
                      <a:gd name="connsiteX5" fmla="*/ 24550 w 128705"/>
                      <a:gd name="connsiteY5" fmla="*/ 0 h 9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705" h="91249">
                        <a:moveTo>
                          <a:pt x="24550" y="0"/>
                        </a:moveTo>
                        <a:cubicBezTo>
                          <a:pt x="-10378" y="24184"/>
                          <a:pt x="-8026" y="60312"/>
                          <a:pt x="31541" y="83153"/>
                        </a:cubicBezTo>
                        <a:cubicBezTo>
                          <a:pt x="36904" y="86249"/>
                          <a:pt x="42695" y="88944"/>
                          <a:pt x="48800" y="91249"/>
                        </a:cubicBezTo>
                        <a:lnTo>
                          <a:pt x="104674" y="91249"/>
                        </a:lnTo>
                        <a:lnTo>
                          <a:pt x="128706" y="0"/>
                        </a:lnTo>
                        <a:lnTo>
                          <a:pt x="24550" y="0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7" name="Freeform: Shape 13366">
                    <a:extLst>
                      <a:ext uri="{FF2B5EF4-FFF2-40B4-BE49-F238E27FC236}">
                        <a16:creationId xmlns:a16="http://schemas.microsoft.com/office/drawing/2014/main" id="{7AE3D7C7-810B-DB78-5991-CE71BB24E16F}"/>
                      </a:ext>
                    </a:extLst>
                  </p:cNvPr>
                  <p:cNvSpPr/>
                  <p:nvPr/>
                </p:nvSpPr>
                <p:spPr>
                  <a:xfrm>
                    <a:off x="14535464" y="2803453"/>
                    <a:ext cx="191433" cy="110521"/>
                  </a:xfrm>
                  <a:custGeom>
                    <a:avLst/>
                    <a:gdLst>
                      <a:gd name="connsiteX0" fmla="*/ 191433 w 191433"/>
                      <a:gd name="connsiteY0" fmla="*/ 47512 h 110521"/>
                      <a:gd name="connsiteX1" fmla="*/ 190405 w 191433"/>
                      <a:gd name="connsiteY1" fmla="*/ 47512 h 110521"/>
                      <a:gd name="connsiteX2" fmla="*/ 163182 w 191433"/>
                      <a:gd name="connsiteY2" fmla="*/ 16308 h 110521"/>
                      <a:gd name="connsiteX3" fmla="*/ 27823 w 191433"/>
                      <a:gd name="connsiteY3" fmla="*/ 16061 h 110521"/>
                      <a:gd name="connsiteX4" fmla="*/ 857 w 191433"/>
                      <a:gd name="connsiteY4" fmla="*/ 47550 h 110521"/>
                      <a:gd name="connsiteX5" fmla="*/ 0 w 191433"/>
                      <a:gd name="connsiteY5" fmla="*/ 47550 h 110521"/>
                      <a:gd name="connsiteX6" fmla="*/ 0 w 191433"/>
                      <a:gd name="connsiteY6" fmla="*/ 54980 h 110521"/>
                      <a:gd name="connsiteX7" fmla="*/ 0 w 191433"/>
                      <a:gd name="connsiteY7" fmla="*/ 55161 h 110521"/>
                      <a:gd name="connsiteX8" fmla="*/ 0 w 191433"/>
                      <a:gd name="connsiteY8" fmla="*/ 55742 h 110521"/>
                      <a:gd name="connsiteX9" fmla="*/ 29 w 191433"/>
                      <a:gd name="connsiteY9" fmla="*/ 55751 h 110521"/>
                      <a:gd name="connsiteX10" fmla="*/ 28242 w 191433"/>
                      <a:gd name="connsiteY10" fmla="*/ 94213 h 110521"/>
                      <a:gd name="connsiteX11" fmla="*/ 163601 w 191433"/>
                      <a:gd name="connsiteY11" fmla="*/ 94461 h 110521"/>
                      <a:gd name="connsiteX12" fmla="*/ 191281 w 191433"/>
                      <a:gd name="connsiteY12" fmla="*/ 58533 h 110521"/>
                      <a:gd name="connsiteX13" fmla="*/ 191433 w 191433"/>
                      <a:gd name="connsiteY13" fmla="*/ 58466 h 110521"/>
                      <a:gd name="connsiteX14" fmla="*/ 191433 w 191433"/>
                      <a:gd name="connsiteY14" fmla="*/ 47512 h 11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1433" h="110521">
                        <a:moveTo>
                          <a:pt x="191433" y="47512"/>
                        </a:moveTo>
                        <a:lnTo>
                          <a:pt x="190405" y="47512"/>
                        </a:lnTo>
                        <a:cubicBezTo>
                          <a:pt x="187500" y="36101"/>
                          <a:pt x="178422" y="25100"/>
                          <a:pt x="163182" y="16308"/>
                        </a:cubicBezTo>
                        <a:cubicBezTo>
                          <a:pt x="125682" y="-5342"/>
                          <a:pt x="65084" y="-5447"/>
                          <a:pt x="27823" y="16061"/>
                        </a:cubicBezTo>
                        <a:cubicBezTo>
                          <a:pt x="12506" y="24900"/>
                          <a:pt x="3534" y="36025"/>
                          <a:pt x="857" y="47550"/>
                        </a:cubicBezTo>
                        <a:lnTo>
                          <a:pt x="0" y="47550"/>
                        </a:lnTo>
                        <a:lnTo>
                          <a:pt x="0" y="54980"/>
                        </a:lnTo>
                        <a:cubicBezTo>
                          <a:pt x="0" y="55037"/>
                          <a:pt x="0" y="55104"/>
                          <a:pt x="0" y="55161"/>
                        </a:cubicBezTo>
                        <a:lnTo>
                          <a:pt x="0" y="55742"/>
                        </a:lnTo>
                        <a:lnTo>
                          <a:pt x="29" y="55751"/>
                        </a:lnTo>
                        <a:cubicBezTo>
                          <a:pt x="391" y="69667"/>
                          <a:pt x="9792" y="83555"/>
                          <a:pt x="28242" y="94213"/>
                        </a:cubicBezTo>
                        <a:cubicBezTo>
                          <a:pt x="65741" y="115864"/>
                          <a:pt x="126340" y="115968"/>
                          <a:pt x="163601" y="94461"/>
                        </a:cubicBezTo>
                        <a:cubicBezTo>
                          <a:pt x="180870" y="84488"/>
                          <a:pt x="190081" y="71620"/>
                          <a:pt x="191281" y="58533"/>
                        </a:cubicBezTo>
                        <a:lnTo>
                          <a:pt x="191433" y="58466"/>
                        </a:lnTo>
                        <a:lnTo>
                          <a:pt x="191433" y="4751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6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8" name="Freeform: Shape 13367">
                    <a:extLst>
                      <a:ext uri="{FF2B5EF4-FFF2-40B4-BE49-F238E27FC236}">
                        <a16:creationId xmlns:a16="http://schemas.microsoft.com/office/drawing/2014/main" id="{48C7EC06-A063-F561-A0C4-936CA45D8618}"/>
                      </a:ext>
                    </a:extLst>
                  </p:cNvPr>
                  <p:cNvSpPr/>
                  <p:nvPr/>
                </p:nvSpPr>
                <p:spPr>
                  <a:xfrm>
                    <a:off x="14535498" y="2796547"/>
                    <a:ext cx="191385" cy="110521"/>
                  </a:xfrm>
                  <a:custGeom>
                    <a:avLst/>
                    <a:gdLst>
                      <a:gd name="connsiteX0" fmla="*/ 189694 w 191385"/>
                      <a:gd name="connsiteY0" fmla="*/ 45236 h 110521"/>
                      <a:gd name="connsiteX1" fmla="*/ 189704 w 191385"/>
                      <a:gd name="connsiteY1" fmla="*/ 45226 h 110521"/>
                      <a:gd name="connsiteX2" fmla="*/ 181160 w 191385"/>
                      <a:gd name="connsiteY2" fmla="*/ 18956 h 110521"/>
                      <a:gd name="connsiteX3" fmla="*/ 167425 w 191385"/>
                      <a:gd name="connsiteY3" fmla="*/ 18956 h 110521"/>
                      <a:gd name="connsiteX4" fmla="*/ 163158 w 191385"/>
                      <a:gd name="connsiteY4" fmla="*/ 16308 h 110521"/>
                      <a:gd name="connsiteX5" fmla="*/ 27798 w 191385"/>
                      <a:gd name="connsiteY5" fmla="*/ 16061 h 110521"/>
                      <a:gd name="connsiteX6" fmla="*/ 23169 w 191385"/>
                      <a:gd name="connsiteY6" fmla="*/ 18947 h 110521"/>
                      <a:gd name="connsiteX7" fmla="*/ 10034 w 191385"/>
                      <a:gd name="connsiteY7" fmla="*/ 18947 h 110521"/>
                      <a:gd name="connsiteX8" fmla="*/ 2138 w 191385"/>
                      <a:gd name="connsiteY8" fmla="*/ 43216 h 110521"/>
                      <a:gd name="connsiteX9" fmla="*/ 2157 w 191385"/>
                      <a:gd name="connsiteY9" fmla="*/ 43235 h 110521"/>
                      <a:gd name="connsiteX10" fmla="*/ 28227 w 191385"/>
                      <a:gd name="connsiteY10" fmla="*/ 94213 h 110521"/>
                      <a:gd name="connsiteX11" fmla="*/ 163586 w 191385"/>
                      <a:gd name="connsiteY11" fmla="*/ 94461 h 110521"/>
                      <a:gd name="connsiteX12" fmla="*/ 189694 w 191385"/>
                      <a:gd name="connsiteY12" fmla="*/ 45236 h 11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1385" h="110521">
                        <a:moveTo>
                          <a:pt x="189694" y="45236"/>
                        </a:moveTo>
                        <a:lnTo>
                          <a:pt x="189704" y="45226"/>
                        </a:lnTo>
                        <a:lnTo>
                          <a:pt x="181160" y="18956"/>
                        </a:lnTo>
                        <a:lnTo>
                          <a:pt x="167425" y="18956"/>
                        </a:lnTo>
                        <a:cubicBezTo>
                          <a:pt x="166053" y="18061"/>
                          <a:pt x="164644" y="17165"/>
                          <a:pt x="163158" y="16308"/>
                        </a:cubicBezTo>
                        <a:cubicBezTo>
                          <a:pt x="125658" y="-5342"/>
                          <a:pt x="65060" y="-5447"/>
                          <a:pt x="27798" y="16061"/>
                        </a:cubicBezTo>
                        <a:cubicBezTo>
                          <a:pt x="26179" y="16994"/>
                          <a:pt x="24655" y="17966"/>
                          <a:pt x="23169" y="18947"/>
                        </a:cubicBezTo>
                        <a:lnTo>
                          <a:pt x="10034" y="18947"/>
                        </a:lnTo>
                        <a:lnTo>
                          <a:pt x="2138" y="43216"/>
                        </a:lnTo>
                        <a:lnTo>
                          <a:pt x="2157" y="43235"/>
                        </a:lnTo>
                        <a:cubicBezTo>
                          <a:pt x="-4482" y="61000"/>
                          <a:pt x="4205" y="80345"/>
                          <a:pt x="28227" y="94213"/>
                        </a:cubicBezTo>
                        <a:cubicBezTo>
                          <a:pt x="65727" y="115863"/>
                          <a:pt x="126325" y="115968"/>
                          <a:pt x="163586" y="94461"/>
                        </a:cubicBezTo>
                        <a:cubicBezTo>
                          <a:pt x="186704" y="81107"/>
                          <a:pt x="195391" y="62562"/>
                          <a:pt x="189694" y="45236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69" name="Freeform: Shape 13368">
                    <a:extLst>
                      <a:ext uri="{FF2B5EF4-FFF2-40B4-BE49-F238E27FC236}">
                        <a16:creationId xmlns:a16="http://schemas.microsoft.com/office/drawing/2014/main" id="{A9C18AE8-1BAB-D763-7902-E8B2C091C7CE}"/>
                      </a:ext>
                    </a:extLst>
                  </p:cNvPr>
                  <p:cNvSpPr/>
                  <p:nvPr/>
                </p:nvSpPr>
                <p:spPr>
                  <a:xfrm>
                    <a:off x="14537350" y="2765716"/>
                    <a:ext cx="187213" cy="108354"/>
                  </a:xfrm>
                  <a:custGeom>
                    <a:avLst/>
                    <a:gdLst>
                      <a:gd name="connsiteX0" fmla="*/ 180375 w 187213"/>
                      <a:gd name="connsiteY0" fmla="*/ 62389 h 108354"/>
                      <a:gd name="connsiteX1" fmla="*/ 180565 w 187213"/>
                      <a:gd name="connsiteY1" fmla="*/ 60693 h 108354"/>
                      <a:gd name="connsiteX2" fmla="*/ 187214 w 187213"/>
                      <a:gd name="connsiteY2" fmla="*/ 2353 h 108354"/>
                      <a:gd name="connsiteX3" fmla="*/ 0 w 187213"/>
                      <a:gd name="connsiteY3" fmla="*/ 0 h 108354"/>
                      <a:gd name="connsiteX4" fmla="*/ 7325 w 187213"/>
                      <a:gd name="connsiteY4" fmla="*/ 62103 h 108354"/>
                      <a:gd name="connsiteX5" fmla="*/ 7344 w 187213"/>
                      <a:gd name="connsiteY5" fmla="*/ 62103 h 108354"/>
                      <a:gd name="connsiteX6" fmla="*/ 32642 w 187213"/>
                      <a:gd name="connsiteY6" fmla="*/ 93564 h 108354"/>
                      <a:gd name="connsiteX7" fmla="*/ 155419 w 187213"/>
                      <a:gd name="connsiteY7" fmla="*/ 93783 h 108354"/>
                      <a:gd name="connsiteX8" fmla="*/ 180299 w 187213"/>
                      <a:gd name="connsiteY8" fmla="*/ 63065 h 108354"/>
                      <a:gd name="connsiteX9" fmla="*/ 180299 w 187213"/>
                      <a:gd name="connsiteY9" fmla="*/ 63065 h 108354"/>
                      <a:gd name="connsiteX10" fmla="*/ 180375 w 187213"/>
                      <a:gd name="connsiteY10" fmla="*/ 62389 h 108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7213" h="108354">
                        <a:moveTo>
                          <a:pt x="180375" y="62389"/>
                        </a:moveTo>
                        <a:cubicBezTo>
                          <a:pt x="180451" y="61827"/>
                          <a:pt x="180527" y="61255"/>
                          <a:pt x="180565" y="60693"/>
                        </a:cubicBezTo>
                        <a:lnTo>
                          <a:pt x="187214" y="2353"/>
                        </a:lnTo>
                        <a:lnTo>
                          <a:pt x="0" y="0"/>
                        </a:lnTo>
                        <a:lnTo>
                          <a:pt x="7325" y="62103"/>
                        </a:lnTo>
                        <a:lnTo>
                          <a:pt x="7344" y="62103"/>
                        </a:lnTo>
                        <a:cubicBezTo>
                          <a:pt x="8992" y="73562"/>
                          <a:pt x="17421" y="84773"/>
                          <a:pt x="32642" y="93564"/>
                        </a:cubicBezTo>
                        <a:cubicBezTo>
                          <a:pt x="66646" y="113195"/>
                          <a:pt x="121615" y="113300"/>
                          <a:pt x="155419" y="93783"/>
                        </a:cubicBezTo>
                        <a:cubicBezTo>
                          <a:pt x="170259" y="85211"/>
                          <a:pt x="178546" y="74285"/>
                          <a:pt x="180299" y="63065"/>
                        </a:cubicBezTo>
                        <a:lnTo>
                          <a:pt x="180299" y="63065"/>
                        </a:lnTo>
                        <a:lnTo>
                          <a:pt x="180375" y="62389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0" name="Freeform: Shape 13369">
                    <a:extLst>
                      <a:ext uri="{FF2B5EF4-FFF2-40B4-BE49-F238E27FC236}">
                        <a16:creationId xmlns:a16="http://schemas.microsoft.com/office/drawing/2014/main" id="{CB46C34A-36E2-E3A4-E957-6CD3D5CDE7F2}"/>
                      </a:ext>
                    </a:extLst>
                  </p:cNvPr>
                  <p:cNvSpPr/>
                  <p:nvPr/>
                </p:nvSpPr>
                <p:spPr>
                  <a:xfrm>
                    <a:off x="14533530" y="2703496"/>
                    <a:ext cx="195453" cy="109495"/>
                  </a:xfrm>
                  <a:custGeom>
                    <a:avLst/>
                    <a:gdLst>
                      <a:gd name="connsiteX0" fmla="*/ 195453 w 195453"/>
                      <a:gd name="connsiteY0" fmla="*/ 34893 h 109495"/>
                      <a:gd name="connsiteX1" fmla="*/ 185823 w 195453"/>
                      <a:gd name="connsiteY1" fmla="*/ 34921 h 109495"/>
                      <a:gd name="connsiteX2" fmla="*/ 164487 w 195453"/>
                      <a:gd name="connsiteY2" fmla="*/ 16157 h 109495"/>
                      <a:gd name="connsiteX3" fmla="*/ 30385 w 195453"/>
                      <a:gd name="connsiteY3" fmla="*/ 15919 h 109495"/>
                      <a:gd name="connsiteX4" fmla="*/ 8668 w 195453"/>
                      <a:gd name="connsiteY4" fmla="*/ 35512 h 109495"/>
                      <a:gd name="connsiteX5" fmla="*/ 0 w 195453"/>
                      <a:gd name="connsiteY5" fmla="*/ 35540 h 109495"/>
                      <a:gd name="connsiteX6" fmla="*/ 3153 w 195453"/>
                      <a:gd name="connsiteY6" fmla="*/ 58981 h 109495"/>
                      <a:gd name="connsiteX7" fmla="*/ 3181 w 195453"/>
                      <a:gd name="connsiteY7" fmla="*/ 58981 h 109495"/>
                      <a:gd name="connsiteX8" fmla="*/ 30813 w 195453"/>
                      <a:gd name="connsiteY8" fmla="*/ 93338 h 109495"/>
                      <a:gd name="connsiteX9" fmla="*/ 164916 w 195453"/>
                      <a:gd name="connsiteY9" fmla="*/ 93576 h 109495"/>
                      <a:gd name="connsiteX10" fmla="*/ 192119 w 195453"/>
                      <a:gd name="connsiteY10" fmla="*/ 59743 h 109495"/>
                      <a:gd name="connsiteX11" fmla="*/ 195453 w 195453"/>
                      <a:gd name="connsiteY11" fmla="*/ 34893 h 109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453" h="109495">
                        <a:moveTo>
                          <a:pt x="195453" y="34893"/>
                        </a:moveTo>
                        <a:lnTo>
                          <a:pt x="185823" y="34921"/>
                        </a:lnTo>
                        <a:cubicBezTo>
                          <a:pt x="181166" y="28092"/>
                          <a:pt x="174060" y="21682"/>
                          <a:pt x="164487" y="16157"/>
                        </a:cubicBezTo>
                        <a:cubicBezTo>
                          <a:pt x="127340" y="-5293"/>
                          <a:pt x="67304" y="-5398"/>
                          <a:pt x="30385" y="15919"/>
                        </a:cubicBezTo>
                        <a:cubicBezTo>
                          <a:pt x="20450" y="21653"/>
                          <a:pt x="13230" y="28359"/>
                          <a:pt x="8668" y="35512"/>
                        </a:cubicBezTo>
                        <a:lnTo>
                          <a:pt x="0" y="35540"/>
                        </a:lnTo>
                        <a:lnTo>
                          <a:pt x="3153" y="58981"/>
                        </a:lnTo>
                        <a:lnTo>
                          <a:pt x="3181" y="58981"/>
                        </a:lnTo>
                        <a:cubicBezTo>
                          <a:pt x="4991" y="71488"/>
                          <a:pt x="14183" y="83737"/>
                          <a:pt x="30813" y="93338"/>
                        </a:cubicBezTo>
                        <a:cubicBezTo>
                          <a:pt x="67961" y="114788"/>
                          <a:pt x="127997" y="114893"/>
                          <a:pt x="164916" y="93576"/>
                        </a:cubicBezTo>
                        <a:cubicBezTo>
                          <a:pt x="181251" y="84146"/>
                          <a:pt x="190300" y="72097"/>
                          <a:pt x="192119" y="59743"/>
                        </a:cubicBezTo>
                        <a:lnTo>
                          <a:pt x="195453" y="34893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1" name="Freeform: Shape 13370">
                    <a:extLst>
                      <a:ext uri="{FF2B5EF4-FFF2-40B4-BE49-F238E27FC236}">
                        <a16:creationId xmlns:a16="http://schemas.microsoft.com/office/drawing/2014/main" id="{309D5FDB-555F-C30A-F49D-601DA0339A79}"/>
                      </a:ext>
                    </a:extLst>
                  </p:cNvPr>
                  <p:cNvSpPr/>
                  <p:nvPr/>
                </p:nvSpPr>
                <p:spPr>
                  <a:xfrm>
                    <a:off x="14533238" y="2678414"/>
                    <a:ext cx="195888" cy="113090"/>
                  </a:xfrm>
                  <a:custGeom>
                    <a:avLst/>
                    <a:gdLst>
                      <a:gd name="connsiteX0" fmla="*/ 167418 w 195888"/>
                      <a:gd name="connsiteY0" fmla="*/ 96655 h 113090"/>
                      <a:gd name="connsiteX1" fmla="*/ 28905 w 195888"/>
                      <a:gd name="connsiteY1" fmla="*/ 96408 h 113090"/>
                      <a:gd name="connsiteX2" fmla="*/ 28467 w 195888"/>
                      <a:gd name="connsiteY2" fmla="*/ 16436 h 113090"/>
                      <a:gd name="connsiteX3" fmla="*/ 166980 w 195888"/>
                      <a:gd name="connsiteY3" fmla="*/ 16683 h 113090"/>
                      <a:gd name="connsiteX4" fmla="*/ 167418 w 195888"/>
                      <a:gd name="connsiteY4" fmla="*/ 96655 h 11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5888" h="113090">
                        <a:moveTo>
                          <a:pt x="167418" y="96655"/>
                        </a:moveTo>
                        <a:cubicBezTo>
                          <a:pt x="129289" y="118667"/>
                          <a:pt x="67272" y="118553"/>
                          <a:pt x="28905" y="96408"/>
                        </a:cubicBezTo>
                        <a:cubicBezTo>
                          <a:pt x="-9461" y="74252"/>
                          <a:pt x="-9661" y="38448"/>
                          <a:pt x="28467" y="16436"/>
                        </a:cubicBezTo>
                        <a:cubicBezTo>
                          <a:pt x="66596" y="-5577"/>
                          <a:pt x="128613" y="-5462"/>
                          <a:pt x="166980" y="16683"/>
                        </a:cubicBezTo>
                        <a:cubicBezTo>
                          <a:pt x="205356" y="38838"/>
                          <a:pt x="205546" y="74643"/>
                          <a:pt x="167418" y="96655"/>
                        </a:cubicBezTo>
                        <a:close/>
                      </a:path>
                    </a:pathLst>
                  </a:custGeom>
                  <a:solidFill>
                    <a:srgbClr val="EDE3E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2" name="Freeform: Shape 13371">
                    <a:extLst>
                      <a:ext uri="{FF2B5EF4-FFF2-40B4-BE49-F238E27FC236}">
                        <a16:creationId xmlns:a16="http://schemas.microsoft.com/office/drawing/2014/main" id="{51426511-6EDE-0409-5249-EDB6C85BC431}"/>
                      </a:ext>
                    </a:extLst>
                  </p:cNvPr>
                  <p:cNvSpPr/>
                  <p:nvPr/>
                </p:nvSpPr>
                <p:spPr>
                  <a:xfrm>
                    <a:off x="14537321" y="2680775"/>
                    <a:ext cx="187712" cy="108368"/>
                  </a:xfrm>
                  <a:custGeom>
                    <a:avLst/>
                    <a:gdLst>
                      <a:gd name="connsiteX0" fmla="*/ 160430 w 187712"/>
                      <a:gd name="connsiteY0" fmla="*/ 92618 h 108368"/>
                      <a:gd name="connsiteX1" fmla="*/ 27699 w 187712"/>
                      <a:gd name="connsiteY1" fmla="*/ 92380 h 108368"/>
                      <a:gd name="connsiteX2" fmla="*/ 27280 w 187712"/>
                      <a:gd name="connsiteY2" fmla="*/ 15751 h 108368"/>
                      <a:gd name="connsiteX3" fmla="*/ 160001 w 187712"/>
                      <a:gd name="connsiteY3" fmla="*/ 15989 h 108368"/>
                      <a:gd name="connsiteX4" fmla="*/ 160430 w 187712"/>
                      <a:gd name="connsiteY4" fmla="*/ 92618 h 108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712" h="108368">
                        <a:moveTo>
                          <a:pt x="160430" y="92618"/>
                        </a:moveTo>
                        <a:cubicBezTo>
                          <a:pt x="123892" y="113716"/>
                          <a:pt x="64466" y="113601"/>
                          <a:pt x="27699" y="92380"/>
                        </a:cubicBezTo>
                        <a:cubicBezTo>
                          <a:pt x="-9067" y="71158"/>
                          <a:pt x="-9258" y="36849"/>
                          <a:pt x="27280" y="15751"/>
                        </a:cubicBezTo>
                        <a:cubicBezTo>
                          <a:pt x="63818" y="-5347"/>
                          <a:pt x="123235" y="-5232"/>
                          <a:pt x="160001" y="15989"/>
                        </a:cubicBezTo>
                        <a:cubicBezTo>
                          <a:pt x="196787" y="37220"/>
                          <a:pt x="196968" y="71530"/>
                          <a:pt x="160430" y="92618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3" name="Freeform: Shape 13372">
                    <a:extLst>
                      <a:ext uri="{FF2B5EF4-FFF2-40B4-BE49-F238E27FC236}">
                        <a16:creationId xmlns:a16="http://schemas.microsoft.com/office/drawing/2014/main" id="{5A7799D7-3B32-1DD1-669D-26A031990B14}"/>
                      </a:ext>
                    </a:extLst>
                  </p:cNvPr>
                  <p:cNvSpPr/>
                  <p:nvPr/>
                </p:nvSpPr>
                <p:spPr>
                  <a:xfrm>
                    <a:off x="14539540" y="2704060"/>
                    <a:ext cx="183289" cy="85096"/>
                  </a:xfrm>
                  <a:custGeom>
                    <a:avLst/>
                    <a:gdLst>
                      <a:gd name="connsiteX0" fmla="*/ 157801 w 183289"/>
                      <a:gd name="connsiteY0" fmla="*/ 15993 h 85096"/>
                      <a:gd name="connsiteX1" fmla="*/ 25079 w 183289"/>
                      <a:gd name="connsiteY1" fmla="*/ 15755 h 85096"/>
                      <a:gd name="connsiteX2" fmla="*/ 0 w 183289"/>
                      <a:gd name="connsiteY2" fmla="*/ 42215 h 85096"/>
                      <a:gd name="connsiteX3" fmla="*/ 25489 w 183289"/>
                      <a:gd name="connsiteY3" fmla="*/ 69104 h 85096"/>
                      <a:gd name="connsiteX4" fmla="*/ 158220 w 183289"/>
                      <a:gd name="connsiteY4" fmla="*/ 69342 h 85096"/>
                      <a:gd name="connsiteX5" fmla="*/ 183290 w 183289"/>
                      <a:gd name="connsiteY5" fmla="*/ 42882 h 85096"/>
                      <a:gd name="connsiteX6" fmla="*/ 157801 w 183289"/>
                      <a:gd name="connsiteY6" fmla="*/ 15993 h 85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3289" h="85096">
                        <a:moveTo>
                          <a:pt x="157801" y="15993"/>
                        </a:moveTo>
                        <a:cubicBezTo>
                          <a:pt x="121034" y="-5238"/>
                          <a:pt x="61608" y="-5343"/>
                          <a:pt x="25079" y="15755"/>
                        </a:cubicBezTo>
                        <a:cubicBezTo>
                          <a:pt x="12030" y="23289"/>
                          <a:pt x="3696" y="32509"/>
                          <a:pt x="0" y="42215"/>
                        </a:cubicBezTo>
                        <a:cubicBezTo>
                          <a:pt x="3734" y="52054"/>
                          <a:pt x="12211" y="61437"/>
                          <a:pt x="25489" y="69104"/>
                        </a:cubicBezTo>
                        <a:cubicBezTo>
                          <a:pt x="62256" y="90335"/>
                          <a:pt x="121682" y="90440"/>
                          <a:pt x="158220" y="69342"/>
                        </a:cubicBezTo>
                        <a:cubicBezTo>
                          <a:pt x="171269" y="61808"/>
                          <a:pt x="179603" y="52588"/>
                          <a:pt x="183290" y="42882"/>
                        </a:cubicBezTo>
                        <a:cubicBezTo>
                          <a:pt x="179556" y="33033"/>
                          <a:pt x="171079" y="23660"/>
                          <a:pt x="157801" y="15993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74" name="Freeform: Shape 13373">
                    <a:extLst>
                      <a:ext uri="{FF2B5EF4-FFF2-40B4-BE49-F238E27FC236}">
                        <a16:creationId xmlns:a16="http://schemas.microsoft.com/office/drawing/2014/main" id="{FE1BEFFE-B315-CDC3-C8ED-C17F0D64193D}"/>
                      </a:ext>
                    </a:extLst>
                  </p:cNvPr>
                  <p:cNvSpPr/>
                  <p:nvPr/>
                </p:nvSpPr>
                <p:spPr>
                  <a:xfrm>
                    <a:off x="14580298" y="2770744"/>
                    <a:ext cx="101774" cy="18393"/>
                  </a:xfrm>
                  <a:custGeom>
                    <a:avLst/>
                    <a:gdLst>
                      <a:gd name="connsiteX0" fmla="*/ 0 w 101774"/>
                      <a:gd name="connsiteY0" fmla="*/ 9564 h 18393"/>
                      <a:gd name="connsiteX1" fmla="*/ 101775 w 101774"/>
                      <a:gd name="connsiteY1" fmla="*/ 9926 h 18393"/>
                      <a:gd name="connsiteX2" fmla="*/ 0 w 101774"/>
                      <a:gd name="connsiteY2" fmla="*/ 9564 h 1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1774" h="18393">
                        <a:moveTo>
                          <a:pt x="0" y="9564"/>
                        </a:moveTo>
                        <a:cubicBezTo>
                          <a:pt x="30890" y="21213"/>
                          <a:pt x="70904" y="21337"/>
                          <a:pt x="101775" y="9926"/>
                        </a:cubicBezTo>
                        <a:cubicBezTo>
                          <a:pt x="71628" y="-3180"/>
                          <a:pt x="30099" y="-3314"/>
                          <a:pt x="0" y="9564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006" name="Graphic 7674">
                  <a:extLst>
                    <a:ext uri="{FF2B5EF4-FFF2-40B4-BE49-F238E27FC236}">
                      <a16:creationId xmlns:a16="http://schemas.microsoft.com/office/drawing/2014/main" id="{01CA1C17-6120-F350-21C4-5E16859C9F58}"/>
                    </a:ext>
                  </a:extLst>
                </p:cNvPr>
                <p:cNvGrpSpPr/>
                <p:nvPr/>
              </p:nvGrpSpPr>
              <p:grpSpPr>
                <a:xfrm>
                  <a:off x="4243350" y="3293662"/>
                  <a:ext cx="139601" cy="818826"/>
                  <a:chOff x="14466284" y="2881071"/>
                  <a:chExt cx="48568" cy="284876"/>
                </a:xfrm>
                <a:solidFill>
                  <a:schemeClr val="bg2">
                    <a:lumMod val="85000"/>
                  </a:schemeClr>
                </a:solidFill>
              </p:grpSpPr>
              <p:grpSp>
                <p:nvGrpSpPr>
                  <p:cNvPr id="13351" name="Graphic 7674">
                    <a:extLst>
                      <a:ext uri="{FF2B5EF4-FFF2-40B4-BE49-F238E27FC236}">
                        <a16:creationId xmlns:a16="http://schemas.microsoft.com/office/drawing/2014/main" id="{3ED1778B-41CF-60EA-4315-D55399E0E50E}"/>
                      </a:ext>
                    </a:extLst>
                  </p:cNvPr>
                  <p:cNvGrpSpPr/>
                  <p:nvPr/>
                </p:nvGrpSpPr>
                <p:grpSpPr>
                  <a:xfrm>
                    <a:off x="14473618" y="2890529"/>
                    <a:ext cx="41233" cy="20233"/>
                    <a:chOff x="14473618" y="2890529"/>
                    <a:chExt cx="41233" cy="20233"/>
                  </a:xfrm>
                  <a:grpFill/>
                </p:grpSpPr>
                <p:sp>
                  <p:nvSpPr>
                    <p:cNvPr id="13359" name="Freeform: Shape 13358">
                      <a:extLst>
                        <a:ext uri="{FF2B5EF4-FFF2-40B4-BE49-F238E27FC236}">
                          <a16:creationId xmlns:a16="http://schemas.microsoft.com/office/drawing/2014/main" id="{3761A84A-ECD5-A1AA-59C0-3F761E1698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73618" y="2893156"/>
                      <a:ext cx="37235" cy="17606"/>
                    </a:xfrm>
                    <a:custGeom>
                      <a:avLst/>
                      <a:gdLst>
                        <a:gd name="connsiteX0" fmla="*/ 35309 w 37235"/>
                        <a:gd name="connsiteY0" fmla="*/ 6491 h 17606"/>
                        <a:gd name="connsiteX1" fmla="*/ 34671 w 37235"/>
                        <a:gd name="connsiteY1" fmla="*/ 7539 h 17606"/>
                        <a:gd name="connsiteX2" fmla="*/ 30528 w 37235"/>
                        <a:gd name="connsiteY2" fmla="*/ 7539 h 17606"/>
                        <a:gd name="connsiteX3" fmla="*/ 26108 w 37235"/>
                        <a:gd name="connsiteY3" fmla="*/ 6443 h 17606"/>
                        <a:gd name="connsiteX4" fmla="*/ 25879 w 37235"/>
                        <a:gd name="connsiteY4" fmla="*/ 6310 h 17606"/>
                        <a:gd name="connsiteX5" fmla="*/ 18002 w 37235"/>
                        <a:gd name="connsiteY5" fmla="*/ 7586 h 17606"/>
                        <a:gd name="connsiteX6" fmla="*/ 4515 w 37235"/>
                        <a:gd name="connsiteY6" fmla="*/ 17606 h 17606"/>
                        <a:gd name="connsiteX7" fmla="*/ 0 w 37235"/>
                        <a:gd name="connsiteY7" fmla="*/ 15006 h 17606"/>
                        <a:gd name="connsiteX8" fmla="*/ 1591 w 37235"/>
                        <a:gd name="connsiteY8" fmla="*/ 12453 h 17606"/>
                        <a:gd name="connsiteX9" fmla="*/ 16173 w 37235"/>
                        <a:gd name="connsiteY9" fmla="*/ 1519 h 17606"/>
                        <a:gd name="connsiteX10" fmla="*/ 27242 w 37235"/>
                        <a:gd name="connsiteY10" fmla="*/ 566 h 17606"/>
                        <a:gd name="connsiteX11" fmla="*/ 35395 w 37235"/>
                        <a:gd name="connsiteY11" fmla="*/ 1157 h 17606"/>
                        <a:gd name="connsiteX12" fmla="*/ 35309 w 37235"/>
                        <a:gd name="connsiteY12" fmla="*/ 6491 h 17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235" h="17606">
                          <a:moveTo>
                            <a:pt x="35309" y="6491"/>
                          </a:moveTo>
                          <a:cubicBezTo>
                            <a:pt x="34166" y="7176"/>
                            <a:pt x="36262" y="7539"/>
                            <a:pt x="34671" y="7539"/>
                          </a:cubicBezTo>
                          <a:cubicBezTo>
                            <a:pt x="34538" y="7586"/>
                            <a:pt x="30661" y="7586"/>
                            <a:pt x="30528" y="7539"/>
                          </a:cubicBezTo>
                          <a:cubicBezTo>
                            <a:pt x="28937" y="7539"/>
                            <a:pt x="27337" y="7176"/>
                            <a:pt x="26108" y="6443"/>
                          </a:cubicBezTo>
                          <a:cubicBezTo>
                            <a:pt x="26013" y="6396"/>
                            <a:pt x="25975" y="6348"/>
                            <a:pt x="25879" y="6310"/>
                          </a:cubicBezTo>
                          <a:cubicBezTo>
                            <a:pt x="23327" y="6310"/>
                            <a:pt x="19269" y="6491"/>
                            <a:pt x="18002" y="7586"/>
                          </a:cubicBezTo>
                          <a:cubicBezTo>
                            <a:pt x="16040" y="9139"/>
                            <a:pt x="5153" y="16740"/>
                            <a:pt x="4515" y="17606"/>
                          </a:cubicBezTo>
                          <a:lnTo>
                            <a:pt x="0" y="15006"/>
                          </a:lnTo>
                          <a:cubicBezTo>
                            <a:pt x="686" y="13863"/>
                            <a:pt x="1324" y="12863"/>
                            <a:pt x="1591" y="12453"/>
                          </a:cubicBezTo>
                          <a:cubicBezTo>
                            <a:pt x="3553" y="9720"/>
                            <a:pt x="14487" y="2252"/>
                            <a:pt x="16173" y="1519"/>
                          </a:cubicBezTo>
                          <a:cubicBezTo>
                            <a:pt x="18316" y="566"/>
                            <a:pt x="23689" y="566"/>
                            <a:pt x="27242" y="566"/>
                          </a:cubicBezTo>
                          <a:cubicBezTo>
                            <a:pt x="29794" y="-348"/>
                            <a:pt x="33214" y="-158"/>
                            <a:pt x="35395" y="1157"/>
                          </a:cubicBezTo>
                          <a:cubicBezTo>
                            <a:pt x="37909" y="2662"/>
                            <a:pt x="37814" y="4986"/>
                            <a:pt x="35309" y="649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60" name="Freeform: Shape 13359">
                      <a:extLst>
                        <a:ext uri="{FF2B5EF4-FFF2-40B4-BE49-F238E27FC236}">
                          <a16:creationId xmlns:a16="http://schemas.microsoft.com/office/drawing/2014/main" id="{0E25035F-29AF-8DEE-C7EA-C593F7F18F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5" y="2893753"/>
                      <a:ext cx="13096" cy="6959"/>
                    </a:xfrm>
                    <a:custGeom>
                      <a:avLst/>
                      <a:gdLst>
                        <a:gd name="connsiteX0" fmla="*/ 13097 w 13096"/>
                        <a:gd name="connsiteY0" fmla="*/ 560 h 6959"/>
                        <a:gd name="connsiteX1" fmla="*/ 9706 w 13096"/>
                        <a:gd name="connsiteY1" fmla="*/ 483 h 6959"/>
                        <a:gd name="connsiteX2" fmla="*/ 3753 w 13096"/>
                        <a:gd name="connsiteY2" fmla="*/ 350 h 6959"/>
                        <a:gd name="connsiteX3" fmla="*/ 0 w 13096"/>
                        <a:gd name="connsiteY3" fmla="*/ 264 h 6959"/>
                        <a:gd name="connsiteX4" fmla="*/ 0 w 13096"/>
                        <a:gd name="connsiteY4" fmla="*/ 3179 h 6959"/>
                        <a:gd name="connsiteX5" fmla="*/ 0 w 13096"/>
                        <a:gd name="connsiteY5" fmla="*/ 3179 h 6959"/>
                        <a:gd name="connsiteX6" fmla="*/ 1934 w 13096"/>
                        <a:gd name="connsiteY6" fmla="*/ 5846 h 6959"/>
                        <a:gd name="connsiteX7" fmla="*/ 11192 w 13096"/>
                        <a:gd name="connsiteY7" fmla="*/ 5865 h 6959"/>
                        <a:gd name="connsiteX8" fmla="*/ 13097 w 13096"/>
                        <a:gd name="connsiteY8" fmla="*/ 3189 h 6959"/>
                        <a:gd name="connsiteX9" fmla="*/ 13097 w 13096"/>
                        <a:gd name="connsiteY9" fmla="*/ 3189 h 6959"/>
                        <a:gd name="connsiteX10" fmla="*/ 13097 w 13096"/>
                        <a:gd name="connsiteY10" fmla="*/ 560 h 6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96" h="6959">
                          <a:moveTo>
                            <a:pt x="13097" y="560"/>
                          </a:moveTo>
                          <a:lnTo>
                            <a:pt x="9706" y="483"/>
                          </a:lnTo>
                          <a:cubicBezTo>
                            <a:pt x="7858" y="-117"/>
                            <a:pt x="5648" y="-155"/>
                            <a:pt x="3753" y="350"/>
                          </a:cubicBezTo>
                          <a:lnTo>
                            <a:pt x="0" y="264"/>
                          </a:lnTo>
                          <a:lnTo>
                            <a:pt x="0" y="3179"/>
                          </a:lnTo>
                          <a:lnTo>
                            <a:pt x="0" y="3179"/>
                          </a:lnTo>
                          <a:cubicBezTo>
                            <a:pt x="10" y="4141"/>
                            <a:pt x="657" y="5103"/>
                            <a:pt x="1934" y="5846"/>
                          </a:cubicBezTo>
                          <a:cubicBezTo>
                            <a:pt x="4496" y="7322"/>
                            <a:pt x="8649" y="7332"/>
                            <a:pt x="11192" y="5865"/>
                          </a:cubicBezTo>
                          <a:cubicBezTo>
                            <a:pt x="12468" y="5132"/>
                            <a:pt x="13106" y="4151"/>
                            <a:pt x="13097" y="3189"/>
                          </a:cubicBezTo>
                          <a:lnTo>
                            <a:pt x="13097" y="3189"/>
                          </a:lnTo>
                          <a:lnTo>
                            <a:pt x="13097" y="56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61" name="Freeform: Shape 13360">
                      <a:extLst>
                        <a:ext uri="{FF2B5EF4-FFF2-40B4-BE49-F238E27FC236}">
                          <a16:creationId xmlns:a16="http://schemas.microsoft.com/office/drawing/2014/main" id="{EBBE0D03-CAEC-A91E-12DD-06EDC6CD3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6" y="2890529"/>
                      <a:ext cx="13090" cy="7558"/>
                    </a:xfrm>
                    <a:custGeom>
                      <a:avLst/>
                      <a:gdLst>
                        <a:gd name="connsiteX0" fmla="*/ 11162 w 13090"/>
                        <a:gd name="connsiteY0" fmla="*/ 1117 h 7558"/>
                        <a:gd name="connsiteX1" fmla="*/ 1904 w 13090"/>
                        <a:gd name="connsiteY1" fmla="*/ 1098 h 7558"/>
                        <a:gd name="connsiteX2" fmla="*/ 1932 w 13090"/>
                        <a:gd name="connsiteY2" fmla="*/ 6441 h 7558"/>
                        <a:gd name="connsiteX3" fmla="*/ 11191 w 13090"/>
                        <a:gd name="connsiteY3" fmla="*/ 6460 h 7558"/>
                        <a:gd name="connsiteX4" fmla="*/ 11162 w 13090"/>
                        <a:gd name="connsiteY4" fmla="*/ 1117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90" h="7558">
                          <a:moveTo>
                            <a:pt x="11162" y="1117"/>
                          </a:moveTo>
                          <a:cubicBezTo>
                            <a:pt x="8600" y="-369"/>
                            <a:pt x="4457" y="-369"/>
                            <a:pt x="1904" y="1098"/>
                          </a:cubicBezTo>
                          <a:cubicBezTo>
                            <a:pt x="-649" y="2565"/>
                            <a:pt x="-630" y="4965"/>
                            <a:pt x="1932" y="6441"/>
                          </a:cubicBezTo>
                          <a:cubicBezTo>
                            <a:pt x="4495" y="7927"/>
                            <a:pt x="8648" y="7927"/>
                            <a:pt x="11191" y="6460"/>
                          </a:cubicBezTo>
                          <a:cubicBezTo>
                            <a:pt x="13734" y="4994"/>
                            <a:pt x="13724" y="2603"/>
                            <a:pt x="11162" y="111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62" name="Freeform: Shape 13361">
                      <a:extLst>
                        <a:ext uri="{FF2B5EF4-FFF2-40B4-BE49-F238E27FC236}">
                          <a16:creationId xmlns:a16="http://schemas.microsoft.com/office/drawing/2014/main" id="{02CCD362-7035-C6E4-6504-DC7B10C16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9" y="2891618"/>
                      <a:ext cx="8444" cy="4943"/>
                    </a:xfrm>
                    <a:custGeom>
                      <a:avLst/>
                      <a:gdLst>
                        <a:gd name="connsiteX0" fmla="*/ 8444 w 8444"/>
                        <a:gd name="connsiteY0" fmla="*/ 0 h 4943"/>
                        <a:gd name="connsiteX1" fmla="*/ 1929 w 8444"/>
                        <a:gd name="connsiteY1" fmla="*/ 0 h 4943"/>
                        <a:gd name="connsiteX2" fmla="*/ 1891 w 8444"/>
                        <a:gd name="connsiteY2" fmla="*/ 19 h 4943"/>
                        <a:gd name="connsiteX3" fmla="*/ 1319 w 8444"/>
                        <a:gd name="connsiteY3" fmla="*/ 4943 h 4943"/>
                        <a:gd name="connsiteX4" fmla="*/ 6539 w 8444"/>
                        <a:gd name="connsiteY4" fmla="*/ 4943 h 4943"/>
                        <a:gd name="connsiteX5" fmla="*/ 8444 w 8444"/>
                        <a:gd name="connsiteY5" fmla="*/ 0 h 4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444" h="4943">
                          <a:moveTo>
                            <a:pt x="8444" y="0"/>
                          </a:moveTo>
                          <a:lnTo>
                            <a:pt x="1929" y="0"/>
                          </a:lnTo>
                          <a:cubicBezTo>
                            <a:pt x="1920" y="10"/>
                            <a:pt x="1901" y="10"/>
                            <a:pt x="1891" y="19"/>
                          </a:cubicBezTo>
                          <a:cubicBezTo>
                            <a:pt x="-433" y="1362"/>
                            <a:pt x="-605" y="3458"/>
                            <a:pt x="1319" y="4943"/>
                          </a:cubicBezTo>
                          <a:lnTo>
                            <a:pt x="6539" y="4943"/>
                          </a:lnTo>
                          <a:lnTo>
                            <a:pt x="8444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352" name="Graphic 7674">
                    <a:extLst>
                      <a:ext uri="{FF2B5EF4-FFF2-40B4-BE49-F238E27FC236}">
                        <a16:creationId xmlns:a16="http://schemas.microsoft.com/office/drawing/2014/main" id="{3F8BB0AA-ACE7-5108-EA58-073603F84E83}"/>
                      </a:ext>
                    </a:extLst>
                  </p:cNvPr>
                  <p:cNvGrpSpPr/>
                  <p:nvPr/>
                </p:nvGrpSpPr>
                <p:grpSpPr>
                  <a:xfrm>
                    <a:off x="14466284" y="3156480"/>
                    <a:ext cx="11520" cy="9466"/>
                    <a:chOff x="14466284" y="3156480"/>
                    <a:chExt cx="11520" cy="9466"/>
                  </a:xfrm>
                  <a:grpFill/>
                </p:grpSpPr>
                <p:sp>
                  <p:nvSpPr>
                    <p:cNvPr id="13357" name="Freeform: Shape 13356">
                      <a:extLst>
                        <a:ext uri="{FF2B5EF4-FFF2-40B4-BE49-F238E27FC236}">
                          <a16:creationId xmlns:a16="http://schemas.microsoft.com/office/drawing/2014/main" id="{15D8E298-D388-EF9D-82D9-0AB5FF701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66284" y="3159313"/>
                      <a:ext cx="11515" cy="6634"/>
                    </a:xfrm>
                    <a:custGeom>
                      <a:avLst/>
                      <a:gdLst>
                        <a:gd name="connsiteX0" fmla="*/ 11516 w 11515"/>
                        <a:gd name="connsiteY0" fmla="*/ 490 h 6634"/>
                        <a:gd name="connsiteX1" fmla="*/ 8534 w 11515"/>
                        <a:gd name="connsiteY1" fmla="*/ 424 h 6634"/>
                        <a:gd name="connsiteX2" fmla="*/ 3296 w 11515"/>
                        <a:gd name="connsiteY2" fmla="*/ 309 h 6634"/>
                        <a:gd name="connsiteX3" fmla="*/ 0 w 11515"/>
                        <a:gd name="connsiteY3" fmla="*/ 233 h 6634"/>
                        <a:gd name="connsiteX4" fmla="*/ 0 w 11515"/>
                        <a:gd name="connsiteY4" fmla="*/ 3310 h 6634"/>
                        <a:gd name="connsiteX5" fmla="*/ 0 w 11515"/>
                        <a:gd name="connsiteY5" fmla="*/ 3310 h 6634"/>
                        <a:gd name="connsiteX6" fmla="*/ 1695 w 11515"/>
                        <a:gd name="connsiteY6" fmla="*/ 5653 h 6634"/>
                        <a:gd name="connsiteX7" fmla="*/ 9839 w 11515"/>
                        <a:gd name="connsiteY7" fmla="*/ 5672 h 6634"/>
                        <a:gd name="connsiteX8" fmla="*/ 11516 w 11515"/>
                        <a:gd name="connsiteY8" fmla="*/ 3310 h 6634"/>
                        <a:gd name="connsiteX9" fmla="*/ 11516 w 11515"/>
                        <a:gd name="connsiteY9" fmla="*/ 3310 h 6634"/>
                        <a:gd name="connsiteX10" fmla="*/ 11516 w 11515"/>
                        <a:gd name="connsiteY10" fmla="*/ 490 h 6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515" h="6634">
                          <a:moveTo>
                            <a:pt x="11516" y="490"/>
                          </a:moveTo>
                          <a:lnTo>
                            <a:pt x="8534" y="424"/>
                          </a:lnTo>
                          <a:cubicBezTo>
                            <a:pt x="6915" y="-100"/>
                            <a:pt x="4962" y="-138"/>
                            <a:pt x="3296" y="309"/>
                          </a:cubicBezTo>
                          <a:lnTo>
                            <a:pt x="0" y="233"/>
                          </a:lnTo>
                          <a:lnTo>
                            <a:pt x="0" y="3310"/>
                          </a:lnTo>
                          <a:lnTo>
                            <a:pt x="0" y="3310"/>
                          </a:lnTo>
                          <a:cubicBezTo>
                            <a:pt x="9" y="4158"/>
                            <a:pt x="581" y="5005"/>
                            <a:pt x="1695" y="5653"/>
                          </a:cubicBezTo>
                          <a:cubicBezTo>
                            <a:pt x="3953" y="6958"/>
                            <a:pt x="7591" y="6958"/>
                            <a:pt x="9839" y="5672"/>
                          </a:cubicBezTo>
                          <a:cubicBezTo>
                            <a:pt x="10963" y="5024"/>
                            <a:pt x="11525" y="4167"/>
                            <a:pt x="11516" y="3310"/>
                          </a:cubicBezTo>
                          <a:lnTo>
                            <a:pt x="11516" y="3310"/>
                          </a:lnTo>
                          <a:lnTo>
                            <a:pt x="11516" y="49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58" name="Freeform: Shape 13357">
                      <a:extLst>
                        <a:ext uri="{FF2B5EF4-FFF2-40B4-BE49-F238E27FC236}">
                          <a16:creationId xmlns:a16="http://schemas.microsoft.com/office/drawing/2014/main" id="{EFD358CE-E991-4A57-A6C2-6BCE00FB0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66288" y="3156480"/>
                      <a:ext cx="11515" cy="6655"/>
                    </a:xfrm>
                    <a:custGeom>
                      <a:avLst/>
                      <a:gdLst>
                        <a:gd name="connsiteX0" fmla="*/ 9816 w 11515"/>
                        <a:gd name="connsiteY0" fmla="*/ 980 h 6655"/>
                        <a:gd name="connsiteX1" fmla="*/ 1672 w 11515"/>
                        <a:gd name="connsiteY1" fmla="*/ 970 h 6655"/>
                        <a:gd name="connsiteX2" fmla="*/ 1700 w 11515"/>
                        <a:gd name="connsiteY2" fmla="*/ 5676 h 6655"/>
                        <a:gd name="connsiteX3" fmla="*/ 9844 w 11515"/>
                        <a:gd name="connsiteY3" fmla="*/ 5685 h 6655"/>
                        <a:gd name="connsiteX4" fmla="*/ 9816 w 11515"/>
                        <a:gd name="connsiteY4" fmla="*/ 980 h 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15" h="6655">
                          <a:moveTo>
                            <a:pt x="9816" y="980"/>
                          </a:moveTo>
                          <a:cubicBezTo>
                            <a:pt x="7558" y="-325"/>
                            <a:pt x="3910" y="-325"/>
                            <a:pt x="1672" y="970"/>
                          </a:cubicBezTo>
                          <a:cubicBezTo>
                            <a:pt x="-567" y="2266"/>
                            <a:pt x="-557" y="4371"/>
                            <a:pt x="1700" y="5676"/>
                          </a:cubicBezTo>
                          <a:cubicBezTo>
                            <a:pt x="3958" y="6981"/>
                            <a:pt x="7596" y="6981"/>
                            <a:pt x="9844" y="5685"/>
                          </a:cubicBezTo>
                          <a:cubicBezTo>
                            <a:pt x="12082" y="4390"/>
                            <a:pt x="12073" y="2285"/>
                            <a:pt x="9816" y="98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353" name="Freeform: Shape 13352">
                    <a:extLst>
                      <a:ext uri="{FF2B5EF4-FFF2-40B4-BE49-F238E27FC236}">
                        <a16:creationId xmlns:a16="http://schemas.microsoft.com/office/drawing/2014/main" id="{321B1CC2-B3CE-941A-0E3A-B531E6AB255F}"/>
                      </a:ext>
                    </a:extLst>
                  </p:cNvPr>
                  <p:cNvSpPr/>
                  <p:nvPr/>
                </p:nvSpPr>
                <p:spPr>
                  <a:xfrm>
                    <a:off x="14467979" y="2881071"/>
                    <a:ext cx="44434" cy="280677"/>
                  </a:xfrm>
                  <a:custGeom>
                    <a:avLst/>
                    <a:gdLst>
                      <a:gd name="connsiteX0" fmla="*/ 44425 w 44434"/>
                      <a:gd name="connsiteY0" fmla="*/ 12814 h 280677"/>
                      <a:gd name="connsiteX1" fmla="*/ 38033 w 44434"/>
                      <a:gd name="connsiteY1" fmla="*/ 1736 h 280677"/>
                      <a:gd name="connsiteX2" fmla="*/ 25241 w 44434"/>
                      <a:gd name="connsiteY2" fmla="*/ 1736 h 280677"/>
                      <a:gd name="connsiteX3" fmla="*/ 12687 w 44434"/>
                      <a:gd name="connsiteY3" fmla="*/ 8984 h 280677"/>
                      <a:gd name="connsiteX4" fmla="*/ 0 w 44434"/>
                      <a:gd name="connsiteY4" fmla="*/ 30949 h 280677"/>
                      <a:gd name="connsiteX5" fmla="*/ 0 w 44434"/>
                      <a:gd name="connsiteY5" fmla="*/ 278332 h 280677"/>
                      <a:gd name="connsiteX6" fmla="*/ 10 w 44434"/>
                      <a:gd name="connsiteY6" fmla="*/ 278332 h 280677"/>
                      <a:gd name="connsiteX7" fmla="*/ 1219 w 44434"/>
                      <a:gd name="connsiteY7" fmla="*/ 279980 h 280677"/>
                      <a:gd name="connsiteX8" fmla="*/ 7020 w 44434"/>
                      <a:gd name="connsiteY8" fmla="*/ 279990 h 280677"/>
                      <a:gd name="connsiteX9" fmla="*/ 8211 w 44434"/>
                      <a:gd name="connsiteY9" fmla="*/ 278332 h 280677"/>
                      <a:gd name="connsiteX10" fmla="*/ 8211 w 44434"/>
                      <a:gd name="connsiteY10" fmla="*/ 278332 h 280677"/>
                      <a:gd name="connsiteX11" fmla="*/ 8211 w 44434"/>
                      <a:gd name="connsiteY11" fmla="*/ 278323 h 280677"/>
                      <a:gd name="connsiteX12" fmla="*/ 8211 w 44434"/>
                      <a:gd name="connsiteY12" fmla="*/ 278323 h 280677"/>
                      <a:gd name="connsiteX13" fmla="*/ 8211 w 44434"/>
                      <a:gd name="connsiteY13" fmla="*/ 30949 h 280677"/>
                      <a:gd name="connsiteX14" fmla="*/ 16793 w 44434"/>
                      <a:gd name="connsiteY14" fmla="*/ 16090 h 280677"/>
                      <a:gd name="connsiteX15" fmla="*/ 29347 w 44434"/>
                      <a:gd name="connsiteY15" fmla="*/ 8842 h 280677"/>
                      <a:gd name="connsiteX16" fmla="*/ 33938 w 44434"/>
                      <a:gd name="connsiteY16" fmla="*/ 8842 h 280677"/>
                      <a:gd name="connsiteX17" fmla="*/ 36233 w 44434"/>
                      <a:gd name="connsiteY17" fmla="*/ 12814 h 280677"/>
                      <a:gd name="connsiteX18" fmla="*/ 36233 w 44434"/>
                      <a:gd name="connsiteY18" fmla="*/ 13109 h 280677"/>
                      <a:gd name="connsiteX19" fmla="*/ 36233 w 44434"/>
                      <a:gd name="connsiteY19" fmla="*/ 13109 h 280677"/>
                      <a:gd name="connsiteX20" fmla="*/ 37443 w 44434"/>
                      <a:gd name="connsiteY20" fmla="*/ 14785 h 280677"/>
                      <a:gd name="connsiteX21" fmla="*/ 43244 w 44434"/>
                      <a:gd name="connsiteY21" fmla="*/ 14795 h 280677"/>
                      <a:gd name="connsiteX22" fmla="*/ 44434 w 44434"/>
                      <a:gd name="connsiteY22" fmla="*/ 13109 h 280677"/>
                      <a:gd name="connsiteX23" fmla="*/ 44434 w 44434"/>
                      <a:gd name="connsiteY23" fmla="*/ 13109 h 280677"/>
                      <a:gd name="connsiteX24" fmla="*/ 44434 w 44434"/>
                      <a:gd name="connsiteY24" fmla="*/ 12814 h 280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44434" h="280677">
                        <a:moveTo>
                          <a:pt x="44425" y="12814"/>
                        </a:moveTo>
                        <a:cubicBezTo>
                          <a:pt x="44425" y="8194"/>
                          <a:pt x="42034" y="4051"/>
                          <a:pt x="38033" y="1736"/>
                        </a:cubicBezTo>
                        <a:cubicBezTo>
                          <a:pt x="34033" y="-579"/>
                          <a:pt x="29251" y="-579"/>
                          <a:pt x="25241" y="1736"/>
                        </a:cubicBezTo>
                        <a:lnTo>
                          <a:pt x="12687" y="8984"/>
                        </a:lnTo>
                        <a:cubicBezTo>
                          <a:pt x="4867" y="13499"/>
                          <a:pt x="0" y="21919"/>
                          <a:pt x="0" y="30949"/>
                        </a:cubicBezTo>
                        <a:lnTo>
                          <a:pt x="0" y="278332"/>
                        </a:lnTo>
                        <a:lnTo>
                          <a:pt x="10" y="278332"/>
                        </a:lnTo>
                        <a:cubicBezTo>
                          <a:pt x="29" y="278933"/>
                          <a:pt x="429" y="279523"/>
                          <a:pt x="1219" y="279980"/>
                        </a:cubicBezTo>
                        <a:cubicBezTo>
                          <a:pt x="2829" y="280904"/>
                          <a:pt x="5420" y="280914"/>
                          <a:pt x="7020" y="279990"/>
                        </a:cubicBezTo>
                        <a:cubicBezTo>
                          <a:pt x="7811" y="279533"/>
                          <a:pt x="8211" y="278933"/>
                          <a:pt x="8211" y="278332"/>
                        </a:cubicBezTo>
                        <a:lnTo>
                          <a:pt x="8211" y="278332"/>
                        </a:lnTo>
                        <a:lnTo>
                          <a:pt x="8211" y="278323"/>
                        </a:lnTo>
                        <a:lnTo>
                          <a:pt x="8211" y="278323"/>
                        </a:lnTo>
                        <a:lnTo>
                          <a:pt x="8211" y="30949"/>
                        </a:lnTo>
                        <a:cubicBezTo>
                          <a:pt x="8211" y="24834"/>
                          <a:pt x="11497" y="19138"/>
                          <a:pt x="16793" y="16090"/>
                        </a:cubicBezTo>
                        <a:lnTo>
                          <a:pt x="29347" y="8842"/>
                        </a:lnTo>
                        <a:cubicBezTo>
                          <a:pt x="31423" y="7642"/>
                          <a:pt x="33242" y="8442"/>
                          <a:pt x="33938" y="8842"/>
                        </a:cubicBezTo>
                        <a:cubicBezTo>
                          <a:pt x="34623" y="9242"/>
                          <a:pt x="36233" y="10423"/>
                          <a:pt x="36233" y="12814"/>
                        </a:cubicBezTo>
                        <a:lnTo>
                          <a:pt x="36233" y="13109"/>
                        </a:lnTo>
                        <a:lnTo>
                          <a:pt x="36233" y="13109"/>
                        </a:lnTo>
                        <a:cubicBezTo>
                          <a:pt x="36233" y="13718"/>
                          <a:pt x="36643" y="14318"/>
                          <a:pt x="37443" y="14785"/>
                        </a:cubicBezTo>
                        <a:cubicBezTo>
                          <a:pt x="39053" y="15709"/>
                          <a:pt x="41643" y="15719"/>
                          <a:pt x="43244" y="14795"/>
                        </a:cubicBezTo>
                        <a:cubicBezTo>
                          <a:pt x="44044" y="14328"/>
                          <a:pt x="44444" y="13718"/>
                          <a:pt x="44434" y="13109"/>
                        </a:cubicBezTo>
                        <a:lnTo>
                          <a:pt x="44434" y="13109"/>
                        </a:lnTo>
                        <a:lnTo>
                          <a:pt x="44434" y="1281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54" name="Freeform: Shape 13353">
                    <a:extLst>
                      <a:ext uri="{FF2B5EF4-FFF2-40B4-BE49-F238E27FC236}">
                        <a16:creationId xmlns:a16="http://schemas.microsoft.com/office/drawing/2014/main" id="{5E030FB8-5A34-75BF-ADE3-7DA798D39709}"/>
                      </a:ext>
                    </a:extLst>
                  </p:cNvPr>
                  <p:cNvSpPr/>
                  <p:nvPr/>
                </p:nvSpPr>
                <p:spPr>
                  <a:xfrm>
                    <a:off x="14474230" y="2912030"/>
                    <a:ext cx="1950" cy="249183"/>
                  </a:xfrm>
                  <a:custGeom>
                    <a:avLst/>
                    <a:gdLst>
                      <a:gd name="connsiteX0" fmla="*/ 379 w 1950"/>
                      <a:gd name="connsiteY0" fmla="*/ 249183 h 249183"/>
                      <a:gd name="connsiteX1" fmla="*/ 760 w 1950"/>
                      <a:gd name="connsiteY1" fmla="*/ 249041 h 249183"/>
                      <a:gd name="connsiteX2" fmla="*/ 1951 w 1950"/>
                      <a:gd name="connsiteY2" fmla="*/ 247383 h 249183"/>
                      <a:gd name="connsiteX3" fmla="*/ 1951 w 1950"/>
                      <a:gd name="connsiteY3" fmla="*/ 247383 h 249183"/>
                      <a:gd name="connsiteX4" fmla="*/ 1951 w 1950"/>
                      <a:gd name="connsiteY4" fmla="*/ 247374 h 249183"/>
                      <a:gd name="connsiteX5" fmla="*/ 1951 w 1950"/>
                      <a:gd name="connsiteY5" fmla="*/ 247374 h 249183"/>
                      <a:gd name="connsiteX6" fmla="*/ 1951 w 1950"/>
                      <a:gd name="connsiteY6" fmla="*/ 0 h 249183"/>
                      <a:gd name="connsiteX7" fmla="*/ 512 w 1950"/>
                      <a:gd name="connsiteY7" fmla="*/ 16231 h 249183"/>
                      <a:gd name="connsiteX8" fmla="*/ 379 w 1950"/>
                      <a:gd name="connsiteY8" fmla="*/ 249183 h 249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0" h="249183">
                        <a:moveTo>
                          <a:pt x="379" y="249183"/>
                        </a:moveTo>
                        <a:cubicBezTo>
                          <a:pt x="503" y="249126"/>
                          <a:pt x="646" y="249107"/>
                          <a:pt x="760" y="249041"/>
                        </a:cubicBezTo>
                        <a:cubicBezTo>
                          <a:pt x="1551" y="248583"/>
                          <a:pt x="1951" y="247983"/>
                          <a:pt x="1951" y="247383"/>
                        </a:cubicBezTo>
                        <a:lnTo>
                          <a:pt x="1951" y="247383"/>
                        </a:lnTo>
                        <a:lnTo>
                          <a:pt x="1951" y="247374"/>
                        </a:lnTo>
                        <a:lnTo>
                          <a:pt x="1951" y="247374"/>
                        </a:lnTo>
                        <a:lnTo>
                          <a:pt x="1951" y="0"/>
                        </a:lnTo>
                        <a:cubicBezTo>
                          <a:pt x="1951" y="0"/>
                          <a:pt x="1665" y="11878"/>
                          <a:pt x="512" y="16231"/>
                        </a:cubicBezTo>
                        <a:cubicBezTo>
                          <a:pt x="-383" y="19621"/>
                          <a:pt x="112" y="188490"/>
                          <a:pt x="379" y="24918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55" name="Freeform: Shape 13354">
                    <a:extLst>
                      <a:ext uri="{FF2B5EF4-FFF2-40B4-BE49-F238E27FC236}">
                        <a16:creationId xmlns:a16="http://schemas.microsoft.com/office/drawing/2014/main" id="{69D8B35A-2BBB-64DE-7357-68AD907C03AF}"/>
                      </a:ext>
                    </a:extLst>
                  </p:cNvPr>
                  <p:cNvSpPr/>
                  <p:nvPr/>
                </p:nvSpPr>
                <p:spPr>
                  <a:xfrm>
                    <a:off x="14467979" y="2881107"/>
                    <a:ext cx="32861" cy="280430"/>
                  </a:xfrm>
                  <a:custGeom>
                    <a:avLst/>
                    <a:gdLst>
                      <a:gd name="connsiteX0" fmla="*/ 2448 w 32861"/>
                      <a:gd name="connsiteY0" fmla="*/ 278306 h 280430"/>
                      <a:gd name="connsiteX1" fmla="*/ 2448 w 32861"/>
                      <a:gd name="connsiteY1" fmla="*/ 30923 h 280430"/>
                      <a:gd name="connsiteX2" fmla="*/ 15135 w 32861"/>
                      <a:gd name="connsiteY2" fmla="*/ 8958 h 280430"/>
                      <a:gd name="connsiteX3" fmla="*/ 27689 w 32861"/>
                      <a:gd name="connsiteY3" fmla="*/ 1710 h 280430"/>
                      <a:gd name="connsiteX4" fmla="*/ 32861 w 32861"/>
                      <a:gd name="connsiteY4" fmla="*/ 62 h 280430"/>
                      <a:gd name="connsiteX5" fmla="*/ 25241 w 32861"/>
                      <a:gd name="connsiteY5" fmla="*/ 1710 h 280430"/>
                      <a:gd name="connsiteX6" fmla="*/ 12687 w 32861"/>
                      <a:gd name="connsiteY6" fmla="*/ 8958 h 280430"/>
                      <a:gd name="connsiteX7" fmla="*/ 0 w 32861"/>
                      <a:gd name="connsiteY7" fmla="*/ 30923 h 280430"/>
                      <a:gd name="connsiteX8" fmla="*/ 0 w 32861"/>
                      <a:gd name="connsiteY8" fmla="*/ 278306 h 280430"/>
                      <a:gd name="connsiteX9" fmla="*/ 10 w 32861"/>
                      <a:gd name="connsiteY9" fmla="*/ 278306 h 280430"/>
                      <a:gd name="connsiteX10" fmla="*/ 1219 w 32861"/>
                      <a:gd name="connsiteY10" fmla="*/ 279954 h 280430"/>
                      <a:gd name="connsiteX11" fmla="*/ 2458 w 32861"/>
                      <a:gd name="connsiteY11" fmla="*/ 280430 h 280430"/>
                      <a:gd name="connsiteX12" fmla="*/ 2448 w 32861"/>
                      <a:gd name="connsiteY12" fmla="*/ 278306 h 280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861" h="280430">
                        <a:moveTo>
                          <a:pt x="2448" y="278306"/>
                        </a:moveTo>
                        <a:lnTo>
                          <a:pt x="2448" y="30923"/>
                        </a:lnTo>
                        <a:cubicBezTo>
                          <a:pt x="2448" y="21893"/>
                          <a:pt x="7306" y="13473"/>
                          <a:pt x="15135" y="8958"/>
                        </a:cubicBezTo>
                        <a:lnTo>
                          <a:pt x="27689" y="1710"/>
                        </a:lnTo>
                        <a:cubicBezTo>
                          <a:pt x="29318" y="767"/>
                          <a:pt x="31080" y="233"/>
                          <a:pt x="32861" y="62"/>
                        </a:cubicBezTo>
                        <a:cubicBezTo>
                          <a:pt x="30261" y="-195"/>
                          <a:pt x="27623" y="348"/>
                          <a:pt x="25241" y="1710"/>
                        </a:cubicBezTo>
                        <a:lnTo>
                          <a:pt x="12687" y="8958"/>
                        </a:lnTo>
                        <a:cubicBezTo>
                          <a:pt x="4867" y="13473"/>
                          <a:pt x="0" y="21893"/>
                          <a:pt x="0" y="30923"/>
                        </a:cubicBezTo>
                        <a:lnTo>
                          <a:pt x="0" y="278306"/>
                        </a:lnTo>
                        <a:lnTo>
                          <a:pt x="10" y="278306"/>
                        </a:lnTo>
                        <a:cubicBezTo>
                          <a:pt x="29" y="278906"/>
                          <a:pt x="429" y="279497"/>
                          <a:pt x="1219" y="279954"/>
                        </a:cubicBezTo>
                        <a:cubicBezTo>
                          <a:pt x="1581" y="280164"/>
                          <a:pt x="2010" y="280316"/>
                          <a:pt x="2458" y="280430"/>
                        </a:cubicBezTo>
                        <a:lnTo>
                          <a:pt x="2448" y="278306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56" name="Freeform: Shape 13355">
                    <a:extLst>
                      <a:ext uri="{FF2B5EF4-FFF2-40B4-BE49-F238E27FC236}">
                        <a16:creationId xmlns:a16="http://schemas.microsoft.com/office/drawing/2014/main" id="{73C69DF3-7FF8-A0A2-0570-B08CA0A6FFFB}"/>
                      </a:ext>
                    </a:extLst>
                  </p:cNvPr>
                  <p:cNvSpPr/>
                  <p:nvPr/>
                </p:nvSpPr>
                <p:spPr>
                  <a:xfrm>
                    <a:off x="14500459" y="2889333"/>
                    <a:ext cx="5248" cy="6637"/>
                  </a:xfrm>
                  <a:custGeom>
                    <a:avLst/>
                    <a:gdLst>
                      <a:gd name="connsiteX0" fmla="*/ 5201 w 5248"/>
                      <a:gd name="connsiteY0" fmla="*/ 4847 h 6637"/>
                      <a:gd name="connsiteX1" fmla="*/ 5201 w 5248"/>
                      <a:gd name="connsiteY1" fmla="*/ 4552 h 6637"/>
                      <a:gd name="connsiteX2" fmla="*/ 2905 w 5248"/>
                      <a:gd name="connsiteY2" fmla="*/ 580 h 6637"/>
                      <a:gd name="connsiteX3" fmla="*/ 0 w 5248"/>
                      <a:gd name="connsiteY3" fmla="*/ 47 h 6637"/>
                      <a:gd name="connsiteX4" fmla="*/ 1448 w 5248"/>
                      <a:gd name="connsiteY4" fmla="*/ 580 h 6637"/>
                      <a:gd name="connsiteX5" fmla="*/ 3743 w 5248"/>
                      <a:gd name="connsiteY5" fmla="*/ 4552 h 6637"/>
                      <a:gd name="connsiteX6" fmla="*/ 3743 w 5248"/>
                      <a:gd name="connsiteY6" fmla="*/ 4847 h 6637"/>
                      <a:gd name="connsiteX7" fmla="*/ 4953 w 5248"/>
                      <a:gd name="connsiteY7" fmla="*/ 6524 h 6637"/>
                      <a:gd name="connsiteX8" fmla="*/ 5248 w 5248"/>
                      <a:gd name="connsiteY8" fmla="*/ 6638 h 6637"/>
                      <a:gd name="connsiteX9" fmla="*/ 5201 w 5248"/>
                      <a:gd name="connsiteY9" fmla="*/ 4847 h 6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48" h="6637">
                        <a:moveTo>
                          <a:pt x="5201" y="4847"/>
                        </a:moveTo>
                        <a:lnTo>
                          <a:pt x="5201" y="4552"/>
                        </a:lnTo>
                        <a:cubicBezTo>
                          <a:pt x="5201" y="2161"/>
                          <a:pt x="3601" y="970"/>
                          <a:pt x="2905" y="580"/>
                        </a:cubicBezTo>
                        <a:cubicBezTo>
                          <a:pt x="2410" y="294"/>
                          <a:pt x="1324" y="-144"/>
                          <a:pt x="0" y="47"/>
                        </a:cubicBezTo>
                        <a:cubicBezTo>
                          <a:pt x="638" y="180"/>
                          <a:pt x="1153" y="408"/>
                          <a:pt x="1448" y="580"/>
                        </a:cubicBezTo>
                        <a:cubicBezTo>
                          <a:pt x="2134" y="980"/>
                          <a:pt x="3743" y="2161"/>
                          <a:pt x="3743" y="4552"/>
                        </a:cubicBezTo>
                        <a:lnTo>
                          <a:pt x="3743" y="4847"/>
                        </a:lnTo>
                        <a:cubicBezTo>
                          <a:pt x="3743" y="5457"/>
                          <a:pt x="4153" y="6057"/>
                          <a:pt x="4953" y="6524"/>
                        </a:cubicBezTo>
                        <a:cubicBezTo>
                          <a:pt x="5039" y="6571"/>
                          <a:pt x="5153" y="6590"/>
                          <a:pt x="5248" y="6638"/>
                        </a:cubicBezTo>
                        <a:cubicBezTo>
                          <a:pt x="5210" y="5657"/>
                          <a:pt x="5201" y="4971"/>
                          <a:pt x="5201" y="484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007" name="Graphic 7674">
                  <a:extLst>
                    <a:ext uri="{FF2B5EF4-FFF2-40B4-BE49-F238E27FC236}">
                      <a16:creationId xmlns:a16="http://schemas.microsoft.com/office/drawing/2014/main" id="{70AF570C-B1E0-7D38-485F-A613B5EDA8AA}"/>
                    </a:ext>
                  </a:extLst>
                </p:cNvPr>
                <p:cNvGrpSpPr/>
                <p:nvPr/>
              </p:nvGrpSpPr>
              <p:grpSpPr>
                <a:xfrm>
                  <a:off x="4415859" y="3902196"/>
                  <a:ext cx="632569" cy="332122"/>
                  <a:chOff x="14526301" y="3092785"/>
                  <a:chExt cx="220075" cy="115548"/>
                </a:xfrm>
                <a:solidFill>
                  <a:schemeClr val="accent1"/>
                </a:solidFill>
              </p:grpSpPr>
              <p:sp>
                <p:nvSpPr>
                  <p:cNvPr id="13349" name="Freeform: Shape 13348">
                    <a:extLst>
                      <a:ext uri="{FF2B5EF4-FFF2-40B4-BE49-F238E27FC236}">
                        <a16:creationId xmlns:a16="http://schemas.microsoft.com/office/drawing/2014/main" id="{59C195BC-89DF-6161-9C10-C1D9CEDE9AF9}"/>
                      </a:ext>
                    </a:extLst>
                  </p:cNvPr>
                  <p:cNvSpPr/>
                  <p:nvPr/>
                </p:nvSpPr>
                <p:spPr>
                  <a:xfrm>
                    <a:off x="14526320" y="3092785"/>
                    <a:ext cx="220056" cy="115529"/>
                  </a:xfrm>
                  <a:custGeom>
                    <a:avLst/>
                    <a:gdLst>
                      <a:gd name="connsiteX0" fmla="*/ 220056 w 220056"/>
                      <a:gd name="connsiteY0" fmla="*/ 9678 h 115529"/>
                      <a:gd name="connsiteX1" fmla="*/ 214855 w 220056"/>
                      <a:gd name="connsiteY1" fmla="*/ 706 h 115529"/>
                      <a:gd name="connsiteX2" fmla="*/ 211274 w 220056"/>
                      <a:gd name="connsiteY2" fmla="*/ 296 h 115529"/>
                      <a:gd name="connsiteX3" fmla="*/ 211265 w 220056"/>
                      <a:gd name="connsiteY3" fmla="*/ 277 h 115529"/>
                      <a:gd name="connsiteX4" fmla="*/ 187900 w 220056"/>
                      <a:gd name="connsiteY4" fmla="*/ 13774 h 115529"/>
                      <a:gd name="connsiteX5" fmla="*/ 174327 w 220056"/>
                      <a:gd name="connsiteY5" fmla="*/ 37282 h 115529"/>
                      <a:gd name="connsiteX6" fmla="*/ 174327 w 220056"/>
                      <a:gd name="connsiteY6" fmla="*/ 96584 h 115529"/>
                      <a:gd name="connsiteX7" fmla="*/ 172193 w 220056"/>
                      <a:gd name="connsiteY7" fmla="*/ 100271 h 115529"/>
                      <a:gd name="connsiteX8" fmla="*/ 167935 w 220056"/>
                      <a:gd name="connsiteY8" fmla="*/ 100271 h 115529"/>
                      <a:gd name="connsiteX9" fmla="*/ 40005 w 220056"/>
                      <a:gd name="connsiteY9" fmla="*/ 26414 h 115529"/>
                      <a:gd name="connsiteX10" fmla="*/ 13335 w 220056"/>
                      <a:gd name="connsiteY10" fmla="*/ 26414 h 115529"/>
                      <a:gd name="connsiteX11" fmla="*/ 0 w 220056"/>
                      <a:gd name="connsiteY11" fmla="*/ 49502 h 115529"/>
                      <a:gd name="connsiteX12" fmla="*/ 0 w 220056"/>
                      <a:gd name="connsiteY12" fmla="*/ 109986 h 115529"/>
                      <a:gd name="connsiteX13" fmla="*/ 10 w 220056"/>
                      <a:gd name="connsiteY13" fmla="*/ 109986 h 115529"/>
                      <a:gd name="connsiteX14" fmla="*/ 2162 w 220056"/>
                      <a:gd name="connsiteY14" fmla="*/ 113053 h 115529"/>
                      <a:gd name="connsiteX15" fmla="*/ 12535 w 220056"/>
                      <a:gd name="connsiteY15" fmla="*/ 113072 h 115529"/>
                      <a:gd name="connsiteX16" fmla="*/ 14650 w 220056"/>
                      <a:gd name="connsiteY16" fmla="*/ 109986 h 115529"/>
                      <a:gd name="connsiteX17" fmla="*/ 14669 w 220056"/>
                      <a:gd name="connsiteY17" fmla="*/ 109986 h 115529"/>
                      <a:gd name="connsiteX18" fmla="*/ 14669 w 220056"/>
                      <a:gd name="connsiteY18" fmla="*/ 49502 h 115529"/>
                      <a:gd name="connsiteX19" fmla="*/ 20669 w 220056"/>
                      <a:gd name="connsiteY19" fmla="*/ 39110 h 115529"/>
                      <a:gd name="connsiteX20" fmla="*/ 32671 w 220056"/>
                      <a:gd name="connsiteY20" fmla="*/ 39110 h 115529"/>
                      <a:gd name="connsiteX21" fmla="*/ 160601 w 220056"/>
                      <a:gd name="connsiteY21" fmla="*/ 112967 h 115529"/>
                      <a:gd name="connsiteX22" fmla="*/ 170069 w 220056"/>
                      <a:gd name="connsiteY22" fmla="*/ 115530 h 115529"/>
                      <a:gd name="connsiteX23" fmla="*/ 179537 w 220056"/>
                      <a:gd name="connsiteY23" fmla="*/ 112967 h 115529"/>
                      <a:gd name="connsiteX24" fmla="*/ 189005 w 220056"/>
                      <a:gd name="connsiteY24" fmla="*/ 96575 h 115529"/>
                      <a:gd name="connsiteX25" fmla="*/ 189005 w 220056"/>
                      <a:gd name="connsiteY25" fmla="*/ 37272 h 115529"/>
                      <a:gd name="connsiteX26" fmla="*/ 195243 w 220056"/>
                      <a:gd name="connsiteY26" fmla="*/ 26471 h 115529"/>
                      <a:gd name="connsiteX27" fmla="*/ 218608 w 220056"/>
                      <a:gd name="connsiteY27" fmla="*/ 12974 h 115529"/>
                      <a:gd name="connsiteX28" fmla="*/ 218599 w 220056"/>
                      <a:gd name="connsiteY28" fmla="*/ 12964 h 115529"/>
                      <a:gd name="connsiteX29" fmla="*/ 220056 w 220056"/>
                      <a:gd name="connsiteY29" fmla="*/ 9678 h 115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20056" h="115529">
                        <a:moveTo>
                          <a:pt x="220056" y="9678"/>
                        </a:moveTo>
                        <a:cubicBezTo>
                          <a:pt x="220056" y="6382"/>
                          <a:pt x="217732" y="2363"/>
                          <a:pt x="214855" y="706"/>
                        </a:cubicBezTo>
                        <a:cubicBezTo>
                          <a:pt x="213465" y="-94"/>
                          <a:pt x="212208" y="-190"/>
                          <a:pt x="211274" y="296"/>
                        </a:cubicBezTo>
                        <a:lnTo>
                          <a:pt x="211265" y="277"/>
                        </a:lnTo>
                        <a:lnTo>
                          <a:pt x="187900" y="13774"/>
                        </a:lnTo>
                        <a:cubicBezTo>
                          <a:pt x="179527" y="18603"/>
                          <a:pt x="174327" y="27614"/>
                          <a:pt x="174327" y="37282"/>
                        </a:cubicBezTo>
                        <a:lnTo>
                          <a:pt x="174327" y="96584"/>
                        </a:lnTo>
                        <a:cubicBezTo>
                          <a:pt x="174327" y="98804"/>
                          <a:pt x="172841" y="99899"/>
                          <a:pt x="172193" y="100271"/>
                        </a:cubicBezTo>
                        <a:cubicBezTo>
                          <a:pt x="171555" y="100642"/>
                          <a:pt x="169850" y="101385"/>
                          <a:pt x="167935" y="100271"/>
                        </a:cubicBezTo>
                        <a:lnTo>
                          <a:pt x="40005" y="26414"/>
                        </a:lnTo>
                        <a:cubicBezTo>
                          <a:pt x="31652" y="21594"/>
                          <a:pt x="21689" y="21604"/>
                          <a:pt x="13335" y="26414"/>
                        </a:cubicBezTo>
                        <a:cubicBezTo>
                          <a:pt x="4991" y="31233"/>
                          <a:pt x="0" y="39863"/>
                          <a:pt x="0" y="49502"/>
                        </a:cubicBezTo>
                        <a:lnTo>
                          <a:pt x="0" y="109986"/>
                        </a:lnTo>
                        <a:lnTo>
                          <a:pt x="10" y="109986"/>
                        </a:lnTo>
                        <a:cubicBezTo>
                          <a:pt x="-19" y="111091"/>
                          <a:pt x="695" y="112205"/>
                          <a:pt x="2162" y="113053"/>
                        </a:cubicBezTo>
                        <a:cubicBezTo>
                          <a:pt x="5039" y="114710"/>
                          <a:pt x="9677" y="114720"/>
                          <a:pt x="12535" y="113072"/>
                        </a:cubicBezTo>
                        <a:cubicBezTo>
                          <a:pt x="14002" y="112224"/>
                          <a:pt x="14697" y="111100"/>
                          <a:pt x="14650" y="109986"/>
                        </a:cubicBezTo>
                        <a:lnTo>
                          <a:pt x="14669" y="109986"/>
                        </a:lnTo>
                        <a:lnTo>
                          <a:pt x="14669" y="49502"/>
                        </a:lnTo>
                        <a:cubicBezTo>
                          <a:pt x="14669" y="45168"/>
                          <a:pt x="16916" y="41282"/>
                          <a:pt x="20669" y="39110"/>
                        </a:cubicBezTo>
                        <a:cubicBezTo>
                          <a:pt x="24432" y="36939"/>
                          <a:pt x="28908" y="36939"/>
                          <a:pt x="32671" y="39110"/>
                        </a:cubicBezTo>
                        <a:lnTo>
                          <a:pt x="160601" y="112967"/>
                        </a:lnTo>
                        <a:cubicBezTo>
                          <a:pt x="163563" y="114682"/>
                          <a:pt x="166811" y="115530"/>
                          <a:pt x="170069" y="115530"/>
                        </a:cubicBezTo>
                        <a:cubicBezTo>
                          <a:pt x="173317" y="115530"/>
                          <a:pt x="176565" y="114672"/>
                          <a:pt x="179537" y="112967"/>
                        </a:cubicBezTo>
                        <a:cubicBezTo>
                          <a:pt x="185461" y="109548"/>
                          <a:pt x="189005" y="103414"/>
                          <a:pt x="189005" y="96575"/>
                        </a:cubicBezTo>
                        <a:lnTo>
                          <a:pt x="189005" y="37272"/>
                        </a:lnTo>
                        <a:cubicBezTo>
                          <a:pt x="189005" y="32834"/>
                          <a:pt x="191395" y="28690"/>
                          <a:pt x="195243" y="26471"/>
                        </a:cubicBezTo>
                        <a:lnTo>
                          <a:pt x="218608" y="12974"/>
                        </a:lnTo>
                        <a:lnTo>
                          <a:pt x="218599" y="12964"/>
                        </a:lnTo>
                        <a:cubicBezTo>
                          <a:pt x="219494" y="12421"/>
                          <a:pt x="220056" y="11288"/>
                          <a:pt x="220056" y="9678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350" name="Freeform: Shape 13349">
                    <a:extLst>
                      <a:ext uri="{FF2B5EF4-FFF2-40B4-BE49-F238E27FC236}">
                        <a16:creationId xmlns:a16="http://schemas.microsoft.com/office/drawing/2014/main" id="{EB4C0C0D-7F41-8E19-4796-DEAF927295D3}"/>
                      </a:ext>
                    </a:extLst>
                  </p:cNvPr>
                  <p:cNvSpPr/>
                  <p:nvPr/>
                </p:nvSpPr>
                <p:spPr>
                  <a:xfrm>
                    <a:off x="14526301" y="3092794"/>
                    <a:ext cx="217808" cy="115539"/>
                  </a:xfrm>
                  <a:custGeom>
                    <a:avLst/>
                    <a:gdLst>
                      <a:gd name="connsiteX0" fmla="*/ 8801 w 217808"/>
                      <a:gd name="connsiteY0" fmla="*/ 73820 h 115539"/>
                      <a:gd name="connsiteX1" fmla="*/ 16678 w 217808"/>
                      <a:gd name="connsiteY1" fmla="*/ 40282 h 115539"/>
                      <a:gd name="connsiteX2" fmla="*/ 28956 w 217808"/>
                      <a:gd name="connsiteY2" fmla="*/ 37729 h 115539"/>
                      <a:gd name="connsiteX3" fmla="*/ 32671 w 217808"/>
                      <a:gd name="connsiteY3" fmla="*/ 39111 h 115539"/>
                      <a:gd name="connsiteX4" fmla="*/ 160601 w 217808"/>
                      <a:gd name="connsiteY4" fmla="*/ 112977 h 115539"/>
                      <a:gd name="connsiteX5" fmla="*/ 170069 w 217808"/>
                      <a:gd name="connsiteY5" fmla="*/ 115539 h 115539"/>
                      <a:gd name="connsiteX6" fmla="*/ 170069 w 217808"/>
                      <a:gd name="connsiteY6" fmla="*/ 115539 h 115539"/>
                      <a:gd name="connsiteX7" fmla="*/ 173136 w 217808"/>
                      <a:gd name="connsiteY7" fmla="*/ 114539 h 115539"/>
                      <a:gd name="connsiteX8" fmla="*/ 177718 w 217808"/>
                      <a:gd name="connsiteY8" fmla="*/ 106957 h 115539"/>
                      <a:gd name="connsiteX9" fmla="*/ 177718 w 217808"/>
                      <a:gd name="connsiteY9" fmla="*/ 42359 h 115539"/>
                      <a:gd name="connsiteX10" fmla="*/ 191291 w 217808"/>
                      <a:gd name="connsiteY10" fmla="*/ 18851 h 115539"/>
                      <a:gd name="connsiteX11" fmla="*/ 214656 w 217808"/>
                      <a:gd name="connsiteY11" fmla="*/ 5354 h 115539"/>
                      <a:gd name="connsiteX12" fmla="*/ 217808 w 217808"/>
                      <a:gd name="connsiteY12" fmla="*/ 3468 h 115539"/>
                      <a:gd name="connsiteX13" fmla="*/ 214855 w 217808"/>
                      <a:gd name="connsiteY13" fmla="*/ 706 h 115539"/>
                      <a:gd name="connsiteX14" fmla="*/ 211274 w 217808"/>
                      <a:gd name="connsiteY14" fmla="*/ 296 h 115539"/>
                      <a:gd name="connsiteX15" fmla="*/ 211265 w 217808"/>
                      <a:gd name="connsiteY15" fmla="*/ 277 h 115539"/>
                      <a:gd name="connsiteX16" fmla="*/ 187900 w 217808"/>
                      <a:gd name="connsiteY16" fmla="*/ 13774 h 115539"/>
                      <a:gd name="connsiteX17" fmla="*/ 174327 w 217808"/>
                      <a:gd name="connsiteY17" fmla="*/ 37282 h 115539"/>
                      <a:gd name="connsiteX18" fmla="*/ 174327 w 217808"/>
                      <a:gd name="connsiteY18" fmla="*/ 96584 h 115539"/>
                      <a:gd name="connsiteX19" fmla="*/ 172193 w 217808"/>
                      <a:gd name="connsiteY19" fmla="*/ 100270 h 115539"/>
                      <a:gd name="connsiteX20" fmla="*/ 167935 w 217808"/>
                      <a:gd name="connsiteY20" fmla="*/ 100270 h 115539"/>
                      <a:gd name="connsiteX21" fmla="*/ 40005 w 217808"/>
                      <a:gd name="connsiteY21" fmla="*/ 26414 h 115539"/>
                      <a:gd name="connsiteX22" fmla="*/ 13335 w 217808"/>
                      <a:gd name="connsiteY22" fmla="*/ 26414 h 115539"/>
                      <a:gd name="connsiteX23" fmla="*/ 0 w 217808"/>
                      <a:gd name="connsiteY23" fmla="*/ 49502 h 115539"/>
                      <a:gd name="connsiteX24" fmla="*/ 0 w 217808"/>
                      <a:gd name="connsiteY24" fmla="*/ 109986 h 115539"/>
                      <a:gd name="connsiteX25" fmla="*/ 10 w 217808"/>
                      <a:gd name="connsiteY25" fmla="*/ 109986 h 115539"/>
                      <a:gd name="connsiteX26" fmla="*/ 2162 w 217808"/>
                      <a:gd name="connsiteY26" fmla="*/ 113053 h 115539"/>
                      <a:gd name="connsiteX27" fmla="*/ 8782 w 217808"/>
                      <a:gd name="connsiteY27" fmla="*/ 114225 h 115539"/>
                      <a:gd name="connsiteX28" fmla="*/ 8782 w 217808"/>
                      <a:gd name="connsiteY28" fmla="*/ 73820 h 115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17808" h="115539">
                        <a:moveTo>
                          <a:pt x="8801" y="73820"/>
                        </a:moveTo>
                        <a:cubicBezTo>
                          <a:pt x="8801" y="64180"/>
                          <a:pt x="8334" y="45102"/>
                          <a:pt x="16678" y="40282"/>
                        </a:cubicBezTo>
                        <a:cubicBezTo>
                          <a:pt x="22279" y="37053"/>
                          <a:pt x="25156" y="36377"/>
                          <a:pt x="28956" y="37729"/>
                        </a:cubicBezTo>
                        <a:cubicBezTo>
                          <a:pt x="30232" y="37986"/>
                          <a:pt x="31490" y="38425"/>
                          <a:pt x="32671" y="39111"/>
                        </a:cubicBezTo>
                        <a:lnTo>
                          <a:pt x="160601" y="112977"/>
                        </a:lnTo>
                        <a:cubicBezTo>
                          <a:pt x="163563" y="114691"/>
                          <a:pt x="166811" y="115539"/>
                          <a:pt x="170069" y="115539"/>
                        </a:cubicBezTo>
                        <a:lnTo>
                          <a:pt x="170069" y="115539"/>
                        </a:lnTo>
                        <a:cubicBezTo>
                          <a:pt x="171441" y="115158"/>
                          <a:pt x="172593" y="114768"/>
                          <a:pt x="173136" y="114539"/>
                        </a:cubicBezTo>
                        <a:cubicBezTo>
                          <a:pt x="175974" y="113348"/>
                          <a:pt x="177718" y="111291"/>
                          <a:pt x="177718" y="106957"/>
                        </a:cubicBezTo>
                        <a:lnTo>
                          <a:pt x="177718" y="42359"/>
                        </a:lnTo>
                        <a:cubicBezTo>
                          <a:pt x="177718" y="32691"/>
                          <a:pt x="182918" y="23689"/>
                          <a:pt x="191291" y="18851"/>
                        </a:cubicBezTo>
                        <a:lnTo>
                          <a:pt x="214656" y="5354"/>
                        </a:lnTo>
                        <a:lnTo>
                          <a:pt x="217808" y="3468"/>
                        </a:lnTo>
                        <a:cubicBezTo>
                          <a:pt x="216970" y="2315"/>
                          <a:pt x="215951" y="1334"/>
                          <a:pt x="214855" y="706"/>
                        </a:cubicBezTo>
                        <a:cubicBezTo>
                          <a:pt x="213465" y="-94"/>
                          <a:pt x="212208" y="-190"/>
                          <a:pt x="211274" y="296"/>
                        </a:cubicBezTo>
                        <a:lnTo>
                          <a:pt x="211265" y="277"/>
                        </a:lnTo>
                        <a:lnTo>
                          <a:pt x="187900" y="13774"/>
                        </a:lnTo>
                        <a:cubicBezTo>
                          <a:pt x="179527" y="18603"/>
                          <a:pt x="174327" y="27614"/>
                          <a:pt x="174327" y="37282"/>
                        </a:cubicBezTo>
                        <a:lnTo>
                          <a:pt x="174327" y="96584"/>
                        </a:lnTo>
                        <a:cubicBezTo>
                          <a:pt x="174327" y="98804"/>
                          <a:pt x="172841" y="99899"/>
                          <a:pt x="172193" y="100270"/>
                        </a:cubicBezTo>
                        <a:cubicBezTo>
                          <a:pt x="171555" y="100642"/>
                          <a:pt x="169850" y="101385"/>
                          <a:pt x="167935" y="100270"/>
                        </a:cubicBezTo>
                        <a:lnTo>
                          <a:pt x="40005" y="26414"/>
                        </a:lnTo>
                        <a:cubicBezTo>
                          <a:pt x="31652" y="21594"/>
                          <a:pt x="21689" y="21604"/>
                          <a:pt x="13335" y="26414"/>
                        </a:cubicBezTo>
                        <a:cubicBezTo>
                          <a:pt x="4991" y="31233"/>
                          <a:pt x="0" y="39873"/>
                          <a:pt x="0" y="49502"/>
                        </a:cubicBezTo>
                        <a:lnTo>
                          <a:pt x="0" y="109986"/>
                        </a:lnTo>
                        <a:lnTo>
                          <a:pt x="10" y="109986"/>
                        </a:lnTo>
                        <a:cubicBezTo>
                          <a:pt x="-19" y="111091"/>
                          <a:pt x="695" y="112205"/>
                          <a:pt x="2162" y="113053"/>
                        </a:cubicBezTo>
                        <a:cubicBezTo>
                          <a:pt x="3962" y="114091"/>
                          <a:pt x="6467" y="114482"/>
                          <a:pt x="8782" y="114225"/>
                        </a:cubicBezTo>
                        <a:lnTo>
                          <a:pt x="8782" y="7382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3008" name="Group 13007">
                  <a:extLst>
                    <a:ext uri="{FF2B5EF4-FFF2-40B4-BE49-F238E27FC236}">
                      <a16:creationId xmlns:a16="http://schemas.microsoft.com/office/drawing/2014/main" id="{6AFB78CD-9F15-B423-FBC5-326D6E319C08}"/>
                    </a:ext>
                  </a:extLst>
                </p:cNvPr>
                <p:cNvGrpSpPr/>
                <p:nvPr/>
              </p:nvGrpSpPr>
              <p:grpSpPr>
                <a:xfrm>
                  <a:off x="5226219" y="3790684"/>
                  <a:ext cx="450750" cy="925650"/>
                  <a:chOff x="5226219" y="3790684"/>
                  <a:chExt cx="450750" cy="925650"/>
                </a:xfrm>
              </p:grpSpPr>
              <p:grpSp>
                <p:nvGrpSpPr>
                  <p:cNvPr id="13081" name="Graphic 7674">
                    <a:extLst>
                      <a:ext uri="{FF2B5EF4-FFF2-40B4-BE49-F238E27FC236}">
                        <a16:creationId xmlns:a16="http://schemas.microsoft.com/office/drawing/2014/main" id="{0FD5165E-846C-F13A-B5BA-5ED56A26F04A}"/>
                      </a:ext>
                    </a:extLst>
                  </p:cNvPr>
                  <p:cNvGrpSpPr/>
                  <p:nvPr/>
                </p:nvGrpSpPr>
                <p:grpSpPr>
                  <a:xfrm>
                    <a:off x="5226219" y="3811988"/>
                    <a:ext cx="348165" cy="654851"/>
                    <a:chOff x="14808231" y="3061401"/>
                    <a:chExt cx="121129" cy="227828"/>
                  </a:xfrm>
                  <a:solidFill>
                    <a:schemeClr val="accent2"/>
                  </a:solidFill>
                </p:grpSpPr>
                <p:sp>
                  <p:nvSpPr>
                    <p:cNvPr id="13343" name="Freeform: Shape 13342">
                      <a:extLst>
                        <a:ext uri="{FF2B5EF4-FFF2-40B4-BE49-F238E27FC236}">
                          <a16:creationId xmlns:a16="http://schemas.microsoft.com/office/drawing/2014/main" id="{61A63E3D-F22D-C521-1C93-D678A2D94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071916"/>
                      <a:ext cx="52454" cy="47929"/>
                    </a:xfrm>
                    <a:custGeom>
                      <a:avLst/>
                      <a:gdLst>
                        <a:gd name="connsiteX0" fmla="*/ 52454 w 52454"/>
                        <a:gd name="connsiteY0" fmla="*/ 28880 h 47929"/>
                        <a:gd name="connsiteX1" fmla="*/ 32995 w 52454"/>
                        <a:gd name="connsiteY1" fmla="*/ 17640 h 47929"/>
                        <a:gd name="connsiteX2" fmla="*/ 32995 w 52454"/>
                        <a:gd name="connsiteY2" fmla="*/ 0 h 47929"/>
                        <a:gd name="connsiteX3" fmla="*/ 0 w 52454"/>
                        <a:gd name="connsiteY3" fmla="*/ 19050 h 47929"/>
                        <a:gd name="connsiteX4" fmla="*/ 0 w 52454"/>
                        <a:gd name="connsiteY4" fmla="*/ 36690 h 47929"/>
                        <a:gd name="connsiteX5" fmla="*/ 19460 w 52454"/>
                        <a:gd name="connsiteY5" fmla="*/ 47930 h 47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9">
                          <a:moveTo>
                            <a:pt x="52454" y="28880"/>
                          </a:moveTo>
                          <a:lnTo>
                            <a:pt x="32995" y="17640"/>
                          </a:lnTo>
                          <a:lnTo>
                            <a:pt x="32995" y="0"/>
                          </a:lnTo>
                          <a:lnTo>
                            <a:pt x="0" y="19050"/>
                          </a:lnTo>
                          <a:lnTo>
                            <a:pt x="0" y="36690"/>
                          </a:lnTo>
                          <a:lnTo>
                            <a:pt x="19460" y="479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44" name="Freeform: Shape 13343">
                      <a:extLst>
                        <a:ext uri="{FF2B5EF4-FFF2-40B4-BE49-F238E27FC236}">
                          <a16:creationId xmlns:a16="http://schemas.microsoft.com/office/drawing/2014/main" id="{62D031EF-287A-EF6D-E090-6F4F89265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241309"/>
                      <a:ext cx="52454" cy="47920"/>
                    </a:xfrm>
                    <a:custGeom>
                      <a:avLst/>
                      <a:gdLst>
                        <a:gd name="connsiteX0" fmla="*/ 32995 w 52454"/>
                        <a:gd name="connsiteY0" fmla="*/ 0 h 47920"/>
                        <a:gd name="connsiteX1" fmla="*/ 0 w 52454"/>
                        <a:gd name="connsiteY1" fmla="*/ 19050 h 47920"/>
                        <a:gd name="connsiteX2" fmla="*/ 0 w 52454"/>
                        <a:gd name="connsiteY2" fmla="*/ 36681 h 47920"/>
                        <a:gd name="connsiteX3" fmla="*/ 19460 w 52454"/>
                        <a:gd name="connsiteY3" fmla="*/ 47920 h 47920"/>
                        <a:gd name="connsiteX4" fmla="*/ 52454 w 52454"/>
                        <a:gd name="connsiteY4" fmla="*/ 28870 h 47920"/>
                        <a:gd name="connsiteX5" fmla="*/ 32995 w 52454"/>
                        <a:gd name="connsiteY5" fmla="*/ 17631 h 47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0">
                          <a:moveTo>
                            <a:pt x="32995" y="0"/>
                          </a:moveTo>
                          <a:lnTo>
                            <a:pt x="0" y="19050"/>
                          </a:lnTo>
                          <a:lnTo>
                            <a:pt x="0" y="36681"/>
                          </a:lnTo>
                          <a:lnTo>
                            <a:pt x="19460" y="47920"/>
                          </a:lnTo>
                          <a:lnTo>
                            <a:pt x="52454" y="28870"/>
                          </a:lnTo>
                          <a:lnTo>
                            <a:pt x="32995" y="176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45" name="Freeform: Shape 13344">
                      <a:extLst>
                        <a:ext uri="{FF2B5EF4-FFF2-40B4-BE49-F238E27FC236}">
                          <a16:creationId xmlns:a16="http://schemas.microsoft.com/office/drawing/2014/main" id="{D6C2D5C1-1D01-5F43-DDC7-D6D6F44EBE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156613"/>
                      <a:ext cx="52454" cy="47920"/>
                    </a:xfrm>
                    <a:custGeom>
                      <a:avLst/>
                      <a:gdLst>
                        <a:gd name="connsiteX0" fmla="*/ 32995 w 52454"/>
                        <a:gd name="connsiteY0" fmla="*/ 0 h 47920"/>
                        <a:gd name="connsiteX1" fmla="*/ 0 w 52454"/>
                        <a:gd name="connsiteY1" fmla="*/ 19050 h 47920"/>
                        <a:gd name="connsiteX2" fmla="*/ 0 w 52454"/>
                        <a:gd name="connsiteY2" fmla="*/ 36690 h 47920"/>
                        <a:gd name="connsiteX3" fmla="*/ 19460 w 52454"/>
                        <a:gd name="connsiteY3" fmla="*/ 47920 h 47920"/>
                        <a:gd name="connsiteX4" fmla="*/ 52454 w 52454"/>
                        <a:gd name="connsiteY4" fmla="*/ 28870 h 47920"/>
                        <a:gd name="connsiteX5" fmla="*/ 32995 w 52454"/>
                        <a:gd name="connsiteY5" fmla="*/ 17640 h 47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0">
                          <a:moveTo>
                            <a:pt x="32995" y="0"/>
                          </a:moveTo>
                          <a:lnTo>
                            <a:pt x="0" y="19050"/>
                          </a:lnTo>
                          <a:lnTo>
                            <a:pt x="0" y="36690"/>
                          </a:lnTo>
                          <a:lnTo>
                            <a:pt x="19460" y="47920"/>
                          </a:lnTo>
                          <a:lnTo>
                            <a:pt x="52454" y="28870"/>
                          </a:lnTo>
                          <a:lnTo>
                            <a:pt x="32995" y="1764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46" name="Freeform: Shape 13345">
                      <a:extLst>
                        <a:ext uri="{FF2B5EF4-FFF2-40B4-BE49-F238E27FC236}">
                          <a16:creationId xmlns:a16="http://schemas.microsoft.com/office/drawing/2014/main" id="{7D9D3A06-F097-257C-EE23-ADAF103237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230784"/>
                      <a:ext cx="64312" cy="54768"/>
                    </a:xfrm>
                    <a:custGeom>
                      <a:avLst/>
                      <a:gdLst>
                        <a:gd name="connsiteX0" fmla="*/ 44853 w 64312"/>
                        <a:gd name="connsiteY0" fmla="*/ 0 h 54768"/>
                        <a:gd name="connsiteX1" fmla="*/ 0 w 64312"/>
                        <a:gd name="connsiteY1" fmla="*/ 25898 h 54768"/>
                        <a:gd name="connsiteX2" fmla="*/ 0 w 64312"/>
                        <a:gd name="connsiteY2" fmla="*/ 43539 h 54768"/>
                        <a:gd name="connsiteX3" fmla="*/ 19460 w 64312"/>
                        <a:gd name="connsiteY3" fmla="*/ 54769 h 54768"/>
                        <a:gd name="connsiteX4" fmla="*/ 64313 w 64312"/>
                        <a:gd name="connsiteY4" fmla="*/ 28870 h 54768"/>
                        <a:gd name="connsiteX5" fmla="*/ 46711 w 64312"/>
                        <a:gd name="connsiteY5" fmla="*/ 18717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68">
                          <a:moveTo>
                            <a:pt x="44853" y="0"/>
                          </a:moveTo>
                          <a:lnTo>
                            <a:pt x="0" y="25898"/>
                          </a:lnTo>
                          <a:lnTo>
                            <a:pt x="0" y="43539"/>
                          </a:lnTo>
                          <a:lnTo>
                            <a:pt x="19460" y="54769"/>
                          </a:lnTo>
                          <a:lnTo>
                            <a:pt x="64313" y="28870"/>
                          </a:lnTo>
                          <a:lnTo>
                            <a:pt x="46711" y="1871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47" name="Freeform: Shape 13346">
                      <a:extLst>
                        <a:ext uri="{FF2B5EF4-FFF2-40B4-BE49-F238E27FC236}">
                          <a16:creationId xmlns:a16="http://schemas.microsoft.com/office/drawing/2014/main" id="{7DD55E90-0B8A-1AEC-FFDD-42C6484D7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146097"/>
                      <a:ext cx="64312" cy="54759"/>
                    </a:xfrm>
                    <a:custGeom>
                      <a:avLst/>
                      <a:gdLst>
                        <a:gd name="connsiteX0" fmla="*/ 44853 w 64312"/>
                        <a:gd name="connsiteY0" fmla="*/ 0 h 54759"/>
                        <a:gd name="connsiteX1" fmla="*/ 0 w 64312"/>
                        <a:gd name="connsiteY1" fmla="*/ 25889 h 54759"/>
                        <a:gd name="connsiteX2" fmla="*/ 0 w 64312"/>
                        <a:gd name="connsiteY2" fmla="*/ 43529 h 54759"/>
                        <a:gd name="connsiteX3" fmla="*/ 19460 w 64312"/>
                        <a:gd name="connsiteY3" fmla="*/ 54759 h 54759"/>
                        <a:gd name="connsiteX4" fmla="*/ 64313 w 64312"/>
                        <a:gd name="connsiteY4" fmla="*/ 28870 h 54759"/>
                        <a:gd name="connsiteX5" fmla="*/ 44853 w 64312"/>
                        <a:gd name="connsiteY5" fmla="*/ 17631 h 54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59">
                          <a:moveTo>
                            <a:pt x="44853" y="0"/>
                          </a:moveTo>
                          <a:lnTo>
                            <a:pt x="0" y="25889"/>
                          </a:lnTo>
                          <a:lnTo>
                            <a:pt x="0" y="43529"/>
                          </a:lnTo>
                          <a:lnTo>
                            <a:pt x="19460" y="54759"/>
                          </a:lnTo>
                          <a:lnTo>
                            <a:pt x="64313" y="28870"/>
                          </a:lnTo>
                          <a:lnTo>
                            <a:pt x="44853" y="176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348" name="Freeform: Shape 13347">
                      <a:extLst>
                        <a:ext uri="{FF2B5EF4-FFF2-40B4-BE49-F238E27FC236}">
                          <a16:creationId xmlns:a16="http://schemas.microsoft.com/office/drawing/2014/main" id="{E3535292-DFF6-72CB-F229-3507C7CB7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061401"/>
                      <a:ext cx="64312" cy="54768"/>
                    </a:xfrm>
                    <a:custGeom>
                      <a:avLst/>
                      <a:gdLst>
                        <a:gd name="connsiteX0" fmla="*/ 44853 w 64312"/>
                        <a:gd name="connsiteY0" fmla="*/ 0 h 54768"/>
                        <a:gd name="connsiteX1" fmla="*/ 0 w 64312"/>
                        <a:gd name="connsiteY1" fmla="*/ 25899 h 54768"/>
                        <a:gd name="connsiteX2" fmla="*/ 0 w 64312"/>
                        <a:gd name="connsiteY2" fmla="*/ 43529 h 54768"/>
                        <a:gd name="connsiteX3" fmla="*/ 19460 w 64312"/>
                        <a:gd name="connsiteY3" fmla="*/ 54769 h 54768"/>
                        <a:gd name="connsiteX4" fmla="*/ 64313 w 64312"/>
                        <a:gd name="connsiteY4" fmla="*/ 28870 h 54768"/>
                        <a:gd name="connsiteX5" fmla="*/ 44853 w 64312"/>
                        <a:gd name="connsiteY5" fmla="*/ 17640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68">
                          <a:moveTo>
                            <a:pt x="44853" y="0"/>
                          </a:moveTo>
                          <a:lnTo>
                            <a:pt x="0" y="25899"/>
                          </a:lnTo>
                          <a:lnTo>
                            <a:pt x="0" y="43529"/>
                          </a:lnTo>
                          <a:lnTo>
                            <a:pt x="19460" y="54769"/>
                          </a:lnTo>
                          <a:lnTo>
                            <a:pt x="64313" y="28870"/>
                          </a:lnTo>
                          <a:lnTo>
                            <a:pt x="44853" y="1764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082" name="Freeform: Shape 13081">
                    <a:extLst>
                      <a:ext uri="{FF2B5EF4-FFF2-40B4-BE49-F238E27FC236}">
                        <a16:creationId xmlns:a16="http://schemas.microsoft.com/office/drawing/2014/main" id="{355E7557-F120-E2E9-5139-01E6E9E38BDA}"/>
                      </a:ext>
                    </a:extLst>
                  </p:cNvPr>
                  <p:cNvSpPr/>
                  <p:nvPr/>
                </p:nvSpPr>
                <p:spPr>
                  <a:xfrm>
                    <a:off x="5582133" y="4416519"/>
                    <a:ext cx="94836" cy="66937"/>
                  </a:xfrm>
                  <a:custGeom>
                    <a:avLst/>
                    <a:gdLst>
                      <a:gd name="connsiteX0" fmla="*/ 0 w 32994"/>
                      <a:gd name="connsiteY0" fmla="*/ 23289 h 23288"/>
                      <a:gd name="connsiteX1" fmla="*/ 0 w 32994"/>
                      <a:gd name="connsiteY1" fmla="*/ 19050 h 23288"/>
                      <a:gd name="connsiteX2" fmla="*/ 32995 w 32994"/>
                      <a:gd name="connsiteY2" fmla="*/ 0 h 23288"/>
                      <a:gd name="connsiteX3" fmla="*/ 32995 w 32994"/>
                      <a:gd name="connsiteY3" fmla="*/ 4239 h 2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94" h="23288">
                        <a:moveTo>
                          <a:pt x="0" y="23289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32995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3" name="Freeform: Shape 13082">
                    <a:extLst>
                      <a:ext uri="{FF2B5EF4-FFF2-40B4-BE49-F238E27FC236}">
                        <a16:creationId xmlns:a16="http://schemas.microsoft.com/office/drawing/2014/main" id="{B46F120D-D665-B6DB-572E-3793D38B4B57}"/>
                      </a:ext>
                    </a:extLst>
                  </p:cNvPr>
                  <p:cNvSpPr/>
                  <p:nvPr/>
                </p:nvSpPr>
                <p:spPr>
                  <a:xfrm>
                    <a:off x="5423614" y="4379750"/>
                    <a:ext cx="158517" cy="103706"/>
                  </a:xfrm>
                  <a:custGeom>
                    <a:avLst/>
                    <a:gdLst>
                      <a:gd name="connsiteX0" fmla="*/ 55150 w 55149"/>
                      <a:gd name="connsiteY0" fmla="*/ 36081 h 36080"/>
                      <a:gd name="connsiteX1" fmla="*/ 55150 w 55149"/>
                      <a:gd name="connsiteY1" fmla="*/ 31842 h 36080"/>
                      <a:gd name="connsiteX2" fmla="*/ 0 w 55149"/>
                      <a:gd name="connsiteY2" fmla="*/ 0 h 36080"/>
                      <a:gd name="connsiteX3" fmla="*/ 0 w 55149"/>
                      <a:gd name="connsiteY3" fmla="*/ 4239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9" h="36080">
                        <a:moveTo>
                          <a:pt x="55150" y="36081"/>
                        </a:moveTo>
                        <a:lnTo>
                          <a:pt x="55150" y="31842"/>
                        </a:lnTo>
                        <a:lnTo>
                          <a:pt x="0" y="0"/>
                        </a:lnTo>
                        <a:lnTo>
                          <a:pt x="0" y="4239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4" name="Freeform: Shape 13083">
                    <a:extLst>
                      <a:ext uri="{FF2B5EF4-FFF2-40B4-BE49-F238E27FC236}">
                        <a16:creationId xmlns:a16="http://schemas.microsoft.com/office/drawing/2014/main" id="{2142ADA2-261C-0A54-2E54-F17834BA6884}"/>
                      </a:ext>
                    </a:extLst>
                  </p:cNvPr>
                  <p:cNvSpPr/>
                  <p:nvPr/>
                </p:nvSpPr>
                <p:spPr>
                  <a:xfrm>
                    <a:off x="5423614" y="4136307"/>
                    <a:ext cx="158517" cy="103706"/>
                  </a:xfrm>
                  <a:custGeom>
                    <a:avLst/>
                    <a:gdLst>
                      <a:gd name="connsiteX0" fmla="*/ 55150 w 55149"/>
                      <a:gd name="connsiteY0" fmla="*/ 36081 h 36080"/>
                      <a:gd name="connsiteX1" fmla="*/ 55150 w 55149"/>
                      <a:gd name="connsiteY1" fmla="*/ 31842 h 36080"/>
                      <a:gd name="connsiteX2" fmla="*/ 0 w 55149"/>
                      <a:gd name="connsiteY2" fmla="*/ 0 h 36080"/>
                      <a:gd name="connsiteX3" fmla="*/ 0 w 55149"/>
                      <a:gd name="connsiteY3" fmla="*/ 4248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9" h="36080">
                        <a:moveTo>
                          <a:pt x="55150" y="36081"/>
                        </a:moveTo>
                        <a:lnTo>
                          <a:pt x="55150" y="31842"/>
                        </a:lnTo>
                        <a:lnTo>
                          <a:pt x="0" y="0"/>
                        </a:lnTo>
                        <a:lnTo>
                          <a:pt x="0" y="4248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5" name="Freeform: Shape 13084">
                    <a:extLst>
                      <a:ext uri="{FF2B5EF4-FFF2-40B4-BE49-F238E27FC236}">
                        <a16:creationId xmlns:a16="http://schemas.microsoft.com/office/drawing/2014/main" id="{E38569FE-CE1F-B253-8FCD-30D02D1BA717}"/>
                      </a:ext>
                    </a:extLst>
                  </p:cNvPr>
                  <p:cNvSpPr/>
                  <p:nvPr/>
                </p:nvSpPr>
                <p:spPr>
                  <a:xfrm>
                    <a:off x="5384709" y="4629710"/>
                    <a:ext cx="128922" cy="86621"/>
                  </a:xfrm>
                  <a:custGeom>
                    <a:avLst/>
                    <a:gdLst>
                      <a:gd name="connsiteX0" fmla="*/ 0 w 44853"/>
                      <a:gd name="connsiteY0" fmla="*/ 30137 h 30136"/>
                      <a:gd name="connsiteX1" fmla="*/ 0 w 44853"/>
                      <a:gd name="connsiteY1" fmla="*/ 25898 h 30136"/>
                      <a:gd name="connsiteX2" fmla="*/ 44853 w 44853"/>
                      <a:gd name="connsiteY2" fmla="*/ 0 h 30136"/>
                      <a:gd name="connsiteX3" fmla="*/ 44853 w 44853"/>
                      <a:gd name="connsiteY3" fmla="*/ 4239 h 3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36">
                        <a:moveTo>
                          <a:pt x="0" y="30137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6" name="Freeform: Shape 13085">
                    <a:extLst>
                      <a:ext uri="{FF2B5EF4-FFF2-40B4-BE49-F238E27FC236}">
                        <a16:creationId xmlns:a16="http://schemas.microsoft.com/office/drawing/2014/main" id="{196F3E88-9D32-E521-46AB-274702C0D03E}"/>
                      </a:ext>
                    </a:extLst>
                  </p:cNvPr>
                  <p:cNvSpPr/>
                  <p:nvPr/>
                </p:nvSpPr>
                <p:spPr>
                  <a:xfrm>
                    <a:off x="5226219" y="4612628"/>
                    <a:ext cx="158491" cy="103706"/>
                  </a:xfrm>
                  <a:custGeom>
                    <a:avLst/>
                    <a:gdLst>
                      <a:gd name="connsiteX0" fmla="*/ 55140 w 55140"/>
                      <a:gd name="connsiteY0" fmla="*/ 36081 h 36080"/>
                      <a:gd name="connsiteX1" fmla="*/ 0 w 55140"/>
                      <a:gd name="connsiteY1" fmla="*/ 4239 h 36080"/>
                      <a:gd name="connsiteX2" fmla="*/ 0 w 55140"/>
                      <a:gd name="connsiteY2" fmla="*/ 0 h 36080"/>
                      <a:gd name="connsiteX3" fmla="*/ 55140 w 55140"/>
                      <a:gd name="connsiteY3" fmla="*/ 31842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80">
                        <a:moveTo>
                          <a:pt x="55140" y="3608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42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7" name="Freeform: Shape 13086">
                    <a:extLst>
                      <a:ext uri="{FF2B5EF4-FFF2-40B4-BE49-F238E27FC236}">
                        <a16:creationId xmlns:a16="http://schemas.microsoft.com/office/drawing/2014/main" id="{74ED170A-F528-E3EF-7025-125244195F41}"/>
                      </a:ext>
                    </a:extLst>
                  </p:cNvPr>
                  <p:cNvSpPr/>
                  <p:nvPr/>
                </p:nvSpPr>
                <p:spPr>
                  <a:xfrm>
                    <a:off x="5423614" y="4324995"/>
                    <a:ext cx="253355" cy="146280"/>
                  </a:xfrm>
                  <a:custGeom>
                    <a:avLst/>
                    <a:gdLst>
                      <a:gd name="connsiteX0" fmla="*/ 55150 w 88144"/>
                      <a:gd name="connsiteY0" fmla="*/ 50892 h 50892"/>
                      <a:gd name="connsiteX1" fmla="*/ 0 w 88144"/>
                      <a:gd name="connsiteY1" fmla="*/ 19050 h 50892"/>
                      <a:gd name="connsiteX2" fmla="*/ 32995 w 88144"/>
                      <a:gd name="connsiteY2" fmla="*/ 0 h 50892"/>
                      <a:gd name="connsiteX3" fmla="*/ 88144 w 88144"/>
                      <a:gd name="connsiteY3" fmla="*/ 31842 h 5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144" h="50892">
                        <a:moveTo>
                          <a:pt x="55150" y="50892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88144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88" name="Freeform: Shape 13087">
                    <a:extLst>
                      <a:ext uri="{FF2B5EF4-FFF2-40B4-BE49-F238E27FC236}">
                        <a16:creationId xmlns:a16="http://schemas.microsoft.com/office/drawing/2014/main" id="{387AE0CF-C9B6-FDB6-04B7-B7C1300BFCCE}"/>
                      </a:ext>
                    </a:extLst>
                  </p:cNvPr>
                  <p:cNvSpPr/>
                  <p:nvPr/>
                </p:nvSpPr>
                <p:spPr>
                  <a:xfrm>
                    <a:off x="5226219" y="4538186"/>
                    <a:ext cx="287413" cy="165963"/>
                  </a:xfrm>
                  <a:custGeom>
                    <a:avLst/>
                    <a:gdLst>
                      <a:gd name="connsiteX0" fmla="*/ 55140 w 99993"/>
                      <a:gd name="connsiteY0" fmla="*/ 57741 h 57740"/>
                      <a:gd name="connsiteX1" fmla="*/ 0 w 99993"/>
                      <a:gd name="connsiteY1" fmla="*/ 25898 h 57740"/>
                      <a:gd name="connsiteX2" fmla="*/ 44853 w 99993"/>
                      <a:gd name="connsiteY2" fmla="*/ 0 h 57740"/>
                      <a:gd name="connsiteX3" fmla="*/ 99993 w 99993"/>
                      <a:gd name="connsiteY3" fmla="*/ 31842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40">
                        <a:moveTo>
                          <a:pt x="55140" y="57741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99993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089" name="Graphic 7674">
                    <a:extLst>
                      <a:ext uri="{FF2B5EF4-FFF2-40B4-BE49-F238E27FC236}">
                        <a16:creationId xmlns:a16="http://schemas.microsoft.com/office/drawing/2014/main" id="{9717ABEF-2AE2-8B95-3401-4EC8470ABBA8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4277491"/>
                    <a:ext cx="438951" cy="425633"/>
                    <a:chOff x="14810279" y="3223353"/>
                    <a:chExt cx="152714" cy="148081"/>
                  </a:xfrm>
                  <a:solidFill>
                    <a:schemeClr val="tx2">
                      <a:lumMod val="85000"/>
                      <a:lumOff val="15000"/>
                    </a:schemeClr>
                  </a:solidFill>
                </p:grpSpPr>
                <p:grpSp>
                  <p:nvGrpSpPr>
                    <p:cNvPr id="13274" name="Graphic 7674">
                      <a:extLst>
                        <a:ext uri="{FF2B5EF4-FFF2-40B4-BE49-F238E27FC236}">
                          <a16:creationId xmlns:a16="http://schemas.microsoft.com/office/drawing/2014/main" id="{AF733FBA-16C8-E026-E89F-B6A2CB028F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282352"/>
                      <a:ext cx="38414" cy="65093"/>
                      <a:chOff x="14893642" y="3282352"/>
                      <a:chExt cx="38414" cy="65093"/>
                    </a:xfrm>
                    <a:grpFill/>
                  </p:grpSpPr>
                  <p:grpSp>
                    <p:nvGrpSpPr>
                      <p:cNvPr id="13327" name="Graphic 7674">
                        <a:extLst>
                          <a:ext uri="{FF2B5EF4-FFF2-40B4-BE49-F238E27FC236}">
                            <a16:creationId xmlns:a16="http://schemas.microsoft.com/office/drawing/2014/main" id="{DFA2F85A-EFD2-284A-8E88-C26E1A1563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283905"/>
                        <a:ext cx="38414" cy="63541"/>
                        <a:chOff x="14893642" y="3283905"/>
                        <a:chExt cx="38414" cy="63541"/>
                      </a:xfrm>
                      <a:grpFill/>
                    </p:grpSpPr>
                    <p:sp>
                      <p:nvSpPr>
                        <p:cNvPr id="13336" name="Freeform: Shape 13335">
                          <a:extLst>
                            <a:ext uri="{FF2B5EF4-FFF2-40B4-BE49-F238E27FC236}">
                              <a16:creationId xmlns:a16="http://schemas.microsoft.com/office/drawing/2014/main" id="{038C2AD7-D964-93BF-B77A-5C880ADF4E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283905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0 w 18535"/>
                            <a:gd name="connsiteY2" fmla="*/ 724 h 10706"/>
                            <a:gd name="connsiteX3" fmla="*/ 3953 w 18535"/>
                            <a:gd name="connsiteY3" fmla="*/ 0 h 10706"/>
                            <a:gd name="connsiteX4" fmla="*/ 18536 w 18535"/>
                            <a:gd name="connsiteY4" fmla="*/ 6868 h 10706"/>
                            <a:gd name="connsiteX5" fmla="*/ 18536 w 18535"/>
                            <a:gd name="connsiteY5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7" name="Freeform: Shape 13336">
                          <a:extLst>
                            <a:ext uri="{FF2B5EF4-FFF2-40B4-BE49-F238E27FC236}">
                              <a16:creationId xmlns:a16="http://schemas.microsoft.com/office/drawing/2014/main" id="{4B5C5867-E099-6AA4-9D58-9AFBC29402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92715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0 w 18526"/>
                            <a:gd name="connsiteY2" fmla="*/ 724 h 10696"/>
                            <a:gd name="connsiteX3" fmla="*/ 3943 w 18526"/>
                            <a:gd name="connsiteY3" fmla="*/ 0 h 10696"/>
                            <a:gd name="connsiteX4" fmla="*/ 18526 w 18526"/>
                            <a:gd name="connsiteY4" fmla="*/ 6858 h 10696"/>
                            <a:gd name="connsiteX5" fmla="*/ 18526 w 18526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43" y="0"/>
                              </a:lnTo>
                              <a:lnTo>
                                <a:pt x="18526" y="6858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8" name="Freeform: Shape 13337">
                          <a:extLst>
                            <a:ext uri="{FF2B5EF4-FFF2-40B4-BE49-F238E27FC236}">
                              <a16:creationId xmlns:a16="http://schemas.microsoft.com/office/drawing/2014/main" id="{5B310416-5BAC-345A-C612-9B13825DC9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301516"/>
                          <a:ext cx="18526" cy="1070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0 w 18526"/>
                            <a:gd name="connsiteY2" fmla="*/ 734 h 10706"/>
                            <a:gd name="connsiteX3" fmla="*/ 3953 w 18526"/>
                            <a:gd name="connsiteY3" fmla="*/ 0 h 10706"/>
                            <a:gd name="connsiteX4" fmla="*/ 18526 w 18526"/>
                            <a:gd name="connsiteY4" fmla="*/ 6868 h 10706"/>
                            <a:gd name="connsiteX5" fmla="*/ 18526 w 18526"/>
                            <a:gd name="connsiteY5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0" y="734"/>
                              </a:lnTo>
                              <a:lnTo>
                                <a:pt x="3953" y="0"/>
                              </a:lnTo>
                              <a:lnTo>
                                <a:pt x="18526" y="6868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9" name="Freeform: Shape 13338">
                          <a:extLst>
                            <a:ext uri="{FF2B5EF4-FFF2-40B4-BE49-F238E27FC236}">
                              <a16:creationId xmlns:a16="http://schemas.microsoft.com/office/drawing/2014/main" id="{5695FE35-2656-D554-0309-88E8437D14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310327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6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40" name="Freeform: Shape 13339">
                          <a:extLst>
                            <a:ext uri="{FF2B5EF4-FFF2-40B4-BE49-F238E27FC236}">
                              <a16:creationId xmlns:a16="http://schemas.microsoft.com/office/drawing/2014/main" id="{10441EC8-78AE-EE2F-8CED-77811CF164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319138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58 h 10696"/>
                            <a:gd name="connsiteX5" fmla="*/ 18536 w 18535"/>
                            <a:gd name="connsiteY5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58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41" name="Freeform: Shape 13340">
                          <a:extLst>
                            <a:ext uri="{FF2B5EF4-FFF2-40B4-BE49-F238E27FC236}">
                              <a16:creationId xmlns:a16="http://schemas.microsoft.com/office/drawing/2014/main" id="{7038FD36-4AA6-448B-1D0D-41EC2CA89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32793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6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42" name="Freeform: Shape 13341">
                          <a:extLst>
                            <a:ext uri="{FF2B5EF4-FFF2-40B4-BE49-F238E27FC236}">
                              <a16:creationId xmlns:a16="http://schemas.microsoft.com/office/drawing/2014/main" id="{798E6E08-2475-46B1-D87B-9BA8FB5FD1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33674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5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5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328" name="Graphic 7674">
                        <a:extLst>
                          <a:ext uri="{FF2B5EF4-FFF2-40B4-BE49-F238E27FC236}">
                            <a16:creationId xmlns:a16="http://schemas.microsoft.com/office/drawing/2014/main" id="{7A5A875A-1FCB-8CCD-102A-4FBA1AF21C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282352"/>
                        <a:ext cx="38414" cy="63541"/>
                        <a:chOff x="14893642" y="3282352"/>
                        <a:chExt cx="38414" cy="63541"/>
                      </a:xfrm>
                      <a:grpFill/>
                    </p:grpSpPr>
                    <p:sp>
                      <p:nvSpPr>
                        <p:cNvPr id="13329" name="Freeform: Shape 13328">
                          <a:extLst>
                            <a:ext uri="{FF2B5EF4-FFF2-40B4-BE49-F238E27FC236}">
                              <a16:creationId xmlns:a16="http://schemas.microsoft.com/office/drawing/2014/main" id="{AF9F52A3-9D8C-6829-675C-229E2AE7E2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282352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0" name="Freeform: Shape 13329">
                          <a:extLst>
                            <a:ext uri="{FF2B5EF4-FFF2-40B4-BE49-F238E27FC236}">
                              <a16:creationId xmlns:a16="http://schemas.microsoft.com/office/drawing/2014/main" id="{7C11F877-298C-E5F3-B513-1F838C9888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91153"/>
                          <a:ext cx="18526" cy="1070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4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73" y="10706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1" name="Freeform: Shape 13330">
                          <a:extLst>
                            <a:ext uri="{FF2B5EF4-FFF2-40B4-BE49-F238E27FC236}">
                              <a16:creationId xmlns:a16="http://schemas.microsoft.com/office/drawing/2014/main" id="{4223F1DC-B85E-6641-870A-E42917FD68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99964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8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2" name="Freeform: Shape 13331">
                          <a:extLst>
                            <a:ext uri="{FF2B5EF4-FFF2-40B4-BE49-F238E27FC236}">
                              <a16:creationId xmlns:a16="http://schemas.microsoft.com/office/drawing/2014/main" id="{2B51C64D-E114-6D18-B10C-F4292BABDB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308774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3" name="Freeform: Shape 13332">
                          <a:extLst>
                            <a:ext uri="{FF2B5EF4-FFF2-40B4-BE49-F238E27FC236}">
                              <a16:creationId xmlns:a16="http://schemas.microsoft.com/office/drawing/2014/main" id="{0661B542-A39E-BB8E-DC5B-43CCBB3680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317576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4" name="Freeform: Shape 13333">
                          <a:extLst>
                            <a:ext uri="{FF2B5EF4-FFF2-40B4-BE49-F238E27FC236}">
                              <a16:creationId xmlns:a16="http://schemas.microsoft.com/office/drawing/2014/main" id="{19B66569-7F9A-0C8F-3BC1-CB0A30696B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326386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35" name="Freeform: Shape 13334">
                          <a:extLst>
                            <a:ext uri="{FF2B5EF4-FFF2-40B4-BE49-F238E27FC236}">
                              <a16:creationId xmlns:a16="http://schemas.microsoft.com/office/drawing/2014/main" id="{40842A04-FEE2-F616-A92C-C3C8AC6CF8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335187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275" name="Graphic 7674">
                      <a:extLst>
                        <a:ext uri="{FF2B5EF4-FFF2-40B4-BE49-F238E27FC236}">
                          <a16:creationId xmlns:a16="http://schemas.microsoft.com/office/drawing/2014/main" id="{2A78533A-68F2-B6FA-1EAB-AC7CE28D50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229573"/>
                      <a:ext cx="152714" cy="141861"/>
                      <a:chOff x="14810279" y="3229573"/>
                      <a:chExt cx="152714" cy="141861"/>
                    </a:xfrm>
                    <a:grpFill/>
                  </p:grpSpPr>
                  <p:grpSp>
                    <p:nvGrpSpPr>
                      <p:cNvPr id="13302" name="Graphic 7674">
                        <a:extLst>
                          <a:ext uri="{FF2B5EF4-FFF2-40B4-BE49-F238E27FC236}">
                            <a16:creationId xmlns:a16="http://schemas.microsoft.com/office/drawing/2014/main" id="{0C8550F2-E778-F1AE-21AC-59510C78F7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230736"/>
                        <a:ext cx="152153" cy="140698"/>
                        <a:chOff x="14810279" y="3230736"/>
                        <a:chExt cx="152153" cy="140698"/>
                      </a:xfrm>
                      <a:grpFill/>
                    </p:grpSpPr>
                    <p:sp>
                      <p:nvSpPr>
                        <p:cNvPr id="13305" name="Freeform: Shape 13304">
                          <a:extLst>
                            <a:ext uri="{FF2B5EF4-FFF2-40B4-BE49-F238E27FC236}">
                              <a16:creationId xmlns:a16="http://schemas.microsoft.com/office/drawing/2014/main" id="{535AD613-1763-1DA5-3280-ED095EBE80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262254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44"/>
                                <a:pt x="151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6" name="Freeform: Shape 13305">
                          <a:extLst>
                            <a:ext uri="{FF2B5EF4-FFF2-40B4-BE49-F238E27FC236}">
                              <a16:creationId xmlns:a16="http://schemas.microsoft.com/office/drawing/2014/main" id="{D49081FE-F945-997F-467B-AEC20665C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270274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4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7" name="Freeform: Shape 13306">
                          <a:extLst>
                            <a:ext uri="{FF2B5EF4-FFF2-40B4-BE49-F238E27FC236}">
                              <a16:creationId xmlns:a16="http://schemas.microsoft.com/office/drawing/2014/main" id="{F5C128B7-FABC-1454-3BBD-68361F5D0B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279209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4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8" name="Freeform: Shape 13307">
                          <a:extLst>
                            <a:ext uri="{FF2B5EF4-FFF2-40B4-BE49-F238E27FC236}">
                              <a16:creationId xmlns:a16="http://schemas.microsoft.com/office/drawing/2014/main" id="{B7FBDE50-9C1E-CBDB-E803-683BAFFC28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317642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9" name="Freeform: Shape 13308">
                          <a:extLst>
                            <a:ext uri="{FF2B5EF4-FFF2-40B4-BE49-F238E27FC236}">
                              <a16:creationId xmlns:a16="http://schemas.microsoft.com/office/drawing/2014/main" id="{0340499C-38F5-CE0F-9B91-A6F9AFBE07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311641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0" name="Freeform: Shape 13309">
                          <a:extLst>
                            <a:ext uri="{FF2B5EF4-FFF2-40B4-BE49-F238E27FC236}">
                              <a16:creationId xmlns:a16="http://schemas.microsoft.com/office/drawing/2014/main" id="{86DE91C3-3155-5F0A-AC54-2515447A5F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360581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05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1" name="Freeform: Shape 13310">
                          <a:extLst>
                            <a:ext uri="{FF2B5EF4-FFF2-40B4-BE49-F238E27FC236}">
                              <a16:creationId xmlns:a16="http://schemas.microsoft.com/office/drawing/2014/main" id="{0414BD71-9225-126E-120E-895650F38C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349818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5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2" name="Freeform: Shape 13311">
                          <a:extLst>
                            <a:ext uri="{FF2B5EF4-FFF2-40B4-BE49-F238E27FC236}">
                              <a16:creationId xmlns:a16="http://schemas.microsoft.com/office/drawing/2014/main" id="{866C97C7-C2B0-7583-5080-7DF1DF0E83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337559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58"/>
                                <a:pt x="1505" y="8753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3" name="Freeform: Shape 13312">
                          <a:extLst>
                            <a:ext uri="{FF2B5EF4-FFF2-40B4-BE49-F238E27FC236}">
                              <a16:creationId xmlns:a16="http://schemas.microsoft.com/office/drawing/2014/main" id="{9789BC3B-8204-0179-B97A-F2938657D9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330777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4" name="Freeform: Shape 13313">
                          <a:extLst>
                            <a:ext uri="{FF2B5EF4-FFF2-40B4-BE49-F238E27FC236}">
                              <a16:creationId xmlns:a16="http://schemas.microsoft.com/office/drawing/2014/main" id="{827AD9F7-41FF-4F58-2AB8-B7FDB597EA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323719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6 h 10196"/>
                            <a:gd name="connsiteX7" fmla="*/ 962 w 1133"/>
                            <a:gd name="connsiteY7" fmla="*/ 10096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6"/>
                              </a:cubicBezTo>
                              <a:cubicBezTo>
                                <a:pt x="381" y="10230"/>
                                <a:pt x="743" y="10230"/>
                                <a:pt x="962" y="10096"/>
                              </a:cubicBezTo>
                              <a:cubicBezTo>
                                <a:pt x="1076" y="10030"/>
                                <a:pt x="1134" y="994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5" name="Freeform: Shape 13314">
                          <a:extLst>
                            <a:ext uri="{FF2B5EF4-FFF2-40B4-BE49-F238E27FC236}">
                              <a16:creationId xmlns:a16="http://schemas.microsoft.com/office/drawing/2014/main" id="{EC0B0966-2C62-7F55-8C38-091B3A6D24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314404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7 h 10196"/>
                            <a:gd name="connsiteX7" fmla="*/ 981 w 1133"/>
                            <a:gd name="connsiteY7" fmla="*/ 10097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7"/>
                              </a:cubicBezTo>
                              <a:cubicBezTo>
                                <a:pt x="390" y="10230"/>
                                <a:pt x="752" y="10230"/>
                                <a:pt x="981" y="10097"/>
                              </a:cubicBezTo>
                              <a:cubicBezTo>
                                <a:pt x="108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6" name="Freeform: Shape 13315">
                          <a:extLst>
                            <a:ext uri="{FF2B5EF4-FFF2-40B4-BE49-F238E27FC236}">
                              <a16:creationId xmlns:a16="http://schemas.microsoft.com/office/drawing/2014/main" id="{AA74DDC1-AB42-F27B-A9D2-294E4E7EC3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305641"/>
                          <a:ext cx="1133" cy="10193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3"/>
                            <a:gd name="connsiteX1" fmla="*/ 1134 w 1133"/>
                            <a:gd name="connsiteY1" fmla="*/ 9868 h 10193"/>
                            <a:gd name="connsiteX2" fmla="*/ 1134 w 1133"/>
                            <a:gd name="connsiteY2" fmla="*/ 0 h 10193"/>
                            <a:gd name="connsiteX3" fmla="*/ 0 w 1133"/>
                            <a:gd name="connsiteY3" fmla="*/ 0 h 10193"/>
                            <a:gd name="connsiteX4" fmla="*/ 0 w 1133"/>
                            <a:gd name="connsiteY4" fmla="*/ 9868 h 10193"/>
                            <a:gd name="connsiteX5" fmla="*/ 0 w 1133"/>
                            <a:gd name="connsiteY5" fmla="*/ 9868 h 10193"/>
                            <a:gd name="connsiteX6" fmla="*/ 172 w 1133"/>
                            <a:gd name="connsiteY6" fmla="*/ 10097 h 10193"/>
                            <a:gd name="connsiteX7" fmla="*/ 972 w 1133"/>
                            <a:gd name="connsiteY7" fmla="*/ 10097 h 10193"/>
                            <a:gd name="connsiteX8" fmla="*/ 1134 w 1133"/>
                            <a:gd name="connsiteY8" fmla="*/ 9868 h 101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3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7"/>
                              </a:cubicBezTo>
                              <a:cubicBezTo>
                                <a:pt x="391" y="10220"/>
                                <a:pt x="752" y="10230"/>
                                <a:pt x="972" y="10097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7" name="Freeform: Shape 13316">
                          <a:extLst>
                            <a:ext uri="{FF2B5EF4-FFF2-40B4-BE49-F238E27FC236}">
                              <a16:creationId xmlns:a16="http://schemas.microsoft.com/office/drawing/2014/main" id="{3ED15403-95C9-1982-75FD-0A3B61E08A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345550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29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8" name="Freeform: Shape 13317">
                          <a:extLst>
                            <a:ext uri="{FF2B5EF4-FFF2-40B4-BE49-F238E27FC236}">
                              <a16:creationId xmlns:a16="http://schemas.microsoft.com/office/drawing/2014/main" id="{468D3A8C-F42F-1BD9-DDFC-3AC35B3635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352856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19" name="Freeform: Shape 13318">
                          <a:extLst>
                            <a:ext uri="{FF2B5EF4-FFF2-40B4-BE49-F238E27FC236}">
                              <a16:creationId xmlns:a16="http://schemas.microsoft.com/office/drawing/2014/main" id="{D081CBD3-CA5A-6E52-6DDB-77E8AAE7B5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338416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0" name="Freeform: Shape 13319">
                          <a:extLst>
                            <a:ext uri="{FF2B5EF4-FFF2-40B4-BE49-F238E27FC236}">
                              <a16:creationId xmlns:a16="http://schemas.microsoft.com/office/drawing/2014/main" id="{12092CBB-7A73-E70D-66F1-1B73A1FB3F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303107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4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21"/>
                                <a:pt x="991" y="13944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1" name="Freeform: Shape 13320">
                          <a:extLst>
                            <a:ext uri="{FF2B5EF4-FFF2-40B4-BE49-F238E27FC236}">
                              <a16:creationId xmlns:a16="http://schemas.microsoft.com/office/drawing/2014/main" id="{F44318A5-997C-57BF-7638-EE5F166EC3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317071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17"/>
                                <a:pt x="991" y="17640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2" name="Freeform: Shape 13321">
                          <a:extLst>
                            <a:ext uri="{FF2B5EF4-FFF2-40B4-BE49-F238E27FC236}">
                              <a16:creationId xmlns:a16="http://schemas.microsoft.com/office/drawing/2014/main" id="{8D9BC19B-E8CC-FC93-04F0-561B6ACB1D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89162"/>
                          <a:ext cx="990" cy="1082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44 h 10829"/>
                            <a:gd name="connsiteX1" fmla="*/ 991 w 990"/>
                            <a:gd name="connsiteY1" fmla="*/ 10544 h 10829"/>
                            <a:gd name="connsiteX2" fmla="*/ 991 w 990"/>
                            <a:gd name="connsiteY2" fmla="*/ 0 h 10829"/>
                            <a:gd name="connsiteX3" fmla="*/ 0 w 990"/>
                            <a:gd name="connsiteY3" fmla="*/ 0 h 10829"/>
                            <a:gd name="connsiteX4" fmla="*/ 0 w 990"/>
                            <a:gd name="connsiteY4" fmla="*/ 10544 h 10829"/>
                            <a:gd name="connsiteX5" fmla="*/ 0 w 990"/>
                            <a:gd name="connsiteY5" fmla="*/ 10544 h 10829"/>
                            <a:gd name="connsiteX6" fmla="*/ 143 w 990"/>
                            <a:gd name="connsiteY6" fmla="*/ 10744 h 10829"/>
                            <a:gd name="connsiteX7" fmla="*/ 838 w 990"/>
                            <a:gd name="connsiteY7" fmla="*/ 10744 h 10829"/>
                            <a:gd name="connsiteX8" fmla="*/ 991 w 990"/>
                            <a:gd name="connsiteY8" fmla="*/ 10544 h 10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9">
                              <a:moveTo>
                                <a:pt x="991" y="10544"/>
                              </a:moveTo>
                              <a:lnTo>
                                <a:pt x="991" y="1054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44"/>
                              </a:lnTo>
                              <a:lnTo>
                                <a:pt x="0" y="10544"/>
                              </a:lnTo>
                              <a:cubicBezTo>
                                <a:pt x="0" y="10620"/>
                                <a:pt x="48" y="10687"/>
                                <a:pt x="143" y="10744"/>
                              </a:cubicBezTo>
                              <a:cubicBezTo>
                                <a:pt x="333" y="10858"/>
                                <a:pt x="648" y="10858"/>
                                <a:pt x="838" y="10744"/>
                              </a:cubicBezTo>
                              <a:cubicBezTo>
                                <a:pt x="943" y="10687"/>
                                <a:pt x="991" y="10620"/>
                                <a:pt x="991" y="1054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3" name="Freeform: Shape 13322">
                          <a:extLst>
                            <a:ext uri="{FF2B5EF4-FFF2-40B4-BE49-F238E27FC236}">
                              <a16:creationId xmlns:a16="http://schemas.microsoft.com/office/drawing/2014/main" id="{28044151-B3B7-83E3-DBE1-3C3CAC2125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230736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4" name="Freeform: Shape 13323">
                          <a:extLst>
                            <a:ext uri="{FF2B5EF4-FFF2-40B4-BE49-F238E27FC236}">
                              <a16:creationId xmlns:a16="http://schemas.microsoft.com/office/drawing/2014/main" id="{882BAB49-0846-2657-3064-3C486A8E72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237451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5" name="Freeform: Shape 13324">
                          <a:extLst>
                            <a:ext uri="{FF2B5EF4-FFF2-40B4-BE49-F238E27FC236}">
                              <a16:creationId xmlns:a16="http://schemas.microsoft.com/office/drawing/2014/main" id="{181C176F-404C-CA8C-C708-F72817EDFC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238232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26" name="Freeform: Shape 13325">
                          <a:extLst>
                            <a:ext uri="{FF2B5EF4-FFF2-40B4-BE49-F238E27FC236}">
                              <a16:creationId xmlns:a16="http://schemas.microsoft.com/office/drawing/2014/main" id="{A806CD23-96AF-B4DA-7BBC-4A46DCE32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249548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303" name="Freeform: Shape 13302">
                        <a:extLst>
                          <a:ext uri="{FF2B5EF4-FFF2-40B4-BE49-F238E27FC236}">
                            <a16:creationId xmlns:a16="http://schemas.microsoft.com/office/drawing/2014/main" id="{791CC4DD-0888-9164-A9C6-FCCAF046F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279257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9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7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9"/>
                            </a:lnTo>
                            <a:cubicBezTo>
                              <a:pt x="600" y="53188"/>
                              <a:pt x="0" y="52159"/>
                              <a:pt x="0" y="50997"/>
                            </a:cubicBezTo>
                            <a:cubicBezTo>
                              <a:pt x="0" y="49854"/>
                              <a:pt x="600" y="48825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3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7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304" name="Freeform: Shape 13303">
                        <a:extLst>
                          <a:ext uri="{FF2B5EF4-FFF2-40B4-BE49-F238E27FC236}">
                            <a16:creationId xmlns:a16="http://schemas.microsoft.com/office/drawing/2014/main" id="{2F9F82DE-ADFD-A795-8004-80EEEDDB6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229573"/>
                        <a:ext cx="84048" cy="50417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7"/>
                          <a:gd name="connsiteX1" fmla="*/ 52826 w 84048"/>
                          <a:gd name="connsiteY1" fmla="*/ 49436 h 50417"/>
                          <a:gd name="connsiteX2" fmla="*/ 81896 w 84048"/>
                          <a:gd name="connsiteY2" fmla="*/ 32653 h 50417"/>
                          <a:gd name="connsiteX3" fmla="*/ 82925 w 84048"/>
                          <a:gd name="connsiteY3" fmla="*/ 30872 h 50417"/>
                          <a:gd name="connsiteX4" fmla="*/ 81896 w 84048"/>
                          <a:gd name="connsiteY4" fmla="*/ 29091 h 50417"/>
                          <a:gd name="connsiteX5" fmla="*/ 35576 w 84048"/>
                          <a:gd name="connsiteY5" fmla="*/ 2354 h 50417"/>
                          <a:gd name="connsiteX6" fmla="*/ 26337 w 84048"/>
                          <a:gd name="connsiteY6" fmla="*/ 2354 h 50417"/>
                          <a:gd name="connsiteX7" fmla="*/ 2162 w 84048"/>
                          <a:gd name="connsiteY7" fmla="*/ 16308 h 50417"/>
                          <a:gd name="connsiteX8" fmla="*/ 1133 w 84048"/>
                          <a:gd name="connsiteY8" fmla="*/ 18089 h 50417"/>
                          <a:gd name="connsiteX9" fmla="*/ 2162 w 84048"/>
                          <a:gd name="connsiteY9" fmla="*/ 19870 h 50417"/>
                          <a:gd name="connsiteX10" fmla="*/ 14573 w 84048"/>
                          <a:gd name="connsiteY10" fmla="*/ 27043 h 50417"/>
                          <a:gd name="connsiteX11" fmla="*/ 14002 w 84048"/>
                          <a:gd name="connsiteY11" fmla="*/ 28024 h 50417"/>
                          <a:gd name="connsiteX12" fmla="*/ 1591 w 84048"/>
                          <a:gd name="connsiteY12" fmla="*/ 20851 h 50417"/>
                          <a:gd name="connsiteX13" fmla="*/ 0 w 84048"/>
                          <a:gd name="connsiteY13" fmla="*/ 18089 h 50417"/>
                          <a:gd name="connsiteX14" fmla="*/ 1591 w 84048"/>
                          <a:gd name="connsiteY14" fmla="*/ 15336 h 50417"/>
                          <a:gd name="connsiteX15" fmla="*/ 25765 w 84048"/>
                          <a:gd name="connsiteY15" fmla="*/ 1382 h 50417"/>
                          <a:gd name="connsiteX16" fmla="*/ 36138 w 84048"/>
                          <a:gd name="connsiteY16" fmla="*/ 1382 h 50417"/>
                          <a:gd name="connsiteX17" fmla="*/ 82458 w 84048"/>
                          <a:gd name="connsiteY17" fmla="*/ 28129 h 50417"/>
                          <a:gd name="connsiteX18" fmla="*/ 84049 w 84048"/>
                          <a:gd name="connsiteY18" fmla="*/ 30881 h 50417"/>
                          <a:gd name="connsiteX19" fmla="*/ 82458 w 84048"/>
                          <a:gd name="connsiteY19" fmla="*/ 33643 h 50417"/>
                          <a:gd name="connsiteX20" fmla="*/ 53397 w 84048"/>
                          <a:gd name="connsiteY20" fmla="*/ 50417 h 50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7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53"/>
                            </a:lnTo>
                            <a:cubicBezTo>
                              <a:pt x="82544" y="32281"/>
                              <a:pt x="82925" y="31615"/>
                              <a:pt x="82925" y="30872"/>
                            </a:cubicBezTo>
                            <a:cubicBezTo>
                              <a:pt x="82925" y="30129"/>
                              <a:pt x="82544" y="29462"/>
                              <a:pt x="81896" y="29091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06"/>
                              <a:pt x="26337" y="2354"/>
                            </a:cubicBezTo>
                            <a:lnTo>
                              <a:pt x="2162" y="16308"/>
                            </a:lnTo>
                            <a:cubicBezTo>
                              <a:pt x="1514" y="16679"/>
                              <a:pt x="1133" y="1734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43"/>
                            </a:lnTo>
                            <a:lnTo>
                              <a:pt x="14002" y="2802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66"/>
                              <a:pt x="32937" y="-45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81"/>
                            </a:cubicBezTo>
                            <a:cubicBezTo>
                              <a:pt x="84049" y="32034"/>
                              <a:pt x="83449" y="33062"/>
                              <a:pt x="82458" y="33643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276" name="Graphic 7674">
                      <a:extLst>
                        <a:ext uri="{FF2B5EF4-FFF2-40B4-BE49-F238E27FC236}">
                          <a16:creationId xmlns:a16="http://schemas.microsoft.com/office/drawing/2014/main" id="{6CB83675-D00E-0D99-CEC9-8DA4BE530DA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223353"/>
                      <a:ext cx="152714" cy="137232"/>
                      <a:chOff x="14810279" y="3223353"/>
                      <a:chExt cx="152714" cy="137232"/>
                    </a:xfrm>
                    <a:grpFill/>
                  </p:grpSpPr>
                  <p:grpSp>
                    <p:nvGrpSpPr>
                      <p:cNvPr id="13277" name="Graphic 7674">
                        <a:extLst>
                          <a:ext uri="{FF2B5EF4-FFF2-40B4-BE49-F238E27FC236}">
                            <a16:creationId xmlns:a16="http://schemas.microsoft.com/office/drawing/2014/main" id="{ECA4EA4E-0375-34C6-6BC7-18885C7AD7C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224535"/>
                        <a:ext cx="152153" cy="136050"/>
                        <a:chOff x="14810279" y="3224535"/>
                        <a:chExt cx="152153" cy="136050"/>
                      </a:xfrm>
                      <a:grpFill/>
                    </p:grpSpPr>
                    <p:sp>
                      <p:nvSpPr>
                        <p:cNvPr id="13280" name="Freeform: Shape 13279">
                          <a:extLst>
                            <a:ext uri="{FF2B5EF4-FFF2-40B4-BE49-F238E27FC236}">
                              <a16:creationId xmlns:a16="http://schemas.microsoft.com/office/drawing/2014/main" id="{21FEED97-C5AB-07B5-66D6-7FA2C53A87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256054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0"/>
                                <a:pt x="151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1" name="Freeform: Shape 13280">
                          <a:extLst>
                            <a:ext uri="{FF2B5EF4-FFF2-40B4-BE49-F238E27FC236}">
                              <a16:creationId xmlns:a16="http://schemas.microsoft.com/office/drawing/2014/main" id="{833AE919-7BCD-71FD-E51A-FE0554DE1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264074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7 h 6415"/>
                            <a:gd name="connsiteX7" fmla="*/ 1286 w 1504"/>
                            <a:gd name="connsiteY7" fmla="*/ 6287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7"/>
                              </a:cubicBezTo>
                              <a:cubicBezTo>
                                <a:pt x="514" y="6458"/>
                                <a:pt x="990" y="6458"/>
                                <a:pt x="1286" y="6287"/>
                              </a:cubicBezTo>
                              <a:cubicBezTo>
                                <a:pt x="1438" y="6201"/>
                                <a:pt x="1505" y="609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2" name="Freeform: Shape 13281">
                          <a:extLst>
                            <a:ext uri="{FF2B5EF4-FFF2-40B4-BE49-F238E27FC236}">
                              <a16:creationId xmlns:a16="http://schemas.microsoft.com/office/drawing/2014/main" id="{09C3B9F9-BEDE-6C5B-0011-C3F2A91DAA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273008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0"/>
                                <a:pt x="150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3" name="Freeform: Shape 13282">
                          <a:extLst>
                            <a:ext uri="{FF2B5EF4-FFF2-40B4-BE49-F238E27FC236}">
                              <a16:creationId xmlns:a16="http://schemas.microsoft.com/office/drawing/2014/main" id="{640CDE95-5A9A-A438-0630-55E13EFF30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311441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4" name="Freeform: Shape 13283">
                          <a:extLst>
                            <a:ext uri="{FF2B5EF4-FFF2-40B4-BE49-F238E27FC236}">
                              <a16:creationId xmlns:a16="http://schemas.microsoft.com/office/drawing/2014/main" id="{63008C32-DF3E-4E57-24F9-FE067D3722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305450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7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76" y="6067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5" name="Freeform: Shape 13284">
                          <a:extLst>
                            <a:ext uri="{FF2B5EF4-FFF2-40B4-BE49-F238E27FC236}">
                              <a16:creationId xmlns:a16="http://schemas.microsoft.com/office/drawing/2014/main" id="{938C510E-FBF7-FCC9-4E45-9B3CA299CC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354390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8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86" y="6067"/>
                              </a:cubicBezTo>
                              <a:cubicBezTo>
                                <a:pt x="1438" y="5982"/>
                                <a:pt x="1505" y="586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6" name="Freeform: Shape 13285">
                          <a:extLst>
                            <a:ext uri="{FF2B5EF4-FFF2-40B4-BE49-F238E27FC236}">
                              <a16:creationId xmlns:a16="http://schemas.microsoft.com/office/drawing/2014/main" id="{9AED3341-C4A2-1074-FF0A-66B4E40E1D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343617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1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7" name="Freeform: Shape 13286">
                          <a:extLst>
                            <a:ext uri="{FF2B5EF4-FFF2-40B4-BE49-F238E27FC236}">
                              <a16:creationId xmlns:a16="http://schemas.microsoft.com/office/drawing/2014/main" id="{7555AFFC-E387-ED0C-E83D-0A04D9F9A4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331358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09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10"/>
                                <a:pt x="1505" y="6105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8" name="Freeform: Shape 13287">
                          <a:extLst>
                            <a:ext uri="{FF2B5EF4-FFF2-40B4-BE49-F238E27FC236}">
                              <a16:creationId xmlns:a16="http://schemas.microsoft.com/office/drawing/2014/main" id="{BA971565-A4F8-3D37-E204-F2191B6C11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324576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91"/>
                                <a:pt x="1133" y="5705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89" name="Freeform: Shape 13288">
                          <a:extLst>
                            <a:ext uri="{FF2B5EF4-FFF2-40B4-BE49-F238E27FC236}">
                              <a16:creationId xmlns:a16="http://schemas.microsoft.com/office/drawing/2014/main" id="{491F1CF9-F337-FC77-0953-196335B8AB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317509"/>
                          <a:ext cx="1133" cy="5881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81"/>
                            <a:gd name="connsiteX1" fmla="*/ 1134 w 1133"/>
                            <a:gd name="connsiteY1" fmla="*/ 5553 h 5881"/>
                            <a:gd name="connsiteX2" fmla="*/ 1134 w 1133"/>
                            <a:gd name="connsiteY2" fmla="*/ 0 h 5881"/>
                            <a:gd name="connsiteX3" fmla="*/ 0 w 1133"/>
                            <a:gd name="connsiteY3" fmla="*/ 0 h 5881"/>
                            <a:gd name="connsiteX4" fmla="*/ 0 w 1133"/>
                            <a:gd name="connsiteY4" fmla="*/ 5553 h 5881"/>
                            <a:gd name="connsiteX5" fmla="*/ 0 w 1133"/>
                            <a:gd name="connsiteY5" fmla="*/ 5553 h 5881"/>
                            <a:gd name="connsiteX6" fmla="*/ 162 w 1133"/>
                            <a:gd name="connsiteY6" fmla="*/ 5782 h 5881"/>
                            <a:gd name="connsiteX7" fmla="*/ 962 w 1133"/>
                            <a:gd name="connsiteY7" fmla="*/ 5782 h 5881"/>
                            <a:gd name="connsiteX8" fmla="*/ 1134 w 1133"/>
                            <a:gd name="connsiteY8" fmla="*/ 5553 h 58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81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15"/>
                                <a:pt x="743" y="5915"/>
                                <a:pt x="962" y="5782"/>
                              </a:cubicBezTo>
                              <a:cubicBezTo>
                                <a:pt x="1076" y="572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0" name="Freeform: Shape 13289">
                          <a:extLst>
                            <a:ext uri="{FF2B5EF4-FFF2-40B4-BE49-F238E27FC236}">
                              <a16:creationId xmlns:a16="http://schemas.microsoft.com/office/drawing/2014/main" id="{44ACB31D-0964-6450-A917-701A59C1E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308193"/>
                          <a:ext cx="1133" cy="602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4"/>
                            <a:gd name="connsiteX1" fmla="*/ 1133 w 1133"/>
                            <a:gd name="connsiteY1" fmla="*/ 5696 h 6024"/>
                            <a:gd name="connsiteX2" fmla="*/ 1133 w 1133"/>
                            <a:gd name="connsiteY2" fmla="*/ 0 h 6024"/>
                            <a:gd name="connsiteX3" fmla="*/ 0 w 1133"/>
                            <a:gd name="connsiteY3" fmla="*/ 0 h 6024"/>
                            <a:gd name="connsiteX4" fmla="*/ 0 w 1133"/>
                            <a:gd name="connsiteY4" fmla="*/ 5696 h 6024"/>
                            <a:gd name="connsiteX5" fmla="*/ 0 w 1133"/>
                            <a:gd name="connsiteY5" fmla="*/ 5696 h 6024"/>
                            <a:gd name="connsiteX6" fmla="*/ 171 w 1133"/>
                            <a:gd name="connsiteY6" fmla="*/ 5924 h 6024"/>
                            <a:gd name="connsiteX7" fmla="*/ 981 w 1133"/>
                            <a:gd name="connsiteY7" fmla="*/ 5924 h 6024"/>
                            <a:gd name="connsiteX8" fmla="*/ 1133 w 1133"/>
                            <a:gd name="connsiteY8" fmla="*/ 5696 h 60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4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7"/>
                                <a:pt x="171" y="5924"/>
                              </a:cubicBezTo>
                              <a:cubicBezTo>
                                <a:pt x="390" y="6058"/>
                                <a:pt x="752" y="6058"/>
                                <a:pt x="981" y="5924"/>
                              </a:cubicBezTo>
                              <a:cubicBezTo>
                                <a:pt x="1086" y="5867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1" name="Freeform: Shape 13290">
                          <a:extLst>
                            <a:ext uri="{FF2B5EF4-FFF2-40B4-BE49-F238E27FC236}">
                              <a16:creationId xmlns:a16="http://schemas.microsoft.com/office/drawing/2014/main" id="{C79AC743-36DF-A2F2-8B9F-624902D143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99430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10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10"/>
                                <a:pt x="1134" y="612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2" name="Freeform: Shape 13291">
                          <a:extLst>
                            <a:ext uri="{FF2B5EF4-FFF2-40B4-BE49-F238E27FC236}">
                              <a16:creationId xmlns:a16="http://schemas.microsoft.com/office/drawing/2014/main" id="{7C7D2FB8-84FA-B432-A5A2-22ACF4EA20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339340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3" name="Freeform: Shape 13292">
                          <a:extLst>
                            <a:ext uri="{FF2B5EF4-FFF2-40B4-BE49-F238E27FC236}">
                              <a16:creationId xmlns:a16="http://schemas.microsoft.com/office/drawing/2014/main" id="{D319C6D2-2449-5605-3542-2DCAF71405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346646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38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4" name="Freeform: Shape 13293">
                          <a:extLst>
                            <a:ext uri="{FF2B5EF4-FFF2-40B4-BE49-F238E27FC236}">
                              <a16:creationId xmlns:a16="http://schemas.microsoft.com/office/drawing/2014/main" id="{8E5D4594-96F0-CA38-5CD8-02F0ECA851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332215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48"/>
                                <a:pt x="1505" y="613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5" name="Freeform: Shape 13294">
                          <a:extLst>
                            <a:ext uri="{FF2B5EF4-FFF2-40B4-BE49-F238E27FC236}">
                              <a16:creationId xmlns:a16="http://schemas.microsoft.com/office/drawing/2014/main" id="{0E043E8C-21FE-7CD4-256B-5427B494AF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96906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01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6" name="Freeform: Shape 13295">
                          <a:extLst>
                            <a:ext uri="{FF2B5EF4-FFF2-40B4-BE49-F238E27FC236}">
                              <a16:creationId xmlns:a16="http://schemas.microsoft.com/office/drawing/2014/main" id="{04C5DC5B-CC0D-81FC-F859-1D27B632B7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310870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401"/>
                                <a:pt x="991" y="632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7" name="Freeform: Shape 13296">
                          <a:extLst>
                            <a:ext uri="{FF2B5EF4-FFF2-40B4-BE49-F238E27FC236}">
                              <a16:creationId xmlns:a16="http://schemas.microsoft.com/office/drawing/2014/main" id="{D62C8731-6E79-A268-E603-DFE77FBE9A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82971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58"/>
                                <a:pt x="991" y="5982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8" name="Freeform: Shape 13297">
                          <a:extLst>
                            <a:ext uri="{FF2B5EF4-FFF2-40B4-BE49-F238E27FC236}">
                              <a16:creationId xmlns:a16="http://schemas.microsoft.com/office/drawing/2014/main" id="{3FD966A3-14C1-3CE4-6C31-0071C951D1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224535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99" name="Freeform: Shape 13298">
                          <a:extLst>
                            <a:ext uri="{FF2B5EF4-FFF2-40B4-BE49-F238E27FC236}">
                              <a16:creationId xmlns:a16="http://schemas.microsoft.com/office/drawing/2014/main" id="{5596510B-40E7-9663-53FF-EF563826E9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231250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0" name="Freeform: Shape 13299">
                          <a:extLst>
                            <a:ext uri="{FF2B5EF4-FFF2-40B4-BE49-F238E27FC236}">
                              <a16:creationId xmlns:a16="http://schemas.microsoft.com/office/drawing/2014/main" id="{2B32A9C1-4078-F0E0-0536-7E5D69F7A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232031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301" name="Freeform: Shape 13300">
                          <a:extLst>
                            <a:ext uri="{FF2B5EF4-FFF2-40B4-BE49-F238E27FC236}">
                              <a16:creationId xmlns:a16="http://schemas.microsoft.com/office/drawing/2014/main" id="{D99C2A41-6690-ED1F-4D58-91DE9DF5A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243347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278" name="Freeform: Shape 13277">
                        <a:extLst>
                          <a:ext uri="{FF2B5EF4-FFF2-40B4-BE49-F238E27FC236}">
                            <a16:creationId xmlns:a16="http://schemas.microsoft.com/office/drawing/2014/main" id="{3F2DBB53-3CC4-38A5-4DE1-693289DC5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273065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24 h 81876"/>
                          <a:gd name="connsiteX15" fmla="*/ 57731 w 122300"/>
                          <a:gd name="connsiteY15" fmla="*/ 79524 h 81876"/>
                          <a:gd name="connsiteX16" fmla="*/ 93621 w 122300"/>
                          <a:gd name="connsiteY16" fmla="*/ 5879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8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4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24"/>
                            </a:lnTo>
                            <a:cubicBezTo>
                              <a:pt x="51349" y="81172"/>
                              <a:pt x="54883" y="81163"/>
                              <a:pt x="57731" y="79524"/>
                            </a:cubicBezTo>
                            <a:lnTo>
                              <a:pt x="93621" y="5879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8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279" name="Freeform: Shape 13278">
                        <a:extLst>
                          <a:ext uri="{FF2B5EF4-FFF2-40B4-BE49-F238E27FC236}">
                            <a16:creationId xmlns:a16="http://schemas.microsoft.com/office/drawing/2014/main" id="{57238B01-9D24-7818-7098-F65C7A41C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223353"/>
                        <a:ext cx="84048" cy="50426"/>
                      </a:xfrm>
                      <a:custGeom>
                        <a:avLst/>
                        <a:gdLst>
                          <a:gd name="connsiteX0" fmla="*/ 53397 w 84048"/>
                          <a:gd name="connsiteY0" fmla="*/ 50426 h 50426"/>
                          <a:gd name="connsiteX1" fmla="*/ 52826 w 84048"/>
                          <a:gd name="connsiteY1" fmla="*/ 49445 h 50426"/>
                          <a:gd name="connsiteX2" fmla="*/ 81896 w 84048"/>
                          <a:gd name="connsiteY2" fmla="*/ 32662 h 50426"/>
                          <a:gd name="connsiteX3" fmla="*/ 82925 w 84048"/>
                          <a:gd name="connsiteY3" fmla="*/ 30891 h 50426"/>
                          <a:gd name="connsiteX4" fmla="*/ 81896 w 84048"/>
                          <a:gd name="connsiteY4" fmla="*/ 29110 h 50426"/>
                          <a:gd name="connsiteX5" fmla="*/ 35576 w 84048"/>
                          <a:gd name="connsiteY5" fmla="*/ 2363 h 50426"/>
                          <a:gd name="connsiteX6" fmla="*/ 26337 w 84048"/>
                          <a:gd name="connsiteY6" fmla="*/ 2363 h 50426"/>
                          <a:gd name="connsiteX7" fmla="*/ 2162 w 84048"/>
                          <a:gd name="connsiteY7" fmla="*/ 16317 h 50426"/>
                          <a:gd name="connsiteX8" fmla="*/ 1133 w 84048"/>
                          <a:gd name="connsiteY8" fmla="*/ 18089 h 50426"/>
                          <a:gd name="connsiteX9" fmla="*/ 2162 w 84048"/>
                          <a:gd name="connsiteY9" fmla="*/ 19870 h 50426"/>
                          <a:gd name="connsiteX10" fmla="*/ 14573 w 84048"/>
                          <a:gd name="connsiteY10" fmla="*/ 27033 h 50426"/>
                          <a:gd name="connsiteX11" fmla="*/ 14002 w 84048"/>
                          <a:gd name="connsiteY11" fmla="*/ 28014 h 50426"/>
                          <a:gd name="connsiteX12" fmla="*/ 1591 w 84048"/>
                          <a:gd name="connsiteY12" fmla="*/ 20851 h 50426"/>
                          <a:gd name="connsiteX13" fmla="*/ 0 w 84048"/>
                          <a:gd name="connsiteY13" fmla="*/ 18089 h 50426"/>
                          <a:gd name="connsiteX14" fmla="*/ 1591 w 84048"/>
                          <a:gd name="connsiteY14" fmla="*/ 15336 h 50426"/>
                          <a:gd name="connsiteX15" fmla="*/ 25765 w 84048"/>
                          <a:gd name="connsiteY15" fmla="*/ 1382 h 50426"/>
                          <a:gd name="connsiteX16" fmla="*/ 36138 w 84048"/>
                          <a:gd name="connsiteY16" fmla="*/ 1382 h 50426"/>
                          <a:gd name="connsiteX17" fmla="*/ 82458 w 84048"/>
                          <a:gd name="connsiteY17" fmla="*/ 28129 h 50426"/>
                          <a:gd name="connsiteX18" fmla="*/ 84049 w 84048"/>
                          <a:gd name="connsiteY18" fmla="*/ 30881 h 50426"/>
                          <a:gd name="connsiteX19" fmla="*/ 82458 w 84048"/>
                          <a:gd name="connsiteY19" fmla="*/ 33634 h 50426"/>
                          <a:gd name="connsiteX20" fmla="*/ 53397 w 84048"/>
                          <a:gd name="connsiteY20" fmla="*/ 50426 h 50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26">
                            <a:moveTo>
                              <a:pt x="53397" y="50426"/>
                            </a:moveTo>
                            <a:lnTo>
                              <a:pt x="52826" y="49445"/>
                            </a:lnTo>
                            <a:lnTo>
                              <a:pt x="81896" y="32662"/>
                            </a:lnTo>
                            <a:cubicBezTo>
                              <a:pt x="82544" y="32291"/>
                              <a:pt x="82925" y="31624"/>
                              <a:pt x="82925" y="30891"/>
                            </a:cubicBezTo>
                            <a:cubicBezTo>
                              <a:pt x="82925" y="30148"/>
                              <a:pt x="82544" y="29481"/>
                              <a:pt x="81896" y="29110"/>
                            </a:cubicBezTo>
                            <a:lnTo>
                              <a:pt x="35576" y="2363"/>
                            </a:lnTo>
                            <a:cubicBezTo>
                              <a:pt x="32718" y="716"/>
                              <a:pt x="29185" y="716"/>
                              <a:pt x="26337" y="2363"/>
                            </a:cubicBezTo>
                            <a:lnTo>
                              <a:pt x="2162" y="16317"/>
                            </a:lnTo>
                            <a:cubicBezTo>
                              <a:pt x="1514" y="16689"/>
                              <a:pt x="1133" y="1735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46"/>
                              <a:pt x="600" y="1591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56"/>
                              <a:pt x="32937" y="-46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81"/>
                            </a:cubicBezTo>
                            <a:cubicBezTo>
                              <a:pt x="84049" y="32024"/>
                              <a:pt x="83449" y="33053"/>
                              <a:pt x="82458" y="33634"/>
                            </a:cubicBezTo>
                            <a:lnTo>
                              <a:pt x="53397" y="5042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090" name="Graphic 7674">
                    <a:extLst>
                      <a:ext uri="{FF2B5EF4-FFF2-40B4-BE49-F238E27FC236}">
                        <a16:creationId xmlns:a16="http://schemas.microsoft.com/office/drawing/2014/main" id="{9A0C47A6-C4AA-A0FD-9530-9E377566DB93}"/>
                      </a:ext>
                    </a:extLst>
                  </p:cNvPr>
                  <p:cNvGrpSpPr/>
                  <p:nvPr/>
                </p:nvGrpSpPr>
                <p:grpSpPr>
                  <a:xfrm>
                    <a:off x="5417319" y="4324092"/>
                    <a:ext cx="110415" cy="126786"/>
                    <a:chOff x="14874716" y="3239566"/>
                    <a:chExt cx="38414" cy="44110"/>
                  </a:xfrm>
                  <a:solidFill>
                    <a:schemeClr val="accent2"/>
                  </a:solidFill>
                </p:grpSpPr>
                <p:sp>
                  <p:nvSpPr>
                    <p:cNvPr id="13260" name="Freeform: Shape 13259">
                      <a:extLst>
                        <a:ext uri="{FF2B5EF4-FFF2-40B4-BE49-F238E27FC236}">
                          <a16:creationId xmlns:a16="http://schemas.microsoft.com/office/drawing/2014/main" id="{1B293C0C-B0E2-0129-3326-4FC49175A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273703"/>
                      <a:ext cx="18535" cy="9972"/>
                    </a:xfrm>
                    <a:custGeom>
                      <a:avLst/>
                      <a:gdLst>
                        <a:gd name="connsiteX0" fmla="*/ 1457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1" name="Freeform: Shape 13260">
                      <a:extLst>
                        <a:ext uri="{FF2B5EF4-FFF2-40B4-BE49-F238E27FC236}">
                          <a16:creationId xmlns:a16="http://schemas.microsoft.com/office/drawing/2014/main" id="{B41857AD-1D92-FD98-C39E-38F88758D5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271417"/>
                      <a:ext cx="18535" cy="10706"/>
                    </a:xfrm>
                    <a:custGeom>
                      <a:avLst/>
                      <a:gdLst>
                        <a:gd name="connsiteX0" fmla="*/ 1457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7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2" name="Freeform: Shape 13261">
                      <a:extLst>
                        <a:ext uri="{FF2B5EF4-FFF2-40B4-BE49-F238E27FC236}">
                          <a16:creationId xmlns:a16="http://schemas.microsoft.com/office/drawing/2014/main" id="{A46EAF7D-1D24-9650-7341-6A6D792FE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268398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3" name="Freeform: Shape 13262">
                      <a:extLst>
                        <a:ext uri="{FF2B5EF4-FFF2-40B4-BE49-F238E27FC236}">
                          <a16:creationId xmlns:a16="http://schemas.microsoft.com/office/drawing/2014/main" id="{B41A67A6-3363-3EB9-10AB-D99CF476E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266112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4" name="Freeform: Shape 13263">
                      <a:extLst>
                        <a:ext uri="{FF2B5EF4-FFF2-40B4-BE49-F238E27FC236}">
                          <a16:creationId xmlns:a16="http://schemas.microsoft.com/office/drawing/2014/main" id="{14521F4A-0FCD-6BF8-CD19-13B9808867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263083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5" name="Freeform: Shape 13264">
                      <a:extLst>
                        <a:ext uri="{FF2B5EF4-FFF2-40B4-BE49-F238E27FC236}">
                          <a16:creationId xmlns:a16="http://schemas.microsoft.com/office/drawing/2014/main" id="{066C2831-9A0A-8385-D06F-038A095E3D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260806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77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11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77"/>
                          </a:lnTo>
                          <a:lnTo>
                            <a:pt x="3953" y="0"/>
                          </a:lnTo>
                          <a:lnTo>
                            <a:pt x="18536" y="841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6" name="Freeform: Shape 13265">
                      <a:extLst>
                        <a:ext uri="{FF2B5EF4-FFF2-40B4-BE49-F238E27FC236}">
                          <a16:creationId xmlns:a16="http://schemas.microsoft.com/office/drawing/2014/main" id="{BC94B89B-A2A9-0DB0-BAD5-DE58A30244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257778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7" name="Freeform: Shape 13266">
                      <a:extLst>
                        <a:ext uri="{FF2B5EF4-FFF2-40B4-BE49-F238E27FC236}">
                          <a16:creationId xmlns:a16="http://schemas.microsoft.com/office/drawing/2014/main" id="{32BF87CD-D8B5-067A-59DE-9527C533C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255492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8" name="Freeform: Shape 13267">
                      <a:extLst>
                        <a:ext uri="{FF2B5EF4-FFF2-40B4-BE49-F238E27FC236}">
                          <a16:creationId xmlns:a16="http://schemas.microsoft.com/office/drawing/2014/main" id="{77A53524-6A8A-ABF7-2EA9-7DAF8E066B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252472"/>
                      <a:ext cx="18526" cy="9972"/>
                    </a:xfrm>
                    <a:custGeom>
                      <a:avLst/>
                      <a:gdLst>
                        <a:gd name="connsiteX0" fmla="*/ 1457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69" name="Freeform: Shape 13268">
                      <a:extLst>
                        <a:ext uri="{FF2B5EF4-FFF2-40B4-BE49-F238E27FC236}">
                          <a16:creationId xmlns:a16="http://schemas.microsoft.com/office/drawing/2014/main" id="{B0F8FF02-128D-0045-4B5A-2E1BB49744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250186"/>
                      <a:ext cx="18526" cy="10696"/>
                    </a:xfrm>
                    <a:custGeom>
                      <a:avLst/>
                      <a:gdLst>
                        <a:gd name="connsiteX0" fmla="*/ 14573 w 18526"/>
                        <a:gd name="connsiteY0" fmla="*/ 10697 h 10696"/>
                        <a:gd name="connsiteX1" fmla="*/ 0 w 18526"/>
                        <a:gd name="connsiteY1" fmla="*/ 2286 h 10696"/>
                        <a:gd name="connsiteX2" fmla="*/ 3943 w 18526"/>
                        <a:gd name="connsiteY2" fmla="*/ 0 h 10696"/>
                        <a:gd name="connsiteX3" fmla="*/ 18526 w 18526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73" y="10697"/>
                          </a:moveTo>
                          <a:lnTo>
                            <a:pt x="0" y="2286"/>
                          </a:lnTo>
                          <a:lnTo>
                            <a:pt x="394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70" name="Freeform: Shape 13269">
                      <a:extLst>
                        <a:ext uri="{FF2B5EF4-FFF2-40B4-BE49-F238E27FC236}">
                          <a16:creationId xmlns:a16="http://schemas.microsoft.com/office/drawing/2014/main" id="{270D85FD-E87B-AA20-5E63-81EA6D37B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247157"/>
                      <a:ext cx="18526" cy="9972"/>
                    </a:xfrm>
                    <a:custGeom>
                      <a:avLst/>
                      <a:gdLst>
                        <a:gd name="connsiteX0" fmla="*/ 1458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9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71" name="Freeform: Shape 13270">
                      <a:extLst>
                        <a:ext uri="{FF2B5EF4-FFF2-40B4-BE49-F238E27FC236}">
                          <a16:creationId xmlns:a16="http://schemas.microsoft.com/office/drawing/2014/main" id="{5ADF57AD-5917-BE43-1FBA-ADE92AE365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244881"/>
                      <a:ext cx="18526" cy="10696"/>
                    </a:xfrm>
                    <a:custGeom>
                      <a:avLst/>
                      <a:gdLst>
                        <a:gd name="connsiteX0" fmla="*/ 14583 w 18526"/>
                        <a:gd name="connsiteY0" fmla="*/ 10697 h 10696"/>
                        <a:gd name="connsiteX1" fmla="*/ 0 w 18526"/>
                        <a:gd name="connsiteY1" fmla="*/ 2276 h 10696"/>
                        <a:gd name="connsiteX2" fmla="*/ 3953 w 18526"/>
                        <a:gd name="connsiteY2" fmla="*/ 0 h 10696"/>
                        <a:gd name="connsiteX3" fmla="*/ 18526 w 18526"/>
                        <a:gd name="connsiteY3" fmla="*/ 8411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8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26" y="841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72" name="Freeform: Shape 13271">
                      <a:extLst>
                        <a:ext uri="{FF2B5EF4-FFF2-40B4-BE49-F238E27FC236}">
                          <a16:creationId xmlns:a16="http://schemas.microsoft.com/office/drawing/2014/main" id="{1E70C472-F395-A99F-BD45-8AD93BD0B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241852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73" name="Freeform: Shape 13272">
                      <a:extLst>
                        <a:ext uri="{FF2B5EF4-FFF2-40B4-BE49-F238E27FC236}">
                          <a16:creationId xmlns:a16="http://schemas.microsoft.com/office/drawing/2014/main" id="{086E1447-7BC9-40D1-03CB-3C5632F1E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239566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091" name="Freeform: Shape 13090">
                    <a:extLst>
                      <a:ext uri="{FF2B5EF4-FFF2-40B4-BE49-F238E27FC236}">
                        <a16:creationId xmlns:a16="http://schemas.microsoft.com/office/drawing/2014/main" id="{F871FD6F-023A-34CD-E144-C6A559B805F8}"/>
                      </a:ext>
                    </a:extLst>
                  </p:cNvPr>
                  <p:cNvSpPr/>
                  <p:nvPr/>
                </p:nvSpPr>
                <p:spPr>
                  <a:xfrm>
                    <a:off x="5582133" y="4173075"/>
                    <a:ext cx="94836" cy="66937"/>
                  </a:xfrm>
                  <a:custGeom>
                    <a:avLst/>
                    <a:gdLst>
                      <a:gd name="connsiteX0" fmla="*/ 0 w 32994"/>
                      <a:gd name="connsiteY0" fmla="*/ 23289 h 23288"/>
                      <a:gd name="connsiteX1" fmla="*/ 0 w 32994"/>
                      <a:gd name="connsiteY1" fmla="*/ 19050 h 23288"/>
                      <a:gd name="connsiteX2" fmla="*/ 32995 w 32994"/>
                      <a:gd name="connsiteY2" fmla="*/ 0 h 23288"/>
                      <a:gd name="connsiteX3" fmla="*/ 32995 w 32994"/>
                      <a:gd name="connsiteY3" fmla="*/ 4239 h 2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94" h="23288">
                        <a:moveTo>
                          <a:pt x="0" y="23289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32995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92" name="Freeform: Shape 13091">
                    <a:extLst>
                      <a:ext uri="{FF2B5EF4-FFF2-40B4-BE49-F238E27FC236}">
                        <a16:creationId xmlns:a16="http://schemas.microsoft.com/office/drawing/2014/main" id="{6C2CFA54-2730-045C-5E9C-55C187FA0481}"/>
                      </a:ext>
                    </a:extLst>
                  </p:cNvPr>
                  <p:cNvSpPr/>
                  <p:nvPr/>
                </p:nvSpPr>
                <p:spPr>
                  <a:xfrm>
                    <a:off x="5226219" y="4369181"/>
                    <a:ext cx="158491" cy="103706"/>
                  </a:xfrm>
                  <a:custGeom>
                    <a:avLst/>
                    <a:gdLst>
                      <a:gd name="connsiteX0" fmla="*/ 55140 w 55140"/>
                      <a:gd name="connsiteY0" fmla="*/ 36081 h 36080"/>
                      <a:gd name="connsiteX1" fmla="*/ 0 w 55140"/>
                      <a:gd name="connsiteY1" fmla="*/ 4239 h 36080"/>
                      <a:gd name="connsiteX2" fmla="*/ 0 w 55140"/>
                      <a:gd name="connsiteY2" fmla="*/ 0 h 36080"/>
                      <a:gd name="connsiteX3" fmla="*/ 55140 w 55140"/>
                      <a:gd name="connsiteY3" fmla="*/ 31842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80">
                        <a:moveTo>
                          <a:pt x="55140" y="3608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42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93" name="Freeform: Shape 13092">
                    <a:extLst>
                      <a:ext uri="{FF2B5EF4-FFF2-40B4-BE49-F238E27FC236}">
                        <a16:creationId xmlns:a16="http://schemas.microsoft.com/office/drawing/2014/main" id="{5F3B0730-5E98-00ED-1F1D-E0A6665B71AF}"/>
                      </a:ext>
                    </a:extLst>
                  </p:cNvPr>
                  <p:cNvSpPr/>
                  <p:nvPr/>
                </p:nvSpPr>
                <p:spPr>
                  <a:xfrm>
                    <a:off x="5423614" y="4081551"/>
                    <a:ext cx="253355" cy="146280"/>
                  </a:xfrm>
                  <a:custGeom>
                    <a:avLst/>
                    <a:gdLst>
                      <a:gd name="connsiteX0" fmla="*/ 55150 w 88144"/>
                      <a:gd name="connsiteY0" fmla="*/ 50892 h 50892"/>
                      <a:gd name="connsiteX1" fmla="*/ 0 w 88144"/>
                      <a:gd name="connsiteY1" fmla="*/ 19050 h 50892"/>
                      <a:gd name="connsiteX2" fmla="*/ 32995 w 88144"/>
                      <a:gd name="connsiteY2" fmla="*/ 0 h 50892"/>
                      <a:gd name="connsiteX3" fmla="*/ 88144 w 88144"/>
                      <a:gd name="connsiteY3" fmla="*/ 31842 h 5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144" h="50892">
                        <a:moveTo>
                          <a:pt x="55150" y="50892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88144" y="31842"/>
                        </a:lnTo>
                        <a:close/>
                      </a:path>
                    </a:pathLst>
                  </a:custGeom>
                  <a:solidFill>
                    <a:srgbClr val="C2AE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94" name="Freeform: Shape 13093">
                    <a:extLst>
                      <a:ext uri="{FF2B5EF4-FFF2-40B4-BE49-F238E27FC236}">
                        <a16:creationId xmlns:a16="http://schemas.microsoft.com/office/drawing/2014/main" id="{21F5EA41-AA02-8829-1763-76E891BBCC02}"/>
                      </a:ext>
                    </a:extLst>
                  </p:cNvPr>
                  <p:cNvSpPr/>
                  <p:nvPr/>
                </p:nvSpPr>
                <p:spPr>
                  <a:xfrm>
                    <a:off x="5226219" y="4294768"/>
                    <a:ext cx="287413" cy="165938"/>
                  </a:xfrm>
                  <a:custGeom>
                    <a:avLst/>
                    <a:gdLst>
                      <a:gd name="connsiteX0" fmla="*/ 55140 w 99993"/>
                      <a:gd name="connsiteY0" fmla="*/ 57731 h 57731"/>
                      <a:gd name="connsiteX1" fmla="*/ 0 w 99993"/>
                      <a:gd name="connsiteY1" fmla="*/ 25889 h 57731"/>
                      <a:gd name="connsiteX2" fmla="*/ 44853 w 99993"/>
                      <a:gd name="connsiteY2" fmla="*/ 0 h 57731"/>
                      <a:gd name="connsiteX3" fmla="*/ 99993 w 99993"/>
                      <a:gd name="connsiteY3" fmla="*/ 31833 h 5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31">
                        <a:moveTo>
                          <a:pt x="55140" y="57731"/>
                        </a:moveTo>
                        <a:lnTo>
                          <a:pt x="0" y="25889"/>
                        </a:lnTo>
                        <a:lnTo>
                          <a:pt x="44853" y="0"/>
                        </a:lnTo>
                        <a:lnTo>
                          <a:pt x="99993" y="31833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95" name="Freeform: Shape 13094">
                    <a:extLst>
                      <a:ext uri="{FF2B5EF4-FFF2-40B4-BE49-F238E27FC236}">
                        <a16:creationId xmlns:a16="http://schemas.microsoft.com/office/drawing/2014/main" id="{73BDB952-BAEB-3465-7D2F-3ADF275C8D41}"/>
                      </a:ext>
                    </a:extLst>
                  </p:cNvPr>
                  <p:cNvSpPr/>
                  <p:nvPr/>
                </p:nvSpPr>
                <p:spPr>
                  <a:xfrm>
                    <a:off x="5384709" y="4386266"/>
                    <a:ext cx="128922" cy="86623"/>
                  </a:xfrm>
                  <a:custGeom>
                    <a:avLst/>
                    <a:gdLst>
                      <a:gd name="connsiteX0" fmla="*/ 0 w 44853"/>
                      <a:gd name="connsiteY0" fmla="*/ 30137 h 30137"/>
                      <a:gd name="connsiteX1" fmla="*/ 0 w 44853"/>
                      <a:gd name="connsiteY1" fmla="*/ 25899 h 30137"/>
                      <a:gd name="connsiteX2" fmla="*/ 44853 w 44853"/>
                      <a:gd name="connsiteY2" fmla="*/ 0 h 30137"/>
                      <a:gd name="connsiteX3" fmla="*/ 44853 w 44853"/>
                      <a:gd name="connsiteY3" fmla="*/ 4239 h 3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37">
                        <a:moveTo>
                          <a:pt x="0" y="30137"/>
                        </a:moveTo>
                        <a:lnTo>
                          <a:pt x="0" y="25899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096" name="Graphic 7674">
                    <a:extLst>
                      <a:ext uri="{FF2B5EF4-FFF2-40B4-BE49-F238E27FC236}">
                        <a16:creationId xmlns:a16="http://schemas.microsoft.com/office/drawing/2014/main" id="{A776B74D-5F9C-519D-857D-EED0C4D98B00}"/>
                      </a:ext>
                    </a:extLst>
                  </p:cNvPr>
                  <p:cNvGrpSpPr/>
                  <p:nvPr/>
                </p:nvGrpSpPr>
                <p:grpSpPr>
                  <a:xfrm>
                    <a:off x="5444257" y="4310787"/>
                    <a:ext cx="92620" cy="128482"/>
                    <a:chOff x="14884088" y="3234937"/>
                    <a:chExt cx="32223" cy="44700"/>
                  </a:xfrm>
                  <a:solidFill>
                    <a:srgbClr val="C5C6B6"/>
                  </a:solidFill>
                </p:grpSpPr>
                <p:sp>
                  <p:nvSpPr>
                    <p:cNvPr id="13258" name="Freeform: Shape 13257">
                      <a:extLst>
                        <a:ext uri="{FF2B5EF4-FFF2-40B4-BE49-F238E27FC236}">
                          <a16:creationId xmlns:a16="http://schemas.microsoft.com/office/drawing/2014/main" id="{B5E4E9D3-3934-C979-E998-59403611E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240604"/>
                      <a:ext cx="32223" cy="39033"/>
                    </a:xfrm>
                    <a:custGeom>
                      <a:avLst/>
                      <a:gdLst>
                        <a:gd name="connsiteX0" fmla="*/ 32223 w 32223"/>
                        <a:gd name="connsiteY0" fmla="*/ 39033 h 39033"/>
                        <a:gd name="connsiteX1" fmla="*/ 31090 w 32223"/>
                        <a:gd name="connsiteY1" fmla="*/ 39033 h 39033"/>
                        <a:gd name="connsiteX2" fmla="*/ 31090 w 32223"/>
                        <a:gd name="connsiteY2" fmla="*/ 27622 h 39033"/>
                        <a:gd name="connsiteX3" fmla="*/ 7077 w 32223"/>
                        <a:gd name="connsiteY3" fmla="*/ 1429 h 39033"/>
                        <a:gd name="connsiteX4" fmla="*/ 1134 w 32223"/>
                        <a:gd name="connsiteY4" fmla="*/ 4858 h 39033"/>
                        <a:gd name="connsiteX5" fmla="*/ 1134 w 32223"/>
                        <a:gd name="connsiteY5" fmla="*/ 11220 h 39033"/>
                        <a:gd name="connsiteX6" fmla="*/ 0 w 32223"/>
                        <a:gd name="connsiteY6" fmla="*/ 11220 h 39033"/>
                        <a:gd name="connsiteX7" fmla="*/ 0 w 32223"/>
                        <a:gd name="connsiteY7" fmla="*/ 4210 h 39033"/>
                        <a:gd name="connsiteX8" fmla="*/ 7306 w 32223"/>
                        <a:gd name="connsiteY8" fmla="*/ 0 h 39033"/>
                        <a:gd name="connsiteX9" fmla="*/ 32223 w 32223"/>
                        <a:gd name="connsiteY9" fmla="*/ 27184 h 3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9033">
                          <a:moveTo>
                            <a:pt x="32223" y="39033"/>
                          </a:moveTo>
                          <a:lnTo>
                            <a:pt x="31090" y="39033"/>
                          </a:lnTo>
                          <a:lnTo>
                            <a:pt x="31090" y="27622"/>
                          </a:lnTo>
                          <a:lnTo>
                            <a:pt x="7077" y="1429"/>
                          </a:lnTo>
                          <a:lnTo>
                            <a:pt x="1134" y="4858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259" name="Freeform: Shape 13258">
                      <a:extLst>
                        <a:ext uri="{FF2B5EF4-FFF2-40B4-BE49-F238E27FC236}">
                          <a16:creationId xmlns:a16="http://schemas.microsoft.com/office/drawing/2014/main" id="{16AB2A6E-587E-8518-1F2E-38DD72068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234937"/>
                      <a:ext cx="32223" cy="33070"/>
                    </a:xfrm>
                    <a:custGeom>
                      <a:avLst/>
                      <a:gdLst>
                        <a:gd name="connsiteX0" fmla="*/ 32223 w 32223"/>
                        <a:gd name="connsiteY0" fmla="*/ 33071 h 33070"/>
                        <a:gd name="connsiteX1" fmla="*/ 31090 w 32223"/>
                        <a:gd name="connsiteY1" fmla="*/ 33071 h 33070"/>
                        <a:gd name="connsiteX2" fmla="*/ 31090 w 32223"/>
                        <a:gd name="connsiteY2" fmla="*/ 27622 h 33070"/>
                        <a:gd name="connsiteX3" fmla="*/ 7077 w 32223"/>
                        <a:gd name="connsiteY3" fmla="*/ 1429 h 33070"/>
                        <a:gd name="connsiteX4" fmla="*/ 1134 w 32223"/>
                        <a:gd name="connsiteY4" fmla="*/ 4858 h 33070"/>
                        <a:gd name="connsiteX5" fmla="*/ 1134 w 32223"/>
                        <a:gd name="connsiteY5" fmla="*/ 11220 h 33070"/>
                        <a:gd name="connsiteX6" fmla="*/ 0 w 32223"/>
                        <a:gd name="connsiteY6" fmla="*/ 11220 h 33070"/>
                        <a:gd name="connsiteX7" fmla="*/ 0 w 32223"/>
                        <a:gd name="connsiteY7" fmla="*/ 4210 h 33070"/>
                        <a:gd name="connsiteX8" fmla="*/ 7306 w 32223"/>
                        <a:gd name="connsiteY8" fmla="*/ 0 h 33070"/>
                        <a:gd name="connsiteX9" fmla="*/ 32223 w 32223"/>
                        <a:gd name="connsiteY9" fmla="*/ 27184 h 33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3070">
                          <a:moveTo>
                            <a:pt x="32223" y="33071"/>
                          </a:moveTo>
                          <a:lnTo>
                            <a:pt x="31090" y="33071"/>
                          </a:lnTo>
                          <a:lnTo>
                            <a:pt x="31090" y="27622"/>
                          </a:lnTo>
                          <a:lnTo>
                            <a:pt x="7077" y="1429"/>
                          </a:lnTo>
                          <a:lnTo>
                            <a:pt x="1134" y="4858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097" name="Graphic 7674">
                    <a:extLst>
                      <a:ext uri="{FF2B5EF4-FFF2-40B4-BE49-F238E27FC236}">
                        <a16:creationId xmlns:a16="http://schemas.microsoft.com/office/drawing/2014/main" id="{7A2842B2-AE4F-E5E0-739A-A8CAEFD70536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4034110"/>
                    <a:ext cx="438951" cy="425566"/>
                    <a:chOff x="14810279" y="3138679"/>
                    <a:chExt cx="152714" cy="148058"/>
                  </a:xfrm>
                  <a:solidFill>
                    <a:schemeClr val="tx2">
                      <a:lumMod val="85000"/>
                      <a:lumOff val="15000"/>
                    </a:schemeClr>
                  </a:solidFill>
                </p:grpSpPr>
                <p:grpSp>
                  <p:nvGrpSpPr>
                    <p:cNvPr id="13189" name="Graphic 7674">
                      <a:extLst>
                        <a:ext uri="{FF2B5EF4-FFF2-40B4-BE49-F238E27FC236}">
                          <a16:creationId xmlns:a16="http://schemas.microsoft.com/office/drawing/2014/main" id="{C087C23E-B934-486E-DC2F-CE007E5C59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197656"/>
                      <a:ext cx="38414" cy="65093"/>
                      <a:chOff x="14893642" y="3197656"/>
                      <a:chExt cx="38414" cy="65093"/>
                    </a:xfrm>
                    <a:grpFill/>
                  </p:grpSpPr>
                  <p:grpSp>
                    <p:nvGrpSpPr>
                      <p:cNvPr id="13242" name="Graphic 7674">
                        <a:extLst>
                          <a:ext uri="{FF2B5EF4-FFF2-40B4-BE49-F238E27FC236}">
                            <a16:creationId xmlns:a16="http://schemas.microsoft.com/office/drawing/2014/main" id="{A30B65E0-6A57-2F81-AB2E-3B680CD213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99208"/>
                        <a:ext cx="38414" cy="63541"/>
                        <a:chOff x="14893642" y="3199208"/>
                        <a:chExt cx="38414" cy="63541"/>
                      </a:xfrm>
                      <a:grpFill/>
                    </p:grpSpPr>
                    <p:sp>
                      <p:nvSpPr>
                        <p:cNvPr id="13251" name="Freeform: Shape 13250">
                          <a:extLst>
                            <a:ext uri="{FF2B5EF4-FFF2-40B4-BE49-F238E27FC236}">
                              <a16:creationId xmlns:a16="http://schemas.microsoft.com/office/drawing/2014/main" id="{36C94FBA-AAE5-016B-1C2B-D8710E2935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99208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2" name="Freeform: Shape 13251">
                          <a:extLst>
                            <a:ext uri="{FF2B5EF4-FFF2-40B4-BE49-F238E27FC236}">
                              <a16:creationId xmlns:a16="http://schemas.microsoft.com/office/drawing/2014/main" id="{33CFAFBA-E0E4-DE6E-1EC8-AFC0467672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08019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7 h 10696"/>
                            <a:gd name="connsiteX1" fmla="*/ 0 w 18526"/>
                            <a:gd name="connsiteY1" fmla="*/ 2286 h 10696"/>
                            <a:gd name="connsiteX2" fmla="*/ 394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7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3" name="Freeform: Shape 13252">
                          <a:extLst>
                            <a:ext uri="{FF2B5EF4-FFF2-40B4-BE49-F238E27FC236}">
                              <a16:creationId xmlns:a16="http://schemas.microsoft.com/office/drawing/2014/main" id="{3461D89E-0B19-956F-2AD1-FAC3129FC7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16830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4" name="Freeform: Shape 13253">
                          <a:extLst>
                            <a:ext uri="{FF2B5EF4-FFF2-40B4-BE49-F238E27FC236}">
                              <a16:creationId xmlns:a16="http://schemas.microsoft.com/office/drawing/2014/main" id="{BF687228-AAC3-AA7B-C3D5-464F843BF4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225631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5" name="Freeform: Shape 13254">
                          <a:extLst>
                            <a:ext uri="{FF2B5EF4-FFF2-40B4-BE49-F238E27FC236}">
                              <a16:creationId xmlns:a16="http://schemas.microsoft.com/office/drawing/2014/main" id="{93F82771-A866-9600-D638-1C64E1234D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234441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6" name="Freeform: Shape 13255">
                          <a:extLst>
                            <a:ext uri="{FF2B5EF4-FFF2-40B4-BE49-F238E27FC236}">
                              <a16:creationId xmlns:a16="http://schemas.microsoft.com/office/drawing/2014/main" id="{1C6DFD51-4C93-8AF0-3146-EF1170E697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243242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7" name="Freeform: Shape 13256">
                          <a:extLst>
                            <a:ext uri="{FF2B5EF4-FFF2-40B4-BE49-F238E27FC236}">
                              <a16:creationId xmlns:a16="http://schemas.microsoft.com/office/drawing/2014/main" id="{286700A7-71F5-5831-5E55-73411EB59C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252053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243" name="Graphic 7674">
                        <a:extLst>
                          <a:ext uri="{FF2B5EF4-FFF2-40B4-BE49-F238E27FC236}">
                            <a16:creationId xmlns:a16="http://schemas.microsoft.com/office/drawing/2014/main" id="{A8EE87B9-688F-5680-7B06-CA0C7F0D0A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97656"/>
                        <a:ext cx="38414" cy="63541"/>
                        <a:chOff x="14893642" y="3197656"/>
                        <a:chExt cx="38414" cy="63541"/>
                      </a:xfrm>
                      <a:grpFill/>
                    </p:grpSpPr>
                    <p:sp>
                      <p:nvSpPr>
                        <p:cNvPr id="13244" name="Freeform: Shape 13243">
                          <a:extLst>
                            <a:ext uri="{FF2B5EF4-FFF2-40B4-BE49-F238E27FC236}">
                              <a16:creationId xmlns:a16="http://schemas.microsoft.com/office/drawing/2014/main" id="{A87E6346-A6D4-A460-8676-640E79A311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97656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5" name="Freeform: Shape 13244">
                          <a:extLst>
                            <a:ext uri="{FF2B5EF4-FFF2-40B4-BE49-F238E27FC236}">
                              <a16:creationId xmlns:a16="http://schemas.microsoft.com/office/drawing/2014/main" id="{7F714941-201A-C494-5FC5-7CDD304FFD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06466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6 h 10696"/>
                            <a:gd name="connsiteX1" fmla="*/ 0 w 18526"/>
                            <a:gd name="connsiteY1" fmla="*/ 2276 h 10696"/>
                            <a:gd name="connsiteX2" fmla="*/ 394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6"/>
                              </a:moveTo>
                              <a:lnTo>
                                <a:pt x="0" y="227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6" name="Freeform: Shape 13245">
                          <a:extLst>
                            <a:ext uri="{FF2B5EF4-FFF2-40B4-BE49-F238E27FC236}">
                              <a16:creationId xmlns:a16="http://schemas.microsoft.com/office/drawing/2014/main" id="{442A475D-FCFA-2409-4A15-EBEDCA7E47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15268"/>
                          <a:ext cx="18526" cy="1070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5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7" name="Freeform: Shape 13246">
                          <a:extLst>
                            <a:ext uri="{FF2B5EF4-FFF2-40B4-BE49-F238E27FC236}">
                              <a16:creationId xmlns:a16="http://schemas.microsoft.com/office/drawing/2014/main" id="{81AA6080-5C86-BE27-5F0A-2C83A89C92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224078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8" name="Freeform: Shape 13247">
                          <a:extLst>
                            <a:ext uri="{FF2B5EF4-FFF2-40B4-BE49-F238E27FC236}">
                              <a16:creationId xmlns:a16="http://schemas.microsoft.com/office/drawing/2014/main" id="{59206CEF-6C77-9412-70AE-0F024769D9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23288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7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7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9" name="Freeform: Shape 13248">
                          <a:extLst>
                            <a:ext uri="{FF2B5EF4-FFF2-40B4-BE49-F238E27FC236}">
                              <a16:creationId xmlns:a16="http://schemas.microsoft.com/office/drawing/2014/main" id="{ADD2A3ED-425A-EA18-1959-6254166A1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241690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50" name="Freeform: Shape 13249">
                          <a:extLst>
                            <a:ext uri="{FF2B5EF4-FFF2-40B4-BE49-F238E27FC236}">
                              <a16:creationId xmlns:a16="http://schemas.microsoft.com/office/drawing/2014/main" id="{27FADC33-60D3-A8AE-13A7-713CD1B88E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250500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7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7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190" name="Graphic 7674">
                      <a:extLst>
                        <a:ext uri="{FF2B5EF4-FFF2-40B4-BE49-F238E27FC236}">
                          <a16:creationId xmlns:a16="http://schemas.microsoft.com/office/drawing/2014/main" id="{9DBC5151-BDD7-08D1-4CCA-7A2ECA446E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144877"/>
                      <a:ext cx="152714" cy="141861"/>
                      <a:chOff x="14810279" y="3144877"/>
                      <a:chExt cx="152714" cy="141861"/>
                    </a:xfrm>
                    <a:grpFill/>
                  </p:grpSpPr>
                  <p:grpSp>
                    <p:nvGrpSpPr>
                      <p:cNvPr id="13217" name="Graphic 7674">
                        <a:extLst>
                          <a:ext uri="{FF2B5EF4-FFF2-40B4-BE49-F238E27FC236}">
                            <a16:creationId xmlns:a16="http://schemas.microsoft.com/office/drawing/2014/main" id="{CEE0038A-8AA4-9D7E-448F-24DF223680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146040"/>
                        <a:ext cx="152153" cy="140698"/>
                        <a:chOff x="14810279" y="3146040"/>
                        <a:chExt cx="152153" cy="140698"/>
                      </a:xfrm>
                      <a:grpFill/>
                    </p:grpSpPr>
                    <p:sp>
                      <p:nvSpPr>
                        <p:cNvPr id="13220" name="Freeform: Shape 13219">
                          <a:extLst>
                            <a:ext uri="{FF2B5EF4-FFF2-40B4-BE49-F238E27FC236}">
                              <a16:creationId xmlns:a16="http://schemas.microsoft.com/office/drawing/2014/main" id="{28A06200-9ECC-5E53-D312-AAA2CEF830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177558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54"/>
                                <a:pt x="151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1" name="Freeform: Shape 13220">
                          <a:extLst>
                            <a:ext uri="{FF2B5EF4-FFF2-40B4-BE49-F238E27FC236}">
                              <a16:creationId xmlns:a16="http://schemas.microsoft.com/office/drawing/2014/main" id="{9CD8EBA4-64ED-0D5B-DB2B-CFF56A9B27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85578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5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2" name="Freeform: Shape 13221">
                          <a:extLst>
                            <a:ext uri="{FF2B5EF4-FFF2-40B4-BE49-F238E27FC236}">
                              <a16:creationId xmlns:a16="http://schemas.microsoft.com/office/drawing/2014/main" id="{F7CFC0C5-5E8B-EB9B-1FD6-B4AB68ABAE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94513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5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3" name="Freeform: Shape 13222">
                          <a:extLst>
                            <a:ext uri="{FF2B5EF4-FFF2-40B4-BE49-F238E27FC236}">
                              <a16:creationId xmlns:a16="http://schemas.microsoft.com/office/drawing/2014/main" id="{646111A2-B47E-52F7-4729-40F8361250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232946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4" name="Freeform: Shape 13223">
                          <a:extLst>
                            <a:ext uri="{FF2B5EF4-FFF2-40B4-BE49-F238E27FC236}">
                              <a16:creationId xmlns:a16="http://schemas.microsoft.com/office/drawing/2014/main" id="{AF88E8B0-5799-E622-3821-8BCB22F7A5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226955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3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5" name="Freeform: Shape 13224">
                          <a:extLst>
                            <a:ext uri="{FF2B5EF4-FFF2-40B4-BE49-F238E27FC236}">
                              <a16:creationId xmlns:a16="http://schemas.microsoft.com/office/drawing/2014/main" id="{26D914EC-EE7F-0B01-70B9-7E7BC4BCA2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275885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6" name="Freeform: Shape 13225">
                          <a:extLst>
                            <a:ext uri="{FF2B5EF4-FFF2-40B4-BE49-F238E27FC236}">
                              <a16:creationId xmlns:a16="http://schemas.microsoft.com/office/drawing/2014/main" id="{22C6A1E5-FDCB-DBA0-A76D-B9C6799A74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265121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6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7" name="Freeform: Shape 13226">
                          <a:extLst>
                            <a:ext uri="{FF2B5EF4-FFF2-40B4-BE49-F238E27FC236}">
                              <a16:creationId xmlns:a16="http://schemas.microsoft.com/office/drawing/2014/main" id="{BB638AC6-1231-54DD-0ACF-D4A3A3EC5B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252863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4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6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8" name="Freeform: Shape 13227">
                          <a:extLst>
                            <a:ext uri="{FF2B5EF4-FFF2-40B4-BE49-F238E27FC236}">
                              <a16:creationId xmlns:a16="http://schemas.microsoft.com/office/drawing/2014/main" id="{C4857D85-5A26-841F-0A1D-4E179064D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246090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29" name="Freeform: Shape 13228">
                          <a:extLst>
                            <a:ext uri="{FF2B5EF4-FFF2-40B4-BE49-F238E27FC236}">
                              <a16:creationId xmlns:a16="http://schemas.microsoft.com/office/drawing/2014/main" id="{A621F559-9FFF-2CDD-4B30-F3F2761A38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239023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6 h 10196"/>
                            <a:gd name="connsiteX7" fmla="*/ 962 w 1133"/>
                            <a:gd name="connsiteY7" fmla="*/ 10096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6"/>
                              </a:cubicBezTo>
                              <a:cubicBezTo>
                                <a:pt x="381" y="10230"/>
                                <a:pt x="743" y="10230"/>
                                <a:pt x="962" y="10096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0" name="Freeform: Shape 13229">
                          <a:extLst>
                            <a:ext uri="{FF2B5EF4-FFF2-40B4-BE49-F238E27FC236}">
                              <a16:creationId xmlns:a16="http://schemas.microsoft.com/office/drawing/2014/main" id="{5BD3EA85-2125-5AD8-39ED-21825E0C78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229707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7 h 10196"/>
                            <a:gd name="connsiteX7" fmla="*/ 981 w 1133"/>
                            <a:gd name="connsiteY7" fmla="*/ 10097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7"/>
                              </a:cubicBezTo>
                              <a:cubicBezTo>
                                <a:pt x="390" y="10230"/>
                                <a:pt x="752" y="10230"/>
                                <a:pt x="981" y="10097"/>
                              </a:cubicBezTo>
                              <a:cubicBezTo>
                                <a:pt x="108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1" name="Freeform: Shape 13230">
                          <a:extLst>
                            <a:ext uri="{FF2B5EF4-FFF2-40B4-BE49-F238E27FC236}">
                              <a16:creationId xmlns:a16="http://schemas.microsoft.com/office/drawing/2014/main" id="{4F390084-1B30-7F3C-3FC2-CC191BF088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20944"/>
                          <a:ext cx="1133" cy="10189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89"/>
                            <a:gd name="connsiteX1" fmla="*/ 1134 w 1133"/>
                            <a:gd name="connsiteY1" fmla="*/ 9868 h 10189"/>
                            <a:gd name="connsiteX2" fmla="*/ 1134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2 w 1133"/>
                            <a:gd name="connsiteY6" fmla="*/ 10096 h 10189"/>
                            <a:gd name="connsiteX7" fmla="*/ 972 w 1133"/>
                            <a:gd name="connsiteY7" fmla="*/ 10096 h 10189"/>
                            <a:gd name="connsiteX8" fmla="*/ 1134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6"/>
                              </a:cubicBezTo>
                              <a:cubicBezTo>
                                <a:pt x="391" y="10220"/>
                                <a:pt x="752" y="10220"/>
                                <a:pt x="972" y="10096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2" name="Freeform: Shape 13231">
                          <a:extLst>
                            <a:ext uri="{FF2B5EF4-FFF2-40B4-BE49-F238E27FC236}">
                              <a16:creationId xmlns:a16="http://schemas.microsoft.com/office/drawing/2014/main" id="{257020F9-397B-E0A5-DFDA-AB66642C9D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260854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3" name="Freeform: Shape 13232">
                          <a:extLst>
                            <a:ext uri="{FF2B5EF4-FFF2-40B4-BE49-F238E27FC236}">
                              <a16:creationId xmlns:a16="http://schemas.microsoft.com/office/drawing/2014/main" id="{CFCDA6B3-6C1C-134A-C47C-E70D189869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268160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4" name="Freeform: Shape 13233">
                          <a:extLst>
                            <a:ext uri="{FF2B5EF4-FFF2-40B4-BE49-F238E27FC236}">
                              <a16:creationId xmlns:a16="http://schemas.microsoft.com/office/drawing/2014/main" id="{7FD815ED-2DD0-9908-120D-326A0CA026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253729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44"/>
                                <a:pt x="1505" y="9030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5" name="Freeform: Shape 13234">
                          <a:extLst>
                            <a:ext uri="{FF2B5EF4-FFF2-40B4-BE49-F238E27FC236}">
                              <a16:creationId xmlns:a16="http://schemas.microsoft.com/office/drawing/2014/main" id="{87976C37-CC9A-9749-CC58-5F40058EA0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18420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5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11"/>
                                <a:pt x="991" y="13935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6" name="Freeform: Shape 13235">
                          <a:extLst>
                            <a:ext uri="{FF2B5EF4-FFF2-40B4-BE49-F238E27FC236}">
                              <a16:creationId xmlns:a16="http://schemas.microsoft.com/office/drawing/2014/main" id="{63B61C20-5EE0-F761-313A-4748058981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232384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07"/>
                                <a:pt x="991" y="17631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7" name="Freeform: Shape 13236">
                          <a:extLst>
                            <a:ext uri="{FF2B5EF4-FFF2-40B4-BE49-F238E27FC236}">
                              <a16:creationId xmlns:a16="http://schemas.microsoft.com/office/drawing/2014/main" id="{7CC92BF5-8597-83DB-9FA4-4B6E347EFE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04466"/>
                          <a:ext cx="990" cy="1082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44 h 10829"/>
                            <a:gd name="connsiteX1" fmla="*/ 991 w 990"/>
                            <a:gd name="connsiteY1" fmla="*/ 10544 h 10829"/>
                            <a:gd name="connsiteX2" fmla="*/ 991 w 990"/>
                            <a:gd name="connsiteY2" fmla="*/ 0 h 10829"/>
                            <a:gd name="connsiteX3" fmla="*/ 0 w 990"/>
                            <a:gd name="connsiteY3" fmla="*/ 0 h 10829"/>
                            <a:gd name="connsiteX4" fmla="*/ 0 w 990"/>
                            <a:gd name="connsiteY4" fmla="*/ 10544 h 10829"/>
                            <a:gd name="connsiteX5" fmla="*/ 0 w 990"/>
                            <a:gd name="connsiteY5" fmla="*/ 10544 h 10829"/>
                            <a:gd name="connsiteX6" fmla="*/ 143 w 990"/>
                            <a:gd name="connsiteY6" fmla="*/ 10744 h 10829"/>
                            <a:gd name="connsiteX7" fmla="*/ 838 w 990"/>
                            <a:gd name="connsiteY7" fmla="*/ 10744 h 10829"/>
                            <a:gd name="connsiteX8" fmla="*/ 991 w 990"/>
                            <a:gd name="connsiteY8" fmla="*/ 10544 h 10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9">
                              <a:moveTo>
                                <a:pt x="991" y="10544"/>
                              </a:moveTo>
                              <a:lnTo>
                                <a:pt x="991" y="1054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44"/>
                              </a:lnTo>
                              <a:lnTo>
                                <a:pt x="0" y="10544"/>
                              </a:lnTo>
                              <a:cubicBezTo>
                                <a:pt x="0" y="10620"/>
                                <a:pt x="48" y="10687"/>
                                <a:pt x="143" y="10744"/>
                              </a:cubicBezTo>
                              <a:cubicBezTo>
                                <a:pt x="333" y="10858"/>
                                <a:pt x="648" y="10858"/>
                                <a:pt x="838" y="10744"/>
                              </a:cubicBezTo>
                              <a:cubicBezTo>
                                <a:pt x="943" y="10697"/>
                                <a:pt x="991" y="10620"/>
                                <a:pt x="991" y="1054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8" name="Freeform: Shape 13237">
                          <a:extLst>
                            <a:ext uri="{FF2B5EF4-FFF2-40B4-BE49-F238E27FC236}">
                              <a16:creationId xmlns:a16="http://schemas.microsoft.com/office/drawing/2014/main" id="{E81A3D8E-FBFF-A196-EDE2-7E7D22A6D7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146040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39" name="Freeform: Shape 13238">
                          <a:extLst>
                            <a:ext uri="{FF2B5EF4-FFF2-40B4-BE49-F238E27FC236}">
                              <a16:creationId xmlns:a16="http://schemas.microsoft.com/office/drawing/2014/main" id="{073E6BFF-0A51-92AD-12F2-A992A922B3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152755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0" name="Freeform: Shape 13239">
                          <a:extLst>
                            <a:ext uri="{FF2B5EF4-FFF2-40B4-BE49-F238E27FC236}">
                              <a16:creationId xmlns:a16="http://schemas.microsoft.com/office/drawing/2014/main" id="{DBC80B56-42CC-C499-950C-099377FE72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153546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0 h 12853"/>
                            <a:gd name="connsiteX1" fmla="*/ 1505 w 1505"/>
                            <a:gd name="connsiteY1" fmla="*/ 12420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0 h 12853"/>
                            <a:gd name="connsiteX5" fmla="*/ 0 w 1505"/>
                            <a:gd name="connsiteY5" fmla="*/ 12420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0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0"/>
                              </a:moveTo>
                              <a:lnTo>
                                <a:pt x="1505" y="12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0"/>
                              </a:lnTo>
                              <a:lnTo>
                                <a:pt x="0" y="12420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41" name="Freeform: Shape 13240">
                          <a:extLst>
                            <a:ext uri="{FF2B5EF4-FFF2-40B4-BE49-F238E27FC236}">
                              <a16:creationId xmlns:a16="http://schemas.microsoft.com/office/drawing/2014/main" id="{14A43188-44B2-9033-1E7A-988B008A33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164852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218" name="Freeform: Shape 13217">
                        <a:extLst>
                          <a:ext uri="{FF2B5EF4-FFF2-40B4-BE49-F238E27FC236}">
                            <a16:creationId xmlns:a16="http://schemas.microsoft.com/office/drawing/2014/main" id="{97A8D80F-2A43-5012-4F72-3D1984504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94570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24 h 81876"/>
                          <a:gd name="connsiteX15" fmla="*/ 57731 w 122300"/>
                          <a:gd name="connsiteY15" fmla="*/ 79524 h 81876"/>
                          <a:gd name="connsiteX16" fmla="*/ 93621 w 122300"/>
                          <a:gd name="connsiteY16" fmla="*/ 5879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7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594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84"/>
                              <a:pt x="41053" y="2676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4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24"/>
                            </a:lnTo>
                            <a:cubicBezTo>
                              <a:pt x="51349" y="81172"/>
                              <a:pt x="54883" y="81172"/>
                              <a:pt x="57731" y="79524"/>
                            </a:cubicBezTo>
                            <a:lnTo>
                              <a:pt x="93621" y="5879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7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219" name="Freeform: Shape 13218">
                        <a:extLst>
                          <a:ext uri="{FF2B5EF4-FFF2-40B4-BE49-F238E27FC236}">
                            <a16:creationId xmlns:a16="http://schemas.microsoft.com/office/drawing/2014/main" id="{BF138C9B-A6E7-EC0F-174A-1E29520F1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144877"/>
                        <a:ext cx="84048" cy="50417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7"/>
                          <a:gd name="connsiteX1" fmla="*/ 52826 w 84048"/>
                          <a:gd name="connsiteY1" fmla="*/ 49436 h 50417"/>
                          <a:gd name="connsiteX2" fmla="*/ 81896 w 84048"/>
                          <a:gd name="connsiteY2" fmla="*/ 32653 h 50417"/>
                          <a:gd name="connsiteX3" fmla="*/ 82925 w 84048"/>
                          <a:gd name="connsiteY3" fmla="*/ 30881 h 50417"/>
                          <a:gd name="connsiteX4" fmla="*/ 81896 w 84048"/>
                          <a:gd name="connsiteY4" fmla="*/ 29100 h 50417"/>
                          <a:gd name="connsiteX5" fmla="*/ 35576 w 84048"/>
                          <a:gd name="connsiteY5" fmla="*/ 2354 h 50417"/>
                          <a:gd name="connsiteX6" fmla="*/ 26337 w 84048"/>
                          <a:gd name="connsiteY6" fmla="*/ 2354 h 50417"/>
                          <a:gd name="connsiteX7" fmla="*/ 2162 w 84048"/>
                          <a:gd name="connsiteY7" fmla="*/ 16318 h 50417"/>
                          <a:gd name="connsiteX8" fmla="*/ 1133 w 84048"/>
                          <a:gd name="connsiteY8" fmla="*/ 18089 h 50417"/>
                          <a:gd name="connsiteX9" fmla="*/ 2162 w 84048"/>
                          <a:gd name="connsiteY9" fmla="*/ 19870 h 50417"/>
                          <a:gd name="connsiteX10" fmla="*/ 14573 w 84048"/>
                          <a:gd name="connsiteY10" fmla="*/ 27033 h 50417"/>
                          <a:gd name="connsiteX11" fmla="*/ 14002 w 84048"/>
                          <a:gd name="connsiteY11" fmla="*/ 28014 h 50417"/>
                          <a:gd name="connsiteX12" fmla="*/ 1591 w 84048"/>
                          <a:gd name="connsiteY12" fmla="*/ 20851 h 50417"/>
                          <a:gd name="connsiteX13" fmla="*/ 0 w 84048"/>
                          <a:gd name="connsiteY13" fmla="*/ 18089 h 50417"/>
                          <a:gd name="connsiteX14" fmla="*/ 1591 w 84048"/>
                          <a:gd name="connsiteY14" fmla="*/ 15337 h 50417"/>
                          <a:gd name="connsiteX15" fmla="*/ 25765 w 84048"/>
                          <a:gd name="connsiteY15" fmla="*/ 1382 h 50417"/>
                          <a:gd name="connsiteX16" fmla="*/ 36138 w 84048"/>
                          <a:gd name="connsiteY16" fmla="*/ 1382 h 50417"/>
                          <a:gd name="connsiteX17" fmla="*/ 82458 w 84048"/>
                          <a:gd name="connsiteY17" fmla="*/ 28129 h 50417"/>
                          <a:gd name="connsiteX18" fmla="*/ 84049 w 84048"/>
                          <a:gd name="connsiteY18" fmla="*/ 30891 h 50417"/>
                          <a:gd name="connsiteX19" fmla="*/ 82458 w 84048"/>
                          <a:gd name="connsiteY19" fmla="*/ 33644 h 50417"/>
                          <a:gd name="connsiteX20" fmla="*/ 53397 w 84048"/>
                          <a:gd name="connsiteY20" fmla="*/ 50417 h 50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7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53"/>
                            </a:lnTo>
                            <a:cubicBezTo>
                              <a:pt x="82544" y="32281"/>
                              <a:pt x="82925" y="31615"/>
                              <a:pt x="82925" y="30881"/>
                            </a:cubicBezTo>
                            <a:cubicBezTo>
                              <a:pt x="82925" y="30138"/>
                              <a:pt x="82544" y="29472"/>
                              <a:pt x="81896" y="29100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16"/>
                              <a:pt x="26337" y="2354"/>
                            </a:cubicBezTo>
                            <a:lnTo>
                              <a:pt x="2162" y="16318"/>
                            </a:lnTo>
                            <a:cubicBezTo>
                              <a:pt x="1514" y="16689"/>
                              <a:pt x="1133" y="1735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7"/>
                            </a:cubicBezTo>
                            <a:lnTo>
                              <a:pt x="25765" y="1382"/>
                            </a:lnTo>
                            <a:cubicBezTo>
                              <a:pt x="28975" y="-456"/>
                              <a:pt x="32937" y="-46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91"/>
                            </a:cubicBezTo>
                            <a:cubicBezTo>
                              <a:pt x="84049" y="32043"/>
                              <a:pt x="83449" y="33072"/>
                              <a:pt x="82458" y="33644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191" name="Graphic 7674">
                      <a:extLst>
                        <a:ext uri="{FF2B5EF4-FFF2-40B4-BE49-F238E27FC236}">
                          <a16:creationId xmlns:a16="http://schemas.microsoft.com/office/drawing/2014/main" id="{D5E8815E-E833-577B-C2C3-9FC06E7EB4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138679"/>
                      <a:ext cx="152714" cy="137210"/>
                      <a:chOff x="14810279" y="3138679"/>
                      <a:chExt cx="152714" cy="137210"/>
                    </a:xfrm>
                    <a:grpFill/>
                  </p:grpSpPr>
                  <p:grpSp>
                    <p:nvGrpSpPr>
                      <p:cNvPr id="13192" name="Graphic 7674">
                        <a:extLst>
                          <a:ext uri="{FF2B5EF4-FFF2-40B4-BE49-F238E27FC236}">
                            <a16:creationId xmlns:a16="http://schemas.microsoft.com/office/drawing/2014/main" id="{3C357CE2-9EBF-2DD0-837E-B4D0E42F93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139839"/>
                        <a:ext cx="152153" cy="136050"/>
                        <a:chOff x="14810279" y="3139839"/>
                        <a:chExt cx="152153" cy="136050"/>
                      </a:xfrm>
                      <a:grpFill/>
                    </p:grpSpPr>
                    <p:sp>
                      <p:nvSpPr>
                        <p:cNvPr id="13195" name="Freeform: Shape 13194">
                          <a:extLst>
                            <a:ext uri="{FF2B5EF4-FFF2-40B4-BE49-F238E27FC236}">
                              <a16:creationId xmlns:a16="http://schemas.microsoft.com/office/drawing/2014/main" id="{63F3E93A-FA88-221E-B380-0DA6E2A7A4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171357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9"/>
                                <a:pt x="1515" y="6315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96" name="Freeform: Shape 13195">
                          <a:extLst>
                            <a:ext uri="{FF2B5EF4-FFF2-40B4-BE49-F238E27FC236}">
                              <a16:creationId xmlns:a16="http://schemas.microsoft.com/office/drawing/2014/main" id="{8D7EEA4F-8023-447D-FA62-833BE0EE02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79387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6 h 6415"/>
                            <a:gd name="connsiteX7" fmla="*/ 1286 w 1504"/>
                            <a:gd name="connsiteY7" fmla="*/ 6286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6"/>
                              </a:cubicBezTo>
                              <a:cubicBezTo>
                                <a:pt x="514" y="6458"/>
                                <a:pt x="990" y="6458"/>
                                <a:pt x="1286" y="6286"/>
                              </a:cubicBezTo>
                              <a:cubicBezTo>
                                <a:pt x="1438" y="6201"/>
                                <a:pt x="1505" y="608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97" name="Freeform: Shape 13196">
                          <a:extLst>
                            <a:ext uri="{FF2B5EF4-FFF2-40B4-BE49-F238E27FC236}">
                              <a16:creationId xmlns:a16="http://schemas.microsoft.com/office/drawing/2014/main" id="{2EA369D5-9EF7-1D58-E068-6F5D855C39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88312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06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9"/>
                                <a:pt x="1505" y="6315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98" name="Freeform: Shape 13197">
                          <a:extLst>
                            <a:ext uri="{FF2B5EF4-FFF2-40B4-BE49-F238E27FC236}">
                              <a16:creationId xmlns:a16="http://schemas.microsoft.com/office/drawing/2014/main" id="{F0EB93DB-C7A1-4699-D5CE-E548B68263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226755"/>
                          <a:ext cx="1504" cy="6196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6"/>
                            <a:gd name="connsiteX1" fmla="*/ 1505 w 1504"/>
                            <a:gd name="connsiteY1" fmla="*/ 5763 h 6196"/>
                            <a:gd name="connsiteX2" fmla="*/ 1505 w 1504"/>
                            <a:gd name="connsiteY2" fmla="*/ 0 h 6196"/>
                            <a:gd name="connsiteX3" fmla="*/ 0 w 1504"/>
                            <a:gd name="connsiteY3" fmla="*/ 0 h 6196"/>
                            <a:gd name="connsiteX4" fmla="*/ 0 w 1504"/>
                            <a:gd name="connsiteY4" fmla="*/ 5763 h 6196"/>
                            <a:gd name="connsiteX5" fmla="*/ 0 w 1504"/>
                            <a:gd name="connsiteY5" fmla="*/ 5763 h 6196"/>
                            <a:gd name="connsiteX6" fmla="*/ 219 w 1504"/>
                            <a:gd name="connsiteY6" fmla="*/ 6068 h 6196"/>
                            <a:gd name="connsiteX7" fmla="*/ 1286 w 1504"/>
                            <a:gd name="connsiteY7" fmla="*/ 6068 h 6196"/>
                            <a:gd name="connsiteX8" fmla="*/ 1505 w 1504"/>
                            <a:gd name="connsiteY8" fmla="*/ 5763 h 6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6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8"/>
                              </a:cubicBezTo>
                              <a:cubicBezTo>
                                <a:pt x="514" y="6239"/>
                                <a:pt x="991" y="6239"/>
                                <a:pt x="1286" y="6068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99" name="Freeform: Shape 13198">
                          <a:extLst>
                            <a:ext uri="{FF2B5EF4-FFF2-40B4-BE49-F238E27FC236}">
                              <a16:creationId xmlns:a16="http://schemas.microsoft.com/office/drawing/2014/main" id="{EEB5666E-6504-13A3-9916-60B56447EB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220763"/>
                          <a:ext cx="1504" cy="6196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6"/>
                            <a:gd name="connsiteX1" fmla="*/ 1505 w 1504"/>
                            <a:gd name="connsiteY1" fmla="*/ 5763 h 6196"/>
                            <a:gd name="connsiteX2" fmla="*/ 1505 w 1504"/>
                            <a:gd name="connsiteY2" fmla="*/ 0 h 6196"/>
                            <a:gd name="connsiteX3" fmla="*/ 0 w 1504"/>
                            <a:gd name="connsiteY3" fmla="*/ 0 h 6196"/>
                            <a:gd name="connsiteX4" fmla="*/ 0 w 1504"/>
                            <a:gd name="connsiteY4" fmla="*/ 5763 h 6196"/>
                            <a:gd name="connsiteX5" fmla="*/ 0 w 1504"/>
                            <a:gd name="connsiteY5" fmla="*/ 5763 h 6196"/>
                            <a:gd name="connsiteX6" fmla="*/ 219 w 1504"/>
                            <a:gd name="connsiteY6" fmla="*/ 6068 h 6196"/>
                            <a:gd name="connsiteX7" fmla="*/ 1276 w 1504"/>
                            <a:gd name="connsiteY7" fmla="*/ 6068 h 6196"/>
                            <a:gd name="connsiteX8" fmla="*/ 1505 w 1504"/>
                            <a:gd name="connsiteY8" fmla="*/ 5763 h 6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6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8"/>
                              </a:cubicBezTo>
                              <a:cubicBezTo>
                                <a:pt x="514" y="6239"/>
                                <a:pt x="991" y="6239"/>
                                <a:pt x="1276" y="6068"/>
                              </a:cubicBezTo>
                              <a:cubicBezTo>
                                <a:pt x="1438" y="5982"/>
                                <a:pt x="1505" y="586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0" name="Freeform: Shape 13199">
                          <a:extLst>
                            <a:ext uri="{FF2B5EF4-FFF2-40B4-BE49-F238E27FC236}">
                              <a16:creationId xmlns:a16="http://schemas.microsoft.com/office/drawing/2014/main" id="{38B8A431-6518-AE8E-2CCE-8F043F88BD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269684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1" name="Freeform: Shape 13200">
                          <a:extLst>
                            <a:ext uri="{FF2B5EF4-FFF2-40B4-BE49-F238E27FC236}">
                              <a16:creationId xmlns:a16="http://schemas.microsoft.com/office/drawing/2014/main" id="{9AB71C3D-F37B-7ED8-09CC-60C139AEE7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258921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2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2" name="Freeform: Shape 13201">
                          <a:extLst>
                            <a:ext uri="{FF2B5EF4-FFF2-40B4-BE49-F238E27FC236}">
                              <a16:creationId xmlns:a16="http://schemas.microsoft.com/office/drawing/2014/main" id="{EDCE8BD0-F891-E295-4AB5-0984C52C19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246662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2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3" name="Freeform: Shape 13202">
                          <a:extLst>
                            <a:ext uri="{FF2B5EF4-FFF2-40B4-BE49-F238E27FC236}">
                              <a16:creationId xmlns:a16="http://schemas.microsoft.com/office/drawing/2014/main" id="{DC7BA0F5-910C-4D08-E138-2B6E1767DE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239890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82"/>
                                <a:pt x="1133" y="5696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4" name="Freeform: Shape 13203">
                          <a:extLst>
                            <a:ext uri="{FF2B5EF4-FFF2-40B4-BE49-F238E27FC236}">
                              <a16:creationId xmlns:a16="http://schemas.microsoft.com/office/drawing/2014/main" id="{50A5FF74-1A6C-60A2-3951-83CF90CD21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232813"/>
                          <a:ext cx="1133" cy="5878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78"/>
                            <a:gd name="connsiteX1" fmla="*/ 1134 w 1133"/>
                            <a:gd name="connsiteY1" fmla="*/ 5553 h 5878"/>
                            <a:gd name="connsiteX2" fmla="*/ 1134 w 1133"/>
                            <a:gd name="connsiteY2" fmla="*/ 0 h 5878"/>
                            <a:gd name="connsiteX3" fmla="*/ 0 w 1133"/>
                            <a:gd name="connsiteY3" fmla="*/ 0 h 5878"/>
                            <a:gd name="connsiteX4" fmla="*/ 0 w 1133"/>
                            <a:gd name="connsiteY4" fmla="*/ 5553 h 5878"/>
                            <a:gd name="connsiteX5" fmla="*/ 0 w 1133"/>
                            <a:gd name="connsiteY5" fmla="*/ 5553 h 5878"/>
                            <a:gd name="connsiteX6" fmla="*/ 162 w 1133"/>
                            <a:gd name="connsiteY6" fmla="*/ 5782 h 5878"/>
                            <a:gd name="connsiteX7" fmla="*/ 962 w 1133"/>
                            <a:gd name="connsiteY7" fmla="*/ 5782 h 5878"/>
                            <a:gd name="connsiteX8" fmla="*/ 1134 w 1133"/>
                            <a:gd name="connsiteY8" fmla="*/ 5553 h 58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78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05"/>
                                <a:pt x="743" y="5915"/>
                                <a:pt x="962" y="5782"/>
                              </a:cubicBezTo>
                              <a:cubicBezTo>
                                <a:pt x="1076" y="572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5" name="Freeform: Shape 13204">
                          <a:extLst>
                            <a:ext uri="{FF2B5EF4-FFF2-40B4-BE49-F238E27FC236}">
                              <a16:creationId xmlns:a16="http://schemas.microsoft.com/office/drawing/2014/main" id="{3BE39CF4-AB21-7660-2983-5B7701A25F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223497"/>
                          <a:ext cx="1133" cy="602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4"/>
                            <a:gd name="connsiteX1" fmla="*/ 1133 w 1133"/>
                            <a:gd name="connsiteY1" fmla="*/ 5696 h 6024"/>
                            <a:gd name="connsiteX2" fmla="*/ 1133 w 1133"/>
                            <a:gd name="connsiteY2" fmla="*/ 0 h 6024"/>
                            <a:gd name="connsiteX3" fmla="*/ 0 w 1133"/>
                            <a:gd name="connsiteY3" fmla="*/ 0 h 6024"/>
                            <a:gd name="connsiteX4" fmla="*/ 0 w 1133"/>
                            <a:gd name="connsiteY4" fmla="*/ 5696 h 6024"/>
                            <a:gd name="connsiteX5" fmla="*/ 0 w 1133"/>
                            <a:gd name="connsiteY5" fmla="*/ 5696 h 6024"/>
                            <a:gd name="connsiteX6" fmla="*/ 171 w 1133"/>
                            <a:gd name="connsiteY6" fmla="*/ 5924 h 6024"/>
                            <a:gd name="connsiteX7" fmla="*/ 981 w 1133"/>
                            <a:gd name="connsiteY7" fmla="*/ 5924 h 6024"/>
                            <a:gd name="connsiteX8" fmla="*/ 1133 w 1133"/>
                            <a:gd name="connsiteY8" fmla="*/ 5696 h 60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4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7"/>
                                <a:pt x="171" y="5924"/>
                              </a:cubicBezTo>
                              <a:cubicBezTo>
                                <a:pt x="390" y="6058"/>
                                <a:pt x="752" y="6058"/>
                                <a:pt x="981" y="5924"/>
                              </a:cubicBezTo>
                              <a:cubicBezTo>
                                <a:pt x="1086" y="5867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6" name="Freeform: Shape 13205">
                          <a:extLst>
                            <a:ext uri="{FF2B5EF4-FFF2-40B4-BE49-F238E27FC236}">
                              <a16:creationId xmlns:a16="http://schemas.microsoft.com/office/drawing/2014/main" id="{D01DFCB1-99C8-BDEB-7B8A-AF9FAC172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14744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10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01"/>
                                <a:pt x="1134" y="611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7" name="Freeform: Shape 13206">
                          <a:extLst>
                            <a:ext uri="{FF2B5EF4-FFF2-40B4-BE49-F238E27FC236}">
                              <a16:creationId xmlns:a16="http://schemas.microsoft.com/office/drawing/2014/main" id="{06B7D789-FCAD-6CEB-71A7-374BB6434F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254644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8" name="Freeform: Shape 13207">
                          <a:extLst>
                            <a:ext uri="{FF2B5EF4-FFF2-40B4-BE49-F238E27FC236}">
                              <a16:creationId xmlns:a16="http://schemas.microsoft.com/office/drawing/2014/main" id="{84D17D79-18CA-1E6C-4755-344EB1B434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261969"/>
                          <a:ext cx="1504" cy="64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0 h 6453"/>
                            <a:gd name="connsiteX1" fmla="*/ 1505 w 1504"/>
                            <a:gd name="connsiteY1" fmla="*/ 6020 h 6453"/>
                            <a:gd name="connsiteX2" fmla="*/ 1505 w 1504"/>
                            <a:gd name="connsiteY2" fmla="*/ 0 h 6453"/>
                            <a:gd name="connsiteX3" fmla="*/ 0 w 1504"/>
                            <a:gd name="connsiteY3" fmla="*/ 0 h 6453"/>
                            <a:gd name="connsiteX4" fmla="*/ 0 w 1504"/>
                            <a:gd name="connsiteY4" fmla="*/ 6020 h 6453"/>
                            <a:gd name="connsiteX5" fmla="*/ 0 w 1504"/>
                            <a:gd name="connsiteY5" fmla="*/ 6020 h 6453"/>
                            <a:gd name="connsiteX6" fmla="*/ 219 w 1504"/>
                            <a:gd name="connsiteY6" fmla="*/ 6325 h 6453"/>
                            <a:gd name="connsiteX7" fmla="*/ 1286 w 1504"/>
                            <a:gd name="connsiteY7" fmla="*/ 6325 h 6453"/>
                            <a:gd name="connsiteX8" fmla="*/ 1505 w 1504"/>
                            <a:gd name="connsiteY8" fmla="*/ 6020 h 64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53">
                              <a:moveTo>
                                <a:pt x="1505" y="6020"/>
                              </a:moveTo>
                              <a:lnTo>
                                <a:pt x="1505" y="60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0"/>
                              </a:lnTo>
                              <a:lnTo>
                                <a:pt x="0" y="6020"/>
                              </a:lnTo>
                              <a:cubicBezTo>
                                <a:pt x="0" y="6134"/>
                                <a:pt x="76" y="6239"/>
                                <a:pt x="219" y="6325"/>
                              </a:cubicBezTo>
                              <a:cubicBezTo>
                                <a:pt x="514" y="6496"/>
                                <a:pt x="991" y="6496"/>
                                <a:pt x="1286" y="6325"/>
                              </a:cubicBezTo>
                              <a:cubicBezTo>
                                <a:pt x="1438" y="6239"/>
                                <a:pt x="1505" y="6124"/>
                                <a:pt x="1505" y="60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09" name="Freeform: Shape 13208">
                          <a:extLst>
                            <a:ext uri="{FF2B5EF4-FFF2-40B4-BE49-F238E27FC236}">
                              <a16:creationId xmlns:a16="http://schemas.microsoft.com/office/drawing/2014/main" id="{48DD47AD-D7A8-7AED-63F7-9207D33B94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247519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0" name="Freeform: Shape 13209">
                          <a:extLst>
                            <a:ext uri="{FF2B5EF4-FFF2-40B4-BE49-F238E27FC236}">
                              <a16:creationId xmlns:a16="http://schemas.microsoft.com/office/drawing/2014/main" id="{8E7A973E-C26C-7D09-634D-ACA9AD511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12210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10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1" name="Freeform: Shape 13210">
                          <a:extLst>
                            <a:ext uri="{FF2B5EF4-FFF2-40B4-BE49-F238E27FC236}">
                              <a16:creationId xmlns:a16="http://schemas.microsoft.com/office/drawing/2014/main" id="{0308D74F-BCD1-586C-E72A-A987AF63BB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226183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391"/>
                                <a:pt x="991" y="631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2" name="Freeform: Shape 13211">
                          <a:extLst>
                            <a:ext uri="{FF2B5EF4-FFF2-40B4-BE49-F238E27FC236}">
                              <a16:creationId xmlns:a16="http://schemas.microsoft.com/office/drawing/2014/main" id="{0F6D59D4-F22E-0295-B80F-06EEDE20CD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98275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58"/>
                                <a:pt x="991" y="5991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3" name="Freeform: Shape 13212">
                          <a:extLst>
                            <a:ext uri="{FF2B5EF4-FFF2-40B4-BE49-F238E27FC236}">
                              <a16:creationId xmlns:a16="http://schemas.microsoft.com/office/drawing/2014/main" id="{60402602-5942-C94A-924C-B1CAA6E473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139839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4" name="Freeform: Shape 13213">
                          <a:extLst>
                            <a:ext uri="{FF2B5EF4-FFF2-40B4-BE49-F238E27FC236}">
                              <a16:creationId xmlns:a16="http://schemas.microsoft.com/office/drawing/2014/main" id="{329AAF58-C831-D951-A2A7-718B30E821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146554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5" name="Freeform: Shape 13214">
                          <a:extLst>
                            <a:ext uri="{FF2B5EF4-FFF2-40B4-BE49-F238E27FC236}">
                              <a16:creationId xmlns:a16="http://schemas.microsoft.com/office/drawing/2014/main" id="{5D691259-5FB0-A164-EA13-889D27CFF2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14734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216" name="Freeform: Shape 13215">
                          <a:extLst>
                            <a:ext uri="{FF2B5EF4-FFF2-40B4-BE49-F238E27FC236}">
                              <a16:creationId xmlns:a16="http://schemas.microsoft.com/office/drawing/2014/main" id="{233B33A9-F3AD-B26F-76BA-506F9FEAAA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158651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193" name="Freeform: Shape 13192">
                        <a:extLst>
                          <a:ext uri="{FF2B5EF4-FFF2-40B4-BE49-F238E27FC236}">
                            <a16:creationId xmlns:a16="http://schemas.microsoft.com/office/drawing/2014/main" id="{04B49DAA-504B-2D25-6AF5-4B31A27FE2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88369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87 h 81876"/>
                          <a:gd name="connsiteX4" fmla="*/ 1591 w 122300"/>
                          <a:gd name="connsiteY4" fmla="*/ 48235 h 81876"/>
                          <a:gd name="connsiteX5" fmla="*/ 37624 w 122300"/>
                          <a:gd name="connsiteY5" fmla="*/ 27432 h 81876"/>
                          <a:gd name="connsiteX6" fmla="*/ 47996 w 122300"/>
                          <a:gd name="connsiteY6" fmla="*/ 27432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13 h 81876"/>
                          <a:gd name="connsiteX10" fmla="*/ 38195 w 122300"/>
                          <a:gd name="connsiteY10" fmla="*/ 28413 h 81876"/>
                          <a:gd name="connsiteX11" fmla="*/ 2172 w 122300"/>
                          <a:gd name="connsiteY11" fmla="*/ 49216 h 81876"/>
                          <a:gd name="connsiteX12" fmla="*/ 1143 w 122300"/>
                          <a:gd name="connsiteY12" fmla="*/ 50987 h 81876"/>
                          <a:gd name="connsiteX13" fmla="*/ 2172 w 122300"/>
                          <a:gd name="connsiteY13" fmla="*/ 52769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598 h 81876"/>
                          <a:gd name="connsiteX20" fmla="*/ 94336 w 122300"/>
                          <a:gd name="connsiteY20" fmla="*/ 59684 h 81876"/>
                          <a:gd name="connsiteX21" fmla="*/ 58283 w 122300"/>
                          <a:gd name="connsiteY21" fmla="*/ 80496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87"/>
                            </a:cubicBezTo>
                            <a:cubicBezTo>
                              <a:pt x="0" y="49844"/>
                              <a:pt x="600" y="48816"/>
                              <a:pt x="1591" y="48235"/>
                            </a:cubicBezTo>
                            <a:lnTo>
                              <a:pt x="37624" y="27432"/>
                            </a:lnTo>
                            <a:cubicBezTo>
                              <a:pt x="40824" y="25584"/>
                              <a:pt x="44787" y="25584"/>
                              <a:pt x="47996" y="27432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13"/>
                            </a:lnTo>
                            <a:cubicBezTo>
                              <a:pt x="44577" y="26765"/>
                              <a:pt x="41043" y="26775"/>
                              <a:pt x="38195" y="28413"/>
                            </a:cubicBezTo>
                            <a:lnTo>
                              <a:pt x="2172" y="49216"/>
                            </a:lnTo>
                            <a:cubicBezTo>
                              <a:pt x="1524" y="49587"/>
                              <a:pt x="1143" y="50254"/>
                              <a:pt x="1143" y="50987"/>
                            </a:cubicBezTo>
                            <a:cubicBezTo>
                              <a:pt x="1143" y="51730"/>
                              <a:pt x="1524" y="52397"/>
                              <a:pt x="2172" y="52769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62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194" name="Freeform: Shape 13193">
                        <a:extLst>
                          <a:ext uri="{FF2B5EF4-FFF2-40B4-BE49-F238E27FC236}">
                            <a16:creationId xmlns:a16="http://schemas.microsoft.com/office/drawing/2014/main" id="{6FD31222-A8DD-049B-AD99-B9E982E1D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138679"/>
                        <a:ext cx="84048" cy="50413"/>
                      </a:xfrm>
                      <a:custGeom>
                        <a:avLst/>
                        <a:gdLst>
                          <a:gd name="connsiteX0" fmla="*/ 53397 w 84048"/>
                          <a:gd name="connsiteY0" fmla="*/ 50413 h 50413"/>
                          <a:gd name="connsiteX1" fmla="*/ 52826 w 84048"/>
                          <a:gd name="connsiteY1" fmla="*/ 49432 h 50413"/>
                          <a:gd name="connsiteX2" fmla="*/ 81896 w 84048"/>
                          <a:gd name="connsiteY2" fmla="*/ 32649 h 50413"/>
                          <a:gd name="connsiteX3" fmla="*/ 82925 w 84048"/>
                          <a:gd name="connsiteY3" fmla="*/ 30868 h 50413"/>
                          <a:gd name="connsiteX4" fmla="*/ 81896 w 84048"/>
                          <a:gd name="connsiteY4" fmla="*/ 29096 h 50413"/>
                          <a:gd name="connsiteX5" fmla="*/ 35576 w 84048"/>
                          <a:gd name="connsiteY5" fmla="*/ 2350 h 50413"/>
                          <a:gd name="connsiteX6" fmla="*/ 26337 w 84048"/>
                          <a:gd name="connsiteY6" fmla="*/ 2350 h 50413"/>
                          <a:gd name="connsiteX7" fmla="*/ 2162 w 84048"/>
                          <a:gd name="connsiteY7" fmla="*/ 16304 h 50413"/>
                          <a:gd name="connsiteX8" fmla="*/ 1133 w 84048"/>
                          <a:gd name="connsiteY8" fmla="*/ 18076 h 50413"/>
                          <a:gd name="connsiteX9" fmla="*/ 2162 w 84048"/>
                          <a:gd name="connsiteY9" fmla="*/ 19857 h 50413"/>
                          <a:gd name="connsiteX10" fmla="*/ 14573 w 84048"/>
                          <a:gd name="connsiteY10" fmla="*/ 27030 h 50413"/>
                          <a:gd name="connsiteX11" fmla="*/ 14002 w 84048"/>
                          <a:gd name="connsiteY11" fmla="*/ 28011 h 50413"/>
                          <a:gd name="connsiteX12" fmla="*/ 1591 w 84048"/>
                          <a:gd name="connsiteY12" fmla="*/ 20838 h 50413"/>
                          <a:gd name="connsiteX13" fmla="*/ 0 w 84048"/>
                          <a:gd name="connsiteY13" fmla="*/ 18086 h 50413"/>
                          <a:gd name="connsiteX14" fmla="*/ 1591 w 84048"/>
                          <a:gd name="connsiteY14" fmla="*/ 15333 h 50413"/>
                          <a:gd name="connsiteX15" fmla="*/ 25765 w 84048"/>
                          <a:gd name="connsiteY15" fmla="*/ 1379 h 50413"/>
                          <a:gd name="connsiteX16" fmla="*/ 36138 w 84048"/>
                          <a:gd name="connsiteY16" fmla="*/ 1379 h 50413"/>
                          <a:gd name="connsiteX17" fmla="*/ 82458 w 84048"/>
                          <a:gd name="connsiteY17" fmla="*/ 28125 h 50413"/>
                          <a:gd name="connsiteX18" fmla="*/ 84049 w 84048"/>
                          <a:gd name="connsiteY18" fmla="*/ 30878 h 50413"/>
                          <a:gd name="connsiteX19" fmla="*/ 82458 w 84048"/>
                          <a:gd name="connsiteY19" fmla="*/ 33640 h 50413"/>
                          <a:gd name="connsiteX20" fmla="*/ 53397 w 84048"/>
                          <a:gd name="connsiteY20" fmla="*/ 50413 h 504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3">
                            <a:moveTo>
                              <a:pt x="53397" y="50413"/>
                            </a:moveTo>
                            <a:lnTo>
                              <a:pt x="52826" y="49432"/>
                            </a:lnTo>
                            <a:lnTo>
                              <a:pt x="81896" y="32649"/>
                            </a:lnTo>
                            <a:cubicBezTo>
                              <a:pt x="82544" y="32278"/>
                              <a:pt x="82925" y="31611"/>
                              <a:pt x="82925" y="30868"/>
                            </a:cubicBezTo>
                            <a:cubicBezTo>
                              <a:pt x="82925" y="30135"/>
                              <a:pt x="82544" y="29468"/>
                              <a:pt x="81896" y="29096"/>
                            </a:cubicBezTo>
                            <a:lnTo>
                              <a:pt x="35576" y="2350"/>
                            </a:lnTo>
                            <a:cubicBezTo>
                              <a:pt x="32718" y="702"/>
                              <a:pt x="29185" y="712"/>
                              <a:pt x="26337" y="2350"/>
                            </a:cubicBezTo>
                            <a:lnTo>
                              <a:pt x="2162" y="16304"/>
                            </a:lnTo>
                            <a:cubicBezTo>
                              <a:pt x="1514" y="16676"/>
                              <a:pt x="1133" y="17343"/>
                              <a:pt x="1133" y="18076"/>
                            </a:cubicBezTo>
                            <a:cubicBezTo>
                              <a:pt x="1133" y="18819"/>
                              <a:pt x="1514" y="19486"/>
                              <a:pt x="2162" y="19857"/>
                            </a:cubicBezTo>
                            <a:lnTo>
                              <a:pt x="14573" y="27030"/>
                            </a:lnTo>
                            <a:lnTo>
                              <a:pt x="14002" y="28011"/>
                            </a:lnTo>
                            <a:lnTo>
                              <a:pt x="1591" y="20838"/>
                            </a:lnTo>
                            <a:cubicBezTo>
                              <a:pt x="600" y="20267"/>
                              <a:pt x="0" y="19238"/>
                              <a:pt x="0" y="18086"/>
                            </a:cubicBezTo>
                            <a:cubicBezTo>
                              <a:pt x="0" y="16943"/>
                              <a:pt x="600" y="15914"/>
                              <a:pt x="1591" y="15333"/>
                            </a:cubicBezTo>
                            <a:lnTo>
                              <a:pt x="25765" y="1379"/>
                            </a:lnTo>
                            <a:cubicBezTo>
                              <a:pt x="28975" y="-460"/>
                              <a:pt x="32937" y="-460"/>
                              <a:pt x="36138" y="1379"/>
                            </a:cubicBezTo>
                            <a:lnTo>
                              <a:pt x="82458" y="28125"/>
                            </a:lnTo>
                            <a:cubicBezTo>
                              <a:pt x="83449" y="28696"/>
                              <a:pt x="84049" y="29725"/>
                              <a:pt x="84049" y="30878"/>
                            </a:cubicBezTo>
                            <a:cubicBezTo>
                              <a:pt x="84049" y="32030"/>
                              <a:pt x="83449" y="33059"/>
                              <a:pt x="82458" y="33640"/>
                            </a:cubicBezTo>
                            <a:lnTo>
                              <a:pt x="53397" y="5041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13098" name="Graphic 7674">
                    <a:extLst>
                      <a:ext uri="{FF2B5EF4-FFF2-40B4-BE49-F238E27FC236}">
                        <a16:creationId xmlns:a16="http://schemas.microsoft.com/office/drawing/2014/main" id="{EF13103B-E467-FD7B-5104-5EEEDBE7F34F}"/>
                      </a:ext>
                    </a:extLst>
                  </p:cNvPr>
                  <p:cNvGrpSpPr/>
                  <p:nvPr/>
                </p:nvGrpSpPr>
                <p:grpSpPr>
                  <a:xfrm>
                    <a:off x="5417319" y="4080674"/>
                    <a:ext cx="110415" cy="126758"/>
                    <a:chOff x="14874716" y="3154879"/>
                    <a:chExt cx="38414" cy="44100"/>
                  </a:xfrm>
                  <a:solidFill>
                    <a:schemeClr val="accent1"/>
                  </a:solidFill>
                </p:grpSpPr>
                <p:sp>
                  <p:nvSpPr>
                    <p:cNvPr id="13175" name="Freeform: Shape 13174">
                      <a:extLst>
                        <a:ext uri="{FF2B5EF4-FFF2-40B4-BE49-F238E27FC236}">
                          <a16:creationId xmlns:a16="http://schemas.microsoft.com/office/drawing/2014/main" id="{BAF138D3-C3EA-B8D3-2A50-17BF4BA39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89007"/>
                      <a:ext cx="18535" cy="9972"/>
                    </a:xfrm>
                    <a:custGeom>
                      <a:avLst/>
                      <a:gdLst>
                        <a:gd name="connsiteX0" fmla="*/ 1457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76" name="Freeform: Shape 13175">
                      <a:extLst>
                        <a:ext uri="{FF2B5EF4-FFF2-40B4-BE49-F238E27FC236}">
                          <a16:creationId xmlns:a16="http://schemas.microsoft.com/office/drawing/2014/main" id="{95A9A957-B85D-5E90-39F3-9E50892300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86731"/>
                      <a:ext cx="18535" cy="10696"/>
                    </a:xfrm>
                    <a:custGeom>
                      <a:avLst/>
                      <a:gdLst>
                        <a:gd name="connsiteX0" fmla="*/ 14573 w 18535"/>
                        <a:gd name="connsiteY0" fmla="*/ 10697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7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BDAB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77" name="Freeform: Shape 13176">
                      <a:extLst>
                        <a:ext uri="{FF2B5EF4-FFF2-40B4-BE49-F238E27FC236}">
                          <a16:creationId xmlns:a16="http://schemas.microsoft.com/office/drawing/2014/main" id="{0AEF5C3F-F249-2D71-A63A-2F89DCE43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183702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78" name="Freeform: Shape 13177">
                      <a:extLst>
                        <a:ext uri="{FF2B5EF4-FFF2-40B4-BE49-F238E27FC236}">
                          <a16:creationId xmlns:a16="http://schemas.microsoft.com/office/drawing/2014/main" id="{263721F6-C847-9723-64AA-7ABEDD272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181416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9B7B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79" name="Freeform: Shape 13178">
                      <a:extLst>
                        <a:ext uri="{FF2B5EF4-FFF2-40B4-BE49-F238E27FC236}">
                          <a16:creationId xmlns:a16="http://schemas.microsoft.com/office/drawing/2014/main" id="{3EE21FFE-A26F-5B5A-8D9E-CC88EBF6AB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178396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0" name="Freeform: Shape 13179">
                      <a:extLst>
                        <a:ext uri="{FF2B5EF4-FFF2-40B4-BE49-F238E27FC236}">
                          <a16:creationId xmlns:a16="http://schemas.microsoft.com/office/drawing/2014/main" id="{2B7C9BB7-28BD-454D-FED2-7582EFEE8E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176110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AB9B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1" name="Freeform: Shape 13180">
                      <a:extLst>
                        <a:ext uri="{FF2B5EF4-FFF2-40B4-BE49-F238E27FC236}">
                          <a16:creationId xmlns:a16="http://schemas.microsoft.com/office/drawing/2014/main" id="{AB04CF2F-C527-1585-6F1E-D2FFBEBB3D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173081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2" name="Freeform: Shape 13181">
                      <a:extLst>
                        <a:ext uri="{FF2B5EF4-FFF2-40B4-BE49-F238E27FC236}">
                          <a16:creationId xmlns:a16="http://schemas.microsoft.com/office/drawing/2014/main" id="{C12ED38C-8E60-A137-35C3-EF98D055E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170805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CBC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3" name="Freeform: Shape 13182">
                      <a:extLst>
                        <a:ext uri="{FF2B5EF4-FFF2-40B4-BE49-F238E27FC236}">
                          <a16:creationId xmlns:a16="http://schemas.microsoft.com/office/drawing/2014/main" id="{1796304B-5C1E-4F45-7143-3959B9766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167776"/>
                      <a:ext cx="18526" cy="9972"/>
                    </a:xfrm>
                    <a:custGeom>
                      <a:avLst/>
                      <a:gdLst>
                        <a:gd name="connsiteX0" fmla="*/ 1457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4" name="Freeform: Shape 13183">
                      <a:extLst>
                        <a:ext uri="{FF2B5EF4-FFF2-40B4-BE49-F238E27FC236}">
                          <a16:creationId xmlns:a16="http://schemas.microsoft.com/office/drawing/2014/main" id="{5B9A95FC-9C6A-A011-8F99-E65CD96052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165490"/>
                      <a:ext cx="18526" cy="10706"/>
                    </a:xfrm>
                    <a:custGeom>
                      <a:avLst/>
                      <a:gdLst>
                        <a:gd name="connsiteX0" fmla="*/ 14573 w 18526"/>
                        <a:gd name="connsiteY0" fmla="*/ 10706 h 10706"/>
                        <a:gd name="connsiteX1" fmla="*/ 0 w 18526"/>
                        <a:gd name="connsiteY1" fmla="*/ 2286 h 10706"/>
                        <a:gd name="connsiteX2" fmla="*/ 3943 w 18526"/>
                        <a:gd name="connsiteY2" fmla="*/ 0 h 10706"/>
                        <a:gd name="connsiteX3" fmla="*/ 18526 w 18526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706">
                          <a:moveTo>
                            <a:pt x="14573" y="10706"/>
                          </a:moveTo>
                          <a:lnTo>
                            <a:pt x="0" y="2286"/>
                          </a:lnTo>
                          <a:lnTo>
                            <a:pt x="394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EBEB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5" name="Freeform: Shape 13184">
                      <a:extLst>
                        <a:ext uri="{FF2B5EF4-FFF2-40B4-BE49-F238E27FC236}">
                          <a16:creationId xmlns:a16="http://schemas.microsoft.com/office/drawing/2014/main" id="{DA51DDDE-3DEE-FC1D-B853-875868A5D6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162470"/>
                      <a:ext cx="18526" cy="9972"/>
                    </a:xfrm>
                    <a:custGeom>
                      <a:avLst/>
                      <a:gdLst>
                        <a:gd name="connsiteX0" fmla="*/ 1458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6" name="Freeform: Shape 13185">
                      <a:extLst>
                        <a:ext uri="{FF2B5EF4-FFF2-40B4-BE49-F238E27FC236}">
                          <a16:creationId xmlns:a16="http://schemas.microsoft.com/office/drawing/2014/main" id="{66C3C341-0029-3436-1347-6184EBD95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160184"/>
                      <a:ext cx="18526" cy="10696"/>
                    </a:xfrm>
                    <a:custGeom>
                      <a:avLst/>
                      <a:gdLst>
                        <a:gd name="connsiteX0" fmla="*/ 14583 w 18526"/>
                        <a:gd name="connsiteY0" fmla="*/ 10697 h 10696"/>
                        <a:gd name="connsiteX1" fmla="*/ 0 w 18526"/>
                        <a:gd name="connsiteY1" fmla="*/ 2286 h 10696"/>
                        <a:gd name="connsiteX2" fmla="*/ 3953 w 18526"/>
                        <a:gd name="connsiteY2" fmla="*/ 0 h 10696"/>
                        <a:gd name="connsiteX3" fmla="*/ 18526 w 18526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FC0B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7" name="Freeform: Shape 13186">
                      <a:extLst>
                        <a:ext uri="{FF2B5EF4-FFF2-40B4-BE49-F238E27FC236}">
                          <a16:creationId xmlns:a16="http://schemas.microsoft.com/office/drawing/2014/main" id="{B7AE08B0-1E2D-923C-91B2-37309F210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157156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88" name="Freeform: Shape 13187">
                      <a:extLst>
                        <a:ext uri="{FF2B5EF4-FFF2-40B4-BE49-F238E27FC236}">
                          <a16:creationId xmlns:a16="http://schemas.microsoft.com/office/drawing/2014/main" id="{C8521310-78A4-FBBD-6954-EE215DF5B8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154879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6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6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D1C2B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099" name="Freeform: Shape 13098">
                    <a:extLst>
                      <a:ext uri="{FF2B5EF4-FFF2-40B4-BE49-F238E27FC236}">
                        <a16:creationId xmlns:a16="http://schemas.microsoft.com/office/drawing/2014/main" id="{C9E526D0-FAFD-EDAE-831D-66B1390DA080}"/>
                      </a:ext>
                    </a:extLst>
                  </p:cNvPr>
                  <p:cNvSpPr/>
                  <p:nvPr/>
                </p:nvSpPr>
                <p:spPr>
                  <a:xfrm>
                    <a:off x="5226219" y="4125767"/>
                    <a:ext cx="158491" cy="103680"/>
                  </a:xfrm>
                  <a:custGeom>
                    <a:avLst/>
                    <a:gdLst>
                      <a:gd name="connsiteX0" fmla="*/ 55140 w 55140"/>
                      <a:gd name="connsiteY0" fmla="*/ 36071 h 36071"/>
                      <a:gd name="connsiteX1" fmla="*/ 0 w 55140"/>
                      <a:gd name="connsiteY1" fmla="*/ 4239 h 36071"/>
                      <a:gd name="connsiteX2" fmla="*/ 0 w 55140"/>
                      <a:gd name="connsiteY2" fmla="*/ 0 h 36071"/>
                      <a:gd name="connsiteX3" fmla="*/ 55140 w 55140"/>
                      <a:gd name="connsiteY3" fmla="*/ 31833 h 36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71">
                        <a:moveTo>
                          <a:pt x="55140" y="3607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33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100" name="Freeform: Shape 13099">
                    <a:extLst>
                      <a:ext uri="{FF2B5EF4-FFF2-40B4-BE49-F238E27FC236}">
                        <a16:creationId xmlns:a16="http://schemas.microsoft.com/office/drawing/2014/main" id="{989E0D9D-F3AA-C1A7-6E76-F2A54DF95A89}"/>
                      </a:ext>
                    </a:extLst>
                  </p:cNvPr>
                  <p:cNvSpPr/>
                  <p:nvPr/>
                </p:nvSpPr>
                <p:spPr>
                  <a:xfrm>
                    <a:off x="5226219" y="4051325"/>
                    <a:ext cx="287413" cy="165938"/>
                  </a:xfrm>
                  <a:custGeom>
                    <a:avLst/>
                    <a:gdLst>
                      <a:gd name="connsiteX0" fmla="*/ 55140 w 99993"/>
                      <a:gd name="connsiteY0" fmla="*/ 57731 h 57731"/>
                      <a:gd name="connsiteX1" fmla="*/ 0 w 99993"/>
                      <a:gd name="connsiteY1" fmla="*/ 25898 h 57731"/>
                      <a:gd name="connsiteX2" fmla="*/ 44853 w 99993"/>
                      <a:gd name="connsiteY2" fmla="*/ 0 h 57731"/>
                      <a:gd name="connsiteX3" fmla="*/ 99993 w 99993"/>
                      <a:gd name="connsiteY3" fmla="*/ 31842 h 5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31">
                        <a:moveTo>
                          <a:pt x="55140" y="57731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99993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101" name="Freeform: Shape 13100">
                    <a:extLst>
                      <a:ext uri="{FF2B5EF4-FFF2-40B4-BE49-F238E27FC236}">
                        <a16:creationId xmlns:a16="http://schemas.microsoft.com/office/drawing/2014/main" id="{30D55BD7-2231-5D33-FA4A-B55435B254DB}"/>
                      </a:ext>
                    </a:extLst>
                  </p:cNvPr>
                  <p:cNvSpPr/>
                  <p:nvPr/>
                </p:nvSpPr>
                <p:spPr>
                  <a:xfrm>
                    <a:off x="5384709" y="4142849"/>
                    <a:ext cx="128922" cy="86595"/>
                  </a:xfrm>
                  <a:custGeom>
                    <a:avLst/>
                    <a:gdLst>
                      <a:gd name="connsiteX0" fmla="*/ 0 w 44853"/>
                      <a:gd name="connsiteY0" fmla="*/ 30128 h 30127"/>
                      <a:gd name="connsiteX1" fmla="*/ 0 w 44853"/>
                      <a:gd name="connsiteY1" fmla="*/ 25889 h 30127"/>
                      <a:gd name="connsiteX2" fmla="*/ 44853 w 44853"/>
                      <a:gd name="connsiteY2" fmla="*/ 0 h 30127"/>
                      <a:gd name="connsiteX3" fmla="*/ 44853 w 44853"/>
                      <a:gd name="connsiteY3" fmla="*/ 4239 h 3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27">
                        <a:moveTo>
                          <a:pt x="0" y="30128"/>
                        </a:moveTo>
                        <a:lnTo>
                          <a:pt x="0" y="25889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102" name="Graphic 7674">
                    <a:extLst>
                      <a:ext uri="{FF2B5EF4-FFF2-40B4-BE49-F238E27FC236}">
                        <a16:creationId xmlns:a16="http://schemas.microsoft.com/office/drawing/2014/main" id="{047052F5-85D8-49D7-D258-4A1ED208129D}"/>
                      </a:ext>
                    </a:extLst>
                  </p:cNvPr>
                  <p:cNvGrpSpPr/>
                  <p:nvPr/>
                </p:nvGrpSpPr>
                <p:grpSpPr>
                  <a:xfrm>
                    <a:off x="5444257" y="4065863"/>
                    <a:ext cx="92620" cy="128511"/>
                    <a:chOff x="14884088" y="3149726"/>
                    <a:chExt cx="32223" cy="44710"/>
                  </a:xfrm>
                  <a:solidFill>
                    <a:srgbClr val="C5C6B6"/>
                  </a:solidFill>
                </p:grpSpPr>
                <p:sp>
                  <p:nvSpPr>
                    <p:cNvPr id="13173" name="Freeform: Shape 13172">
                      <a:extLst>
                        <a:ext uri="{FF2B5EF4-FFF2-40B4-BE49-F238E27FC236}">
                          <a16:creationId xmlns:a16="http://schemas.microsoft.com/office/drawing/2014/main" id="{FC5D7C6C-EC30-BA52-102A-C58362242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155393"/>
                      <a:ext cx="32223" cy="39042"/>
                    </a:xfrm>
                    <a:custGeom>
                      <a:avLst/>
                      <a:gdLst>
                        <a:gd name="connsiteX0" fmla="*/ 32223 w 32223"/>
                        <a:gd name="connsiteY0" fmla="*/ 39043 h 39042"/>
                        <a:gd name="connsiteX1" fmla="*/ 31090 w 32223"/>
                        <a:gd name="connsiteY1" fmla="*/ 39043 h 39042"/>
                        <a:gd name="connsiteX2" fmla="*/ 31090 w 32223"/>
                        <a:gd name="connsiteY2" fmla="*/ 27632 h 39042"/>
                        <a:gd name="connsiteX3" fmla="*/ 7077 w 32223"/>
                        <a:gd name="connsiteY3" fmla="*/ 1429 h 39042"/>
                        <a:gd name="connsiteX4" fmla="*/ 1134 w 32223"/>
                        <a:gd name="connsiteY4" fmla="*/ 4867 h 39042"/>
                        <a:gd name="connsiteX5" fmla="*/ 1134 w 32223"/>
                        <a:gd name="connsiteY5" fmla="*/ 11220 h 39042"/>
                        <a:gd name="connsiteX6" fmla="*/ 0 w 32223"/>
                        <a:gd name="connsiteY6" fmla="*/ 11220 h 39042"/>
                        <a:gd name="connsiteX7" fmla="*/ 0 w 32223"/>
                        <a:gd name="connsiteY7" fmla="*/ 4210 h 39042"/>
                        <a:gd name="connsiteX8" fmla="*/ 7306 w 32223"/>
                        <a:gd name="connsiteY8" fmla="*/ 0 h 39042"/>
                        <a:gd name="connsiteX9" fmla="*/ 32223 w 32223"/>
                        <a:gd name="connsiteY9" fmla="*/ 27184 h 39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9042">
                          <a:moveTo>
                            <a:pt x="32223" y="39043"/>
                          </a:moveTo>
                          <a:lnTo>
                            <a:pt x="31090" y="39043"/>
                          </a:lnTo>
                          <a:lnTo>
                            <a:pt x="31090" y="27632"/>
                          </a:lnTo>
                          <a:lnTo>
                            <a:pt x="7077" y="1429"/>
                          </a:lnTo>
                          <a:lnTo>
                            <a:pt x="1134" y="4867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174" name="Freeform: Shape 13173">
                      <a:extLst>
                        <a:ext uri="{FF2B5EF4-FFF2-40B4-BE49-F238E27FC236}">
                          <a16:creationId xmlns:a16="http://schemas.microsoft.com/office/drawing/2014/main" id="{F27B8767-D4DA-893D-D620-5DE3801D0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149726"/>
                      <a:ext cx="32223" cy="33070"/>
                    </a:xfrm>
                    <a:custGeom>
                      <a:avLst/>
                      <a:gdLst>
                        <a:gd name="connsiteX0" fmla="*/ 32223 w 32223"/>
                        <a:gd name="connsiteY0" fmla="*/ 33071 h 33070"/>
                        <a:gd name="connsiteX1" fmla="*/ 31090 w 32223"/>
                        <a:gd name="connsiteY1" fmla="*/ 33071 h 33070"/>
                        <a:gd name="connsiteX2" fmla="*/ 31090 w 32223"/>
                        <a:gd name="connsiteY2" fmla="*/ 27632 h 33070"/>
                        <a:gd name="connsiteX3" fmla="*/ 7077 w 32223"/>
                        <a:gd name="connsiteY3" fmla="*/ 1438 h 33070"/>
                        <a:gd name="connsiteX4" fmla="*/ 1134 w 32223"/>
                        <a:gd name="connsiteY4" fmla="*/ 4867 h 33070"/>
                        <a:gd name="connsiteX5" fmla="*/ 1134 w 32223"/>
                        <a:gd name="connsiteY5" fmla="*/ 11230 h 33070"/>
                        <a:gd name="connsiteX6" fmla="*/ 0 w 32223"/>
                        <a:gd name="connsiteY6" fmla="*/ 11230 h 33070"/>
                        <a:gd name="connsiteX7" fmla="*/ 0 w 32223"/>
                        <a:gd name="connsiteY7" fmla="*/ 4220 h 33070"/>
                        <a:gd name="connsiteX8" fmla="*/ 7306 w 32223"/>
                        <a:gd name="connsiteY8" fmla="*/ 0 h 33070"/>
                        <a:gd name="connsiteX9" fmla="*/ 32223 w 32223"/>
                        <a:gd name="connsiteY9" fmla="*/ 27194 h 33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3070">
                          <a:moveTo>
                            <a:pt x="32223" y="33071"/>
                          </a:moveTo>
                          <a:lnTo>
                            <a:pt x="31090" y="33071"/>
                          </a:lnTo>
                          <a:lnTo>
                            <a:pt x="31090" y="27632"/>
                          </a:lnTo>
                          <a:lnTo>
                            <a:pt x="7077" y="1438"/>
                          </a:lnTo>
                          <a:lnTo>
                            <a:pt x="1134" y="4867"/>
                          </a:lnTo>
                          <a:lnTo>
                            <a:pt x="1134" y="11230"/>
                          </a:lnTo>
                          <a:lnTo>
                            <a:pt x="0" y="11230"/>
                          </a:lnTo>
                          <a:lnTo>
                            <a:pt x="0" y="4220"/>
                          </a:lnTo>
                          <a:lnTo>
                            <a:pt x="7306" y="0"/>
                          </a:lnTo>
                          <a:lnTo>
                            <a:pt x="32223" y="2719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103" name="Graphic 7674">
                    <a:extLst>
                      <a:ext uri="{FF2B5EF4-FFF2-40B4-BE49-F238E27FC236}">
                        <a16:creationId xmlns:a16="http://schemas.microsoft.com/office/drawing/2014/main" id="{86898D0A-2A4D-8234-0B26-7E51D21C1454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3790684"/>
                    <a:ext cx="438951" cy="425549"/>
                    <a:chOff x="14810279" y="3053989"/>
                    <a:chExt cx="152714" cy="148052"/>
                  </a:xfrm>
                  <a:solidFill>
                    <a:schemeClr val="bg2"/>
                  </a:solidFill>
                </p:grpSpPr>
                <p:grpSp>
                  <p:nvGrpSpPr>
                    <p:cNvPr id="13104" name="Graphic 7674">
                      <a:extLst>
                        <a:ext uri="{FF2B5EF4-FFF2-40B4-BE49-F238E27FC236}">
                          <a16:creationId xmlns:a16="http://schemas.microsoft.com/office/drawing/2014/main" id="{5B5E0F25-AD5C-D6BC-DDE4-44FE603220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112969"/>
                      <a:ext cx="38414" cy="65093"/>
                      <a:chOff x="14893642" y="3112969"/>
                      <a:chExt cx="38414" cy="65093"/>
                    </a:xfrm>
                    <a:grpFill/>
                  </p:grpSpPr>
                  <p:grpSp>
                    <p:nvGrpSpPr>
                      <p:cNvPr id="13157" name="Graphic 7674">
                        <a:extLst>
                          <a:ext uri="{FF2B5EF4-FFF2-40B4-BE49-F238E27FC236}">
                            <a16:creationId xmlns:a16="http://schemas.microsoft.com/office/drawing/2014/main" id="{602F715C-9FA7-E0CD-CF79-B518515130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15245"/>
                        <a:ext cx="38414" cy="62817"/>
                        <a:chOff x="14893642" y="3115245"/>
                        <a:chExt cx="38414" cy="62817"/>
                      </a:xfrm>
                      <a:grpFill/>
                    </p:grpSpPr>
                    <p:sp>
                      <p:nvSpPr>
                        <p:cNvPr id="13166" name="Freeform: Shape 13165">
                          <a:extLst>
                            <a:ext uri="{FF2B5EF4-FFF2-40B4-BE49-F238E27FC236}">
                              <a16:creationId xmlns:a16="http://schemas.microsoft.com/office/drawing/2014/main" id="{1F8F23FE-3AFC-82E6-9232-B1D0E3B304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15245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7" name="Freeform: Shape 13166">
                          <a:extLst>
                            <a:ext uri="{FF2B5EF4-FFF2-40B4-BE49-F238E27FC236}">
                              <a16:creationId xmlns:a16="http://schemas.microsoft.com/office/drawing/2014/main" id="{375E4265-50F3-65B7-0D0B-65ADEDC908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124056"/>
                          <a:ext cx="18526" cy="9972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9973 h 9972"/>
                            <a:gd name="connsiteX1" fmla="*/ 0 w 18526"/>
                            <a:gd name="connsiteY1" fmla="*/ 1553 h 9972"/>
                            <a:gd name="connsiteX2" fmla="*/ 0 w 18526"/>
                            <a:gd name="connsiteY2" fmla="*/ 0 h 9972"/>
                            <a:gd name="connsiteX3" fmla="*/ 18526 w 18526"/>
                            <a:gd name="connsiteY3" fmla="*/ 6134 h 9972"/>
                            <a:gd name="connsiteX4" fmla="*/ 18526 w 18526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26" h="9972">
                              <a:moveTo>
                                <a:pt x="1457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26" y="6134"/>
                              </a:lnTo>
                              <a:lnTo>
                                <a:pt x="1852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8" name="Freeform: Shape 13167">
                          <a:extLst>
                            <a:ext uri="{FF2B5EF4-FFF2-40B4-BE49-F238E27FC236}">
                              <a16:creationId xmlns:a16="http://schemas.microsoft.com/office/drawing/2014/main" id="{9D90DEF0-9AD8-0083-6DB5-A321C273C4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132857"/>
                          <a:ext cx="18526" cy="9972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9973 h 9972"/>
                            <a:gd name="connsiteX1" fmla="*/ 0 w 18526"/>
                            <a:gd name="connsiteY1" fmla="*/ 1562 h 9972"/>
                            <a:gd name="connsiteX2" fmla="*/ 0 w 18526"/>
                            <a:gd name="connsiteY2" fmla="*/ 0 h 9972"/>
                            <a:gd name="connsiteX3" fmla="*/ 18526 w 18526"/>
                            <a:gd name="connsiteY3" fmla="*/ 6144 h 9972"/>
                            <a:gd name="connsiteX4" fmla="*/ 18526 w 18526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26" h="9972">
                              <a:moveTo>
                                <a:pt x="14583" y="9973"/>
                              </a:moveTo>
                              <a:lnTo>
                                <a:pt x="0" y="1562"/>
                              </a:lnTo>
                              <a:lnTo>
                                <a:pt x="0" y="0"/>
                              </a:lnTo>
                              <a:lnTo>
                                <a:pt x="18526" y="6144"/>
                              </a:lnTo>
                              <a:lnTo>
                                <a:pt x="1852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9" name="Freeform: Shape 13168">
                          <a:extLst>
                            <a:ext uri="{FF2B5EF4-FFF2-40B4-BE49-F238E27FC236}">
                              <a16:creationId xmlns:a16="http://schemas.microsoft.com/office/drawing/2014/main" id="{919D3E1E-A095-CE5D-29AC-F0EAE2E96B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141668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70" name="Freeform: Shape 13169">
                          <a:extLst>
                            <a:ext uri="{FF2B5EF4-FFF2-40B4-BE49-F238E27FC236}">
                              <a16:creationId xmlns:a16="http://schemas.microsoft.com/office/drawing/2014/main" id="{98E50950-0DBB-68F7-C03C-72E738FF9F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150478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71" name="Freeform: Shape 13170">
                          <a:extLst>
                            <a:ext uri="{FF2B5EF4-FFF2-40B4-BE49-F238E27FC236}">
                              <a16:creationId xmlns:a16="http://schemas.microsoft.com/office/drawing/2014/main" id="{F0F59C7E-16B7-2594-057A-A418D71B77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159280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72" name="Freeform: Shape 13171">
                          <a:extLst>
                            <a:ext uri="{FF2B5EF4-FFF2-40B4-BE49-F238E27FC236}">
                              <a16:creationId xmlns:a16="http://schemas.microsoft.com/office/drawing/2014/main" id="{6D7A821E-EEB3-525C-C2FC-3BE674920E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168090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3158" name="Graphic 7674">
                        <a:extLst>
                          <a:ext uri="{FF2B5EF4-FFF2-40B4-BE49-F238E27FC236}">
                            <a16:creationId xmlns:a16="http://schemas.microsoft.com/office/drawing/2014/main" id="{F83BF598-CB00-0465-E7B9-D38C459280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12969"/>
                        <a:ext cx="38414" cy="63541"/>
                        <a:chOff x="14893642" y="3112969"/>
                        <a:chExt cx="38414" cy="63541"/>
                      </a:xfrm>
                      <a:grpFill/>
                    </p:grpSpPr>
                    <p:sp>
                      <p:nvSpPr>
                        <p:cNvPr id="13159" name="Freeform: Shape 13158">
                          <a:extLst>
                            <a:ext uri="{FF2B5EF4-FFF2-40B4-BE49-F238E27FC236}">
                              <a16:creationId xmlns:a16="http://schemas.microsoft.com/office/drawing/2014/main" id="{45CC687F-9E90-3F67-E3F8-1045DCB8C1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1296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0" name="Freeform: Shape 13159">
                          <a:extLst>
                            <a:ext uri="{FF2B5EF4-FFF2-40B4-BE49-F238E27FC236}">
                              <a16:creationId xmlns:a16="http://schemas.microsoft.com/office/drawing/2014/main" id="{EAA815DB-A884-CD21-8357-034BCC9D71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121770"/>
                          <a:ext cx="18526" cy="1070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4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73" y="10706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1" name="Freeform: Shape 13160">
                          <a:extLst>
                            <a:ext uri="{FF2B5EF4-FFF2-40B4-BE49-F238E27FC236}">
                              <a16:creationId xmlns:a16="http://schemas.microsoft.com/office/drawing/2014/main" id="{C2545881-C059-3427-059A-D255CF6C72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130581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2" name="Freeform: Shape 13161">
                          <a:extLst>
                            <a:ext uri="{FF2B5EF4-FFF2-40B4-BE49-F238E27FC236}">
                              <a16:creationId xmlns:a16="http://schemas.microsoft.com/office/drawing/2014/main" id="{8D66A694-B1A1-B351-F370-FAB733F8F9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139382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3" name="Freeform: Shape 13162">
                          <a:extLst>
                            <a:ext uri="{FF2B5EF4-FFF2-40B4-BE49-F238E27FC236}">
                              <a16:creationId xmlns:a16="http://schemas.microsoft.com/office/drawing/2014/main" id="{5D389C56-AA68-2555-EFD1-E23BC2195C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148192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4" name="Freeform: Shape 13163">
                          <a:extLst>
                            <a:ext uri="{FF2B5EF4-FFF2-40B4-BE49-F238E27FC236}">
                              <a16:creationId xmlns:a16="http://schemas.microsoft.com/office/drawing/2014/main" id="{4CE18D36-C93D-2CA7-8057-A1F1CF5C3F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157003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65" name="Freeform: Shape 13164">
                          <a:extLst>
                            <a:ext uri="{FF2B5EF4-FFF2-40B4-BE49-F238E27FC236}">
                              <a16:creationId xmlns:a16="http://schemas.microsoft.com/office/drawing/2014/main" id="{893F59EC-8D44-7021-6E4E-C11EEC9FE9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165804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3105" name="Graphic 7674">
                      <a:extLst>
                        <a:ext uri="{FF2B5EF4-FFF2-40B4-BE49-F238E27FC236}">
                          <a16:creationId xmlns:a16="http://schemas.microsoft.com/office/drawing/2014/main" id="{BBB76134-ABF3-CAED-5265-CAAEAF5F10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60179"/>
                      <a:ext cx="152714" cy="141862"/>
                      <a:chOff x="14810279" y="3060179"/>
                      <a:chExt cx="152714" cy="141862"/>
                    </a:xfrm>
                    <a:grpFill/>
                  </p:grpSpPr>
                  <p:grpSp>
                    <p:nvGrpSpPr>
                      <p:cNvPr id="13132" name="Graphic 7674">
                        <a:extLst>
                          <a:ext uri="{FF2B5EF4-FFF2-40B4-BE49-F238E27FC236}">
                            <a16:creationId xmlns:a16="http://schemas.microsoft.com/office/drawing/2014/main" id="{A1D1D7D0-4462-24B6-2589-A9836BBD30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61353"/>
                        <a:ext cx="152153" cy="140688"/>
                        <a:chOff x="14810279" y="3061353"/>
                        <a:chExt cx="152153" cy="140688"/>
                      </a:xfrm>
                      <a:grpFill/>
                    </p:grpSpPr>
                    <p:sp>
                      <p:nvSpPr>
                        <p:cNvPr id="13135" name="Freeform: Shape 13134">
                          <a:extLst>
                            <a:ext uri="{FF2B5EF4-FFF2-40B4-BE49-F238E27FC236}">
                              <a16:creationId xmlns:a16="http://schemas.microsoft.com/office/drawing/2014/main" id="{D7192F3C-C72F-29FE-9CB4-7A9F8B0D50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092871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44"/>
                                <a:pt x="151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6" name="Freeform: Shape 13135">
                          <a:extLst>
                            <a:ext uri="{FF2B5EF4-FFF2-40B4-BE49-F238E27FC236}">
                              <a16:creationId xmlns:a16="http://schemas.microsoft.com/office/drawing/2014/main" id="{4C547123-A76C-B401-D86E-28098509B7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00891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44"/>
                                <a:pt x="150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7" name="Freeform: Shape 13136">
                          <a:extLst>
                            <a:ext uri="{FF2B5EF4-FFF2-40B4-BE49-F238E27FC236}">
                              <a16:creationId xmlns:a16="http://schemas.microsoft.com/office/drawing/2014/main" id="{E32A31FE-9C2B-F40B-45CA-4615C9FF68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09826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44"/>
                                <a:pt x="150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8" name="Freeform: Shape 13137">
                          <a:extLst>
                            <a:ext uri="{FF2B5EF4-FFF2-40B4-BE49-F238E27FC236}">
                              <a16:creationId xmlns:a16="http://schemas.microsoft.com/office/drawing/2014/main" id="{1A024A74-2EF6-CB5E-F413-946D9B59A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148259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9" name="Freeform: Shape 13138">
                          <a:extLst>
                            <a:ext uri="{FF2B5EF4-FFF2-40B4-BE49-F238E27FC236}">
                              <a16:creationId xmlns:a16="http://schemas.microsoft.com/office/drawing/2014/main" id="{2C817FB7-7632-44BA-4A39-401A62BAEA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142258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0" name="Freeform: Shape 13139">
                          <a:extLst>
                            <a:ext uri="{FF2B5EF4-FFF2-40B4-BE49-F238E27FC236}">
                              <a16:creationId xmlns:a16="http://schemas.microsoft.com/office/drawing/2014/main" id="{A8369E13-5890-7A75-C718-58E3143B07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91188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1" name="Freeform: Shape 13140">
                          <a:extLst>
                            <a:ext uri="{FF2B5EF4-FFF2-40B4-BE49-F238E27FC236}">
                              <a16:creationId xmlns:a16="http://schemas.microsoft.com/office/drawing/2014/main" id="{A04E3B7F-1E26-6B4A-69DD-78DBCCABA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180435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58"/>
                                <a:pt x="1505" y="874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2" name="Freeform: Shape 13141">
                          <a:extLst>
                            <a:ext uri="{FF2B5EF4-FFF2-40B4-BE49-F238E27FC236}">
                              <a16:creationId xmlns:a16="http://schemas.microsoft.com/office/drawing/2014/main" id="{E0AAC075-A2A6-8281-0087-F02C747F53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168176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58"/>
                                <a:pt x="1505" y="874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3" name="Freeform: Shape 13142">
                          <a:extLst>
                            <a:ext uri="{FF2B5EF4-FFF2-40B4-BE49-F238E27FC236}">
                              <a16:creationId xmlns:a16="http://schemas.microsoft.com/office/drawing/2014/main" id="{2CE6279E-C2FC-232B-82BA-756328AFD7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161394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4" name="Freeform: Shape 13143">
                          <a:extLst>
                            <a:ext uri="{FF2B5EF4-FFF2-40B4-BE49-F238E27FC236}">
                              <a16:creationId xmlns:a16="http://schemas.microsoft.com/office/drawing/2014/main" id="{6A3CAD24-8770-831E-D532-DCDFDBF9B0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154326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7 h 10196"/>
                            <a:gd name="connsiteX7" fmla="*/ 962 w 1133"/>
                            <a:gd name="connsiteY7" fmla="*/ 10097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7"/>
                              </a:cubicBezTo>
                              <a:cubicBezTo>
                                <a:pt x="381" y="10230"/>
                                <a:pt x="743" y="10230"/>
                                <a:pt x="962" y="10097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5" name="Freeform: Shape 13144">
                          <a:extLst>
                            <a:ext uri="{FF2B5EF4-FFF2-40B4-BE49-F238E27FC236}">
                              <a16:creationId xmlns:a16="http://schemas.microsoft.com/office/drawing/2014/main" id="{9DF5BF8B-C01E-0D41-2A2A-DCF63433F1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145021"/>
                          <a:ext cx="1133" cy="10189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89"/>
                            <a:gd name="connsiteX1" fmla="*/ 1133 w 1133"/>
                            <a:gd name="connsiteY1" fmla="*/ 9868 h 10189"/>
                            <a:gd name="connsiteX2" fmla="*/ 1133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1 w 1133"/>
                            <a:gd name="connsiteY6" fmla="*/ 10096 h 10189"/>
                            <a:gd name="connsiteX7" fmla="*/ 981 w 1133"/>
                            <a:gd name="connsiteY7" fmla="*/ 10096 h 10189"/>
                            <a:gd name="connsiteX8" fmla="*/ 1133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0" y="10220"/>
                                <a:pt x="752" y="10220"/>
                                <a:pt x="981" y="10096"/>
                              </a:cubicBezTo>
                              <a:cubicBezTo>
                                <a:pt x="1086" y="10030"/>
                                <a:pt x="1133" y="994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6" name="Freeform: Shape 13145">
                          <a:extLst>
                            <a:ext uri="{FF2B5EF4-FFF2-40B4-BE49-F238E27FC236}">
                              <a16:creationId xmlns:a16="http://schemas.microsoft.com/office/drawing/2014/main" id="{B131C034-E7EC-2F04-8B8B-0921AE0BD1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136258"/>
                          <a:ext cx="1133" cy="10189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89"/>
                            <a:gd name="connsiteX1" fmla="*/ 1134 w 1133"/>
                            <a:gd name="connsiteY1" fmla="*/ 9868 h 10189"/>
                            <a:gd name="connsiteX2" fmla="*/ 1134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2 w 1133"/>
                            <a:gd name="connsiteY6" fmla="*/ 10096 h 10189"/>
                            <a:gd name="connsiteX7" fmla="*/ 972 w 1133"/>
                            <a:gd name="connsiteY7" fmla="*/ 10096 h 10189"/>
                            <a:gd name="connsiteX8" fmla="*/ 1134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6"/>
                              </a:cubicBezTo>
                              <a:cubicBezTo>
                                <a:pt x="391" y="10220"/>
                                <a:pt x="752" y="10220"/>
                                <a:pt x="972" y="10096"/>
                              </a:cubicBezTo>
                              <a:cubicBezTo>
                                <a:pt x="1076" y="10030"/>
                                <a:pt x="1134" y="994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7" name="Freeform: Shape 13146">
                          <a:extLst>
                            <a:ext uri="{FF2B5EF4-FFF2-40B4-BE49-F238E27FC236}">
                              <a16:creationId xmlns:a16="http://schemas.microsoft.com/office/drawing/2014/main" id="{7B2ECFF4-CC30-6311-D215-F9ED6CE6B9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176158"/>
                          <a:ext cx="1504" cy="9367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34 h 9367"/>
                            <a:gd name="connsiteX1" fmla="*/ 1505 w 1504"/>
                            <a:gd name="connsiteY1" fmla="*/ 8934 h 9367"/>
                            <a:gd name="connsiteX2" fmla="*/ 1505 w 1504"/>
                            <a:gd name="connsiteY2" fmla="*/ 0 h 9367"/>
                            <a:gd name="connsiteX3" fmla="*/ 0 w 1504"/>
                            <a:gd name="connsiteY3" fmla="*/ 0 h 9367"/>
                            <a:gd name="connsiteX4" fmla="*/ 0 w 1504"/>
                            <a:gd name="connsiteY4" fmla="*/ 8934 h 9367"/>
                            <a:gd name="connsiteX5" fmla="*/ 0 w 1504"/>
                            <a:gd name="connsiteY5" fmla="*/ 8934 h 9367"/>
                            <a:gd name="connsiteX6" fmla="*/ 219 w 1504"/>
                            <a:gd name="connsiteY6" fmla="*/ 9239 h 9367"/>
                            <a:gd name="connsiteX7" fmla="*/ 1286 w 1504"/>
                            <a:gd name="connsiteY7" fmla="*/ 9239 h 9367"/>
                            <a:gd name="connsiteX8" fmla="*/ 1505 w 1504"/>
                            <a:gd name="connsiteY8" fmla="*/ 8934 h 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67">
                              <a:moveTo>
                                <a:pt x="1505" y="8934"/>
                              </a:moveTo>
                              <a:lnTo>
                                <a:pt x="1505" y="8934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34"/>
                              </a:lnTo>
                              <a:lnTo>
                                <a:pt x="0" y="8934"/>
                              </a:lnTo>
                              <a:cubicBezTo>
                                <a:pt x="0" y="9039"/>
                                <a:pt x="76" y="9154"/>
                                <a:pt x="219" y="9239"/>
                              </a:cubicBezTo>
                              <a:cubicBezTo>
                                <a:pt x="514" y="9411"/>
                                <a:pt x="991" y="9411"/>
                                <a:pt x="1286" y="9239"/>
                              </a:cubicBezTo>
                              <a:cubicBezTo>
                                <a:pt x="1429" y="9154"/>
                                <a:pt x="1505" y="9039"/>
                                <a:pt x="1505" y="893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8" name="Freeform: Shape 13147">
                          <a:extLst>
                            <a:ext uri="{FF2B5EF4-FFF2-40B4-BE49-F238E27FC236}">
                              <a16:creationId xmlns:a16="http://schemas.microsoft.com/office/drawing/2014/main" id="{82281585-3224-BF7C-BAAA-8FC01CCA54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183473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49" name="Freeform: Shape 13148">
                          <a:extLst>
                            <a:ext uri="{FF2B5EF4-FFF2-40B4-BE49-F238E27FC236}">
                              <a16:creationId xmlns:a16="http://schemas.microsoft.com/office/drawing/2014/main" id="{AE9D48E5-48BC-D514-C6C6-3594BEF6E0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169033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0" name="Freeform: Shape 13149">
                          <a:extLst>
                            <a:ext uri="{FF2B5EF4-FFF2-40B4-BE49-F238E27FC236}">
                              <a16:creationId xmlns:a16="http://schemas.microsoft.com/office/drawing/2014/main" id="{9F809263-BD87-61B7-9FA4-FFFE88CA06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133724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5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11"/>
                                <a:pt x="991" y="13945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1" name="Freeform: Shape 13150">
                          <a:extLst>
                            <a:ext uri="{FF2B5EF4-FFF2-40B4-BE49-F238E27FC236}">
                              <a16:creationId xmlns:a16="http://schemas.microsoft.com/office/drawing/2014/main" id="{77771989-4358-8007-623A-30F1CA81D7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147688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07"/>
                                <a:pt x="991" y="17640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2" name="Freeform: Shape 13151">
                          <a:extLst>
                            <a:ext uri="{FF2B5EF4-FFF2-40B4-BE49-F238E27FC236}">
                              <a16:creationId xmlns:a16="http://schemas.microsoft.com/office/drawing/2014/main" id="{C0A729EC-4556-48E3-297D-7145A1EFD4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19789"/>
                          <a:ext cx="990" cy="1082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35 h 10820"/>
                            <a:gd name="connsiteX1" fmla="*/ 991 w 990"/>
                            <a:gd name="connsiteY1" fmla="*/ 10535 h 10820"/>
                            <a:gd name="connsiteX2" fmla="*/ 991 w 990"/>
                            <a:gd name="connsiteY2" fmla="*/ 0 h 10820"/>
                            <a:gd name="connsiteX3" fmla="*/ 0 w 990"/>
                            <a:gd name="connsiteY3" fmla="*/ 0 h 10820"/>
                            <a:gd name="connsiteX4" fmla="*/ 0 w 990"/>
                            <a:gd name="connsiteY4" fmla="*/ 10535 h 10820"/>
                            <a:gd name="connsiteX5" fmla="*/ 0 w 990"/>
                            <a:gd name="connsiteY5" fmla="*/ 10535 h 10820"/>
                            <a:gd name="connsiteX6" fmla="*/ 143 w 990"/>
                            <a:gd name="connsiteY6" fmla="*/ 10735 h 10820"/>
                            <a:gd name="connsiteX7" fmla="*/ 838 w 990"/>
                            <a:gd name="connsiteY7" fmla="*/ 10735 h 10820"/>
                            <a:gd name="connsiteX8" fmla="*/ 991 w 990"/>
                            <a:gd name="connsiteY8" fmla="*/ 10535 h 1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0">
                              <a:moveTo>
                                <a:pt x="991" y="10535"/>
                              </a:moveTo>
                              <a:lnTo>
                                <a:pt x="991" y="1053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35"/>
                              </a:lnTo>
                              <a:lnTo>
                                <a:pt x="0" y="10535"/>
                              </a:lnTo>
                              <a:cubicBezTo>
                                <a:pt x="0" y="10611"/>
                                <a:pt x="48" y="10678"/>
                                <a:pt x="143" y="10735"/>
                              </a:cubicBezTo>
                              <a:cubicBezTo>
                                <a:pt x="333" y="10849"/>
                                <a:pt x="648" y="10849"/>
                                <a:pt x="838" y="10735"/>
                              </a:cubicBezTo>
                              <a:cubicBezTo>
                                <a:pt x="943" y="10678"/>
                                <a:pt x="991" y="10601"/>
                                <a:pt x="991" y="1053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3" name="Freeform: Shape 13152">
                          <a:extLst>
                            <a:ext uri="{FF2B5EF4-FFF2-40B4-BE49-F238E27FC236}">
                              <a16:creationId xmlns:a16="http://schemas.microsoft.com/office/drawing/2014/main" id="{BBCE4A82-5962-6BEE-E481-997DBE3F82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061353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4" name="Freeform: Shape 13153">
                          <a:extLst>
                            <a:ext uri="{FF2B5EF4-FFF2-40B4-BE49-F238E27FC236}">
                              <a16:creationId xmlns:a16="http://schemas.microsoft.com/office/drawing/2014/main" id="{C1F8A735-4599-6005-AA56-DE5B7EB22F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068059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9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5" name="Freeform: Shape 13154">
                          <a:extLst>
                            <a:ext uri="{FF2B5EF4-FFF2-40B4-BE49-F238E27FC236}">
                              <a16:creationId xmlns:a16="http://schemas.microsoft.com/office/drawing/2014/main" id="{09760B55-3241-76FD-0D8E-A304CB3ECF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068849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6 h 12854"/>
                            <a:gd name="connsiteX7" fmla="*/ 1286 w 1505"/>
                            <a:gd name="connsiteY7" fmla="*/ 12726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6"/>
                              </a:cubicBezTo>
                              <a:cubicBezTo>
                                <a:pt x="514" y="12897"/>
                                <a:pt x="991" y="12897"/>
                                <a:pt x="1286" y="12726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56" name="Freeform: Shape 13155">
                          <a:extLst>
                            <a:ext uri="{FF2B5EF4-FFF2-40B4-BE49-F238E27FC236}">
                              <a16:creationId xmlns:a16="http://schemas.microsoft.com/office/drawing/2014/main" id="{B814B05A-235C-0AC7-6E01-517295B522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08015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133" name="Freeform: Shape 13132">
                        <a:extLst>
                          <a:ext uri="{FF2B5EF4-FFF2-40B4-BE49-F238E27FC236}">
                            <a16:creationId xmlns:a16="http://schemas.microsoft.com/office/drawing/2014/main" id="{8EF1E73B-7246-0023-DA82-0BD8B72E7D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09892"/>
                        <a:ext cx="122300" cy="81867"/>
                      </a:xfrm>
                      <a:custGeom>
                        <a:avLst/>
                        <a:gdLst>
                          <a:gd name="connsiteX0" fmla="*/ 53092 w 122300"/>
                          <a:gd name="connsiteY0" fmla="*/ 81867 h 81867"/>
                          <a:gd name="connsiteX1" fmla="*/ 47911 w 122300"/>
                          <a:gd name="connsiteY1" fmla="*/ 80486 h 81867"/>
                          <a:gd name="connsiteX2" fmla="*/ 1591 w 122300"/>
                          <a:gd name="connsiteY2" fmla="*/ 53750 h 81867"/>
                          <a:gd name="connsiteX3" fmla="*/ 0 w 122300"/>
                          <a:gd name="connsiteY3" fmla="*/ 50987 h 81867"/>
                          <a:gd name="connsiteX4" fmla="*/ 1591 w 122300"/>
                          <a:gd name="connsiteY4" fmla="*/ 48235 h 81867"/>
                          <a:gd name="connsiteX5" fmla="*/ 37624 w 122300"/>
                          <a:gd name="connsiteY5" fmla="*/ 27432 h 81867"/>
                          <a:gd name="connsiteX6" fmla="*/ 47996 w 122300"/>
                          <a:gd name="connsiteY6" fmla="*/ 27432 h 81867"/>
                          <a:gd name="connsiteX7" fmla="*/ 66923 w 122300"/>
                          <a:gd name="connsiteY7" fmla="*/ 38367 h 81867"/>
                          <a:gd name="connsiteX8" fmla="*/ 66361 w 122300"/>
                          <a:gd name="connsiteY8" fmla="*/ 39348 h 81867"/>
                          <a:gd name="connsiteX9" fmla="*/ 47434 w 122300"/>
                          <a:gd name="connsiteY9" fmla="*/ 28413 h 81867"/>
                          <a:gd name="connsiteX10" fmla="*/ 38195 w 122300"/>
                          <a:gd name="connsiteY10" fmla="*/ 28413 h 81867"/>
                          <a:gd name="connsiteX11" fmla="*/ 2172 w 122300"/>
                          <a:gd name="connsiteY11" fmla="*/ 49216 h 81867"/>
                          <a:gd name="connsiteX12" fmla="*/ 1143 w 122300"/>
                          <a:gd name="connsiteY12" fmla="*/ 50987 h 81867"/>
                          <a:gd name="connsiteX13" fmla="*/ 2172 w 122300"/>
                          <a:gd name="connsiteY13" fmla="*/ 52778 h 81867"/>
                          <a:gd name="connsiteX14" fmla="*/ 48492 w 122300"/>
                          <a:gd name="connsiteY14" fmla="*/ 79515 h 81867"/>
                          <a:gd name="connsiteX15" fmla="*/ 57731 w 122300"/>
                          <a:gd name="connsiteY15" fmla="*/ 79515 h 81867"/>
                          <a:gd name="connsiteX16" fmla="*/ 93621 w 122300"/>
                          <a:gd name="connsiteY16" fmla="*/ 58788 h 81867"/>
                          <a:gd name="connsiteX17" fmla="*/ 121282 w 122300"/>
                          <a:gd name="connsiteY17" fmla="*/ 0 h 81867"/>
                          <a:gd name="connsiteX18" fmla="*/ 122301 w 122300"/>
                          <a:gd name="connsiteY18" fmla="*/ 486 h 81867"/>
                          <a:gd name="connsiteX19" fmla="*/ 94497 w 122300"/>
                          <a:gd name="connsiteY19" fmla="*/ 59598 h 81867"/>
                          <a:gd name="connsiteX20" fmla="*/ 94336 w 122300"/>
                          <a:gd name="connsiteY20" fmla="*/ 59684 h 81867"/>
                          <a:gd name="connsiteX21" fmla="*/ 58283 w 122300"/>
                          <a:gd name="connsiteY21" fmla="*/ 80496 h 81867"/>
                          <a:gd name="connsiteX22" fmla="*/ 53092 w 122300"/>
                          <a:gd name="connsiteY22" fmla="*/ 81867 h 81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67">
                            <a:moveTo>
                              <a:pt x="53092" y="81867"/>
                            </a:moveTo>
                            <a:cubicBezTo>
                              <a:pt x="51302" y="81867"/>
                              <a:pt x="49511" y="81410"/>
                              <a:pt x="47911" y="80486"/>
                            </a:cubicBezTo>
                            <a:lnTo>
                              <a:pt x="1591" y="53750"/>
                            </a:lnTo>
                            <a:cubicBezTo>
                              <a:pt x="591" y="53169"/>
                              <a:pt x="0" y="52130"/>
                              <a:pt x="0" y="50987"/>
                            </a:cubicBezTo>
                            <a:cubicBezTo>
                              <a:pt x="0" y="49835"/>
                              <a:pt x="600" y="48806"/>
                              <a:pt x="1591" y="48235"/>
                            </a:cubicBezTo>
                            <a:lnTo>
                              <a:pt x="37624" y="27432"/>
                            </a:lnTo>
                            <a:cubicBezTo>
                              <a:pt x="40824" y="25594"/>
                              <a:pt x="44787" y="25594"/>
                              <a:pt x="47996" y="27432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13"/>
                            </a:lnTo>
                            <a:cubicBezTo>
                              <a:pt x="44577" y="26765"/>
                              <a:pt x="41043" y="26765"/>
                              <a:pt x="38195" y="28413"/>
                            </a:cubicBezTo>
                            <a:lnTo>
                              <a:pt x="2172" y="49216"/>
                            </a:lnTo>
                            <a:cubicBezTo>
                              <a:pt x="1524" y="49587"/>
                              <a:pt x="1143" y="50254"/>
                              <a:pt x="1143" y="50987"/>
                            </a:cubicBezTo>
                            <a:cubicBezTo>
                              <a:pt x="1143" y="51730"/>
                              <a:pt x="1524" y="5239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7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01"/>
                              <a:pt x="54883" y="81867"/>
                              <a:pt x="53092" y="8186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134" name="Freeform: Shape 13133">
                        <a:extLst>
                          <a:ext uri="{FF2B5EF4-FFF2-40B4-BE49-F238E27FC236}">
                            <a16:creationId xmlns:a16="http://schemas.microsoft.com/office/drawing/2014/main" id="{CDC5A274-888D-0867-356B-E9C9FEC97C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060179"/>
                        <a:ext cx="84048" cy="50427"/>
                      </a:xfrm>
                      <a:custGeom>
                        <a:avLst/>
                        <a:gdLst>
                          <a:gd name="connsiteX0" fmla="*/ 53397 w 84048"/>
                          <a:gd name="connsiteY0" fmla="*/ 50428 h 50427"/>
                          <a:gd name="connsiteX1" fmla="*/ 52826 w 84048"/>
                          <a:gd name="connsiteY1" fmla="*/ 49447 h 50427"/>
                          <a:gd name="connsiteX2" fmla="*/ 81896 w 84048"/>
                          <a:gd name="connsiteY2" fmla="*/ 32664 h 50427"/>
                          <a:gd name="connsiteX3" fmla="*/ 82925 w 84048"/>
                          <a:gd name="connsiteY3" fmla="*/ 30882 h 50427"/>
                          <a:gd name="connsiteX4" fmla="*/ 81896 w 84048"/>
                          <a:gd name="connsiteY4" fmla="*/ 29111 h 50427"/>
                          <a:gd name="connsiteX5" fmla="*/ 35576 w 84048"/>
                          <a:gd name="connsiteY5" fmla="*/ 2374 h 50427"/>
                          <a:gd name="connsiteX6" fmla="*/ 26337 w 84048"/>
                          <a:gd name="connsiteY6" fmla="*/ 2374 h 50427"/>
                          <a:gd name="connsiteX7" fmla="*/ 2162 w 84048"/>
                          <a:gd name="connsiteY7" fmla="*/ 16328 h 50427"/>
                          <a:gd name="connsiteX8" fmla="*/ 1133 w 84048"/>
                          <a:gd name="connsiteY8" fmla="*/ 18100 h 50427"/>
                          <a:gd name="connsiteX9" fmla="*/ 2162 w 84048"/>
                          <a:gd name="connsiteY9" fmla="*/ 19881 h 50427"/>
                          <a:gd name="connsiteX10" fmla="*/ 14573 w 84048"/>
                          <a:gd name="connsiteY10" fmla="*/ 27044 h 50427"/>
                          <a:gd name="connsiteX11" fmla="*/ 14002 w 84048"/>
                          <a:gd name="connsiteY11" fmla="*/ 28025 h 50427"/>
                          <a:gd name="connsiteX12" fmla="*/ 1591 w 84048"/>
                          <a:gd name="connsiteY12" fmla="*/ 20853 h 50427"/>
                          <a:gd name="connsiteX13" fmla="*/ 0 w 84048"/>
                          <a:gd name="connsiteY13" fmla="*/ 18100 h 50427"/>
                          <a:gd name="connsiteX14" fmla="*/ 1591 w 84048"/>
                          <a:gd name="connsiteY14" fmla="*/ 15347 h 50427"/>
                          <a:gd name="connsiteX15" fmla="*/ 25765 w 84048"/>
                          <a:gd name="connsiteY15" fmla="*/ 1393 h 50427"/>
                          <a:gd name="connsiteX16" fmla="*/ 36138 w 84048"/>
                          <a:gd name="connsiteY16" fmla="*/ 1393 h 50427"/>
                          <a:gd name="connsiteX17" fmla="*/ 82458 w 84048"/>
                          <a:gd name="connsiteY17" fmla="*/ 28130 h 50427"/>
                          <a:gd name="connsiteX18" fmla="*/ 84049 w 84048"/>
                          <a:gd name="connsiteY18" fmla="*/ 30882 h 50427"/>
                          <a:gd name="connsiteX19" fmla="*/ 82458 w 84048"/>
                          <a:gd name="connsiteY19" fmla="*/ 33645 h 50427"/>
                          <a:gd name="connsiteX20" fmla="*/ 53397 w 84048"/>
                          <a:gd name="connsiteY20" fmla="*/ 50428 h 504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27">
                            <a:moveTo>
                              <a:pt x="53397" y="50428"/>
                            </a:moveTo>
                            <a:lnTo>
                              <a:pt x="52826" y="49447"/>
                            </a:lnTo>
                            <a:lnTo>
                              <a:pt x="81896" y="32664"/>
                            </a:lnTo>
                            <a:cubicBezTo>
                              <a:pt x="82544" y="32292"/>
                              <a:pt x="82925" y="31625"/>
                              <a:pt x="82925" y="30882"/>
                            </a:cubicBezTo>
                            <a:cubicBezTo>
                              <a:pt x="82925" y="30149"/>
                              <a:pt x="82544" y="29482"/>
                              <a:pt x="81896" y="29111"/>
                            </a:cubicBezTo>
                            <a:lnTo>
                              <a:pt x="35576" y="2374"/>
                            </a:lnTo>
                            <a:cubicBezTo>
                              <a:pt x="32728" y="726"/>
                              <a:pt x="29194" y="726"/>
                              <a:pt x="26337" y="2374"/>
                            </a:cubicBezTo>
                            <a:lnTo>
                              <a:pt x="2162" y="16328"/>
                            </a:lnTo>
                            <a:cubicBezTo>
                              <a:pt x="1514" y="16700"/>
                              <a:pt x="1133" y="17367"/>
                              <a:pt x="1133" y="18100"/>
                            </a:cubicBezTo>
                            <a:cubicBezTo>
                              <a:pt x="1133" y="18843"/>
                              <a:pt x="1514" y="19510"/>
                              <a:pt x="2162" y="19881"/>
                            </a:cubicBezTo>
                            <a:lnTo>
                              <a:pt x="14573" y="27044"/>
                            </a:lnTo>
                            <a:lnTo>
                              <a:pt x="14002" y="28025"/>
                            </a:lnTo>
                            <a:lnTo>
                              <a:pt x="1591" y="20853"/>
                            </a:lnTo>
                            <a:cubicBezTo>
                              <a:pt x="600" y="20281"/>
                              <a:pt x="0" y="19252"/>
                              <a:pt x="0" y="18100"/>
                            </a:cubicBezTo>
                            <a:cubicBezTo>
                              <a:pt x="0" y="16947"/>
                              <a:pt x="600" y="15919"/>
                              <a:pt x="1591" y="15347"/>
                            </a:cubicBezTo>
                            <a:lnTo>
                              <a:pt x="25765" y="1393"/>
                            </a:lnTo>
                            <a:cubicBezTo>
                              <a:pt x="28975" y="-464"/>
                              <a:pt x="32937" y="-464"/>
                              <a:pt x="36138" y="1393"/>
                            </a:cubicBezTo>
                            <a:lnTo>
                              <a:pt x="82458" y="28130"/>
                            </a:lnTo>
                            <a:cubicBezTo>
                              <a:pt x="83449" y="28701"/>
                              <a:pt x="84049" y="29730"/>
                              <a:pt x="84049" y="30882"/>
                            </a:cubicBezTo>
                            <a:cubicBezTo>
                              <a:pt x="84049" y="32035"/>
                              <a:pt x="83449" y="33064"/>
                              <a:pt x="82458" y="33645"/>
                            </a:cubicBezTo>
                            <a:lnTo>
                              <a:pt x="53397" y="5042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106" name="Graphic 7674">
                      <a:extLst>
                        <a:ext uri="{FF2B5EF4-FFF2-40B4-BE49-F238E27FC236}">
                          <a16:creationId xmlns:a16="http://schemas.microsoft.com/office/drawing/2014/main" id="{E202BD37-EC7C-BB7F-5946-9D1B08106E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53989"/>
                      <a:ext cx="152714" cy="137203"/>
                      <a:chOff x="14810279" y="3053989"/>
                      <a:chExt cx="152714" cy="137203"/>
                    </a:xfrm>
                    <a:grpFill/>
                  </p:grpSpPr>
                  <p:grpSp>
                    <p:nvGrpSpPr>
                      <p:cNvPr id="13107" name="Graphic 7674">
                        <a:extLst>
                          <a:ext uri="{FF2B5EF4-FFF2-40B4-BE49-F238E27FC236}">
                            <a16:creationId xmlns:a16="http://schemas.microsoft.com/office/drawing/2014/main" id="{014FDC91-B7A0-6F88-D7F0-2D7392C0C2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55152"/>
                        <a:ext cx="152153" cy="136040"/>
                        <a:chOff x="14810279" y="3055152"/>
                        <a:chExt cx="152153" cy="136040"/>
                      </a:xfrm>
                      <a:grpFill/>
                    </p:grpSpPr>
                    <p:sp>
                      <p:nvSpPr>
                        <p:cNvPr id="13110" name="Freeform: Shape 13109">
                          <a:extLst>
                            <a:ext uri="{FF2B5EF4-FFF2-40B4-BE49-F238E27FC236}">
                              <a16:creationId xmlns:a16="http://schemas.microsoft.com/office/drawing/2014/main" id="{01D1D7D5-535A-B85B-EB13-6740F70CEC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086670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0"/>
                                <a:pt x="151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1" name="Freeform: Shape 13110">
                          <a:extLst>
                            <a:ext uri="{FF2B5EF4-FFF2-40B4-BE49-F238E27FC236}">
                              <a16:creationId xmlns:a16="http://schemas.microsoft.com/office/drawing/2014/main" id="{44912DC9-5B97-7D02-6973-28D7B928A5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094691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6 h 6415"/>
                            <a:gd name="connsiteX7" fmla="*/ 1286 w 1504"/>
                            <a:gd name="connsiteY7" fmla="*/ 6286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6"/>
                              </a:cubicBezTo>
                              <a:cubicBezTo>
                                <a:pt x="514" y="6458"/>
                                <a:pt x="990" y="6458"/>
                                <a:pt x="1286" y="6286"/>
                              </a:cubicBezTo>
                              <a:cubicBezTo>
                                <a:pt x="1438" y="6201"/>
                                <a:pt x="1505" y="609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2" name="Freeform: Shape 13111">
                          <a:extLst>
                            <a:ext uri="{FF2B5EF4-FFF2-40B4-BE49-F238E27FC236}">
                              <a16:creationId xmlns:a16="http://schemas.microsoft.com/office/drawing/2014/main" id="{16AF40DD-D3DA-7C2D-6261-34882CDF85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03625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0"/>
                                <a:pt x="150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3" name="Freeform: Shape 13112">
                          <a:extLst>
                            <a:ext uri="{FF2B5EF4-FFF2-40B4-BE49-F238E27FC236}">
                              <a16:creationId xmlns:a16="http://schemas.microsoft.com/office/drawing/2014/main" id="{3BB4772F-B9CA-F633-3B0E-13F0BFD386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142058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77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4" name="Freeform: Shape 13113">
                          <a:extLst>
                            <a:ext uri="{FF2B5EF4-FFF2-40B4-BE49-F238E27FC236}">
                              <a16:creationId xmlns:a16="http://schemas.microsoft.com/office/drawing/2014/main" id="{0E486D38-A82F-F2C7-5EA7-12AFD9265A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136067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7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76" y="6067"/>
                              </a:cubicBezTo>
                              <a:cubicBezTo>
                                <a:pt x="1438" y="5982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5" name="Freeform: Shape 13114">
                          <a:extLst>
                            <a:ext uri="{FF2B5EF4-FFF2-40B4-BE49-F238E27FC236}">
                              <a16:creationId xmlns:a16="http://schemas.microsoft.com/office/drawing/2014/main" id="{4350211E-8017-9061-8C9E-AE0D2E5F76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84988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600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6" name="Freeform: Shape 13115">
                          <a:extLst>
                            <a:ext uri="{FF2B5EF4-FFF2-40B4-BE49-F238E27FC236}">
                              <a16:creationId xmlns:a16="http://schemas.microsoft.com/office/drawing/2014/main" id="{BC633670-EA47-C26A-AAA8-7307FFECFF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174234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10"/>
                                <a:pt x="1505" y="609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7" name="Freeform: Shape 13116">
                          <a:extLst>
                            <a:ext uri="{FF2B5EF4-FFF2-40B4-BE49-F238E27FC236}">
                              <a16:creationId xmlns:a16="http://schemas.microsoft.com/office/drawing/2014/main" id="{4236A78D-30C3-AA35-6B6B-C728B5E342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161975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10"/>
                                <a:pt x="1505" y="609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8" name="Freeform: Shape 13117">
                          <a:extLst>
                            <a:ext uri="{FF2B5EF4-FFF2-40B4-BE49-F238E27FC236}">
                              <a16:creationId xmlns:a16="http://schemas.microsoft.com/office/drawing/2014/main" id="{D6C3F112-FE4E-C392-A5E7-9ED2CA9055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155193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91"/>
                                <a:pt x="1133" y="5705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19" name="Freeform: Shape 13118">
                          <a:extLst>
                            <a:ext uri="{FF2B5EF4-FFF2-40B4-BE49-F238E27FC236}">
                              <a16:creationId xmlns:a16="http://schemas.microsoft.com/office/drawing/2014/main" id="{0A3FD454-BDD0-12A7-4C93-27028B2517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148126"/>
                          <a:ext cx="1133" cy="5878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78"/>
                            <a:gd name="connsiteX1" fmla="*/ 1134 w 1133"/>
                            <a:gd name="connsiteY1" fmla="*/ 5553 h 5878"/>
                            <a:gd name="connsiteX2" fmla="*/ 1134 w 1133"/>
                            <a:gd name="connsiteY2" fmla="*/ 0 h 5878"/>
                            <a:gd name="connsiteX3" fmla="*/ 0 w 1133"/>
                            <a:gd name="connsiteY3" fmla="*/ 0 h 5878"/>
                            <a:gd name="connsiteX4" fmla="*/ 0 w 1133"/>
                            <a:gd name="connsiteY4" fmla="*/ 5553 h 5878"/>
                            <a:gd name="connsiteX5" fmla="*/ 0 w 1133"/>
                            <a:gd name="connsiteY5" fmla="*/ 5553 h 5878"/>
                            <a:gd name="connsiteX6" fmla="*/ 162 w 1133"/>
                            <a:gd name="connsiteY6" fmla="*/ 5782 h 5878"/>
                            <a:gd name="connsiteX7" fmla="*/ 962 w 1133"/>
                            <a:gd name="connsiteY7" fmla="*/ 5782 h 5878"/>
                            <a:gd name="connsiteX8" fmla="*/ 1134 w 1133"/>
                            <a:gd name="connsiteY8" fmla="*/ 5553 h 58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78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05"/>
                                <a:pt x="743" y="5915"/>
                                <a:pt x="962" y="5782"/>
                              </a:cubicBezTo>
                              <a:cubicBezTo>
                                <a:pt x="1076" y="571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0" name="Freeform: Shape 13119">
                          <a:extLst>
                            <a:ext uri="{FF2B5EF4-FFF2-40B4-BE49-F238E27FC236}">
                              <a16:creationId xmlns:a16="http://schemas.microsoft.com/office/drawing/2014/main" id="{C9831F3B-2B51-EB72-CE0A-110A286595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138810"/>
                          <a:ext cx="1133" cy="6021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1"/>
                            <a:gd name="connsiteX1" fmla="*/ 1133 w 1133"/>
                            <a:gd name="connsiteY1" fmla="*/ 5696 h 6021"/>
                            <a:gd name="connsiteX2" fmla="*/ 1133 w 1133"/>
                            <a:gd name="connsiteY2" fmla="*/ 0 h 6021"/>
                            <a:gd name="connsiteX3" fmla="*/ 0 w 1133"/>
                            <a:gd name="connsiteY3" fmla="*/ 0 h 6021"/>
                            <a:gd name="connsiteX4" fmla="*/ 0 w 1133"/>
                            <a:gd name="connsiteY4" fmla="*/ 5696 h 6021"/>
                            <a:gd name="connsiteX5" fmla="*/ 0 w 1133"/>
                            <a:gd name="connsiteY5" fmla="*/ 5696 h 6021"/>
                            <a:gd name="connsiteX6" fmla="*/ 171 w 1133"/>
                            <a:gd name="connsiteY6" fmla="*/ 5925 h 6021"/>
                            <a:gd name="connsiteX7" fmla="*/ 981 w 1133"/>
                            <a:gd name="connsiteY7" fmla="*/ 5925 h 6021"/>
                            <a:gd name="connsiteX8" fmla="*/ 1133 w 1133"/>
                            <a:gd name="connsiteY8" fmla="*/ 5696 h 60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1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8"/>
                                <a:pt x="171" y="5925"/>
                              </a:cubicBezTo>
                              <a:cubicBezTo>
                                <a:pt x="390" y="6048"/>
                                <a:pt x="752" y="6058"/>
                                <a:pt x="981" y="5925"/>
                              </a:cubicBezTo>
                              <a:cubicBezTo>
                                <a:pt x="1086" y="5858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1" name="Freeform: Shape 13120">
                          <a:extLst>
                            <a:ext uri="{FF2B5EF4-FFF2-40B4-BE49-F238E27FC236}">
                              <a16:creationId xmlns:a16="http://schemas.microsoft.com/office/drawing/2014/main" id="{C43C6573-1D62-315E-8334-980A7ADF78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130047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01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10"/>
                                <a:pt x="1134" y="612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2" name="Freeform: Shape 13121">
                          <a:extLst>
                            <a:ext uri="{FF2B5EF4-FFF2-40B4-BE49-F238E27FC236}">
                              <a16:creationId xmlns:a16="http://schemas.microsoft.com/office/drawing/2014/main" id="{2D23FD5F-0304-077F-A515-89242CB8E6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169957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3" name="Freeform: Shape 13122">
                          <a:extLst>
                            <a:ext uri="{FF2B5EF4-FFF2-40B4-BE49-F238E27FC236}">
                              <a16:creationId xmlns:a16="http://schemas.microsoft.com/office/drawing/2014/main" id="{CBEEA568-AA8F-DE08-08FC-F6128C403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177263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38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4" name="Freeform: Shape 13123">
                          <a:extLst>
                            <a:ext uri="{FF2B5EF4-FFF2-40B4-BE49-F238E27FC236}">
                              <a16:creationId xmlns:a16="http://schemas.microsoft.com/office/drawing/2014/main" id="{F121ED2C-140D-15B9-833C-FD2099EAE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162823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5" name="Freeform: Shape 13124">
                          <a:extLst>
                            <a:ext uri="{FF2B5EF4-FFF2-40B4-BE49-F238E27FC236}">
                              <a16:creationId xmlns:a16="http://schemas.microsoft.com/office/drawing/2014/main" id="{B640234A-A4BD-B540-A47E-77973F5BFC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127523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01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6" name="Freeform: Shape 13125">
                          <a:extLst>
                            <a:ext uri="{FF2B5EF4-FFF2-40B4-BE49-F238E27FC236}">
                              <a16:creationId xmlns:a16="http://schemas.microsoft.com/office/drawing/2014/main" id="{3D0E52D1-CA08-1598-54B1-5792EF2BD1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141487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391"/>
                                <a:pt x="991" y="632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7" name="Freeform: Shape 13126">
                          <a:extLst>
                            <a:ext uri="{FF2B5EF4-FFF2-40B4-BE49-F238E27FC236}">
                              <a16:creationId xmlns:a16="http://schemas.microsoft.com/office/drawing/2014/main" id="{E74D3B13-C0B6-2EF5-59B0-0AD53A16EE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13579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68"/>
                                <a:pt x="991" y="5991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8" name="Freeform: Shape 13127">
                          <a:extLst>
                            <a:ext uri="{FF2B5EF4-FFF2-40B4-BE49-F238E27FC236}">
                              <a16:creationId xmlns:a16="http://schemas.microsoft.com/office/drawing/2014/main" id="{322D950B-1015-8339-E723-6F9C5A001C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055152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29" name="Freeform: Shape 13128">
                          <a:extLst>
                            <a:ext uri="{FF2B5EF4-FFF2-40B4-BE49-F238E27FC236}">
                              <a16:creationId xmlns:a16="http://schemas.microsoft.com/office/drawing/2014/main" id="{F7803519-3F5D-9D32-09B0-6C351BE55D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061858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9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0" name="Freeform: Shape 13129">
                          <a:extLst>
                            <a:ext uri="{FF2B5EF4-FFF2-40B4-BE49-F238E27FC236}">
                              <a16:creationId xmlns:a16="http://schemas.microsoft.com/office/drawing/2014/main" id="{81863192-98E5-916E-772B-A67009A52F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062648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6 h 12854"/>
                            <a:gd name="connsiteX7" fmla="*/ 1286 w 1505"/>
                            <a:gd name="connsiteY7" fmla="*/ 12726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6"/>
                              </a:cubicBezTo>
                              <a:cubicBezTo>
                                <a:pt x="514" y="12897"/>
                                <a:pt x="991" y="12897"/>
                                <a:pt x="1286" y="12726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131" name="Freeform: Shape 13130">
                          <a:extLst>
                            <a:ext uri="{FF2B5EF4-FFF2-40B4-BE49-F238E27FC236}">
                              <a16:creationId xmlns:a16="http://schemas.microsoft.com/office/drawing/2014/main" id="{D467EC9F-B2EF-99E3-7AF2-1A711CBB33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07395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108" name="Freeform: Shape 13107">
                        <a:extLst>
                          <a:ext uri="{FF2B5EF4-FFF2-40B4-BE49-F238E27FC236}">
                            <a16:creationId xmlns:a16="http://schemas.microsoft.com/office/drawing/2014/main" id="{5C5F9496-20B5-91F9-7638-B52EB5B4B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03673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9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598 h 81876"/>
                          <a:gd name="connsiteX20" fmla="*/ 94336 w 122300"/>
                          <a:gd name="connsiteY20" fmla="*/ 59684 h 81876"/>
                          <a:gd name="connsiteX21" fmla="*/ 58283 w 122300"/>
                          <a:gd name="connsiteY21" fmla="*/ 80496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9"/>
                            </a:lnTo>
                            <a:cubicBezTo>
                              <a:pt x="600" y="53188"/>
                              <a:pt x="0" y="5215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3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109" name="Freeform: Shape 13108">
                        <a:extLst>
                          <a:ext uri="{FF2B5EF4-FFF2-40B4-BE49-F238E27FC236}">
                            <a16:creationId xmlns:a16="http://schemas.microsoft.com/office/drawing/2014/main" id="{FEAE3AF9-E329-D56F-789D-9BE409E364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053989"/>
                        <a:ext cx="84048" cy="50416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6"/>
                          <a:gd name="connsiteX1" fmla="*/ 52826 w 84048"/>
                          <a:gd name="connsiteY1" fmla="*/ 49436 h 50416"/>
                          <a:gd name="connsiteX2" fmla="*/ 81896 w 84048"/>
                          <a:gd name="connsiteY2" fmla="*/ 32643 h 50416"/>
                          <a:gd name="connsiteX3" fmla="*/ 82925 w 84048"/>
                          <a:gd name="connsiteY3" fmla="*/ 30862 h 50416"/>
                          <a:gd name="connsiteX4" fmla="*/ 81896 w 84048"/>
                          <a:gd name="connsiteY4" fmla="*/ 29090 h 50416"/>
                          <a:gd name="connsiteX5" fmla="*/ 35576 w 84048"/>
                          <a:gd name="connsiteY5" fmla="*/ 2354 h 50416"/>
                          <a:gd name="connsiteX6" fmla="*/ 26337 w 84048"/>
                          <a:gd name="connsiteY6" fmla="*/ 2354 h 50416"/>
                          <a:gd name="connsiteX7" fmla="*/ 2162 w 84048"/>
                          <a:gd name="connsiteY7" fmla="*/ 16308 h 50416"/>
                          <a:gd name="connsiteX8" fmla="*/ 1133 w 84048"/>
                          <a:gd name="connsiteY8" fmla="*/ 18080 h 50416"/>
                          <a:gd name="connsiteX9" fmla="*/ 2162 w 84048"/>
                          <a:gd name="connsiteY9" fmla="*/ 19861 h 50416"/>
                          <a:gd name="connsiteX10" fmla="*/ 14573 w 84048"/>
                          <a:gd name="connsiteY10" fmla="*/ 27033 h 50416"/>
                          <a:gd name="connsiteX11" fmla="*/ 14002 w 84048"/>
                          <a:gd name="connsiteY11" fmla="*/ 28014 h 50416"/>
                          <a:gd name="connsiteX12" fmla="*/ 1591 w 84048"/>
                          <a:gd name="connsiteY12" fmla="*/ 20842 h 50416"/>
                          <a:gd name="connsiteX13" fmla="*/ 0 w 84048"/>
                          <a:gd name="connsiteY13" fmla="*/ 18089 h 50416"/>
                          <a:gd name="connsiteX14" fmla="*/ 1591 w 84048"/>
                          <a:gd name="connsiteY14" fmla="*/ 15336 h 50416"/>
                          <a:gd name="connsiteX15" fmla="*/ 25765 w 84048"/>
                          <a:gd name="connsiteY15" fmla="*/ 1382 h 50416"/>
                          <a:gd name="connsiteX16" fmla="*/ 36138 w 84048"/>
                          <a:gd name="connsiteY16" fmla="*/ 1382 h 50416"/>
                          <a:gd name="connsiteX17" fmla="*/ 82458 w 84048"/>
                          <a:gd name="connsiteY17" fmla="*/ 28119 h 50416"/>
                          <a:gd name="connsiteX18" fmla="*/ 84049 w 84048"/>
                          <a:gd name="connsiteY18" fmla="*/ 30872 h 50416"/>
                          <a:gd name="connsiteX19" fmla="*/ 82458 w 84048"/>
                          <a:gd name="connsiteY19" fmla="*/ 33624 h 50416"/>
                          <a:gd name="connsiteX20" fmla="*/ 53397 w 84048"/>
                          <a:gd name="connsiteY20" fmla="*/ 50417 h 50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6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43"/>
                            </a:lnTo>
                            <a:cubicBezTo>
                              <a:pt x="82544" y="32272"/>
                              <a:pt x="82925" y="31605"/>
                              <a:pt x="82925" y="30862"/>
                            </a:cubicBezTo>
                            <a:cubicBezTo>
                              <a:pt x="82925" y="30129"/>
                              <a:pt x="82544" y="29462"/>
                              <a:pt x="81896" y="29090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06"/>
                              <a:pt x="26337" y="2354"/>
                            </a:cubicBezTo>
                            <a:lnTo>
                              <a:pt x="2162" y="16308"/>
                            </a:lnTo>
                            <a:cubicBezTo>
                              <a:pt x="1514" y="16679"/>
                              <a:pt x="1133" y="17346"/>
                              <a:pt x="1133" y="18080"/>
                            </a:cubicBezTo>
                            <a:cubicBezTo>
                              <a:pt x="1133" y="18823"/>
                              <a:pt x="1514" y="19489"/>
                              <a:pt x="2162" y="19861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42"/>
                            </a:lnTo>
                            <a:cubicBezTo>
                              <a:pt x="600" y="20270"/>
                              <a:pt x="0" y="19242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66"/>
                              <a:pt x="32937" y="-456"/>
                              <a:pt x="36138" y="1382"/>
                            </a:cubicBezTo>
                            <a:lnTo>
                              <a:pt x="82458" y="28119"/>
                            </a:lnTo>
                            <a:cubicBezTo>
                              <a:pt x="83449" y="28691"/>
                              <a:pt x="84049" y="29719"/>
                              <a:pt x="84049" y="30872"/>
                            </a:cubicBezTo>
                            <a:cubicBezTo>
                              <a:pt x="84049" y="32024"/>
                              <a:pt x="83449" y="33053"/>
                              <a:pt x="82458" y="33624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3009" name="Group 13008">
                  <a:extLst>
                    <a:ext uri="{FF2B5EF4-FFF2-40B4-BE49-F238E27FC236}">
                      <a16:creationId xmlns:a16="http://schemas.microsoft.com/office/drawing/2014/main" id="{79555C8A-776F-2614-7255-2264074A2C23}"/>
                    </a:ext>
                  </a:extLst>
                </p:cNvPr>
                <p:cNvGrpSpPr/>
                <p:nvPr/>
              </p:nvGrpSpPr>
              <p:grpSpPr>
                <a:xfrm>
                  <a:off x="4455858" y="3026088"/>
                  <a:ext cx="1221111" cy="970509"/>
                  <a:chOff x="4455858" y="3026088"/>
                  <a:chExt cx="1221111" cy="970509"/>
                </a:xfrm>
              </p:grpSpPr>
              <p:grpSp>
                <p:nvGrpSpPr>
                  <p:cNvPr id="13010" name="Graphic 7674">
                    <a:extLst>
                      <a:ext uri="{FF2B5EF4-FFF2-40B4-BE49-F238E27FC236}">
                        <a16:creationId xmlns:a16="http://schemas.microsoft.com/office/drawing/2014/main" id="{9C9D3C1B-D499-A01A-BDC3-BDA209F56A1C}"/>
                      </a:ext>
                    </a:extLst>
                  </p:cNvPr>
                  <p:cNvGrpSpPr/>
                  <p:nvPr/>
                </p:nvGrpSpPr>
                <p:grpSpPr>
                  <a:xfrm>
                    <a:off x="4455858" y="3026088"/>
                    <a:ext cx="1114209" cy="715008"/>
                    <a:chOff x="14540217" y="2787980"/>
                    <a:chExt cx="387641" cy="248757"/>
                  </a:xfrm>
                  <a:solidFill>
                    <a:schemeClr val="accent1"/>
                  </a:solidFill>
                </p:grpSpPr>
                <p:sp>
                  <p:nvSpPr>
                    <p:cNvPr id="13069" name="Freeform: Shape 13068">
                      <a:extLst>
                        <a:ext uri="{FF2B5EF4-FFF2-40B4-BE49-F238E27FC236}">
                          <a16:creationId xmlns:a16="http://schemas.microsoft.com/office/drawing/2014/main" id="{CBAC4E05-3CFD-5F69-E6B8-26D502B61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40217" y="2931127"/>
                      <a:ext cx="272300" cy="104765"/>
                    </a:xfrm>
                    <a:custGeom>
                      <a:avLst/>
                      <a:gdLst>
                        <a:gd name="connsiteX0" fmla="*/ 155934 w 272300"/>
                        <a:gd name="connsiteY0" fmla="*/ 90040 h 104765"/>
                        <a:gd name="connsiteX1" fmla="*/ 201492 w 272300"/>
                        <a:gd name="connsiteY1" fmla="*/ 90040 h 104765"/>
                        <a:gd name="connsiteX2" fmla="*/ 210960 w 272300"/>
                        <a:gd name="connsiteY2" fmla="*/ 95831 h 104765"/>
                        <a:gd name="connsiteX3" fmla="*/ 244459 w 272300"/>
                        <a:gd name="connsiteY3" fmla="*/ 104766 h 104765"/>
                        <a:gd name="connsiteX4" fmla="*/ 263871 w 272300"/>
                        <a:gd name="connsiteY4" fmla="*/ 104766 h 104765"/>
                        <a:gd name="connsiteX5" fmla="*/ 272301 w 272300"/>
                        <a:gd name="connsiteY5" fmla="*/ 0 h 104765"/>
                        <a:gd name="connsiteX6" fmla="*/ 0 w 272300"/>
                        <a:gd name="connsiteY6" fmla="*/ 0 h 104765"/>
                        <a:gd name="connsiteX7" fmla="*/ 84372 w 272300"/>
                        <a:gd name="connsiteY7" fmla="*/ 48711 h 104765"/>
                        <a:gd name="connsiteX8" fmla="*/ 155934 w 272300"/>
                        <a:gd name="connsiteY8" fmla="*/ 90040 h 104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300" h="104765">
                          <a:moveTo>
                            <a:pt x="155934" y="90040"/>
                          </a:moveTo>
                          <a:lnTo>
                            <a:pt x="201492" y="90040"/>
                          </a:lnTo>
                          <a:cubicBezTo>
                            <a:pt x="201492" y="90040"/>
                            <a:pt x="203044" y="91735"/>
                            <a:pt x="210960" y="95831"/>
                          </a:cubicBezTo>
                          <a:cubicBezTo>
                            <a:pt x="218875" y="99927"/>
                            <a:pt x="244459" y="104766"/>
                            <a:pt x="244459" y="104766"/>
                          </a:cubicBezTo>
                          <a:lnTo>
                            <a:pt x="263871" y="104766"/>
                          </a:lnTo>
                          <a:lnTo>
                            <a:pt x="272301" y="0"/>
                          </a:lnTo>
                          <a:lnTo>
                            <a:pt x="0" y="0"/>
                          </a:lnTo>
                          <a:lnTo>
                            <a:pt x="84372" y="48711"/>
                          </a:lnTo>
                          <a:lnTo>
                            <a:pt x="155934" y="9004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75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0" name="Freeform: Shape 13069">
                      <a:extLst>
                        <a:ext uri="{FF2B5EF4-FFF2-40B4-BE49-F238E27FC236}">
                          <a16:creationId xmlns:a16="http://schemas.microsoft.com/office/drawing/2014/main" id="{25B36448-2F52-7984-1166-B869EA021E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14055" y="2913289"/>
                      <a:ext cx="213803" cy="123449"/>
                    </a:xfrm>
                    <a:custGeom>
                      <a:avLst/>
                      <a:gdLst>
                        <a:gd name="connsiteX0" fmla="*/ 182731 w 213803"/>
                        <a:gd name="connsiteY0" fmla="*/ 105506 h 123449"/>
                        <a:gd name="connsiteX1" fmla="*/ 31550 w 213803"/>
                        <a:gd name="connsiteY1" fmla="*/ 105230 h 123449"/>
                        <a:gd name="connsiteX2" fmla="*/ 31073 w 213803"/>
                        <a:gd name="connsiteY2" fmla="*/ 17943 h 123449"/>
                        <a:gd name="connsiteX3" fmla="*/ 182254 w 213803"/>
                        <a:gd name="connsiteY3" fmla="*/ 18219 h 123449"/>
                        <a:gd name="connsiteX4" fmla="*/ 182731 w 213803"/>
                        <a:gd name="connsiteY4" fmla="*/ 105506 h 12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3803" h="123449">
                          <a:moveTo>
                            <a:pt x="182731" y="105506"/>
                          </a:moveTo>
                          <a:cubicBezTo>
                            <a:pt x="141116" y="129538"/>
                            <a:pt x="73422" y="129414"/>
                            <a:pt x="31550" y="105230"/>
                          </a:cubicBezTo>
                          <a:cubicBezTo>
                            <a:pt x="-10332" y="81056"/>
                            <a:pt x="-10541" y="41975"/>
                            <a:pt x="31073" y="17943"/>
                          </a:cubicBezTo>
                          <a:cubicBezTo>
                            <a:pt x="72688" y="-6089"/>
                            <a:pt x="140382" y="-5965"/>
                            <a:pt x="182254" y="18219"/>
                          </a:cubicBezTo>
                          <a:cubicBezTo>
                            <a:pt x="224136" y="42394"/>
                            <a:pt x="224345" y="81475"/>
                            <a:pt x="182731" y="105506"/>
                          </a:cubicBezTo>
                          <a:close/>
                        </a:path>
                      </a:pathLst>
                    </a:custGeom>
                    <a:solidFill>
                      <a:srgbClr val="4A505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1" name="Freeform: Shape 13070">
                      <a:extLst>
                        <a:ext uri="{FF2B5EF4-FFF2-40B4-BE49-F238E27FC236}">
                          <a16:creationId xmlns:a16="http://schemas.microsoft.com/office/drawing/2014/main" id="{A0077649-E459-69FF-B719-524F52DD6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14055" y="2910174"/>
                      <a:ext cx="213803" cy="123449"/>
                    </a:xfrm>
                    <a:custGeom>
                      <a:avLst/>
                      <a:gdLst>
                        <a:gd name="connsiteX0" fmla="*/ 182731 w 213803"/>
                        <a:gd name="connsiteY0" fmla="*/ 105506 h 123449"/>
                        <a:gd name="connsiteX1" fmla="*/ 31550 w 213803"/>
                        <a:gd name="connsiteY1" fmla="*/ 105230 h 123449"/>
                        <a:gd name="connsiteX2" fmla="*/ 31073 w 213803"/>
                        <a:gd name="connsiteY2" fmla="*/ 17943 h 123449"/>
                        <a:gd name="connsiteX3" fmla="*/ 182254 w 213803"/>
                        <a:gd name="connsiteY3" fmla="*/ 18219 h 123449"/>
                        <a:gd name="connsiteX4" fmla="*/ 182731 w 213803"/>
                        <a:gd name="connsiteY4" fmla="*/ 105506 h 12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3803" h="123449">
                          <a:moveTo>
                            <a:pt x="182731" y="105506"/>
                          </a:moveTo>
                          <a:cubicBezTo>
                            <a:pt x="141116" y="129538"/>
                            <a:pt x="73422" y="129414"/>
                            <a:pt x="31550" y="105230"/>
                          </a:cubicBezTo>
                          <a:cubicBezTo>
                            <a:pt x="-10332" y="81056"/>
                            <a:pt x="-10541" y="41975"/>
                            <a:pt x="31073" y="17943"/>
                          </a:cubicBezTo>
                          <a:cubicBezTo>
                            <a:pt x="72688" y="-6089"/>
                            <a:pt x="140382" y="-5965"/>
                            <a:pt x="182254" y="18219"/>
                          </a:cubicBezTo>
                          <a:cubicBezTo>
                            <a:pt x="224136" y="42403"/>
                            <a:pt x="224345" y="81484"/>
                            <a:pt x="182731" y="105506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2" name="Freeform: Shape 13071">
                      <a:extLst>
                        <a:ext uri="{FF2B5EF4-FFF2-40B4-BE49-F238E27FC236}">
                          <a16:creationId xmlns:a16="http://schemas.microsoft.com/office/drawing/2014/main" id="{3A4DDC55-71F2-1A19-5105-B5234E831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14063" y="2932261"/>
                      <a:ext cx="128705" cy="91259"/>
                    </a:xfrm>
                    <a:custGeom>
                      <a:avLst/>
                      <a:gdLst>
                        <a:gd name="connsiteX0" fmla="*/ 24550 w 128705"/>
                        <a:gd name="connsiteY0" fmla="*/ 0 h 91259"/>
                        <a:gd name="connsiteX1" fmla="*/ 31541 w 128705"/>
                        <a:gd name="connsiteY1" fmla="*/ 83153 h 91259"/>
                        <a:gd name="connsiteX2" fmla="*/ 48800 w 128705"/>
                        <a:gd name="connsiteY2" fmla="*/ 91259 h 91259"/>
                        <a:gd name="connsiteX3" fmla="*/ 104674 w 128705"/>
                        <a:gd name="connsiteY3" fmla="*/ 91259 h 91259"/>
                        <a:gd name="connsiteX4" fmla="*/ 128706 w 128705"/>
                        <a:gd name="connsiteY4" fmla="*/ 10 h 91259"/>
                        <a:gd name="connsiteX5" fmla="*/ 24550 w 128705"/>
                        <a:gd name="connsiteY5" fmla="*/ 10 h 9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8705" h="91259">
                          <a:moveTo>
                            <a:pt x="24550" y="0"/>
                          </a:moveTo>
                          <a:cubicBezTo>
                            <a:pt x="-10378" y="24184"/>
                            <a:pt x="-8026" y="60312"/>
                            <a:pt x="31541" y="83153"/>
                          </a:cubicBezTo>
                          <a:cubicBezTo>
                            <a:pt x="36904" y="86249"/>
                            <a:pt x="42695" y="88944"/>
                            <a:pt x="48800" y="91259"/>
                          </a:cubicBezTo>
                          <a:lnTo>
                            <a:pt x="104674" y="91259"/>
                          </a:lnTo>
                          <a:lnTo>
                            <a:pt x="128706" y="10"/>
                          </a:lnTo>
                          <a:lnTo>
                            <a:pt x="24550" y="10"/>
                          </a:lnTo>
                          <a:close/>
                        </a:path>
                      </a:pathLst>
                    </a:custGeom>
                    <a:solidFill>
                      <a:srgbClr val="7F868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3" name="Freeform: Shape 13072">
                      <a:extLst>
                        <a:ext uri="{FF2B5EF4-FFF2-40B4-BE49-F238E27FC236}">
                          <a16:creationId xmlns:a16="http://schemas.microsoft.com/office/drawing/2014/main" id="{9C997927-0662-7422-945E-BD2B0517F6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5240" y="2913019"/>
                      <a:ext cx="191433" cy="110521"/>
                    </a:xfrm>
                    <a:custGeom>
                      <a:avLst/>
                      <a:gdLst>
                        <a:gd name="connsiteX0" fmla="*/ 191434 w 191433"/>
                        <a:gd name="connsiteY0" fmla="*/ 47512 h 110521"/>
                        <a:gd name="connsiteX1" fmla="*/ 190405 w 191433"/>
                        <a:gd name="connsiteY1" fmla="*/ 47512 h 110521"/>
                        <a:gd name="connsiteX2" fmla="*/ 163182 w 191433"/>
                        <a:gd name="connsiteY2" fmla="*/ 16308 h 110521"/>
                        <a:gd name="connsiteX3" fmla="*/ 27823 w 191433"/>
                        <a:gd name="connsiteY3" fmla="*/ 16061 h 110521"/>
                        <a:gd name="connsiteX4" fmla="*/ 857 w 191433"/>
                        <a:gd name="connsiteY4" fmla="*/ 47550 h 110521"/>
                        <a:gd name="connsiteX5" fmla="*/ 0 w 191433"/>
                        <a:gd name="connsiteY5" fmla="*/ 47550 h 110521"/>
                        <a:gd name="connsiteX6" fmla="*/ 0 w 191433"/>
                        <a:gd name="connsiteY6" fmla="*/ 54980 h 110521"/>
                        <a:gd name="connsiteX7" fmla="*/ 0 w 191433"/>
                        <a:gd name="connsiteY7" fmla="*/ 55161 h 110521"/>
                        <a:gd name="connsiteX8" fmla="*/ 0 w 191433"/>
                        <a:gd name="connsiteY8" fmla="*/ 55742 h 110521"/>
                        <a:gd name="connsiteX9" fmla="*/ 29 w 191433"/>
                        <a:gd name="connsiteY9" fmla="*/ 55751 h 110521"/>
                        <a:gd name="connsiteX10" fmla="*/ 28242 w 191433"/>
                        <a:gd name="connsiteY10" fmla="*/ 94213 h 110521"/>
                        <a:gd name="connsiteX11" fmla="*/ 163601 w 191433"/>
                        <a:gd name="connsiteY11" fmla="*/ 94461 h 110521"/>
                        <a:gd name="connsiteX12" fmla="*/ 191272 w 191433"/>
                        <a:gd name="connsiteY12" fmla="*/ 58533 h 110521"/>
                        <a:gd name="connsiteX13" fmla="*/ 191424 w 191433"/>
                        <a:gd name="connsiteY13" fmla="*/ 58466 h 110521"/>
                        <a:gd name="connsiteX14" fmla="*/ 191424 w 191433"/>
                        <a:gd name="connsiteY14" fmla="*/ 47512 h 110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1433" h="110521">
                          <a:moveTo>
                            <a:pt x="191434" y="47512"/>
                          </a:moveTo>
                          <a:lnTo>
                            <a:pt x="190405" y="47512"/>
                          </a:lnTo>
                          <a:cubicBezTo>
                            <a:pt x="187500" y="36111"/>
                            <a:pt x="178422" y="25100"/>
                            <a:pt x="163182" y="16308"/>
                          </a:cubicBezTo>
                          <a:cubicBezTo>
                            <a:pt x="125682" y="-5342"/>
                            <a:pt x="65084" y="-5447"/>
                            <a:pt x="27823" y="16061"/>
                          </a:cubicBezTo>
                          <a:cubicBezTo>
                            <a:pt x="12506" y="24900"/>
                            <a:pt x="3534" y="36025"/>
                            <a:pt x="857" y="47550"/>
                          </a:cubicBezTo>
                          <a:lnTo>
                            <a:pt x="0" y="47550"/>
                          </a:lnTo>
                          <a:lnTo>
                            <a:pt x="0" y="54980"/>
                          </a:lnTo>
                          <a:cubicBezTo>
                            <a:pt x="0" y="55037"/>
                            <a:pt x="0" y="55104"/>
                            <a:pt x="0" y="55161"/>
                          </a:cubicBezTo>
                          <a:lnTo>
                            <a:pt x="0" y="55742"/>
                          </a:lnTo>
                          <a:lnTo>
                            <a:pt x="29" y="55751"/>
                          </a:lnTo>
                          <a:cubicBezTo>
                            <a:pt x="391" y="69667"/>
                            <a:pt x="9792" y="83555"/>
                            <a:pt x="28242" y="94213"/>
                          </a:cubicBezTo>
                          <a:cubicBezTo>
                            <a:pt x="65742" y="115863"/>
                            <a:pt x="126340" y="115968"/>
                            <a:pt x="163601" y="94461"/>
                          </a:cubicBezTo>
                          <a:cubicBezTo>
                            <a:pt x="180870" y="84488"/>
                            <a:pt x="190081" y="71620"/>
                            <a:pt x="191272" y="58533"/>
                          </a:cubicBezTo>
                          <a:lnTo>
                            <a:pt x="191424" y="58466"/>
                          </a:lnTo>
                          <a:lnTo>
                            <a:pt x="191424" y="47512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6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4" name="Freeform: Shape 13073">
                      <a:extLst>
                        <a:ext uri="{FF2B5EF4-FFF2-40B4-BE49-F238E27FC236}">
                          <a16:creationId xmlns:a16="http://schemas.microsoft.com/office/drawing/2014/main" id="{90AC0BA7-270E-DB02-57EC-817B2931E1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5264" y="2906113"/>
                      <a:ext cx="191395" cy="110521"/>
                    </a:xfrm>
                    <a:custGeom>
                      <a:avLst/>
                      <a:gdLst>
                        <a:gd name="connsiteX0" fmla="*/ 189704 w 191395"/>
                        <a:gd name="connsiteY0" fmla="*/ 45236 h 110521"/>
                        <a:gd name="connsiteX1" fmla="*/ 189714 w 191395"/>
                        <a:gd name="connsiteY1" fmla="*/ 45226 h 110521"/>
                        <a:gd name="connsiteX2" fmla="*/ 181170 w 191395"/>
                        <a:gd name="connsiteY2" fmla="*/ 18956 h 110521"/>
                        <a:gd name="connsiteX3" fmla="*/ 167435 w 191395"/>
                        <a:gd name="connsiteY3" fmla="*/ 18956 h 110521"/>
                        <a:gd name="connsiteX4" fmla="*/ 163167 w 191395"/>
                        <a:gd name="connsiteY4" fmla="*/ 16308 h 110521"/>
                        <a:gd name="connsiteX5" fmla="*/ 27808 w 191395"/>
                        <a:gd name="connsiteY5" fmla="*/ 16061 h 110521"/>
                        <a:gd name="connsiteX6" fmla="*/ 23179 w 191395"/>
                        <a:gd name="connsiteY6" fmla="*/ 18947 h 110521"/>
                        <a:gd name="connsiteX7" fmla="*/ 10044 w 191395"/>
                        <a:gd name="connsiteY7" fmla="*/ 18947 h 110521"/>
                        <a:gd name="connsiteX8" fmla="*/ 2138 w 191395"/>
                        <a:gd name="connsiteY8" fmla="*/ 43216 h 110521"/>
                        <a:gd name="connsiteX9" fmla="*/ 2157 w 191395"/>
                        <a:gd name="connsiteY9" fmla="*/ 43235 h 110521"/>
                        <a:gd name="connsiteX10" fmla="*/ 28227 w 191395"/>
                        <a:gd name="connsiteY10" fmla="*/ 94213 h 110521"/>
                        <a:gd name="connsiteX11" fmla="*/ 163587 w 191395"/>
                        <a:gd name="connsiteY11" fmla="*/ 94461 h 110521"/>
                        <a:gd name="connsiteX12" fmla="*/ 189704 w 191395"/>
                        <a:gd name="connsiteY12" fmla="*/ 45236 h 110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91395" h="110521">
                          <a:moveTo>
                            <a:pt x="189704" y="45236"/>
                          </a:moveTo>
                          <a:lnTo>
                            <a:pt x="189714" y="45226"/>
                          </a:lnTo>
                          <a:lnTo>
                            <a:pt x="181170" y="18956"/>
                          </a:lnTo>
                          <a:lnTo>
                            <a:pt x="167435" y="18956"/>
                          </a:lnTo>
                          <a:cubicBezTo>
                            <a:pt x="166063" y="18061"/>
                            <a:pt x="164653" y="17166"/>
                            <a:pt x="163167" y="16308"/>
                          </a:cubicBezTo>
                          <a:cubicBezTo>
                            <a:pt x="125667" y="-5342"/>
                            <a:pt x="65069" y="-5447"/>
                            <a:pt x="27808" y="16061"/>
                          </a:cubicBezTo>
                          <a:cubicBezTo>
                            <a:pt x="26188" y="16994"/>
                            <a:pt x="24664" y="17966"/>
                            <a:pt x="23179" y="18947"/>
                          </a:cubicBezTo>
                          <a:lnTo>
                            <a:pt x="10044" y="18947"/>
                          </a:lnTo>
                          <a:lnTo>
                            <a:pt x="2138" y="43216"/>
                          </a:lnTo>
                          <a:lnTo>
                            <a:pt x="2157" y="43235"/>
                          </a:lnTo>
                          <a:cubicBezTo>
                            <a:pt x="-4482" y="61000"/>
                            <a:pt x="4205" y="80345"/>
                            <a:pt x="28227" y="94213"/>
                          </a:cubicBezTo>
                          <a:cubicBezTo>
                            <a:pt x="65727" y="115864"/>
                            <a:pt x="126325" y="115968"/>
                            <a:pt x="163587" y="94461"/>
                          </a:cubicBezTo>
                          <a:cubicBezTo>
                            <a:pt x="186713" y="81107"/>
                            <a:pt x="195400" y="62562"/>
                            <a:pt x="189704" y="45236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5" name="Freeform: Shape 13074">
                      <a:extLst>
                        <a:ext uri="{FF2B5EF4-FFF2-40B4-BE49-F238E27FC236}">
                          <a16:creationId xmlns:a16="http://schemas.microsoft.com/office/drawing/2014/main" id="{890AF068-AE90-0403-9A41-A77B77CFD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7116" y="2875273"/>
                      <a:ext cx="187213" cy="108354"/>
                    </a:xfrm>
                    <a:custGeom>
                      <a:avLst/>
                      <a:gdLst>
                        <a:gd name="connsiteX0" fmla="*/ 180375 w 187213"/>
                        <a:gd name="connsiteY0" fmla="*/ 62398 h 108354"/>
                        <a:gd name="connsiteX1" fmla="*/ 180565 w 187213"/>
                        <a:gd name="connsiteY1" fmla="*/ 60703 h 108354"/>
                        <a:gd name="connsiteX2" fmla="*/ 187214 w 187213"/>
                        <a:gd name="connsiteY2" fmla="*/ 2353 h 108354"/>
                        <a:gd name="connsiteX3" fmla="*/ 0 w 187213"/>
                        <a:gd name="connsiteY3" fmla="*/ 0 h 108354"/>
                        <a:gd name="connsiteX4" fmla="*/ 7325 w 187213"/>
                        <a:gd name="connsiteY4" fmla="*/ 62103 h 108354"/>
                        <a:gd name="connsiteX5" fmla="*/ 7344 w 187213"/>
                        <a:gd name="connsiteY5" fmla="*/ 62103 h 108354"/>
                        <a:gd name="connsiteX6" fmla="*/ 32642 w 187213"/>
                        <a:gd name="connsiteY6" fmla="*/ 93564 h 108354"/>
                        <a:gd name="connsiteX7" fmla="*/ 155419 w 187213"/>
                        <a:gd name="connsiteY7" fmla="*/ 93783 h 108354"/>
                        <a:gd name="connsiteX8" fmla="*/ 180299 w 187213"/>
                        <a:gd name="connsiteY8" fmla="*/ 63056 h 108354"/>
                        <a:gd name="connsiteX9" fmla="*/ 180299 w 187213"/>
                        <a:gd name="connsiteY9" fmla="*/ 63056 h 108354"/>
                        <a:gd name="connsiteX10" fmla="*/ 180375 w 187213"/>
                        <a:gd name="connsiteY10" fmla="*/ 62398 h 108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7213" h="108354">
                          <a:moveTo>
                            <a:pt x="180375" y="62398"/>
                          </a:moveTo>
                          <a:cubicBezTo>
                            <a:pt x="180451" y="61836"/>
                            <a:pt x="180527" y="61265"/>
                            <a:pt x="180565" y="60703"/>
                          </a:cubicBezTo>
                          <a:lnTo>
                            <a:pt x="187214" y="2353"/>
                          </a:lnTo>
                          <a:lnTo>
                            <a:pt x="0" y="0"/>
                          </a:lnTo>
                          <a:lnTo>
                            <a:pt x="7325" y="62103"/>
                          </a:lnTo>
                          <a:lnTo>
                            <a:pt x="7344" y="62103"/>
                          </a:lnTo>
                          <a:cubicBezTo>
                            <a:pt x="8992" y="73562"/>
                            <a:pt x="17421" y="84773"/>
                            <a:pt x="32642" y="93564"/>
                          </a:cubicBezTo>
                          <a:cubicBezTo>
                            <a:pt x="66656" y="113195"/>
                            <a:pt x="121615" y="113300"/>
                            <a:pt x="155419" y="93783"/>
                          </a:cubicBezTo>
                          <a:cubicBezTo>
                            <a:pt x="170259" y="85211"/>
                            <a:pt x="178546" y="74286"/>
                            <a:pt x="180299" y="63056"/>
                          </a:cubicBezTo>
                          <a:lnTo>
                            <a:pt x="180299" y="63056"/>
                          </a:lnTo>
                          <a:lnTo>
                            <a:pt x="180375" y="62398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6" name="Freeform: Shape 13075">
                      <a:extLst>
                        <a:ext uri="{FF2B5EF4-FFF2-40B4-BE49-F238E27FC236}">
                          <a16:creationId xmlns:a16="http://schemas.microsoft.com/office/drawing/2014/main" id="{5E7CE8DA-5C13-B8BA-E811-F8C561E5D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3306" y="2813062"/>
                      <a:ext cx="195453" cy="109495"/>
                    </a:xfrm>
                    <a:custGeom>
                      <a:avLst/>
                      <a:gdLst>
                        <a:gd name="connsiteX0" fmla="*/ 195453 w 195453"/>
                        <a:gd name="connsiteY0" fmla="*/ 34893 h 109495"/>
                        <a:gd name="connsiteX1" fmla="*/ 185823 w 195453"/>
                        <a:gd name="connsiteY1" fmla="*/ 34921 h 109495"/>
                        <a:gd name="connsiteX2" fmla="*/ 164487 w 195453"/>
                        <a:gd name="connsiteY2" fmla="*/ 16157 h 109495"/>
                        <a:gd name="connsiteX3" fmla="*/ 30385 w 195453"/>
                        <a:gd name="connsiteY3" fmla="*/ 15919 h 109495"/>
                        <a:gd name="connsiteX4" fmla="*/ 8668 w 195453"/>
                        <a:gd name="connsiteY4" fmla="*/ 35512 h 109495"/>
                        <a:gd name="connsiteX5" fmla="*/ 0 w 195453"/>
                        <a:gd name="connsiteY5" fmla="*/ 35540 h 109495"/>
                        <a:gd name="connsiteX6" fmla="*/ 3153 w 195453"/>
                        <a:gd name="connsiteY6" fmla="*/ 58981 h 109495"/>
                        <a:gd name="connsiteX7" fmla="*/ 3172 w 195453"/>
                        <a:gd name="connsiteY7" fmla="*/ 58981 h 109495"/>
                        <a:gd name="connsiteX8" fmla="*/ 30804 w 195453"/>
                        <a:gd name="connsiteY8" fmla="*/ 93338 h 109495"/>
                        <a:gd name="connsiteX9" fmla="*/ 164906 w 195453"/>
                        <a:gd name="connsiteY9" fmla="*/ 93576 h 109495"/>
                        <a:gd name="connsiteX10" fmla="*/ 192110 w 195453"/>
                        <a:gd name="connsiteY10" fmla="*/ 59743 h 109495"/>
                        <a:gd name="connsiteX11" fmla="*/ 195453 w 195453"/>
                        <a:gd name="connsiteY11" fmla="*/ 34893 h 109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5453" h="109495">
                          <a:moveTo>
                            <a:pt x="195453" y="34893"/>
                          </a:moveTo>
                          <a:lnTo>
                            <a:pt x="185823" y="34921"/>
                          </a:lnTo>
                          <a:cubicBezTo>
                            <a:pt x="181166" y="28092"/>
                            <a:pt x="174069" y="21682"/>
                            <a:pt x="164487" y="16157"/>
                          </a:cubicBezTo>
                          <a:cubicBezTo>
                            <a:pt x="127340" y="-5293"/>
                            <a:pt x="67304" y="-5398"/>
                            <a:pt x="30385" y="15919"/>
                          </a:cubicBezTo>
                          <a:cubicBezTo>
                            <a:pt x="20450" y="21653"/>
                            <a:pt x="13230" y="28358"/>
                            <a:pt x="8668" y="35512"/>
                          </a:cubicBezTo>
                          <a:lnTo>
                            <a:pt x="0" y="35540"/>
                          </a:lnTo>
                          <a:lnTo>
                            <a:pt x="3153" y="58981"/>
                          </a:lnTo>
                          <a:lnTo>
                            <a:pt x="3172" y="58981"/>
                          </a:lnTo>
                          <a:cubicBezTo>
                            <a:pt x="4982" y="71497"/>
                            <a:pt x="14173" y="83737"/>
                            <a:pt x="30804" y="93338"/>
                          </a:cubicBezTo>
                          <a:cubicBezTo>
                            <a:pt x="67951" y="114788"/>
                            <a:pt x="127988" y="114893"/>
                            <a:pt x="164906" y="93576"/>
                          </a:cubicBezTo>
                          <a:cubicBezTo>
                            <a:pt x="181242" y="84147"/>
                            <a:pt x="190291" y="72097"/>
                            <a:pt x="192110" y="59743"/>
                          </a:cubicBezTo>
                          <a:lnTo>
                            <a:pt x="195453" y="34893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65000"/>
                        <a:lumOff val="3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7" name="Freeform: Shape 13076">
                      <a:extLst>
                        <a:ext uri="{FF2B5EF4-FFF2-40B4-BE49-F238E27FC236}">
                          <a16:creationId xmlns:a16="http://schemas.microsoft.com/office/drawing/2014/main" id="{B057D49F-9B5D-068E-77C6-624E0B505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3014" y="2787980"/>
                      <a:ext cx="195885" cy="113090"/>
                    </a:xfrm>
                    <a:custGeom>
                      <a:avLst/>
                      <a:gdLst>
                        <a:gd name="connsiteX0" fmla="*/ 167418 w 195885"/>
                        <a:gd name="connsiteY0" fmla="*/ 96655 h 113090"/>
                        <a:gd name="connsiteX1" fmla="*/ 28905 w 195885"/>
                        <a:gd name="connsiteY1" fmla="*/ 96408 h 113090"/>
                        <a:gd name="connsiteX2" fmla="*/ 28467 w 195885"/>
                        <a:gd name="connsiteY2" fmla="*/ 16436 h 113090"/>
                        <a:gd name="connsiteX3" fmla="*/ 166980 w 195885"/>
                        <a:gd name="connsiteY3" fmla="*/ 16683 h 113090"/>
                        <a:gd name="connsiteX4" fmla="*/ 167418 w 195885"/>
                        <a:gd name="connsiteY4" fmla="*/ 96655 h 113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5885" h="113090">
                          <a:moveTo>
                            <a:pt x="167418" y="96655"/>
                          </a:moveTo>
                          <a:cubicBezTo>
                            <a:pt x="129289" y="118668"/>
                            <a:pt x="67272" y="118553"/>
                            <a:pt x="28905" y="96408"/>
                          </a:cubicBezTo>
                          <a:cubicBezTo>
                            <a:pt x="-9461" y="74252"/>
                            <a:pt x="-9661" y="38448"/>
                            <a:pt x="28467" y="16436"/>
                          </a:cubicBezTo>
                          <a:cubicBezTo>
                            <a:pt x="66596" y="-5577"/>
                            <a:pt x="128613" y="-5462"/>
                            <a:pt x="166980" y="16683"/>
                          </a:cubicBezTo>
                          <a:cubicBezTo>
                            <a:pt x="205346" y="38839"/>
                            <a:pt x="205547" y="74643"/>
                            <a:pt x="167418" y="96655"/>
                          </a:cubicBezTo>
                          <a:close/>
                        </a:path>
                      </a:pathLst>
                    </a:custGeom>
                    <a:solidFill>
                      <a:srgbClr val="EDE3E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8" name="Freeform: Shape 13077">
                      <a:extLst>
                        <a:ext uri="{FF2B5EF4-FFF2-40B4-BE49-F238E27FC236}">
                          <a16:creationId xmlns:a16="http://schemas.microsoft.com/office/drawing/2014/main" id="{274D9D70-5DDB-831B-738D-57F01669D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7097" y="2790342"/>
                      <a:ext cx="187710" cy="108368"/>
                    </a:xfrm>
                    <a:custGeom>
                      <a:avLst/>
                      <a:gdLst>
                        <a:gd name="connsiteX0" fmla="*/ 160430 w 187710"/>
                        <a:gd name="connsiteY0" fmla="*/ 92618 h 108368"/>
                        <a:gd name="connsiteX1" fmla="*/ 27699 w 187710"/>
                        <a:gd name="connsiteY1" fmla="*/ 92380 h 108368"/>
                        <a:gd name="connsiteX2" fmla="*/ 27280 w 187710"/>
                        <a:gd name="connsiteY2" fmla="*/ 15751 h 108368"/>
                        <a:gd name="connsiteX3" fmla="*/ 160011 w 187710"/>
                        <a:gd name="connsiteY3" fmla="*/ 15989 h 108368"/>
                        <a:gd name="connsiteX4" fmla="*/ 160430 w 187710"/>
                        <a:gd name="connsiteY4" fmla="*/ 92618 h 108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710" h="108368">
                          <a:moveTo>
                            <a:pt x="160430" y="92618"/>
                          </a:moveTo>
                          <a:cubicBezTo>
                            <a:pt x="123892" y="113716"/>
                            <a:pt x="64466" y="113601"/>
                            <a:pt x="27699" y="92380"/>
                          </a:cubicBezTo>
                          <a:cubicBezTo>
                            <a:pt x="-9067" y="71148"/>
                            <a:pt x="-9258" y="36839"/>
                            <a:pt x="27280" y="15751"/>
                          </a:cubicBezTo>
                          <a:cubicBezTo>
                            <a:pt x="63818" y="-5347"/>
                            <a:pt x="123244" y="-5232"/>
                            <a:pt x="160011" y="15989"/>
                          </a:cubicBezTo>
                          <a:cubicBezTo>
                            <a:pt x="196777" y="37220"/>
                            <a:pt x="196968" y="71529"/>
                            <a:pt x="160430" y="92618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79" name="Freeform: Shape 13078">
                      <a:extLst>
                        <a:ext uri="{FF2B5EF4-FFF2-40B4-BE49-F238E27FC236}">
                          <a16:creationId xmlns:a16="http://schemas.microsoft.com/office/drawing/2014/main" id="{DBEB444D-D745-C835-5DAB-DB9019914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29307" y="2813627"/>
                      <a:ext cx="183289" cy="85096"/>
                    </a:xfrm>
                    <a:custGeom>
                      <a:avLst/>
                      <a:gdLst>
                        <a:gd name="connsiteX0" fmla="*/ 157801 w 183289"/>
                        <a:gd name="connsiteY0" fmla="*/ 15993 h 85096"/>
                        <a:gd name="connsiteX1" fmla="*/ 25070 w 183289"/>
                        <a:gd name="connsiteY1" fmla="*/ 15755 h 85096"/>
                        <a:gd name="connsiteX2" fmla="*/ 0 w 183289"/>
                        <a:gd name="connsiteY2" fmla="*/ 42215 h 85096"/>
                        <a:gd name="connsiteX3" fmla="*/ 25489 w 183289"/>
                        <a:gd name="connsiteY3" fmla="*/ 69104 h 85096"/>
                        <a:gd name="connsiteX4" fmla="*/ 158220 w 183289"/>
                        <a:gd name="connsiteY4" fmla="*/ 69342 h 85096"/>
                        <a:gd name="connsiteX5" fmla="*/ 183290 w 183289"/>
                        <a:gd name="connsiteY5" fmla="*/ 42882 h 85096"/>
                        <a:gd name="connsiteX6" fmla="*/ 157801 w 183289"/>
                        <a:gd name="connsiteY6" fmla="*/ 15993 h 85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3289" h="85096">
                          <a:moveTo>
                            <a:pt x="157801" y="15993"/>
                          </a:moveTo>
                          <a:cubicBezTo>
                            <a:pt x="121034" y="-5239"/>
                            <a:pt x="61608" y="-5343"/>
                            <a:pt x="25070" y="15755"/>
                          </a:cubicBezTo>
                          <a:cubicBezTo>
                            <a:pt x="12020" y="23289"/>
                            <a:pt x="3686" y="32509"/>
                            <a:pt x="0" y="42215"/>
                          </a:cubicBezTo>
                          <a:cubicBezTo>
                            <a:pt x="3724" y="52054"/>
                            <a:pt x="12211" y="61436"/>
                            <a:pt x="25489" y="69104"/>
                          </a:cubicBezTo>
                          <a:cubicBezTo>
                            <a:pt x="62255" y="90335"/>
                            <a:pt x="121682" y="90440"/>
                            <a:pt x="158220" y="69342"/>
                          </a:cubicBezTo>
                          <a:cubicBezTo>
                            <a:pt x="171269" y="61808"/>
                            <a:pt x="179603" y="52588"/>
                            <a:pt x="183290" y="42882"/>
                          </a:cubicBezTo>
                          <a:cubicBezTo>
                            <a:pt x="179565" y="33033"/>
                            <a:pt x="171088" y="23660"/>
                            <a:pt x="157801" y="15993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80" name="Freeform: Shape 13079">
                      <a:extLst>
                        <a:ext uri="{FF2B5EF4-FFF2-40B4-BE49-F238E27FC236}">
                          <a16:creationId xmlns:a16="http://schemas.microsoft.com/office/drawing/2014/main" id="{E83E9785-802C-04B3-011C-20D03A086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70065" y="2880310"/>
                      <a:ext cx="101774" cy="18389"/>
                    </a:xfrm>
                    <a:custGeom>
                      <a:avLst/>
                      <a:gdLst>
                        <a:gd name="connsiteX0" fmla="*/ 0 w 101774"/>
                        <a:gd name="connsiteY0" fmla="*/ 9564 h 18389"/>
                        <a:gd name="connsiteX1" fmla="*/ 101775 w 101774"/>
                        <a:gd name="connsiteY1" fmla="*/ 9926 h 18389"/>
                        <a:gd name="connsiteX2" fmla="*/ 0 w 101774"/>
                        <a:gd name="connsiteY2" fmla="*/ 9564 h 18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01774" h="18389">
                          <a:moveTo>
                            <a:pt x="0" y="9564"/>
                          </a:moveTo>
                          <a:cubicBezTo>
                            <a:pt x="30890" y="21204"/>
                            <a:pt x="70904" y="21337"/>
                            <a:pt x="101775" y="9926"/>
                          </a:cubicBezTo>
                          <a:cubicBezTo>
                            <a:pt x="71637" y="-3180"/>
                            <a:pt x="30108" y="-3314"/>
                            <a:pt x="0" y="9564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011" name="Graphic 7674">
                    <a:extLst>
                      <a:ext uri="{FF2B5EF4-FFF2-40B4-BE49-F238E27FC236}">
                        <a16:creationId xmlns:a16="http://schemas.microsoft.com/office/drawing/2014/main" id="{43467E74-04BA-8032-C287-9ACFD72E8505}"/>
                      </a:ext>
                    </a:extLst>
                  </p:cNvPr>
                  <p:cNvGrpSpPr/>
                  <p:nvPr/>
                </p:nvGrpSpPr>
                <p:grpSpPr>
                  <a:xfrm>
                    <a:off x="5012233" y="3887606"/>
                    <a:ext cx="51416" cy="63129"/>
                    <a:chOff x="14733784" y="3087709"/>
                    <a:chExt cx="17888" cy="21963"/>
                  </a:xfrm>
                  <a:solidFill>
                    <a:srgbClr val="3C2832"/>
                  </a:solidFill>
                </p:grpSpPr>
                <p:sp>
                  <p:nvSpPr>
                    <p:cNvPr id="13067" name="Freeform: Shape 13066">
                      <a:extLst>
                        <a:ext uri="{FF2B5EF4-FFF2-40B4-BE49-F238E27FC236}">
                          <a16:creationId xmlns:a16="http://schemas.microsoft.com/office/drawing/2014/main" id="{4C4DA08D-6D0E-ACF2-9DFD-FA7ED0487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6127" y="3087709"/>
                      <a:ext cx="15544" cy="21659"/>
                    </a:xfrm>
                    <a:custGeom>
                      <a:avLst/>
                      <a:gdLst>
                        <a:gd name="connsiteX0" fmla="*/ 0 w 15544"/>
                        <a:gd name="connsiteY0" fmla="*/ 1562 h 21659"/>
                        <a:gd name="connsiteX1" fmla="*/ 2848 w 15544"/>
                        <a:gd name="connsiteY1" fmla="*/ 6763 h 21659"/>
                        <a:gd name="connsiteX2" fmla="*/ 7858 w 15544"/>
                        <a:gd name="connsiteY2" fmla="*/ 15897 h 21659"/>
                        <a:gd name="connsiteX3" fmla="*/ 11011 w 15544"/>
                        <a:gd name="connsiteY3" fmla="*/ 21660 h 21659"/>
                        <a:gd name="connsiteX4" fmla="*/ 13192 w 15544"/>
                        <a:gd name="connsiteY4" fmla="*/ 20402 h 21659"/>
                        <a:gd name="connsiteX5" fmla="*/ 13192 w 15544"/>
                        <a:gd name="connsiteY5" fmla="*/ 20402 h 21659"/>
                        <a:gd name="connsiteX6" fmla="*/ 15545 w 15544"/>
                        <a:gd name="connsiteY6" fmla="*/ 15145 h 21659"/>
                        <a:gd name="connsiteX7" fmla="*/ 7468 w 15544"/>
                        <a:gd name="connsiteY7" fmla="*/ 1095 h 21659"/>
                        <a:gd name="connsiteX8" fmla="*/ 1743 w 15544"/>
                        <a:gd name="connsiteY8" fmla="*/ 562 h 21659"/>
                        <a:gd name="connsiteX9" fmla="*/ 1743 w 15544"/>
                        <a:gd name="connsiteY9" fmla="*/ 562 h 21659"/>
                        <a:gd name="connsiteX10" fmla="*/ 0 w 15544"/>
                        <a:gd name="connsiteY10" fmla="*/ 1562 h 21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544" h="21659">
                          <a:moveTo>
                            <a:pt x="0" y="1562"/>
                          </a:moveTo>
                          <a:lnTo>
                            <a:pt x="2848" y="6763"/>
                          </a:lnTo>
                          <a:cubicBezTo>
                            <a:pt x="3562" y="10077"/>
                            <a:pt x="5429" y="13478"/>
                            <a:pt x="7858" y="15897"/>
                          </a:cubicBezTo>
                          <a:lnTo>
                            <a:pt x="11011" y="21660"/>
                          </a:lnTo>
                          <a:lnTo>
                            <a:pt x="13192" y="20402"/>
                          </a:lnTo>
                          <a:lnTo>
                            <a:pt x="13192" y="20402"/>
                          </a:lnTo>
                          <a:cubicBezTo>
                            <a:pt x="14640" y="19545"/>
                            <a:pt x="15545" y="17726"/>
                            <a:pt x="15545" y="15145"/>
                          </a:cubicBezTo>
                          <a:cubicBezTo>
                            <a:pt x="15545" y="9963"/>
                            <a:pt x="11925" y="3677"/>
                            <a:pt x="7468" y="1095"/>
                          </a:cubicBezTo>
                          <a:cubicBezTo>
                            <a:pt x="5229" y="-200"/>
                            <a:pt x="3200" y="-305"/>
                            <a:pt x="1743" y="562"/>
                          </a:cubicBezTo>
                          <a:lnTo>
                            <a:pt x="1743" y="562"/>
                          </a:lnTo>
                          <a:lnTo>
                            <a:pt x="0" y="1562"/>
                          </a:lnTo>
                          <a:close/>
                        </a:path>
                      </a:pathLst>
                    </a:custGeom>
                    <a:solidFill>
                      <a:srgbClr val="3C283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8" name="Freeform: Shape 13067">
                      <a:extLst>
                        <a:ext uri="{FF2B5EF4-FFF2-40B4-BE49-F238E27FC236}">
                          <a16:creationId xmlns:a16="http://schemas.microsoft.com/office/drawing/2014/main" id="{D26857BA-26D9-F0BE-1DCB-6816CACB5B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3784" y="3088710"/>
                      <a:ext cx="16154" cy="20962"/>
                    </a:xfrm>
                    <a:custGeom>
                      <a:avLst/>
                      <a:gdLst>
                        <a:gd name="connsiteX0" fmla="*/ 0 w 16154"/>
                        <a:gd name="connsiteY0" fmla="*/ 5819 h 20962"/>
                        <a:gd name="connsiteX1" fmla="*/ 8077 w 16154"/>
                        <a:gd name="connsiteY1" fmla="*/ 19868 h 20962"/>
                        <a:gd name="connsiteX2" fmla="*/ 16154 w 16154"/>
                        <a:gd name="connsiteY2" fmla="*/ 15144 h 20962"/>
                        <a:gd name="connsiteX3" fmla="*/ 8077 w 16154"/>
                        <a:gd name="connsiteY3" fmla="*/ 1095 h 20962"/>
                        <a:gd name="connsiteX4" fmla="*/ 0 w 16154"/>
                        <a:gd name="connsiteY4" fmla="*/ 5819 h 20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54" h="20962">
                          <a:moveTo>
                            <a:pt x="0" y="5819"/>
                          </a:moveTo>
                          <a:cubicBezTo>
                            <a:pt x="0" y="11001"/>
                            <a:pt x="3620" y="17287"/>
                            <a:pt x="8077" y="19868"/>
                          </a:cubicBezTo>
                          <a:cubicBezTo>
                            <a:pt x="12535" y="22440"/>
                            <a:pt x="16154" y="20326"/>
                            <a:pt x="16154" y="15144"/>
                          </a:cubicBezTo>
                          <a:cubicBezTo>
                            <a:pt x="16154" y="9962"/>
                            <a:pt x="12535" y="3676"/>
                            <a:pt x="8077" y="1095"/>
                          </a:cubicBezTo>
                          <a:cubicBezTo>
                            <a:pt x="3610" y="-1477"/>
                            <a:pt x="0" y="637"/>
                            <a:pt x="0" y="5819"/>
                          </a:cubicBezTo>
                          <a:close/>
                        </a:path>
                      </a:pathLst>
                    </a:custGeom>
                    <a:solidFill>
                      <a:schemeClr val="tx2">
                        <a:lumMod val="85000"/>
                        <a:lumOff val="1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012" name="Freeform: Shape 13011">
                    <a:extLst>
                      <a:ext uri="{FF2B5EF4-FFF2-40B4-BE49-F238E27FC236}">
                        <a16:creationId xmlns:a16="http://schemas.microsoft.com/office/drawing/2014/main" id="{40690396-ADB6-A291-15BD-CF08B626D450}"/>
                      </a:ext>
                    </a:extLst>
                  </p:cNvPr>
                  <p:cNvSpPr/>
                  <p:nvPr/>
                </p:nvSpPr>
                <p:spPr>
                  <a:xfrm>
                    <a:off x="5423614" y="3892889"/>
                    <a:ext cx="158517" cy="103706"/>
                  </a:xfrm>
                  <a:custGeom>
                    <a:avLst/>
                    <a:gdLst>
                      <a:gd name="connsiteX0" fmla="*/ 55150 w 55149"/>
                      <a:gd name="connsiteY0" fmla="*/ 36081 h 36080"/>
                      <a:gd name="connsiteX1" fmla="*/ 55150 w 55149"/>
                      <a:gd name="connsiteY1" fmla="*/ 31833 h 36080"/>
                      <a:gd name="connsiteX2" fmla="*/ 0 w 55149"/>
                      <a:gd name="connsiteY2" fmla="*/ 0 h 36080"/>
                      <a:gd name="connsiteX3" fmla="*/ 0 w 55149"/>
                      <a:gd name="connsiteY3" fmla="*/ 4239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9" h="36080">
                        <a:moveTo>
                          <a:pt x="55150" y="36081"/>
                        </a:moveTo>
                        <a:lnTo>
                          <a:pt x="55150" y="31833"/>
                        </a:lnTo>
                        <a:lnTo>
                          <a:pt x="0" y="0"/>
                        </a:lnTo>
                        <a:lnTo>
                          <a:pt x="0" y="4239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13" name="Freeform: Shape 13012">
                    <a:extLst>
                      <a:ext uri="{FF2B5EF4-FFF2-40B4-BE49-F238E27FC236}">
                        <a16:creationId xmlns:a16="http://schemas.microsoft.com/office/drawing/2014/main" id="{BEF65586-0C24-59FA-8DCF-1586008ABE5A}"/>
                      </a:ext>
                    </a:extLst>
                  </p:cNvPr>
                  <p:cNvSpPr/>
                  <p:nvPr/>
                </p:nvSpPr>
                <p:spPr>
                  <a:xfrm>
                    <a:off x="5582133" y="3929631"/>
                    <a:ext cx="94836" cy="66966"/>
                  </a:xfrm>
                  <a:custGeom>
                    <a:avLst/>
                    <a:gdLst>
                      <a:gd name="connsiteX0" fmla="*/ 0 w 32994"/>
                      <a:gd name="connsiteY0" fmla="*/ 23298 h 23298"/>
                      <a:gd name="connsiteX1" fmla="*/ 0 w 32994"/>
                      <a:gd name="connsiteY1" fmla="*/ 19050 h 23298"/>
                      <a:gd name="connsiteX2" fmla="*/ 32995 w 32994"/>
                      <a:gd name="connsiteY2" fmla="*/ 0 h 23298"/>
                      <a:gd name="connsiteX3" fmla="*/ 32995 w 32994"/>
                      <a:gd name="connsiteY3" fmla="*/ 4248 h 23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94" h="23298">
                        <a:moveTo>
                          <a:pt x="0" y="23298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32995" y="4248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14" name="Freeform: Shape 13013">
                    <a:extLst>
                      <a:ext uri="{FF2B5EF4-FFF2-40B4-BE49-F238E27FC236}">
                        <a16:creationId xmlns:a16="http://schemas.microsoft.com/office/drawing/2014/main" id="{380BAA6B-3F9F-C3EB-565F-54D4591B5A96}"/>
                      </a:ext>
                    </a:extLst>
                  </p:cNvPr>
                  <p:cNvSpPr/>
                  <p:nvPr/>
                </p:nvSpPr>
                <p:spPr>
                  <a:xfrm>
                    <a:off x="5423614" y="3838133"/>
                    <a:ext cx="253355" cy="146251"/>
                  </a:xfrm>
                  <a:custGeom>
                    <a:avLst/>
                    <a:gdLst>
                      <a:gd name="connsiteX0" fmla="*/ 55150 w 88144"/>
                      <a:gd name="connsiteY0" fmla="*/ 50883 h 50882"/>
                      <a:gd name="connsiteX1" fmla="*/ 0 w 88144"/>
                      <a:gd name="connsiteY1" fmla="*/ 19050 h 50882"/>
                      <a:gd name="connsiteX2" fmla="*/ 32995 w 88144"/>
                      <a:gd name="connsiteY2" fmla="*/ 0 h 50882"/>
                      <a:gd name="connsiteX3" fmla="*/ 88144 w 88144"/>
                      <a:gd name="connsiteY3" fmla="*/ 31833 h 50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144" h="50882">
                        <a:moveTo>
                          <a:pt x="55150" y="50883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88144" y="31833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015" name="Graphic 7674">
                    <a:extLst>
                      <a:ext uri="{FF2B5EF4-FFF2-40B4-BE49-F238E27FC236}">
                        <a16:creationId xmlns:a16="http://schemas.microsoft.com/office/drawing/2014/main" id="{53014C5D-7655-2D84-4541-CCA9DF306B24}"/>
                      </a:ext>
                    </a:extLst>
                  </p:cNvPr>
                  <p:cNvGrpSpPr/>
                  <p:nvPr/>
                </p:nvGrpSpPr>
                <p:grpSpPr>
                  <a:xfrm>
                    <a:off x="5417319" y="3837231"/>
                    <a:ext cx="110415" cy="126786"/>
                    <a:chOff x="14874716" y="3070183"/>
                    <a:chExt cx="38414" cy="44110"/>
                  </a:xfrm>
                  <a:solidFill>
                    <a:schemeClr val="accent1"/>
                  </a:solidFill>
                </p:grpSpPr>
                <p:sp>
                  <p:nvSpPr>
                    <p:cNvPr id="13053" name="Freeform: Shape 13052">
                      <a:extLst>
                        <a:ext uri="{FF2B5EF4-FFF2-40B4-BE49-F238E27FC236}">
                          <a16:creationId xmlns:a16="http://schemas.microsoft.com/office/drawing/2014/main" id="{93C45027-D9F3-3686-82F6-B04D61AC6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04320"/>
                      <a:ext cx="18535" cy="9972"/>
                    </a:xfrm>
                    <a:custGeom>
                      <a:avLst/>
                      <a:gdLst>
                        <a:gd name="connsiteX0" fmla="*/ 1457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4" name="Freeform: Shape 13053">
                      <a:extLst>
                        <a:ext uri="{FF2B5EF4-FFF2-40B4-BE49-F238E27FC236}">
                          <a16:creationId xmlns:a16="http://schemas.microsoft.com/office/drawing/2014/main" id="{8844C71E-327D-7D9B-1587-F6AB656B40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02034"/>
                      <a:ext cx="18535" cy="10696"/>
                    </a:xfrm>
                    <a:custGeom>
                      <a:avLst/>
                      <a:gdLst>
                        <a:gd name="connsiteX0" fmla="*/ 1457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7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BDAB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5" name="Freeform: Shape 13054">
                      <a:extLst>
                        <a:ext uri="{FF2B5EF4-FFF2-40B4-BE49-F238E27FC236}">
                          <a16:creationId xmlns:a16="http://schemas.microsoft.com/office/drawing/2014/main" id="{2836F16B-FE05-BFCE-D4D0-6CD4D6951C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099005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6" name="Freeform: Shape 13055">
                      <a:extLst>
                        <a:ext uri="{FF2B5EF4-FFF2-40B4-BE49-F238E27FC236}">
                          <a16:creationId xmlns:a16="http://schemas.microsoft.com/office/drawing/2014/main" id="{FB4ABCFE-8C2C-1D22-8B0E-EDD98C62F7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096729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9B7B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7" name="Freeform: Shape 13056">
                      <a:extLst>
                        <a:ext uri="{FF2B5EF4-FFF2-40B4-BE49-F238E27FC236}">
                          <a16:creationId xmlns:a16="http://schemas.microsoft.com/office/drawing/2014/main" id="{C014853C-DC44-F0FE-E9B2-AD3E9E72E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093700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8" name="Freeform: Shape 13057">
                      <a:extLst>
                        <a:ext uri="{FF2B5EF4-FFF2-40B4-BE49-F238E27FC236}">
                          <a16:creationId xmlns:a16="http://schemas.microsoft.com/office/drawing/2014/main" id="{03FBF509-354E-D387-093B-F752BC26D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091414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AB9B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9" name="Freeform: Shape 13058">
                      <a:extLst>
                        <a:ext uri="{FF2B5EF4-FFF2-40B4-BE49-F238E27FC236}">
                          <a16:creationId xmlns:a16="http://schemas.microsoft.com/office/drawing/2014/main" id="{C7F8896E-B906-F1EA-99DC-2E6E4F82A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088394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0" name="Freeform: Shape 13059">
                      <a:extLst>
                        <a:ext uri="{FF2B5EF4-FFF2-40B4-BE49-F238E27FC236}">
                          <a16:creationId xmlns:a16="http://schemas.microsoft.com/office/drawing/2014/main" id="{E1ABA7F6-D622-45E3-EB7E-5D0EA7EF34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086109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CBC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1" name="Freeform: Shape 13060">
                      <a:extLst>
                        <a:ext uri="{FF2B5EF4-FFF2-40B4-BE49-F238E27FC236}">
                          <a16:creationId xmlns:a16="http://schemas.microsoft.com/office/drawing/2014/main" id="{62346179-465C-9E40-D8EB-C6FEC216AF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083080"/>
                      <a:ext cx="18526" cy="9972"/>
                    </a:xfrm>
                    <a:custGeom>
                      <a:avLst/>
                      <a:gdLst>
                        <a:gd name="connsiteX0" fmla="*/ 14573 w 18526"/>
                        <a:gd name="connsiteY0" fmla="*/ 9973 h 9972"/>
                        <a:gd name="connsiteX1" fmla="*/ 0 w 18526"/>
                        <a:gd name="connsiteY1" fmla="*/ 1562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44 h 9972"/>
                        <a:gd name="connsiteX4" fmla="*/ 18526 w 18526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73" y="9973"/>
                          </a:moveTo>
                          <a:lnTo>
                            <a:pt x="0" y="1562"/>
                          </a:lnTo>
                          <a:lnTo>
                            <a:pt x="0" y="0"/>
                          </a:lnTo>
                          <a:lnTo>
                            <a:pt x="18526" y="6144"/>
                          </a:lnTo>
                          <a:lnTo>
                            <a:pt x="1852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2" name="Freeform: Shape 13061">
                      <a:extLst>
                        <a:ext uri="{FF2B5EF4-FFF2-40B4-BE49-F238E27FC236}">
                          <a16:creationId xmlns:a16="http://schemas.microsoft.com/office/drawing/2014/main" id="{96F86FD1-B87F-224D-3B28-AE3FFB05E8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080803"/>
                      <a:ext cx="18526" cy="10696"/>
                    </a:xfrm>
                    <a:custGeom>
                      <a:avLst/>
                      <a:gdLst>
                        <a:gd name="connsiteX0" fmla="*/ 14573 w 18526"/>
                        <a:gd name="connsiteY0" fmla="*/ 10697 h 10696"/>
                        <a:gd name="connsiteX1" fmla="*/ 0 w 18526"/>
                        <a:gd name="connsiteY1" fmla="*/ 2276 h 10696"/>
                        <a:gd name="connsiteX2" fmla="*/ 3943 w 18526"/>
                        <a:gd name="connsiteY2" fmla="*/ 0 h 10696"/>
                        <a:gd name="connsiteX3" fmla="*/ 18526 w 18526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73" y="10697"/>
                          </a:moveTo>
                          <a:lnTo>
                            <a:pt x="0" y="2276"/>
                          </a:lnTo>
                          <a:lnTo>
                            <a:pt x="394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EBEB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3" name="Freeform: Shape 13062">
                      <a:extLst>
                        <a:ext uri="{FF2B5EF4-FFF2-40B4-BE49-F238E27FC236}">
                          <a16:creationId xmlns:a16="http://schemas.microsoft.com/office/drawing/2014/main" id="{D132329D-005C-6714-2E0D-57298E9B9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077774"/>
                      <a:ext cx="18526" cy="9972"/>
                    </a:xfrm>
                    <a:custGeom>
                      <a:avLst/>
                      <a:gdLst>
                        <a:gd name="connsiteX0" fmla="*/ 1458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4" name="Freeform: Shape 13063">
                      <a:extLst>
                        <a:ext uri="{FF2B5EF4-FFF2-40B4-BE49-F238E27FC236}">
                          <a16:creationId xmlns:a16="http://schemas.microsoft.com/office/drawing/2014/main" id="{8ADC4B57-DB57-9EC8-91FD-7485D7039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075488"/>
                      <a:ext cx="18526" cy="10706"/>
                    </a:xfrm>
                    <a:custGeom>
                      <a:avLst/>
                      <a:gdLst>
                        <a:gd name="connsiteX0" fmla="*/ 14583 w 18526"/>
                        <a:gd name="connsiteY0" fmla="*/ 10706 h 10706"/>
                        <a:gd name="connsiteX1" fmla="*/ 0 w 18526"/>
                        <a:gd name="connsiteY1" fmla="*/ 2286 h 10706"/>
                        <a:gd name="connsiteX2" fmla="*/ 3953 w 18526"/>
                        <a:gd name="connsiteY2" fmla="*/ 0 h 10706"/>
                        <a:gd name="connsiteX3" fmla="*/ 18526 w 18526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FC0B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5" name="Freeform: Shape 13064">
                      <a:extLst>
                        <a:ext uri="{FF2B5EF4-FFF2-40B4-BE49-F238E27FC236}">
                          <a16:creationId xmlns:a16="http://schemas.microsoft.com/office/drawing/2014/main" id="{F976EC8E-FA70-C0F3-3297-2B2118E26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072469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66" name="Freeform: Shape 13065">
                      <a:extLst>
                        <a:ext uri="{FF2B5EF4-FFF2-40B4-BE49-F238E27FC236}">
                          <a16:creationId xmlns:a16="http://schemas.microsoft.com/office/drawing/2014/main" id="{15B2AD8C-FF17-E493-6467-3692F4CDD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070183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D1C2B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3016" name="Freeform: Shape 13015">
                    <a:extLst>
                      <a:ext uri="{FF2B5EF4-FFF2-40B4-BE49-F238E27FC236}">
                        <a16:creationId xmlns:a16="http://schemas.microsoft.com/office/drawing/2014/main" id="{4DB3BD7B-C7E9-433B-CEC4-3A9D894F0BED}"/>
                      </a:ext>
                    </a:extLst>
                  </p:cNvPr>
                  <p:cNvSpPr/>
                  <p:nvPr/>
                </p:nvSpPr>
                <p:spPr>
                  <a:xfrm>
                    <a:off x="5226219" y="3882320"/>
                    <a:ext cx="158491" cy="103706"/>
                  </a:xfrm>
                  <a:custGeom>
                    <a:avLst/>
                    <a:gdLst>
                      <a:gd name="connsiteX0" fmla="*/ 55140 w 55140"/>
                      <a:gd name="connsiteY0" fmla="*/ 36081 h 36080"/>
                      <a:gd name="connsiteX1" fmla="*/ 0 w 55140"/>
                      <a:gd name="connsiteY1" fmla="*/ 4239 h 36080"/>
                      <a:gd name="connsiteX2" fmla="*/ 0 w 55140"/>
                      <a:gd name="connsiteY2" fmla="*/ 0 h 36080"/>
                      <a:gd name="connsiteX3" fmla="*/ 55140 w 55140"/>
                      <a:gd name="connsiteY3" fmla="*/ 31842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80">
                        <a:moveTo>
                          <a:pt x="55140" y="3608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42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17" name="Freeform: Shape 13016">
                    <a:extLst>
                      <a:ext uri="{FF2B5EF4-FFF2-40B4-BE49-F238E27FC236}">
                        <a16:creationId xmlns:a16="http://schemas.microsoft.com/office/drawing/2014/main" id="{C044D75E-CA02-AF1C-0108-66B1EFCEC04C}"/>
                      </a:ext>
                    </a:extLst>
                  </p:cNvPr>
                  <p:cNvSpPr/>
                  <p:nvPr/>
                </p:nvSpPr>
                <p:spPr>
                  <a:xfrm>
                    <a:off x="5226219" y="3807881"/>
                    <a:ext cx="287413" cy="165963"/>
                  </a:xfrm>
                  <a:custGeom>
                    <a:avLst/>
                    <a:gdLst>
                      <a:gd name="connsiteX0" fmla="*/ 55140 w 99993"/>
                      <a:gd name="connsiteY0" fmla="*/ 57741 h 57740"/>
                      <a:gd name="connsiteX1" fmla="*/ 0 w 99993"/>
                      <a:gd name="connsiteY1" fmla="*/ 25898 h 57740"/>
                      <a:gd name="connsiteX2" fmla="*/ 44853 w 99993"/>
                      <a:gd name="connsiteY2" fmla="*/ 0 h 57740"/>
                      <a:gd name="connsiteX3" fmla="*/ 99993 w 99993"/>
                      <a:gd name="connsiteY3" fmla="*/ 31842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40">
                        <a:moveTo>
                          <a:pt x="55140" y="57741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99993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18" name="Freeform: Shape 13017">
                    <a:extLst>
                      <a:ext uri="{FF2B5EF4-FFF2-40B4-BE49-F238E27FC236}">
                        <a16:creationId xmlns:a16="http://schemas.microsoft.com/office/drawing/2014/main" id="{A6123DBF-97A0-12A1-EE2B-9610A01EC447}"/>
                      </a:ext>
                    </a:extLst>
                  </p:cNvPr>
                  <p:cNvSpPr/>
                  <p:nvPr/>
                </p:nvSpPr>
                <p:spPr>
                  <a:xfrm>
                    <a:off x="5384709" y="3899405"/>
                    <a:ext cx="128922" cy="86623"/>
                  </a:xfrm>
                  <a:custGeom>
                    <a:avLst/>
                    <a:gdLst>
                      <a:gd name="connsiteX0" fmla="*/ 0 w 44853"/>
                      <a:gd name="connsiteY0" fmla="*/ 30137 h 30137"/>
                      <a:gd name="connsiteX1" fmla="*/ 0 w 44853"/>
                      <a:gd name="connsiteY1" fmla="*/ 25898 h 30137"/>
                      <a:gd name="connsiteX2" fmla="*/ 44853 w 44853"/>
                      <a:gd name="connsiteY2" fmla="*/ 0 h 30137"/>
                      <a:gd name="connsiteX3" fmla="*/ 44853 w 44853"/>
                      <a:gd name="connsiteY3" fmla="*/ 4239 h 3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37">
                        <a:moveTo>
                          <a:pt x="0" y="30137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3019" name="Graphic 7674">
                    <a:extLst>
                      <a:ext uri="{FF2B5EF4-FFF2-40B4-BE49-F238E27FC236}">
                        <a16:creationId xmlns:a16="http://schemas.microsoft.com/office/drawing/2014/main" id="{9E962958-9AC4-92E1-8632-8149294B9EAC}"/>
                      </a:ext>
                    </a:extLst>
                  </p:cNvPr>
                  <p:cNvGrpSpPr/>
                  <p:nvPr/>
                </p:nvGrpSpPr>
                <p:grpSpPr>
                  <a:xfrm>
                    <a:off x="5444257" y="3823212"/>
                    <a:ext cx="92620" cy="128511"/>
                    <a:chOff x="14884088" y="3065306"/>
                    <a:chExt cx="32223" cy="44710"/>
                  </a:xfrm>
                  <a:solidFill>
                    <a:srgbClr val="C5C6B6"/>
                  </a:solidFill>
                </p:grpSpPr>
                <p:sp>
                  <p:nvSpPr>
                    <p:cNvPr id="13051" name="Freeform: Shape 13050">
                      <a:extLst>
                        <a:ext uri="{FF2B5EF4-FFF2-40B4-BE49-F238E27FC236}">
                          <a16:creationId xmlns:a16="http://schemas.microsoft.com/office/drawing/2014/main" id="{ED9C2738-0E61-1C11-8267-7A5F51A7D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070973"/>
                      <a:ext cx="32223" cy="39042"/>
                    </a:xfrm>
                    <a:custGeom>
                      <a:avLst/>
                      <a:gdLst>
                        <a:gd name="connsiteX0" fmla="*/ 32223 w 32223"/>
                        <a:gd name="connsiteY0" fmla="*/ 39043 h 39042"/>
                        <a:gd name="connsiteX1" fmla="*/ 31090 w 32223"/>
                        <a:gd name="connsiteY1" fmla="*/ 39043 h 39042"/>
                        <a:gd name="connsiteX2" fmla="*/ 31090 w 32223"/>
                        <a:gd name="connsiteY2" fmla="*/ 27632 h 39042"/>
                        <a:gd name="connsiteX3" fmla="*/ 7077 w 32223"/>
                        <a:gd name="connsiteY3" fmla="*/ 1429 h 39042"/>
                        <a:gd name="connsiteX4" fmla="*/ 1134 w 32223"/>
                        <a:gd name="connsiteY4" fmla="*/ 4867 h 39042"/>
                        <a:gd name="connsiteX5" fmla="*/ 1134 w 32223"/>
                        <a:gd name="connsiteY5" fmla="*/ 11230 h 39042"/>
                        <a:gd name="connsiteX6" fmla="*/ 0 w 32223"/>
                        <a:gd name="connsiteY6" fmla="*/ 11230 h 39042"/>
                        <a:gd name="connsiteX7" fmla="*/ 0 w 32223"/>
                        <a:gd name="connsiteY7" fmla="*/ 4210 h 39042"/>
                        <a:gd name="connsiteX8" fmla="*/ 7306 w 32223"/>
                        <a:gd name="connsiteY8" fmla="*/ 0 h 39042"/>
                        <a:gd name="connsiteX9" fmla="*/ 32223 w 32223"/>
                        <a:gd name="connsiteY9" fmla="*/ 27194 h 39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9042">
                          <a:moveTo>
                            <a:pt x="32223" y="39043"/>
                          </a:moveTo>
                          <a:lnTo>
                            <a:pt x="31090" y="39043"/>
                          </a:lnTo>
                          <a:lnTo>
                            <a:pt x="31090" y="27632"/>
                          </a:lnTo>
                          <a:lnTo>
                            <a:pt x="7077" y="1429"/>
                          </a:lnTo>
                          <a:lnTo>
                            <a:pt x="1134" y="4867"/>
                          </a:lnTo>
                          <a:lnTo>
                            <a:pt x="1134" y="11230"/>
                          </a:lnTo>
                          <a:lnTo>
                            <a:pt x="0" y="1123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9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052" name="Freeform: Shape 13051">
                      <a:extLst>
                        <a:ext uri="{FF2B5EF4-FFF2-40B4-BE49-F238E27FC236}">
                          <a16:creationId xmlns:a16="http://schemas.microsoft.com/office/drawing/2014/main" id="{F9EDB1FE-E27E-2980-9B6D-8C70028F2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065306"/>
                      <a:ext cx="32223" cy="33080"/>
                    </a:xfrm>
                    <a:custGeom>
                      <a:avLst/>
                      <a:gdLst>
                        <a:gd name="connsiteX0" fmla="*/ 32223 w 32223"/>
                        <a:gd name="connsiteY0" fmla="*/ 33080 h 33080"/>
                        <a:gd name="connsiteX1" fmla="*/ 31090 w 32223"/>
                        <a:gd name="connsiteY1" fmla="*/ 33080 h 33080"/>
                        <a:gd name="connsiteX2" fmla="*/ 31090 w 32223"/>
                        <a:gd name="connsiteY2" fmla="*/ 27632 h 33080"/>
                        <a:gd name="connsiteX3" fmla="*/ 7077 w 32223"/>
                        <a:gd name="connsiteY3" fmla="*/ 1429 h 33080"/>
                        <a:gd name="connsiteX4" fmla="*/ 1134 w 32223"/>
                        <a:gd name="connsiteY4" fmla="*/ 4867 h 33080"/>
                        <a:gd name="connsiteX5" fmla="*/ 1134 w 32223"/>
                        <a:gd name="connsiteY5" fmla="*/ 11230 h 33080"/>
                        <a:gd name="connsiteX6" fmla="*/ 0 w 32223"/>
                        <a:gd name="connsiteY6" fmla="*/ 11230 h 33080"/>
                        <a:gd name="connsiteX7" fmla="*/ 0 w 32223"/>
                        <a:gd name="connsiteY7" fmla="*/ 4220 h 33080"/>
                        <a:gd name="connsiteX8" fmla="*/ 7306 w 32223"/>
                        <a:gd name="connsiteY8" fmla="*/ 0 h 33080"/>
                        <a:gd name="connsiteX9" fmla="*/ 32223 w 32223"/>
                        <a:gd name="connsiteY9" fmla="*/ 27194 h 33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3080">
                          <a:moveTo>
                            <a:pt x="32223" y="33080"/>
                          </a:moveTo>
                          <a:lnTo>
                            <a:pt x="31090" y="33080"/>
                          </a:lnTo>
                          <a:lnTo>
                            <a:pt x="31090" y="27632"/>
                          </a:lnTo>
                          <a:lnTo>
                            <a:pt x="7077" y="1429"/>
                          </a:lnTo>
                          <a:lnTo>
                            <a:pt x="1134" y="4867"/>
                          </a:lnTo>
                          <a:lnTo>
                            <a:pt x="1134" y="11230"/>
                          </a:lnTo>
                          <a:lnTo>
                            <a:pt x="0" y="11230"/>
                          </a:lnTo>
                          <a:lnTo>
                            <a:pt x="0" y="4220"/>
                          </a:lnTo>
                          <a:lnTo>
                            <a:pt x="7306" y="0"/>
                          </a:lnTo>
                          <a:lnTo>
                            <a:pt x="32223" y="2719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3020" name="Graphic 7674">
                    <a:extLst>
                      <a:ext uri="{FF2B5EF4-FFF2-40B4-BE49-F238E27FC236}">
                        <a16:creationId xmlns:a16="http://schemas.microsoft.com/office/drawing/2014/main" id="{13799194-57E3-FDA5-3053-E77CB2DCAF0F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3764976"/>
                    <a:ext cx="271998" cy="207842"/>
                    <a:chOff x="14810279" y="3045045"/>
                    <a:chExt cx="94630" cy="72310"/>
                  </a:xfrm>
                  <a:solidFill>
                    <a:schemeClr val="tx2">
                      <a:lumMod val="85000"/>
                      <a:lumOff val="15000"/>
                    </a:schemeClr>
                  </a:solidFill>
                </p:grpSpPr>
                <p:grpSp>
                  <p:nvGrpSpPr>
                    <p:cNvPr id="13021" name="Graphic 7674">
                      <a:extLst>
                        <a:ext uri="{FF2B5EF4-FFF2-40B4-BE49-F238E27FC236}">
                          <a16:creationId xmlns:a16="http://schemas.microsoft.com/office/drawing/2014/main" id="{62ABFE20-05D5-A197-5A2B-F5331591FA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51246"/>
                      <a:ext cx="94630" cy="66109"/>
                      <a:chOff x="14810279" y="3051246"/>
                      <a:chExt cx="94630" cy="66109"/>
                    </a:xfrm>
                    <a:grpFill/>
                  </p:grpSpPr>
                  <p:grpSp>
                    <p:nvGrpSpPr>
                      <p:cNvPr id="13037" name="Graphic 7674">
                        <a:extLst>
                          <a:ext uri="{FF2B5EF4-FFF2-40B4-BE49-F238E27FC236}">
                            <a16:creationId xmlns:a16="http://schemas.microsoft.com/office/drawing/2014/main" id="{81F580B4-3C8B-B7C9-A1D9-E3D59D86A3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51552"/>
                        <a:ext cx="94630" cy="65803"/>
                        <a:chOff x="14810279" y="3051552"/>
                        <a:chExt cx="94630" cy="65803"/>
                      </a:xfrm>
                      <a:grpFill/>
                    </p:grpSpPr>
                    <p:sp>
                      <p:nvSpPr>
                        <p:cNvPr id="13039" name="Freeform: Shape 13038">
                          <a:extLst>
                            <a:ext uri="{FF2B5EF4-FFF2-40B4-BE49-F238E27FC236}">
                              <a16:creationId xmlns:a16="http://schemas.microsoft.com/office/drawing/2014/main" id="{EB7093EF-3D62-6ADC-8B6C-C2A257B700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063563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0" name="Freeform: Shape 13039">
                          <a:extLst>
                            <a:ext uri="{FF2B5EF4-FFF2-40B4-BE49-F238E27FC236}">
                              <a16:creationId xmlns:a16="http://schemas.microsoft.com/office/drawing/2014/main" id="{E9923CDA-09CD-CAF6-B57C-BE871B62BE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057572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2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39"/>
                                <a:pt x="1505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1" name="Freeform: Shape 13040">
                          <a:extLst>
                            <a:ext uri="{FF2B5EF4-FFF2-40B4-BE49-F238E27FC236}">
                              <a16:creationId xmlns:a16="http://schemas.microsoft.com/office/drawing/2014/main" id="{91DBC857-C8EA-D4BB-BF08-B9CB0F0ED3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06501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2" name="Freeform: Shape 13041">
                          <a:extLst>
                            <a:ext uri="{FF2B5EF4-FFF2-40B4-BE49-F238E27FC236}">
                              <a16:creationId xmlns:a16="http://schemas.microsoft.com/office/drawing/2014/main" id="{E007D6DD-5E46-1B20-04FB-55924B9998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095738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68"/>
                                <a:pt x="1505" y="8753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3" name="Freeform: Shape 13042">
                          <a:extLst>
                            <a:ext uri="{FF2B5EF4-FFF2-40B4-BE49-F238E27FC236}">
                              <a16:creationId xmlns:a16="http://schemas.microsoft.com/office/drawing/2014/main" id="{75E3DFDF-0337-EDA8-B583-220E7A185C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083480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58"/>
                                <a:pt x="1505" y="8753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4" name="Freeform: Shape 13043">
                          <a:extLst>
                            <a:ext uri="{FF2B5EF4-FFF2-40B4-BE49-F238E27FC236}">
                              <a16:creationId xmlns:a16="http://schemas.microsoft.com/office/drawing/2014/main" id="{C18E45B4-BC27-D086-3B58-C2FF0A3F4E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076707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0"/>
                                <a:pt x="1133" y="994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5" name="Freeform: Shape 13044">
                          <a:extLst>
                            <a:ext uri="{FF2B5EF4-FFF2-40B4-BE49-F238E27FC236}">
                              <a16:creationId xmlns:a16="http://schemas.microsoft.com/office/drawing/2014/main" id="{DBFAF75F-A4C3-4EA1-A48F-F227D0EE23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069630"/>
                          <a:ext cx="1133" cy="10202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77 h 10202"/>
                            <a:gd name="connsiteX1" fmla="*/ 1134 w 1133"/>
                            <a:gd name="connsiteY1" fmla="*/ 9877 h 10202"/>
                            <a:gd name="connsiteX2" fmla="*/ 1134 w 1133"/>
                            <a:gd name="connsiteY2" fmla="*/ 0 h 10202"/>
                            <a:gd name="connsiteX3" fmla="*/ 0 w 1133"/>
                            <a:gd name="connsiteY3" fmla="*/ 0 h 10202"/>
                            <a:gd name="connsiteX4" fmla="*/ 0 w 1133"/>
                            <a:gd name="connsiteY4" fmla="*/ 9877 h 10202"/>
                            <a:gd name="connsiteX5" fmla="*/ 0 w 1133"/>
                            <a:gd name="connsiteY5" fmla="*/ 9877 h 10202"/>
                            <a:gd name="connsiteX6" fmla="*/ 162 w 1133"/>
                            <a:gd name="connsiteY6" fmla="*/ 10106 h 10202"/>
                            <a:gd name="connsiteX7" fmla="*/ 962 w 1133"/>
                            <a:gd name="connsiteY7" fmla="*/ 10106 h 10202"/>
                            <a:gd name="connsiteX8" fmla="*/ 1134 w 1133"/>
                            <a:gd name="connsiteY8" fmla="*/ 9877 h 102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202">
                              <a:moveTo>
                                <a:pt x="1134" y="9877"/>
                              </a:moveTo>
                              <a:lnTo>
                                <a:pt x="1134" y="9877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77"/>
                              </a:lnTo>
                              <a:lnTo>
                                <a:pt x="0" y="9877"/>
                              </a:lnTo>
                              <a:cubicBezTo>
                                <a:pt x="0" y="9963"/>
                                <a:pt x="57" y="10039"/>
                                <a:pt x="162" y="10106"/>
                              </a:cubicBezTo>
                              <a:cubicBezTo>
                                <a:pt x="381" y="10230"/>
                                <a:pt x="743" y="10239"/>
                                <a:pt x="962" y="10106"/>
                              </a:cubicBezTo>
                              <a:cubicBezTo>
                                <a:pt x="1076" y="10039"/>
                                <a:pt x="1134" y="9954"/>
                                <a:pt x="1134" y="987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6" name="Freeform: Shape 13045">
                          <a:extLst>
                            <a:ext uri="{FF2B5EF4-FFF2-40B4-BE49-F238E27FC236}">
                              <a16:creationId xmlns:a16="http://schemas.microsoft.com/office/drawing/2014/main" id="{5493E61D-684A-9853-3E63-A617130B3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060315"/>
                          <a:ext cx="1133" cy="10202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77 h 10202"/>
                            <a:gd name="connsiteX1" fmla="*/ 1133 w 1133"/>
                            <a:gd name="connsiteY1" fmla="*/ 9877 h 10202"/>
                            <a:gd name="connsiteX2" fmla="*/ 1133 w 1133"/>
                            <a:gd name="connsiteY2" fmla="*/ 0 h 10202"/>
                            <a:gd name="connsiteX3" fmla="*/ 0 w 1133"/>
                            <a:gd name="connsiteY3" fmla="*/ 0 h 10202"/>
                            <a:gd name="connsiteX4" fmla="*/ 0 w 1133"/>
                            <a:gd name="connsiteY4" fmla="*/ 9877 h 10202"/>
                            <a:gd name="connsiteX5" fmla="*/ 0 w 1133"/>
                            <a:gd name="connsiteY5" fmla="*/ 9877 h 10202"/>
                            <a:gd name="connsiteX6" fmla="*/ 171 w 1133"/>
                            <a:gd name="connsiteY6" fmla="*/ 10106 h 10202"/>
                            <a:gd name="connsiteX7" fmla="*/ 981 w 1133"/>
                            <a:gd name="connsiteY7" fmla="*/ 10106 h 10202"/>
                            <a:gd name="connsiteX8" fmla="*/ 1133 w 1133"/>
                            <a:gd name="connsiteY8" fmla="*/ 9877 h 102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202">
                              <a:moveTo>
                                <a:pt x="1133" y="9877"/>
                              </a:moveTo>
                              <a:lnTo>
                                <a:pt x="1133" y="9877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77"/>
                              </a:lnTo>
                              <a:lnTo>
                                <a:pt x="0" y="9877"/>
                              </a:lnTo>
                              <a:cubicBezTo>
                                <a:pt x="0" y="9963"/>
                                <a:pt x="57" y="10039"/>
                                <a:pt x="171" y="10106"/>
                              </a:cubicBezTo>
                              <a:cubicBezTo>
                                <a:pt x="390" y="10230"/>
                                <a:pt x="752" y="10239"/>
                                <a:pt x="981" y="10106"/>
                              </a:cubicBezTo>
                              <a:cubicBezTo>
                                <a:pt x="1086" y="10049"/>
                                <a:pt x="1133" y="9963"/>
                                <a:pt x="1133" y="987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7" name="Freeform: Shape 13046">
                          <a:extLst>
                            <a:ext uri="{FF2B5EF4-FFF2-40B4-BE49-F238E27FC236}">
                              <a16:creationId xmlns:a16="http://schemas.microsoft.com/office/drawing/2014/main" id="{30D40D3D-2E80-800B-081E-E40032BBC7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051552"/>
                          <a:ext cx="1133" cy="1020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77 h 10206"/>
                            <a:gd name="connsiteX1" fmla="*/ 1134 w 1133"/>
                            <a:gd name="connsiteY1" fmla="*/ 9877 h 10206"/>
                            <a:gd name="connsiteX2" fmla="*/ 1134 w 1133"/>
                            <a:gd name="connsiteY2" fmla="*/ 0 h 10206"/>
                            <a:gd name="connsiteX3" fmla="*/ 0 w 1133"/>
                            <a:gd name="connsiteY3" fmla="*/ 0 h 10206"/>
                            <a:gd name="connsiteX4" fmla="*/ 0 w 1133"/>
                            <a:gd name="connsiteY4" fmla="*/ 9877 h 10206"/>
                            <a:gd name="connsiteX5" fmla="*/ 0 w 1133"/>
                            <a:gd name="connsiteY5" fmla="*/ 9877 h 10206"/>
                            <a:gd name="connsiteX6" fmla="*/ 172 w 1133"/>
                            <a:gd name="connsiteY6" fmla="*/ 10106 h 10206"/>
                            <a:gd name="connsiteX7" fmla="*/ 972 w 1133"/>
                            <a:gd name="connsiteY7" fmla="*/ 10106 h 10206"/>
                            <a:gd name="connsiteX8" fmla="*/ 1134 w 1133"/>
                            <a:gd name="connsiteY8" fmla="*/ 9877 h 102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206">
                              <a:moveTo>
                                <a:pt x="1134" y="9877"/>
                              </a:moveTo>
                              <a:lnTo>
                                <a:pt x="1134" y="9877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77"/>
                              </a:lnTo>
                              <a:lnTo>
                                <a:pt x="0" y="9877"/>
                              </a:lnTo>
                              <a:cubicBezTo>
                                <a:pt x="0" y="9963"/>
                                <a:pt x="57" y="10049"/>
                                <a:pt x="172" y="10106"/>
                              </a:cubicBezTo>
                              <a:cubicBezTo>
                                <a:pt x="391" y="10239"/>
                                <a:pt x="752" y="10239"/>
                                <a:pt x="972" y="10106"/>
                              </a:cubicBezTo>
                              <a:cubicBezTo>
                                <a:pt x="1076" y="10049"/>
                                <a:pt x="1134" y="9963"/>
                                <a:pt x="1134" y="9877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8" name="Freeform: Shape 13047">
                          <a:extLst>
                            <a:ext uri="{FF2B5EF4-FFF2-40B4-BE49-F238E27FC236}">
                              <a16:creationId xmlns:a16="http://schemas.microsoft.com/office/drawing/2014/main" id="{D4BE6724-D955-8B2C-7BE2-41709A2C3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091471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29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49" name="Freeform: Shape 13048">
                          <a:extLst>
                            <a:ext uri="{FF2B5EF4-FFF2-40B4-BE49-F238E27FC236}">
                              <a16:creationId xmlns:a16="http://schemas.microsoft.com/office/drawing/2014/main" id="{4A968425-1285-F9D3-DE61-75B49D8488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098777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50" name="Freeform: Shape 13049">
                          <a:extLst>
                            <a:ext uri="{FF2B5EF4-FFF2-40B4-BE49-F238E27FC236}">
                              <a16:creationId xmlns:a16="http://schemas.microsoft.com/office/drawing/2014/main" id="{3B37D62E-C5E7-B74C-2301-015E4F21DA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084346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0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44"/>
                                <a:pt x="1505" y="9030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038" name="Freeform: Shape 13037">
                        <a:extLst>
                          <a:ext uri="{FF2B5EF4-FFF2-40B4-BE49-F238E27FC236}">
                            <a16:creationId xmlns:a16="http://schemas.microsoft.com/office/drawing/2014/main" id="{7C0F9BF1-05CB-C92A-FC81-67FAD4C3C7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051246"/>
                        <a:ext cx="94345" cy="55817"/>
                      </a:xfrm>
                      <a:custGeom>
                        <a:avLst/>
                        <a:gdLst>
                          <a:gd name="connsiteX0" fmla="*/ 53092 w 94345"/>
                          <a:gd name="connsiteY0" fmla="*/ 55818 h 55817"/>
                          <a:gd name="connsiteX1" fmla="*/ 47911 w 94345"/>
                          <a:gd name="connsiteY1" fmla="*/ 54437 h 55817"/>
                          <a:gd name="connsiteX2" fmla="*/ 1591 w 94345"/>
                          <a:gd name="connsiteY2" fmla="*/ 27700 h 55817"/>
                          <a:gd name="connsiteX3" fmla="*/ 0 w 94345"/>
                          <a:gd name="connsiteY3" fmla="*/ 24938 h 55817"/>
                          <a:gd name="connsiteX4" fmla="*/ 1591 w 94345"/>
                          <a:gd name="connsiteY4" fmla="*/ 22185 h 55817"/>
                          <a:gd name="connsiteX5" fmla="*/ 37624 w 94345"/>
                          <a:gd name="connsiteY5" fmla="*/ 1382 h 55817"/>
                          <a:gd name="connsiteX6" fmla="*/ 47996 w 94345"/>
                          <a:gd name="connsiteY6" fmla="*/ 1382 h 55817"/>
                          <a:gd name="connsiteX7" fmla="*/ 66923 w 94345"/>
                          <a:gd name="connsiteY7" fmla="*/ 12307 h 55817"/>
                          <a:gd name="connsiteX8" fmla="*/ 66361 w 94345"/>
                          <a:gd name="connsiteY8" fmla="*/ 13289 h 55817"/>
                          <a:gd name="connsiteX9" fmla="*/ 47434 w 94345"/>
                          <a:gd name="connsiteY9" fmla="*/ 2363 h 55817"/>
                          <a:gd name="connsiteX10" fmla="*/ 38195 w 94345"/>
                          <a:gd name="connsiteY10" fmla="*/ 2363 h 55817"/>
                          <a:gd name="connsiteX11" fmla="*/ 2172 w 94345"/>
                          <a:gd name="connsiteY11" fmla="*/ 23166 h 55817"/>
                          <a:gd name="connsiteX12" fmla="*/ 1143 w 94345"/>
                          <a:gd name="connsiteY12" fmla="*/ 24938 h 55817"/>
                          <a:gd name="connsiteX13" fmla="*/ 2172 w 94345"/>
                          <a:gd name="connsiteY13" fmla="*/ 26719 h 55817"/>
                          <a:gd name="connsiteX14" fmla="*/ 48492 w 94345"/>
                          <a:gd name="connsiteY14" fmla="*/ 53455 h 55817"/>
                          <a:gd name="connsiteX15" fmla="*/ 57731 w 94345"/>
                          <a:gd name="connsiteY15" fmla="*/ 53455 h 55817"/>
                          <a:gd name="connsiteX16" fmla="*/ 93783 w 94345"/>
                          <a:gd name="connsiteY16" fmla="*/ 32643 h 55817"/>
                          <a:gd name="connsiteX17" fmla="*/ 94345 w 94345"/>
                          <a:gd name="connsiteY17" fmla="*/ 33624 h 55817"/>
                          <a:gd name="connsiteX18" fmla="*/ 58293 w 94345"/>
                          <a:gd name="connsiteY18" fmla="*/ 54437 h 55817"/>
                          <a:gd name="connsiteX19" fmla="*/ 53092 w 94345"/>
                          <a:gd name="connsiteY19" fmla="*/ 55818 h 55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4345" h="55817">
                            <a:moveTo>
                              <a:pt x="53092" y="55818"/>
                            </a:moveTo>
                            <a:cubicBezTo>
                              <a:pt x="51302" y="55818"/>
                              <a:pt x="49511" y="55360"/>
                              <a:pt x="47911" y="54437"/>
                            </a:cubicBezTo>
                            <a:lnTo>
                              <a:pt x="1591" y="27700"/>
                            </a:lnTo>
                            <a:cubicBezTo>
                              <a:pt x="600" y="27128"/>
                              <a:pt x="0" y="26100"/>
                              <a:pt x="0" y="24938"/>
                            </a:cubicBezTo>
                            <a:cubicBezTo>
                              <a:pt x="0" y="23795"/>
                              <a:pt x="600" y="22766"/>
                              <a:pt x="1591" y="22185"/>
                            </a:cubicBezTo>
                            <a:lnTo>
                              <a:pt x="37624" y="1382"/>
                            </a:lnTo>
                            <a:cubicBezTo>
                              <a:pt x="40824" y="-456"/>
                              <a:pt x="44787" y="-466"/>
                              <a:pt x="47996" y="1382"/>
                            </a:cubicBezTo>
                            <a:lnTo>
                              <a:pt x="66923" y="12307"/>
                            </a:lnTo>
                            <a:lnTo>
                              <a:pt x="66361" y="13289"/>
                            </a:lnTo>
                            <a:lnTo>
                              <a:pt x="47434" y="2363"/>
                            </a:lnTo>
                            <a:cubicBezTo>
                              <a:pt x="44577" y="716"/>
                              <a:pt x="41043" y="725"/>
                              <a:pt x="38195" y="2363"/>
                            </a:cubicBezTo>
                            <a:lnTo>
                              <a:pt x="2172" y="23166"/>
                            </a:lnTo>
                            <a:cubicBezTo>
                              <a:pt x="1524" y="23537"/>
                              <a:pt x="1143" y="24204"/>
                              <a:pt x="1143" y="24938"/>
                            </a:cubicBezTo>
                            <a:cubicBezTo>
                              <a:pt x="1143" y="25681"/>
                              <a:pt x="1524" y="26347"/>
                              <a:pt x="2172" y="26719"/>
                            </a:cubicBezTo>
                            <a:lnTo>
                              <a:pt x="48492" y="53455"/>
                            </a:lnTo>
                            <a:cubicBezTo>
                              <a:pt x="51349" y="55103"/>
                              <a:pt x="54883" y="55103"/>
                              <a:pt x="57731" y="53455"/>
                            </a:cubicBezTo>
                            <a:lnTo>
                              <a:pt x="93783" y="32643"/>
                            </a:lnTo>
                            <a:lnTo>
                              <a:pt x="94345" y="33624"/>
                            </a:lnTo>
                            <a:lnTo>
                              <a:pt x="58293" y="54437"/>
                            </a:lnTo>
                            <a:cubicBezTo>
                              <a:pt x="56683" y="55351"/>
                              <a:pt x="54883" y="55818"/>
                              <a:pt x="53092" y="55818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3022" name="Graphic 7674">
                      <a:extLst>
                        <a:ext uri="{FF2B5EF4-FFF2-40B4-BE49-F238E27FC236}">
                          <a16:creationId xmlns:a16="http://schemas.microsoft.com/office/drawing/2014/main" id="{8329394C-CD6B-58AB-DFA5-219F1E06EC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45045"/>
                      <a:ext cx="94630" cy="61461"/>
                      <a:chOff x="14810279" y="3045045"/>
                      <a:chExt cx="94630" cy="61461"/>
                    </a:xfrm>
                    <a:grpFill/>
                  </p:grpSpPr>
                  <p:grpSp>
                    <p:nvGrpSpPr>
                      <p:cNvPr id="13023" name="Graphic 7674">
                        <a:extLst>
                          <a:ext uri="{FF2B5EF4-FFF2-40B4-BE49-F238E27FC236}">
                            <a16:creationId xmlns:a16="http://schemas.microsoft.com/office/drawing/2014/main" id="{3E86B436-9521-C031-FA5B-7A03E761FC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45351"/>
                        <a:ext cx="94630" cy="61155"/>
                        <a:chOff x="14810279" y="3045351"/>
                        <a:chExt cx="94630" cy="61155"/>
                      </a:xfrm>
                      <a:grpFill/>
                    </p:grpSpPr>
                    <p:sp>
                      <p:nvSpPr>
                        <p:cNvPr id="13025" name="Freeform: Shape 13024">
                          <a:extLst>
                            <a:ext uri="{FF2B5EF4-FFF2-40B4-BE49-F238E27FC236}">
                              <a16:creationId xmlns:a16="http://schemas.microsoft.com/office/drawing/2014/main" id="{CEBF7A3C-6785-84E3-62BD-DCA4132F7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057372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8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86" y="6067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26" name="Freeform: Shape 13025">
                          <a:extLst>
                            <a:ext uri="{FF2B5EF4-FFF2-40B4-BE49-F238E27FC236}">
                              <a16:creationId xmlns:a16="http://schemas.microsoft.com/office/drawing/2014/main" id="{C3DF2BF8-F48E-64D4-6F44-7429ADFFA4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051371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7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76" y="6067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27" name="Freeform: Shape 13026">
                          <a:extLst>
                            <a:ext uri="{FF2B5EF4-FFF2-40B4-BE49-F238E27FC236}">
                              <a16:creationId xmlns:a16="http://schemas.microsoft.com/office/drawing/2014/main" id="{5FD65F26-757B-E320-19C9-13949A9044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00310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8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86" y="6067"/>
                              </a:cubicBezTo>
                              <a:cubicBezTo>
                                <a:pt x="1438" y="5982"/>
                                <a:pt x="1505" y="586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28" name="Freeform: Shape 13027">
                          <a:extLst>
                            <a:ext uri="{FF2B5EF4-FFF2-40B4-BE49-F238E27FC236}">
                              <a16:creationId xmlns:a16="http://schemas.microsoft.com/office/drawing/2014/main" id="{87FA57BE-FE01-6C73-EF3E-5ED18002B7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089538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20"/>
                                <a:pt x="1505" y="6105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29" name="Freeform: Shape 13028">
                          <a:extLst>
                            <a:ext uri="{FF2B5EF4-FFF2-40B4-BE49-F238E27FC236}">
                              <a16:creationId xmlns:a16="http://schemas.microsoft.com/office/drawing/2014/main" id="{715D406E-B92C-7A2B-D277-46A4A0B25A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077279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10"/>
                                <a:pt x="1505" y="6105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0" name="Freeform: Shape 13029">
                          <a:extLst>
                            <a:ext uri="{FF2B5EF4-FFF2-40B4-BE49-F238E27FC236}">
                              <a16:creationId xmlns:a16="http://schemas.microsoft.com/office/drawing/2014/main" id="{5BCB1F1B-B4D1-B10A-2DB0-3823A9C383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070497"/>
                          <a:ext cx="1133" cy="594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4"/>
                            <a:gd name="connsiteX1" fmla="*/ 1133 w 1133"/>
                            <a:gd name="connsiteY1" fmla="*/ 5620 h 5944"/>
                            <a:gd name="connsiteX2" fmla="*/ 1133 w 1133"/>
                            <a:gd name="connsiteY2" fmla="*/ 0 h 5944"/>
                            <a:gd name="connsiteX3" fmla="*/ 0 w 1133"/>
                            <a:gd name="connsiteY3" fmla="*/ 0 h 5944"/>
                            <a:gd name="connsiteX4" fmla="*/ 0 w 1133"/>
                            <a:gd name="connsiteY4" fmla="*/ 5620 h 5944"/>
                            <a:gd name="connsiteX5" fmla="*/ 0 w 1133"/>
                            <a:gd name="connsiteY5" fmla="*/ 5620 h 5944"/>
                            <a:gd name="connsiteX6" fmla="*/ 171 w 1133"/>
                            <a:gd name="connsiteY6" fmla="*/ 5848 h 5944"/>
                            <a:gd name="connsiteX7" fmla="*/ 971 w 1133"/>
                            <a:gd name="connsiteY7" fmla="*/ 5848 h 5944"/>
                            <a:gd name="connsiteX8" fmla="*/ 1133 w 1133"/>
                            <a:gd name="connsiteY8" fmla="*/ 5620 h 5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4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72"/>
                                <a:pt x="752" y="5982"/>
                                <a:pt x="971" y="5848"/>
                              </a:cubicBezTo>
                              <a:cubicBezTo>
                                <a:pt x="1076" y="5791"/>
                                <a:pt x="1133" y="5705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1" name="Freeform: Shape 13030">
                          <a:extLst>
                            <a:ext uri="{FF2B5EF4-FFF2-40B4-BE49-F238E27FC236}">
                              <a16:creationId xmlns:a16="http://schemas.microsoft.com/office/drawing/2014/main" id="{71A574B9-2BC8-ED8B-6439-BCCAC879DA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063429"/>
                          <a:ext cx="1133" cy="5881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81"/>
                            <a:gd name="connsiteX1" fmla="*/ 1134 w 1133"/>
                            <a:gd name="connsiteY1" fmla="*/ 5553 h 5881"/>
                            <a:gd name="connsiteX2" fmla="*/ 1134 w 1133"/>
                            <a:gd name="connsiteY2" fmla="*/ 0 h 5881"/>
                            <a:gd name="connsiteX3" fmla="*/ 0 w 1133"/>
                            <a:gd name="connsiteY3" fmla="*/ 0 h 5881"/>
                            <a:gd name="connsiteX4" fmla="*/ 0 w 1133"/>
                            <a:gd name="connsiteY4" fmla="*/ 5553 h 5881"/>
                            <a:gd name="connsiteX5" fmla="*/ 0 w 1133"/>
                            <a:gd name="connsiteY5" fmla="*/ 5553 h 5881"/>
                            <a:gd name="connsiteX6" fmla="*/ 162 w 1133"/>
                            <a:gd name="connsiteY6" fmla="*/ 5782 h 5881"/>
                            <a:gd name="connsiteX7" fmla="*/ 962 w 1133"/>
                            <a:gd name="connsiteY7" fmla="*/ 5782 h 5881"/>
                            <a:gd name="connsiteX8" fmla="*/ 1134 w 1133"/>
                            <a:gd name="connsiteY8" fmla="*/ 5553 h 58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81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15"/>
                                <a:pt x="743" y="5915"/>
                                <a:pt x="962" y="5782"/>
                              </a:cubicBezTo>
                              <a:cubicBezTo>
                                <a:pt x="1076" y="572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2" name="Freeform: Shape 13031">
                          <a:extLst>
                            <a:ext uri="{FF2B5EF4-FFF2-40B4-BE49-F238E27FC236}">
                              <a16:creationId xmlns:a16="http://schemas.microsoft.com/office/drawing/2014/main" id="{6B76E3E7-62BE-ED39-3C75-6F15562115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054114"/>
                          <a:ext cx="1133" cy="602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4"/>
                            <a:gd name="connsiteX1" fmla="*/ 1133 w 1133"/>
                            <a:gd name="connsiteY1" fmla="*/ 5696 h 6024"/>
                            <a:gd name="connsiteX2" fmla="*/ 1133 w 1133"/>
                            <a:gd name="connsiteY2" fmla="*/ 0 h 6024"/>
                            <a:gd name="connsiteX3" fmla="*/ 0 w 1133"/>
                            <a:gd name="connsiteY3" fmla="*/ 0 h 6024"/>
                            <a:gd name="connsiteX4" fmla="*/ 0 w 1133"/>
                            <a:gd name="connsiteY4" fmla="*/ 5696 h 6024"/>
                            <a:gd name="connsiteX5" fmla="*/ 0 w 1133"/>
                            <a:gd name="connsiteY5" fmla="*/ 5696 h 6024"/>
                            <a:gd name="connsiteX6" fmla="*/ 171 w 1133"/>
                            <a:gd name="connsiteY6" fmla="*/ 5925 h 6024"/>
                            <a:gd name="connsiteX7" fmla="*/ 981 w 1133"/>
                            <a:gd name="connsiteY7" fmla="*/ 5925 h 6024"/>
                            <a:gd name="connsiteX8" fmla="*/ 1133 w 1133"/>
                            <a:gd name="connsiteY8" fmla="*/ 5696 h 60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4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7"/>
                                <a:pt x="171" y="5925"/>
                              </a:cubicBezTo>
                              <a:cubicBezTo>
                                <a:pt x="390" y="6058"/>
                                <a:pt x="752" y="6058"/>
                                <a:pt x="981" y="5925"/>
                              </a:cubicBezTo>
                              <a:cubicBezTo>
                                <a:pt x="1086" y="5867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3" name="Freeform: Shape 13032">
                          <a:extLst>
                            <a:ext uri="{FF2B5EF4-FFF2-40B4-BE49-F238E27FC236}">
                              <a16:creationId xmlns:a16="http://schemas.microsoft.com/office/drawing/2014/main" id="{89FF3093-0400-9BC2-9480-260D6A51FB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045351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10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10"/>
                                <a:pt x="1134" y="612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4" name="Freeform: Shape 13033">
                          <a:extLst>
                            <a:ext uri="{FF2B5EF4-FFF2-40B4-BE49-F238E27FC236}">
                              <a16:creationId xmlns:a16="http://schemas.microsoft.com/office/drawing/2014/main" id="{5EEBA7B4-B350-1463-B695-05C1B1FA4C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085261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5" name="Freeform: Shape 13034">
                          <a:extLst>
                            <a:ext uri="{FF2B5EF4-FFF2-40B4-BE49-F238E27FC236}">
                              <a16:creationId xmlns:a16="http://schemas.microsoft.com/office/drawing/2014/main" id="{97DD3D14-97D5-0021-142B-A84B783F70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092566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38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3036" name="Freeform: Shape 13035">
                          <a:extLst>
                            <a:ext uri="{FF2B5EF4-FFF2-40B4-BE49-F238E27FC236}">
                              <a16:creationId xmlns:a16="http://schemas.microsoft.com/office/drawing/2014/main" id="{3C70A9AA-E953-F146-E8B3-2ABC71A6E9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078136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48"/>
                                <a:pt x="1505" y="613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3024" name="Freeform: Shape 13023">
                        <a:extLst>
                          <a:ext uri="{FF2B5EF4-FFF2-40B4-BE49-F238E27FC236}">
                            <a16:creationId xmlns:a16="http://schemas.microsoft.com/office/drawing/2014/main" id="{DA25989F-A1C0-2F09-3D2B-7FE3A098C6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045045"/>
                        <a:ext cx="94345" cy="55808"/>
                      </a:xfrm>
                      <a:custGeom>
                        <a:avLst/>
                        <a:gdLst>
                          <a:gd name="connsiteX0" fmla="*/ 53092 w 94345"/>
                          <a:gd name="connsiteY0" fmla="*/ 55808 h 55808"/>
                          <a:gd name="connsiteX1" fmla="*/ 47911 w 94345"/>
                          <a:gd name="connsiteY1" fmla="*/ 54427 h 55808"/>
                          <a:gd name="connsiteX2" fmla="*/ 1591 w 94345"/>
                          <a:gd name="connsiteY2" fmla="*/ 27690 h 55808"/>
                          <a:gd name="connsiteX3" fmla="*/ 0 w 94345"/>
                          <a:gd name="connsiteY3" fmla="*/ 24938 h 55808"/>
                          <a:gd name="connsiteX4" fmla="*/ 1591 w 94345"/>
                          <a:gd name="connsiteY4" fmla="*/ 22185 h 55808"/>
                          <a:gd name="connsiteX5" fmla="*/ 37624 w 94345"/>
                          <a:gd name="connsiteY5" fmla="*/ 1382 h 55808"/>
                          <a:gd name="connsiteX6" fmla="*/ 47996 w 94345"/>
                          <a:gd name="connsiteY6" fmla="*/ 1382 h 55808"/>
                          <a:gd name="connsiteX7" fmla="*/ 66923 w 94345"/>
                          <a:gd name="connsiteY7" fmla="*/ 12307 h 55808"/>
                          <a:gd name="connsiteX8" fmla="*/ 66361 w 94345"/>
                          <a:gd name="connsiteY8" fmla="*/ 13289 h 55808"/>
                          <a:gd name="connsiteX9" fmla="*/ 47434 w 94345"/>
                          <a:gd name="connsiteY9" fmla="*/ 2363 h 55808"/>
                          <a:gd name="connsiteX10" fmla="*/ 38195 w 94345"/>
                          <a:gd name="connsiteY10" fmla="*/ 2363 h 55808"/>
                          <a:gd name="connsiteX11" fmla="*/ 2172 w 94345"/>
                          <a:gd name="connsiteY11" fmla="*/ 23166 h 55808"/>
                          <a:gd name="connsiteX12" fmla="*/ 1143 w 94345"/>
                          <a:gd name="connsiteY12" fmla="*/ 24947 h 55808"/>
                          <a:gd name="connsiteX13" fmla="*/ 2172 w 94345"/>
                          <a:gd name="connsiteY13" fmla="*/ 26719 h 55808"/>
                          <a:gd name="connsiteX14" fmla="*/ 48492 w 94345"/>
                          <a:gd name="connsiteY14" fmla="*/ 53455 h 55808"/>
                          <a:gd name="connsiteX15" fmla="*/ 57731 w 94345"/>
                          <a:gd name="connsiteY15" fmla="*/ 53455 h 55808"/>
                          <a:gd name="connsiteX16" fmla="*/ 93783 w 94345"/>
                          <a:gd name="connsiteY16" fmla="*/ 32643 h 55808"/>
                          <a:gd name="connsiteX17" fmla="*/ 94345 w 94345"/>
                          <a:gd name="connsiteY17" fmla="*/ 33624 h 55808"/>
                          <a:gd name="connsiteX18" fmla="*/ 58293 w 94345"/>
                          <a:gd name="connsiteY18" fmla="*/ 54437 h 55808"/>
                          <a:gd name="connsiteX19" fmla="*/ 53092 w 94345"/>
                          <a:gd name="connsiteY19" fmla="*/ 55808 h 55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4345" h="55808">
                            <a:moveTo>
                              <a:pt x="53092" y="55808"/>
                            </a:moveTo>
                            <a:cubicBezTo>
                              <a:pt x="51302" y="55808"/>
                              <a:pt x="49511" y="55351"/>
                              <a:pt x="47911" y="54427"/>
                            </a:cubicBezTo>
                            <a:lnTo>
                              <a:pt x="1591" y="27690"/>
                            </a:lnTo>
                            <a:cubicBezTo>
                              <a:pt x="600" y="27119"/>
                              <a:pt x="0" y="26090"/>
                              <a:pt x="0" y="24938"/>
                            </a:cubicBezTo>
                            <a:cubicBezTo>
                              <a:pt x="0" y="23785"/>
                              <a:pt x="600" y="22756"/>
                              <a:pt x="1591" y="22185"/>
                            </a:cubicBezTo>
                            <a:lnTo>
                              <a:pt x="37624" y="1382"/>
                            </a:lnTo>
                            <a:cubicBezTo>
                              <a:pt x="40824" y="-456"/>
                              <a:pt x="44787" y="-466"/>
                              <a:pt x="47996" y="1382"/>
                            </a:cubicBezTo>
                            <a:lnTo>
                              <a:pt x="66923" y="12307"/>
                            </a:lnTo>
                            <a:lnTo>
                              <a:pt x="66361" y="13289"/>
                            </a:lnTo>
                            <a:lnTo>
                              <a:pt x="47434" y="2363"/>
                            </a:lnTo>
                            <a:cubicBezTo>
                              <a:pt x="44577" y="716"/>
                              <a:pt x="41043" y="725"/>
                              <a:pt x="38195" y="2363"/>
                            </a:cubicBezTo>
                            <a:lnTo>
                              <a:pt x="2172" y="23166"/>
                            </a:lnTo>
                            <a:cubicBezTo>
                              <a:pt x="1524" y="23537"/>
                              <a:pt x="1143" y="24204"/>
                              <a:pt x="1143" y="24947"/>
                            </a:cubicBezTo>
                            <a:cubicBezTo>
                              <a:pt x="1143" y="25681"/>
                              <a:pt x="1524" y="26347"/>
                              <a:pt x="2172" y="26719"/>
                            </a:cubicBezTo>
                            <a:lnTo>
                              <a:pt x="48492" y="53455"/>
                            </a:lnTo>
                            <a:cubicBezTo>
                              <a:pt x="51349" y="55103"/>
                              <a:pt x="54883" y="55103"/>
                              <a:pt x="57731" y="53455"/>
                            </a:cubicBezTo>
                            <a:lnTo>
                              <a:pt x="93783" y="32643"/>
                            </a:lnTo>
                            <a:lnTo>
                              <a:pt x="94345" y="33624"/>
                            </a:lnTo>
                            <a:lnTo>
                              <a:pt x="58293" y="54437"/>
                            </a:lnTo>
                            <a:cubicBezTo>
                              <a:pt x="56683" y="55351"/>
                              <a:pt x="54883" y="55808"/>
                              <a:pt x="53092" y="55808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12332" name="Group 12331">
                <a:extLst>
                  <a:ext uri="{FF2B5EF4-FFF2-40B4-BE49-F238E27FC236}">
                    <a16:creationId xmlns:a16="http://schemas.microsoft.com/office/drawing/2014/main" id="{CE68A3EC-8224-AB8C-46F4-3FB07DFFFAF4}"/>
                  </a:ext>
                </a:extLst>
              </p:cNvPr>
              <p:cNvGrpSpPr/>
              <p:nvPr/>
            </p:nvGrpSpPr>
            <p:grpSpPr>
              <a:xfrm>
                <a:off x="2611153" y="3393307"/>
                <a:ext cx="1033836" cy="940693"/>
                <a:chOff x="2611153" y="3393307"/>
                <a:chExt cx="1033836" cy="940693"/>
              </a:xfrm>
            </p:grpSpPr>
            <p:sp>
              <p:nvSpPr>
                <p:cNvPr id="12336" name="Freeform: Shape 12335">
                  <a:extLst>
                    <a:ext uri="{FF2B5EF4-FFF2-40B4-BE49-F238E27FC236}">
                      <a16:creationId xmlns:a16="http://schemas.microsoft.com/office/drawing/2014/main" id="{EA4FA8AA-C6E1-4935-9137-A2F4726479C0}"/>
                    </a:ext>
                  </a:extLst>
                </p:cNvPr>
                <p:cNvSpPr/>
                <p:nvPr/>
              </p:nvSpPr>
              <p:spPr>
                <a:xfrm rot="21420000">
                  <a:off x="2620716" y="3890924"/>
                  <a:ext cx="406329" cy="443076"/>
                </a:xfrm>
                <a:custGeom>
                  <a:avLst/>
                  <a:gdLst>
                    <a:gd name="connsiteX0" fmla="*/ 452037 w 452037"/>
                    <a:gd name="connsiteY0" fmla="*/ 260976 h 492918"/>
                    <a:gd name="connsiteX1" fmla="*/ 0 w 452037"/>
                    <a:gd name="connsiteY1" fmla="*/ 0 h 492918"/>
                    <a:gd name="connsiteX2" fmla="*/ 0 w 452037"/>
                    <a:gd name="connsiteY2" fmla="*/ 231934 h 492918"/>
                    <a:gd name="connsiteX3" fmla="*/ 452037 w 452037"/>
                    <a:gd name="connsiteY3" fmla="*/ 492919 h 492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2037" h="492918">
                      <a:moveTo>
                        <a:pt x="452037" y="260976"/>
                      </a:moveTo>
                      <a:lnTo>
                        <a:pt x="0" y="0"/>
                      </a:lnTo>
                      <a:lnTo>
                        <a:pt x="0" y="231934"/>
                      </a:lnTo>
                      <a:lnTo>
                        <a:pt x="452037" y="49291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337" name="Group 12336">
                  <a:extLst>
                    <a:ext uri="{FF2B5EF4-FFF2-40B4-BE49-F238E27FC236}">
                      <a16:creationId xmlns:a16="http://schemas.microsoft.com/office/drawing/2014/main" id="{D08D8680-5C2F-23A3-A4E4-ED66CDAE521D}"/>
                    </a:ext>
                  </a:extLst>
                </p:cNvPr>
                <p:cNvGrpSpPr/>
                <p:nvPr/>
              </p:nvGrpSpPr>
              <p:grpSpPr>
                <a:xfrm>
                  <a:off x="2611153" y="3393307"/>
                  <a:ext cx="1033836" cy="937785"/>
                  <a:chOff x="2611153" y="3393307"/>
                  <a:chExt cx="1033836" cy="937785"/>
                </a:xfrm>
              </p:grpSpPr>
              <p:grpSp>
                <p:nvGrpSpPr>
                  <p:cNvPr id="12338" name="Graphic 7674">
                    <a:extLst>
                      <a:ext uri="{FF2B5EF4-FFF2-40B4-BE49-F238E27FC236}">
                        <a16:creationId xmlns:a16="http://schemas.microsoft.com/office/drawing/2014/main" id="{5A3A8468-4F18-ED6A-A070-E0EB6DEBF5FA}"/>
                      </a:ext>
                    </a:extLst>
                  </p:cNvPr>
                  <p:cNvGrpSpPr/>
                  <p:nvPr/>
                </p:nvGrpSpPr>
                <p:grpSpPr>
                  <a:xfrm rot="21420000">
                    <a:off x="2620632" y="3891098"/>
                    <a:ext cx="401063" cy="439994"/>
                    <a:chOff x="17249860" y="4424942"/>
                    <a:chExt cx="446179" cy="489489"/>
                  </a:xfrm>
                  <a:solidFill>
                    <a:schemeClr val="accent1"/>
                  </a:solidFill>
                </p:grpSpPr>
                <p:grpSp>
                  <p:nvGrpSpPr>
                    <p:cNvPr id="12901" name="Graphic 7674">
                      <a:extLst>
                        <a:ext uri="{FF2B5EF4-FFF2-40B4-BE49-F238E27FC236}">
                          <a16:creationId xmlns:a16="http://schemas.microsoft.com/office/drawing/2014/main" id="{A8E114EE-9E32-CEE7-65B1-257333425E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89334" y="4678660"/>
                      <a:ext cx="6705" cy="235772"/>
                      <a:chOff x="17689334" y="4678660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3002" name="Freeform: Shape 13001">
                        <a:extLst>
                          <a:ext uri="{FF2B5EF4-FFF2-40B4-BE49-F238E27FC236}">
                            <a16:creationId xmlns:a16="http://schemas.microsoft.com/office/drawing/2014/main" id="{AB6D8ADD-3E75-31D7-22C3-FBD8A24463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93878" y="4681232"/>
                        <a:ext cx="2162" cy="233200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200"/>
                          <a:gd name="connsiteX1" fmla="*/ 2162 w 2162"/>
                          <a:gd name="connsiteY1" fmla="*/ 233201 h 233200"/>
                          <a:gd name="connsiteX2" fmla="*/ 0 w 2162"/>
                          <a:gd name="connsiteY2" fmla="*/ 231962 h 233200"/>
                          <a:gd name="connsiteX3" fmla="*/ 0 w 2162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200">
                            <a:moveTo>
                              <a:pt x="2162" y="1238"/>
                            </a:moveTo>
                            <a:lnTo>
                              <a:pt x="2162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003" name="Freeform: Shape 13002">
                        <a:extLst>
                          <a:ext uri="{FF2B5EF4-FFF2-40B4-BE49-F238E27FC236}">
                            <a16:creationId xmlns:a16="http://schemas.microsoft.com/office/drawing/2014/main" id="{20621F0C-50FB-1054-275B-C599C37BC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9334" y="4678660"/>
                        <a:ext cx="2276" cy="233190"/>
                      </a:xfrm>
                      <a:custGeom>
                        <a:avLst/>
                        <a:gdLst>
                          <a:gd name="connsiteX0" fmla="*/ 2277 w 2276"/>
                          <a:gd name="connsiteY0" fmla="*/ 1229 h 233190"/>
                          <a:gd name="connsiteX1" fmla="*/ 2277 w 2276"/>
                          <a:gd name="connsiteY1" fmla="*/ 233191 h 233190"/>
                          <a:gd name="connsiteX2" fmla="*/ 0 w 2276"/>
                          <a:gd name="connsiteY2" fmla="*/ 231953 h 233190"/>
                          <a:gd name="connsiteX3" fmla="*/ 0 w 227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76" h="233190">
                            <a:moveTo>
                              <a:pt x="2277" y="1229"/>
                            </a:moveTo>
                            <a:lnTo>
                              <a:pt x="227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2" name="Graphic 7674">
                      <a:extLst>
                        <a:ext uri="{FF2B5EF4-FFF2-40B4-BE49-F238E27FC236}">
                          <a16:creationId xmlns:a16="http://schemas.microsoft.com/office/drawing/2014/main" id="{D68C14DC-D9A5-8A9F-7DA0-3326CDFB71A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76247" y="4671030"/>
                      <a:ext cx="6800" cy="235867"/>
                      <a:chOff x="17676247" y="4671030"/>
                      <a:chExt cx="6800" cy="235867"/>
                    </a:xfrm>
                    <a:solidFill>
                      <a:schemeClr val="accent1"/>
                    </a:solidFill>
                  </p:grpSpPr>
                  <p:sp>
                    <p:nvSpPr>
                      <p:cNvPr id="13000" name="Freeform: Shape 12999">
                        <a:extLst>
                          <a:ext uri="{FF2B5EF4-FFF2-40B4-BE49-F238E27FC236}">
                            <a16:creationId xmlns:a16="http://schemas.microsoft.com/office/drawing/2014/main" id="{C390C865-2A33-77C4-C201-1C703D01C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80781" y="4673707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962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238"/>
                            </a:moveTo>
                            <a:lnTo>
                              <a:pt x="2267" y="23319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001" name="Freeform: Shape 13000">
                        <a:extLst>
                          <a:ext uri="{FF2B5EF4-FFF2-40B4-BE49-F238E27FC236}">
                            <a16:creationId xmlns:a16="http://schemas.microsoft.com/office/drawing/2014/main" id="{04DFEFF9-7377-A887-D76D-4CB14BDEE1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76247" y="4671030"/>
                        <a:ext cx="2266" cy="233295"/>
                      </a:xfrm>
                      <a:custGeom>
                        <a:avLst/>
                        <a:gdLst>
                          <a:gd name="connsiteX0" fmla="*/ 2267 w 2266"/>
                          <a:gd name="connsiteY0" fmla="*/ 1334 h 233295"/>
                          <a:gd name="connsiteX1" fmla="*/ 2267 w 2266"/>
                          <a:gd name="connsiteY1" fmla="*/ 233296 h 233295"/>
                          <a:gd name="connsiteX2" fmla="*/ 0 w 2266"/>
                          <a:gd name="connsiteY2" fmla="*/ 231953 h 233295"/>
                          <a:gd name="connsiteX3" fmla="*/ 0 w 2266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95">
                            <a:moveTo>
                              <a:pt x="2267" y="1334"/>
                            </a:moveTo>
                            <a:lnTo>
                              <a:pt x="2267" y="233296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3" name="Graphic 7674">
                      <a:extLst>
                        <a:ext uri="{FF2B5EF4-FFF2-40B4-BE49-F238E27FC236}">
                          <a16:creationId xmlns:a16="http://schemas.microsoft.com/office/drawing/2014/main" id="{5F55EA5E-2EBC-4818-3A45-5F8A14545C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63255" y="4663601"/>
                      <a:ext cx="6705" cy="235772"/>
                      <a:chOff x="17663255" y="4663601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98" name="Freeform: Shape 12997">
                        <a:extLst>
                          <a:ext uri="{FF2B5EF4-FFF2-40B4-BE49-F238E27FC236}">
                            <a16:creationId xmlns:a16="http://schemas.microsoft.com/office/drawing/2014/main" id="{35C1D9EB-26DC-D719-CD8D-6FB90C447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67693" y="4666077"/>
                        <a:ext cx="2266" cy="233295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95"/>
                          <a:gd name="connsiteX1" fmla="*/ 2267 w 2266"/>
                          <a:gd name="connsiteY1" fmla="*/ 233296 h 233295"/>
                          <a:gd name="connsiteX2" fmla="*/ 0 w 2266"/>
                          <a:gd name="connsiteY2" fmla="*/ 231962 h 233295"/>
                          <a:gd name="connsiteX3" fmla="*/ 0 w 2266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99" name="Freeform: Shape 12998">
                        <a:extLst>
                          <a:ext uri="{FF2B5EF4-FFF2-40B4-BE49-F238E27FC236}">
                            <a16:creationId xmlns:a16="http://schemas.microsoft.com/office/drawing/2014/main" id="{A7CFD628-7D87-D0BC-03F9-79FFF9C85E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63255" y="4663601"/>
                        <a:ext cx="2162" cy="233200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200"/>
                          <a:gd name="connsiteX1" fmla="*/ 2162 w 2162"/>
                          <a:gd name="connsiteY1" fmla="*/ 233201 h 233200"/>
                          <a:gd name="connsiteX2" fmla="*/ 0 w 2162"/>
                          <a:gd name="connsiteY2" fmla="*/ 231858 h 233200"/>
                          <a:gd name="connsiteX3" fmla="*/ 0 w 2162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200">
                            <a:moveTo>
                              <a:pt x="2162" y="1238"/>
                            </a:moveTo>
                            <a:lnTo>
                              <a:pt x="2162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4" name="Graphic 7674">
                      <a:extLst>
                        <a:ext uri="{FF2B5EF4-FFF2-40B4-BE49-F238E27FC236}">
                          <a16:creationId xmlns:a16="http://schemas.microsoft.com/office/drawing/2014/main" id="{2AC1A048-03DE-794C-5385-B2652EE438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50167" y="4655971"/>
                      <a:ext cx="6696" cy="235877"/>
                      <a:chOff x="17650167" y="4655971"/>
                      <a:chExt cx="6696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96" name="Freeform: Shape 12995">
                        <a:extLst>
                          <a:ext uri="{FF2B5EF4-FFF2-40B4-BE49-F238E27FC236}">
                            <a16:creationId xmlns:a16="http://schemas.microsoft.com/office/drawing/2014/main" id="{CC232862-595C-0025-3E88-849376AA7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54597" y="4658553"/>
                        <a:ext cx="2266" cy="233295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95"/>
                          <a:gd name="connsiteX1" fmla="*/ 2267 w 2266"/>
                          <a:gd name="connsiteY1" fmla="*/ 233296 h 233295"/>
                          <a:gd name="connsiteX2" fmla="*/ 0 w 2266"/>
                          <a:gd name="connsiteY2" fmla="*/ 231962 h 233295"/>
                          <a:gd name="connsiteX3" fmla="*/ 0 w 2266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97" name="Freeform: Shape 12996">
                        <a:extLst>
                          <a:ext uri="{FF2B5EF4-FFF2-40B4-BE49-F238E27FC236}">
                            <a16:creationId xmlns:a16="http://schemas.microsoft.com/office/drawing/2014/main" id="{2D75672C-3532-F60F-7FF4-9F12D7A3A3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50167" y="4655971"/>
                        <a:ext cx="2267" cy="233305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305"/>
                          <a:gd name="connsiteX1" fmla="*/ 2267 w 2267"/>
                          <a:gd name="connsiteY1" fmla="*/ 233306 h 233305"/>
                          <a:gd name="connsiteX2" fmla="*/ 0 w 2267"/>
                          <a:gd name="connsiteY2" fmla="*/ 231962 h 233305"/>
                          <a:gd name="connsiteX3" fmla="*/ 0 w 2267"/>
                          <a:gd name="connsiteY3" fmla="*/ 0 h 233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305">
                            <a:moveTo>
                              <a:pt x="2267" y="1343"/>
                            </a:moveTo>
                            <a:lnTo>
                              <a:pt x="2267" y="23330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5" name="Graphic 7674">
                      <a:extLst>
                        <a:ext uri="{FF2B5EF4-FFF2-40B4-BE49-F238E27FC236}">
                          <a16:creationId xmlns:a16="http://schemas.microsoft.com/office/drawing/2014/main" id="{6BFE6AA1-F408-2A8A-1033-ABD35CC7A4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37070" y="4648447"/>
                      <a:ext cx="6705" cy="235772"/>
                      <a:chOff x="17637070" y="4648447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94" name="Freeform: Shape 12993">
                        <a:extLst>
                          <a:ext uri="{FF2B5EF4-FFF2-40B4-BE49-F238E27FC236}">
                            <a16:creationId xmlns:a16="http://schemas.microsoft.com/office/drawing/2014/main" id="{2C4B3AEB-B9E7-8B6A-9106-5CF9761C97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41604" y="4651028"/>
                        <a:ext cx="2171" cy="233190"/>
                      </a:xfrm>
                      <a:custGeom>
                        <a:avLst/>
                        <a:gdLst>
                          <a:gd name="connsiteX0" fmla="*/ 2172 w 2171"/>
                          <a:gd name="connsiteY0" fmla="*/ 1238 h 233190"/>
                          <a:gd name="connsiteX1" fmla="*/ 2172 w 2171"/>
                          <a:gd name="connsiteY1" fmla="*/ 233191 h 233190"/>
                          <a:gd name="connsiteX2" fmla="*/ 0 w 2171"/>
                          <a:gd name="connsiteY2" fmla="*/ 231953 h 233190"/>
                          <a:gd name="connsiteX3" fmla="*/ 0 w 2171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190">
                            <a:moveTo>
                              <a:pt x="2172" y="1238"/>
                            </a:moveTo>
                            <a:lnTo>
                              <a:pt x="2172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95" name="Freeform: Shape 12994">
                        <a:extLst>
                          <a:ext uri="{FF2B5EF4-FFF2-40B4-BE49-F238E27FC236}">
                            <a16:creationId xmlns:a16="http://schemas.microsoft.com/office/drawing/2014/main" id="{0D24B574-BEB8-65D8-D685-B34AA09FF4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37070" y="4648447"/>
                        <a:ext cx="2267" cy="233305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305"/>
                          <a:gd name="connsiteX1" fmla="*/ 2267 w 2267"/>
                          <a:gd name="connsiteY1" fmla="*/ 233305 h 233305"/>
                          <a:gd name="connsiteX2" fmla="*/ 0 w 2267"/>
                          <a:gd name="connsiteY2" fmla="*/ 231962 h 233305"/>
                          <a:gd name="connsiteX3" fmla="*/ 0 w 2267"/>
                          <a:gd name="connsiteY3" fmla="*/ 0 h 233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305">
                            <a:moveTo>
                              <a:pt x="2267" y="1343"/>
                            </a:moveTo>
                            <a:lnTo>
                              <a:pt x="2267" y="233305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6" name="Graphic 7674">
                      <a:extLst>
                        <a:ext uri="{FF2B5EF4-FFF2-40B4-BE49-F238E27FC236}">
                          <a16:creationId xmlns:a16="http://schemas.microsoft.com/office/drawing/2014/main" id="{5E955CB3-196C-6042-5B86-9EEC6870A1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23973" y="4640922"/>
                      <a:ext cx="6810" cy="235877"/>
                      <a:chOff x="17623973" y="4640922"/>
                      <a:chExt cx="6810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92" name="Freeform: Shape 12991">
                        <a:extLst>
                          <a:ext uri="{FF2B5EF4-FFF2-40B4-BE49-F238E27FC236}">
                            <a16:creationId xmlns:a16="http://schemas.microsoft.com/office/drawing/2014/main" id="{EC4E513E-6427-49E8-48DD-D9B22A5F7C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28517" y="4643503"/>
                        <a:ext cx="2266" cy="233295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95"/>
                          <a:gd name="connsiteX1" fmla="*/ 2267 w 2266"/>
                          <a:gd name="connsiteY1" fmla="*/ 233296 h 233295"/>
                          <a:gd name="connsiteX2" fmla="*/ 0 w 2266"/>
                          <a:gd name="connsiteY2" fmla="*/ 231953 h 233295"/>
                          <a:gd name="connsiteX3" fmla="*/ 0 w 2266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93" name="Freeform: Shape 12992">
                        <a:extLst>
                          <a:ext uri="{FF2B5EF4-FFF2-40B4-BE49-F238E27FC236}">
                            <a16:creationId xmlns:a16="http://schemas.microsoft.com/office/drawing/2014/main" id="{8C8BD7D6-0FB8-F488-213A-572225285F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23973" y="4640922"/>
                        <a:ext cx="2276" cy="233200"/>
                      </a:xfrm>
                      <a:custGeom>
                        <a:avLst/>
                        <a:gdLst>
                          <a:gd name="connsiteX0" fmla="*/ 2277 w 2276"/>
                          <a:gd name="connsiteY0" fmla="*/ 1238 h 233200"/>
                          <a:gd name="connsiteX1" fmla="*/ 2277 w 2276"/>
                          <a:gd name="connsiteY1" fmla="*/ 233201 h 233200"/>
                          <a:gd name="connsiteX2" fmla="*/ 0 w 2276"/>
                          <a:gd name="connsiteY2" fmla="*/ 231857 h 233200"/>
                          <a:gd name="connsiteX3" fmla="*/ 0 w 227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76" h="233200">
                            <a:moveTo>
                              <a:pt x="2277" y="1238"/>
                            </a:moveTo>
                            <a:lnTo>
                              <a:pt x="2277" y="233201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7" name="Graphic 7674">
                      <a:extLst>
                        <a:ext uri="{FF2B5EF4-FFF2-40B4-BE49-F238E27FC236}">
                          <a16:creationId xmlns:a16="http://schemas.microsoft.com/office/drawing/2014/main" id="{0DF5D253-980F-86E3-9F2A-2629F9C6FF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610991" y="4633397"/>
                      <a:ext cx="6696" cy="235772"/>
                      <a:chOff x="17610991" y="4633397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90" name="Freeform: Shape 12989">
                        <a:extLst>
                          <a:ext uri="{FF2B5EF4-FFF2-40B4-BE49-F238E27FC236}">
                            <a16:creationId xmlns:a16="http://schemas.microsoft.com/office/drawing/2014/main" id="{F90469F9-1D63-31B4-90B5-3DDAEC620D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15420" y="4635978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953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238"/>
                            </a:moveTo>
                            <a:lnTo>
                              <a:pt x="226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91" name="Freeform: Shape 12990">
                        <a:extLst>
                          <a:ext uri="{FF2B5EF4-FFF2-40B4-BE49-F238E27FC236}">
                            <a16:creationId xmlns:a16="http://schemas.microsoft.com/office/drawing/2014/main" id="{797A1DC5-5179-0610-AD11-A791F07737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10991" y="4633397"/>
                        <a:ext cx="2162" cy="233200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200"/>
                          <a:gd name="connsiteX1" fmla="*/ 2162 w 2162"/>
                          <a:gd name="connsiteY1" fmla="*/ 233201 h 233200"/>
                          <a:gd name="connsiteX2" fmla="*/ 0 w 2162"/>
                          <a:gd name="connsiteY2" fmla="*/ 231962 h 233200"/>
                          <a:gd name="connsiteX3" fmla="*/ 0 w 2162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200">
                            <a:moveTo>
                              <a:pt x="2162" y="1238"/>
                            </a:moveTo>
                            <a:lnTo>
                              <a:pt x="2162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8" name="Graphic 7674">
                      <a:extLst>
                        <a:ext uri="{FF2B5EF4-FFF2-40B4-BE49-F238E27FC236}">
                          <a16:creationId xmlns:a16="http://schemas.microsoft.com/office/drawing/2014/main" id="{BD40672B-82C7-CA58-021B-7B8E4F445C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97894" y="4625872"/>
                      <a:ext cx="6705" cy="235772"/>
                      <a:chOff x="17597894" y="4625872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8" name="Freeform: Shape 12987">
                        <a:extLst>
                          <a:ext uri="{FF2B5EF4-FFF2-40B4-BE49-F238E27FC236}">
                            <a16:creationId xmlns:a16="http://schemas.microsoft.com/office/drawing/2014/main" id="{84CC3F6C-1BD5-C423-5F97-4F1598E47A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02333" y="4628349"/>
                        <a:ext cx="2266" cy="233295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95"/>
                          <a:gd name="connsiteX1" fmla="*/ 2267 w 2266"/>
                          <a:gd name="connsiteY1" fmla="*/ 233296 h 233295"/>
                          <a:gd name="connsiteX2" fmla="*/ 0 w 2266"/>
                          <a:gd name="connsiteY2" fmla="*/ 231953 h 233295"/>
                          <a:gd name="connsiteX3" fmla="*/ 0 w 2266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89" name="Freeform: Shape 12988">
                        <a:extLst>
                          <a:ext uri="{FF2B5EF4-FFF2-40B4-BE49-F238E27FC236}">
                            <a16:creationId xmlns:a16="http://schemas.microsoft.com/office/drawing/2014/main" id="{0EED91F7-5EB5-5BA5-00EB-41F0D252EE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97894" y="4625872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858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238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09" name="Graphic 7674">
                      <a:extLst>
                        <a:ext uri="{FF2B5EF4-FFF2-40B4-BE49-F238E27FC236}">
                          <a16:creationId xmlns:a16="http://schemas.microsoft.com/office/drawing/2014/main" id="{BC0A34C6-3083-EC84-3A24-7DB0CBA4DD5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84807" y="4618243"/>
                      <a:ext cx="6696" cy="235877"/>
                      <a:chOff x="17584807" y="4618243"/>
                      <a:chExt cx="6696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6" name="Freeform: Shape 12985">
                        <a:extLst>
                          <a:ext uri="{FF2B5EF4-FFF2-40B4-BE49-F238E27FC236}">
                            <a16:creationId xmlns:a16="http://schemas.microsoft.com/office/drawing/2014/main" id="{B1B7DC1B-D4DA-B590-7C98-792094BDA3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89341" y="4620919"/>
                        <a:ext cx="2162" cy="233200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200"/>
                          <a:gd name="connsiteX1" fmla="*/ 2162 w 2162"/>
                          <a:gd name="connsiteY1" fmla="*/ 233201 h 233200"/>
                          <a:gd name="connsiteX2" fmla="*/ 0 w 2162"/>
                          <a:gd name="connsiteY2" fmla="*/ 231858 h 233200"/>
                          <a:gd name="connsiteX3" fmla="*/ 0 w 2162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200">
                            <a:moveTo>
                              <a:pt x="2162" y="1238"/>
                            </a:moveTo>
                            <a:lnTo>
                              <a:pt x="2162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87" name="Freeform: Shape 12986">
                        <a:extLst>
                          <a:ext uri="{FF2B5EF4-FFF2-40B4-BE49-F238E27FC236}">
                            <a16:creationId xmlns:a16="http://schemas.microsoft.com/office/drawing/2014/main" id="{32B720E9-DC69-FB9F-2E81-F70A82DC2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84807" y="4618243"/>
                        <a:ext cx="2267" cy="233295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95"/>
                          <a:gd name="connsiteX1" fmla="*/ 2267 w 2267"/>
                          <a:gd name="connsiteY1" fmla="*/ 233296 h 233295"/>
                          <a:gd name="connsiteX2" fmla="*/ 0 w 2267"/>
                          <a:gd name="connsiteY2" fmla="*/ 231962 h 233295"/>
                          <a:gd name="connsiteX3" fmla="*/ 0 w 2267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0" name="Graphic 7674">
                      <a:extLst>
                        <a:ext uri="{FF2B5EF4-FFF2-40B4-BE49-F238E27FC236}">
                          <a16:creationId xmlns:a16="http://schemas.microsoft.com/office/drawing/2014/main" id="{7E6E9B6E-D551-272E-CDAB-5D53A6075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71710" y="4610718"/>
                      <a:ext cx="6801" cy="235877"/>
                      <a:chOff x="17571710" y="4610718"/>
                      <a:chExt cx="6801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4" name="Freeform: Shape 12983">
                        <a:extLst>
                          <a:ext uri="{FF2B5EF4-FFF2-40B4-BE49-F238E27FC236}">
                            <a16:creationId xmlns:a16="http://schemas.microsoft.com/office/drawing/2014/main" id="{F30AFAB0-19AA-5AD0-7E0A-900FD524C5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76244" y="4613299"/>
                        <a:ext cx="2267" cy="233295"/>
                      </a:xfrm>
                      <a:custGeom>
                        <a:avLst/>
                        <a:gdLst>
                          <a:gd name="connsiteX0" fmla="*/ 2267 w 2267"/>
                          <a:gd name="connsiteY0" fmla="*/ 1333 h 233295"/>
                          <a:gd name="connsiteX1" fmla="*/ 2267 w 2267"/>
                          <a:gd name="connsiteY1" fmla="*/ 233296 h 233295"/>
                          <a:gd name="connsiteX2" fmla="*/ 0 w 2267"/>
                          <a:gd name="connsiteY2" fmla="*/ 231953 h 233295"/>
                          <a:gd name="connsiteX3" fmla="*/ 0 w 2267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95">
                            <a:moveTo>
                              <a:pt x="2267" y="1333"/>
                            </a:moveTo>
                            <a:lnTo>
                              <a:pt x="2267" y="233296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85" name="Freeform: Shape 12984">
                        <a:extLst>
                          <a:ext uri="{FF2B5EF4-FFF2-40B4-BE49-F238E27FC236}">
                            <a16:creationId xmlns:a16="http://schemas.microsoft.com/office/drawing/2014/main" id="{AF56F799-CDAD-737E-C627-F2AC936DE1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71710" y="4610718"/>
                        <a:ext cx="2267" cy="233191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191"/>
                          <a:gd name="connsiteX1" fmla="*/ 2267 w 2267"/>
                          <a:gd name="connsiteY1" fmla="*/ 233191 h 233191"/>
                          <a:gd name="connsiteX2" fmla="*/ 0 w 2267"/>
                          <a:gd name="connsiteY2" fmla="*/ 231963 h 233191"/>
                          <a:gd name="connsiteX3" fmla="*/ 0 w 2267"/>
                          <a:gd name="connsiteY3" fmla="*/ 0 h 233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1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96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1" name="Graphic 7674">
                      <a:extLst>
                        <a:ext uri="{FF2B5EF4-FFF2-40B4-BE49-F238E27FC236}">
                          <a16:creationId xmlns:a16="http://schemas.microsoft.com/office/drawing/2014/main" id="{C8398864-7ED9-3D0E-6B60-C87CD318C1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58613" y="4603193"/>
                      <a:ext cx="6810" cy="235772"/>
                      <a:chOff x="17558613" y="4603193"/>
                      <a:chExt cx="6810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2" name="Freeform: Shape 12981">
                        <a:extLst>
                          <a:ext uri="{FF2B5EF4-FFF2-40B4-BE49-F238E27FC236}">
                            <a16:creationId xmlns:a16="http://schemas.microsoft.com/office/drawing/2014/main" id="{0E99F0FD-3569-57A2-F535-14A54651B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63157" y="4605765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962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83" name="Freeform: Shape 12982">
                        <a:extLst>
                          <a:ext uri="{FF2B5EF4-FFF2-40B4-BE49-F238E27FC236}">
                            <a16:creationId xmlns:a16="http://schemas.microsoft.com/office/drawing/2014/main" id="{89A2BC66-C1AA-D0A8-73AE-3A474CAA0F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58613" y="4603193"/>
                        <a:ext cx="2276" cy="233190"/>
                      </a:xfrm>
                      <a:custGeom>
                        <a:avLst/>
                        <a:gdLst>
                          <a:gd name="connsiteX0" fmla="*/ 2277 w 2276"/>
                          <a:gd name="connsiteY0" fmla="*/ 1238 h 233190"/>
                          <a:gd name="connsiteX1" fmla="*/ 2277 w 2276"/>
                          <a:gd name="connsiteY1" fmla="*/ 233191 h 233190"/>
                          <a:gd name="connsiteX2" fmla="*/ 0 w 2276"/>
                          <a:gd name="connsiteY2" fmla="*/ 231857 h 233190"/>
                          <a:gd name="connsiteX3" fmla="*/ 0 w 227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76" h="233190">
                            <a:moveTo>
                              <a:pt x="2277" y="1238"/>
                            </a:moveTo>
                            <a:lnTo>
                              <a:pt x="2277" y="233191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2" name="Graphic 7674">
                      <a:extLst>
                        <a:ext uri="{FF2B5EF4-FFF2-40B4-BE49-F238E27FC236}">
                          <a16:creationId xmlns:a16="http://schemas.microsoft.com/office/drawing/2014/main" id="{7600480A-B4E9-96A5-D7FA-D0750CD939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45630" y="4595669"/>
                      <a:ext cx="6696" cy="235772"/>
                      <a:chOff x="17545630" y="4595669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80" name="Freeform: Shape 12979">
                        <a:extLst>
                          <a:ext uri="{FF2B5EF4-FFF2-40B4-BE49-F238E27FC236}">
                            <a16:creationId xmlns:a16="http://schemas.microsoft.com/office/drawing/2014/main" id="{15CDF340-CD43-5E54-C533-FD7263BE2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50060" y="4598240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858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238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81" name="Freeform: Shape 12980">
                        <a:extLst>
                          <a:ext uri="{FF2B5EF4-FFF2-40B4-BE49-F238E27FC236}">
                            <a16:creationId xmlns:a16="http://schemas.microsoft.com/office/drawing/2014/main" id="{17D6DF1F-EFBC-6374-5B1D-0E0F8FD802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45630" y="4595669"/>
                        <a:ext cx="2162" cy="233190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190"/>
                          <a:gd name="connsiteX1" fmla="*/ 2162 w 2162"/>
                          <a:gd name="connsiteY1" fmla="*/ 233191 h 233190"/>
                          <a:gd name="connsiteX2" fmla="*/ 0 w 2162"/>
                          <a:gd name="connsiteY2" fmla="*/ 231953 h 233190"/>
                          <a:gd name="connsiteX3" fmla="*/ 0 w 2162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190">
                            <a:moveTo>
                              <a:pt x="2162" y="1238"/>
                            </a:moveTo>
                            <a:lnTo>
                              <a:pt x="2162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3" name="Graphic 7674">
                      <a:extLst>
                        <a:ext uri="{FF2B5EF4-FFF2-40B4-BE49-F238E27FC236}">
                          <a16:creationId xmlns:a16="http://schemas.microsoft.com/office/drawing/2014/main" id="{4DCD1698-EA5D-4F16-03A6-2BB856D5D38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32534" y="4588144"/>
                      <a:ext cx="6705" cy="235772"/>
                      <a:chOff x="17532534" y="4588144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8" name="Freeform: Shape 12977">
                        <a:extLst>
                          <a:ext uri="{FF2B5EF4-FFF2-40B4-BE49-F238E27FC236}">
                            <a16:creationId xmlns:a16="http://schemas.microsoft.com/office/drawing/2014/main" id="{B112295F-F02A-20A3-8E1A-433273ADB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36972" y="4590611"/>
                        <a:ext cx="2266" cy="233305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305"/>
                          <a:gd name="connsiteX1" fmla="*/ 2267 w 2266"/>
                          <a:gd name="connsiteY1" fmla="*/ 233306 h 233305"/>
                          <a:gd name="connsiteX2" fmla="*/ 0 w 2266"/>
                          <a:gd name="connsiteY2" fmla="*/ 231962 h 233305"/>
                          <a:gd name="connsiteX3" fmla="*/ 0 w 2266"/>
                          <a:gd name="connsiteY3" fmla="*/ 0 h 233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305">
                            <a:moveTo>
                              <a:pt x="2267" y="1343"/>
                            </a:moveTo>
                            <a:lnTo>
                              <a:pt x="2267" y="23330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79" name="Freeform: Shape 12978">
                        <a:extLst>
                          <a:ext uri="{FF2B5EF4-FFF2-40B4-BE49-F238E27FC236}">
                            <a16:creationId xmlns:a16="http://schemas.microsoft.com/office/drawing/2014/main" id="{839B80C4-0042-87A8-4BE3-8C65E8ABE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32534" y="4588144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848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238"/>
                            </a:moveTo>
                            <a:lnTo>
                              <a:pt x="2267" y="233191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4" name="Graphic 7674">
                      <a:extLst>
                        <a:ext uri="{FF2B5EF4-FFF2-40B4-BE49-F238E27FC236}">
                          <a16:creationId xmlns:a16="http://schemas.microsoft.com/office/drawing/2014/main" id="{53F8A48E-BC98-4385-12AB-89798F3F20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19446" y="4580514"/>
                      <a:ext cx="6696" cy="235772"/>
                      <a:chOff x="17519446" y="4580514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6" name="Freeform: Shape 12975">
                        <a:extLst>
                          <a:ext uri="{FF2B5EF4-FFF2-40B4-BE49-F238E27FC236}">
                            <a16:creationId xmlns:a16="http://schemas.microsoft.com/office/drawing/2014/main" id="{9F234C64-E62B-A078-26E3-B036B5CD6C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23980" y="4583191"/>
                        <a:ext cx="2162" cy="233095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095"/>
                          <a:gd name="connsiteX1" fmla="*/ 2162 w 2162"/>
                          <a:gd name="connsiteY1" fmla="*/ 233096 h 233095"/>
                          <a:gd name="connsiteX2" fmla="*/ 0 w 2162"/>
                          <a:gd name="connsiteY2" fmla="*/ 231858 h 233095"/>
                          <a:gd name="connsiteX3" fmla="*/ 0 w 2162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095">
                            <a:moveTo>
                              <a:pt x="2162" y="1238"/>
                            </a:moveTo>
                            <a:lnTo>
                              <a:pt x="2162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77" name="Freeform: Shape 12976">
                        <a:extLst>
                          <a:ext uri="{FF2B5EF4-FFF2-40B4-BE49-F238E27FC236}">
                            <a16:creationId xmlns:a16="http://schemas.microsoft.com/office/drawing/2014/main" id="{02E1994E-597D-20BC-1A16-39BACEAFCF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19446" y="4580514"/>
                        <a:ext cx="2267" cy="233295"/>
                      </a:xfrm>
                      <a:custGeom>
                        <a:avLst/>
                        <a:gdLst>
                          <a:gd name="connsiteX0" fmla="*/ 2267 w 2267"/>
                          <a:gd name="connsiteY0" fmla="*/ 1334 h 233295"/>
                          <a:gd name="connsiteX1" fmla="*/ 2267 w 2267"/>
                          <a:gd name="connsiteY1" fmla="*/ 233296 h 233295"/>
                          <a:gd name="connsiteX2" fmla="*/ 0 w 2267"/>
                          <a:gd name="connsiteY2" fmla="*/ 231953 h 233295"/>
                          <a:gd name="connsiteX3" fmla="*/ 0 w 2267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95">
                            <a:moveTo>
                              <a:pt x="2267" y="1334"/>
                            </a:moveTo>
                            <a:lnTo>
                              <a:pt x="2267" y="233296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5" name="Graphic 7674">
                      <a:extLst>
                        <a:ext uri="{FF2B5EF4-FFF2-40B4-BE49-F238E27FC236}">
                          <a16:creationId xmlns:a16="http://schemas.microsoft.com/office/drawing/2014/main" id="{93A2B098-7F99-343C-ED36-BDEFA4D309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506349" y="4572989"/>
                      <a:ext cx="6801" cy="235867"/>
                      <a:chOff x="17506349" y="4572989"/>
                      <a:chExt cx="6801" cy="23586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4" name="Freeform: Shape 12973">
                        <a:extLst>
                          <a:ext uri="{FF2B5EF4-FFF2-40B4-BE49-F238E27FC236}">
                            <a16:creationId xmlns:a16="http://schemas.microsoft.com/office/drawing/2014/main" id="{3F99CA35-048C-0194-C7C8-130090C18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10883" y="4575561"/>
                        <a:ext cx="2267" cy="233295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95"/>
                          <a:gd name="connsiteX1" fmla="*/ 2267 w 2267"/>
                          <a:gd name="connsiteY1" fmla="*/ 233296 h 233295"/>
                          <a:gd name="connsiteX2" fmla="*/ 0 w 2267"/>
                          <a:gd name="connsiteY2" fmla="*/ 231962 h 233295"/>
                          <a:gd name="connsiteX3" fmla="*/ 0 w 2267"/>
                          <a:gd name="connsiteY3" fmla="*/ 0 h 2332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95">
                            <a:moveTo>
                              <a:pt x="2267" y="1343"/>
                            </a:moveTo>
                            <a:lnTo>
                              <a:pt x="2267" y="23329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75" name="Freeform: Shape 12974">
                        <a:extLst>
                          <a:ext uri="{FF2B5EF4-FFF2-40B4-BE49-F238E27FC236}">
                            <a16:creationId xmlns:a16="http://schemas.microsoft.com/office/drawing/2014/main" id="{8B73E911-3465-AF69-A640-A31CA4ABB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06349" y="4572989"/>
                        <a:ext cx="2267" cy="233191"/>
                      </a:xfrm>
                      <a:custGeom>
                        <a:avLst/>
                        <a:gdLst>
                          <a:gd name="connsiteX0" fmla="*/ 2267 w 2267"/>
                          <a:gd name="connsiteY0" fmla="*/ 1334 h 233191"/>
                          <a:gd name="connsiteX1" fmla="*/ 2267 w 2267"/>
                          <a:gd name="connsiteY1" fmla="*/ 233191 h 233191"/>
                          <a:gd name="connsiteX2" fmla="*/ 0 w 2267"/>
                          <a:gd name="connsiteY2" fmla="*/ 231953 h 233191"/>
                          <a:gd name="connsiteX3" fmla="*/ 0 w 2267"/>
                          <a:gd name="connsiteY3" fmla="*/ 0 h 233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1">
                            <a:moveTo>
                              <a:pt x="2267" y="1334"/>
                            </a:moveTo>
                            <a:lnTo>
                              <a:pt x="226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6" name="Graphic 7674">
                      <a:extLst>
                        <a:ext uri="{FF2B5EF4-FFF2-40B4-BE49-F238E27FC236}">
                          <a16:creationId xmlns:a16="http://schemas.microsoft.com/office/drawing/2014/main" id="{4AF73D52-B95F-15C7-3D9C-C69B843347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93358" y="4565465"/>
                      <a:ext cx="6705" cy="235772"/>
                      <a:chOff x="17493358" y="4565465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2" name="Freeform: Shape 12971">
                        <a:extLst>
                          <a:ext uri="{FF2B5EF4-FFF2-40B4-BE49-F238E27FC236}">
                            <a16:creationId xmlns:a16="http://schemas.microsoft.com/office/drawing/2014/main" id="{9C92DF57-5CCF-263D-61DE-9328D7F372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97796" y="4568037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962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73" name="Freeform: Shape 12972">
                        <a:extLst>
                          <a:ext uri="{FF2B5EF4-FFF2-40B4-BE49-F238E27FC236}">
                            <a16:creationId xmlns:a16="http://schemas.microsoft.com/office/drawing/2014/main" id="{64062EAB-95AA-0716-634B-CF8F075C85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93358" y="4565465"/>
                        <a:ext cx="2171" cy="233190"/>
                      </a:xfrm>
                      <a:custGeom>
                        <a:avLst/>
                        <a:gdLst>
                          <a:gd name="connsiteX0" fmla="*/ 2171 w 2171"/>
                          <a:gd name="connsiteY0" fmla="*/ 1229 h 233190"/>
                          <a:gd name="connsiteX1" fmla="*/ 2171 w 2171"/>
                          <a:gd name="connsiteY1" fmla="*/ 233191 h 233190"/>
                          <a:gd name="connsiteX2" fmla="*/ 0 w 2171"/>
                          <a:gd name="connsiteY2" fmla="*/ 231953 h 233190"/>
                          <a:gd name="connsiteX3" fmla="*/ 0 w 2171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190">
                            <a:moveTo>
                              <a:pt x="2171" y="1229"/>
                            </a:moveTo>
                            <a:lnTo>
                              <a:pt x="2171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7" name="Graphic 7674">
                      <a:extLst>
                        <a:ext uri="{FF2B5EF4-FFF2-40B4-BE49-F238E27FC236}">
                          <a16:creationId xmlns:a16="http://schemas.microsoft.com/office/drawing/2014/main" id="{53FA4088-4519-F322-ADAA-84BFDF7BDD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80270" y="4557930"/>
                      <a:ext cx="6696" cy="235772"/>
                      <a:chOff x="17480270" y="4557930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70" name="Freeform: Shape 12969">
                        <a:extLst>
                          <a:ext uri="{FF2B5EF4-FFF2-40B4-BE49-F238E27FC236}">
                            <a16:creationId xmlns:a16="http://schemas.microsoft.com/office/drawing/2014/main" id="{A250C493-E8C3-CB8E-8944-FA0D075057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84699" y="4560512"/>
                        <a:ext cx="2266" cy="233191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191"/>
                          <a:gd name="connsiteX1" fmla="*/ 2267 w 2266"/>
                          <a:gd name="connsiteY1" fmla="*/ 233191 h 233191"/>
                          <a:gd name="connsiteX2" fmla="*/ 0 w 2266"/>
                          <a:gd name="connsiteY2" fmla="*/ 231858 h 233191"/>
                          <a:gd name="connsiteX3" fmla="*/ 0 w 2266"/>
                          <a:gd name="connsiteY3" fmla="*/ 0 h 233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1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71" name="Freeform: Shape 12970">
                        <a:extLst>
                          <a:ext uri="{FF2B5EF4-FFF2-40B4-BE49-F238E27FC236}">
                            <a16:creationId xmlns:a16="http://schemas.microsoft.com/office/drawing/2014/main" id="{22BA5323-353C-9618-2600-BD15A990A0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80270" y="4557930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962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8" name="Graphic 7674">
                      <a:extLst>
                        <a:ext uri="{FF2B5EF4-FFF2-40B4-BE49-F238E27FC236}">
                          <a16:creationId xmlns:a16="http://schemas.microsoft.com/office/drawing/2014/main" id="{01BED44C-7C5C-0317-3178-A980D33B50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67173" y="4550406"/>
                      <a:ext cx="6705" cy="235772"/>
                      <a:chOff x="17467173" y="4550406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68" name="Freeform: Shape 12967">
                        <a:extLst>
                          <a:ext uri="{FF2B5EF4-FFF2-40B4-BE49-F238E27FC236}">
                            <a16:creationId xmlns:a16="http://schemas.microsoft.com/office/drawing/2014/main" id="{702018F5-E396-4F67-AF03-00A54605EC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71707" y="4552987"/>
                        <a:ext cx="2171" cy="233190"/>
                      </a:xfrm>
                      <a:custGeom>
                        <a:avLst/>
                        <a:gdLst>
                          <a:gd name="connsiteX0" fmla="*/ 2171 w 2171"/>
                          <a:gd name="connsiteY0" fmla="*/ 1238 h 233190"/>
                          <a:gd name="connsiteX1" fmla="*/ 2171 w 2171"/>
                          <a:gd name="connsiteY1" fmla="*/ 233191 h 233190"/>
                          <a:gd name="connsiteX2" fmla="*/ 0 w 2171"/>
                          <a:gd name="connsiteY2" fmla="*/ 231953 h 233190"/>
                          <a:gd name="connsiteX3" fmla="*/ 0 w 2171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190">
                            <a:moveTo>
                              <a:pt x="2171" y="1238"/>
                            </a:moveTo>
                            <a:lnTo>
                              <a:pt x="2171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69" name="Freeform: Shape 12968">
                        <a:extLst>
                          <a:ext uri="{FF2B5EF4-FFF2-40B4-BE49-F238E27FC236}">
                            <a16:creationId xmlns:a16="http://schemas.microsoft.com/office/drawing/2014/main" id="{EFF87C02-D42D-46B5-8407-0AB010C762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67173" y="4550406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858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238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19" name="Graphic 7674">
                      <a:extLst>
                        <a:ext uri="{FF2B5EF4-FFF2-40B4-BE49-F238E27FC236}">
                          <a16:creationId xmlns:a16="http://schemas.microsoft.com/office/drawing/2014/main" id="{AF17F84F-4D73-5AF6-7F6D-CB7D1B4B4A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54085" y="4542776"/>
                      <a:ext cx="6801" cy="235877"/>
                      <a:chOff x="17454085" y="4542776"/>
                      <a:chExt cx="6801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66" name="Freeform: Shape 12965">
                        <a:extLst>
                          <a:ext uri="{FF2B5EF4-FFF2-40B4-BE49-F238E27FC236}">
                            <a16:creationId xmlns:a16="http://schemas.microsoft.com/office/drawing/2014/main" id="{BA69B7E0-37C2-F633-C02A-0DAAE02CF6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58620" y="4545462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858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67" name="Freeform: Shape 12966">
                        <a:extLst>
                          <a:ext uri="{FF2B5EF4-FFF2-40B4-BE49-F238E27FC236}">
                            <a16:creationId xmlns:a16="http://schemas.microsoft.com/office/drawing/2014/main" id="{C0E092AB-0669-A04B-0644-5895C148CB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54085" y="4542776"/>
                        <a:ext cx="2267" cy="233305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305"/>
                          <a:gd name="connsiteX1" fmla="*/ 2267 w 2267"/>
                          <a:gd name="connsiteY1" fmla="*/ 233306 h 233305"/>
                          <a:gd name="connsiteX2" fmla="*/ 0 w 2267"/>
                          <a:gd name="connsiteY2" fmla="*/ 231962 h 233305"/>
                          <a:gd name="connsiteX3" fmla="*/ 0 w 2267"/>
                          <a:gd name="connsiteY3" fmla="*/ 0 h 233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305">
                            <a:moveTo>
                              <a:pt x="2267" y="1343"/>
                            </a:moveTo>
                            <a:lnTo>
                              <a:pt x="2267" y="233306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0" name="Graphic 7674">
                      <a:extLst>
                        <a:ext uri="{FF2B5EF4-FFF2-40B4-BE49-F238E27FC236}">
                          <a16:creationId xmlns:a16="http://schemas.microsoft.com/office/drawing/2014/main" id="{B88C43C7-66B8-7A1A-9A82-9F9D84E6CA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41094" y="4535356"/>
                      <a:ext cx="6696" cy="235772"/>
                      <a:chOff x="17441094" y="4535356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64" name="Freeform: Shape 12963">
                        <a:extLst>
                          <a:ext uri="{FF2B5EF4-FFF2-40B4-BE49-F238E27FC236}">
                            <a16:creationId xmlns:a16="http://schemas.microsoft.com/office/drawing/2014/main" id="{CEB08967-266C-DBE4-E974-EA0F09A63A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45523" y="4537938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238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848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238"/>
                            </a:moveTo>
                            <a:lnTo>
                              <a:pt x="2267" y="233191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65" name="Freeform: Shape 12964">
                        <a:extLst>
                          <a:ext uri="{FF2B5EF4-FFF2-40B4-BE49-F238E27FC236}">
                            <a16:creationId xmlns:a16="http://schemas.microsoft.com/office/drawing/2014/main" id="{BD7B7F50-C82E-2944-7094-DF2AEF648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41094" y="4535356"/>
                        <a:ext cx="2162" cy="233095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095"/>
                          <a:gd name="connsiteX1" fmla="*/ 2162 w 2162"/>
                          <a:gd name="connsiteY1" fmla="*/ 233096 h 233095"/>
                          <a:gd name="connsiteX2" fmla="*/ 0 w 2162"/>
                          <a:gd name="connsiteY2" fmla="*/ 231858 h 233095"/>
                          <a:gd name="connsiteX3" fmla="*/ 0 w 2162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095">
                            <a:moveTo>
                              <a:pt x="2162" y="1238"/>
                            </a:moveTo>
                            <a:lnTo>
                              <a:pt x="2162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1" name="Graphic 7674">
                      <a:extLst>
                        <a:ext uri="{FF2B5EF4-FFF2-40B4-BE49-F238E27FC236}">
                          <a16:creationId xmlns:a16="http://schemas.microsoft.com/office/drawing/2014/main" id="{F5D034ED-2D5F-1AEA-9789-3BA554F104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27997" y="4527727"/>
                      <a:ext cx="6705" cy="235772"/>
                      <a:chOff x="17427997" y="4527727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62" name="Freeform: Shape 12961">
                        <a:extLst>
                          <a:ext uri="{FF2B5EF4-FFF2-40B4-BE49-F238E27FC236}">
                            <a16:creationId xmlns:a16="http://schemas.microsoft.com/office/drawing/2014/main" id="{0A5C1338-F5D6-3DC5-3778-315EDBA0F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32436" y="4530308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953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63" name="Freeform: Shape 12962">
                        <a:extLst>
                          <a:ext uri="{FF2B5EF4-FFF2-40B4-BE49-F238E27FC236}">
                            <a16:creationId xmlns:a16="http://schemas.microsoft.com/office/drawing/2014/main" id="{186F61CD-2569-672A-4044-B177943F48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27997" y="4527727"/>
                        <a:ext cx="2266" cy="23320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200"/>
                          <a:gd name="connsiteX1" fmla="*/ 2267 w 2266"/>
                          <a:gd name="connsiteY1" fmla="*/ 233201 h 233200"/>
                          <a:gd name="connsiteX2" fmla="*/ 0 w 2266"/>
                          <a:gd name="connsiteY2" fmla="*/ 231962 h 233200"/>
                          <a:gd name="connsiteX3" fmla="*/ 0 w 226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2" name="Graphic 7674">
                      <a:extLst>
                        <a:ext uri="{FF2B5EF4-FFF2-40B4-BE49-F238E27FC236}">
                          <a16:creationId xmlns:a16="http://schemas.microsoft.com/office/drawing/2014/main" id="{7A2C5074-B0E9-735E-B68A-8D6586F4A4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14909" y="4520202"/>
                      <a:ext cx="6696" cy="235772"/>
                      <a:chOff x="17414909" y="4520202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60" name="Freeform: Shape 12959">
                        <a:extLst>
                          <a:ext uri="{FF2B5EF4-FFF2-40B4-BE49-F238E27FC236}">
                            <a16:creationId xmlns:a16="http://schemas.microsoft.com/office/drawing/2014/main" id="{682DC8D1-31C2-A887-DEC8-3B50374ECA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19443" y="4522783"/>
                        <a:ext cx="2162" cy="233190"/>
                      </a:xfrm>
                      <a:custGeom>
                        <a:avLst/>
                        <a:gdLst>
                          <a:gd name="connsiteX0" fmla="*/ 2162 w 2162"/>
                          <a:gd name="connsiteY0" fmla="*/ 1334 h 233190"/>
                          <a:gd name="connsiteX1" fmla="*/ 2162 w 2162"/>
                          <a:gd name="connsiteY1" fmla="*/ 233191 h 233190"/>
                          <a:gd name="connsiteX2" fmla="*/ 0 w 2162"/>
                          <a:gd name="connsiteY2" fmla="*/ 231953 h 233190"/>
                          <a:gd name="connsiteX3" fmla="*/ 0 w 2162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190">
                            <a:moveTo>
                              <a:pt x="2162" y="1334"/>
                            </a:moveTo>
                            <a:lnTo>
                              <a:pt x="2162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61" name="Freeform: Shape 12960">
                        <a:extLst>
                          <a:ext uri="{FF2B5EF4-FFF2-40B4-BE49-F238E27FC236}">
                            <a16:creationId xmlns:a16="http://schemas.microsoft.com/office/drawing/2014/main" id="{0A06B6C9-1A89-2D39-A1CC-581C0DD8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14909" y="4520202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343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858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3" name="Graphic 7674">
                      <a:extLst>
                        <a:ext uri="{FF2B5EF4-FFF2-40B4-BE49-F238E27FC236}">
                          <a16:creationId xmlns:a16="http://schemas.microsoft.com/office/drawing/2014/main" id="{A314C842-CCAB-D7B3-047B-20917E38A1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1813" y="4512677"/>
                      <a:ext cx="6800" cy="235772"/>
                      <a:chOff x="17401813" y="4512677"/>
                      <a:chExt cx="6800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58" name="Freeform: Shape 12957">
                        <a:extLst>
                          <a:ext uri="{FF2B5EF4-FFF2-40B4-BE49-F238E27FC236}">
                            <a16:creationId xmlns:a16="http://schemas.microsoft.com/office/drawing/2014/main" id="{03C3E538-9B37-28E0-A10C-74730E5736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06347" y="4515259"/>
                        <a:ext cx="2266" cy="233190"/>
                      </a:xfrm>
                      <a:custGeom>
                        <a:avLst/>
                        <a:gdLst>
                          <a:gd name="connsiteX0" fmla="*/ 2267 w 2266"/>
                          <a:gd name="connsiteY0" fmla="*/ 1333 h 233190"/>
                          <a:gd name="connsiteX1" fmla="*/ 2267 w 2266"/>
                          <a:gd name="connsiteY1" fmla="*/ 233191 h 233190"/>
                          <a:gd name="connsiteX2" fmla="*/ 0 w 2266"/>
                          <a:gd name="connsiteY2" fmla="*/ 231953 h 233190"/>
                          <a:gd name="connsiteX3" fmla="*/ 0 w 226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0">
                            <a:moveTo>
                              <a:pt x="2267" y="1333"/>
                            </a:moveTo>
                            <a:lnTo>
                              <a:pt x="226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9" name="Freeform: Shape 12958">
                        <a:extLst>
                          <a:ext uri="{FF2B5EF4-FFF2-40B4-BE49-F238E27FC236}">
                            <a16:creationId xmlns:a16="http://schemas.microsoft.com/office/drawing/2014/main" id="{D773488E-8152-06B2-4461-AD2064FABF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01813" y="4512677"/>
                        <a:ext cx="2266" cy="233191"/>
                      </a:xfrm>
                      <a:custGeom>
                        <a:avLst/>
                        <a:gdLst>
                          <a:gd name="connsiteX0" fmla="*/ 2267 w 2266"/>
                          <a:gd name="connsiteY0" fmla="*/ 1238 h 233191"/>
                          <a:gd name="connsiteX1" fmla="*/ 2267 w 2266"/>
                          <a:gd name="connsiteY1" fmla="*/ 233191 h 233191"/>
                          <a:gd name="connsiteX2" fmla="*/ 0 w 2266"/>
                          <a:gd name="connsiteY2" fmla="*/ 231858 h 233191"/>
                          <a:gd name="connsiteX3" fmla="*/ 0 w 2266"/>
                          <a:gd name="connsiteY3" fmla="*/ 0 h 233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6" h="233191">
                            <a:moveTo>
                              <a:pt x="2267" y="1238"/>
                            </a:moveTo>
                            <a:lnTo>
                              <a:pt x="2267" y="23319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4" name="Graphic 7674">
                      <a:extLst>
                        <a:ext uri="{FF2B5EF4-FFF2-40B4-BE49-F238E27FC236}">
                          <a16:creationId xmlns:a16="http://schemas.microsoft.com/office/drawing/2014/main" id="{3E3F0F68-4D11-8093-1DA0-D5A84044BF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88725" y="4505048"/>
                      <a:ext cx="6801" cy="235877"/>
                      <a:chOff x="17388725" y="4505048"/>
                      <a:chExt cx="6801" cy="2358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56" name="Freeform: Shape 12955">
                        <a:extLst>
                          <a:ext uri="{FF2B5EF4-FFF2-40B4-BE49-F238E27FC236}">
                            <a16:creationId xmlns:a16="http://schemas.microsoft.com/office/drawing/2014/main" id="{7B74E0F1-0266-89D9-5C0C-F5B80D21B6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93259" y="4507724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8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7" name="Freeform: Shape 12956">
                        <a:extLst>
                          <a:ext uri="{FF2B5EF4-FFF2-40B4-BE49-F238E27FC236}">
                            <a16:creationId xmlns:a16="http://schemas.microsoft.com/office/drawing/2014/main" id="{373DF7F7-DE32-D884-27B9-10010942A4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88725" y="4505048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962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5" name="Graphic 7674">
                      <a:extLst>
                        <a:ext uri="{FF2B5EF4-FFF2-40B4-BE49-F238E27FC236}">
                          <a16:creationId xmlns:a16="http://schemas.microsoft.com/office/drawing/2014/main" id="{D58E14B3-76DE-1656-2CC7-3BB16AA727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75733" y="4497628"/>
                      <a:ext cx="6696" cy="235772"/>
                      <a:chOff x="17375733" y="4497628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54" name="Freeform: Shape 12953">
                        <a:extLst>
                          <a:ext uri="{FF2B5EF4-FFF2-40B4-BE49-F238E27FC236}">
                            <a16:creationId xmlns:a16="http://schemas.microsoft.com/office/drawing/2014/main" id="{75365833-F088-583F-E5EC-D6668D9D0C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80162" y="4500199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238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8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238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5" name="Freeform: Shape 12954">
                        <a:extLst>
                          <a:ext uri="{FF2B5EF4-FFF2-40B4-BE49-F238E27FC236}">
                            <a16:creationId xmlns:a16="http://schemas.microsoft.com/office/drawing/2014/main" id="{C67D8B78-8B7E-C5F7-8F0A-0BF2170003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75733" y="4497628"/>
                        <a:ext cx="2162" cy="233086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086"/>
                          <a:gd name="connsiteX1" fmla="*/ 2162 w 2162"/>
                          <a:gd name="connsiteY1" fmla="*/ 233086 h 233086"/>
                          <a:gd name="connsiteX2" fmla="*/ 0 w 2162"/>
                          <a:gd name="connsiteY2" fmla="*/ 231848 h 233086"/>
                          <a:gd name="connsiteX3" fmla="*/ 0 w 2162"/>
                          <a:gd name="connsiteY3" fmla="*/ 0 h 233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086">
                            <a:moveTo>
                              <a:pt x="2162" y="1238"/>
                            </a:moveTo>
                            <a:lnTo>
                              <a:pt x="2162" y="233086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6" name="Graphic 7674">
                      <a:extLst>
                        <a:ext uri="{FF2B5EF4-FFF2-40B4-BE49-F238E27FC236}">
                          <a16:creationId xmlns:a16="http://schemas.microsoft.com/office/drawing/2014/main" id="{72539BBB-84FC-B9BA-2C8F-2747250940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2636" y="4489998"/>
                      <a:ext cx="6705" cy="235772"/>
                      <a:chOff x="17362636" y="4489998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52" name="Freeform: Shape 12951">
                        <a:extLst>
                          <a:ext uri="{FF2B5EF4-FFF2-40B4-BE49-F238E27FC236}">
                            <a16:creationId xmlns:a16="http://schemas.microsoft.com/office/drawing/2014/main" id="{2ED0DBFB-1FB2-8469-F9CF-DC584ABCAD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67075" y="4492570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962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96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3" name="Freeform: Shape 12952">
                        <a:extLst>
                          <a:ext uri="{FF2B5EF4-FFF2-40B4-BE49-F238E27FC236}">
                            <a16:creationId xmlns:a16="http://schemas.microsoft.com/office/drawing/2014/main" id="{DF4319CD-FF07-E2F6-ED69-AF8D56D05A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62636" y="4489998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953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343"/>
                            </a:moveTo>
                            <a:lnTo>
                              <a:pt x="2267" y="233191"/>
                            </a:lnTo>
                            <a:lnTo>
                              <a:pt x="0" y="231953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7" name="Graphic 7674">
                      <a:extLst>
                        <a:ext uri="{FF2B5EF4-FFF2-40B4-BE49-F238E27FC236}">
                          <a16:creationId xmlns:a16="http://schemas.microsoft.com/office/drawing/2014/main" id="{3C5060F3-5CA3-AAB1-244D-8B4508BC9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49549" y="4482473"/>
                      <a:ext cx="6696" cy="235772"/>
                      <a:chOff x="17349549" y="4482473"/>
                      <a:chExt cx="6696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50" name="Freeform: Shape 12949">
                        <a:extLst>
                          <a:ext uri="{FF2B5EF4-FFF2-40B4-BE49-F238E27FC236}">
                            <a16:creationId xmlns:a16="http://schemas.microsoft.com/office/drawing/2014/main" id="{8EEB6A2E-457E-3C83-21BF-67FCFD108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54083" y="4485150"/>
                        <a:ext cx="2162" cy="233095"/>
                      </a:xfrm>
                      <a:custGeom>
                        <a:avLst/>
                        <a:gdLst>
                          <a:gd name="connsiteX0" fmla="*/ 2162 w 2162"/>
                          <a:gd name="connsiteY0" fmla="*/ 1238 h 233095"/>
                          <a:gd name="connsiteX1" fmla="*/ 2162 w 2162"/>
                          <a:gd name="connsiteY1" fmla="*/ 233096 h 233095"/>
                          <a:gd name="connsiteX2" fmla="*/ 0 w 2162"/>
                          <a:gd name="connsiteY2" fmla="*/ 231858 h 233095"/>
                          <a:gd name="connsiteX3" fmla="*/ 0 w 2162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233095">
                            <a:moveTo>
                              <a:pt x="2162" y="1238"/>
                            </a:moveTo>
                            <a:lnTo>
                              <a:pt x="2162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1" name="Freeform: Shape 12950">
                        <a:extLst>
                          <a:ext uri="{FF2B5EF4-FFF2-40B4-BE49-F238E27FC236}">
                            <a16:creationId xmlns:a16="http://schemas.microsoft.com/office/drawing/2014/main" id="{EDBAF1A7-1527-7C87-00D9-D9BD684DA4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49549" y="4482473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334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848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334"/>
                            </a:moveTo>
                            <a:lnTo>
                              <a:pt x="2267" y="233191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8" name="Graphic 7674">
                      <a:extLst>
                        <a:ext uri="{FF2B5EF4-FFF2-40B4-BE49-F238E27FC236}">
                          <a16:creationId xmlns:a16="http://schemas.microsoft.com/office/drawing/2014/main" id="{DAF6AA89-3A17-8F48-4B13-D3BD120287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36452" y="4474949"/>
                      <a:ext cx="6810" cy="235772"/>
                      <a:chOff x="17336452" y="4474949"/>
                      <a:chExt cx="6810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8" name="Freeform: Shape 12947">
                        <a:extLst>
                          <a:ext uri="{FF2B5EF4-FFF2-40B4-BE49-F238E27FC236}">
                            <a16:creationId xmlns:a16="http://schemas.microsoft.com/office/drawing/2014/main" id="{F4DC1392-E901-A978-0A91-A00544C4FF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40986" y="4477521"/>
                        <a:ext cx="2276" cy="233200"/>
                      </a:xfrm>
                      <a:custGeom>
                        <a:avLst/>
                        <a:gdLst>
                          <a:gd name="connsiteX0" fmla="*/ 2277 w 2276"/>
                          <a:gd name="connsiteY0" fmla="*/ 1343 h 233200"/>
                          <a:gd name="connsiteX1" fmla="*/ 2277 w 2276"/>
                          <a:gd name="connsiteY1" fmla="*/ 233201 h 233200"/>
                          <a:gd name="connsiteX2" fmla="*/ 0 w 2276"/>
                          <a:gd name="connsiteY2" fmla="*/ 231857 h 233200"/>
                          <a:gd name="connsiteX3" fmla="*/ 0 w 2276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76" h="233200">
                            <a:moveTo>
                              <a:pt x="2277" y="1343"/>
                            </a:moveTo>
                            <a:lnTo>
                              <a:pt x="2277" y="233201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49" name="Freeform: Shape 12948">
                        <a:extLst>
                          <a:ext uri="{FF2B5EF4-FFF2-40B4-BE49-F238E27FC236}">
                            <a16:creationId xmlns:a16="http://schemas.microsoft.com/office/drawing/2014/main" id="{C12DB4D5-909B-4B09-004A-E712D5671F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36452" y="4474949"/>
                        <a:ext cx="2267" cy="233191"/>
                      </a:xfrm>
                      <a:custGeom>
                        <a:avLst/>
                        <a:gdLst>
                          <a:gd name="connsiteX0" fmla="*/ 2267 w 2267"/>
                          <a:gd name="connsiteY0" fmla="*/ 1334 h 233191"/>
                          <a:gd name="connsiteX1" fmla="*/ 2267 w 2267"/>
                          <a:gd name="connsiteY1" fmla="*/ 233191 h 233191"/>
                          <a:gd name="connsiteX2" fmla="*/ 0 w 2267"/>
                          <a:gd name="connsiteY2" fmla="*/ 231848 h 233191"/>
                          <a:gd name="connsiteX3" fmla="*/ 0 w 2267"/>
                          <a:gd name="connsiteY3" fmla="*/ 0 h 233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1">
                            <a:moveTo>
                              <a:pt x="2267" y="1334"/>
                            </a:moveTo>
                            <a:lnTo>
                              <a:pt x="2267" y="233191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29" name="Graphic 7674">
                      <a:extLst>
                        <a:ext uri="{FF2B5EF4-FFF2-40B4-BE49-F238E27FC236}">
                          <a16:creationId xmlns:a16="http://schemas.microsoft.com/office/drawing/2014/main" id="{00348F51-4C88-47A2-CFCC-C26D927C98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23460" y="4467424"/>
                      <a:ext cx="6705" cy="235772"/>
                      <a:chOff x="17323460" y="4467424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6" name="Freeform: Shape 12945">
                        <a:extLst>
                          <a:ext uri="{FF2B5EF4-FFF2-40B4-BE49-F238E27FC236}">
                            <a16:creationId xmlns:a16="http://schemas.microsoft.com/office/drawing/2014/main" id="{757B6E3A-D0BD-8155-603C-2274E159B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7898" y="4469996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8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47" name="Freeform: Shape 12946">
                        <a:extLst>
                          <a:ext uri="{FF2B5EF4-FFF2-40B4-BE49-F238E27FC236}">
                            <a16:creationId xmlns:a16="http://schemas.microsoft.com/office/drawing/2014/main" id="{70C74E27-0EBF-03C3-900F-6B7C6BC31C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3460" y="4467424"/>
                        <a:ext cx="2171" cy="233086"/>
                      </a:xfrm>
                      <a:custGeom>
                        <a:avLst/>
                        <a:gdLst>
                          <a:gd name="connsiteX0" fmla="*/ 2172 w 2171"/>
                          <a:gd name="connsiteY0" fmla="*/ 1229 h 233086"/>
                          <a:gd name="connsiteX1" fmla="*/ 2172 w 2171"/>
                          <a:gd name="connsiteY1" fmla="*/ 233086 h 233086"/>
                          <a:gd name="connsiteX2" fmla="*/ 0 w 2171"/>
                          <a:gd name="connsiteY2" fmla="*/ 231848 h 233086"/>
                          <a:gd name="connsiteX3" fmla="*/ 0 w 2171"/>
                          <a:gd name="connsiteY3" fmla="*/ 0 h 233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086">
                            <a:moveTo>
                              <a:pt x="2172" y="1229"/>
                            </a:moveTo>
                            <a:lnTo>
                              <a:pt x="2172" y="233086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30" name="Graphic 7674">
                      <a:extLst>
                        <a:ext uri="{FF2B5EF4-FFF2-40B4-BE49-F238E27FC236}">
                          <a16:creationId xmlns:a16="http://schemas.microsoft.com/office/drawing/2014/main" id="{123BA373-D0B1-D5ED-BE37-16F1EA9E7B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10372" y="4459890"/>
                      <a:ext cx="6696" cy="235677"/>
                      <a:chOff x="17310372" y="4459890"/>
                      <a:chExt cx="6696" cy="23567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4" name="Freeform: Shape 12943">
                        <a:extLst>
                          <a:ext uri="{FF2B5EF4-FFF2-40B4-BE49-F238E27FC236}">
                            <a16:creationId xmlns:a16="http://schemas.microsoft.com/office/drawing/2014/main" id="{086F9C84-0888-C7F5-21D9-2E9DCB5D02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4802" y="4462471"/>
                        <a:ext cx="2267" cy="233095"/>
                      </a:xfrm>
                      <a:custGeom>
                        <a:avLst/>
                        <a:gdLst>
                          <a:gd name="connsiteX0" fmla="*/ 2267 w 2267"/>
                          <a:gd name="connsiteY0" fmla="*/ 1238 h 233095"/>
                          <a:gd name="connsiteX1" fmla="*/ 2267 w 2267"/>
                          <a:gd name="connsiteY1" fmla="*/ 233096 h 233095"/>
                          <a:gd name="connsiteX2" fmla="*/ 0 w 2267"/>
                          <a:gd name="connsiteY2" fmla="*/ 231858 h 233095"/>
                          <a:gd name="connsiteX3" fmla="*/ 0 w 2267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095">
                            <a:moveTo>
                              <a:pt x="2267" y="1238"/>
                            </a:moveTo>
                            <a:lnTo>
                              <a:pt x="2267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45" name="Freeform: Shape 12944">
                        <a:extLst>
                          <a:ext uri="{FF2B5EF4-FFF2-40B4-BE49-F238E27FC236}">
                            <a16:creationId xmlns:a16="http://schemas.microsoft.com/office/drawing/2014/main" id="{76803A12-30D7-417B-304E-4C2F786A62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0372" y="4459890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8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31" name="Graphic 7674">
                      <a:extLst>
                        <a:ext uri="{FF2B5EF4-FFF2-40B4-BE49-F238E27FC236}">
                          <a16:creationId xmlns:a16="http://schemas.microsoft.com/office/drawing/2014/main" id="{FE0D536A-C909-2A80-1AE3-F1CB4A5B6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97276" y="4452365"/>
                      <a:ext cx="6705" cy="235667"/>
                      <a:chOff x="17297276" y="4452365"/>
                      <a:chExt cx="6705" cy="235667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2" name="Freeform: Shape 12941">
                        <a:extLst>
                          <a:ext uri="{FF2B5EF4-FFF2-40B4-BE49-F238E27FC236}">
                            <a16:creationId xmlns:a16="http://schemas.microsoft.com/office/drawing/2014/main" id="{0E66EFC4-BFB0-8372-0D57-78D35FABF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01810" y="4454946"/>
                        <a:ext cx="2171" cy="233086"/>
                      </a:xfrm>
                      <a:custGeom>
                        <a:avLst/>
                        <a:gdLst>
                          <a:gd name="connsiteX0" fmla="*/ 2172 w 2171"/>
                          <a:gd name="connsiteY0" fmla="*/ 1238 h 233086"/>
                          <a:gd name="connsiteX1" fmla="*/ 2172 w 2171"/>
                          <a:gd name="connsiteY1" fmla="*/ 233086 h 233086"/>
                          <a:gd name="connsiteX2" fmla="*/ 0 w 2171"/>
                          <a:gd name="connsiteY2" fmla="*/ 231857 h 233086"/>
                          <a:gd name="connsiteX3" fmla="*/ 0 w 2171"/>
                          <a:gd name="connsiteY3" fmla="*/ 0 h 233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086">
                            <a:moveTo>
                              <a:pt x="2172" y="1238"/>
                            </a:moveTo>
                            <a:lnTo>
                              <a:pt x="2172" y="233086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43" name="Freeform: Shape 12942">
                        <a:extLst>
                          <a:ext uri="{FF2B5EF4-FFF2-40B4-BE49-F238E27FC236}">
                            <a16:creationId xmlns:a16="http://schemas.microsoft.com/office/drawing/2014/main" id="{5147725B-318F-AA6F-9D3B-ACE572422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97276" y="4452365"/>
                        <a:ext cx="2267" cy="233095"/>
                      </a:xfrm>
                      <a:custGeom>
                        <a:avLst/>
                        <a:gdLst>
                          <a:gd name="connsiteX0" fmla="*/ 2267 w 2267"/>
                          <a:gd name="connsiteY0" fmla="*/ 1238 h 233095"/>
                          <a:gd name="connsiteX1" fmla="*/ 2267 w 2267"/>
                          <a:gd name="connsiteY1" fmla="*/ 233096 h 233095"/>
                          <a:gd name="connsiteX2" fmla="*/ 0 w 2267"/>
                          <a:gd name="connsiteY2" fmla="*/ 231858 h 233095"/>
                          <a:gd name="connsiteX3" fmla="*/ 0 w 2267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095">
                            <a:moveTo>
                              <a:pt x="2267" y="1238"/>
                            </a:moveTo>
                            <a:lnTo>
                              <a:pt x="2267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32" name="Graphic 7674">
                      <a:extLst>
                        <a:ext uri="{FF2B5EF4-FFF2-40B4-BE49-F238E27FC236}">
                          <a16:creationId xmlns:a16="http://schemas.microsoft.com/office/drawing/2014/main" id="{6B65B653-79CD-36FF-80CB-B5E3ED9242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84188" y="4444735"/>
                      <a:ext cx="6800" cy="235772"/>
                      <a:chOff x="17284188" y="4444735"/>
                      <a:chExt cx="6800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40" name="Freeform: Shape 12939">
                        <a:extLst>
                          <a:ext uri="{FF2B5EF4-FFF2-40B4-BE49-F238E27FC236}">
                            <a16:creationId xmlns:a16="http://schemas.microsoft.com/office/drawing/2014/main" id="{0B4B03FF-9D37-E204-608F-0B8B31AB90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8722" y="4447422"/>
                        <a:ext cx="2267" cy="233086"/>
                      </a:xfrm>
                      <a:custGeom>
                        <a:avLst/>
                        <a:gdLst>
                          <a:gd name="connsiteX0" fmla="*/ 2267 w 2267"/>
                          <a:gd name="connsiteY0" fmla="*/ 1238 h 233086"/>
                          <a:gd name="connsiteX1" fmla="*/ 2267 w 2267"/>
                          <a:gd name="connsiteY1" fmla="*/ 233086 h 233086"/>
                          <a:gd name="connsiteX2" fmla="*/ 0 w 2267"/>
                          <a:gd name="connsiteY2" fmla="*/ 231858 h 233086"/>
                          <a:gd name="connsiteX3" fmla="*/ 0 w 2267"/>
                          <a:gd name="connsiteY3" fmla="*/ 0 h 2330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086">
                            <a:moveTo>
                              <a:pt x="2267" y="1238"/>
                            </a:moveTo>
                            <a:lnTo>
                              <a:pt x="2267" y="23308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41" name="Freeform: Shape 12940">
                        <a:extLst>
                          <a:ext uri="{FF2B5EF4-FFF2-40B4-BE49-F238E27FC236}">
                            <a16:creationId xmlns:a16="http://schemas.microsoft.com/office/drawing/2014/main" id="{05F5931F-9FC2-797F-5E25-791D9838BE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4188" y="4444735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8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33" name="Graphic 7674">
                      <a:extLst>
                        <a:ext uri="{FF2B5EF4-FFF2-40B4-BE49-F238E27FC236}">
                          <a16:creationId xmlns:a16="http://schemas.microsoft.com/office/drawing/2014/main" id="{B1EFCB4A-7178-02BC-817C-FE58E7D0EB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71091" y="4437211"/>
                      <a:ext cx="6810" cy="235772"/>
                      <a:chOff x="17271091" y="4437211"/>
                      <a:chExt cx="6810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38" name="Freeform: Shape 12937">
                        <a:extLst>
                          <a:ext uri="{FF2B5EF4-FFF2-40B4-BE49-F238E27FC236}">
                            <a16:creationId xmlns:a16="http://schemas.microsoft.com/office/drawing/2014/main" id="{BBDCAC42-537A-76DA-CE48-E6590598C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75625" y="4439792"/>
                        <a:ext cx="2276" cy="233190"/>
                      </a:xfrm>
                      <a:custGeom>
                        <a:avLst/>
                        <a:gdLst>
                          <a:gd name="connsiteX0" fmla="*/ 2277 w 2276"/>
                          <a:gd name="connsiteY0" fmla="*/ 1343 h 233190"/>
                          <a:gd name="connsiteX1" fmla="*/ 2277 w 2276"/>
                          <a:gd name="connsiteY1" fmla="*/ 233191 h 233190"/>
                          <a:gd name="connsiteX2" fmla="*/ 0 w 2276"/>
                          <a:gd name="connsiteY2" fmla="*/ 231857 h 233190"/>
                          <a:gd name="connsiteX3" fmla="*/ 0 w 2276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76" h="233190">
                            <a:moveTo>
                              <a:pt x="2277" y="1343"/>
                            </a:moveTo>
                            <a:lnTo>
                              <a:pt x="2277" y="233191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39" name="Freeform: Shape 12938">
                        <a:extLst>
                          <a:ext uri="{FF2B5EF4-FFF2-40B4-BE49-F238E27FC236}">
                            <a16:creationId xmlns:a16="http://schemas.microsoft.com/office/drawing/2014/main" id="{18D12D0B-22CA-6340-BB70-3BEA10B8DC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71091" y="4437211"/>
                        <a:ext cx="2267" cy="233200"/>
                      </a:xfrm>
                      <a:custGeom>
                        <a:avLst/>
                        <a:gdLst>
                          <a:gd name="connsiteX0" fmla="*/ 2267 w 2267"/>
                          <a:gd name="connsiteY0" fmla="*/ 1343 h 233200"/>
                          <a:gd name="connsiteX1" fmla="*/ 2267 w 2267"/>
                          <a:gd name="connsiteY1" fmla="*/ 233201 h 233200"/>
                          <a:gd name="connsiteX2" fmla="*/ 0 w 2267"/>
                          <a:gd name="connsiteY2" fmla="*/ 231857 h 233200"/>
                          <a:gd name="connsiteX3" fmla="*/ 0 w 2267"/>
                          <a:gd name="connsiteY3" fmla="*/ 0 h 233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200">
                            <a:moveTo>
                              <a:pt x="2267" y="1343"/>
                            </a:moveTo>
                            <a:lnTo>
                              <a:pt x="2267" y="233201"/>
                            </a:lnTo>
                            <a:lnTo>
                              <a:pt x="0" y="23185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934" name="Graphic 7674">
                      <a:extLst>
                        <a:ext uri="{FF2B5EF4-FFF2-40B4-BE49-F238E27FC236}">
                          <a16:creationId xmlns:a16="http://schemas.microsoft.com/office/drawing/2014/main" id="{80181C41-1545-4768-77B2-B1414507B7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58099" y="4429686"/>
                      <a:ext cx="6705" cy="235772"/>
                      <a:chOff x="17258099" y="4429686"/>
                      <a:chExt cx="6705" cy="235772"/>
                    </a:xfrm>
                    <a:solidFill>
                      <a:schemeClr val="accent1"/>
                    </a:solidFill>
                  </p:grpSpPr>
                  <p:sp>
                    <p:nvSpPr>
                      <p:cNvPr id="12936" name="Freeform: Shape 12935">
                        <a:extLst>
                          <a:ext uri="{FF2B5EF4-FFF2-40B4-BE49-F238E27FC236}">
                            <a16:creationId xmlns:a16="http://schemas.microsoft.com/office/drawing/2014/main" id="{128A7CC1-63A0-205C-7878-116B89C5A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62538" y="4432267"/>
                        <a:ext cx="2267" cy="233190"/>
                      </a:xfrm>
                      <a:custGeom>
                        <a:avLst/>
                        <a:gdLst>
                          <a:gd name="connsiteX0" fmla="*/ 2267 w 2267"/>
                          <a:gd name="connsiteY0" fmla="*/ 1334 h 233190"/>
                          <a:gd name="connsiteX1" fmla="*/ 2267 w 2267"/>
                          <a:gd name="connsiteY1" fmla="*/ 233191 h 233190"/>
                          <a:gd name="connsiteX2" fmla="*/ 0 w 2267"/>
                          <a:gd name="connsiteY2" fmla="*/ 231848 h 233190"/>
                          <a:gd name="connsiteX3" fmla="*/ 0 w 2267"/>
                          <a:gd name="connsiteY3" fmla="*/ 0 h 2331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67" h="233190">
                            <a:moveTo>
                              <a:pt x="2267" y="1334"/>
                            </a:moveTo>
                            <a:lnTo>
                              <a:pt x="2267" y="233191"/>
                            </a:lnTo>
                            <a:lnTo>
                              <a:pt x="0" y="2318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E9E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37" name="Freeform: Shape 12936">
                        <a:extLst>
                          <a:ext uri="{FF2B5EF4-FFF2-40B4-BE49-F238E27FC236}">
                            <a16:creationId xmlns:a16="http://schemas.microsoft.com/office/drawing/2014/main" id="{FA353394-E492-D71B-728F-BCE1F3D047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58099" y="4429686"/>
                        <a:ext cx="2171" cy="233095"/>
                      </a:xfrm>
                      <a:custGeom>
                        <a:avLst/>
                        <a:gdLst>
                          <a:gd name="connsiteX0" fmla="*/ 2172 w 2171"/>
                          <a:gd name="connsiteY0" fmla="*/ 1238 h 233095"/>
                          <a:gd name="connsiteX1" fmla="*/ 2172 w 2171"/>
                          <a:gd name="connsiteY1" fmla="*/ 233096 h 233095"/>
                          <a:gd name="connsiteX2" fmla="*/ 0 w 2171"/>
                          <a:gd name="connsiteY2" fmla="*/ 231858 h 233095"/>
                          <a:gd name="connsiteX3" fmla="*/ 0 w 2171"/>
                          <a:gd name="connsiteY3" fmla="*/ 0 h 23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233095">
                            <a:moveTo>
                              <a:pt x="2172" y="1238"/>
                            </a:moveTo>
                            <a:lnTo>
                              <a:pt x="2172" y="233096"/>
                            </a:lnTo>
                            <a:lnTo>
                              <a:pt x="0" y="23185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17090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935" name="Freeform: Shape 12934">
                      <a:extLst>
                        <a:ext uri="{FF2B5EF4-FFF2-40B4-BE49-F238E27FC236}">
                          <a16:creationId xmlns:a16="http://schemas.microsoft.com/office/drawing/2014/main" id="{B004F82C-599A-B54E-4917-F31375582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49860" y="4424942"/>
                      <a:ext cx="1847" cy="232886"/>
                    </a:xfrm>
                    <a:custGeom>
                      <a:avLst/>
                      <a:gdLst>
                        <a:gd name="connsiteX0" fmla="*/ 1848 w 1847"/>
                        <a:gd name="connsiteY0" fmla="*/ 1038 h 232886"/>
                        <a:gd name="connsiteX1" fmla="*/ 1848 w 1847"/>
                        <a:gd name="connsiteY1" fmla="*/ 232886 h 232886"/>
                        <a:gd name="connsiteX2" fmla="*/ 0 w 1847"/>
                        <a:gd name="connsiteY2" fmla="*/ 231858 h 232886"/>
                        <a:gd name="connsiteX3" fmla="*/ 0 w 1847"/>
                        <a:gd name="connsiteY3" fmla="*/ 0 h 232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47" h="232886">
                          <a:moveTo>
                            <a:pt x="1848" y="1038"/>
                          </a:moveTo>
                          <a:lnTo>
                            <a:pt x="1848" y="232886"/>
                          </a:lnTo>
                          <a:lnTo>
                            <a:pt x="0" y="23185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E9E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2339" name="Group 12338">
                    <a:extLst>
                      <a:ext uri="{FF2B5EF4-FFF2-40B4-BE49-F238E27FC236}">
                        <a16:creationId xmlns:a16="http://schemas.microsoft.com/office/drawing/2014/main" id="{AC5F89FE-FD22-A710-18B8-11CDBA1FD820}"/>
                      </a:ext>
                    </a:extLst>
                  </p:cNvPr>
                  <p:cNvGrpSpPr/>
                  <p:nvPr/>
                </p:nvGrpSpPr>
                <p:grpSpPr>
                  <a:xfrm>
                    <a:off x="2611153" y="3393307"/>
                    <a:ext cx="1033836" cy="929347"/>
                    <a:chOff x="2611153" y="3393307"/>
                    <a:chExt cx="1033836" cy="929347"/>
                  </a:xfrm>
                </p:grpSpPr>
                <p:grpSp>
                  <p:nvGrpSpPr>
                    <p:cNvPr id="12340" name="Graphic 7674">
                      <a:extLst>
                        <a:ext uri="{FF2B5EF4-FFF2-40B4-BE49-F238E27FC236}">
                          <a16:creationId xmlns:a16="http://schemas.microsoft.com/office/drawing/2014/main" id="{C2F482FA-EE56-8C1A-C834-D8B8BD8725CF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74849" y="3981456"/>
                      <a:ext cx="17397" cy="11062"/>
                      <a:chOff x="17317612" y="4517641"/>
                      <a:chExt cx="19354" cy="12306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9" name="Freeform: Shape 12898">
                        <a:extLst>
                          <a:ext uri="{FF2B5EF4-FFF2-40B4-BE49-F238E27FC236}">
                            <a16:creationId xmlns:a16="http://schemas.microsoft.com/office/drawing/2014/main" id="{42AEB51B-5439-36BC-19AB-250736A91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840" y="4517641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3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5 h 12257"/>
                          <a:gd name="connsiteX3" fmla="*/ 1067 w 19126"/>
                          <a:gd name="connsiteY3" fmla="*/ 12258 h 12257"/>
                          <a:gd name="connsiteX4" fmla="*/ 18898 w 19126"/>
                          <a:gd name="connsiteY4" fmla="*/ 1961 h 12257"/>
                          <a:gd name="connsiteX5" fmla="*/ 18898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45 w 19126"/>
                          <a:gd name="connsiteY7" fmla="*/ 104 h 12257"/>
                          <a:gd name="connsiteX8" fmla="*/ 17793 w 19126"/>
                          <a:gd name="connsiteY8" fmla="*/ 56 h 12257"/>
                          <a:gd name="connsiteX9" fmla="*/ 17793 w 19126"/>
                          <a:gd name="connsiteY9" fmla="*/ 56 h 12257"/>
                          <a:gd name="connsiteX10" fmla="*/ 0 w 19126"/>
                          <a:gd name="connsiteY10" fmla="*/ 1033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34"/>
                            </a:moveTo>
                            <a:lnTo>
                              <a:pt x="276" y="10829"/>
                            </a:lnTo>
                            <a:cubicBezTo>
                              <a:pt x="343" y="11153"/>
                              <a:pt x="524" y="11477"/>
                              <a:pt x="762" y="11705"/>
                            </a:cubicBezTo>
                            <a:lnTo>
                              <a:pt x="1067" y="12258"/>
                            </a:lnTo>
                            <a:lnTo>
                              <a:pt x="18898" y="1961"/>
                            </a:lnTo>
                            <a:lnTo>
                              <a:pt x="18898" y="1961"/>
                            </a:lnTo>
                            <a:cubicBezTo>
                              <a:pt x="19040" y="1876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2"/>
                              <a:pt x="18345" y="104"/>
                            </a:cubicBezTo>
                            <a:cubicBezTo>
                              <a:pt x="18126" y="-20"/>
                              <a:pt x="17936" y="-30"/>
                              <a:pt x="17793" y="56"/>
                            </a:cubicBezTo>
                            <a:lnTo>
                              <a:pt x="17793" y="56"/>
                            </a:lnTo>
                            <a:lnTo>
                              <a:pt x="0" y="1033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00" name="Freeform: Shape 12899">
                        <a:extLst>
                          <a:ext uri="{FF2B5EF4-FFF2-40B4-BE49-F238E27FC236}">
                            <a16:creationId xmlns:a16="http://schemas.microsoft.com/office/drawing/2014/main" id="{23C36A3A-E0B5-D02E-7326-E3F0468E6C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612" y="4527925"/>
                        <a:ext cx="1552" cy="2021"/>
                      </a:xfrm>
                      <a:custGeom>
                        <a:avLst/>
                        <a:gdLst>
                          <a:gd name="connsiteX0" fmla="*/ 0 w 1552"/>
                          <a:gd name="connsiteY0" fmla="*/ 563 h 2021"/>
                          <a:gd name="connsiteX1" fmla="*/ 771 w 1552"/>
                          <a:gd name="connsiteY1" fmla="*/ 1916 h 2021"/>
                          <a:gd name="connsiteX2" fmla="*/ 1553 w 1552"/>
                          <a:gd name="connsiteY2" fmla="*/ 1459 h 2021"/>
                          <a:gd name="connsiteX3" fmla="*/ 771 w 1552"/>
                          <a:gd name="connsiteY3" fmla="*/ 106 h 2021"/>
                          <a:gd name="connsiteX4" fmla="*/ 0 w 1552"/>
                          <a:gd name="connsiteY4" fmla="*/ 563 h 20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52" h="2021">
                            <a:moveTo>
                              <a:pt x="0" y="563"/>
                            </a:moveTo>
                            <a:cubicBezTo>
                              <a:pt x="0" y="1059"/>
                              <a:pt x="343" y="1668"/>
                              <a:pt x="771" y="1916"/>
                            </a:cubicBezTo>
                            <a:cubicBezTo>
                              <a:pt x="1200" y="2163"/>
                              <a:pt x="1553" y="1963"/>
                              <a:pt x="1553" y="1459"/>
                            </a:cubicBezTo>
                            <a:cubicBezTo>
                              <a:pt x="1553" y="963"/>
                              <a:pt x="1210" y="354"/>
                              <a:pt x="771" y="106"/>
                            </a:cubicBezTo>
                            <a:cubicBezTo>
                              <a:pt x="352" y="-142"/>
                              <a:pt x="0" y="59"/>
                              <a:pt x="0" y="563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41" name="Graphic 7674">
                      <a:extLst>
                        <a:ext uri="{FF2B5EF4-FFF2-40B4-BE49-F238E27FC236}">
                          <a16:creationId xmlns:a16="http://schemas.microsoft.com/office/drawing/2014/main" id="{AACF71C2-154E-DE71-F72C-5893CB71F3A7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82619" y="3985438"/>
                      <a:ext cx="17397" cy="11054"/>
                      <a:chOff x="17326012" y="4522517"/>
                      <a:chExt cx="19354" cy="12297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7" name="Freeform: Shape 12896">
                        <a:extLst>
                          <a:ext uri="{FF2B5EF4-FFF2-40B4-BE49-F238E27FC236}">
                            <a16:creationId xmlns:a16="http://schemas.microsoft.com/office/drawing/2014/main" id="{1E665E75-7C41-5E01-4F67-1984078328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241" y="4522517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3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6 h 12257"/>
                          <a:gd name="connsiteX3" fmla="*/ 1067 w 19126"/>
                          <a:gd name="connsiteY3" fmla="*/ 12258 h 12257"/>
                          <a:gd name="connsiteX4" fmla="*/ 18897 w 19126"/>
                          <a:gd name="connsiteY4" fmla="*/ 1961 h 12257"/>
                          <a:gd name="connsiteX5" fmla="*/ 18897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55 w 19126"/>
                          <a:gd name="connsiteY7" fmla="*/ 104 h 12257"/>
                          <a:gd name="connsiteX8" fmla="*/ 17802 w 19126"/>
                          <a:gd name="connsiteY8" fmla="*/ 56 h 12257"/>
                          <a:gd name="connsiteX9" fmla="*/ 17802 w 19126"/>
                          <a:gd name="connsiteY9" fmla="*/ 56 h 12257"/>
                          <a:gd name="connsiteX10" fmla="*/ 0 w 19126"/>
                          <a:gd name="connsiteY10" fmla="*/ 1033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34"/>
                            </a:moveTo>
                            <a:lnTo>
                              <a:pt x="276" y="10829"/>
                            </a:lnTo>
                            <a:cubicBezTo>
                              <a:pt x="343" y="11153"/>
                              <a:pt x="524" y="11477"/>
                              <a:pt x="762" y="11706"/>
                            </a:cubicBezTo>
                            <a:lnTo>
                              <a:pt x="1067" y="12258"/>
                            </a:lnTo>
                            <a:lnTo>
                              <a:pt x="18897" y="1961"/>
                            </a:lnTo>
                            <a:lnTo>
                              <a:pt x="18897" y="1961"/>
                            </a:lnTo>
                            <a:cubicBezTo>
                              <a:pt x="19040" y="1876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2"/>
                              <a:pt x="18355" y="104"/>
                            </a:cubicBezTo>
                            <a:cubicBezTo>
                              <a:pt x="18136" y="-20"/>
                              <a:pt x="17945" y="-30"/>
                              <a:pt x="17802" y="56"/>
                            </a:cubicBezTo>
                            <a:lnTo>
                              <a:pt x="17802" y="56"/>
                            </a:lnTo>
                            <a:lnTo>
                              <a:pt x="0" y="1033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98" name="Freeform: Shape 12897">
                        <a:extLst>
                          <a:ext uri="{FF2B5EF4-FFF2-40B4-BE49-F238E27FC236}">
                            <a16:creationId xmlns:a16="http://schemas.microsoft.com/office/drawing/2014/main" id="{9F17D826-E65C-7EA1-42FB-351CC17430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012" y="4532795"/>
                        <a:ext cx="1562" cy="2020"/>
                      </a:xfrm>
                      <a:custGeom>
                        <a:avLst/>
                        <a:gdLst>
                          <a:gd name="connsiteX0" fmla="*/ 0 w 1562"/>
                          <a:gd name="connsiteY0" fmla="*/ 562 h 2020"/>
                          <a:gd name="connsiteX1" fmla="*/ 781 w 1562"/>
                          <a:gd name="connsiteY1" fmla="*/ 1914 h 2020"/>
                          <a:gd name="connsiteX2" fmla="*/ 1562 w 1562"/>
                          <a:gd name="connsiteY2" fmla="*/ 1457 h 2020"/>
                          <a:gd name="connsiteX3" fmla="*/ 781 w 1562"/>
                          <a:gd name="connsiteY3" fmla="*/ 104 h 2020"/>
                          <a:gd name="connsiteX4" fmla="*/ 0 w 1562"/>
                          <a:gd name="connsiteY4" fmla="*/ 562 h 2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62" h="2020">
                            <a:moveTo>
                              <a:pt x="0" y="562"/>
                            </a:moveTo>
                            <a:cubicBezTo>
                              <a:pt x="0" y="1057"/>
                              <a:pt x="343" y="1666"/>
                              <a:pt x="781" y="1914"/>
                            </a:cubicBezTo>
                            <a:cubicBezTo>
                              <a:pt x="1210" y="2162"/>
                              <a:pt x="1562" y="1962"/>
                              <a:pt x="1562" y="1457"/>
                            </a:cubicBezTo>
                            <a:cubicBezTo>
                              <a:pt x="1562" y="962"/>
                              <a:pt x="1219" y="352"/>
                              <a:pt x="781" y="104"/>
                            </a:cubicBezTo>
                            <a:cubicBezTo>
                              <a:pt x="353" y="-143"/>
                              <a:pt x="0" y="66"/>
                              <a:pt x="0" y="562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42" name="Graphic 7674">
                      <a:extLst>
                        <a:ext uri="{FF2B5EF4-FFF2-40B4-BE49-F238E27FC236}">
                          <a16:creationId xmlns:a16="http://schemas.microsoft.com/office/drawing/2014/main" id="{93B019D9-2496-9D2A-A734-FBAE4D7D65F4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78435" y="4049882"/>
                      <a:ext cx="17397" cy="11054"/>
                      <a:chOff x="17317612" y="4593869"/>
                      <a:chExt cx="19354" cy="12297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5" name="Freeform: Shape 12894">
                        <a:extLst>
                          <a:ext uri="{FF2B5EF4-FFF2-40B4-BE49-F238E27FC236}">
                            <a16:creationId xmlns:a16="http://schemas.microsoft.com/office/drawing/2014/main" id="{38123620-A88D-F6DB-BBD8-92E37F2D7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840" y="4593869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3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5 h 12257"/>
                          <a:gd name="connsiteX3" fmla="*/ 1067 w 19126"/>
                          <a:gd name="connsiteY3" fmla="*/ 12258 h 12257"/>
                          <a:gd name="connsiteX4" fmla="*/ 18898 w 19126"/>
                          <a:gd name="connsiteY4" fmla="*/ 1961 h 12257"/>
                          <a:gd name="connsiteX5" fmla="*/ 18898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45 w 19126"/>
                          <a:gd name="connsiteY7" fmla="*/ 104 h 12257"/>
                          <a:gd name="connsiteX8" fmla="*/ 17793 w 19126"/>
                          <a:gd name="connsiteY8" fmla="*/ 56 h 12257"/>
                          <a:gd name="connsiteX9" fmla="*/ 17793 w 19126"/>
                          <a:gd name="connsiteY9" fmla="*/ 56 h 12257"/>
                          <a:gd name="connsiteX10" fmla="*/ 0 w 19126"/>
                          <a:gd name="connsiteY10" fmla="*/ 1033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34"/>
                            </a:moveTo>
                            <a:lnTo>
                              <a:pt x="276" y="10829"/>
                            </a:lnTo>
                            <a:cubicBezTo>
                              <a:pt x="343" y="11153"/>
                              <a:pt x="524" y="11477"/>
                              <a:pt x="762" y="11705"/>
                            </a:cubicBezTo>
                            <a:lnTo>
                              <a:pt x="1067" y="12258"/>
                            </a:lnTo>
                            <a:lnTo>
                              <a:pt x="18898" y="1961"/>
                            </a:lnTo>
                            <a:lnTo>
                              <a:pt x="18898" y="1961"/>
                            </a:lnTo>
                            <a:cubicBezTo>
                              <a:pt x="19040" y="1875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1"/>
                              <a:pt x="18345" y="104"/>
                            </a:cubicBezTo>
                            <a:cubicBezTo>
                              <a:pt x="18126" y="-20"/>
                              <a:pt x="17936" y="-29"/>
                              <a:pt x="17793" y="56"/>
                            </a:cubicBezTo>
                            <a:lnTo>
                              <a:pt x="17793" y="56"/>
                            </a:lnTo>
                            <a:lnTo>
                              <a:pt x="0" y="1033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96" name="Freeform: Shape 12895">
                        <a:extLst>
                          <a:ext uri="{FF2B5EF4-FFF2-40B4-BE49-F238E27FC236}">
                            <a16:creationId xmlns:a16="http://schemas.microsoft.com/office/drawing/2014/main" id="{62A30B90-7F12-C4CF-7975-626E480DEA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612" y="4604145"/>
                        <a:ext cx="1552" cy="2021"/>
                      </a:xfrm>
                      <a:custGeom>
                        <a:avLst/>
                        <a:gdLst>
                          <a:gd name="connsiteX0" fmla="*/ 0 w 1552"/>
                          <a:gd name="connsiteY0" fmla="*/ 563 h 2021"/>
                          <a:gd name="connsiteX1" fmla="*/ 771 w 1552"/>
                          <a:gd name="connsiteY1" fmla="*/ 1916 h 2021"/>
                          <a:gd name="connsiteX2" fmla="*/ 1553 w 1552"/>
                          <a:gd name="connsiteY2" fmla="*/ 1459 h 2021"/>
                          <a:gd name="connsiteX3" fmla="*/ 771 w 1552"/>
                          <a:gd name="connsiteY3" fmla="*/ 106 h 2021"/>
                          <a:gd name="connsiteX4" fmla="*/ 0 w 1552"/>
                          <a:gd name="connsiteY4" fmla="*/ 563 h 20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52" h="2021">
                            <a:moveTo>
                              <a:pt x="0" y="563"/>
                            </a:moveTo>
                            <a:cubicBezTo>
                              <a:pt x="0" y="1059"/>
                              <a:pt x="343" y="1668"/>
                              <a:pt x="771" y="1916"/>
                            </a:cubicBezTo>
                            <a:cubicBezTo>
                              <a:pt x="1200" y="2163"/>
                              <a:pt x="1553" y="1963"/>
                              <a:pt x="1553" y="1459"/>
                            </a:cubicBezTo>
                            <a:cubicBezTo>
                              <a:pt x="1553" y="963"/>
                              <a:pt x="1210" y="354"/>
                              <a:pt x="771" y="106"/>
                            </a:cubicBezTo>
                            <a:cubicBezTo>
                              <a:pt x="352" y="-142"/>
                              <a:pt x="0" y="58"/>
                              <a:pt x="0" y="563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43" name="Graphic 7674">
                      <a:extLst>
                        <a:ext uri="{FF2B5EF4-FFF2-40B4-BE49-F238E27FC236}">
                          <a16:creationId xmlns:a16="http://schemas.microsoft.com/office/drawing/2014/main" id="{18E58406-306F-3144-BDF2-98A9CC8F7922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86205" y="4053865"/>
                      <a:ext cx="17397" cy="11045"/>
                      <a:chOff x="17326012" y="4598746"/>
                      <a:chExt cx="19354" cy="12287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3" name="Freeform: Shape 12892">
                        <a:extLst>
                          <a:ext uri="{FF2B5EF4-FFF2-40B4-BE49-F238E27FC236}">
                            <a16:creationId xmlns:a16="http://schemas.microsoft.com/office/drawing/2014/main" id="{5148988C-0E7B-53FA-5D64-5CDA8C3363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241" y="4598746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2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5 h 12257"/>
                          <a:gd name="connsiteX3" fmla="*/ 1067 w 19126"/>
                          <a:gd name="connsiteY3" fmla="*/ 12258 h 12257"/>
                          <a:gd name="connsiteX4" fmla="*/ 18897 w 19126"/>
                          <a:gd name="connsiteY4" fmla="*/ 1961 h 12257"/>
                          <a:gd name="connsiteX5" fmla="*/ 18897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55 w 19126"/>
                          <a:gd name="connsiteY7" fmla="*/ 104 h 12257"/>
                          <a:gd name="connsiteX8" fmla="*/ 17802 w 19126"/>
                          <a:gd name="connsiteY8" fmla="*/ 56 h 12257"/>
                          <a:gd name="connsiteX9" fmla="*/ 17802 w 19126"/>
                          <a:gd name="connsiteY9" fmla="*/ 56 h 12257"/>
                          <a:gd name="connsiteX10" fmla="*/ 0 w 19126"/>
                          <a:gd name="connsiteY10" fmla="*/ 1032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24"/>
                            </a:moveTo>
                            <a:lnTo>
                              <a:pt x="276" y="10829"/>
                            </a:lnTo>
                            <a:cubicBezTo>
                              <a:pt x="343" y="11143"/>
                              <a:pt x="524" y="11477"/>
                              <a:pt x="762" y="11705"/>
                            </a:cubicBezTo>
                            <a:lnTo>
                              <a:pt x="1067" y="12258"/>
                            </a:lnTo>
                            <a:lnTo>
                              <a:pt x="18897" y="1961"/>
                            </a:lnTo>
                            <a:lnTo>
                              <a:pt x="18897" y="1961"/>
                            </a:lnTo>
                            <a:cubicBezTo>
                              <a:pt x="19040" y="1875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2"/>
                              <a:pt x="18355" y="104"/>
                            </a:cubicBezTo>
                            <a:cubicBezTo>
                              <a:pt x="18136" y="-20"/>
                              <a:pt x="17945" y="-30"/>
                              <a:pt x="17802" y="56"/>
                            </a:cubicBezTo>
                            <a:lnTo>
                              <a:pt x="17802" y="56"/>
                            </a:lnTo>
                            <a:lnTo>
                              <a:pt x="0" y="1032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94" name="Freeform: Shape 12893">
                        <a:extLst>
                          <a:ext uri="{FF2B5EF4-FFF2-40B4-BE49-F238E27FC236}">
                            <a16:creationId xmlns:a16="http://schemas.microsoft.com/office/drawing/2014/main" id="{1B9DEF19-42C5-7E30-AB98-FDDFB4ED08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012" y="4609018"/>
                        <a:ext cx="1562" cy="2015"/>
                      </a:xfrm>
                      <a:custGeom>
                        <a:avLst/>
                        <a:gdLst>
                          <a:gd name="connsiteX0" fmla="*/ 0 w 1562"/>
                          <a:gd name="connsiteY0" fmla="*/ 557 h 2015"/>
                          <a:gd name="connsiteX1" fmla="*/ 781 w 1562"/>
                          <a:gd name="connsiteY1" fmla="*/ 1910 h 2015"/>
                          <a:gd name="connsiteX2" fmla="*/ 1562 w 1562"/>
                          <a:gd name="connsiteY2" fmla="*/ 1453 h 2015"/>
                          <a:gd name="connsiteX3" fmla="*/ 781 w 1562"/>
                          <a:gd name="connsiteY3" fmla="*/ 100 h 2015"/>
                          <a:gd name="connsiteX4" fmla="*/ 0 w 1562"/>
                          <a:gd name="connsiteY4" fmla="*/ 557 h 2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62" h="2015">
                            <a:moveTo>
                              <a:pt x="0" y="557"/>
                            </a:moveTo>
                            <a:cubicBezTo>
                              <a:pt x="0" y="1053"/>
                              <a:pt x="343" y="1662"/>
                              <a:pt x="781" y="1910"/>
                            </a:cubicBezTo>
                            <a:cubicBezTo>
                              <a:pt x="1210" y="2158"/>
                              <a:pt x="1562" y="1958"/>
                              <a:pt x="1562" y="1453"/>
                            </a:cubicBezTo>
                            <a:cubicBezTo>
                              <a:pt x="1562" y="958"/>
                              <a:pt x="1219" y="348"/>
                              <a:pt x="781" y="100"/>
                            </a:cubicBezTo>
                            <a:cubicBezTo>
                              <a:pt x="353" y="-138"/>
                              <a:pt x="0" y="62"/>
                              <a:pt x="0" y="557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44" name="Graphic 7674">
                      <a:extLst>
                        <a:ext uri="{FF2B5EF4-FFF2-40B4-BE49-F238E27FC236}">
                          <a16:creationId xmlns:a16="http://schemas.microsoft.com/office/drawing/2014/main" id="{E2F94D99-9B8D-3714-6FE9-396C57DA94CC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82021" y="4118300"/>
                      <a:ext cx="17397" cy="11053"/>
                      <a:chOff x="17317612" y="4670088"/>
                      <a:chExt cx="19354" cy="12296"/>
                    </a:xfrm>
                    <a:solidFill>
                      <a:schemeClr val="accent1"/>
                    </a:solidFill>
                  </p:grpSpPr>
                  <p:sp>
                    <p:nvSpPr>
                      <p:cNvPr id="12891" name="Freeform: Shape 12890">
                        <a:extLst>
                          <a:ext uri="{FF2B5EF4-FFF2-40B4-BE49-F238E27FC236}">
                            <a16:creationId xmlns:a16="http://schemas.microsoft.com/office/drawing/2014/main" id="{8004BF46-2AD7-3E05-0DD3-09AF8B2EE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840" y="4670088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3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5 h 12257"/>
                          <a:gd name="connsiteX3" fmla="*/ 1067 w 19126"/>
                          <a:gd name="connsiteY3" fmla="*/ 12258 h 12257"/>
                          <a:gd name="connsiteX4" fmla="*/ 18898 w 19126"/>
                          <a:gd name="connsiteY4" fmla="*/ 1961 h 12257"/>
                          <a:gd name="connsiteX5" fmla="*/ 18898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45 w 19126"/>
                          <a:gd name="connsiteY7" fmla="*/ 104 h 12257"/>
                          <a:gd name="connsiteX8" fmla="*/ 17793 w 19126"/>
                          <a:gd name="connsiteY8" fmla="*/ 56 h 12257"/>
                          <a:gd name="connsiteX9" fmla="*/ 17793 w 19126"/>
                          <a:gd name="connsiteY9" fmla="*/ 56 h 12257"/>
                          <a:gd name="connsiteX10" fmla="*/ 0 w 19126"/>
                          <a:gd name="connsiteY10" fmla="*/ 1033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34"/>
                            </a:moveTo>
                            <a:lnTo>
                              <a:pt x="276" y="10829"/>
                            </a:lnTo>
                            <a:cubicBezTo>
                              <a:pt x="343" y="11153"/>
                              <a:pt x="524" y="11477"/>
                              <a:pt x="762" y="11705"/>
                            </a:cubicBezTo>
                            <a:lnTo>
                              <a:pt x="1067" y="12258"/>
                            </a:lnTo>
                            <a:lnTo>
                              <a:pt x="18898" y="1961"/>
                            </a:lnTo>
                            <a:lnTo>
                              <a:pt x="18898" y="1961"/>
                            </a:lnTo>
                            <a:cubicBezTo>
                              <a:pt x="19040" y="1876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2"/>
                              <a:pt x="18345" y="104"/>
                            </a:cubicBezTo>
                            <a:cubicBezTo>
                              <a:pt x="18126" y="-20"/>
                              <a:pt x="17936" y="-30"/>
                              <a:pt x="17793" y="56"/>
                            </a:cubicBezTo>
                            <a:lnTo>
                              <a:pt x="17793" y="56"/>
                            </a:lnTo>
                            <a:lnTo>
                              <a:pt x="0" y="1033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92" name="Freeform: Shape 12891">
                        <a:extLst>
                          <a:ext uri="{FF2B5EF4-FFF2-40B4-BE49-F238E27FC236}">
                            <a16:creationId xmlns:a16="http://schemas.microsoft.com/office/drawing/2014/main" id="{29073FB4-E508-449B-80C0-6A0020BDF1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7612" y="4680365"/>
                        <a:ext cx="1552" cy="2019"/>
                      </a:xfrm>
                      <a:custGeom>
                        <a:avLst/>
                        <a:gdLst>
                          <a:gd name="connsiteX0" fmla="*/ 0 w 1552"/>
                          <a:gd name="connsiteY0" fmla="*/ 561 h 2019"/>
                          <a:gd name="connsiteX1" fmla="*/ 771 w 1552"/>
                          <a:gd name="connsiteY1" fmla="*/ 1914 h 2019"/>
                          <a:gd name="connsiteX2" fmla="*/ 1553 w 1552"/>
                          <a:gd name="connsiteY2" fmla="*/ 1457 h 2019"/>
                          <a:gd name="connsiteX3" fmla="*/ 771 w 1552"/>
                          <a:gd name="connsiteY3" fmla="*/ 104 h 2019"/>
                          <a:gd name="connsiteX4" fmla="*/ 0 w 1552"/>
                          <a:gd name="connsiteY4" fmla="*/ 561 h 2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52" h="2019">
                            <a:moveTo>
                              <a:pt x="0" y="561"/>
                            </a:moveTo>
                            <a:cubicBezTo>
                              <a:pt x="0" y="1057"/>
                              <a:pt x="343" y="1666"/>
                              <a:pt x="771" y="1914"/>
                            </a:cubicBezTo>
                            <a:cubicBezTo>
                              <a:pt x="1200" y="2162"/>
                              <a:pt x="1553" y="1962"/>
                              <a:pt x="1553" y="1457"/>
                            </a:cubicBezTo>
                            <a:cubicBezTo>
                              <a:pt x="1553" y="962"/>
                              <a:pt x="1210" y="352"/>
                              <a:pt x="771" y="104"/>
                            </a:cubicBezTo>
                            <a:cubicBezTo>
                              <a:pt x="352" y="-143"/>
                              <a:pt x="0" y="66"/>
                              <a:pt x="0" y="561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45" name="Graphic 7674">
                      <a:extLst>
                        <a:ext uri="{FF2B5EF4-FFF2-40B4-BE49-F238E27FC236}">
                          <a16:creationId xmlns:a16="http://schemas.microsoft.com/office/drawing/2014/main" id="{57E6B3E5-773B-1503-EA46-420D8361E6C8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89790" y="4122275"/>
                      <a:ext cx="17397" cy="11062"/>
                      <a:chOff x="17326012" y="4674956"/>
                      <a:chExt cx="19354" cy="12306"/>
                    </a:xfrm>
                    <a:solidFill>
                      <a:schemeClr val="accent1"/>
                    </a:solidFill>
                  </p:grpSpPr>
                  <p:sp>
                    <p:nvSpPr>
                      <p:cNvPr id="12889" name="Freeform: Shape 12888">
                        <a:extLst>
                          <a:ext uri="{FF2B5EF4-FFF2-40B4-BE49-F238E27FC236}">
                            <a16:creationId xmlns:a16="http://schemas.microsoft.com/office/drawing/2014/main" id="{23A0AF7A-20E5-9554-B9DF-AC7E5E0B22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241" y="4674956"/>
                        <a:ext cx="19126" cy="12257"/>
                      </a:xfrm>
                      <a:custGeom>
                        <a:avLst/>
                        <a:gdLst>
                          <a:gd name="connsiteX0" fmla="*/ 0 w 19126"/>
                          <a:gd name="connsiteY0" fmla="*/ 10334 h 12257"/>
                          <a:gd name="connsiteX1" fmla="*/ 276 w 19126"/>
                          <a:gd name="connsiteY1" fmla="*/ 10829 h 12257"/>
                          <a:gd name="connsiteX2" fmla="*/ 762 w 19126"/>
                          <a:gd name="connsiteY2" fmla="*/ 11705 h 12257"/>
                          <a:gd name="connsiteX3" fmla="*/ 1067 w 19126"/>
                          <a:gd name="connsiteY3" fmla="*/ 12258 h 12257"/>
                          <a:gd name="connsiteX4" fmla="*/ 18897 w 19126"/>
                          <a:gd name="connsiteY4" fmla="*/ 1961 h 12257"/>
                          <a:gd name="connsiteX5" fmla="*/ 18897 w 19126"/>
                          <a:gd name="connsiteY5" fmla="*/ 1961 h 12257"/>
                          <a:gd name="connsiteX6" fmla="*/ 19126 w 19126"/>
                          <a:gd name="connsiteY6" fmla="*/ 1456 h 12257"/>
                          <a:gd name="connsiteX7" fmla="*/ 18355 w 19126"/>
                          <a:gd name="connsiteY7" fmla="*/ 104 h 12257"/>
                          <a:gd name="connsiteX8" fmla="*/ 17802 w 19126"/>
                          <a:gd name="connsiteY8" fmla="*/ 56 h 12257"/>
                          <a:gd name="connsiteX9" fmla="*/ 17802 w 19126"/>
                          <a:gd name="connsiteY9" fmla="*/ 56 h 12257"/>
                          <a:gd name="connsiteX10" fmla="*/ 0 w 19126"/>
                          <a:gd name="connsiteY10" fmla="*/ 10334 h 1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9126" h="12257">
                            <a:moveTo>
                              <a:pt x="0" y="10334"/>
                            </a:moveTo>
                            <a:lnTo>
                              <a:pt x="276" y="10829"/>
                            </a:lnTo>
                            <a:cubicBezTo>
                              <a:pt x="343" y="11153"/>
                              <a:pt x="524" y="11477"/>
                              <a:pt x="762" y="11705"/>
                            </a:cubicBezTo>
                            <a:lnTo>
                              <a:pt x="1067" y="12258"/>
                            </a:lnTo>
                            <a:lnTo>
                              <a:pt x="18897" y="1961"/>
                            </a:lnTo>
                            <a:lnTo>
                              <a:pt x="18897" y="1961"/>
                            </a:lnTo>
                            <a:cubicBezTo>
                              <a:pt x="19040" y="1875"/>
                              <a:pt x="19126" y="1704"/>
                              <a:pt x="19126" y="1456"/>
                            </a:cubicBezTo>
                            <a:cubicBezTo>
                              <a:pt x="19126" y="961"/>
                              <a:pt x="18783" y="351"/>
                              <a:pt x="18355" y="104"/>
                            </a:cubicBezTo>
                            <a:cubicBezTo>
                              <a:pt x="18136" y="-20"/>
                              <a:pt x="17945" y="-29"/>
                              <a:pt x="17802" y="56"/>
                            </a:cubicBezTo>
                            <a:lnTo>
                              <a:pt x="17802" y="56"/>
                            </a:lnTo>
                            <a:lnTo>
                              <a:pt x="0" y="10334"/>
                            </a:lnTo>
                            <a:close/>
                          </a:path>
                        </a:pathLst>
                      </a:custGeom>
                      <a:solidFill>
                        <a:srgbClr val="9A878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90" name="Freeform: Shape 12889">
                        <a:extLst>
                          <a:ext uri="{FF2B5EF4-FFF2-40B4-BE49-F238E27FC236}">
                            <a16:creationId xmlns:a16="http://schemas.microsoft.com/office/drawing/2014/main" id="{494CC396-36BF-DA5A-9823-0212B3A93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26012" y="4685241"/>
                        <a:ext cx="1562" cy="2021"/>
                      </a:xfrm>
                      <a:custGeom>
                        <a:avLst/>
                        <a:gdLst>
                          <a:gd name="connsiteX0" fmla="*/ 0 w 1562"/>
                          <a:gd name="connsiteY0" fmla="*/ 563 h 2021"/>
                          <a:gd name="connsiteX1" fmla="*/ 781 w 1562"/>
                          <a:gd name="connsiteY1" fmla="*/ 1916 h 2021"/>
                          <a:gd name="connsiteX2" fmla="*/ 1562 w 1562"/>
                          <a:gd name="connsiteY2" fmla="*/ 1459 h 2021"/>
                          <a:gd name="connsiteX3" fmla="*/ 781 w 1562"/>
                          <a:gd name="connsiteY3" fmla="*/ 106 h 2021"/>
                          <a:gd name="connsiteX4" fmla="*/ 0 w 1562"/>
                          <a:gd name="connsiteY4" fmla="*/ 563 h 20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562" h="2021">
                            <a:moveTo>
                              <a:pt x="0" y="563"/>
                            </a:moveTo>
                            <a:cubicBezTo>
                              <a:pt x="0" y="1059"/>
                              <a:pt x="343" y="1668"/>
                              <a:pt x="781" y="1916"/>
                            </a:cubicBezTo>
                            <a:cubicBezTo>
                              <a:pt x="1210" y="2163"/>
                              <a:pt x="1562" y="1963"/>
                              <a:pt x="1562" y="1459"/>
                            </a:cubicBezTo>
                            <a:cubicBezTo>
                              <a:pt x="1562" y="963"/>
                              <a:pt x="1219" y="354"/>
                              <a:pt x="781" y="106"/>
                            </a:cubicBezTo>
                            <a:cubicBezTo>
                              <a:pt x="353" y="-142"/>
                              <a:pt x="0" y="58"/>
                              <a:pt x="0" y="563"/>
                            </a:cubicBezTo>
                            <a:close/>
                          </a:path>
                        </a:pathLst>
                      </a:custGeom>
                      <a:solidFill>
                        <a:srgbClr val="96828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346" name="Freeform: Shape 12345">
                      <a:extLst>
                        <a:ext uri="{FF2B5EF4-FFF2-40B4-BE49-F238E27FC236}">
                          <a16:creationId xmlns:a16="http://schemas.microsoft.com/office/drawing/2014/main" id="{8DDCB251-881F-01D5-80D8-AF03EDAF73D9}"/>
                        </a:ext>
                      </a:extLst>
                    </p:cNvPr>
                    <p:cNvSpPr/>
                    <p:nvPr/>
                  </p:nvSpPr>
                  <p:spPr>
                    <a:xfrm rot="21420000">
                      <a:off x="2611153" y="3734212"/>
                      <a:ext cx="579193" cy="387022"/>
                    </a:xfrm>
                    <a:custGeom>
                      <a:avLst/>
                      <a:gdLst>
                        <a:gd name="connsiteX0" fmla="*/ 644347 w 644347"/>
                        <a:gd name="connsiteY0" fmla="*/ 260985 h 430558"/>
                        <a:gd name="connsiteX1" fmla="*/ 192319 w 644347"/>
                        <a:gd name="connsiteY1" fmla="*/ 0 h 430558"/>
                        <a:gd name="connsiteX2" fmla="*/ 0 w 644347"/>
                        <a:gd name="connsiteY2" fmla="*/ 169583 h 430558"/>
                        <a:gd name="connsiteX3" fmla="*/ 452037 w 644347"/>
                        <a:gd name="connsiteY3" fmla="*/ 430559 h 430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4347" h="430558">
                          <a:moveTo>
                            <a:pt x="644347" y="260985"/>
                          </a:moveTo>
                          <a:lnTo>
                            <a:pt x="192319" y="0"/>
                          </a:lnTo>
                          <a:lnTo>
                            <a:pt x="0" y="169583"/>
                          </a:lnTo>
                          <a:lnTo>
                            <a:pt x="452037" y="430559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7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347" name="Freeform: Shape 12346">
                      <a:extLst>
                        <a:ext uri="{FF2B5EF4-FFF2-40B4-BE49-F238E27FC236}">
                          <a16:creationId xmlns:a16="http://schemas.microsoft.com/office/drawing/2014/main" id="{ED57FF2E-F49D-E83B-4D4A-1BC23A059FFC}"/>
                        </a:ext>
                      </a:extLst>
                    </p:cNvPr>
                    <p:cNvSpPr/>
                    <p:nvPr/>
                  </p:nvSpPr>
                  <p:spPr>
                    <a:xfrm rot="21420000">
                      <a:off x="2778853" y="3689109"/>
                      <a:ext cx="406320" cy="275307"/>
                    </a:xfrm>
                    <a:custGeom>
                      <a:avLst/>
                      <a:gdLst>
                        <a:gd name="connsiteX0" fmla="*/ 452028 w 452027"/>
                        <a:gd name="connsiteY0" fmla="*/ 306276 h 306276"/>
                        <a:gd name="connsiteX1" fmla="*/ 0 w 452027"/>
                        <a:gd name="connsiteY1" fmla="*/ 45291 h 306276"/>
                        <a:gd name="connsiteX2" fmla="*/ 0 w 452027"/>
                        <a:gd name="connsiteY2" fmla="*/ 0 h 306276"/>
                        <a:gd name="connsiteX3" fmla="*/ 452028 w 452027"/>
                        <a:gd name="connsiteY3" fmla="*/ 260985 h 306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52027" h="306276">
                          <a:moveTo>
                            <a:pt x="452028" y="306276"/>
                          </a:moveTo>
                          <a:lnTo>
                            <a:pt x="0" y="45291"/>
                          </a:lnTo>
                          <a:lnTo>
                            <a:pt x="0" y="0"/>
                          </a:lnTo>
                          <a:lnTo>
                            <a:pt x="452028" y="260985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65000"/>
                        <a:lumOff val="3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348" name="Freeform: Shape 12347">
                      <a:extLst>
                        <a:ext uri="{FF2B5EF4-FFF2-40B4-BE49-F238E27FC236}">
                          <a16:creationId xmlns:a16="http://schemas.microsoft.com/office/drawing/2014/main" id="{F78505B0-9EAE-F61D-359D-8A53378DBD3E}"/>
                        </a:ext>
                      </a:extLst>
                    </p:cNvPr>
                    <p:cNvSpPr/>
                    <p:nvPr/>
                  </p:nvSpPr>
                  <p:spPr>
                    <a:xfrm rot="21420000">
                      <a:off x="2772685" y="3494279"/>
                      <a:ext cx="632088" cy="423675"/>
                    </a:xfrm>
                    <a:custGeom>
                      <a:avLst/>
                      <a:gdLst>
                        <a:gd name="connsiteX0" fmla="*/ 703193 w 703192"/>
                        <a:gd name="connsiteY0" fmla="*/ 260985 h 471334"/>
                        <a:gd name="connsiteX1" fmla="*/ 251155 w 703192"/>
                        <a:gd name="connsiteY1" fmla="*/ 0 h 471334"/>
                        <a:gd name="connsiteX2" fmla="*/ 0 w 703192"/>
                        <a:gd name="connsiteY2" fmla="*/ 210350 h 471334"/>
                        <a:gd name="connsiteX3" fmla="*/ 452028 w 703192"/>
                        <a:gd name="connsiteY3" fmla="*/ 471335 h 471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03192" h="471334">
                          <a:moveTo>
                            <a:pt x="703193" y="260985"/>
                          </a:moveTo>
                          <a:lnTo>
                            <a:pt x="251155" y="0"/>
                          </a:lnTo>
                          <a:lnTo>
                            <a:pt x="0" y="210350"/>
                          </a:lnTo>
                          <a:lnTo>
                            <a:pt x="452028" y="471335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349" name="Graphic 7674">
                      <a:extLst>
                        <a:ext uri="{FF2B5EF4-FFF2-40B4-BE49-F238E27FC236}">
                          <a16:creationId xmlns:a16="http://schemas.microsoft.com/office/drawing/2014/main" id="{BFCA146E-7B8D-0FED-54EE-23C98EF17265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874740" y="3985803"/>
                      <a:ext cx="42322" cy="38657"/>
                      <a:chOff x="17538609" y="4534813"/>
                      <a:chExt cx="47083" cy="43005"/>
                    </a:xfrm>
                    <a:solidFill>
                      <a:schemeClr val="accent1"/>
                    </a:solidFill>
                  </p:grpSpPr>
                  <p:sp>
                    <p:nvSpPr>
                      <p:cNvPr id="12879" name="Freeform: Shape 12878">
                        <a:extLst>
                          <a:ext uri="{FF2B5EF4-FFF2-40B4-BE49-F238E27FC236}">
                            <a16:creationId xmlns:a16="http://schemas.microsoft.com/office/drawing/2014/main" id="{23EA17A9-EB0A-21A2-FBAE-F7E4910CC1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38609" y="4568340"/>
                        <a:ext cx="43690" cy="9478"/>
                      </a:xfrm>
                      <a:custGeom>
                        <a:avLst/>
                        <a:gdLst>
                          <a:gd name="connsiteX0" fmla="*/ 40454 w 43690"/>
                          <a:gd name="connsiteY0" fmla="*/ 630 h 9478"/>
                          <a:gd name="connsiteX1" fmla="*/ 33929 w 43690"/>
                          <a:gd name="connsiteY1" fmla="*/ 1525 h 9478"/>
                          <a:gd name="connsiteX2" fmla="*/ 33215 w 43690"/>
                          <a:gd name="connsiteY2" fmla="*/ 2020 h 9478"/>
                          <a:gd name="connsiteX3" fmla="*/ 11165 w 43690"/>
                          <a:gd name="connsiteY3" fmla="*/ 3744 h 9478"/>
                          <a:gd name="connsiteX4" fmla="*/ 11174 w 43690"/>
                          <a:gd name="connsiteY4" fmla="*/ 3725 h 9478"/>
                          <a:gd name="connsiteX5" fmla="*/ 9831 w 43690"/>
                          <a:gd name="connsiteY5" fmla="*/ 2982 h 9478"/>
                          <a:gd name="connsiteX6" fmla="*/ 9831 w 43690"/>
                          <a:gd name="connsiteY6" fmla="*/ 2982 h 9478"/>
                          <a:gd name="connsiteX7" fmla="*/ 8279 w 43690"/>
                          <a:gd name="connsiteY7" fmla="*/ 3106 h 9478"/>
                          <a:gd name="connsiteX8" fmla="*/ 8279 w 43690"/>
                          <a:gd name="connsiteY8" fmla="*/ 3106 h 9478"/>
                          <a:gd name="connsiteX9" fmla="*/ 4925 w 43690"/>
                          <a:gd name="connsiteY9" fmla="*/ 4221 h 9478"/>
                          <a:gd name="connsiteX10" fmla="*/ 1 w 43690"/>
                          <a:gd name="connsiteY10" fmla="*/ 8716 h 9478"/>
                          <a:gd name="connsiteX11" fmla="*/ 1135 w 43690"/>
                          <a:gd name="connsiteY11" fmla="*/ 9431 h 9478"/>
                          <a:gd name="connsiteX12" fmla="*/ 1087 w 43690"/>
                          <a:gd name="connsiteY12" fmla="*/ 9479 h 9478"/>
                          <a:gd name="connsiteX13" fmla="*/ 2897 w 43690"/>
                          <a:gd name="connsiteY13" fmla="*/ 9336 h 9478"/>
                          <a:gd name="connsiteX14" fmla="*/ 2897 w 43690"/>
                          <a:gd name="connsiteY14" fmla="*/ 9336 h 9478"/>
                          <a:gd name="connsiteX15" fmla="*/ 6259 w 43690"/>
                          <a:gd name="connsiteY15" fmla="*/ 8212 h 9478"/>
                          <a:gd name="connsiteX16" fmla="*/ 6288 w 43690"/>
                          <a:gd name="connsiteY16" fmla="*/ 8193 h 9478"/>
                          <a:gd name="connsiteX17" fmla="*/ 31672 w 43690"/>
                          <a:gd name="connsiteY17" fmla="*/ 6211 h 9478"/>
                          <a:gd name="connsiteX18" fmla="*/ 32824 w 43690"/>
                          <a:gd name="connsiteY18" fmla="*/ 7526 h 9478"/>
                          <a:gd name="connsiteX19" fmla="*/ 42702 w 43690"/>
                          <a:gd name="connsiteY19" fmla="*/ 8050 h 9478"/>
                          <a:gd name="connsiteX20" fmla="*/ 40454 w 43690"/>
                          <a:gd name="connsiteY20" fmla="*/ 630 h 9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43690" h="9478">
                            <a:moveTo>
                              <a:pt x="40454" y="630"/>
                            </a:moveTo>
                            <a:cubicBezTo>
                              <a:pt x="38101" y="-666"/>
                              <a:pt x="36263" y="239"/>
                              <a:pt x="33929" y="1525"/>
                            </a:cubicBezTo>
                            <a:cubicBezTo>
                              <a:pt x="33672" y="1668"/>
                              <a:pt x="33443" y="1840"/>
                              <a:pt x="33215" y="2020"/>
                            </a:cubicBezTo>
                            <a:lnTo>
                              <a:pt x="11165" y="3744"/>
                            </a:lnTo>
                            <a:lnTo>
                              <a:pt x="11174" y="3725"/>
                            </a:lnTo>
                            <a:cubicBezTo>
                              <a:pt x="11203" y="3144"/>
                              <a:pt x="10688" y="2906"/>
                              <a:pt x="9831" y="2982"/>
                            </a:cubicBezTo>
                            <a:lnTo>
                              <a:pt x="9831" y="2982"/>
                            </a:lnTo>
                            <a:lnTo>
                              <a:pt x="8279" y="3106"/>
                            </a:lnTo>
                            <a:lnTo>
                              <a:pt x="8279" y="3106"/>
                            </a:lnTo>
                            <a:cubicBezTo>
                              <a:pt x="7430" y="3173"/>
                              <a:pt x="6240" y="3554"/>
                              <a:pt x="4925" y="4221"/>
                            </a:cubicBezTo>
                            <a:cubicBezTo>
                              <a:pt x="2268" y="5564"/>
                              <a:pt x="68" y="7583"/>
                              <a:pt x="1" y="8716"/>
                            </a:cubicBezTo>
                            <a:cubicBezTo>
                              <a:pt x="-27" y="9231"/>
                              <a:pt x="430" y="9441"/>
                              <a:pt x="1135" y="9431"/>
                            </a:cubicBezTo>
                            <a:lnTo>
                              <a:pt x="1087" y="9479"/>
                            </a:lnTo>
                            <a:lnTo>
                              <a:pt x="2897" y="9336"/>
                            </a:lnTo>
                            <a:lnTo>
                              <a:pt x="2897" y="9336"/>
                            </a:lnTo>
                            <a:cubicBezTo>
                              <a:pt x="3745" y="9259"/>
                              <a:pt x="4935" y="8888"/>
                              <a:pt x="6259" y="8212"/>
                            </a:cubicBezTo>
                            <a:lnTo>
                              <a:pt x="6288" y="8193"/>
                            </a:lnTo>
                            <a:lnTo>
                              <a:pt x="31672" y="6211"/>
                            </a:lnTo>
                            <a:cubicBezTo>
                              <a:pt x="31862" y="6745"/>
                              <a:pt x="32224" y="7202"/>
                              <a:pt x="32824" y="7526"/>
                            </a:cubicBezTo>
                            <a:cubicBezTo>
                              <a:pt x="35177" y="8821"/>
                              <a:pt x="40359" y="9345"/>
                              <a:pt x="42702" y="8050"/>
                            </a:cubicBezTo>
                            <a:cubicBezTo>
                              <a:pt x="45036" y="6764"/>
                              <a:pt x="42807" y="1925"/>
                              <a:pt x="40454" y="63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880" name="Graphic 7674">
                        <a:extLst>
                          <a:ext uri="{FF2B5EF4-FFF2-40B4-BE49-F238E27FC236}">
                            <a16:creationId xmlns:a16="http://schemas.microsoft.com/office/drawing/2014/main" id="{2A0BCBC7-23AA-02C7-8564-AD8F20DCCB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73691" y="4567569"/>
                        <a:ext cx="12001" cy="9575"/>
                        <a:chOff x="17573691" y="4567569"/>
                        <a:chExt cx="12001" cy="957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87" name="Freeform: Shape 12886">
                          <a:extLst>
                            <a:ext uri="{FF2B5EF4-FFF2-40B4-BE49-F238E27FC236}">
                              <a16:creationId xmlns:a16="http://schemas.microsoft.com/office/drawing/2014/main" id="{E503937C-0B30-60AE-F9A1-92EDB79BEC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3691" y="4570517"/>
                          <a:ext cx="12001" cy="6626"/>
                        </a:xfrm>
                        <a:custGeom>
                          <a:avLst/>
                          <a:gdLst>
                            <a:gd name="connsiteX0" fmla="*/ 12002 w 12001"/>
                            <a:gd name="connsiteY0" fmla="*/ 510 h 6626"/>
                            <a:gd name="connsiteX1" fmla="*/ 8897 w 12001"/>
                            <a:gd name="connsiteY1" fmla="*/ 443 h 6626"/>
                            <a:gd name="connsiteX2" fmla="*/ 3439 w 12001"/>
                            <a:gd name="connsiteY2" fmla="*/ 319 h 6626"/>
                            <a:gd name="connsiteX3" fmla="*/ 0 w 12001"/>
                            <a:gd name="connsiteY3" fmla="*/ 243 h 6626"/>
                            <a:gd name="connsiteX4" fmla="*/ 0 w 12001"/>
                            <a:gd name="connsiteY4" fmla="*/ 3444 h 6626"/>
                            <a:gd name="connsiteX5" fmla="*/ 0 w 12001"/>
                            <a:gd name="connsiteY5" fmla="*/ 3444 h 6626"/>
                            <a:gd name="connsiteX6" fmla="*/ 1772 w 12001"/>
                            <a:gd name="connsiteY6" fmla="*/ 5882 h 6626"/>
                            <a:gd name="connsiteX7" fmla="*/ 9763 w 12001"/>
                            <a:gd name="connsiteY7" fmla="*/ 5310 h 6626"/>
                            <a:gd name="connsiteX8" fmla="*/ 12002 w 12001"/>
                            <a:gd name="connsiteY8" fmla="*/ 2215 h 6626"/>
                            <a:gd name="connsiteX9" fmla="*/ 12002 w 12001"/>
                            <a:gd name="connsiteY9" fmla="*/ 2215 h 6626"/>
                            <a:gd name="connsiteX10" fmla="*/ 12002 w 12001"/>
                            <a:gd name="connsiteY10" fmla="*/ 510 h 662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2001" h="6626">
                              <a:moveTo>
                                <a:pt x="12002" y="510"/>
                              </a:moveTo>
                              <a:lnTo>
                                <a:pt x="8897" y="443"/>
                              </a:lnTo>
                              <a:cubicBezTo>
                                <a:pt x="7201" y="-100"/>
                                <a:pt x="5172" y="-147"/>
                                <a:pt x="3439" y="319"/>
                              </a:cubicBezTo>
                              <a:lnTo>
                                <a:pt x="0" y="243"/>
                              </a:lnTo>
                              <a:lnTo>
                                <a:pt x="0" y="3444"/>
                              </a:lnTo>
                              <a:lnTo>
                                <a:pt x="0" y="3444"/>
                              </a:lnTo>
                              <a:cubicBezTo>
                                <a:pt x="10" y="4329"/>
                                <a:pt x="600" y="5206"/>
                                <a:pt x="1772" y="5882"/>
                              </a:cubicBezTo>
                              <a:cubicBezTo>
                                <a:pt x="4125" y="7244"/>
                                <a:pt x="7372" y="6549"/>
                                <a:pt x="9763" y="5310"/>
                              </a:cubicBezTo>
                              <a:cubicBezTo>
                                <a:pt x="11325" y="4501"/>
                                <a:pt x="12002" y="3110"/>
                                <a:pt x="12002" y="2215"/>
                              </a:cubicBezTo>
                              <a:lnTo>
                                <a:pt x="12002" y="2215"/>
                              </a:lnTo>
                              <a:lnTo>
                                <a:pt x="12002" y="51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88" name="Freeform: Shape 12887">
                          <a:extLst>
                            <a:ext uri="{FF2B5EF4-FFF2-40B4-BE49-F238E27FC236}">
                              <a16:creationId xmlns:a16="http://schemas.microsoft.com/office/drawing/2014/main" id="{69CA3B93-351B-2240-DCD8-241D162D01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3691" y="4567569"/>
                          <a:ext cx="12001" cy="6917"/>
                        </a:xfrm>
                        <a:custGeom>
                          <a:avLst/>
                          <a:gdLst>
                            <a:gd name="connsiteX0" fmla="*/ 10230 w 12001"/>
                            <a:gd name="connsiteY0" fmla="*/ 1020 h 6917"/>
                            <a:gd name="connsiteX1" fmla="*/ 1743 w 12001"/>
                            <a:gd name="connsiteY1" fmla="*/ 1001 h 6917"/>
                            <a:gd name="connsiteX2" fmla="*/ 1772 w 12001"/>
                            <a:gd name="connsiteY2" fmla="*/ 5897 h 6917"/>
                            <a:gd name="connsiteX3" fmla="*/ 10259 w 12001"/>
                            <a:gd name="connsiteY3" fmla="*/ 5916 h 6917"/>
                            <a:gd name="connsiteX4" fmla="*/ 10230 w 12001"/>
                            <a:gd name="connsiteY4" fmla="*/ 1020 h 69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001" h="6917">
                              <a:moveTo>
                                <a:pt x="10230" y="1020"/>
                              </a:moveTo>
                              <a:cubicBezTo>
                                <a:pt x="7877" y="-332"/>
                                <a:pt x="4077" y="-342"/>
                                <a:pt x="1743" y="1001"/>
                              </a:cubicBezTo>
                              <a:cubicBezTo>
                                <a:pt x="-591" y="2354"/>
                                <a:pt x="-581" y="4545"/>
                                <a:pt x="1772" y="5897"/>
                              </a:cubicBezTo>
                              <a:cubicBezTo>
                                <a:pt x="4125" y="7250"/>
                                <a:pt x="7925" y="7259"/>
                                <a:pt x="10259" y="5916"/>
                              </a:cubicBezTo>
                              <a:cubicBezTo>
                                <a:pt x="12592" y="4564"/>
                                <a:pt x="12583" y="2373"/>
                                <a:pt x="10230" y="102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81" name="Graphic 7674">
                        <a:extLst>
                          <a:ext uri="{FF2B5EF4-FFF2-40B4-BE49-F238E27FC236}">
                            <a16:creationId xmlns:a16="http://schemas.microsoft.com/office/drawing/2014/main" id="{9C9241EF-CDF0-6EE8-AC7A-29C238BEB6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75662" y="4539308"/>
                        <a:ext cx="8060" cy="33511"/>
                        <a:chOff x="17575662" y="4539308"/>
                        <a:chExt cx="8060" cy="33511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85" name="Freeform: Shape 12884">
                          <a:extLst>
                            <a:ext uri="{FF2B5EF4-FFF2-40B4-BE49-F238E27FC236}">
                              <a16:creationId xmlns:a16="http://schemas.microsoft.com/office/drawing/2014/main" id="{6CCE96BC-5593-8F7E-70F3-69E1F73523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5663" y="4541284"/>
                          <a:ext cx="8058" cy="31535"/>
                        </a:xfrm>
                        <a:custGeom>
                          <a:avLst/>
                          <a:gdLst>
                            <a:gd name="connsiteX0" fmla="*/ 8058 w 8058"/>
                            <a:gd name="connsiteY0" fmla="*/ 349 h 31535"/>
                            <a:gd name="connsiteX1" fmla="*/ 5972 w 8058"/>
                            <a:gd name="connsiteY1" fmla="*/ 302 h 31535"/>
                            <a:gd name="connsiteX2" fmla="*/ 2305 w 8058"/>
                            <a:gd name="connsiteY2" fmla="*/ 216 h 31535"/>
                            <a:gd name="connsiteX3" fmla="*/ 0 w 8058"/>
                            <a:gd name="connsiteY3" fmla="*/ 169 h 31535"/>
                            <a:gd name="connsiteX4" fmla="*/ 0 w 8058"/>
                            <a:gd name="connsiteY4" fmla="*/ 29210 h 31535"/>
                            <a:gd name="connsiteX5" fmla="*/ 0 w 8058"/>
                            <a:gd name="connsiteY5" fmla="*/ 29210 h 31535"/>
                            <a:gd name="connsiteX6" fmla="*/ 1191 w 8058"/>
                            <a:gd name="connsiteY6" fmla="*/ 30848 h 31535"/>
                            <a:gd name="connsiteX7" fmla="*/ 6886 w 8058"/>
                            <a:gd name="connsiteY7" fmla="*/ 30858 h 31535"/>
                            <a:gd name="connsiteX8" fmla="*/ 8058 w 8058"/>
                            <a:gd name="connsiteY8" fmla="*/ 29210 h 31535"/>
                            <a:gd name="connsiteX9" fmla="*/ 8058 w 8058"/>
                            <a:gd name="connsiteY9" fmla="*/ 29210 h 31535"/>
                            <a:gd name="connsiteX10" fmla="*/ 8058 w 8058"/>
                            <a:gd name="connsiteY10" fmla="*/ 349 h 315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058" h="31535">
                              <a:moveTo>
                                <a:pt x="8058" y="349"/>
                              </a:moveTo>
                              <a:lnTo>
                                <a:pt x="5972" y="302"/>
                              </a:lnTo>
                              <a:cubicBezTo>
                                <a:pt x="4839" y="-70"/>
                                <a:pt x="3477" y="-98"/>
                                <a:pt x="2305" y="216"/>
                              </a:cubicBezTo>
                              <a:lnTo>
                                <a:pt x="0" y="169"/>
                              </a:lnTo>
                              <a:lnTo>
                                <a:pt x="0" y="29210"/>
                              </a:lnTo>
                              <a:lnTo>
                                <a:pt x="0" y="29210"/>
                              </a:lnTo>
                              <a:cubicBezTo>
                                <a:pt x="9" y="29801"/>
                                <a:pt x="400" y="30391"/>
                                <a:pt x="1191" y="30848"/>
                              </a:cubicBezTo>
                              <a:cubicBezTo>
                                <a:pt x="2771" y="31763"/>
                                <a:pt x="5324" y="31763"/>
                                <a:pt x="6886" y="30858"/>
                              </a:cubicBezTo>
                              <a:cubicBezTo>
                                <a:pt x="7677" y="30401"/>
                                <a:pt x="8068" y="29810"/>
                                <a:pt x="8058" y="29210"/>
                              </a:cubicBezTo>
                              <a:lnTo>
                                <a:pt x="8058" y="29210"/>
                              </a:lnTo>
                              <a:lnTo>
                                <a:pt x="8058" y="34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86" name="Freeform: Shape 12885">
                          <a:extLst>
                            <a:ext uri="{FF2B5EF4-FFF2-40B4-BE49-F238E27FC236}">
                              <a16:creationId xmlns:a16="http://schemas.microsoft.com/office/drawing/2014/main" id="{7AA72D79-C85E-0A8B-4F91-F7B83B97C7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5662" y="4539308"/>
                          <a:ext cx="8060" cy="4650"/>
                        </a:xfrm>
                        <a:custGeom>
                          <a:avLst/>
                          <a:gdLst>
                            <a:gd name="connsiteX0" fmla="*/ 6869 w 8060"/>
                            <a:gd name="connsiteY0" fmla="*/ 687 h 4650"/>
                            <a:gd name="connsiteX1" fmla="*/ 1173 w 8060"/>
                            <a:gd name="connsiteY1" fmla="*/ 677 h 4650"/>
                            <a:gd name="connsiteX2" fmla="*/ 1192 w 8060"/>
                            <a:gd name="connsiteY2" fmla="*/ 3964 h 4650"/>
                            <a:gd name="connsiteX3" fmla="*/ 6887 w 8060"/>
                            <a:gd name="connsiteY3" fmla="*/ 3973 h 4650"/>
                            <a:gd name="connsiteX4" fmla="*/ 6869 w 8060"/>
                            <a:gd name="connsiteY4" fmla="*/ 687 h 46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60" h="4650">
                              <a:moveTo>
                                <a:pt x="6869" y="687"/>
                              </a:moveTo>
                              <a:cubicBezTo>
                                <a:pt x="5288" y="-227"/>
                                <a:pt x="2744" y="-227"/>
                                <a:pt x="1173" y="677"/>
                              </a:cubicBezTo>
                              <a:cubicBezTo>
                                <a:pt x="-399" y="1582"/>
                                <a:pt x="-389" y="3059"/>
                                <a:pt x="1192" y="3964"/>
                              </a:cubicBezTo>
                              <a:cubicBezTo>
                                <a:pt x="2773" y="4878"/>
                                <a:pt x="5325" y="4878"/>
                                <a:pt x="6887" y="3973"/>
                              </a:cubicBezTo>
                              <a:cubicBezTo>
                                <a:pt x="8459" y="3078"/>
                                <a:pt x="8450" y="1602"/>
                                <a:pt x="6869" y="6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7F8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82" name="Graphic 7674">
                        <a:extLst>
                          <a:ext uri="{FF2B5EF4-FFF2-40B4-BE49-F238E27FC236}">
                            <a16:creationId xmlns:a16="http://schemas.microsoft.com/office/drawing/2014/main" id="{BB060FC6-6A72-7E60-20F1-FF5D5AEA3E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73934" y="4534813"/>
                        <a:ext cx="11515" cy="8199"/>
                        <a:chOff x="17573934" y="4534813"/>
                        <a:chExt cx="11515" cy="819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83" name="Freeform: Shape 12882">
                          <a:extLst>
                            <a:ext uri="{FF2B5EF4-FFF2-40B4-BE49-F238E27FC236}">
                              <a16:creationId xmlns:a16="http://schemas.microsoft.com/office/drawing/2014/main" id="{A5AF4F5E-E3D5-A8B3-68E3-53195E53C3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3939" y="4537647"/>
                          <a:ext cx="11506" cy="5365"/>
                        </a:xfrm>
                        <a:custGeom>
                          <a:avLst/>
                          <a:gdLst>
                            <a:gd name="connsiteX0" fmla="*/ 11506 w 11506"/>
                            <a:gd name="connsiteY0" fmla="*/ 490 h 5365"/>
                            <a:gd name="connsiteX1" fmla="*/ 8525 w 11506"/>
                            <a:gd name="connsiteY1" fmla="*/ 424 h 5365"/>
                            <a:gd name="connsiteX2" fmla="*/ 3296 w 11506"/>
                            <a:gd name="connsiteY2" fmla="*/ 309 h 5365"/>
                            <a:gd name="connsiteX3" fmla="*/ 0 w 11506"/>
                            <a:gd name="connsiteY3" fmla="*/ 233 h 5365"/>
                            <a:gd name="connsiteX4" fmla="*/ 0 w 11506"/>
                            <a:gd name="connsiteY4" fmla="*/ 2043 h 5365"/>
                            <a:gd name="connsiteX5" fmla="*/ 0 w 11506"/>
                            <a:gd name="connsiteY5" fmla="*/ 2043 h 5365"/>
                            <a:gd name="connsiteX6" fmla="*/ 1696 w 11506"/>
                            <a:gd name="connsiteY6" fmla="*/ 4386 h 5365"/>
                            <a:gd name="connsiteX7" fmla="*/ 9840 w 11506"/>
                            <a:gd name="connsiteY7" fmla="*/ 4396 h 5365"/>
                            <a:gd name="connsiteX8" fmla="*/ 11506 w 11506"/>
                            <a:gd name="connsiteY8" fmla="*/ 2043 h 5365"/>
                            <a:gd name="connsiteX9" fmla="*/ 11506 w 11506"/>
                            <a:gd name="connsiteY9" fmla="*/ 2043 h 5365"/>
                            <a:gd name="connsiteX10" fmla="*/ 11506 w 11506"/>
                            <a:gd name="connsiteY10" fmla="*/ 490 h 53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1506" h="5365">
                              <a:moveTo>
                                <a:pt x="11506" y="490"/>
                              </a:moveTo>
                              <a:lnTo>
                                <a:pt x="8525" y="424"/>
                              </a:lnTo>
                              <a:cubicBezTo>
                                <a:pt x="6906" y="-100"/>
                                <a:pt x="4953" y="-138"/>
                                <a:pt x="3296" y="309"/>
                              </a:cubicBezTo>
                              <a:lnTo>
                                <a:pt x="0" y="233"/>
                              </a:lnTo>
                              <a:lnTo>
                                <a:pt x="0" y="2043"/>
                              </a:lnTo>
                              <a:lnTo>
                                <a:pt x="0" y="2043"/>
                              </a:lnTo>
                              <a:cubicBezTo>
                                <a:pt x="10" y="2891"/>
                                <a:pt x="571" y="3738"/>
                                <a:pt x="1696" y="4386"/>
                              </a:cubicBezTo>
                              <a:cubicBezTo>
                                <a:pt x="3953" y="5691"/>
                                <a:pt x="7591" y="5691"/>
                                <a:pt x="9840" y="4396"/>
                              </a:cubicBezTo>
                              <a:cubicBezTo>
                                <a:pt x="10963" y="3748"/>
                                <a:pt x="11525" y="2891"/>
                                <a:pt x="11506" y="2043"/>
                              </a:cubicBezTo>
                              <a:lnTo>
                                <a:pt x="11506" y="2043"/>
                              </a:lnTo>
                              <a:lnTo>
                                <a:pt x="11506" y="49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84" name="Freeform: Shape 12883">
                          <a:extLst>
                            <a:ext uri="{FF2B5EF4-FFF2-40B4-BE49-F238E27FC236}">
                              <a16:creationId xmlns:a16="http://schemas.microsoft.com/office/drawing/2014/main" id="{54D4918B-2EDE-99EA-E696-B647EFFA53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3934" y="4534813"/>
                          <a:ext cx="11515" cy="6639"/>
                        </a:xfrm>
                        <a:custGeom>
                          <a:avLst/>
                          <a:gdLst>
                            <a:gd name="connsiteX0" fmla="*/ 9816 w 11515"/>
                            <a:gd name="connsiteY0" fmla="*/ 981 h 6639"/>
                            <a:gd name="connsiteX1" fmla="*/ 1671 w 11515"/>
                            <a:gd name="connsiteY1" fmla="*/ 962 h 6639"/>
                            <a:gd name="connsiteX2" fmla="*/ 1700 w 11515"/>
                            <a:gd name="connsiteY2" fmla="*/ 5658 h 6639"/>
                            <a:gd name="connsiteX3" fmla="*/ 9844 w 11515"/>
                            <a:gd name="connsiteY3" fmla="*/ 5677 h 6639"/>
                            <a:gd name="connsiteX4" fmla="*/ 9816 w 11515"/>
                            <a:gd name="connsiteY4" fmla="*/ 981 h 6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515" h="6639">
                              <a:moveTo>
                                <a:pt x="9816" y="981"/>
                              </a:moveTo>
                              <a:cubicBezTo>
                                <a:pt x="7558" y="-324"/>
                                <a:pt x="3919" y="-324"/>
                                <a:pt x="1671" y="962"/>
                              </a:cubicBezTo>
                              <a:cubicBezTo>
                                <a:pt x="-567" y="2257"/>
                                <a:pt x="-557" y="4363"/>
                                <a:pt x="1700" y="5658"/>
                              </a:cubicBezTo>
                              <a:cubicBezTo>
                                <a:pt x="3958" y="6963"/>
                                <a:pt x="7596" y="6963"/>
                                <a:pt x="9844" y="5677"/>
                              </a:cubicBezTo>
                              <a:cubicBezTo>
                                <a:pt x="12082" y="4391"/>
                                <a:pt x="12073" y="2286"/>
                                <a:pt x="9816" y="9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2350" name="Freeform: Shape 12349">
                      <a:extLst>
                        <a:ext uri="{FF2B5EF4-FFF2-40B4-BE49-F238E27FC236}">
                          <a16:creationId xmlns:a16="http://schemas.microsoft.com/office/drawing/2014/main" id="{3F461443-46D3-AD43-26E9-8B986F620F18}"/>
                        </a:ext>
                      </a:extLst>
                    </p:cNvPr>
                    <p:cNvSpPr/>
                    <p:nvPr/>
                  </p:nvSpPr>
                  <p:spPr>
                    <a:xfrm rot="21420000">
                      <a:off x="2753302" y="3730490"/>
                      <a:ext cx="433273" cy="246744"/>
                    </a:xfrm>
                    <a:custGeom>
                      <a:avLst/>
                      <a:gdLst>
                        <a:gd name="connsiteX0" fmla="*/ 482012 w 482012"/>
                        <a:gd name="connsiteY0" fmla="*/ 260985 h 274500"/>
                        <a:gd name="connsiteX1" fmla="*/ 434902 w 482012"/>
                        <a:gd name="connsiteY1" fmla="*/ 274501 h 274500"/>
                        <a:gd name="connsiteX2" fmla="*/ 0 w 482012"/>
                        <a:gd name="connsiteY2" fmla="*/ 26441 h 274500"/>
                        <a:gd name="connsiteX3" fmla="*/ 29985 w 482012"/>
                        <a:gd name="connsiteY3" fmla="*/ 0 h 274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2012" h="274500">
                          <a:moveTo>
                            <a:pt x="482012" y="260985"/>
                          </a:moveTo>
                          <a:lnTo>
                            <a:pt x="434902" y="274501"/>
                          </a:lnTo>
                          <a:lnTo>
                            <a:pt x="0" y="26441"/>
                          </a:lnTo>
                          <a:lnTo>
                            <a:pt x="29985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9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351" name="Graphic 7674">
                      <a:extLst>
                        <a:ext uri="{FF2B5EF4-FFF2-40B4-BE49-F238E27FC236}">
                          <a16:creationId xmlns:a16="http://schemas.microsoft.com/office/drawing/2014/main" id="{196678BD-A34C-EC10-1E59-C887675DD667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828124" y="3829348"/>
                      <a:ext cx="106283" cy="76336"/>
                      <a:chOff x="17494783" y="4360116"/>
                      <a:chExt cx="118239" cy="84923"/>
                    </a:xfrm>
                    <a:solidFill>
                      <a:schemeClr val="accent1"/>
                    </a:solidFill>
                  </p:grpSpPr>
                  <p:sp>
                    <p:nvSpPr>
                      <p:cNvPr id="12866" name="Freeform: Shape 12865">
                        <a:extLst>
                          <a:ext uri="{FF2B5EF4-FFF2-40B4-BE49-F238E27FC236}">
                            <a16:creationId xmlns:a16="http://schemas.microsoft.com/office/drawing/2014/main" id="{B24C9D42-A54E-19DC-1B20-97DF672B24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94783" y="4419558"/>
                        <a:ext cx="106978" cy="25482"/>
                      </a:xfrm>
                      <a:custGeom>
                        <a:avLst/>
                        <a:gdLst>
                          <a:gd name="connsiteX0" fmla="*/ 98273 w 106978"/>
                          <a:gd name="connsiteY0" fmla="*/ 289 h 25482"/>
                          <a:gd name="connsiteX1" fmla="*/ 78984 w 106978"/>
                          <a:gd name="connsiteY1" fmla="*/ 2927 h 25482"/>
                          <a:gd name="connsiteX2" fmla="*/ 76889 w 106978"/>
                          <a:gd name="connsiteY2" fmla="*/ 4403 h 25482"/>
                          <a:gd name="connsiteX3" fmla="*/ 32998 w 106978"/>
                          <a:gd name="connsiteY3" fmla="*/ 8556 h 25482"/>
                          <a:gd name="connsiteX4" fmla="*/ 33036 w 106978"/>
                          <a:gd name="connsiteY4" fmla="*/ 8471 h 25482"/>
                          <a:gd name="connsiteX5" fmla="*/ 29073 w 106978"/>
                          <a:gd name="connsiteY5" fmla="*/ 6289 h 25482"/>
                          <a:gd name="connsiteX6" fmla="*/ 29073 w 106978"/>
                          <a:gd name="connsiteY6" fmla="*/ 6289 h 25482"/>
                          <a:gd name="connsiteX7" fmla="*/ 24492 w 106978"/>
                          <a:gd name="connsiteY7" fmla="*/ 6642 h 25482"/>
                          <a:gd name="connsiteX8" fmla="*/ 24482 w 106978"/>
                          <a:gd name="connsiteY8" fmla="*/ 6652 h 25482"/>
                          <a:gd name="connsiteX9" fmla="*/ 14557 w 106978"/>
                          <a:gd name="connsiteY9" fmla="*/ 9957 h 25482"/>
                          <a:gd name="connsiteX10" fmla="*/ 3 w 106978"/>
                          <a:gd name="connsiteY10" fmla="*/ 23235 h 25482"/>
                          <a:gd name="connsiteX11" fmla="*/ 3366 w 106978"/>
                          <a:gd name="connsiteY11" fmla="*/ 25349 h 25482"/>
                          <a:gd name="connsiteX12" fmla="*/ 3213 w 106978"/>
                          <a:gd name="connsiteY12" fmla="*/ 25482 h 25482"/>
                          <a:gd name="connsiteX13" fmla="*/ 8547 w 106978"/>
                          <a:gd name="connsiteY13" fmla="*/ 25063 h 25482"/>
                          <a:gd name="connsiteX14" fmla="*/ 8547 w 106978"/>
                          <a:gd name="connsiteY14" fmla="*/ 25063 h 25482"/>
                          <a:gd name="connsiteX15" fmla="*/ 18472 w 106978"/>
                          <a:gd name="connsiteY15" fmla="*/ 21758 h 25482"/>
                          <a:gd name="connsiteX16" fmla="*/ 18558 w 106978"/>
                          <a:gd name="connsiteY16" fmla="*/ 21711 h 25482"/>
                          <a:gd name="connsiteX17" fmla="*/ 72317 w 106978"/>
                          <a:gd name="connsiteY17" fmla="*/ 16786 h 25482"/>
                          <a:gd name="connsiteX18" fmla="*/ 75718 w 106978"/>
                          <a:gd name="connsiteY18" fmla="*/ 20682 h 25482"/>
                          <a:gd name="connsiteX19" fmla="*/ 103778 w 106978"/>
                          <a:gd name="connsiteY19" fmla="*/ 19110 h 25482"/>
                          <a:gd name="connsiteX20" fmla="*/ 98273 w 106978"/>
                          <a:gd name="connsiteY20" fmla="*/ 289 h 25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06978" h="25482">
                            <a:moveTo>
                              <a:pt x="98273" y="289"/>
                            </a:moveTo>
                            <a:cubicBezTo>
                              <a:pt x="97749" y="12"/>
                              <a:pt x="85880" y="-873"/>
                              <a:pt x="78984" y="2927"/>
                            </a:cubicBezTo>
                            <a:cubicBezTo>
                              <a:pt x="78232" y="3337"/>
                              <a:pt x="77546" y="3861"/>
                              <a:pt x="76889" y="4403"/>
                            </a:cubicBezTo>
                            <a:lnTo>
                              <a:pt x="32998" y="8556"/>
                            </a:lnTo>
                            <a:cubicBezTo>
                              <a:pt x="32998" y="8528"/>
                              <a:pt x="33036" y="8499"/>
                              <a:pt x="33036" y="8471"/>
                            </a:cubicBezTo>
                            <a:cubicBezTo>
                              <a:pt x="33121" y="6785"/>
                              <a:pt x="31598" y="6070"/>
                              <a:pt x="29073" y="6289"/>
                            </a:cubicBezTo>
                            <a:lnTo>
                              <a:pt x="29073" y="6289"/>
                            </a:lnTo>
                            <a:lnTo>
                              <a:pt x="24492" y="6642"/>
                            </a:lnTo>
                            <a:lnTo>
                              <a:pt x="24482" y="6652"/>
                            </a:lnTo>
                            <a:cubicBezTo>
                              <a:pt x="21968" y="6861"/>
                              <a:pt x="18472" y="7975"/>
                              <a:pt x="14557" y="9957"/>
                            </a:cubicBezTo>
                            <a:cubicBezTo>
                              <a:pt x="6699" y="13928"/>
                              <a:pt x="184" y="19882"/>
                              <a:pt x="3" y="23235"/>
                            </a:cubicBezTo>
                            <a:cubicBezTo>
                              <a:pt x="-73" y="24749"/>
                              <a:pt x="1280" y="25368"/>
                              <a:pt x="3366" y="25349"/>
                            </a:cubicBezTo>
                            <a:lnTo>
                              <a:pt x="3213" y="25482"/>
                            </a:lnTo>
                            <a:lnTo>
                              <a:pt x="8547" y="25063"/>
                            </a:lnTo>
                            <a:lnTo>
                              <a:pt x="8547" y="25063"/>
                            </a:lnTo>
                            <a:cubicBezTo>
                              <a:pt x="11062" y="24854"/>
                              <a:pt x="14567" y="23730"/>
                              <a:pt x="18472" y="21758"/>
                            </a:cubicBezTo>
                            <a:cubicBezTo>
                              <a:pt x="18501" y="21739"/>
                              <a:pt x="18529" y="21720"/>
                              <a:pt x="18558" y="21711"/>
                            </a:cubicBezTo>
                            <a:lnTo>
                              <a:pt x="72317" y="16786"/>
                            </a:lnTo>
                            <a:cubicBezTo>
                              <a:pt x="72870" y="18348"/>
                              <a:pt x="73965" y="19720"/>
                              <a:pt x="75718" y="20682"/>
                            </a:cubicBezTo>
                            <a:cubicBezTo>
                              <a:pt x="82661" y="24511"/>
                              <a:pt x="103778" y="19110"/>
                              <a:pt x="103778" y="19110"/>
                            </a:cubicBezTo>
                            <a:cubicBezTo>
                              <a:pt x="110684" y="15310"/>
                              <a:pt x="105283" y="4003"/>
                              <a:pt x="98273" y="289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867" name="Graphic 7674">
                        <a:extLst>
                          <a:ext uri="{FF2B5EF4-FFF2-40B4-BE49-F238E27FC236}">
                            <a16:creationId xmlns:a16="http://schemas.microsoft.com/office/drawing/2014/main" id="{A35CCEED-4429-404C-4480-957922EDAE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81330" y="4417982"/>
                        <a:ext cx="27159" cy="21689"/>
                        <a:chOff x="17581330" y="4417982"/>
                        <a:chExt cx="27159" cy="2168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77" name="Freeform: Shape 12876">
                          <a:extLst>
                            <a:ext uri="{FF2B5EF4-FFF2-40B4-BE49-F238E27FC236}">
                              <a16:creationId xmlns:a16="http://schemas.microsoft.com/office/drawing/2014/main" id="{52ED7917-EB1C-C1FD-AB8E-87DDD28E4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1330" y="4424662"/>
                          <a:ext cx="27156" cy="15010"/>
                        </a:xfrm>
                        <a:custGeom>
                          <a:avLst/>
                          <a:gdLst>
                            <a:gd name="connsiteX0" fmla="*/ 27156 w 27156"/>
                            <a:gd name="connsiteY0" fmla="*/ 1157 h 15010"/>
                            <a:gd name="connsiteX1" fmla="*/ 20127 w 27156"/>
                            <a:gd name="connsiteY1" fmla="*/ 1005 h 15010"/>
                            <a:gd name="connsiteX2" fmla="*/ 7782 w 27156"/>
                            <a:gd name="connsiteY2" fmla="*/ 728 h 15010"/>
                            <a:gd name="connsiteX3" fmla="*/ 0 w 27156"/>
                            <a:gd name="connsiteY3" fmla="*/ 557 h 15010"/>
                            <a:gd name="connsiteX4" fmla="*/ 0 w 27156"/>
                            <a:gd name="connsiteY4" fmla="*/ 7805 h 15010"/>
                            <a:gd name="connsiteX5" fmla="*/ 0 w 27156"/>
                            <a:gd name="connsiteY5" fmla="*/ 7805 h 15010"/>
                            <a:gd name="connsiteX6" fmla="*/ 4000 w 27156"/>
                            <a:gd name="connsiteY6" fmla="*/ 13330 h 15010"/>
                            <a:gd name="connsiteX7" fmla="*/ 22098 w 27156"/>
                            <a:gd name="connsiteY7" fmla="*/ 12035 h 15010"/>
                            <a:gd name="connsiteX8" fmla="*/ 27156 w 27156"/>
                            <a:gd name="connsiteY8" fmla="*/ 5034 h 15010"/>
                            <a:gd name="connsiteX9" fmla="*/ 27156 w 27156"/>
                            <a:gd name="connsiteY9" fmla="*/ 5034 h 15010"/>
                            <a:gd name="connsiteX10" fmla="*/ 27156 w 27156"/>
                            <a:gd name="connsiteY10" fmla="*/ 1157 h 150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7156" h="15010">
                              <a:moveTo>
                                <a:pt x="27156" y="1157"/>
                              </a:moveTo>
                              <a:lnTo>
                                <a:pt x="20127" y="1005"/>
                              </a:lnTo>
                              <a:cubicBezTo>
                                <a:pt x="16297" y="-234"/>
                                <a:pt x="11706" y="-329"/>
                                <a:pt x="7782" y="728"/>
                              </a:cubicBezTo>
                              <a:lnTo>
                                <a:pt x="0" y="557"/>
                              </a:lnTo>
                              <a:lnTo>
                                <a:pt x="0" y="7805"/>
                              </a:lnTo>
                              <a:lnTo>
                                <a:pt x="0" y="7805"/>
                              </a:lnTo>
                              <a:cubicBezTo>
                                <a:pt x="19" y="9806"/>
                                <a:pt x="1353" y="11806"/>
                                <a:pt x="4000" y="13330"/>
                              </a:cubicBezTo>
                              <a:cubicBezTo>
                                <a:pt x="9316" y="16397"/>
                                <a:pt x="16679" y="14845"/>
                                <a:pt x="22098" y="12035"/>
                              </a:cubicBezTo>
                              <a:cubicBezTo>
                                <a:pt x="25632" y="10196"/>
                                <a:pt x="27175" y="7053"/>
                                <a:pt x="27156" y="5034"/>
                              </a:cubicBezTo>
                              <a:lnTo>
                                <a:pt x="27156" y="5034"/>
                              </a:lnTo>
                              <a:lnTo>
                                <a:pt x="27156" y="115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8" name="Freeform: Shape 12877">
                          <a:extLst>
                            <a:ext uri="{FF2B5EF4-FFF2-40B4-BE49-F238E27FC236}">
                              <a16:creationId xmlns:a16="http://schemas.microsoft.com/office/drawing/2014/main" id="{15FB8F3D-7A52-EC2F-1E8B-0E196C7C4A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1336" y="4417982"/>
                          <a:ext cx="27153" cy="15673"/>
                        </a:xfrm>
                        <a:custGeom>
                          <a:avLst/>
                          <a:gdLst>
                            <a:gd name="connsiteX0" fmla="*/ 23150 w 27153"/>
                            <a:gd name="connsiteY0" fmla="*/ 2312 h 15673"/>
                            <a:gd name="connsiteX1" fmla="*/ 3947 w 27153"/>
                            <a:gd name="connsiteY1" fmla="*/ 2274 h 15673"/>
                            <a:gd name="connsiteX2" fmla="*/ 4004 w 27153"/>
                            <a:gd name="connsiteY2" fmla="*/ 13361 h 15673"/>
                            <a:gd name="connsiteX3" fmla="*/ 23206 w 27153"/>
                            <a:gd name="connsiteY3" fmla="*/ 13399 h 15673"/>
                            <a:gd name="connsiteX4" fmla="*/ 23150 w 27153"/>
                            <a:gd name="connsiteY4" fmla="*/ 2312 h 156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53" h="15673">
                              <a:moveTo>
                                <a:pt x="23150" y="2312"/>
                              </a:moveTo>
                              <a:cubicBezTo>
                                <a:pt x="17825" y="-755"/>
                                <a:pt x="9234" y="-774"/>
                                <a:pt x="3947" y="2274"/>
                              </a:cubicBezTo>
                              <a:cubicBezTo>
                                <a:pt x="-1340" y="5322"/>
                                <a:pt x="-1311" y="10294"/>
                                <a:pt x="4004" y="13361"/>
                              </a:cubicBezTo>
                              <a:cubicBezTo>
                                <a:pt x="9319" y="16428"/>
                                <a:pt x="17920" y="16447"/>
                                <a:pt x="23206" y="13399"/>
                              </a:cubicBezTo>
                              <a:cubicBezTo>
                                <a:pt x="28493" y="10351"/>
                                <a:pt x="28464" y="5389"/>
                                <a:pt x="23150" y="23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18E8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68" name="Graphic 7674">
                        <a:extLst>
                          <a:ext uri="{FF2B5EF4-FFF2-40B4-BE49-F238E27FC236}">
                            <a16:creationId xmlns:a16="http://schemas.microsoft.com/office/drawing/2014/main" id="{C0002983-16D5-46BE-F4F7-2043EB9323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83003" y="4382928"/>
                        <a:ext cx="23816" cy="48339"/>
                        <a:chOff x="17583003" y="4382928"/>
                        <a:chExt cx="23816" cy="4833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75" name="Freeform: Shape 12874">
                          <a:extLst>
                            <a:ext uri="{FF2B5EF4-FFF2-40B4-BE49-F238E27FC236}">
                              <a16:creationId xmlns:a16="http://schemas.microsoft.com/office/drawing/2014/main" id="{7D491355-C9F1-1C26-9169-09AFF75D8D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3007" y="4388790"/>
                          <a:ext cx="23812" cy="42476"/>
                        </a:xfrm>
                        <a:custGeom>
                          <a:avLst/>
                          <a:gdLst>
                            <a:gd name="connsiteX0" fmla="*/ 23813 w 23812"/>
                            <a:gd name="connsiteY0" fmla="*/ 1014 h 42476"/>
                            <a:gd name="connsiteX1" fmla="*/ 17650 w 23812"/>
                            <a:gd name="connsiteY1" fmla="*/ 881 h 42476"/>
                            <a:gd name="connsiteX2" fmla="*/ 6820 w 23812"/>
                            <a:gd name="connsiteY2" fmla="*/ 643 h 42476"/>
                            <a:gd name="connsiteX3" fmla="*/ 0 w 23812"/>
                            <a:gd name="connsiteY3" fmla="*/ 491 h 42476"/>
                            <a:gd name="connsiteX4" fmla="*/ 0 w 23812"/>
                            <a:gd name="connsiteY4" fmla="*/ 35600 h 42476"/>
                            <a:gd name="connsiteX5" fmla="*/ 0 w 23812"/>
                            <a:gd name="connsiteY5" fmla="*/ 35600 h 42476"/>
                            <a:gd name="connsiteX6" fmla="*/ 3514 w 23812"/>
                            <a:gd name="connsiteY6" fmla="*/ 40448 h 42476"/>
                            <a:gd name="connsiteX7" fmla="*/ 20355 w 23812"/>
                            <a:gd name="connsiteY7" fmla="*/ 40477 h 42476"/>
                            <a:gd name="connsiteX8" fmla="*/ 23813 w 23812"/>
                            <a:gd name="connsiteY8" fmla="*/ 35600 h 42476"/>
                            <a:gd name="connsiteX9" fmla="*/ 23813 w 23812"/>
                            <a:gd name="connsiteY9" fmla="*/ 35600 h 42476"/>
                            <a:gd name="connsiteX10" fmla="*/ 23813 w 23812"/>
                            <a:gd name="connsiteY10" fmla="*/ 1014 h 42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3812" h="42476">
                              <a:moveTo>
                                <a:pt x="23813" y="1014"/>
                              </a:moveTo>
                              <a:lnTo>
                                <a:pt x="17650" y="881"/>
                              </a:lnTo>
                              <a:cubicBezTo>
                                <a:pt x="14288" y="-205"/>
                                <a:pt x="10268" y="-290"/>
                                <a:pt x="6820" y="643"/>
                              </a:cubicBezTo>
                              <a:lnTo>
                                <a:pt x="0" y="491"/>
                              </a:lnTo>
                              <a:lnTo>
                                <a:pt x="0" y="35600"/>
                              </a:lnTo>
                              <a:lnTo>
                                <a:pt x="0" y="35600"/>
                              </a:lnTo>
                              <a:cubicBezTo>
                                <a:pt x="19" y="37352"/>
                                <a:pt x="1191" y="39105"/>
                                <a:pt x="3514" y="40448"/>
                              </a:cubicBezTo>
                              <a:cubicBezTo>
                                <a:pt x="8182" y="43144"/>
                                <a:pt x="15716" y="43153"/>
                                <a:pt x="20355" y="40477"/>
                              </a:cubicBezTo>
                              <a:cubicBezTo>
                                <a:pt x="22679" y="39134"/>
                                <a:pt x="23832" y="37362"/>
                                <a:pt x="23813" y="35600"/>
                              </a:cubicBezTo>
                              <a:lnTo>
                                <a:pt x="23813" y="35600"/>
                              </a:lnTo>
                              <a:lnTo>
                                <a:pt x="23813" y="10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6" name="Freeform: Shape 12875">
                          <a:extLst>
                            <a:ext uri="{FF2B5EF4-FFF2-40B4-BE49-F238E27FC236}">
                              <a16:creationId xmlns:a16="http://schemas.microsoft.com/office/drawing/2014/main" id="{63003F12-4628-AEA3-C1AD-15668A558E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3003" y="4382928"/>
                          <a:ext cx="23812" cy="13754"/>
                        </a:xfrm>
                        <a:custGeom>
                          <a:avLst/>
                          <a:gdLst>
                            <a:gd name="connsiteX0" fmla="*/ 20302 w 23812"/>
                            <a:gd name="connsiteY0" fmla="*/ 2029 h 13754"/>
                            <a:gd name="connsiteX1" fmla="*/ 3461 w 23812"/>
                            <a:gd name="connsiteY1" fmla="*/ 2000 h 13754"/>
                            <a:gd name="connsiteX2" fmla="*/ 3518 w 23812"/>
                            <a:gd name="connsiteY2" fmla="*/ 11725 h 13754"/>
                            <a:gd name="connsiteX3" fmla="*/ 20358 w 23812"/>
                            <a:gd name="connsiteY3" fmla="*/ 11754 h 13754"/>
                            <a:gd name="connsiteX4" fmla="*/ 20302 w 23812"/>
                            <a:gd name="connsiteY4" fmla="*/ 2029 h 13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2" h="13754">
                              <a:moveTo>
                                <a:pt x="20302" y="2029"/>
                              </a:moveTo>
                              <a:cubicBezTo>
                                <a:pt x="15634" y="-667"/>
                                <a:pt x="8100" y="-676"/>
                                <a:pt x="3461" y="2000"/>
                              </a:cubicBezTo>
                              <a:cubicBezTo>
                                <a:pt x="-1177" y="4677"/>
                                <a:pt x="-1149" y="9030"/>
                                <a:pt x="3518" y="11725"/>
                              </a:cubicBezTo>
                              <a:cubicBezTo>
                                <a:pt x="8186" y="14421"/>
                                <a:pt x="15720" y="14430"/>
                                <a:pt x="20358" y="11754"/>
                              </a:cubicBezTo>
                              <a:cubicBezTo>
                                <a:pt x="24988" y="9077"/>
                                <a:pt x="24959" y="4725"/>
                                <a:pt x="20302" y="20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7F8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69" name="Graphic 7674">
                        <a:extLst>
                          <a:ext uri="{FF2B5EF4-FFF2-40B4-BE49-F238E27FC236}">
                            <a16:creationId xmlns:a16="http://schemas.microsoft.com/office/drawing/2014/main" id="{DDC10F78-4AB0-D0C0-0199-04A7F5E8E7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76801" y="4360116"/>
                        <a:ext cx="36221" cy="33763"/>
                        <a:chOff x="17576801" y="4360116"/>
                        <a:chExt cx="36221" cy="3376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70" name="Freeform: Shape 12869">
                          <a:extLst>
                            <a:ext uri="{FF2B5EF4-FFF2-40B4-BE49-F238E27FC236}">
                              <a16:creationId xmlns:a16="http://schemas.microsoft.com/office/drawing/2014/main" id="{30EA8E24-A787-0437-71D0-4E33FA9D2F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6806" y="4369026"/>
                          <a:ext cx="36214" cy="24854"/>
                        </a:xfrm>
                        <a:custGeom>
                          <a:avLst/>
                          <a:gdLst>
                            <a:gd name="connsiteX0" fmla="*/ 36214 w 36214"/>
                            <a:gd name="connsiteY0" fmla="*/ 1548 h 24854"/>
                            <a:gd name="connsiteX1" fmla="*/ 26841 w 36214"/>
                            <a:gd name="connsiteY1" fmla="*/ 1339 h 24854"/>
                            <a:gd name="connsiteX2" fmla="*/ 10373 w 36214"/>
                            <a:gd name="connsiteY2" fmla="*/ 977 h 24854"/>
                            <a:gd name="connsiteX3" fmla="*/ 0 w 36214"/>
                            <a:gd name="connsiteY3" fmla="*/ 748 h 24854"/>
                            <a:gd name="connsiteX4" fmla="*/ 0 w 36214"/>
                            <a:gd name="connsiteY4" fmla="*/ 14397 h 24854"/>
                            <a:gd name="connsiteX5" fmla="*/ 0 w 36214"/>
                            <a:gd name="connsiteY5" fmla="*/ 14397 h 24854"/>
                            <a:gd name="connsiteX6" fmla="*/ 5343 w 36214"/>
                            <a:gd name="connsiteY6" fmla="*/ 21770 h 24854"/>
                            <a:gd name="connsiteX7" fmla="*/ 30956 w 36214"/>
                            <a:gd name="connsiteY7" fmla="*/ 21817 h 24854"/>
                            <a:gd name="connsiteX8" fmla="*/ 36214 w 36214"/>
                            <a:gd name="connsiteY8" fmla="*/ 14397 h 24854"/>
                            <a:gd name="connsiteX9" fmla="*/ 36214 w 36214"/>
                            <a:gd name="connsiteY9" fmla="*/ 14397 h 24854"/>
                            <a:gd name="connsiteX10" fmla="*/ 36214 w 36214"/>
                            <a:gd name="connsiteY10" fmla="*/ 1548 h 24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6214" h="24854">
                              <a:moveTo>
                                <a:pt x="36214" y="1548"/>
                              </a:moveTo>
                              <a:lnTo>
                                <a:pt x="26841" y="1339"/>
                              </a:lnTo>
                              <a:cubicBezTo>
                                <a:pt x="21736" y="-309"/>
                                <a:pt x="15611" y="-443"/>
                                <a:pt x="10373" y="977"/>
                              </a:cubicBezTo>
                              <a:lnTo>
                                <a:pt x="0" y="748"/>
                              </a:lnTo>
                              <a:lnTo>
                                <a:pt x="0" y="14397"/>
                              </a:lnTo>
                              <a:lnTo>
                                <a:pt x="0" y="14397"/>
                              </a:lnTo>
                              <a:cubicBezTo>
                                <a:pt x="28" y="17064"/>
                                <a:pt x="1810" y="19731"/>
                                <a:pt x="5343" y="21770"/>
                              </a:cubicBezTo>
                              <a:cubicBezTo>
                                <a:pt x="12439" y="25865"/>
                                <a:pt x="23908" y="25885"/>
                                <a:pt x="30956" y="21817"/>
                              </a:cubicBezTo>
                              <a:cubicBezTo>
                                <a:pt x="34500" y="19770"/>
                                <a:pt x="36243" y="17083"/>
                                <a:pt x="36214" y="14397"/>
                              </a:cubicBezTo>
                              <a:lnTo>
                                <a:pt x="36214" y="14397"/>
                              </a:lnTo>
                              <a:lnTo>
                                <a:pt x="36214" y="154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1" name="Freeform: Shape 12870">
                          <a:extLst>
                            <a:ext uri="{FF2B5EF4-FFF2-40B4-BE49-F238E27FC236}">
                              <a16:creationId xmlns:a16="http://schemas.microsoft.com/office/drawing/2014/main" id="{B7F900A6-BC80-F7AC-2524-943012494B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6801" y="4360116"/>
                          <a:ext cx="36221" cy="20905"/>
                        </a:xfrm>
                        <a:custGeom>
                          <a:avLst/>
                          <a:gdLst>
                            <a:gd name="connsiteX0" fmla="*/ 30875 w 36221"/>
                            <a:gd name="connsiteY0" fmla="*/ 3085 h 20905"/>
                            <a:gd name="connsiteX1" fmla="*/ 5263 w 36221"/>
                            <a:gd name="connsiteY1" fmla="*/ 3037 h 20905"/>
                            <a:gd name="connsiteX2" fmla="*/ 5339 w 36221"/>
                            <a:gd name="connsiteY2" fmla="*/ 17820 h 20905"/>
                            <a:gd name="connsiteX3" fmla="*/ 30951 w 36221"/>
                            <a:gd name="connsiteY3" fmla="*/ 17868 h 20905"/>
                            <a:gd name="connsiteX4" fmla="*/ 30875 w 36221"/>
                            <a:gd name="connsiteY4" fmla="*/ 3085 h 20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221" h="20905">
                              <a:moveTo>
                                <a:pt x="30875" y="3085"/>
                              </a:moveTo>
                              <a:cubicBezTo>
                                <a:pt x="23779" y="-1011"/>
                                <a:pt x="12311" y="-1030"/>
                                <a:pt x="5263" y="3037"/>
                              </a:cubicBezTo>
                              <a:cubicBezTo>
                                <a:pt x="-1786" y="7104"/>
                                <a:pt x="-1748" y="13724"/>
                                <a:pt x="5339" y="17820"/>
                              </a:cubicBezTo>
                              <a:cubicBezTo>
                                <a:pt x="12435" y="21916"/>
                                <a:pt x="23903" y="21935"/>
                                <a:pt x="30951" y="17868"/>
                              </a:cubicBezTo>
                              <a:cubicBezTo>
                                <a:pt x="38010" y="13801"/>
                                <a:pt x="37971" y="7181"/>
                                <a:pt x="30875" y="30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C959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2" name="Freeform: Shape 12871">
                          <a:extLst>
                            <a:ext uri="{FF2B5EF4-FFF2-40B4-BE49-F238E27FC236}">
                              <a16:creationId xmlns:a16="http://schemas.microsoft.com/office/drawing/2014/main" id="{AF6F649F-E959-9A1C-B6A2-725CC703A6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79123" y="4361454"/>
                          <a:ext cx="31570" cy="18230"/>
                        </a:xfrm>
                        <a:custGeom>
                          <a:avLst/>
                          <a:gdLst>
                            <a:gd name="connsiteX0" fmla="*/ 26915 w 31570"/>
                            <a:gd name="connsiteY0" fmla="*/ 2691 h 18230"/>
                            <a:gd name="connsiteX1" fmla="*/ 4588 w 31570"/>
                            <a:gd name="connsiteY1" fmla="*/ 2653 h 18230"/>
                            <a:gd name="connsiteX2" fmla="*/ 4655 w 31570"/>
                            <a:gd name="connsiteY2" fmla="*/ 15540 h 18230"/>
                            <a:gd name="connsiteX3" fmla="*/ 26982 w 31570"/>
                            <a:gd name="connsiteY3" fmla="*/ 15578 h 18230"/>
                            <a:gd name="connsiteX4" fmla="*/ 26915 w 31570"/>
                            <a:gd name="connsiteY4" fmla="*/ 2691 h 182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570" h="18230">
                              <a:moveTo>
                                <a:pt x="26915" y="2691"/>
                              </a:moveTo>
                              <a:cubicBezTo>
                                <a:pt x="20733" y="-881"/>
                                <a:pt x="10732" y="-900"/>
                                <a:pt x="4588" y="2653"/>
                              </a:cubicBezTo>
                              <a:cubicBezTo>
                                <a:pt x="-1555" y="6196"/>
                                <a:pt x="-1526" y="11968"/>
                                <a:pt x="4655" y="15540"/>
                              </a:cubicBezTo>
                              <a:cubicBezTo>
                                <a:pt x="10837" y="19112"/>
                                <a:pt x="20838" y="19131"/>
                                <a:pt x="26982" y="15578"/>
                              </a:cubicBezTo>
                              <a:cubicBezTo>
                                <a:pt x="33126" y="12035"/>
                                <a:pt x="33097" y="6263"/>
                                <a:pt x="26915" y="26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F8480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3" name="Freeform: Shape 12872">
                          <a:extLst>
                            <a:ext uri="{FF2B5EF4-FFF2-40B4-BE49-F238E27FC236}">
                              <a16:creationId xmlns:a16="http://schemas.microsoft.com/office/drawing/2014/main" id="{ED2BBBA0-62CC-FAAB-DBE8-D6B7E729BD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5321" y="4369826"/>
                          <a:ext cx="19183" cy="9857"/>
                        </a:xfrm>
                        <a:custGeom>
                          <a:avLst/>
                          <a:gdLst>
                            <a:gd name="connsiteX0" fmla="*/ 19183 w 19183"/>
                            <a:gd name="connsiteY0" fmla="*/ 7958 h 9857"/>
                            <a:gd name="connsiteX1" fmla="*/ 19183 w 19183"/>
                            <a:gd name="connsiteY1" fmla="*/ 824 h 9857"/>
                            <a:gd name="connsiteX2" fmla="*/ 14221 w 19183"/>
                            <a:gd name="connsiteY2" fmla="*/ 710 h 9857"/>
                            <a:gd name="connsiteX3" fmla="*/ 5496 w 19183"/>
                            <a:gd name="connsiteY3" fmla="*/ 519 h 9857"/>
                            <a:gd name="connsiteX4" fmla="*/ 0 w 19183"/>
                            <a:gd name="connsiteY4" fmla="*/ 395 h 9857"/>
                            <a:gd name="connsiteX5" fmla="*/ 0 w 19183"/>
                            <a:gd name="connsiteY5" fmla="*/ 7892 h 9857"/>
                            <a:gd name="connsiteX6" fmla="*/ 19183 w 19183"/>
                            <a:gd name="connsiteY6" fmla="*/ 7958 h 98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9183" h="9857">
                              <a:moveTo>
                                <a:pt x="19183" y="7958"/>
                              </a:moveTo>
                              <a:lnTo>
                                <a:pt x="19183" y="824"/>
                              </a:lnTo>
                              <a:lnTo>
                                <a:pt x="14221" y="710"/>
                              </a:lnTo>
                              <a:cubicBezTo>
                                <a:pt x="11516" y="-166"/>
                                <a:pt x="8268" y="-233"/>
                                <a:pt x="5496" y="519"/>
                              </a:cubicBezTo>
                              <a:lnTo>
                                <a:pt x="0" y="395"/>
                              </a:lnTo>
                              <a:lnTo>
                                <a:pt x="0" y="7892"/>
                              </a:lnTo>
                              <a:cubicBezTo>
                                <a:pt x="5686" y="10492"/>
                                <a:pt x="13497" y="10511"/>
                                <a:pt x="19183" y="79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74" name="Freeform: Shape 12873">
                          <a:extLst>
                            <a:ext uri="{FF2B5EF4-FFF2-40B4-BE49-F238E27FC236}">
                              <a16:creationId xmlns:a16="http://schemas.microsoft.com/office/drawing/2014/main" id="{E436BBAA-F828-9079-553E-19EDCA6C56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5315" y="4365118"/>
                          <a:ext cx="19195" cy="11082"/>
                        </a:xfrm>
                        <a:custGeom>
                          <a:avLst/>
                          <a:gdLst>
                            <a:gd name="connsiteX0" fmla="*/ 16360 w 19195"/>
                            <a:gd name="connsiteY0" fmla="*/ 1636 h 11082"/>
                            <a:gd name="connsiteX1" fmla="*/ 2787 w 19195"/>
                            <a:gd name="connsiteY1" fmla="*/ 1607 h 11082"/>
                            <a:gd name="connsiteX2" fmla="*/ 2835 w 19195"/>
                            <a:gd name="connsiteY2" fmla="*/ 9446 h 11082"/>
                            <a:gd name="connsiteX3" fmla="*/ 16408 w 19195"/>
                            <a:gd name="connsiteY3" fmla="*/ 9475 h 11082"/>
                            <a:gd name="connsiteX4" fmla="*/ 16360 w 19195"/>
                            <a:gd name="connsiteY4" fmla="*/ 1636 h 110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195" h="11082">
                              <a:moveTo>
                                <a:pt x="16360" y="1636"/>
                              </a:moveTo>
                              <a:cubicBezTo>
                                <a:pt x="12598" y="-536"/>
                                <a:pt x="6531" y="-545"/>
                                <a:pt x="2787" y="1607"/>
                              </a:cubicBezTo>
                              <a:cubicBezTo>
                                <a:pt x="-946" y="3760"/>
                                <a:pt x="-928" y="7275"/>
                                <a:pt x="2835" y="9446"/>
                              </a:cubicBezTo>
                              <a:cubicBezTo>
                                <a:pt x="6597" y="11618"/>
                                <a:pt x="12665" y="11628"/>
                                <a:pt x="16408" y="9475"/>
                              </a:cubicBezTo>
                              <a:cubicBezTo>
                                <a:pt x="20142" y="7313"/>
                                <a:pt x="20123" y="3798"/>
                                <a:pt x="16360" y="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C959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52" name="Graphic 7674">
                      <a:extLst>
                        <a:ext uri="{FF2B5EF4-FFF2-40B4-BE49-F238E27FC236}">
                          <a16:creationId xmlns:a16="http://schemas.microsoft.com/office/drawing/2014/main" id="{B1DE14A2-3943-2F60-94F3-089E2770BF28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880458" y="3852412"/>
                      <a:ext cx="106283" cy="76345"/>
                      <a:chOff x="17551581" y="4388787"/>
                      <a:chExt cx="118239" cy="84933"/>
                    </a:xfrm>
                    <a:solidFill>
                      <a:schemeClr val="accent1"/>
                    </a:solidFill>
                  </p:grpSpPr>
                  <p:sp>
                    <p:nvSpPr>
                      <p:cNvPr id="12853" name="Freeform: Shape 12852">
                        <a:extLst>
                          <a:ext uri="{FF2B5EF4-FFF2-40B4-BE49-F238E27FC236}">
                            <a16:creationId xmlns:a16="http://schemas.microsoft.com/office/drawing/2014/main" id="{DB45FCDB-7EE6-3A93-9E77-6AA99B0C4D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51581" y="4448238"/>
                        <a:ext cx="106978" cy="25482"/>
                      </a:xfrm>
                      <a:custGeom>
                        <a:avLst/>
                        <a:gdLst>
                          <a:gd name="connsiteX0" fmla="*/ 98273 w 106978"/>
                          <a:gd name="connsiteY0" fmla="*/ 289 h 25482"/>
                          <a:gd name="connsiteX1" fmla="*/ 78984 w 106978"/>
                          <a:gd name="connsiteY1" fmla="*/ 2927 h 25482"/>
                          <a:gd name="connsiteX2" fmla="*/ 76889 w 106978"/>
                          <a:gd name="connsiteY2" fmla="*/ 4404 h 25482"/>
                          <a:gd name="connsiteX3" fmla="*/ 32998 w 106978"/>
                          <a:gd name="connsiteY3" fmla="*/ 8557 h 25482"/>
                          <a:gd name="connsiteX4" fmla="*/ 33036 w 106978"/>
                          <a:gd name="connsiteY4" fmla="*/ 8471 h 25482"/>
                          <a:gd name="connsiteX5" fmla="*/ 29073 w 106978"/>
                          <a:gd name="connsiteY5" fmla="*/ 6290 h 25482"/>
                          <a:gd name="connsiteX6" fmla="*/ 29073 w 106978"/>
                          <a:gd name="connsiteY6" fmla="*/ 6290 h 25482"/>
                          <a:gd name="connsiteX7" fmla="*/ 24492 w 106978"/>
                          <a:gd name="connsiteY7" fmla="*/ 6642 h 25482"/>
                          <a:gd name="connsiteX8" fmla="*/ 24482 w 106978"/>
                          <a:gd name="connsiteY8" fmla="*/ 6651 h 25482"/>
                          <a:gd name="connsiteX9" fmla="*/ 14557 w 106978"/>
                          <a:gd name="connsiteY9" fmla="*/ 9956 h 25482"/>
                          <a:gd name="connsiteX10" fmla="*/ 3 w 106978"/>
                          <a:gd name="connsiteY10" fmla="*/ 23234 h 25482"/>
                          <a:gd name="connsiteX11" fmla="*/ 3366 w 106978"/>
                          <a:gd name="connsiteY11" fmla="*/ 25349 h 25482"/>
                          <a:gd name="connsiteX12" fmla="*/ 3213 w 106978"/>
                          <a:gd name="connsiteY12" fmla="*/ 25482 h 25482"/>
                          <a:gd name="connsiteX13" fmla="*/ 8547 w 106978"/>
                          <a:gd name="connsiteY13" fmla="*/ 25063 h 25482"/>
                          <a:gd name="connsiteX14" fmla="*/ 8547 w 106978"/>
                          <a:gd name="connsiteY14" fmla="*/ 25063 h 25482"/>
                          <a:gd name="connsiteX15" fmla="*/ 18472 w 106978"/>
                          <a:gd name="connsiteY15" fmla="*/ 21758 h 25482"/>
                          <a:gd name="connsiteX16" fmla="*/ 18558 w 106978"/>
                          <a:gd name="connsiteY16" fmla="*/ 21710 h 25482"/>
                          <a:gd name="connsiteX17" fmla="*/ 72317 w 106978"/>
                          <a:gd name="connsiteY17" fmla="*/ 16786 h 25482"/>
                          <a:gd name="connsiteX18" fmla="*/ 75717 w 106978"/>
                          <a:gd name="connsiteY18" fmla="*/ 20682 h 25482"/>
                          <a:gd name="connsiteX19" fmla="*/ 103778 w 106978"/>
                          <a:gd name="connsiteY19" fmla="*/ 19110 h 25482"/>
                          <a:gd name="connsiteX20" fmla="*/ 98273 w 106978"/>
                          <a:gd name="connsiteY20" fmla="*/ 289 h 25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06978" h="25482">
                            <a:moveTo>
                              <a:pt x="98273" y="289"/>
                            </a:moveTo>
                            <a:cubicBezTo>
                              <a:pt x="97749" y="13"/>
                              <a:pt x="85880" y="-873"/>
                              <a:pt x="78984" y="2927"/>
                            </a:cubicBezTo>
                            <a:cubicBezTo>
                              <a:pt x="78232" y="3337"/>
                              <a:pt x="77546" y="3861"/>
                              <a:pt x="76889" y="4404"/>
                            </a:cubicBezTo>
                            <a:lnTo>
                              <a:pt x="32998" y="8557"/>
                            </a:lnTo>
                            <a:cubicBezTo>
                              <a:pt x="32998" y="8528"/>
                              <a:pt x="33036" y="8499"/>
                              <a:pt x="33036" y="8471"/>
                            </a:cubicBezTo>
                            <a:cubicBezTo>
                              <a:pt x="33121" y="6785"/>
                              <a:pt x="31598" y="6070"/>
                              <a:pt x="29073" y="6290"/>
                            </a:cubicBezTo>
                            <a:lnTo>
                              <a:pt x="29073" y="6290"/>
                            </a:lnTo>
                            <a:lnTo>
                              <a:pt x="24492" y="6642"/>
                            </a:lnTo>
                            <a:lnTo>
                              <a:pt x="24482" y="6651"/>
                            </a:lnTo>
                            <a:cubicBezTo>
                              <a:pt x="21967" y="6861"/>
                              <a:pt x="18472" y="7975"/>
                              <a:pt x="14557" y="9956"/>
                            </a:cubicBezTo>
                            <a:cubicBezTo>
                              <a:pt x="6699" y="13929"/>
                              <a:pt x="184" y="19882"/>
                              <a:pt x="3" y="23234"/>
                            </a:cubicBezTo>
                            <a:cubicBezTo>
                              <a:pt x="-73" y="24749"/>
                              <a:pt x="1279" y="25368"/>
                              <a:pt x="3366" y="25349"/>
                            </a:cubicBezTo>
                            <a:lnTo>
                              <a:pt x="3213" y="25482"/>
                            </a:lnTo>
                            <a:lnTo>
                              <a:pt x="8547" y="25063"/>
                            </a:lnTo>
                            <a:lnTo>
                              <a:pt x="8547" y="25063"/>
                            </a:lnTo>
                            <a:cubicBezTo>
                              <a:pt x="11062" y="24854"/>
                              <a:pt x="14567" y="23730"/>
                              <a:pt x="18472" y="21758"/>
                            </a:cubicBezTo>
                            <a:cubicBezTo>
                              <a:pt x="18501" y="21739"/>
                              <a:pt x="18529" y="21720"/>
                              <a:pt x="18558" y="21710"/>
                            </a:cubicBezTo>
                            <a:lnTo>
                              <a:pt x="72317" y="16786"/>
                            </a:lnTo>
                            <a:cubicBezTo>
                              <a:pt x="72870" y="18348"/>
                              <a:pt x="73965" y="19710"/>
                              <a:pt x="75717" y="20682"/>
                            </a:cubicBezTo>
                            <a:cubicBezTo>
                              <a:pt x="82671" y="24511"/>
                              <a:pt x="103778" y="19110"/>
                              <a:pt x="103778" y="19110"/>
                            </a:cubicBezTo>
                            <a:cubicBezTo>
                              <a:pt x="110684" y="15300"/>
                              <a:pt x="105283" y="3994"/>
                              <a:pt x="98273" y="289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854" name="Graphic 7674">
                        <a:extLst>
                          <a:ext uri="{FF2B5EF4-FFF2-40B4-BE49-F238E27FC236}">
                            <a16:creationId xmlns:a16="http://schemas.microsoft.com/office/drawing/2014/main" id="{6D587170-CAAB-D349-F099-74B123EC75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638124" y="4446662"/>
                        <a:ext cx="27160" cy="21693"/>
                        <a:chOff x="17638124" y="4446662"/>
                        <a:chExt cx="27160" cy="2169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64" name="Freeform: Shape 12863">
                          <a:extLst>
                            <a:ext uri="{FF2B5EF4-FFF2-40B4-BE49-F238E27FC236}">
                              <a16:creationId xmlns:a16="http://schemas.microsoft.com/office/drawing/2014/main" id="{E15955B2-4D19-B575-C25D-170D9BCD13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8128" y="4453342"/>
                          <a:ext cx="27156" cy="15014"/>
                        </a:xfrm>
                        <a:custGeom>
                          <a:avLst/>
                          <a:gdLst>
                            <a:gd name="connsiteX0" fmla="*/ 27156 w 27156"/>
                            <a:gd name="connsiteY0" fmla="*/ 1157 h 15014"/>
                            <a:gd name="connsiteX1" fmla="*/ 20126 w 27156"/>
                            <a:gd name="connsiteY1" fmla="*/ 1005 h 15014"/>
                            <a:gd name="connsiteX2" fmla="*/ 7782 w 27156"/>
                            <a:gd name="connsiteY2" fmla="*/ 728 h 15014"/>
                            <a:gd name="connsiteX3" fmla="*/ 0 w 27156"/>
                            <a:gd name="connsiteY3" fmla="*/ 557 h 15014"/>
                            <a:gd name="connsiteX4" fmla="*/ 0 w 27156"/>
                            <a:gd name="connsiteY4" fmla="*/ 7806 h 15014"/>
                            <a:gd name="connsiteX5" fmla="*/ 0 w 27156"/>
                            <a:gd name="connsiteY5" fmla="*/ 7806 h 15014"/>
                            <a:gd name="connsiteX6" fmla="*/ 4000 w 27156"/>
                            <a:gd name="connsiteY6" fmla="*/ 13330 h 15014"/>
                            <a:gd name="connsiteX7" fmla="*/ 22098 w 27156"/>
                            <a:gd name="connsiteY7" fmla="*/ 12035 h 15014"/>
                            <a:gd name="connsiteX8" fmla="*/ 27156 w 27156"/>
                            <a:gd name="connsiteY8" fmla="*/ 5043 h 15014"/>
                            <a:gd name="connsiteX9" fmla="*/ 27156 w 27156"/>
                            <a:gd name="connsiteY9" fmla="*/ 5043 h 15014"/>
                            <a:gd name="connsiteX10" fmla="*/ 27156 w 27156"/>
                            <a:gd name="connsiteY10" fmla="*/ 1157 h 150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7156" h="15014">
                              <a:moveTo>
                                <a:pt x="27156" y="1157"/>
                              </a:moveTo>
                              <a:lnTo>
                                <a:pt x="20126" y="1005"/>
                              </a:lnTo>
                              <a:cubicBezTo>
                                <a:pt x="16297" y="-234"/>
                                <a:pt x="11706" y="-329"/>
                                <a:pt x="7782" y="728"/>
                              </a:cubicBezTo>
                              <a:lnTo>
                                <a:pt x="0" y="557"/>
                              </a:lnTo>
                              <a:lnTo>
                                <a:pt x="0" y="7806"/>
                              </a:lnTo>
                              <a:lnTo>
                                <a:pt x="0" y="7806"/>
                              </a:lnTo>
                              <a:cubicBezTo>
                                <a:pt x="19" y="9806"/>
                                <a:pt x="1353" y="11806"/>
                                <a:pt x="4000" y="13330"/>
                              </a:cubicBezTo>
                              <a:cubicBezTo>
                                <a:pt x="9325" y="16406"/>
                                <a:pt x="16678" y="14844"/>
                                <a:pt x="22098" y="12035"/>
                              </a:cubicBezTo>
                              <a:cubicBezTo>
                                <a:pt x="25641" y="10206"/>
                                <a:pt x="27175" y="7053"/>
                                <a:pt x="27156" y="5043"/>
                              </a:cubicBezTo>
                              <a:lnTo>
                                <a:pt x="27156" y="5043"/>
                              </a:lnTo>
                              <a:lnTo>
                                <a:pt x="27156" y="115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65" name="Freeform: Shape 12864">
                          <a:extLst>
                            <a:ext uri="{FF2B5EF4-FFF2-40B4-BE49-F238E27FC236}">
                              <a16:creationId xmlns:a16="http://schemas.microsoft.com/office/drawing/2014/main" id="{AD50E3CC-0BBA-B420-B299-CF63CBAD07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8124" y="4446662"/>
                          <a:ext cx="27160" cy="15673"/>
                        </a:xfrm>
                        <a:custGeom>
                          <a:avLst/>
                          <a:gdLst>
                            <a:gd name="connsiteX0" fmla="*/ 23149 w 27160"/>
                            <a:gd name="connsiteY0" fmla="*/ 2312 h 15673"/>
                            <a:gd name="connsiteX1" fmla="*/ 3947 w 27160"/>
                            <a:gd name="connsiteY1" fmla="*/ 2274 h 15673"/>
                            <a:gd name="connsiteX2" fmla="*/ 4004 w 27160"/>
                            <a:gd name="connsiteY2" fmla="*/ 13361 h 15673"/>
                            <a:gd name="connsiteX3" fmla="*/ 23206 w 27160"/>
                            <a:gd name="connsiteY3" fmla="*/ 13399 h 15673"/>
                            <a:gd name="connsiteX4" fmla="*/ 23149 w 27160"/>
                            <a:gd name="connsiteY4" fmla="*/ 2312 h 156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7160" h="15673">
                              <a:moveTo>
                                <a:pt x="23149" y="2312"/>
                              </a:moveTo>
                              <a:cubicBezTo>
                                <a:pt x="17835" y="-755"/>
                                <a:pt x="9233" y="-774"/>
                                <a:pt x="3947" y="2274"/>
                              </a:cubicBezTo>
                              <a:cubicBezTo>
                                <a:pt x="-1339" y="5322"/>
                                <a:pt x="-1311" y="10285"/>
                                <a:pt x="4004" y="13361"/>
                              </a:cubicBezTo>
                              <a:cubicBezTo>
                                <a:pt x="9319" y="16428"/>
                                <a:pt x="17920" y="16447"/>
                                <a:pt x="23206" y="13399"/>
                              </a:cubicBezTo>
                              <a:cubicBezTo>
                                <a:pt x="28502" y="10342"/>
                                <a:pt x="28474" y="5379"/>
                                <a:pt x="23149" y="23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18E8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55" name="Graphic 7674">
                        <a:extLst>
                          <a:ext uri="{FF2B5EF4-FFF2-40B4-BE49-F238E27FC236}">
                            <a16:creationId xmlns:a16="http://schemas.microsoft.com/office/drawing/2014/main" id="{1BF738CB-BB72-72F2-0AAC-711773428EA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639800" y="4411607"/>
                        <a:ext cx="23816" cy="48329"/>
                        <a:chOff x="17639800" y="4411607"/>
                        <a:chExt cx="23816" cy="4832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62" name="Freeform: Shape 12861">
                          <a:extLst>
                            <a:ext uri="{FF2B5EF4-FFF2-40B4-BE49-F238E27FC236}">
                              <a16:creationId xmlns:a16="http://schemas.microsoft.com/office/drawing/2014/main" id="{55681296-0DB8-D2DA-F418-87D0D930C8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9804" y="4417461"/>
                          <a:ext cx="23812" cy="42476"/>
                        </a:xfrm>
                        <a:custGeom>
                          <a:avLst/>
                          <a:gdLst>
                            <a:gd name="connsiteX0" fmla="*/ 23813 w 23812"/>
                            <a:gd name="connsiteY0" fmla="*/ 1014 h 42476"/>
                            <a:gd name="connsiteX1" fmla="*/ 17650 w 23812"/>
                            <a:gd name="connsiteY1" fmla="*/ 881 h 42476"/>
                            <a:gd name="connsiteX2" fmla="*/ 6820 w 23812"/>
                            <a:gd name="connsiteY2" fmla="*/ 643 h 42476"/>
                            <a:gd name="connsiteX3" fmla="*/ 0 w 23812"/>
                            <a:gd name="connsiteY3" fmla="*/ 491 h 42476"/>
                            <a:gd name="connsiteX4" fmla="*/ 0 w 23812"/>
                            <a:gd name="connsiteY4" fmla="*/ 35600 h 42476"/>
                            <a:gd name="connsiteX5" fmla="*/ 0 w 23812"/>
                            <a:gd name="connsiteY5" fmla="*/ 35600 h 42476"/>
                            <a:gd name="connsiteX6" fmla="*/ 3514 w 23812"/>
                            <a:gd name="connsiteY6" fmla="*/ 40448 h 42476"/>
                            <a:gd name="connsiteX7" fmla="*/ 20355 w 23812"/>
                            <a:gd name="connsiteY7" fmla="*/ 40477 h 42476"/>
                            <a:gd name="connsiteX8" fmla="*/ 23813 w 23812"/>
                            <a:gd name="connsiteY8" fmla="*/ 35600 h 42476"/>
                            <a:gd name="connsiteX9" fmla="*/ 23813 w 23812"/>
                            <a:gd name="connsiteY9" fmla="*/ 35600 h 42476"/>
                            <a:gd name="connsiteX10" fmla="*/ 23813 w 23812"/>
                            <a:gd name="connsiteY10" fmla="*/ 1014 h 42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3812" h="42476">
                              <a:moveTo>
                                <a:pt x="23813" y="1014"/>
                              </a:moveTo>
                              <a:lnTo>
                                <a:pt x="17650" y="881"/>
                              </a:lnTo>
                              <a:cubicBezTo>
                                <a:pt x="14288" y="-205"/>
                                <a:pt x="10268" y="-290"/>
                                <a:pt x="6820" y="643"/>
                              </a:cubicBezTo>
                              <a:lnTo>
                                <a:pt x="0" y="491"/>
                              </a:lnTo>
                              <a:lnTo>
                                <a:pt x="0" y="35600"/>
                              </a:lnTo>
                              <a:lnTo>
                                <a:pt x="0" y="35600"/>
                              </a:lnTo>
                              <a:cubicBezTo>
                                <a:pt x="19" y="37352"/>
                                <a:pt x="1191" y="39105"/>
                                <a:pt x="3514" y="40448"/>
                              </a:cubicBezTo>
                              <a:cubicBezTo>
                                <a:pt x="8181" y="43144"/>
                                <a:pt x="15716" y="43153"/>
                                <a:pt x="20355" y="40477"/>
                              </a:cubicBezTo>
                              <a:cubicBezTo>
                                <a:pt x="22679" y="39133"/>
                                <a:pt x="23831" y="37371"/>
                                <a:pt x="23813" y="35600"/>
                              </a:cubicBezTo>
                              <a:lnTo>
                                <a:pt x="23813" y="35600"/>
                              </a:lnTo>
                              <a:lnTo>
                                <a:pt x="23813" y="10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63" name="Freeform: Shape 12862">
                          <a:extLst>
                            <a:ext uri="{FF2B5EF4-FFF2-40B4-BE49-F238E27FC236}">
                              <a16:creationId xmlns:a16="http://schemas.microsoft.com/office/drawing/2014/main" id="{93D81C1A-202D-22EA-A161-2C251A4C6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9800" y="4411607"/>
                          <a:ext cx="23816" cy="13754"/>
                        </a:xfrm>
                        <a:custGeom>
                          <a:avLst/>
                          <a:gdLst>
                            <a:gd name="connsiteX0" fmla="*/ 20302 w 23816"/>
                            <a:gd name="connsiteY0" fmla="*/ 2029 h 13754"/>
                            <a:gd name="connsiteX1" fmla="*/ 3461 w 23816"/>
                            <a:gd name="connsiteY1" fmla="*/ 2000 h 13754"/>
                            <a:gd name="connsiteX2" fmla="*/ 3518 w 23816"/>
                            <a:gd name="connsiteY2" fmla="*/ 11725 h 13754"/>
                            <a:gd name="connsiteX3" fmla="*/ 20358 w 23816"/>
                            <a:gd name="connsiteY3" fmla="*/ 11754 h 13754"/>
                            <a:gd name="connsiteX4" fmla="*/ 20302 w 23816"/>
                            <a:gd name="connsiteY4" fmla="*/ 2029 h 13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3816" h="13754">
                              <a:moveTo>
                                <a:pt x="20302" y="2029"/>
                              </a:moveTo>
                              <a:cubicBezTo>
                                <a:pt x="15634" y="-667"/>
                                <a:pt x="8100" y="-676"/>
                                <a:pt x="3461" y="2000"/>
                              </a:cubicBezTo>
                              <a:cubicBezTo>
                                <a:pt x="-1177" y="4677"/>
                                <a:pt x="-1149" y="9030"/>
                                <a:pt x="3518" y="11725"/>
                              </a:cubicBezTo>
                              <a:cubicBezTo>
                                <a:pt x="8185" y="14421"/>
                                <a:pt x="15720" y="14431"/>
                                <a:pt x="20358" y="11754"/>
                              </a:cubicBezTo>
                              <a:cubicBezTo>
                                <a:pt x="24988" y="9068"/>
                                <a:pt x="24969" y="4715"/>
                                <a:pt x="20302" y="202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7F8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56" name="Graphic 7674">
                        <a:extLst>
                          <a:ext uri="{FF2B5EF4-FFF2-40B4-BE49-F238E27FC236}">
                            <a16:creationId xmlns:a16="http://schemas.microsoft.com/office/drawing/2014/main" id="{63ACA435-F4BE-CD89-A1BA-49132C02AC5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633595" y="4388787"/>
                        <a:ext cx="36224" cy="33763"/>
                        <a:chOff x="17633595" y="4388787"/>
                        <a:chExt cx="36224" cy="33763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57" name="Freeform: Shape 12856">
                          <a:extLst>
                            <a:ext uri="{FF2B5EF4-FFF2-40B4-BE49-F238E27FC236}">
                              <a16:creationId xmlns:a16="http://schemas.microsoft.com/office/drawing/2014/main" id="{621D9A07-F8A9-0F30-650E-C90FF59100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3604" y="4397696"/>
                          <a:ext cx="36214" cy="24854"/>
                        </a:xfrm>
                        <a:custGeom>
                          <a:avLst/>
                          <a:gdLst>
                            <a:gd name="connsiteX0" fmla="*/ 36214 w 36214"/>
                            <a:gd name="connsiteY0" fmla="*/ 1548 h 24854"/>
                            <a:gd name="connsiteX1" fmla="*/ 26841 w 36214"/>
                            <a:gd name="connsiteY1" fmla="*/ 1338 h 24854"/>
                            <a:gd name="connsiteX2" fmla="*/ 10373 w 36214"/>
                            <a:gd name="connsiteY2" fmla="*/ 977 h 24854"/>
                            <a:gd name="connsiteX3" fmla="*/ 0 w 36214"/>
                            <a:gd name="connsiteY3" fmla="*/ 748 h 24854"/>
                            <a:gd name="connsiteX4" fmla="*/ 0 w 36214"/>
                            <a:gd name="connsiteY4" fmla="*/ 14397 h 24854"/>
                            <a:gd name="connsiteX5" fmla="*/ 0 w 36214"/>
                            <a:gd name="connsiteY5" fmla="*/ 14397 h 24854"/>
                            <a:gd name="connsiteX6" fmla="*/ 5343 w 36214"/>
                            <a:gd name="connsiteY6" fmla="*/ 21770 h 24854"/>
                            <a:gd name="connsiteX7" fmla="*/ 30956 w 36214"/>
                            <a:gd name="connsiteY7" fmla="*/ 21817 h 24854"/>
                            <a:gd name="connsiteX8" fmla="*/ 36214 w 36214"/>
                            <a:gd name="connsiteY8" fmla="*/ 14397 h 24854"/>
                            <a:gd name="connsiteX9" fmla="*/ 36214 w 36214"/>
                            <a:gd name="connsiteY9" fmla="*/ 14397 h 24854"/>
                            <a:gd name="connsiteX10" fmla="*/ 36214 w 36214"/>
                            <a:gd name="connsiteY10" fmla="*/ 1548 h 24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6214" h="24854">
                              <a:moveTo>
                                <a:pt x="36214" y="1548"/>
                              </a:moveTo>
                              <a:lnTo>
                                <a:pt x="26841" y="1338"/>
                              </a:lnTo>
                              <a:cubicBezTo>
                                <a:pt x="21736" y="-309"/>
                                <a:pt x="15602" y="-443"/>
                                <a:pt x="10373" y="977"/>
                              </a:cubicBezTo>
                              <a:lnTo>
                                <a:pt x="0" y="748"/>
                              </a:lnTo>
                              <a:lnTo>
                                <a:pt x="0" y="14397"/>
                              </a:lnTo>
                              <a:lnTo>
                                <a:pt x="0" y="14397"/>
                              </a:lnTo>
                              <a:cubicBezTo>
                                <a:pt x="28" y="17064"/>
                                <a:pt x="1810" y="19731"/>
                                <a:pt x="5343" y="21770"/>
                              </a:cubicBezTo>
                              <a:cubicBezTo>
                                <a:pt x="12439" y="25865"/>
                                <a:pt x="23907" y="25885"/>
                                <a:pt x="30956" y="21817"/>
                              </a:cubicBezTo>
                              <a:cubicBezTo>
                                <a:pt x="34499" y="19770"/>
                                <a:pt x="36243" y="17083"/>
                                <a:pt x="36214" y="14397"/>
                              </a:cubicBezTo>
                              <a:lnTo>
                                <a:pt x="36214" y="14397"/>
                              </a:lnTo>
                              <a:lnTo>
                                <a:pt x="36214" y="154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58" name="Freeform: Shape 12857">
                          <a:extLst>
                            <a:ext uri="{FF2B5EF4-FFF2-40B4-BE49-F238E27FC236}">
                              <a16:creationId xmlns:a16="http://schemas.microsoft.com/office/drawing/2014/main" id="{6C6ACFA2-DEC5-245B-B6D8-C5FC20C751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3595" y="4388787"/>
                          <a:ext cx="36224" cy="20914"/>
                        </a:xfrm>
                        <a:custGeom>
                          <a:avLst/>
                          <a:gdLst>
                            <a:gd name="connsiteX0" fmla="*/ 30879 w 36224"/>
                            <a:gd name="connsiteY0" fmla="*/ 3085 h 20914"/>
                            <a:gd name="connsiteX1" fmla="*/ 5266 w 36224"/>
                            <a:gd name="connsiteY1" fmla="*/ 3037 h 20914"/>
                            <a:gd name="connsiteX2" fmla="*/ 5343 w 36224"/>
                            <a:gd name="connsiteY2" fmla="*/ 17830 h 20914"/>
                            <a:gd name="connsiteX3" fmla="*/ 30955 w 36224"/>
                            <a:gd name="connsiteY3" fmla="*/ 17877 h 20914"/>
                            <a:gd name="connsiteX4" fmla="*/ 30879 w 36224"/>
                            <a:gd name="connsiteY4" fmla="*/ 3085 h 209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6224" h="20914">
                              <a:moveTo>
                                <a:pt x="30879" y="3085"/>
                              </a:moveTo>
                              <a:cubicBezTo>
                                <a:pt x="23783" y="-1011"/>
                                <a:pt x="12315" y="-1030"/>
                                <a:pt x="5266" y="3037"/>
                              </a:cubicBezTo>
                              <a:cubicBezTo>
                                <a:pt x="-1783" y="7104"/>
                                <a:pt x="-1754" y="13724"/>
                                <a:pt x="5343" y="17830"/>
                              </a:cubicBezTo>
                              <a:cubicBezTo>
                                <a:pt x="12439" y="21925"/>
                                <a:pt x="23907" y="21945"/>
                                <a:pt x="30955" y="17877"/>
                              </a:cubicBezTo>
                              <a:cubicBezTo>
                                <a:pt x="38013" y="13810"/>
                                <a:pt x="37975" y="7181"/>
                                <a:pt x="30879" y="308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C959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59" name="Freeform: Shape 12858">
                          <a:extLst>
                            <a:ext uri="{FF2B5EF4-FFF2-40B4-BE49-F238E27FC236}">
                              <a16:creationId xmlns:a16="http://schemas.microsoft.com/office/drawing/2014/main" id="{D8DEE6CB-34C6-DA3F-831C-AF80C344D5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35920" y="4390133"/>
                          <a:ext cx="31570" cy="18230"/>
                        </a:xfrm>
                        <a:custGeom>
                          <a:avLst/>
                          <a:gdLst>
                            <a:gd name="connsiteX0" fmla="*/ 26915 w 31570"/>
                            <a:gd name="connsiteY0" fmla="*/ 2691 h 18230"/>
                            <a:gd name="connsiteX1" fmla="*/ 4589 w 31570"/>
                            <a:gd name="connsiteY1" fmla="*/ 2653 h 18230"/>
                            <a:gd name="connsiteX2" fmla="*/ 4656 w 31570"/>
                            <a:gd name="connsiteY2" fmla="*/ 15540 h 18230"/>
                            <a:gd name="connsiteX3" fmla="*/ 26982 w 31570"/>
                            <a:gd name="connsiteY3" fmla="*/ 15578 h 18230"/>
                            <a:gd name="connsiteX4" fmla="*/ 26915 w 31570"/>
                            <a:gd name="connsiteY4" fmla="*/ 2691 h 182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1570" h="18230">
                              <a:moveTo>
                                <a:pt x="26915" y="2691"/>
                              </a:moveTo>
                              <a:cubicBezTo>
                                <a:pt x="20734" y="-881"/>
                                <a:pt x="10733" y="-900"/>
                                <a:pt x="4589" y="2653"/>
                              </a:cubicBezTo>
                              <a:cubicBezTo>
                                <a:pt x="-1555" y="6206"/>
                                <a:pt x="-1526" y="11968"/>
                                <a:pt x="4656" y="15540"/>
                              </a:cubicBezTo>
                              <a:cubicBezTo>
                                <a:pt x="10837" y="19112"/>
                                <a:pt x="20838" y="19131"/>
                                <a:pt x="26982" y="15578"/>
                              </a:cubicBezTo>
                              <a:cubicBezTo>
                                <a:pt x="33126" y="12025"/>
                                <a:pt x="33097" y="6253"/>
                                <a:pt x="26915" y="26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8F8480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60" name="Freeform: Shape 12859">
                          <a:extLst>
                            <a:ext uri="{FF2B5EF4-FFF2-40B4-BE49-F238E27FC236}">
                              <a16:creationId xmlns:a16="http://schemas.microsoft.com/office/drawing/2014/main" id="{8ED7BB61-43A8-2BCF-3C13-40569EB6AF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42109" y="4398506"/>
                          <a:ext cx="19192" cy="9853"/>
                        </a:xfrm>
                        <a:custGeom>
                          <a:avLst/>
                          <a:gdLst>
                            <a:gd name="connsiteX0" fmla="*/ 19192 w 19192"/>
                            <a:gd name="connsiteY0" fmla="*/ 7958 h 9853"/>
                            <a:gd name="connsiteX1" fmla="*/ 19192 w 19192"/>
                            <a:gd name="connsiteY1" fmla="*/ 824 h 9853"/>
                            <a:gd name="connsiteX2" fmla="*/ 14221 w 19192"/>
                            <a:gd name="connsiteY2" fmla="*/ 710 h 9853"/>
                            <a:gd name="connsiteX3" fmla="*/ 5496 w 19192"/>
                            <a:gd name="connsiteY3" fmla="*/ 519 h 9853"/>
                            <a:gd name="connsiteX4" fmla="*/ 0 w 19192"/>
                            <a:gd name="connsiteY4" fmla="*/ 396 h 9853"/>
                            <a:gd name="connsiteX5" fmla="*/ 0 w 19192"/>
                            <a:gd name="connsiteY5" fmla="*/ 7892 h 9853"/>
                            <a:gd name="connsiteX6" fmla="*/ 19192 w 19192"/>
                            <a:gd name="connsiteY6" fmla="*/ 7958 h 9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9192" h="9853">
                              <a:moveTo>
                                <a:pt x="19192" y="7958"/>
                              </a:moveTo>
                              <a:lnTo>
                                <a:pt x="19192" y="824"/>
                              </a:lnTo>
                              <a:lnTo>
                                <a:pt x="14221" y="710"/>
                              </a:lnTo>
                              <a:cubicBezTo>
                                <a:pt x="11516" y="-167"/>
                                <a:pt x="8268" y="-233"/>
                                <a:pt x="5496" y="519"/>
                              </a:cubicBezTo>
                              <a:lnTo>
                                <a:pt x="0" y="396"/>
                              </a:lnTo>
                              <a:lnTo>
                                <a:pt x="0" y="7892"/>
                              </a:lnTo>
                              <a:cubicBezTo>
                                <a:pt x="5696" y="10483"/>
                                <a:pt x="13506" y="10511"/>
                                <a:pt x="19192" y="79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0464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61" name="Freeform: Shape 12860">
                          <a:extLst>
                            <a:ext uri="{FF2B5EF4-FFF2-40B4-BE49-F238E27FC236}">
                              <a16:creationId xmlns:a16="http://schemas.microsoft.com/office/drawing/2014/main" id="{2D2BDE62-E7F9-6AC2-DAB0-0BDAE35340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42113" y="4393788"/>
                          <a:ext cx="19188" cy="11082"/>
                        </a:xfrm>
                        <a:custGeom>
                          <a:avLst/>
                          <a:gdLst>
                            <a:gd name="connsiteX0" fmla="*/ 16360 w 19188"/>
                            <a:gd name="connsiteY0" fmla="*/ 1636 h 11082"/>
                            <a:gd name="connsiteX1" fmla="*/ 2787 w 19188"/>
                            <a:gd name="connsiteY1" fmla="*/ 1607 h 11082"/>
                            <a:gd name="connsiteX2" fmla="*/ 2835 w 19188"/>
                            <a:gd name="connsiteY2" fmla="*/ 9447 h 11082"/>
                            <a:gd name="connsiteX3" fmla="*/ 16408 w 19188"/>
                            <a:gd name="connsiteY3" fmla="*/ 9475 h 11082"/>
                            <a:gd name="connsiteX4" fmla="*/ 16360 w 19188"/>
                            <a:gd name="connsiteY4" fmla="*/ 1636 h 110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188" h="11082">
                              <a:moveTo>
                                <a:pt x="16360" y="1636"/>
                              </a:moveTo>
                              <a:cubicBezTo>
                                <a:pt x="12598" y="-536"/>
                                <a:pt x="6522" y="-545"/>
                                <a:pt x="2787" y="1607"/>
                              </a:cubicBezTo>
                              <a:cubicBezTo>
                                <a:pt x="-947" y="3760"/>
                                <a:pt x="-927" y="7275"/>
                                <a:pt x="2835" y="9447"/>
                              </a:cubicBezTo>
                              <a:cubicBezTo>
                                <a:pt x="6598" y="11618"/>
                                <a:pt x="12665" y="11628"/>
                                <a:pt x="16408" y="9475"/>
                              </a:cubicBezTo>
                              <a:cubicBezTo>
                                <a:pt x="20132" y="7313"/>
                                <a:pt x="20114" y="3808"/>
                                <a:pt x="16360" y="163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C959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53" name="Graphic 7674">
                      <a:extLst>
                        <a:ext uri="{FF2B5EF4-FFF2-40B4-BE49-F238E27FC236}">
                          <a16:creationId xmlns:a16="http://schemas.microsoft.com/office/drawing/2014/main" id="{2322C63E-6C97-3735-4F4A-4EE5F6C20C60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825731" y="4100764"/>
                      <a:ext cx="84573" cy="91825"/>
                      <a:chOff x="17475888" y="4660867"/>
                      <a:chExt cx="94087" cy="102155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805" name="Graphic 7674">
                        <a:extLst>
                          <a:ext uri="{FF2B5EF4-FFF2-40B4-BE49-F238E27FC236}">
                            <a16:creationId xmlns:a16="http://schemas.microsoft.com/office/drawing/2014/main" id="{FB81AD3D-110A-18F1-ADF9-EDA251A113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75888" y="4660867"/>
                        <a:ext cx="94087" cy="102155"/>
                        <a:chOff x="17475888" y="4660867"/>
                        <a:chExt cx="94087" cy="10215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50" name="Freeform: Shape 12849">
                          <a:extLst>
                            <a:ext uri="{FF2B5EF4-FFF2-40B4-BE49-F238E27FC236}">
                              <a16:creationId xmlns:a16="http://schemas.microsoft.com/office/drawing/2014/main" id="{1F9404B2-0D7D-F433-6640-84D87D94B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75888" y="4660867"/>
                          <a:ext cx="94087" cy="102155"/>
                        </a:xfrm>
                        <a:custGeom>
                          <a:avLst/>
                          <a:gdLst>
                            <a:gd name="connsiteX0" fmla="*/ 94088 w 94087"/>
                            <a:gd name="connsiteY0" fmla="*/ 54321 h 102155"/>
                            <a:gd name="connsiteX1" fmla="*/ 0 w 94087"/>
                            <a:gd name="connsiteY1" fmla="*/ 0 h 102155"/>
                            <a:gd name="connsiteX2" fmla="*/ 0 w 94087"/>
                            <a:gd name="connsiteY2" fmla="*/ 47825 h 102155"/>
                            <a:gd name="connsiteX3" fmla="*/ 94088 w 94087"/>
                            <a:gd name="connsiteY3" fmla="*/ 102156 h 1021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94087" h="102155">
                              <a:moveTo>
                                <a:pt x="94088" y="54321"/>
                              </a:moveTo>
                              <a:lnTo>
                                <a:pt x="0" y="0"/>
                              </a:lnTo>
                              <a:lnTo>
                                <a:pt x="0" y="47825"/>
                              </a:lnTo>
                              <a:lnTo>
                                <a:pt x="94088" y="1021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D07D71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51" name="Freeform: Shape 12850">
                          <a:extLst>
                            <a:ext uri="{FF2B5EF4-FFF2-40B4-BE49-F238E27FC236}">
                              <a16:creationId xmlns:a16="http://schemas.microsoft.com/office/drawing/2014/main" id="{6B71F153-BEDA-BF01-A70F-9393413910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80241" y="4663382"/>
                          <a:ext cx="89734" cy="94602"/>
                        </a:xfrm>
                        <a:custGeom>
                          <a:avLst/>
                          <a:gdLst>
                            <a:gd name="connsiteX0" fmla="*/ 89735 w 89734"/>
                            <a:gd name="connsiteY0" fmla="*/ 94602 h 94602"/>
                            <a:gd name="connsiteX1" fmla="*/ 0 w 89734"/>
                            <a:gd name="connsiteY1" fmla="*/ 42796 h 94602"/>
                            <a:gd name="connsiteX2" fmla="*/ 0 w 89734"/>
                            <a:gd name="connsiteY2" fmla="*/ 0 h 94602"/>
                            <a:gd name="connsiteX3" fmla="*/ 89735 w 89734"/>
                            <a:gd name="connsiteY3" fmla="*/ 51806 h 946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9734" h="94602">
                              <a:moveTo>
                                <a:pt x="89735" y="94602"/>
                              </a:moveTo>
                              <a:lnTo>
                                <a:pt x="0" y="42796"/>
                              </a:lnTo>
                              <a:lnTo>
                                <a:pt x="0" y="0"/>
                              </a:lnTo>
                              <a:lnTo>
                                <a:pt x="89735" y="518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52" name="Freeform: Shape 12851">
                          <a:extLst>
                            <a:ext uri="{FF2B5EF4-FFF2-40B4-BE49-F238E27FC236}">
                              <a16:creationId xmlns:a16="http://schemas.microsoft.com/office/drawing/2014/main" id="{02D6CEF1-1231-E15E-9A09-4EAF702730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75888" y="4660867"/>
                          <a:ext cx="4353" cy="47824"/>
                        </a:xfrm>
                        <a:custGeom>
                          <a:avLst/>
                          <a:gdLst>
                            <a:gd name="connsiteX0" fmla="*/ 0 w 4353"/>
                            <a:gd name="connsiteY0" fmla="*/ 47825 h 47824"/>
                            <a:gd name="connsiteX1" fmla="*/ 4353 w 4353"/>
                            <a:gd name="connsiteY1" fmla="*/ 45310 h 47824"/>
                            <a:gd name="connsiteX2" fmla="*/ 4353 w 4353"/>
                            <a:gd name="connsiteY2" fmla="*/ 2515 h 47824"/>
                            <a:gd name="connsiteX3" fmla="*/ 0 w 4353"/>
                            <a:gd name="connsiteY3" fmla="*/ 0 h 47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353" h="47824">
                              <a:moveTo>
                                <a:pt x="0" y="47825"/>
                              </a:moveTo>
                              <a:lnTo>
                                <a:pt x="4353" y="45310"/>
                              </a:lnTo>
                              <a:lnTo>
                                <a:pt x="4353" y="2515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1635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06" name="Graphic 7674">
                        <a:extLst>
                          <a:ext uri="{FF2B5EF4-FFF2-40B4-BE49-F238E27FC236}">
                            <a16:creationId xmlns:a16="http://schemas.microsoft.com/office/drawing/2014/main" id="{8A79B735-D2A6-5B06-EFA9-C7F08A03F2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84223" y="4670745"/>
                        <a:ext cx="40185" cy="58302"/>
                        <a:chOff x="17484223" y="4670745"/>
                        <a:chExt cx="40185" cy="58302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830" name="Graphic 7674">
                          <a:extLst>
                            <a:ext uri="{FF2B5EF4-FFF2-40B4-BE49-F238E27FC236}">
                              <a16:creationId xmlns:a16="http://schemas.microsoft.com/office/drawing/2014/main" id="{36D2F478-5591-819B-25A4-8BFE25269C7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484223" y="4670745"/>
                          <a:ext cx="40185" cy="58302"/>
                          <a:chOff x="17484223" y="4670745"/>
                          <a:chExt cx="40185" cy="5830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837" name="Freeform: Shape 12836">
                            <a:extLst>
                              <a:ext uri="{FF2B5EF4-FFF2-40B4-BE49-F238E27FC236}">
                                <a16:creationId xmlns:a16="http://schemas.microsoft.com/office/drawing/2014/main" id="{B3D9D18B-9A43-3E74-1F67-37B93F648B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670745"/>
                            <a:ext cx="40185" cy="39471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9472 h 39471"/>
                              <a:gd name="connsiteX1" fmla="*/ 0 w 40185"/>
                              <a:gd name="connsiteY1" fmla="*/ 16269 h 39471"/>
                              <a:gd name="connsiteX2" fmla="*/ 0 w 40185"/>
                              <a:gd name="connsiteY2" fmla="*/ 0 h 39471"/>
                              <a:gd name="connsiteX3" fmla="*/ 40186 w 40185"/>
                              <a:gd name="connsiteY3" fmla="*/ 23203 h 394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9471">
                                <a:moveTo>
                                  <a:pt x="40186" y="39472"/>
                                </a:moveTo>
                                <a:lnTo>
                                  <a:pt x="0" y="16269"/>
                                </a:lnTo>
                                <a:lnTo>
                                  <a:pt x="0" y="0"/>
                                </a:lnTo>
                                <a:lnTo>
                                  <a:pt x="40186" y="2320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38" name="Freeform: Shape 12837">
                            <a:extLst>
                              <a:ext uri="{FF2B5EF4-FFF2-40B4-BE49-F238E27FC236}">
                                <a16:creationId xmlns:a16="http://schemas.microsoft.com/office/drawing/2014/main" id="{4662D414-7CFB-1B2B-68C0-C939A74D47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687013"/>
                            <a:ext cx="40185" cy="25927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203 h 25927"/>
                              <a:gd name="connsiteX1" fmla="*/ 0 w 40185"/>
                              <a:gd name="connsiteY1" fmla="*/ 0 h 25927"/>
                              <a:gd name="connsiteX2" fmla="*/ 0 w 40185"/>
                              <a:gd name="connsiteY2" fmla="*/ 2734 h 25927"/>
                              <a:gd name="connsiteX3" fmla="*/ 40186 w 40185"/>
                              <a:gd name="connsiteY3" fmla="*/ 25927 h 259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7">
                                <a:moveTo>
                                  <a:pt x="40186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3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39" name="Freeform: Shape 12838">
                            <a:extLst>
                              <a:ext uri="{FF2B5EF4-FFF2-40B4-BE49-F238E27FC236}">
                                <a16:creationId xmlns:a16="http://schemas.microsoft.com/office/drawing/2014/main" id="{1D168365-D039-BED3-10E6-A3F40323FC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689747"/>
                            <a:ext cx="40185" cy="3656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6566 h 36566"/>
                              <a:gd name="connsiteX1" fmla="*/ 0 w 40185"/>
                              <a:gd name="connsiteY1" fmla="*/ 13373 h 36566"/>
                              <a:gd name="connsiteX2" fmla="*/ 0 w 40185"/>
                              <a:gd name="connsiteY2" fmla="*/ 0 h 36566"/>
                              <a:gd name="connsiteX3" fmla="*/ 40186 w 40185"/>
                              <a:gd name="connsiteY3" fmla="*/ 23193 h 3656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6566">
                                <a:moveTo>
                                  <a:pt x="40186" y="36566"/>
                                </a:moveTo>
                                <a:lnTo>
                                  <a:pt x="0" y="13373"/>
                                </a:lnTo>
                                <a:lnTo>
                                  <a:pt x="0" y="0"/>
                                </a:lnTo>
                                <a:lnTo>
                                  <a:pt x="40186" y="2319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0" name="Freeform: Shape 12839">
                            <a:extLst>
                              <a:ext uri="{FF2B5EF4-FFF2-40B4-BE49-F238E27FC236}">
                                <a16:creationId xmlns:a16="http://schemas.microsoft.com/office/drawing/2014/main" id="{B2B116B6-95E2-8B12-B902-A2A85743B5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701653"/>
                            <a:ext cx="40185" cy="24660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67 h 24660"/>
                              <a:gd name="connsiteX1" fmla="*/ 40186 w 40185"/>
                              <a:gd name="connsiteY1" fmla="*/ 24660 h 24660"/>
                              <a:gd name="connsiteX2" fmla="*/ 40186 w 40185"/>
                              <a:gd name="connsiteY2" fmla="*/ 21631 h 24660"/>
                              <a:gd name="connsiteX3" fmla="*/ 2610 w 40185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0">
                                <a:moveTo>
                                  <a:pt x="0" y="1467"/>
                                </a:moveTo>
                                <a:lnTo>
                                  <a:pt x="40186" y="24660"/>
                                </a:lnTo>
                                <a:lnTo>
                                  <a:pt x="40186" y="2163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1" name="Freeform: Shape 12840">
                            <a:extLst>
                              <a:ext uri="{FF2B5EF4-FFF2-40B4-BE49-F238E27FC236}">
                                <a16:creationId xmlns:a16="http://schemas.microsoft.com/office/drawing/2014/main" id="{F437944A-1CBE-937A-BE59-1024D69024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685556"/>
                            <a:ext cx="40185" cy="24660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57 h 24660"/>
                              <a:gd name="connsiteX1" fmla="*/ 40186 w 40185"/>
                              <a:gd name="connsiteY1" fmla="*/ 24660 h 24660"/>
                              <a:gd name="connsiteX2" fmla="*/ 40186 w 40185"/>
                              <a:gd name="connsiteY2" fmla="*/ 21631 h 24660"/>
                              <a:gd name="connsiteX3" fmla="*/ 2610 w 40185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0">
                                <a:moveTo>
                                  <a:pt x="0" y="1457"/>
                                </a:moveTo>
                                <a:lnTo>
                                  <a:pt x="40186" y="24660"/>
                                </a:lnTo>
                                <a:lnTo>
                                  <a:pt x="40186" y="2163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2" name="Freeform: Shape 12841">
                            <a:extLst>
                              <a:ext uri="{FF2B5EF4-FFF2-40B4-BE49-F238E27FC236}">
                                <a16:creationId xmlns:a16="http://schemas.microsoft.com/office/drawing/2014/main" id="{6EABD018-1BB8-4B1D-C81A-A0D44DFF4F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703120"/>
                            <a:ext cx="40185" cy="2592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193 h 25926"/>
                              <a:gd name="connsiteX1" fmla="*/ 0 w 40185"/>
                              <a:gd name="connsiteY1" fmla="*/ 0 h 25926"/>
                              <a:gd name="connsiteX2" fmla="*/ 0 w 40185"/>
                              <a:gd name="connsiteY2" fmla="*/ 2724 h 25926"/>
                              <a:gd name="connsiteX3" fmla="*/ 40186 w 40185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6">
                                <a:moveTo>
                                  <a:pt x="40186" y="2319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3" name="Freeform: Shape 12842">
                            <a:extLst>
                              <a:ext uri="{FF2B5EF4-FFF2-40B4-BE49-F238E27FC236}">
                                <a16:creationId xmlns:a16="http://schemas.microsoft.com/office/drawing/2014/main" id="{BE1803E5-AD03-DC75-D53F-0569C300F0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10036" y="4685651"/>
                            <a:ext cx="1409" cy="17087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7088 h 17087"/>
                              <a:gd name="connsiteX1" fmla="*/ 1410 w 1409"/>
                              <a:gd name="connsiteY1" fmla="*/ 810 h 17087"/>
                              <a:gd name="connsiteX2" fmla="*/ 0 w 1409"/>
                              <a:gd name="connsiteY2" fmla="*/ 0 h 17087"/>
                              <a:gd name="connsiteX3" fmla="*/ 0 w 140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7087">
                                <a:moveTo>
                                  <a:pt x="1410" y="17088"/>
                                </a:moveTo>
                                <a:lnTo>
                                  <a:pt x="1410" y="810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4" name="Freeform: Shape 12843">
                            <a:extLst>
                              <a:ext uri="{FF2B5EF4-FFF2-40B4-BE49-F238E27FC236}">
                                <a16:creationId xmlns:a16="http://schemas.microsoft.com/office/drawing/2014/main" id="{032320CF-681E-D6B5-4AF3-38625649E5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10036" y="4704644"/>
                            <a:ext cx="1409" cy="14192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4192 h 14192"/>
                              <a:gd name="connsiteX1" fmla="*/ 1410 w 1409"/>
                              <a:gd name="connsiteY1" fmla="*/ 819 h 14192"/>
                              <a:gd name="connsiteX2" fmla="*/ 0 w 1409"/>
                              <a:gd name="connsiteY2" fmla="*/ 0 h 14192"/>
                              <a:gd name="connsiteX3" fmla="*/ 0 w 1409"/>
                              <a:gd name="connsiteY3" fmla="*/ 13373 h 14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4192">
                                <a:moveTo>
                                  <a:pt x="1410" y="14192"/>
                                </a:moveTo>
                                <a:lnTo>
                                  <a:pt x="1410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5" name="Freeform: Shape 12844">
                            <a:extLst>
                              <a:ext uri="{FF2B5EF4-FFF2-40B4-BE49-F238E27FC236}">
                                <a16:creationId xmlns:a16="http://schemas.microsoft.com/office/drawing/2014/main" id="{4D3FAE00-3C4A-C0DC-CE09-78F8E47738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10036" y="4718017"/>
                            <a:ext cx="1409" cy="3543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819 h 3543"/>
                              <a:gd name="connsiteX1" fmla="*/ 1410 w 1409"/>
                              <a:gd name="connsiteY1" fmla="*/ 3543 h 3543"/>
                              <a:gd name="connsiteX2" fmla="*/ 0 w 1409"/>
                              <a:gd name="connsiteY2" fmla="*/ 2734 h 3543"/>
                              <a:gd name="connsiteX3" fmla="*/ 0 w 140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3543">
                                <a:moveTo>
                                  <a:pt x="1410" y="819"/>
                                </a:moveTo>
                                <a:lnTo>
                                  <a:pt x="1410" y="3543"/>
                                </a:lnTo>
                                <a:lnTo>
                                  <a:pt x="0" y="273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6" name="Freeform: Shape 12845">
                            <a:extLst>
                              <a:ext uri="{FF2B5EF4-FFF2-40B4-BE49-F238E27FC236}">
                                <a16:creationId xmlns:a16="http://schemas.microsoft.com/office/drawing/2014/main" id="{44A9FE39-F4D8-C7EC-E908-23A030DB89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97177" y="4678222"/>
                            <a:ext cx="1419" cy="17087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7088 h 17087"/>
                              <a:gd name="connsiteX1" fmla="*/ 1419 w 1419"/>
                              <a:gd name="connsiteY1" fmla="*/ 819 h 17087"/>
                              <a:gd name="connsiteX2" fmla="*/ 0 w 1419"/>
                              <a:gd name="connsiteY2" fmla="*/ 0 h 17087"/>
                              <a:gd name="connsiteX3" fmla="*/ 0 w 141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87">
                                <a:moveTo>
                                  <a:pt x="1419" y="17088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7" name="Freeform: Shape 12846">
                            <a:extLst>
                              <a:ext uri="{FF2B5EF4-FFF2-40B4-BE49-F238E27FC236}">
                                <a16:creationId xmlns:a16="http://schemas.microsoft.com/office/drawing/2014/main" id="{A4E9EBD9-CC3C-3496-E054-3A193AAC2B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97177" y="4697224"/>
                            <a:ext cx="1419" cy="1419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4192 h 14192"/>
                              <a:gd name="connsiteX1" fmla="*/ 1419 w 1419"/>
                              <a:gd name="connsiteY1" fmla="*/ 819 h 14192"/>
                              <a:gd name="connsiteX2" fmla="*/ 0 w 1419"/>
                              <a:gd name="connsiteY2" fmla="*/ 0 h 14192"/>
                              <a:gd name="connsiteX3" fmla="*/ 0 w 1419"/>
                              <a:gd name="connsiteY3" fmla="*/ 13373 h 14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92">
                                <a:moveTo>
                                  <a:pt x="1419" y="14192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8" name="Freeform: Shape 12847">
                            <a:extLst>
                              <a:ext uri="{FF2B5EF4-FFF2-40B4-BE49-F238E27FC236}">
                                <a16:creationId xmlns:a16="http://schemas.microsoft.com/office/drawing/2014/main" id="{18226A23-EDCD-6C07-4E1E-C81A690C89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97177" y="4710597"/>
                            <a:ext cx="1419" cy="3543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819 h 3543"/>
                              <a:gd name="connsiteX1" fmla="*/ 1419 w 1419"/>
                              <a:gd name="connsiteY1" fmla="*/ 3543 h 3543"/>
                              <a:gd name="connsiteX2" fmla="*/ 0 w 1419"/>
                              <a:gd name="connsiteY2" fmla="*/ 2724 h 3543"/>
                              <a:gd name="connsiteX3" fmla="*/ 0 w 141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3543">
                                <a:moveTo>
                                  <a:pt x="1419" y="819"/>
                                </a:moveTo>
                                <a:lnTo>
                                  <a:pt x="1419" y="3543"/>
                                </a:lnTo>
                                <a:lnTo>
                                  <a:pt x="0" y="272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49" name="Freeform: Shape 12848">
                            <a:extLst>
                              <a:ext uri="{FF2B5EF4-FFF2-40B4-BE49-F238E27FC236}">
                                <a16:creationId xmlns:a16="http://schemas.microsoft.com/office/drawing/2014/main" id="{5C82790F-74E4-4343-B705-6F7C9E2545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84223" y="4703120"/>
                            <a:ext cx="40185" cy="2592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193 h 25926"/>
                              <a:gd name="connsiteX1" fmla="*/ 0 w 40185"/>
                              <a:gd name="connsiteY1" fmla="*/ 0 h 25926"/>
                              <a:gd name="connsiteX2" fmla="*/ 0 w 40185"/>
                              <a:gd name="connsiteY2" fmla="*/ 2724 h 25926"/>
                              <a:gd name="connsiteX3" fmla="*/ 40186 w 40185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6">
                                <a:moveTo>
                                  <a:pt x="40186" y="2319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831" name="Freeform: Shape 12830">
                          <a:extLst>
                            <a:ext uri="{FF2B5EF4-FFF2-40B4-BE49-F238E27FC236}">
                              <a16:creationId xmlns:a16="http://schemas.microsoft.com/office/drawing/2014/main" id="{8270482F-E64B-885F-AE1A-689807FFF7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84223" y="4689747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49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4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32" name="Freeform: Shape 12831">
                          <a:extLst>
                            <a:ext uri="{FF2B5EF4-FFF2-40B4-BE49-F238E27FC236}">
                              <a16:creationId xmlns:a16="http://schemas.microsoft.com/office/drawing/2014/main" id="{A205C54C-03AE-BC66-CDED-946FFD8F2E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98596" y="4698043"/>
                          <a:ext cx="2590" cy="13373"/>
                        </a:xfrm>
                        <a:custGeom>
                          <a:avLst/>
                          <a:gdLst>
                            <a:gd name="connsiteX0" fmla="*/ 0 w 2590"/>
                            <a:gd name="connsiteY0" fmla="*/ 0 h 13373"/>
                            <a:gd name="connsiteX1" fmla="*/ 0 w 2590"/>
                            <a:gd name="connsiteY1" fmla="*/ 13373 h 13373"/>
                            <a:gd name="connsiteX2" fmla="*/ 2591 w 2590"/>
                            <a:gd name="connsiteY2" fmla="*/ 11868 h 13373"/>
                            <a:gd name="connsiteX3" fmla="*/ 2591 w 2590"/>
                            <a:gd name="connsiteY3" fmla="*/ 1496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59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591" y="11868"/>
                              </a:lnTo>
                              <a:lnTo>
                                <a:pt x="2591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33" name="Freeform: Shape 12832">
                          <a:extLst>
                            <a:ext uri="{FF2B5EF4-FFF2-40B4-BE49-F238E27FC236}">
                              <a16:creationId xmlns:a16="http://schemas.microsoft.com/office/drawing/2014/main" id="{3D8E7FF2-6B60-FBCB-92E4-1EE51257C8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11445" y="4705463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50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34" name="Freeform: Shape 12833">
                          <a:extLst>
                            <a:ext uri="{FF2B5EF4-FFF2-40B4-BE49-F238E27FC236}">
                              <a16:creationId xmlns:a16="http://schemas.microsoft.com/office/drawing/2014/main" id="{30224F59-57E3-8787-1584-16CF76FF0B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84223" y="4670745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74 h 16268"/>
                            <a:gd name="connsiteX3" fmla="*/ 2600 w 2600"/>
                            <a:gd name="connsiteY3" fmla="*/ 1496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74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35" name="Freeform: Shape 12834">
                          <a:extLst>
                            <a:ext uri="{FF2B5EF4-FFF2-40B4-BE49-F238E27FC236}">
                              <a16:creationId xmlns:a16="http://schemas.microsoft.com/office/drawing/2014/main" id="{A75A2FE7-1D05-676F-FE2F-CD523F9B28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98596" y="4679041"/>
                          <a:ext cx="2590" cy="16268"/>
                        </a:xfrm>
                        <a:custGeom>
                          <a:avLst/>
                          <a:gdLst>
                            <a:gd name="connsiteX0" fmla="*/ 0 w 2590"/>
                            <a:gd name="connsiteY0" fmla="*/ 0 h 16268"/>
                            <a:gd name="connsiteX1" fmla="*/ 0 w 2590"/>
                            <a:gd name="connsiteY1" fmla="*/ 16269 h 16268"/>
                            <a:gd name="connsiteX2" fmla="*/ 2591 w 2590"/>
                            <a:gd name="connsiteY2" fmla="*/ 14774 h 16268"/>
                            <a:gd name="connsiteX3" fmla="*/ 2591 w 2590"/>
                            <a:gd name="connsiteY3" fmla="*/ 1505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59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591" y="14774"/>
                              </a:lnTo>
                              <a:lnTo>
                                <a:pt x="2591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36" name="Freeform: Shape 12835">
                          <a:extLst>
                            <a:ext uri="{FF2B5EF4-FFF2-40B4-BE49-F238E27FC236}">
                              <a16:creationId xmlns:a16="http://schemas.microsoft.com/office/drawing/2014/main" id="{D05E2C82-BB5F-3CAE-5EDF-4D9623ED62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11445" y="4686461"/>
                          <a:ext cx="2600" cy="1627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78"/>
                            <a:gd name="connsiteX1" fmla="*/ 0 w 2600"/>
                            <a:gd name="connsiteY1" fmla="*/ 16278 h 16278"/>
                            <a:gd name="connsiteX2" fmla="*/ 2600 w 2600"/>
                            <a:gd name="connsiteY2" fmla="*/ 14773 h 16278"/>
                            <a:gd name="connsiteX3" fmla="*/ 2600 w 2600"/>
                            <a:gd name="connsiteY3" fmla="*/ 1505 h 162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78">
                              <a:moveTo>
                                <a:pt x="0" y="0"/>
                              </a:moveTo>
                              <a:lnTo>
                                <a:pt x="0" y="16278"/>
                              </a:lnTo>
                              <a:lnTo>
                                <a:pt x="2600" y="14773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807" name="Graphic 7674">
                        <a:extLst>
                          <a:ext uri="{FF2B5EF4-FFF2-40B4-BE49-F238E27FC236}">
                            <a16:creationId xmlns:a16="http://schemas.microsoft.com/office/drawing/2014/main" id="{856D6D9E-591C-D3FC-EC94-8074F054FA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24409" y="4693947"/>
                        <a:ext cx="41595" cy="58292"/>
                        <a:chOff x="17524409" y="4693947"/>
                        <a:chExt cx="41595" cy="58292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808" name="Graphic 7674">
                          <a:extLst>
                            <a:ext uri="{FF2B5EF4-FFF2-40B4-BE49-F238E27FC236}">
                              <a16:creationId xmlns:a16="http://schemas.microsoft.com/office/drawing/2014/main" id="{95BBCA10-1FA1-90DE-E6F4-9538AD85BA8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524409" y="4693947"/>
                          <a:ext cx="41595" cy="58292"/>
                          <a:chOff x="17524409" y="4693947"/>
                          <a:chExt cx="41595" cy="5829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815" name="Freeform: Shape 12814">
                            <a:extLst>
                              <a:ext uri="{FF2B5EF4-FFF2-40B4-BE49-F238E27FC236}">
                                <a16:creationId xmlns:a16="http://schemas.microsoft.com/office/drawing/2014/main" id="{0361F4EA-6A01-5DE2-9CA0-129D918D4D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5818" y="4694757"/>
                            <a:ext cx="40185" cy="39471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9471 h 39471"/>
                              <a:gd name="connsiteX1" fmla="*/ 0 w 40185"/>
                              <a:gd name="connsiteY1" fmla="*/ 16278 h 39471"/>
                              <a:gd name="connsiteX2" fmla="*/ 0 w 40185"/>
                              <a:gd name="connsiteY2" fmla="*/ 0 h 39471"/>
                              <a:gd name="connsiteX3" fmla="*/ 40186 w 40185"/>
                              <a:gd name="connsiteY3" fmla="*/ 23203 h 394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9471">
                                <a:moveTo>
                                  <a:pt x="40186" y="39471"/>
                                </a:moveTo>
                                <a:lnTo>
                                  <a:pt x="0" y="16278"/>
                                </a:lnTo>
                                <a:lnTo>
                                  <a:pt x="0" y="0"/>
                                </a:lnTo>
                                <a:lnTo>
                                  <a:pt x="40186" y="2320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16" name="Freeform: Shape 12815">
                            <a:extLst>
                              <a:ext uri="{FF2B5EF4-FFF2-40B4-BE49-F238E27FC236}">
                                <a16:creationId xmlns:a16="http://schemas.microsoft.com/office/drawing/2014/main" id="{7240F0EE-FC4A-6A01-B457-42E927327B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5818" y="4711035"/>
                            <a:ext cx="40185" cy="25927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193 h 25927"/>
                              <a:gd name="connsiteX1" fmla="*/ 0 w 40185"/>
                              <a:gd name="connsiteY1" fmla="*/ 0 h 25927"/>
                              <a:gd name="connsiteX2" fmla="*/ 0 w 40185"/>
                              <a:gd name="connsiteY2" fmla="*/ 2724 h 25927"/>
                              <a:gd name="connsiteX3" fmla="*/ 40186 w 40185"/>
                              <a:gd name="connsiteY3" fmla="*/ 25927 h 259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7">
                                <a:moveTo>
                                  <a:pt x="40186" y="2319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17" name="Freeform: Shape 12816">
                            <a:extLst>
                              <a:ext uri="{FF2B5EF4-FFF2-40B4-BE49-F238E27FC236}">
                                <a16:creationId xmlns:a16="http://schemas.microsoft.com/office/drawing/2014/main" id="{62A6315E-64E2-6417-0BF4-2001DBB622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5818" y="4713760"/>
                            <a:ext cx="40185" cy="36575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6576 h 36575"/>
                              <a:gd name="connsiteX1" fmla="*/ 0 w 40185"/>
                              <a:gd name="connsiteY1" fmla="*/ 13373 h 36575"/>
                              <a:gd name="connsiteX2" fmla="*/ 0 w 40185"/>
                              <a:gd name="connsiteY2" fmla="*/ 0 h 36575"/>
                              <a:gd name="connsiteX3" fmla="*/ 40186 w 40185"/>
                              <a:gd name="connsiteY3" fmla="*/ 23203 h 3657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6575">
                                <a:moveTo>
                                  <a:pt x="40186" y="36576"/>
                                </a:moveTo>
                                <a:lnTo>
                                  <a:pt x="0" y="13373"/>
                                </a:lnTo>
                                <a:lnTo>
                                  <a:pt x="0" y="0"/>
                                </a:lnTo>
                                <a:lnTo>
                                  <a:pt x="40186" y="2320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18" name="Freeform: Shape 12817">
                            <a:extLst>
                              <a:ext uri="{FF2B5EF4-FFF2-40B4-BE49-F238E27FC236}">
                                <a16:creationId xmlns:a16="http://schemas.microsoft.com/office/drawing/2014/main" id="{E00ED7EA-91AA-1872-2819-DBA39C78A5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5818" y="4725675"/>
                            <a:ext cx="40185" cy="24660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57 h 24660"/>
                              <a:gd name="connsiteX1" fmla="*/ 40186 w 40185"/>
                              <a:gd name="connsiteY1" fmla="*/ 24660 h 24660"/>
                              <a:gd name="connsiteX2" fmla="*/ 40186 w 40185"/>
                              <a:gd name="connsiteY2" fmla="*/ 21632 h 24660"/>
                              <a:gd name="connsiteX3" fmla="*/ 2610 w 40185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0">
                                <a:moveTo>
                                  <a:pt x="0" y="1457"/>
                                </a:moveTo>
                                <a:lnTo>
                                  <a:pt x="40186" y="24660"/>
                                </a:lnTo>
                                <a:lnTo>
                                  <a:pt x="40186" y="21632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19" name="Freeform: Shape 12818">
                            <a:extLst>
                              <a:ext uri="{FF2B5EF4-FFF2-40B4-BE49-F238E27FC236}">
                                <a16:creationId xmlns:a16="http://schemas.microsoft.com/office/drawing/2014/main" id="{A5B16404-E752-E22C-B6E0-657084CF8C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5818" y="4709569"/>
                            <a:ext cx="40185" cy="24660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67 h 24660"/>
                              <a:gd name="connsiteX1" fmla="*/ 40186 w 40185"/>
                              <a:gd name="connsiteY1" fmla="*/ 24660 h 24660"/>
                              <a:gd name="connsiteX2" fmla="*/ 40186 w 40185"/>
                              <a:gd name="connsiteY2" fmla="*/ 21641 h 24660"/>
                              <a:gd name="connsiteX3" fmla="*/ 2610 w 40185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0">
                                <a:moveTo>
                                  <a:pt x="0" y="1467"/>
                                </a:moveTo>
                                <a:lnTo>
                                  <a:pt x="40186" y="24660"/>
                                </a:lnTo>
                                <a:lnTo>
                                  <a:pt x="40186" y="2164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0" name="Freeform: Shape 12819">
                            <a:extLst>
                              <a:ext uri="{FF2B5EF4-FFF2-40B4-BE49-F238E27FC236}">
                                <a16:creationId xmlns:a16="http://schemas.microsoft.com/office/drawing/2014/main" id="{125C22FB-6E0A-983C-4138-8E782C21D0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4409" y="4726314"/>
                            <a:ext cx="40176" cy="25926"/>
                          </a:xfrm>
                          <a:custGeom>
                            <a:avLst/>
                            <a:gdLst>
                              <a:gd name="connsiteX0" fmla="*/ 40177 w 40176"/>
                              <a:gd name="connsiteY0" fmla="*/ 23203 h 25926"/>
                              <a:gd name="connsiteX1" fmla="*/ 0 w 40176"/>
                              <a:gd name="connsiteY1" fmla="*/ 0 h 25926"/>
                              <a:gd name="connsiteX2" fmla="*/ 0 w 40176"/>
                              <a:gd name="connsiteY2" fmla="*/ 2734 h 25926"/>
                              <a:gd name="connsiteX3" fmla="*/ 40177 w 40176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25926">
                                <a:moveTo>
                                  <a:pt x="40177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34"/>
                                </a:lnTo>
                                <a:lnTo>
                                  <a:pt x="40177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1" name="Freeform: Shape 12820">
                            <a:extLst>
                              <a:ext uri="{FF2B5EF4-FFF2-40B4-BE49-F238E27FC236}">
                                <a16:creationId xmlns:a16="http://schemas.microsoft.com/office/drawing/2014/main" id="{BBB56D48-9A95-7608-A8F2-966F7AEBD3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51631" y="4709664"/>
                            <a:ext cx="1419" cy="17087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7088 h 17087"/>
                              <a:gd name="connsiteX1" fmla="*/ 1419 w 1419"/>
                              <a:gd name="connsiteY1" fmla="*/ 819 h 17087"/>
                              <a:gd name="connsiteX2" fmla="*/ 0 w 1419"/>
                              <a:gd name="connsiteY2" fmla="*/ 0 h 17087"/>
                              <a:gd name="connsiteX3" fmla="*/ 0 w 141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87">
                                <a:moveTo>
                                  <a:pt x="1419" y="17088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2" name="Freeform: Shape 12821">
                            <a:extLst>
                              <a:ext uri="{FF2B5EF4-FFF2-40B4-BE49-F238E27FC236}">
                                <a16:creationId xmlns:a16="http://schemas.microsoft.com/office/drawing/2014/main" id="{4D214B0D-7C64-7640-7389-A005B927BF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51631" y="4728666"/>
                            <a:ext cx="1419" cy="1418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4183 h 14182"/>
                              <a:gd name="connsiteX1" fmla="*/ 1419 w 1419"/>
                              <a:gd name="connsiteY1" fmla="*/ 819 h 14182"/>
                              <a:gd name="connsiteX2" fmla="*/ 0 w 1419"/>
                              <a:gd name="connsiteY2" fmla="*/ 0 h 14182"/>
                              <a:gd name="connsiteX3" fmla="*/ 0 w 1419"/>
                              <a:gd name="connsiteY3" fmla="*/ 13373 h 141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82">
                                <a:moveTo>
                                  <a:pt x="1419" y="14183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3" name="Freeform: Shape 12822">
                            <a:extLst>
                              <a:ext uri="{FF2B5EF4-FFF2-40B4-BE49-F238E27FC236}">
                                <a16:creationId xmlns:a16="http://schemas.microsoft.com/office/drawing/2014/main" id="{398B9BAB-D303-5F08-927A-2147CB72AB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50221" y="4741220"/>
                            <a:ext cx="1409" cy="3543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819 h 3543"/>
                              <a:gd name="connsiteX1" fmla="*/ 1410 w 1409"/>
                              <a:gd name="connsiteY1" fmla="*/ 3543 h 3543"/>
                              <a:gd name="connsiteX2" fmla="*/ 0 w 1409"/>
                              <a:gd name="connsiteY2" fmla="*/ 2724 h 3543"/>
                              <a:gd name="connsiteX3" fmla="*/ 0 w 140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3543">
                                <a:moveTo>
                                  <a:pt x="1410" y="819"/>
                                </a:moveTo>
                                <a:lnTo>
                                  <a:pt x="1410" y="3543"/>
                                </a:lnTo>
                                <a:lnTo>
                                  <a:pt x="0" y="272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4" name="Freeform: Shape 12823">
                            <a:extLst>
                              <a:ext uri="{FF2B5EF4-FFF2-40B4-BE49-F238E27FC236}">
                                <a16:creationId xmlns:a16="http://schemas.microsoft.com/office/drawing/2014/main" id="{68DB6366-9856-EA21-0432-E8CE85611B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38772" y="4702244"/>
                            <a:ext cx="1419" cy="17087"/>
                          </a:xfrm>
                          <a:custGeom>
                            <a:avLst/>
                            <a:gdLst>
                              <a:gd name="connsiteX0" fmla="*/ 1420 w 1419"/>
                              <a:gd name="connsiteY0" fmla="*/ 17088 h 17087"/>
                              <a:gd name="connsiteX1" fmla="*/ 1420 w 1419"/>
                              <a:gd name="connsiteY1" fmla="*/ 810 h 17087"/>
                              <a:gd name="connsiteX2" fmla="*/ 0 w 1419"/>
                              <a:gd name="connsiteY2" fmla="*/ 0 h 17087"/>
                              <a:gd name="connsiteX3" fmla="*/ 0 w 141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87">
                                <a:moveTo>
                                  <a:pt x="1420" y="17088"/>
                                </a:moveTo>
                                <a:lnTo>
                                  <a:pt x="1420" y="810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5" name="Freeform: Shape 12824">
                            <a:extLst>
                              <a:ext uri="{FF2B5EF4-FFF2-40B4-BE49-F238E27FC236}">
                                <a16:creationId xmlns:a16="http://schemas.microsoft.com/office/drawing/2014/main" id="{458AB74A-FC76-7AEF-E341-9061ADA143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38772" y="4721246"/>
                            <a:ext cx="1419" cy="14182"/>
                          </a:xfrm>
                          <a:custGeom>
                            <a:avLst/>
                            <a:gdLst>
                              <a:gd name="connsiteX0" fmla="*/ 1420 w 1419"/>
                              <a:gd name="connsiteY0" fmla="*/ 14183 h 14182"/>
                              <a:gd name="connsiteX1" fmla="*/ 1420 w 1419"/>
                              <a:gd name="connsiteY1" fmla="*/ 810 h 14182"/>
                              <a:gd name="connsiteX2" fmla="*/ 0 w 1419"/>
                              <a:gd name="connsiteY2" fmla="*/ 0 h 14182"/>
                              <a:gd name="connsiteX3" fmla="*/ 0 w 1419"/>
                              <a:gd name="connsiteY3" fmla="*/ 13364 h 141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82">
                                <a:moveTo>
                                  <a:pt x="1420" y="14183"/>
                                </a:moveTo>
                                <a:lnTo>
                                  <a:pt x="1420" y="810"/>
                                </a:lnTo>
                                <a:lnTo>
                                  <a:pt x="0" y="0"/>
                                </a:lnTo>
                                <a:lnTo>
                                  <a:pt x="0" y="1336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6" name="Freeform: Shape 12825">
                            <a:extLst>
                              <a:ext uri="{FF2B5EF4-FFF2-40B4-BE49-F238E27FC236}">
                                <a16:creationId xmlns:a16="http://schemas.microsoft.com/office/drawing/2014/main" id="{A2C224E2-4C81-ED97-F728-AE7D172651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4409" y="4693947"/>
                            <a:ext cx="1409" cy="17087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7088 h 17087"/>
                              <a:gd name="connsiteX1" fmla="*/ 1410 w 1409"/>
                              <a:gd name="connsiteY1" fmla="*/ 810 h 17087"/>
                              <a:gd name="connsiteX2" fmla="*/ 0 w 1409"/>
                              <a:gd name="connsiteY2" fmla="*/ 0 h 17087"/>
                              <a:gd name="connsiteX3" fmla="*/ 0 w 140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7087">
                                <a:moveTo>
                                  <a:pt x="1410" y="17088"/>
                                </a:moveTo>
                                <a:lnTo>
                                  <a:pt x="1410" y="810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7" name="Freeform: Shape 12826">
                            <a:extLst>
                              <a:ext uri="{FF2B5EF4-FFF2-40B4-BE49-F238E27FC236}">
                                <a16:creationId xmlns:a16="http://schemas.microsoft.com/office/drawing/2014/main" id="{533D7830-873D-87B9-3747-C696C8D5B7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4409" y="4712941"/>
                            <a:ext cx="1409" cy="14192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4192 h 14192"/>
                              <a:gd name="connsiteX1" fmla="*/ 1410 w 1409"/>
                              <a:gd name="connsiteY1" fmla="*/ 819 h 14192"/>
                              <a:gd name="connsiteX2" fmla="*/ 0 w 1409"/>
                              <a:gd name="connsiteY2" fmla="*/ 0 h 14192"/>
                              <a:gd name="connsiteX3" fmla="*/ 0 w 1409"/>
                              <a:gd name="connsiteY3" fmla="*/ 13373 h 14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4192">
                                <a:moveTo>
                                  <a:pt x="1410" y="14192"/>
                                </a:moveTo>
                                <a:lnTo>
                                  <a:pt x="1410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8" name="Freeform: Shape 12827">
                            <a:extLst>
                              <a:ext uri="{FF2B5EF4-FFF2-40B4-BE49-F238E27FC236}">
                                <a16:creationId xmlns:a16="http://schemas.microsoft.com/office/drawing/2014/main" id="{49822D38-DCBF-BCB5-6F38-83FF9D5298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37363" y="4733791"/>
                            <a:ext cx="1409" cy="3552"/>
                          </a:xfrm>
                          <a:custGeom>
                            <a:avLst/>
                            <a:gdLst>
                              <a:gd name="connsiteX0" fmla="*/ 1409 w 1409"/>
                              <a:gd name="connsiteY0" fmla="*/ 819 h 3552"/>
                              <a:gd name="connsiteX1" fmla="*/ 1409 w 1409"/>
                              <a:gd name="connsiteY1" fmla="*/ 3553 h 3552"/>
                              <a:gd name="connsiteX2" fmla="*/ 0 w 1409"/>
                              <a:gd name="connsiteY2" fmla="*/ 2734 h 3552"/>
                              <a:gd name="connsiteX3" fmla="*/ 0 w 1409"/>
                              <a:gd name="connsiteY3" fmla="*/ 0 h 355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3552">
                                <a:moveTo>
                                  <a:pt x="1409" y="819"/>
                                </a:moveTo>
                                <a:lnTo>
                                  <a:pt x="1409" y="3553"/>
                                </a:lnTo>
                                <a:lnTo>
                                  <a:pt x="0" y="273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29" name="Freeform: Shape 12828">
                            <a:extLst>
                              <a:ext uri="{FF2B5EF4-FFF2-40B4-BE49-F238E27FC236}">
                                <a16:creationId xmlns:a16="http://schemas.microsoft.com/office/drawing/2014/main" id="{E87EB5E0-0335-1013-C031-EB743736EC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524409" y="4726314"/>
                            <a:ext cx="40176" cy="25926"/>
                          </a:xfrm>
                          <a:custGeom>
                            <a:avLst/>
                            <a:gdLst>
                              <a:gd name="connsiteX0" fmla="*/ 40177 w 40176"/>
                              <a:gd name="connsiteY0" fmla="*/ 23203 h 25926"/>
                              <a:gd name="connsiteX1" fmla="*/ 0 w 40176"/>
                              <a:gd name="connsiteY1" fmla="*/ 0 h 25926"/>
                              <a:gd name="connsiteX2" fmla="*/ 0 w 40176"/>
                              <a:gd name="connsiteY2" fmla="*/ 2734 h 25926"/>
                              <a:gd name="connsiteX3" fmla="*/ 40177 w 40176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25926">
                                <a:moveTo>
                                  <a:pt x="40177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34"/>
                                </a:lnTo>
                                <a:lnTo>
                                  <a:pt x="40177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809" name="Freeform: Shape 12808">
                          <a:extLst>
                            <a:ext uri="{FF2B5EF4-FFF2-40B4-BE49-F238E27FC236}">
                              <a16:creationId xmlns:a16="http://schemas.microsoft.com/office/drawing/2014/main" id="{1D8A2029-C5D2-F927-60ED-9BF8AE56E1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25818" y="4713760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50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10" name="Freeform: Shape 12809">
                          <a:extLst>
                            <a:ext uri="{FF2B5EF4-FFF2-40B4-BE49-F238E27FC236}">
                              <a16:creationId xmlns:a16="http://schemas.microsoft.com/office/drawing/2014/main" id="{B925FE7B-4C31-66E8-39BD-3BBD3E3C1E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40192" y="4722056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77 h 13373"/>
                            <a:gd name="connsiteX3" fmla="*/ 2600 w 2600"/>
                            <a:gd name="connsiteY3" fmla="*/ 150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77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11" name="Freeform: Shape 12810">
                          <a:extLst>
                            <a:ext uri="{FF2B5EF4-FFF2-40B4-BE49-F238E27FC236}">
                              <a16:creationId xmlns:a16="http://schemas.microsoft.com/office/drawing/2014/main" id="{8CFD255C-88AB-AD96-2293-03F274B08B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53050" y="4729485"/>
                          <a:ext cx="2600" cy="1336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63"/>
                            <a:gd name="connsiteX1" fmla="*/ 0 w 2600"/>
                            <a:gd name="connsiteY1" fmla="*/ 13363 h 13363"/>
                            <a:gd name="connsiteX2" fmla="*/ 2600 w 2600"/>
                            <a:gd name="connsiteY2" fmla="*/ 11868 h 13363"/>
                            <a:gd name="connsiteX3" fmla="*/ 2600 w 2600"/>
                            <a:gd name="connsiteY3" fmla="*/ 1495 h 13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63">
                              <a:moveTo>
                                <a:pt x="0" y="0"/>
                              </a:moveTo>
                              <a:lnTo>
                                <a:pt x="0" y="13363"/>
                              </a:lnTo>
                              <a:lnTo>
                                <a:pt x="2600" y="11868"/>
                              </a:lnTo>
                              <a:lnTo>
                                <a:pt x="2600" y="14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12" name="Freeform: Shape 12811">
                          <a:extLst>
                            <a:ext uri="{FF2B5EF4-FFF2-40B4-BE49-F238E27FC236}">
                              <a16:creationId xmlns:a16="http://schemas.microsoft.com/office/drawing/2014/main" id="{FBB1F7C0-39CA-8CA2-F312-C691ED36A8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25818" y="4694757"/>
                          <a:ext cx="2600" cy="1627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78"/>
                            <a:gd name="connsiteX1" fmla="*/ 0 w 2600"/>
                            <a:gd name="connsiteY1" fmla="*/ 16278 h 16278"/>
                            <a:gd name="connsiteX2" fmla="*/ 2600 w 2600"/>
                            <a:gd name="connsiteY2" fmla="*/ 14773 h 16278"/>
                            <a:gd name="connsiteX3" fmla="*/ 2600 w 2600"/>
                            <a:gd name="connsiteY3" fmla="*/ 1505 h 162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78">
                              <a:moveTo>
                                <a:pt x="0" y="0"/>
                              </a:moveTo>
                              <a:lnTo>
                                <a:pt x="0" y="16278"/>
                              </a:lnTo>
                              <a:lnTo>
                                <a:pt x="2600" y="14773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13" name="Freeform: Shape 12812">
                          <a:extLst>
                            <a:ext uri="{FF2B5EF4-FFF2-40B4-BE49-F238E27FC236}">
                              <a16:creationId xmlns:a16="http://schemas.microsoft.com/office/drawing/2014/main" id="{84AAEB7D-1147-BBCE-58D1-96A99BC6D2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40192" y="4703053"/>
                          <a:ext cx="2600" cy="1627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78"/>
                            <a:gd name="connsiteX1" fmla="*/ 0 w 2600"/>
                            <a:gd name="connsiteY1" fmla="*/ 16278 h 16278"/>
                            <a:gd name="connsiteX2" fmla="*/ 2600 w 2600"/>
                            <a:gd name="connsiteY2" fmla="*/ 14774 h 16278"/>
                            <a:gd name="connsiteX3" fmla="*/ 2600 w 2600"/>
                            <a:gd name="connsiteY3" fmla="*/ 1505 h 162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78">
                              <a:moveTo>
                                <a:pt x="0" y="0"/>
                              </a:moveTo>
                              <a:lnTo>
                                <a:pt x="0" y="16278"/>
                              </a:lnTo>
                              <a:lnTo>
                                <a:pt x="2600" y="14774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14" name="Freeform: Shape 12813">
                          <a:extLst>
                            <a:ext uri="{FF2B5EF4-FFF2-40B4-BE49-F238E27FC236}">
                              <a16:creationId xmlns:a16="http://schemas.microsoft.com/office/drawing/2014/main" id="{274E975D-37FD-D0EF-A62E-567DF61C7A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53050" y="4710483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8 h 16268"/>
                            <a:gd name="connsiteX2" fmla="*/ 2600 w 2600"/>
                            <a:gd name="connsiteY2" fmla="*/ 14773 h 16268"/>
                            <a:gd name="connsiteX3" fmla="*/ 2600 w 2600"/>
                            <a:gd name="connsiteY3" fmla="*/ 1495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8"/>
                              </a:lnTo>
                              <a:lnTo>
                                <a:pt x="2600" y="14773"/>
                              </a:lnTo>
                              <a:lnTo>
                                <a:pt x="2600" y="14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54" name="Graphic 7674">
                      <a:extLst>
                        <a:ext uri="{FF2B5EF4-FFF2-40B4-BE49-F238E27FC236}">
                          <a16:creationId xmlns:a16="http://schemas.microsoft.com/office/drawing/2014/main" id="{864E7CAD-613F-7A77-932A-8427BC35F4EB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721189" y="4047496"/>
                      <a:ext cx="84582" cy="91825"/>
                      <a:chOff x="17362846" y="4595602"/>
                      <a:chExt cx="94097" cy="102155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757" name="Graphic 7674">
                        <a:extLst>
                          <a:ext uri="{FF2B5EF4-FFF2-40B4-BE49-F238E27FC236}">
                            <a16:creationId xmlns:a16="http://schemas.microsoft.com/office/drawing/2014/main" id="{3ADEC180-7A03-FD72-74DD-55463CDF22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2846" y="4595602"/>
                        <a:ext cx="94097" cy="102155"/>
                        <a:chOff x="17362846" y="4595602"/>
                        <a:chExt cx="94097" cy="10215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802" name="Freeform: Shape 12801">
                          <a:extLst>
                            <a:ext uri="{FF2B5EF4-FFF2-40B4-BE49-F238E27FC236}">
                              <a16:creationId xmlns:a16="http://schemas.microsoft.com/office/drawing/2014/main" id="{BE03EDD2-9821-F156-BEB9-FCCA84737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62846" y="4595602"/>
                          <a:ext cx="94097" cy="102155"/>
                        </a:xfrm>
                        <a:custGeom>
                          <a:avLst/>
                          <a:gdLst>
                            <a:gd name="connsiteX0" fmla="*/ 94098 w 94097"/>
                            <a:gd name="connsiteY0" fmla="*/ 54321 h 102155"/>
                            <a:gd name="connsiteX1" fmla="*/ 0 w 94097"/>
                            <a:gd name="connsiteY1" fmla="*/ 0 h 102155"/>
                            <a:gd name="connsiteX2" fmla="*/ 0 w 94097"/>
                            <a:gd name="connsiteY2" fmla="*/ 47835 h 102155"/>
                            <a:gd name="connsiteX3" fmla="*/ 94098 w 94097"/>
                            <a:gd name="connsiteY3" fmla="*/ 102155 h 1021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94097" h="102155">
                              <a:moveTo>
                                <a:pt x="94098" y="54321"/>
                              </a:moveTo>
                              <a:lnTo>
                                <a:pt x="0" y="0"/>
                              </a:lnTo>
                              <a:lnTo>
                                <a:pt x="0" y="47835"/>
                              </a:lnTo>
                              <a:lnTo>
                                <a:pt x="94098" y="1021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D07D71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03" name="Freeform: Shape 12802">
                          <a:extLst>
                            <a:ext uri="{FF2B5EF4-FFF2-40B4-BE49-F238E27FC236}">
                              <a16:creationId xmlns:a16="http://schemas.microsoft.com/office/drawing/2014/main" id="{8EF04191-8941-9FCD-2897-17AC595C43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67208" y="4598116"/>
                          <a:ext cx="89735" cy="94611"/>
                        </a:xfrm>
                        <a:custGeom>
                          <a:avLst/>
                          <a:gdLst>
                            <a:gd name="connsiteX0" fmla="*/ 89735 w 89735"/>
                            <a:gd name="connsiteY0" fmla="*/ 94612 h 94611"/>
                            <a:gd name="connsiteX1" fmla="*/ 0 w 89735"/>
                            <a:gd name="connsiteY1" fmla="*/ 42806 h 94611"/>
                            <a:gd name="connsiteX2" fmla="*/ 0 w 89735"/>
                            <a:gd name="connsiteY2" fmla="*/ 0 h 94611"/>
                            <a:gd name="connsiteX3" fmla="*/ 89735 w 89735"/>
                            <a:gd name="connsiteY3" fmla="*/ 51807 h 946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9735" h="94611">
                              <a:moveTo>
                                <a:pt x="89735" y="94612"/>
                              </a:moveTo>
                              <a:lnTo>
                                <a:pt x="0" y="42806"/>
                              </a:lnTo>
                              <a:lnTo>
                                <a:pt x="0" y="0"/>
                              </a:lnTo>
                              <a:lnTo>
                                <a:pt x="89735" y="5180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804" name="Freeform: Shape 12803">
                          <a:extLst>
                            <a:ext uri="{FF2B5EF4-FFF2-40B4-BE49-F238E27FC236}">
                              <a16:creationId xmlns:a16="http://schemas.microsoft.com/office/drawing/2014/main" id="{9341DAB3-A52D-083B-8181-ED929BE83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62846" y="4595602"/>
                          <a:ext cx="4362" cy="47834"/>
                        </a:xfrm>
                        <a:custGeom>
                          <a:avLst/>
                          <a:gdLst>
                            <a:gd name="connsiteX0" fmla="*/ 0 w 4362"/>
                            <a:gd name="connsiteY0" fmla="*/ 47835 h 47834"/>
                            <a:gd name="connsiteX1" fmla="*/ 4363 w 4362"/>
                            <a:gd name="connsiteY1" fmla="*/ 45320 h 47834"/>
                            <a:gd name="connsiteX2" fmla="*/ 4363 w 4362"/>
                            <a:gd name="connsiteY2" fmla="*/ 2514 h 47834"/>
                            <a:gd name="connsiteX3" fmla="*/ 0 w 4362"/>
                            <a:gd name="connsiteY3" fmla="*/ 0 h 478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362" h="47834">
                              <a:moveTo>
                                <a:pt x="0" y="47835"/>
                              </a:moveTo>
                              <a:lnTo>
                                <a:pt x="4363" y="45320"/>
                              </a:lnTo>
                              <a:lnTo>
                                <a:pt x="4363" y="2514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1635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58" name="Graphic 7674">
                        <a:extLst>
                          <a:ext uri="{FF2B5EF4-FFF2-40B4-BE49-F238E27FC236}">
                            <a16:creationId xmlns:a16="http://schemas.microsoft.com/office/drawing/2014/main" id="{0C5AFBF0-B531-C15D-7876-52B4F693FF4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71180" y="4605479"/>
                        <a:ext cx="40185" cy="58302"/>
                        <a:chOff x="17371180" y="4605479"/>
                        <a:chExt cx="40185" cy="58302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782" name="Graphic 7674">
                          <a:extLst>
                            <a:ext uri="{FF2B5EF4-FFF2-40B4-BE49-F238E27FC236}">
                              <a16:creationId xmlns:a16="http://schemas.microsoft.com/office/drawing/2014/main" id="{9426186B-8697-72F8-2546-F82250DA8E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371180" y="4605479"/>
                          <a:ext cx="40185" cy="58302"/>
                          <a:chOff x="17371180" y="4605479"/>
                          <a:chExt cx="40185" cy="5830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789" name="Freeform: Shape 12788">
                            <a:extLst>
                              <a:ext uri="{FF2B5EF4-FFF2-40B4-BE49-F238E27FC236}">
                                <a16:creationId xmlns:a16="http://schemas.microsoft.com/office/drawing/2014/main" id="{BA4C185E-F513-EDA2-53CB-98BBEB6B96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05479"/>
                            <a:ext cx="40185" cy="39471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9472 h 39471"/>
                              <a:gd name="connsiteX1" fmla="*/ 0 w 40185"/>
                              <a:gd name="connsiteY1" fmla="*/ 16269 h 39471"/>
                              <a:gd name="connsiteX2" fmla="*/ 0 w 40185"/>
                              <a:gd name="connsiteY2" fmla="*/ 0 h 39471"/>
                              <a:gd name="connsiteX3" fmla="*/ 40186 w 40185"/>
                              <a:gd name="connsiteY3" fmla="*/ 23203 h 394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9471">
                                <a:moveTo>
                                  <a:pt x="40186" y="39472"/>
                                </a:moveTo>
                                <a:lnTo>
                                  <a:pt x="0" y="16269"/>
                                </a:lnTo>
                                <a:lnTo>
                                  <a:pt x="0" y="0"/>
                                </a:lnTo>
                                <a:lnTo>
                                  <a:pt x="40186" y="2320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0" name="Freeform: Shape 12789">
                            <a:extLst>
                              <a:ext uri="{FF2B5EF4-FFF2-40B4-BE49-F238E27FC236}">
                                <a16:creationId xmlns:a16="http://schemas.microsoft.com/office/drawing/2014/main" id="{C5D6CDB6-8A17-C5E4-A9A1-2FA376000C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21748"/>
                            <a:ext cx="40185" cy="2593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203 h 25936"/>
                              <a:gd name="connsiteX1" fmla="*/ 0 w 40185"/>
                              <a:gd name="connsiteY1" fmla="*/ 0 h 25936"/>
                              <a:gd name="connsiteX2" fmla="*/ 0 w 40185"/>
                              <a:gd name="connsiteY2" fmla="*/ 2734 h 25936"/>
                              <a:gd name="connsiteX3" fmla="*/ 40186 w 40185"/>
                              <a:gd name="connsiteY3" fmla="*/ 25936 h 2593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36">
                                <a:moveTo>
                                  <a:pt x="40186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34"/>
                                </a:lnTo>
                                <a:lnTo>
                                  <a:pt x="40186" y="2593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1" name="Freeform: Shape 12790">
                            <a:extLst>
                              <a:ext uri="{FF2B5EF4-FFF2-40B4-BE49-F238E27FC236}">
                                <a16:creationId xmlns:a16="http://schemas.microsoft.com/office/drawing/2014/main" id="{7E0C8B3C-33A0-E629-A7C5-7FB64C61758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24482"/>
                            <a:ext cx="40185" cy="36575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36576 h 36575"/>
                              <a:gd name="connsiteX1" fmla="*/ 0 w 40185"/>
                              <a:gd name="connsiteY1" fmla="*/ 13373 h 36575"/>
                              <a:gd name="connsiteX2" fmla="*/ 0 w 40185"/>
                              <a:gd name="connsiteY2" fmla="*/ 0 h 36575"/>
                              <a:gd name="connsiteX3" fmla="*/ 40186 w 40185"/>
                              <a:gd name="connsiteY3" fmla="*/ 23203 h 3657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36575">
                                <a:moveTo>
                                  <a:pt x="40186" y="36576"/>
                                </a:moveTo>
                                <a:lnTo>
                                  <a:pt x="0" y="13373"/>
                                </a:lnTo>
                                <a:lnTo>
                                  <a:pt x="0" y="0"/>
                                </a:lnTo>
                                <a:lnTo>
                                  <a:pt x="40186" y="2320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2" name="Freeform: Shape 12791">
                            <a:extLst>
                              <a:ext uri="{FF2B5EF4-FFF2-40B4-BE49-F238E27FC236}">
                                <a16:creationId xmlns:a16="http://schemas.microsoft.com/office/drawing/2014/main" id="{911AE889-C3BA-1CF2-4ACF-04F738AD085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36388"/>
                            <a:ext cx="40185" cy="24669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67 h 24669"/>
                              <a:gd name="connsiteX1" fmla="*/ 40186 w 40185"/>
                              <a:gd name="connsiteY1" fmla="*/ 24670 h 24669"/>
                              <a:gd name="connsiteX2" fmla="*/ 40186 w 40185"/>
                              <a:gd name="connsiteY2" fmla="*/ 21641 h 24669"/>
                              <a:gd name="connsiteX3" fmla="*/ 2610 w 40185"/>
                              <a:gd name="connsiteY3" fmla="*/ 0 h 2466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9">
                                <a:moveTo>
                                  <a:pt x="0" y="1467"/>
                                </a:moveTo>
                                <a:lnTo>
                                  <a:pt x="40186" y="24670"/>
                                </a:lnTo>
                                <a:lnTo>
                                  <a:pt x="40186" y="2164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3" name="Freeform: Shape 12792">
                            <a:extLst>
                              <a:ext uri="{FF2B5EF4-FFF2-40B4-BE49-F238E27FC236}">
                                <a16:creationId xmlns:a16="http://schemas.microsoft.com/office/drawing/2014/main" id="{42293AAF-4B67-32E1-B50E-95590F06896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20291"/>
                            <a:ext cx="40185" cy="24660"/>
                          </a:xfrm>
                          <a:custGeom>
                            <a:avLst/>
                            <a:gdLst>
                              <a:gd name="connsiteX0" fmla="*/ 0 w 40185"/>
                              <a:gd name="connsiteY0" fmla="*/ 1457 h 24660"/>
                              <a:gd name="connsiteX1" fmla="*/ 40186 w 40185"/>
                              <a:gd name="connsiteY1" fmla="*/ 24660 h 24660"/>
                              <a:gd name="connsiteX2" fmla="*/ 40186 w 40185"/>
                              <a:gd name="connsiteY2" fmla="*/ 21631 h 24660"/>
                              <a:gd name="connsiteX3" fmla="*/ 2610 w 40185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4660">
                                <a:moveTo>
                                  <a:pt x="0" y="1457"/>
                                </a:moveTo>
                                <a:lnTo>
                                  <a:pt x="40186" y="24660"/>
                                </a:lnTo>
                                <a:lnTo>
                                  <a:pt x="40186" y="2163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4" name="Freeform: Shape 12793">
                            <a:extLst>
                              <a:ext uri="{FF2B5EF4-FFF2-40B4-BE49-F238E27FC236}">
                                <a16:creationId xmlns:a16="http://schemas.microsoft.com/office/drawing/2014/main" id="{877ADAC1-169F-B1D9-1E40-4453BB71A39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37855"/>
                            <a:ext cx="40185" cy="2592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203 h 25926"/>
                              <a:gd name="connsiteX1" fmla="*/ 0 w 40185"/>
                              <a:gd name="connsiteY1" fmla="*/ 0 h 25926"/>
                              <a:gd name="connsiteX2" fmla="*/ 0 w 40185"/>
                              <a:gd name="connsiteY2" fmla="*/ 2724 h 25926"/>
                              <a:gd name="connsiteX3" fmla="*/ 40186 w 40185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6">
                                <a:moveTo>
                                  <a:pt x="40186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5" name="Freeform: Shape 12794">
                            <a:extLst>
                              <a:ext uri="{FF2B5EF4-FFF2-40B4-BE49-F238E27FC236}">
                                <a16:creationId xmlns:a16="http://schemas.microsoft.com/office/drawing/2014/main" id="{D26164AC-9F3B-A224-200C-23CDE0D76F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96993" y="4620386"/>
                            <a:ext cx="1419" cy="17087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7088 h 17087"/>
                              <a:gd name="connsiteX1" fmla="*/ 1419 w 1419"/>
                              <a:gd name="connsiteY1" fmla="*/ 819 h 17087"/>
                              <a:gd name="connsiteX2" fmla="*/ 0 w 1419"/>
                              <a:gd name="connsiteY2" fmla="*/ 0 h 17087"/>
                              <a:gd name="connsiteX3" fmla="*/ 0 w 141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87">
                                <a:moveTo>
                                  <a:pt x="1419" y="17088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6" name="Freeform: Shape 12795">
                            <a:extLst>
                              <a:ext uri="{FF2B5EF4-FFF2-40B4-BE49-F238E27FC236}">
                                <a16:creationId xmlns:a16="http://schemas.microsoft.com/office/drawing/2014/main" id="{0B9B5C6D-776A-6ADF-BCC8-B619C2BE8AF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96993" y="4639388"/>
                            <a:ext cx="1419" cy="1418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4183 h 14182"/>
                              <a:gd name="connsiteX1" fmla="*/ 1419 w 1419"/>
                              <a:gd name="connsiteY1" fmla="*/ 810 h 14182"/>
                              <a:gd name="connsiteX2" fmla="*/ 0 w 1419"/>
                              <a:gd name="connsiteY2" fmla="*/ 0 h 14182"/>
                              <a:gd name="connsiteX3" fmla="*/ 0 w 1419"/>
                              <a:gd name="connsiteY3" fmla="*/ 13364 h 141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82">
                                <a:moveTo>
                                  <a:pt x="1419" y="14183"/>
                                </a:moveTo>
                                <a:lnTo>
                                  <a:pt x="1419" y="810"/>
                                </a:lnTo>
                                <a:lnTo>
                                  <a:pt x="0" y="0"/>
                                </a:lnTo>
                                <a:lnTo>
                                  <a:pt x="0" y="1336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7" name="Freeform: Shape 12796">
                            <a:extLst>
                              <a:ext uri="{FF2B5EF4-FFF2-40B4-BE49-F238E27FC236}">
                                <a16:creationId xmlns:a16="http://schemas.microsoft.com/office/drawing/2014/main" id="{64B13FE8-865F-9E5D-65D7-E7ADDE5BB7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96993" y="4652752"/>
                            <a:ext cx="1419" cy="355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819 h 3552"/>
                              <a:gd name="connsiteX1" fmla="*/ 1419 w 1419"/>
                              <a:gd name="connsiteY1" fmla="*/ 3553 h 3552"/>
                              <a:gd name="connsiteX2" fmla="*/ 0 w 1419"/>
                              <a:gd name="connsiteY2" fmla="*/ 2734 h 3552"/>
                              <a:gd name="connsiteX3" fmla="*/ 0 w 1419"/>
                              <a:gd name="connsiteY3" fmla="*/ 0 h 355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3552">
                                <a:moveTo>
                                  <a:pt x="1419" y="819"/>
                                </a:moveTo>
                                <a:lnTo>
                                  <a:pt x="1419" y="3553"/>
                                </a:lnTo>
                                <a:lnTo>
                                  <a:pt x="0" y="273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8" name="Freeform: Shape 12797">
                            <a:extLst>
                              <a:ext uri="{FF2B5EF4-FFF2-40B4-BE49-F238E27FC236}">
                                <a16:creationId xmlns:a16="http://schemas.microsoft.com/office/drawing/2014/main" id="{2663DC4F-8B5D-481F-1889-16ACF1DA28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84134" y="4612956"/>
                            <a:ext cx="1419" cy="17097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7098 h 17097"/>
                              <a:gd name="connsiteX1" fmla="*/ 1419 w 1419"/>
                              <a:gd name="connsiteY1" fmla="*/ 819 h 17097"/>
                              <a:gd name="connsiteX2" fmla="*/ 0 w 1419"/>
                              <a:gd name="connsiteY2" fmla="*/ 0 h 17097"/>
                              <a:gd name="connsiteX3" fmla="*/ 0 w 1419"/>
                              <a:gd name="connsiteY3" fmla="*/ 16278 h 1709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97">
                                <a:moveTo>
                                  <a:pt x="1419" y="17098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7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99" name="Freeform: Shape 12798">
                            <a:extLst>
                              <a:ext uri="{FF2B5EF4-FFF2-40B4-BE49-F238E27FC236}">
                                <a16:creationId xmlns:a16="http://schemas.microsoft.com/office/drawing/2014/main" id="{1B75DBA8-798A-FEE5-EE2C-74CBCDA50A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84134" y="4631959"/>
                            <a:ext cx="1419" cy="1419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4192 h 14192"/>
                              <a:gd name="connsiteX1" fmla="*/ 1419 w 1419"/>
                              <a:gd name="connsiteY1" fmla="*/ 819 h 14192"/>
                              <a:gd name="connsiteX2" fmla="*/ 0 w 1419"/>
                              <a:gd name="connsiteY2" fmla="*/ 0 h 14192"/>
                              <a:gd name="connsiteX3" fmla="*/ 0 w 1419"/>
                              <a:gd name="connsiteY3" fmla="*/ 13373 h 14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92">
                                <a:moveTo>
                                  <a:pt x="1419" y="14192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00" name="Freeform: Shape 12799">
                            <a:extLst>
                              <a:ext uri="{FF2B5EF4-FFF2-40B4-BE49-F238E27FC236}">
                                <a16:creationId xmlns:a16="http://schemas.microsoft.com/office/drawing/2014/main" id="{97DE1EC5-27D3-3378-F1A2-F5E967F17B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84134" y="4645332"/>
                            <a:ext cx="1419" cy="3543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819 h 3543"/>
                              <a:gd name="connsiteX1" fmla="*/ 1419 w 1419"/>
                              <a:gd name="connsiteY1" fmla="*/ 3543 h 3543"/>
                              <a:gd name="connsiteX2" fmla="*/ 0 w 1419"/>
                              <a:gd name="connsiteY2" fmla="*/ 2734 h 3543"/>
                              <a:gd name="connsiteX3" fmla="*/ 0 w 141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3543">
                                <a:moveTo>
                                  <a:pt x="1419" y="819"/>
                                </a:moveTo>
                                <a:lnTo>
                                  <a:pt x="1419" y="3543"/>
                                </a:lnTo>
                                <a:lnTo>
                                  <a:pt x="0" y="273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801" name="Freeform: Shape 12800">
                            <a:extLst>
                              <a:ext uri="{FF2B5EF4-FFF2-40B4-BE49-F238E27FC236}">
                                <a16:creationId xmlns:a16="http://schemas.microsoft.com/office/drawing/2014/main" id="{C5F78D8D-DCB6-7389-D9E1-BA3A207180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71180" y="4637855"/>
                            <a:ext cx="40185" cy="25926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203 h 25926"/>
                              <a:gd name="connsiteX1" fmla="*/ 0 w 40185"/>
                              <a:gd name="connsiteY1" fmla="*/ 0 h 25926"/>
                              <a:gd name="connsiteX2" fmla="*/ 0 w 40185"/>
                              <a:gd name="connsiteY2" fmla="*/ 2724 h 25926"/>
                              <a:gd name="connsiteX3" fmla="*/ 40186 w 40185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6">
                                <a:moveTo>
                                  <a:pt x="40186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783" name="Freeform: Shape 12782">
                          <a:extLst>
                            <a:ext uri="{FF2B5EF4-FFF2-40B4-BE49-F238E27FC236}">
                              <a16:creationId xmlns:a16="http://schemas.microsoft.com/office/drawing/2014/main" id="{4F05398C-FBD1-A16D-92F0-AA1DD744CB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71180" y="4624482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496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84" name="Freeform: Shape 12783">
                          <a:extLst>
                            <a:ext uri="{FF2B5EF4-FFF2-40B4-BE49-F238E27FC236}">
                              <a16:creationId xmlns:a16="http://schemas.microsoft.com/office/drawing/2014/main" id="{94CE8BEA-F7E1-25EF-AC03-2668FEEB48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85553" y="4632778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50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85" name="Freeform: Shape 12784">
                          <a:extLst>
                            <a:ext uri="{FF2B5EF4-FFF2-40B4-BE49-F238E27FC236}">
                              <a16:creationId xmlns:a16="http://schemas.microsoft.com/office/drawing/2014/main" id="{B9F27388-A1E0-9191-15C9-2D231A1C5A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98412" y="4640198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78 h 13373"/>
                            <a:gd name="connsiteX3" fmla="*/ 2600 w 2600"/>
                            <a:gd name="connsiteY3" fmla="*/ 1505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78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86" name="Freeform: Shape 12785">
                          <a:extLst>
                            <a:ext uri="{FF2B5EF4-FFF2-40B4-BE49-F238E27FC236}">
                              <a16:creationId xmlns:a16="http://schemas.microsoft.com/office/drawing/2014/main" id="{813C4F11-D5CC-819E-A6B2-EA8114E816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71180" y="4605479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73 h 16268"/>
                            <a:gd name="connsiteX3" fmla="*/ 2600 w 2600"/>
                            <a:gd name="connsiteY3" fmla="*/ 1505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73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87" name="Freeform: Shape 12786">
                          <a:extLst>
                            <a:ext uri="{FF2B5EF4-FFF2-40B4-BE49-F238E27FC236}">
                              <a16:creationId xmlns:a16="http://schemas.microsoft.com/office/drawing/2014/main" id="{95AEAE40-2120-88BC-ADE0-394569A88C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85553" y="4613776"/>
                          <a:ext cx="2600" cy="1627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78"/>
                            <a:gd name="connsiteX1" fmla="*/ 0 w 2600"/>
                            <a:gd name="connsiteY1" fmla="*/ 16278 h 16278"/>
                            <a:gd name="connsiteX2" fmla="*/ 2600 w 2600"/>
                            <a:gd name="connsiteY2" fmla="*/ 14773 h 16278"/>
                            <a:gd name="connsiteX3" fmla="*/ 2600 w 2600"/>
                            <a:gd name="connsiteY3" fmla="*/ 1505 h 162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78">
                              <a:moveTo>
                                <a:pt x="0" y="0"/>
                              </a:moveTo>
                              <a:lnTo>
                                <a:pt x="0" y="16278"/>
                              </a:lnTo>
                              <a:lnTo>
                                <a:pt x="2600" y="14773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88" name="Freeform: Shape 12787">
                          <a:extLst>
                            <a:ext uri="{FF2B5EF4-FFF2-40B4-BE49-F238E27FC236}">
                              <a16:creationId xmlns:a16="http://schemas.microsoft.com/office/drawing/2014/main" id="{0238D68C-79FF-CCEE-17AF-744E976725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98412" y="4621205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64 h 16268"/>
                            <a:gd name="connsiteX3" fmla="*/ 2600 w 2600"/>
                            <a:gd name="connsiteY3" fmla="*/ 1496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64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59" name="Graphic 7674">
                        <a:extLst>
                          <a:ext uri="{FF2B5EF4-FFF2-40B4-BE49-F238E27FC236}">
                            <a16:creationId xmlns:a16="http://schemas.microsoft.com/office/drawing/2014/main" id="{E748AE46-ED6C-76A0-9D5C-089EAFE959E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11366" y="4628682"/>
                        <a:ext cx="41595" cy="58302"/>
                        <a:chOff x="17411366" y="4628682"/>
                        <a:chExt cx="41595" cy="58302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760" name="Graphic 7674">
                          <a:extLst>
                            <a:ext uri="{FF2B5EF4-FFF2-40B4-BE49-F238E27FC236}">
                              <a16:creationId xmlns:a16="http://schemas.microsoft.com/office/drawing/2014/main" id="{CC3B27C8-0E45-5EA6-E2F1-2FE5D639656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411366" y="4628682"/>
                          <a:ext cx="41595" cy="58302"/>
                          <a:chOff x="17411366" y="4628682"/>
                          <a:chExt cx="41595" cy="5830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767" name="Freeform: Shape 12766">
                            <a:extLst>
                              <a:ext uri="{FF2B5EF4-FFF2-40B4-BE49-F238E27FC236}">
                                <a16:creationId xmlns:a16="http://schemas.microsoft.com/office/drawing/2014/main" id="{F570EBD3-23E1-FA37-523A-4FE5297BDD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2785" y="4629501"/>
                            <a:ext cx="40176" cy="39471"/>
                          </a:xfrm>
                          <a:custGeom>
                            <a:avLst/>
                            <a:gdLst>
                              <a:gd name="connsiteX0" fmla="*/ 40177 w 40176"/>
                              <a:gd name="connsiteY0" fmla="*/ 39472 h 39471"/>
                              <a:gd name="connsiteX1" fmla="*/ 0 w 40176"/>
                              <a:gd name="connsiteY1" fmla="*/ 16269 h 39471"/>
                              <a:gd name="connsiteX2" fmla="*/ 0 w 40176"/>
                              <a:gd name="connsiteY2" fmla="*/ 0 h 39471"/>
                              <a:gd name="connsiteX3" fmla="*/ 40177 w 40176"/>
                              <a:gd name="connsiteY3" fmla="*/ 23193 h 394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39471">
                                <a:moveTo>
                                  <a:pt x="40177" y="39472"/>
                                </a:moveTo>
                                <a:lnTo>
                                  <a:pt x="0" y="16269"/>
                                </a:lnTo>
                                <a:lnTo>
                                  <a:pt x="0" y="0"/>
                                </a:lnTo>
                                <a:lnTo>
                                  <a:pt x="40177" y="2319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68" name="Freeform: Shape 12767">
                            <a:extLst>
                              <a:ext uri="{FF2B5EF4-FFF2-40B4-BE49-F238E27FC236}">
                                <a16:creationId xmlns:a16="http://schemas.microsoft.com/office/drawing/2014/main" id="{E7467673-1F5C-39FD-955E-ECB0BEEEAD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2785" y="4645770"/>
                            <a:ext cx="40176" cy="25926"/>
                          </a:xfrm>
                          <a:custGeom>
                            <a:avLst/>
                            <a:gdLst>
                              <a:gd name="connsiteX0" fmla="*/ 40177 w 40176"/>
                              <a:gd name="connsiteY0" fmla="*/ 23203 h 25926"/>
                              <a:gd name="connsiteX1" fmla="*/ 0 w 40176"/>
                              <a:gd name="connsiteY1" fmla="*/ 0 h 25926"/>
                              <a:gd name="connsiteX2" fmla="*/ 0 w 40176"/>
                              <a:gd name="connsiteY2" fmla="*/ 2734 h 25926"/>
                              <a:gd name="connsiteX3" fmla="*/ 40177 w 40176"/>
                              <a:gd name="connsiteY3" fmla="*/ 25927 h 2592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25926">
                                <a:moveTo>
                                  <a:pt x="40177" y="23203"/>
                                </a:moveTo>
                                <a:lnTo>
                                  <a:pt x="0" y="0"/>
                                </a:lnTo>
                                <a:lnTo>
                                  <a:pt x="0" y="2734"/>
                                </a:lnTo>
                                <a:lnTo>
                                  <a:pt x="40177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69" name="Freeform: Shape 12768">
                            <a:extLst>
                              <a:ext uri="{FF2B5EF4-FFF2-40B4-BE49-F238E27FC236}">
                                <a16:creationId xmlns:a16="http://schemas.microsoft.com/office/drawing/2014/main" id="{F7DE0808-47B6-AA36-C9FA-38C3DD3AAE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2785" y="4648504"/>
                            <a:ext cx="40176" cy="36566"/>
                          </a:xfrm>
                          <a:custGeom>
                            <a:avLst/>
                            <a:gdLst>
                              <a:gd name="connsiteX0" fmla="*/ 40177 w 40176"/>
                              <a:gd name="connsiteY0" fmla="*/ 36566 h 36566"/>
                              <a:gd name="connsiteX1" fmla="*/ 0 w 40176"/>
                              <a:gd name="connsiteY1" fmla="*/ 13364 h 36566"/>
                              <a:gd name="connsiteX2" fmla="*/ 0 w 40176"/>
                              <a:gd name="connsiteY2" fmla="*/ 0 h 36566"/>
                              <a:gd name="connsiteX3" fmla="*/ 40177 w 40176"/>
                              <a:gd name="connsiteY3" fmla="*/ 23193 h 3656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36566">
                                <a:moveTo>
                                  <a:pt x="40177" y="36566"/>
                                </a:moveTo>
                                <a:lnTo>
                                  <a:pt x="0" y="13364"/>
                                </a:lnTo>
                                <a:lnTo>
                                  <a:pt x="0" y="0"/>
                                </a:lnTo>
                                <a:lnTo>
                                  <a:pt x="40177" y="2319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22A36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0" name="Freeform: Shape 12769">
                            <a:extLst>
                              <a:ext uri="{FF2B5EF4-FFF2-40B4-BE49-F238E27FC236}">
                                <a16:creationId xmlns:a16="http://schemas.microsoft.com/office/drawing/2014/main" id="{4B9041AC-65C3-A63E-8D32-190396A18A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2785" y="4660410"/>
                            <a:ext cx="40176" cy="24660"/>
                          </a:xfrm>
                          <a:custGeom>
                            <a:avLst/>
                            <a:gdLst>
                              <a:gd name="connsiteX0" fmla="*/ 0 w 40176"/>
                              <a:gd name="connsiteY0" fmla="*/ 1457 h 24660"/>
                              <a:gd name="connsiteX1" fmla="*/ 40177 w 40176"/>
                              <a:gd name="connsiteY1" fmla="*/ 24660 h 24660"/>
                              <a:gd name="connsiteX2" fmla="*/ 40177 w 40176"/>
                              <a:gd name="connsiteY2" fmla="*/ 21631 h 24660"/>
                              <a:gd name="connsiteX3" fmla="*/ 2610 w 40176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24660">
                                <a:moveTo>
                                  <a:pt x="0" y="1457"/>
                                </a:moveTo>
                                <a:lnTo>
                                  <a:pt x="40177" y="24660"/>
                                </a:lnTo>
                                <a:lnTo>
                                  <a:pt x="40177" y="2163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1" name="Freeform: Shape 12770">
                            <a:extLst>
                              <a:ext uri="{FF2B5EF4-FFF2-40B4-BE49-F238E27FC236}">
                                <a16:creationId xmlns:a16="http://schemas.microsoft.com/office/drawing/2014/main" id="{01AF1DBC-F880-19D6-77F0-B723FE2669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2785" y="4644313"/>
                            <a:ext cx="40176" cy="24660"/>
                          </a:xfrm>
                          <a:custGeom>
                            <a:avLst/>
                            <a:gdLst>
                              <a:gd name="connsiteX0" fmla="*/ 0 w 40176"/>
                              <a:gd name="connsiteY0" fmla="*/ 1457 h 24660"/>
                              <a:gd name="connsiteX1" fmla="*/ 40177 w 40176"/>
                              <a:gd name="connsiteY1" fmla="*/ 24660 h 24660"/>
                              <a:gd name="connsiteX2" fmla="*/ 40177 w 40176"/>
                              <a:gd name="connsiteY2" fmla="*/ 21631 h 24660"/>
                              <a:gd name="connsiteX3" fmla="*/ 2610 w 40176"/>
                              <a:gd name="connsiteY3" fmla="*/ 0 h 246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76" h="24660">
                                <a:moveTo>
                                  <a:pt x="0" y="1457"/>
                                </a:moveTo>
                                <a:lnTo>
                                  <a:pt x="40177" y="24660"/>
                                </a:lnTo>
                                <a:lnTo>
                                  <a:pt x="40177" y="21631"/>
                                </a:lnTo>
                                <a:lnTo>
                                  <a:pt x="261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6F70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2" name="Freeform: Shape 12771">
                            <a:extLst>
                              <a:ext uri="{FF2B5EF4-FFF2-40B4-BE49-F238E27FC236}">
                                <a16:creationId xmlns:a16="http://schemas.microsoft.com/office/drawing/2014/main" id="{7EA0DED8-D608-91CA-993B-752FF10E5B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1366" y="4661058"/>
                            <a:ext cx="40185" cy="25927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193 h 25927"/>
                              <a:gd name="connsiteX1" fmla="*/ 0 w 40185"/>
                              <a:gd name="connsiteY1" fmla="*/ 0 h 25927"/>
                              <a:gd name="connsiteX2" fmla="*/ 0 w 40185"/>
                              <a:gd name="connsiteY2" fmla="*/ 2724 h 25927"/>
                              <a:gd name="connsiteX3" fmla="*/ 40186 w 40185"/>
                              <a:gd name="connsiteY3" fmla="*/ 25927 h 259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7">
                                <a:moveTo>
                                  <a:pt x="40186" y="2319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3" name="Freeform: Shape 12772">
                            <a:extLst>
                              <a:ext uri="{FF2B5EF4-FFF2-40B4-BE49-F238E27FC236}">
                                <a16:creationId xmlns:a16="http://schemas.microsoft.com/office/drawing/2014/main" id="{7BF0D7E0-7BDC-659D-1A7F-44EC2F6B5E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38598" y="4644398"/>
                            <a:ext cx="1409" cy="17087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7088 h 17087"/>
                              <a:gd name="connsiteX1" fmla="*/ 1410 w 1409"/>
                              <a:gd name="connsiteY1" fmla="*/ 819 h 17087"/>
                              <a:gd name="connsiteX2" fmla="*/ 0 w 1409"/>
                              <a:gd name="connsiteY2" fmla="*/ 0 h 17087"/>
                              <a:gd name="connsiteX3" fmla="*/ 0 w 1409"/>
                              <a:gd name="connsiteY3" fmla="*/ 16278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7087">
                                <a:moveTo>
                                  <a:pt x="1410" y="17088"/>
                                </a:moveTo>
                                <a:lnTo>
                                  <a:pt x="1410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7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4" name="Freeform: Shape 12773">
                            <a:extLst>
                              <a:ext uri="{FF2B5EF4-FFF2-40B4-BE49-F238E27FC236}">
                                <a16:creationId xmlns:a16="http://schemas.microsoft.com/office/drawing/2014/main" id="{B3DED0DC-4357-7F8C-984E-4197554677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38598" y="4663401"/>
                            <a:ext cx="1409" cy="14192"/>
                          </a:xfrm>
                          <a:custGeom>
                            <a:avLst/>
                            <a:gdLst>
                              <a:gd name="connsiteX0" fmla="*/ 1410 w 1409"/>
                              <a:gd name="connsiteY0" fmla="*/ 14192 h 14192"/>
                              <a:gd name="connsiteX1" fmla="*/ 1410 w 1409"/>
                              <a:gd name="connsiteY1" fmla="*/ 819 h 14192"/>
                              <a:gd name="connsiteX2" fmla="*/ 0 w 1409"/>
                              <a:gd name="connsiteY2" fmla="*/ 0 h 14192"/>
                              <a:gd name="connsiteX3" fmla="*/ 0 w 1409"/>
                              <a:gd name="connsiteY3" fmla="*/ 13373 h 141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4192">
                                <a:moveTo>
                                  <a:pt x="1410" y="14192"/>
                                </a:moveTo>
                                <a:lnTo>
                                  <a:pt x="1410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5" name="Freeform: Shape 12774">
                            <a:extLst>
                              <a:ext uri="{FF2B5EF4-FFF2-40B4-BE49-F238E27FC236}">
                                <a16:creationId xmlns:a16="http://schemas.microsoft.com/office/drawing/2014/main" id="{4F89E65A-F642-4E22-61EE-913787964C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37179" y="4675955"/>
                            <a:ext cx="1419" cy="3543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819 h 3543"/>
                              <a:gd name="connsiteX1" fmla="*/ 1419 w 1419"/>
                              <a:gd name="connsiteY1" fmla="*/ 3543 h 3543"/>
                              <a:gd name="connsiteX2" fmla="*/ 0 w 1419"/>
                              <a:gd name="connsiteY2" fmla="*/ 2734 h 3543"/>
                              <a:gd name="connsiteX3" fmla="*/ 0 w 141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3543">
                                <a:moveTo>
                                  <a:pt x="1419" y="819"/>
                                </a:moveTo>
                                <a:lnTo>
                                  <a:pt x="1419" y="3543"/>
                                </a:lnTo>
                                <a:lnTo>
                                  <a:pt x="0" y="273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6" name="Freeform: Shape 12775">
                            <a:extLst>
                              <a:ext uri="{FF2B5EF4-FFF2-40B4-BE49-F238E27FC236}">
                                <a16:creationId xmlns:a16="http://schemas.microsoft.com/office/drawing/2014/main" id="{E97698D5-0D66-F0CE-B205-C05E73E15F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25740" y="4636979"/>
                            <a:ext cx="1409" cy="17087"/>
                          </a:xfrm>
                          <a:custGeom>
                            <a:avLst/>
                            <a:gdLst>
                              <a:gd name="connsiteX0" fmla="*/ 1409 w 1409"/>
                              <a:gd name="connsiteY0" fmla="*/ 17088 h 17087"/>
                              <a:gd name="connsiteX1" fmla="*/ 1409 w 1409"/>
                              <a:gd name="connsiteY1" fmla="*/ 819 h 17087"/>
                              <a:gd name="connsiteX2" fmla="*/ 0 w 1409"/>
                              <a:gd name="connsiteY2" fmla="*/ 0 h 17087"/>
                              <a:gd name="connsiteX3" fmla="*/ 0 w 140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7087">
                                <a:moveTo>
                                  <a:pt x="1409" y="17088"/>
                                </a:moveTo>
                                <a:lnTo>
                                  <a:pt x="140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7" name="Freeform: Shape 12776">
                            <a:extLst>
                              <a:ext uri="{FF2B5EF4-FFF2-40B4-BE49-F238E27FC236}">
                                <a16:creationId xmlns:a16="http://schemas.microsoft.com/office/drawing/2014/main" id="{7F26D9BA-F588-F692-E62F-FFDBE13A14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25740" y="4655981"/>
                            <a:ext cx="1409" cy="14182"/>
                          </a:xfrm>
                          <a:custGeom>
                            <a:avLst/>
                            <a:gdLst>
                              <a:gd name="connsiteX0" fmla="*/ 1409 w 1409"/>
                              <a:gd name="connsiteY0" fmla="*/ 14183 h 14182"/>
                              <a:gd name="connsiteX1" fmla="*/ 1409 w 1409"/>
                              <a:gd name="connsiteY1" fmla="*/ 819 h 14182"/>
                              <a:gd name="connsiteX2" fmla="*/ 0 w 1409"/>
                              <a:gd name="connsiteY2" fmla="*/ 0 h 14182"/>
                              <a:gd name="connsiteX3" fmla="*/ 0 w 1409"/>
                              <a:gd name="connsiteY3" fmla="*/ 13373 h 141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09" h="14182">
                                <a:moveTo>
                                  <a:pt x="1409" y="14183"/>
                                </a:moveTo>
                                <a:lnTo>
                                  <a:pt x="140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8" name="Freeform: Shape 12777">
                            <a:extLst>
                              <a:ext uri="{FF2B5EF4-FFF2-40B4-BE49-F238E27FC236}">
                                <a16:creationId xmlns:a16="http://schemas.microsoft.com/office/drawing/2014/main" id="{0AF4B764-D0AA-14F1-B211-118F4C62C0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1366" y="4628682"/>
                            <a:ext cx="1419" cy="17087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7088 h 17087"/>
                              <a:gd name="connsiteX1" fmla="*/ 1419 w 1419"/>
                              <a:gd name="connsiteY1" fmla="*/ 819 h 17087"/>
                              <a:gd name="connsiteX2" fmla="*/ 0 w 1419"/>
                              <a:gd name="connsiteY2" fmla="*/ 0 h 17087"/>
                              <a:gd name="connsiteX3" fmla="*/ 0 w 1419"/>
                              <a:gd name="connsiteY3" fmla="*/ 16269 h 170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7087">
                                <a:moveTo>
                                  <a:pt x="1419" y="17088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626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79" name="Freeform: Shape 12778">
                            <a:extLst>
                              <a:ext uri="{FF2B5EF4-FFF2-40B4-BE49-F238E27FC236}">
                                <a16:creationId xmlns:a16="http://schemas.microsoft.com/office/drawing/2014/main" id="{B0DF0635-DA8B-560F-C3FF-0F2D5F8D1A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1366" y="4647685"/>
                            <a:ext cx="1419" cy="14182"/>
                          </a:xfrm>
                          <a:custGeom>
                            <a:avLst/>
                            <a:gdLst>
                              <a:gd name="connsiteX0" fmla="*/ 1419 w 1419"/>
                              <a:gd name="connsiteY0" fmla="*/ 14183 h 14182"/>
                              <a:gd name="connsiteX1" fmla="*/ 1419 w 1419"/>
                              <a:gd name="connsiteY1" fmla="*/ 819 h 14182"/>
                              <a:gd name="connsiteX2" fmla="*/ 0 w 1419"/>
                              <a:gd name="connsiteY2" fmla="*/ 0 h 14182"/>
                              <a:gd name="connsiteX3" fmla="*/ 0 w 1419"/>
                              <a:gd name="connsiteY3" fmla="*/ 13373 h 141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14182">
                                <a:moveTo>
                                  <a:pt x="1419" y="14183"/>
                                </a:moveTo>
                                <a:lnTo>
                                  <a:pt x="1419" y="819"/>
                                </a:lnTo>
                                <a:lnTo>
                                  <a:pt x="0" y="0"/>
                                </a:lnTo>
                                <a:lnTo>
                                  <a:pt x="0" y="1337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80" name="Freeform: Shape 12779">
                            <a:extLst>
                              <a:ext uri="{FF2B5EF4-FFF2-40B4-BE49-F238E27FC236}">
                                <a16:creationId xmlns:a16="http://schemas.microsoft.com/office/drawing/2014/main" id="{D284A243-A3A4-4DFD-3EB0-6531646AC2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24320" y="4668535"/>
                            <a:ext cx="1419" cy="3543"/>
                          </a:xfrm>
                          <a:custGeom>
                            <a:avLst/>
                            <a:gdLst>
                              <a:gd name="connsiteX0" fmla="*/ 1420 w 1419"/>
                              <a:gd name="connsiteY0" fmla="*/ 819 h 3543"/>
                              <a:gd name="connsiteX1" fmla="*/ 1420 w 1419"/>
                              <a:gd name="connsiteY1" fmla="*/ 3543 h 3543"/>
                              <a:gd name="connsiteX2" fmla="*/ 0 w 1419"/>
                              <a:gd name="connsiteY2" fmla="*/ 2724 h 3543"/>
                              <a:gd name="connsiteX3" fmla="*/ 0 w 1419"/>
                              <a:gd name="connsiteY3" fmla="*/ 0 h 35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419" h="3543">
                                <a:moveTo>
                                  <a:pt x="1420" y="819"/>
                                </a:moveTo>
                                <a:lnTo>
                                  <a:pt x="1420" y="3543"/>
                                </a:lnTo>
                                <a:lnTo>
                                  <a:pt x="0" y="2724"/>
                                </a:lnTo>
                                <a:lnTo>
                                  <a:pt x="0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26654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81" name="Freeform: Shape 12780">
                            <a:extLst>
                              <a:ext uri="{FF2B5EF4-FFF2-40B4-BE49-F238E27FC236}">
                                <a16:creationId xmlns:a16="http://schemas.microsoft.com/office/drawing/2014/main" id="{F39BA6A3-6CF8-E1E0-0131-14A13B6AB67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411366" y="4661058"/>
                            <a:ext cx="40185" cy="25927"/>
                          </a:xfrm>
                          <a:custGeom>
                            <a:avLst/>
                            <a:gdLst>
                              <a:gd name="connsiteX0" fmla="*/ 40186 w 40185"/>
                              <a:gd name="connsiteY0" fmla="*/ 23193 h 25927"/>
                              <a:gd name="connsiteX1" fmla="*/ 0 w 40185"/>
                              <a:gd name="connsiteY1" fmla="*/ 0 h 25927"/>
                              <a:gd name="connsiteX2" fmla="*/ 0 w 40185"/>
                              <a:gd name="connsiteY2" fmla="*/ 2724 h 25927"/>
                              <a:gd name="connsiteX3" fmla="*/ 40186 w 40185"/>
                              <a:gd name="connsiteY3" fmla="*/ 25927 h 259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40185" h="25927">
                                <a:moveTo>
                                  <a:pt x="40186" y="23193"/>
                                </a:moveTo>
                                <a:lnTo>
                                  <a:pt x="0" y="0"/>
                                </a:lnTo>
                                <a:lnTo>
                                  <a:pt x="0" y="2724"/>
                                </a:lnTo>
                                <a:lnTo>
                                  <a:pt x="40186" y="2592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B595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761" name="Freeform: Shape 12760">
                          <a:extLst>
                            <a:ext uri="{FF2B5EF4-FFF2-40B4-BE49-F238E27FC236}">
                              <a16:creationId xmlns:a16="http://schemas.microsoft.com/office/drawing/2014/main" id="{F58E0BF7-2C0E-52E5-8176-770CF303E5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12785" y="4648504"/>
                          <a:ext cx="2600" cy="1336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63"/>
                            <a:gd name="connsiteX1" fmla="*/ 0 w 2600"/>
                            <a:gd name="connsiteY1" fmla="*/ 13364 h 13363"/>
                            <a:gd name="connsiteX2" fmla="*/ 2600 w 2600"/>
                            <a:gd name="connsiteY2" fmla="*/ 11868 h 13363"/>
                            <a:gd name="connsiteX3" fmla="*/ 2600 w 2600"/>
                            <a:gd name="connsiteY3" fmla="*/ 1496 h 13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63">
                              <a:moveTo>
                                <a:pt x="0" y="0"/>
                              </a:moveTo>
                              <a:lnTo>
                                <a:pt x="0" y="13364"/>
                              </a:lnTo>
                              <a:lnTo>
                                <a:pt x="2600" y="11868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62" name="Freeform: Shape 12761">
                          <a:extLst>
                            <a:ext uri="{FF2B5EF4-FFF2-40B4-BE49-F238E27FC236}">
                              <a16:creationId xmlns:a16="http://schemas.microsoft.com/office/drawing/2014/main" id="{3B85C6C0-ED3E-CE5D-AF1F-FDE9367549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27149" y="4656800"/>
                          <a:ext cx="2600" cy="1336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63"/>
                            <a:gd name="connsiteX1" fmla="*/ 0 w 2600"/>
                            <a:gd name="connsiteY1" fmla="*/ 13364 h 13363"/>
                            <a:gd name="connsiteX2" fmla="*/ 2600 w 2600"/>
                            <a:gd name="connsiteY2" fmla="*/ 11868 h 13363"/>
                            <a:gd name="connsiteX3" fmla="*/ 2600 w 2600"/>
                            <a:gd name="connsiteY3" fmla="*/ 1496 h 13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63">
                              <a:moveTo>
                                <a:pt x="0" y="0"/>
                              </a:moveTo>
                              <a:lnTo>
                                <a:pt x="0" y="13364"/>
                              </a:lnTo>
                              <a:lnTo>
                                <a:pt x="2600" y="11868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63" name="Freeform: Shape 12762">
                          <a:extLst>
                            <a:ext uri="{FF2B5EF4-FFF2-40B4-BE49-F238E27FC236}">
                              <a16:creationId xmlns:a16="http://schemas.microsoft.com/office/drawing/2014/main" id="{150AF9FF-2018-4D9D-8182-9AA3461B7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40008" y="4664220"/>
                          <a:ext cx="2600" cy="13373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3373"/>
                            <a:gd name="connsiteX1" fmla="*/ 0 w 2600"/>
                            <a:gd name="connsiteY1" fmla="*/ 13373 h 13373"/>
                            <a:gd name="connsiteX2" fmla="*/ 2600 w 2600"/>
                            <a:gd name="connsiteY2" fmla="*/ 11868 h 13373"/>
                            <a:gd name="connsiteX3" fmla="*/ 2600 w 2600"/>
                            <a:gd name="connsiteY3" fmla="*/ 1496 h 133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3373">
                              <a:moveTo>
                                <a:pt x="0" y="0"/>
                              </a:moveTo>
                              <a:lnTo>
                                <a:pt x="0" y="13373"/>
                              </a:lnTo>
                              <a:lnTo>
                                <a:pt x="2600" y="11868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64" name="Freeform: Shape 12763">
                          <a:extLst>
                            <a:ext uri="{FF2B5EF4-FFF2-40B4-BE49-F238E27FC236}">
                              <a16:creationId xmlns:a16="http://schemas.microsoft.com/office/drawing/2014/main" id="{EFACE231-FA05-D674-0342-C111A91971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12785" y="4629501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64 h 16268"/>
                            <a:gd name="connsiteX3" fmla="*/ 2600 w 2600"/>
                            <a:gd name="connsiteY3" fmla="*/ 1496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64"/>
                              </a:lnTo>
                              <a:lnTo>
                                <a:pt x="2600" y="14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65" name="Freeform: Shape 12764">
                          <a:extLst>
                            <a:ext uri="{FF2B5EF4-FFF2-40B4-BE49-F238E27FC236}">
                              <a16:creationId xmlns:a16="http://schemas.microsoft.com/office/drawing/2014/main" id="{2511F2E3-5A6A-9BC8-B723-453C0692BE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27149" y="4637798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73 h 16268"/>
                            <a:gd name="connsiteX3" fmla="*/ 2600 w 2600"/>
                            <a:gd name="connsiteY3" fmla="*/ 1495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73"/>
                              </a:lnTo>
                              <a:lnTo>
                                <a:pt x="2600" y="14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66" name="Freeform: Shape 12765">
                          <a:extLst>
                            <a:ext uri="{FF2B5EF4-FFF2-40B4-BE49-F238E27FC236}">
                              <a16:creationId xmlns:a16="http://schemas.microsoft.com/office/drawing/2014/main" id="{8943B98A-1C22-FD06-BDE8-37C97DB6CA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440008" y="4645218"/>
                          <a:ext cx="2600" cy="16268"/>
                        </a:xfrm>
                        <a:custGeom>
                          <a:avLst/>
                          <a:gdLst>
                            <a:gd name="connsiteX0" fmla="*/ 0 w 2600"/>
                            <a:gd name="connsiteY0" fmla="*/ 0 h 16268"/>
                            <a:gd name="connsiteX1" fmla="*/ 0 w 2600"/>
                            <a:gd name="connsiteY1" fmla="*/ 16269 h 16268"/>
                            <a:gd name="connsiteX2" fmla="*/ 2600 w 2600"/>
                            <a:gd name="connsiteY2" fmla="*/ 14773 h 16268"/>
                            <a:gd name="connsiteX3" fmla="*/ 2600 w 2600"/>
                            <a:gd name="connsiteY3" fmla="*/ 1505 h 16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600" h="16268">
                              <a:moveTo>
                                <a:pt x="0" y="0"/>
                              </a:moveTo>
                              <a:lnTo>
                                <a:pt x="0" y="16269"/>
                              </a:lnTo>
                              <a:lnTo>
                                <a:pt x="2600" y="14773"/>
                              </a:lnTo>
                              <a:lnTo>
                                <a:pt x="2600" y="15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58D8E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55" name="Graphic 7674">
                      <a:extLst>
                        <a:ext uri="{FF2B5EF4-FFF2-40B4-BE49-F238E27FC236}">
                          <a16:creationId xmlns:a16="http://schemas.microsoft.com/office/drawing/2014/main" id="{BFA6F1E1-7A57-635B-A9AC-B3E3FB2AB584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51219" y="4090586"/>
                      <a:ext cx="41692" cy="75390"/>
                      <a:chOff x="17283114" y="4638163"/>
                      <a:chExt cx="46382" cy="83871"/>
                    </a:xfrm>
                    <a:solidFill>
                      <a:schemeClr val="tx2">
                        <a:lumMod val="65000"/>
                        <a:lumOff val="35000"/>
                      </a:schemeClr>
                    </a:solidFill>
                  </p:grpSpPr>
                  <p:sp>
                    <p:nvSpPr>
                      <p:cNvPr id="12753" name="Freeform: Shape 12752">
                        <a:extLst>
                          <a:ext uri="{FF2B5EF4-FFF2-40B4-BE49-F238E27FC236}">
                            <a16:creationId xmlns:a16="http://schemas.microsoft.com/office/drawing/2014/main" id="{FA801BCB-61E9-CFBA-F75E-9BA04CEE5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3114" y="4695258"/>
                        <a:ext cx="46382" cy="26776"/>
                      </a:xfrm>
                      <a:custGeom>
                        <a:avLst/>
                        <a:gdLst>
                          <a:gd name="connsiteX0" fmla="*/ 39536 w 46382"/>
                          <a:gd name="connsiteY0" fmla="*/ 3947 h 26776"/>
                          <a:gd name="connsiteX1" fmla="*/ 6741 w 46382"/>
                          <a:gd name="connsiteY1" fmla="*/ 3890 h 26776"/>
                          <a:gd name="connsiteX2" fmla="*/ 6846 w 46382"/>
                          <a:gd name="connsiteY2" fmla="*/ 22825 h 26776"/>
                          <a:gd name="connsiteX3" fmla="*/ 39641 w 46382"/>
                          <a:gd name="connsiteY3" fmla="*/ 22883 h 26776"/>
                          <a:gd name="connsiteX4" fmla="*/ 39536 w 46382"/>
                          <a:gd name="connsiteY4" fmla="*/ 3947 h 267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382" h="26776">
                            <a:moveTo>
                              <a:pt x="39536" y="3947"/>
                            </a:moveTo>
                            <a:cubicBezTo>
                              <a:pt x="30449" y="-1292"/>
                              <a:pt x="15771" y="-1320"/>
                              <a:pt x="6741" y="3890"/>
                            </a:cubicBezTo>
                            <a:cubicBezTo>
                              <a:pt x="-2288" y="9100"/>
                              <a:pt x="-2241" y="17577"/>
                              <a:pt x="6846" y="22825"/>
                            </a:cubicBezTo>
                            <a:cubicBezTo>
                              <a:pt x="15933" y="28074"/>
                              <a:pt x="30611" y="28093"/>
                              <a:pt x="39641" y="22883"/>
                            </a:cubicBezTo>
                            <a:cubicBezTo>
                              <a:pt x="48671" y="17673"/>
                              <a:pt x="48623" y="9195"/>
                              <a:pt x="39536" y="394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754" name="Graphic 7674">
                        <a:extLst>
                          <a:ext uri="{FF2B5EF4-FFF2-40B4-BE49-F238E27FC236}">
                            <a16:creationId xmlns:a16="http://schemas.microsoft.com/office/drawing/2014/main" id="{A1695837-591F-45EE-DF49-DFDDE9725B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285973" y="4638163"/>
                        <a:ext cx="40668" cy="80955"/>
                        <a:chOff x="17285973" y="4638163"/>
                        <a:chExt cx="40668" cy="80955"/>
                      </a:xfrm>
                      <a:grpFill/>
                    </p:grpSpPr>
                    <p:sp>
                      <p:nvSpPr>
                        <p:cNvPr id="12755" name="Freeform: Shape 12754">
                          <a:extLst>
                            <a:ext uri="{FF2B5EF4-FFF2-40B4-BE49-F238E27FC236}">
                              <a16:creationId xmlns:a16="http://schemas.microsoft.com/office/drawing/2014/main" id="{83665EC0-6271-8F73-AFE7-0E598DFB1C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285979" y="4648160"/>
                          <a:ext cx="40662" cy="70958"/>
                        </a:xfrm>
                        <a:custGeom>
                          <a:avLst/>
                          <a:gdLst>
                            <a:gd name="connsiteX0" fmla="*/ 40662 w 40662"/>
                            <a:gd name="connsiteY0" fmla="*/ 1744 h 70958"/>
                            <a:gd name="connsiteX1" fmla="*/ 30137 w 40662"/>
                            <a:gd name="connsiteY1" fmla="*/ 1506 h 70958"/>
                            <a:gd name="connsiteX2" fmla="*/ 11649 w 40662"/>
                            <a:gd name="connsiteY2" fmla="*/ 1097 h 70958"/>
                            <a:gd name="connsiteX3" fmla="*/ 0 w 40662"/>
                            <a:gd name="connsiteY3" fmla="*/ 839 h 70958"/>
                            <a:gd name="connsiteX4" fmla="*/ 0 w 40662"/>
                            <a:gd name="connsiteY4" fmla="*/ 59218 h 70958"/>
                            <a:gd name="connsiteX5" fmla="*/ 0 w 40662"/>
                            <a:gd name="connsiteY5" fmla="*/ 59218 h 70958"/>
                            <a:gd name="connsiteX6" fmla="*/ 6001 w 40662"/>
                            <a:gd name="connsiteY6" fmla="*/ 67495 h 70958"/>
                            <a:gd name="connsiteX7" fmla="*/ 34757 w 40662"/>
                            <a:gd name="connsiteY7" fmla="*/ 67543 h 70958"/>
                            <a:gd name="connsiteX8" fmla="*/ 40662 w 40662"/>
                            <a:gd name="connsiteY8" fmla="*/ 59218 h 70958"/>
                            <a:gd name="connsiteX9" fmla="*/ 40662 w 40662"/>
                            <a:gd name="connsiteY9" fmla="*/ 59218 h 70958"/>
                            <a:gd name="connsiteX10" fmla="*/ 40662 w 40662"/>
                            <a:gd name="connsiteY10" fmla="*/ 1744 h 70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0662" h="70958">
                              <a:moveTo>
                                <a:pt x="40662" y="1744"/>
                              </a:moveTo>
                              <a:lnTo>
                                <a:pt x="30137" y="1506"/>
                              </a:lnTo>
                              <a:cubicBezTo>
                                <a:pt x="24403" y="-351"/>
                                <a:pt x="17526" y="-494"/>
                                <a:pt x="11649" y="1097"/>
                              </a:cubicBezTo>
                              <a:lnTo>
                                <a:pt x="0" y="839"/>
                              </a:lnTo>
                              <a:lnTo>
                                <a:pt x="0" y="59218"/>
                              </a:lnTo>
                              <a:lnTo>
                                <a:pt x="0" y="59218"/>
                              </a:lnTo>
                              <a:cubicBezTo>
                                <a:pt x="38" y="62209"/>
                                <a:pt x="2029" y="65200"/>
                                <a:pt x="6001" y="67495"/>
                              </a:cubicBezTo>
                              <a:cubicBezTo>
                                <a:pt x="13964" y="72096"/>
                                <a:pt x="26841" y="72115"/>
                                <a:pt x="34757" y="67543"/>
                              </a:cubicBezTo>
                              <a:cubicBezTo>
                                <a:pt x="38729" y="65247"/>
                                <a:pt x="40700" y="62238"/>
                                <a:pt x="40662" y="59218"/>
                              </a:cubicBezTo>
                              <a:lnTo>
                                <a:pt x="40662" y="59218"/>
                              </a:lnTo>
                              <a:lnTo>
                                <a:pt x="40662" y="174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56" name="Freeform: Shape 12755">
                          <a:extLst>
                            <a:ext uri="{FF2B5EF4-FFF2-40B4-BE49-F238E27FC236}">
                              <a16:creationId xmlns:a16="http://schemas.microsoft.com/office/drawing/2014/main" id="{A83412D6-B15F-951C-78C5-617E1C1489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285973" y="4638163"/>
                          <a:ext cx="40668" cy="23481"/>
                        </a:xfrm>
                        <a:custGeom>
                          <a:avLst/>
                          <a:gdLst>
                            <a:gd name="connsiteX0" fmla="*/ 34668 w 40668"/>
                            <a:gd name="connsiteY0" fmla="*/ 3464 h 23481"/>
                            <a:gd name="connsiteX1" fmla="*/ 5912 w 40668"/>
                            <a:gd name="connsiteY1" fmla="*/ 3416 h 23481"/>
                            <a:gd name="connsiteX2" fmla="*/ 5997 w 40668"/>
                            <a:gd name="connsiteY2" fmla="*/ 20018 h 23481"/>
                            <a:gd name="connsiteX3" fmla="*/ 34753 w 40668"/>
                            <a:gd name="connsiteY3" fmla="*/ 20066 h 23481"/>
                            <a:gd name="connsiteX4" fmla="*/ 34668 w 40668"/>
                            <a:gd name="connsiteY4" fmla="*/ 3464 h 234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0668" h="23481">
                              <a:moveTo>
                                <a:pt x="34668" y="3464"/>
                              </a:moveTo>
                              <a:cubicBezTo>
                                <a:pt x="26705" y="-1137"/>
                                <a:pt x="13827" y="-1156"/>
                                <a:pt x="5912" y="3416"/>
                              </a:cubicBezTo>
                              <a:cubicBezTo>
                                <a:pt x="-2004" y="7988"/>
                                <a:pt x="-1966" y="15417"/>
                                <a:pt x="5997" y="20018"/>
                              </a:cubicBezTo>
                              <a:cubicBezTo>
                                <a:pt x="13960" y="24618"/>
                                <a:pt x="26838" y="24638"/>
                                <a:pt x="34753" y="20066"/>
                              </a:cubicBezTo>
                              <a:cubicBezTo>
                                <a:pt x="42678" y="15494"/>
                                <a:pt x="42630" y="8064"/>
                                <a:pt x="34668" y="34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56" name="Graphic 7674">
                      <a:extLst>
                        <a:ext uri="{FF2B5EF4-FFF2-40B4-BE49-F238E27FC236}">
                          <a16:creationId xmlns:a16="http://schemas.microsoft.com/office/drawing/2014/main" id="{98EA84A2-F8AF-35AA-13F4-18A13641A3CC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50831" y="4086469"/>
                      <a:ext cx="39767" cy="31998"/>
                      <a:chOff x="17284188" y="4633544"/>
                      <a:chExt cx="44240" cy="35597"/>
                    </a:xfrm>
                    <a:solidFill>
                      <a:schemeClr val="accent1"/>
                    </a:solidFill>
                  </p:grpSpPr>
                  <p:sp>
                    <p:nvSpPr>
                      <p:cNvPr id="12750" name="Freeform: Shape 12749">
                        <a:extLst>
                          <a:ext uri="{FF2B5EF4-FFF2-40B4-BE49-F238E27FC236}">
                            <a16:creationId xmlns:a16="http://schemas.microsoft.com/office/drawing/2014/main" id="{A90F6D4D-21B3-8BA4-EF6C-C1224EC6B6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9" y="4648166"/>
                        <a:ext cx="40671" cy="20975"/>
                      </a:xfrm>
                      <a:custGeom>
                        <a:avLst/>
                        <a:gdLst>
                          <a:gd name="connsiteX0" fmla="*/ 11649 w 40671"/>
                          <a:gd name="connsiteY0" fmla="*/ 1090 h 20975"/>
                          <a:gd name="connsiteX1" fmla="*/ 0 w 40671"/>
                          <a:gd name="connsiteY1" fmla="*/ 833 h 20975"/>
                          <a:gd name="connsiteX2" fmla="*/ 0 w 40671"/>
                          <a:gd name="connsiteY2" fmla="*/ 13130 h 20975"/>
                          <a:gd name="connsiteX3" fmla="*/ 4744 w 40671"/>
                          <a:gd name="connsiteY3" fmla="*/ 17207 h 20975"/>
                          <a:gd name="connsiteX4" fmla="*/ 36024 w 40671"/>
                          <a:gd name="connsiteY4" fmla="*/ 17264 h 20975"/>
                          <a:gd name="connsiteX5" fmla="*/ 40672 w 40671"/>
                          <a:gd name="connsiteY5" fmla="*/ 13254 h 20975"/>
                          <a:gd name="connsiteX6" fmla="*/ 40672 w 40671"/>
                          <a:gd name="connsiteY6" fmla="*/ 1728 h 20975"/>
                          <a:gd name="connsiteX7" fmla="*/ 30147 w 40671"/>
                          <a:gd name="connsiteY7" fmla="*/ 1490 h 20975"/>
                          <a:gd name="connsiteX8" fmla="*/ 11649 w 40671"/>
                          <a:gd name="connsiteY8" fmla="*/ 1090 h 209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0671" h="20975">
                            <a:moveTo>
                              <a:pt x="11649" y="1090"/>
                            </a:moveTo>
                            <a:lnTo>
                              <a:pt x="0" y="833"/>
                            </a:lnTo>
                            <a:lnTo>
                              <a:pt x="0" y="13130"/>
                            </a:lnTo>
                            <a:cubicBezTo>
                              <a:pt x="1086" y="14606"/>
                              <a:pt x="2648" y="16006"/>
                              <a:pt x="4744" y="17207"/>
                            </a:cubicBezTo>
                            <a:cubicBezTo>
                              <a:pt x="13411" y="22207"/>
                              <a:pt x="27413" y="22236"/>
                              <a:pt x="36024" y="17264"/>
                            </a:cubicBezTo>
                            <a:cubicBezTo>
                              <a:pt x="38081" y="16083"/>
                              <a:pt x="39605" y="14711"/>
                              <a:pt x="40672" y="13254"/>
                            </a:cubicBezTo>
                            <a:lnTo>
                              <a:pt x="40672" y="1728"/>
                            </a:lnTo>
                            <a:lnTo>
                              <a:pt x="30147" y="1490"/>
                            </a:lnTo>
                            <a:cubicBezTo>
                              <a:pt x="24403" y="-348"/>
                              <a:pt x="17526" y="-491"/>
                              <a:pt x="11649" y="1090"/>
                            </a:cubicBezTo>
                            <a:close/>
                          </a:path>
                        </a:pathLst>
                      </a:custGeom>
                      <a:solidFill>
                        <a:srgbClr val="D1D5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51" name="Freeform: Shape 12750">
                        <a:extLst>
                          <a:ext uri="{FF2B5EF4-FFF2-40B4-BE49-F238E27FC236}">
                            <a16:creationId xmlns:a16="http://schemas.microsoft.com/office/drawing/2014/main" id="{3F647335-10B8-FEDC-F102-F8CCA17988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4188" y="4644419"/>
                        <a:ext cx="44234" cy="21816"/>
                      </a:xfrm>
                      <a:custGeom>
                        <a:avLst/>
                        <a:gdLst>
                          <a:gd name="connsiteX0" fmla="*/ 44234 w 44234"/>
                          <a:gd name="connsiteY0" fmla="*/ 1894 h 21816"/>
                          <a:gd name="connsiteX1" fmla="*/ 32785 w 44234"/>
                          <a:gd name="connsiteY1" fmla="*/ 1637 h 21816"/>
                          <a:gd name="connsiteX2" fmla="*/ 12678 w 44234"/>
                          <a:gd name="connsiteY2" fmla="*/ 1189 h 21816"/>
                          <a:gd name="connsiteX3" fmla="*/ 0 w 44234"/>
                          <a:gd name="connsiteY3" fmla="*/ 903 h 21816"/>
                          <a:gd name="connsiteX4" fmla="*/ 0 w 44234"/>
                          <a:gd name="connsiteY4" fmla="*/ 9047 h 21816"/>
                          <a:gd name="connsiteX5" fmla="*/ 0 w 44234"/>
                          <a:gd name="connsiteY5" fmla="*/ 9047 h 21816"/>
                          <a:gd name="connsiteX6" fmla="*/ 6525 w 44234"/>
                          <a:gd name="connsiteY6" fmla="*/ 18048 h 21816"/>
                          <a:gd name="connsiteX7" fmla="*/ 37805 w 44234"/>
                          <a:gd name="connsiteY7" fmla="*/ 18105 h 21816"/>
                          <a:gd name="connsiteX8" fmla="*/ 44234 w 44234"/>
                          <a:gd name="connsiteY8" fmla="*/ 9047 h 21816"/>
                          <a:gd name="connsiteX9" fmla="*/ 44234 w 44234"/>
                          <a:gd name="connsiteY9" fmla="*/ 9047 h 21816"/>
                          <a:gd name="connsiteX10" fmla="*/ 44234 w 44234"/>
                          <a:gd name="connsiteY10" fmla="*/ 1894 h 2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234" h="21816">
                            <a:moveTo>
                              <a:pt x="44234" y="1894"/>
                            </a:moveTo>
                            <a:lnTo>
                              <a:pt x="32785" y="1637"/>
                            </a:lnTo>
                            <a:cubicBezTo>
                              <a:pt x="26546" y="-383"/>
                              <a:pt x="19069" y="-535"/>
                              <a:pt x="12678" y="1189"/>
                            </a:cubicBezTo>
                            <a:lnTo>
                              <a:pt x="0" y="903"/>
                            </a:lnTo>
                            <a:lnTo>
                              <a:pt x="0" y="9047"/>
                            </a:lnTo>
                            <a:lnTo>
                              <a:pt x="0" y="9047"/>
                            </a:lnTo>
                            <a:cubicBezTo>
                              <a:pt x="38" y="12305"/>
                              <a:pt x="2210" y="15553"/>
                              <a:pt x="6525" y="18048"/>
                            </a:cubicBezTo>
                            <a:cubicBezTo>
                              <a:pt x="15192" y="23049"/>
                              <a:pt x="29194" y="23077"/>
                              <a:pt x="37805" y="18105"/>
                            </a:cubicBezTo>
                            <a:cubicBezTo>
                              <a:pt x="42129" y="15610"/>
                              <a:pt x="44263" y="12333"/>
                              <a:pt x="44234" y="9047"/>
                            </a:cubicBezTo>
                            <a:lnTo>
                              <a:pt x="44234" y="9047"/>
                            </a:lnTo>
                            <a:lnTo>
                              <a:pt x="44234" y="1894"/>
                            </a:lnTo>
                            <a:close/>
                          </a:path>
                        </a:pathLst>
                      </a:custGeom>
                      <a:solidFill>
                        <a:srgbClr val="566A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52" name="Freeform: Shape 12751">
                        <a:extLst>
                          <a:ext uri="{FF2B5EF4-FFF2-40B4-BE49-F238E27FC236}">
                            <a16:creationId xmlns:a16="http://schemas.microsoft.com/office/drawing/2014/main" id="{25FEC756-7FBC-E7BF-D2C9-B3C2EAD1C6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4189" y="4633544"/>
                        <a:ext cx="44239" cy="25538"/>
                      </a:xfrm>
                      <a:custGeom>
                        <a:avLst/>
                        <a:gdLst>
                          <a:gd name="connsiteX0" fmla="*/ 37708 w 44239"/>
                          <a:gd name="connsiteY0" fmla="*/ 3768 h 25538"/>
                          <a:gd name="connsiteX1" fmla="*/ 6428 w 44239"/>
                          <a:gd name="connsiteY1" fmla="*/ 3711 h 25538"/>
                          <a:gd name="connsiteX2" fmla="*/ 6524 w 44239"/>
                          <a:gd name="connsiteY2" fmla="*/ 21771 h 25538"/>
                          <a:gd name="connsiteX3" fmla="*/ 37804 w 44239"/>
                          <a:gd name="connsiteY3" fmla="*/ 21828 h 25538"/>
                          <a:gd name="connsiteX4" fmla="*/ 37708 w 44239"/>
                          <a:gd name="connsiteY4" fmla="*/ 3768 h 255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239" h="25538">
                            <a:moveTo>
                              <a:pt x="37708" y="3768"/>
                            </a:moveTo>
                            <a:cubicBezTo>
                              <a:pt x="29041" y="-1232"/>
                              <a:pt x="15039" y="-1261"/>
                              <a:pt x="6428" y="3711"/>
                            </a:cubicBezTo>
                            <a:cubicBezTo>
                              <a:pt x="-2182" y="8683"/>
                              <a:pt x="-2135" y="16770"/>
                              <a:pt x="6524" y="21771"/>
                            </a:cubicBezTo>
                            <a:cubicBezTo>
                              <a:pt x="15191" y="26771"/>
                              <a:pt x="29193" y="26800"/>
                              <a:pt x="37804" y="21828"/>
                            </a:cubicBezTo>
                            <a:cubicBezTo>
                              <a:pt x="46424" y="16856"/>
                              <a:pt x="46376" y="8769"/>
                              <a:pt x="37708" y="3768"/>
                            </a:cubicBezTo>
                            <a:close/>
                          </a:path>
                        </a:pathLst>
                      </a:custGeom>
                      <a:solidFill>
                        <a:srgbClr val="7F94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57" name="Graphic 7674">
                      <a:extLst>
                        <a:ext uri="{FF2B5EF4-FFF2-40B4-BE49-F238E27FC236}">
                          <a16:creationId xmlns:a16="http://schemas.microsoft.com/office/drawing/2014/main" id="{CA9A031C-BCE7-D00B-5D74-C67DFC441586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50821" y="4035551"/>
                      <a:ext cx="36556" cy="72230"/>
                      <a:chOff x="17285973" y="4576851"/>
                      <a:chExt cx="40668" cy="80355"/>
                    </a:xfrm>
                    <a:solidFill>
                      <a:schemeClr val="accent1"/>
                    </a:solidFill>
                  </p:grpSpPr>
                  <p:sp>
                    <p:nvSpPr>
                      <p:cNvPr id="12748" name="Freeform: Shape 12747">
                        <a:extLst>
                          <a:ext uri="{FF2B5EF4-FFF2-40B4-BE49-F238E27FC236}">
                            <a16:creationId xmlns:a16="http://schemas.microsoft.com/office/drawing/2014/main" id="{4D98B6C1-4314-BF1A-2A74-87D4B75B68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9" y="4586860"/>
                        <a:ext cx="40662" cy="70345"/>
                      </a:xfrm>
                      <a:custGeom>
                        <a:avLst/>
                        <a:gdLst>
                          <a:gd name="connsiteX0" fmla="*/ 40662 w 40662"/>
                          <a:gd name="connsiteY0" fmla="*/ 1731 h 70345"/>
                          <a:gd name="connsiteX1" fmla="*/ 30137 w 40662"/>
                          <a:gd name="connsiteY1" fmla="*/ 1503 h 70345"/>
                          <a:gd name="connsiteX2" fmla="*/ 11649 w 40662"/>
                          <a:gd name="connsiteY2" fmla="*/ 1093 h 70345"/>
                          <a:gd name="connsiteX3" fmla="*/ 0 w 40662"/>
                          <a:gd name="connsiteY3" fmla="*/ 836 h 70345"/>
                          <a:gd name="connsiteX4" fmla="*/ 0 w 40662"/>
                          <a:gd name="connsiteY4" fmla="*/ 58605 h 70345"/>
                          <a:gd name="connsiteX5" fmla="*/ 0 w 40662"/>
                          <a:gd name="connsiteY5" fmla="*/ 58605 h 70345"/>
                          <a:gd name="connsiteX6" fmla="*/ 6001 w 40662"/>
                          <a:gd name="connsiteY6" fmla="*/ 66883 h 70345"/>
                          <a:gd name="connsiteX7" fmla="*/ 34757 w 40662"/>
                          <a:gd name="connsiteY7" fmla="*/ 66930 h 70345"/>
                          <a:gd name="connsiteX8" fmla="*/ 40662 w 40662"/>
                          <a:gd name="connsiteY8" fmla="*/ 58605 h 70345"/>
                          <a:gd name="connsiteX9" fmla="*/ 40662 w 40662"/>
                          <a:gd name="connsiteY9" fmla="*/ 58605 h 70345"/>
                          <a:gd name="connsiteX10" fmla="*/ 40662 w 40662"/>
                          <a:gd name="connsiteY10" fmla="*/ 1731 h 703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0662" h="70345">
                            <a:moveTo>
                              <a:pt x="40662" y="1731"/>
                            </a:moveTo>
                            <a:lnTo>
                              <a:pt x="30137" y="1503"/>
                            </a:lnTo>
                            <a:cubicBezTo>
                              <a:pt x="24403" y="-345"/>
                              <a:pt x="17526" y="-497"/>
                              <a:pt x="11649" y="1093"/>
                            </a:cubicBezTo>
                            <a:lnTo>
                              <a:pt x="0" y="836"/>
                            </a:lnTo>
                            <a:lnTo>
                              <a:pt x="0" y="58605"/>
                            </a:lnTo>
                            <a:lnTo>
                              <a:pt x="0" y="58605"/>
                            </a:lnTo>
                            <a:cubicBezTo>
                              <a:pt x="38" y="61596"/>
                              <a:pt x="2029" y="64587"/>
                              <a:pt x="6001" y="66883"/>
                            </a:cubicBezTo>
                            <a:cubicBezTo>
                              <a:pt x="13964" y="71483"/>
                              <a:pt x="26841" y="71502"/>
                              <a:pt x="34757" y="66930"/>
                            </a:cubicBezTo>
                            <a:cubicBezTo>
                              <a:pt x="38729" y="64634"/>
                              <a:pt x="40700" y="61615"/>
                              <a:pt x="40662" y="58605"/>
                            </a:cubicBezTo>
                            <a:lnTo>
                              <a:pt x="40662" y="58605"/>
                            </a:lnTo>
                            <a:lnTo>
                              <a:pt x="40662" y="1731"/>
                            </a:lnTo>
                            <a:close/>
                          </a:path>
                        </a:pathLst>
                      </a:custGeom>
                      <a:solidFill>
                        <a:srgbClr val="566A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49" name="Freeform: Shape 12748">
                        <a:extLst>
                          <a:ext uri="{FF2B5EF4-FFF2-40B4-BE49-F238E27FC236}">
                            <a16:creationId xmlns:a16="http://schemas.microsoft.com/office/drawing/2014/main" id="{EBAAD80F-E71F-1B0F-36FD-A2E2C34C5F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3" y="4576851"/>
                        <a:ext cx="40668" cy="23481"/>
                      </a:xfrm>
                      <a:custGeom>
                        <a:avLst/>
                        <a:gdLst>
                          <a:gd name="connsiteX0" fmla="*/ 34668 w 40668"/>
                          <a:gd name="connsiteY0" fmla="*/ 3464 h 23481"/>
                          <a:gd name="connsiteX1" fmla="*/ 5912 w 40668"/>
                          <a:gd name="connsiteY1" fmla="*/ 3416 h 23481"/>
                          <a:gd name="connsiteX2" fmla="*/ 5997 w 40668"/>
                          <a:gd name="connsiteY2" fmla="*/ 20018 h 23481"/>
                          <a:gd name="connsiteX3" fmla="*/ 34753 w 40668"/>
                          <a:gd name="connsiteY3" fmla="*/ 20066 h 23481"/>
                          <a:gd name="connsiteX4" fmla="*/ 34668 w 40668"/>
                          <a:gd name="connsiteY4" fmla="*/ 3464 h 2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668" h="23481">
                            <a:moveTo>
                              <a:pt x="34668" y="3464"/>
                            </a:moveTo>
                            <a:cubicBezTo>
                              <a:pt x="26705" y="-1137"/>
                              <a:pt x="13827" y="-1156"/>
                              <a:pt x="5912" y="3416"/>
                            </a:cubicBezTo>
                            <a:cubicBezTo>
                              <a:pt x="-2004" y="7988"/>
                              <a:pt x="-1966" y="15417"/>
                              <a:pt x="5997" y="20018"/>
                            </a:cubicBezTo>
                            <a:cubicBezTo>
                              <a:pt x="13960" y="24619"/>
                              <a:pt x="26838" y="24638"/>
                              <a:pt x="34753" y="20066"/>
                            </a:cubicBezTo>
                            <a:cubicBezTo>
                              <a:pt x="42678" y="15494"/>
                              <a:pt x="42630" y="8064"/>
                              <a:pt x="34668" y="3464"/>
                            </a:cubicBezTo>
                            <a:close/>
                          </a:path>
                        </a:pathLst>
                      </a:custGeom>
                      <a:solidFill>
                        <a:srgbClr val="918E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58" name="Graphic 7674">
                      <a:extLst>
                        <a:ext uri="{FF2B5EF4-FFF2-40B4-BE49-F238E27FC236}">
                          <a16:creationId xmlns:a16="http://schemas.microsoft.com/office/drawing/2014/main" id="{11A9F66F-E239-179C-6DFE-C44EE2313904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47764" y="4027934"/>
                      <a:ext cx="39767" cy="31998"/>
                      <a:chOff x="17284188" y="4568335"/>
                      <a:chExt cx="44240" cy="35597"/>
                    </a:xfrm>
                    <a:solidFill>
                      <a:schemeClr val="accent1"/>
                    </a:solidFill>
                  </p:grpSpPr>
                  <p:sp>
                    <p:nvSpPr>
                      <p:cNvPr id="12745" name="Freeform: Shape 12744">
                        <a:extLst>
                          <a:ext uri="{FF2B5EF4-FFF2-40B4-BE49-F238E27FC236}">
                            <a16:creationId xmlns:a16="http://schemas.microsoft.com/office/drawing/2014/main" id="{F733DD12-1D6D-3F87-05C3-866A4B0AA8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9" y="4582951"/>
                        <a:ext cx="40671" cy="20982"/>
                      </a:xfrm>
                      <a:custGeom>
                        <a:avLst/>
                        <a:gdLst>
                          <a:gd name="connsiteX0" fmla="*/ 11649 w 40671"/>
                          <a:gd name="connsiteY0" fmla="*/ 1097 h 20982"/>
                          <a:gd name="connsiteX1" fmla="*/ 0 w 40671"/>
                          <a:gd name="connsiteY1" fmla="*/ 840 h 20982"/>
                          <a:gd name="connsiteX2" fmla="*/ 0 w 40671"/>
                          <a:gd name="connsiteY2" fmla="*/ 13137 h 20982"/>
                          <a:gd name="connsiteX3" fmla="*/ 4744 w 40671"/>
                          <a:gd name="connsiteY3" fmla="*/ 17214 h 20982"/>
                          <a:gd name="connsiteX4" fmla="*/ 36024 w 40671"/>
                          <a:gd name="connsiteY4" fmla="*/ 17271 h 20982"/>
                          <a:gd name="connsiteX5" fmla="*/ 40672 w 40671"/>
                          <a:gd name="connsiteY5" fmla="*/ 13261 h 20982"/>
                          <a:gd name="connsiteX6" fmla="*/ 40672 w 40671"/>
                          <a:gd name="connsiteY6" fmla="*/ 1736 h 20982"/>
                          <a:gd name="connsiteX7" fmla="*/ 30147 w 40671"/>
                          <a:gd name="connsiteY7" fmla="*/ 1497 h 20982"/>
                          <a:gd name="connsiteX8" fmla="*/ 11649 w 40671"/>
                          <a:gd name="connsiteY8" fmla="*/ 1097 h 20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0671" h="20982">
                            <a:moveTo>
                              <a:pt x="11649" y="1097"/>
                            </a:moveTo>
                            <a:lnTo>
                              <a:pt x="0" y="840"/>
                            </a:lnTo>
                            <a:lnTo>
                              <a:pt x="0" y="13137"/>
                            </a:lnTo>
                            <a:cubicBezTo>
                              <a:pt x="1086" y="14613"/>
                              <a:pt x="2648" y="16004"/>
                              <a:pt x="4744" y="17214"/>
                            </a:cubicBezTo>
                            <a:cubicBezTo>
                              <a:pt x="13411" y="22214"/>
                              <a:pt x="27413" y="22243"/>
                              <a:pt x="36024" y="17271"/>
                            </a:cubicBezTo>
                            <a:cubicBezTo>
                              <a:pt x="38081" y="16090"/>
                              <a:pt x="39605" y="14718"/>
                              <a:pt x="40672" y="13261"/>
                            </a:cubicBezTo>
                            <a:lnTo>
                              <a:pt x="40672" y="1736"/>
                            </a:lnTo>
                            <a:lnTo>
                              <a:pt x="30147" y="1497"/>
                            </a:lnTo>
                            <a:cubicBezTo>
                              <a:pt x="24403" y="-350"/>
                              <a:pt x="17526" y="-493"/>
                              <a:pt x="11649" y="1097"/>
                            </a:cubicBezTo>
                            <a:close/>
                          </a:path>
                        </a:pathLst>
                      </a:custGeom>
                      <a:solidFill>
                        <a:srgbClr val="D1D5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46" name="Freeform: Shape 12745">
                        <a:extLst>
                          <a:ext uri="{FF2B5EF4-FFF2-40B4-BE49-F238E27FC236}">
                            <a16:creationId xmlns:a16="http://schemas.microsoft.com/office/drawing/2014/main" id="{8EC1D08E-8F40-7B02-C63E-1856624C82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4188" y="4579221"/>
                        <a:ext cx="44234" cy="21825"/>
                      </a:xfrm>
                      <a:custGeom>
                        <a:avLst/>
                        <a:gdLst>
                          <a:gd name="connsiteX0" fmla="*/ 44234 w 44234"/>
                          <a:gd name="connsiteY0" fmla="*/ 1884 h 21825"/>
                          <a:gd name="connsiteX1" fmla="*/ 32785 w 44234"/>
                          <a:gd name="connsiteY1" fmla="*/ 1637 h 21825"/>
                          <a:gd name="connsiteX2" fmla="*/ 12678 w 44234"/>
                          <a:gd name="connsiteY2" fmla="*/ 1189 h 21825"/>
                          <a:gd name="connsiteX3" fmla="*/ 0 w 44234"/>
                          <a:gd name="connsiteY3" fmla="*/ 913 h 21825"/>
                          <a:gd name="connsiteX4" fmla="*/ 0 w 44234"/>
                          <a:gd name="connsiteY4" fmla="*/ 9057 h 21825"/>
                          <a:gd name="connsiteX5" fmla="*/ 0 w 44234"/>
                          <a:gd name="connsiteY5" fmla="*/ 9057 h 21825"/>
                          <a:gd name="connsiteX6" fmla="*/ 6525 w 44234"/>
                          <a:gd name="connsiteY6" fmla="*/ 18058 h 21825"/>
                          <a:gd name="connsiteX7" fmla="*/ 37805 w 44234"/>
                          <a:gd name="connsiteY7" fmla="*/ 18115 h 21825"/>
                          <a:gd name="connsiteX8" fmla="*/ 44234 w 44234"/>
                          <a:gd name="connsiteY8" fmla="*/ 9057 h 21825"/>
                          <a:gd name="connsiteX9" fmla="*/ 44234 w 44234"/>
                          <a:gd name="connsiteY9" fmla="*/ 9057 h 21825"/>
                          <a:gd name="connsiteX10" fmla="*/ 44234 w 44234"/>
                          <a:gd name="connsiteY10" fmla="*/ 1884 h 21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4234" h="21825">
                            <a:moveTo>
                              <a:pt x="44234" y="1884"/>
                            </a:moveTo>
                            <a:lnTo>
                              <a:pt x="32785" y="1637"/>
                            </a:lnTo>
                            <a:cubicBezTo>
                              <a:pt x="26546" y="-383"/>
                              <a:pt x="19069" y="-535"/>
                              <a:pt x="12678" y="1189"/>
                            </a:cubicBezTo>
                            <a:lnTo>
                              <a:pt x="0" y="913"/>
                            </a:lnTo>
                            <a:lnTo>
                              <a:pt x="0" y="9057"/>
                            </a:lnTo>
                            <a:lnTo>
                              <a:pt x="0" y="9057"/>
                            </a:lnTo>
                            <a:cubicBezTo>
                              <a:pt x="38" y="12314"/>
                              <a:pt x="2210" y="15562"/>
                              <a:pt x="6525" y="18058"/>
                            </a:cubicBezTo>
                            <a:cubicBezTo>
                              <a:pt x="15192" y="23058"/>
                              <a:pt x="29194" y="23087"/>
                              <a:pt x="37805" y="18115"/>
                            </a:cubicBezTo>
                            <a:cubicBezTo>
                              <a:pt x="42129" y="15619"/>
                              <a:pt x="44263" y="12343"/>
                              <a:pt x="44234" y="9057"/>
                            </a:cubicBezTo>
                            <a:lnTo>
                              <a:pt x="44234" y="9057"/>
                            </a:lnTo>
                            <a:lnTo>
                              <a:pt x="44234" y="1884"/>
                            </a:lnTo>
                            <a:close/>
                          </a:path>
                        </a:pathLst>
                      </a:custGeom>
                      <a:solidFill>
                        <a:srgbClr val="566A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47" name="Freeform: Shape 12746">
                        <a:extLst>
                          <a:ext uri="{FF2B5EF4-FFF2-40B4-BE49-F238E27FC236}">
                            <a16:creationId xmlns:a16="http://schemas.microsoft.com/office/drawing/2014/main" id="{A9F274CD-B118-9B6F-F9B8-FB601BA6A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4189" y="4568335"/>
                        <a:ext cx="44239" cy="25539"/>
                      </a:xfrm>
                      <a:custGeom>
                        <a:avLst/>
                        <a:gdLst>
                          <a:gd name="connsiteX0" fmla="*/ 37708 w 44239"/>
                          <a:gd name="connsiteY0" fmla="*/ 3768 h 25539"/>
                          <a:gd name="connsiteX1" fmla="*/ 6428 w 44239"/>
                          <a:gd name="connsiteY1" fmla="*/ 3711 h 25539"/>
                          <a:gd name="connsiteX2" fmla="*/ 6524 w 44239"/>
                          <a:gd name="connsiteY2" fmla="*/ 21771 h 25539"/>
                          <a:gd name="connsiteX3" fmla="*/ 37804 w 44239"/>
                          <a:gd name="connsiteY3" fmla="*/ 21828 h 25539"/>
                          <a:gd name="connsiteX4" fmla="*/ 37708 w 44239"/>
                          <a:gd name="connsiteY4" fmla="*/ 3768 h 25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239" h="25539">
                            <a:moveTo>
                              <a:pt x="37708" y="3768"/>
                            </a:moveTo>
                            <a:cubicBezTo>
                              <a:pt x="29041" y="-1232"/>
                              <a:pt x="15039" y="-1261"/>
                              <a:pt x="6428" y="3711"/>
                            </a:cubicBezTo>
                            <a:cubicBezTo>
                              <a:pt x="-2182" y="8683"/>
                              <a:pt x="-2135" y="16770"/>
                              <a:pt x="6524" y="21771"/>
                            </a:cubicBezTo>
                            <a:cubicBezTo>
                              <a:pt x="15191" y="26771"/>
                              <a:pt x="29193" y="26800"/>
                              <a:pt x="37804" y="21828"/>
                            </a:cubicBezTo>
                            <a:cubicBezTo>
                              <a:pt x="46424" y="16856"/>
                              <a:pt x="46376" y="8769"/>
                              <a:pt x="37708" y="3768"/>
                            </a:cubicBezTo>
                            <a:close/>
                          </a:path>
                        </a:pathLst>
                      </a:custGeom>
                      <a:solidFill>
                        <a:srgbClr val="7F94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59" name="Graphic 7674">
                      <a:extLst>
                        <a:ext uri="{FF2B5EF4-FFF2-40B4-BE49-F238E27FC236}">
                          <a16:creationId xmlns:a16="http://schemas.microsoft.com/office/drawing/2014/main" id="{9A090A58-0B4B-2E7C-9AE5-E68CF9BA3975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47793" y="3978282"/>
                      <a:ext cx="36556" cy="71178"/>
                      <a:chOff x="17285973" y="4513052"/>
                      <a:chExt cx="40668" cy="79185"/>
                    </a:xfrm>
                    <a:solidFill>
                      <a:schemeClr val="tx2">
                        <a:lumMod val="65000"/>
                        <a:lumOff val="35000"/>
                      </a:schemeClr>
                    </a:solidFill>
                  </p:grpSpPr>
                  <p:sp>
                    <p:nvSpPr>
                      <p:cNvPr id="12743" name="Freeform: Shape 12742">
                        <a:extLst>
                          <a:ext uri="{FF2B5EF4-FFF2-40B4-BE49-F238E27FC236}">
                            <a16:creationId xmlns:a16="http://schemas.microsoft.com/office/drawing/2014/main" id="{BF919C2D-69CD-9678-7F3A-013E17FFE7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9" y="4523058"/>
                        <a:ext cx="40662" cy="69178"/>
                      </a:xfrm>
                      <a:custGeom>
                        <a:avLst/>
                        <a:gdLst>
                          <a:gd name="connsiteX0" fmla="*/ 40662 w 40662"/>
                          <a:gd name="connsiteY0" fmla="*/ 1735 h 69178"/>
                          <a:gd name="connsiteX1" fmla="*/ 30137 w 40662"/>
                          <a:gd name="connsiteY1" fmla="*/ 1506 h 69178"/>
                          <a:gd name="connsiteX2" fmla="*/ 11649 w 40662"/>
                          <a:gd name="connsiteY2" fmla="*/ 1097 h 69178"/>
                          <a:gd name="connsiteX3" fmla="*/ 0 w 40662"/>
                          <a:gd name="connsiteY3" fmla="*/ 839 h 69178"/>
                          <a:gd name="connsiteX4" fmla="*/ 0 w 40662"/>
                          <a:gd name="connsiteY4" fmla="*/ 57437 h 69178"/>
                          <a:gd name="connsiteX5" fmla="*/ 0 w 40662"/>
                          <a:gd name="connsiteY5" fmla="*/ 57437 h 69178"/>
                          <a:gd name="connsiteX6" fmla="*/ 6001 w 40662"/>
                          <a:gd name="connsiteY6" fmla="*/ 65714 h 69178"/>
                          <a:gd name="connsiteX7" fmla="*/ 34757 w 40662"/>
                          <a:gd name="connsiteY7" fmla="*/ 65771 h 69178"/>
                          <a:gd name="connsiteX8" fmla="*/ 40662 w 40662"/>
                          <a:gd name="connsiteY8" fmla="*/ 57446 h 69178"/>
                          <a:gd name="connsiteX9" fmla="*/ 40662 w 40662"/>
                          <a:gd name="connsiteY9" fmla="*/ 57446 h 69178"/>
                          <a:gd name="connsiteX10" fmla="*/ 40662 w 40662"/>
                          <a:gd name="connsiteY10" fmla="*/ 1735 h 69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0662" h="69178">
                            <a:moveTo>
                              <a:pt x="40662" y="1735"/>
                            </a:moveTo>
                            <a:lnTo>
                              <a:pt x="30137" y="1506"/>
                            </a:lnTo>
                            <a:cubicBezTo>
                              <a:pt x="24403" y="-351"/>
                              <a:pt x="17526" y="-494"/>
                              <a:pt x="11649" y="1097"/>
                            </a:cubicBezTo>
                            <a:lnTo>
                              <a:pt x="0" y="839"/>
                            </a:lnTo>
                            <a:lnTo>
                              <a:pt x="0" y="57437"/>
                            </a:lnTo>
                            <a:lnTo>
                              <a:pt x="0" y="57437"/>
                            </a:lnTo>
                            <a:cubicBezTo>
                              <a:pt x="38" y="60428"/>
                              <a:pt x="2029" y="63419"/>
                              <a:pt x="6001" y="65714"/>
                            </a:cubicBezTo>
                            <a:cubicBezTo>
                              <a:pt x="13964" y="70315"/>
                              <a:pt x="26841" y="70334"/>
                              <a:pt x="34757" y="65771"/>
                            </a:cubicBezTo>
                            <a:cubicBezTo>
                              <a:pt x="38729" y="63476"/>
                              <a:pt x="40700" y="60456"/>
                              <a:pt x="40662" y="57446"/>
                            </a:cubicBezTo>
                            <a:lnTo>
                              <a:pt x="40662" y="57446"/>
                            </a:lnTo>
                            <a:lnTo>
                              <a:pt x="40662" y="17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44" name="Freeform: Shape 12743">
                        <a:extLst>
                          <a:ext uri="{FF2B5EF4-FFF2-40B4-BE49-F238E27FC236}">
                            <a16:creationId xmlns:a16="http://schemas.microsoft.com/office/drawing/2014/main" id="{16AB60AA-4E21-E3CC-B894-9D6E76F0F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85973" y="4513052"/>
                        <a:ext cx="40668" cy="23481"/>
                      </a:xfrm>
                      <a:custGeom>
                        <a:avLst/>
                        <a:gdLst>
                          <a:gd name="connsiteX0" fmla="*/ 34668 w 40668"/>
                          <a:gd name="connsiteY0" fmla="*/ 3464 h 23481"/>
                          <a:gd name="connsiteX1" fmla="*/ 5912 w 40668"/>
                          <a:gd name="connsiteY1" fmla="*/ 3416 h 23481"/>
                          <a:gd name="connsiteX2" fmla="*/ 5997 w 40668"/>
                          <a:gd name="connsiteY2" fmla="*/ 20018 h 23481"/>
                          <a:gd name="connsiteX3" fmla="*/ 34753 w 40668"/>
                          <a:gd name="connsiteY3" fmla="*/ 20066 h 23481"/>
                          <a:gd name="connsiteX4" fmla="*/ 34668 w 40668"/>
                          <a:gd name="connsiteY4" fmla="*/ 3464 h 2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668" h="23481">
                            <a:moveTo>
                              <a:pt x="34668" y="3464"/>
                            </a:moveTo>
                            <a:cubicBezTo>
                              <a:pt x="26705" y="-1137"/>
                              <a:pt x="13827" y="-1156"/>
                              <a:pt x="5912" y="3416"/>
                            </a:cubicBezTo>
                            <a:cubicBezTo>
                              <a:pt x="-2004" y="7988"/>
                              <a:pt x="-1966" y="15418"/>
                              <a:pt x="5997" y="20018"/>
                            </a:cubicBezTo>
                            <a:cubicBezTo>
                              <a:pt x="13960" y="24619"/>
                              <a:pt x="26838" y="24638"/>
                              <a:pt x="34753" y="20066"/>
                            </a:cubicBezTo>
                            <a:cubicBezTo>
                              <a:pt x="42678" y="15494"/>
                              <a:pt x="42630" y="8064"/>
                              <a:pt x="34668" y="3464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0" name="Graphic 7674">
                      <a:extLst>
                        <a:ext uri="{FF2B5EF4-FFF2-40B4-BE49-F238E27FC236}">
                          <a16:creationId xmlns:a16="http://schemas.microsoft.com/office/drawing/2014/main" id="{19E007AF-F214-4FD5-F7E7-153DF73335F1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49508" y="3938170"/>
                      <a:ext cx="28188" cy="57206"/>
                      <a:chOff x="17290627" y="4468355"/>
                      <a:chExt cx="31359" cy="63641"/>
                    </a:xfrm>
                    <a:solidFill>
                      <a:schemeClr val="tx2">
                        <a:lumMod val="65000"/>
                        <a:lumOff val="35000"/>
                      </a:schemeClr>
                    </a:solidFill>
                  </p:grpSpPr>
                  <p:sp>
                    <p:nvSpPr>
                      <p:cNvPr id="12741" name="Freeform: Shape 12740">
                        <a:extLst>
                          <a:ext uri="{FF2B5EF4-FFF2-40B4-BE49-F238E27FC236}">
                            <a16:creationId xmlns:a16="http://schemas.microsoft.com/office/drawing/2014/main" id="{870A9238-2210-BD59-0DF7-C310CD540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90627" y="4476065"/>
                        <a:ext cx="31356" cy="55931"/>
                      </a:xfrm>
                      <a:custGeom>
                        <a:avLst/>
                        <a:gdLst>
                          <a:gd name="connsiteX0" fmla="*/ 31356 w 31356"/>
                          <a:gd name="connsiteY0" fmla="*/ 1341 h 55931"/>
                          <a:gd name="connsiteX1" fmla="*/ 23241 w 31356"/>
                          <a:gd name="connsiteY1" fmla="*/ 1160 h 55931"/>
                          <a:gd name="connsiteX2" fmla="*/ 8982 w 31356"/>
                          <a:gd name="connsiteY2" fmla="*/ 846 h 55931"/>
                          <a:gd name="connsiteX3" fmla="*/ 0 w 31356"/>
                          <a:gd name="connsiteY3" fmla="*/ 646 h 55931"/>
                          <a:gd name="connsiteX4" fmla="*/ 0 w 31356"/>
                          <a:gd name="connsiteY4" fmla="*/ 46880 h 55931"/>
                          <a:gd name="connsiteX5" fmla="*/ 0 w 31356"/>
                          <a:gd name="connsiteY5" fmla="*/ 46880 h 55931"/>
                          <a:gd name="connsiteX6" fmla="*/ 4620 w 31356"/>
                          <a:gd name="connsiteY6" fmla="*/ 53262 h 55931"/>
                          <a:gd name="connsiteX7" fmla="*/ 26794 w 31356"/>
                          <a:gd name="connsiteY7" fmla="*/ 53300 h 55931"/>
                          <a:gd name="connsiteX8" fmla="*/ 31347 w 31356"/>
                          <a:gd name="connsiteY8" fmla="*/ 46880 h 55931"/>
                          <a:gd name="connsiteX9" fmla="*/ 31347 w 31356"/>
                          <a:gd name="connsiteY9" fmla="*/ 46880 h 55931"/>
                          <a:gd name="connsiteX10" fmla="*/ 31347 w 31356"/>
                          <a:gd name="connsiteY10" fmla="*/ 1341 h 559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356" h="55931">
                            <a:moveTo>
                              <a:pt x="31356" y="1341"/>
                            </a:moveTo>
                            <a:lnTo>
                              <a:pt x="23241" y="1160"/>
                            </a:lnTo>
                            <a:cubicBezTo>
                              <a:pt x="18822" y="-269"/>
                              <a:pt x="13516" y="-383"/>
                              <a:pt x="8982" y="846"/>
                            </a:cubicBezTo>
                            <a:lnTo>
                              <a:pt x="0" y="646"/>
                            </a:lnTo>
                            <a:lnTo>
                              <a:pt x="0" y="46880"/>
                            </a:lnTo>
                            <a:lnTo>
                              <a:pt x="0" y="46880"/>
                            </a:lnTo>
                            <a:cubicBezTo>
                              <a:pt x="28" y="49185"/>
                              <a:pt x="1562" y="51490"/>
                              <a:pt x="4620" y="53262"/>
                            </a:cubicBezTo>
                            <a:cubicBezTo>
                              <a:pt x="10763" y="56805"/>
                              <a:pt x="20688" y="56824"/>
                              <a:pt x="26794" y="53300"/>
                            </a:cubicBezTo>
                            <a:cubicBezTo>
                              <a:pt x="29861" y="51528"/>
                              <a:pt x="31375" y="49204"/>
                              <a:pt x="31347" y="46880"/>
                            </a:cubicBezTo>
                            <a:lnTo>
                              <a:pt x="31347" y="46880"/>
                            </a:lnTo>
                            <a:lnTo>
                              <a:pt x="31347" y="134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42" name="Freeform: Shape 12741">
                        <a:extLst>
                          <a:ext uri="{FF2B5EF4-FFF2-40B4-BE49-F238E27FC236}">
                            <a16:creationId xmlns:a16="http://schemas.microsoft.com/office/drawing/2014/main" id="{EC8D50DB-F003-3B72-A545-989F6C2CDF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90630" y="4468355"/>
                        <a:ext cx="31357" cy="18102"/>
                      </a:xfrm>
                      <a:custGeom>
                        <a:avLst/>
                        <a:gdLst>
                          <a:gd name="connsiteX0" fmla="*/ 26734 w 31357"/>
                          <a:gd name="connsiteY0" fmla="*/ 2669 h 18102"/>
                          <a:gd name="connsiteX1" fmla="*/ 4560 w 31357"/>
                          <a:gd name="connsiteY1" fmla="*/ 2631 h 18102"/>
                          <a:gd name="connsiteX2" fmla="*/ 4627 w 31357"/>
                          <a:gd name="connsiteY2" fmla="*/ 15433 h 18102"/>
                          <a:gd name="connsiteX3" fmla="*/ 26801 w 31357"/>
                          <a:gd name="connsiteY3" fmla="*/ 15471 h 18102"/>
                          <a:gd name="connsiteX4" fmla="*/ 26734 w 31357"/>
                          <a:gd name="connsiteY4" fmla="*/ 2669 h 18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357" h="18102">
                            <a:moveTo>
                              <a:pt x="26734" y="2669"/>
                            </a:moveTo>
                            <a:cubicBezTo>
                              <a:pt x="20591" y="-874"/>
                              <a:pt x="10666" y="-893"/>
                              <a:pt x="4560" y="2631"/>
                            </a:cubicBezTo>
                            <a:cubicBezTo>
                              <a:pt x="-1545" y="6156"/>
                              <a:pt x="-1517" y="11890"/>
                              <a:pt x="4627" y="15433"/>
                            </a:cubicBezTo>
                            <a:cubicBezTo>
                              <a:pt x="10771" y="18976"/>
                              <a:pt x="20696" y="18995"/>
                              <a:pt x="26801" y="15471"/>
                            </a:cubicBezTo>
                            <a:cubicBezTo>
                              <a:pt x="32906" y="11947"/>
                              <a:pt x="32868" y="6213"/>
                              <a:pt x="26734" y="2669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1" name="Graphic 7674">
                      <a:extLst>
                        <a:ext uri="{FF2B5EF4-FFF2-40B4-BE49-F238E27FC236}">
                          <a16:creationId xmlns:a16="http://schemas.microsoft.com/office/drawing/2014/main" id="{8A4E28B9-D94C-646C-18C0-46EC6AF063D5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54495" y="3932535"/>
                      <a:ext cx="14575" cy="17170"/>
                      <a:chOff x="17297672" y="4462020"/>
                      <a:chExt cx="16215" cy="19101"/>
                    </a:xfrm>
                    <a:solidFill>
                      <a:schemeClr val="accent1"/>
                    </a:solidFill>
                  </p:grpSpPr>
                  <p:sp>
                    <p:nvSpPr>
                      <p:cNvPr id="12734" name="Freeform: Shape 12733">
                        <a:extLst>
                          <a:ext uri="{FF2B5EF4-FFF2-40B4-BE49-F238E27FC236}">
                            <a16:creationId xmlns:a16="http://schemas.microsoft.com/office/drawing/2014/main" id="{7A7AEF17-6D7E-4CF2-DC99-80BAECCED2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97672" y="4471754"/>
                        <a:ext cx="16215" cy="9366"/>
                      </a:xfrm>
                      <a:custGeom>
                        <a:avLst/>
                        <a:gdLst>
                          <a:gd name="connsiteX0" fmla="*/ 13824 w 16215"/>
                          <a:gd name="connsiteY0" fmla="*/ 1385 h 9366"/>
                          <a:gd name="connsiteX1" fmla="*/ 2356 w 16215"/>
                          <a:gd name="connsiteY1" fmla="*/ 1366 h 9366"/>
                          <a:gd name="connsiteX2" fmla="*/ 2394 w 16215"/>
                          <a:gd name="connsiteY2" fmla="*/ 7986 h 9366"/>
                          <a:gd name="connsiteX3" fmla="*/ 13862 w 16215"/>
                          <a:gd name="connsiteY3" fmla="*/ 8005 h 9366"/>
                          <a:gd name="connsiteX4" fmla="*/ 13824 w 16215"/>
                          <a:gd name="connsiteY4" fmla="*/ 1385 h 93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215" h="9366">
                            <a:moveTo>
                              <a:pt x="13824" y="1385"/>
                            </a:moveTo>
                            <a:cubicBezTo>
                              <a:pt x="10643" y="-454"/>
                              <a:pt x="5509" y="-463"/>
                              <a:pt x="2356" y="1366"/>
                            </a:cubicBezTo>
                            <a:cubicBezTo>
                              <a:pt x="-797" y="3185"/>
                              <a:pt x="-787" y="6157"/>
                              <a:pt x="2394" y="7986"/>
                            </a:cubicBezTo>
                            <a:cubicBezTo>
                              <a:pt x="5576" y="9824"/>
                              <a:pt x="10710" y="9824"/>
                              <a:pt x="13862" y="8005"/>
                            </a:cubicBezTo>
                            <a:cubicBezTo>
                              <a:pt x="17015" y="6186"/>
                              <a:pt x="16996" y="3214"/>
                              <a:pt x="13824" y="1385"/>
                            </a:cubicBezTo>
                            <a:close/>
                          </a:path>
                        </a:pathLst>
                      </a:custGeom>
                      <a:solidFill>
                        <a:srgbClr val="566A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735" name="Graphic 7674">
                        <a:extLst>
                          <a:ext uri="{FF2B5EF4-FFF2-40B4-BE49-F238E27FC236}">
                            <a16:creationId xmlns:a16="http://schemas.microsoft.com/office/drawing/2014/main" id="{DF5198AF-3892-34EC-68D0-8CBD370DB7D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00322" y="4468107"/>
                        <a:ext cx="10899" cy="10758"/>
                        <a:chOff x="17300322" y="4468107"/>
                        <a:chExt cx="10899" cy="10758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39" name="Freeform: Shape 12738">
                          <a:extLst>
                            <a:ext uri="{FF2B5EF4-FFF2-40B4-BE49-F238E27FC236}">
                              <a16:creationId xmlns:a16="http://schemas.microsoft.com/office/drawing/2014/main" id="{EEDCA544-8100-D12E-F5C7-753DA5E5FF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00324" y="4470784"/>
                          <a:ext cx="10896" cy="8081"/>
                        </a:xfrm>
                        <a:custGeom>
                          <a:avLst/>
                          <a:gdLst>
                            <a:gd name="connsiteX0" fmla="*/ 10896 w 10896"/>
                            <a:gd name="connsiteY0" fmla="*/ 469 h 8081"/>
                            <a:gd name="connsiteX1" fmla="*/ 8077 w 10896"/>
                            <a:gd name="connsiteY1" fmla="*/ 402 h 8081"/>
                            <a:gd name="connsiteX2" fmla="*/ 3124 w 10896"/>
                            <a:gd name="connsiteY2" fmla="*/ 288 h 8081"/>
                            <a:gd name="connsiteX3" fmla="*/ 0 w 10896"/>
                            <a:gd name="connsiteY3" fmla="*/ 221 h 8081"/>
                            <a:gd name="connsiteX4" fmla="*/ 0 w 10896"/>
                            <a:gd name="connsiteY4" fmla="*/ 4936 h 8081"/>
                            <a:gd name="connsiteX5" fmla="*/ 0 w 10896"/>
                            <a:gd name="connsiteY5" fmla="*/ 4936 h 8081"/>
                            <a:gd name="connsiteX6" fmla="*/ 1610 w 10896"/>
                            <a:gd name="connsiteY6" fmla="*/ 7156 h 8081"/>
                            <a:gd name="connsiteX7" fmla="*/ 9315 w 10896"/>
                            <a:gd name="connsiteY7" fmla="*/ 7165 h 8081"/>
                            <a:gd name="connsiteX8" fmla="*/ 10896 w 10896"/>
                            <a:gd name="connsiteY8" fmla="*/ 4936 h 8081"/>
                            <a:gd name="connsiteX9" fmla="*/ 10896 w 10896"/>
                            <a:gd name="connsiteY9" fmla="*/ 4936 h 8081"/>
                            <a:gd name="connsiteX10" fmla="*/ 10896 w 10896"/>
                            <a:gd name="connsiteY10" fmla="*/ 469 h 80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0896" h="8081">
                              <a:moveTo>
                                <a:pt x="10896" y="469"/>
                              </a:moveTo>
                              <a:lnTo>
                                <a:pt x="8077" y="402"/>
                              </a:lnTo>
                              <a:cubicBezTo>
                                <a:pt x="6543" y="-93"/>
                                <a:pt x="4696" y="-131"/>
                                <a:pt x="3124" y="288"/>
                              </a:cubicBezTo>
                              <a:lnTo>
                                <a:pt x="0" y="221"/>
                              </a:lnTo>
                              <a:lnTo>
                                <a:pt x="0" y="4936"/>
                              </a:lnTo>
                              <a:lnTo>
                                <a:pt x="0" y="4936"/>
                              </a:lnTo>
                              <a:cubicBezTo>
                                <a:pt x="10" y="5736"/>
                                <a:pt x="543" y="6537"/>
                                <a:pt x="1610" y="7156"/>
                              </a:cubicBezTo>
                              <a:cubicBezTo>
                                <a:pt x="3743" y="8384"/>
                                <a:pt x="7191" y="8394"/>
                                <a:pt x="9315" y="7165"/>
                              </a:cubicBezTo>
                              <a:cubicBezTo>
                                <a:pt x="10382" y="6556"/>
                                <a:pt x="10906" y="5746"/>
                                <a:pt x="10896" y="4936"/>
                              </a:cubicBezTo>
                              <a:lnTo>
                                <a:pt x="10896" y="4936"/>
                              </a:lnTo>
                              <a:lnTo>
                                <a:pt x="10896" y="46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40" name="Freeform: Shape 12739">
                          <a:extLst>
                            <a:ext uri="{FF2B5EF4-FFF2-40B4-BE49-F238E27FC236}">
                              <a16:creationId xmlns:a16="http://schemas.microsoft.com/office/drawing/2014/main" id="{F6335618-B4F5-1DD4-4999-3FAE7662B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00322" y="4468107"/>
                          <a:ext cx="10899" cy="6291"/>
                        </a:xfrm>
                        <a:custGeom>
                          <a:avLst/>
                          <a:gdLst>
                            <a:gd name="connsiteX0" fmla="*/ 9288 w 10899"/>
                            <a:gd name="connsiteY0" fmla="*/ 926 h 6291"/>
                            <a:gd name="connsiteX1" fmla="*/ 1582 w 10899"/>
                            <a:gd name="connsiteY1" fmla="*/ 917 h 6291"/>
                            <a:gd name="connsiteX2" fmla="*/ 1611 w 10899"/>
                            <a:gd name="connsiteY2" fmla="*/ 5365 h 6291"/>
                            <a:gd name="connsiteX3" fmla="*/ 9317 w 10899"/>
                            <a:gd name="connsiteY3" fmla="*/ 5374 h 6291"/>
                            <a:gd name="connsiteX4" fmla="*/ 9288 w 10899"/>
                            <a:gd name="connsiteY4" fmla="*/ 926 h 62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899" h="6291">
                              <a:moveTo>
                                <a:pt x="9288" y="926"/>
                              </a:moveTo>
                              <a:cubicBezTo>
                                <a:pt x="7155" y="-303"/>
                                <a:pt x="3707" y="-312"/>
                                <a:pt x="1582" y="917"/>
                              </a:cubicBezTo>
                              <a:cubicBezTo>
                                <a:pt x="-542" y="2136"/>
                                <a:pt x="-523" y="4127"/>
                                <a:pt x="1611" y="5365"/>
                              </a:cubicBezTo>
                              <a:cubicBezTo>
                                <a:pt x="3745" y="6594"/>
                                <a:pt x="7193" y="6603"/>
                                <a:pt x="9317" y="5374"/>
                              </a:cubicBezTo>
                              <a:cubicBezTo>
                                <a:pt x="11441" y="4146"/>
                                <a:pt x="11422" y="2155"/>
                                <a:pt x="9288" y="92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7F8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36" name="Graphic 7674">
                        <a:extLst>
                          <a:ext uri="{FF2B5EF4-FFF2-40B4-BE49-F238E27FC236}">
                            <a16:creationId xmlns:a16="http://schemas.microsoft.com/office/drawing/2014/main" id="{05084091-9C36-3106-B937-86066CDFC7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297990" y="4462020"/>
                        <a:ext cx="15565" cy="11094"/>
                        <a:chOff x="17297990" y="4462020"/>
                        <a:chExt cx="15565" cy="1109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37" name="Freeform: Shape 12736">
                          <a:extLst>
                            <a:ext uri="{FF2B5EF4-FFF2-40B4-BE49-F238E27FC236}">
                              <a16:creationId xmlns:a16="http://schemas.microsoft.com/office/drawing/2014/main" id="{91819FE1-04CD-A622-4E79-ACFBD39F7A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297990" y="4465860"/>
                          <a:ext cx="15563" cy="7254"/>
                        </a:xfrm>
                        <a:custGeom>
                          <a:avLst/>
                          <a:gdLst>
                            <a:gd name="connsiteX0" fmla="*/ 15564 w 15563"/>
                            <a:gd name="connsiteY0" fmla="*/ 660 h 7254"/>
                            <a:gd name="connsiteX1" fmla="*/ 11535 w 15563"/>
                            <a:gd name="connsiteY1" fmla="*/ 574 h 7254"/>
                            <a:gd name="connsiteX2" fmla="*/ 4458 w 15563"/>
                            <a:gd name="connsiteY2" fmla="*/ 412 h 7254"/>
                            <a:gd name="connsiteX3" fmla="*/ 0 w 15563"/>
                            <a:gd name="connsiteY3" fmla="*/ 317 h 7254"/>
                            <a:gd name="connsiteX4" fmla="*/ 0 w 15563"/>
                            <a:gd name="connsiteY4" fmla="*/ 2764 h 7254"/>
                            <a:gd name="connsiteX5" fmla="*/ 0 w 15563"/>
                            <a:gd name="connsiteY5" fmla="*/ 2764 h 7254"/>
                            <a:gd name="connsiteX6" fmla="*/ 2295 w 15563"/>
                            <a:gd name="connsiteY6" fmla="*/ 5927 h 7254"/>
                            <a:gd name="connsiteX7" fmla="*/ 13297 w 15563"/>
                            <a:gd name="connsiteY7" fmla="*/ 5946 h 7254"/>
                            <a:gd name="connsiteX8" fmla="*/ 15554 w 15563"/>
                            <a:gd name="connsiteY8" fmla="*/ 2755 h 7254"/>
                            <a:gd name="connsiteX9" fmla="*/ 15554 w 15563"/>
                            <a:gd name="connsiteY9" fmla="*/ 2755 h 7254"/>
                            <a:gd name="connsiteX10" fmla="*/ 15554 w 15563"/>
                            <a:gd name="connsiteY10" fmla="*/ 660 h 72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5563" h="7254">
                              <a:moveTo>
                                <a:pt x="15564" y="660"/>
                              </a:moveTo>
                              <a:lnTo>
                                <a:pt x="11535" y="574"/>
                              </a:lnTo>
                              <a:cubicBezTo>
                                <a:pt x="9344" y="-131"/>
                                <a:pt x="6705" y="-188"/>
                                <a:pt x="4458" y="412"/>
                              </a:cubicBezTo>
                              <a:lnTo>
                                <a:pt x="0" y="317"/>
                              </a:lnTo>
                              <a:lnTo>
                                <a:pt x="0" y="2764"/>
                              </a:lnTo>
                              <a:lnTo>
                                <a:pt x="0" y="2764"/>
                              </a:lnTo>
                              <a:cubicBezTo>
                                <a:pt x="9" y="3908"/>
                                <a:pt x="781" y="5051"/>
                                <a:pt x="2295" y="5927"/>
                              </a:cubicBezTo>
                              <a:cubicBezTo>
                                <a:pt x="5344" y="7689"/>
                                <a:pt x="10268" y="7698"/>
                                <a:pt x="13297" y="5946"/>
                              </a:cubicBezTo>
                              <a:cubicBezTo>
                                <a:pt x="14821" y="5069"/>
                                <a:pt x="15573" y="3917"/>
                                <a:pt x="15554" y="2755"/>
                              </a:cubicBezTo>
                              <a:lnTo>
                                <a:pt x="15554" y="2755"/>
                              </a:lnTo>
                              <a:lnTo>
                                <a:pt x="15554" y="66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38" name="Freeform: Shape 12737">
                          <a:extLst>
                            <a:ext uri="{FF2B5EF4-FFF2-40B4-BE49-F238E27FC236}">
                              <a16:creationId xmlns:a16="http://schemas.microsoft.com/office/drawing/2014/main" id="{E71399DE-4F41-F627-5520-57FED5894C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297996" y="4462020"/>
                          <a:ext cx="15559" cy="8989"/>
                        </a:xfrm>
                        <a:custGeom>
                          <a:avLst/>
                          <a:gdLst>
                            <a:gd name="connsiteX0" fmla="*/ 13263 w 15559"/>
                            <a:gd name="connsiteY0" fmla="*/ 1328 h 8989"/>
                            <a:gd name="connsiteX1" fmla="*/ 2261 w 15559"/>
                            <a:gd name="connsiteY1" fmla="*/ 1308 h 8989"/>
                            <a:gd name="connsiteX2" fmla="*/ 2290 w 15559"/>
                            <a:gd name="connsiteY2" fmla="*/ 7662 h 8989"/>
                            <a:gd name="connsiteX3" fmla="*/ 13291 w 15559"/>
                            <a:gd name="connsiteY3" fmla="*/ 7681 h 8989"/>
                            <a:gd name="connsiteX4" fmla="*/ 13263 w 15559"/>
                            <a:gd name="connsiteY4" fmla="*/ 1328 h 89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5559" h="8989">
                              <a:moveTo>
                                <a:pt x="13263" y="1328"/>
                              </a:moveTo>
                              <a:cubicBezTo>
                                <a:pt x="10214" y="-435"/>
                                <a:pt x="5290" y="-444"/>
                                <a:pt x="2261" y="1308"/>
                              </a:cubicBezTo>
                              <a:cubicBezTo>
                                <a:pt x="-768" y="3061"/>
                                <a:pt x="-749" y="5900"/>
                                <a:pt x="2290" y="7662"/>
                              </a:cubicBezTo>
                              <a:cubicBezTo>
                                <a:pt x="5338" y="9424"/>
                                <a:pt x="10262" y="9433"/>
                                <a:pt x="13291" y="7681"/>
                              </a:cubicBezTo>
                              <a:cubicBezTo>
                                <a:pt x="16329" y="5938"/>
                                <a:pt x="16310" y="3090"/>
                                <a:pt x="13263" y="13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sp>
                  <p:nvSpPr>
                    <p:cNvPr id="12362" name="Freeform: Shape 12361">
                      <a:extLst>
                        <a:ext uri="{FF2B5EF4-FFF2-40B4-BE49-F238E27FC236}">
                          <a16:creationId xmlns:a16="http://schemas.microsoft.com/office/drawing/2014/main" id="{5ADAEA0F-132D-2A76-FD37-98B9B99FA914}"/>
                        </a:ext>
                      </a:extLst>
                    </p:cNvPr>
                    <p:cNvSpPr/>
                    <p:nvPr/>
                  </p:nvSpPr>
                  <p:spPr>
                    <a:xfrm rot="21420000">
                      <a:off x="2670867" y="3948023"/>
                      <a:ext cx="13945" cy="214916"/>
                    </a:xfrm>
                    <a:custGeom>
                      <a:avLst/>
                      <a:gdLst>
                        <a:gd name="connsiteX0" fmla="*/ 14885 w 15514"/>
                        <a:gd name="connsiteY0" fmla="*/ 56518 h 239092"/>
                        <a:gd name="connsiteX1" fmla="*/ 14885 w 15514"/>
                        <a:gd name="connsiteY1" fmla="*/ 50536 h 239092"/>
                        <a:gd name="connsiteX2" fmla="*/ 11209 w 15514"/>
                        <a:gd name="connsiteY2" fmla="*/ 46859 h 239092"/>
                        <a:gd name="connsiteX3" fmla="*/ 11209 w 15514"/>
                        <a:gd name="connsiteY3" fmla="*/ 1377 h 239092"/>
                        <a:gd name="connsiteX4" fmla="*/ 4256 w 15514"/>
                        <a:gd name="connsiteY4" fmla="*/ 244 h 239092"/>
                        <a:gd name="connsiteX5" fmla="*/ 3227 w 15514"/>
                        <a:gd name="connsiteY5" fmla="*/ 6 h 239092"/>
                        <a:gd name="connsiteX6" fmla="*/ 379 w 15514"/>
                        <a:gd name="connsiteY6" fmla="*/ 1396 h 239092"/>
                        <a:gd name="connsiteX7" fmla="*/ 2017 w 15514"/>
                        <a:gd name="connsiteY7" fmla="*/ 4520 h 239092"/>
                        <a:gd name="connsiteX8" fmla="*/ 5818 w 15514"/>
                        <a:gd name="connsiteY8" fmla="*/ 4940 h 239092"/>
                        <a:gd name="connsiteX9" fmla="*/ 5818 w 15514"/>
                        <a:gd name="connsiteY9" fmla="*/ 50479 h 239092"/>
                        <a:gd name="connsiteX10" fmla="*/ 9494 w 15514"/>
                        <a:gd name="connsiteY10" fmla="*/ 54155 h 239092"/>
                        <a:gd name="connsiteX11" fmla="*/ 9494 w 15514"/>
                        <a:gd name="connsiteY11" fmla="*/ 109867 h 239092"/>
                        <a:gd name="connsiteX12" fmla="*/ 10761 w 15514"/>
                        <a:gd name="connsiteY12" fmla="*/ 111134 h 239092"/>
                        <a:gd name="connsiteX13" fmla="*/ 10761 w 15514"/>
                        <a:gd name="connsiteY13" fmla="*/ 118382 h 239092"/>
                        <a:gd name="connsiteX14" fmla="*/ 9418 w 15514"/>
                        <a:gd name="connsiteY14" fmla="*/ 118897 h 239092"/>
                        <a:gd name="connsiteX15" fmla="*/ 9418 w 15514"/>
                        <a:gd name="connsiteY15" fmla="*/ 174789 h 239092"/>
                        <a:gd name="connsiteX16" fmla="*/ 10923 w 15514"/>
                        <a:gd name="connsiteY16" fmla="*/ 176294 h 239092"/>
                        <a:gd name="connsiteX17" fmla="*/ 10923 w 15514"/>
                        <a:gd name="connsiteY17" fmla="*/ 183495 h 239092"/>
                        <a:gd name="connsiteX18" fmla="*/ 9342 w 15514"/>
                        <a:gd name="connsiteY18" fmla="*/ 184133 h 239092"/>
                        <a:gd name="connsiteX19" fmla="*/ 9342 w 15514"/>
                        <a:gd name="connsiteY19" fmla="*/ 239093 h 239092"/>
                        <a:gd name="connsiteX20" fmla="*/ 14324 w 15514"/>
                        <a:gd name="connsiteY20" fmla="*/ 238416 h 239092"/>
                        <a:gd name="connsiteX21" fmla="*/ 14324 w 15514"/>
                        <a:gd name="connsiteY21" fmla="*/ 181609 h 239092"/>
                        <a:gd name="connsiteX22" fmla="*/ 15514 w 15514"/>
                        <a:gd name="connsiteY22" fmla="*/ 180590 h 239092"/>
                        <a:gd name="connsiteX23" fmla="*/ 15514 w 15514"/>
                        <a:gd name="connsiteY23" fmla="*/ 173427 h 239092"/>
                        <a:gd name="connsiteX24" fmla="*/ 14057 w 15514"/>
                        <a:gd name="connsiteY24" fmla="*/ 171970 h 239092"/>
                        <a:gd name="connsiteX25" fmla="*/ 14057 w 15514"/>
                        <a:gd name="connsiteY25" fmla="*/ 116496 h 239092"/>
                        <a:gd name="connsiteX26" fmla="*/ 15514 w 15514"/>
                        <a:gd name="connsiteY26" fmla="*/ 115382 h 239092"/>
                        <a:gd name="connsiteX27" fmla="*/ 15514 w 15514"/>
                        <a:gd name="connsiteY27" fmla="*/ 108209 h 239092"/>
                        <a:gd name="connsiteX28" fmla="*/ 14743 w 15514"/>
                        <a:gd name="connsiteY28" fmla="*/ 106352 h 239092"/>
                        <a:gd name="connsiteX29" fmla="*/ 14885 w 15514"/>
                        <a:gd name="connsiteY29" fmla="*/ 56518 h 239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5514" h="239092">
                          <a:moveTo>
                            <a:pt x="14885" y="56518"/>
                          </a:moveTo>
                          <a:lnTo>
                            <a:pt x="14885" y="50536"/>
                          </a:lnTo>
                          <a:lnTo>
                            <a:pt x="11209" y="46859"/>
                          </a:lnTo>
                          <a:lnTo>
                            <a:pt x="11209" y="1377"/>
                          </a:lnTo>
                          <a:lnTo>
                            <a:pt x="4256" y="244"/>
                          </a:lnTo>
                          <a:lnTo>
                            <a:pt x="3227" y="6"/>
                          </a:lnTo>
                          <a:cubicBezTo>
                            <a:pt x="3227" y="6"/>
                            <a:pt x="1207" y="-166"/>
                            <a:pt x="379" y="1396"/>
                          </a:cubicBezTo>
                          <a:cubicBezTo>
                            <a:pt x="-450" y="2958"/>
                            <a:pt x="74" y="3882"/>
                            <a:pt x="2017" y="4520"/>
                          </a:cubicBezTo>
                          <a:cubicBezTo>
                            <a:pt x="3960" y="5158"/>
                            <a:pt x="5818" y="4940"/>
                            <a:pt x="5818" y="4940"/>
                          </a:cubicBezTo>
                          <a:lnTo>
                            <a:pt x="5818" y="50479"/>
                          </a:lnTo>
                          <a:lnTo>
                            <a:pt x="9494" y="54155"/>
                          </a:lnTo>
                          <a:lnTo>
                            <a:pt x="9494" y="109867"/>
                          </a:lnTo>
                          <a:lnTo>
                            <a:pt x="10761" y="111134"/>
                          </a:lnTo>
                          <a:lnTo>
                            <a:pt x="10761" y="118382"/>
                          </a:lnTo>
                          <a:lnTo>
                            <a:pt x="9418" y="118897"/>
                          </a:lnTo>
                          <a:lnTo>
                            <a:pt x="9418" y="174789"/>
                          </a:lnTo>
                          <a:lnTo>
                            <a:pt x="10923" y="176294"/>
                          </a:lnTo>
                          <a:lnTo>
                            <a:pt x="10923" y="183495"/>
                          </a:lnTo>
                          <a:lnTo>
                            <a:pt x="9342" y="184133"/>
                          </a:lnTo>
                          <a:lnTo>
                            <a:pt x="9342" y="239093"/>
                          </a:lnTo>
                          <a:lnTo>
                            <a:pt x="14324" y="238416"/>
                          </a:lnTo>
                          <a:lnTo>
                            <a:pt x="14324" y="181609"/>
                          </a:lnTo>
                          <a:lnTo>
                            <a:pt x="15514" y="180590"/>
                          </a:lnTo>
                          <a:lnTo>
                            <a:pt x="15514" y="173427"/>
                          </a:lnTo>
                          <a:lnTo>
                            <a:pt x="14057" y="171970"/>
                          </a:lnTo>
                          <a:lnTo>
                            <a:pt x="14057" y="116496"/>
                          </a:lnTo>
                          <a:lnTo>
                            <a:pt x="15514" y="115382"/>
                          </a:lnTo>
                          <a:lnTo>
                            <a:pt x="15514" y="108209"/>
                          </a:lnTo>
                          <a:lnTo>
                            <a:pt x="14743" y="106352"/>
                          </a:lnTo>
                          <a:lnTo>
                            <a:pt x="14885" y="56518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363" name="Graphic 7674">
                      <a:extLst>
                        <a:ext uri="{FF2B5EF4-FFF2-40B4-BE49-F238E27FC236}">
                          <a16:creationId xmlns:a16="http://schemas.microsoft.com/office/drawing/2014/main" id="{F5984EB9-DD95-EE64-0E83-98F1CE459440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673120" y="3942195"/>
                      <a:ext cx="16678" cy="224176"/>
                      <a:chOff x="17311773" y="4473739"/>
                      <a:chExt cx="18554" cy="249394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724" name="Graphic 7674">
                        <a:extLst>
                          <a:ext uri="{FF2B5EF4-FFF2-40B4-BE49-F238E27FC236}">
                            <a16:creationId xmlns:a16="http://schemas.microsoft.com/office/drawing/2014/main" id="{67F73FD1-5795-203D-BF8D-6DD03E77984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11773" y="4478427"/>
                        <a:ext cx="6498" cy="5059"/>
                        <a:chOff x="17311773" y="4478427"/>
                        <a:chExt cx="6498" cy="5059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31" name="Freeform: Shape 12730">
                          <a:extLst>
                            <a:ext uri="{FF2B5EF4-FFF2-40B4-BE49-F238E27FC236}">
                              <a16:creationId xmlns:a16="http://schemas.microsoft.com/office/drawing/2014/main" id="{511C42BE-34F3-96FE-A10F-DBA96283ED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11773" y="4480022"/>
                          <a:ext cx="6496" cy="3463"/>
                        </a:xfrm>
                        <a:custGeom>
                          <a:avLst/>
                          <a:gdLst>
                            <a:gd name="connsiteX0" fmla="*/ 0 w 6496"/>
                            <a:gd name="connsiteY0" fmla="*/ 280 h 3463"/>
                            <a:gd name="connsiteX1" fmla="*/ 1686 w 6496"/>
                            <a:gd name="connsiteY1" fmla="*/ 242 h 3463"/>
                            <a:gd name="connsiteX2" fmla="*/ 4639 w 6496"/>
                            <a:gd name="connsiteY2" fmla="*/ 175 h 3463"/>
                            <a:gd name="connsiteX3" fmla="*/ 6496 w 6496"/>
                            <a:gd name="connsiteY3" fmla="*/ 137 h 3463"/>
                            <a:gd name="connsiteX4" fmla="*/ 6496 w 6496"/>
                            <a:gd name="connsiteY4" fmla="*/ 1585 h 3463"/>
                            <a:gd name="connsiteX5" fmla="*/ 6496 w 6496"/>
                            <a:gd name="connsiteY5" fmla="*/ 1585 h 3463"/>
                            <a:gd name="connsiteX6" fmla="*/ 5544 w 6496"/>
                            <a:gd name="connsiteY6" fmla="*/ 2909 h 3463"/>
                            <a:gd name="connsiteX7" fmla="*/ 953 w 6496"/>
                            <a:gd name="connsiteY7" fmla="*/ 2919 h 3463"/>
                            <a:gd name="connsiteX8" fmla="*/ 10 w 6496"/>
                            <a:gd name="connsiteY8" fmla="*/ 1585 h 3463"/>
                            <a:gd name="connsiteX9" fmla="*/ 10 w 6496"/>
                            <a:gd name="connsiteY9" fmla="*/ 1585 h 3463"/>
                            <a:gd name="connsiteX10" fmla="*/ 10 w 6496"/>
                            <a:gd name="connsiteY10" fmla="*/ 280 h 34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496" h="3463">
                              <a:moveTo>
                                <a:pt x="0" y="280"/>
                              </a:moveTo>
                              <a:lnTo>
                                <a:pt x="1686" y="242"/>
                              </a:lnTo>
                              <a:cubicBezTo>
                                <a:pt x="2600" y="-53"/>
                                <a:pt x="3696" y="-82"/>
                                <a:pt x="4639" y="175"/>
                              </a:cubicBezTo>
                              <a:lnTo>
                                <a:pt x="6496" y="137"/>
                              </a:lnTo>
                              <a:lnTo>
                                <a:pt x="6496" y="1585"/>
                              </a:lnTo>
                              <a:lnTo>
                                <a:pt x="6496" y="1585"/>
                              </a:lnTo>
                              <a:cubicBezTo>
                                <a:pt x="6496" y="2061"/>
                                <a:pt x="6172" y="2538"/>
                                <a:pt x="5544" y="2909"/>
                              </a:cubicBezTo>
                              <a:cubicBezTo>
                                <a:pt x="4267" y="3642"/>
                                <a:pt x="2210" y="3652"/>
                                <a:pt x="953" y="2919"/>
                              </a:cubicBezTo>
                              <a:cubicBezTo>
                                <a:pt x="314" y="2557"/>
                                <a:pt x="0" y="2071"/>
                                <a:pt x="10" y="1585"/>
                              </a:cubicBezTo>
                              <a:lnTo>
                                <a:pt x="10" y="1585"/>
                              </a:lnTo>
                              <a:lnTo>
                                <a:pt x="10" y="28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32" name="Freeform: Shape 12731">
                          <a:extLst>
                            <a:ext uri="{FF2B5EF4-FFF2-40B4-BE49-F238E27FC236}">
                              <a16:creationId xmlns:a16="http://schemas.microsoft.com/office/drawing/2014/main" id="{5E65C51F-1CC8-23F1-E669-68FEEC595B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11776" y="4478427"/>
                          <a:ext cx="6494" cy="3750"/>
                        </a:xfrm>
                        <a:custGeom>
                          <a:avLst/>
                          <a:gdLst>
                            <a:gd name="connsiteX0" fmla="*/ 958 w 6494"/>
                            <a:gd name="connsiteY0" fmla="*/ 551 h 3750"/>
                            <a:gd name="connsiteX1" fmla="*/ 5549 w 6494"/>
                            <a:gd name="connsiteY1" fmla="*/ 542 h 3750"/>
                            <a:gd name="connsiteX2" fmla="*/ 5540 w 6494"/>
                            <a:gd name="connsiteY2" fmla="*/ 3199 h 3750"/>
                            <a:gd name="connsiteX3" fmla="*/ 949 w 6494"/>
                            <a:gd name="connsiteY3" fmla="*/ 3209 h 3750"/>
                            <a:gd name="connsiteX4" fmla="*/ 958 w 6494"/>
                            <a:gd name="connsiteY4" fmla="*/ 551 h 37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94" h="3750">
                              <a:moveTo>
                                <a:pt x="958" y="551"/>
                              </a:moveTo>
                              <a:cubicBezTo>
                                <a:pt x="2235" y="-182"/>
                                <a:pt x="4292" y="-182"/>
                                <a:pt x="5549" y="542"/>
                              </a:cubicBezTo>
                              <a:cubicBezTo>
                                <a:pt x="6816" y="1275"/>
                                <a:pt x="6807" y="2456"/>
                                <a:pt x="5540" y="3199"/>
                              </a:cubicBezTo>
                              <a:cubicBezTo>
                                <a:pt x="4264" y="3933"/>
                                <a:pt x="2206" y="3933"/>
                                <a:pt x="949" y="3209"/>
                              </a:cubicBezTo>
                              <a:cubicBezTo>
                                <a:pt x="-318" y="2475"/>
                                <a:pt x="-318" y="1285"/>
                                <a:pt x="958" y="55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33" name="Freeform: Shape 12732">
                          <a:extLst>
                            <a:ext uri="{FF2B5EF4-FFF2-40B4-BE49-F238E27FC236}">
                              <a16:creationId xmlns:a16="http://schemas.microsoft.com/office/drawing/2014/main" id="{ACF15756-E63C-1853-AC60-BD4F579C22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14078" y="4478959"/>
                          <a:ext cx="4180" cy="2447"/>
                        </a:xfrm>
                        <a:custGeom>
                          <a:avLst/>
                          <a:gdLst>
                            <a:gd name="connsiteX0" fmla="*/ 0 w 4180"/>
                            <a:gd name="connsiteY0" fmla="*/ 0 h 2447"/>
                            <a:gd name="connsiteX1" fmla="*/ 3229 w 4180"/>
                            <a:gd name="connsiteY1" fmla="*/ 0 h 2447"/>
                            <a:gd name="connsiteX2" fmla="*/ 3238 w 4180"/>
                            <a:gd name="connsiteY2" fmla="*/ 0 h 2447"/>
                            <a:gd name="connsiteX3" fmla="*/ 3524 w 4180"/>
                            <a:gd name="connsiteY3" fmla="*/ 2448 h 2447"/>
                            <a:gd name="connsiteX4" fmla="*/ 933 w 4180"/>
                            <a:gd name="connsiteY4" fmla="*/ 2448 h 2447"/>
                            <a:gd name="connsiteX5" fmla="*/ 0 w 4180"/>
                            <a:gd name="connsiteY5" fmla="*/ 0 h 24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4180" h="2447">
                              <a:moveTo>
                                <a:pt x="0" y="0"/>
                              </a:moveTo>
                              <a:lnTo>
                                <a:pt x="3229" y="0"/>
                              </a:lnTo>
                              <a:lnTo>
                                <a:pt x="3238" y="0"/>
                              </a:lnTo>
                              <a:cubicBezTo>
                                <a:pt x="4401" y="667"/>
                                <a:pt x="4477" y="1705"/>
                                <a:pt x="3524" y="2448"/>
                              </a:cubicBezTo>
                              <a:lnTo>
                                <a:pt x="933" y="2448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9A6A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25" name="Graphic 7674">
                        <a:extLst>
                          <a:ext uri="{FF2B5EF4-FFF2-40B4-BE49-F238E27FC236}">
                            <a16:creationId xmlns:a16="http://schemas.microsoft.com/office/drawing/2014/main" id="{1C940E09-40CE-86FA-B651-EDED5F04B5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24610" y="4718445"/>
                        <a:ext cx="5717" cy="4688"/>
                        <a:chOff x="17324610" y="4718445"/>
                        <a:chExt cx="5717" cy="4688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29" name="Freeform: Shape 12728">
                          <a:extLst>
                            <a:ext uri="{FF2B5EF4-FFF2-40B4-BE49-F238E27FC236}">
                              <a16:creationId xmlns:a16="http://schemas.microsoft.com/office/drawing/2014/main" id="{89317E7E-1774-7445-37C7-74F977AC97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24612" y="4719847"/>
                          <a:ext cx="5715" cy="3285"/>
                        </a:xfrm>
                        <a:custGeom>
                          <a:avLst/>
                          <a:gdLst>
                            <a:gd name="connsiteX0" fmla="*/ 0 w 5715"/>
                            <a:gd name="connsiteY0" fmla="*/ 246 h 3285"/>
                            <a:gd name="connsiteX1" fmla="*/ 1476 w 5715"/>
                            <a:gd name="connsiteY1" fmla="*/ 208 h 3285"/>
                            <a:gd name="connsiteX2" fmla="*/ 4077 w 5715"/>
                            <a:gd name="connsiteY2" fmla="*/ 151 h 3285"/>
                            <a:gd name="connsiteX3" fmla="*/ 5715 w 5715"/>
                            <a:gd name="connsiteY3" fmla="*/ 113 h 3285"/>
                            <a:gd name="connsiteX4" fmla="*/ 5715 w 5715"/>
                            <a:gd name="connsiteY4" fmla="*/ 1637 h 3285"/>
                            <a:gd name="connsiteX5" fmla="*/ 5715 w 5715"/>
                            <a:gd name="connsiteY5" fmla="*/ 1637 h 3285"/>
                            <a:gd name="connsiteX6" fmla="*/ 4877 w 5715"/>
                            <a:gd name="connsiteY6" fmla="*/ 2799 h 3285"/>
                            <a:gd name="connsiteX7" fmla="*/ 838 w 5715"/>
                            <a:gd name="connsiteY7" fmla="*/ 2809 h 3285"/>
                            <a:gd name="connsiteX8" fmla="*/ 10 w 5715"/>
                            <a:gd name="connsiteY8" fmla="*/ 1637 h 3285"/>
                            <a:gd name="connsiteX9" fmla="*/ 10 w 5715"/>
                            <a:gd name="connsiteY9" fmla="*/ 1637 h 3285"/>
                            <a:gd name="connsiteX10" fmla="*/ 10 w 5715"/>
                            <a:gd name="connsiteY10" fmla="*/ 246 h 32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715" h="3285">
                              <a:moveTo>
                                <a:pt x="0" y="246"/>
                              </a:moveTo>
                              <a:lnTo>
                                <a:pt x="1476" y="208"/>
                              </a:lnTo>
                              <a:cubicBezTo>
                                <a:pt x="2286" y="-49"/>
                                <a:pt x="3248" y="-68"/>
                                <a:pt x="4077" y="151"/>
                              </a:cubicBezTo>
                              <a:lnTo>
                                <a:pt x="5715" y="113"/>
                              </a:lnTo>
                              <a:lnTo>
                                <a:pt x="5715" y="1637"/>
                              </a:lnTo>
                              <a:lnTo>
                                <a:pt x="5715" y="1637"/>
                              </a:lnTo>
                              <a:cubicBezTo>
                                <a:pt x="5705" y="2056"/>
                                <a:pt x="5429" y="2475"/>
                                <a:pt x="4877" y="2799"/>
                              </a:cubicBezTo>
                              <a:cubicBezTo>
                                <a:pt x="3753" y="3447"/>
                                <a:pt x="1953" y="3447"/>
                                <a:pt x="838" y="2809"/>
                              </a:cubicBezTo>
                              <a:cubicBezTo>
                                <a:pt x="276" y="2485"/>
                                <a:pt x="0" y="2066"/>
                                <a:pt x="10" y="1637"/>
                              </a:cubicBezTo>
                              <a:lnTo>
                                <a:pt x="10" y="1637"/>
                              </a:lnTo>
                              <a:lnTo>
                                <a:pt x="10" y="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79494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30" name="Freeform: Shape 12729">
                          <a:extLst>
                            <a:ext uri="{FF2B5EF4-FFF2-40B4-BE49-F238E27FC236}">
                              <a16:creationId xmlns:a16="http://schemas.microsoft.com/office/drawing/2014/main" id="{A85C3F79-EE7B-D65F-FC00-C6CD6E6832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24610" y="4718445"/>
                          <a:ext cx="5710" cy="3298"/>
                        </a:xfrm>
                        <a:custGeom>
                          <a:avLst/>
                          <a:gdLst>
                            <a:gd name="connsiteX0" fmla="*/ 841 w 5710"/>
                            <a:gd name="connsiteY0" fmla="*/ 487 h 3298"/>
                            <a:gd name="connsiteX1" fmla="*/ 4879 w 5710"/>
                            <a:gd name="connsiteY1" fmla="*/ 478 h 3298"/>
                            <a:gd name="connsiteX2" fmla="*/ 4870 w 5710"/>
                            <a:gd name="connsiteY2" fmla="*/ 2811 h 3298"/>
                            <a:gd name="connsiteX3" fmla="*/ 831 w 5710"/>
                            <a:gd name="connsiteY3" fmla="*/ 2821 h 3298"/>
                            <a:gd name="connsiteX4" fmla="*/ 841 w 5710"/>
                            <a:gd name="connsiteY4" fmla="*/ 487 h 32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710" h="3298">
                              <a:moveTo>
                                <a:pt x="841" y="487"/>
                              </a:moveTo>
                              <a:cubicBezTo>
                                <a:pt x="1955" y="-161"/>
                                <a:pt x="3765" y="-161"/>
                                <a:pt x="4879" y="478"/>
                              </a:cubicBezTo>
                              <a:cubicBezTo>
                                <a:pt x="5994" y="1125"/>
                                <a:pt x="5984" y="2164"/>
                                <a:pt x="4870" y="2811"/>
                              </a:cubicBezTo>
                              <a:cubicBezTo>
                                <a:pt x="3746" y="3459"/>
                                <a:pt x="1946" y="3459"/>
                                <a:pt x="831" y="2821"/>
                              </a:cubicBezTo>
                              <a:cubicBezTo>
                                <a:pt x="-283" y="2182"/>
                                <a:pt x="-274" y="1135"/>
                                <a:pt x="841" y="48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3A09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2726" name="Freeform: Shape 12725">
                        <a:extLst>
                          <a:ext uri="{FF2B5EF4-FFF2-40B4-BE49-F238E27FC236}">
                            <a16:creationId xmlns:a16="http://schemas.microsoft.com/office/drawing/2014/main" id="{47AE6B9A-5737-7A7B-B14D-DAC17927BA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2992" y="4473739"/>
                        <a:ext cx="16497" cy="247330"/>
                      </a:xfrm>
                      <a:custGeom>
                        <a:avLst/>
                        <a:gdLst>
                          <a:gd name="connsiteX0" fmla="*/ 0 w 16497"/>
                          <a:gd name="connsiteY0" fmla="*/ 6353 h 247330"/>
                          <a:gd name="connsiteX1" fmla="*/ 3172 w 16497"/>
                          <a:gd name="connsiteY1" fmla="*/ 857 h 247330"/>
                          <a:gd name="connsiteX2" fmla="*/ 9516 w 16497"/>
                          <a:gd name="connsiteY2" fmla="*/ 857 h 247330"/>
                          <a:gd name="connsiteX3" fmla="*/ 10201 w 16497"/>
                          <a:gd name="connsiteY3" fmla="*/ 1257 h 247330"/>
                          <a:gd name="connsiteX4" fmla="*/ 16497 w 16497"/>
                          <a:gd name="connsiteY4" fmla="*/ 12154 h 247330"/>
                          <a:gd name="connsiteX5" fmla="*/ 16497 w 16497"/>
                          <a:gd name="connsiteY5" fmla="*/ 246164 h 247330"/>
                          <a:gd name="connsiteX6" fmla="*/ 16497 w 16497"/>
                          <a:gd name="connsiteY6" fmla="*/ 246164 h 247330"/>
                          <a:gd name="connsiteX7" fmla="*/ 15897 w 16497"/>
                          <a:gd name="connsiteY7" fmla="*/ 246983 h 247330"/>
                          <a:gd name="connsiteX8" fmla="*/ 13021 w 16497"/>
                          <a:gd name="connsiteY8" fmla="*/ 246993 h 247330"/>
                          <a:gd name="connsiteX9" fmla="*/ 12430 w 16497"/>
                          <a:gd name="connsiteY9" fmla="*/ 246174 h 247330"/>
                          <a:gd name="connsiteX10" fmla="*/ 12430 w 16497"/>
                          <a:gd name="connsiteY10" fmla="*/ 246174 h 247330"/>
                          <a:gd name="connsiteX11" fmla="*/ 12430 w 16497"/>
                          <a:gd name="connsiteY11" fmla="*/ 246164 h 247330"/>
                          <a:gd name="connsiteX12" fmla="*/ 12430 w 16497"/>
                          <a:gd name="connsiteY12" fmla="*/ 246164 h 247330"/>
                          <a:gd name="connsiteX13" fmla="*/ 12430 w 16497"/>
                          <a:gd name="connsiteY13" fmla="*/ 12154 h 247330"/>
                          <a:gd name="connsiteX14" fmla="*/ 8172 w 16497"/>
                          <a:gd name="connsiteY14" fmla="*/ 4781 h 247330"/>
                          <a:gd name="connsiteX15" fmla="*/ 7487 w 16497"/>
                          <a:gd name="connsiteY15" fmla="*/ 4381 h 247330"/>
                          <a:gd name="connsiteX16" fmla="*/ 5210 w 16497"/>
                          <a:gd name="connsiteY16" fmla="*/ 4381 h 247330"/>
                          <a:gd name="connsiteX17" fmla="*/ 4077 w 16497"/>
                          <a:gd name="connsiteY17" fmla="*/ 6353 h 247330"/>
                          <a:gd name="connsiteX18" fmla="*/ 4077 w 16497"/>
                          <a:gd name="connsiteY18" fmla="*/ 6496 h 247330"/>
                          <a:gd name="connsiteX19" fmla="*/ 4077 w 16497"/>
                          <a:gd name="connsiteY19" fmla="*/ 6496 h 247330"/>
                          <a:gd name="connsiteX20" fmla="*/ 3477 w 16497"/>
                          <a:gd name="connsiteY20" fmla="*/ 7325 h 247330"/>
                          <a:gd name="connsiteX21" fmla="*/ 600 w 16497"/>
                          <a:gd name="connsiteY21" fmla="*/ 7334 h 247330"/>
                          <a:gd name="connsiteX22" fmla="*/ 10 w 16497"/>
                          <a:gd name="connsiteY22" fmla="*/ 6496 h 247330"/>
                          <a:gd name="connsiteX23" fmla="*/ 10 w 16497"/>
                          <a:gd name="connsiteY23" fmla="*/ 6496 h 247330"/>
                          <a:gd name="connsiteX24" fmla="*/ 10 w 16497"/>
                          <a:gd name="connsiteY24" fmla="*/ 6353 h 247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6497" h="247330">
                            <a:moveTo>
                              <a:pt x="0" y="6353"/>
                            </a:moveTo>
                            <a:cubicBezTo>
                              <a:pt x="0" y="4058"/>
                              <a:pt x="1181" y="2000"/>
                              <a:pt x="3172" y="857"/>
                            </a:cubicBezTo>
                            <a:cubicBezTo>
                              <a:pt x="5163" y="-286"/>
                              <a:pt x="7534" y="-286"/>
                              <a:pt x="9516" y="857"/>
                            </a:cubicBezTo>
                            <a:lnTo>
                              <a:pt x="10201" y="1257"/>
                            </a:lnTo>
                            <a:cubicBezTo>
                              <a:pt x="14088" y="3496"/>
                              <a:pt x="16497" y="7677"/>
                              <a:pt x="16497" y="12154"/>
                            </a:cubicBezTo>
                            <a:lnTo>
                              <a:pt x="16497" y="246164"/>
                            </a:lnTo>
                            <a:lnTo>
                              <a:pt x="16497" y="246164"/>
                            </a:lnTo>
                            <a:cubicBezTo>
                              <a:pt x="16488" y="246459"/>
                              <a:pt x="16288" y="246755"/>
                              <a:pt x="15897" y="246983"/>
                            </a:cubicBezTo>
                            <a:cubicBezTo>
                              <a:pt x="15097" y="247440"/>
                              <a:pt x="13811" y="247450"/>
                              <a:pt x="13021" y="246993"/>
                            </a:cubicBezTo>
                            <a:cubicBezTo>
                              <a:pt x="12630" y="246764"/>
                              <a:pt x="12430" y="246469"/>
                              <a:pt x="12430" y="246174"/>
                            </a:cubicBezTo>
                            <a:lnTo>
                              <a:pt x="12430" y="246174"/>
                            </a:lnTo>
                            <a:lnTo>
                              <a:pt x="12430" y="246164"/>
                            </a:lnTo>
                            <a:lnTo>
                              <a:pt x="12430" y="246164"/>
                            </a:lnTo>
                            <a:lnTo>
                              <a:pt x="12430" y="12154"/>
                            </a:lnTo>
                            <a:cubicBezTo>
                              <a:pt x="12430" y="9125"/>
                              <a:pt x="10801" y="6296"/>
                              <a:pt x="8172" y="4781"/>
                            </a:cubicBezTo>
                            <a:lnTo>
                              <a:pt x="7487" y="4381"/>
                            </a:lnTo>
                            <a:cubicBezTo>
                              <a:pt x="6458" y="3781"/>
                              <a:pt x="5553" y="4181"/>
                              <a:pt x="5210" y="4381"/>
                            </a:cubicBezTo>
                            <a:cubicBezTo>
                              <a:pt x="4867" y="4581"/>
                              <a:pt x="4077" y="5162"/>
                              <a:pt x="4077" y="6353"/>
                            </a:cubicBezTo>
                            <a:lnTo>
                              <a:pt x="4077" y="6496"/>
                            </a:lnTo>
                            <a:lnTo>
                              <a:pt x="4077" y="6496"/>
                            </a:lnTo>
                            <a:cubicBezTo>
                              <a:pt x="4077" y="6791"/>
                              <a:pt x="3877" y="7096"/>
                              <a:pt x="3477" y="7325"/>
                            </a:cubicBezTo>
                            <a:cubicBezTo>
                              <a:pt x="2677" y="7782"/>
                              <a:pt x="1391" y="7782"/>
                              <a:pt x="600" y="7334"/>
                            </a:cubicBezTo>
                            <a:cubicBezTo>
                              <a:pt x="200" y="7106"/>
                              <a:pt x="0" y="6801"/>
                              <a:pt x="10" y="6496"/>
                            </a:cubicBezTo>
                            <a:lnTo>
                              <a:pt x="10" y="6496"/>
                            </a:lnTo>
                            <a:lnTo>
                              <a:pt x="10" y="6353"/>
                            </a:lnTo>
                            <a:close/>
                          </a:path>
                        </a:pathLst>
                      </a:custGeom>
                      <a:solidFill>
                        <a:srgbClr val="BBBBC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27" name="Freeform: Shape 12726">
                        <a:extLst>
                          <a:ext uri="{FF2B5EF4-FFF2-40B4-BE49-F238E27FC236}">
                            <a16:creationId xmlns:a16="http://schemas.microsoft.com/office/drawing/2014/main" id="{BB08BBDE-5745-7939-03DB-E1712F78B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2992" y="4473739"/>
                        <a:ext cx="16487" cy="247270"/>
                      </a:xfrm>
                      <a:custGeom>
                        <a:avLst/>
                        <a:gdLst>
                          <a:gd name="connsiteX0" fmla="*/ 10201 w 16487"/>
                          <a:gd name="connsiteY0" fmla="*/ 1248 h 247270"/>
                          <a:gd name="connsiteX1" fmla="*/ 9516 w 16487"/>
                          <a:gd name="connsiteY1" fmla="*/ 857 h 247270"/>
                          <a:gd name="connsiteX2" fmla="*/ 3172 w 16487"/>
                          <a:gd name="connsiteY2" fmla="*/ 857 h 247270"/>
                          <a:gd name="connsiteX3" fmla="*/ 0 w 16487"/>
                          <a:gd name="connsiteY3" fmla="*/ 6353 h 247270"/>
                          <a:gd name="connsiteX4" fmla="*/ 0 w 16487"/>
                          <a:gd name="connsiteY4" fmla="*/ 6496 h 247270"/>
                          <a:gd name="connsiteX5" fmla="*/ 0 w 16487"/>
                          <a:gd name="connsiteY5" fmla="*/ 6496 h 247270"/>
                          <a:gd name="connsiteX6" fmla="*/ 115 w 16487"/>
                          <a:gd name="connsiteY6" fmla="*/ 6868 h 247270"/>
                          <a:gd name="connsiteX7" fmla="*/ 2896 w 16487"/>
                          <a:gd name="connsiteY7" fmla="*/ 2848 h 247270"/>
                          <a:gd name="connsiteX8" fmla="*/ 6668 w 16487"/>
                          <a:gd name="connsiteY8" fmla="*/ 2686 h 247270"/>
                          <a:gd name="connsiteX9" fmla="*/ 7353 w 16487"/>
                          <a:gd name="connsiteY9" fmla="*/ 3086 h 247270"/>
                          <a:gd name="connsiteX10" fmla="*/ 13640 w 16487"/>
                          <a:gd name="connsiteY10" fmla="*/ 13983 h 247270"/>
                          <a:gd name="connsiteX11" fmla="*/ 13640 w 16487"/>
                          <a:gd name="connsiteY11" fmla="*/ 247136 h 247270"/>
                          <a:gd name="connsiteX12" fmla="*/ 15888 w 16487"/>
                          <a:gd name="connsiteY12" fmla="*/ 246983 h 247270"/>
                          <a:gd name="connsiteX13" fmla="*/ 16488 w 16487"/>
                          <a:gd name="connsiteY13" fmla="*/ 246164 h 247270"/>
                          <a:gd name="connsiteX14" fmla="*/ 16488 w 16487"/>
                          <a:gd name="connsiteY14" fmla="*/ 246164 h 247270"/>
                          <a:gd name="connsiteX15" fmla="*/ 16488 w 16487"/>
                          <a:gd name="connsiteY15" fmla="*/ 12154 h 247270"/>
                          <a:gd name="connsiteX16" fmla="*/ 10201 w 16487"/>
                          <a:gd name="connsiteY16" fmla="*/ 1248 h 247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6487" h="247270">
                            <a:moveTo>
                              <a:pt x="10201" y="1248"/>
                            </a:moveTo>
                            <a:lnTo>
                              <a:pt x="9516" y="857"/>
                            </a:lnTo>
                            <a:cubicBezTo>
                              <a:pt x="7525" y="-286"/>
                              <a:pt x="5153" y="-286"/>
                              <a:pt x="3172" y="857"/>
                            </a:cubicBezTo>
                            <a:cubicBezTo>
                              <a:pt x="1191" y="2000"/>
                              <a:pt x="0" y="4058"/>
                              <a:pt x="0" y="6353"/>
                            </a:cubicBezTo>
                            <a:lnTo>
                              <a:pt x="0" y="6496"/>
                            </a:lnTo>
                            <a:lnTo>
                              <a:pt x="0" y="6496"/>
                            </a:lnTo>
                            <a:cubicBezTo>
                              <a:pt x="0" y="6620"/>
                              <a:pt x="57" y="6744"/>
                              <a:pt x="115" y="6868"/>
                            </a:cubicBezTo>
                            <a:cubicBezTo>
                              <a:pt x="381" y="5144"/>
                              <a:pt x="1248" y="3800"/>
                              <a:pt x="2896" y="2848"/>
                            </a:cubicBezTo>
                            <a:cubicBezTo>
                              <a:pt x="4886" y="1705"/>
                              <a:pt x="6668" y="2686"/>
                              <a:pt x="6668" y="2686"/>
                            </a:cubicBezTo>
                            <a:lnTo>
                              <a:pt x="7353" y="3086"/>
                            </a:lnTo>
                            <a:cubicBezTo>
                              <a:pt x="11240" y="5324"/>
                              <a:pt x="13640" y="9506"/>
                              <a:pt x="13640" y="13983"/>
                            </a:cubicBezTo>
                            <a:lnTo>
                              <a:pt x="13640" y="247136"/>
                            </a:lnTo>
                            <a:cubicBezTo>
                              <a:pt x="14392" y="247336"/>
                              <a:pt x="15269" y="247336"/>
                              <a:pt x="15888" y="246983"/>
                            </a:cubicBezTo>
                            <a:cubicBezTo>
                              <a:pt x="16278" y="246755"/>
                              <a:pt x="16478" y="246459"/>
                              <a:pt x="16488" y="246164"/>
                            </a:cubicBezTo>
                            <a:lnTo>
                              <a:pt x="16488" y="246164"/>
                            </a:lnTo>
                            <a:lnTo>
                              <a:pt x="16488" y="12154"/>
                            </a:lnTo>
                            <a:cubicBezTo>
                              <a:pt x="16488" y="7668"/>
                              <a:pt x="14078" y="3486"/>
                              <a:pt x="10201" y="1248"/>
                            </a:cubicBezTo>
                            <a:close/>
                          </a:path>
                        </a:pathLst>
                      </a:custGeom>
                      <a:solidFill>
                        <a:srgbClr val="B7B7C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728" name="Freeform: Shape 12727">
                        <a:extLst>
                          <a:ext uri="{FF2B5EF4-FFF2-40B4-BE49-F238E27FC236}">
                            <a16:creationId xmlns:a16="http://schemas.microsoft.com/office/drawing/2014/main" id="{ECDEED9C-BE90-1A1F-53EB-8A78224F1F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316307" y="4477834"/>
                        <a:ext cx="2600" cy="3286"/>
                      </a:xfrm>
                      <a:custGeom>
                        <a:avLst/>
                        <a:gdLst>
                          <a:gd name="connsiteX0" fmla="*/ 28 w 2600"/>
                          <a:gd name="connsiteY0" fmla="*/ 2401 h 3286"/>
                          <a:gd name="connsiteX1" fmla="*/ 28 w 2600"/>
                          <a:gd name="connsiteY1" fmla="*/ 2258 h 3286"/>
                          <a:gd name="connsiteX2" fmla="*/ 1162 w 2600"/>
                          <a:gd name="connsiteY2" fmla="*/ 287 h 3286"/>
                          <a:gd name="connsiteX3" fmla="*/ 2600 w 2600"/>
                          <a:gd name="connsiteY3" fmla="*/ 20 h 3286"/>
                          <a:gd name="connsiteX4" fmla="*/ 1876 w 2600"/>
                          <a:gd name="connsiteY4" fmla="*/ 287 h 3286"/>
                          <a:gd name="connsiteX5" fmla="*/ 743 w 2600"/>
                          <a:gd name="connsiteY5" fmla="*/ 2258 h 3286"/>
                          <a:gd name="connsiteX6" fmla="*/ 743 w 2600"/>
                          <a:gd name="connsiteY6" fmla="*/ 2401 h 3286"/>
                          <a:gd name="connsiteX7" fmla="*/ 143 w 2600"/>
                          <a:gd name="connsiteY7" fmla="*/ 3230 h 3286"/>
                          <a:gd name="connsiteX8" fmla="*/ 0 w 2600"/>
                          <a:gd name="connsiteY8" fmla="*/ 3287 h 3286"/>
                          <a:gd name="connsiteX9" fmla="*/ 28 w 2600"/>
                          <a:gd name="connsiteY9" fmla="*/ 2401 h 3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600" h="3286">
                            <a:moveTo>
                              <a:pt x="28" y="2401"/>
                            </a:moveTo>
                            <a:lnTo>
                              <a:pt x="28" y="2258"/>
                            </a:lnTo>
                            <a:cubicBezTo>
                              <a:pt x="28" y="1068"/>
                              <a:pt x="819" y="487"/>
                              <a:pt x="1162" y="287"/>
                            </a:cubicBezTo>
                            <a:cubicBezTo>
                              <a:pt x="1410" y="144"/>
                              <a:pt x="1943" y="-66"/>
                              <a:pt x="2600" y="20"/>
                            </a:cubicBezTo>
                            <a:cubicBezTo>
                              <a:pt x="2276" y="87"/>
                              <a:pt x="2029" y="201"/>
                              <a:pt x="1876" y="287"/>
                            </a:cubicBezTo>
                            <a:cubicBezTo>
                              <a:pt x="1533" y="487"/>
                              <a:pt x="743" y="1068"/>
                              <a:pt x="743" y="2258"/>
                            </a:cubicBezTo>
                            <a:lnTo>
                              <a:pt x="743" y="2401"/>
                            </a:lnTo>
                            <a:cubicBezTo>
                              <a:pt x="743" y="2696"/>
                              <a:pt x="543" y="3001"/>
                              <a:pt x="143" y="3230"/>
                            </a:cubicBezTo>
                            <a:cubicBezTo>
                              <a:pt x="95" y="3258"/>
                              <a:pt x="47" y="3268"/>
                              <a:pt x="0" y="3287"/>
                            </a:cubicBezTo>
                            <a:cubicBezTo>
                              <a:pt x="19" y="2801"/>
                              <a:pt x="28" y="2458"/>
                              <a:pt x="28" y="2401"/>
                            </a:cubicBezTo>
                            <a:close/>
                          </a:path>
                        </a:pathLst>
                      </a:custGeom>
                      <a:solidFill>
                        <a:srgbClr val="BBBBC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4" name="Graphic 7674">
                      <a:extLst>
                        <a:ext uri="{FF2B5EF4-FFF2-40B4-BE49-F238E27FC236}">
                          <a16:creationId xmlns:a16="http://schemas.microsoft.com/office/drawing/2014/main" id="{405FA489-6BEA-2F72-7139-898CD667A51A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713169" y="4137328"/>
                      <a:ext cx="14512" cy="13002"/>
                      <a:chOff x="17351054" y="4692955"/>
                      <a:chExt cx="16144" cy="14465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715" name="Graphic 7674">
                        <a:extLst>
                          <a:ext uri="{FF2B5EF4-FFF2-40B4-BE49-F238E27FC236}">
                            <a16:creationId xmlns:a16="http://schemas.microsoft.com/office/drawing/2014/main" id="{724ABC2C-2E39-94D9-4005-77DE1CE452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53988" y="4692955"/>
                        <a:ext cx="13211" cy="12360"/>
                        <a:chOff x="17353988" y="4692955"/>
                        <a:chExt cx="13211" cy="1236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719" name="Graphic 7674">
                          <a:extLst>
                            <a:ext uri="{FF2B5EF4-FFF2-40B4-BE49-F238E27FC236}">
                              <a16:creationId xmlns:a16="http://schemas.microsoft.com/office/drawing/2014/main" id="{515736CA-5C3B-4F7A-AACF-866396E1D9E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357159" y="4692955"/>
                          <a:ext cx="10039" cy="11167"/>
                          <a:chOff x="17357159" y="4692955"/>
                          <a:chExt cx="10039" cy="1116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722" name="Freeform: Shape 12721">
                            <a:extLst>
                              <a:ext uri="{FF2B5EF4-FFF2-40B4-BE49-F238E27FC236}">
                                <a16:creationId xmlns:a16="http://schemas.microsoft.com/office/drawing/2014/main" id="{79EFF13A-6FD2-812B-BB83-4A51CAD16B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58245" y="4692955"/>
                            <a:ext cx="8953" cy="11032"/>
                          </a:xfrm>
                          <a:custGeom>
                            <a:avLst/>
                            <a:gdLst>
                              <a:gd name="connsiteX0" fmla="*/ 0 w 8953"/>
                              <a:gd name="connsiteY0" fmla="*/ 1726 h 11032"/>
                              <a:gd name="connsiteX1" fmla="*/ 1324 w 8953"/>
                              <a:gd name="connsiteY1" fmla="*/ 4136 h 11032"/>
                              <a:gd name="connsiteX2" fmla="*/ 3638 w 8953"/>
                              <a:gd name="connsiteY2" fmla="*/ 8365 h 11032"/>
                              <a:gd name="connsiteX3" fmla="*/ 5096 w 8953"/>
                              <a:gd name="connsiteY3" fmla="*/ 11032 h 11032"/>
                              <a:gd name="connsiteX4" fmla="*/ 7868 w 8953"/>
                              <a:gd name="connsiteY4" fmla="*/ 9432 h 11032"/>
                              <a:gd name="connsiteX5" fmla="*/ 7868 w 8953"/>
                              <a:gd name="connsiteY5" fmla="*/ 9432 h 11032"/>
                              <a:gd name="connsiteX6" fmla="*/ 8954 w 8953"/>
                              <a:gd name="connsiteY6" fmla="*/ 7003 h 11032"/>
                              <a:gd name="connsiteX7" fmla="*/ 5210 w 8953"/>
                              <a:gd name="connsiteY7" fmla="*/ 507 h 11032"/>
                              <a:gd name="connsiteX8" fmla="*/ 2562 w 8953"/>
                              <a:gd name="connsiteY8" fmla="*/ 259 h 11032"/>
                              <a:gd name="connsiteX9" fmla="*/ 2562 w 8953"/>
                              <a:gd name="connsiteY9" fmla="*/ 259 h 11032"/>
                              <a:gd name="connsiteX10" fmla="*/ 0 w 8953"/>
                              <a:gd name="connsiteY10" fmla="*/ 1726 h 110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953" h="11032">
                                <a:moveTo>
                                  <a:pt x="0" y="1726"/>
                                </a:moveTo>
                                <a:lnTo>
                                  <a:pt x="1324" y="4136"/>
                                </a:lnTo>
                                <a:cubicBezTo>
                                  <a:pt x="1657" y="5670"/>
                                  <a:pt x="2515" y="7251"/>
                                  <a:pt x="3638" y="8365"/>
                                </a:cubicBezTo>
                                <a:lnTo>
                                  <a:pt x="5096" y="11032"/>
                                </a:lnTo>
                                <a:lnTo>
                                  <a:pt x="7868" y="9432"/>
                                </a:lnTo>
                                <a:lnTo>
                                  <a:pt x="7868" y="9432"/>
                                </a:lnTo>
                                <a:cubicBezTo>
                                  <a:pt x="8534" y="9032"/>
                                  <a:pt x="8954" y="8194"/>
                                  <a:pt x="8954" y="7003"/>
                                </a:cubicBezTo>
                                <a:cubicBezTo>
                                  <a:pt x="8954" y="4603"/>
                                  <a:pt x="7277" y="1698"/>
                                  <a:pt x="5210" y="507"/>
                                </a:cubicBezTo>
                                <a:cubicBezTo>
                                  <a:pt x="4172" y="-93"/>
                                  <a:pt x="3238" y="-141"/>
                                  <a:pt x="2562" y="259"/>
                                </a:cubicBezTo>
                                <a:lnTo>
                                  <a:pt x="2562" y="259"/>
                                </a:lnTo>
                                <a:lnTo>
                                  <a:pt x="0" y="172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676969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23" name="Freeform: Shape 12722">
                            <a:extLst>
                              <a:ext uri="{FF2B5EF4-FFF2-40B4-BE49-F238E27FC236}">
                                <a16:creationId xmlns:a16="http://schemas.microsoft.com/office/drawing/2014/main" id="{5934065B-463C-997C-2796-04E3C5E0EB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57159" y="4694425"/>
                            <a:ext cx="7476" cy="9696"/>
                          </a:xfrm>
                          <a:custGeom>
                            <a:avLst/>
                            <a:gdLst>
                              <a:gd name="connsiteX0" fmla="*/ 0 w 7476"/>
                              <a:gd name="connsiteY0" fmla="*/ 2684 h 9696"/>
                              <a:gd name="connsiteX1" fmla="*/ 3734 w 7476"/>
                              <a:gd name="connsiteY1" fmla="*/ 9190 h 9696"/>
                              <a:gd name="connsiteX2" fmla="*/ 7477 w 7476"/>
                              <a:gd name="connsiteY2" fmla="*/ 7009 h 9696"/>
                              <a:gd name="connsiteX3" fmla="*/ 3734 w 7476"/>
                              <a:gd name="connsiteY3" fmla="*/ 513 h 9696"/>
                              <a:gd name="connsiteX4" fmla="*/ 0 w 7476"/>
                              <a:gd name="connsiteY4" fmla="*/ 2684 h 969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7476" h="9696">
                                <a:moveTo>
                                  <a:pt x="0" y="2684"/>
                                </a:moveTo>
                                <a:cubicBezTo>
                                  <a:pt x="0" y="5085"/>
                                  <a:pt x="1676" y="7999"/>
                                  <a:pt x="3734" y="9190"/>
                                </a:cubicBezTo>
                                <a:cubicBezTo>
                                  <a:pt x="5801" y="10381"/>
                                  <a:pt x="7477" y="9400"/>
                                  <a:pt x="7477" y="7009"/>
                                </a:cubicBezTo>
                                <a:cubicBezTo>
                                  <a:pt x="7477" y="4608"/>
                                  <a:pt x="5801" y="1703"/>
                                  <a:pt x="3734" y="513"/>
                                </a:cubicBezTo>
                                <a:cubicBezTo>
                                  <a:pt x="1676" y="-688"/>
                                  <a:pt x="0" y="293"/>
                                  <a:pt x="0" y="268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7A7A7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720" name="Freeform: Shape 12719">
                          <a:extLst>
                            <a:ext uri="{FF2B5EF4-FFF2-40B4-BE49-F238E27FC236}">
                              <a16:creationId xmlns:a16="http://schemas.microsoft.com/office/drawing/2014/main" id="{BF718635-F5A6-FD8F-9A9D-52C161DCF1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4816" y="4695779"/>
                          <a:ext cx="8572" cy="9417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2359 h 9417"/>
                            <a:gd name="connsiteX1" fmla="*/ 1000 w 8572"/>
                            <a:gd name="connsiteY1" fmla="*/ 4188 h 9417"/>
                            <a:gd name="connsiteX2" fmla="*/ 2762 w 8572"/>
                            <a:gd name="connsiteY2" fmla="*/ 7398 h 9417"/>
                            <a:gd name="connsiteX3" fmla="*/ 3877 w 8572"/>
                            <a:gd name="connsiteY3" fmla="*/ 9417 h 9417"/>
                            <a:gd name="connsiteX4" fmla="*/ 7744 w 8572"/>
                            <a:gd name="connsiteY4" fmla="*/ 7179 h 9417"/>
                            <a:gd name="connsiteX5" fmla="*/ 7744 w 8572"/>
                            <a:gd name="connsiteY5" fmla="*/ 7179 h 9417"/>
                            <a:gd name="connsiteX6" fmla="*/ 8572 w 8572"/>
                            <a:gd name="connsiteY6" fmla="*/ 5331 h 9417"/>
                            <a:gd name="connsiteX7" fmla="*/ 5734 w 8572"/>
                            <a:gd name="connsiteY7" fmla="*/ 387 h 9417"/>
                            <a:gd name="connsiteX8" fmla="*/ 3715 w 8572"/>
                            <a:gd name="connsiteY8" fmla="*/ 197 h 9417"/>
                            <a:gd name="connsiteX9" fmla="*/ 3715 w 8572"/>
                            <a:gd name="connsiteY9" fmla="*/ 197 h 9417"/>
                            <a:gd name="connsiteX10" fmla="*/ 0 w 8572"/>
                            <a:gd name="connsiteY10" fmla="*/ 2359 h 94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572" h="9417">
                              <a:moveTo>
                                <a:pt x="0" y="2359"/>
                              </a:moveTo>
                              <a:lnTo>
                                <a:pt x="1000" y="4188"/>
                              </a:lnTo>
                              <a:cubicBezTo>
                                <a:pt x="1248" y="5350"/>
                                <a:pt x="1905" y="6550"/>
                                <a:pt x="2762" y="7398"/>
                              </a:cubicBezTo>
                              <a:lnTo>
                                <a:pt x="3877" y="9417"/>
                              </a:lnTo>
                              <a:lnTo>
                                <a:pt x="7744" y="7179"/>
                              </a:lnTo>
                              <a:lnTo>
                                <a:pt x="7744" y="7179"/>
                              </a:lnTo>
                              <a:cubicBezTo>
                                <a:pt x="8249" y="6874"/>
                                <a:pt x="8572" y="6236"/>
                                <a:pt x="8572" y="5331"/>
                              </a:cubicBezTo>
                              <a:cubicBezTo>
                                <a:pt x="8572" y="3512"/>
                                <a:pt x="7296" y="1302"/>
                                <a:pt x="5734" y="387"/>
                              </a:cubicBezTo>
                              <a:cubicBezTo>
                                <a:pt x="4943" y="-70"/>
                                <a:pt x="4229" y="-108"/>
                                <a:pt x="3715" y="197"/>
                              </a:cubicBezTo>
                              <a:lnTo>
                                <a:pt x="3715" y="197"/>
                              </a:lnTo>
                              <a:lnTo>
                                <a:pt x="0" y="235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7696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21" name="Freeform: Shape 12720">
                          <a:extLst>
                            <a:ext uri="{FF2B5EF4-FFF2-40B4-BE49-F238E27FC236}">
                              <a16:creationId xmlns:a16="http://schemas.microsoft.com/office/drawing/2014/main" id="{130A4591-7874-FCF1-C4FC-D0E4F026F5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3988" y="4697941"/>
                          <a:ext cx="5676" cy="7374"/>
                        </a:xfrm>
                        <a:custGeom>
                          <a:avLst/>
                          <a:gdLst>
                            <a:gd name="connsiteX0" fmla="*/ 0 w 5676"/>
                            <a:gd name="connsiteY0" fmla="*/ 2045 h 7374"/>
                            <a:gd name="connsiteX1" fmla="*/ 2838 w 5676"/>
                            <a:gd name="connsiteY1" fmla="*/ 6989 h 7374"/>
                            <a:gd name="connsiteX2" fmla="*/ 5677 w 5676"/>
                            <a:gd name="connsiteY2" fmla="*/ 5331 h 7374"/>
                            <a:gd name="connsiteX3" fmla="*/ 2838 w 5676"/>
                            <a:gd name="connsiteY3" fmla="*/ 397 h 7374"/>
                            <a:gd name="connsiteX4" fmla="*/ 0 w 5676"/>
                            <a:gd name="connsiteY4" fmla="*/ 2045 h 73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676" h="7374">
                              <a:moveTo>
                                <a:pt x="0" y="2045"/>
                              </a:moveTo>
                              <a:cubicBezTo>
                                <a:pt x="0" y="3865"/>
                                <a:pt x="1276" y="6084"/>
                                <a:pt x="2838" y="6989"/>
                              </a:cubicBezTo>
                              <a:cubicBezTo>
                                <a:pt x="4410" y="7894"/>
                                <a:pt x="5677" y="7151"/>
                                <a:pt x="5677" y="5331"/>
                              </a:cubicBezTo>
                              <a:cubicBezTo>
                                <a:pt x="5677" y="3512"/>
                                <a:pt x="4410" y="1302"/>
                                <a:pt x="2838" y="397"/>
                              </a:cubicBezTo>
                              <a:cubicBezTo>
                                <a:pt x="1276" y="-526"/>
                                <a:pt x="0" y="217"/>
                                <a:pt x="0" y="20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0636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16" name="Graphic 7674">
                        <a:extLst>
                          <a:ext uri="{FF2B5EF4-FFF2-40B4-BE49-F238E27FC236}">
                            <a16:creationId xmlns:a16="http://schemas.microsoft.com/office/drawing/2014/main" id="{8D8A21E6-F620-3EDA-F97C-9D61A0A7982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51054" y="4697906"/>
                        <a:ext cx="7972" cy="9514"/>
                        <a:chOff x="17351054" y="4697906"/>
                        <a:chExt cx="7972" cy="951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17" name="Freeform: Shape 12716">
                          <a:extLst>
                            <a:ext uri="{FF2B5EF4-FFF2-40B4-BE49-F238E27FC236}">
                              <a16:creationId xmlns:a16="http://schemas.microsoft.com/office/drawing/2014/main" id="{F4AA1712-F1EE-4ADE-E2A2-9ABF0F58BD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2044" y="4697906"/>
                          <a:ext cx="6981" cy="9386"/>
                        </a:xfrm>
                        <a:custGeom>
                          <a:avLst/>
                          <a:gdLst>
                            <a:gd name="connsiteX0" fmla="*/ 0 w 6981"/>
                            <a:gd name="connsiteY0" fmla="*/ 881 h 9386"/>
                            <a:gd name="connsiteX1" fmla="*/ 1210 w 6981"/>
                            <a:gd name="connsiteY1" fmla="*/ 3081 h 9386"/>
                            <a:gd name="connsiteX2" fmla="*/ 3334 w 6981"/>
                            <a:gd name="connsiteY2" fmla="*/ 6948 h 9386"/>
                            <a:gd name="connsiteX3" fmla="*/ 4667 w 6981"/>
                            <a:gd name="connsiteY3" fmla="*/ 9386 h 9386"/>
                            <a:gd name="connsiteX4" fmla="*/ 5991 w 6981"/>
                            <a:gd name="connsiteY4" fmla="*/ 8625 h 9386"/>
                            <a:gd name="connsiteX5" fmla="*/ 5991 w 6981"/>
                            <a:gd name="connsiteY5" fmla="*/ 8625 h 9386"/>
                            <a:gd name="connsiteX6" fmla="*/ 6982 w 6981"/>
                            <a:gd name="connsiteY6" fmla="*/ 6405 h 9386"/>
                            <a:gd name="connsiteX7" fmla="*/ 3562 w 6981"/>
                            <a:gd name="connsiteY7" fmla="*/ 462 h 9386"/>
                            <a:gd name="connsiteX8" fmla="*/ 1143 w 6981"/>
                            <a:gd name="connsiteY8" fmla="*/ 233 h 9386"/>
                            <a:gd name="connsiteX9" fmla="*/ 1143 w 6981"/>
                            <a:gd name="connsiteY9" fmla="*/ 233 h 9386"/>
                            <a:gd name="connsiteX10" fmla="*/ 0 w 6981"/>
                            <a:gd name="connsiteY10" fmla="*/ 881 h 93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" h="9386">
                              <a:moveTo>
                                <a:pt x="0" y="881"/>
                              </a:moveTo>
                              <a:lnTo>
                                <a:pt x="1210" y="3081"/>
                              </a:lnTo>
                              <a:cubicBezTo>
                                <a:pt x="1514" y="4490"/>
                                <a:pt x="2305" y="5919"/>
                                <a:pt x="3334" y="6948"/>
                              </a:cubicBezTo>
                              <a:lnTo>
                                <a:pt x="4667" y="9386"/>
                              </a:lnTo>
                              <a:lnTo>
                                <a:pt x="5991" y="8625"/>
                              </a:lnTo>
                              <a:lnTo>
                                <a:pt x="5991" y="8625"/>
                              </a:lnTo>
                              <a:cubicBezTo>
                                <a:pt x="6601" y="8263"/>
                                <a:pt x="6982" y="7491"/>
                                <a:pt x="6982" y="6405"/>
                              </a:cubicBezTo>
                              <a:cubicBezTo>
                                <a:pt x="6982" y="4214"/>
                                <a:pt x="5448" y="1547"/>
                                <a:pt x="3562" y="462"/>
                              </a:cubicBezTo>
                              <a:cubicBezTo>
                                <a:pt x="2610" y="-81"/>
                                <a:pt x="1762" y="-129"/>
                                <a:pt x="1143" y="233"/>
                              </a:cubicBezTo>
                              <a:lnTo>
                                <a:pt x="1143" y="233"/>
                              </a:lnTo>
                              <a:lnTo>
                                <a:pt x="0" y="8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7696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18" name="Freeform: Shape 12717">
                          <a:extLst>
                            <a:ext uri="{FF2B5EF4-FFF2-40B4-BE49-F238E27FC236}">
                              <a16:creationId xmlns:a16="http://schemas.microsoft.com/office/drawing/2014/main" id="{8AB40803-A7EB-FD9C-CDFD-DE4E1F3E0A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1054" y="4698553"/>
                          <a:ext cx="6839" cy="8867"/>
                        </a:xfrm>
                        <a:custGeom>
                          <a:avLst/>
                          <a:gdLst>
                            <a:gd name="connsiteX0" fmla="*/ 0 w 6839"/>
                            <a:gd name="connsiteY0" fmla="*/ 2462 h 8867"/>
                            <a:gd name="connsiteX1" fmla="*/ 3420 w 6839"/>
                            <a:gd name="connsiteY1" fmla="*/ 8405 h 8867"/>
                            <a:gd name="connsiteX2" fmla="*/ 6839 w 6839"/>
                            <a:gd name="connsiteY2" fmla="*/ 6405 h 8867"/>
                            <a:gd name="connsiteX3" fmla="*/ 3420 w 6839"/>
                            <a:gd name="connsiteY3" fmla="*/ 462 h 8867"/>
                            <a:gd name="connsiteX4" fmla="*/ 0 w 6839"/>
                            <a:gd name="connsiteY4" fmla="*/ 2462 h 88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839" h="8867">
                              <a:moveTo>
                                <a:pt x="0" y="2462"/>
                              </a:moveTo>
                              <a:cubicBezTo>
                                <a:pt x="0" y="4653"/>
                                <a:pt x="1534" y="7320"/>
                                <a:pt x="3420" y="8405"/>
                              </a:cubicBezTo>
                              <a:cubicBezTo>
                                <a:pt x="5305" y="9491"/>
                                <a:pt x="6839" y="8596"/>
                                <a:pt x="6839" y="6405"/>
                              </a:cubicBezTo>
                              <a:cubicBezTo>
                                <a:pt x="6839" y="4214"/>
                                <a:pt x="5305" y="1547"/>
                                <a:pt x="3420" y="462"/>
                              </a:cubicBezTo>
                              <a:cubicBezTo>
                                <a:pt x="1524" y="-624"/>
                                <a:pt x="0" y="271"/>
                                <a:pt x="0" y="24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65" name="Graphic 7674">
                      <a:extLst>
                        <a:ext uri="{FF2B5EF4-FFF2-40B4-BE49-F238E27FC236}">
                          <a16:creationId xmlns:a16="http://schemas.microsoft.com/office/drawing/2014/main" id="{528EBED6-CFBE-5B3F-998B-18E12C307B1C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712390" y="4122459"/>
                      <a:ext cx="14512" cy="13019"/>
                      <a:chOff x="17351054" y="4676391"/>
                      <a:chExt cx="16144" cy="14484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706" name="Graphic 7674">
                        <a:extLst>
                          <a:ext uri="{FF2B5EF4-FFF2-40B4-BE49-F238E27FC236}">
                            <a16:creationId xmlns:a16="http://schemas.microsoft.com/office/drawing/2014/main" id="{81423B51-C514-7038-2221-9F698DEC10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53988" y="4676391"/>
                        <a:ext cx="13211" cy="12379"/>
                        <a:chOff x="17353988" y="4676391"/>
                        <a:chExt cx="13211" cy="12379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710" name="Graphic 7674">
                          <a:extLst>
                            <a:ext uri="{FF2B5EF4-FFF2-40B4-BE49-F238E27FC236}">
                              <a16:creationId xmlns:a16="http://schemas.microsoft.com/office/drawing/2014/main" id="{F869FE9F-EE44-76BD-D9A3-969308D29D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357159" y="4676391"/>
                          <a:ext cx="10039" cy="11195"/>
                          <a:chOff x="17357159" y="4676391"/>
                          <a:chExt cx="10039" cy="1119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713" name="Freeform: Shape 12712">
                            <a:extLst>
                              <a:ext uri="{FF2B5EF4-FFF2-40B4-BE49-F238E27FC236}">
                                <a16:creationId xmlns:a16="http://schemas.microsoft.com/office/drawing/2014/main" id="{D299EB4D-6418-CF03-40B7-0DBBA74309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58245" y="4676391"/>
                            <a:ext cx="8953" cy="11051"/>
                          </a:xfrm>
                          <a:custGeom>
                            <a:avLst/>
                            <a:gdLst>
                              <a:gd name="connsiteX0" fmla="*/ 0 w 8953"/>
                              <a:gd name="connsiteY0" fmla="*/ 1745 h 11051"/>
                              <a:gd name="connsiteX1" fmla="*/ 1324 w 8953"/>
                              <a:gd name="connsiteY1" fmla="*/ 4155 h 11051"/>
                              <a:gd name="connsiteX2" fmla="*/ 3638 w 8953"/>
                              <a:gd name="connsiteY2" fmla="*/ 8384 h 11051"/>
                              <a:gd name="connsiteX3" fmla="*/ 5096 w 8953"/>
                              <a:gd name="connsiteY3" fmla="*/ 11051 h 11051"/>
                              <a:gd name="connsiteX4" fmla="*/ 7868 w 8953"/>
                              <a:gd name="connsiteY4" fmla="*/ 9451 h 11051"/>
                              <a:gd name="connsiteX5" fmla="*/ 7868 w 8953"/>
                              <a:gd name="connsiteY5" fmla="*/ 9451 h 11051"/>
                              <a:gd name="connsiteX6" fmla="*/ 8954 w 8953"/>
                              <a:gd name="connsiteY6" fmla="*/ 7013 h 11051"/>
                              <a:gd name="connsiteX7" fmla="*/ 5210 w 8953"/>
                              <a:gd name="connsiteY7" fmla="*/ 507 h 11051"/>
                              <a:gd name="connsiteX8" fmla="*/ 2562 w 8953"/>
                              <a:gd name="connsiteY8" fmla="*/ 260 h 11051"/>
                              <a:gd name="connsiteX9" fmla="*/ 2562 w 8953"/>
                              <a:gd name="connsiteY9" fmla="*/ 260 h 11051"/>
                              <a:gd name="connsiteX10" fmla="*/ 0 w 8953"/>
                              <a:gd name="connsiteY10" fmla="*/ 1745 h 1105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953" h="11051">
                                <a:moveTo>
                                  <a:pt x="0" y="1745"/>
                                </a:moveTo>
                                <a:lnTo>
                                  <a:pt x="1324" y="4155"/>
                                </a:lnTo>
                                <a:cubicBezTo>
                                  <a:pt x="1657" y="5689"/>
                                  <a:pt x="2515" y="7260"/>
                                  <a:pt x="3638" y="8384"/>
                                </a:cubicBezTo>
                                <a:lnTo>
                                  <a:pt x="5096" y="11051"/>
                                </a:lnTo>
                                <a:lnTo>
                                  <a:pt x="7868" y="9451"/>
                                </a:lnTo>
                                <a:lnTo>
                                  <a:pt x="7868" y="9451"/>
                                </a:lnTo>
                                <a:cubicBezTo>
                                  <a:pt x="8534" y="9051"/>
                                  <a:pt x="8954" y="8213"/>
                                  <a:pt x="8954" y="7013"/>
                                </a:cubicBezTo>
                                <a:cubicBezTo>
                                  <a:pt x="8954" y="4613"/>
                                  <a:pt x="7277" y="1707"/>
                                  <a:pt x="5210" y="507"/>
                                </a:cubicBezTo>
                                <a:cubicBezTo>
                                  <a:pt x="4172" y="-93"/>
                                  <a:pt x="3238" y="-141"/>
                                  <a:pt x="2562" y="260"/>
                                </a:cubicBezTo>
                                <a:lnTo>
                                  <a:pt x="2562" y="260"/>
                                </a:lnTo>
                                <a:lnTo>
                                  <a:pt x="0" y="174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676969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714" name="Freeform: Shape 12713">
                            <a:extLst>
                              <a:ext uri="{FF2B5EF4-FFF2-40B4-BE49-F238E27FC236}">
                                <a16:creationId xmlns:a16="http://schemas.microsoft.com/office/drawing/2014/main" id="{438DF1A1-1728-4A7D-2C66-BE55FA5EA0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357159" y="4677881"/>
                            <a:ext cx="7476" cy="9705"/>
                          </a:xfrm>
                          <a:custGeom>
                            <a:avLst/>
                            <a:gdLst>
                              <a:gd name="connsiteX0" fmla="*/ 0 w 7476"/>
                              <a:gd name="connsiteY0" fmla="*/ 2694 h 9705"/>
                              <a:gd name="connsiteX1" fmla="*/ 3734 w 7476"/>
                              <a:gd name="connsiteY1" fmla="*/ 9199 h 9705"/>
                              <a:gd name="connsiteX2" fmla="*/ 7477 w 7476"/>
                              <a:gd name="connsiteY2" fmla="*/ 7018 h 9705"/>
                              <a:gd name="connsiteX3" fmla="*/ 3734 w 7476"/>
                              <a:gd name="connsiteY3" fmla="*/ 512 h 9705"/>
                              <a:gd name="connsiteX4" fmla="*/ 0 w 7476"/>
                              <a:gd name="connsiteY4" fmla="*/ 2694 h 97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7476" h="9705">
                                <a:moveTo>
                                  <a:pt x="0" y="2694"/>
                                </a:moveTo>
                                <a:cubicBezTo>
                                  <a:pt x="0" y="5094"/>
                                  <a:pt x="1676" y="7999"/>
                                  <a:pt x="3734" y="9199"/>
                                </a:cubicBezTo>
                                <a:cubicBezTo>
                                  <a:pt x="5801" y="10390"/>
                                  <a:pt x="7477" y="9409"/>
                                  <a:pt x="7477" y="7018"/>
                                </a:cubicBezTo>
                                <a:cubicBezTo>
                                  <a:pt x="7477" y="4627"/>
                                  <a:pt x="5801" y="1713"/>
                                  <a:pt x="3734" y="512"/>
                                </a:cubicBezTo>
                                <a:cubicBezTo>
                                  <a:pt x="1676" y="-688"/>
                                  <a:pt x="0" y="293"/>
                                  <a:pt x="0" y="269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7A7A7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711" name="Freeform: Shape 12710">
                          <a:extLst>
                            <a:ext uri="{FF2B5EF4-FFF2-40B4-BE49-F238E27FC236}">
                              <a16:creationId xmlns:a16="http://schemas.microsoft.com/office/drawing/2014/main" id="{32246B75-809E-8C2D-2A69-F0F1CEDCC1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4816" y="4679244"/>
                          <a:ext cx="8572" cy="9417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2350 h 9417"/>
                            <a:gd name="connsiteX1" fmla="*/ 1000 w 8572"/>
                            <a:gd name="connsiteY1" fmla="*/ 4179 h 9417"/>
                            <a:gd name="connsiteX2" fmla="*/ 2762 w 8572"/>
                            <a:gd name="connsiteY2" fmla="*/ 7388 h 9417"/>
                            <a:gd name="connsiteX3" fmla="*/ 3877 w 8572"/>
                            <a:gd name="connsiteY3" fmla="*/ 9417 h 9417"/>
                            <a:gd name="connsiteX4" fmla="*/ 7744 w 8572"/>
                            <a:gd name="connsiteY4" fmla="*/ 7179 h 9417"/>
                            <a:gd name="connsiteX5" fmla="*/ 7744 w 8572"/>
                            <a:gd name="connsiteY5" fmla="*/ 7179 h 9417"/>
                            <a:gd name="connsiteX6" fmla="*/ 8572 w 8572"/>
                            <a:gd name="connsiteY6" fmla="*/ 5331 h 9417"/>
                            <a:gd name="connsiteX7" fmla="*/ 5734 w 8572"/>
                            <a:gd name="connsiteY7" fmla="*/ 387 h 9417"/>
                            <a:gd name="connsiteX8" fmla="*/ 3715 w 8572"/>
                            <a:gd name="connsiteY8" fmla="*/ 197 h 9417"/>
                            <a:gd name="connsiteX9" fmla="*/ 3715 w 8572"/>
                            <a:gd name="connsiteY9" fmla="*/ 197 h 9417"/>
                            <a:gd name="connsiteX10" fmla="*/ 0 w 8572"/>
                            <a:gd name="connsiteY10" fmla="*/ 2350 h 94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8572" h="9417">
                              <a:moveTo>
                                <a:pt x="0" y="2350"/>
                              </a:moveTo>
                              <a:lnTo>
                                <a:pt x="1000" y="4179"/>
                              </a:lnTo>
                              <a:cubicBezTo>
                                <a:pt x="1248" y="5340"/>
                                <a:pt x="1905" y="6541"/>
                                <a:pt x="2762" y="7388"/>
                              </a:cubicBezTo>
                              <a:lnTo>
                                <a:pt x="3877" y="9417"/>
                              </a:lnTo>
                              <a:lnTo>
                                <a:pt x="7744" y="7179"/>
                              </a:lnTo>
                              <a:lnTo>
                                <a:pt x="7744" y="7179"/>
                              </a:lnTo>
                              <a:cubicBezTo>
                                <a:pt x="8249" y="6874"/>
                                <a:pt x="8572" y="6236"/>
                                <a:pt x="8572" y="5331"/>
                              </a:cubicBezTo>
                              <a:cubicBezTo>
                                <a:pt x="8572" y="3512"/>
                                <a:pt x="7296" y="1292"/>
                                <a:pt x="5734" y="387"/>
                              </a:cubicBezTo>
                              <a:cubicBezTo>
                                <a:pt x="4943" y="-70"/>
                                <a:pt x="4229" y="-108"/>
                                <a:pt x="3715" y="197"/>
                              </a:cubicBezTo>
                              <a:lnTo>
                                <a:pt x="3715" y="197"/>
                              </a:lnTo>
                              <a:lnTo>
                                <a:pt x="0" y="235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7696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12" name="Freeform: Shape 12711">
                          <a:extLst>
                            <a:ext uri="{FF2B5EF4-FFF2-40B4-BE49-F238E27FC236}">
                              <a16:creationId xmlns:a16="http://schemas.microsoft.com/office/drawing/2014/main" id="{1DE30AB3-789D-A088-D156-48CF363D33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3988" y="4681402"/>
                          <a:ext cx="5676" cy="7368"/>
                        </a:xfrm>
                        <a:custGeom>
                          <a:avLst/>
                          <a:gdLst>
                            <a:gd name="connsiteX0" fmla="*/ 0 w 5676"/>
                            <a:gd name="connsiteY0" fmla="*/ 2039 h 7368"/>
                            <a:gd name="connsiteX1" fmla="*/ 2838 w 5676"/>
                            <a:gd name="connsiteY1" fmla="*/ 6983 h 7368"/>
                            <a:gd name="connsiteX2" fmla="*/ 5677 w 5676"/>
                            <a:gd name="connsiteY2" fmla="*/ 5325 h 7368"/>
                            <a:gd name="connsiteX3" fmla="*/ 2838 w 5676"/>
                            <a:gd name="connsiteY3" fmla="*/ 391 h 7368"/>
                            <a:gd name="connsiteX4" fmla="*/ 0 w 5676"/>
                            <a:gd name="connsiteY4" fmla="*/ 2039 h 73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676" h="7368">
                              <a:moveTo>
                                <a:pt x="0" y="2039"/>
                              </a:moveTo>
                              <a:cubicBezTo>
                                <a:pt x="0" y="3859"/>
                                <a:pt x="1276" y="6078"/>
                                <a:pt x="2838" y="6983"/>
                              </a:cubicBezTo>
                              <a:cubicBezTo>
                                <a:pt x="4410" y="7888"/>
                                <a:pt x="5677" y="7145"/>
                                <a:pt x="5677" y="5325"/>
                              </a:cubicBezTo>
                              <a:cubicBezTo>
                                <a:pt x="5677" y="3506"/>
                                <a:pt x="4410" y="1296"/>
                                <a:pt x="2838" y="391"/>
                              </a:cubicBezTo>
                              <a:cubicBezTo>
                                <a:pt x="1276" y="-523"/>
                                <a:pt x="0" y="220"/>
                                <a:pt x="0" y="203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60636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707" name="Graphic 7674">
                        <a:extLst>
                          <a:ext uri="{FF2B5EF4-FFF2-40B4-BE49-F238E27FC236}">
                            <a16:creationId xmlns:a16="http://schemas.microsoft.com/office/drawing/2014/main" id="{1BB5C9EB-850D-6462-D875-21850AA7F65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51054" y="4681370"/>
                        <a:ext cx="7972" cy="9505"/>
                        <a:chOff x="17351054" y="4681370"/>
                        <a:chExt cx="7972" cy="950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08" name="Freeform: Shape 12707">
                          <a:extLst>
                            <a:ext uri="{FF2B5EF4-FFF2-40B4-BE49-F238E27FC236}">
                              <a16:creationId xmlns:a16="http://schemas.microsoft.com/office/drawing/2014/main" id="{E1E7EE12-A558-CEF4-3D1B-F19F1A0818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2044" y="4681370"/>
                          <a:ext cx="6981" cy="9386"/>
                        </a:xfrm>
                        <a:custGeom>
                          <a:avLst/>
                          <a:gdLst>
                            <a:gd name="connsiteX0" fmla="*/ 0 w 6981"/>
                            <a:gd name="connsiteY0" fmla="*/ 881 h 9386"/>
                            <a:gd name="connsiteX1" fmla="*/ 1210 w 6981"/>
                            <a:gd name="connsiteY1" fmla="*/ 3081 h 9386"/>
                            <a:gd name="connsiteX2" fmla="*/ 3334 w 6981"/>
                            <a:gd name="connsiteY2" fmla="*/ 6948 h 9386"/>
                            <a:gd name="connsiteX3" fmla="*/ 4667 w 6981"/>
                            <a:gd name="connsiteY3" fmla="*/ 9386 h 9386"/>
                            <a:gd name="connsiteX4" fmla="*/ 5991 w 6981"/>
                            <a:gd name="connsiteY4" fmla="*/ 8625 h 9386"/>
                            <a:gd name="connsiteX5" fmla="*/ 5991 w 6981"/>
                            <a:gd name="connsiteY5" fmla="*/ 8625 h 9386"/>
                            <a:gd name="connsiteX6" fmla="*/ 6982 w 6981"/>
                            <a:gd name="connsiteY6" fmla="*/ 6405 h 9386"/>
                            <a:gd name="connsiteX7" fmla="*/ 3562 w 6981"/>
                            <a:gd name="connsiteY7" fmla="*/ 461 h 9386"/>
                            <a:gd name="connsiteX8" fmla="*/ 1143 w 6981"/>
                            <a:gd name="connsiteY8" fmla="*/ 233 h 9386"/>
                            <a:gd name="connsiteX9" fmla="*/ 1143 w 6981"/>
                            <a:gd name="connsiteY9" fmla="*/ 233 h 9386"/>
                            <a:gd name="connsiteX10" fmla="*/ 0 w 6981"/>
                            <a:gd name="connsiteY10" fmla="*/ 881 h 93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6981" h="9386">
                              <a:moveTo>
                                <a:pt x="0" y="881"/>
                              </a:moveTo>
                              <a:lnTo>
                                <a:pt x="1210" y="3081"/>
                              </a:lnTo>
                              <a:cubicBezTo>
                                <a:pt x="1514" y="4481"/>
                                <a:pt x="2305" y="5919"/>
                                <a:pt x="3334" y="6948"/>
                              </a:cubicBezTo>
                              <a:lnTo>
                                <a:pt x="4667" y="9386"/>
                              </a:lnTo>
                              <a:lnTo>
                                <a:pt x="5991" y="8625"/>
                              </a:lnTo>
                              <a:lnTo>
                                <a:pt x="5991" y="8625"/>
                              </a:lnTo>
                              <a:cubicBezTo>
                                <a:pt x="6601" y="8262"/>
                                <a:pt x="6982" y="7491"/>
                                <a:pt x="6982" y="6405"/>
                              </a:cubicBezTo>
                              <a:cubicBezTo>
                                <a:pt x="6982" y="4214"/>
                                <a:pt x="5448" y="1547"/>
                                <a:pt x="3562" y="461"/>
                              </a:cubicBezTo>
                              <a:cubicBezTo>
                                <a:pt x="2610" y="-81"/>
                                <a:pt x="1762" y="-129"/>
                                <a:pt x="1143" y="233"/>
                              </a:cubicBezTo>
                              <a:lnTo>
                                <a:pt x="1143" y="233"/>
                              </a:lnTo>
                              <a:lnTo>
                                <a:pt x="0" y="8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7696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09" name="Freeform: Shape 12708">
                          <a:extLst>
                            <a:ext uri="{FF2B5EF4-FFF2-40B4-BE49-F238E27FC236}">
                              <a16:creationId xmlns:a16="http://schemas.microsoft.com/office/drawing/2014/main" id="{5B74F817-F197-AE35-BBED-12B7EBEF8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351054" y="4682008"/>
                          <a:ext cx="6839" cy="8867"/>
                        </a:xfrm>
                        <a:custGeom>
                          <a:avLst/>
                          <a:gdLst>
                            <a:gd name="connsiteX0" fmla="*/ 0 w 6839"/>
                            <a:gd name="connsiteY0" fmla="*/ 2462 h 8867"/>
                            <a:gd name="connsiteX1" fmla="*/ 3420 w 6839"/>
                            <a:gd name="connsiteY1" fmla="*/ 8405 h 8867"/>
                            <a:gd name="connsiteX2" fmla="*/ 6839 w 6839"/>
                            <a:gd name="connsiteY2" fmla="*/ 6405 h 8867"/>
                            <a:gd name="connsiteX3" fmla="*/ 3420 w 6839"/>
                            <a:gd name="connsiteY3" fmla="*/ 462 h 8867"/>
                            <a:gd name="connsiteX4" fmla="*/ 0 w 6839"/>
                            <a:gd name="connsiteY4" fmla="*/ 2462 h 88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839" h="8867">
                              <a:moveTo>
                                <a:pt x="0" y="2462"/>
                              </a:moveTo>
                              <a:cubicBezTo>
                                <a:pt x="0" y="4653"/>
                                <a:pt x="1534" y="7320"/>
                                <a:pt x="3420" y="8405"/>
                              </a:cubicBezTo>
                              <a:cubicBezTo>
                                <a:pt x="5305" y="9491"/>
                                <a:pt x="6839" y="8596"/>
                                <a:pt x="6839" y="6405"/>
                              </a:cubicBezTo>
                              <a:cubicBezTo>
                                <a:pt x="6839" y="4214"/>
                                <a:pt x="5305" y="1547"/>
                                <a:pt x="3420" y="462"/>
                              </a:cubicBezTo>
                              <a:cubicBezTo>
                                <a:pt x="1524" y="-624"/>
                                <a:pt x="0" y="271"/>
                                <a:pt x="0" y="246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12366" name="Graphic 7674">
                      <a:extLst>
                        <a:ext uri="{FF2B5EF4-FFF2-40B4-BE49-F238E27FC236}">
                          <a16:creationId xmlns:a16="http://schemas.microsoft.com/office/drawing/2014/main" id="{64AA1144-0C7C-ED82-ADD8-98F168F901C7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926265" y="4039519"/>
                      <a:ext cx="42235" cy="240587"/>
                      <a:chOff x="17586845" y="4597333"/>
                      <a:chExt cx="46986" cy="267651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694" name="Graphic 7674">
                        <a:extLst>
                          <a:ext uri="{FF2B5EF4-FFF2-40B4-BE49-F238E27FC236}">
                            <a16:creationId xmlns:a16="http://schemas.microsoft.com/office/drawing/2014/main" id="{6461B6DC-CC93-6A43-9EE6-B48B42782D7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93951" y="4606488"/>
                        <a:ext cx="39881" cy="19584"/>
                        <a:chOff x="17593951" y="4606488"/>
                        <a:chExt cx="39881" cy="1958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02" name="Freeform: Shape 12701">
                          <a:extLst>
                            <a:ext uri="{FF2B5EF4-FFF2-40B4-BE49-F238E27FC236}">
                              <a16:creationId xmlns:a16="http://schemas.microsoft.com/office/drawing/2014/main" id="{8EBAF65C-F899-7F9B-7491-D73E5D5F9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93951" y="4609039"/>
                          <a:ext cx="36004" cy="17033"/>
                        </a:xfrm>
                        <a:custGeom>
                          <a:avLst/>
                          <a:gdLst>
                            <a:gd name="connsiteX0" fmla="*/ 34157 w 36004"/>
                            <a:gd name="connsiteY0" fmla="*/ 6232 h 17033"/>
                            <a:gd name="connsiteX1" fmla="*/ 33537 w 36004"/>
                            <a:gd name="connsiteY1" fmla="*/ 7289 h 17033"/>
                            <a:gd name="connsiteX2" fmla="*/ 29527 w 36004"/>
                            <a:gd name="connsiteY2" fmla="*/ 7289 h 17033"/>
                            <a:gd name="connsiteX3" fmla="*/ 25251 w 36004"/>
                            <a:gd name="connsiteY3" fmla="*/ 6232 h 17033"/>
                            <a:gd name="connsiteX4" fmla="*/ 25032 w 36004"/>
                            <a:gd name="connsiteY4" fmla="*/ 6051 h 17033"/>
                            <a:gd name="connsiteX5" fmla="*/ 17364 w 36004"/>
                            <a:gd name="connsiteY5" fmla="*/ 7289 h 17033"/>
                            <a:gd name="connsiteX6" fmla="*/ 4363 w 36004"/>
                            <a:gd name="connsiteY6" fmla="*/ 17033 h 17033"/>
                            <a:gd name="connsiteX7" fmla="*/ 0 w 36004"/>
                            <a:gd name="connsiteY7" fmla="*/ 14519 h 17033"/>
                            <a:gd name="connsiteX8" fmla="*/ 1543 w 36004"/>
                            <a:gd name="connsiteY8" fmla="*/ 12052 h 17033"/>
                            <a:gd name="connsiteX9" fmla="*/ 15602 w 36004"/>
                            <a:gd name="connsiteY9" fmla="*/ 1432 h 17033"/>
                            <a:gd name="connsiteX10" fmla="*/ 26356 w 36004"/>
                            <a:gd name="connsiteY10" fmla="*/ 546 h 17033"/>
                            <a:gd name="connsiteX11" fmla="*/ 34242 w 36004"/>
                            <a:gd name="connsiteY11" fmla="*/ 1117 h 17033"/>
                            <a:gd name="connsiteX12" fmla="*/ 34157 w 36004"/>
                            <a:gd name="connsiteY12" fmla="*/ 6232 h 17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36004" h="17033">
                              <a:moveTo>
                                <a:pt x="34157" y="6232"/>
                              </a:moveTo>
                              <a:cubicBezTo>
                                <a:pt x="33051" y="6889"/>
                                <a:pt x="35080" y="7242"/>
                                <a:pt x="33537" y="7289"/>
                              </a:cubicBezTo>
                              <a:lnTo>
                                <a:pt x="29527" y="7289"/>
                              </a:lnTo>
                              <a:cubicBezTo>
                                <a:pt x="27937" y="7242"/>
                                <a:pt x="26441" y="6889"/>
                                <a:pt x="25251" y="6232"/>
                              </a:cubicBezTo>
                              <a:cubicBezTo>
                                <a:pt x="25165" y="6185"/>
                                <a:pt x="25118" y="6099"/>
                                <a:pt x="25032" y="6051"/>
                              </a:cubicBezTo>
                              <a:cubicBezTo>
                                <a:pt x="22565" y="6099"/>
                                <a:pt x="18640" y="6270"/>
                                <a:pt x="17364" y="7289"/>
                              </a:cubicBezTo>
                              <a:cubicBezTo>
                                <a:pt x="15469" y="8832"/>
                                <a:pt x="4934" y="16195"/>
                                <a:pt x="4363" y="17033"/>
                              </a:cubicBezTo>
                              <a:lnTo>
                                <a:pt x="0" y="14519"/>
                              </a:lnTo>
                              <a:cubicBezTo>
                                <a:pt x="658" y="13376"/>
                                <a:pt x="1276" y="12452"/>
                                <a:pt x="1543" y="12052"/>
                              </a:cubicBezTo>
                              <a:cubicBezTo>
                                <a:pt x="3439" y="9366"/>
                                <a:pt x="14011" y="2184"/>
                                <a:pt x="15602" y="1432"/>
                              </a:cubicBezTo>
                              <a:cubicBezTo>
                                <a:pt x="17669" y="508"/>
                                <a:pt x="22870" y="508"/>
                                <a:pt x="26356" y="546"/>
                              </a:cubicBezTo>
                              <a:cubicBezTo>
                                <a:pt x="28823" y="-331"/>
                                <a:pt x="32128" y="-159"/>
                                <a:pt x="34242" y="1117"/>
                              </a:cubicBezTo>
                              <a:cubicBezTo>
                                <a:pt x="36671" y="2536"/>
                                <a:pt x="36538" y="4822"/>
                                <a:pt x="34157" y="623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50000"/>
                            <a:alpha val="4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03" name="Freeform: Shape 12702">
                          <a:extLst>
                            <a:ext uri="{FF2B5EF4-FFF2-40B4-BE49-F238E27FC236}">
                              <a16:creationId xmlns:a16="http://schemas.microsoft.com/office/drawing/2014/main" id="{2AEE788D-EF9A-A309-52BC-A6A14452D6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21164" y="4609596"/>
                          <a:ext cx="12668" cy="6742"/>
                        </a:xfrm>
                        <a:custGeom>
                          <a:avLst/>
                          <a:gdLst>
                            <a:gd name="connsiteX0" fmla="*/ 12668 w 12668"/>
                            <a:gd name="connsiteY0" fmla="*/ 541 h 6742"/>
                            <a:gd name="connsiteX1" fmla="*/ 9392 w 12668"/>
                            <a:gd name="connsiteY1" fmla="*/ 464 h 6742"/>
                            <a:gd name="connsiteX2" fmla="*/ 3629 w 12668"/>
                            <a:gd name="connsiteY2" fmla="*/ 341 h 6742"/>
                            <a:gd name="connsiteX3" fmla="*/ 0 w 12668"/>
                            <a:gd name="connsiteY3" fmla="*/ 264 h 6742"/>
                            <a:gd name="connsiteX4" fmla="*/ 0 w 12668"/>
                            <a:gd name="connsiteY4" fmla="*/ 3084 h 6742"/>
                            <a:gd name="connsiteX5" fmla="*/ 0 w 12668"/>
                            <a:gd name="connsiteY5" fmla="*/ 3084 h 6742"/>
                            <a:gd name="connsiteX6" fmla="*/ 1867 w 12668"/>
                            <a:gd name="connsiteY6" fmla="*/ 5665 h 6742"/>
                            <a:gd name="connsiteX7" fmla="*/ 10820 w 12668"/>
                            <a:gd name="connsiteY7" fmla="*/ 5684 h 6742"/>
                            <a:gd name="connsiteX8" fmla="*/ 12659 w 12668"/>
                            <a:gd name="connsiteY8" fmla="*/ 3093 h 6742"/>
                            <a:gd name="connsiteX9" fmla="*/ 12659 w 12668"/>
                            <a:gd name="connsiteY9" fmla="*/ 3093 h 6742"/>
                            <a:gd name="connsiteX10" fmla="*/ 12659 w 12668"/>
                            <a:gd name="connsiteY10" fmla="*/ 541 h 67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2668" h="6742">
                              <a:moveTo>
                                <a:pt x="12668" y="541"/>
                              </a:moveTo>
                              <a:lnTo>
                                <a:pt x="9392" y="464"/>
                              </a:lnTo>
                              <a:cubicBezTo>
                                <a:pt x="7601" y="-107"/>
                                <a:pt x="5458" y="-154"/>
                                <a:pt x="3629" y="341"/>
                              </a:cubicBezTo>
                              <a:lnTo>
                                <a:pt x="0" y="264"/>
                              </a:lnTo>
                              <a:lnTo>
                                <a:pt x="0" y="3084"/>
                              </a:lnTo>
                              <a:lnTo>
                                <a:pt x="0" y="3084"/>
                              </a:lnTo>
                              <a:cubicBezTo>
                                <a:pt x="9" y="4017"/>
                                <a:pt x="638" y="4951"/>
                                <a:pt x="1867" y="5665"/>
                              </a:cubicBezTo>
                              <a:cubicBezTo>
                                <a:pt x="4343" y="7094"/>
                                <a:pt x="8354" y="7104"/>
                                <a:pt x="10820" y="5684"/>
                              </a:cubicBezTo>
                              <a:cubicBezTo>
                                <a:pt x="12059" y="4970"/>
                                <a:pt x="12668" y="4027"/>
                                <a:pt x="12659" y="3093"/>
                              </a:cubicBezTo>
                              <a:lnTo>
                                <a:pt x="12659" y="3093"/>
                              </a:lnTo>
                              <a:lnTo>
                                <a:pt x="12659" y="54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04" name="Freeform: Shape 12703">
                          <a:extLst>
                            <a:ext uri="{FF2B5EF4-FFF2-40B4-BE49-F238E27FC236}">
                              <a16:creationId xmlns:a16="http://schemas.microsoft.com/office/drawing/2014/main" id="{EF273570-AEA3-95D4-D32E-005E56507C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21159" y="4606488"/>
                          <a:ext cx="12668" cy="7308"/>
                        </a:xfrm>
                        <a:custGeom>
                          <a:avLst/>
                          <a:gdLst>
                            <a:gd name="connsiteX0" fmla="*/ 10797 w 12668"/>
                            <a:gd name="connsiteY0" fmla="*/ 1078 h 7308"/>
                            <a:gd name="connsiteX1" fmla="*/ 1843 w 12668"/>
                            <a:gd name="connsiteY1" fmla="*/ 1059 h 7308"/>
                            <a:gd name="connsiteX2" fmla="*/ 1871 w 12668"/>
                            <a:gd name="connsiteY2" fmla="*/ 6231 h 7308"/>
                            <a:gd name="connsiteX3" fmla="*/ 10825 w 12668"/>
                            <a:gd name="connsiteY3" fmla="*/ 6250 h 7308"/>
                            <a:gd name="connsiteX4" fmla="*/ 10797 w 12668"/>
                            <a:gd name="connsiteY4" fmla="*/ 1078 h 73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668" h="7308">
                              <a:moveTo>
                                <a:pt x="10797" y="1078"/>
                              </a:moveTo>
                              <a:cubicBezTo>
                                <a:pt x="8320" y="-351"/>
                                <a:pt x="4300" y="-361"/>
                                <a:pt x="1843" y="1059"/>
                              </a:cubicBezTo>
                              <a:cubicBezTo>
                                <a:pt x="-624" y="2487"/>
                                <a:pt x="-614" y="4802"/>
                                <a:pt x="1871" y="6231"/>
                              </a:cubicBezTo>
                              <a:cubicBezTo>
                                <a:pt x="4348" y="7659"/>
                                <a:pt x="8358" y="7669"/>
                                <a:pt x="10825" y="6250"/>
                              </a:cubicBezTo>
                              <a:cubicBezTo>
                                <a:pt x="13292" y="4821"/>
                                <a:pt x="13282" y="2506"/>
                                <a:pt x="10797" y="1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05" name="Freeform: Shape 12704">
                          <a:extLst>
                            <a:ext uri="{FF2B5EF4-FFF2-40B4-BE49-F238E27FC236}">
                              <a16:creationId xmlns:a16="http://schemas.microsoft.com/office/drawing/2014/main" id="{D9553E49-8251-F114-6642-C09E4E2184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21176" y="4607527"/>
                          <a:ext cx="8160" cy="4772"/>
                        </a:xfrm>
                        <a:custGeom>
                          <a:avLst/>
                          <a:gdLst>
                            <a:gd name="connsiteX0" fmla="*/ 8161 w 8160"/>
                            <a:gd name="connsiteY0" fmla="*/ 0 h 4772"/>
                            <a:gd name="connsiteX1" fmla="*/ 1865 w 8160"/>
                            <a:gd name="connsiteY1" fmla="*/ 0 h 4772"/>
                            <a:gd name="connsiteX2" fmla="*/ 1836 w 8160"/>
                            <a:gd name="connsiteY2" fmla="*/ 10 h 4772"/>
                            <a:gd name="connsiteX3" fmla="*/ 1274 w 8160"/>
                            <a:gd name="connsiteY3" fmla="*/ 4772 h 4772"/>
                            <a:gd name="connsiteX4" fmla="*/ 6322 w 8160"/>
                            <a:gd name="connsiteY4" fmla="*/ 4772 h 4772"/>
                            <a:gd name="connsiteX5" fmla="*/ 8161 w 8160"/>
                            <a:gd name="connsiteY5" fmla="*/ 0 h 47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8160" h="4772">
                              <a:moveTo>
                                <a:pt x="8161" y="0"/>
                              </a:moveTo>
                              <a:lnTo>
                                <a:pt x="1865" y="0"/>
                              </a:lnTo>
                              <a:lnTo>
                                <a:pt x="1836" y="10"/>
                              </a:lnTo>
                              <a:cubicBezTo>
                                <a:pt x="-421" y="1314"/>
                                <a:pt x="-583" y="3343"/>
                                <a:pt x="1274" y="4772"/>
                              </a:cubicBezTo>
                              <a:lnTo>
                                <a:pt x="6322" y="4772"/>
                              </a:lnTo>
                              <a:lnTo>
                                <a:pt x="816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9A6A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695" name="Graphic 7674">
                        <a:extLst>
                          <a:ext uri="{FF2B5EF4-FFF2-40B4-BE49-F238E27FC236}">
                            <a16:creationId xmlns:a16="http://schemas.microsoft.com/office/drawing/2014/main" id="{5408E078-4605-CAF9-4B4F-CC3683E132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586845" y="4855828"/>
                        <a:ext cx="11148" cy="9156"/>
                        <a:chOff x="17586845" y="4855828"/>
                        <a:chExt cx="11148" cy="9156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700" name="Freeform: Shape 12699">
                          <a:extLst>
                            <a:ext uri="{FF2B5EF4-FFF2-40B4-BE49-F238E27FC236}">
                              <a16:creationId xmlns:a16="http://schemas.microsoft.com/office/drawing/2014/main" id="{05CFBE47-BD4E-C2F3-5B59-5103CD2ABF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6845" y="4858568"/>
                          <a:ext cx="11144" cy="6416"/>
                        </a:xfrm>
                        <a:custGeom>
                          <a:avLst/>
                          <a:gdLst>
                            <a:gd name="connsiteX0" fmla="*/ 11144 w 11144"/>
                            <a:gd name="connsiteY0" fmla="*/ 476 h 6416"/>
                            <a:gd name="connsiteX1" fmla="*/ 8258 w 11144"/>
                            <a:gd name="connsiteY1" fmla="*/ 410 h 6416"/>
                            <a:gd name="connsiteX2" fmla="*/ 3191 w 11144"/>
                            <a:gd name="connsiteY2" fmla="*/ 295 h 6416"/>
                            <a:gd name="connsiteX3" fmla="*/ 0 w 11144"/>
                            <a:gd name="connsiteY3" fmla="*/ 229 h 6416"/>
                            <a:gd name="connsiteX4" fmla="*/ 0 w 11144"/>
                            <a:gd name="connsiteY4" fmla="*/ 3200 h 6416"/>
                            <a:gd name="connsiteX5" fmla="*/ 0 w 11144"/>
                            <a:gd name="connsiteY5" fmla="*/ 3200 h 6416"/>
                            <a:gd name="connsiteX6" fmla="*/ 1638 w 11144"/>
                            <a:gd name="connsiteY6" fmla="*/ 5467 h 6416"/>
                            <a:gd name="connsiteX7" fmla="*/ 9515 w 11144"/>
                            <a:gd name="connsiteY7" fmla="*/ 5486 h 6416"/>
                            <a:gd name="connsiteX8" fmla="*/ 11134 w 11144"/>
                            <a:gd name="connsiteY8" fmla="*/ 3210 h 6416"/>
                            <a:gd name="connsiteX9" fmla="*/ 11134 w 11144"/>
                            <a:gd name="connsiteY9" fmla="*/ 3210 h 6416"/>
                            <a:gd name="connsiteX10" fmla="*/ 11134 w 11144"/>
                            <a:gd name="connsiteY10" fmla="*/ 476 h 6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1144" h="6416">
                              <a:moveTo>
                                <a:pt x="11144" y="476"/>
                              </a:moveTo>
                              <a:lnTo>
                                <a:pt x="8258" y="410"/>
                              </a:lnTo>
                              <a:cubicBezTo>
                                <a:pt x="6686" y="-95"/>
                                <a:pt x="4800" y="-133"/>
                                <a:pt x="3191" y="295"/>
                              </a:cubicBezTo>
                              <a:lnTo>
                                <a:pt x="0" y="229"/>
                              </a:lnTo>
                              <a:lnTo>
                                <a:pt x="0" y="3200"/>
                              </a:lnTo>
                              <a:lnTo>
                                <a:pt x="0" y="3200"/>
                              </a:lnTo>
                              <a:cubicBezTo>
                                <a:pt x="9" y="4020"/>
                                <a:pt x="552" y="4839"/>
                                <a:pt x="1638" y="5467"/>
                              </a:cubicBezTo>
                              <a:cubicBezTo>
                                <a:pt x="3820" y="6725"/>
                                <a:pt x="7344" y="6734"/>
                                <a:pt x="9515" y="5486"/>
                              </a:cubicBezTo>
                              <a:cubicBezTo>
                                <a:pt x="10601" y="4858"/>
                                <a:pt x="11144" y="4029"/>
                                <a:pt x="11134" y="3210"/>
                              </a:cubicBezTo>
                              <a:lnTo>
                                <a:pt x="11134" y="3210"/>
                              </a:lnTo>
                              <a:lnTo>
                                <a:pt x="11134" y="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701" name="Freeform: Shape 12700">
                          <a:extLst>
                            <a:ext uri="{FF2B5EF4-FFF2-40B4-BE49-F238E27FC236}">
                              <a16:creationId xmlns:a16="http://schemas.microsoft.com/office/drawing/2014/main" id="{7420FE39-5B6D-6D26-DF38-58F312A308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586852" y="4855828"/>
                          <a:ext cx="11141" cy="6422"/>
                        </a:xfrm>
                        <a:custGeom>
                          <a:avLst/>
                          <a:gdLst>
                            <a:gd name="connsiteX0" fmla="*/ 9499 w 11141"/>
                            <a:gd name="connsiteY0" fmla="*/ 949 h 6422"/>
                            <a:gd name="connsiteX1" fmla="*/ 1622 w 11141"/>
                            <a:gd name="connsiteY1" fmla="*/ 930 h 6422"/>
                            <a:gd name="connsiteX2" fmla="*/ 1650 w 11141"/>
                            <a:gd name="connsiteY2" fmla="*/ 5473 h 6422"/>
                            <a:gd name="connsiteX3" fmla="*/ 9527 w 11141"/>
                            <a:gd name="connsiteY3" fmla="*/ 5493 h 6422"/>
                            <a:gd name="connsiteX4" fmla="*/ 9499 w 11141"/>
                            <a:gd name="connsiteY4" fmla="*/ 949 h 64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41" h="6422">
                              <a:moveTo>
                                <a:pt x="9499" y="949"/>
                              </a:moveTo>
                              <a:cubicBezTo>
                                <a:pt x="7318" y="-308"/>
                                <a:pt x="3793" y="-318"/>
                                <a:pt x="1622" y="930"/>
                              </a:cubicBezTo>
                              <a:cubicBezTo>
                                <a:pt x="-550" y="2187"/>
                                <a:pt x="-541" y="4216"/>
                                <a:pt x="1650" y="5473"/>
                              </a:cubicBezTo>
                              <a:cubicBezTo>
                                <a:pt x="3831" y="6731"/>
                                <a:pt x="7355" y="6740"/>
                                <a:pt x="9527" y="5493"/>
                              </a:cubicBezTo>
                              <a:cubicBezTo>
                                <a:pt x="11690" y="4245"/>
                                <a:pt x="11680" y="2206"/>
                                <a:pt x="9499" y="9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3A09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2696" name="Freeform: Shape 12695">
                        <a:extLst>
                          <a:ext uri="{FF2B5EF4-FFF2-40B4-BE49-F238E27FC236}">
                            <a16:creationId xmlns:a16="http://schemas.microsoft.com/office/drawing/2014/main" id="{5CD83C60-B5E8-2282-3F96-C81FC49A45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88493" y="4597333"/>
                        <a:ext cx="42977" cy="263597"/>
                      </a:xfrm>
                      <a:custGeom>
                        <a:avLst/>
                        <a:gdLst>
                          <a:gd name="connsiteX0" fmla="*/ 42967 w 42977"/>
                          <a:gd name="connsiteY0" fmla="*/ 12395 h 263597"/>
                          <a:gd name="connsiteX1" fmla="*/ 36786 w 42977"/>
                          <a:gd name="connsiteY1" fmla="*/ 1679 h 263597"/>
                          <a:gd name="connsiteX2" fmla="*/ 24412 w 42977"/>
                          <a:gd name="connsiteY2" fmla="*/ 1679 h 263597"/>
                          <a:gd name="connsiteX3" fmla="*/ 12268 w 42977"/>
                          <a:gd name="connsiteY3" fmla="*/ 8689 h 263597"/>
                          <a:gd name="connsiteX4" fmla="*/ 0 w 42977"/>
                          <a:gd name="connsiteY4" fmla="*/ 29939 h 263597"/>
                          <a:gd name="connsiteX5" fmla="*/ 0 w 42977"/>
                          <a:gd name="connsiteY5" fmla="*/ 261330 h 263597"/>
                          <a:gd name="connsiteX6" fmla="*/ 9 w 42977"/>
                          <a:gd name="connsiteY6" fmla="*/ 261330 h 263597"/>
                          <a:gd name="connsiteX7" fmla="*/ 1171 w 42977"/>
                          <a:gd name="connsiteY7" fmla="*/ 262921 h 263597"/>
                          <a:gd name="connsiteX8" fmla="*/ 6782 w 42977"/>
                          <a:gd name="connsiteY8" fmla="*/ 262930 h 263597"/>
                          <a:gd name="connsiteX9" fmla="*/ 7934 w 42977"/>
                          <a:gd name="connsiteY9" fmla="*/ 261330 h 263597"/>
                          <a:gd name="connsiteX10" fmla="*/ 7934 w 42977"/>
                          <a:gd name="connsiteY10" fmla="*/ 261330 h 263597"/>
                          <a:gd name="connsiteX11" fmla="*/ 7934 w 42977"/>
                          <a:gd name="connsiteY11" fmla="*/ 261321 h 263597"/>
                          <a:gd name="connsiteX12" fmla="*/ 7934 w 42977"/>
                          <a:gd name="connsiteY12" fmla="*/ 261321 h 263597"/>
                          <a:gd name="connsiteX13" fmla="*/ 7934 w 42977"/>
                          <a:gd name="connsiteY13" fmla="*/ 29949 h 263597"/>
                          <a:gd name="connsiteX14" fmla="*/ 16240 w 42977"/>
                          <a:gd name="connsiteY14" fmla="*/ 15576 h 263597"/>
                          <a:gd name="connsiteX15" fmla="*/ 28384 w 42977"/>
                          <a:gd name="connsiteY15" fmla="*/ 8556 h 263597"/>
                          <a:gd name="connsiteX16" fmla="*/ 32823 w 42977"/>
                          <a:gd name="connsiteY16" fmla="*/ 8556 h 263597"/>
                          <a:gd name="connsiteX17" fmla="*/ 35043 w 42977"/>
                          <a:gd name="connsiteY17" fmla="*/ 12395 h 263597"/>
                          <a:gd name="connsiteX18" fmla="*/ 35043 w 42977"/>
                          <a:gd name="connsiteY18" fmla="*/ 12680 h 263597"/>
                          <a:gd name="connsiteX19" fmla="*/ 35043 w 42977"/>
                          <a:gd name="connsiteY19" fmla="*/ 12680 h 263597"/>
                          <a:gd name="connsiteX20" fmla="*/ 36214 w 42977"/>
                          <a:gd name="connsiteY20" fmla="*/ 14299 h 263597"/>
                          <a:gd name="connsiteX21" fmla="*/ 41824 w 42977"/>
                          <a:gd name="connsiteY21" fmla="*/ 14309 h 263597"/>
                          <a:gd name="connsiteX22" fmla="*/ 42977 w 42977"/>
                          <a:gd name="connsiteY22" fmla="*/ 12680 h 263597"/>
                          <a:gd name="connsiteX23" fmla="*/ 42977 w 42977"/>
                          <a:gd name="connsiteY23" fmla="*/ 12680 h 263597"/>
                          <a:gd name="connsiteX24" fmla="*/ 42977 w 42977"/>
                          <a:gd name="connsiteY24" fmla="*/ 12395 h 263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2977" h="263597">
                            <a:moveTo>
                              <a:pt x="42967" y="12395"/>
                            </a:moveTo>
                            <a:cubicBezTo>
                              <a:pt x="42967" y="7927"/>
                              <a:pt x="40653" y="3917"/>
                              <a:pt x="36786" y="1679"/>
                            </a:cubicBezTo>
                            <a:cubicBezTo>
                              <a:pt x="32909" y="-560"/>
                              <a:pt x="28289" y="-560"/>
                              <a:pt x="24412" y="1679"/>
                            </a:cubicBezTo>
                            <a:lnTo>
                              <a:pt x="12268" y="8689"/>
                            </a:lnTo>
                            <a:cubicBezTo>
                              <a:pt x="4706" y="13061"/>
                              <a:pt x="0" y="21195"/>
                              <a:pt x="0" y="29939"/>
                            </a:cubicBezTo>
                            <a:lnTo>
                              <a:pt x="0" y="261330"/>
                            </a:lnTo>
                            <a:lnTo>
                              <a:pt x="9" y="261330"/>
                            </a:lnTo>
                            <a:cubicBezTo>
                              <a:pt x="28" y="261911"/>
                              <a:pt x="409" y="262483"/>
                              <a:pt x="1171" y="262921"/>
                            </a:cubicBezTo>
                            <a:cubicBezTo>
                              <a:pt x="2724" y="263816"/>
                              <a:pt x="5239" y="263826"/>
                              <a:pt x="6782" y="262930"/>
                            </a:cubicBezTo>
                            <a:cubicBezTo>
                              <a:pt x="7544" y="262492"/>
                              <a:pt x="7925" y="261911"/>
                              <a:pt x="7934" y="261330"/>
                            </a:cubicBezTo>
                            <a:lnTo>
                              <a:pt x="7934" y="261330"/>
                            </a:lnTo>
                            <a:lnTo>
                              <a:pt x="7934" y="261321"/>
                            </a:lnTo>
                            <a:lnTo>
                              <a:pt x="7934" y="261321"/>
                            </a:lnTo>
                            <a:lnTo>
                              <a:pt x="7934" y="29949"/>
                            </a:lnTo>
                            <a:cubicBezTo>
                              <a:pt x="7934" y="24034"/>
                              <a:pt x="11116" y="18528"/>
                              <a:pt x="16240" y="15576"/>
                            </a:cubicBezTo>
                            <a:lnTo>
                              <a:pt x="28384" y="8556"/>
                            </a:lnTo>
                            <a:cubicBezTo>
                              <a:pt x="30394" y="7394"/>
                              <a:pt x="32156" y="8175"/>
                              <a:pt x="32823" y="8556"/>
                            </a:cubicBezTo>
                            <a:cubicBezTo>
                              <a:pt x="33490" y="8937"/>
                              <a:pt x="35043" y="10089"/>
                              <a:pt x="35043" y="12395"/>
                            </a:cubicBezTo>
                            <a:lnTo>
                              <a:pt x="35043" y="12680"/>
                            </a:lnTo>
                            <a:lnTo>
                              <a:pt x="35043" y="12680"/>
                            </a:lnTo>
                            <a:cubicBezTo>
                              <a:pt x="35043" y="13271"/>
                              <a:pt x="35433" y="13852"/>
                              <a:pt x="36214" y="14299"/>
                            </a:cubicBezTo>
                            <a:cubicBezTo>
                              <a:pt x="37767" y="15195"/>
                              <a:pt x="40281" y="15204"/>
                              <a:pt x="41824" y="14309"/>
                            </a:cubicBezTo>
                            <a:cubicBezTo>
                              <a:pt x="42606" y="13861"/>
                              <a:pt x="42986" y="13271"/>
                              <a:pt x="42977" y="12680"/>
                            </a:cubicBezTo>
                            <a:lnTo>
                              <a:pt x="42977" y="12680"/>
                            </a:lnTo>
                            <a:lnTo>
                              <a:pt x="42977" y="12395"/>
                            </a:lnTo>
                            <a:close/>
                          </a:path>
                        </a:pathLst>
                      </a:custGeom>
                      <a:solidFill>
                        <a:srgbClr val="7A7A7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97" name="Freeform: Shape 12696">
                        <a:extLst>
                          <a:ext uri="{FF2B5EF4-FFF2-40B4-BE49-F238E27FC236}">
                            <a16:creationId xmlns:a16="http://schemas.microsoft.com/office/drawing/2014/main" id="{C595CA23-4018-3F75-0D74-40CB0469C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94533" y="4627282"/>
                        <a:ext cx="1884" cy="233124"/>
                      </a:xfrm>
                      <a:custGeom>
                        <a:avLst/>
                        <a:gdLst>
                          <a:gd name="connsiteX0" fmla="*/ 370 w 1884"/>
                          <a:gd name="connsiteY0" fmla="*/ 233124 h 233124"/>
                          <a:gd name="connsiteX1" fmla="*/ 732 w 1884"/>
                          <a:gd name="connsiteY1" fmla="*/ 232981 h 233124"/>
                          <a:gd name="connsiteX2" fmla="*/ 1884 w 1884"/>
                          <a:gd name="connsiteY2" fmla="*/ 231381 h 233124"/>
                          <a:gd name="connsiteX3" fmla="*/ 1884 w 1884"/>
                          <a:gd name="connsiteY3" fmla="*/ 231381 h 233124"/>
                          <a:gd name="connsiteX4" fmla="*/ 1884 w 1884"/>
                          <a:gd name="connsiteY4" fmla="*/ 231372 h 233124"/>
                          <a:gd name="connsiteX5" fmla="*/ 1884 w 1884"/>
                          <a:gd name="connsiteY5" fmla="*/ 231372 h 233124"/>
                          <a:gd name="connsiteX6" fmla="*/ 1884 w 1884"/>
                          <a:gd name="connsiteY6" fmla="*/ 0 h 233124"/>
                          <a:gd name="connsiteX7" fmla="*/ 494 w 1884"/>
                          <a:gd name="connsiteY7" fmla="*/ 15707 h 233124"/>
                          <a:gd name="connsiteX8" fmla="*/ 370 w 1884"/>
                          <a:gd name="connsiteY8" fmla="*/ 233124 h 23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84" h="233124">
                            <a:moveTo>
                              <a:pt x="370" y="233124"/>
                            </a:moveTo>
                            <a:cubicBezTo>
                              <a:pt x="484" y="233067"/>
                              <a:pt x="627" y="233048"/>
                              <a:pt x="732" y="232981"/>
                            </a:cubicBezTo>
                            <a:cubicBezTo>
                              <a:pt x="1494" y="232543"/>
                              <a:pt x="1875" y="231962"/>
                              <a:pt x="1884" y="231381"/>
                            </a:cubicBezTo>
                            <a:lnTo>
                              <a:pt x="1884" y="231381"/>
                            </a:lnTo>
                            <a:lnTo>
                              <a:pt x="1884" y="231372"/>
                            </a:lnTo>
                            <a:lnTo>
                              <a:pt x="1884" y="231372"/>
                            </a:lnTo>
                            <a:lnTo>
                              <a:pt x="1884" y="0"/>
                            </a:lnTo>
                            <a:cubicBezTo>
                              <a:pt x="1884" y="0"/>
                              <a:pt x="1608" y="11487"/>
                              <a:pt x="494" y="15707"/>
                            </a:cubicBezTo>
                            <a:cubicBezTo>
                              <a:pt x="-373" y="18974"/>
                              <a:pt x="113" y="174422"/>
                              <a:pt x="370" y="233124"/>
                            </a:cubicBezTo>
                            <a:close/>
                          </a:path>
                        </a:pathLst>
                      </a:custGeom>
                      <a:solidFill>
                        <a:srgbClr val="7373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98" name="Freeform: Shape 12697">
                        <a:extLst>
                          <a:ext uri="{FF2B5EF4-FFF2-40B4-BE49-F238E27FC236}">
                            <a16:creationId xmlns:a16="http://schemas.microsoft.com/office/drawing/2014/main" id="{A5724964-B28A-4995-FFAE-95139350B3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588484" y="4597352"/>
                        <a:ext cx="31784" cy="263358"/>
                      </a:xfrm>
                      <a:custGeom>
                        <a:avLst/>
                        <a:gdLst>
                          <a:gd name="connsiteX0" fmla="*/ 2371 w 31784"/>
                          <a:gd name="connsiteY0" fmla="*/ 261311 h 263358"/>
                          <a:gd name="connsiteX1" fmla="*/ 2371 w 31784"/>
                          <a:gd name="connsiteY1" fmla="*/ 29920 h 263358"/>
                          <a:gd name="connsiteX2" fmla="*/ 14640 w 31784"/>
                          <a:gd name="connsiteY2" fmla="*/ 8670 h 263358"/>
                          <a:gd name="connsiteX3" fmla="*/ 26784 w 31784"/>
                          <a:gd name="connsiteY3" fmla="*/ 1660 h 263358"/>
                          <a:gd name="connsiteX4" fmla="*/ 31785 w 31784"/>
                          <a:gd name="connsiteY4" fmla="*/ 60 h 263358"/>
                          <a:gd name="connsiteX5" fmla="*/ 24412 w 31784"/>
                          <a:gd name="connsiteY5" fmla="*/ 1660 h 263358"/>
                          <a:gd name="connsiteX6" fmla="*/ 12268 w 31784"/>
                          <a:gd name="connsiteY6" fmla="*/ 8670 h 263358"/>
                          <a:gd name="connsiteX7" fmla="*/ 0 w 31784"/>
                          <a:gd name="connsiteY7" fmla="*/ 29920 h 263358"/>
                          <a:gd name="connsiteX8" fmla="*/ 0 w 31784"/>
                          <a:gd name="connsiteY8" fmla="*/ 261311 h 263358"/>
                          <a:gd name="connsiteX9" fmla="*/ 9 w 31784"/>
                          <a:gd name="connsiteY9" fmla="*/ 261311 h 263358"/>
                          <a:gd name="connsiteX10" fmla="*/ 1171 w 31784"/>
                          <a:gd name="connsiteY10" fmla="*/ 262902 h 263358"/>
                          <a:gd name="connsiteX11" fmla="*/ 2362 w 31784"/>
                          <a:gd name="connsiteY11" fmla="*/ 263359 h 263358"/>
                          <a:gd name="connsiteX12" fmla="*/ 2362 w 31784"/>
                          <a:gd name="connsiteY12" fmla="*/ 261311 h 2633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1784" h="263358">
                            <a:moveTo>
                              <a:pt x="2371" y="261311"/>
                            </a:moveTo>
                            <a:lnTo>
                              <a:pt x="2371" y="29920"/>
                            </a:lnTo>
                            <a:cubicBezTo>
                              <a:pt x="2371" y="21186"/>
                              <a:pt x="7077" y="13042"/>
                              <a:pt x="14640" y="8670"/>
                            </a:cubicBezTo>
                            <a:lnTo>
                              <a:pt x="26784" y="1660"/>
                            </a:lnTo>
                            <a:cubicBezTo>
                              <a:pt x="28356" y="755"/>
                              <a:pt x="30060" y="231"/>
                              <a:pt x="31785" y="60"/>
                            </a:cubicBezTo>
                            <a:cubicBezTo>
                              <a:pt x="29270" y="-188"/>
                              <a:pt x="26718" y="336"/>
                              <a:pt x="24412" y="1660"/>
                            </a:cubicBezTo>
                            <a:lnTo>
                              <a:pt x="12268" y="8670"/>
                            </a:lnTo>
                            <a:cubicBezTo>
                              <a:pt x="4705" y="13042"/>
                              <a:pt x="0" y="21176"/>
                              <a:pt x="0" y="29920"/>
                            </a:cubicBezTo>
                            <a:lnTo>
                              <a:pt x="0" y="261311"/>
                            </a:lnTo>
                            <a:lnTo>
                              <a:pt x="9" y="261311"/>
                            </a:lnTo>
                            <a:cubicBezTo>
                              <a:pt x="28" y="261892"/>
                              <a:pt x="409" y="262464"/>
                              <a:pt x="1171" y="262902"/>
                            </a:cubicBezTo>
                            <a:cubicBezTo>
                              <a:pt x="1524" y="263102"/>
                              <a:pt x="1934" y="263245"/>
                              <a:pt x="2362" y="263359"/>
                            </a:cubicBezTo>
                            <a:lnTo>
                              <a:pt x="2362" y="261311"/>
                            </a:lnTo>
                            <a:close/>
                          </a:path>
                        </a:pathLst>
                      </a:custGeom>
                      <a:solidFill>
                        <a:srgbClr val="7373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99" name="Freeform: Shape 12698">
                        <a:extLst>
                          <a:ext uri="{FF2B5EF4-FFF2-40B4-BE49-F238E27FC236}">
                            <a16:creationId xmlns:a16="http://schemas.microsoft.com/office/drawing/2014/main" id="{896F812B-5A55-352A-DF17-171A85CC3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19906" y="4605325"/>
                        <a:ext cx="5077" cy="6421"/>
                      </a:xfrm>
                      <a:custGeom>
                        <a:avLst/>
                        <a:gdLst>
                          <a:gd name="connsiteX0" fmla="*/ 5029 w 5077"/>
                          <a:gd name="connsiteY0" fmla="*/ 4688 h 6421"/>
                          <a:gd name="connsiteX1" fmla="*/ 5029 w 5077"/>
                          <a:gd name="connsiteY1" fmla="*/ 4402 h 6421"/>
                          <a:gd name="connsiteX2" fmla="*/ 2810 w 5077"/>
                          <a:gd name="connsiteY2" fmla="*/ 564 h 6421"/>
                          <a:gd name="connsiteX3" fmla="*/ 0 w 5077"/>
                          <a:gd name="connsiteY3" fmla="*/ 40 h 6421"/>
                          <a:gd name="connsiteX4" fmla="*/ 1400 w 5077"/>
                          <a:gd name="connsiteY4" fmla="*/ 564 h 6421"/>
                          <a:gd name="connsiteX5" fmla="*/ 3620 w 5077"/>
                          <a:gd name="connsiteY5" fmla="*/ 4402 h 6421"/>
                          <a:gd name="connsiteX6" fmla="*/ 3620 w 5077"/>
                          <a:gd name="connsiteY6" fmla="*/ 4688 h 6421"/>
                          <a:gd name="connsiteX7" fmla="*/ 4792 w 5077"/>
                          <a:gd name="connsiteY7" fmla="*/ 6307 h 6421"/>
                          <a:gd name="connsiteX8" fmla="*/ 5077 w 5077"/>
                          <a:gd name="connsiteY8" fmla="*/ 6422 h 6421"/>
                          <a:gd name="connsiteX9" fmla="*/ 5029 w 5077"/>
                          <a:gd name="connsiteY9" fmla="*/ 4688 h 6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077" h="6421">
                            <a:moveTo>
                              <a:pt x="5029" y="4688"/>
                            </a:moveTo>
                            <a:lnTo>
                              <a:pt x="5029" y="4402"/>
                            </a:lnTo>
                            <a:cubicBezTo>
                              <a:pt x="5029" y="2088"/>
                              <a:pt x="3477" y="945"/>
                              <a:pt x="2810" y="564"/>
                            </a:cubicBezTo>
                            <a:cubicBezTo>
                              <a:pt x="2334" y="288"/>
                              <a:pt x="1286" y="-132"/>
                              <a:pt x="0" y="40"/>
                            </a:cubicBezTo>
                            <a:cubicBezTo>
                              <a:pt x="619" y="164"/>
                              <a:pt x="1114" y="392"/>
                              <a:pt x="1400" y="564"/>
                            </a:cubicBezTo>
                            <a:cubicBezTo>
                              <a:pt x="2067" y="945"/>
                              <a:pt x="3620" y="2097"/>
                              <a:pt x="3620" y="4402"/>
                            </a:cubicBezTo>
                            <a:lnTo>
                              <a:pt x="3620" y="4688"/>
                            </a:lnTo>
                            <a:cubicBezTo>
                              <a:pt x="3620" y="5279"/>
                              <a:pt x="4010" y="5860"/>
                              <a:pt x="4792" y="6307"/>
                            </a:cubicBezTo>
                            <a:cubicBezTo>
                              <a:pt x="4877" y="6355"/>
                              <a:pt x="4992" y="6374"/>
                              <a:pt x="5077" y="6422"/>
                            </a:cubicBezTo>
                            <a:cubicBezTo>
                              <a:pt x="5049" y="5469"/>
                              <a:pt x="5029" y="4802"/>
                              <a:pt x="5029" y="4688"/>
                            </a:cubicBezTo>
                            <a:close/>
                          </a:path>
                        </a:pathLst>
                      </a:custGeom>
                      <a:solidFill>
                        <a:srgbClr val="81818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7" name="Graphic 7674">
                      <a:extLst>
                        <a:ext uri="{FF2B5EF4-FFF2-40B4-BE49-F238E27FC236}">
                          <a16:creationId xmlns:a16="http://schemas.microsoft.com/office/drawing/2014/main" id="{8AA185B4-BB7E-7503-78EE-75F20E8549BA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945431" y="4049283"/>
                      <a:ext cx="42230" cy="240587"/>
                      <a:chOff x="17607569" y="4609297"/>
                      <a:chExt cx="46980" cy="267651"/>
                    </a:xfrm>
                    <a:solidFill>
                      <a:schemeClr val="accent1"/>
                    </a:solidFill>
                  </p:grpSpPr>
                  <p:grpSp>
                    <p:nvGrpSpPr>
                      <p:cNvPr id="12682" name="Graphic 7674">
                        <a:extLst>
                          <a:ext uri="{FF2B5EF4-FFF2-40B4-BE49-F238E27FC236}">
                            <a16:creationId xmlns:a16="http://schemas.microsoft.com/office/drawing/2014/main" id="{46133B9F-2514-9494-FA33-5FAE1E608C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614668" y="4618451"/>
                        <a:ext cx="39882" cy="19565"/>
                        <a:chOff x="17614668" y="4618451"/>
                        <a:chExt cx="39882" cy="1956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690" name="Freeform: Shape 12689">
                          <a:extLst>
                            <a:ext uri="{FF2B5EF4-FFF2-40B4-BE49-F238E27FC236}">
                              <a16:creationId xmlns:a16="http://schemas.microsoft.com/office/drawing/2014/main" id="{C3FBEAA0-9B96-83FC-C51D-E6D9F596BF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14668" y="4620983"/>
                          <a:ext cx="36014" cy="17033"/>
                        </a:xfrm>
                        <a:custGeom>
                          <a:avLst/>
                          <a:gdLst>
                            <a:gd name="connsiteX0" fmla="*/ 34157 w 36014"/>
                            <a:gd name="connsiteY0" fmla="*/ 6280 h 17033"/>
                            <a:gd name="connsiteX1" fmla="*/ 33537 w 36014"/>
                            <a:gd name="connsiteY1" fmla="*/ 7289 h 17033"/>
                            <a:gd name="connsiteX2" fmla="*/ 29528 w 36014"/>
                            <a:gd name="connsiteY2" fmla="*/ 7289 h 17033"/>
                            <a:gd name="connsiteX3" fmla="*/ 25251 w 36014"/>
                            <a:gd name="connsiteY3" fmla="*/ 6232 h 17033"/>
                            <a:gd name="connsiteX4" fmla="*/ 25032 w 36014"/>
                            <a:gd name="connsiteY4" fmla="*/ 6099 h 17033"/>
                            <a:gd name="connsiteX5" fmla="*/ 17412 w 36014"/>
                            <a:gd name="connsiteY5" fmla="*/ 7337 h 17033"/>
                            <a:gd name="connsiteX6" fmla="*/ 4363 w 36014"/>
                            <a:gd name="connsiteY6" fmla="*/ 17034 h 17033"/>
                            <a:gd name="connsiteX7" fmla="*/ 0 w 36014"/>
                            <a:gd name="connsiteY7" fmla="*/ 14519 h 17033"/>
                            <a:gd name="connsiteX8" fmla="*/ 1543 w 36014"/>
                            <a:gd name="connsiteY8" fmla="*/ 12052 h 17033"/>
                            <a:gd name="connsiteX9" fmla="*/ 15650 w 36014"/>
                            <a:gd name="connsiteY9" fmla="*/ 1470 h 17033"/>
                            <a:gd name="connsiteX10" fmla="*/ 26356 w 36014"/>
                            <a:gd name="connsiteY10" fmla="*/ 546 h 17033"/>
                            <a:gd name="connsiteX11" fmla="*/ 34243 w 36014"/>
                            <a:gd name="connsiteY11" fmla="*/ 1117 h 17033"/>
                            <a:gd name="connsiteX12" fmla="*/ 34157 w 36014"/>
                            <a:gd name="connsiteY12" fmla="*/ 6280 h 170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</a:cxnLst>
                          <a:rect l="l" t="t" r="r" b="b"/>
                          <a:pathLst>
                            <a:path w="36014" h="17033">
                              <a:moveTo>
                                <a:pt x="34157" y="6280"/>
                              </a:moveTo>
                              <a:cubicBezTo>
                                <a:pt x="33052" y="6937"/>
                                <a:pt x="35080" y="7289"/>
                                <a:pt x="33537" y="7289"/>
                              </a:cubicBezTo>
                              <a:cubicBezTo>
                                <a:pt x="33404" y="7337"/>
                                <a:pt x="29661" y="7337"/>
                                <a:pt x="29528" y="7289"/>
                              </a:cubicBezTo>
                              <a:cubicBezTo>
                                <a:pt x="27984" y="7289"/>
                                <a:pt x="26441" y="6937"/>
                                <a:pt x="25251" y="6232"/>
                              </a:cubicBezTo>
                              <a:cubicBezTo>
                                <a:pt x="25165" y="6185"/>
                                <a:pt x="25118" y="6146"/>
                                <a:pt x="25032" y="6099"/>
                              </a:cubicBezTo>
                              <a:cubicBezTo>
                                <a:pt x="22565" y="6099"/>
                                <a:pt x="18641" y="6270"/>
                                <a:pt x="17412" y="7337"/>
                              </a:cubicBezTo>
                              <a:cubicBezTo>
                                <a:pt x="15516" y="8832"/>
                                <a:pt x="4982" y="16195"/>
                                <a:pt x="4363" y="17034"/>
                              </a:cubicBezTo>
                              <a:lnTo>
                                <a:pt x="0" y="14519"/>
                              </a:lnTo>
                              <a:cubicBezTo>
                                <a:pt x="658" y="13414"/>
                                <a:pt x="1277" y="12452"/>
                                <a:pt x="1543" y="12052"/>
                              </a:cubicBezTo>
                              <a:cubicBezTo>
                                <a:pt x="3439" y="9404"/>
                                <a:pt x="14021" y="2184"/>
                                <a:pt x="15650" y="1470"/>
                              </a:cubicBezTo>
                              <a:cubicBezTo>
                                <a:pt x="17726" y="546"/>
                                <a:pt x="22917" y="546"/>
                                <a:pt x="26356" y="546"/>
                              </a:cubicBezTo>
                              <a:cubicBezTo>
                                <a:pt x="28823" y="-331"/>
                                <a:pt x="32128" y="-159"/>
                                <a:pt x="34243" y="1117"/>
                              </a:cubicBezTo>
                              <a:cubicBezTo>
                                <a:pt x="36662" y="2575"/>
                                <a:pt x="36576" y="4822"/>
                                <a:pt x="34157" y="628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50000"/>
                            <a:alpha val="4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691" name="Freeform: Shape 12690">
                          <a:extLst>
                            <a:ext uri="{FF2B5EF4-FFF2-40B4-BE49-F238E27FC236}">
                              <a16:creationId xmlns:a16="http://schemas.microsoft.com/office/drawing/2014/main" id="{C339A618-31DD-749B-CF73-ED0DDBDD1D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41880" y="4621556"/>
                          <a:ext cx="12668" cy="6746"/>
                        </a:xfrm>
                        <a:custGeom>
                          <a:avLst/>
                          <a:gdLst>
                            <a:gd name="connsiteX0" fmla="*/ 12668 w 12668"/>
                            <a:gd name="connsiteY0" fmla="*/ 544 h 6746"/>
                            <a:gd name="connsiteX1" fmla="*/ 9392 w 12668"/>
                            <a:gd name="connsiteY1" fmla="*/ 468 h 6746"/>
                            <a:gd name="connsiteX2" fmla="*/ 3629 w 12668"/>
                            <a:gd name="connsiteY2" fmla="*/ 344 h 6746"/>
                            <a:gd name="connsiteX3" fmla="*/ 0 w 12668"/>
                            <a:gd name="connsiteY3" fmla="*/ 268 h 6746"/>
                            <a:gd name="connsiteX4" fmla="*/ 0 w 12668"/>
                            <a:gd name="connsiteY4" fmla="*/ 3087 h 6746"/>
                            <a:gd name="connsiteX5" fmla="*/ 0 w 12668"/>
                            <a:gd name="connsiteY5" fmla="*/ 3087 h 6746"/>
                            <a:gd name="connsiteX6" fmla="*/ 1867 w 12668"/>
                            <a:gd name="connsiteY6" fmla="*/ 5668 h 6746"/>
                            <a:gd name="connsiteX7" fmla="*/ 10821 w 12668"/>
                            <a:gd name="connsiteY7" fmla="*/ 5688 h 6746"/>
                            <a:gd name="connsiteX8" fmla="*/ 12659 w 12668"/>
                            <a:gd name="connsiteY8" fmla="*/ 3097 h 6746"/>
                            <a:gd name="connsiteX9" fmla="*/ 12659 w 12668"/>
                            <a:gd name="connsiteY9" fmla="*/ 3097 h 6746"/>
                            <a:gd name="connsiteX10" fmla="*/ 12659 w 12668"/>
                            <a:gd name="connsiteY10" fmla="*/ 544 h 67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2668" h="6746">
                              <a:moveTo>
                                <a:pt x="12668" y="544"/>
                              </a:moveTo>
                              <a:lnTo>
                                <a:pt x="9392" y="468"/>
                              </a:lnTo>
                              <a:cubicBezTo>
                                <a:pt x="7601" y="-113"/>
                                <a:pt x="5468" y="-151"/>
                                <a:pt x="3629" y="344"/>
                              </a:cubicBezTo>
                              <a:lnTo>
                                <a:pt x="0" y="268"/>
                              </a:lnTo>
                              <a:lnTo>
                                <a:pt x="0" y="3087"/>
                              </a:lnTo>
                              <a:lnTo>
                                <a:pt x="0" y="3087"/>
                              </a:lnTo>
                              <a:cubicBezTo>
                                <a:pt x="10" y="4021"/>
                                <a:pt x="629" y="4954"/>
                                <a:pt x="1867" y="5668"/>
                              </a:cubicBezTo>
                              <a:cubicBezTo>
                                <a:pt x="4343" y="7097"/>
                                <a:pt x="8354" y="7107"/>
                                <a:pt x="10821" y="5688"/>
                              </a:cubicBezTo>
                              <a:cubicBezTo>
                                <a:pt x="12059" y="4973"/>
                                <a:pt x="12668" y="4030"/>
                                <a:pt x="12659" y="3097"/>
                              </a:cubicBezTo>
                              <a:lnTo>
                                <a:pt x="12659" y="3097"/>
                              </a:lnTo>
                              <a:lnTo>
                                <a:pt x="12659" y="54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692" name="Freeform: Shape 12691">
                          <a:extLst>
                            <a:ext uri="{FF2B5EF4-FFF2-40B4-BE49-F238E27FC236}">
                              <a16:creationId xmlns:a16="http://schemas.microsoft.com/office/drawing/2014/main" id="{615079E8-D9A3-BDBD-C28C-D7E7EAAC83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41885" y="4618451"/>
                          <a:ext cx="12664" cy="7308"/>
                        </a:xfrm>
                        <a:custGeom>
                          <a:avLst/>
                          <a:gdLst>
                            <a:gd name="connsiteX0" fmla="*/ 10797 w 12664"/>
                            <a:gd name="connsiteY0" fmla="*/ 1078 h 7308"/>
                            <a:gd name="connsiteX1" fmla="*/ 1843 w 12664"/>
                            <a:gd name="connsiteY1" fmla="*/ 1058 h 7308"/>
                            <a:gd name="connsiteX2" fmla="*/ 1872 w 12664"/>
                            <a:gd name="connsiteY2" fmla="*/ 6230 h 7308"/>
                            <a:gd name="connsiteX3" fmla="*/ 10825 w 12664"/>
                            <a:gd name="connsiteY3" fmla="*/ 6250 h 7308"/>
                            <a:gd name="connsiteX4" fmla="*/ 10797 w 12664"/>
                            <a:gd name="connsiteY4" fmla="*/ 1078 h 730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2664" h="7308">
                              <a:moveTo>
                                <a:pt x="10797" y="1078"/>
                              </a:moveTo>
                              <a:cubicBezTo>
                                <a:pt x="8320" y="-351"/>
                                <a:pt x="4301" y="-361"/>
                                <a:pt x="1843" y="1058"/>
                              </a:cubicBezTo>
                              <a:cubicBezTo>
                                <a:pt x="-624" y="2478"/>
                                <a:pt x="-614" y="4792"/>
                                <a:pt x="1872" y="6230"/>
                              </a:cubicBezTo>
                              <a:cubicBezTo>
                                <a:pt x="4348" y="7659"/>
                                <a:pt x="8358" y="7669"/>
                                <a:pt x="10825" y="6250"/>
                              </a:cubicBezTo>
                              <a:cubicBezTo>
                                <a:pt x="13292" y="4821"/>
                                <a:pt x="13273" y="2506"/>
                                <a:pt x="10797" y="10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2EDE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693" name="Freeform: Shape 12692">
                          <a:extLst>
                            <a:ext uri="{FF2B5EF4-FFF2-40B4-BE49-F238E27FC236}">
                              <a16:creationId xmlns:a16="http://schemas.microsoft.com/office/drawing/2014/main" id="{A27BFCC6-8BD1-1360-9B13-37264F0E13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41892" y="4619491"/>
                          <a:ext cx="8161" cy="4781"/>
                        </a:xfrm>
                        <a:custGeom>
                          <a:avLst/>
                          <a:gdLst>
                            <a:gd name="connsiteX0" fmla="*/ 8162 w 8161"/>
                            <a:gd name="connsiteY0" fmla="*/ 0 h 4781"/>
                            <a:gd name="connsiteX1" fmla="*/ 1866 w 8161"/>
                            <a:gd name="connsiteY1" fmla="*/ 0 h 4781"/>
                            <a:gd name="connsiteX2" fmla="*/ 1827 w 8161"/>
                            <a:gd name="connsiteY2" fmla="*/ 19 h 4781"/>
                            <a:gd name="connsiteX3" fmla="*/ 1275 w 8161"/>
                            <a:gd name="connsiteY3" fmla="*/ 4781 h 4781"/>
                            <a:gd name="connsiteX4" fmla="*/ 6323 w 8161"/>
                            <a:gd name="connsiteY4" fmla="*/ 4781 h 4781"/>
                            <a:gd name="connsiteX5" fmla="*/ 8162 w 8161"/>
                            <a:gd name="connsiteY5" fmla="*/ 0 h 4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8161" h="4781">
                              <a:moveTo>
                                <a:pt x="8162" y="0"/>
                              </a:moveTo>
                              <a:lnTo>
                                <a:pt x="1866" y="0"/>
                              </a:lnTo>
                              <a:cubicBezTo>
                                <a:pt x="1866" y="0"/>
                                <a:pt x="1837" y="10"/>
                                <a:pt x="1827" y="19"/>
                              </a:cubicBezTo>
                              <a:cubicBezTo>
                                <a:pt x="-420" y="1314"/>
                                <a:pt x="-583" y="3343"/>
                                <a:pt x="1275" y="4781"/>
                              </a:cubicBezTo>
                              <a:lnTo>
                                <a:pt x="6323" y="4781"/>
                              </a:lnTo>
                              <a:lnTo>
                                <a:pt x="816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9A6AB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683" name="Graphic 7674">
                        <a:extLst>
                          <a:ext uri="{FF2B5EF4-FFF2-40B4-BE49-F238E27FC236}">
                            <a16:creationId xmlns:a16="http://schemas.microsoft.com/office/drawing/2014/main" id="{436C1E41-D09B-2531-284F-A5EEBBF9B8C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607569" y="4867792"/>
                        <a:ext cx="11146" cy="9155"/>
                        <a:chOff x="17607569" y="4867792"/>
                        <a:chExt cx="11146" cy="9155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688" name="Freeform: Shape 12687">
                          <a:extLst>
                            <a:ext uri="{FF2B5EF4-FFF2-40B4-BE49-F238E27FC236}">
                              <a16:creationId xmlns:a16="http://schemas.microsoft.com/office/drawing/2014/main" id="{D5FA11E9-B8DD-B6A5-E0B6-BAFA9383D2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07571" y="4870532"/>
                          <a:ext cx="11144" cy="6416"/>
                        </a:xfrm>
                        <a:custGeom>
                          <a:avLst/>
                          <a:gdLst>
                            <a:gd name="connsiteX0" fmla="*/ 11144 w 11144"/>
                            <a:gd name="connsiteY0" fmla="*/ 476 h 6416"/>
                            <a:gd name="connsiteX1" fmla="*/ 8258 w 11144"/>
                            <a:gd name="connsiteY1" fmla="*/ 409 h 6416"/>
                            <a:gd name="connsiteX2" fmla="*/ 3191 w 11144"/>
                            <a:gd name="connsiteY2" fmla="*/ 295 h 6416"/>
                            <a:gd name="connsiteX3" fmla="*/ 0 w 11144"/>
                            <a:gd name="connsiteY3" fmla="*/ 229 h 6416"/>
                            <a:gd name="connsiteX4" fmla="*/ 0 w 11144"/>
                            <a:gd name="connsiteY4" fmla="*/ 3200 h 6416"/>
                            <a:gd name="connsiteX5" fmla="*/ 0 w 11144"/>
                            <a:gd name="connsiteY5" fmla="*/ 3200 h 6416"/>
                            <a:gd name="connsiteX6" fmla="*/ 1638 w 11144"/>
                            <a:gd name="connsiteY6" fmla="*/ 5467 h 6416"/>
                            <a:gd name="connsiteX7" fmla="*/ 9516 w 11144"/>
                            <a:gd name="connsiteY7" fmla="*/ 5486 h 6416"/>
                            <a:gd name="connsiteX8" fmla="*/ 11135 w 11144"/>
                            <a:gd name="connsiteY8" fmla="*/ 3210 h 6416"/>
                            <a:gd name="connsiteX9" fmla="*/ 11135 w 11144"/>
                            <a:gd name="connsiteY9" fmla="*/ 3210 h 6416"/>
                            <a:gd name="connsiteX10" fmla="*/ 11135 w 11144"/>
                            <a:gd name="connsiteY10" fmla="*/ 476 h 6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11144" h="6416">
                              <a:moveTo>
                                <a:pt x="11144" y="476"/>
                              </a:moveTo>
                              <a:lnTo>
                                <a:pt x="8258" y="409"/>
                              </a:lnTo>
                              <a:cubicBezTo>
                                <a:pt x="6687" y="-95"/>
                                <a:pt x="4801" y="-134"/>
                                <a:pt x="3191" y="295"/>
                              </a:cubicBezTo>
                              <a:lnTo>
                                <a:pt x="0" y="229"/>
                              </a:lnTo>
                              <a:lnTo>
                                <a:pt x="0" y="3200"/>
                              </a:lnTo>
                              <a:lnTo>
                                <a:pt x="0" y="3200"/>
                              </a:lnTo>
                              <a:cubicBezTo>
                                <a:pt x="10" y="4019"/>
                                <a:pt x="552" y="4839"/>
                                <a:pt x="1638" y="5467"/>
                              </a:cubicBezTo>
                              <a:cubicBezTo>
                                <a:pt x="3820" y="6724"/>
                                <a:pt x="7344" y="6734"/>
                                <a:pt x="9516" y="5486"/>
                              </a:cubicBezTo>
                              <a:cubicBezTo>
                                <a:pt x="10602" y="4858"/>
                                <a:pt x="11144" y="4029"/>
                                <a:pt x="11135" y="3210"/>
                              </a:cubicBezTo>
                              <a:lnTo>
                                <a:pt x="11135" y="3210"/>
                              </a:lnTo>
                              <a:lnTo>
                                <a:pt x="11135" y="47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A878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689" name="Freeform: Shape 12688">
                          <a:extLst>
                            <a:ext uri="{FF2B5EF4-FFF2-40B4-BE49-F238E27FC236}">
                              <a16:creationId xmlns:a16="http://schemas.microsoft.com/office/drawing/2014/main" id="{80BAA5C1-6A96-591C-36BA-9EDC145DA7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07569" y="4867792"/>
                          <a:ext cx="11141" cy="6421"/>
                        </a:xfrm>
                        <a:custGeom>
                          <a:avLst/>
                          <a:gdLst>
                            <a:gd name="connsiteX0" fmla="*/ 9499 w 11141"/>
                            <a:gd name="connsiteY0" fmla="*/ 949 h 6421"/>
                            <a:gd name="connsiteX1" fmla="*/ 1621 w 11141"/>
                            <a:gd name="connsiteY1" fmla="*/ 930 h 6421"/>
                            <a:gd name="connsiteX2" fmla="*/ 1651 w 11141"/>
                            <a:gd name="connsiteY2" fmla="*/ 5473 h 6421"/>
                            <a:gd name="connsiteX3" fmla="*/ 9527 w 11141"/>
                            <a:gd name="connsiteY3" fmla="*/ 5483 h 6421"/>
                            <a:gd name="connsiteX4" fmla="*/ 9499 w 11141"/>
                            <a:gd name="connsiteY4" fmla="*/ 949 h 64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1141" h="6421">
                              <a:moveTo>
                                <a:pt x="9499" y="949"/>
                              </a:moveTo>
                              <a:cubicBezTo>
                                <a:pt x="7318" y="-308"/>
                                <a:pt x="3793" y="-318"/>
                                <a:pt x="1621" y="930"/>
                              </a:cubicBezTo>
                              <a:cubicBezTo>
                                <a:pt x="-550" y="2178"/>
                                <a:pt x="-541" y="4216"/>
                                <a:pt x="1651" y="5473"/>
                              </a:cubicBezTo>
                              <a:cubicBezTo>
                                <a:pt x="3831" y="6731"/>
                                <a:pt x="7356" y="6740"/>
                                <a:pt x="9527" y="5483"/>
                              </a:cubicBezTo>
                              <a:cubicBezTo>
                                <a:pt x="11689" y="4245"/>
                                <a:pt x="11680" y="2206"/>
                                <a:pt x="9499" y="94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B3A09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2684" name="Freeform: Shape 12683">
                        <a:extLst>
                          <a:ext uri="{FF2B5EF4-FFF2-40B4-BE49-F238E27FC236}">
                            <a16:creationId xmlns:a16="http://schemas.microsoft.com/office/drawing/2014/main" id="{EAC5DC20-4BA5-7FC0-3598-B2FA952FB0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09220" y="4609297"/>
                        <a:ext cx="42976" cy="263587"/>
                      </a:xfrm>
                      <a:custGeom>
                        <a:avLst/>
                        <a:gdLst>
                          <a:gd name="connsiteX0" fmla="*/ 42967 w 42976"/>
                          <a:gd name="connsiteY0" fmla="*/ 12394 h 263587"/>
                          <a:gd name="connsiteX1" fmla="*/ 36786 w 42976"/>
                          <a:gd name="connsiteY1" fmla="*/ 1679 h 263587"/>
                          <a:gd name="connsiteX2" fmla="*/ 24412 w 42976"/>
                          <a:gd name="connsiteY2" fmla="*/ 1679 h 263587"/>
                          <a:gd name="connsiteX3" fmla="*/ 12268 w 42976"/>
                          <a:gd name="connsiteY3" fmla="*/ 8689 h 263587"/>
                          <a:gd name="connsiteX4" fmla="*/ 0 w 42976"/>
                          <a:gd name="connsiteY4" fmla="*/ 29930 h 263587"/>
                          <a:gd name="connsiteX5" fmla="*/ 0 w 42976"/>
                          <a:gd name="connsiteY5" fmla="*/ 261321 h 263587"/>
                          <a:gd name="connsiteX6" fmla="*/ 9 w 42976"/>
                          <a:gd name="connsiteY6" fmla="*/ 261321 h 263587"/>
                          <a:gd name="connsiteX7" fmla="*/ 1171 w 42976"/>
                          <a:gd name="connsiteY7" fmla="*/ 262911 h 263587"/>
                          <a:gd name="connsiteX8" fmla="*/ 6782 w 42976"/>
                          <a:gd name="connsiteY8" fmla="*/ 262921 h 263587"/>
                          <a:gd name="connsiteX9" fmla="*/ 7934 w 42976"/>
                          <a:gd name="connsiteY9" fmla="*/ 261321 h 263587"/>
                          <a:gd name="connsiteX10" fmla="*/ 7934 w 42976"/>
                          <a:gd name="connsiteY10" fmla="*/ 261321 h 263587"/>
                          <a:gd name="connsiteX11" fmla="*/ 7934 w 42976"/>
                          <a:gd name="connsiteY11" fmla="*/ 261311 h 263587"/>
                          <a:gd name="connsiteX12" fmla="*/ 7934 w 42976"/>
                          <a:gd name="connsiteY12" fmla="*/ 261311 h 263587"/>
                          <a:gd name="connsiteX13" fmla="*/ 7934 w 42976"/>
                          <a:gd name="connsiteY13" fmla="*/ 29930 h 263587"/>
                          <a:gd name="connsiteX14" fmla="*/ 16240 w 42976"/>
                          <a:gd name="connsiteY14" fmla="*/ 15557 h 263587"/>
                          <a:gd name="connsiteX15" fmla="*/ 28384 w 42976"/>
                          <a:gd name="connsiteY15" fmla="*/ 8546 h 263587"/>
                          <a:gd name="connsiteX16" fmla="*/ 32823 w 42976"/>
                          <a:gd name="connsiteY16" fmla="*/ 8546 h 263587"/>
                          <a:gd name="connsiteX17" fmla="*/ 35042 w 42976"/>
                          <a:gd name="connsiteY17" fmla="*/ 12385 h 263587"/>
                          <a:gd name="connsiteX18" fmla="*/ 35042 w 42976"/>
                          <a:gd name="connsiteY18" fmla="*/ 12670 h 263587"/>
                          <a:gd name="connsiteX19" fmla="*/ 35042 w 42976"/>
                          <a:gd name="connsiteY19" fmla="*/ 12670 h 263587"/>
                          <a:gd name="connsiteX20" fmla="*/ 36214 w 42976"/>
                          <a:gd name="connsiteY20" fmla="*/ 14290 h 263587"/>
                          <a:gd name="connsiteX21" fmla="*/ 41824 w 42976"/>
                          <a:gd name="connsiteY21" fmla="*/ 14299 h 263587"/>
                          <a:gd name="connsiteX22" fmla="*/ 42976 w 42976"/>
                          <a:gd name="connsiteY22" fmla="*/ 12670 h 263587"/>
                          <a:gd name="connsiteX23" fmla="*/ 42976 w 42976"/>
                          <a:gd name="connsiteY23" fmla="*/ 12670 h 263587"/>
                          <a:gd name="connsiteX24" fmla="*/ 42976 w 42976"/>
                          <a:gd name="connsiteY24" fmla="*/ 12394 h 2635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2976" h="263587">
                            <a:moveTo>
                              <a:pt x="42967" y="12394"/>
                            </a:moveTo>
                            <a:cubicBezTo>
                              <a:pt x="42967" y="7918"/>
                              <a:pt x="40652" y="3917"/>
                              <a:pt x="36786" y="1679"/>
                            </a:cubicBezTo>
                            <a:cubicBezTo>
                              <a:pt x="32918" y="-560"/>
                              <a:pt x="28289" y="-560"/>
                              <a:pt x="24412" y="1679"/>
                            </a:cubicBezTo>
                            <a:lnTo>
                              <a:pt x="12268" y="8689"/>
                            </a:lnTo>
                            <a:cubicBezTo>
                              <a:pt x="4705" y="13061"/>
                              <a:pt x="0" y="21196"/>
                              <a:pt x="0" y="29930"/>
                            </a:cubicBezTo>
                            <a:lnTo>
                              <a:pt x="0" y="261321"/>
                            </a:lnTo>
                            <a:lnTo>
                              <a:pt x="9" y="261321"/>
                            </a:lnTo>
                            <a:cubicBezTo>
                              <a:pt x="28" y="261902"/>
                              <a:pt x="409" y="262473"/>
                              <a:pt x="1171" y="262911"/>
                            </a:cubicBezTo>
                            <a:cubicBezTo>
                              <a:pt x="2724" y="263807"/>
                              <a:pt x="5239" y="263816"/>
                              <a:pt x="6782" y="262921"/>
                            </a:cubicBezTo>
                            <a:cubicBezTo>
                              <a:pt x="7544" y="262483"/>
                              <a:pt x="7925" y="261902"/>
                              <a:pt x="7934" y="261321"/>
                            </a:cubicBezTo>
                            <a:lnTo>
                              <a:pt x="7934" y="261321"/>
                            </a:lnTo>
                            <a:lnTo>
                              <a:pt x="7934" y="261311"/>
                            </a:lnTo>
                            <a:lnTo>
                              <a:pt x="7934" y="261311"/>
                            </a:lnTo>
                            <a:lnTo>
                              <a:pt x="7934" y="29930"/>
                            </a:lnTo>
                            <a:cubicBezTo>
                              <a:pt x="7934" y="24015"/>
                              <a:pt x="11116" y="18509"/>
                              <a:pt x="16240" y="15557"/>
                            </a:cubicBezTo>
                            <a:lnTo>
                              <a:pt x="28384" y="8546"/>
                            </a:lnTo>
                            <a:cubicBezTo>
                              <a:pt x="30394" y="7384"/>
                              <a:pt x="32156" y="8165"/>
                              <a:pt x="32823" y="8546"/>
                            </a:cubicBezTo>
                            <a:cubicBezTo>
                              <a:pt x="33490" y="8927"/>
                              <a:pt x="35042" y="10080"/>
                              <a:pt x="35042" y="12385"/>
                            </a:cubicBezTo>
                            <a:lnTo>
                              <a:pt x="35042" y="12670"/>
                            </a:lnTo>
                            <a:lnTo>
                              <a:pt x="35042" y="12670"/>
                            </a:lnTo>
                            <a:cubicBezTo>
                              <a:pt x="35042" y="13261"/>
                              <a:pt x="35433" y="13842"/>
                              <a:pt x="36214" y="14290"/>
                            </a:cubicBezTo>
                            <a:cubicBezTo>
                              <a:pt x="37766" y="15185"/>
                              <a:pt x="40281" y="15195"/>
                              <a:pt x="41824" y="14299"/>
                            </a:cubicBezTo>
                            <a:cubicBezTo>
                              <a:pt x="42605" y="13852"/>
                              <a:pt x="42986" y="13261"/>
                              <a:pt x="42976" y="12670"/>
                            </a:cubicBezTo>
                            <a:lnTo>
                              <a:pt x="42976" y="12670"/>
                            </a:lnTo>
                            <a:lnTo>
                              <a:pt x="42976" y="12394"/>
                            </a:lnTo>
                            <a:close/>
                          </a:path>
                        </a:pathLst>
                      </a:custGeom>
                      <a:solidFill>
                        <a:srgbClr val="7A7A7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85" name="Freeform: Shape 12684">
                        <a:extLst>
                          <a:ext uri="{FF2B5EF4-FFF2-40B4-BE49-F238E27FC236}">
                            <a16:creationId xmlns:a16="http://schemas.microsoft.com/office/drawing/2014/main" id="{19D216CB-E6DB-D006-F8CF-BF752EFC65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15260" y="4639236"/>
                        <a:ext cx="1884" cy="233133"/>
                      </a:xfrm>
                      <a:custGeom>
                        <a:avLst/>
                        <a:gdLst>
                          <a:gd name="connsiteX0" fmla="*/ 370 w 1884"/>
                          <a:gd name="connsiteY0" fmla="*/ 233134 h 233133"/>
                          <a:gd name="connsiteX1" fmla="*/ 732 w 1884"/>
                          <a:gd name="connsiteY1" fmla="*/ 232991 h 233133"/>
                          <a:gd name="connsiteX2" fmla="*/ 1884 w 1884"/>
                          <a:gd name="connsiteY2" fmla="*/ 231391 h 233133"/>
                          <a:gd name="connsiteX3" fmla="*/ 1884 w 1884"/>
                          <a:gd name="connsiteY3" fmla="*/ 231391 h 233133"/>
                          <a:gd name="connsiteX4" fmla="*/ 1884 w 1884"/>
                          <a:gd name="connsiteY4" fmla="*/ 231381 h 233133"/>
                          <a:gd name="connsiteX5" fmla="*/ 1884 w 1884"/>
                          <a:gd name="connsiteY5" fmla="*/ 231381 h 233133"/>
                          <a:gd name="connsiteX6" fmla="*/ 1884 w 1884"/>
                          <a:gd name="connsiteY6" fmla="*/ 0 h 233133"/>
                          <a:gd name="connsiteX7" fmla="*/ 494 w 1884"/>
                          <a:gd name="connsiteY7" fmla="*/ 15707 h 233133"/>
                          <a:gd name="connsiteX8" fmla="*/ 370 w 1884"/>
                          <a:gd name="connsiteY8" fmla="*/ 233134 h 2331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84" h="233133">
                            <a:moveTo>
                              <a:pt x="370" y="233134"/>
                            </a:moveTo>
                            <a:cubicBezTo>
                              <a:pt x="484" y="233077"/>
                              <a:pt x="627" y="233058"/>
                              <a:pt x="732" y="232991"/>
                            </a:cubicBezTo>
                            <a:cubicBezTo>
                              <a:pt x="1493" y="232553"/>
                              <a:pt x="1875" y="231972"/>
                              <a:pt x="1884" y="231391"/>
                            </a:cubicBezTo>
                            <a:lnTo>
                              <a:pt x="1884" y="231391"/>
                            </a:lnTo>
                            <a:lnTo>
                              <a:pt x="1884" y="231381"/>
                            </a:lnTo>
                            <a:lnTo>
                              <a:pt x="1884" y="231381"/>
                            </a:lnTo>
                            <a:lnTo>
                              <a:pt x="1884" y="0"/>
                            </a:lnTo>
                            <a:cubicBezTo>
                              <a:pt x="1884" y="0"/>
                              <a:pt x="1608" y="11487"/>
                              <a:pt x="494" y="15707"/>
                            </a:cubicBezTo>
                            <a:cubicBezTo>
                              <a:pt x="-373" y="18983"/>
                              <a:pt x="113" y="174431"/>
                              <a:pt x="370" y="233134"/>
                            </a:cubicBezTo>
                            <a:close/>
                          </a:path>
                        </a:pathLst>
                      </a:custGeom>
                      <a:solidFill>
                        <a:srgbClr val="7373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86" name="Freeform: Shape 12685">
                        <a:extLst>
                          <a:ext uri="{FF2B5EF4-FFF2-40B4-BE49-F238E27FC236}">
                            <a16:creationId xmlns:a16="http://schemas.microsoft.com/office/drawing/2014/main" id="{DC413ED0-BC95-C571-858D-E7FA7EC996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09210" y="4609325"/>
                        <a:ext cx="31785" cy="263349"/>
                      </a:xfrm>
                      <a:custGeom>
                        <a:avLst/>
                        <a:gdLst>
                          <a:gd name="connsiteX0" fmla="*/ 2372 w 31785"/>
                          <a:gd name="connsiteY0" fmla="*/ 261302 h 263349"/>
                          <a:gd name="connsiteX1" fmla="*/ 2372 w 31785"/>
                          <a:gd name="connsiteY1" fmla="*/ 29911 h 263349"/>
                          <a:gd name="connsiteX2" fmla="*/ 14640 w 31785"/>
                          <a:gd name="connsiteY2" fmla="*/ 8670 h 263349"/>
                          <a:gd name="connsiteX3" fmla="*/ 26784 w 31785"/>
                          <a:gd name="connsiteY3" fmla="*/ 1660 h 263349"/>
                          <a:gd name="connsiteX4" fmla="*/ 31785 w 31785"/>
                          <a:gd name="connsiteY4" fmla="*/ 60 h 263349"/>
                          <a:gd name="connsiteX5" fmla="*/ 24412 w 31785"/>
                          <a:gd name="connsiteY5" fmla="*/ 1660 h 263349"/>
                          <a:gd name="connsiteX6" fmla="*/ 12268 w 31785"/>
                          <a:gd name="connsiteY6" fmla="*/ 8670 h 263349"/>
                          <a:gd name="connsiteX7" fmla="*/ 0 w 31785"/>
                          <a:gd name="connsiteY7" fmla="*/ 29911 h 263349"/>
                          <a:gd name="connsiteX8" fmla="*/ 0 w 31785"/>
                          <a:gd name="connsiteY8" fmla="*/ 261302 h 263349"/>
                          <a:gd name="connsiteX9" fmla="*/ 10 w 31785"/>
                          <a:gd name="connsiteY9" fmla="*/ 261302 h 263349"/>
                          <a:gd name="connsiteX10" fmla="*/ 1171 w 31785"/>
                          <a:gd name="connsiteY10" fmla="*/ 262892 h 263349"/>
                          <a:gd name="connsiteX11" fmla="*/ 2362 w 31785"/>
                          <a:gd name="connsiteY11" fmla="*/ 263350 h 263349"/>
                          <a:gd name="connsiteX12" fmla="*/ 2362 w 31785"/>
                          <a:gd name="connsiteY12" fmla="*/ 261302 h 263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1785" h="263349">
                            <a:moveTo>
                              <a:pt x="2372" y="261302"/>
                            </a:moveTo>
                            <a:lnTo>
                              <a:pt x="2372" y="29911"/>
                            </a:lnTo>
                            <a:cubicBezTo>
                              <a:pt x="2372" y="21177"/>
                              <a:pt x="7068" y="13033"/>
                              <a:pt x="14640" y="8670"/>
                            </a:cubicBezTo>
                            <a:lnTo>
                              <a:pt x="26784" y="1660"/>
                            </a:lnTo>
                            <a:cubicBezTo>
                              <a:pt x="28366" y="745"/>
                              <a:pt x="30061" y="231"/>
                              <a:pt x="31785" y="60"/>
                            </a:cubicBezTo>
                            <a:cubicBezTo>
                              <a:pt x="29270" y="-188"/>
                              <a:pt x="26718" y="336"/>
                              <a:pt x="24412" y="1660"/>
                            </a:cubicBezTo>
                            <a:lnTo>
                              <a:pt x="12268" y="8670"/>
                            </a:lnTo>
                            <a:cubicBezTo>
                              <a:pt x="4706" y="13042"/>
                              <a:pt x="0" y="21177"/>
                              <a:pt x="0" y="29911"/>
                            </a:cubicBezTo>
                            <a:lnTo>
                              <a:pt x="0" y="261302"/>
                            </a:lnTo>
                            <a:lnTo>
                              <a:pt x="10" y="261302"/>
                            </a:lnTo>
                            <a:cubicBezTo>
                              <a:pt x="28" y="261883"/>
                              <a:pt x="410" y="262454"/>
                              <a:pt x="1171" y="262892"/>
                            </a:cubicBezTo>
                            <a:cubicBezTo>
                              <a:pt x="1524" y="263092"/>
                              <a:pt x="1934" y="263245"/>
                              <a:pt x="2362" y="263350"/>
                            </a:cubicBezTo>
                            <a:lnTo>
                              <a:pt x="2362" y="261302"/>
                            </a:lnTo>
                            <a:close/>
                          </a:path>
                        </a:pathLst>
                      </a:custGeom>
                      <a:solidFill>
                        <a:srgbClr val="7373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87" name="Freeform: Shape 12686">
                        <a:extLst>
                          <a:ext uri="{FF2B5EF4-FFF2-40B4-BE49-F238E27FC236}">
                            <a16:creationId xmlns:a16="http://schemas.microsoft.com/office/drawing/2014/main" id="{DFBCD897-C5EE-2A91-8A49-7116334CA8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640624" y="4617288"/>
                        <a:ext cx="5076" cy="6421"/>
                      </a:xfrm>
                      <a:custGeom>
                        <a:avLst/>
                        <a:gdLst>
                          <a:gd name="connsiteX0" fmla="*/ 5029 w 5076"/>
                          <a:gd name="connsiteY0" fmla="*/ 4688 h 6421"/>
                          <a:gd name="connsiteX1" fmla="*/ 5029 w 5076"/>
                          <a:gd name="connsiteY1" fmla="*/ 4402 h 6421"/>
                          <a:gd name="connsiteX2" fmla="*/ 2810 w 5076"/>
                          <a:gd name="connsiteY2" fmla="*/ 564 h 6421"/>
                          <a:gd name="connsiteX3" fmla="*/ 0 w 5076"/>
                          <a:gd name="connsiteY3" fmla="*/ 40 h 6421"/>
                          <a:gd name="connsiteX4" fmla="*/ 1400 w 5076"/>
                          <a:gd name="connsiteY4" fmla="*/ 564 h 6421"/>
                          <a:gd name="connsiteX5" fmla="*/ 3620 w 5076"/>
                          <a:gd name="connsiteY5" fmla="*/ 4402 h 6421"/>
                          <a:gd name="connsiteX6" fmla="*/ 3620 w 5076"/>
                          <a:gd name="connsiteY6" fmla="*/ 4688 h 6421"/>
                          <a:gd name="connsiteX7" fmla="*/ 4791 w 5076"/>
                          <a:gd name="connsiteY7" fmla="*/ 6308 h 6421"/>
                          <a:gd name="connsiteX8" fmla="*/ 5076 w 5076"/>
                          <a:gd name="connsiteY8" fmla="*/ 6422 h 6421"/>
                          <a:gd name="connsiteX9" fmla="*/ 5029 w 5076"/>
                          <a:gd name="connsiteY9" fmla="*/ 4688 h 6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076" h="6421">
                            <a:moveTo>
                              <a:pt x="5029" y="4688"/>
                            </a:moveTo>
                            <a:lnTo>
                              <a:pt x="5029" y="4402"/>
                            </a:lnTo>
                            <a:cubicBezTo>
                              <a:pt x="5029" y="2088"/>
                              <a:pt x="3477" y="945"/>
                              <a:pt x="2810" y="564"/>
                            </a:cubicBezTo>
                            <a:cubicBezTo>
                              <a:pt x="2334" y="288"/>
                              <a:pt x="1285" y="-131"/>
                              <a:pt x="0" y="40"/>
                            </a:cubicBezTo>
                            <a:cubicBezTo>
                              <a:pt x="619" y="164"/>
                              <a:pt x="1114" y="392"/>
                              <a:pt x="1400" y="564"/>
                            </a:cubicBezTo>
                            <a:cubicBezTo>
                              <a:pt x="2067" y="945"/>
                              <a:pt x="3620" y="2097"/>
                              <a:pt x="3620" y="4402"/>
                            </a:cubicBezTo>
                            <a:lnTo>
                              <a:pt x="3620" y="4688"/>
                            </a:lnTo>
                            <a:cubicBezTo>
                              <a:pt x="3620" y="5279"/>
                              <a:pt x="4010" y="5860"/>
                              <a:pt x="4791" y="6308"/>
                            </a:cubicBezTo>
                            <a:cubicBezTo>
                              <a:pt x="4876" y="6355"/>
                              <a:pt x="4991" y="6374"/>
                              <a:pt x="5076" y="6422"/>
                            </a:cubicBezTo>
                            <a:cubicBezTo>
                              <a:pt x="5048" y="5469"/>
                              <a:pt x="5029" y="4802"/>
                              <a:pt x="5029" y="4688"/>
                            </a:cubicBezTo>
                            <a:close/>
                          </a:path>
                        </a:pathLst>
                      </a:custGeom>
                      <a:solidFill>
                        <a:srgbClr val="81818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8" name="Graphic 7674">
                      <a:extLst>
                        <a:ext uri="{FF2B5EF4-FFF2-40B4-BE49-F238E27FC236}">
                          <a16:creationId xmlns:a16="http://schemas.microsoft.com/office/drawing/2014/main" id="{8A8C4785-51FE-4943-6580-2EDD6917FEB6}"/>
                        </a:ext>
                      </a:extLst>
                    </p:cNvPr>
                    <p:cNvGrpSpPr/>
                    <p:nvPr/>
                  </p:nvGrpSpPr>
                  <p:grpSpPr>
                    <a:xfrm rot="21420000">
                      <a:off x="2777410" y="3674699"/>
                      <a:ext cx="410403" cy="248936"/>
                      <a:chOff x="17442189" y="4194076"/>
                      <a:chExt cx="456570" cy="276939"/>
                    </a:xfrm>
                    <a:solidFill>
                      <a:schemeClr val="tx2">
                        <a:lumMod val="65000"/>
                        <a:lumOff val="35000"/>
                      </a:schemeClr>
                    </a:solidFill>
                  </p:grpSpPr>
                  <p:sp>
                    <p:nvSpPr>
                      <p:cNvPr id="12679" name="Freeform: Shape 12678">
                        <a:extLst>
                          <a:ext uri="{FF2B5EF4-FFF2-40B4-BE49-F238E27FC236}">
                            <a16:creationId xmlns:a16="http://schemas.microsoft.com/office/drawing/2014/main" id="{209A24E6-B0E8-C585-A431-8C03833DD4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42189" y="4194076"/>
                        <a:ext cx="456570" cy="263604"/>
                      </a:xfrm>
                      <a:custGeom>
                        <a:avLst/>
                        <a:gdLst>
                          <a:gd name="connsiteX0" fmla="*/ 456571 w 456570"/>
                          <a:gd name="connsiteY0" fmla="*/ 260985 h 263604"/>
                          <a:gd name="connsiteX1" fmla="*/ 4543 w 456570"/>
                          <a:gd name="connsiteY1" fmla="*/ 0 h 263604"/>
                          <a:gd name="connsiteX2" fmla="*/ 0 w 456570"/>
                          <a:gd name="connsiteY2" fmla="*/ 2619 h 263604"/>
                          <a:gd name="connsiteX3" fmla="*/ 452028 w 456570"/>
                          <a:gd name="connsiteY3" fmla="*/ 263604 h 2636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56570" h="263604">
                            <a:moveTo>
                              <a:pt x="456571" y="260985"/>
                            </a:moveTo>
                            <a:lnTo>
                              <a:pt x="4543" y="0"/>
                            </a:lnTo>
                            <a:lnTo>
                              <a:pt x="0" y="2619"/>
                            </a:lnTo>
                            <a:lnTo>
                              <a:pt x="452028" y="26360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80" name="Freeform: Shape 12679">
                        <a:extLst>
                          <a:ext uri="{FF2B5EF4-FFF2-40B4-BE49-F238E27FC236}">
                            <a16:creationId xmlns:a16="http://schemas.microsoft.com/office/drawing/2014/main" id="{5762358E-EE78-50E4-1EE0-B7902D3A46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442189" y="4196695"/>
                        <a:ext cx="452027" cy="274319"/>
                      </a:xfrm>
                      <a:custGeom>
                        <a:avLst/>
                        <a:gdLst>
                          <a:gd name="connsiteX0" fmla="*/ 452028 w 452027"/>
                          <a:gd name="connsiteY0" fmla="*/ 260985 h 274319"/>
                          <a:gd name="connsiteX1" fmla="*/ 0 w 452027"/>
                          <a:gd name="connsiteY1" fmla="*/ 0 h 274319"/>
                          <a:gd name="connsiteX2" fmla="*/ 0 w 452027"/>
                          <a:gd name="connsiteY2" fmla="*/ 13335 h 274319"/>
                          <a:gd name="connsiteX3" fmla="*/ 452028 w 452027"/>
                          <a:gd name="connsiteY3" fmla="*/ 274320 h 274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52027" h="274319">
                            <a:moveTo>
                              <a:pt x="452028" y="260985"/>
                            </a:moveTo>
                            <a:lnTo>
                              <a:pt x="0" y="0"/>
                            </a:lnTo>
                            <a:lnTo>
                              <a:pt x="0" y="13335"/>
                            </a:lnTo>
                            <a:lnTo>
                              <a:pt x="452028" y="2743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681" name="Freeform: Shape 12680">
                        <a:extLst>
                          <a:ext uri="{FF2B5EF4-FFF2-40B4-BE49-F238E27FC236}">
                            <a16:creationId xmlns:a16="http://schemas.microsoft.com/office/drawing/2014/main" id="{88900852-2BF7-FB03-BEA4-31C49F0DEF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894217" y="4455061"/>
                        <a:ext cx="4543" cy="15954"/>
                      </a:xfrm>
                      <a:custGeom>
                        <a:avLst/>
                        <a:gdLst>
                          <a:gd name="connsiteX0" fmla="*/ 0 w 4543"/>
                          <a:gd name="connsiteY0" fmla="*/ 2619 h 15954"/>
                          <a:gd name="connsiteX1" fmla="*/ 0 w 4543"/>
                          <a:gd name="connsiteY1" fmla="*/ 15954 h 15954"/>
                          <a:gd name="connsiteX2" fmla="*/ 4543 w 4543"/>
                          <a:gd name="connsiteY2" fmla="*/ 12154 h 15954"/>
                          <a:gd name="connsiteX3" fmla="*/ 4543 w 4543"/>
                          <a:gd name="connsiteY3" fmla="*/ 0 h 15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543" h="15954">
                            <a:moveTo>
                              <a:pt x="0" y="2619"/>
                            </a:moveTo>
                            <a:lnTo>
                              <a:pt x="0" y="15954"/>
                            </a:lnTo>
                            <a:lnTo>
                              <a:pt x="4543" y="12154"/>
                            </a:lnTo>
                            <a:lnTo>
                              <a:pt x="4543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369" name="Group 12368">
                      <a:extLst>
                        <a:ext uri="{FF2B5EF4-FFF2-40B4-BE49-F238E27FC236}">
                          <a16:creationId xmlns:a16="http://schemas.microsoft.com/office/drawing/2014/main" id="{65E139D6-399F-9592-49D1-C826A85E11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989742" y="3393307"/>
                      <a:ext cx="655247" cy="929347"/>
                      <a:chOff x="2989742" y="3393307"/>
                      <a:chExt cx="655247" cy="929347"/>
                    </a:xfrm>
                  </p:grpSpPr>
                  <p:sp>
                    <p:nvSpPr>
                      <p:cNvPr id="12370" name="Freeform: Shape 12369">
                        <a:extLst>
                          <a:ext uri="{FF2B5EF4-FFF2-40B4-BE49-F238E27FC236}">
                            <a16:creationId xmlns:a16="http://schemas.microsoft.com/office/drawing/2014/main" id="{C7DD0426-1131-8947-8127-E63F1505C2E0}"/>
                          </a:ext>
                        </a:extLst>
                      </p:cNvPr>
                      <p:cNvSpPr/>
                      <p:nvPr/>
                    </p:nvSpPr>
                    <p:spPr>
                      <a:xfrm rot="21420000">
                        <a:off x="3020599" y="3644747"/>
                        <a:ext cx="624390" cy="662432"/>
                      </a:xfrm>
                      <a:custGeom>
                        <a:avLst/>
                        <a:gdLst>
                          <a:gd name="connsiteX0" fmla="*/ 192310 w 694629"/>
                          <a:gd name="connsiteY0" fmla="*/ 333937 h 736949"/>
                          <a:gd name="connsiteX1" fmla="*/ 192310 w 694629"/>
                          <a:gd name="connsiteY1" fmla="*/ 289179 h 736949"/>
                          <a:gd name="connsiteX2" fmla="*/ 443475 w 694629"/>
                          <a:gd name="connsiteY2" fmla="*/ 79791 h 736949"/>
                          <a:gd name="connsiteX3" fmla="*/ 694630 w 694629"/>
                          <a:gd name="connsiteY3" fmla="*/ 0 h 736949"/>
                          <a:gd name="connsiteX4" fmla="*/ 694630 w 694629"/>
                          <a:gd name="connsiteY4" fmla="*/ 335899 h 736949"/>
                          <a:gd name="connsiteX5" fmla="*/ 192310 w 694629"/>
                          <a:gd name="connsiteY5" fmla="*/ 625907 h 736949"/>
                          <a:gd name="connsiteX6" fmla="*/ 0 w 694629"/>
                          <a:gd name="connsiteY6" fmla="*/ 736949 h 736949"/>
                          <a:gd name="connsiteX7" fmla="*/ 0 w 694629"/>
                          <a:gd name="connsiteY7" fmla="*/ 505006 h 736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94629" h="736949">
                            <a:moveTo>
                              <a:pt x="192310" y="333937"/>
                            </a:moveTo>
                            <a:lnTo>
                              <a:pt x="192310" y="289179"/>
                            </a:lnTo>
                            <a:lnTo>
                              <a:pt x="443475" y="79791"/>
                            </a:lnTo>
                            <a:lnTo>
                              <a:pt x="694630" y="0"/>
                            </a:lnTo>
                            <a:lnTo>
                              <a:pt x="694630" y="335899"/>
                            </a:lnTo>
                            <a:lnTo>
                              <a:pt x="192310" y="625907"/>
                            </a:lnTo>
                            <a:lnTo>
                              <a:pt x="0" y="736949"/>
                            </a:lnTo>
                            <a:lnTo>
                              <a:pt x="0" y="505006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371" name="Graphic 7674">
                        <a:extLst>
                          <a:ext uri="{FF2B5EF4-FFF2-40B4-BE49-F238E27FC236}">
                            <a16:creationId xmlns:a16="http://schemas.microsoft.com/office/drawing/2014/main" id="{06E7DB55-3F50-F633-95CE-80B525E4BC2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026824" y="3645129"/>
                        <a:ext cx="616891" cy="658313"/>
                        <a:chOff x="17708927" y="4181445"/>
                        <a:chExt cx="686286" cy="732367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520" name="Graphic 7674">
                          <a:extLst>
                            <a:ext uri="{FF2B5EF4-FFF2-40B4-BE49-F238E27FC236}">
                              <a16:creationId xmlns:a16="http://schemas.microsoft.com/office/drawing/2014/main" id="{F24C4F9D-C015-982D-56D6-FD091E5F069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8927" y="4673812"/>
                          <a:ext cx="6696" cy="240001"/>
                          <a:chOff x="17708927" y="4673812"/>
                          <a:chExt cx="6696" cy="24000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77" name="Freeform: Shape 12676">
                            <a:extLst>
                              <a:ext uri="{FF2B5EF4-FFF2-40B4-BE49-F238E27FC236}">
                                <a16:creationId xmlns:a16="http://schemas.microsoft.com/office/drawing/2014/main" id="{6F43A061-B335-6FEE-8D7C-DF4C7A028E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08927" y="4677726"/>
                            <a:ext cx="2162" cy="236086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236086"/>
                              <a:gd name="connsiteX1" fmla="*/ 2162 w 2162"/>
                              <a:gd name="connsiteY1" fmla="*/ 234848 h 236086"/>
                              <a:gd name="connsiteX2" fmla="*/ 0 w 2162"/>
                              <a:gd name="connsiteY2" fmla="*/ 236087 h 236086"/>
                              <a:gd name="connsiteX3" fmla="*/ 0 w 2162"/>
                              <a:gd name="connsiteY3" fmla="*/ 1962 h 2360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236086">
                                <a:moveTo>
                                  <a:pt x="2162" y="0"/>
                                </a:moveTo>
                                <a:lnTo>
                                  <a:pt x="2162" y="234848"/>
                                </a:lnTo>
                                <a:lnTo>
                                  <a:pt x="0" y="236087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78" name="Freeform: Shape 12677">
                            <a:extLst>
                              <a:ext uri="{FF2B5EF4-FFF2-40B4-BE49-F238E27FC236}">
                                <a16:creationId xmlns:a16="http://schemas.microsoft.com/office/drawing/2014/main" id="{8C550473-3A0D-D026-CA67-2397142CAE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3356" y="4673812"/>
                            <a:ext cx="2266" cy="237420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37420"/>
                              <a:gd name="connsiteX1" fmla="*/ 2267 w 2266"/>
                              <a:gd name="connsiteY1" fmla="*/ 236077 h 237420"/>
                              <a:gd name="connsiteX2" fmla="*/ 0 w 2266"/>
                              <a:gd name="connsiteY2" fmla="*/ 237420 h 237420"/>
                              <a:gd name="connsiteX3" fmla="*/ 0 w 2266"/>
                              <a:gd name="connsiteY3" fmla="*/ 1962 h 2374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37420">
                                <a:moveTo>
                                  <a:pt x="2267" y="0"/>
                                </a:moveTo>
                                <a:lnTo>
                                  <a:pt x="2267" y="236077"/>
                                </a:lnTo>
                                <a:lnTo>
                                  <a:pt x="0" y="237420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1" name="Graphic 7674">
                          <a:extLst>
                            <a:ext uri="{FF2B5EF4-FFF2-40B4-BE49-F238E27FC236}">
                              <a16:creationId xmlns:a16="http://schemas.microsoft.com/office/drawing/2014/main" id="{4AA97770-EC66-4E66-76CC-4E602ABED1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21919" y="4662267"/>
                          <a:ext cx="6800" cy="244020"/>
                          <a:chOff x="17721919" y="4662267"/>
                          <a:chExt cx="6800" cy="24402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75" name="Freeform: Shape 12674">
                            <a:extLst>
                              <a:ext uri="{FF2B5EF4-FFF2-40B4-BE49-F238E27FC236}">
                                <a16:creationId xmlns:a16="http://schemas.microsoft.com/office/drawing/2014/main" id="{7CC68D21-0960-0BA3-5E52-DEBDE79E734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21919" y="4666182"/>
                            <a:ext cx="2266" cy="240105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40105"/>
                              <a:gd name="connsiteX1" fmla="*/ 2267 w 2266"/>
                              <a:gd name="connsiteY1" fmla="*/ 238763 h 240105"/>
                              <a:gd name="connsiteX2" fmla="*/ 0 w 2266"/>
                              <a:gd name="connsiteY2" fmla="*/ 240106 h 240105"/>
                              <a:gd name="connsiteX3" fmla="*/ 0 w 2266"/>
                              <a:gd name="connsiteY3" fmla="*/ 2057 h 2401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40105">
                                <a:moveTo>
                                  <a:pt x="2267" y="0"/>
                                </a:moveTo>
                                <a:lnTo>
                                  <a:pt x="2267" y="238763"/>
                                </a:lnTo>
                                <a:lnTo>
                                  <a:pt x="0" y="240106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76" name="Freeform: Shape 12675">
                            <a:extLst>
                              <a:ext uri="{FF2B5EF4-FFF2-40B4-BE49-F238E27FC236}">
                                <a16:creationId xmlns:a16="http://schemas.microsoft.com/office/drawing/2014/main" id="{86DACF32-5642-0623-CEE9-B279F05B6AE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26453" y="4662267"/>
                            <a:ext cx="2266" cy="241439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41439"/>
                              <a:gd name="connsiteX1" fmla="*/ 2267 w 2266"/>
                              <a:gd name="connsiteY1" fmla="*/ 240097 h 241439"/>
                              <a:gd name="connsiteX2" fmla="*/ 0 w 2266"/>
                              <a:gd name="connsiteY2" fmla="*/ 241440 h 241439"/>
                              <a:gd name="connsiteX3" fmla="*/ 0 w 2266"/>
                              <a:gd name="connsiteY3" fmla="*/ 1952 h 2414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41439">
                                <a:moveTo>
                                  <a:pt x="2267" y="0"/>
                                </a:moveTo>
                                <a:lnTo>
                                  <a:pt x="2267" y="240097"/>
                                </a:lnTo>
                                <a:lnTo>
                                  <a:pt x="0" y="241440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2" name="Graphic 7674">
                          <a:extLst>
                            <a:ext uri="{FF2B5EF4-FFF2-40B4-BE49-F238E27FC236}">
                              <a16:creationId xmlns:a16="http://schemas.microsoft.com/office/drawing/2014/main" id="{BEA1CF30-F2BD-627C-B4F6-0A3B37903A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35007" y="4650713"/>
                          <a:ext cx="6810" cy="248040"/>
                          <a:chOff x="17735007" y="4650713"/>
                          <a:chExt cx="6810" cy="24804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73" name="Freeform: Shape 12672">
                            <a:extLst>
                              <a:ext uri="{FF2B5EF4-FFF2-40B4-BE49-F238E27FC236}">
                                <a16:creationId xmlns:a16="http://schemas.microsoft.com/office/drawing/2014/main" id="{582A32D3-EF5E-EE6F-A07A-1E053A247F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35007" y="4654638"/>
                            <a:ext cx="2266" cy="244116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44116"/>
                              <a:gd name="connsiteX1" fmla="*/ 2267 w 2266"/>
                              <a:gd name="connsiteY1" fmla="*/ 242783 h 244116"/>
                              <a:gd name="connsiteX2" fmla="*/ 0 w 2266"/>
                              <a:gd name="connsiteY2" fmla="*/ 244116 h 244116"/>
                              <a:gd name="connsiteX3" fmla="*/ 0 w 2266"/>
                              <a:gd name="connsiteY3" fmla="*/ 2057 h 24411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44116">
                                <a:moveTo>
                                  <a:pt x="2267" y="0"/>
                                </a:moveTo>
                                <a:lnTo>
                                  <a:pt x="2267" y="242783"/>
                                </a:lnTo>
                                <a:lnTo>
                                  <a:pt x="0" y="244116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74" name="Freeform: Shape 12673">
                            <a:extLst>
                              <a:ext uri="{FF2B5EF4-FFF2-40B4-BE49-F238E27FC236}">
                                <a16:creationId xmlns:a16="http://schemas.microsoft.com/office/drawing/2014/main" id="{341CB306-C6DA-E518-0279-FE24190A16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39540" y="4650713"/>
                            <a:ext cx="2276" cy="245364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245364"/>
                              <a:gd name="connsiteX1" fmla="*/ 2277 w 2276"/>
                              <a:gd name="connsiteY1" fmla="*/ 244126 h 245364"/>
                              <a:gd name="connsiteX2" fmla="*/ 0 w 2276"/>
                              <a:gd name="connsiteY2" fmla="*/ 245364 h 245364"/>
                              <a:gd name="connsiteX3" fmla="*/ 0 w 2276"/>
                              <a:gd name="connsiteY3" fmla="*/ 1962 h 2453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245364">
                                <a:moveTo>
                                  <a:pt x="2277" y="0"/>
                                </a:moveTo>
                                <a:lnTo>
                                  <a:pt x="2277" y="244126"/>
                                </a:lnTo>
                                <a:lnTo>
                                  <a:pt x="0" y="245364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3" name="Graphic 7674">
                          <a:extLst>
                            <a:ext uri="{FF2B5EF4-FFF2-40B4-BE49-F238E27FC236}">
                              <a16:creationId xmlns:a16="http://schemas.microsoft.com/office/drawing/2014/main" id="{FA36F442-876C-8D01-B128-92225AD1423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48104" y="4639274"/>
                          <a:ext cx="6696" cy="251850"/>
                          <a:chOff x="17748104" y="4639274"/>
                          <a:chExt cx="6696" cy="25185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71" name="Freeform: Shape 12670">
                            <a:extLst>
                              <a:ext uri="{FF2B5EF4-FFF2-40B4-BE49-F238E27FC236}">
                                <a16:creationId xmlns:a16="http://schemas.microsoft.com/office/drawing/2014/main" id="{C41E953B-E2EE-AB35-DC64-5CCA011C59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48104" y="4643094"/>
                            <a:ext cx="2266" cy="248031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48031"/>
                              <a:gd name="connsiteX1" fmla="*/ 2267 w 2266"/>
                              <a:gd name="connsiteY1" fmla="*/ 246802 h 248031"/>
                              <a:gd name="connsiteX2" fmla="*/ 0 w 2266"/>
                              <a:gd name="connsiteY2" fmla="*/ 248031 h 248031"/>
                              <a:gd name="connsiteX3" fmla="*/ 0 w 2266"/>
                              <a:gd name="connsiteY3" fmla="*/ 2057 h 2480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48031">
                                <a:moveTo>
                                  <a:pt x="2267" y="0"/>
                                </a:moveTo>
                                <a:lnTo>
                                  <a:pt x="2267" y="246802"/>
                                </a:lnTo>
                                <a:lnTo>
                                  <a:pt x="0" y="248031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72" name="Freeform: Shape 12671">
                            <a:extLst>
                              <a:ext uri="{FF2B5EF4-FFF2-40B4-BE49-F238E27FC236}">
                                <a16:creationId xmlns:a16="http://schemas.microsoft.com/office/drawing/2014/main" id="{E308575F-46D3-50A8-E747-95801B2CAC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52637" y="4639274"/>
                            <a:ext cx="2162" cy="249278"/>
                          </a:xfrm>
                          <a:custGeom>
                            <a:avLst/>
                            <a:gdLst>
                              <a:gd name="connsiteX0" fmla="*/ 2163 w 2162"/>
                              <a:gd name="connsiteY0" fmla="*/ 0 h 249278"/>
                              <a:gd name="connsiteX1" fmla="*/ 2163 w 2162"/>
                              <a:gd name="connsiteY1" fmla="*/ 248040 h 249278"/>
                              <a:gd name="connsiteX2" fmla="*/ 0 w 2162"/>
                              <a:gd name="connsiteY2" fmla="*/ 249279 h 249278"/>
                              <a:gd name="connsiteX3" fmla="*/ 0 w 2162"/>
                              <a:gd name="connsiteY3" fmla="*/ 1857 h 24927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249278">
                                <a:moveTo>
                                  <a:pt x="2163" y="0"/>
                                </a:moveTo>
                                <a:lnTo>
                                  <a:pt x="2163" y="248040"/>
                                </a:lnTo>
                                <a:lnTo>
                                  <a:pt x="0" y="249279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4" name="Graphic 7674">
                          <a:extLst>
                            <a:ext uri="{FF2B5EF4-FFF2-40B4-BE49-F238E27FC236}">
                              <a16:creationId xmlns:a16="http://schemas.microsoft.com/office/drawing/2014/main" id="{CB9530BF-D427-0813-3201-7F1D185659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61191" y="4627625"/>
                          <a:ext cx="6705" cy="255974"/>
                          <a:chOff x="17761191" y="4627625"/>
                          <a:chExt cx="6705" cy="25597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69" name="Freeform: Shape 12668">
                            <a:extLst>
                              <a:ext uri="{FF2B5EF4-FFF2-40B4-BE49-F238E27FC236}">
                                <a16:creationId xmlns:a16="http://schemas.microsoft.com/office/drawing/2014/main" id="{29610FBB-9712-BEF1-40B3-B4EB78344A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61191" y="4631540"/>
                            <a:ext cx="2267" cy="252060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252060"/>
                              <a:gd name="connsiteX1" fmla="*/ 2267 w 2267"/>
                              <a:gd name="connsiteY1" fmla="*/ 250727 h 252060"/>
                              <a:gd name="connsiteX2" fmla="*/ 0 w 2267"/>
                              <a:gd name="connsiteY2" fmla="*/ 252060 h 252060"/>
                              <a:gd name="connsiteX3" fmla="*/ 0 w 2267"/>
                              <a:gd name="connsiteY3" fmla="*/ 2067 h 2520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252060">
                                <a:moveTo>
                                  <a:pt x="2267" y="0"/>
                                </a:moveTo>
                                <a:lnTo>
                                  <a:pt x="2267" y="250727"/>
                                </a:lnTo>
                                <a:lnTo>
                                  <a:pt x="0" y="252060"/>
                                </a:lnTo>
                                <a:lnTo>
                                  <a:pt x="0" y="206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70" name="Freeform: Shape 12669">
                            <a:extLst>
                              <a:ext uri="{FF2B5EF4-FFF2-40B4-BE49-F238E27FC236}">
                                <a16:creationId xmlns:a16="http://schemas.microsoft.com/office/drawing/2014/main" id="{33B08A4E-3294-F402-6242-4883F731A34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65629" y="4627625"/>
                            <a:ext cx="2267" cy="253403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253403"/>
                              <a:gd name="connsiteX1" fmla="*/ 2267 w 2267"/>
                              <a:gd name="connsiteY1" fmla="*/ 252060 h 253403"/>
                              <a:gd name="connsiteX2" fmla="*/ 0 w 2267"/>
                              <a:gd name="connsiteY2" fmla="*/ 253403 h 253403"/>
                              <a:gd name="connsiteX3" fmla="*/ 0 w 2267"/>
                              <a:gd name="connsiteY3" fmla="*/ 2067 h 25340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253403">
                                <a:moveTo>
                                  <a:pt x="2267" y="0"/>
                                </a:moveTo>
                                <a:lnTo>
                                  <a:pt x="2267" y="252060"/>
                                </a:lnTo>
                                <a:lnTo>
                                  <a:pt x="0" y="253403"/>
                                </a:lnTo>
                                <a:lnTo>
                                  <a:pt x="0" y="206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5" name="Graphic 7674">
                          <a:extLst>
                            <a:ext uri="{FF2B5EF4-FFF2-40B4-BE49-F238E27FC236}">
                              <a16:creationId xmlns:a16="http://schemas.microsoft.com/office/drawing/2014/main" id="{E7DAEABB-C0D9-1C9D-3E64-99692108D6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74287" y="4616081"/>
                          <a:ext cx="6696" cy="259994"/>
                          <a:chOff x="17774287" y="4616081"/>
                          <a:chExt cx="6696" cy="25999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67" name="Freeform: Shape 12666">
                            <a:extLst>
                              <a:ext uri="{FF2B5EF4-FFF2-40B4-BE49-F238E27FC236}">
                                <a16:creationId xmlns:a16="http://schemas.microsoft.com/office/drawing/2014/main" id="{53CBAECE-4398-E35C-24D2-C34A47B6CD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74287" y="4620100"/>
                            <a:ext cx="2162" cy="255974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255974"/>
                              <a:gd name="connsiteX1" fmla="*/ 2162 w 2162"/>
                              <a:gd name="connsiteY1" fmla="*/ 254641 h 255974"/>
                              <a:gd name="connsiteX2" fmla="*/ 0 w 2162"/>
                              <a:gd name="connsiteY2" fmla="*/ 255975 h 255974"/>
                              <a:gd name="connsiteX3" fmla="*/ 0 w 2162"/>
                              <a:gd name="connsiteY3" fmla="*/ 1962 h 25597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255974">
                                <a:moveTo>
                                  <a:pt x="2162" y="0"/>
                                </a:moveTo>
                                <a:lnTo>
                                  <a:pt x="2162" y="254641"/>
                                </a:lnTo>
                                <a:lnTo>
                                  <a:pt x="0" y="255975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68" name="Freeform: Shape 12667">
                            <a:extLst>
                              <a:ext uri="{FF2B5EF4-FFF2-40B4-BE49-F238E27FC236}">
                                <a16:creationId xmlns:a16="http://schemas.microsoft.com/office/drawing/2014/main" id="{92B2D355-FE6D-E3E8-4913-948F17296A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78717" y="4616081"/>
                            <a:ext cx="2266" cy="25742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57422"/>
                              <a:gd name="connsiteX1" fmla="*/ 2267 w 2266"/>
                              <a:gd name="connsiteY1" fmla="*/ 256080 h 257422"/>
                              <a:gd name="connsiteX2" fmla="*/ 0 w 2266"/>
                              <a:gd name="connsiteY2" fmla="*/ 257423 h 257422"/>
                              <a:gd name="connsiteX3" fmla="*/ 0 w 2266"/>
                              <a:gd name="connsiteY3" fmla="*/ 2057 h 25742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57422">
                                <a:moveTo>
                                  <a:pt x="2267" y="0"/>
                                </a:moveTo>
                                <a:lnTo>
                                  <a:pt x="2267" y="256080"/>
                                </a:lnTo>
                                <a:lnTo>
                                  <a:pt x="0" y="257423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6" name="Graphic 7674">
                          <a:extLst>
                            <a:ext uri="{FF2B5EF4-FFF2-40B4-BE49-F238E27FC236}">
                              <a16:creationId xmlns:a16="http://schemas.microsoft.com/office/drawing/2014/main" id="{4090F9F4-671A-E559-0CFA-55ACA4A9A7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87280" y="4604536"/>
                          <a:ext cx="6800" cy="264013"/>
                          <a:chOff x="17787280" y="4604536"/>
                          <a:chExt cx="6800" cy="26401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65" name="Freeform: Shape 12664">
                            <a:extLst>
                              <a:ext uri="{FF2B5EF4-FFF2-40B4-BE49-F238E27FC236}">
                                <a16:creationId xmlns:a16="http://schemas.microsoft.com/office/drawing/2014/main" id="{E7EE64B3-6DC4-78A0-2172-687631E5C7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87280" y="4608556"/>
                            <a:ext cx="2266" cy="25999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59994"/>
                              <a:gd name="connsiteX1" fmla="*/ 2267 w 2266"/>
                              <a:gd name="connsiteY1" fmla="*/ 258651 h 259994"/>
                              <a:gd name="connsiteX2" fmla="*/ 0 w 2266"/>
                              <a:gd name="connsiteY2" fmla="*/ 259994 h 259994"/>
                              <a:gd name="connsiteX3" fmla="*/ 0 w 2266"/>
                              <a:gd name="connsiteY3" fmla="*/ 2057 h 25999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59994">
                                <a:moveTo>
                                  <a:pt x="2267" y="0"/>
                                </a:moveTo>
                                <a:lnTo>
                                  <a:pt x="2267" y="258651"/>
                                </a:lnTo>
                                <a:lnTo>
                                  <a:pt x="0" y="259994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66" name="Freeform: Shape 12665">
                            <a:extLst>
                              <a:ext uri="{FF2B5EF4-FFF2-40B4-BE49-F238E27FC236}">
                                <a16:creationId xmlns:a16="http://schemas.microsoft.com/office/drawing/2014/main" id="{0C5A7713-97CB-13E3-506C-0D3EEB0E10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91814" y="4604536"/>
                            <a:ext cx="2266" cy="26133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61337"/>
                              <a:gd name="connsiteX1" fmla="*/ 2267 w 2266"/>
                              <a:gd name="connsiteY1" fmla="*/ 260099 h 261337"/>
                              <a:gd name="connsiteX2" fmla="*/ 0 w 2266"/>
                              <a:gd name="connsiteY2" fmla="*/ 261338 h 261337"/>
                              <a:gd name="connsiteX3" fmla="*/ 0 w 2266"/>
                              <a:gd name="connsiteY3" fmla="*/ 2057 h 2613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61337">
                                <a:moveTo>
                                  <a:pt x="2267" y="0"/>
                                </a:moveTo>
                                <a:lnTo>
                                  <a:pt x="2267" y="260099"/>
                                </a:lnTo>
                                <a:lnTo>
                                  <a:pt x="0" y="261338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7" name="Graphic 7674">
                          <a:extLst>
                            <a:ext uri="{FF2B5EF4-FFF2-40B4-BE49-F238E27FC236}">
                              <a16:creationId xmlns:a16="http://schemas.microsoft.com/office/drawing/2014/main" id="{C8326823-94F1-A637-1932-976320F3E9F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00367" y="4593087"/>
                          <a:ext cx="6705" cy="267938"/>
                          <a:chOff x="17800367" y="4593087"/>
                          <a:chExt cx="6705" cy="26793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63" name="Freeform: Shape 12662">
                            <a:extLst>
                              <a:ext uri="{FF2B5EF4-FFF2-40B4-BE49-F238E27FC236}">
                                <a16:creationId xmlns:a16="http://schemas.microsoft.com/office/drawing/2014/main" id="{305DBAD7-CF02-2A57-A026-F66D408F226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00367" y="4597012"/>
                            <a:ext cx="2266" cy="26401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64014"/>
                              <a:gd name="connsiteX1" fmla="*/ 2267 w 2266"/>
                              <a:gd name="connsiteY1" fmla="*/ 262671 h 264014"/>
                              <a:gd name="connsiteX2" fmla="*/ 0 w 2266"/>
                              <a:gd name="connsiteY2" fmla="*/ 264014 h 264014"/>
                              <a:gd name="connsiteX3" fmla="*/ 0 w 2266"/>
                              <a:gd name="connsiteY3" fmla="*/ 2057 h 26401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64014">
                                <a:moveTo>
                                  <a:pt x="2267" y="0"/>
                                </a:moveTo>
                                <a:lnTo>
                                  <a:pt x="2267" y="262671"/>
                                </a:lnTo>
                                <a:lnTo>
                                  <a:pt x="0" y="264014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64" name="Freeform: Shape 12663">
                            <a:extLst>
                              <a:ext uri="{FF2B5EF4-FFF2-40B4-BE49-F238E27FC236}">
                                <a16:creationId xmlns:a16="http://schemas.microsoft.com/office/drawing/2014/main" id="{C57F34C4-6D10-FCBB-04DF-1474FAFCEB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04901" y="4593087"/>
                            <a:ext cx="2171" cy="265261"/>
                          </a:xfrm>
                          <a:custGeom>
                            <a:avLst/>
                            <a:gdLst>
                              <a:gd name="connsiteX0" fmla="*/ 2172 w 2171"/>
                              <a:gd name="connsiteY0" fmla="*/ 0 h 265261"/>
                              <a:gd name="connsiteX1" fmla="*/ 2172 w 2171"/>
                              <a:gd name="connsiteY1" fmla="*/ 264023 h 265261"/>
                              <a:gd name="connsiteX2" fmla="*/ 0 w 2171"/>
                              <a:gd name="connsiteY2" fmla="*/ 265262 h 265261"/>
                              <a:gd name="connsiteX3" fmla="*/ 0 w 2171"/>
                              <a:gd name="connsiteY3" fmla="*/ 1962 h 26526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71" h="265261">
                                <a:moveTo>
                                  <a:pt x="2172" y="0"/>
                                </a:moveTo>
                                <a:lnTo>
                                  <a:pt x="2172" y="264023"/>
                                </a:lnTo>
                                <a:lnTo>
                                  <a:pt x="0" y="265262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8" name="Graphic 7674">
                          <a:extLst>
                            <a:ext uri="{FF2B5EF4-FFF2-40B4-BE49-F238E27FC236}">
                              <a16:creationId xmlns:a16="http://schemas.microsoft.com/office/drawing/2014/main" id="{D5D2256F-D035-EBBF-677C-88808697D8F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13464" y="4581543"/>
                          <a:ext cx="6696" cy="271853"/>
                          <a:chOff x="17813464" y="4581543"/>
                          <a:chExt cx="6696" cy="27185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61" name="Freeform: Shape 12660">
                            <a:extLst>
                              <a:ext uri="{FF2B5EF4-FFF2-40B4-BE49-F238E27FC236}">
                                <a16:creationId xmlns:a16="http://schemas.microsoft.com/office/drawing/2014/main" id="{AAE8A7B9-0978-966F-EEE8-2456412C7E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13464" y="4585458"/>
                            <a:ext cx="2266" cy="26793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67938"/>
                              <a:gd name="connsiteX1" fmla="*/ 2267 w 2266"/>
                              <a:gd name="connsiteY1" fmla="*/ 266595 h 267938"/>
                              <a:gd name="connsiteX2" fmla="*/ 0 w 2266"/>
                              <a:gd name="connsiteY2" fmla="*/ 267938 h 267938"/>
                              <a:gd name="connsiteX3" fmla="*/ 0 w 2266"/>
                              <a:gd name="connsiteY3" fmla="*/ 2067 h 2679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67938">
                                <a:moveTo>
                                  <a:pt x="2267" y="0"/>
                                </a:moveTo>
                                <a:lnTo>
                                  <a:pt x="2267" y="266595"/>
                                </a:lnTo>
                                <a:lnTo>
                                  <a:pt x="0" y="267938"/>
                                </a:lnTo>
                                <a:lnTo>
                                  <a:pt x="0" y="206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62" name="Freeform: Shape 12661">
                            <a:extLst>
                              <a:ext uri="{FF2B5EF4-FFF2-40B4-BE49-F238E27FC236}">
                                <a16:creationId xmlns:a16="http://schemas.microsoft.com/office/drawing/2014/main" id="{4C083726-46C6-1651-0504-AF9117AF7A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17893" y="4581543"/>
                            <a:ext cx="2267" cy="269281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269281"/>
                              <a:gd name="connsiteX1" fmla="*/ 2267 w 2267"/>
                              <a:gd name="connsiteY1" fmla="*/ 268043 h 269281"/>
                              <a:gd name="connsiteX2" fmla="*/ 0 w 2267"/>
                              <a:gd name="connsiteY2" fmla="*/ 269281 h 269281"/>
                              <a:gd name="connsiteX3" fmla="*/ 0 w 2267"/>
                              <a:gd name="connsiteY3" fmla="*/ 2057 h 2692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269281">
                                <a:moveTo>
                                  <a:pt x="2267" y="0"/>
                                </a:moveTo>
                                <a:lnTo>
                                  <a:pt x="2267" y="268043"/>
                                </a:lnTo>
                                <a:lnTo>
                                  <a:pt x="0" y="269281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29" name="Graphic 7674">
                          <a:extLst>
                            <a:ext uri="{FF2B5EF4-FFF2-40B4-BE49-F238E27FC236}">
                              <a16:creationId xmlns:a16="http://schemas.microsoft.com/office/drawing/2014/main" id="{D5AB6504-0052-1957-60C3-A68F5A818B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26551" y="4569999"/>
                          <a:ext cx="6705" cy="275872"/>
                          <a:chOff x="17826551" y="4569999"/>
                          <a:chExt cx="6705" cy="27587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59" name="Freeform: Shape 12658">
                            <a:extLst>
                              <a:ext uri="{FF2B5EF4-FFF2-40B4-BE49-F238E27FC236}">
                                <a16:creationId xmlns:a16="http://schemas.microsoft.com/office/drawing/2014/main" id="{49153C84-530E-5EC0-8A16-A1EE961167A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26551" y="4574018"/>
                            <a:ext cx="2171" cy="271853"/>
                          </a:xfrm>
                          <a:custGeom>
                            <a:avLst/>
                            <a:gdLst>
                              <a:gd name="connsiteX0" fmla="*/ 2172 w 2171"/>
                              <a:gd name="connsiteY0" fmla="*/ 0 h 271853"/>
                              <a:gd name="connsiteX1" fmla="*/ 2172 w 2171"/>
                              <a:gd name="connsiteY1" fmla="*/ 270615 h 271853"/>
                              <a:gd name="connsiteX2" fmla="*/ 0 w 2171"/>
                              <a:gd name="connsiteY2" fmla="*/ 271853 h 271853"/>
                              <a:gd name="connsiteX3" fmla="*/ 0 w 2171"/>
                              <a:gd name="connsiteY3" fmla="*/ 1962 h 2718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71" h="271853">
                                <a:moveTo>
                                  <a:pt x="2172" y="0"/>
                                </a:moveTo>
                                <a:lnTo>
                                  <a:pt x="2172" y="270615"/>
                                </a:lnTo>
                                <a:lnTo>
                                  <a:pt x="0" y="271853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60" name="Freeform: Shape 12659">
                            <a:extLst>
                              <a:ext uri="{FF2B5EF4-FFF2-40B4-BE49-F238E27FC236}">
                                <a16:creationId xmlns:a16="http://schemas.microsoft.com/office/drawing/2014/main" id="{3E0335F2-234C-E324-5628-7F1D64C8DBF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30990" y="4569999"/>
                            <a:ext cx="2267" cy="273291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273291"/>
                              <a:gd name="connsiteX1" fmla="*/ 2267 w 2267"/>
                              <a:gd name="connsiteY1" fmla="*/ 271958 h 273291"/>
                              <a:gd name="connsiteX2" fmla="*/ 0 w 2267"/>
                              <a:gd name="connsiteY2" fmla="*/ 273291 h 273291"/>
                              <a:gd name="connsiteX3" fmla="*/ 0 w 2267"/>
                              <a:gd name="connsiteY3" fmla="*/ 2057 h 273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273291">
                                <a:moveTo>
                                  <a:pt x="2267" y="0"/>
                                </a:moveTo>
                                <a:lnTo>
                                  <a:pt x="2267" y="271958"/>
                                </a:lnTo>
                                <a:lnTo>
                                  <a:pt x="0" y="273291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0" name="Graphic 7674">
                          <a:extLst>
                            <a:ext uri="{FF2B5EF4-FFF2-40B4-BE49-F238E27FC236}">
                              <a16:creationId xmlns:a16="http://schemas.microsoft.com/office/drawing/2014/main" id="{BB7AB3F5-8EF5-000F-6D89-D75C103D0F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39543" y="4558454"/>
                          <a:ext cx="6800" cy="279892"/>
                          <a:chOff x="17839543" y="4558454"/>
                          <a:chExt cx="6800" cy="27989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57" name="Freeform: Shape 12656">
                            <a:extLst>
                              <a:ext uri="{FF2B5EF4-FFF2-40B4-BE49-F238E27FC236}">
                                <a16:creationId xmlns:a16="http://schemas.microsoft.com/office/drawing/2014/main" id="{72720D1F-B9FA-76DB-5422-C80421E93D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39543" y="4562474"/>
                            <a:ext cx="2266" cy="27587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75872"/>
                              <a:gd name="connsiteX1" fmla="*/ 2267 w 2266"/>
                              <a:gd name="connsiteY1" fmla="*/ 274529 h 275872"/>
                              <a:gd name="connsiteX2" fmla="*/ 0 w 2266"/>
                              <a:gd name="connsiteY2" fmla="*/ 275872 h 275872"/>
                              <a:gd name="connsiteX3" fmla="*/ 0 w 2266"/>
                              <a:gd name="connsiteY3" fmla="*/ 1952 h 2758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75872">
                                <a:moveTo>
                                  <a:pt x="2267" y="0"/>
                                </a:moveTo>
                                <a:lnTo>
                                  <a:pt x="2267" y="274529"/>
                                </a:lnTo>
                                <a:lnTo>
                                  <a:pt x="0" y="275872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58" name="Freeform: Shape 12657">
                            <a:extLst>
                              <a:ext uri="{FF2B5EF4-FFF2-40B4-BE49-F238E27FC236}">
                                <a16:creationId xmlns:a16="http://schemas.microsoft.com/office/drawing/2014/main" id="{DCD44EEB-AA91-5169-3514-38FF59D55E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44077" y="4558454"/>
                            <a:ext cx="2266" cy="277310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77310"/>
                              <a:gd name="connsiteX1" fmla="*/ 2267 w 2266"/>
                              <a:gd name="connsiteY1" fmla="*/ 275977 h 277310"/>
                              <a:gd name="connsiteX2" fmla="*/ 0 w 2266"/>
                              <a:gd name="connsiteY2" fmla="*/ 277311 h 277310"/>
                              <a:gd name="connsiteX3" fmla="*/ 0 w 2266"/>
                              <a:gd name="connsiteY3" fmla="*/ 2057 h 2773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77310">
                                <a:moveTo>
                                  <a:pt x="2267" y="0"/>
                                </a:moveTo>
                                <a:lnTo>
                                  <a:pt x="2267" y="275977"/>
                                </a:lnTo>
                                <a:lnTo>
                                  <a:pt x="0" y="277311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1" name="Graphic 7674">
                          <a:extLst>
                            <a:ext uri="{FF2B5EF4-FFF2-40B4-BE49-F238E27FC236}">
                              <a16:creationId xmlns:a16="http://schemas.microsoft.com/office/drawing/2014/main" id="{068D004A-6FCF-E641-F41E-8280A3F32E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52640" y="4547005"/>
                          <a:ext cx="6696" cy="283816"/>
                          <a:chOff x="17852640" y="4547005"/>
                          <a:chExt cx="6696" cy="28381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55" name="Freeform: Shape 12654">
                            <a:extLst>
                              <a:ext uri="{FF2B5EF4-FFF2-40B4-BE49-F238E27FC236}">
                                <a16:creationId xmlns:a16="http://schemas.microsoft.com/office/drawing/2014/main" id="{49BD5379-9D48-4DA0-F7A1-F13A5B7432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52640" y="4550920"/>
                            <a:ext cx="2266" cy="279901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79901"/>
                              <a:gd name="connsiteX1" fmla="*/ 2267 w 2266"/>
                              <a:gd name="connsiteY1" fmla="*/ 278559 h 279901"/>
                              <a:gd name="connsiteX2" fmla="*/ 0 w 2266"/>
                              <a:gd name="connsiteY2" fmla="*/ 279902 h 279901"/>
                              <a:gd name="connsiteX3" fmla="*/ 0 w 2266"/>
                              <a:gd name="connsiteY3" fmla="*/ 1962 h 2799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79901">
                                <a:moveTo>
                                  <a:pt x="2267" y="0"/>
                                </a:moveTo>
                                <a:lnTo>
                                  <a:pt x="2267" y="278559"/>
                                </a:lnTo>
                                <a:lnTo>
                                  <a:pt x="0" y="279902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56" name="Freeform: Shape 12655">
                            <a:extLst>
                              <a:ext uri="{FF2B5EF4-FFF2-40B4-BE49-F238E27FC236}">
                                <a16:creationId xmlns:a16="http://schemas.microsoft.com/office/drawing/2014/main" id="{461DBC4C-1655-15FB-8C5E-BA9207F65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57174" y="4547005"/>
                            <a:ext cx="2162" cy="281130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281130"/>
                              <a:gd name="connsiteX1" fmla="*/ 2162 w 2162"/>
                              <a:gd name="connsiteY1" fmla="*/ 279902 h 281130"/>
                              <a:gd name="connsiteX2" fmla="*/ 0 w 2162"/>
                              <a:gd name="connsiteY2" fmla="*/ 281131 h 281130"/>
                              <a:gd name="connsiteX3" fmla="*/ 0 w 2162"/>
                              <a:gd name="connsiteY3" fmla="*/ 1962 h 28113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281130">
                                <a:moveTo>
                                  <a:pt x="2162" y="0"/>
                                </a:moveTo>
                                <a:lnTo>
                                  <a:pt x="2162" y="279902"/>
                                </a:lnTo>
                                <a:lnTo>
                                  <a:pt x="0" y="281131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2" name="Graphic 7674">
                          <a:extLst>
                            <a:ext uri="{FF2B5EF4-FFF2-40B4-BE49-F238E27FC236}">
                              <a16:creationId xmlns:a16="http://schemas.microsoft.com/office/drawing/2014/main" id="{650E2667-3152-8870-1D33-0B931C5E4B7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65728" y="4535461"/>
                          <a:ext cx="6705" cy="287730"/>
                          <a:chOff x="17865728" y="4535461"/>
                          <a:chExt cx="6705" cy="28773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53" name="Freeform: Shape 12652">
                            <a:extLst>
                              <a:ext uri="{FF2B5EF4-FFF2-40B4-BE49-F238E27FC236}">
                                <a16:creationId xmlns:a16="http://schemas.microsoft.com/office/drawing/2014/main" id="{3CADBA69-7516-4B9B-1343-560C3DE621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65728" y="4539376"/>
                            <a:ext cx="2266" cy="283816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83816"/>
                              <a:gd name="connsiteX1" fmla="*/ 2267 w 2266"/>
                              <a:gd name="connsiteY1" fmla="*/ 282578 h 283816"/>
                              <a:gd name="connsiteX2" fmla="*/ 0 w 2266"/>
                              <a:gd name="connsiteY2" fmla="*/ 283816 h 283816"/>
                              <a:gd name="connsiteX3" fmla="*/ 0 w 2266"/>
                              <a:gd name="connsiteY3" fmla="*/ 1962 h 28381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83816">
                                <a:moveTo>
                                  <a:pt x="2267" y="0"/>
                                </a:moveTo>
                                <a:lnTo>
                                  <a:pt x="2267" y="282578"/>
                                </a:lnTo>
                                <a:lnTo>
                                  <a:pt x="0" y="283816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54" name="Freeform: Shape 12653">
                            <a:extLst>
                              <a:ext uri="{FF2B5EF4-FFF2-40B4-BE49-F238E27FC236}">
                                <a16:creationId xmlns:a16="http://schemas.microsoft.com/office/drawing/2014/main" id="{0546E3C3-179B-06BC-9EA5-8E24D409425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70166" y="4535461"/>
                            <a:ext cx="2266" cy="28525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285254"/>
                              <a:gd name="connsiteX1" fmla="*/ 2267 w 2266"/>
                              <a:gd name="connsiteY1" fmla="*/ 283911 h 285254"/>
                              <a:gd name="connsiteX2" fmla="*/ 0 w 2266"/>
                              <a:gd name="connsiteY2" fmla="*/ 285255 h 285254"/>
                              <a:gd name="connsiteX3" fmla="*/ 0 w 2266"/>
                              <a:gd name="connsiteY3" fmla="*/ 2057 h 285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285254">
                                <a:moveTo>
                                  <a:pt x="2267" y="0"/>
                                </a:moveTo>
                                <a:lnTo>
                                  <a:pt x="2267" y="283911"/>
                                </a:lnTo>
                                <a:lnTo>
                                  <a:pt x="0" y="285255"/>
                                </a:lnTo>
                                <a:lnTo>
                                  <a:pt x="0" y="20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3" name="Graphic 7674">
                          <a:extLst>
                            <a:ext uri="{FF2B5EF4-FFF2-40B4-BE49-F238E27FC236}">
                              <a16:creationId xmlns:a16="http://schemas.microsoft.com/office/drawing/2014/main" id="{A90C5638-88EC-CBAB-D554-68A1B07E7C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78825" y="4523917"/>
                          <a:ext cx="6696" cy="291750"/>
                          <a:chOff x="17878825" y="4523917"/>
                          <a:chExt cx="6696" cy="29175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51" name="Freeform: Shape 12650">
                            <a:extLst>
                              <a:ext uri="{FF2B5EF4-FFF2-40B4-BE49-F238E27FC236}">
                                <a16:creationId xmlns:a16="http://schemas.microsoft.com/office/drawing/2014/main" id="{B8A3C86F-F3CF-45B7-7BD1-9E81F501B8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78825" y="4527936"/>
                            <a:ext cx="2162" cy="287731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287731"/>
                              <a:gd name="connsiteX1" fmla="*/ 2162 w 2162"/>
                              <a:gd name="connsiteY1" fmla="*/ 286493 h 287731"/>
                              <a:gd name="connsiteX2" fmla="*/ 0 w 2162"/>
                              <a:gd name="connsiteY2" fmla="*/ 287731 h 287731"/>
                              <a:gd name="connsiteX3" fmla="*/ 0 w 2162"/>
                              <a:gd name="connsiteY3" fmla="*/ 1857 h 2877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287731">
                                <a:moveTo>
                                  <a:pt x="2162" y="0"/>
                                </a:moveTo>
                                <a:lnTo>
                                  <a:pt x="2162" y="286493"/>
                                </a:lnTo>
                                <a:lnTo>
                                  <a:pt x="0" y="287731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52" name="Freeform: Shape 12651">
                            <a:extLst>
                              <a:ext uri="{FF2B5EF4-FFF2-40B4-BE49-F238E27FC236}">
                                <a16:creationId xmlns:a16="http://schemas.microsoft.com/office/drawing/2014/main" id="{897B4E71-C721-3BEB-66B8-89188DD859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83253" y="4523917"/>
                            <a:ext cx="2267" cy="289169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289169"/>
                              <a:gd name="connsiteX1" fmla="*/ 2267 w 2267"/>
                              <a:gd name="connsiteY1" fmla="*/ 287931 h 289169"/>
                              <a:gd name="connsiteX2" fmla="*/ 0 w 2267"/>
                              <a:gd name="connsiteY2" fmla="*/ 289169 h 289169"/>
                              <a:gd name="connsiteX3" fmla="*/ 0 w 2267"/>
                              <a:gd name="connsiteY3" fmla="*/ 1952 h 28916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289169">
                                <a:moveTo>
                                  <a:pt x="2267" y="0"/>
                                </a:moveTo>
                                <a:lnTo>
                                  <a:pt x="2267" y="287931"/>
                                </a:lnTo>
                                <a:lnTo>
                                  <a:pt x="0" y="289169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4" name="Graphic 7674">
                          <a:extLst>
                            <a:ext uri="{FF2B5EF4-FFF2-40B4-BE49-F238E27FC236}">
                              <a16:creationId xmlns:a16="http://schemas.microsoft.com/office/drawing/2014/main" id="{DC75887E-9C5D-9370-62F3-815035B007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91807" y="4467319"/>
                          <a:ext cx="6810" cy="340823"/>
                          <a:chOff x="17891807" y="4467319"/>
                          <a:chExt cx="6810" cy="34082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49" name="Freeform: Shape 12648">
                            <a:extLst>
                              <a:ext uri="{FF2B5EF4-FFF2-40B4-BE49-F238E27FC236}">
                                <a16:creationId xmlns:a16="http://schemas.microsoft.com/office/drawing/2014/main" id="{AA7D9B38-E833-2D1B-E669-97A6B068D8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91807" y="4516392"/>
                            <a:ext cx="2276" cy="291750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291750"/>
                              <a:gd name="connsiteX1" fmla="*/ 2277 w 2276"/>
                              <a:gd name="connsiteY1" fmla="*/ 290513 h 291750"/>
                              <a:gd name="connsiteX2" fmla="*/ 0 w 2276"/>
                              <a:gd name="connsiteY2" fmla="*/ 291751 h 291750"/>
                              <a:gd name="connsiteX3" fmla="*/ 0 w 2276"/>
                              <a:gd name="connsiteY3" fmla="*/ 1952 h 2917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291750">
                                <a:moveTo>
                                  <a:pt x="2277" y="0"/>
                                </a:moveTo>
                                <a:lnTo>
                                  <a:pt x="2277" y="290513"/>
                                </a:lnTo>
                                <a:lnTo>
                                  <a:pt x="0" y="291751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50" name="Freeform: Shape 12649">
                            <a:extLst>
                              <a:ext uri="{FF2B5EF4-FFF2-40B4-BE49-F238E27FC236}">
                                <a16:creationId xmlns:a16="http://schemas.microsoft.com/office/drawing/2014/main" id="{A398926E-08E2-D89C-2569-9D11BA49FE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96350" y="4467319"/>
                            <a:ext cx="2267" cy="338242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38242"/>
                              <a:gd name="connsiteX1" fmla="*/ 2267 w 2267"/>
                              <a:gd name="connsiteY1" fmla="*/ 336899 h 338242"/>
                              <a:gd name="connsiteX2" fmla="*/ 0 w 2267"/>
                              <a:gd name="connsiteY2" fmla="*/ 338242 h 338242"/>
                              <a:gd name="connsiteX3" fmla="*/ 0 w 2267"/>
                              <a:gd name="connsiteY3" fmla="*/ 1857 h 33824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38242">
                                <a:moveTo>
                                  <a:pt x="2267" y="0"/>
                                </a:moveTo>
                                <a:lnTo>
                                  <a:pt x="2267" y="336899"/>
                                </a:lnTo>
                                <a:lnTo>
                                  <a:pt x="0" y="338242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5" name="Graphic 7674">
                          <a:extLst>
                            <a:ext uri="{FF2B5EF4-FFF2-40B4-BE49-F238E27FC236}">
                              <a16:creationId xmlns:a16="http://schemas.microsoft.com/office/drawing/2014/main" id="{1C08B0AB-391C-C8E3-C209-C18DB7D96B4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04904" y="4456394"/>
                          <a:ext cx="6800" cy="344224"/>
                          <a:chOff x="17904904" y="4456394"/>
                          <a:chExt cx="6800" cy="34422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47" name="Freeform: Shape 12646">
                            <a:extLst>
                              <a:ext uri="{FF2B5EF4-FFF2-40B4-BE49-F238E27FC236}">
                                <a16:creationId xmlns:a16="http://schemas.microsoft.com/office/drawing/2014/main" id="{53CB0A9F-219F-1059-C875-8D09FB27BC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4904" y="4460099"/>
                            <a:ext cx="2266" cy="34051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0518"/>
                              <a:gd name="connsiteX1" fmla="*/ 2267 w 2266"/>
                              <a:gd name="connsiteY1" fmla="*/ 339176 h 340518"/>
                              <a:gd name="connsiteX2" fmla="*/ 0 w 2266"/>
                              <a:gd name="connsiteY2" fmla="*/ 340519 h 340518"/>
                              <a:gd name="connsiteX3" fmla="*/ 0 w 2266"/>
                              <a:gd name="connsiteY3" fmla="*/ 1962 h 34051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0518">
                                <a:moveTo>
                                  <a:pt x="2267" y="0"/>
                                </a:moveTo>
                                <a:lnTo>
                                  <a:pt x="2267" y="339176"/>
                                </a:lnTo>
                                <a:lnTo>
                                  <a:pt x="0" y="340519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48" name="Freeform: Shape 12647">
                            <a:extLst>
                              <a:ext uri="{FF2B5EF4-FFF2-40B4-BE49-F238E27FC236}">
                                <a16:creationId xmlns:a16="http://schemas.microsoft.com/office/drawing/2014/main" id="{ED6832FF-678C-9DC6-D574-3CBC7B48F4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9438" y="4456394"/>
                            <a:ext cx="2266" cy="34164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1642"/>
                              <a:gd name="connsiteX1" fmla="*/ 2267 w 2266"/>
                              <a:gd name="connsiteY1" fmla="*/ 340300 h 341642"/>
                              <a:gd name="connsiteX2" fmla="*/ 0 w 2266"/>
                              <a:gd name="connsiteY2" fmla="*/ 341643 h 341642"/>
                              <a:gd name="connsiteX3" fmla="*/ 0 w 2266"/>
                              <a:gd name="connsiteY3" fmla="*/ 1848 h 34164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1642">
                                <a:moveTo>
                                  <a:pt x="2267" y="0"/>
                                </a:moveTo>
                                <a:lnTo>
                                  <a:pt x="2267" y="340300"/>
                                </a:lnTo>
                                <a:lnTo>
                                  <a:pt x="0" y="341643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6" name="Graphic 7674">
                          <a:extLst>
                            <a:ext uri="{FF2B5EF4-FFF2-40B4-BE49-F238E27FC236}">
                              <a16:creationId xmlns:a16="http://schemas.microsoft.com/office/drawing/2014/main" id="{B487DFC7-866F-04AD-4E10-A33DE245C0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18001" y="4445459"/>
                          <a:ext cx="6696" cy="347633"/>
                          <a:chOff x="17918001" y="4445459"/>
                          <a:chExt cx="6696" cy="34763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45" name="Freeform: Shape 12644">
                            <a:extLst>
                              <a:ext uri="{FF2B5EF4-FFF2-40B4-BE49-F238E27FC236}">
                                <a16:creationId xmlns:a16="http://schemas.microsoft.com/office/drawing/2014/main" id="{43AADFFA-D882-6D6C-9AC7-D5A102ABFE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18001" y="4449174"/>
                            <a:ext cx="2266" cy="343919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3919"/>
                              <a:gd name="connsiteX1" fmla="*/ 2267 w 2266"/>
                              <a:gd name="connsiteY1" fmla="*/ 342576 h 343919"/>
                              <a:gd name="connsiteX2" fmla="*/ 0 w 2266"/>
                              <a:gd name="connsiteY2" fmla="*/ 343919 h 343919"/>
                              <a:gd name="connsiteX3" fmla="*/ 0 w 2266"/>
                              <a:gd name="connsiteY3" fmla="*/ 1953 h 34391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3919">
                                <a:moveTo>
                                  <a:pt x="2267" y="0"/>
                                </a:moveTo>
                                <a:lnTo>
                                  <a:pt x="2267" y="342576"/>
                                </a:lnTo>
                                <a:lnTo>
                                  <a:pt x="0" y="343919"/>
                                </a:lnTo>
                                <a:lnTo>
                                  <a:pt x="0" y="19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46" name="Freeform: Shape 12645">
                            <a:extLst>
                              <a:ext uri="{FF2B5EF4-FFF2-40B4-BE49-F238E27FC236}">
                                <a16:creationId xmlns:a16="http://schemas.microsoft.com/office/drawing/2014/main" id="{5A6CF9E1-2311-C458-7A32-EBC2C506B2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22535" y="4445459"/>
                            <a:ext cx="2162" cy="344947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44947"/>
                              <a:gd name="connsiteX1" fmla="*/ 2162 w 2162"/>
                              <a:gd name="connsiteY1" fmla="*/ 343710 h 344947"/>
                              <a:gd name="connsiteX2" fmla="*/ 0 w 2162"/>
                              <a:gd name="connsiteY2" fmla="*/ 344948 h 344947"/>
                              <a:gd name="connsiteX3" fmla="*/ 0 w 2162"/>
                              <a:gd name="connsiteY3" fmla="*/ 1857 h 3449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44947">
                                <a:moveTo>
                                  <a:pt x="2162" y="0"/>
                                </a:moveTo>
                                <a:lnTo>
                                  <a:pt x="2162" y="343710"/>
                                </a:lnTo>
                                <a:lnTo>
                                  <a:pt x="0" y="344948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7" name="Graphic 7674">
                          <a:extLst>
                            <a:ext uri="{FF2B5EF4-FFF2-40B4-BE49-F238E27FC236}">
                              <a16:creationId xmlns:a16="http://schemas.microsoft.com/office/drawing/2014/main" id="{3875961C-AD1F-965F-D973-599F87A643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31088" y="4434534"/>
                          <a:ext cx="6705" cy="350929"/>
                          <a:chOff x="17931088" y="4434534"/>
                          <a:chExt cx="6705" cy="35092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43" name="Freeform: Shape 12642">
                            <a:extLst>
                              <a:ext uri="{FF2B5EF4-FFF2-40B4-BE49-F238E27FC236}">
                                <a16:creationId xmlns:a16="http://schemas.microsoft.com/office/drawing/2014/main" id="{48FCFFB7-8784-84C0-E287-AD2C117F8C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31088" y="4438249"/>
                            <a:ext cx="2266" cy="34721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7214"/>
                              <a:gd name="connsiteX1" fmla="*/ 2267 w 2266"/>
                              <a:gd name="connsiteY1" fmla="*/ 345977 h 347214"/>
                              <a:gd name="connsiteX2" fmla="*/ 0 w 2266"/>
                              <a:gd name="connsiteY2" fmla="*/ 347215 h 347214"/>
                              <a:gd name="connsiteX3" fmla="*/ 0 w 2266"/>
                              <a:gd name="connsiteY3" fmla="*/ 1848 h 34721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7214">
                                <a:moveTo>
                                  <a:pt x="2267" y="0"/>
                                </a:moveTo>
                                <a:lnTo>
                                  <a:pt x="2267" y="345977"/>
                                </a:lnTo>
                                <a:lnTo>
                                  <a:pt x="0" y="347215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44" name="Freeform: Shape 12643">
                            <a:extLst>
                              <a:ext uri="{FF2B5EF4-FFF2-40B4-BE49-F238E27FC236}">
                                <a16:creationId xmlns:a16="http://schemas.microsoft.com/office/drawing/2014/main" id="{4EEDD847-6BDB-4219-20E6-B0E78765D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35527" y="4434534"/>
                            <a:ext cx="2266" cy="348453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8453"/>
                              <a:gd name="connsiteX1" fmla="*/ 2267 w 2266"/>
                              <a:gd name="connsiteY1" fmla="*/ 347110 h 348453"/>
                              <a:gd name="connsiteX2" fmla="*/ 0 w 2266"/>
                              <a:gd name="connsiteY2" fmla="*/ 348453 h 348453"/>
                              <a:gd name="connsiteX3" fmla="*/ 0 w 2266"/>
                              <a:gd name="connsiteY3" fmla="*/ 1857 h 3484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8453">
                                <a:moveTo>
                                  <a:pt x="2267" y="0"/>
                                </a:moveTo>
                                <a:lnTo>
                                  <a:pt x="2267" y="347110"/>
                                </a:lnTo>
                                <a:lnTo>
                                  <a:pt x="0" y="348453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8" name="Graphic 7674">
                          <a:extLst>
                            <a:ext uri="{FF2B5EF4-FFF2-40B4-BE49-F238E27FC236}">
                              <a16:creationId xmlns:a16="http://schemas.microsoft.com/office/drawing/2014/main" id="{5725844F-0785-2EE1-AB3E-1E8F00A24A5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44185" y="4423504"/>
                          <a:ext cx="6696" cy="354425"/>
                          <a:chOff x="17944185" y="4423504"/>
                          <a:chExt cx="6696" cy="35442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41" name="Freeform: Shape 12640">
                            <a:extLst>
                              <a:ext uri="{FF2B5EF4-FFF2-40B4-BE49-F238E27FC236}">
                                <a16:creationId xmlns:a16="http://schemas.microsoft.com/office/drawing/2014/main" id="{A366186D-50F8-66A2-711A-6CD34A397E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44185" y="4427314"/>
                            <a:ext cx="2162" cy="350615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50615"/>
                              <a:gd name="connsiteX1" fmla="*/ 2162 w 2162"/>
                              <a:gd name="connsiteY1" fmla="*/ 349387 h 350615"/>
                              <a:gd name="connsiteX2" fmla="*/ 0 w 2162"/>
                              <a:gd name="connsiteY2" fmla="*/ 350615 h 350615"/>
                              <a:gd name="connsiteX3" fmla="*/ 0 w 2162"/>
                              <a:gd name="connsiteY3" fmla="*/ 1857 h 3506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50615">
                                <a:moveTo>
                                  <a:pt x="2162" y="0"/>
                                </a:moveTo>
                                <a:lnTo>
                                  <a:pt x="2162" y="349387"/>
                                </a:lnTo>
                                <a:lnTo>
                                  <a:pt x="0" y="350615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42" name="Freeform: Shape 12641">
                            <a:extLst>
                              <a:ext uri="{FF2B5EF4-FFF2-40B4-BE49-F238E27FC236}">
                                <a16:creationId xmlns:a16="http://schemas.microsoft.com/office/drawing/2014/main" id="{E86FCC56-CD01-43D7-AB16-70053A2C0F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48614" y="4423504"/>
                            <a:ext cx="2267" cy="351853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51853"/>
                              <a:gd name="connsiteX1" fmla="*/ 2267 w 2267"/>
                              <a:gd name="connsiteY1" fmla="*/ 350616 h 351853"/>
                              <a:gd name="connsiteX2" fmla="*/ 0 w 2267"/>
                              <a:gd name="connsiteY2" fmla="*/ 351854 h 351853"/>
                              <a:gd name="connsiteX3" fmla="*/ 0 w 2267"/>
                              <a:gd name="connsiteY3" fmla="*/ 1953 h 3518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51853">
                                <a:moveTo>
                                  <a:pt x="2267" y="0"/>
                                </a:moveTo>
                                <a:lnTo>
                                  <a:pt x="2267" y="350616"/>
                                </a:lnTo>
                                <a:lnTo>
                                  <a:pt x="0" y="351854"/>
                                </a:lnTo>
                                <a:lnTo>
                                  <a:pt x="0" y="19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39" name="Graphic 7674">
                          <a:extLst>
                            <a:ext uri="{FF2B5EF4-FFF2-40B4-BE49-F238E27FC236}">
                              <a16:creationId xmlns:a16="http://schemas.microsoft.com/office/drawing/2014/main" id="{3E375320-D3B3-54F7-4939-96093A3E69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57168" y="4412579"/>
                          <a:ext cx="6810" cy="357825"/>
                          <a:chOff x="17957168" y="4412579"/>
                          <a:chExt cx="6810" cy="35782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39" name="Freeform: Shape 12638">
                            <a:extLst>
                              <a:ext uri="{FF2B5EF4-FFF2-40B4-BE49-F238E27FC236}">
                                <a16:creationId xmlns:a16="http://schemas.microsoft.com/office/drawing/2014/main" id="{088E3E01-53D6-7348-6140-5ED4BD0A6E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57168" y="4416389"/>
                            <a:ext cx="2276" cy="354015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354015"/>
                              <a:gd name="connsiteX1" fmla="*/ 2277 w 2276"/>
                              <a:gd name="connsiteY1" fmla="*/ 352777 h 354015"/>
                              <a:gd name="connsiteX2" fmla="*/ 0 w 2276"/>
                              <a:gd name="connsiteY2" fmla="*/ 354016 h 354015"/>
                              <a:gd name="connsiteX3" fmla="*/ 0 w 2276"/>
                              <a:gd name="connsiteY3" fmla="*/ 1857 h 3540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54015">
                                <a:moveTo>
                                  <a:pt x="2277" y="0"/>
                                </a:moveTo>
                                <a:lnTo>
                                  <a:pt x="2277" y="352777"/>
                                </a:lnTo>
                                <a:lnTo>
                                  <a:pt x="0" y="354016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40" name="Freeform: Shape 12639">
                            <a:extLst>
                              <a:ext uri="{FF2B5EF4-FFF2-40B4-BE49-F238E27FC236}">
                                <a16:creationId xmlns:a16="http://schemas.microsoft.com/office/drawing/2014/main" id="{0DEF8043-9E8C-03F6-26ED-CFB86469FF4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61711" y="4412579"/>
                            <a:ext cx="2267" cy="355253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55253"/>
                              <a:gd name="connsiteX1" fmla="*/ 2267 w 2267"/>
                              <a:gd name="connsiteY1" fmla="*/ 353911 h 355253"/>
                              <a:gd name="connsiteX2" fmla="*/ 0 w 2267"/>
                              <a:gd name="connsiteY2" fmla="*/ 355254 h 355253"/>
                              <a:gd name="connsiteX3" fmla="*/ 0 w 2267"/>
                              <a:gd name="connsiteY3" fmla="*/ 1848 h 35525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55253">
                                <a:moveTo>
                                  <a:pt x="2267" y="0"/>
                                </a:moveTo>
                                <a:lnTo>
                                  <a:pt x="2267" y="353911"/>
                                </a:lnTo>
                                <a:lnTo>
                                  <a:pt x="0" y="355254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0" name="Graphic 7674">
                          <a:extLst>
                            <a:ext uri="{FF2B5EF4-FFF2-40B4-BE49-F238E27FC236}">
                              <a16:creationId xmlns:a16="http://schemas.microsoft.com/office/drawing/2014/main" id="{670B0530-BEFE-6843-3F33-2451444356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70264" y="4401644"/>
                          <a:ext cx="6705" cy="361235"/>
                          <a:chOff x="17970264" y="4401644"/>
                          <a:chExt cx="6705" cy="36123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37" name="Freeform: Shape 12636">
                            <a:extLst>
                              <a:ext uri="{FF2B5EF4-FFF2-40B4-BE49-F238E27FC236}">
                                <a16:creationId xmlns:a16="http://schemas.microsoft.com/office/drawing/2014/main" id="{7C2F52C4-CBC9-E974-501C-D7924D3C3A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0264" y="4405359"/>
                            <a:ext cx="2266" cy="357520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57520"/>
                              <a:gd name="connsiteX1" fmla="*/ 2267 w 2266"/>
                              <a:gd name="connsiteY1" fmla="*/ 356188 h 357520"/>
                              <a:gd name="connsiteX2" fmla="*/ 0 w 2266"/>
                              <a:gd name="connsiteY2" fmla="*/ 357521 h 357520"/>
                              <a:gd name="connsiteX3" fmla="*/ 0 w 2266"/>
                              <a:gd name="connsiteY3" fmla="*/ 1962 h 3575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57520">
                                <a:moveTo>
                                  <a:pt x="2267" y="0"/>
                                </a:moveTo>
                                <a:lnTo>
                                  <a:pt x="2267" y="356188"/>
                                </a:lnTo>
                                <a:lnTo>
                                  <a:pt x="0" y="357521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38" name="Freeform: Shape 12637">
                            <a:extLst>
                              <a:ext uri="{FF2B5EF4-FFF2-40B4-BE49-F238E27FC236}">
                                <a16:creationId xmlns:a16="http://schemas.microsoft.com/office/drawing/2014/main" id="{A8CAC42E-E28C-4649-D2DF-15C6B889F6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4798" y="4401644"/>
                            <a:ext cx="2171" cy="358663"/>
                          </a:xfrm>
                          <a:custGeom>
                            <a:avLst/>
                            <a:gdLst>
                              <a:gd name="connsiteX0" fmla="*/ 2171 w 2171"/>
                              <a:gd name="connsiteY0" fmla="*/ 0 h 358663"/>
                              <a:gd name="connsiteX1" fmla="*/ 2171 w 2171"/>
                              <a:gd name="connsiteY1" fmla="*/ 357321 h 358663"/>
                              <a:gd name="connsiteX2" fmla="*/ 0 w 2171"/>
                              <a:gd name="connsiteY2" fmla="*/ 358664 h 358663"/>
                              <a:gd name="connsiteX3" fmla="*/ 0 w 2171"/>
                              <a:gd name="connsiteY3" fmla="*/ 1857 h 35866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71" h="358663">
                                <a:moveTo>
                                  <a:pt x="2171" y="0"/>
                                </a:moveTo>
                                <a:lnTo>
                                  <a:pt x="2171" y="357321"/>
                                </a:lnTo>
                                <a:lnTo>
                                  <a:pt x="0" y="358664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1" name="Graphic 7674">
                          <a:extLst>
                            <a:ext uri="{FF2B5EF4-FFF2-40B4-BE49-F238E27FC236}">
                              <a16:creationId xmlns:a16="http://schemas.microsoft.com/office/drawing/2014/main" id="{D5E5157A-1FB0-3F0D-4E96-2186B1FA23F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83361" y="4390719"/>
                          <a:ext cx="6696" cy="364636"/>
                          <a:chOff x="17983361" y="4390719"/>
                          <a:chExt cx="6696" cy="36463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35" name="Freeform: Shape 12634">
                            <a:extLst>
                              <a:ext uri="{FF2B5EF4-FFF2-40B4-BE49-F238E27FC236}">
                                <a16:creationId xmlns:a16="http://schemas.microsoft.com/office/drawing/2014/main" id="{1BA18D1A-0C8D-5556-FB0C-E5C85AC25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83361" y="4394434"/>
                            <a:ext cx="2266" cy="360921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0921"/>
                              <a:gd name="connsiteX1" fmla="*/ 2267 w 2266"/>
                              <a:gd name="connsiteY1" fmla="*/ 359578 h 360921"/>
                              <a:gd name="connsiteX2" fmla="*/ 0 w 2266"/>
                              <a:gd name="connsiteY2" fmla="*/ 360922 h 360921"/>
                              <a:gd name="connsiteX3" fmla="*/ 0 w 2266"/>
                              <a:gd name="connsiteY3" fmla="*/ 1953 h 36092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0921">
                                <a:moveTo>
                                  <a:pt x="2267" y="0"/>
                                </a:moveTo>
                                <a:lnTo>
                                  <a:pt x="2267" y="359578"/>
                                </a:lnTo>
                                <a:lnTo>
                                  <a:pt x="0" y="360922"/>
                                </a:lnTo>
                                <a:lnTo>
                                  <a:pt x="0" y="19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36" name="Freeform: Shape 12635">
                            <a:extLst>
                              <a:ext uri="{FF2B5EF4-FFF2-40B4-BE49-F238E27FC236}">
                                <a16:creationId xmlns:a16="http://schemas.microsoft.com/office/drawing/2014/main" id="{E8E32039-DD78-9B4B-16FE-93368F1C15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87791" y="4390719"/>
                            <a:ext cx="2266" cy="36206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2064"/>
                              <a:gd name="connsiteX1" fmla="*/ 2267 w 2266"/>
                              <a:gd name="connsiteY1" fmla="*/ 360721 h 362064"/>
                              <a:gd name="connsiteX2" fmla="*/ 0 w 2266"/>
                              <a:gd name="connsiteY2" fmla="*/ 362064 h 362064"/>
                              <a:gd name="connsiteX3" fmla="*/ 0 w 2266"/>
                              <a:gd name="connsiteY3" fmla="*/ 1962 h 3620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2064">
                                <a:moveTo>
                                  <a:pt x="2267" y="0"/>
                                </a:moveTo>
                                <a:lnTo>
                                  <a:pt x="2267" y="360721"/>
                                </a:lnTo>
                                <a:lnTo>
                                  <a:pt x="0" y="362064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2" name="Graphic 7674">
                          <a:extLst>
                            <a:ext uri="{FF2B5EF4-FFF2-40B4-BE49-F238E27FC236}">
                              <a16:creationId xmlns:a16="http://schemas.microsoft.com/office/drawing/2014/main" id="{7D282D1D-D96D-DEEB-F574-DD1DBDBC0A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96449" y="4379794"/>
                          <a:ext cx="6705" cy="367931"/>
                          <a:chOff x="17996449" y="4379794"/>
                          <a:chExt cx="6705" cy="36793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33" name="Freeform: Shape 12632">
                            <a:extLst>
                              <a:ext uri="{FF2B5EF4-FFF2-40B4-BE49-F238E27FC236}">
                                <a16:creationId xmlns:a16="http://schemas.microsoft.com/office/drawing/2014/main" id="{51F348CF-00F2-CACA-FB01-AF37A4F73C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96449" y="4383604"/>
                            <a:ext cx="2162" cy="364121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64121"/>
                              <a:gd name="connsiteX1" fmla="*/ 2162 w 2162"/>
                              <a:gd name="connsiteY1" fmla="*/ 362884 h 364121"/>
                              <a:gd name="connsiteX2" fmla="*/ 0 w 2162"/>
                              <a:gd name="connsiteY2" fmla="*/ 364122 h 364121"/>
                              <a:gd name="connsiteX3" fmla="*/ 0 w 2162"/>
                              <a:gd name="connsiteY3" fmla="*/ 1753 h 36412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64121">
                                <a:moveTo>
                                  <a:pt x="2162" y="0"/>
                                </a:moveTo>
                                <a:lnTo>
                                  <a:pt x="2162" y="362884"/>
                                </a:lnTo>
                                <a:lnTo>
                                  <a:pt x="0" y="364122"/>
                                </a:lnTo>
                                <a:lnTo>
                                  <a:pt x="0" y="17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34" name="Freeform: Shape 12633">
                            <a:extLst>
                              <a:ext uri="{FF2B5EF4-FFF2-40B4-BE49-F238E27FC236}">
                                <a16:creationId xmlns:a16="http://schemas.microsoft.com/office/drawing/2014/main" id="{B6C8DF41-CE00-BFB0-3F14-A88A6FA585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00888" y="4379794"/>
                            <a:ext cx="2266" cy="365455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5455"/>
                              <a:gd name="connsiteX1" fmla="*/ 2267 w 2266"/>
                              <a:gd name="connsiteY1" fmla="*/ 364122 h 365455"/>
                              <a:gd name="connsiteX2" fmla="*/ 0 w 2266"/>
                              <a:gd name="connsiteY2" fmla="*/ 365455 h 365455"/>
                              <a:gd name="connsiteX3" fmla="*/ 0 w 2266"/>
                              <a:gd name="connsiteY3" fmla="*/ 1857 h 36545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5455">
                                <a:moveTo>
                                  <a:pt x="2267" y="0"/>
                                </a:moveTo>
                                <a:lnTo>
                                  <a:pt x="2267" y="364122"/>
                                </a:lnTo>
                                <a:lnTo>
                                  <a:pt x="0" y="365455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3" name="Graphic 7674">
                          <a:extLst>
                            <a:ext uri="{FF2B5EF4-FFF2-40B4-BE49-F238E27FC236}">
                              <a16:creationId xmlns:a16="http://schemas.microsoft.com/office/drawing/2014/main" id="{3C6EA455-4216-AF8A-410F-69122CBC34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09441" y="4368764"/>
                          <a:ext cx="6801" cy="371541"/>
                          <a:chOff x="18009441" y="4368764"/>
                          <a:chExt cx="6801" cy="37154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31" name="Freeform: Shape 12630">
                            <a:extLst>
                              <a:ext uri="{FF2B5EF4-FFF2-40B4-BE49-F238E27FC236}">
                                <a16:creationId xmlns:a16="http://schemas.microsoft.com/office/drawing/2014/main" id="{DF78C60E-1411-D8AB-AFD7-83940948FD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09441" y="4372574"/>
                            <a:ext cx="2267" cy="367731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67731"/>
                              <a:gd name="connsiteX1" fmla="*/ 2267 w 2267"/>
                              <a:gd name="connsiteY1" fmla="*/ 366389 h 367731"/>
                              <a:gd name="connsiteX2" fmla="*/ 0 w 2267"/>
                              <a:gd name="connsiteY2" fmla="*/ 367732 h 367731"/>
                              <a:gd name="connsiteX3" fmla="*/ 0 w 2267"/>
                              <a:gd name="connsiteY3" fmla="*/ 1962 h 3677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67731">
                                <a:moveTo>
                                  <a:pt x="2267" y="0"/>
                                </a:moveTo>
                                <a:lnTo>
                                  <a:pt x="2267" y="366389"/>
                                </a:lnTo>
                                <a:lnTo>
                                  <a:pt x="0" y="367732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32" name="Freeform: Shape 12631">
                            <a:extLst>
                              <a:ext uri="{FF2B5EF4-FFF2-40B4-BE49-F238E27FC236}">
                                <a16:creationId xmlns:a16="http://schemas.microsoft.com/office/drawing/2014/main" id="{9A5DECEC-781E-5B04-16E7-5748FC0A7C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13975" y="4368764"/>
                            <a:ext cx="2267" cy="368864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68864"/>
                              <a:gd name="connsiteX1" fmla="*/ 2267 w 2267"/>
                              <a:gd name="connsiteY1" fmla="*/ 367627 h 368864"/>
                              <a:gd name="connsiteX2" fmla="*/ 0 w 2267"/>
                              <a:gd name="connsiteY2" fmla="*/ 368865 h 368864"/>
                              <a:gd name="connsiteX3" fmla="*/ 0 w 2267"/>
                              <a:gd name="connsiteY3" fmla="*/ 1952 h 3688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68864">
                                <a:moveTo>
                                  <a:pt x="2267" y="0"/>
                                </a:moveTo>
                                <a:lnTo>
                                  <a:pt x="2267" y="367627"/>
                                </a:lnTo>
                                <a:lnTo>
                                  <a:pt x="0" y="368865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4" name="Graphic 7674">
                          <a:extLst>
                            <a:ext uri="{FF2B5EF4-FFF2-40B4-BE49-F238E27FC236}">
                              <a16:creationId xmlns:a16="http://schemas.microsoft.com/office/drawing/2014/main" id="{0760645D-C5C0-E189-B93B-5D04FBC209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22528" y="4357934"/>
                          <a:ext cx="6705" cy="374741"/>
                          <a:chOff x="18022528" y="4357934"/>
                          <a:chExt cx="6705" cy="37474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29" name="Freeform: Shape 12628">
                            <a:extLst>
                              <a:ext uri="{FF2B5EF4-FFF2-40B4-BE49-F238E27FC236}">
                                <a16:creationId xmlns:a16="http://schemas.microsoft.com/office/drawing/2014/main" id="{80770470-7FA9-98C5-268A-89630D935E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22528" y="4361649"/>
                            <a:ext cx="2276" cy="371027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371027"/>
                              <a:gd name="connsiteX1" fmla="*/ 2277 w 2276"/>
                              <a:gd name="connsiteY1" fmla="*/ 369789 h 371027"/>
                              <a:gd name="connsiteX2" fmla="*/ 0 w 2276"/>
                              <a:gd name="connsiteY2" fmla="*/ 371027 h 371027"/>
                              <a:gd name="connsiteX3" fmla="*/ 0 w 2276"/>
                              <a:gd name="connsiteY3" fmla="*/ 1857 h 3710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71027">
                                <a:moveTo>
                                  <a:pt x="2277" y="0"/>
                                </a:moveTo>
                                <a:lnTo>
                                  <a:pt x="2277" y="369789"/>
                                </a:lnTo>
                                <a:lnTo>
                                  <a:pt x="0" y="371027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30" name="Freeform: Shape 12629">
                            <a:extLst>
                              <a:ext uri="{FF2B5EF4-FFF2-40B4-BE49-F238E27FC236}">
                                <a16:creationId xmlns:a16="http://schemas.microsoft.com/office/drawing/2014/main" id="{4A585DB4-0B48-547B-F4DF-E242A28B5E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27071" y="4357934"/>
                            <a:ext cx="2162" cy="372160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72160"/>
                              <a:gd name="connsiteX1" fmla="*/ 2162 w 2162"/>
                              <a:gd name="connsiteY1" fmla="*/ 370932 h 372160"/>
                              <a:gd name="connsiteX2" fmla="*/ 0 w 2162"/>
                              <a:gd name="connsiteY2" fmla="*/ 372161 h 372160"/>
                              <a:gd name="connsiteX3" fmla="*/ 0 w 2162"/>
                              <a:gd name="connsiteY3" fmla="*/ 1753 h 37216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72160">
                                <a:moveTo>
                                  <a:pt x="2162" y="0"/>
                                </a:moveTo>
                                <a:lnTo>
                                  <a:pt x="2162" y="370932"/>
                                </a:lnTo>
                                <a:lnTo>
                                  <a:pt x="0" y="372161"/>
                                </a:lnTo>
                                <a:lnTo>
                                  <a:pt x="0" y="17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5" name="Graphic 7674">
                          <a:extLst>
                            <a:ext uri="{FF2B5EF4-FFF2-40B4-BE49-F238E27FC236}">
                              <a16:creationId xmlns:a16="http://schemas.microsoft.com/office/drawing/2014/main" id="{B29865AA-4277-EE46-7AAB-0D508112632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35625" y="4347009"/>
                          <a:ext cx="6705" cy="378142"/>
                          <a:chOff x="18035625" y="4347009"/>
                          <a:chExt cx="6705" cy="37814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27" name="Freeform: Shape 12626">
                            <a:extLst>
                              <a:ext uri="{FF2B5EF4-FFF2-40B4-BE49-F238E27FC236}">
                                <a16:creationId xmlns:a16="http://schemas.microsoft.com/office/drawing/2014/main" id="{E742F344-1750-8A4D-08EA-D666F239BF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35625" y="4350724"/>
                            <a:ext cx="2266" cy="37442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74427"/>
                              <a:gd name="connsiteX1" fmla="*/ 2267 w 2266"/>
                              <a:gd name="connsiteY1" fmla="*/ 373085 h 374427"/>
                              <a:gd name="connsiteX2" fmla="*/ 0 w 2266"/>
                              <a:gd name="connsiteY2" fmla="*/ 374428 h 374427"/>
                              <a:gd name="connsiteX3" fmla="*/ 0 w 2266"/>
                              <a:gd name="connsiteY3" fmla="*/ 1848 h 3744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74427">
                                <a:moveTo>
                                  <a:pt x="2267" y="0"/>
                                </a:moveTo>
                                <a:lnTo>
                                  <a:pt x="2267" y="373085"/>
                                </a:lnTo>
                                <a:lnTo>
                                  <a:pt x="0" y="374428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28" name="Freeform: Shape 12627">
                            <a:extLst>
                              <a:ext uri="{FF2B5EF4-FFF2-40B4-BE49-F238E27FC236}">
                                <a16:creationId xmlns:a16="http://schemas.microsoft.com/office/drawing/2014/main" id="{82DDAB8E-29C2-23AF-A201-F5FAFD0FF4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40054" y="4347009"/>
                            <a:ext cx="2276" cy="375561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75561"/>
                              <a:gd name="connsiteX1" fmla="*/ 2276 w 2276"/>
                              <a:gd name="connsiteY1" fmla="*/ 374228 h 375561"/>
                              <a:gd name="connsiteX2" fmla="*/ 0 w 2276"/>
                              <a:gd name="connsiteY2" fmla="*/ 375561 h 375561"/>
                              <a:gd name="connsiteX3" fmla="*/ 0 w 2276"/>
                              <a:gd name="connsiteY3" fmla="*/ 1857 h 37556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75561">
                                <a:moveTo>
                                  <a:pt x="2276" y="0"/>
                                </a:moveTo>
                                <a:lnTo>
                                  <a:pt x="2276" y="374228"/>
                                </a:lnTo>
                                <a:lnTo>
                                  <a:pt x="0" y="375561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6" name="Graphic 7674">
                          <a:extLst>
                            <a:ext uri="{FF2B5EF4-FFF2-40B4-BE49-F238E27FC236}">
                              <a16:creationId xmlns:a16="http://schemas.microsoft.com/office/drawing/2014/main" id="{AECAEBDE-9C3D-B2A7-1C21-B072CB17D0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48722" y="4335979"/>
                          <a:ext cx="6696" cy="381647"/>
                          <a:chOff x="18048722" y="4335979"/>
                          <a:chExt cx="6696" cy="38164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25" name="Freeform: Shape 12624">
                            <a:extLst>
                              <a:ext uri="{FF2B5EF4-FFF2-40B4-BE49-F238E27FC236}">
                                <a16:creationId xmlns:a16="http://schemas.microsoft.com/office/drawing/2014/main" id="{54598EFD-A534-6C7C-213B-C5A02FA29F7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48722" y="4339789"/>
                            <a:ext cx="2162" cy="377837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77837"/>
                              <a:gd name="connsiteX1" fmla="*/ 2162 w 2162"/>
                              <a:gd name="connsiteY1" fmla="*/ 376600 h 377837"/>
                              <a:gd name="connsiteX2" fmla="*/ 0 w 2162"/>
                              <a:gd name="connsiteY2" fmla="*/ 377838 h 377837"/>
                              <a:gd name="connsiteX3" fmla="*/ 0 w 2162"/>
                              <a:gd name="connsiteY3" fmla="*/ 1857 h 3778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77837">
                                <a:moveTo>
                                  <a:pt x="2162" y="0"/>
                                </a:moveTo>
                                <a:lnTo>
                                  <a:pt x="2162" y="376600"/>
                                </a:lnTo>
                                <a:lnTo>
                                  <a:pt x="0" y="377838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26" name="Freeform: Shape 12625">
                            <a:extLst>
                              <a:ext uri="{FF2B5EF4-FFF2-40B4-BE49-F238E27FC236}">
                                <a16:creationId xmlns:a16="http://schemas.microsoft.com/office/drawing/2014/main" id="{B299ED27-616F-F4CB-A38C-945148D78B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53151" y="4335979"/>
                            <a:ext cx="2266" cy="379066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79066"/>
                              <a:gd name="connsiteX1" fmla="*/ 2267 w 2266"/>
                              <a:gd name="connsiteY1" fmla="*/ 377733 h 379066"/>
                              <a:gd name="connsiteX2" fmla="*/ 0 w 2266"/>
                              <a:gd name="connsiteY2" fmla="*/ 379066 h 379066"/>
                              <a:gd name="connsiteX3" fmla="*/ 0 w 2266"/>
                              <a:gd name="connsiteY3" fmla="*/ 1953 h 37906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79066">
                                <a:moveTo>
                                  <a:pt x="2267" y="0"/>
                                </a:moveTo>
                                <a:lnTo>
                                  <a:pt x="2267" y="377733"/>
                                </a:lnTo>
                                <a:lnTo>
                                  <a:pt x="0" y="379066"/>
                                </a:lnTo>
                                <a:lnTo>
                                  <a:pt x="0" y="19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7" name="Graphic 7674">
                          <a:extLst>
                            <a:ext uri="{FF2B5EF4-FFF2-40B4-BE49-F238E27FC236}">
                              <a16:creationId xmlns:a16="http://schemas.microsoft.com/office/drawing/2014/main" id="{33D32D3C-D73C-427D-102F-407A1E87F0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61704" y="4325054"/>
                          <a:ext cx="6810" cy="385048"/>
                          <a:chOff x="18061704" y="4325054"/>
                          <a:chExt cx="6810" cy="38504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23" name="Freeform: Shape 12622">
                            <a:extLst>
                              <a:ext uri="{FF2B5EF4-FFF2-40B4-BE49-F238E27FC236}">
                                <a16:creationId xmlns:a16="http://schemas.microsoft.com/office/drawing/2014/main" id="{170A06B4-8550-A74C-0824-A59BDD11F6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61704" y="4328864"/>
                            <a:ext cx="2267" cy="381238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81238"/>
                              <a:gd name="connsiteX1" fmla="*/ 2267 w 2267"/>
                              <a:gd name="connsiteY1" fmla="*/ 379895 h 381238"/>
                              <a:gd name="connsiteX2" fmla="*/ 0 w 2267"/>
                              <a:gd name="connsiteY2" fmla="*/ 381238 h 381238"/>
                              <a:gd name="connsiteX3" fmla="*/ 0 w 2267"/>
                              <a:gd name="connsiteY3" fmla="*/ 1857 h 3812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81238">
                                <a:moveTo>
                                  <a:pt x="2267" y="0"/>
                                </a:moveTo>
                                <a:lnTo>
                                  <a:pt x="2267" y="379895"/>
                                </a:lnTo>
                                <a:lnTo>
                                  <a:pt x="0" y="381238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24" name="Freeform: Shape 12623">
                            <a:extLst>
                              <a:ext uri="{FF2B5EF4-FFF2-40B4-BE49-F238E27FC236}">
                                <a16:creationId xmlns:a16="http://schemas.microsoft.com/office/drawing/2014/main" id="{699C7301-8302-E685-A3F8-27D0E4F191D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66248" y="4325054"/>
                            <a:ext cx="2266" cy="38246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82467"/>
                              <a:gd name="connsiteX1" fmla="*/ 2267 w 2266"/>
                              <a:gd name="connsiteY1" fmla="*/ 381124 h 382467"/>
                              <a:gd name="connsiteX2" fmla="*/ 0 w 2266"/>
                              <a:gd name="connsiteY2" fmla="*/ 382467 h 382467"/>
                              <a:gd name="connsiteX3" fmla="*/ 0 w 2266"/>
                              <a:gd name="connsiteY3" fmla="*/ 1848 h 3824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82467">
                                <a:moveTo>
                                  <a:pt x="2267" y="0"/>
                                </a:moveTo>
                                <a:lnTo>
                                  <a:pt x="2267" y="381124"/>
                                </a:lnTo>
                                <a:lnTo>
                                  <a:pt x="0" y="382467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8" name="Graphic 7674">
                          <a:extLst>
                            <a:ext uri="{FF2B5EF4-FFF2-40B4-BE49-F238E27FC236}">
                              <a16:creationId xmlns:a16="http://schemas.microsoft.com/office/drawing/2014/main" id="{C9D395CE-8B84-FC5F-4AD0-72CD0B4EC7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74801" y="4314014"/>
                          <a:ext cx="6801" cy="388562"/>
                          <a:chOff x="18074801" y="4314014"/>
                          <a:chExt cx="6801" cy="38856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21" name="Freeform: Shape 12620">
                            <a:extLst>
                              <a:ext uri="{FF2B5EF4-FFF2-40B4-BE49-F238E27FC236}">
                                <a16:creationId xmlns:a16="http://schemas.microsoft.com/office/drawing/2014/main" id="{E62C6D17-A5B7-39B3-E575-3BCC7176C4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74801" y="4317834"/>
                            <a:ext cx="2267" cy="384743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84743"/>
                              <a:gd name="connsiteX1" fmla="*/ 2267 w 2267"/>
                              <a:gd name="connsiteY1" fmla="*/ 383400 h 384743"/>
                              <a:gd name="connsiteX2" fmla="*/ 0 w 2267"/>
                              <a:gd name="connsiteY2" fmla="*/ 384743 h 384743"/>
                              <a:gd name="connsiteX3" fmla="*/ 0 w 2267"/>
                              <a:gd name="connsiteY3" fmla="*/ 1962 h 3847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84743">
                                <a:moveTo>
                                  <a:pt x="2267" y="0"/>
                                </a:moveTo>
                                <a:lnTo>
                                  <a:pt x="2267" y="383400"/>
                                </a:lnTo>
                                <a:lnTo>
                                  <a:pt x="0" y="384743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22" name="Freeform: Shape 12621">
                            <a:extLst>
                              <a:ext uri="{FF2B5EF4-FFF2-40B4-BE49-F238E27FC236}">
                                <a16:creationId xmlns:a16="http://schemas.microsoft.com/office/drawing/2014/main" id="{57876BE3-1A38-7534-D5D1-7B4377FB66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79335" y="4314014"/>
                            <a:ext cx="2267" cy="385876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85876"/>
                              <a:gd name="connsiteX1" fmla="*/ 2267 w 2267"/>
                              <a:gd name="connsiteY1" fmla="*/ 384639 h 385876"/>
                              <a:gd name="connsiteX2" fmla="*/ 0 w 2267"/>
                              <a:gd name="connsiteY2" fmla="*/ 385877 h 385876"/>
                              <a:gd name="connsiteX3" fmla="*/ 0 w 2267"/>
                              <a:gd name="connsiteY3" fmla="*/ 1962 h 3858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85876">
                                <a:moveTo>
                                  <a:pt x="2267" y="0"/>
                                </a:moveTo>
                                <a:lnTo>
                                  <a:pt x="2267" y="384639"/>
                                </a:lnTo>
                                <a:lnTo>
                                  <a:pt x="0" y="385877"/>
                                </a:lnTo>
                                <a:lnTo>
                                  <a:pt x="0" y="196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49" name="Graphic 7674">
                          <a:extLst>
                            <a:ext uri="{FF2B5EF4-FFF2-40B4-BE49-F238E27FC236}">
                              <a16:creationId xmlns:a16="http://schemas.microsoft.com/office/drawing/2014/main" id="{DF290440-EA47-AAB9-6EE2-BC86FE7DBB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87889" y="4303194"/>
                          <a:ext cx="6705" cy="391753"/>
                          <a:chOff x="18087889" y="4303194"/>
                          <a:chExt cx="6705" cy="391753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19" name="Freeform: Shape 12618">
                            <a:extLst>
                              <a:ext uri="{FF2B5EF4-FFF2-40B4-BE49-F238E27FC236}">
                                <a16:creationId xmlns:a16="http://schemas.microsoft.com/office/drawing/2014/main" id="{B2DE8D60-D997-4EC8-EEF6-12B1A82FFA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87889" y="4306909"/>
                            <a:ext cx="2276" cy="388039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388039"/>
                              <a:gd name="connsiteX1" fmla="*/ 2277 w 2276"/>
                              <a:gd name="connsiteY1" fmla="*/ 386801 h 388039"/>
                              <a:gd name="connsiteX2" fmla="*/ 0 w 2276"/>
                              <a:gd name="connsiteY2" fmla="*/ 388039 h 388039"/>
                              <a:gd name="connsiteX3" fmla="*/ 0 w 2276"/>
                              <a:gd name="connsiteY3" fmla="*/ 1848 h 388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88039">
                                <a:moveTo>
                                  <a:pt x="2277" y="0"/>
                                </a:moveTo>
                                <a:lnTo>
                                  <a:pt x="2277" y="386801"/>
                                </a:lnTo>
                                <a:lnTo>
                                  <a:pt x="0" y="388039"/>
                                </a:lnTo>
                                <a:lnTo>
                                  <a:pt x="0" y="18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20" name="Freeform: Shape 12619">
                            <a:extLst>
                              <a:ext uri="{FF2B5EF4-FFF2-40B4-BE49-F238E27FC236}">
                                <a16:creationId xmlns:a16="http://schemas.microsoft.com/office/drawing/2014/main" id="{F4ACFBBB-EADE-F46E-DA71-A45723066A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92432" y="4303194"/>
                            <a:ext cx="2162" cy="389172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89172"/>
                              <a:gd name="connsiteX1" fmla="*/ 2162 w 2162"/>
                              <a:gd name="connsiteY1" fmla="*/ 387934 h 389172"/>
                              <a:gd name="connsiteX2" fmla="*/ 0 w 2162"/>
                              <a:gd name="connsiteY2" fmla="*/ 389172 h 389172"/>
                              <a:gd name="connsiteX3" fmla="*/ 0 w 2162"/>
                              <a:gd name="connsiteY3" fmla="*/ 1753 h 3891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89172">
                                <a:moveTo>
                                  <a:pt x="2162" y="0"/>
                                </a:moveTo>
                                <a:lnTo>
                                  <a:pt x="2162" y="387934"/>
                                </a:lnTo>
                                <a:lnTo>
                                  <a:pt x="0" y="389172"/>
                                </a:lnTo>
                                <a:lnTo>
                                  <a:pt x="0" y="175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0" name="Graphic 7674">
                          <a:extLst>
                            <a:ext uri="{FF2B5EF4-FFF2-40B4-BE49-F238E27FC236}">
                              <a16:creationId xmlns:a16="http://schemas.microsoft.com/office/drawing/2014/main" id="{24A48506-8312-CA1C-9672-ECC96846BC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00986" y="4292269"/>
                          <a:ext cx="6705" cy="395154"/>
                          <a:chOff x="18100986" y="4292269"/>
                          <a:chExt cx="6705" cy="39515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17" name="Freeform: Shape 12616">
                            <a:extLst>
                              <a:ext uri="{FF2B5EF4-FFF2-40B4-BE49-F238E27FC236}">
                                <a16:creationId xmlns:a16="http://schemas.microsoft.com/office/drawing/2014/main" id="{BD061AE4-972E-2F20-F3D1-380257C2AB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00986" y="4295974"/>
                            <a:ext cx="2266" cy="39144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1448"/>
                              <a:gd name="connsiteX1" fmla="*/ 2267 w 2266"/>
                              <a:gd name="connsiteY1" fmla="*/ 390106 h 391448"/>
                              <a:gd name="connsiteX2" fmla="*/ 0 w 2266"/>
                              <a:gd name="connsiteY2" fmla="*/ 391449 h 391448"/>
                              <a:gd name="connsiteX3" fmla="*/ 0 w 2266"/>
                              <a:gd name="connsiteY3" fmla="*/ 1857 h 39144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1448">
                                <a:moveTo>
                                  <a:pt x="2267" y="0"/>
                                </a:moveTo>
                                <a:lnTo>
                                  <a:pt x="2267" y="390106"/>
                                </a:lnTo>
                                <a:lnTo>
                                  <a:pt x="0" y="391449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18" name="Freeform: Shape 12617">
                            <a:extLst>
                              <a:ext uri="{FF2B5EF4-FFF2-40B4-BE49-F238E27FC236}">
                                <a16:creationId xmlns:a16="http://schemas.microsoft.com/office/drawing/2014/main" id="{55BE6DEB-9562-618D-389E-6A3E16CD23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05415" y="4292269"/>
                            <a:ext cx="2276" cy="392572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92572"/>
                              <a:gd name="connsiteX1" fmla="*/ 2276 w 2276"/>
                              <a:gd name="connsiteY1" fmla="*/ 391230 h 392572"/>
                              <a:gd name="connsiteX2" fmla="*/ 0 w 2276"/>
                              <a:gd name="connsiteY2" fmla="*/ 392573 h 392572"/>
                              <a:gd name="connsiteX3" fmla="*/ 0 w 2276"/>
                              <a:gd name="connsiteY3" fmla="*/ 1857 h 3925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92572">
                                <a:moveTo>
                                  <a:pt x="2276" y="0"/>
                                </a:moveTo>
                                <a:lnTo>
                                  <a:pt x="2276" y="391230"/>
                                </a:lnTo>
                                <a:lnTo>
                                  <a:pt x="0" y="392573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1" name="Graphic 7674">
                          <a:extLst>
                            <a:ext uri="{FF2B5EF4-FFF2-40B4-BE49-F238E27FC236}">
                              <a16:creationId xmlns:a16="http://schemas.microsoft.com/office/drawing/2014/main" id="{881212E5-E058-167D-4AB6-A86B0C4D5AA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14082" y="4281239"/>
                          <a:ext cx="6696" cy="398649"/>
                          <a:chOff x="18114082" y="4281239"/>
                          <a:chExt cx="6696" cy="39864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15" name="Freeform: Shape 12614">
                            <a:extLst>
                              <a:ext uri="{FF2B5EF4-FFF2-40B4-BE49-F238E27FC236}">
                                <a16:creationId xmlns:a16="http://schemas.microsoft.com/office/drawing/2014/main" id="{B0D6648F-629B-8F16-AF01-E1B0BFEB64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14082" y="4285049"/>
                            <a:ext cx="2162" cy="394839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94839"/>
                              <a:gd name="connsiteX1" fmla="*/ 2162 w 2162"/>
                              <a:gd name="connsiteY1" fmla="*/ 393611 h 394839"/>
                              <a:gd name="connsiteX2" fmla="*/ 0 w 2162"/>
                              <a:gd name="connsiteY2" fmla="*/ 394840 h 394839"/>
                              <a:gd name="connsiteX3" fmla="*/ 0 w 2162"/>
                              <a:gd name="connsiteY3" fmla="*/ 1857 h 3948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94839">
                                <a:moveTo>
                                  <a:pt x="2162" y="0"/>
                                </a:moveTo>
                                <a:lnTo>
                                  <a:pt x="2162" y="393611"/>
                                </a:lnTo>
                                <a:lnTo>
                                  <a:pt x="0" y="394840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16" name="Freeform: Shape 12615">
                            <a:extLst>
                              <a:ext uri="{FF2B5EF4-FFF2-40B4-BE49-F238E27FC236}">
                                <a16:creationId xmlns:a16="http://schemas.microsoft.com/office/drawing/2014/main" id="{3D033921-E23C-E746-46F7-9747A0A403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18512" y="4281239"/>
                            <a:ext cx="2266" cy="39607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6077"/>
                              <a:gd name="connsiteX1" fmla="*/ 2267 w 2266"/>
                              <a:gd name="connsiteY1" fmla="*/ 394735 h 396077"/>
                              <a:gd name="connsiteX2" fmla="*/ 0 w 2266"/>
                              <a:gd name="connsiteY2" fmla="*/ 396078 h 396077"/>
                              <a:gd name="connsiteX3" fmla="*/ 0 w 2266"/>
                              <a:gd name="connsiteY3" fmla="*/ 1952 h 39607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6077">
                                <a:moveTo>
                                  <a:pt x="2267" y="0"/>
                                </a:moveTo>
                                <a:lnTo>
                                  <a:pt x="2267" y="394735"/>
                                </a:lnTo>
                                <a:lnTo>
                                  <a:pt x="0" y="396078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2" name="Graphic 7674">
                          <a:extLst>
                            <a:ext uri="{FF2B5EF4-FFF2-40B4-BE49-F238E27FC236}">
                              <a16:creationId xmlns:a16="http://schemas.microsoft.com/office/drawing/2014/main" id="{53355037-3223-6488-6895-09813AE7FE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27065" y="4270304"/>
                          <a:ext cx="6810" cy="402059"/>
                          <a:chOff x="18127065" y="4270304"/>
                          <a:chExt cx="6810" cy="40205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13" name="Freeform: Shape 12612">
                            <a:extLst>
                              <a:ext uri="{FF2B5EF4-FFF2-40B4-BE49-F238E27FC236}">
                                <a16:creationId xmlns:a16="http://schemas.microsoft.com/office/drawing/2014/main" id="{CEB3BFA2-5C3C-B675-AC7B-82E1E5181A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27065" y="4274124"/>
                            <a:ext cx="2267" cy="398240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98240"/>
                              <a:gd name="connsiteX1" fmla="*/ 2267 w 2267"/>
                              <a:gd name="connsiteY1" fmla="*/ 396907 h 398240"/>
                              <a:gd name="connsiteX2" fmla="*/ 0 w 2267"/>
                              <a:gd name="connsiteY2" fmla="*/ 398240 h 398240"/>
                              <a:gd name="connsiteX3" fmla="*/ 0 w 2267"/>
                              <a:gd name="connsiteY3" fmla="*/ 1857 h 39824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98240">
                                <a:moveTo>
                                  <a:pt x="2267" y="0"/>
                                </a:moveTo>
                                <a:lnTo>
                                  <a:pt x="2267" y="396907"/>
                                </a:lnTo>
                                <a:lnTo>
                                  <a:pt x="0" y="398240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14" name="Freeform: Shape 12613">
                            <a:extLst>
                              <a:ext uri="{FF2B5EF4-FFF2-40B4-BE49-F238E27FC236}">
                                <a16:creationId xmlns:a16="http://schemas.microsoft.com/office/drawing/2014/main" id="{27E184F1-61E9-ACCB-9AF6-665D15B125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31609" y="4270304"/>
                            <a:ext cx="2266" cy="39948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9488"/>
                              <a:gd name="connsiteX1" fmla="*/ 2267 w 2266"/>
                              <a:gd name="connsiteY1" fmla="*/ 398145 h 399488"/>
                              <a:gd name="connsiteX2" fmla="*/ 0 w 2266"/>
                              <a:gd name="connsiteY2" fmla="*/ 399488 h 399488"/>
                              <a:gd name="connsiteX3" fmla="*/ 0 w 2266"/>
                              <a:gd name="connsiteY3" fmla="*/ 1857 h 39948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9488">
                                <a:moveTo>
                                  <a:pt x="2267" y="0"/>
                                </a:moveTo>
                                <a:lnTo>
                                  <a:pt x="2267" y="398145"/>
                                </a:lnTo>
                                <a:lnTo>
                                  <a:pt x="0" y="399488"/>
                                </a:lnTo>
                                <a:lnTo>
                                  <a:pt x="0" y="185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3" name="Graphic 7674">
                          <a:extLst>
                            <a:ext uri="{FF2B5EF4-FFF2-40B4-BE49-F238E27FC236}">
                              <a16:creationId xmlns:a16="http://schemas.microsoft.com/office/drawing/2014/main" id="{09486267-7E3D-C809-36CA-EBF50DFE82F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40162" y="4260208"/>
                          <a:ext cx="6696" cy="404631"/>
                          <a:chOff x="18140162" y="4260208"/>
                          <a:chExt cx="6696" cy="40463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11" name="Freeform: Shape 12610">
                            <a:extLst>
                              <a:ext uri="{FF2B5EF4-FFF2-40B4-BE49-F238E27FC236}">
                                <a16:creationId xmlns:a16="http://schemas.microsoft.com/office/drawing/2014/main" id="{9AA260DB-FFD2-E06D-A046-134C4579CF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40162" y="4263094"/>
                            <a:ext cx="2267" cy="401745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401745"/>
                              <a:gd name="connsiteX1" fmla="*/ 2267 w 2267"/>
                              <a:gd name="connsiteY1" fmla="*/ 400412 h 401745"/>
                              <a:gd name="connsiteX2" fmla="*/ 0 w 2267"/>
                              <a:gd name="connsiteY2" fmla="*/ 401745 h 401745"/>
                              <a:gd name="connsiteX3" fmla="*/ 0 w 2267"/>
                              <a:gd name="connsiteY3" fmla="*/ 1952 h 40174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401745">
                                <a:moveTo>
                                  <a:pt x="2267" y="0"/>
                                </a:moveTo>
                                <a:lnTo>
                                  <a:pt x="2267" y="400412"/>
                                </a:lnTo>
                                <a:lnTo>
                                  <a:pt x="0" y="401745"/>
                                </a:lnTo>
                                <a:lnTo>
                                  <a:pt x="0" y="195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12" name="Freeform: Shape 12611">
                            <a:extLst>
                              <a:ext uri="{FF2B5EF4-FFF2-40B4-BE49-F238E27FC236}">
                                <a16:creationId xmlns:a16="http://schemas.microsoft.com/office/drawing/2014/main" id="{774DD814-25B2-52D7-2B60-1CE83A3583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44696" y="4260208"/>
                            <a:ext cx="2162" cy="401954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401954"/>
                              <a:gd name="connsiteX1" fmla="*/ 2162 w 2162"/>
                              <a:gd name="connsiteY1" fmla="*/ 400717 h 401954"/>
                              <a:gd name="connsiteX2" fmla="*/ 0 w 2162"/>
                              <a:gd name="connsiteY2" fmla="*/ 401955 h 401954"/>
                              <a:gd name="connsiteX3" fmla="*/ 0 w 2162"/>
                              <a:gd name="connsiteY3" fmla="*/ 1029 h 401954"/>
                              <a:gd name="connsiteX4" fmla="*/ 724 w 2162"/>
                              <a:gd name="connsiteY4" fmla="*/ 410 h 4019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162" h="401954">
                                <a:moveTo>
                                  <a:pt x="2162" y="0"/>
                                </a:moveTo>
                                <a:lnTo>
                                  <a:pt x="2162" y="400717"/>
                                </a:lnTo>
                                <a:lnTo>
                                  <a:pt x="0" y="401955"/>
                                </a:lnTo>
                                <a:lnTo>
                                  <a:pt x="0" y="1029"/>
                                </a:lnTo>
                                <a:lnTo>
                                  <a:pt x="724" y="41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4" name="Graphic 7674">
                          <a:extLst>
                            <a:ext uri="{FF2B5EF4-FFF2-40B4-BE49-F238E27FC236}">
                              <a16:creationId xmlns:a16="http://schemas.microsoft.com/office/drawing/2014/main" id="{E9B8D58E-3E2E-7EBD-C693-8C992E774B6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53249" y="4255979"/>
                          <a:ext cx="6705" cy="401231"/>
                          <a:chOff x="18153249" y="4255979"/>
                          <a:chExt cx="6705" cy="40123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09" name="Freeform: Shape 12608">
                            <a:extLst>
                              <a:ext uri="{FF2B5EF4-FFF2-40B4-BE49-F238E27FC236}">
                                <a16:creationId xmlns:a16="http://schemas.microsoft.com/office/drawing/2014/main" id="{AB0D9A82-DF84-08F3-7BC0-8859BCA562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53249" y="4257417"/>
                            <a:ext cx="2276" cy="399792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399792"/>
                              <a:gd name="connsiteX1" fmla="*/ 2277 w 2276"/>
                              <a:gd name="connsiteY1" fmla="*/ 398554 h 399792"/>
                              <a:gd name="connsiteX2" fmla="*/ 0 w 2276"/>
                              <a:gd name="connsiteY2" fmla="*/ 399793 h 399792"/>
                              <a:gd name="connsiteX3" fmla="*/ 0 w 2276"/>
                              <a:gd name="connsiteY3" fmla="*/ 724 h 3997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99792">
                                <a:moveTo>
                                  <a:pt x="2277" y="0"/>
                                </a:moveTo>
                                <a:lnTo>
                                  <a:pt x="2277" y="398554"/>
                                </a:lnTo>
                                <a:lnTo>
                                  <a:pt x="0" y="399793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10" name="Freeform: Shape 12609">
                            <a:extLst>
                              <a:ext uri="{FF2B5EF4-FFF2-40B4-BE49-F238E27FC236}">
                                <a16:creationId xmlns:a16="http://schemas.microsoft.com/office/drawing/2014/main" id="{0D6F7FDE-3985-EFB9-4259-A99B8E4DB6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57688" y="4255979"/>
                            <a:ext cx="2266" cy="39876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8764"/>
                              <a:gd name="connsiteX1" fmla="*/ 2267 w 2266"/>
                              <a:gd name="connsiteY1" fmla="*/ 397421 h 398764"/>
                              <a:gd name="connsiteX2" fmla="*/ 0 w 2266"/>
                              <a:gd name="connsiteY2" fmla="*/ 398764 h 398764"/>
                              <a:gd name="connsiteX3" fmla="*/ 0 w 2266"/>
                              <a:gd name="connsiteY3" fmla="*/ 724 h 3987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8764">
                                <a:moveTo>
                                  <a:pt x="2267" y="0"/>
                                </a:moveTo>
                                <a:lnTo>
                                  <a:pt x="2267" y="397421"/>
                                </a:lnTo>
                                <a:lnTo>
                                  <a:pt x="0" y="398764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5" name="Graphic 7674">
                          <a:extLst>
                            <a:ext uri="{FF2B5EF4-FFF2-40B4-BE49-F238E27FC236}">
                              <a16:creationId xmlns:a16="http://schemas.microsoft.com/office/drawing/2014/main" id="{E47217AF-953D-6C2F-54F3-21B53E899B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66346" y="4251854"/>
                          <a:ext cx="6705" cy="397830"/>
                          <a:chOff x="18166346" y="4251854"/>
                          <a:chExt cx="6705" cy="39783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07" name="Freeform: Shape 12606">
                            <a:extLst>
                              <a:ext uri="{FF2B5EF4-FFF2-40B4-BE49-F238E27FC236}">
                                <a16:creationId xmlns:a16="http://schemas.microsoft.com/office/drawing/2014/main" id="{5C65EC59-594C-866C-49AF-AD69D35434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66346" y="4253292"/>
                            <a:ext cx="2162" cy="396392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96392"/>
                              <a:gd name="connsiteX1" fmla="*/ 2162 w 2162"/>
                              <a:gd name="connsiteY1" fmla="*/ 395154 h 396392"/>
                              <a:gd name="connsiteX2" fmla="*/ 0 w 2162"/>
                              <a:gd name="connsiteY2" fmla="*/ 396392 h 396392"/>
                              <a:gd name="connsiteX3" fmla="*/ 0 w 2162"/>
                              <a:gd name="connsiteY3" fmla="*/ 724 h 3963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96392">
                                <a:moveTo>
                                  <a:pt x="2162" y="0"/>
                                </a:moveTo>
                                <a:lnTo>
                                  <a:pt x="2162" y="395154"/>
                                </a:lnTo>
                                <a:lnTo>
                                  <a:pt x="0" y="396392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08" name="Freeform: Shape 12607">
                            <a:extLst>
                              <a:ext uri="{FF2B5EF4-FFF2-40B4-BE49-F238E27FC236}">
                                <a16:creationId xmlns:a16="http://schemas.microsoft.com/office/drawing/2014/main" id="{41B31D0B-F3D1-CD16-EA27-A36E6545AC6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70775" y="4251854"/>
                            <a:ext cx="2276" cy="395259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95259"/>
                              <a:gd name="connsiteX1" fmla="*/ 2276 w 2276"/>
                              <a:gd name="connsiteY1" fmla="*/ 394021 h 395259"/>
                              <a:gd name="connsiteX2" fmla="*/ 0 w 2276"/>
                              <a:gd name="connsiteY2" fmla="*/ 395259 h 395259"/>
                              <a:gd name="connsiteX3" fmla="*/ 0 w 2276"/>
                              <a:gd name="connsiteY3" fmla="*/ 724 h 395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95259">
                                <a:moveTo>
                                  <a:pt x="2276" y="0"/>
                                </a:moveTo>
                                <a:lnTo>
                                  <a:pt x="2276" y="394021"/>
                                </a:lnTo>
                                <a:lnTo>
                                  <a:pt x="0" y="395259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6" name="Graphic 7674">
                          <a:extLst>
                            <a:ext uri="{FF2B5EF4-FFF2-40B4-BE49-F238E27FC236}">
                              <a16:creationId xmlns:a16="http://schemas.microsoft.com/office/drawing/2014/main" id="{92322508-D4A6-47BB-7AE5-332A1A9EB4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79338" y="4247730"/>
                          <a:ext cx="6800" cy="394430"/>
                          <a:chOff x="18179338" y="4247730"/>
                          <a:chExt cx="6800" cy="39443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05" name="Freeform: Shape 12604">
                            <a:extLst>
                              <a:ext uri="{FF2B5EF4-FFF2-40B4-BE49-F238E27FC236}">
                                <a16:creationId xmlns:a16="http://schemas.microsoft.com/office/drawing/2014/main" id="{17F3E56D-167E-B9D4-96CE-71074D0D6CE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79338" y="4249178"/>
                            <a:ext cx="2266" cy="39298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2982"/>
                              <a:gd name="connsiteX1" fmla="*/ 2267 w 2266"/>
                              <a:gd name="connsiteY1" fmla="*/ 391744 h 392982"/>
                              <a:gd name="connsiteX2" fmla="*/ 0 w 2266"/>
                              <a:gd name="connsiteY2" fmla="*/ 392983 h 392982"/>
                              <a:gd name="connsiteX3" fmla="*/ 0 w 2266"/>
                              <a:gd name="connsiteY3" fmla="*/ 714 h 3929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2982">
                                <a:moveTo>
                                  <a:pt x="2267" y="0"/>
                                </a:moveTo>
                                <a:lnTo>
                                  <a:pt x="2267" y="391744"/>
                                </a:lnTo>
                                <a:lnTo>
                                  <a:pt x="0" y="392983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06" name="Freeform: Shape 12605">
                            <a:extLst>
                              <a:ext uri="{FF2B5EF4-FFF2-40B4-BE49-F238E27FC236}">
                                <a16:creationId xmlns:a16="http://schemas.microsoft.com/office/drawing/2014/main" id="{2A0FA818-BAD7-9D67-931B-B47A13B66D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83872" y="4247730"/>
                            <a:ext cx="2266" cy="39185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91858"/>
                              <a:gd name="connsiteX1" fmla="*/ 2267 w 2266"/>
                              <a:gd name="connsiteY1" fmla="*/ 390515 h 391858"/>
                              <a:gd name="connsiteX2" fmla="*/ 0 w 2266"/>
                              <a:gd name="connsiteY2" fmla="*/ 391858 h 391858"/>
                              <a:gd name="connsiteX3" fmla="*/ 0 w 2266"/>
                              <a:gd name="connsiteY3" fmla="*/ 724 h 3918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91858">
                                <a:moveTo>
                                  <a:pt x="2267" y="0"/>
                                </a:moveTo>
                                <a:lnTo>
                                  <a:pt x="2267" y="390515"/>
                                </a:lnTo>
                                <a:lnTo>
                                  <a:pt x="0" y="391858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7" name="Graphic 7674">
                          <a:extLst>
                            <a:ext uri="{FF2B5EF4-FFF2-40B4-BE49-F238E27FC236}">
                              <a16:creationId xmlns:a16="http://schemas.microsoft.com/office/drawing/2014/main" id="{329CB4AB-8BE9-D6CA-0296-B801F1C2A7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192425" y="4243605"/>
                          <a:ext cx="6810" cy="391029"/>
                          <a:chOff x="18192425" y="4243605"/>
                          <a:chExt cx="6810" cy="39102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03" name="Freeform: Shape 12602">
                            <a:extLst>
                              <a:ext uri="{FF2B5EF4-FFF2-40B4-BE49-F238E27FC236}">
                                <a16:creationId xmlns:a16="http://schemas.microsoft.com/office/drawing/2014/main" id="{5CC27DC8-25CD-3E7A-8277-6F6BD96667D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92425" y="4245053"/>
                            <a:ext cx="2267" cy="389582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89582"/>
                              <a:gd name="connsiteX1" fmla="*/ 2267 w 2267"/>
                              <a:gd name="connsiteY1" fmla="*/ 388239 h 389582"/>
                              <a:gd name="connsiteX2" fmla="*/ 0 w 2267"/>
                              <a:gd name="connsiteY2" fmla="*/ 389582 h 389582"/>
                              <a:gd name="connsiteX3" fmla="*/ 0 w 2267"/>
                              <a:gd name="connsiteY3" fmla="*/ 619 h 3895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89582">
                                <a:moveTo>
                                  <a:pt x="2267" y="0"/>
                                </a:moveTo>
                                <a:lnTo>
                                  <a:pt x="2267" y="388239"/>
                                </a:lnTo>
                                <a:lnTo>
                                  <a:pt x="0" y="389582"/>
                                </a:lnTo>
                                <a:lnTo>
                                  <a:pt x="0" y="61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04" name="Freeform: Shape 12603">
                            <a:extLst>
                              <a:ext uri="{FF2B5EF4-FFF2-40B4-BE49-F238E27FC236}">
                                <a16:creationId xmlns:a16="http://schemas.microsoft.com/office/drawing/2014/main" id="{4AE93FAD-5FCE-09B3-83DF-CDD1ACC179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196969" y="4243605"/>
                            <a:ext cx="2266" cy="38844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88448"/>
                              <a:gd name="connsiteX1" fmla="*/ 2267 w 2266"/>
                              <a:gd name="connsiteY1" fmla="*/ 387115 h 388448"/>
                              <a:gd name="connsiteX2" fmla="*/ 0 w 2266"/>
                              <a:gd name="connsiteY2" fmla="*/ 388449 h 388448"/>
                              <a:gd name="connsiteX3" fmla="*/ 0 w 2266"/>
                              <a:gd name="connsiteY3" fmla="*/ 724 h 38844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88448">
                                <a:moveTo>
                                  <a:pt x="2267" y="0"/>
                                </a:moveTo>
                                <a:lnTo>
                                  <a:pt x="2267" y="387115"/>
                                </a:lnTo>
                                <a:lnTo>
                                  <a:pt x="0" y="388449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8" name="Graphic 7674">
                          <a:extLst>
                            <a:ext uri="{FF2B5EF4-FFF2-40B4-BE49-F238E27FC236}">
                              <a16:creationId xmlns:a16="http://schemas.microsoft.com/office/drawing/2014/main" id="{49ADCB57-26E8-C1F8-3A08-1A773F5DD0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05522" y="4239481"/>
                          <a:ext cx="6696" cy="387629"/>
                          <a:chOff x="18205522" y="4239481"/>
                          <a:chExt cx="6696" cy="38762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601" name="Freeform: Shape 12600">
                            <a:extLst>
                              <a:ext uri="{FF2B5EF4-FFF2-40B4-BE49-F238E27FC236}">
                                <a16:creationId xmlns:a16="http://schemas.microsoft.com/office/drawing/2014/main" id="{6A303862-0D25-36C9-A62B-24352EE89D4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05522" y="4240824"/>
                            <a:ext cx="2267" cy="386286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86286"/>
                              <a:gd name="connsiteX1" fmla="*/ 2267 w 2267"/>
                              <a:gd name="connsiteY1" fmla="*/ 384943 h 386286"/>
                              <a:gd name="connsiteX2" fmla="*/ 0 w 2267"/>
                              <a:gd name="connsiteY2" fmla="*/ 386286 h 386286"/>
                              <a:gd name="connsiteX3" fmla="*/ 0 w 2267"/>
                              <a:gd name="connsiteY3" fmla="*/ 724 h 3862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86286">
                                <a:moveTo>
                                  <a:pt x="2267" y="0"/>
                                </a:moveTo>
                                <a:lnTo>
                                  <a:pt x="2267" y="384943"/>
                                </a:lnTo>
                                <a:lnTo>
                                  <a:pt x="0" y="386286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02" name="Freeform: Shape 12601">
                            <a:extLst>
                              <a:ext uri="{FF2B5EF4-FFF2-40B4-BE49-F238E27FC236}">
                                <a16:creationId xmlns:a16="http://schemas.microsoft.com/office/drawing/2014/main" id="{CF67869E-5A73-A24A-272B-2BD33262CE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10056" y="4239481"/>
                            <a:ext cx="2162" cy="384943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84943"/>
                              <a:gd name="connsiteX1" fmla="*/ 2162 w 2162"/>
                              <a:gd name="connsiteY1" fmla="*/ 383715 h 384943"/>
                              <a:gd name="connsiteX2" fmla="*/ 0 w 2162"/>
                              <a:gd name="connsiteY2" fmla="*/ 384943 h 384943"/>
                              <a:gd name="connsiteX3" fmla="*/ 0 w 2162"/>
                              <a:gd name="connsiteY3" fmla="*/ 619 h 3849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84943">
                                <a:moveTo>
                                  <a:pt x="2162" y="0"/>
                                </a:moveTo>
                                <a:lnTo>
                                  <a:pt x="2162" y="383715"/>
                                </a:lnTo>
                                <a:lnTo>
                                  <a:pt x="0" y="384943"/>
                                </a:lnTo>
                                <a:lnTo>
                                  <a:pt x="0" y="61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59" name="Graphic 7674">
                          <a:extLst>
                            <a:ext uri="{FF2B5EF4-FFF2-40B4-BE49-F238E27FC236}">
                              <a16:creationId xmlns:a16="http://schemas.microsoft.com/office/drawing/2014/main" id="{D274D3C1-1623-3A79-0F81-99B96B4D33B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18610" y="4235252"/>
                          <a:ext cx="6705" cy="384228"/>
                          <a:chOff x="18218610" y="4235252"/>
                          <a:chExt cx="6705" cy="38422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99" name="Freeform: Shape 12598">
                            <a:extLst>
                              <a:ext uri="{FF2B5EF4-FFF2-40B4-BE49-F238E27FC236}">
                                <a16:creationId xmlns:a16="http://schemas.microsoft.com/office/drawing/2014/main" id="{00087C70-D020-45EF-6C5D-03CC2B0E1E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18610" y="4236700"/>
                            <a:ext cx="2276" cy="382781"/>
                          </a:xfrm>
                          <a:custGeom>
                            <a:avLst/>
                            <a:gdLst>
                              <a:gd name="connsiteX0" fmla="*/ 2277 w 2276"/>
                              <a:gd name="connsiteY0" fmla="*/ 0 h 382781"/>
                              <a:gd name="connsiteX1" fmla="*/ 2277 w 2276"/>
                              <a:gd name="connsiteY1" fmla="*/ 381543 h 382781"/>
                              <a:gd name="connsiteX2" fmla="*/ 0 w 2276"/>
                              <a:gd name="connsiteY2" fmla="*/ 382781 h 382781"/>
                              <a:gd name="connsiteX3" fmla="*/ 0 w 2276"/>
                              <a:gd name="connsiteY3" fmla="*/ 724 h 3827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82781">
                                <a:moveTo>
                                  <a:pt x="2277" y="0"/>
                                </a:moveTo>
                                <a:lnTo>
                                  <a:pt x="2277" y="381543"/>
                                </a:lnTo>
                                <a:lnTo>
                                  <a:pt x="0" y="382781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600" name="Freeform: Shape 12599">
                            <a:extLst>
                              <a:ext uri="{FF2B5EF4-FFF2-40B4-BE49-F238E27FC236}">
                                <a16:creationId xmlns:a16="http://schemas.microsoft.com/office/drawing/2014/main" id="{98E16E40-E6E5-C4A5-B5F8-2ACA7F799B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23048" y="4235252"/>
                            <a:ext cx="2266" cy="38175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81752"/>
                              <a:gd name="connsiteX1" fmla="*/ 2267 w 2266"/>
                              <a:gd name="connsiteY1" fmla="*/ 380419 h 381752"/>
                              <a:gd name="connsiteX2" fmla="*/ 0 w 2266"/>
                              <a:gd name="connsiteY2" fmla="*/ 381752 h 381752"/>
                              <a:gd name="connsiteX3" fmla="*/ 0 w 2266"/>
                              <a:gd name="connsiteY3" fmla="*/ 724 h 38175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81752">
                                <a:moveTo>
                                  <a:pt x="2267" y="0"/>
                                </a:moveTo>
                                <a:lnTo>
                                  <a:pt x="2267" y="380419"/>
                                </a:lnTo>
                                <a:lnTo>
                                  <a:pt x="0" y="381752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0" name="Graphic 7674">
                          <a:extLst>
                            <a:ext uri="{FF2B5EF4-FFF2-40B4-BE49-F238E27FC236}">
                              <a16:creationId xmlns:a16="http://schemas.microsoft.com/office/drawing/2014/main" id="{13A125D1-25D1-293A-2D57-1B229F5974D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31707" y="4231128"/>
                          <a:ext cx="6705" cy="380828"/>
                          <a:chOff x="18231707" y="4231128"/>
                          <a:chExt cx="6705" cy="38082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97" name="Freeform: Shape 12596">
                            <a:extLst>
                              <a:ext uri="{FF2B5EF4-FFF2-40B4-BE49-F238E27FC236}">
                                <a16:creationId xmlns:a16="http://schemas.microsoft.com/office/drawing/2014/main" id="{17301B48-BAF4-B57F-E9D1-4B63969BF4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31707" y="4232576"/>
                            <a:ext cx="2162" cy="379380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79380"/>
                              <a:gd name="connsiteX1" fmla="*/ 2162 w 2162"/>
                              <a:gd name="connsiteY1" fmla="*/ 378142 h 379380"/>
                              <a:gd name="connsiteX2" fmla="*/ 0 w 2162"/>
                              <a:gd name="connsiteY2" fmla="*/ 379381 h 379380"/>
                              <a:gd name="connsiteX3" fmla="*/ 0 w 2162"/>
                              <a:gd name="connsiteY3" fmla="*/ 724 h 3793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79380">
                                <a:moveTo>
                                  <a:pt x="2162" y="0"/>
                                </a:moveTo>
                                <a:lnTo>
                                  <a:pt x="2162" y="378142"/>
                                </a:lnTo>
                                <a:lnTo>
                                  <a:pt x="0" y="379381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98" name="Freeform: Shape 12597">
                            <a:extLst>
                              <a:ext uri="{FF2B5EF4-FFF2-40B4-BE49-F238E27FC236}">
                                <a16:creationId xmlns:a16="http://schemas.microsoft.com/office/drawing/2014/main" id="{3A80CF04-9476-02CB-402D-FC98683973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36136" y="4231128"/>
                            <a:ext cx="2276" cy="378247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78247"/>
                              <a:gd name="connsiteX1" fmla="*/ 2276 w 2276"/>
                              <a:gd name="connsiteY1" fmla="*/ 377009 h 378247"/>
                              <a:gd name="connsiteX2" fmla="*/ 0 w 2276"/>
                              <a:gd name="connsiteY2" fmla="*/ 378247 h 378247"/>
                              <a:gd name="connsiteX3" fmla="*/ 0 w 2276"/>
                              <a:gd name="connsiteY3" fmla="*/ 724 h 3782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78247">
                                <a:moveTo>
                                  <a:pt x="2276" y="0"/>
                                </a:moveTo>
                                <a:lnTo>
                                  <a:pt x="2276" y="377009"/>
                                </a:lnTo>
                                <a:lnTo>
                                  <a:pt x="0" y="378247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1" name="Graphic 7674">
                          <a:extLst>
                            <a:ext uri="{FF2B5EF4-FFF2-40B4-BE49-F238E27FC236}">
                              <a16:creationId xmlns:a16="http://schemas.microsoft.com/office/drawing/2014/main" id="{E8047524-EB1B-D522-B2ED-244EFF46517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44699" y="4227013"/>
                          <a:ext cx="6800" cy="377418"/>
                          <a:chOff x="18244699" y="4227013"/>
                          <a:chExt cx="6800" cy="37741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95" name="Freeform: Shape 12594">
                            <a:extLst>
                              <a:ext uri="{FF2B5EF4-FFF2-40B4-BE49-F238E27FC236}">
                                <a16:creationId xmlns:a16="http://schemas.microsoft.com/office/drawing/2014/main" id="{FC159146-883D-C6BD-5555-03CEC5A414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44699" y="4228451"/>
                            <a:ext cx="2266" cy="375980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75980"/>
                              <a:gd name="connsiteX1" fmla="*/ 2267 w 2266"/>
                              <a:gd name="connsiteY1" fmla="*/ 374742 h 375980"/>
                              <a:gd name="connsiteX2" fmla="*/ 0 w 2266"/>
                              <a:gd name="connsiteY2" fmla="*/ 375981 h 375980"/>
                              <a:gd name="connsiteX3" fmla="*/ 0 w 2266"/>
                              <a:gd name="connsiteY3" fmla="*/ 724 h 3759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75980">
                                <a:moveTo>
                                  <a:pt x="2267" y="0"/>
                                </a:moveTo>
                                <a:lnTo>
                                  <a:pt x="2267" y="374742"/>
                                </a:lnTo>
                                <a:lnTo>
                                  <a:pt x="0" y="375981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96" name="Freeform: Shape 12595">
                            <a:extLst>
                              <a:ext uri="{FF2B5EF4-FFF2-40B4-BE49-F238E27FC236}">
                                <a16:creationId xmlns:a16="http://schemas.microsoft.com/office/drawing/2014/main" id="{DCCA9385-6052-B254-1859-6B9A90BECA7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49233" y="4227013"/>
                            <a:ext cx="2266" cy="37483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74837"/>
                              <a:gd name="connsiteX1" fmla="*/ 2267 w 2266"/>
                              <a:gd name="connsiteY1" fmla="*/ 373494 h 374837"/>
                              <a:gd name="connsiteX2" fmla="*/ 0 w 2266"/>
                              <a:gd name="connsiteY2" fmla="*/ 374837 h 374837"/>
                              <a:gd name="connsiteX3" fmla="*/ 0 w 2266"/>
                              <a:gd name="connsiteY3" fmla="*/ 714 h 3748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74837">
                                <a:moveTo>
                                  <a:pt x="2267" y="0"/>
                                </a:moveTo>
                                <a:lnTo>
                                  <a:pt x="2267" y="373494"/>
                                </a:lnTo>
                                <a:lnTo>
                                  <a:pt x="0" y="374837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2" name="Graphic 7674">
                          <a:extLst>
                            <a:ext uri="{FF2B5EF4-FFF2-40B4-BE49-F238E27FC236}">
                              <a16:creationId xmlns:a16="http://schemas.microsoft.com/office/drawing/2014/main" id="{D089DB76-D482-255B-5DBE-AB1CC3AE77B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57786" y="4222889"/>
                          <a:ext cx="6705" cy="374018"/>
                          <a:chOff x="18257786" y="4222889"/>
                          <a:chExt cx="6705" cy="37401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93" name="Freeform: Shape 12592">
                            <a:extLst>
                              <a:ext uri="{FF2B5EF4-FFF2-40B4-BE49-F238E27FC236}">
                                <a16:creationId xmlns:a16="http://schemas.microsoft.com/office/drawing/2014/main" id="{BE0790A3-A31D-5A44-6E9F-F975E559FB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57786" y="4224327"/>
                            <a:ext cx="2266" cy="372579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72579"/>
                              <a:gd name="connsiteX1" fmla="*/ 2267 w 2266"/>
                              <a:gd name="connsiteY1" fmla="*/ 371237 h 372579"/>
                              <a:gd name="connsiteX2" fmla="*/ 0 w 2266"/>
                              <a:gd name="connsiteY2" fmla="*/ 372580 h 372579"/>
                              <a:gd name="connsiteX3" fmla="*/ 0 w 2266"/>
                              <a:gd name="connsiteY3" fmla="*/ 724 h 3725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72579">
                                <a:moveTo>
                                  <a:pt x="2267" y="0"/>
                                </a:moveTo>
                                <a:lnTo>
                                  <a:pt x="2267" y="371237"/>
                                </a:lnTo>
                                <a:lnTo>
                                  <a:pt x="0" y="372580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94" name="Freeform: Shape 12593">
                            <a:extLst>
                              <a:ext uri="{FF2B5EF4-FFF2-40B4-BE49-F238E27FC236}">
                                <a16:creationId xmlns:a16="http://schemas.microsoft.com/office/drawing/2014/main" id="{3E81F999-D6BF-4B35-1674-5B8953C617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62330" y="4222889"/>
                            <a:ext cx="2162" cy="371436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71436"/>
                              <a:gd name="connsiteX1" fmla="*/ 2162 w 2162"/>
                              <a:gd name="connsiteY1" fmla="*/ 370094 h 371436"/>
                              <a:gd name="connsiteX2" fmla="*/ 0 w 2162"/>
                              <a:gd name="connsiteY2" fmla="*/ 371437 h 371436"/>
                              <a:gd name="connsiteX3" fmla="*/ 0 w 2162"/>
                              <a:gd name="connsiteY3" fmla="*/ 714 h 37143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71436">
                                <a:moveTo>
                                  <a:pt x="2162" y="0"/>
                                </a:moveTo>
                                <a:lnTo>
                                  <a:pt x="2162" y="370094"/>
                                </a:lnTo>
                                <a:lnTo>
                                  <a:pt x="0" y="371437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3" name="Graphic 7674">
                          <a:extLst>
                            <a:ext uri="{FF2B5EF4-FFF2-40B4-BE49-F238E27FC236}">
                              <a16:creationId xmlns:a16="http://schemas.microsoft.com/office/drawing/2014/main" id="{C8FECB8C-FF53-DD9B-2602-9BBC08A1C2E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70883" y="4218764"/>
                          <a:ext cx="6695" cy="370617"/>
                          <a:chOff x="18270883" y="4218764"/>
                          <a:chExt cx="6695" cy="37061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91" name="Freeform: Shape 12590">
                            <a:extLst>
                              <a:ext uri="{FF2B5EF4-FFF2-40B4-BE49-F238E27FC236}">
                                <a16:creationId xmlns:a16="http://schemas.microsoft.com/office/drawing/2014/main" id="{17EEBFBD-1FFB-FD80-6AB4-CEC939322C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70883" y="4220098"/>
                            <a:ext cx="2266" cy="36928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9284"/>
                              <a:gd name="connsiteX1" fmla="*/ 2267 w 2266"/>
                              <a:gd name="connsiteY1" fmla="*/ 367941 h 369284"/>
                              <a:gd name="connsiteX2" fmla="*/ 0 w 2266"/>
                              <a:gd name="connsiteY2" fmla="*/ 369284 h 369284"/>
                              <a:gd name="connsiteX3" fmla="*/ 0 w 2266"/>
                              <a:gd name="connsiteY3" fmla="*/ 724 h 3692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9284">
                                <a:moveTo>
                                  <a:pt x="2267" y="0"/>
                                </a:moveTo>
                                <a:lnTo>
                                  <a:pt x="2267" y="367941"/>
                                </a:lnTo>
                                <a:lnTo>
                                  <a:pt x="0" y="369284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92" name="Freeform: Shape 12591">
                            <a:extLst>
                              <a:ext uri="{FF2B5EF4-FFF2-40B4-BE49-F238E27FC236}">
                                <a16:creationId xmlns:a16="http://schemas.microsoft.com/office/drawing/2014/main" id="{A18A2686-698B-3279-7E48-396D0609FA2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75312" y="4218764"/>
                            <a:ext cx="2266" cy="368036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8036"/>
                              <a:gd name="connsiteX1" fmla="*/ 2267 w 2266"/>
                              <a:gd name="connsiteY1" fmla="*/ 366694 h 368036"/>
                              <a:gd name="connsiteX2" fmla="*/ 0 w 2266"/>
                              <a:gd name="connsiteY2" fmla="*/ 368037 h 368036"/>
                              <a:gd name="connsiteX3" fmla="*/ 0 w 2266"/>
                              <a:gd name="connsiteY3" fmla="*/ 714 h 36803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8036">
                                <a:moveTo>
                                  <a:pt x="2267" y="0"/>
                                </a:moveTo>
                                <a:lnTo>
                                  <a:pt x="2267" y="366694"/>
                                </a:lnTo>
                                <a:lnTo>
                                  <a:pt x="0" y="368037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4" name="Graphic 7674">
                          <a:extLst>
                            <a:ext uri="{FF2B5EF4-FFF2-40B4-BE49-F238E27FC236}">
                              <a16:creationId xmlns:a16="http://schemas.microsoft.com/office/drawing/2014/main" id="{99EA1001-2568-0087-BA4F-F11AD4FE9D1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83970" y="4214535"/>
                          <a:ext cx="6705" cy="367217"/>
                          <a:chOff x="18283970" y="4214535"/>
                          <a:chExt cx="6705" cy="36721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89" name="Freeform: Shape 12588">
                            <a:extLst>
                              <a:ext uri="{FF2B5EF4-FFF2-40B4-BE49-F238E27FC236}">
                                <a16:creationId xmlns:a16="http://schemas.microsoft.com/office/drawing/2014/main" id="{9A80F571-B8D8-E37A-E580-73076C289B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83970" y="4215973"/>
                            <a:ext cx="2171" cy="365779"/>
                          </a:xfrm>
                          <a:custGeom>
                            <a:avLst/>
                            <a:gdLst>
                              <a:gd name="connsiteX0" fmla="*/ 2172 w 2171"/>
                              <a:gd name="connsiteY0" fmla="*/ 0 h 365779"/>
                              <a:gd name="connsiteX1" fmla="*/ 2172 w 2171"/>
                              <a:gd name="connsiteY1" fmla="*/ 364541 h 365779"/>
                              <a:gd name="connsiteX2" fmla="*/ 0 w 2171"/>
                              <a:gd name="connsiteY2" fmla="*/ 365779 h 365779"/>
                              <a:gd name="connsiteX3" fmla="*/ 0 w 2171"/>
                              <a:gd name="connsiteY3" fmla="*/ 724 h 3657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71" h="365779">
                                <a:moveTo>
                                  <a:pt x="2172" y="0"/>
                                </a:moveTo>
                                <a:lnTo>
                                  <a:pt x="2172" y="364541"/>
                                </a:lnTo>
                                <a:lnTo>
                                  <a:pt x="0" y="365779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90" name="Freeform: Shape 12589">
                            <a:extLst>
                              <a:ext uri="{FF2B5EF4-FFF2-40B4-BE49-F238E27FC236}">
                                <a16:creationId xmlns:a16="http://schemas.microsoft.com/office/drawing/2014/main" id="{011A24B4-DB06-E73F-BFBE-4E9A930C79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88409" y="4214535"/>
                            <a:ext cx="2266" cy="364740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4740"/>
                              <a:gd name="connsiteX1" fmla="*/ 2267 w 2266"/>
                              <a:gd name="connsiteY1" fmla="*/ 363398 h 364740"/>
                              <a:gd name="connsiteX2" fmla="*/ 0 w 2266"/>
                              <a:gd name="connsiteY2" fmla="*/ 364741 h 364740"/>
                              <a:gd name="connsiteX3" fmla="*/ 0 w 2266"/>
                              <a:gd name="connsiteY3" fmla="*/ 724 h 36474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4740">
                                <a:moveTo>
                                  <a:pt x="2267" y="0"/>
                                </a:moveTo>
                                <a:lnTo>
                                  <a:pt x="2267" y="363398"/>
                                </a:lnTo>
                                <a:lnTo>
                                  <a:pt x="0" y="364741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5" name="Graphic 7674">
                          <a:extLst>
                            <a:ext uri="{FF2B5EF4-FFF2-40B4-BE49-F238E27FC236}">
                              <a16:creationId xmlns:a16="http://schemas.microsoft.com/office/drawing/2014/main" id="{AB8E573C-C795-7010-E355-B612D8CFD4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96963" y="4210411"/>
                          <a:ext cx="6810" cy="363912"/>
                          <a:chOff x="18296963" y="4210411"/>
                          <a:chExt cx="6810" cy="363912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87" name="Freeform: Shape 12586">
                            <a:extLst>
                              <a:ext uri="{FF2B5EF4-FFF2-40B4-BE49-F238E27FC236}">
                                <a16:creationId xmlns:a16="http://schemas.microsoft.com/office/drawing/2014/main" id="{0EB8C8D9-1451-3251-6401-23FCF1781A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96963" y="4211849"/>
                            <a:ext cx="2266" cy="362473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62473"/>
                              <a:gd name="connsiteX1" fmla="*/ 2267 w 2266"/>
                              <a:gd name="connsiteY1" fmla="*/ 361140 h 362473"/>
                              <a:gd name="connsiteX2" fmla="*/ 0 w 2266"/>
                              <a:gd name="connsiteY2" fmla="*/ 362474 h 362473"/>
                              <a:gd name="connsiteX3" fmla="*/ 0 w 2266"/>
                              <a:gd name="connsiteY3" fmla="*/ 724 h 36247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62473">
                                <a:moveTo>
                                  <a:pt x="2267" y="0"/>
                                </a:moveTo>
                                <a:lnTo>
                                  <a:pt x="2267" y="361140"/>
                                </a:lnTo>
                                <a:lnTo>
                                  <a:pt x="0" y="362474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88" name="Freeform: Shape 12587">
                            <a:extLst>
                              <a:ext uri="{FF2B5EF4-FFF2-40B4-BE49-F238E27FC236}">
                                <a16:creationId xmlns:a16="http://schemas.microsoft.com/office/drawing/2014/main" id="{EF039265-F430-358C-C47D-27A70CE5036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01497" y="4210411"/>
                            <a:ext cx="2276" cy="361235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61235"/>
                              <a:gd name="connsiteX1" fmla="*/ 2276 w 2276"/>
                              <a:gd name="connsiteY1" fmla="*/ 359997 h 361235"/>
                              <a:gd name="connsiteX2" fmla="*/ 0 w 2276"/>
                              <a:gd name="connsiteY2" fmla="*/ 361236 h 361235"/>
                              <a:gd name="connsiteX3" fmla="*/ 0 w 2276"/>
                              <a:gd name="connsiteY3" fmla="*/ 724 h 3612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61235">
                                <a:moveTo>
                                  <a:pt x="2276" y="0"/>
                                </a:moveTo>
                                <a:lnTo>
                                  <a:pt x="2276" y="359997"/>
                                </a:lnTo>
                                <a:lnTo>
                                  <a:pt x="0" y="361236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6" name="Graphic 7674">
                          <a:extLst>
                            <a:ext uri="{FF2B5EF4-FFF2-40B4-BE49-F238E27FC236}">
                              <a16:creationId xmlns:a16="http://schemas.microsoft.com/office/drawing/2014/main" id="{E47859F0-EDD9-5FF2-244B-200A3DA6ABD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10059" y="4206287"/>
                          <a:ext cx="6696" cy="360407"/>
                          <a:chOff x="18310059" y="4206287"/>
                          <a:chExt cx="6696" cy="36040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85" name="Freeform: Shape 12584">
                            <a:extLst>
                              <a:ext uri="{FF2B5EF4-FFF2-40B4-BE49-F238E27FC236}">
                                <a16:creationId xmlns:a16="http://schemas.microsoft.com/office/drawing/2014/main" id="{6BC32ADC-D61E-CA58-CBA4-AB16F00C96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10059" y="4207734"/>
                            <a:ext cx="2266" cy="358959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58959"/>
                              <a:gd name="connsiteX1" fmla="*/ 2267 w 2266"/>
                              <a:gd name="connsiteY1" fmla="*/ 357731 h 358959"/>
                              <a:gd name="connsiteX2" fmla="*/ 0 w 2266"/>
                              <a:gd name="connsiteY2" fmla="*/ 358959 h 358959"/>
                              <a:gd name="connsiteX3" fmla="*/ 0 w 2266"/>
                              <a:gd name="connsiteY3" fmla="*/ 714 h 3589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58959">
                                <a:moveTo>
                                  <a:pt x="2267" y="0"/>
                                </a:moveTo>
                                <a:lnTo>
                                  <a:pt x="2267" y="357731"/>
                                </a:lnTo>
                                <a:lnTo>
                                  <a:pt x="0" y="358959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86" name="Freeform: Shape 12585">
                            <a:extLst>
                              <a:ext uri="{FF2B5EF4-FFF2-40B4-BE49-F238E27FC236}">
                                <a16:creationId xmlns:a16="http://schemas.microsoft.com/office/drawing/2014/main" id="{0EA52815-7FA2-2C17-A819-46080F37656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14593" y="4206287"/>
                            <a:ext cx="2162" cy="357835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57835"/>
                              <a:gd name="connsiteX1" fmla="*/ 2162 w 2162"/>
                              <a:gd name="connsiteY1" fmla="*/ 356597 h 357835"/>
                              <a:gd name="connsiteX2" fmla="*/ 0 w 2162"/>
                              <a:gd name="connsiteY2" fmla="*/ 357835 h 357835"/>
                              <a:gd name="connsiteX3" fmla="*/ 0 w 2162"/>
                              <a:gd name="connsiteY3" fmla="*/ 724 h 3578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57835">
                                <a:moveTo>
                                  <a:pt x="2162" y="0"/>
                                </a:moveTo>
                                <a:lnTo>
                                  <a:pt x="2162" y="356597"/>
                                </a:lnTo>
                                <a:lnTo>
                                  <a:pt x="0" y="357835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7" name="Graphic 7674">
                          <a:extLst>
                            <a:ext uri="{FF2B5EF4-FFF2-40B4-BE49-F238E27FC236}">
                              <a16:creationId xmlns:a16="http://schemas.microsoft.com/office/drawing/2014/main" id="{B8AB730A-14BB-F73E-492F-88BDA20D6D6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23147" y="4202162"/>
                          <a:ext cx="6705" cy="357006"/>
                          <a:chOff x="18323147" y="4202162"/>
                          <a:chExt cx="6705" cy="35700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83" name="Freeform: Shape 12582">
                            <a:extLst>
                              <a:ext uri="{FF2B5EF4-FFF2-40B4-BE49-F238E27FC236}">
                                <a16:creationId xmlns:a16="http://schemas.microsoft.com/office/drawing/2014/main" id="{6EF95ED6-4BF0-62E4-FBF3-32DD26A5D8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23147" y="4203610"/>
                            <a:ext cx="2266" cy="355558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55558"/>
                              <a:gd name="connsiteX1" fmla="*/ 2267 w 2266"/>
                              <a:gd name="connsiteY1" fmla="*/ 354225 h 355558"/>
                              <a:gd name="connsiteX2" fmla="*/ 0 w 2266"/>
                              <a:gd name="connsiteY2" fmla="*/ 355559 h 355558"/>
                              <a:gd name="connsiteX3" fmla="*/ 0 w 2266"/>
                              <a:gd name="connsiteY3" fmla="*/ 714 h 3555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55558">
                                <a:moveTo>
                                  <a:pt x="2267" y="0"/>
                                </a:moveTo>
                                <a:lnTo>
                                  <a:pt x="2267" y="354225"/>
                                </a:lnTo>
                                <a:lnTo>
                                  <a:pt x="0" y="355559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84" name="Freeform: Shape 12583">
                            <a:extLst>
                              <a:ext uri="{FF2B5EF4-FFF2-40B4-BE49-F238E27FC236}">
                                <a16:creationId xmlns:a16="http://schemas.microsoft.com/office/drawing/2014/main" id="{F34D0A5E-C8DF-D82F-2A2E-A43F065788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27585" y="4202162"/>
                            <a:ext cx="2267" cy="354434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54434"/>
                              <a:gd name="connsiteX1" fmla="*/ 2267 w 2267"/>
                              <a:gd name="connsiteY1" fmla="*/ 353092 h 354434"/>
                              <a:gd name="connsiteX2" fmla="*/ 0 w 2267"/>
                              <a:gd name="connsiteY2" fmla="*/ 354435 h 354434"/>
                              <a:gd name="connsiteX3" fmla="*/ 0 w 2267"/>
                              <a:gd name="connsiteY3" fmla="*/ 724 h 3544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54434">
                                <a:moveTo>
                                  <a:pt x="2267" y="0"/>
                                </a:moveTo>
                                <a:lnTo>
                                  <a:pt x="2267" y="353092"/>
                                </a:lnTo>
                                <a:lnTo>
                                  <a:pt x="0" y="354435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8" name="Graphic 7674">
                          <a:extLst>
                            <a:ext uri="{FF2B5EF4-FFF2-40B4-BE49-F238E27FC236}">
                              <a16:creationId xmlns:a16="http://schemas.microsoft.com/office/drawing/2014/main" id="{576A388A-3A4C-2B71-F1AA-CF88DA5ADB2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36244" y="4198038"/>
                          <a:ext cx="6695" cy="353606"/>
                          <a:chOff x="18336244" y="4198038"/>
                          <a:chExt cx="6695" cy="35360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81" name="Freeform: Shape 12580">
                            <a:extLst>
                              <a:ext uri="{FF2B5EF4-FFF2-40B4-BE49-F238E27FC236}">
                                <a16:creationId xmlns:a16="http://schemas.microsoft.com/office/drawing/2014/main" id="{C9F208B2-A39E-75A9-74EB-B2B6D5E89F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36244" y="4199486"/>
                            <a:ext cx="2162" cy="352158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52158"/>
                              <a:gd name="connsiteX1" fmla="*/ 2162 w 2162"/>
                              <a:gd name="connsiteY1" fmla="*/ 350920 h 352158"/>
                              <a:gd name="connsiteX2" fmla="*/ 0 w 2162"/>
                              <a:gd name="connsiteY2" fmla="*/ 352158 h 352158"/>
                              <a:gd name="connsiteX3" fmla="*/ 0 w 2162"/>
                              <a:gd name="connsiteY3" fmla="*/ 619 h 3521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52158">
                                <a:moveTo>
                                  <a:pt x="2162" y="0"/>
                                </a:moveTo>
                                <a:lnTo>
                                  <a:pt x="2162" y="350920"/>
                                </a:lnTo>
                                <a:lnTo>
                                  <a:pt x="0" y="352158"/>
                                </a:lnTo>
                                <a:lnTo>
                                  <a:pt x="0" y="61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82" name="Freeform: Shape 12581">
                            <a:extLst>
                              <a:ext uri="{FF2B5EF4-FFF2-40B4-BE49-F238E27FC236}">
                                <a16:creationId xmlns:a16="http://schemas.microsoft.com/office/drawing/2014/main" id="{BE69BC39-AF1D-429D-3E4C-7EB22D6D9B4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40673" y="4198038"/>
                            <a:ext cx="2266" cy="351034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51034"/>
                              <a:gd name="connsiteX1" fmla="*/ 2267 w 2266"/>
                              <a:gd name="connsiteY1" fmla="*/ 349691 h 351034"/>
                              <a:gd name="connsiteX2" fmla="*/ 0 w 2266"/>
                              <a:gd name="connsiteY2" fmla="*/ 351034 h 351034"/>
                              <a:gd name="connsiteX3" fmla="*/ 0 w 2266"/>
                              <a:gd name="connsiteY3" fmla="*/ 724 h 3510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51034">
                                <a:moveTo>
                                  <a:pt x="2267" y="0"/>
                                </a:moveTo>
                                <a:lnTo>
                                  <a:pt x="2267" y="349691"/>
                                </a:lnTo>
                                <a:lnTo>
                                  <a:pt x="0" y="351034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69" name="Graphic 7674">
                          <a:extLst>
                            <a:ext uri="{FF2B5EF4-FFF2-40B4-BE49-F238E27FC236}">
                              <a16:creationId xmlns:a16="http://schemas.microsoft.com/office/drawing/2014/main" id="{088FEC4A-6FAB-05AC-7AF6-24B99EF01B5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49236" y="4193914"/>
                          <a:ext cx="6800" cy="350205"/>
                          <a:chOff x="18349236" y="4193914"/>
                          <a:chExt cx="6800" cy="35020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79" name="Freeform: Shape 12578">
                            <a:extLst>
                              <a:ext uri="{FF2B5EF4-FFF2-40B4-BE49-F238E27FC236}">
                                <a16:creationId xmlns:a16="http://schemas.microsoft.com/office/drawing/2014/main" id="{537554F4-BD88-883A-9BFC-A946C3A3B74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49236" y="4195257"/>
                            <a:ext cx="2267" cy="348862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48862"/>
                              <a:gd name="connsiteX1" fmla="*/ 2267 w 2267"/>
                              <a:gd name="connsiteY1" fmla="*/ 347520 h 348862"/>
                              <a:gd name="connsiteX2" fmla="*/ 0 w 2267"/>
                              <a:gd name="connsiteY2" fmla="*/ 348863 h 348862"/>
                              <a:gd name="connsiteX3" fmla="*/ 0 w 2267"/>
                              <a:gd name="connsiteY3" fmla="*/ 724 h 3488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48862">
                                <a:moveTo>
                                  <a:pt x="2267" y="0"/>
                                </a:moveTo>
                                <a:lnTo>
                                  <a:pt x="2267" y="347520"/>
                                </a:lnTo>
                                <a:lnTo>
                                  <a:pt x="0" y="348863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80" name="Freeform: Shape 12579">
                            <a:extLst>
                              <a:ext uri="{FF2B5EF4-FFF2-40B4-BE49-F238E27FC236}">
                                <a16:creationId xmlns:a16="http://schemas.microsoft.com/office/drawing/2014/main" id="{F6E4664A-3828-4349-37E1-D1252B3C76D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53770" y="4193914"/>
                            <a:ext cx="2266" cy="347633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7633"/>
                              <a:gd name="connsiteX1" fmla="*/ 2267 w 2266"/>
                              <a:gd name="connsiteY1" fmla="*/ 346291 h 347633"/>
                              <a:gd name="connsiteX2" fmla="*/ 0 w 2266"/>
                              <a:gd name="connsiteY2" fmla="*/ 347634 h 347633"/>
                              <a:gd name="connsiteX3" fmla="*/ 0 w 2266"/>
                              <a:gd name="connsiteY3" fmla="*/ 724 h 34763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7633">
                                <a:moveTo>
                                  <a:pt x="2267" y="0"/>
                                </a:moveTo>
                                <a:lnTo>
                                  <a:pt x="2267" y="346291"/>
                                </a:lnTo>
                                <a:lnTo>
                                  <a:pt x="0" y="347634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70" name="Graphic 7674">
                          <a:extLst>
                            <a:ext uri="{FF2B5EF4-FFF2-40B4-BE49-F238E27FC236}">
                              <a16:creationId xmlns:a16="http://schemas.microsoft.com/office/drawing/2014/main" id="{E0526128-A33C-74FC-9500-BD6D393257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62323" y="4189694"/>
                          <a:ext cx="6810" cy="346900"/>
                          <a:chOff x="18362323" y="4189694"/>
                          <a:chExt cx="6810" cy="34690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77" name="Freeform: Shape 12576">
                            <a:extLst>
                              <a:ext uri="{FF2B5EF4-FFF2-40B4-BE49-F238E27FC236}">
                                <a16:creationId xmlns:a16="http://schemas.microsoft.com/office/drawing/2014/main" id="{D604B141-DD8F-7257-4199-4E7EB3695C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62323" y="4191132"/>
                            <a:ext cx="2266" cy="345462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5462"/>
                              <a:gd name="connsiteX1" fmla="*/ 2267 w 2266"/>
                              <a:gd name="connsiteY1" fmla="*/ 344119 h 345462"/>
                              <a:gd name="connsiteX2" fmla="*/ 0 w 2266"/>
                              <a:gd name="connsiteY2" fmla="*/ 345462 h 345462"/>
                              <a:gd name="connsiteX3" fmla="*/ 0 w 2266"/>
                              <a:gd name="connsiteY3" fmla="*/ 724 h 345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5462">
                                <a:moveTo>
                                  <a:pt x="2267" y="0"/>
                                </a:moveTo>
                                <a:lnTo>
                                  <a:pt x="2267" y="344119"/>
                                </a:lnTo>
                                <a:lnTo>
                                  <a:pt x="0" y="345462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78" name="Freeform: Shape 12577">
                            <a:extLst>
                              <a:ext uri="{FF2B5EF4-FFF2-40B4-BE49-F238E27FC236}">
                                <a16:creationId xmlns:a16="http://schemas.microsoft.com/office/drawing/2014/main" id="{C9F69E29-4CC1-F1F4-C1B2-226E477F2B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66857" y="4189694"/>
                            <a:ext cx="2276" cy="344224"/>
                          </a:xfrm>
                          <a:custGeom>
                            <a:avLst/>
                            <a:gdLst>
                              <a:gd name="connsiteX0" fmla="*/ 2276 w 2276"/>
                              <a:gd name="connsiteY0" fmla="*/ 0 h 344224"/>
                              <a:gd name="connsiteX1" fmla="*/ 2276 w 2276"/>
                              <a:gd name="connsiteY1" fmla="*/ 342986 h 344224"/>
                              <a:gd name="connsiteX2" fmla="*/ 0 w 2276"/>
                              <a:gd name="connsiteY2" fmla="*/ 344224 h 344224"/>
                              <a:gd name="connsiteX3" fmla="*/ 0 w 2276"/>
                              <a:gd name="connsiteY3" fmla="*/ 714 h 34422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76" h="344224">
                                <a:moveTo>
                                  <a:pt x="2276" y="0"/>
                                </a:moveTo>
                                <a:lnTo>
                                  <a:pt x="2276" y="342986"/>
                                </a:lnTo>
                                <a:lnTo>
                                  <a:pt x="0" y="344224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71" name="Graphic 7674">
                          <a:extLst>
                            <a:ext uri="{FF2B5EF4-FFF2-40B4-BE49-F238E27FC236}">
                              <a16:creationId xmlns:a16="http://schemas.microsoft.com/office/drawing/2014/main" id="{1098A024-7E1F-BB13-DAA4-081A04FDC57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75420" y="4185570"/>
                          <a:ext cx="6696" cy="343395"/>
                          <a:chOff x="18375420" y="4185570"/>
                          <a:chExt cx="6696" cy="343395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75" name="Freeform: Shape 12574">
                            <a:extLst>
                              <a:ext uri="{FF2B5EF4-FFF2-40B4-BE49-F238E27FC236}">
                                <a16:creationId xmlns:a16="http://schemas.microsoft.com/office/drawing/2014/main" id="{84C85485-327E-B89D-AAED-35D5094D7E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75420" y="4187008"/>
                            <a:ext cx="2266" cy="341957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41957"/>
                              <a:gd name="connsiteX1" fmla="*/ 2267 w 2266"/>
                              <a:gd name="connsiteY1" fmla="*/ 340719 h 341957"/>
                              <a:gd name="connsiteX2" fmla="*/ 0 w 2266"/>
                              <a:gd name="connsiteY2" fmla="*/ 341957 h 341957"/>
                              <a:gd name="connsiteX3" fmla="*/ 0 w 2266"/>
                              <a:gd name="connsiteY3" fmla="*/ 724 h 34195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41957">
                                <a:moveTo>
                                  <a:pt x="2267" y="0"/>
                                </a:moveTo>
                                <a:lnTo>
                                  <a:pt x="2267" y="340719"/>
                                </a:lnTo>
                                <a:lnTo>
                                  <a:pt x="0" y="341957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76" name="Freeform: Shape 12575">
                            <a:extLst>
                              <a:ext uri="{FF2B5EF4-FFF2-40B4-BE49-F238E27FC236}">
                                <a16:creationId xmlns:a16="http://schemas.microsoft.com/office/drawing/2014/main" id="{4145697A-1239-39B2-F717-B783CA35D4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79954" y="4185570"/>
                            <a:ext cx="2162" cy="340823"/>
                          </a:xfrm>
                          <a:custGeom>
                            <a:avLst/>
                            <a:gdLst>
                              <a:gd name="connsiteX0" fmla="*/ 2162 w 2162"/>
                              <a:gd name="connsiteY0" fmla="*/ 0 h 340823"/>
                              <a:gd name="connsiteX1" fmla="*/ 2162 w 2162"/>
                              <a:gd name="connsiteY1" fmla="*/ 339585 h 340823"/>
                              <a:gd name="connsiteX2" fmla="*/ 0 w 2162"/>
                              <a:gd name="connsiteY2" fmla="*/ 340823 h 340823"/>
                              <a:gd name="connsiteX3" fmla="*/ 0 w 2162"/>
                              <a:gd name="connsiteY3" fmla="*/ 714 h 34082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162" h="340823">
                                <a:moveTo>
                                  <a:pt x="2162" y="0"/>
                                </a:moveTo>
                                <a:lnTo>
                                  <a:pt x="2162" y="339585"/>
                                </a:lnTo>
                                <a:lnTo>
                                  <a:pt x="0" y="340823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572" name="Graphic 7674">
                          <a:extLst>
                            <a:ext uri="{FF2B5EF4-FFF2-40B4-BE49-F238E27FC236}">
                              <a16:creationId xmlns:a16="http://schemas.microsoft.com/office/drawing/2014/main" id="{60D86D88-51B3-3E1A-670A-317DEEEAE3D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388508" y="4181445"/>
                          <a:ext cx="6705" cy="339994"/>
                          <a:chOff x="18388508" y="4181445"/>
                          <a:chExt cx="6705" cy="339994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573" name="Freeform: Shape 12572">
                            <a:extLst>
                              <a:ext uri="{FF2B5EF4-FFF2-40B4-BE49-F238E27FC236}">
                                <a16:creationId xmlns:a16="http://schemas.microsoft.com/office/drawing/2014/main" id="{6F5DFC5F-07BC-08A4-9687-8449E91849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88508" y="4182884"/>
                            <a:ext cx="2266" cy="338556"/>
                          </a:xfrm>
                          <a:custGeom>
                            <a:avLst/>
                            <a:gdLst>
                              <a:gd name="connsiteX0" fmla="*/ 2267 w 2266"/>
                              <a:gd name="connsiteY0" fmla="*/ 0 h 338556"/>
                              <a:gd name="connsiteX1" fmla="*/ 2267 w 2266"/>
                              <a:gd name="connsiteY1" fmla="*/ 337214 h 338556"/>
                              <a:gd name="connsiteX2" fmla="*/ 0 w 2266"/>
                              <a:gd name="connsiteY2" fmla="*/ 338557 h 338556"/>
                              <a:gd name="connsiteX3" fmla="*/ 0 w 2266"/>
                              <a:gd name="connsiteY3" fmla="*/ 724 h 3385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6" h="338556">
                                <a:moveTo>
                                  <a:pt x="2267" y="0"/>
                                </a:moveTo>
                                <a:lnTo>
                                  <a:pt x="2267" y="337214"/>
                                </a:lnTo>
                                <a:lnTo>
                                  <a:pt x="0" y="338557"/>
                                </a:lnTo>
                                <a:lnTo>
                                  <a:pt x="0" y="72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B161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574" name="Freeform: Shape 12573">
                            <a:extLst>
                              <a:ext uri="{FF2B5EF4-FFF2-40B4-BE49-F238E27FC236}">
                                <a16:creationId xmlns:a16="http://schemas.microsoft.com/office/drawing/2014/main" id="{6DFBB4F5-9795-96F0-E9F5-109EBEBEF30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92946" y="4181445"/>
                            <a:ext cx="2267" cy="337413"/>
                          </a:xfrm>
                          <a:custGeom>
                            <a:avLst/>
                            <a:gdLst>
                              <a:gd name="connsiteX0" fmla="*/ 2267 w 2267"/>
                              <a:gd name="connsiteY0" fmla="*/ 0 h 337413"/>
                              <a:gd name="connsiteX1" fmla="*/ 2267 w 2267"/>
                              <a:gd name="connsiteY1" fmla="*/ 336185 h 337413"/>
                              <a:gd name="connsiteX2" fmla="*/ 0 w 2267"/>
                              <a:gd name="connsiteY2" fmla="*/ 337414 h 337413"/>
                              <a:gd name="connsiteX3" fmla="*/ 0 w 2267"/>
                              <a:gd name="connsiteY3" fmla="*/ 714 h 3374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2267" h="337413">
                                <a:moveTo>
                                  <a:pt x="2267" y="0"/>
                                </a:moveTo>
                                <a:lnTo>
                                  <a:pt x="2267" y="336185"/>
                                </a:lnTo>
                                <a:lnTo>
                                  <a:pt x="0" y="337414"/>
                                </a:lnTo>
                                <a:lnTo>
                                  <a:pt x="0" y="7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DD9D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2372" name="Graphic 7674">
                        <a:extLst>
                          <a:ext uri="{FF2B5EF4-FFF2-40B4-BE49-F238E27FC236}">
                            <a16:creationId xmlns:a16="http://schemas.microsoft.com/office/drawing/2014/main" id="{13F1B29A-AE09-8277-2EF8-F9997591363C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103603" y="4112795"/>
                        <a:ext cx="94342" cy="162726"/>
                        <a:chOff x="17781822" y="4690642"/>
                        <a:chExt cx="104955" cy="181031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517" name="Freeform: Shape 12516">
                          <a:extLst>
                            <a:ext uri="{FF2B5EF4-FFF2-40B4-BE49-F238E27FC236}">
                              <a16:creationId xmlns:a16="http://schemas.microsoft.com/office/drawing/2014/main" id="{CD844F73-6618-D6D6-97B2-463B4B20DD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781822" y="4690642"/>
                          <a:ext cx="104955" cy="181031"/>
                        </a:xfrm>
                        <a:custGeom>
                          <a:avLst/>
                          <a:gdLst>
                            <a:gd name="connsiteX0" fmla="*/ 0 w 104955"/>
                            <a:gd name="connsiteY0" fmla="*/ 60598 h 181031"/>
                            <a:gd name="connsiteX1" fmla="*/ 104956 w 104955"/>
                            <a:gd name="connsiteY1" fmla="*/ 0 h 181031"/>
                            <a:gd name="connsiteX2" fmla="*/ 104956 w 104955"/>
                            <a:gd name="connsiteY2" fmla="*/ 120434 h 181031"/>
                            <a:gd name="connsiteX3" fmla="*/ 0 w 104955"/>
                            <a:gd name="connsiteY3" fmla="*/ 181032 h 1810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4955" h="181031">
                              <a:moveTo>
                                <a:pt x="0" y="60598"/>
                              </a:moveTo>
                              <a:lnTo>
                                <a:pt x="104956" y="0"/>
                              </a:lnTo>
                              <a:lnTo>
                                <a:pt x="104956" y="120434"/>
                              </a:lnTo>
                              <a:lnTo>
                                <a:pt x="0" y="18103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F5F6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8" name="Freeform: Shape 12517">
                          <a:extLst>
                            <a:ext uri="{FF2B5EF4-FFF2-40B4-BE49-F238E27FC236}">
                              <a16:creationId xmlns:a16="http://schemas.microsoft.com/office/drawing/2014/main" id="{E2B8FB42-DC0F-21B7-25AD-715415A12D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781822" y="4690642"/>
                          <a:ext cx="104955" cy="162201"/>
                        </a:xfrm>
                        <a:custGeom>
                          <a:avLst/>
                          <a:gdLst>
                            <a:gd name="connsiteX0" fmla="*/ 0 w 104955"/>
                            <a:gd name="connsiteY0" fmla="*/ 60598 h 162201"/>
                            <a:gd name="connsiteX1" fmla="*/ 104956 w 104955"/>
                            <a:gd name="connsiteY1" fmla="*/ 0 h 162201"/>
                            <a:gd name="connsiteX2" fmla="*/ 104956 w 104955"/>
                            <a:gd name="connsiteY2" fmla="*/ 101603 h 162201"/>
                            <a:gd name="connsiteX3" fmla="*/ 0 w 104955"/>
                            <a:gd name="connsiteY3" fmla="*/ 162201 h 1622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4955" h="162201">
                              <a:moveTo>
                                <a:pt x="0" y="60598"/>
                              </a:moveTo>
                              <a:lnTo>
                                <a:pt x="104956" y="0"/>
                              </a:lnTo>
                              <a:lnTo>
                                <a:pt x="104956" y="101603"/>
                              </a:lnTo>
                              <a:lnTo>
                                <a:pt x="0" y="16220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EFCF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9" name="Freeform: Shape 12518">
                          <a:extLst>
                            <a:ext uri="{FF2B5EF4-FFF2-40B4-BE49-F238E27FC236}">
                              <a16:creationId xmlns:a16="http://schemas.microsoft.com/office/drawing/2014/main" id="{69E7BD47-9B2A-E43F-B7AD-2E78A08F21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870471" y="4690642"/>
                          <a:ext cx="16306" cy="120433"/>
                        </a:xfrm>
                        <a:custGeom>
                          <a:avLst/>
                          <a:gdLst>
                            <a:gd name="connsiteX0" fmla="*/ 16307 w 16306"/>
                            <a:gd name="connsiteY0" fmla="*/ 120434 h 120433"/>
                            <a:gd name="connsiteX1" fmla="*/ 0 w 16306"/>
                            <a:gd name="connsiteY1" fmla="*/ 111023 h 120433"/>
                            <a:gd name="connsiteX2" fmla="*/ 0 w 16306"/>
                            <a:gd name="connsiteY2" fmla="*/ 9411 h 120433"/>
                            <a:gd name="connsiteX3" fmla="*/ 16307 w 16306"/>
                            <a:gd name="connsiteY3" fmla="*/ 0 h 12043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306" h="120433">
                              <a:moveTo>
                                <a:pt x="16307" y="120434"/>
                              </a:moveTo>
                              <a:lnTo>
                                <a:pt x="0" y="111023"/>
                              </a:lnTo>
                              <a:lnTo>
                                <a:pt x="0" y="9411"/>
                              </a:lnTo>
                              <a:lnTo>
                                <a:pt x="16307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C52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73" name="Graphic 7674">
                        <a:extLst>
                          <a:ext uri="{FF2B5EF4-FFF2-40B4-BE49-F238E27FC236}">
                            <a16:creationId xmlns:a16="http://schemas.microsoft.com/office/drawing/2014/main" id="{B272CF73-AB4D-41CA-4401-1492A1F5A38B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329181" y="3912939"/>
                        <a:ext cx="110653" cy="214809"/>
                        <a:chOff x="18042540" y="4482178"/>
                        <a:chExt cx="123101" cy="238973"/>
                      </a:xfrm>
                      <a:solidFill>
                        <a:schemeClr val="bg2"/>
                      </a:solidFill>
                    </p:grpSpPr>
                    <p:sp>
                      <p:nvSpPr>
                        <p:cNvPr id="12513" name="Freeform: Shape 12512">
                          <a:extLst>
                            <a:ext uri="{FF2B5EF4-FFF2-40B4-BE49-F238E27FC236}">
                              <a16:creationId xmlns:a16="http://schemas.microsoft.com/office/drawing/2014/main" id="{0AAB9486-E33B-28C2-49F9-D5D40C8612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042540" y="4482197"/>
                          <a:ext cx="123091" cy="238953"/>
                        </a:xfrm>
                        <a:custGeom>
                          <a:avLst/>
                          <a:gdLst>
                            <a:gd name="connsiteX0" fmla="*/ 0 w 123091"/>
                            <a:gd name="connsiteY0" fmla="*/ 71066 h 238953"/>
                            <a:gd name="connsiteX1" fmla="*/ 123091 w 123091"/>
                            <a:gd name="connsiteY1" fmla="*/ 0 h 238953"/>
                            <a:gd name="connsiteX2" fmla="*/ 123091 w 123091"/>
                            <a:gd name="connsiteY2" fmla="*/ 167888 h 238953"/>
                            <a:gd name="connsiteX3" fmla="*/ 0 w 123091"/>
                            <a:gd name="connsiteY3" fmla="*/ 238954 h 2389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3091" h="238953">
                              <a:moveTo>
                                <a:pt x="0" y="71066"/>
                              </a:moveTo>
                              <a:lnTo>
                                <a:pt x="123091" y="0"/>
                              </a:lnTo>
                              <a:lnTo>
                                <a:pt x="123091" y="167888"/>
                              </a:lnTo>
                              <a:lnTo>
                                <a:pt x="0" y="23895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4" name="Freeform: Shape 12513">
                          <a:extLst>
                            <a:ext uri="{FF2B5EF4-FFF2-40B4-BE49-F238E27FC236}">
                              <a16:creationId xmlns:a16="http://schemas.microsoft.com/office/drawing/2014/main" id="{17F7EB17-8F6A-2AF3-E139-5872716E5E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042540" y="4638417"/>
                          <a:ext cx="123091" cy="82734"/>
                        </a:xfrm>
                        <a:custGeom>
                          <a:avLst/>
                          <a:gdLst>
                            <a:gd name="connsiteX0" fmla="*/ 123091 w 123091"/>
                            <a:gd name="connsiteY0" fmla="*/ 11668 h 82734"/>
                            <a:gd name="connsiteX1" fmla="*/ 102832 w 123091"/>
                            <a:gd name="connsiteY1" fmla="*/ 0 h 82734"/>
                            <a:gd name="connsiteX2" fmla="*/ 0 w 123091"/>
                            <a:gd name="connsiteY2" fmla="*/ 59360 h 82734"/>
                            <a:gd name="connsiteX3" fmla="*/ 0 w 123091"/>
                            <a:gd name="connsiteY3" fmla="*/ 82734 h 82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3091" h="82734">
                              <a:moveTo>
                                <a:pt x="123091" y="11668"/>
                              </a:moveTo>
                              <a:lnTo>
                                <a:pt x="102832" y="0"/>
                              </a:lnTo>
                              <a:lnTo>
                                <a:pt x="0" y="59360"/>
                              </a:lnTo>
                              <a:lnTo>
                                <a:pt x="0" y="8273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5" name="Freeform: Shape 12514">
                          <a:extLst>
                            <a:ext uri="{FF2B5EF4-FFF2-40B4-BE49-F238E27FC236}">
                              <a16:creationId xmlns:a16="http://schemas.microsoft.com/office/drawing/2014/main" id="{0056A141-9F76-ADA3-7639-BAAB3B654A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145372" y="4482178"/>
                          <a:ext cx="20269" cy="167916"/>
                        </a:xfrm>
                        <a:custGeom>
                          <a:avLst/>
                          <a:gdLst>
                            <a:gd name="connsiteX0" fmla="*/ 20269 w 20269"/>
                            <a:gd name="connsiteY0" fmla="*/ 0 h 167916"/>
                            <a:gd name="connsiteX1" fmla="*/ 20269 w 20269"/>
                            <a:gd name="connsiteY1" fmla="*/ 167916 h 167916"/>
                            <a:gd name="connsiteX2" fmla="*/ 0 w 20269"/>
                            <a:gd name="connsiteY2" fmla="*/ 156239 h 167916"/>
                            <a:gd name="connsiteX3" fmla="*/ 0 w 20269"/>
                            <a:gd name="connsiteY3" fmla="*/ 11859 h 167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0269" h="167916">
                              <a:moveTo>
                                <a:pt x="20269" y="0"/>
                              </a:moveTo>
                              <a:lnTo>
                                <a:pt x="20269" y="167916"/>
                              </a:lnTo>
                              <a:lnTo>
                                <a:pt x="0" y="156239"/>
                              </a:lnTo>
                              <a:lnTo>
                                <a:pt x="0" y="11859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6" name="Freeform: Shape 12515">
                          <a:extLst>
                            <a:ext uri="{FF2B5EF4-FFF2-40B4-BE49-F238E27FC236}">
                              <a16:creationId xmlns:a16="http://schemas.microsoft.com/office/drawing/2014/main" id="{3058FA9E-77D9-2EB2-E543-5CF14A1B22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042540" y="4494037"/>
                          <a:ext cx="102832" cy="108366"/>
                        </a:xfrm>
                        <a:custGeom>
                          <a:avLst/>
                          <a:gdLst>
                            <a:gd name="connsiteX0" fmla="*/ 0 w 102832"/>
                            <a:gd name="connsiteY0" fmla="*/ 59227 h 108366"/>
                            <a:gd name="connsiteX1" fmla="*/ 102832 w 102832"/>
                            <a:gd name="connsiteY1" fmla="*/ 0 h 108366"/>
                            <a:gd name="connsiteX2" fmla="*/ 102832 w 102832"/>
                            <a:gd name="connsiteY2" fmla="*/ 49140 h 108366"/>
                            <a:gd name="connsiteX3" fmla="*/ 0 w 102832"/>
                            <a:gd name="connsiteY3" fmla="*/ 108366 h 1083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2832" h="108366">
                              <a:moveTo>
                                <a:pt x="0" y="59227"/>
                              </a:moveTo>
                              <a:lnTo>
                                <a:pt x="102832" y="0"/>
                              </a:lnTo>
                              <a:lnTo>
                                <a:pt x="102832" y="49140"/>
                              </a:lnTo>
                              <a:lnTo>
                                <a:pt x="0" y="10836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2374" name="Freeform: Shape 12373">
                        <a:extLst>
                          <a:ext uri="{FF2B5EF4-FFF2-40B4-BE49-F238E27FC236}">
                            <a16:creationId xmlns:a16="http://schemas.microsoft.com/office/drawing/2014/main" id="{220B2A24-F844-57FC-4569-296611D437B0}"/>
                          </a:ext>
                        </a:extLst>
                      </p:cNvPr>
                      <p:cNvSpPr/>
                      <p:nvPr/>
                    </p:nvSpPr>
                    <p:spPr>
                      <a:xfrm rot="21420000">
                        <a:off x="2991313" y="3411039"/>
                        <a:ext cx="632088" cy="306198"/>
                      </a:xfrm>
                      <a:custGeom>
                        <a:avLst/>
                        <a:gdLst>
                          <a:gd name="connsiteX0" fmla="*/ 452038 w 703192"/>
                          <a:gd name="connsiteY0" fmla="*/ 340643 h 340642"/>
                          <a:gd name="connsiteX1" fmla="*/ 0 w 703192"/>
                          <a:gd name="connsiteY1" fmla="*/ 79658 h 340642"/>
                          <a:gd name="connsiteX2" fmla="*/ 251165 w 703192"/>
                          <a:gd name="connsiteY2" fmla="*/ 0 h 340642"/>
                          <a:gd name="connsiteX3" fmla="*/ 703193 w 703192"/>
                          <a:gd name="connsiteY3" fmla="*/ 260975 h 340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03192" h="340642">
                            <a:moveTo>
                              <a:pt x="452038" y="340643"/>
                            </a:moveTo>
                            <a:lnTo>
                              <a:pt x="0" y="79658"/>
                            </a:lnTo>
                            <a:lnTo>
                              <a:pt x="251165" y="0"/>
                            </a:lnTo>
                            <a:lnTo>
                              <a:pt x="703193" y="260975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9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375" name="Graphic 7674">
                        <a:extLst>
                          <a:ext uri="{FF2B5EF4-FFF2-40B4-BE49-F238E27FC236}">
                            <a16:creationId xmlns:a16="http://schemas.microsoft.com/office/drawing/2014/main" id="{06C61FC8-FCC7-B719-EA77-B3E7F494DE0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486993" y="3810479"/>
                        <a:ext cx="110644" cy="214783"/>
                        <a:chOff x="18223830" y="4377537"/>
                        <a:chExt cx="123091" cy="238944"/>
                      </a:xfrm>
                      <a:solidFill>
                        <a:schemeClr val="bg2"/>
                      </a:solidFill>
                    </p:grpSpPr>
                    <p:sp>
                      <p:nvSpPr>
                        <p:cNvPr id="12510" name="Freeform: Shape 12509">
                          <a:extLst>
                            <a:ext uri="{FF2B5EF4-FFF2-40B4-BE49-F238E27FC236}">
                              <a16:creationId xmlns:a16="http://schemas.microsoft.com/office/drawing/2014/main" id="{5199162F-38B1-638A-286E-6FDEFC7359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223830" y="4377537"/>
                          <a:ext cx="123091" cy="238944"/>
                        </a:xfrm>
                        <a:custGeom>
                          <a:avLst/>
                          <a:gdLst>
                            <a:gd name="connsiteX0" fmla="*/ 0 w 123091"/>
                            <a:gd name="connsiteY0" fmla="*/ 71056 h 238944"/>
                            <a:gd name="connsiteX1" fmla="*/ 123091 w 123091"/>
                            <a:gd name="connsiteY1" fmla="*/ 0 h 238944"/>
                            <a:gd name="connsiteX2" fmla="*/ 123091 w 123091"/>
                            <a:gd name="connsiteY2" fmla="*/ 167878 h 238944"/>
                            <a:gd name="connsiteX3" fmla="*/ 0 w 123091"/>
                            <a:gd name="connsiteY3" fmla="*/ 238944 h 23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3091" h="238944">
                              <a:moveTo>
                                <a:pt x="0" y="71056"/>
                              </a:moveTo>
                              <a:lnTo>
                                <a:pt x="123091" y="0"/>
                              </a:lnTo>
                              <a:lnTo>
                                <a:pt x="123091" y="167878"/>
                              </a:lnTo>
                              <a:lnTo>
                                <a:pt x="0" y="23894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1" name="Freeform: Shape 12510">
                          <a:extLst>
                            <a:ext uri="{FF2B5EF4-FFF2-40B4-BE49-F238E27FC236}">
                              <a16:creationId xmlns:a16="http://schemas.microsoft.com/office/drawing/2014/main" id="{630D02D8-AA47-63A9-90A7-177A6734EE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230954" y="4377537"/>
                          <a:ext cx="115966" cy="133902"/>
                        </a:xfrm>
                        <a:custGeom>
                          <a:avLst/>
                          <a:gdLst>
                            <a:gd name="connsiteX0" fmla="*/ 115967 w 115966"/>
                            <a:gd name="connsiteY0" fmla="*/ 133903 h 133902"/>
                            <a:gd name="connsiteX1" fmla="*/ 115967 w 115966"/>
                            <a:gd name="connsiteY1" fmla="*/ 0 h 133902"/>
                            <a:gd name="connsiteX2" fmla="*/ 0 w 115966"/>
                            <a:gd name="connsiteY2" fmla="*/ 66951 h 1339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15966" h="133902">
                              <a:moveTo>
                                <a:pt x="115967" y="133903"/>
                              </a:moveTo>
                              <a:lnTo>
                                <a:pt x="115967" y="0"/>
                              </a:lnTo>
                              <a:lnTo>
                                <a:pt x="0" y="6695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12" name="Freeform: Shape 12511">
                          <a:extLst>
                            <a:ext uri="{FF2B5EF4-FFF2-40B4-BE49-F238E27FC236}">
                              <a16:creationId xmlns:a16="http://schemas.microsoft.com/office/drawing/2014/main" id="{81F989AB-FCEE-FCA4-6E46-F1C370EADB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318661" y="4377537"/>
                          <a:ext cx="28260" cy="167878"/>
                        </a:xfrm>
                        <a:custGeom>
                          <a:avLst/>
                          <a:gdLst>
                            <a:gd name="connsiteX0" fmla="*/ 28260 w 28260"/>
                            <a:gd name="connsiteY0" fmla="*/ 167878 h 167878"/>
                            <a:gd name="connsiteX1" fmla="*/ 0 w 28260"/>
                            <a:gd name="connsiteY1" fmla="*/ 151562 h 167878"/>
                            <a:gd name="connsiteX2" fmla="*/ 0 w 28260"/>
                            <a:gd name="connsiteY2" fmla="*/ 16526 h 167878"/>
                            <a:gd name="connsiteX3" fmla="*/ 28260 w 28260"/>
                            <a:gd name="connsiteY3" fmla="*/ 0 h 1678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8260" h="167878">
                              <a:moveTo>
                                <a:pt x="28260" y="167878"/>
                              </a:moveTo>
                              <a:lnTo>
                                <a:pt x="0" y="151562"/>
                              </a:lnTo>
                              <a:lnTo>
                                <a:pt x="0" y="16526"/>
                              </a:lnTo>
                              <a:lnTo>
                                <a:pt x="2826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76" name="Graphic 7674">
                        <a:extLst>
                          <a:ext uri="{FF2B5EF4-FFF2-40B4-BE49-F238E27FC236}">
                            <a16:creationId xmlns:a16="http://schemas.microsoft.com/office/drawing/2014/main" id="{30CF7F98-46BA-B793-18F4-2DC843C1A02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2989742" y="4163250"/>
                        <a:ext cx="23622" cy="159404"/>
                        <a:chOff x="17652539" y="4738010"/>
                        <a:chExt cx="26279" cy="177336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480" name="Freeform: Shape 12479">
                          <a:extLst>
                            <a:ext uri="{FF2B5EF4-FFF2-40B4-BE49-F238E27FC236}">
                              <a16:creationId xmlns:a16="http://schemas.microsoft.com/office/drawing/2014/main" id="{02A695EC-7931-F979-A3FF-616990EB72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900754"/>
                          <a:ext cx="21383" cy="12353"/>
                        </a:xfrm>
                        <a:custGeom>
                          <a:avLst/>
                          <a:gdLst>
                            <a:gd name="connsiteX0" fmla="*/ 21384 w 21383"/>
                            <a:gd name="connsiteY0" fmla="*/ 6134 h 12353"/>
                            <a:gd name="connsiteX1" fmla="*/ 10763 w 21383"/>
                            <a:gd name="connsiteY1" fmla="*/ 0 h 12353"/>
                            <a:gd name="connsiteX2" fmla="*/ 0 w 21383"/>
                            <a:gd name="connsiteY2" fmla="*/ 6220 h 12353"/>
                            <a:gd name="connsiteX3" fmla="*/ 10611 w 21383"/>
                            <a:gd name="connsiteY3" fmla="*/ 12354 h 12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383" h="12353">
                              <a:moveTo>
                                <a:pt x="21384" y="6134"/>
                              </a:moveTo>
                              <a:lnTo>
                                <a:pt x="10763" y="0"/>
                              </a:lnTo>
                              <a:lnTo>
                                <a:pt x="0" y="6220"/>
                              </a:lnTo>
                              <a:lnTo>
                                <a:pt x="10611" y="12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1" name="Freeform: Shape 12480">
                          <a:extLst>
                            <a:ext uri="{FF2B5EF4-FFF2-40B4-BE49-F238E27FC236}">
                              <a16:creationId xmlns:a16="http://schemas.microsoft.com/office/drawing/2014/main" id="{EC8579B1-D10B-DFD0-1EE8-B939587A1C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63" y="4873341"/>
                          <a:ext cx="8686" cy="38652"/>
                        </a:xfrm>
                        <a:custGeom>
                          <a:avLst/>
                          <a:gdLst>
                            <a:gd name="connsiteX0" fmla="*/ 8687 w 8686"/>
                            <a:gd name="connsiteY0" fmla="*/ 38652 h 38652"/>
                            <a:gd name="connsiteX1" fmla="*/ 0 w 8686"/>
                            <a:gd name="connsiteY1" fmla="*/ 33633 h 38652"/>
                            <a:gd name="connsiteX2" fmla="*/ 0 w 8686"/>
                            <a:gd name="connsiteY2" fmla="*/ 0 h 38652"/>
                            <a:gd name="connsiteX3" fmla="*/ 8687 w 8686"/>
                            <a:gd name="connsiteY3" fmla="*/ 5020 h 386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686" h="38652">
                              <a:moveTo>
                                <a:pt x="8687" y="38652"/>
                              </a:moveTo>
                              <a:lnTo>
                                <a:pt x="0" y="33633"/>
                              </a:lnTo>
                              <a:lnTo>
                                <a:pt x="0" y="0"/>
                              </a:lnTo>
                              <a:lnTo>
                                <a:pt x="8687" y="502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2" name="Freeform: Shape 12481">
                          <a:extLst>
                            <a:ext uri="{FF2B5EF4-FFF2-40B4-BE49-F238E27FC236}">
                              <a16:creationId xmlns:a16="http://schemas.microsoft.com/office/drawing/2014/main" id="{5EB0EEBB-AC02-3FD5-EA02-728E529B86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73256"/>
                          <a:ext cx="8838" cy="38738"/>
                        </a:xfrm>
                        <a:custGeom>
                          <a:avLst/>
                          <a:gdLst>
                            <a:gd name="connsiteX0" fmla="*/ 0 w 8838"/>
                            <a:gd name="connsiteY0" fmla="*/ 38738 h 38738"/>
                            <a:gd name="connsiteX1" fmla="*/ 0 w 8838"/>
                            <a:gd name="connsiteY1" fmla="*/ 5106 h 38738"/>
                            <a:gd name="connsiteX2" fmla="*/ 8839 w 8838"/>
                            <a:gd name="connsiteY2" fmla="*/ 0 h 38738"/>
                            <a:gd name="connsiteX3" fmla="*/ 8839 w 8838"/>
                            <a:gd name="connsiteY3" fmla="*/ 33633 h 3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838" h="38738">
                              <a:moveTo>
                                <a:pt x="0" y="38738"/>
                              </a:moveTo>
                              <a:lnTo>
                                <a:pt x="0" y="5106"/>
                              </a:lnTo>
                              <a:lnTo>
                                <a:pt x="8839" y="0"/>
                              </a:lnTo>
                              <a:lnTo>
                                <a:pt x="8839" y="336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8B8B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3" name="Freeform: Shape 12482">
                          <a:extLst>
                            <a:ext uri="{FF2B5EF4-FFF2-40B4-BE49-F238E27FC236}">
                              <a16:creationId xmlns:a16="http://schemas.microsoft.com/office/drawing/2014/main" id="{3EF41BDA-AC1B-3025-5653-7BFADFA4DB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906974"/>
                          <a:ext cx="10610" cy="837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34 h 8372"/>
                            <a:gd name="connsiteX1" fmla="*/ 0 w 10610"/>
                            <a:gd name="connsiteY1" fmla="*/ 0 h 8372"/>
                            <a:gd name="connsiteX2" fmla="*/ 0 w 10610"/>
                            <a:gd name="connsiteY2" fmla="*/ 2248 h 8372"/>
                            <a:gd name="connsiteX3" fmla="*/ 10611 w 10610"/>
                            <a:gd name="connsiteY3" fmla="*/ 8372 h 8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8372">
                              <a:moveTo>
                                <a:pt x="10611" y="6134"/>
                              </a:moveTo>
                              <a:lnTo>
                                <a:pt x="0" y="0"/>
                              </a:lnTo>
                              <a:lnTo>
                                <a:pt x="0" y="2248"/>
                              </a:lnTo>
                              <a:lnTo>
                                <a:pt x="10611" y="83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4" name="Freeform: Shape 12483">
                          <a:extLst>
                            <a:ext uri="{FF2B5EF4-FFF2-40B4-BE49-F238E27FC236}">
                              <a16:creationId xmlns:a16="http://schemas.microsoft.com/office/drawing/2014/main" id="{04CAC26A-0742-DB31-3CB6-B4E34C81B0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906889"/>
                          <a:ext cx="10772" cy="8458"/>
                        </a:xfrm>
                        <a:custGeom>
                          <a:avLst/>
                          <a:gdLst>
                            <a:gd name="connsiteX0" fmla="*/ 10773 w 10772"/>
                            <a:gd name="connsiteY0" fmla="*/ 2238 h 8458"/>
                            <a:gd name="connsiteX1" fmla="*/ 10773 w 10772"/>
                            <a:gd name="connsiteY1" fmla="*/ 0 h 8458"/>
                            <a:gd name="connsiteX2" fmla="*/ 0 w 10772"/>
                            <a:gd name="connsiteY2" fmla="*/ 6220 h 8458"/>
                            <a:gd name="connsiteX3" fmla="*/ 0 w 10772"/>
                            <a:gd name="connsiteY3" fmla="*/ 8458 h 8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72" h="8458">
                              <a:moveTo>
                                <a:pt x="10773" y="2238"/>
                              </a:moveTo>
                              <a:lnTo>
                                <a:pt x="10773" y="0"/>
                              </a:lnTo>
                              <a:lnTo>
                                <a:pt x="0" y="6220"/>
                              </a:lnTo>
                              <a:lnTo>
                                <a:pt x="0" y="84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5" name="Freeform: Shape 12484">
                          <a:extLst>
                            <a:ext uri="{FF2B5EF4-FFF2-40B4-BE49-F238E27FC236}">
                              <a16:creationId xmlns:a16="http://schemas.microsoft.com/office/drawing/2014/main" id="{5F985D7A-7FAB-B148-495A-0579CB39CA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867121"/>
                          <a:ext cx="21383" cy="12353"/>
                        </a:xfrm>
                        <a:custGeom>
                          <a:avLst/>
                          <a:gdLst>
                            <a:gd name="connsiteX0" fmla="*/ 21384 w 21383"/>
                            <a:gd name="connsiteY0" fmla="*/ 6134 h 12353"/>
                            <a:gd name="connsiteX1" fmla="*/ 10763 w 21383"/>
                            <a:gd name="connsiteY1" fmla="*/ 0 h 12353"/>
                            <a:gd name="connsiteX2" fmla="*/ 0 w 21383"/>
                            <a:gd name="connsiteY2" fmla="*/ 6220 h 12353"/>
                            <a:gd name="connsiteX3" fmla="*/ 10611 w 21383"/>
                            <a:gd name="connsiteY3" fmla="*/ 12354 h 12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383" h="12353">
                              <a:moveTo>
                                <a:pt x="21384" y="6134"/>
                              </a:moveTo>
                              <a:lnTo>
                                <a:pt x="10763" y="0"/>
                              </a:lnTo>
                              <a:lnTo>
                                <a:pt x="0" y="6220"/>
                              </a:lnTo>
                              <a:lnTo>
                                <a:pt x="10611" y="12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6" name="Freeform: Shape 12485">
                          <a:extLst>
                            <a:ext uri="{FF2B5EF4-FFF2-40B4-BE49-F238E27FC236}">
                              <a16:creationId xmlns:a16="http://schemas.microsoft.com/office/drawing/2014/main" id="{ADEA69C7-0453-EFC9-76D8-2830FF2A25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63" y="4839709"/>
                          <a:ext cx="8686" cy="38652"/>
                        </a:xfrm>
                        <a:custGeom>
                          <a:avLst/>
                          <a:gdLst>
                            <a:gd name="connsiteX0" fmla="*/ 8687 w 8686"/>
                            <a:gd name="connsiteY0" fmla="*/ 38653 h 38652"/>
                            <a:gd name="connsiteX1" fmla="*/ 0 w 8686"/>
                            <a:gd name="connsiteY1" fmla="*/ 33633 h 38652"/>
                            <a:gd name="connsiteX2" fmla="*/ 0 w 8686"/>
                            <a:gd name="connsiteY2" fmla="*/ 0 h 38652"/>
                            <a:gd name="connsiteX3" fmla="*/ 8687 w 8686"/>
                            <a:gd name="connsiteY3" fmla="*/ 5010 h 386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686" h="38652">
                              <a:moveTo>
                                <a:pt x="8687" y="38653"/>
                              </a:moveTo>
                              <a:lnTo>
                                <a:pt x="0" y="33633"/>
                              </a:lnTo>
                              <a:lnTo>
                                <a:pt x="0" y="0"/>
                              </a:lnTo>
                              <a:lnTo>
                                <a:pt x="8687" y="501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7" name="Freeform: Shape 12486">
                          <a:extLst>
                            <a:ext uri="{FF2B5EF4-FFF2-40B4-BE49-F238E27FC236}">
                              <a16:creationId xmlns:a16="http://schemas.microsoft.com/office/drawing/2014/main" id="{8C2BD9BD-3AFA-670A-E7A1-8F80C894E9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39623"/>
                          <a:ext cx="8838" cy="38738"/>
                        </a:xfrm>
                        <a:custGeom>
                          <a:avLst/>
                          <a:gdLst>
                            <a:gd name="connsiteX0" fmla="*/ 0 w 8838"/>
                            <a:gd name="connsiteY0" fmla="*/ 38738 h 38738"/>
                            <a:gd name="connsiteX1" fmla="*/ 0 w 8838"/>
                            <a:gd name="connsiteY1" fmla="*/ 5096 h 38738"/>
                            <a:gd name="connsiteX2" fmla="*/ 8839 w 8838"/>
                            <a:gd name="connsiteY2" fmla="*/ 0 h 38738"/>
                            <a:gd name="connsiteX3" fmla="*/ 8839 w 8838"/>
                            <a:gd name="connsiteY3" fmla="*/ 33633 h 3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838" h="38738">
                              <a:moveTo>
                                <a:pt x="0" y="38738"/>
                              </a:moveTo>
                              <a:lnTo>
                                <a:pt x="0" y="5096"/>
                              </a:lnTo>
                              <a:lnTo>
                                <a:pt x="8839" y="0"/>
                              </a:lnTo>
                              <a:lnTo>
                                <a:pt x="8839" y="336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8B8B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8" name="Freeform: Shape 12487">
                          <a:extLst>
                            <a:ext uri="{FF2B5EF4-FFF2-40B4-BE49-F238E27FC236}">
                              <a16:creationId xmlns:a16="http://schemas.microsoft.com/office/drawing/2014/main" id="{89494292-4852-1324-9B77-2CC97E28C2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873341"/>
                          <a:ext cx="10610" cy="837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34 h 8372"/>
                            <a:gd name="connsiteX1" fmla="*/ 0 w 10610"/>
                            <a:gd name="connsiteY1" fmla="*/ 0 h 8372"/>
                            <a:gd name="connsiteX2" fmla="*/ 0 w 10610"/>
                            <a:gd name="connsiteY2" fmla="*/ 2238 h 8372"/>
                            <a:gd name="connsiteX3" fmla="*/ 10611 w 10610"/>
                            <a:gd name="connsiteY3" fmla="*/ 8372 h 8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8372">
                              <a:moveTo>
                                <a:pt x="10611" y="6134"/>
                              </a:moveTo>
                              <a:lnTo>
                                <a:pt x="0" y="0"/>
                              </a:lnTo>
                              <a:lnTo>
                                <a:pt x="0" y="2238"/>
                              </a:lnTo>
                              <a:lnTo>
                                <a:pt x="10611" y="83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89" name="Freeform: Shape 12488">
                          <a:extLst>
                            <a:ext uri="{FF2B5EF4-FFF2-40B4-BE49-F238E27FC236}">
                              <a16:creationId xmlns:a16="http://schemas.microsoft.com/office/drawing/2014/main" id="{75E3D783-DCAD-EEFA-926B-61AE17D38F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73256"/>
                          <a:ext cx="10772" cy="8458"/>
                        </a:xfrm>
                        <a:custGeom>
                          <a:avLst/>
                          <a:gdLst>
                            <a:gd name="connsiteX0" fmla="*/ 10773 w 10772"/>
                            <a:gd name="connsiteY0" fmla="*/ 2238 h 8458"/>
                            <a:gd name="connsiteX1" fmla="*/ 10773 w 10772"/>
                            <a:gd name="connsiteY1" fmla="*/ 0 h 8458"/>
                            <a:gd name="connsiteX2" fmla="*/ 0 w 10772"/>
                            <a:gd name="connsiteY2" fmla="*/ 6220 h 8458"/>
                            <a:gd name="connsiteX3" fmla="*/ 0 w 10772"/>
                            <a:gd name="connsiteY3" fmla="*/ 8458 h 8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72" h="8458">
                              <a:moveTo>
                                <a:pt x="10773" y="2238"/>
                              </a:moveTo>
                              <a:lnTo>
                                <a:pt x="10773" y="0"/>
                              </a:lnTo>
                              <a:lnTo>
                                <a:pt x="0" y="6220"/>
                              </a:lnTo>
                              <a:lnTo>
                                <a:pt x="0" y="84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0" name="Freeform: Shape 12489">
                          <a:extLst>
                            <a:ext uri="{FF2B5EF4-FFF2-40B4-BE49-F238E27FC236}">
                              <a16:creationId xmlns:a16="http://schemas.microsoft.com/office/drawing/2014/main" id="{201F2189-71A0-E31C-E1CE-FC007B5DD1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833489"/>
                          <a:ext cx="21383" cy="12354"/>
                        </a:xfrm>
                        <a:custGeom>
                          <a:avLst/>
                          <a:gdLst>
                            <a:gd name="connsiteX0" fmla="*/ 21384 w 21383"/>
                            <a:gd name="connsiteY0" fmla="*/ 6134 h 12354"/>
                            <a:gd name="connsiteX1" fmla="*/ 10763 w 21383"/>
                            <a:gd name="connsiteY1" fmla="*/ 0 h 12354"/>
                            <a:gd name="connsiteX2" fmla="*/ 0 w 21383"/>
                            <a:gd name="connsiteY2" fmla="*/ 6220 h 12354"/>
                            <a:gd name="connsiteX3" fmla="*/ 10611 w 21383"/>
                            <a:gd name="connsiteY3" fmla="*/ 12354 h 12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383" h="12354">
                              <a:moveTo>
                                <a:pt x="21384" y="6134"/>
                              </a:moveTo>
                              <a:lnTo>
                                <a:pt x="10763" y="0"/>
                              </a:lnTo>
                              <a:lnTo>
                                <a:pt x="0" y="6220"/>
                              </a:lnTo>
                              <a:lnTo>
                                <a:pt x="10611" y="123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1" name="Freeform: Shape 12490">
                          <a:extLst>
                            <a:ext uri="{FF2B5EF4-FFF2-40B4-BE49-F238E27FC236}">
                              <a16:creationId xmlns:a16="http://schemas.microsoft.com/office/drawing/2014/main" id="{41EF4BF2-D019-3978-D8F8-7EF80ECB0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63" y="4806076"/>
                          <a:ext cx="8686" cy="38642"/>
                        </a:xfrm>
                        <a:custGeom>
                          <a:avLst/>
                          <a:gdLst>
                            <a:gd name="connsiteX0" fmla="*/ 8687 w 8686"/>
                            <a:gd name="connsiteY0" fmla="*/ 38643 h 38642"/>
                            <a:gd name="connsiteX1" fmla="*/ 0 w 8686"/>
                            <a:gd name="connsiteY1" fmla="*/ 33633 h 38642"/>
                            <a:gd name="connsiteX2" fmla="*/ 0 w 8686"/>
                            <a:gd name="connsiteY2" fmla="*/ 0 h 38642"/>
                            <a:gd name="connsiteX3" fmla="*/ 8687 w 8686"/>
                            <a:gd name="connsiteY3" fmla="*/ 5010 h 386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686" h="38642">
                              <a:moveTo>
                                <a:pt x="8687" y="38643"/>
                              </a:moveTo>
                              <a:lnTo>
                                <a:pt x="0" y="33633"/>
                              </a:lnTo>
                              <a:lnTo>
                                <a:pt x="0" y="0"/>
                              </a:lnTo>
                              <a:lnTo>
                                <a:pt x="8687" y="501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2" name="Freeform: Shape 12491">
                          <a:extLst>
                            <a:ext uri="{FF2B5EF4-FFF2-40B4-BE49-F238E27FC236}">
                              <a16:creationId xmlns:a16="http://schemas.microsoft.com/office/drawing/2014/main" id="{A50D41A6-9C94-6AA0-9CBE-DF4A1A1C13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05990"/>
                          <a:ext cx="8838" cy="38728"/>
                        </a:xfrm>
                        <a:custGeom>
                          <a:avLst/>
                          <a:gdLst>
                            <a:gd name="connsiteX0" fmla="*/ 0 w 8838"/>
                            <a:gd name="connsiteY0" fmla="*/ 38729 h 38728"/>
                            <a:gd name="connsiteX1" fmla="*/ 0 w 8838"/>
                            <a:gd name="connsiteY1" fmla="*/ 5096 h 38728"/>
                            <a:gd name="connsiteX2" fmla="*/ 8839 w 8838"/>
                            <a:gd name="connsiteY2" fmla="*/ 0 h 38728"/>
                            <a:gd name="connsiteX3" fmla="*/ 8839 w 8838"/>
                            <a:gd name="connsiteY3" fmla="*/ 33633 h 387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838" h="38728">
                              <a:moveTo>
                                <a:pt x="0" y="38729"/>
                              </a:moveTo>
                              <a:lnTo>
                                <a:pt x="0" y="5096"/>
                              </a:lnTo>
                              <a:lnTo>
                                <a:pt x="8839" y="0"/>
                              </a:lnTo>
                              <a:lnTo>
                                <a:pt x="8839" y="336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8B8B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3" name="Freeform: Shape 12492">
                          <a:extLst>
                            <a:ext uri="{FF2B5EF4-FFF2-40B4-BE49-F238E27FC236}">
                              <a16:creationId xmlns:a16="http://schemas.microsoft.com/office/drawing/2014/main" id="{2691DB8C-89F8-CFCC-09F8-830D04C56F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839709"/>
                          <a:ext cx="10610" cy="837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34 h 8372"/>
                            <a:gd name="connsiteX1" fmla="*/ 0 w 10610"/>
                            <a:gd name="connsiteY1" fmla="*/ 0 h 8372"/>
                            <a:gd name="connsiteX2" fmla="*/ 0 w 10610"/>
                            <a:gd name="connsiteY2" fmla="*/ 2238 h 8372"/>
                            <a:gd name="connsiteX3" fmla="*/ 10611 w 10610"/>
                            <a:gd name="connsiteY3" fmla="*/ 8372 h 8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8372">
                              <a:moveTo>
                                <a:pt x="10611" y="6134"/>
                              </a:moveTo>
                              <a:lnTo>
                                <a:pt x="0" y="0"/>
                              </a:lnTo>
                              <a:lnTo>
                                <a:pt x="0" y="2238"/>
                              </a:lnTo>
                              <a:lnTo>
                                <a:pt x="10611" y="83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4" name="Freeform: Shape 12493">
                          <a:extLst>
                            <a:ext uri="{FF2B5EF4-FFF2-40B4-BE49-F238E27FC236}">
                              <a16:creationId xmlns:a16="http://schemas.microsoft.com/office/drawing/2014/main" id="{3EA8B501-2AB8-13BA-B6B3-1480900B9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39623"/>
                          <a:ext cx="10772" cy="8458"/>
                        </a:xfrm>
                        <a:custGeom>
                          <a:avLst/>
                          <a:gdLst>
                            <a:gd name="connsiteX0" fmla="*/ 10773 w 10772"/>
                            <a:gd name="connsiteY0" fmla="*/ 2239 h 8458"/>
                            <a:gd name="connsiteX1" fmla="*/ 10773 w 10772"/>
                            <a:gd name="connsiteY1" fmla="*/ 0 h 8458"/>
                            <a:gd name="connsiteX2" fmla="*/ 0 w 10772"/>
                            <a:gd name="connsiteY2" fmla="*/ 6220 h 8458"/>
                            <a:gd name="connsiteX3" fmla="*/ 0 w 10772"/>
                            <a:gd name="connsiteY3" fmla="*/ 8458 h 8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72" h="8458">
                              <a:moveTo>
                                <a:pt x="10773" y="2239"/>
                              </a:moveTo>
                              <a:lnTo>
                                <a:pt x="10773" y="0"/>
                              </a:lnTo>
                              <a:lnTo>
                                <a:pt x="0" y="6220"/>
                              </a:lnTo>
                              <a:lnTo>
                                <a:pt x="0" y="84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5" name="Freeform: Shape 12494">
                          <a:extLst>
                            <a:ext uri="{FF2B5EF4-FFF2-40B4-BE49-F238E27FC236}">
                              <a16:creationId xmlns:a16="http://schemas.microsoft.com/office/drawing/2014/main" id="{76BB03C1-3178-5F51-4604-DDB3BAE06D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799856"/>
                          <a:ext cx="21383" cy="12344"/>
                        </a:xfrm>
                        <a:custGeom>
                          <a:avLst/>
                          <a:gdLst>
                            <a:gd name="connsiteX0" fmla="*/ 21384 w 21383"/>
                            <a:gd name="connsiteY0" fmla="*/ 6134 h 12344"/>
                            <a:gd name="connsiteX1" fmla="*/ 10763 w 21383"/>
                            <a:gd name="connsiteY1" fmla="*/ 0 h 12344"/>
                            <a:gd name="connsiteX2" fmla="*/ 0 w 21383"/>
                            <a:gd name="connsiteY2" fmla="*/ 6220 h 12344"/>
                            <a:gd name="connsiteX3" fmla="*/ 10611 w 21383"/>
                            <a:gd name="connsiteY3" fmla="*/ 12344 h 123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383" h="12344">
                              <a:moveTo>
                                <a:pt x="21384" y="6134"/>
                              </a:moveTo>
                              <a:lnTo>
                                <a:pt x="10763" y="0"/>
                              </a:lnTo>
                              <a:lnTo>
                                <a:pt x="0" y="6220"/>
                              </a:lnTo>
                              <a:lnTo>
                                <a:pt x="10611" y="1234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6" name="Freeform: Shape 12495">
                          <a:extLst>
                            <a:ext uri="{FF2B5EF4-FFF2-40B4-BE49-F238E27FC236}">
                              <a16:creationId xmlns:a16="http://schemas.microsoft.com/office/drawing/2014/main" id="{10F7F799-44F5-54D8-EF84-CCA5D803F9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63" y="4772443"/>
                          <a:ext cx="8686" cy="38642"/>
                        </a:xfrm>
                        <a:custGeom>
                          <a:avLst/>
                          <a:gdLst>
                            <a:gd name="connsiteX0" fmla="*/ 8687 w 8686"/>
                            <a:gd name="connsiteY0" fmla="*/ 38643 h 38642"/>
                            <a:gd name="connsiteX1" fmla="*/ 0 w 8686"/>
                            <a:gd name="connsiteY1" fmla="*/ 33633 h 38642"/>
                            <a:gd name="connsiteX2" fmla="*/ 0 w 8686"/>
                            <a:gd name="connsiteY2" fmla="*/ 0 h 38642"/>
                            <a:gd name="connsiteX3" fmla="*/ 8687 w 8686"/>
                            <a:gd name="connsiteY3" fmla="*/ 5010 h 386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686" h="38642">
                              <a:moveTo>
                                <a:pt x="8687" y="38643"/>
                              </a:moveTo>
                              <a:lnTo>
                                <a:pt x="0" y="33633"/>
                              </a:lnTo>
                              <a:lnTo>
                                <a:pt x="0" y="0"/>
                              </a:lnTo>
                              <a:lnTo>
                                <a:pt x="8687" y="501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7" name="Freeform: Shape 12496">
                          <a:extLst>
                            <a:ext uri="{FF2B5EF4-FFF2-40B4-BE49-F238E27FC236}">
                              <a16:creationId xmlns:a16="http://schemas.microsoft.com/office/drawing/2014/main" id="{821A8069-4140-4847-3166-92401FED6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772357"/>
                          <a:ext cx="8838" cy="38728"/>
                        </a:xfrm>
                        <a:custGeom>
                          <a:avLst/>
                          <a:gdLst>
                            <a:gd name="connsiteX0" fmla="*/ 0 w 8838"/>
                            <a:gd name="connsiteY0" fmla="*/ 38729 h 38728"/>
                            <a:gd name="connsiteX1" fmla="*/ 0 w 8838"/>
                            <a:gd name="connsiteY1" fmla="*/ 5096 h 38728"/>
                            <a:gd name="connsiteX2" fmla="*/ 8839 w 8838"/>
                            <a:gd name="connsiteY2" fmla="*/ 0 h 38728"/>
                            <a:gd name="connsiteX3" fmla="*/ 8839 w 8838"/>
                            <a:gd name="connsiteY3" fmla="*/ 33633 h 387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838" h="38728">
                              <a:moveTo>
                                <a:pt x="0" y="38729"/>
                              </a:moveTo>
                              <a:lnTo>
                                <a:pt x="0" y="5096"/>
                              </a:lnTo>
                              <a:lnTo>
                                <a:pt x="8839" y="0"/>
                              </a:lnTo>
                              <a:lnTo>
                                <a:pt x="8839" y="3363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8B8B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8" name="Freeform: Shape 12497">
                          <a:extLst>
                            <a:ext uri="{FF2B5EF4-FFF2-40B4-BE49-F238E27FC236}">
                              <a16:creationId xmlns:a16="http://schemas.microsoft.com/office/drawing/2014/main" id="{8213765B-C9F5-7CD0-5F9E-37AA24B20F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766223"/>
                          <a:ext cx="21383" cy="12344"/>
                        </a:xfrm>
                        <a:custGeom>
                          <a:avLst/>
                          <a:gdLst>
                            <a:gd name="connsiteX0" fmla="*/ 21384 w 21383"/>
                            <a:gd name="connsiteY0" fmla="*/ 6134 h 12344"/>
                            <a:gd name="connsiteX1" fmla="*/ 10763 w 21383"/>
                            <a:gd name="connsiteY1" fmla="*/ 0 h 12344"/>
                            <a:gd name="connsiteX2" fmla="*/ 0 w 21383"/>
                            <a:gd name="connsiteY2" fmla="*/ 6220 h 12344"/>
                            <a:gd name="connsiteX3" fmla="*/ 10611 w 21383"/>
                            <a:gd name="connsiteY3" fmla="*/ 12344 h 123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383" h="12344">
                              <a:moveTo>
                                <a:pt x="21384" y="6134"/>
                              </a:moveTo>
                              <a:lnTo>
                                <a:pt x="10763" y="0"/>
                              </a:lnTo>
                              <a:lnTo>
                                <a:pt x="0" y="6220"/>
                              </a:lnTo>
                              <a:lnTo>
                                <a:pt x="10611" y="1234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99" name="Freeform: Shape 12498">
                          <a:extLst>
                            <a:ext uri="{FF2B5EF4-FFF2-40B4-BE49-F238E27FC236}">
                              <a16:creationId xmlns:a16="http://schemas.microsoft.com/office/drawing/2014/main" id="{13560558-25E1-7B8F-612F-314ABFC487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806076"/>
                          <a:ext cx="10610" cy="837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25 h 8372"/>
                            <a:gd name="connsiteX1" fmla="*/ 0 w 10610"/>
                            <a:gd name="connsiteY1" fmla="*/ 0 h 8372"/>
                            <a:gd name="connsiteX2" fmla="*/ 0 w 10610"/>
                            <a:gd name="connsiteY2" fmla="*/ 2239 h 8372"/>
                            <a:gd name="connsiteX3" fmla="*/ 10611 w 10610"/>
                            <a:gd name="connsiteY3" fmla="*/ 8372 h 8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8372">
                              <a:moveTo>
                                <a:pt x="10611" y="6125"/>
                              </a:moveTo>
                              <a:lnTo>
                                <a:pt x="0" y="0"/>
                              </a:lnTo>
                              <a:lnTo>
                                <a:pt x="0" y="2239"/>
                              </a:lnTo>
                              <a:lnTo>
                                <a:pt x="10611" y="83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0" name="Freeform: Shape 12499">
                          <a:extLst>
                            <a:ext uri="{FF2B5EF4-FFF2-40B4-BE49-F238E27FC236}">
                              <a16:creationId xmlns:a16="http://schemas.microsoft.com/office/drawing/2014/main" id="{182D4B96-078D-86E5-6568-460D5B5C79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2539" y="4772443"/>
                          <a:ext cx="10610" cy="837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25 h 8372"/>
                            <a:gd name="connsiteX1" fmla="*/ 0 w 10610"/>
                            <a:gd name="connsiteY1" fmla="*/ 0 h 8372"/>
                            <a:gd name="connsiteX2" fmla="*/ 0 w 10610"/>
                            <a:gd name="connsiteY2" fmla="*/ 2239 h 8372"/>
                            <a:gd name="connsiteX3" fmla="*/ 10611 w 10610"/>
                            <a:gd name="connsiteY3" fmla="*/ 8372 h 83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8372">
                              <a:moveTo>
                                <a:pt x="10611" y="6125"/>
                              </a:moveTo>
                              <a:lnTo>
                                <a:pt x="0" y="0"/>
                              </a:lnTo>
                              <a:lnTo>
                                <a:pt x="0" y="2239"/>
                              </a:lnTo>
                              <a:lnTo>
                                <a:pt x="10611" y="83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1" name="Freeform: Shape 12500">
                          <a:extLst>
                            <a:ext uri="{FF2B5EF4-FFF2-40B4-BE49-F238E27FC236}">
                              <a16:creationId xmlns:a16="http://schemas.microsoft.com/office/drawing/2014/main" id="{0B5AB027-7B52-54A2-4034-389D5D003A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772357"/>
                          <a:ext cx="10772" cy="8458"/>
                        </a:xfrm>
                        <a:custGeom>
                          <a:avLst/>
                          <a:gdLst>
                            <a:gd name="connsiteX0" fmla="*/ 10773 w 10772"/>
                            <a:gd name="connsiteY0" fmla="*/ 2239 h 8458"/>
                            <a:gd name="connsiteX1" fmla="*/ 10773 w 10772"/>
                            <a:gd name="connsiteY1" fmla="*/ 0 h 8458"/>
                            <a:gd name="connsiteX2" fmla="*/ 0 w 10772"/>
                            <a:gd name="connsiteY2" fmla="*/ 6210 h 8458"/>
                            <a:gd name="connsiteX3" fmla="*/ 0 w 10772"/>
                            <a:gd name="connsiteY3" fmla="*/ 8458 h 8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72" h="8458">
                              <a:moveTo>
                                <a:pt x="10773" y="2239"/>
                              </a:moveTo>
                              <a:lnTo>
                                <a:pt x="10773" y="0"/>
                              </a:lnTo>
                              <a:lnTo>
                                <a:pt x="0" y="6210"/>
                              </a:lnTo>
                              <a:lnTo>
                                <a:pt x="0" y="84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2" name="Freeform: Shape 12501">
                          <a:extLst>
                            <a:ext uri="{FF2B5EF4-FFF2-40B4-BE49-F238E27FC236}">
                              <a16:creationId xmlns:a16="http://schemas.microsoft.com/office/drawing/2014/main" id="{FD6F9B37-3D53-EA3A-5830-2D06205CBF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805990"/>
                          <a:ext cx="10772" cy="8458"/>
                        </a:xfrm>
                        <a:custGeom>
                          <a:avLst/>
                          <a:gdLst>
                            <a:gd name="connsiteX0" fmla="*/ 10773 w 10772"/>
                            <a:gd name="connsiteY0" fmla="*/ 2239 h 8458"/>
                            <a:gd name="connsiteX1" fmla="*/ 10773 w 10772"/>
                            <a:gd name="connsiteY1" fmla="*/ 0 h 8458"/>
                            <a:gd name="connsiteX2" fmla="*/ 0 w 10772"/>
                            <a:gd name="connsiteY2" fmla="*/ 6210 h 8458"/>
                            <a:gd name="connsiteX3" fmla="*/ 0 w 10772"/>
                            <a:gd name="connsiteY3" fmla="*/ 8458 h 8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72" h="8458">
                              <a:moveTo>
                                <a:pt x="10773" y="2239"/>
                              </a:moveTo>
                              <a:lnTo>
                                <a:pt x="10773" y="0"/>
                              </a:lnTo>
                              <a:lnTo>
                                <a:pt x="0" y="6210"/>
                              </a:lnTo>
                              <a:lnTo>
                                <a:pt x="0" y="84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3" name="Freeform: Shape 12502">
                          <a:extLst>
                            <a:ext uri="{FF2B5EF4-FFF2-40B4-BE49-F238E27FC236}">
                              <a16:creationId xmlns:a16="http://schemas.microsoft.com/office/drawing/2014/main" id="{72DC44C1-92FC-6AE7-39F4-AE3FED891B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63" y="4767338"/>
                          <a:ext cx="17525" cy="10115"/>
                        </a:xfrm>
                        <a:custGeom>
                          <a:avLst/>
                          <a:gdLst>
                            <a:gd name="connsiteX0" fmla="*/ 8687 w 17525"/>
                            <a:gd name="connsiteY0" fmla="*/ 10115 h 10115"/>
                            <a:gd name="connsiteX1" fmla="*/ 0 w 17525"/>
                            <a:gd name="connsiteY1" fmla="*/ 5105 h 10115"/>
                            <a:gd name="connsiteX2" fmla="*/ 8839 w 17525"/>
                            <a:gd name="connsiteY2" fmla="*/ 0 h 10115"/>
                            <a:gd name="connsiteX3" fmla="*/ 17526 w 17525"/>
                            <a:gd name="connsiteY3" fmla="*/ 5019 h 101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525" h="10115">
                              <a:moveTo>
                                <a:pt x="8687" y="10115"/>
                              </a:moveTo>
                              <a:lnTo>
                                <a:pt x="0" y="5105"/>
                              </a:lnTo>
                              <a:lnTo>
                                <a:pt x="8839" y="0"/>
                              </a:lnTo>
                              <a:lnTo>
                                <a:pt x="17526" y="50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0637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4" name="Freeform: Shape 12503">
                          <a:extLst>
                            <a:ext uri="{FF2B5EF4-FFF2-40B4-BE49-F238E27FC236}">
                              <a16:creationId xmlns:a16="http://schemas.microsoft.com/office/drawing/2014/main" id="{8232700A-B387-2A84-C058-2395AFC5BF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6836" y="4738801"/>
                          <a:ext cx="10610" cy="20612"/>
                        </a:xfrm>
                        <a:custGeom>
                          <a:avLst/>
                          <a:gdLst>
                            <a:gd name="connsiteX0" fmla="*/ 10611 w 10610"/>
                            <a:gd name="connsiteY0" fmla="*/ 6134 h 20612"/>
                            <a:gd name="connsiteX1" fmla="*/ 0 w 10610"/>
                            <a:gd name="connsiteY1" fmla="*/ 0 h 20612"/>
                            <a:gd name="connsiteX2" fmla="*/ 0 w 10610"/>
                            <a:gd name="connsiteY2" fmla="*/ 14478 h 20612"/>
                            <a:gd name="connsiteX3" fmla="*/ 10611 w 10610"/>
                            <a:gd name="connsiteY3" fmla="*/ 20612 h 206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610" h="20612">
                              <a:moveTo>
                                <a:pt x="10611" y="6134"/>
                              </a:moveTo>
                              <a:lnTo>
                                <a:pt x="0" y="0"/>
                              </a:lnTo>
                              <a:lnTo>
                                <a:pt x="0" y="14478"/>
                              </a:lnTo>
                              <a:lnTo>
                                <a:pt x="10611" y="2061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2727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5" name="Freeform: Shape 12504">
                          <a:extLst>
                            <a:ext uri="{FF2B5EF4-FFF2-40B4-BE49-F238E27FC236}">
                              <a16:creationId xmlns:a16="http://schemas.microsoft.com/office/drawing/2014/main" id="{A88E588D-E6B0-C4D2-85A9-397B755DC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77447" y="4744144"/>
                          <a:ext cx="1371" cy="15268"/>
                        </a:xfrm>
                        <a:custGeom>
                          <a:avLst/>
                          <a:gdLst>
                            <a:gd name="connsiteX0" fmla="*/ 1371 w 1371"/>
                            <a:gd name="connsiteY0" fmla="*/ 0 h 15268"/>
                            <a:gd name="connsiteX1" fmla="*/ 0 w 1371"/>
                            <a:gd name="connsiteY1" fmla="*/ 790 h 15268"/>
                            <a:gd name="connsiteX2" fmla="*/ 0 w 1371"/>
                            <a:gd name="connsiteY2" fmla="*/ 15269 h 15268"/>
                            <a:gd name="connsiteX3" fmla="*/ 1371 w 1371"/>
                            <a:gd name="connsiteY3" fmla="*/ 14478 h 152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71" h="15268">
                              <a:moveTo>
                                <a:pt x="1371" y="0"/>
                              </a:moveTo>
                              <a:lnTo>
                                <a:pt x="0" y="790"/>
                              </a:lnTo>
                              <a:lnTo>
                                <a:pt x="0" y="15269"/>
                              </a:lnTo>
                              <a:lnTo>
                                <a:pt x="1371" y="1447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ACAC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6" name="Freeform: Shape 12505">
                          <a:extLst>
                            <a:ext uri="{FF2B5EF4-FFF2-40B4-BE49-F238E27FC236}">
                              <a16:creationId xmlns:a16="http://schemas.microsoft.com/office/drawing/2014/main" id="{5F936FA7-37E5-C084-5823-8136AB2524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6836" y="4738010"/>
                          <a:ext cx="11982" cy="6924"/>
                        </a:xfrm>
                        <a:custGeom>
                          <a:avLst/>
                          <a:gdLst>
                            <a:gd name="connsiteX0" fmla="*/ 11982 w 11982"/>
                            <a:gd name="connsiteY0" fmla="*/ 6134 h 6924"/>
                            <a:gd name="connsiteX1" fmla="*/ 1372 w 11982"/>
                            <a:gd name="connsiteY1" fmla="*/ 0 h 6924"/>
                            <a:gd name="connsiteX2" fmla="*/ 0 w 11982"/>
                            <a:gd name="connsiteY2" fmla="*/ 791 h 6924"/>
                            <a:gd name="connsiteX3" fmla="*/ 10611 w 11982"/>
                            <a:gd name="connsiteY3" fmla="*/ 6925 h 69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982" h="6924">
                              <a:moveTo>
                                <a:pt x="11982" y="6134"/>
                              </a:moveTo>
                              <a:lnTo>
                                <a:pt x="1372" y="0"/>
                              </a:lnTo>
                              <a:lnTo>
                                <a:pt x="0" y="791"/>
                              </a:lnTo>
                              <a:lnTo>
                                <a:pt x="10611" y="69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CDCDC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7" name="Freeform: Shape 12506">
                          <a:extLst>
                            <a:ext uri="{FF2B5EF4-FFF2-40B4-BE49-F238E27FC236}">
                              <a16:creationId xmlns:a16="http://schemas.microsoft.com/office/drawing/2014/main" id="{8CA336BD-F2F4-11D7-EA8E-0A62DC88C3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7798" y="4740477"/>
                          <a:ext cx="8686" cy="17259"/>
                        </a:xfrm>
                        <a:custGeom>
                          <a:avLst/>
                          <a:gdLst>
                            <a:gd name="connsiteX0" fmla="*/ 8687 w 8686"/>
                            <a:gd name="connsiteY0" fmla="*/ 17259 h 17259"/>
                            <a:gd name="connsiteX1" fmla="*/ 0 w 8686"/>
                            <a:gd name="connsiteY1" fmla="*/ 12249 h 17259"/>
                            <a:gd name="connsiteX2" fmla="*/ 0 w 8686"/>
                            <a:gd name="connsiteY2" fmla="*/ 0 h 17259"/>
                            <a:gd name="connsiteX3" fmla="*/ 8687 w 8686"/>
                            <a:gd name="connsiteY3" fmla="*/ 5010 h 17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686" h="17259">
                              <a:moveTo>
                                <a:pt x="8687" y="17259"/>
                              </a:moveTo>
                              <a:lnTo>
                                <a:pt x="0" y="12249"/>
                              </a:lnTo>
                              <a:lnTo>
                                <a:pt x="0" y="0"/>
                              </a:lnTo>
                              <a:lnTo>
                                <a:pt x="8687" y="501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0637D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8" name="Freeform: Shape 12507">
                          <a:extLst>
                            <a:ext uri="{FF2B5EF4-FFF2-40B4-BE49-F238E27FC236}">
                              <a16:creationId xmlns:a16="http://schemas.microsoft.com/office/drawing/2014/main" id="{A2EDAA26-D1AE-AC11-13F7-2D3E2F43E0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54453" y="4740487"/>
                          <a:ext cx="22031" cy="36975"/>
                        </a:xfrm>
                        <a:custGeom>
                          <a:avLst/>
                          <a:gdLst>
                            <a:gd name="connsiteX0" fmla="*/ 22031 w 22031"/>
                            <a:gd name="connsiteY0" fmla="*/ 5001 h 36975"/>
                            <a:gd name="connsiteX1" fmla="*/ 12668 w 22031"/>
                            <a:gd name="connsiteY1" fmla="*/ 17716 h 36975"/>
                            <a:gd name="connsiteX2" fmla="*/ 8687 w 22031"/>
                            <a:gd name="connsiteY2" fmla="*/ 36976 h 36975"/>
                            <a:gd name="connsiteX3" fmla="*/ 0 w 22031"/>
                            <a:gd name="connsiteY3" fmla="*/ 31966 h 36975"/>
                            <a:gd name="connsiteX4" fmla="*/ 0 w 22031"/>
                            <a:gd name="connsiteY4" fmla="*/ 18364 h 36975"/>
                            <a:gd name="connsiteX5" fmla="*/ 9240 w 22031"/>
                            <a:gd name="connsiteY5" fmla="*/ 2372 h 36975"/>
                            <a:gd name="connsiteX6" fmla="*/ 13335 w 22031"/>
                            <a:gd name="connsiteY6" fmla="*/ 0 h 36975"/>
                            <a:gd name="connsiteX7" fmla="*/ 22031 w 22031"/>
                            <a:gd name="connsiteY7" fmla="*/ 5001 h 369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2031" h="36975">
                              <a:moveTo>
                                <a:pt x="22031" y="5001"/>
                              </a:moveTo>
                              <a:cubicBezTo>
                                <a:pt x="19250" y="6610"/>
                                <a:pt x="12668" y="14497"/>
                                <a:pt x="12668" y="17716"/>
                              </a:cubicBezTo>
                              <a:lnTo>
                                <a:pt x="8687" y="36976"/>
                              </a:lnTo>
                              <a:lnTo>
                                <a:pt x="0" y="31966"/>
                              </a:lnTo>
                              <a:lnTo>
                                <a:pt x="0" y="18364"/>
                              </a:lnTo>
                              <a:cubicBezTo>
                                <a:pt x="0" y="11763"/>
                                <a:pt x="3524" y="5667"/>
                                <a:pt x="9240" y="2372"/>
                              </a:cubicBezTo>
                              <a:lnTo>
                                <a:pt x="13335" y="0"/>
                              </a:lnTo>
                              <a:lnTo>
                                <a:pt x="22031" y="500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A7A7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509" name="Freeform: Shape 12508">
                          <a:extLst>
                            <a:ext uri="{FF2B5EF4-FFF2-40B4-BE49-F238E27FC236}">
                              <a16:creationId xmlns:a16="http://schemas.microsoft.com/office/drawing/2014/main" id="{43CABAF3-C30C-610F-84DE-660BC9BEE8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63150" y="4745487"/>
                          <a:ext cx="13334" cy="31965"/>
                        </a:xfrm>
                        <a:custGeom>
                          <a:avLst/>
                          <a:gdLst>
                            <a:gd name="connsiteX0" fmla="*/ 13335 w 13334"/>
                            <a:gd name="connsiteY0" fmla="*/ 12249 h 31965"/>
                            <a:gd name="connsiteX1" fmla="*/ 13335 w 13334"/>
                            <a:gd name="connsiteY1" fmla="*/ 12249 h 31965"/>
                            <a:gd name="connsiteX2" fmla="*/ 8839 w 13334"/>
                            <a:gd name="connsiteY2" fmla="*/ 17993 h 31965"/>
                            <a:gd name="connsiteX3" fmla="*/ 8839 w 13334"/>
                            <a:gd name="connsiteY3" fmla="*/ 26861 h 31965"/>
                            <a:gd name="connsiteX4" fmla="*/ 0 w 13334"/>
                            <a:gd name="connsiteY4" fmla="*/ 31966 h 31965"/>
                            <a:gd name="connsiteX5" fmla="*/ 0 w 13334"/>
                            <a:gd name="connsiteY5" fmla="*/ 18364 h 31965"/>
                            <a:gd name="connsiteX6" fmla="*/ 9239 w 13334"/>
                            <a:gd name="connsiteY6" fmla="*/ 2372 h 31965"/>
                            <a:gd name="connsiteX7" fmla="*/ 13335 w 13334"/>
                            <a:gd name="connsiteY7" fmla="*/ 0 h 31965"/>
                            <a:gd name="connsiteX8" fmla="*/ 13335 w 13334"/>
                            <a:gd name="connsiteY8" fmla="*/ 12249 h 319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3334" h="31965">
                              <a:moveTo>
                                <a:pt x="13335" y="12249"/>
                              </a:moveTo>
                              <a:lnTo>
                                <a:pt x="13335" y="12249"/>
                              </a:lnTo>
                              <a:cubicBezTo>
                                <a:pt x="10553" y="13859"/>
                                <a:pt x="8839" y="14783"/>
                                <a:pt x="8839" y="17993"/>
                              </a:cubicBezTo>
                              <a:lnTo>
                                <a:pt x="8839" y="26861"/>
                              </a:lnTo>
                              <a:lnTo>
                                <a:pt x="0" y="31966"/>
                              </a:lnTo>
                              <a:lnTo>
                                <a:pt x="0" y="18364"/>
                              </a:lnTo>
                              <a:cubicBezTo>
                                <a:pt x="0" y="11763"/>
                                <a:pt x="3524" y="5667"/>
                                <a:pt x="9239" y="2372"/>
                              </a:cubicBezTo>
                              <a:lnTo>
                                <a:pt x="13335" y="0"/>
                              </a:lnTo>
                              <a:lnTo>
                                <a:pt x="13335" y="1224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8B8B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77" name="Graphic 7674">
                        <a:extLst>
                          <a:ext uri="{FF2B5EF4-FFF2-40B4-BE49-F238E27FC236}">
                            <a16:creationId xmlns:a16="http://schemas.microsoft.com/office/drawing/2014/main" id="{0926BF23-98AE-5DFB-D92A-9E076CCB601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006987" y="4044324"/>
                        <a:ext cx="42322" cy="38656"/>
                        <a:chOff x="17682123" y="4607528"/>
                        <a:chExt cx="47083" cy="43004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470" name="Freeform: Shape 12469">
                          <a:extLst>
                            <a:ext uri="{FF2B5EF4-FFF2-40B4-BE49-F238E27FC236}">
                              <a16:creationId xmlns:a16="http://schemas.microsoft.com/office/drawing/2014/main" id="{C7713AD2-26B1-7697-02AD-2022DAC38F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682123" y="4641054"/>
                          <a:ext cx="43693" cy="9478"/>
                        </a:xfrm>
                        <a:custGeom>
                          <a:avLst/>
                          <a:gdLst>
                            <a:gd name="connsiteX0" fmla="*/ 40454 w 43693"/>
                            <a:gd name="connsiteY0" fmla="*/ 630 h 9478"/>
                            <a:gd name="connsiteX1" fmla="*/ 33929 w 43693"/>
                            <a:gd name="connsiteY1" fmla="*/ 1525 h 9478"/>
                            <a:gd name="connsiteX2" fmla="*/ 33215 w 43693"/>
                            <a:gd name="connsiteY2" fmla="*/ 2020 h 9478"/>
                            <a:gd name="connsiteX3" fmla="*/ 11165 w 43693"/>
                            <a:gd name="connsiteY3" fmla="*/ 3744 h 9478"/>
                            <a:gd name="connsiteX4" fmla="*/ 11174 w 43693"/>
                            <a:gd name="connsiteY4" fmla="*/ 3725 h 9478"/>
                            <a:gd name="connsiteX5" fmla="*/ 9831 w 43693"/>
                            <a:gd name="connsiteY5" fmla="*/ 2982 h 9478"/>
                            <a:gd name="connsiteX6" fmla="*/ 9831 w 43693"/>
                            <a:gd name="connsiteY6" fmla="*/ 2982 h 9478"/>
                            <a:gd name="connsiteX7" fmla="*/ 8278 w 43693"/>
                            <a:gd name="connsiteY7" fmla="*/ 3106 h 9478"/>
                            <a:gd name="connsiteX8" fmla="*/ 8278 w 43693"/>
                            <a:gd name="connsiteY8" fmla="*/ 3106 h 9478"/>
                            <a:gd name="connsiteX9" fmla="*/ 4925 w 43693"/>
                            <a:gd name="connsiteY9" fmla="*/ 4221 h 9478"/>
                            <a:gd name="connsiteX10" fmla="*/ 1 w 43693"/>
                            <a:gd name="connsiteY10" fmla="*/ 8716 h 9478"/>
                            <a:gd name="connsiteX11" fmla="*/ 1144 w 43693"/>
                            <a:gd name="connsiteY11" fmla="*/ 9431 h 9478"/>
                            <a:gd name="connsiteX12" fmla="*/ 1097 w 43693"/>
                            <a:gd name="connsiteY12" fmla="*/ 9479 h 9478"/>
                            <a:gd name="connsiteX13" fmla="*/ 2906 w 43693"/>
                            <a:gd name="connsiteY13" fmla="*/ 9336 h 9478"/>
                            <a:gd name="connsiteX14" fmla="*/ 2906 w 43693"/>
                            <a:gd name="connsiteY14" fmla="*/ 9336 h 9478"/>
                            <a:gd name="connsiteX15" fmla="*/ 6268 w 43693"/>
                            <a:gd name="connsiteY15" fmla="*/ 8221 h 9478"/>
                            <a:gd name="connsiteX16" fmla="*/ 6297 w 43693"/>
                            <a:gd name="connsiteY16" fmla="*/ 8202 h 9478"/>
                            <a:gd name="connsiteX17" fmla="*/ 31691 w 43693"/>
                            <a:gd name="connsiteY17" fmla="*/ 6221 h 9478"/>
                            <a:gd name="connsiteX18" fmla="*/ 32843 w 43693"/>
                            <a:gd name="connsiteY18" fmla="*/ 7535 h 9478"/>
                            <a:gd name="connsiteX19" fmla="*/ 42711 w 43693"/>
                            <a:gd name="connsiteY19" fmla="*/ 8069 h 9478"/>
                            <a:gd name="connsiteX20" fmla="*/ 40454 w 43693"/>
                            <a:gd name="connsiteY20" fmla="*/ 630 h 94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43693" h="9478">
                              <a:moveTo>
                                <a:pt x="40454" y="630"/>
                              </a:moveTo>
                              <a:cubicBezTo>
                                <a:pt x="38101" y="-666"/>
                                <a:pt x="36263" y="239"/>
                                <a:pt x="33929" y="1525"/>
                              </a:cubicBezTo>
                              <a:cubicBezTo>
                                <a:pt x="33672" y="1668"/>
                                <a:pt x="33443" y="1840"/>
                                <a:pt x="33215" y="2020"/>
                              </a:cubicBezTo>
                              <a:lnTo>
                                <a:pt x="11165" y="3744"/>
                              </a:lnTo>
                              <a:cubicBezTo>
                                <a:pt x="11165" y="3735"/>
                                <a:pt x="11174" y="3725"/>
                                <a:pt x="11174" y="3725"/>
                              </a:cubicBezTo>
                              <a:cubicBezTo>
                                <a:pt x="11202" y="3144"/>
                                <a:pt x="10688" y="2906"/>
                                <a:pt x="9831" y="2982"/>
                              </a:cubicBezTo>
                              <a:lnTo>
                                <a:pt x="9831" y="2982"/>
                              </a:lnTo>
                              <a:lnTo>
                                <a:pt x="8278" y="3106"/>
                              </a:lnTo>
                              <a:lnTo>
                                <a:pt x="8278" y="3106"/>
                              </a:lnTo>
                              <a:cubicBezTo>
                                <a:pt x="7430" y="3173"/>
                                <a:pt x="6240" y="3554"/>
                                <a:pt x="4925" y="4221"/>
                              </a:cubicBezTo>
                              <a:cubicBezTo>
                                <a:pt x="2268" y="5564"/>
                                <a:pt x="68" y="7573"/>
                                <a:pt x="1" y="8716"/>
                              </a:cubicBezTo>
                              <a:cubicBezTo>
                                <a:pt x="-27" y="9231"/>
                                <a:pt x="430" y="9441"/>
                                <a:pt x="1144" y="9431"/>
                              </a:cubicBezTo>
                              <a:lnTo>
                                <a:pt x="1097" y="9479"/>
                              </a:lnTo>
                              <a:lnTo>
                                <a:pt x="2906" y="9336"/>
                              </a:lnTo>
                              <a:lnTo>
                                <a:pt x="2906" y="9336"/>
                              </a:lnTo>
                              <a:cubicBezTo>
                                <a:pt x="3754" y="9269"/>
                                <a:pt x="4945" y="8888"/>
                                <a:pt x="6268" y="8221"/>
                              </a:cubicBezTo>
                              <a:lnTo>
                                <a:pt x="6297" y="8202"/>
                              </a:lnTo>
                              <a:lnTo>
                                <a:pt x="31691" y="6221"/>
                              </a:lnTo>
                              <a:cubicBezTo>
                                <a:pt x="31881" y="6754"/>
                                <a:pt x="32243" y="7212"/>
                                <a:pt x="32843" y="7535"/>
                              </a:cubicBezTo>
                              <a:cubicBezTo>
                                <a:pt x="35196" y="8831"/>
                                <a:pt x="40377" y="9355"/>
                                <a:pt x="42711" y="8069"/>
                              </a:cubicBezTo>
                              <a:cubicBezTo>
                                <a:pt x="45035" y="6774"/>
                                <a:pt x="42806" y="1925"/>
                                <a:pt x="40454" y="630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50000"/>
                            <a:alpha val="4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grpSp>
                      <p:nvGrpSpPr>
                        <p:cNvPr id="12471" name="Graphic 7674">
                          <a:extLst>
                            <a:ext uri="{FF2B5EF4-FFF2-40B4-BE49-F238E27FC236}">
                              <a16:creationId xmlns:a16="http://schemas.microsoft.com/office/drawing/2014/main" id="{4A89E111-8C26-B1E0-DE93-289357991E1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17204" y="4640282"/>
                          <a:ext cx="12001" cy="9571"/>
                          <a:chOff x="17717204" y="4640282"/>
                          <a:chExt cx="12001" cy="957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78" name="Freeform: Shape 12477">
                            <a:extLst>
                              <a:ext uri="{FF2B5EF4-FFF2-40B4-BE49-F238E27FC236}">
                                <a16:creationId xmlns:a16="http://schemas.microsoft.com/office/drawing/2014/main" id="{C1EECC8F-8EFC-3BA1-A73E-BF2D064554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7204" y="4643231"/>
                            <a:ext cx="12001" cy="6622"/>
                          </a:xfrm>
                          <a:custGeom>
                            <a:avLst/>
                            <a:gdLst>
                              <a:gd name="connsiteX0" fmla="*/ 12002 w 12001"/>
                              <a:gd name="connsiteY0" fmla="*/ 510 h 6622"/>
                              <a:gd name="connsiteX1" fmla="*/ 8897 w 12001"/>
                              <a:gd name="connsiteY1" fmla="*/ 443 h 6622"/>
                              <a:gd name="connsiteX2" fmla="*/ 3439 w 12001"/>
                              <a:gd name="connsiteY2" fmla="*/ 319 h 6622"/>
                              <a:gd name="connsiteX3" fmla="*/ 0 w 12001"/>
                              <a:gd name="connsiteY3" fmla="*/ 243 h 6622"/>
                              <a:gd name="connsiteX4" fmla="*/ 0 w 12001"/>
                              <a:gd name="connsiteY4" fmla="*/ 3444 h 6622"/>
                              <a:gd name="connsiteX5" fmla="*/ 0 w 12001"/>
                              <a:gd name="connsiteY5" fmla="*/ 3444 h 6622"/>
                              <a:gd name="connsiteX6" fmla="*/ 1771 w 12001"/>
                              <a:gd name="connsiteY6" fmla="*/ 5882 h 6622"/>
                              <a:gd name="connsiteX7" fmla="*/ 9763 w 12001"/>
                              <a:gd name="connsiteY7" fmla="*/ 5310 h 6622"/>
                              <a:gd name="connsiteX8" fmla="*/ 11992 w 12001"/>
                              <a:gd name="connsiteY8" fmla="*/ 2215 h 6622"/>
                              <a:gd name="connsiteX9" fmla="*/ 11992 w 12001"/>
                              <a:gd name="connsiteY9" fmla="*/ 2215 h 6622"/>
                              <a:gd name="connsiteX10" fmla="*/ 11992 w 12001"/>
                              <a:gd name="connsiteY10" fmla="*/ 510 h 662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12001" h="6622">
                                <a:moveTo>
                                  <a:pt x="12002" y="510"/>
                                </a:moveTo>
                                <a:lnTo>
                                  <a:pt x="8897" y="443"/>
                                </a:lnTo>
                                <a:cubicBezTo>
                                  <a:pt x="7201" y="-100"/>
                                  <a:pt x="5172" y="-147"/>
                                  <a:pt x="3439" y="319"/>
                                </a:cubicBezTo>
                                <a:lnTo>
                                  <a:pt x="0" y="243"/>
                                </a:lnTo>
                                <a:lnTo>
                                  <a:pt x="0" y="3444"/>
                                </a:lnTo>
                                <a:lnTo>
                                  <a:pt x="0" y="3444"/>
                                </a:lnTo>
                                <a:cubicBezTo>
                                  <a:pt x="9" y="4329"/>
                                  <a:pt x="600" y="5206"/>
                                  <a:pt x="1771" y="5882"/>
                                </a:cubicBezTo>
                                <a:cubicBezTo>
                                  <a:pt x="4124" y="7234"/>
                                  <a:pt x="7372" y="6549"/>
                                  <a:pt x="9763" y="5310"/>
                                </a:cubicBezTo>
                                <a:cubicBezTo>
                                  <a:pt x="11325" y="4501"/>
                                  <a:pt x="12011" y="3110"/>
                                  <a:pt x="11992" y="2215"/>
                                </a:cubicBezTo>
                                <a:lnTo>
                                  <a:pt x="11992" y="2215"/>
                                </a:lnTo>
                                <a:lnTo>
                                  <a:pt x="11992" y="51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79" name="Freeform: Shape 12478">
                            <a:extLst>
                              <a:ext uri="{FF2B5EF4-FFF2-40B4-BE49-F238E27FC236}">
                                <a16:creationId xmlns:a16="http://schemas.microsoft.com/office/drawing/2014/main" id="{D3BF1A27-98F8-7939-4DA5-C7F48D893F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7204" y="4640282"/>
                            <a:ext cx="12001" cy="6921"/>
                          </a:xfrm>
                          <a:custGeom>
                            <a:avLst/>
                            <a:gdLst>
                              <a:gd name="connsiteX0" fmla="*/ 10230 w 12001"/>
                              <a:gd name="connsiteY0" fmla="*/ 1021 h 6921"/>
                              <a:gd name="connsiteX1" fmla="*/ 1743 w 12001"/>
                              <a:gd name="connsiteY1" fmla="*/ 1001 h 6921"/>
                              <a:gd name="connsiteX2" fmla="*/ 1771 w 12001"/>
                              <a:gd name="connsiteY2" fmla="*/ 5897 h 6921"/>
                              <a:gd name="connsiteX3" fmla="*/ 10259 w 12001"/>
                              <a:gd name="connsiteY3" fmla="*/ 5916 h 6921"/>
                              <a:gd name="connsiteX4" fmla="*/ 10230 w 12001"/>
                              <a:gd name="connsiteY4" fmla="*/ 1021 h 692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2001" h="6921">
                                <a:moveTo>
                                  <a:pt x="10230" y="1021"/>
                                </a:moveTo>
                                <a:cubicBezTo>
                                  <a:pt x="7877" y="-332"/>
                                  <a:pt x="4077" y="-342"/>
                                  <a:pt x="1743" y="1001"/>
                                </a:cubicBezTo>
                                <a:cubicBezTo>
                                  <a:pt x="-591" y="2354"/>
                                  <a:pt x="-581" y="4545"/>
                                  <a:pt x="1771" y="5897"/>
                                </a:cubicBezTo>
                                <a:cubicBezTo>
                                  <a:pt x="4124" y="7259"/>
                                  <a:pt x="7925" y="7259"/>
                                  <a:pt x="10259" y="5916"/>
                                </a:cubicBezTo>
                                <a:cubicBezTo>
                                  <a:pt x="12592" y="4573"/>
                                  <a:pt x="12582" y="2382"/>
                                  <a:pt x="10230" y="102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DEB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472" name="Graphic 7674">
                          <a:extLst>
                            <a:ext uri="{FF2B5EF4-FFF2-40B4-BE49-F238E27FC236}">
                              <a16:creationId xmlns:a16="http://schemas.microsoft.com/office/drawing/2014/main" id="{2E1D1A52-3156-14A5-2E48-725200DFDEE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19175" y="4612031"/>
                          <a:ext cx="8060" cy="33511"/>
                          <a:chOff x="17719175" y="4612031"/>
                          <a:chExt cx="8060" cy="33511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76" name="Freeform: Shape 12475">
                            <a:extLst>
                              <a:ext uri="{FF2B5EF4-FFF2-40B4-BE49-F238E27FC236}">
                                <a16:creationId xmlns:a16="http://schemas.microsoft.com/office/drawing/2014/main" id="{7BE3006B-6CF5-6EC0-F920-5FCE255810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9176" y="4614007"/>
                            <a:ext cx="8058" cy="31535"/>
                          </a:xfrm>
                          <a:custGeom>
                            <a:avLst/>
                            <a:gdLst>
                              <a:gd name="connsiteX0" fmla="*/ 8058 w 8058"/>
                              <a:gd name="connsiteY0" fmla="*/ 349 h 31535"/>
                              <a:gd name="connsiteX1" fmla="*/ 5972 w 8058"/>
                              <a:gd name="connsiteY1" fmla="*/ 302 h 31535"/>
                              <a:gd name="connsiteX2" fmla="*/ 2305 w 8058"/>
                              <a:gd name="connsiteY2" fmla="*/ 216 h 31535"/>
                              <a:gd name="connsiteX3" fmla="*/ 0 w 8058"/>
                              <a:gd name="connsiteY3" fmla="*/ 168 h 31535"/>
                              <a:gd name="connsiteX4" fmla="*/ 0 w 8058"/>
                              <a:gd name="connsiteY4" fmla="*/ 29210 h 31535"/>
                              <a:gd name="connsiteX5" fmla="*/ 0 w 8058"/>
                              <a:gd name="connsiteY5" fmla="*/ 29210 h 31535"/>
                              <a:gd name="connsiteX6" fmla="*/ 1191 w 8058"/>
                              <a:gd name="connsiteY6" fmla="*/ 30848 h 31535"/>
                              <a:gd name="connsiteX7" fmla="*/ 6887 w 8058"/>
                              <a:gd name="connsiteY7" fmla="*/ 30858 h 31535"/>
                              <a:gd name="connsiteX8" fmla="*/ 8058 w 8058"/>
                              <a:gd name="connsiteY8" fmla="*/ 29210 h 31535"/>
                              <a:gd name="connsiteX9" fmla="*/ 8058 w 8058"/>
                              <a:gd name="connsiteY9" fmla="*/ 29210 h 31535"/>
                              <a:gd name="connsiteX10" fmla="*/ 8058 w 8058"/>
                              <a:gd name="connsiteY10" fmla="*/ 349 h 3153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058" h="31535">
                                <a:moveTo>
                                  <a:pt x="8058" y="349"/>
                                </a:moveTo>
                                <a:lnTo>
                                  <a:pt x="5972" y="302"/>
                                </a:lnTo>
                                <a:cubicBezTo>
                                  <a:pt x="4839" y="-70"/>
                                  <a:pt x="3477" y="-98"/>
                                  <a:pt x="2305" y="216"/>
                                </a:cubicBezTo>
                                <a:lnTo>
                                  <a:pt x="0" y="168"/>
                                </a:lnTo>
                                <a:lnTo>
                                  <a:pt x="0" y="29210"/>
                                </a:lnTo>
                                <a:lnTo>
                                  <a:pt x="0" y="29210"/>
                                </a:lnTo>
                                <a:cubicBezTo>
                                  <a:pt x="10" y="29801"/>
                                  <a:pt x="401" y="30391"/>
                                  <a:pt x="1191" y="30848"/>
                                </a:cubicBezTo>
                                <a:cubicBezTo>
                                  <a:pt x="2772" y="31763"/>
                                  <a:pt x="5325" y="31763"/>
                                  <a:pt x="6887" y="30858"/>
                                </a:cubicBezTo>
                                <a:cubicBezTo>
                                  <a:pt x="7677" y="30401"/>
                                  <a:pt x="8068" y="29801"/>
                                  <a:pt x="8058" y="29210"/>
                                </a:cubicBezTo>
                                <a:lnTo>
                                  <a:pt x="8058" y="29210"/>
                                </a:lnTo>
                                <a:lnTo>
                                  <a:pt x="8058" y="34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77" name="Freeform: Shape 12476">
                            <a:extLst>
                              <a:ext uri="{FF2B5EF4-FFF2-40B4-BE49-F238E27FC236}">
                                <a16:creationId xmlns:a16="http://schemas.microsoft.com/office/drawing/2014/main" id="{DE2A2B02-261F-4665-93FB-EC65ADE69A3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9175" y="4612031"/>
                            <a:ext cx="8060" cy="4650"/>
                          </a:xfrm>
                          <a:custGeom>
                            <a:avLst/>
                            <a:gdLst>
                              <a:gd name="connsiteX0" fmla="*/ 6869 w 8060"/>
                              <a:gd name="connsiteY0" fmla="*/ 687 h 4650"/>
                              <a:gd name="connsiteX1" fmla="*/ 1173 w 8060"/>
                              <a:gd name="connsiteY1" fmla="*/ 677 h 4650"/>
                              <a:gd name="connsiteX2" fmla="*/ 1192 w 8060"/>
                              <a:gd name="connsiteY2" fmla="*/ 3964 h 4650"/>
                              <a:gd name="connsiteX3" fmla="*/ 6888 w 8060"/>
                              <a:gd name="connsiteY3" fmla="*/ 3973 h 4650"/>
                              <a:gd name="connsiteX4" fmla="*/ 6869 w 8060"/>
                              <a:gd name="connsiteY4" fmla="*/ 687 h 46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8060" h="4650">
                                <a:moveTo>
                                  <a:pt x="6869" y="687"/>
                                </a:moveTo>
                                <a:cubicBezTo>
                                  <a:pt x="5288" y="-227"/>
                                  <a:pt x="2744" y="-227"/>
                                  <a:pt x="1173" y="677"/>
                                </a:cubicBezTo>
                                <a:cubicBezTo>
                                  <a:pt x="-399" y="1582"/>
                                  <a:pt x="-389" y="3059"/>
                                  <a:pt x="1192" y="3964"/>
                                </a:cubicBezTo>
                                <a:cubicBezTo>
                                  <a:pt x="2773" y="4878"/>
                                  <a:pt x="5326" y="4878"/>
                                  <a:pt x="6888" y="3973"/>
                                </a:cubicBezTo>
                                <a:cubicBezTo>
                                  <a:pt x="8459" y="3068"/>
                                  <a:pt x="8450" y="1592"/>
                                  <a:pt x="6869" y="68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937F8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473" name="Graphic 7674">
                          <a:extLst>
                            <a:ext uri="{FF2B5EF4-FFF2-40B4-BE49-F238E27FC236}">
                              <a16:creationId xmlns:a16="http://schemas.microsoft.com/office/drawing/2014/main" id="{71B90D4A-77C7-26C4-5CD2-C112390CAC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17447" y="4607528"/>
                          <a:ext cx="11514" cy="8198"/>
                          <a:chOff x="17717447" y="4607528"/>
                          <a:chExt cx="11514" cy="819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74" name="Freeform: Shape 12473">
                            <a:extLst>
                              <a:ext uri="{FF2B5EF4-FFF2-40B4-BE49-F238E27FC236}">
                                <a16:creationId xmlns:a16="http://schemas.microsoft.com/office/drawing/2014/main" id="{3F609B5D-2810-FE13-019F-A5378A39A90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7452" y="4610361"/>
                            <a:ext cx="11506" cy="5365"/>
                          </a:xfrm>
                          <a:custGeom>
                            <a:avLst/>
                            <a:gdLst>
                              <a:gd name="connsiteX0" fmla="*/ 11506 w 11506"/>
                              <a:gd name="connsiteY0" fmla="*/ 490 h 5365"/>
                              <a:gd name="connsiteX1" fmla="*/ 8525 w 11506"/>
                              <a:gd name="connsiteY1" fmla="*/ 424 h 5365"/>
                              <a:gd name="connsiteX2" fmla="*/ 3296 w 11506"/>
                              <a:gd name="connsiteY2" fmla="*/ 309 h 5365"/>
                              <a:gd name="connsiteX3" fmla="*/ 0 w 11506"/>
                              <a:gd name="connsiteY3" fmla="*/ 233 h 5365"/>
                              <a:gd name="connsiteX4" fmla="*/ 0 w 11506"/>
                              <a:gd name="connsiteY4" fmla="*/ 2043 h 5365"/>
                              <a:gd name="connsiteX5" fmla="*/ 0 w 11506"/>
                              <a:gd name="connsiteY5" fmla="*/ 2043 h 5365"/>
                              <a:gd name="connsiteX6" fmla="*/ 1695 w 11506"/>
                              <a:gd name="connsiteY6" fmla="*/ 4386 h 5365"/>
                              <a:gd name="connsiteX7" fmla="*/ 9830 w 11506"/>
                              <a:gd name="connsiteY7" fmla="*/ 4396 h 5365"/>
                              <a:gd name="connsiteX8" fmla="*/ 11506 w 11506"/>
                              <a:gd name="connsiteY8" fmla="*/ 2043 h 5365"/>
                              <a:gd name="connsiteX9" fmla="*/ 11506 w 11506"/>
                              <a:gd name="connsiteY9" fmla="*/ 2043 h 5365"/>
                              <a:gd name="connsiteX10" fmla="*/ 11506 w 11506"/>
                              <a:gd name="connsiteY10" fmla="*/ 490 h 53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11506" h="5365">
                                <a:moveTo>
                                  <a:pt x="11506" y="490"/>
                                </a:moveTo>
                                <a:lnTo>
                                  <a:pt x="8525" y="424"/>
                                </a:lnTo>
                                <a:cubicBezTo>
                                  <a:pt x="6905" y="-100"/>
                                  <a:pt x="4953" y="-138"/>
                                  <a:pt x="3296" y="309"/>
                                </a:cubicBezTo>
                                <a:lnTo>
                                  <a:pt x="0" y="233"/>
                                </a:lnTo>
                                <a:lnTo>
                                  <a:pt x="0" y="2043"/>
                                </a:lnTo>
                                <a:lnTo>
                                  <a:pt x="0" y="2043"/>
                                </a:lnTo>
                                <a:cubicBezTo>
                                  <a:pt x="9" y="2891"/>
                                  <a:pt x="571" y="3738"/>
                                  <a:pt x="1695" y="4386"/>
                                </a:cubicBezTo>
                                <a:cubicBezTo>
                                  <a:pt x="3953" y="5691"/>
                                  <a:pt x="7591" y="5691"/>
                                  <a:pt x="9830" y="4396"/>
                                </a:cubicBezTo>
                                <a:cubicBezTo>
                                  <a:pt x="10954" y="3748"/>
                                  <a:pt x="11516" y="2891"/>
                                  <a:pt x="11506" y="2043"/>
                                </a:cubicBezTo>
                                <a:lnTo>
                                  <a:pt x="11506" y="2043"/>
                                </a:lnTo>
                                <a:lnTo>
                                  <a:pt x="11506" y="49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75" name="Freeform: Shape 12474">
                            <a:extLst>
                              <a:ext uri="{FF2B5EF4-FFF2-40B4-BE49-F238E27FC236}">
                                <a16:creationId xmlns:a16="http://schemas.microsoft.com/office/drawing/2014/main" id="{FBBB1674-D64A-71C6-B751-762CF1048C4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17447" y="4607528"/>
                            <a:ext cx="11514" cy="6650"/>
                          </a:xfrm>
                          <a:custGeom>
                            <a:avLst/>
                            <a:gdLst>
                              <a:gd name="connsiteX0" fmla="*/ 9815 w 11514"/>
                              <a:gd name="connsiteY0" fmla="*/ 980 h 6650"/>
                              <a:gd name="connsiteX1" fmla="*/ 1672 w 11514"/>
                              <a:gd name="connsiteY1" fmla="*/ 971 h 6650"/>
                              <a:gd name="connsiteX2" fmla="*/ 1700 w 11514"/>
                              <a:gd name="connsiteY2" fmla="*/ 5666 h 6650"/>
                              <a:gd name="connsiteX3" fmla="*/ 9835 w 11514"/>
                              <a:gd name="connsiteY3" fmla="*/ 5685 h 6650"/>
                              <a:gd name="connsiteX4" fmla="*/ 9815 w 11514"/>
                              <a:gd name="connsiteY4" fmla="*/ 980 h 66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514" h="6650">
                                <a:moveTo>
                                  <a:pt x="9815" y="980"/>
                                </a:moveTo>
                                <a:cubicBezTo>
                                  <a:pt x="7558" y="-325"/>
                                  <a:pt x="3920" y="-325"/>
                                  <a:pt x="1672" y="971"/>
                                </a:cubicBezTo>
                                <a:cubicBezTo>
                                  <a:pt x="-567" y="2266"/>
                                  <a:pt x="-557" y="4371"/>
                                  <a:pt x="1700" y="5666"/>
                                </a:cubicBezTo>
                                <a:cubicBezTo>
                                  <a:pt x="3958" y="6971"/>
                                  <a:pt x="7596" y="6981"/>
                                  <a:pt x="9835" y="5685"/>
                                </a:cubicBezTo>
                                <a:cubicBezTo>
                                  <a:pt x="12083" y="4390"/>
                                  <a:pt x="12073" y="2285"/>
                                  <a:pt x="9815" y="98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DEB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2378" name="Graphic 7674">
                        <a:extLst>
                          <a:ext uri="{FF2B5EF4-FFF2-40B4-BE49-F238E27FC236}">
                            <a16:creationId xmlns:a16="http://schemas.microsoft.com/office/drawing/2014/main" id="{C8FA1E7A-A4C5-3598-69F8-0A00E1B58DB2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098689" y="4056159"/>
                        <a:ext cx="94342" cy="88495"/>
                        <a:chOff x="17781822" y="4627492"/>
                        <a:chExt cx="104955" cy="9845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57" name="Graphic 7674">
                          <a:extLst>
                            <a:ext uri="{FF2B5EF4-FFF2-40B4-BE49-F238E27FC236}">
                              <a16:creationId xmlns:a16="http://schemas.microsoft.com/office/drawing/2014/main" id="{51C05A46-C39C-64F7-D664-6884A1E20D9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81822" y="4627492"/>
                          <a:ext cx="104955" cy="98450"/>
                          <a:chOff x="17781822" y="4627492"/>
                          <a:chExt cx="104955" cy="9845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59" name="Freeform: Shape 12458">
                            <a:extLst>
                              <a:ext uri="{FF2B5EF4-FFF2-40B4-BE49-F238E27FC236}">
                                <a16:creationId xmlns:a16="http://schemas.microsoft.com/office/drawing/2014/main" id="{B7DCF820-955B-0F0E-C0AE-E66AB5837D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781822" y="4627492"/>
                            <a:ext cx="104955" cy="98450"/>
                          </a:xfrm>
                          <a:custGeom>
                            <a:avLst/>
                            <a:gdLst>
                              <a:gd name="connsiteX0" fmla="*/ 0 w 104955"/>
                              <a:gd name="connsiteY0" fmla="*/ 60560 h 98450"/>
                              <a:gd name="connsiteX1" fmla="*/ 104956 w 104955"/>
                              <a:gd name="connsiteY1" fmla="*/ 0 h 98450"/>
                              <a:gd name="connsiteX2" fmla="*/ 104956 w 104955"/>
                              <a:gd name="connsiteY2" fmla="*/ 37890 h 98450"/>
                              <a:gd name="connsiteX3" fmla="*/ 0 w 104955"/>
                              <a:gd name="connsiteY3" fmla="*/ 98450 h 984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04955" h="98450">
                                <a:moveTo>
                                  <a:pt x="0" y="60560"/>
                                </a:moveTo>
                                <a:lnTo>
                                  <a:pt x="104956" y="0"/>
                                </a:lnTo>
                                <a:lnTo>
                                  <a:pt x="104956" y="37890"/>
                                </a:lnTo>
                                <a:lnTo>
                                  <a:pt x="0" y="9845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0958D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60" name="Freeform: Shape 12459">
                            <a:extLst>
                              <a:ext uri="{FF2B5EF4-FFF2-40B4-BE49-F238E27FC236}">
                                <a16:creationId xmlns:a16="http://schemas.microsoft.com/office/drawing/2014/main" id="{E5A64F48-0A48-01BF-75BA-849258FD487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881339" y="4627492"/>
                            <a:ext cx="5438" cy="37890"/>
                          </a:xfrm>
                          <a:custGeom>
                            <a:avLst/>
                            <a:gdLst>
                              <a:gd name="connsiteX0" fmla="*/ 5439 w 5438"/>
                              <a:gd name="connsiteY0" fmla="*/ 37890 h 37890"/>
                              <a:gd name="connsiteX1" fmla="*/ 0 w 5438"/>
                              <a:gd name="connsiteY1" fmla="*/ 34747 h 37890"/>
                              <a:gd name="connsiteX2" fmla="*/ 0 w 5438"/>
                              <a:gd name="connsiteY2" fmla="*/ 3134 h 37890"/>
                              <a:gd name="connsiteX3" fmla="*/ 5439 w 5438"/>
                              <a:gd name="connsiteY3" fmla="*/ 0 h 3789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438" h="37890">
                                <a:moveTo>
                                  <a:pt x="5439" y="37890"/>
                                </a:moveTo>
                                <a:lnTo>
                                  <a:pt x="0" y="34747"/>
                                </a:lnTo>
                                <a:lnTo>
                                  <a:pt x="0" y="3134"/>
                                </a:lnTo>
                                <a:lnTo>
                                  <a:pt x="543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525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2461" name="Graphic 7674">
                            <a:extLst>
                              <a:ext uri="{FF2B5EF4-FFF2-40B4-BE49-F238E27FC236}">
                                <a16:creationId xmlns:a16="http://schemas.microsoft.com/office/drawing/2014/main" id="{749ABA14-668A-6276-FAD3-C671C1E534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781822" y="4630625"/>
                            <a:ext cx="99517" cy="89039"/>
                            <a:chOff x="17781822" y="4630625"/>
                            <a:chExt cx="99517" cy="89039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2462" name="Graphic 7674">
                              <a:extLst>
                                <a:ext uri="{FF2B5EF4-FFF2-40B4-BE49-F238E27FC236}">
                                  <a16:creationId xmlns:a16="http://schemas.microsoft.com/office/drawing/2014/main" id="{8B549A9A-96FB-FACF-E865-149BF4B9025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781822" y="4630625"/>
                              <a:ext cx="99517" cy="89039"/>
                              <a:chOff x="17781822" y="4630625"/>
                              <a:chExt cx="99517" cy="89039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2465" name="Freeform: Shape 12464">
                                <a:extLst>
                                  <a:ext uri="{FF2B5EF4-FFF2-40B4-BE49-F238E27FC236}">
                                    <a16:creationId xmlns:a16="http://schemas.microsoft.com/office/drawing/2014/main" id="{90DCF1C8-1AD4-E4C0-12A6-0305EFA7600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781822" y="4630625"/>
                                <a:ext cx="99517" cy="89039"/>
                              </a:xfrm>
                              <a:custGeom>
                                <a:avLst/>
                                <a:gdLst>
                                  <a:gd name="connsiteX0" fmla="*/ 0 w 99517"/>
                                  <a:gd name="connsiteY0" fmla="*/ 89040 h 89039"/>
                                  <a:gd name="connsiteX1" fmla="*/ 99517 w 99517"/>
                                  <a:gd name="connsiteY1" fmla="*/ 31613 h 89039"/>
                                  <a:gd name="connsiteX2" fmla="*/ 99517 w 99517"/>
                                  <a:gd name="connsiteY2" fmla="*/ 0 h 89039"/>
                                  <a:gd name="connsiteX3" fmla="*/ 0 w 99517"/>
                                  <a:gd name="connsiteY3" fmla="*/ 57426 h 890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99517" h="89039">
                                    <a:moveTo>
                                      <a:pt x="0" y="89040"/>
                                    </a:moveTo>
                                    <a:lnTo>
                                      <a:pt x="99517" y="31613"/>
                                    </a:lnTo>
                                    <a:lnTo>
                                      <a:pt x="99517" y="0"/>
                                    </a:lnTo>
                                    <a:lnTo>
                                      <a:pt x="0" y="5742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66" name="Freeform: Shape 12465">
                                <a:extLst>
                                  <a:ext uri="{FF2B5EF4-FFF2-40B4-BE49-F238E27FC236}">
                                    <a16:creationId xmlns:a16="http://schemas.microsoft.com/office/drawing/2014/main" id="{4DC4BCF2-9D3B-1023-1556-23466275BB7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786784" y="4637626"/>
                                <a:ext cx="89592" cy="74837"/>
                              </a:xfrm>
                              <a:custGeom>
                                <a:avLst/>
                                <a:gdLst>
                                  <a:gd name="connsiteX0" fmla="*/ 0 w 89592"/>
                                  <a:gd name="connsiteY0" fmla="*/ 51692 h 74837"/>
                                  <a:gd name="connsiteX1" fmla="*/ 0 w 89592"/>
                                  <a:gd name="connsiteY1" fmla="*/ 74838 h 74837"/>
                                  <a:gd name="connsiteX2" fmla="*/ 89592 w 89592"/>
                                  <a:gd name="connsiteY2" fmla="*/ 23146 h 74837"/>
                                  <a:gd name="connsiteX3" fmla="*/ 89592 w 89592"/>
                                  <a:gd name="connsiteY3" fmla="*/ 0 h 7483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9592" h="74837">
                                    <a:moveTo>
                                      <a:pt x="0" y="51692"/>
                                    </a:moveTo>
                                    <a:lnTo>
                                      <a:pt x="0" y="74838"/>
                                    </a:lnTo>
                                    <a:lnTo>
                                      <a:pt x="89592" y="23146"/>
                                    </a:lnTo>
                                    <a:lnTo>
                                      <a:pt x="89592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46470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67" name="Freeform: Shape 12466">
                                <a:extLst>
                                  <a:ext uri="{FF2B5EF4-FFF2-40B4-BE49-F238E27FC236}">
                                    <a16:creationId xmlns:a16="http://schemas.microsoft.com/office/drawing/2014/main" id="{828C5FF3-27B1-3D1B-DBD6-AE48B04C7B8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786784" y="4658953"/>
                                <a:ext cx="89592" cy="53511"/>
                              </a:xfrm>
                              <a:custGeom>
                                <a:avLst/>
                                <a:gdLst>
                                  <a:gd name="connsiteX0" fmla="*/ 89592 w 89592"/>
                                  <a:gd name="connsiteY0" fmla="*/ 1819 h 53511"/>
                                  <a:gd name="connsiteX1" fmla="*/ 0 w 89592"/>
                                  <a:gd name="connsiteY1" fmla="*/ 53511 h 53511"/>
                                  <a:gd name="connsiteX2" fmla="*/ 0 w 89592"/>
                                  <a:gd name="connsiteY2" fmla="*/ 49739 h 53511"/>
                                  <a:gd name="connsiteX3" fmla="*/ 86335 w 89592"/>
                                  <a:gd name="connsiteY3" fmla="*/ 0 h 5351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9592" h="53511">
                                    <a:moveTo>
                                      <a:pt x="89592" y="1819"/>
                                    </a:moveTo>
                                    <a:lnTo>
                                      <a:pt x="0" y="53511"/>
                                    </a:lnTo>
                                    <a:lnTo>
                                      <a:pt x="0" y="49739"/>
                                    </a:lnTo>
                                    <a:lnTo>
                                      <a:pt x="86335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4C9CA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68" name="Freeform: Shape 12467">
                                <a:extLst>
                                  <a:ext uri="{FF2B5EF4-FFF2-40B4-BE49-F238E27FC236}">
                                    <a16:creationId xmlns:a16="http://schemas.microsoft.com/office/drawing/2014/main" id="{4D318184-AD25-C3BC-53A8-7B2B7D34706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815598" y="4671678"/>
                                <a:ext cx="1762" cy="24174"/>
                              </a:xfrm>
                              <a:custGeom>
                                <a:avLst/>
                                <a:gdLst>
                                  <a:gd name="connsiteX0" fmla="*/ 0 w 1762"/>
                                  <a:gd name="connsiteY0" fmla="*/ 24174 h 24174"/>
                                  <a:gd name="connsiteX1" fmla="*/ 0 w 1762"/>
                                  <a:gd name="connsiteY1" fmla="*/ 1019 h 24174"/>
                                  <a:gd name="connsiteX2" fmla="*/ 1762 w 1762"/>
                                  <a:gd name="connsiteY2" fmla="*/ 0 h 24174"/>
                                  <a:gd name="connsiteX3" fmla="*/ 1762 w 1762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62" h="24174">
                                    <a:moveTo>
                                      <a:pt x="0" y="24174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62" y="0"/>
                                    </a:lnTo>
                                    <a:lnTo>
                                      <a:pt x="1762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69" name="Freeform: Shape 12468">
                                <a:extLst>
                                  <a:ext uri="{FF2B5EF4-FFF2-40B4-BE49-F238E27FC236}">
                                    <a16:creationId xmlns:a16="http://schemas.microsoft.com/office/drawing/2014/main" id="{0698880D-2A1F-9076-C7F0-CC0250070E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846811" y="4653666"/>
                                <a:ext cx="1762" cy="24174"/>
                              </a:xfrm>
                              <a:custGeom>
                                <a:avLst/>
                                <a:gdLst>
                                  <a:gd name="connsiteX0" fmla="*/ 0 w 1762"/>
                                  <a:gd name="connsiteY0" fmla="*/ 24175 h 24174"/>
                                  <a:gd name="connsiteX1" fmla="*/ 0 w 1762"/>
                                  <a:gd name="connsiteY1" fmla="*/ 1019 h 24174"/>
                                  <a:gd name="connsiteX2" fmla="*/ 1762 w 1762"/>
                                  <a:gd name="connsiteY2" fmla="*/ 0 h 24174"/>
                                  <a:gd name="connsiteX3" fmla="*/ 1762 w 1762"/>
                                  <a:gd name="connsiteY3" fmla="*/ 23146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62" h="24174">
                                    <a:moveTo>
                                      <a:pt x="0" y="24175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62" y="0"/>
                                    </a:lnTo>
                                    <a:lnTo>
                                      <a:pt x="1762" y="2314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2463" name="Freeform: Shape 12462">
                              <a:extLst>
                                <a:ext uri="{FF2B5EF4-FFF2-40B4-BE49-F238E27FC236}">
                                  <a16:creationId xmlns:a16="http://schemas.microsoft.com/office/drawing/2014/main" id="{7CFC68DE-37F4-04F5-E76A-E57642D9579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843563" y="4654686"/>
                              <a:ext cx="3248" cy="2315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55"/>
                                <a:gd name="connsiteX1" fmla="*/ 3248 w 3248"/>
                                <a:gd name="connsiteY1" fmla="*/ 23155 h 23155"/>
                                <a:gd name="connsiteX2" fmla="*/ 0 w 3248"/>
                                <a:gd name="connsiteY2" fmla="*/ 21279 h 23155"/>
                                <a:gd name="connsiteX3" fmla="*/ 0 w 3248"/>
                                <a:gd name="connsiteY3" fmla="*/ 1876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55">
                                  <a:moveTo>
                                    <a:pt x="3248" y="0"/>
                                  </a:moveTo>
                                  <a:lnTo>
                                    <a:pt x="3248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64" name="Freeform: Shape 12463">
                              <a:extLst>
                                <a:ext uri="{FF2B5EF4-FFF2-40B4-BE49-F238E27FC236}">
                                  <a16:creationId xmlns:a16="http://schemas.microsoft.com/office/drawing/2014/main" id="{0EBDE688-F358-9CC2-BBB9-9F4C58EE0B5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812350" y="4672697"/>
                              <a:ext cx="3248" cy="2315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55"/>
                                <a:gd name="connsiteX1" fmla="*/ 3248 w 3248"/>
                                <a:gd name="connsiteY1" fmla="*/ 23155 h 23155"/>
                                <a:gd name="connsiteX2" fmla="*/ 0 w 3248"/>
                                <a:gd name="connsiteY2" fmla="*/ 21279 h 23155"/>
                                <a:gd name="connsiteX3" fmla="*/ 0 w 3248"/>
                                <a:gd name="connsiteY3" fmla="*/ 1876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55">
                                  <a:moveTo>
                                    <a:pt x="3248" y="0"/>
                                  </a:moveTo>
                                  <a:lnTo>
                                    <a:pt x="3248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12458" name="Freeform: Shape 12457">
                          <a:extLst>
                            <a:ext uri="{FF2B5EF4-FFF2-40B4-BE49-F238E27FC236}">
                              <a16:creationId xmlns:a16="http://schemas.microsoft.com/office/drawing/2014/main" id="{292BC58E-0166-8ECE-99A1-86C25618F8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873129" y="4637626"/>
                          <a:ext cx="3248" cy="23145"/>
                        </a:xfrm>
                        <a:custGeom>
                          <a:avLst/>
                          <a:gdLst>
                            <a:gd name="connsiteX0" fmla="*/ 0 w 3248"/>
                            <a:gd name="connsiteY0" fmla="*/ 1876 h 23145"/>
                            <a:gd name="connsiteX1" fmla="*/ 0 w 3248"/>
                            <a:gd name="connsiteY1" fmla="*/ 21279 h 23145"/>
                            <a:gd name="connsiteX2" fmla="*/ 3248 w 3248"/>
                            <a:gd name="connsiteY2" fmla="*/ 23146 h 23145"/>
                            <a:gd name="connsiteX3" fmla="*/ 3248 w 3248"/>
                            <a:gd name="connsiteY3" fmla="*/ 0 h 231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48" h="23145">
                              <a:moveTo>
                                <a:pt x="0" y="1876"/>
                              </a:moveTo>
                              <a:lnTo>
                                <a:pt x="0" y="21279"/>
                              </a:lnTo>
                              <a:lnTo>
                                <a:pt x="3248" y="23146"/>
                              </a:lnTo>
                              <a:lnTo>
                                <a:pt x="324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79" name="Graphic 7674">
                        <a:extLst>
                          <a:ext uri="{FF2B5EF4-FFF2-40B4-BE49-F238E27FC236}">
                            <a16:creationId xmlns:a16="http://schemas.microsoft.com/office/drawing/2014/main" id="{4A22583B-5C70-A84E-ED36-BFB386F5EE80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362227" y="3752016"/>
                        <a:ext cx="108058" cy="96432"/>
                        <a:chOff x="18092070" y="4305337"/>
                        <a:chExt cx="120214" cy="10728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44" name="Graphic 7674">
                          <a:extLst>
                            <a:ext uri="{FF2B5EF4-FFF2-40B4-BE49-F238E27FC236}">
                              <a16:creationId xmlns:a16="http://schemas.microsoft.com/office/drawing/2014/main" id="{7639FD9B-A8F6-3D58-527A-02A6A98A47C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092070" y="4305337"/>
                          <a:ext cx="120214" cy="107280"/>
                          <a:chOff x="18092070" y="4305337"/>
                          <a:chExt cx="120214" cy="10728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46" name="Freeform: Shape 12445">
                            <a:extLst>
                              <a:ext uri="{FF2B5EF4-FFF2-40B4-BE49-F238E27FC236}">
                                <a16:creationId xmlns:a16="http://schemas.microsoft.com/office/drawing/2014/main" id="{087900C9-123D-F004-1E95-3406BF11DE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92070" y="4305337"/>
                            <a:ext cx="120214" cy="107280"/>
                          </a:xfrm>
                          <a:custGeom>
                            <a:avLst/>
                            <a:gdLst>
                              <a:gd name="connsiteX0" fmla="*/ 0 w 120214"/>
                              <a:gd name="connsiteY0" fmla="*/ 69390 h 107280"/>
                              <a:gd name="connsiteX1" fmla="*/ 120215 w 120214"/>
                              <a:gd name="connsiteY1" fmla="*/ 0 h 107280"/>
                              <a:gd name="connsiteX2" fmla="*/ 120215 w 120214"/>
                              <a:gd name="connsiteY2" fmla="*/ 37890 h 107280"/>
                              <a:gd name="connsiteX3" fmla="*/ 0 w 120214"/>
                              <a:gd name="connsiteY3" fmla="*/ 107280 h 1072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20214" h="107280">
                                <a:moveTo>
                                  <a:pt x="0" y="69390"/>
                                </a:moveTo>
                                <a:lnTo>
                                  <a:pt x="120215" y="0"/>
                                </a:lnTo>
                                <a:lnTo>
                                  <a:pt x="120215" y="37890"/>
                                </a:lnTo>
                                <a:lnTo>
                                  <a:pt x="0" y="10728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0958D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47" name="Freeform: Shape 12446">
                            <a:extLst>
                              <a:ext uri="{FF2B5EF4-FFF2-40B4-BE49-F238E27FC236}">
                                <a16:creationId xmlns:a16="http://schemas.microsoft.com/office/drawing/2014/main" id="{4146332A-049F-56E0-FF64-B48B6CF78C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06847" y="4305337"/>
                            <a:ext cx="5438" cy="37890"/>
                          </a:xfrm>
                          <a:custGeom>
                            <a:avLst/>
                            <a:gdLst>
                              <a:gd name="connsiteX0" fmla="*/ 5439 w 5438"/>
                              <a:gd name="connsiteY0" fmla="*/ 37890 h 37890"/>
                              <a:gd name="connsiteX1" fmla="*/ 0 w 5438"/>
                              <a:gd name="connsiteY1" fmla="*/ 34757 h 37890"/>
                              <a:gd name="connsiteX2" fmla="*/ 0 w 5438"/>
                              <a:gd name="connsiteY2" fmla="*/ 3143 h 37890"/>
                              <a:gd name="connsiteX3" fmla="*/ 5439 w 5438"/>
                              <a:gd name="connsiteY3" fmla="*/ 0 h 3789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438" h="37890">
                                <a:moveTo>
                                  <a:pt x="5439" y="37890"/>
                                </a:moveTo>
                                <a:lnTo>
                                  <a:pt x="0" y="34757"/>
                                </a:lnTo>
                                <a:lnTo>
                                  <a:pt x="0" y="3143"/>
                                </a:lnTo>
                                <a:lnTo>
                                  <a:pt x="543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525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2448" name="Graphic 7674">
                            <a:extLst>
                              <a:ext uri="{FF2B5EF4-FFF2-40B4-BE49-F238E27FC236}">
                                <a16:creationId xmlns:a16="http://schemas.microsoft.com/office/drawing/2014/main" id="{645F8B90-47E2-015A-957C-0EE0F031E1F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8092070" y="4308480"/>
                            <a:ext cx="114776" cy="97850"/>
                            <a:chOff x="18092070" y="4308480"/>
                            <a:chExt cx="114776" cy="97850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2449" name="Graphic 7674">
                              <a:extLst>
                                <a:ext uri="{FF2B5EF4-FFF2-40B4-BE49-F238E27FC236}">
                                  <a16:creationId xmlns:a16="http://schemas.microsoft.com/office/drawing/2014/main" id="{CD790812-F132-F3FE-C645-D8F471DAC66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092070" y="4308480"/>
                              <a:ext cx="114776" cy="97850"/>
                              <a:chOff x="18092070" y="4308480"/>
                              <a:chExt cx="114776" cy="97850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2452" name="Freeform: Shape 12451">
                                <a:extLst>
                                  <a:ext uri="{FF2B5EF4-FFF2-40B4-BE49-F238E27FC236}">
                                    <a16:creationId xmlns:a16="http://schemas.microsoft.com/office/drawing/2014/main" id="{2826152D-C75B-A4A0-FEC3-30C83F34CE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092070" y="4308480"/>
                                <a:ext cx="114776" cy="97850"/>
                              </a:xfrm>
                              <a:custGeom>
                                <a:avLst/>
                                <a:gdLst>
                                  <a:gd name="connsiteX0" fmla="*/ 0 w 114776"/>
                                  <a:gd name="connsiteY0" fmla="*/ 97850 h 97850"/>
                                  <a:gd name="connsiteX1" fmla="*/ 114776 w 114776"/>
                                  <a:gd name="connsiteY1" fmla="*/ 31613 h 97850"/>
                                  <a:gd name="connsiteX2" fmla="*/ 114776 w 114776"/>
                                  <a:gd name="connsiteY2" fmla="*/ 0 h 97850"/>
                                  <a:gd name="connsiteX3" fmla="*/ 0 w 114776"/>
                                  <a:gd name="connsiteY3" fmla="*/ 66247 h 9785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14776" h="97850">
                                    <a:moveTo>
                                      <a:pt x="0" y="97850"/>
                                    </a:moveTo>
                                    <a:lnTo>
                                      <a:pt x="114776" y="31613"/>
                                    </a:lnTo>
                                    <a:lnTo>
                                      <a:pt x="114776" y="0"/>
                                    </a:lnTo>
                                    <a:lnTo>
                                      <a:pt x="0" y="6624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53" name="Freeform: Shape 12452">
                                <a:extLst>
                                  <a:ext uri="{FF2B5EF4-FFF2-40B4-BE49-F238E27FC236}">
                                    <a16:creationId xmlns:a16="http://schemas.microsoft.com/office/drawing/2014/main" id="{7A3CBBFE-4898-9A0D-7E01-189173BD58B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094166" y="4315472"/>
                                <a:ext cx="107718" cy="85343"/>
                              </a:xfrm>
                              <a:custGeom>
                                <a:avLst/>
                                <a:gdLst>
                                  <a:gd name="connsiteX0" fmla="*/ 0 w 107718"/>
                                  <a:gd name="connsiteY0" fmla="*/ 62189 h 85343"/>
                                  <a:gd name="connsiteX1" fmla="*/ 0 w 107718"/>
                                  <a:gd name="connsiteY1" fmla="*/ 85344 h 85343"/>
                                  <a:gd name="connsiteX2" fmla="*/ 107718 w 107718"/>
                                  <a:gd name="connsiteY2" fmla="*/ 23155 h 85343"/>
                                  <a:gd name="connsiteX3" fmla="*/ 107718 w 107718"/>
                                  <a:gd name="connsiteY3" fmla="*/ 0 h 853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85343">
                                    <a:moveTo>
                                      <a:pt x="0" y="62189"/>
                                    </a:moveTo>
                                    <a:lnTo>
                                      <a:pt x="0" y="85344"/>
                                    </a:lnTo>
                                    <a:lnTo>
                                      <a:pt x="107718" y="23155"/>
                                    </a:lnTo>
                                    <a:lnTo>
                                      <a:pt x="107718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46470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54" name="Freeform: Shape 12453">
                                <a:extLst>
                                  <a:ext uri="{FF2B5EF4-FFF2-40B4-BE49-F238E27FC236}">
                                    <a16:creationId xmlns:a16="http://schemas.microsoft.com/office/drawing/2014/main" id="{557932A6-89B4-CFEA-E3EF-F651918EB7C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094166" y="4336798"/>
                                <a:ext cx="107718" cy="64017"/>
                              </a:xfrm>
                              <a:custGeom>
                                <a:avLst/>
                                <a:gdLst>
                                  <a:gd name="connsiteX0" fmla="*/ 107718 w 107718"/>
                                  <a:gd name="connsiteY0" fmla="*/ 1829 h 64017"/>
                                  <a:gd name="connsiteX1" fmla="*/ 0 w 107718"/>
                                  <a:gd name="connsiteY1" fmla="*/ 64018 h 64017"/>
                                  <a:gd name="connsiteX2" fmla="*/ 0 w 107718"/>
                                  <a:gd name="connsiteY2" fmla="*/ 60236 h 64017"/>
                                  <a:gd name="connsiteX3" fmla="*/ 104460 w 107718"/>
                                  <a:gd name="connsiteY3" fmla="*/ 0 h 6401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64017">
                                    <a:moveTo>
                                      <a:pt x="107718" y="1829"/>
                                    </a:moveTo>
                                    <a:lnTo>
                                      <a:pt x="0" y="64018"/>
                                    </a:lnTo>
                                    <a:lnTo>
                                      <a:pt x="0" y="60236"/>
                                    </a:lnTo>
                                    <a:lnTo>
                                      <a:pt x="104460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4C9CA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55" name="Freeform: Shape 12454">
                                <a:extLst>
                                  <a:ext uri="{FF2B5EF4-FFF2-40B4-BE49-F238E27FC236}">
                                    <a16:creationId xmlns:a16="http://schemas.microsoft.com/office/drawing/2014/main" id="{9F591595-9887-02C3-CE88-98687CBBEA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130323" y="4355781"/>
                                <a:ext cx="1771" cy="24174"/>
                              </a:xfrm>
                              <a:custGeom>
                                <a:avLst/>
                                <a:gdLst>
                                  <a:gd name="connsiteX0" fmla="*/ 0 w 1771"/>
                                  <a:gd name="connsiteY0" fmla="*/ 24174 h 24174"/>
                                  <a:gd name="connsiteX1" fmla="*/ 0 w 1771"/>
                                  <a:gd name="connsiteY1" fmla="*/ 1019 h 24174"/>
                                  <a:gd name="connsiteX2" fmla="*/ 1771 w 1771"/>
                                  <a:gd name="connsiteY2" fmla="*/ 0 h 24174"/>
                                  <a:gd name="connsiteX3" fmla="*/ 1771 w 1771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71" h="24174">
                                    <a:moveTo>
                                      <a:pt x="0" y="24174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71" y="0"/>
                                    </a:lnTo>
                                    <a:lnTo>
                                      <a:pt x="1771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56" name="Freeform: Shape 12455">
                                <a:extLst>
                                  <a:ext uri="{FF2B5EF4-FFF2-40B4-BE49-F238E27FC236}">
                                    <a16:creationId xmlns:a16="http://schemas.microsoft.com/office/drawing/2014/main" id="{47F77CEA-767F-E7F1-4FA5-07540BFED87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169394" y="4333236"/>
                                <a:ext cx="1771" cy="24174"/>
                              </a:xfrm>
                              <a:custGeom>
                                <a:avLst/>
                                <a:gdLst>
                                  <a:gd name="connsiteX0" fmla="*/ 0 w 1771"/>
                                  <a:gd name="connsiteY0" fmla="*/ 24174 h 24174"/>
                                  <a:gd name="connsiteX1" fmla="*/ 0 w 1771"/>
                                  <a:gd name="connsiteY1" fmla="*/ 1019 h 24174"/>
                                  <a:gd name="connsiteX2" fmla="*/ 1771 w 1771"/>
                                  <a:gd name="connsiteY2" fmla="*/ 0 h 24174"/>
                                  <a:gd name="connsiteX3" fmla="*/ 1771 w 1771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71" h="24174">
                                    <a:moveTo>
                                      <a:pt x="0" y="24174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71" y="0"/>
                                    </a:lnTo>
                                    <a:lnTo>
                                      <a:pt x="1771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2450" name="Freeform: Shape 12449">
                              <a:extLst>
                                <a:ext uri="{FF2B5EF4-FFF2-40B4-BE49-F238E27FC236}">
                                  <a16:creationId xmlns:a16="http://schemas.microsoft.com/office/drawing/2014/main" id="{C24CF70D-8F4F-8DCD-DB18-609E0A7FB66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8166155" y="4334255"/>
                              <a:ext cx="3238" cy="23155"/>
                            </a:xfrm>
                            <a:custGeom>
                              <a:avLst/>
                              <a:gdLst>
                                <a:gd name="connsiteX0" fmla="*/ 3239 w 3238"/>
                                <a:gd name="connsiteY0" fmla="*/ 0 h 23155"/>
                                <a:gd name="connsiteX1" fmla="*/ 3239 w 3238"/>
                                <a:gd name="connsiteY1" fmla="*/ 23155 h 23155"/>
                                <a:gd name="connsiteX2" fmla="*/ 0 w 3238"/>
                                <a:gd name="connsiteY2" fmla="*/ 21279 h 23155"/>
                                <a:gd name="connsiteX3" fmla="*/ 0 w 3238"/>
                                <a:gd name="connsiteY3" fmla="*/ 1877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38" h="23155">
                                  <a:moveTo>
                                    <a:pt x="3239" y="0"/>
                                  </a:moveTo>
                                  <a:lnTo>
                                    <a:pt x="3239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51" name="Freeform: Shape 12450">
                              <a:extLst>
                                <a:ext uri="{FF2B5EF4-FFF2-40B4-BE49-F238E27FC236}">
                                  <a16:creationId xmlns:a16="http://schemas.microsoft.com/office/drawing/2014/main" id="{95994FC6-EE5B-1FFE-7268-529757BC3A0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8127075" y="4356801"/>
                              <a:ext cx="3248" cy="2315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55"/>
                                <a:gd name="connsiteX1" fmla="*/ 3248 w 3248"/>
                                <a:gd name="connsiteY1" fmla="*/ 23155 h 23155"/>
                                <a:gd name="connsiteX2" fmla="*/ 0 w 3248"/>
                                <a:gd name="connsiteY2" fmla="*/ 21279 h 23155"/>
                                <a:gd name="connsiteX3" fmla="*/ 0 w 3248"/>
                                <a:gd name="connsiteY3" fmla="*/ 1876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55">
                                  <a:moveTo>
                                    <a:pt x="3248" y="0"/>
                                  </a:moveTo>
                                  <a:lnTo>
                                    <a:pt x="3248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12445" name="Freeform: Shape 12444">
                          <a:extLst>
                            <a:ext uri="{FF2B5EF4-FFF2-40B4-BE49-F238E27FC236}">
                              <a16:creationId xmlns:a16="http://schemas.microsoft.com/office/drawing/2014/main" id="{91621262-216B-E3FB-BE7D-F434EDAA62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198636" y="4315472"/>
                          <a:ext cx="3248" cy="23155"/>
                        </a:xfrm>
                        <a:custGeom>
                          <a:avLst/>
                          <a:gdLst>
                            <a:gd name="connsiteX0" fmla="*/ 0 w 3248"/>
                            <a:gd name="connsiteY0" fmla="*/ 1876 h 23155"/>
                            <a:gd name="connsiteX1" fmla="*/ 0 w 3248"/>
                            <a:gd name="connsiteY1" fmla="*/ 21279 h 23155"/>
                            <a:gd name="connsiteX2" fmla="*/ 3248 w 3248"/>
                            <a:gd name="connsiteY2" fmla="*/ 23155 h 23155"/>
                            <a:gd name="connsiteX3" fmla="*/ 3248 w 3248"/>
                            <a:gd name="connsiteY3" fmla="*/ 0 h 231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48" h="23155">
                              <a:moveTo>
                                <a:pt x="0" y="1876"/>
                              </a:moveTo>
                              <a:lnTo>
                                <a:pt x="0" y="21279"/>
                              </a:lnTo>
                              <a:lnTo>
                                <a:pt x="3248" y="23155"/>
                              </a:lnTo>
                              <a:lnTo>
                                <a:pt x="324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80" name="Graphic 7674">
                        <a:extLst>
                          <a:ext uri="{FF2B5EF4-FFF2-40B4-BE49-F238E27FC236}">
                            <a16:creationId xmlns:a16="http://schemas.microsoft.com/office/drawing/2014/main" id="{D4B246C4-362C-C807-A312-743DCA290B27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483813" y="3673061"/>
                        <a:ext cx="108058" cy="96432"/>
                        <a:chOff x="18231745" y="4224699"/>
                        <a:chExt cx="120214" cy="107280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31" name="Graphic 7674">
                          <a:extLst>
                            <a:ext uri="{FF2B5EF4-FFF2-40B4-BE49-F238E27FC236}">
                              <a16:creationId xmlns:a16="http://schemas.microsoft.com/office/drawing/2014/main" id="{25469D61-0369-B472-9634-C2D8374CD6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8231745" y="4224699"/>
                          <a:ext cx="120214" cy="107280"/>
                          <a:chOff x="18231745" y="4224699"/>
                          <a:chExt cx="120214" cy="107280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33" name="Freeform: Shape 12432">
                            <a:extLst>
                              <a:ext uri="{FF2B5EF4-FFF2-40B4-BE49-F238E27FC236}">
                                <a16:creationId xmlns:a16="http://schemas.microsoft.com/office/drawing/2014/main" id="{D6EDB8E4-0116-A808-11E9-FA14A192CB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231745" y="4224699"/>
                            <a:ext cx="120214" cy="107280"/>
                          </a:xfrm>
                          <a:custGeom>
                            <a:avLst/>
                            <a:gdLst>
                              <a:gd name="connsiteX0" fmla="*/ 0 w 120214"/>
                              <a:gd name="connsiteY0" fmla="*/ 69390 h 107280"/>
                              <a:gd name="connsiteX1" fmla="*/ 120215 w 120214"/>
                              <a:gd name="connsiteY1" fmla="*/ 0 h 107280"/>
                              <a:gd name="connsiteX2" fmla="*/ 120215 w 120214"/>
                              <a:gd name="connsiteY2" fmla="*/ 37900 h 107280"/>
                              <a:gd name="connsiteX3" fmla="*/ 0 w 120214"/>
                              <a:gd name="connsiteY3" fmla="*/ 107280 h 1072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20214" h="107280">
                                <a:moveTo>
                                  <a:pt x="0" y="69390"/>
                                </a:moveTo>
                                <a:lnTo>
                                  <a:pt x="120215" y="0"/>
                                </a:lnTo>
                                <a:lnTo>
                                  <a:pt x="120215" y="37900"/>
                                </a:lnTo>
                                <a:lnTo>
                                  <a:pt x="0" y="10728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0958D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34" name="Freeform: Shape 12433">
                            <a:extLst>
                              <a:ext uri="{FF2B5EF4-FFF2-40B4-BE49-F238E27FC236}">
                                <a16:creationId xmlns:a16="http://schemas.microsoft.com/office/drawing/2014/main" id="{7D3A354F-34A9-6C78-2307-B3A998BB19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346521" y="4224699"/>
                            <a:ext cx="5438" cy="37900"/>
                          </a:xfrm>
                          <a:custGeom>
                            <a:avLst/>
                            <a:gdLst>
                              <a:gd name="connsiteX0" fmla="*/ 5439 w 5438"/>
                              <a:gd name="connsiteY0" fmla="*/ 37900 h 37900"/>
                              <a:gd name="connsiteX1" fmla="*/ 0 w 5438"/>
                              <a:gd name="connsiteY1" fmla="*/ 34757 h 37900"/>
                              <a:gd name="connsiteX2" fmla="*/ 0 w 5438"/>
                              <a:gd name="connsiteY2" fmla="*/ 3143 h 37900"/>
                              <a:gd name="connsiteX3" fmla="*/ 5439 w 5438"/>
                              <a:gd name="connsiteY3" fmla="*/ 0 h 379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438" h="37900">
                                <a:moveTo>
                                  <a:pt x="5439" y="37900"/>
                                </a:moveTo>
                                <a:lnTo>
                                  <a:pt x="0" y="34757"/>
                                </a:lnTo>
                                <a:lnTo>
                                  <a:pt x="0" y="3143"/>
                                </a:lnTo>
                                <a:lnTo>
                                  <a:pt x="543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525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2435" name="Graphic 7674">
                            <a:extLst>
                              <a:ext uri="{FF2B5EF4-FFF2-40B4-BE49-F238E27FC236}">
                                <a16:creationId xmlns:a16="http://schemas.microsoft.com/office/drawing/2014/main" id="{A7F3D6F2-362A-1BCE-693B-506EF86D9C1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8231745" y="4227842"/>
                            <a:ext cx="114776" cy="97860"/>
                            <a:chOff x="18231745" y="4227842"/>
                            <a:chExt cx="114776" cy="97860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2436" name="Graphic 7674">
                              <a:extLst>
                                <a:ext uri="{FF2B5EF4-FFF2-40B4-BE49-F238E27FC236}">
                                  <a16:creationId xmlns:a16="http://schemas.microsoft.com/office/drawing/2014/main" id="{EE1A9104-4338-FBEF-3EC9-B8383FEC02A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231745" y="4227842"/>
                              <a:ext cx="114776" cy="97860"/>
                              <a:chOff x="18231745" y="4227842"/>
                              <a:chExt cx="114776" cy="97860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2439" name="Freeform: Shape 12438">
                                <a:extLst>
                                  <a:ext uri="{FF2B5EF4-FFF2-40B4-BE49-F238E27FC236}">
                                    <a16:creationId xmlns:a16="http://schemas.microsoft.com/office/drawing/2014/main" id="{CAA0AA10-FAFB-4E8B-4CF2-6B0A140F3B6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231745" y="4227842"/>
                                <a:ext cx="114776" cy="97860"/>
                              </a:xfrm>
                              <a:custGeom>
                                <a:avLst/>
                                <a:gdLst>
                                  <a:gd name="connsiteX0" fmla="*/ 0 w 114776"/>
                                  <a:gd name="connsiteY0" fmla="*/ 97860 h 97860"/>
                                  <a:gd name="connsiteX1" fmla="*/ 114776 w 114776"/>
                                  <a:gd name="connsiteY1" fmla="*/ 31613 h 97860"/>
                                  <a:gd name="connsiteX2" fmla="*/ 114776 w 114776"/>
                                  <a:gd name="connsiteY2" fmla="*/ 0 h 97860"/>
                                  <a:gd name="connsiteX3" fmla="*/ 0 w 114776"/>
                                  <a:gd name="connsiteY3" fmla="*/ 66247 h 9786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14776" h="97860">
                                    <a:moveTo>
                                      <a:pt x="0" y="97860"/>
                                    </a:moveTo>
                                    <a:lnTo>
                                      <a:pt x="114776" y="31613"/>
                                    </a:lnTo>
                                    <a:lnTo>
                                      <a:pt x="114776" y="0"/>
                                    </a:lnTo>
                                    <a:lnTo>
                                      <a:pt x="0" y="6624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40" name="Freeform: Shape 12439">
                                <a:extLst>
                                  <a:ext uri="{FF2B5EF4-FFF2-40B4-BE49-F238E27FC236}">
                                    <a16:creationId xmlns:a16="http://schemas.microsoft.com/office/drawing/2014/main" id="{4641BBB3-3448-3D1D-EECC-8ED52748FD2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233840" y="4234833"/>
                                <a:ext cx="107718" cy="85343"/>
                              </a:xfrm>
                              <a:custGeom>
                                <a:avLst/>
                                <a:gdLst>
                                  <a:gd name="connsiteX0" fmla="*/ 0 w 107718"/>
                                  <a:gd name="connsiteY0" fmla="*/ 62198 h 85343"/>
                                  <a:gd name="connsiteX1" fmla="*/ 0 w 107718"/>
                                  <a:gd name="connsiteY1" fmla="*/ 85344 h 85343"/>
                                  <a:gd name="connsiteX2" fmla="*/ 107718 w 107718"/>
                                  <a:gd name="connsiteY2" fmla="*/ 23155 h 85343"/>
                                  <a:gd name="connsiteX3" fmla="*/ 107718 w 107718"/>
                                  <a:gd name="connsiteY3" fmla="*/ 0 h 853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85343">
                                    <a:moveTo>
                                      <a:pt x="0" y="62198"/>
                                    </a:moveTo>
                                    <a:lnTo>
                                      <a:pt x="0" y="85344"/>
                                    </a:lnTo>
                                    <a:lnTo>
                                      <a:pt x="107718" y="23155"/>
                                    </a:lnTo>
                                    <a:lnTo>
                                      <a:pt x="107718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46470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41" name="Freeform: Shape 12440">
                                <a:extLst>
                                  <a:ext uri="{FF2B5EF4-FFF2-40B4-BE49-F238E27FC236}">
                                    <a16:creationId xmlns:a16="http://schemas.microsoft.com/office/drawing/2014/main" id="{17DCE2E0-B432-5FD9-CBC8-D6A95D7ECEA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233840" y="4256169"/>
                                <a:ext cx="107718" cy="64008"/>
                              </a:xfrm>
                              <a:custGeom>
                                <a:avLst/>
                                <a:gdLst>
                                  <a:gd name="connsiteX0" fmla="*/ 107718 w 107718"/>
                                  <a:gd name="connsiteY0" fmla="*/ 1819 h 64008"/>
                                  <a:gd name="connsiteX1" fmla="*/ 0 w 107718"/>
                                  <a:gd name="connsiteY1" fmla="*/ 64008 h 64008"/>
                                  <a:gd name="connsiteX2" fmla="*/ 0 w 107718"/>
                                  <a:gd name="connsiteY2" fmla="*/ 60236 h 64008"/>
                                  <a:gd name="connsiteX3" fmla="*/ 104460 w 107718"/>
                                  <a:gd name="connsiteY3" fmla="*/ 0 h 640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64008">
                                    <a:moveTo>
                                      <a:pt x="107718" y="1819"/>
                                    </a:moveTo>
                                    <a:lnTo>
                                      <a:pt x="0" y="64008"/>
                                    </a:lnTo>
                                    <a:lnTo>
                                      <a:pt x="0" y="60236"/>
                                    </a:lnTo>
                                    <a:lnTo>
                                      <a:pt x="104460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4C9CA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42" name="Freeform: Shape 12441">
                                <a:extLst>
                                  <a:ext uri="{FF2B5EF4-FFF2-40B4-BE49-F238E27FC236}">
                                    <a16:creationId xmlns:a16="http://schemas.microsoft.com/office/drawing/2014/main" id="{2FD28268-13E1-B75F-BE89-D83D765059E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269997" y="4275143"/>
                                <a:ext cx="1762" cy="24174"/>
                              </a:xfrm>
                              <a:custGeom>
                                <a:avLst/>
                                <a:gdLst>
                                  <a:gd name="connsiteX0" fmla="*/ 0 w 1762"/>
                                  <a:gd name="connsiteY0" fmla="*/ 24174 h 24174"/>
                                  <a:gd name="connsiteX1" fmla="*/ 0 w 1762"/>
                                  <a:gd name="connsiteY1" fmla="*/ 1029 h 24174"/>
                                  <a:gd name="connsiteX2" fmla="*/ 1762 w 1762"/>
                                  <a:gd name="connsiteY2" fmla="*/ 0 h 24174"/>
                                  <a:gd name="connsiteX3" fmla="*/ 1762 w 1762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62" h="24174">
                                    <a:moveTo>
                                      <a:pt x="0" y="24174"/>
                                    </a:moveTo>
                                    <a:lnTo>
                                      <a:pt x="0" y="1029"/>
                                    </a:lnTo>
                                    <a:lnTo>
                                      <a:pt x="1762" y="0"/>
                                    </a:lnTo>
                                    <a:lnTo>
                                      <a:pt x="1762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43" name="Freeform: Shape 12442">
                                <a:extLst>
                                  <a:ext uri="{FF2B5EF4-FFF2-40B4-BE49-F238E27FC236}">
                                    <a16:creationId xmlns:a16="http://schemas.microsoft.com/office/drawing/2014/main" id="{4D44BFC0-DC4B-54BB-4D27-84A0AA056C8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309069" y="4252597"/>
                                <a:ext cx="1771" cy="24174"/>
                              </a:xfrm>
                              <a:custGeom>
                                <a:avLst/>
                                <a:gdLst>
                                  <a:gd name="connsiteX0" fmla="*/ 0 w 1771"/>
                                  <a:gd name="connsiteY0" fmla="*/ 24174 h 24174"/>
                                  <a:gd name="connsiteX1" fmla="*/ 0 w 1771"/>
                                  <a:gd name="connsiteY1" fmla="*/ 1019 h 24174"/>
                                  <a:gd name="connsiteX2" fmla="*/ 1771 w 1771"/>
                                  <a:gd name="connsiteY2" fmla="*/ 0 h 24174"/>
                                  <a:gd name="connsiteX3" fmla="*/ 1771 w 1771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71" h="24174">
                                    <a:moveTo>
                                      <a:pt x="0" y="24174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71" y="0"/>
                                    </a:lnTo>
                                    <a:lnTo>
                                      <a:pt x="1771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2437" name="Freeform: Shape 12436">
                              <a:extLst>
                                <a:ext uri="{FF2B5EF4-FFF2-40B4-BE49-F238E27FC236}">
                                  <a16:creationId xmlns:a16="http://schemas.microsoft.com/office/drawing/2014/main" id="{10C4FEC1-7F2F-117F-C504-1B4E7F4639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8305821" y="4253616"/>
                              <a:ext cx="3248" cy="2315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55"/>
                                <a:gd name="connsiteX1" fmla="*/ 3248 w 3248"/>
                                <a:gd name="connsiteY1" fmla="*/ 23155 h 23155"/>
                                <a:gd name="connsiteX2" fmla="*/ 0 w 3248"/>
                                <a:gd name="connsiteY2" fmla="*/ 21279 h 23155"/>
                                <a:gd name="connsiteX3" fmla="*/ 0 w 3248"/>
                                <a:gd name="connsiteY3" fmla="*/ 1877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55">
                                  <a:moveTo>
                                    <a:pt x="3248" y="0"/>
                                  </a:moveTo>
                                  <a:lnTo>
                                    <a:pt x="3248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38" name="Freeform: Shape 12437">
                              <a:extLst>
                                <a:ext uri="{FF2B5EF4-FFF2-40B4-BE49-F238E27FC236}">
                                  <a16:creationId xmlns:a16="http://schemas.microsoft.com/office/drawing/2014/main" id="{09EECE42-52FA-AC38-655D-F897536CBD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8266749" y="4276172"/>
                              <a:ext cx="3248" cy="2314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45"/>
                                <a:gd name="connsiteX1" fmla="*/ 3248 w 3248"/>
                                <a:gd name="connsiteY1" fmla="*/ 23146 h 23145"/>
                                <a:gd name="connsiteX2" fmla="*/ 0 w 3248"/>
                                <a:gd name="connsiteY2" fmla="*/ 21279 h 23145"/>
                                <a:gd name="connsiteX3" fmla="*/ 0 w 3248"/>
                                <a:gd name="connsiteY3" fmla="*/ 1867 h 2314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45">
                                  <a:moveTo>
                                    <a:pt x="3248" y="0"/>
                                  </a:moveTo>
                                  <a:lnTo>
                                    <a:pt x="3248" y="23146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6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12432" name="Freeform: Shape 12431">
                          <a:extLst>
                            <a:ext uri="{FF2B5EF4-FFF2-40B4-BE49-F238E27FC236}">
                              <a16:creationId xmlns:a16="http://schemas.microsoft.com/office/drawing/2014/main" id="{22FFA356-287F-B72A-B3C7-A4F051E334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338311" y="4234833"/>
                          <a:ext cx="3248" cy="23155"/>
                        </a:xfrm>
                        <a:custGeom>
                          <a:avLst/>
                          <a:gdLst>
                            <a:gd name="connsiteX0" fmla="*/ 0 w 3248"/>
                            <a:gd name="connsiteY0" fmla="*/ 1876 h 23155"/>
                            <a:gd name="connsiteX1" fmla="*/ 0 w 3248"/>
                            <a:gd name="connsiteY1" fmla="*/ 21279 h 23155"/>
                            <a:gd name="connsiteX2" fmla="*/ 3248 w 3248"/>
                            <a:gd name="connsiteY2" fmla="*/ 23155 h 23155"/>
                            <a:gd name="connsiteX3" fmla="*/ 3248 w 3248"/>
                            <a:gd name="connsiteY3" fmla="*/ 0 h 231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48" h="23155">
                              <a:moveTo>
                                <a:pt x="0" y="1876"/>
                              </a:moveTo>
                              <a:lnTo>
                                <a:pt x="0" y="21279"/>
                              </a:lnTo>
                              <a:lnTo>
                                <a:pt x="3248" y="23155"/>
                              </a:lnTo>
                              <a:lnTo>
                                <a:pt x="324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81" name="Graphic 7674">
                        <a:extLst>
                          <a:ext uri="{FF2B5EF4-FFF2-40B4-BE49-F238E27FC236}">
                            <a16:creationId xmlns:a16="http://schemas.microsoft.com/office/drawing/2014/main" id="{F26ECE9B-50E6-DFD5-6734-3E6DA66B962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240642" y="3830973"/>
                        <a:ext cx="108067" cy="96431"/>
                        <a:chOff x="17952396" y="4385976"/>
                        <a:chExt cx="120224" cy="107279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18" name="Graphic 7674">
                          <a:extLst>
                            <a:ext uri="{FF2B5EF4-FFF2-40B4-BE49-F238E27FC236}">
                              <a16:creationId xmlns:a16="http://schemas.microsoft.com/office/drawing/2014/main" id="{5EBA2A97-2B31-2F48-0DB1-03179641F2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52396" y="4385976"/>
                          <a:ext cx="120224" cy="107279"/>
                          <a:chOff x="17952396" y="4385976"/>
                          <a:chExt cx="120224" cy="107279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20" name="Freeform: Shape 12419">
                            <a:extLst>
                              <a:ext uri="{FF2B5EF4-FFF2-40B4-BE49-F238E27FC236}">
                                <a16:creationId xmlns:a16="http://schemas.microsoft.com/office/drawing/2014/main" id="{E8F64E7A-93E2-1E31-92A2-F09EF06158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52396" y="4385976"/>
                            <a:ext cx="120224" cy="107279"/>
                          </a:xfrm>
                          <a:custGeom>
                            <a:avLst/>
                            <a:gdLst>
                              <a:gd name="connsiteX0" fmla="*/ 0 w 120224"/>
                              <a:gd name="connsiteY0" fmla="*/ 69380 h 107279"/>
                              <a:gd name="connsiteX1" fmla="*/ 120225 w 120224"/>
                              <a:gd name="connsiteY1" fmla="*/ 0 h 107279"/>
                              <a:gd name="connsiteX2" fmla="*/ 120225 w 120224"/>
                              <a:gd name="connsiteY2" fmla="*/ 37890 h 107279"/>
                              <a:gd name="connsiteX3" fmla="*/ 0 w 120224"/>
                              <a:gd name="connsiteY3" fmla="*/ 107280 h 1072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20224" h="107279">
                                <a:moveTo>
                                  <a:pt x="0" y="69380"/>
                                </a:moveTo>
                                <a:lnTo>
                                  <a:pt x="120225" y="0"/>
                                </a:lnTo>
                                <a:lnTo>
                                  <a:pt x="120225" y="37890"/>
                                </a:lnTo>
                                <a:lnTo>
                                  <a:pt x="0" y="10728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0958D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21" name="Freeform: Shape 12420">
                            <a:extLst>
                              <a:ext uri="{FF2B5EF4-FFF2-40B4-BE49-F238E27FC236}">
                                <a16:creationId xmlns:a16="http://schemas.microsoft.com/office/drawing/2014/main" id="{DB082A10-69B2-F344-39F7-2029EA28DE2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8067172" y="4385976"/>
                            <a:ext cx="5448" cy="37890"/>
                          </a:xfrm>
                          <a:custGeom>
                            <a:avLst/>
                            <a:gdLst>
                              <a:gd name="connsiteX0" fmla="*/ 5449 w 5448"/>
                              <a:gd name="connsiteY0" fmla="*/ 37890 h 37890"/>
                              <a:gd name="connsiteX1" fmla="*/ 0 w 5448"/>
                              <a:gd name="connsiteY1" fmla="*/ 34747 h 37890"/>
                              <a:gd name="connsiteX2" fmla="*/ 0 w 5448"/>
                              <a:gd name="connsiteY2" fmla="*/ 3134 h 37890"/>
                              <a:gd name="connsiteX3" fmla="*/ 5449 w 5448"/>
                              <a:gd name="connsiteY3" fmla="*/ 0 h 3789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448" h="37890">
                                <a:moveTo>
                                  <a:pt x="5449" y="37890"/>
                                </a:moveTo>
                                <a:lnTo>
                                  <a:pt x="0" y="34747"/>
                                </a:lnTo>
                                <a:lnTo>
                                  <a:pt x="0" y="3134"/>
                                </a:lnTo>
                                <a:lnTo>
                                  <a:pt x="5449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8C525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grpSp>
                        <p:nvGrpSpPr>
                          <p:cNvPr id="12422" name="Graphic 7674">
                            <a:extLst>
                              <a:ext uri="{FF2B5EF4-FFF2-40B4-BE49-F238E27FC236}">
                                <a16:creationId xmlns:a16="http://schemas.microsoft.com/office/drawing/2014/main" id="{2E0C5041-8D64-0C92-C53D-28C1F0178BB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952396" y="4389109"/>
                            <a:ext cx="114776" cy="97860"/>
                            <a:chOff x="17952396" y="4389109"/>
                            <a:chExt cx="114776" cy="97860"/>
                          </a:xfrm>
                          <a:solidFill>
                            <a:schemeClr val="accent1"/>
                          </a:solidFill>
                        </p:grpSpPr>
                        <p:grpSp>
                          <p:nvGrpSpPr>
                            <p:cNvPr id="12423" name="Graphic 7674">
                              <a:extLst>
                                <a:ext uri="{FF2B5EF4-FFF2-40B4-BE49-F238E27FC236}">
                                  <a16:creationId xmlns:a16="http://schemas.microsoft.com/office/drawing/2014/main" id="{1C265B61-B7CB-0DC8-1DA2-49FB2396BBF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952396" y="4389109"/>
                              <a:ext cx="114776" cy="97860"/>
                              <a:chOff x="17952396" y="4389109"/>
                              <a:chExt cx="114776" cy="97860"/>
                            </a:xfrm>
                            <a:solidFill>
                              <a:schemeClr val="accent1"/>
                            </a:solidFill>
                          </p:grpSpPr>
                          <p:sp>
                            <p:nvSpPr>
                              <p:cNvPr id="12426" name="Freeform: Shape 12425">
                                <a:extLst>
                                  <a:ext uri="{FF2B5EF4-FFF2-40B4-BE49-F238E27FC236}">
                                    <a16:creationId xmlns:a16="http://schemas.microsoft.com/office/drawing/2014/main" id="{19F7DCF8-4E0E-B4E8-4F4C-FAC872024FC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952396" y="4389109"/>
                                <a:ext cx="114776" cy="97860"/>
                              </a:xfrm>
                              <a:custGeom>
                                <a:avLst/>
                                <a:gdLst>
                                  <a:gd name="connsiteX0" fmla="*/ 0 w 114776"/>
                                  <a:gd name="connsiteY0" fmla="*/ 97860 h 97860"/>
                                  <a:gd name="connsiteX1" fmla="*/ 114776 w 114776"/>
                                  <a:gd name="connsiteY1" fmla="*/ 31613 h 97860"/>
                                  <a:gd name="connsiteX2" fmla="*/ 114776 w 114776"/>
                                  <a:gd name="connsiteY2" fmla="*/ 0 h 97860"/>
                                  <a:gd name="connsiteX3" fmla="*/ 0 w 114776"/>
                                  <a:gd name="connsiteY3" fmla="*/ 66247 h 9786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14776" h="97860">
                                    <a:moveTo>
                                      <a:pt x="0" y="97860"/>
                                    </a:moveTo>
                                    <a:lnTo>
                                      <a:pt x="114776" y="31613"/>
                                    </a:lnTo>
                                    <a:lnTo>
                                      <a:pt x="114776" y="0"/>
                                    </a:lnTo>
                                    <a:lnTo>
                                      <a:pt x="0" y="6624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27" name="Freeform: Shape 12426">
                                <a:extLst>
                                  <a:ext uri="{FF2B5EF4-FFF2-40B4-BE49-F238E27FC236}">
                                    <a16:creationId xmlns:a16="http://schemas.microsoft.com/office/drawing/2014/main" id="{3FEEE445-0ADE-D7C3-AB81-9CA843647F9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954491" y="4396111"/>
                                <a:ext cx="107718" cy="85343"/>
                              </a:xfrm>
                              <a:custGeom>
                                <a:avLst/>
                                <a:gdLst>
                                  <a:gd name="connsiteX0" fmla="*/ 0 w 107718"/>
                                  <a:gd name="connsiteY0" fmla="*/ 62189 h 85343"/>
                                  <a:gd name="connsiteX1" fmla="*/ 0 w 107718"/>
                                  <a:gd name="connsiteY1" fmla="*/ 85344 h 85343"/>
                                  <a:gd name="connsiteX2" fmla="*/ 107718 w 107718"/>
                                  <a:gd name="connsiteY2" fmla="*/ 23155 h 85343"/>
                                  <a:gd name="connsiteX3" fmla="*/ 107718 w 107718"/>
                                  <a:gd name="connsiteY3" fmla="*/ 0 h 853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85343">
                                    <a:moveTo>
                                      <a:pt x="0" y="62189"/>
                                    </a:moveTo>
                                    <a:lnTo>
                                      <a:pt x="0" y="85344"/>
                                    </a:lnTo>
                                    <a:lnTo>
                                      <a:pt x="107718" y="23155"/>
                                    </a:lnTo>
                                    <a:lnTo>
                                      <a:pt x="107718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646470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28" name="Freeform: Shape 12427">
                                <a:extLst>
                                  <a:ext uri="{FF2B5EF4-FFF2-40B4-BE49-F238E27FC236}">
                                    <a16:creationId xmlns:a16="http://schemas.microsoft.com/office/drawing/2014/main" id="{D0DB4961-E5F2-F9D6-358F-C17B5FD626C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954491" y="4417437"/>
                                <a:ext cx="107718" cy="64017"/>
                              </a:xfrm>
                              <a:custGeom>
                                <a:avLst/>
                                <a:gdLst>
                                  <a:gd name="connsiteX0" fmla="*/ 107718 w 107718"/>
                                  <a:gd name="connsiteY0" fmla="*/ 1829 h 64017"/>
                                  <a:gd name="connsiteX1" fmla="*/ 0 w 107718"/>
                                  <a:gd name="connsiteY1" fmla="*/ 64018 h 64017"/>
                                  <a:gd name="connsiteX2" fmla="*/ 0 w 107718"/>
                                  <a:gd name="connsiteY2" fmla="*/ 60236 h 64017"/>
                                  <a:gd name="connsiteX3" fmla="*/ 104461 w 107718"/>
                                  <a:gd name="connsiteY3" fmla="*/ 0 h 6401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07718" h="64017">
                                    <a:moveTo>
                                      <a:pt x="107718" y="1829"/>
                                    </a:moveTo>
                                    <a:lnTo>
                                      <a:pt x="0" y="64018"/>
                                    </a:lnTo>
                                    <a:lnTo>
                                      <a:pt x="0" y="60236"/>
                                    </a:lnTo>
                                    <a:lnTo>
                                      <a:pt x="104461" y="0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D4C9CA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29" name="Freeform: Shape 12428">
                                <a:extLst>
                                  <a:ext uri="{FF2B5EF4-FFF2-40B4-BE49-F238E27FC236}">
                                    <a16:creationId xmlns:a16="http://schemas.microsoft.com/office/drawing/2014/main" id="{10E0ADFE-DB72-02E7-CECF-EBE02ECF4F4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7990648" y="4436420"/>
                                <a:ext cx="1771" cy="24174"/>
                              </a:xfrm>
                              <a:custGeom>
                                <a:avLst/>
                                <a:gdLst>
                                  <a:gd name="connsiteX0" fmla="*/ 0 w 1771"/>
                                  <a:gd name="connsiteY0" fmla="*/ 24174 h 24174"/>
                                  <a:gd name="connsiteX1" fmla="*/ 0 w 1771"/>
                                  <a:gd name="connsiteY1" fmla="*/ 1019 h 24174"/>
                                  <a:gd name="connsiteX2" fmla="*/ 1771 w 1771"/>
                                  <a:gd name="connsiteY2" fmla="*/ 0 h 24174"/>
                                  <a:gd name="connsiteX3" fmla="*/ 1771 w 1771"/>
                                  <a:gd name="connsiteY3" fmla="*/ 23155 h 2417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71" h="24174">
                                    <a:moveTo>
                                      <a:pt x="0" y="24174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71" y="0"/>
                                    </a:lnTo>
                                    <a:lnTo>
                                      <a:pt x="1771" y="2315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  <p:sp>
                            <p:nvSpPr>
                              <p:cNvPr id="12430" name="Freeform: Shape 12429">
                                <a:extLst>
                                  <a:ext uri="{FF2B5EF4-FFF2-40B4-BE49-F238E27FC236}">
                                    <a16:creationId xmlns:a16="http://schemas.microsoft.com/office/drawing/2014/main" id="{58EA3590-D433-3326-E009-5145891CB24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8029720" y="4413874"/>
                                <a:ext cx="1771" cy="24164"/>
                              </a:xfrm>
                              <a:custGeom>
                                <a:avLst/>
                                <a:gdLst>
                                  <a:gd name="connsiteX0" fmla="*/ 0 w 1771"/>
                                  <a:gd name="connsiteY0" fmla="*/ 24165 h 24164"/>
                                  <a:gd name="connsiteX1" fmla="*/ 0 w 1771"/>
                                  <a:gd name="connsiteY1" fmla="*/ 1019 h 24164"/>
                                  <a:gd name="connsiteX2" fmla="*/ 1771 w 1771"/>
                                  <a:gd name="connsiteY2" fmla="*/ 0 h 24164"/>
                                  <a:gd name="connsiteX3" fmla="*/ 1771 w 1771"/>
                                  <a:gd name="connsiteY3" fmla="*/ 23146 h 2416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771" h="24164">
                                    <a:moveTo>
                                      <a:pt x="0" y="24165"/>
                                    </a:moveTo>
                                    <a:lnTo>
                                      <a:pt x="0" y="1019"/>
                                    </a:lnTo>
                                    <a:lnTo>
                                      <a:pt x="1771" y="0"/>
                                    </a:lnTo>
                                    <a:lnTo>
                                      <a:pt x="1771" y="23146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58D8E"/>
                              </a:solidFill>
                              <a:ln w="9525" cap="flat">
                                <a:noFill/>
                                <a:prstDash val="solid"/>
                                <a:miter/>
                              </a:ln>
                            </p:spPr>
                            <p:txBody>
                              <a:bodyPr rtlCol="0" anchor="ctr"/>
                              <a:lstStyle/>
                              <a:p>
                                <a:pPr marL="0" marR="0" lvl="0" indent="0" algn="l" defTabSz="914400" rtl="0" eaLnBrk="1" fontAlgn="auto" latinLnBrk="0" hangingPunct="1">
                                  <a:lnSpc>
                                    <a:spcPct val="100000"/>
                                  </a:lnSpc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ClrTx/>
                                  <a:buSzTx/>
                                  <a:buFontTx/>
                                  <a:buNone/>
                                  <a:tabLst/>
                                  <a:defRPr/>
                                </a:pPr>
                                <a:endParaRPr kumimoji="0" lang="en-US" b="0" i="0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FFFFFF"/>
                                  </a:solidFill>
                                  <a:effectLst>
                                    <a:outerShdw blurRad="38100" dist="38100" dir="2700000" algn="tl">
                                      <a:srgbClr val="000000">
                                        <a:alpha val="43137"/>
                                      </a:srgbClr>
                                    </a:outerShdw>
                                  </a:effectLst>
                                  <a:uLnTx/>
                                  <a:uFillTx/>
                                  <a:latin typeface="Arial Nova Cond" panose="020B0506020202020204" pitchFamily="34" charset="0"/>
                                  <a:ea typeface="+mn-ea"/>
                                  <a:cs typeface="+mn-cs"/>
                                </a:endParaRPr>
                              </a:p>
                            </p:txBody>
                          </p:sp>
                        </p:grpSp>
                        <p:sp>
                          <p:nvSpPr>
                            <p:cNvPr id="12424" name="Freeform: Shape 12423">
                              <a:extLst>
                                <a:ext uri="{FF2B5EF4-FFF2-40B4-BE49-F238E27FC236}">
                                  <a16:creationId xmlns:a16="http://schemas.microsoft.com/office/drawing/2014/main" id="{9A0A0C01-8F42-D1EA-D04E-214750EAF5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8026481" y="4414894"/>
                              <a:ext cx="3238" cy="23145"/>
                            </a:xfrm>
                            <a:custGeom>
                              <a:avLst/>
                              <a:gdLst>
                                <a:gd name="connsiteX0" fmla="*/ 3239 w 3238"/>
                                <a:gd name="connsiteY0" fmla="*/ 0 h 23145"/>
                                <a:gd name="connsiteX1" fmla="*/ 3239 w 3238"/>
                                <a:gd name="connsiteY1" fmla="*/ 23146 h 23145"/>
                                <a:gd name="connsiteX2" fmla="*/ 0 w 3238"/>
                                <a:gd name="connsiteY2" fmla="*/ 21279 h 23145"/>
                                <a:gd name="connsiteX3" fmla="*/ 0 w 3238"/>
                                <a:gd name="connsiteY3" fmla="*/ 1867 h 2314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38" h="23145">
                                  <a:moveTo>
                                    <a:pt x="3239" y="0"/>
                                  </a:moveTo>
                                  <a:lnTo>
                                    <a:pt x="3239" y="23146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6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25" name="Freeform: Shape 12424">
                              <a:extLst>
                                <a:ext uri="{FF2B5EF4-FFF2-40B4-BE49-F238E27FC236}">
                                  <a16:creationId xmlns:a16="http://schemas.microsoft.com/office/drawing/2014/main" id="{16657CF9-9B15-1E95-4F3F-89076CA2726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987400" y="4437439"/>
                              <a:ext cx="3248" cy="23155"/>
                            </a:xfrm>
                            <a:custGeom>
                              <a:avLst/>
                              <a:gdLst>
                                <a:gd name="connsiteX0" fmla="*/ 3248 w 3248"/>
                                <a:gd name="connsiteY0" fmla="*/ 0 h 23155"/>
                                <a:gd name="connsiteX1" fmla="*/ 3248 w 3248"/>
                                <a:gd name="connsiteY1" fmla="*/ 23155 h 23155"/>
                                <a:gd name="connsiteX2" fmla="*/ 0 w 3248"/>
                                <a:gd name="connsiteY2" fmla="*/ 21279 h 23155"/>
                                <a:gd name="connsiteX3" fmla="*/ 0 w 3248"/>
                                <a:gd name="connsiteY3" fmla="*/ 1876 h 2315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248" h="23155">
                                  <a:moveTo>
                                    <a:pt x="3248" y="0"/>
                                  </a:moveTo>
                                  <a:lnTo>
                                    <a:pt x="3248" y="23155"/>
                                  </a:lnTo>
                                  <a:lnTo>
                                    <a:pt x="0" y="21279"/>
                                  </a:lnTo>
                                  <a:lnTo>
                                    <a:pt x="0" y="187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7B595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</p:grpSp>
                    <p:sp>
                      <p:nvSpPr>
                        <p:cNvPr id="12419" name="Freeform: Shape 12418">
                          <a:extLst>
                            <a:ext uri="{FF2B5EF4-FFF2-40B4-BE49-F238E27FC236}">
                              <a16:creationId xmlns:a16="http://schemas.microsoft.com/office/drawing/2014/main" id="{899CC460-C538-7BD3-8FF7-10B82AC47B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058961" y="4396110"/>
                          <a:ext cx="3248" cy="23155"/>
                        </a:xfrm>
                        <a:custGeom>
                          <a:avLst/>
                          <a:gdLst>
                            <a:gd name="connsiteX0" fmla="*/ 0 w 3248"/>
                            <a:gd name="connsiteY0" fmla="*/ 1876 h 23155"/>
                            <a:gd name="connsiteX1" fmla="*/ 0 w 3248"/>
                            <a:gd name="connsiteY1" fmla="*/ 21279 h 23155"/>
                            <a:gd name="connsiteX2" fmla="*/ 3248 w 3248"/>
                            <a:gd name="connsiteY2" fmla="*/ 23155 h 23155"/>
                            <a:gd name="connsiteX3" fmla="*/ 3248 w 3248"/>
                            <a:gd name="connsiteY3" fmla="*/ 0 h 231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48" h="23155">
                              <a:moveTo>
                                <a:pt x="0" y="1876"/>
                              </a:moveTo>
                              <a:lnTo>
                                <a:pt x="0" y="21279"/>
                              </a:lnTo>
                              <a:lnTo>
                                <a:pt x="3248" y="23155"/>
                              </a:lnTo>
                              <a:lnTo>
                                <a:pt x="324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B595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82" name="Graphic 7674">
                        <a:extLst>
                          <a:ext uri="{FF2B5EF4-FFF2-40B4-BE49-F238E27FC236}">
                            <a16:creationId xmlns:a16="http://schemas.microsoft.com/office/drawing/2014/main" id="{97BC908E-A5B5-4041-9BD3-4553BA0D51D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272322" y="4059801"/>
                        <a:ext cx="38862" cy="108512"/>
                        <a:chOff x="17973969" y="4640017"/>
                        <a:chExt cx="43234" cy="120719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10" name="Graphic 7674">
                          <a:extLst>
                            <a:ext uri="{FF2B5EF4-FFF2-40B4-BE49-F238E27FC236}">
                              <a16:creationId xmlns:a16="http://schemas.microsoft.com/office/drawing/2014/main" id="{60013423-86C6-4748-28BF-74D1D859FF9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73969" y="4640017"/>
                          <a:ext cx="43233" cy="120548"/>
                          <a:chOff x="17973969" y="4640017"/>
                          <a:chExt cx="43233" cy="120548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13" name="Freeform: Shape 12412">
                            <a:extLst>
                              <a:ext uri="{FF2B5EF4-FFF2-40B4-BE49-F238E27FC236}">
                                <a16:creationId xmlns:a16="http://schemas.microsoft.com/office/drawing/2014/main" id="{13B236C5-1C86-CFB5-6D33-CA9061352A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3969" y="4651695"/>
                            <a:ext cx="22955" cy="85629"/>
                          </a:xfrm>
                          <a:custGeom>
                            <a:avLst/>
                            <a:gdLst>
                              <a:gd name="connsiteX0" fmla="*/ 22956 w 22955"/>
                              <a:gd name="connsiteY0" fmla="*/ 0 h 85629"/>
                              <a:gd name="connsiteX1" fmla="*/ 22956 w 22955"/>
                              <a:gd name="connsiteY1" fmla="*/ 72409 h 85629"/>
                              <a:gd name="connsiteX2" fmla="*/ 2734 w 22955"/>
                              <a:gd name="connsiteY2" fmla="*/ 84087 h 85629"/>
                              <a:gd name="connsiteX3" fmla="*/ 0 w 22955"/>
                              <a:gd name="connsiteY3" fmla="*/ 85630 h 85629"/>
                              <a:gd name="connsiteX4" fmla="*/ 0 w 22955"/>
                              <a:gd name="connsiteY4" fmla="*/ 13259 h 8562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2955" h="85629">
                                <a:moveTo>
                                  <a:pt x="22956" y="0"/>
                                </a:moveTo>
                                <a:lnTo>
                                  <a:pt x="22956" y="72409"/>
                                </a:lnTo>
                                <a:lnTo>
                                  <a:pt x="2734" y="84087"/>
                                </a:lnTo>
                                <a:lnTo>
                                  <a:pt x="0" y="85630"/>
                                </a:lnTo>
                                <a:lnTo>
                                  <a:pt x="0" y="1325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7A19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14" name="Freeform: Shape 12413">
                            <a:extLst>
                              <a:ext uri="{FF2B5EF4-FFF2-40B4-BE49-F238E27FC236}">
                                <a16:creationId xmlns:a16="http://schemas.microsoft.com/office/drawing/2014/main" id="{67582585-3583-7996-92E8-8A0C376A1D5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3969" y="4640017"/>
                            <a:ext cx="43233" cy="120415"/>
                          </a:xfrm>
                          <a:custGeom>
                            <a:avLst/>
                            <a:gdLst>
                              <a:gd name="connsiteX0" fmla="*/ 43234 w 43233"/>
                              <a:gd name="connsiteY0" fmla="*/ 0 h 120415"/>
                              <a:gd name="connsiteX1" fmla="*/ 43234 w 43233"/>
                              <a:gd name="connsiteY1" fmla="*/ 95764 h 120415"/>
                              <a:gd name="connsiteX2" fmla="*/ 0 w 43233"/>
                              <a:gd name="connsiteY2" fmla="*/ 120415 h 120415"/>
                              <a:gd name="connsiteX3" fmla="*/ 0 w 43233"/>
                              <a:gd name="connsiteY3" fmla="*/ 24936 h 120415"/>
                              <a:gd name="connsiteX4" fmla="*/ 22956 w 43233"/>
                              <a:gd name="connsiteY4" fmla="*/ 11677 h 120415"/>
                              <a:gd name="connsiteX5" fmla="*/ 28204 w 43233"/>
                              <a:gd name="connsiteY5" fmla="*/ 8677 h 1204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43233" h="120415">
                                <a:moveTo>
                                  <a:pt x="43234" y="0"/>
                                </a:moveTo>
                                <a:lnTo>
                                  <a:pt x="43234" y="95764"/>
                                </a:lnTo>
                                <a:lnTo>
                                  <a:pt x="0" y="120415"/>
                                </a:lnTo>
                                <a:lnTo>
                                  <a:pt x="0" y="24936"/>
                                </a:lnTo>
                                <a:lnTo>
                                  <a:pt x="22956" y="11677"/>
                                </a:lnTo>
                                <a:lnTo>
                                  <a:pt x="28204" y="867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7A19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15" name="Freeform: Shape 12414">
                            <a:extLst>
                              <a:ext uri="{FF2B5EF4-FFF2-40B4-BE49-F238E27FC236}">
                                <a16:creationId xmlns:a16="http://schemas.microsoft.com/office/drawing/2014/main" id="{886043B0-B809-9E4D-9024-994BBD5037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3969" y="4640017"/>
                            <a:ext cx="43233" cy="120548"/>
                          </a:xfrm>
                          <a:custGeom>
                            <a:avLst/>
                            <a:gdLst>
                              <a:gd name="connsiteX0" fmla="*/ 43234 w 43233"/>
                              <a:gd name="connsiteY0" fmla="*/ 0 h 120548"/>
                              <a:gd name="connsiteX1" fmla="*/ 43234 w 43233"/>
                              <a:gd name="connsiteY1" fmla="*/ 95764 h 120548"/>
                              <a:gd name="connsiteX2" fmla="*/ 0 w 43233"/>
                              <a:gd name="connsiteY2" fmla="*/ 120548 h 120548"/>
                              <a:gd name="connsiteX3" fmla="*/ 0 w 43233"/>
                              <a:gd name="connsiteY3" fmla="*/ 24936 h 120548"/>
                              <a:gd name="connsiteX4" fmla="*/ 22956 w 43233"/>
                              <a:gd name="connsiteY4" fmla="*/ 11677 h 120548"/>
                              <a:gd name="connsiteX5" fmla="*/ 28204 w 43233"/>
                              <a:gd name="connsiteY5" fmla="*/ 8677 h 12054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43233" h="120548">
                                <a:moveTo>
                                  <a:pt x="43234" y="0"/>
                                </a:moveTo>
                                <a:lnTo>
                                  <a:pt x="43234" y="95764"/>
                                </a:lnTo>
                                <a:lnTo>
                                  <a:pt x="0" y="120548"/>
                                </a:lnTo>
                                <a:lnTo>
                                  <a:pt x="0" y="24936"/>
                                </a:lnTo>
                                <a:lnTo>
                                  <a:pt x="22956" y="11677"/>
                                </a:lnTo>
                                <a:lnTo>
                                  <a:pt x="28204" y="867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7A19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16" name="Freeform: Shape 12415">
                            <a:extLst>
                              <a:ext uri="{FF2B5EF4-FFF2-40B4-BE49-F238E27FC236}">
                                <a16:creationId xmlns:a16="http://schemas.microsoft.com/office/drawing/2014/main" id="{C785458B-9DEE-AC7D-9E0D-1E65E7BFC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96925" y="4648694"/>
                            <a:ext cx="5247" cy="75409"/>
                          </a:xfrm>
                          <a:custGeom>
                            <a:avLst/>
                            <a:gdLst>
                              <a:gd name="connsiteX0" fmla="*/ 5248 w 5247"/>
                              <a:gd name="connsiteY0" fmla="*/ 0 h 75409"/>
                              <a:gd name="connsiteX1" fmla="*/ 5248 w 5247"/>
                              <a:gd name="connsiteY1" fmla="*/ 72371 h 75409"/>
                              <a:gd name="connsiteX2" fmla="*/ 0 w 5247"/>
                              <a:gd name="connsiteY2" fmla="*/ 75410 h 75409"/>
                              <a:gd name="connsiteX3" fmla="*/ 0 w 5247"/>
                              <a:gd name="connsiteY3" fmla="*/ 3000 h 7540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5247" h="75409">
                                <a:moveTo>
                                  <a:pt x="5248" y="0"/>
                                </a:moveTo>
                                <a:lnTo>
                                  <a:pt x="5248" y="72371"/>
                                </a:lnTo>
                                <a:lnTo>
                                  <a:pt x="0" y="75410"/>
                                </a:lnTo>
                                <a:lnTo>
                                  <a:pt x="0" y="300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77A19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17" name="Freeform: Shape 12416">
                            <a:extLst>
                              <a:ext uri="{FF2B5EF4-FFF2-40B4-BE49-F238E27FC236}">
                                <a16:creationId xmlns:a16="http://schemas.microsoft.com/office/drawing/2014/main" id="{649F2696-4E70-D640-AE4E-E01D368158D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73969" y="4710530"/>
                            <a:ext cx="28203" cy="26794"/>
                          </a:xfrm>
                          <a:custGeom>
                            <a:avLst/>
                            <a:gdLst>
                              <a:gd name="connsiteX0" fmla="*/ 28204 w 28203"/>
                              <a:gd name="connsiteY0" fmla="*/ 0 h 26794"/>
                              <a:gd name="connsiteX1" fmla="*/ 28204 w 28203"/>
                              <a:gd name="connsiteY1" fmla="*/ 10535 h 26794"/>
                              <a:gd name="connsiteX2" fmla="*/ 22956 w 28203"/>
                              <a:gd name="connsiteY2" fmla="*/ 13573 h 26794"/>
                              <a:gd name="connsiteX3" fmla="*/ 2734 w 28203"/>
                              <a:gd name="connsiteY3" fmla="*/ 25251 h 26794"/>
                              <a:gd name="connsiteX4" fmla="*/ 0 w 28203"/>
                              <a:gd name="connsiteY4" fmla="*/ 26794 h 26794"/>
                              <a:gd name="connsiteX5" fmla="*/ 0 w 28203"/>
                              <a:gd name="connsiteY5" fmla="*/ 16259 h 26794"/>
                              <a:gd name="connsiteX6" fmla="*/ 2734 w 28203"/>
                              <a:gd name="connsiteY6" fmla="*/ 14716 h 26794"/>
                              <a:gd name="connsiteX7" fmla="*/ 22956 w 28203"/>
                              <a:gd name="connsiteY7" fmla="*/ 3038 h 2679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8203" h="26794">
                                <a:moveTo>
                                  <a:pt x="28204" y="0"/>
                                </a:moveTo>
                                <a:lnTo>
                                  <a:pt x="28204" y="10535"/>
                                </a:lnTo>
                                <a:lnTo>
                                  <a:pt x="22956" y="13573"/>
                                </a:lnTo>
                                <a:lnTo>
                                  <a:pt x="2734" y="25251"/>
                                </a:lnTo>
                                <a:lnTo>
                                  <a:pt x="0" y="26794"/>
                                </a:lnTo>
                                <a:lnTo>
                                  <a:pt x="0" y="16259"/>
                                </a:lnTo>
                                <a:lnTo>
                                  <a:pt x="2734" y="14716"/>
                                </a:lnTo>
                                <a:lnTo>
                                  <a:pt x="22956" y="303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BFAEAF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sp>
                      <p:nvSpPr>
                        <p:cNvPr id="12411" name="Freeform: Shape 12410">
                          <a:extLst>
                            <a:ext uri="{FF2B5EF4-FFF2-40B4-BE49-F238E27FC236}">
                              <a16:creationId xmlns:a16="http://schemas.microsoft.com/office/drawing/2014/main" id="{DBF4D409-748A-15DC-59A7-F37F3B6FFB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996925" y="4640017"/>
                          <a:ext cx="20278" cy="95764"/>
                        </a:xfrm>
                        <a:custGeom>
                          <a:avLst/>
                          <a:gdLst>
                            <a:gd name="connsiteX0" fmla="*/ 20278 w 20278"/>
                            <a:gd name="connsiteY0" fmla="*/ 0 h 95764"/>
                            <a:gd name="connsiteX1" fmla="*/ 20278 w 20278"/>
                            <a:gd name="connsiteY1" fmla="*/ 95764 h 95764"/>
                            <a:gd name="connsiteX2" fmla="*/ 0 w 20278"/>
                            <a:gd name="connsiteY2" fmla="*/ 84087 h 95764"/>
                            <a:gd name="connsiteX3" fmla="*/ 0 w 20278"/>
                            <a:gd name="connsiteY3" fmla="*/ 11677 h 95764"/>
                            <a:gd name="connsiteX4" fmla="*/ 5248 w 20278"/>
                            <a:gd name="connsiteY4" fmla="*/ 8677 h 957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0278" h="95764">
                              <a:moveTo>
                                <a:pt x="20278" y="0"/>
                              </a:moveTo>
                              <a:lnTo>
                                <a:pt x="20278" y="95764"/>
                              </a:lnTo>
                              <a:lnTo>
                                <a:pt x="0" y="84087"/>
                              </a:lnTo>
                              <a:lnTo>
                                <a:pt x="0" y="11677"/>
                              </a:lnTo>
                              <a:lnTo>
                                <a:pt x="5248" y="867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C52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412" name="Freeform: Shape 12411">
                          <a:extLst>
                            <a:ext uri="{FF2B5EF4-FFF2-40B4-BE49-F238E27FC236}">
                              <a16:creationId xmlns:a16="http://schemas.microsoft.com/office/drawing/2014/main" id="{8E6D189D-9C01-27BA-8BF9-902D9DE14F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973969" y="4724104"/>
                          <a:ext cx="43233" cy="36632"/>
                        </a:xfrm>
                        <a:custGeom>
                          <a:avLst/>
                          <a:gdLst>
                            <a:gd name="connsiteX0" fmla="*/ 43234 w 43233"/>
                            <a:gd name="connsiteY0" fmla="*/ 11677 h 36632"/>
                            <a:gd name="connsiteX1" fmla="*/ 0 w 43233"/>
                            <a:gd name="connsiteY1" fmla="*/ 36633 h 36632"/>
                            <a:gd name="connsiteX2" fmla="*/ 0 w 43233"/>
                            <a:gd name="connsiteY2" fmla="*/ 13221 h 36632"/>
                            <a:gd name="connsiteX3" fmla="*/ 2734 w 43233"/>
                            <a:gd name="connsiteY3" fmla="*/ 11677 h 36632"/>
                            <a:gd name="connsiteX4" fmla="*/ 22956 w 43233"/>
                            <a:gd name="connsiteY4" fmla="*/ 0 h 366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3233" h="36632">
                              <a:moveTo>
                                <a:pt x="43234" y="11677"/>
                              </a:moveTo>
                              <a:lnTo>
                                <a:pt x="0" y="36633"/>
                              </a:lnTo>
                              <a:lnTo>
                                <a:pt x="0" y="13221"/>
                              </a:lnTo>
                              <a:lnTo>
                                <a:pt x="2734" y="11677"/>
                              </a:lnTo>
                              <a:lnTo>
                                <a:pt x="2295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F5F6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2383" name="Graphic 7674">
                        <a:extLst>
                          <a:ext uri="{FF2B5EF4-FFF2-40B4-BE49-F238E27FC236}">
                            <a16:creationId xmlns:a16="http://schemas.microsoft.com/office/drawing/2014/main" id="{5E06226D-647E-8A11-A1C7-F4EF9E46464A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201229" y="4102935"/>
                        <a:ext cx="17158" cy="13297"/>
                        <a:chOff x="17895264" y="4683239"/>
                        <a:chExt cx="19088" cy="14793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400" name="Graphic 7674">
                          <a:extLst>
                            <a:ext uri="{FF2B5EF4-FFF2-40B4-BE49-F238E27FC236}">
                              <a16:creationId xmlns:a16="http://schemas.microsoft.com/office/drawing/2014/main" id="{378B6D47-1F36-8CF2-A9CA-9210E270F80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895264" y="4683239"/>
                          <a:ext cx="16144" cy="14793"/>
                          <a:chOff x="17895264" y="4683239"/>
                          <a:chExt cx="16144" cy="14793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2404" name="Graphic 7674">
                            <a:extLst>
                              <a:ext uri="{FF2B5EF4-FFF2-40B4-BE49-F238E27FC236}">
                                <a16:creationId xmlns:a16="http://schemas.microsoft.com/office/drawing/2014/main" id="{BB3F8D36-AA9E-8804-55ED-26F8793DD8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895264" y="4683239"/>
                            <a:ext cx="12973" cy="14793"/>
                            <a:chOff x="17895264" y="4683239"/>
                            <a:chExt cx="12973" cy="14793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2407" name="Freeform: Shape 12406">
                              <a:extLst>
                                <a:ext uri="{FF2B5EF4-FFF2-40B4-BE49-F238E27FC236}">
                                  <a16:creationId xmlns:a16="http://schemas.microsoft.com/office/drawing/2014/main" id="{8236122A-ABE5-0A17-7734-7FE5CD0F895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895264" y="4685880"/>
                              <a:ext cx="11116" cy="12152"/>
                            </a:xfrm>
                            <a:custGeom>
                              <a:avLst/>
                              <a:gdLst>
                                <a:gd name="connsiteX0" fmla="*/ 4449 w 11116"/>
                                <a:gd name="connsiteY0" fmla="*/ 0 h 12152"/>
                                <a:gd name="connsiteX1" fmla="*/ 0 w 11116"/>
                                <a:gd name="connsiteY1" fmla="*/ 10049 h 12152"/>
                                <a:gd name="connsiteX2" fmla="*/ 6744 w 11116"/>
                                <a:gd name="connsiteY2" fmla="*/ 11135 h 12152"/>
                                <a:gd name="connsiteX3" fmla="*/ 11116 w 11116"/>
                                <a:gd name="connsiteY3" fmla="*/ 2972 h 12152"/>
                                <a:gd name="connsiteX4" fmla="*/ 4449 w 11116"/>
                                <a:gd name="connsiteY4" fmla="*/ 0 h 1215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116" h="12152">
                                  <a:moveTo>
                                    <a:pt x="4449" y="0"/>
                                  </a:moveTo>
                                  <a:cubicBezTo>
                                    <a:pt x="4449" y="0"/>
                                    <a:pt x="10" y="4905"/>
                                    <a:pt x="0" y="10049"/>
                                  </a:cubicBezTo>
                                  <a:cubicBezTo>
                                    <a:pt x="0" y="11716"/>
                                    <a:pt x="3867" y="13221"/>
                                    <a:pt x="6744" y="11135"/>
                                  </a:cubicBezTo>
                                  <a:cubicBezTo>
                                    <a:pt x="9620" y="9039"/>
                                    <a:pt x="11116" y="2972"/>
                                    <a:pt x="11116" y="2972"/>
                                  </a:cubicBezTo>
                                  <a:lnTo>
                                    <a:pt x="4449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89799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08" name="Freeform: Shape 12407">
                              <a:extLst>
                                <a:ext uri="{FF2B5EF4-FFF2-40B4-BE49-F238E27FC236}">
                                  <a16:creationId xmlns:a16="http://schemas.microsoft.com/office/drawing/2014/main" id="{85FEEEC0-3A6A-7667-A539-3137EA81E1D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898199" y="4683239"/>
                              <a:ext cx="8953" cy="11041"/>
                            </a:xfrm>
                            <a:custGeom>
                              <a:avLst/>
                              <a:gdLst>
                                <a:gd name="connsiteX0" fmla="*/ 8954 w 8953"/>
                                <a:gd name="connsiteY0" fmla="*/ 1736 h 11041"/>
                                <a:gd name="connsiteX1" fmla="*/ 7629 w 8953"/>
                                <a:gd name="connsiteY1" fmla="*/ 4146 h 11041"/>
                                <a:gd name="connsiteX2" fmla="*/ 5315 w 8953"/>
                                <a:gd name="connsiteY2" fmla="*/ 8375 h 11041"/>
                                <a:gd name="connsiteX3" fmla="*/ 3857 w 8953"/>
                                <a:gd name="connsiteY3" fmla="*/ 11042 h 11041"/>
                                <a:gd name="connsiteX4" fmla="*/ 1086 w 8953"/>
                                <a:gd name="connsiteY4" fmla="*/ 9441 h 11041"/>
                                <a:gd name="connsiteX5" fmla="*/ 1086 w 8953"/>
                                <a:gd name="connsiteY5" fmla="*/ 9441 h 11041"/>
                                <a:gd name="connsiteX6" fmla="*/ 0 w 8953"/>
                                <a:gd name="connsiteY6" fmla="*/ 7003 h 11041"/>
                                <a:gd name="connsiteX7" fmla="*/ 3743 w 8953"/>
                                <a:gd name="connsiteY7" fmla="*/ 507 h 11041"/>
                                <a:gd name="connsiteX8" fmla="*/ 6391 w 8953"/>
                                <a:gd name="connsiteY8" fmla="*/ 259 h 11041"/>
                                <a:gd name="connsiteX9" fmla="*/ 6391 w 8953"/>
                                <a:gd name="connsiteY9" fmla="*/ 259 h 11041"/>
                                <a:gd name="connsiteX10" fmla="*/ 8954 w 8953"/>
                                <a:gd name="connsiteY10" fmla="*/ 1736 h 110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</a:cxnLst>
                              <a:rect l="l" t="t" r="r" b="b"/>
                              <a:pathLst>
                                <a:path w="8953" h="11041">
                                  <a:moveTo>
                                    <a:pt x="8954" y="1736"/>
                                  </a:moveTo>
                                  <a:lnTo>
                                    <a:pt x="7629" y="4146"/>
                                  </a:lnTo>
                                  <a:cubicBezTo>
                                    <a:pt x="7305" y="5679"/>
                                    <a:pt x="6439" y="7251"/>
                                    <a:pt x="5315" y="8375"/>
                                  </a:cubicBezTo>
                                  <a:lnTo>
                                    <a:pt x="3857" y="11042"/>
                                  </a:lnTo>
                                  <a:lnTo>
                                    <a:pt x="1086" y="9441"/>
                                  </a:lnTo>
                                  <a:lnTo>
                                    <a:pt x="1086" y="9441"/>
                                  </a:lnTo>
                                  <a:cubicBezTo>
                                    <a:pt x="419" y="9041"/>
                                    <a:pt x="0" y="8203"/>
                                    <a:pt x="0" y="7003"/>
                                  </a:cubicBezTo>
                                  <a:cubicBezTo>
                                    <a:pt x="0" y="4603"/>
                                    <a:pt x="1676" y="1698"/>
                                    <a:pt x="3743" y="507"/>
                                  </a:cubicBezTo>
                                  <a:cubicBezTo>
                                    <a:pt x="4782" y="-93"/>
                                    <a:pt x="5715" y="-141"/>
                                    <a:pt x="6391" y="259"/>
                                  </a:cubicBezTo>
                                  <a:lnTo>
                                    <a:pt x="6391" y="259"/>
                                  </a:lnTo>
                                  <a:lnTo>
                                    <a:pt x="8954" y="173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9A878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409" name="Freeform: Shape 12408">
                              <a:extLst>
                                <a:ext uri="{FF2B5EF4-FFF2-40B4-BE49-F238E27FC236}">
                                  <a16:creationId xmlns:a16="http://schemas.microsoft.com/office/drawing/2014/main" id="{64F27C82-578A-045D-00D3-3F4907E204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900751" y="4684720"/>
                              <a:ext cx="7486" cy="9705"/>
                            </a:xfrm>
                            <a:custGeom>
                              <a:avLst/>
                              <a:gdLst>
                                <a:gd name="connsiteX0" fmla="*/ 7486 w 7486"/>
                                <a:gd name="connsiteY0" fmla="*/ 2693 h 9705"/>
                                <a:gd name="connsiteX1" fmla="*/ 3743 w 7486"/>
                                <a:gd name="connsiteY1" fmla="*/ 9199 h 9705"/>
                                <a:gd name="connsiteX2" fmla="*/ 0 w 7486"/>
                                <a:gd name="connsiteY2" fmla="*/ 7008 h 9705"/>
                                <a:gd name="connsiteX3" fmla="*/ 3743 w 7486"/>
                                <a:gd name="connsiteY3" fmla="*/ 512 h 9705"/>
                                <a:gd name="connsiteX4" fmla="*/ 7486 w 7486"/>
                                <a:gd name="connsiteY4" fmla="*/ 2693 h 9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7486" h="9705">
                                  <a:moveTo>
                                    <a:pt x="7486" y="2693"/>
                                  </a:moveTo>
                                  <a:cubicBezTo>
                                    <a:pt x="7486" y="5094"/>
                                    <a:pt x="5810" y="8008"/>
                                    <a:pt x="3743" y="9199"/>
                                  </a:cubicBezTo>
                                  <a:cubicBezTo>
                                    <a:pt x="1676" y="10390"/>
                                    <a:pt x="0" y="9409"/>
                                    <a:pt x="0" y="7008"/>
                                  </a:cubicBezTo>
                                  <a:cubicBezTo>
                                    <a:pt x="0" y="4608"/>
                                    <a:pt x="1676" y="1703"/>
                                    <a:pt x="3743" y="512"/>
                                  </a:cubicBezTo>
                                  <a:cubicBezTo>
                                    <a:pt x="5810" y="-688"/>
                                    <a:pt x="7486" y="293"/>
                                    <a:pt x="7486" y="269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2EDEB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2405" name="Freeform: Shape 12404">
                            <a:extLst>
                              <a:ext uri="{FF2B5EF4-FFF2-40B4-BE49-F238E27FC236}">
                                <a16:creationId xmlns:a16="http://schemas.microsoft.com/office/drawing/2014/main" id="{825D0404-52EF-5199-C69D-0E7EE0C432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2008" y="4686083"/>
                            <a:ext cx="8572" cy="9407"/>
                          </a:xfrm>
                          <a:custGeom>
                            <a:avLst/>
                            <a:gdLst>
                              <a:gd name="connsiteX0" fmla="*/ 8573 w 8572"/>
                              <a:gd name="connsiteY0" fmla="*/ 2350 h 9407"/>
                              <a:gd name="connsiteX1" fmla="*/ 7573 w 8572"/>
                              <a:gd name="connsiteY1" fmla="*/ 4178 h 9407"/>
                              <a:gd name="connsiteX2" fmla="*/ 5811 w 8572"/>
                              <a:gd name="connsiteY2" fmla="*/ 7388 h 9407"/>
                              <a:gd name="connsiteX3" fmla="*/ 4706 w 8572"/>
                              <a:gd name="connsiteY3" fmla="*/ 9408 h 9407"/>
                              <a:gd name="connsiteX4" fmla="*/ 829 w 8572"/>
                              <a:gd name="connsiteY4" fmla="*/ 7169 h 9407"/>
                              <a:gd name="connsiteX5" fmla="*/ 829 w 8572"/>
                              <a:gd name="connsiteY5" fmla="*/ 7169 h 9407"/>
                              <a:gd name="connsiteX6" fmla="*/ 0 w 8572"/>
                              <a:gd name="connsiteY6" fmla="*/ 5321 h 9407"/>
                              <a:gd name="connsiteX7" fmla="*/ 2839 w 8572"/>
                              <a:gd name="connsiteY7" fmla="*/ 387 h 9407"/>
                              <a:gd name="connsiteX8" fmla="*/ 4849 w 8572"/>
                              <a:gd name="connsiteY8" fmla="*/ 197 h 9407"/>
                              <a:gd name="connsiteX9" fmla="*/ 4849 w 8572"/>
                              <a:gd name="connsiteY9" fmla="*/ 197 h 9407"/>
                              <a:gd name="connsiteX10" fmla="*/ 8573 w 8572"/>
                              <a:gd name="connsiteY10" fmla="*/ 2350 h 940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572" h="9407">
                                <a:moveTo>
                                  <a:pt x="8573" y="2350"/>
                                </a:moveTo>
                                <a:lnTo>
                                  <a:pt x="7573" y="4178"/>
                                </a:lnTo>
                                <a:cubicBezTo>
                                  <a:pt x="7325" y="5341"/>
                                  <a:pt x="6668" y="6541"/>
                                  <a:pt x="5811" y="7388"/>
                                </a:cubicBezTo>
                                <a:lnTo>
                                  <a:pt x="4706" y="9408"/>
                                </a:lnTo>
                                <a:lnTo>
                                  <a:pt x="829" y="7169"/>
                                </a:lnTo>
                                <a:lnTo>
                                  <a:pt x="829" y="7169"/>
                                </a:lnTo>
                                <a:cubicBezTo>
                                  <a:pt x="324" y="6865"/>
                                  <a:pt x="0" y="6226"/>
                                  <a:pt x="0" y="5321"/>
                                </a:cubicBezTo>
                                <a:cubicBezTo>
                                  <a:pt x="0" y="3502"/>
                                  <a:pt x="1277" y="1292"/>
                                  <a:pt x="2839" y="387"/>
                                </a:cubicBezTo>
                                <a:cubicBezTo>
                                  <a:pt x="3629" y="-70"/>
                                  <a:pt x="4334" y="-108"/>
                                  <a:pt x="4849" y="197"/>
                                </a:cubicBezTo>
                                <a:lnTo>
                                  <a:pt x="4849" y="197"/>
                                </a:lnTo>
                                <a:lnTo>
                                  <a:pt x="8573" y="235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06" name="Freeform: Shape 12405">
                            <a:extLst>
                              <a:ext uri="{FF2B5EF4-FFF2-40B4-BE49-F238E27FC236}">
                                <a16:creationId xmlns:a16="http://schemas.microsoft.com/office/drawing/2014/main" id="{791D127F-E13F-875A-97D9-EE79CAA886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5732" y="4688234"/>
                            <a:ext cx="5676" cy="7365"/>
                          </a:xfrm>
                          <a:custGeom>
                            <a:avLst/>
                            <a:gdLst>
                              <a:gd name="connsiteX0" fmla="*/ 5677 w 5676"/>
                              <a:gd name="connsiteY0" fmla="*/ 2046 h 7365"/>
                              <a:gd name="connsiteX1" fmla="*/ 2839 w 5676"/>
                              <a:gd name="connsiteY1" fmla="*/ 6980 h 7365"/>
                              <a:gd name="connsiteX2" fmla="*/ 0 w 5676"/>
                              <a:gd name="connsiteY2" fmla="*/ 5323 h 7365"/>
                              <a:gd name="connsiteX3" fmla="*/ 2839 w 5676"/>
                              <a:gd name="connsiteY3" fmla="*/ 379 h 7365"/>
                              <a:gd name="connsiteX4" fmla="*/ 5677 w 5676"/>
                              <a:gd name="connsiteY4" fmla="*/ 2046 h 73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676" h="7365">
                                <a:moveTo>
                                  <a:pt x="5677" y="2046"/>
                                </a:moveTo>
                                <a:cubicBezTo>
                                  <a:pt x="5677" y="3865"/>
                                  <a:pt x="4401" y="6075"/>
                                  <a:pt x="2839" y="6980"/>
                                </a:cubicBezTo>
                                <a:cubicBezTo>
                                  <a:pt x="1267" y="7885"/>
                                  <a:pt x="0" y="7142"/>
                                  <a:pt x="0" y="5323"/>
                                </a:cubicBezTo>
                                <a:cubicBezTo>
                                  <a:pt x="0" y="3504"/>
                                  <a:pt x="1267" y="1284"/>
                                  <a:pt x="2839" y="379"/>
                                </a:cubicBezTo>
                                <a:cubicBezTo>
                                  <a:pt x="4401" y="-516"/>
                                  <a:pt x="5677" y="227"/>
                                  <a:pt x="5677" y="20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937F8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401" name="Graphic 7674">
                          <a:extLst>
                            <a:ext uri="{FF2B5EF4-FFF2-40B4-BE49-F238E27FC236}">
                              <a16:creationId xmlns:a16="http://schemas.microsoft.com/office/drawing/2014/main" id="{9A1D1A5C-01AB-3F03-A144-C6FA4721CF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06381" y="4688197"/>
                          <a:ext cx="7972" cy="9527"/>
                          <a:chOff x="17906381" y="4688197"/>
                          <a:chExt cx="7972" cy="9527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402" name="Freeform: Shape 12401">
                            <a:extLst>
                              <a:ext uri="{FF2B5EF4-FFF2-40B4-BE49-F238E27FC236}">
                                <a16:creationId xmlns:a16="http://schemas.microsoft.com/office/drawing/2014/main" id="{D28AB749-DF2A-3C24-A2F8-1FAD2EBF1C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6381" y="4688197"/>
                            <a:ext cx="6981" cy="9398"/>
                          </a:xfrm>
                          <a:custGeom>
                            <a:avLst/>
                            <a:gdLst>
                              <a:gd name="connsiteX0" fmla="*/ 6982 w 6981"/>
                              <a:gd name="connsiteY0" fmla="*/ 893 h 9398"/>
                              <a:gd name="connsiteX1" fmla="*/ 5772 w 6981"/>
                              <a:gd name="connsiteY1" fmla="*/ 3094 h 9398"/>
                              <a:gd name="connsiteX2" fmla="*/ 3648 w 6981"/>
                              <a:gd name="connsiteY2" fmla="*/ 6961 h 9398"/>
                              <a:gd name="connsiteX3" fmla="*/ 2314 w 6981"/>
                              <a:gd name="connsiteY3" fmla="*/ 9399 h 9398"/>
                              <a:gd name="connsiteX4" fmla="*/ 991 w 6981"/>
                              <a:gd name="connsiteY4" fmla="*/ 8637 h 9398"/>
                              <a:gd name="connsiteX5" fmla="*/ 991 w 6981"/>
                              <a:gd name="connsiteY5" fmla="*/ 8637 h 9398"/>
                              <a:gd name="connsiteX6" fmla="*/ 0 w 6981"/>
                              <a:gd name="connsiteY6" fmla="*/ 6408 h 9398"/>
                              <a:gd name="connsiteX7" fmla="*/ 3419 w 6981"/>
                              <a:gd name="connsiteY7" fmla="*/ 465 h 9398"/>
                              <a:gd name="connsiteX8" fmla="*/ 5839 w 6981"/>
                              <a:gd name="connsiteY8" fmla="*/ 236 h 9398"/>
                              <a:gd name="connsiteX9" fmla="*/ 5839 w 6981"/>
                              <a:gd name="connsiteY9" fmla="*/ 236 h 9398"/>
                              <a:gd name="connsiteX10" fmla="*/ 6982 w 6981"/>
                              <a:gd name="connsiteY10" fmla="*/ 893 h 939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6981" h="9398">
                                <a:moveTo>
                                  <a:pt x="6982" y="893"/>
                                </a:moveTo>
                                <a:lnTo>
                                  <a:pt x="5772" y="3094"/>
                                </a:lnTo>
                                <a:cubicBezTo>
                                  <a:pt x="5467" y="4494"/>
                                  <a:pt x="4676" y="5932"/>
                                  <a:pt x="3648" y="6961"/>
                                </a:cubicBezTo>
                                <a:lnTo>
                                  <a:pt x="2314" y="9399"/>
                                </a:lnTo>
                                <a:lnTo>
                                  <a:pt x="991" y="8637"/>
                                </a:lnTo>
                                <a:lnTo>
                                  <a:pt x="991" y="8637"/>
                                </a:lnTo>
                                <a:cubicBezTo>
                                  <a:pt x="381" y="8275"/>
                                  <a:pt x="0" y="7504"/>
                                  <a:pt x="0" y="6408"/>
                                </a:cubicBezTo>
                                <a:cubicBezTo>
                                  <a:pt x="0" y="4218"/>
                                  <a:pt x="1533" y="1551"/>
                                  <a:pt x="3419" y="465"/>
                                </a:cubicBezTo>
                                <a:cubicBezTo>
                                  <a:pt x="4362" y="-88"/>
                                  <a:pt x="5219" y="-126"/>
                                  <a:pt x="5839" y="236"/>
                                </a:cubicBezTo>
                                <a:lnTo>
                                  <a:pt x="5839" y="236"/>
                                </a:lnTo>
                                <a:lnTo>
                                  <a:pt x="6982" y="89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403" name="Freeform: Shape 12402">
                            <a:extLst>
                              <a:ext uri="{FF2B5EF4-FFF2-40B4-BE49-F238E27FC236}">
                                <a16:creationId xmlns:a16="http://schemas.microsoft.com/office/drawing/2014/main" id="{394F7AB7-5601-6CBE-109F-ED8ED83F49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07514" y="4688851"/>
                            <a:ext cx="6839" cy="8872"/>
                          </a:xfrm>
                          <a:custGeom>
                            <a:avLst/>
                            <a:gdLst>
                              <a:gd name="connsiteX0" fmla="*/ 6839 w 6839"/>
                              <a:gd name="connsiteY0" fmla="*/ 2468 h 8872"/>
                              <a:gd name="connsiteX1" fmla="*/ 3420 w 6839"/>
                              <a:gd name="connsiteY1" fmla="*/ 8411 h 8872"/>
                              <a:gd name="connsiteX2" fmla="*/ 0 w 6839"/>
                              <a:gd name="connsiteY2" fmla="*/ 6411 h 8872"/>
                              <a:gd name="connsiteX3" fmla="*/ 3420 w 6839"/>
                              <a:gd name="connsiteY3" fmla="*/ 467 h 8872"/>
                              <a:gd name="connsiteX4" fmla="*/ 6839 w 6839"/>
                              <a:gd name="connsiteY4" fmla="*/ 2468 h 88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6839" h="8872">
                                <a:moveTo>
                                  <a:pt x="6839" y="2468"/>
                                </a:moveTo>
                                <a:cubicBezTo>
                                  <a:pt x="6839" y="4658"/>
                                  <a:pt x="5305" y="7325"/>
                                  <a:pt x="3420" y="8411"/>
                                </a:cubicBezTo>
                                <a:cubicBezTo>
                                  <a:pt x="1534" y="9497"/>
                                  <a:pt x="0" y="8602"/>
                                  <a:pt x="0" y="6411"/>
                                </a:cubicBezTo>
                                <a:cubicBezTo>
                                  <a:pt x="0" y="4220"/>
                                  <a:pt x="1534" y="1553"/>
                                  <a:pt x="3420" y="467"/>
                                </a:cubicBezTo>
                                <a:cubicBezTo>
                                  <a:pt x="5305" y="-628"/>
                                  <a:pt x="6839" y="267"/>
                                  <a:pt x="6839" y="246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DEB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grpSp>
                    <p:nvGrpSpPr>
                      <p:cNvPr id="12384" name="Graphic 7674">
                        <a:extLst>
                          <a:ext uri="{FF2B5EF4-FFF2-40B4-BE49-F238E27FC236}">
                            <a16:creationId xmlns:a16="http://schemas.microsoft.com/office/drawing/2014/main" id="{8351A568-8EC9-500E-E032-D33FD162E0E6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216951" y="4092251"/>
                        <a:ext cx="17157" cy="13297"/>
                        <a:chOff x="17913353" y="4672285"/>
                        <a:chExt cx="19087" cy="14793"/>
                      </a:xfrm>
                      <a:solidFill>
                        <a:schemeClr val="accent1"/>
                      </a:solidFill>
                    </p:grpSpPr>
                    <p:grpSp>
                      <p:nvGrpSpPr>
                        <p:cNvPr id="12390" name="Graphic 7674">
                          <a:extLst>
                            <a:ext uri="{FF2B5EF4-FFF2-40B4-BE49-F238E27FC236}">
                              <a16:creationId xmlns:a16="http://schemas.microsoft.com/office/drawing/2014/main" id="{4FC44F1D-38F4-9CB0-40BB-6733E1EA73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13353" y="4672285"/>
                          <a:ext cx="16144" cy="14793"/>
                          <a:chOff x="17913353" y="4672285"/>
                          <a:chExt cx="16144" cy="14793"/>
                        </a:xfrm>
                        <a:solidFill>
                          <a:schemeClr val="accent1"/>
                        </a:solidFill>
                      </p:grpSpPr>
                      <p:grpSp>
                        <p:nvGrpSpPr>
                          <p:cNvPr id="12394" name="Graphic 7674">
                            <a:extLst>
                              <a:ext uri="{FF2B5EF4-FFF2-40B4-BE49-F238E27FC236}">
                                <a16:creationId xmlns:a16="http://schemas.microsoft.com/office/drawing/2014/main" id="{3BFB46FB-90FE-ABF6-0B05-3389BC2CB92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913353" y="4672285"/>
                            <a:ext cx="12973" cy="14793"/>
                            <a:chOff x="17913353" y="4672285"/>
                            <a:chExt cx="12973" cy="14793"/>
                          </a:xfrm>
                          <a:solidFill>
                            <a:schemeClr val="accent1"/>
                          </a:solidFill>
                        </p:grpSpPr>
                        <p:sp>
                          <p:nvSpPr>
                            <p:cNvPr id="12397" name="Freeform: Shape 12396">
                              <a:extLst>
                                <a:ext uri="{FF2B5EF4-FFF2-40B4-BE49-F238E27FC236}">
                                  <a16:creationId xmlns:a16="http://schemas.microsoft.com/office/drawing/2014/main" id="{D8A8FC4F-8D9C-6FE9-3E4A-6B50A98EBF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913353" y="4674926"/>
                              <a:ext cx="11115" cy="12152"/>
                            </a:xfrm>
                            <a:custGeom>
                              <a:avLst/>
                              <a:gdLst>
                                <a:gd name="connsiteX0" fmla="*/ 4448 w 11115"/>
                                <a:gd name="connsiteY0" fmla="*/ 0 h 12152"/>
                                <a:gd name="connsiteX1" fmla="*/ 0 w 11115"/>
                                <a:gd name="connsiteY1" fmla="*/ 10049 h 12152"/>
                                <a:gd name="connsiteX2" fmla="*/ 6744 w 11115"/>
                                <a:gd name="connsiteY2" fmla="*/ 11134 h 12152"/>
                                <a:gd name="connsiteX3" fmla="*/ 11116 w 11115"/>
                                <a:gd name="connsiteY3" fmla="*/ 2972 h 12152"/>
                                <a:gd name="connsiteX4" fmla="*/ 4448 w 11115"/>
                                <a:gd name="connsiteY4" fmla="*/ 0 h 1215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1115" h="12152">
                                  <a:moveTo>
                                    <a:pt x="4448" y="0"/>
                                  </a:moveTo>
                                  <a:cubicBezTo>
                                    <a:pt x="4448" y="0"/>
                                    <a:pt x="9" y="4905"/>
                                    <a:pt x="0" y="10049"/>
                                  </a:cubicBezTo>
                                  <a:cubicBezTo>
                                    <a:pt x="0" y="11716"/>
                                    <a:pt x="3867" y="13221"/>
                                    <a:pt x="6744" y="11134"/>
                                  </a:cubicBezTo>
                                  <a:cubicBezTo>
                                    <a:pt x="9620" y="9039"/>
                                    <a:pt x="11116" y="2972"/>
                                    <a:pt x="11116" y="2972"/>
                                  </a:cubicBezTo>
                                  <a:lnTo>
                                    <a:pt x="4448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89799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398" name="Freeform: Shape 12397">
                              <a:extLst>
                                <a:ext uri="{FF2B5EF4-FFF2-40B4-BE49-F238E27FC236}">
                                  <a16:creationId xmlns:a16="http://schemas.microsoft.com/office/drawing/2014/main" id="{6C6F2324-8E1E-DC8F-160B-48761DACB9D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916286" y="4672285"/>
                              <a:ext cx="8953" cy="11041"/>
                            </a:xfrm>
                            <a:custGeom>
                              <a:avLst/>
                              <a:gdLst>
                                <a:gd name="connsiteX0" fmla="*/ 8954 w 8953"/>
                                <a:gd name="connsiteY0" fmla="*/ 1736 h 11041"/>
                                <a:gd name="connsiteX1" fmla="*/ 7630 w 8953"/>
                                <a:gd name="connsiteY1" fmla="*/ 4146 h 11041"/>
                                <a:gd name="connsiteX2" fmla="*/ 5315 w 8953"/>
                                <a:gd name="connsiteY2" fmla="*/ 8375 h 11041"/>
                                <a:gd name="connsiteX3" fmla="*/ 3857 w 8953"/>
                                <a:gd name="connsiteY3" fmla="*/ 11042 h 11041"/>
                                <a:gd name="connsiteX4" fmla="*/ 1086 w 8953"/>
                                <a:gd name="connsiteY4" fmla="*/ 9442 h 11041"/>
                                <a:gd name="connsiteX5" fmla="*/ 1086 w 8953"/>
                                <a:gd name="connsiteY5" fmla="*/ 9442 h 11041"/>
                                <a:gd name="connsiteX6" fmla="*/ 0 w 8953"/>
                                <a:gd name="connsiteY6" fmla="*/ 7003 h 11041"/>
                                <a:gd name="connsiteX7" fmla="*/ 3743 w 8953"/>
                                <a:gd name="connsiteY7" fmla="*/ 507 h 11041"/>
                                <a:gd name="connsiteX8" fmla="*/ 6391 w 8953"/>
                                <a:gd name="connsiteY8" fmla="*/ 260 h 11041"/>
                                <a:gd name="connsiteX9" fmla="*/ 6391 w 8953"/>
                                <a:gd name="connsiteY9" fmla="*/ 260 h 11041"/>
                                <a:gd name="connsiteX10" fmla="*/ 8954 w 8953"/>
                                <a:gd name="connsiteY10" fmla="*/ 1736 h 1104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</a:cxnLst>
                              <a:rect l="l" t="t" r="r" b="b"/>
                              <a:pathLst>
                                <a:path w="8953" h="11041">
                                  <a:moveTo>
                                    <a:pt x="8954" y="1736"/>
                                  </a:moveTo>
                                  <a:lnTo>
                                    <a:pt x="7630" y="4146"/>
                                  </a:lnTo>
                                  <a:cubicBezTo>
                                    <a:pt x="7305" y="5679"/>
                                    <a:pt x="6439" y="7251"/>
                                    <a:pt x="5315" y="8375"/>
                                  </a:cubicBezTo>
                                  <a:lnTo>
                                    <a:pt x="3857" y="11042"/>
                                  </a:lnTo>
                                  <a:lnTo>
                                    <a:pt x="1086" y="9442"/>
                                  </a:lnTo>
                                  <a:lnTo>
                                    <a:pt x="1086" y="9442"/>
                                  </a:lnTo>
                                  <a:cubicBezTo>
                                    <a:pt x="419" y="9042"/>
                                    <a:pt x="0" y="8203"/>
                                    <a:pt x="0" y="7003"/>
                                  </a:cubicBezTo>
                                  <a:cubicBezTo>
                                    <a:pt x="0" y="4603"/>
                                    <a:pt x="1677" y="1698"/>
                                    <a:pt x="3743" y="507"/>
                                  </a:cubicBezTo>
                                  <a:cubicBezTo>
                                    <a:pt x="4782" y="-93"/>
                                    <a:pt x="5715" y="-141"/>
                                    <a:pt x="6391" y="260"/>
                                  </a:cubicBezTo>
                                  <a:lnTo>
                                    <a:pt x="6391" y="260"/>
                                  </a:lnTo>
                                  <a:lnTo>
                                    <a:pt x="8954" y="1736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9A878A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2399" name="Freeform: Shape 12398">
                              <a:extLst>
                                <a:ext uri="{FF2B5EF4-FFF2-40B4-BE49-F238E27FC236}">
                                  <a16:creationId xmlns:a16="http://schemas.microsoft.com/office/drawing/2014/main" id="{2A7933CC-CFBB-A4B4-D3AA-D86342E8100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7918848" y="4673769"/>
                              <a:ext cx="7477" cy="9702"/>
                            </a:xfrm>
                            <a:custGeom>
                              <a:avLst/>
                              <a:gdLst>
                                <a:gd name="connsiteX0" fmla="*/ 7477 w 7477"/>
                                <a:gd name="connsiteY0" fmla="*/ 2690 h 9702"/>
                                <a:gd name="connsiteX1" fmla="*/ 3743 w 7477"/>
                                <a:gd name="connsiteY1" fmla="*/ 9196 h 9702"/>
                                <a:gd name="connsiteX2" fmla="*/ 0 w 7477"/>
                                <a:gd name="connsiteY2" fmla="*/ 7015 h 9702"/>
                                <a:gd name="connsiteX3" fmla="*/ 3743 w 7477"/>
                                <a:gd name="connsiteY3" fmla="*/ 518 h 9702"/>
                                <a:gd name="connsiteX4" fmla="*/ 7477 w 7477"/>
                                <a:gd name="connsiteY4" fmla="*/ 2690 h 97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7477" h="9702">
                                  <a:moveTo>
                                    <a:pt x="7477" y="2690"/>
                                  </a:moveTo>
                                  <a:cubicBezTo>
                                    <a:pt x="7477" y="5091"/>
                                    <a:pt x="5801" y="7996"/>
                                    <a:pt x="3743" y="9196"/>
                                  </a:cubicBezTo>
                                  <a:cubicBezTo>
                                    <a:pt x="1677" y="10386"/>
                                    <a:pt x="0" y="9405"/>
                                    <a:pt x="0" y="7015"/>
                                  </a:cubicBezTo>
                                  <a:cubicBezTo>
                                    <a:pt x="0" y="4614"/>
                                    <a:pt x="1677" y="1709"/>
                                    <a:pt x="3743" y="518"/>
                                  </a:cubicBezTo>
                                  <a:cubicBezTo>
                                    <a:pt x="5801" y="-691"/>
                                    <a:pt x="7477" y="290"/>
                                    <a:pt x="7477" y="2690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2EDEB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2395" name="Freeform: Shape 12394">
                            <a:extLst>
                              <a:ext uri="{FF2B5EF4-FFF2-40B4-BE49-F238E27FC236}">
                                <a16:creationId xmlns:a16="http://schemas.microsoft.com/office/drawing/2014/main" id="{94339449-5C69-16E8-F7D4-2247D8E67E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20097" y="4675129"/>
                            <a:ext cx="8572" cy="9417"/>
                          </a:xfrm>
                          <a:custGeom>
                            <a:avLst/>
                            <a:gdLst>
                              <a:gd name="connsiteX0" fmla="*/ 8572 w 8572"/>
                              <a:gd name="connsiteY0" fmla="*/ 2350 h 9417"/>
                              <a:gd name="connsiteX1" fmla="*/ 7572 w 8572"/>
                              <a:gd name="connsiteY1" fmla="*/ 4179 h 9417"/>
                              <a:gd name="connsiteX2" fmla="*/ 5810 w 8572"/>
                              <a:gd name="connsiteY2" fmla="*/ 7388 h 9417"/>
                              <a:gd name="connsiteX3" fmla="*/ 4696 w 8572"/>
                              <a:gd name="connsiteY3" fmla="*/ 9417 h 9417"/>
                              <a:gd name="connsiteX4" fmla="*/ 828 w 8572"/>
                              <a:gd name="connsiteY4" fmla="*/ 7179 h 9417"/>
                              <a:gd name="connsiteX5" fmla="*/ 828 w 8572"/>
                              <a:gd name="connsiteY5" fmla="*/ 7179 h 9417"/>
                              <a:gd name="connsiteX6" fmla="*/ 0 w 8572"/>
                              <a:gd name="connsiteY6" fmla="*/ 5331 h 9417"/>
                              <a:gd name="connsiteX7" fmla="*/ 2838 w 8572"/>
                              <a:gd name="connsiteY7" fmla="*/ 387 h 9417"/>
                              <a:gd name="connsiteX8" fmla="*/ 4848 w 8572"/>
                              <a:gd name="connsiteY8" fmla="*/ 197 h 9417"/>
                              <a:gd name="connsiteX9" fmla="*/ 4848 w 8572"/>
                              <a:gd name="connsiteY9" fmla="*/ 197 h 9417"/>
                              <a:gd name="connsiteX10" fmla="*/ 8572 w 8572"/>
                              <a:gd name="connsiteY10" fmla="*/ 2350 h 941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572" h="9417">
                                <a:moveTo>
                                  <a:pt x="8572" y="2350"/>
                                </a:moveTo>
                                <a:lnTo>
                                  <a:pt x="7572" y="4179"/>
                                </a:lnTo>
                                <a:cubicBezTo>
                                  <a:pt x="7325" y="5341"/>
                                  <a:pt x="6667" y="6541"/>
                                  <a:pt x="5810" y="7388"/>
                                </a:cubicBezTo>
                                <a:lnTo>
                                  <a:pt x="4696" y="9417"/>
                                </a:lnTo>
                                <a:lnTo>
                                  <a:pt x="828" y="7179"/>
                                </a:lnTo>
                                <a:lnTo>
                                  <a:pt x="828" y="7179"/>
                                </a:lnTo>
                                <a:cubicBezTo>
                                  <a:pt x="314" y="6874"/>
                                  <a:pt x="0" y="6236"/>
                                  <a:pt x="0" y="5331"/>
                                </a:cubicBezTo>
                                <a:cubicBezTo>
                                  <a:pt x="0" y="3512"/>
                                  <a:pt x="1267" y="1302"/>
                                  <a:pt x="2838" y="387"/>
                                </a:cubicBezTo>
                                <a:cubicBezTo>
                                  <a:pt x="3629" y="-70"/>
                                  <a:pt x="4333" y="-108"/>
                                  <a:pt x="4848" y="197"/>
                                </a:cubicBezTo>
                                <a:lnTo>
                                  <a:pt x="4848" y="197"/>
                                </a:lnTo>
                                <a:lnTo>
                                  <a:pt x="8572" y="235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396" name="Freeform: Shape 12395">
                            <a:extLst>
                              <a:ext uri="{FF2B5EF4-FFF2-40B4-BE49-F238E27FC236}">
                                <a16:creationId xmlns:a16="http://schemas.microsoft.com/office/drawing/2014/main" id="{39F06EB2-EFBF-46A6-CA5A-5B8068B2CCB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23821" y="4677280"/>
                            <a:ext cx="5676" cy="7365"/>
                          </a:xfrm>
                          <a:custGeom>
                            <a:avLst/>
                            <a:gdLst>
                              <a:gd name="connsiteX0" fmla="*/ 5677 w 5676"/>
                              <a:gd name="connsiteY0" fmla="*/ 2046 h 7365"/>
                              <a:gd name="connsiteX1" fmla="*/ 2838 w 5676"/>
                              <a:gd name="connsiteY1" fmla="*/ 6980 h 7365"/>
                              <a:gd name="connsiteX2" fmla="*/ 0 w 5676"/>
                              <a:gd name="connsiteY2" fmla="*/ 5323 h 7365"/>
                              <a:gd name="connsiteX3" fmla="*/ 2838 w 5676"/>
                              <a:gd name="connsiteY3" fmla="*/ 379 h 7365"/>
                              <a:gd name="connsiteX4" fmla="*/ 5677 w 5676"/>
                              <a:gd name="connsiteY4" fmla="*/ 2046 h 73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676" h="7365">
                                <a:moveTo>
                                  <a:pt x="5677" y="2046"/>
                                </a:moveTo>
                                <a:cubicBezTo>
                                  <a:pt x="5677" y="3865"/>
                                  <a:pt x="4400" y="6075"/>
                                  <a:pt x="2838" y="6980"/>
                                </a:cubicBezTo>
                                <a:cubicBezTo>
                                  <a:pt x="1267" y="7885"/>
                                  <a:pt x="0" y="7142"/>
                                  <a:pt x="0" y="5323"/>
                                </a:cubicBezTo>
                                <a:cubicBezTo>
                                  <a:pt x="0" y="3504"/>
                                  <a:pt x="1267" y="1284"/>
                                  <a:pt x="2838" y="379"/>
                                </a:cubicBezTo>
                                <a:cubicBezTo>
                                  <a:pt x="4400" y="-516"/>
                                  <a:pt x="5677" y="227"/>
                                  <a:pt x="5677" y="204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937F82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2391" name="Graphic 7674">
                          <a:extLst>
                            <a:ext uri="{FF2B5EF4-FFF2-40B4-BE49-F238E27FC236}">
                              <a16:creationId xmlns:a16="http://schemas.microsoft.com/office/drawing/2014/main" id="{679DA1B2-868A-BCD7-1A9C-9B74F82FA9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24468" y="4677246"/>
                          <a:ext cx="7972" cy="9516"/>
                          <a:chOff x="17924468" y="4677246"/>
                          <a:chExt cx="7972" cy="9516"/>
                        </a:xfrm>
                        <a:solidFill>
                          <a:schemeClr val="accent1"/>
                        </a:solidFill>
                      </p:grpSpPr>
                      <p:sp>
                        <p:nvSpPr>
                          <p:cNvPr id="12392" name="Freeform: Shape 12391">
                            <a:extLst>
                              <a:ext uri="{FF2B5EF4-FFF2-40B4-BE49-F238E27FC236}">
                                <a16:creationId xmlns:a16="http://schemas.microsoft.com/office/drawing/2014/main" id="{2A289941-C124-F15E-4D98-D760D7B6C4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24468" y="4677246"/>
                            <a:ext cx="6981" cy="9396"/>
                          </a:xfrm>
                          <a:custGeom>
                            <a:avLst/>
                            <a:gdLst>
                              <a:gd name="connsiteX0" fmla="*/ 6982 w 6981"/>
                              <a:gd name="connsiteY0" fmla="*/ 890 h 9396"/>
                              <a:gd name="connsiteX1" fmla="*/ 5772 w 6981"/>
                              <a:gd name="connsiteY1" fmla="*/ 3091 h 9396"/>
                              <a:gd name="connsiteX2" fmla="*/ 3648 w 6981"/>
                              <a:gd name="connsiteY2" fmla="*/ 6958 h 9396"/>
                              <a:gd name="connsiteX3" fmla="*/ 2314 w 6981"/>
                              <a:gd name="connsiteY3" fmla="*/ 9396 h 9396"/>
                              <a:gd name="connsiteX4" fmla="*/ 991 w 6981"/>
                              <a:gd name="connsiteY4" fmla="*/ 8634 h 9396"/>
                              <a:gd name="connsiteX5" fmla="*/ 991 w 6981"/>
                              <a:gd name="connsiteY5" fmla="*/ 8634 h 9396"/>
                              <a:gd name="connsiteX6" fmla="*/ 0 w 6981"/>
                              <a:gd name="connsiteY6" fmla="*/ 6405 h 9396"/>
                              <a:gd name="connsiteX7" fmla="*/ 3420 w 6981"/>
                              <a:gd name="connsiteY7" fmla="*/ 462 h 9396"/>
                              <a:gd name="connsiteX8" fmla="*/ 5839 w 6981"/>
                              <a:gd name="connsiteY8" fmla="*/ 233 h 9396"/>
                              <a:gd name="connsiteX9" fmla="*/ 5839 w 6981"/>
                              <a:gd name="connsiteY9" fmla="*/ 233 h 9396"/>
                              <a:gd name="connsiteX10" fmla="*/ 6982 w 6981"/>
                              <a:gd name="connsiteY10" fmla="*/ 890 h 939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6981" h="9396">
                                <a:moveTo>
                                  <a:pt x="6982" y="890"/>
                                </a:moveTo>
                                <a:lnTo>
                                  <a:pt x="5772" y="3091"/>
                                </a:lnTo>
                                <a:cubicBezTo>
                                  <a:pt x="5477" y="4500"/>
                                  <a:pt x="4676" y="5929"/>
                                  <a:pt x="3648" y="6958"/>
                                </a:cubicBezTo>
                                <a:lnTo>
                                  <a:pt x="2314" y="9396"/>
                                </a:lnTo>
                                <a:lnTo>
                                  <a:pt x="991" y="8634"/>
                                </a:lnTo>
                                <a:lnTo>
                                  <a:pt x="991" y="8634"/>
                                </a:lnTo>
                                <a:cubicBezTo>
                                  <a:pt x="371" y="8272"/>
                                  <a:pt x="0" y="7500"/>
                                  <a:pt x="0" y="6405"/>
                                </a:cubicBezTo>
                                <a:cubicBezTo>
                                  <a:pt x="0" y="4214"/>
                                  <a:pt x="1534" y="1547"/>
                                  <a:pt x="3420" y="462"/>
                                </a:cubicBezTo>
                                <a:cubicBezTo>
                                  <a:pt x="4363" y="-81"/>
                                  <a:pt x="5219" y="-129"/>
                                  <a:pt x="5839" y="233"/>
                                </a:cubicBezTo>
                                <a:lnTo>
                                  <a:pt x="5839" y="233"/>
                                </a:lnTo>
                                <a:lnTo>
                                  <a:pt x="6982" y="89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9A878A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2393" name="Freeform: Shape 12392">
                            <a:extLst>
                              <a:ext uri="{FF2B5EF4-FFF2-40B4-BE49-F238E27FC236}">
                                <a16:creationId xmlns:a16="http://schemas.microsoft.com/office/drawing/2014/main" id="{96E7B9FD-4D41-1748-E70C-3854BE058C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7925602" y="4677894"/>
                            <a:ext cx="6838" cy="8868"/>
                          </a:xfrm>
                          <a:custGeom>
                            <a:avLst/>
                            <a:gdLst>
                              <a:gd name="connsiteX0" fmla="*/ 6839 w 6838"/>
                              <a:gd name="connsiteY0" fmla="*/ 2462 h 8868"/>
                              <a:gd name="connsiteX1" fmla="*/ 3419 w 6838"/>
                              <a:gd name="connsiteY1" fmla="*/ 8406 h 8868"/>
                              <a:gd name="connsiteX2" fmla="*/ 0 w 6838"/>
                              <a:gd name="connsiteY2" fmla="*/ 6405 h 8868"/>
                              <a:gd name="connsiteX3" fmla="*/ 3419 w 6838"/>
                              <a:gd name="connsiteY3" fmla="*/ 462 h 8868"/>
                              <a:gd name="connsiteX4" fmla="*/ 6839 w 6838"/>
                              <a:gd name="connsiteY4" fmla="*/ 2462 h 8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6838" h="8868">
                                <a:moveTo>
                                  <a:pt x="6839" y="2462"/>
                                </a:moveTo>
                                <a:cubicBezTo>
                                  <a:pt x="6839" y="4653"/>
                                  <a:pt x="5305" y="7320"/>
                                  <a:pt x="3419" y="8406"/>
                                </a:cubicBezTo>
                                <a:cubicBezTo>
                                  <a:pt x="1533" y="9491"/>
                                  <a:pt x="0" y="8606"/>
                                  <a:pt x="0" y="6405"/>
                                </a:cubicBezTo>
                                <a:cubicBezTo>
                                  <a:pt x="0" y="4215"/>
                                  <a:pt x="1533" y="1557"/>
                                  <a:pt x="3419" y="462"/>
                                </a:cubicBezTo>
                                <a:cubicBezTo>
                                  <a:pt x="5305" y="-624"/>
                                  <a:pt x="6839" y="271"/>
                                  <a:pt x="6839" y="2462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EDEB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2385" name="Freeform: Shape 12384">
                        <a:extLst>
                          <a:ext uri="{FF2B5EF4-FFF2-40B4-BE49-F238E27FC236}">
                            <a16:creationId xmlns:a16="http://schemas.microsoft.com/office/drawing/2014/main" id="{C7F23632-B55F-E5C3-71E1-43A8FB59A902}"/>
                          </a:ext>
                        </a:extLst>
                      </p:cNvPr>
                      <p:cNvSpPr/>
                      <p:nvPr/>
                    </p:nvSpPr>
                    <p:spPr>
                      <a:xfrm rot="21420000">
                        <a:off x="3484239" y="3825874"/>
                        <a:ext cx="85241" cy="79548"/>
                      </a:xfrm>
                      <a:custGeom>
                        <a:avLst/>
                        <a:gdLst>
                          <a:gd name="connsiteX0" fmla="*/ 0 w 94830"/>
                          <a:gd name="connsiteY0" fmla="*/ 54750 h 88496"/>
                          <a:gd name="connsiteX1" fmla="*/ 94831 w 94830"/>
                          <a:gd name="connsiteY1" fmla="*/ 0 h 88496"/>
                          <a:gd name="connsiteX2" fmla="*/ 94831 w 94830"/>
                          <a:gd name="connsiteY2" fmla="*/ 33747 h 88496"/>
                          <a:gd name="connsiteX3" fmla="*/ 0 w 94830"/>
                          <a:gd name="connsiteY3" fmla="*/ 88497 h 8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4830" h="88496">
                            <a:moveTo>
                              <a:pt x="0" y="54750"/>
                            </a:moveTo>
                            <a:lnTo>
                              <a:pt x="94831" y="0"/>
                            </a:lnTo>
                            <a:lnTo>
                              <a:pt x="94831" y="33747"/>
                            </a:lnTo>
                            <a:lnTo>
                              <a:pt x="0" y="88497"/>
                            </a:lnTo>
                            <a:close/>
                          </a:path>
                        </a:pathLst>
                      </a:custGeom>
                      <a:solidFill>
                        <a:srgbClr val="FEFCF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2386" name="Graphic 7674">
                        <a:extLst>
                          <a:ext uri="{FF2B5EF4-FFF2-40B4-BE49-F238E27FC236}">
                            <a16:creationId xmlns:a16="http://schemas.microsoft.com/office/drawing/2014/main" id="{AB010C0B-F0EF-009A-EAE7-DFC08B91312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21420000">
                        <a:off x="3210700" y="3393307"/>
                        <a:ext cx="410395" cy="247865"/>
                        <a:chOff x="17939975" y="3906687"/>
                        <a:chExt cx="456561" cy="275748"/>
                      </a:xfrm>
                      <a:solidFill>
                        <a:schemeClr val="accent1"/>
                      </a:solidFill>
                    </p:grpSpPr>
                    <p:sp>
                      <p:nvSpPr>
                        <p:cNvPr id="12387" name="Freeform: Shape 12386">
                          <a:extLst>
                            <a:ext uri="{FF2B5EF4-FFF2-40B4-BE49-F238E27FC236}">
                              <a16:creationId xmlns:a16="http://schemas.microsoft.com/office/drawing/2014/main" id="{AA5E1D26-B378-BDAE-DF8B-4F1808E5DF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939975" y="3906687"/>
                          <a:ext cx="456561" cy="263594"/>
                        </a:xfrm>
                        <a:custGeom>
                          <a:avLst/>
                          <a:gdLst>
                            <a:gd name="connsiteX0" fmla="*/ 456562 w 456561"/>
                            <a:gd name="connsiteY0" fmla="*/ 260975 h 263594"/>
                            <a:gd name="connsiteX1" fmla="*/ 4534 w 456561"/>
                            <a:gd name="connsiteY1" fmla="*/ 0 h 263594"/>
                            <a:gd name="connsiteX2" fmla="*/ 0 w 456561"/>
                            <a:gd name="connsiteY2" fmla="*/ 2619 h 263594"/>
                            <a:gd name="connsiteX3" fmla="*/ 452028 w 456561"/>
                            <a:gd name="connsiteY3" fmla="*/ 263595 h 2635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56561" h="263594">
                              <a:moveTo>
                                <a:pt x="456562" y="260975"/>
                              </a:moveTo>
                              <a:lnTo>
                                <a:pt x="4534" y="0"/>
                              </a:lnTo>
                              <a:lnTo>
                                <a:pt x="0" y="2619"/>
                              </a:lnTo>
                              <a:lnTo>
                                <a:pt x="452028" y="26359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DECCB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388" name="Freeform: Shape 12387">
                          <a:extLst>
                            <a:ext uri="{FF2B5EF4-FFF2-40B4-BE49-F238E27FC236}">
                              <a16:creationId xmlns:a16="http://schemas.microsoft.com/office/drawing/2014/main" id="{4D5B8012-3406-D754-E25A-A524F80FA5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7939975" y="3909307"/>
                          <a:ext cx="452027" cy="273129"/>
                        </a:xfrm>
                        <a:custGeom>
                          <a:avLst/>
                          <a:gdLst>
                            <a:gd name="connsiteX0" fmla="*/ 452028 w 452027"/>
                            <a:gd name="connsiteY0" fmla="*/ 260975 h 273129"/>
                            <a:gd name="connsiteX1" fmla="*/ 0 w 452027"/>
                            <a:gd name="connsiteY1" fmla="*/ 0 h 273129"/>
                            <a:gd name="connsiteX2" fmla="*/ 0 w 452027"/>
                            <a:gd name="connsiteY2" fmla="*/ 12154 h 273129"/>
                            <a:gd name="connsiteX3" fmla="*/ 452028 w 452027"/>
                            <a:gd name="connsiteY3" fmla="*/ 273129 h 2731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52027" h="273129">
                              <a:moveTo>
                                <a:pt x="452028" y="260975"/>
                              </a:moveTo>
                              <a:lnTo>
                                <a:pt x="0" y="0"/>
                              </a:lnTo>
                              <a:lnTo>
                                <a:pt x="0" y="12154"/>
                              </a:lnTo>
                              <a:lnTo>
                                <a:pt x="452028" y="27312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2389" name="Freeform: Shape 12388">
                          <a:extLst>
                            <a:ext uri="{FF2B5EF4-FFF2-40B4-BE49-F238E27FC236}">
                              <a16:creationId xmlns:a16="http://schemas.microsoft.com/office/drawing/2014/main" id="{FEAD5EF9-CBD3-94A2-A1B7-39E882DA54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8392003" y="4167663"/>
                          <a:ext cx="4534" cy="14773"/>
                        </a:xfrm>
                        <a:custGeom>
                          <a:avLst/>
                          <a:gdLst>
                            <a:gd name="connsiteX0" fmla="*/ 0 w 4534"/>
                            <a:gd name="connsiteY0" fmla="*/ 2619 h 14773"/>
                            <a:gd name="connsiteX1" fmla="*/ 0 w 4534"/>
                            <a:gd name="connsiteY1" fmla="*/ 14773 h 14773"/>
                            <a:gd name="connsiteX2" fmla="*/ 4534 w 4534"/>
                            <a:gd name="connsiteY2" fmla="*/ 13335 h 14773"/>
                            <a:gd name="connsiteX3" fmla="*/ 4534 w 4534"/>
                            <a:gd name="connsiteY3" fmla="*/ 0 h 147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534" h="14773">
                              <a:moveTo>
                                <a:pt x="0" y="2619"/>
                              </a:moveTo>
                              <a:lnTo>
                                <a:pt x="0" y="14773"/>
                              </a:lnTo>
                              <a:lnTo>
                                <a:pt x="4534" y="13335"/>
                              </a:lnTo>
                              <a:lnTo>
                                <a:pt x="453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BBAE9C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2333" name="Group 12332">
                <a:extLst>
                  <a:ext uri="{FF2B5EF4-FFF2-40B4-BE49-F238E27FC236}">
                    <a16:creationId xmlns:a16="http://schemas.microsoft.com/office/drawing/2014/main" id="{B1620C33-482C-94D8-67B8-BA2858FF1150}"/>
                  </a:ext>
                </a:extLst>
              </p:cNvPr>
              <p:cNvGrpSpPr/>
              <p:nvPr/>
            </p:nvGrpSpPr>
            <p:grpSpPr>
              <a:xfrm>
                <a:off x="2997423" y="3158237"/>
                <a:ext cx="134393" cy="384025"/>
                <a:chOff x="8667262" y="945839"/>
                <a:chExt cx="199000" cy="568636"/>
              </a:xfrm>
            </p:grpSpPr>
            <p:cxnSp>
              <p:nvCxnSpPr>
                <p:cNvPr id="12334" name="Straight Connector 12333">
                  <a:extLst>
                    <a:ext uri="{FF2B5EF4-FFF2-40B4-BE49-F238E27FC236}">
                      <a16:creationId xmlns:a16="http://schemas.microsoft.com/office/drawing/2014/main" id="{6557895E-E211-6998-9348-25386D6AB5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335" name="Oval 12334">
                  <a:extLst>
                    <a:ext uri="{FF2B5EF4-FFF2-40B4-BE49-F238E27FC236}">
                      <a16:creationId xmlns:a16="http://schemas.microsoft.com/office/drawing/2014/main" id="{6A9955C9-7B0F-76F4-06F5-C0323743841F}"/>
                    </a:ext>
                  </a:extLst>
                </p:cNvPr>
                <p:cNvSpPr/>
                <p:nvPr/>
              </p:nvSpPr>
              <p:spPr>
                <a:xfrm>
                  <a:off x="8667262" y="945839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455" name="Group 7454">
              <a:extLst>
                <a:ext uri="{FF2B5EF4-FFF2-40B4-BE49-F238E27FC236}">
                  <a16:creationId xmlns:a16="http://schemas.microsoft.com/office/drawing/2014/main" id="{1EE7F93F-863D-EF04-3FF6-5CAE0AB087EC}"/>
                </a:ext>
              </a:extLst>
            </p:cNvPr>
            <p:cNvGrpSpPr/>
            <p:nvPr/>
          </p:nvGrpSpPr>
          <p:grpSpPr>
            <a:xfrm>
              <a:off x="635315" y="2199330"/>
              <a:ext cx="1328148" cy="1285063"/>
              <a:chOff x="931803" y="2828278"/>
              <a:chExt cx="1480740" cy="1432706"/>
            </a:xfrm>
          </p:grpSpPr>
          <p:sp>
            <p:nvSpPr>
              <p:cNvPr id="9873" name="Rectangle 58559">
                <a:extLst>
                  <a:ext uri="{FF2B5EF4-FFF2-40B4-BE49-F238E27FC236}">
                    <a16:creationId xmlns:a16="http://schemas.microsoft.com/office/drawing/2014/main" id="{C5480F8D-6494-8D7C-4BF6-22B316A1C480}"/>
                  </a:ext>
                </a:extLst>
              </p:cNvPr>
              <p:cNvSpPr/>
              <p:nvPr/>
            </p:nvSpPr>
            <p:spPr>
              <a:xfrm rot="19823392">
                <a:off x="931803" y="3249293"/>
                <a:ext cx="1480740" cy="638024"/>
              </a:xfrm>
              <a:custGeom>
                <a:avLst/>
                <a:gdLst>
                  <a:gd name="connsiteX0" fmla="*/ 0 w 2427350"/>
                  <a:gd name="connsiteY0" fmla="*/ 0 h 1085581"/>
                  <a:gd name="connsiteX1" fmla="*/ 2427350 w 2427350"/>
                  <a:gd name="connsiteY1" fmla="*/ 0 h 1085581"/>
                  <a:gd name="connsiteX2" fmla="*/ 2427350 w 2427350"/>
                  <a:gd name="connsiteY2" fmla="*/ 1085581 h 1085581"/>
                  <a:gd name="connsiteX3" fmla="*/ 0 w 2427350"/>
                  <a:gd name="connsiteY3" fmla="*/ 1085581 h 1085581"/>
                  <a:gd name="connsiteX4" fmla="*/ 0 w 2427350"/>
                  <a:gd name="connsiteY4" fmla="*/ 0 h 1085581"/>
                  <a:gd name="connsiteX0" fmla="*/ 0 w 2427350"/>
                  <a:gd name="connsiteY0" fmla="*/ 0 h 1085581"/>
                  <a:gd name="connsiteX1" fmla="*/ 2427350 w 2427350"/>
                  <a:gd name="connsiteY1" fmla="*/ 0 h 1085581"/>
                  <a:gd name="connsiteX2" fmla="*/ 2427350 w 2427350"/>
                  <a:gd name="connsiteY2" fmla="*/ 1085581 h 1085581"/>
                  <a:gd name="connsiteX3" fmla="*/ 271155 w 2427350"/>
                  <a:gd name="connsiteY3" fmla="*/ 1082654 h 1085581"/>
                  <a:gd name="connsiteX4" fmla="*/ 0 w 2427350"/>
                  <a:gd name="connsiteY4" fmla="*/ 0 h 1085581"/>
                  <a:gd name="connsiteX0" fmla="*/ 0 w 2653010"/>
                  <a:gd name="connsiteY0" fmla="*/ 133680 h 1085581"/>
                  <a:gd name="connsiteX1" fmla="*/ 2653010 w 2653010"/>
                  <a:gd name="connsiteY1" fmla="*/ 0 h 1085581"/>
                  <a:gd name="connsiteX2" fmla="*/ 2653010 w 2653010"/>
                  <a:gd name="connsiteY2" fmla="*/ 1085581 h 1085581"/>
                  <a:gd name="connsiteX3" fmla="*/ 496815 w 2653010"/>
                  <a:gd name="connsiteY3" fmla="*/ 1082654 h 1085581"/>
                  <a:gd name="connsiteX4" fmla="*/ 0 w 2653010"/>
                  <a:gd name="connsiteY4" fmla="*/ 133680 h 1085581"/>
                  <a:gd name="connsiteX0" fmla="*/ 0 w 2653010"/>
                  <a:gd name="connsiteY0" fmla="*/ 75780 h 1027681"/>
                  <a:gd name="connsiteX1" fmla="*/ 2124648 w 2653010"/>
                  <a:gd name="connsiteY1" fmla="*/ 0 h 1027681"/>
                  <a:gd name="connsiteX2" fmla="*/ 2653010 w 2653010"/>
                  <a:gd name="connsiteY2" fmla="*/ 1027681 h 1027681"/>
                  <a:gd name="connsiteX3" fmla="*/ 496815 w 2653010"/>
                  <a:gd name="connsiteY3" fmla="*/ 1024754 h 1027681"/>
                  <a:gd name="connsiteX4" fmla="*/ 0 w 2653010"/>
                  <a:gd name="connsiteY4" fmla="*/ 75780 h 1027681"/>
                  <a:gd name="connsiteX0" fmla="*/ 0 w 2653010"/>
                  <a:gd name="connsiteY0" fmla="*/ 75780 h 1046653"/>
                  <a:gd name="connsiteX1" fmla="*/ 2124648 w 2653010"/>
                  <a:gd name="connsiteY1" fmla="*/ 0 h 1046653"/>
                  <a:gd name="connsiteX2" fmla="*/ 2653010 w 2653010"/>
                  <a:gd name="connsiteY2" fmla="*/ 1027681 h 1046653"/>
                  <a:gd name="connsiteX3" fmla="*/ 506168 w 2653010"/>
                  <a:gd name="connsiteY3" fmla="*/ 1046653 h 1046653"/>
                  <a:gd name="connsiteX4" fmla="*/ 0 w 2653010"/>
                  <a:gd name="connsiteY4" fmla="*/ 75780 h 1046653"/>
                  <a:gd name="connsiteX0" fmla="*/ 0 w 2653010"/>
                  <a:gd name="connsiteY0" fmla="*/ 75780 h 1143134"/>
                  <a:gd name="connsiteX1" fmla="*/ 2124648 w 2653010"/>
                  <a:gd name="connsiteY1" fmla="*/ 0 h 1143134"/>
                  <a:gd name="connsiteX2" fmla="*/ 2653010 w 2653010"/>
                  <a:gd name="connsiteY2" fmla="*/ 1027681 h 1143134"/>
                  <a:gd name="connsiteX3" fmla="*/ 549451 w 2653010"/>
                  <a:gd name="connsiteY3" fmla="*/ 1143134 h 1143134"/>
                  <a:gd name="connsiteX4" fmla="*/ 0 w 2653010"/>
                  <a:gd name="connsiteY4" fmla="*/ 75780 h 1143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3010" h="1143134">
                    <a:moveTo>
                      <a:pt x="0" y="75780"/>
                    </a:moveTo>
                    <a:lnTo>
                      <a:pt x="2124648" y="0"/>
                    </a:lnTo>
                    <a:lnTo>
                      <a:pt x="2653010" y="1027681"/>
                    </a:lnTo>
                    <a:lnTo>
                      <a:pt x="549451" y="1143134"/>
                    </a:lnTo>
                    <a:lnTo>
                      <a:pt x="0" y="75780"/>
                    </a:lnTo>
                    <a:close/>
                  </a:path>
                </a:pathLst>
              </a:custGeom>
              <a:solidFill>
                <a:schemeClr val="bg2">
                  <a:alpha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9874" name="Group 9873">
                <a:extLst>
                  <a:ext uri="{FF2B5EF4-FFF2-40B4-BE49-F238E27FC236}">
                    <a16:creationId xmlns:a16="http://schemas.microsoft.com/office/drawing/2014/main" id="{1801793E-BE44-E816-7299-4D2B9F49130A}"/>
                  </a:ext>
                </a:extLst>
              </p:cNvPr>
              <p:cNvGrpSpPr/>
              <p:nvPr/>
            </p:nvGrpSpPr>
            <p:grpSpPr>
              <a:xfrm>
                <a:off x="1075720" y="2845071"/>
                <a:ext cx="1081594" cy="1037604"/>
                <a:chOff x="1075720" y="2845071"/>
                <a:chExt cx="1081594" cy="1037604"/>
              </a:xfrm>
            </p:grpSpPr>
            <p:sp>
              <p:nvSpPr>
                <p:cNvPr id="9893" name="Freeform: Shape 9892">
                  <a:extLst>
                    <a:ext uri="{FF2B5EF4-FFF2-40B4-BE49-F238E27FC236}">
                      <a16:creationId xmlns:a16="http://schemas.microsoft.com/office/drawing/2014/main" id="{EEFCD5EB-504F-4B0A-D5CE-394CFDA7CEAB}"/>
                    </a:ext>
                  </a:extLst>
                </p:cNvPr>
                <p:cNvSpPr/>
                <p:nvPr/>
              </p:nvSpPr>
              <p:spPr>
                <a:xfrm>
                  <a:off x="1075720" y="3104172"/>
                  <a:ext cx="1044247" cy="602900"/>
                </a:xfrm>
                <a:custGeom>
                  <a:avLst/>
                  <a:gdLst>
                    <a:gd name="connsiteX0" fmla="*/ 0 w 1161716"/>
                    <a:gd name="connsiteY0" fmla="*/ 423777 h 670721"/>
                    <a:gd name="connsiteX1" fmla="*/ 733997 w 1161716"/>
                    <a:gd name="connsiteY1" fmla="*/ 0 h 670721"/>
                    <a:gd name="connsiteX2" fmla="*/ 1161717 w 1161716"/>
                    <a:gd name="connsiteY2" fmla="*/ 246945 h 670721"/>
                    <a:gd name="connsiteX3" fmla="*/ 427720 w 1161716"/>
                    <a:gd name="connsiteY3" fmla="*/ 670722 h 670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1716" h="670721">
                      <a:moveTo>
                        <a:pt x="0" y="423777"/>
                      </a:moveTo>
                      <a:lnTo>
                        <a:pt x="733997" y="0"/>
                      </a:lnTo>
                      <a:lnTo>
                        <a:pt x="1161717" y="246945"/>
                      </a:lnTo>
                      <a:lnTo>
                        <a:pt x="427720" y="670722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894" name="Freeform: Shape 9893">
                  <a:extLst>
                    <a:ext uri="{FF2B5EF4-FFF2-40B4-BE49-F238E27FC236}">
                      <a16:creationId xmlns:a16="http://schemas.microsoft.com/office/drawing/2014/main" id="{1FCF1312-D55B-9F3E-B692-9DFB59BDAFB5}"/>
                    </a:ext>
                  </a:extLst>
                </p:cNvPr>
                <p:cNvSpPr/>
                <p:nvPr/>
              </p:nvSpPr>
              <p:spPr>
                <a:xfrm>
                  <a:off x="1291727" y="3146030"/>
                  <a:ext cx="815054" cy="547317"/>
                </a:xfrm>
                <a:custGeom>
                  <a:avLst/>
                  <a:gdLst>
                    <a:gd name="connsiteX0" fmla="*/ 0 w 906741"/>
                    <a:gd name="connsiteY0" fmla="*/ 400031 h 608885"/>
                    <a:gd name="connsiteX1" fmla="*/ 692887 w 906741"/>
                    <a:gd name="connsiteY1" fmla="*/ 0 h 608885"/>
                    <a:gd name="connsiteX2" fmla="*/ 906742 w 906741"/>
                    <a:gd name="connsiteY2" fmla="*/ 208845 h 608885"/>
                    <a:gd name="connsiteX3" fmla="*/ 213865 w 906741"/>
                    <a:gd name="connsiteY3" fmla="*/ 608886 h 608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6741" h="608885">
                      <a:moveTo>
                        <a:pt x="0" y="400031"/>
                      </a:moveTo>
                      <a:lnTo>
                        <a:pt x="692887" y="0"/>
                      </a:lnTo>
                      <a:lnTo>
                        <a:pt x="906742" y="208845"/>
                      </a:lnTo>
                      <a:lnTo>
                        <a:pt x="213865" y="608886"/>
                      </a:lnTo>
                      <a:close/>
                    </a:path>
                  </a:pathLst>
                </a:custGeom>
                <a:solidFill>
                  <a:srgbClr val="DECCB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9895" name="Graphic 7674">
                  <a:extLst>
                    <a:ext uri="{FF2B5EF4-FFF2-40B4-BE49-F238E27FC236}">
                      <a16:creationId xmlns:a16="http://schemas.microsoft.com/office/drawing/2014/main" id="{DCA280DD-44C1-FB15-606E-6200D11EE935}"/>
                    </a:ext>
                  </a:extLst>
                </p:cNvPr>
                <p:cNvGrpSpPr/>
                <p:nvPr/>
              </p:nvGrpSpPr>
              <p:grpSpPr>
                <a:xfrm>
                  <a:off x="1099497" y="3111782"/>
                  <a:ext cx="887367" cy="770893"/>
                  <a:chOff x="15867183" y="1637651"/>
                  <a:chExt cx="987189" cy="857611"/>
                </a:xfrm>
                <a:solidFill>
                  <a:schemeClr val="accent1"/>
                </a:solidFill>
              </p:grpSpPr>
              <p:sp>
                <p:nvSpPr>
                  <p:cNvPr id="12195" name="Freeform: Shape 12194">
                    <a:extLst>
                      <a:ext uri="{FF2B5EF4-FFF2-40B4-BE49-F238E27FC236}">
                        <a16:creationId xmlns:a16="http://schemas.microsoft.com/office/drawing/2014/main" id="{3175B8C3-06AF-D8A0-990F-BDA74519801B}"/>
                      </a:ext>
                    </a:extLst>
                  </p:cNvPr>
                  <p:cNvSpPr/>
                  <p:nvPr/>
                </p:nvSpPr>
                <p:spPr>
                  <a:xfrm>
                    <a:off x="15867183" y="2037692"/>
                    <a:ext cx="427720" cy="246945"/>
                  </a:xfrm>
                  <a:custGeom>
                    <a:avLst/>
                    <a:gdLst>
                      <a:gd name="connsiteX0" fmla="*/ 213855 w 427720"/>
                      <a:gd name="connsiteY0" fmla="*/ 38090 h 246945"/>
                      <a:gd name="connsiteX1" fmla="*/ 0 w 427720"/>
                      <a:gd name="connsiteY1" fmla="*/ 0 h 246945"/>
                      <a:gd name="connsiteX2" fmla="*/ 427720 w 427720"/>
                      <a:gd name="connsiteY2" fmla="*/ 246945 h 246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7720" h="246945">
                        <a:moveTo>
                          <a:pt x="213855" y="38090"/>
                        </a:moveTo>
                        <a:lnTo>
                          <a:pt x="0" y="0"/>
                        </a:lnTo>
                        <a:lnTo>
                          <a:pt x="427720" y="246945"/>
                        </a:lnTo>
                        <a:close/>
                      </a:path>
                    </a:pathLst>
                  </a:custGeom>
                  <a:solidFill>
                    <a:srgbClr val="555B6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2196" name="Graphic 7674">
                    <a:extLst>
                      <a:ext uri="{FF2B5EF4-FFF2-40B4-BE49-F238E27FC236}">
                        <a16:creationId xmlns:a16="http://schemas.microsoft.com/office/drawing/2014/main" id="{D618CAAB-57A7-F2EC-401F-393F3AA933EE}"/>
                      </a:ext>
                    </a:extLst>
                  </p:cNvPr>
                  <p:cNvGrpSpPr/>
                  <p:nvPr/>
                </p:nvGrpSpPr>
                <p:grpSpPr>
                  <a:xfrm>
                    <a:off x="15869335" y="2038073"/>
                    <a:ext cx="537505" cy="357987"/>
                    <a:chOff x="15869335" y="2038073"/>
                    <a:chExt cx="537505" cy="357987"/>
                  </a:xfrm>
                  <a:solidFill>
                    <a:schemeClr val="accent1"/>
                  </a:solidFill>
                </p:grpSpPr>
                <p:grpSp>
                  <p:nvGrpSpPr>
                    <p:cNvPr id="12201" name="Graphic 7674">
                      <a:extLst>
                        <a:ext uri="{FF2B5EF4-FFF2-40B4-BE49-F238E27FC236}">
                          <a16:creationId xmlns:a16="http://schemas.microsoft.com/office/drawing/2014/main" id="{8ED442FE-38D0-BAA4-C9A2-30F9819F42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69335" y="2038073"/>
                      <a:ext cx="3381" cy="2848"/>
                      <a:chOff x="15869335" y="2038073"/>
                      <a:chExt cx="3381" cy="284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9" name="Freeform: Shape 12328">
                        <a:extLst>
                          <a:ext uri="{FF2B5EF4-FFF2-40B4-BE49-F238E27FC236}">
                            <a16:creationId xmlns:a16="http://schemas.microsoft.com/office/drawing/2014/main" id="{1A799EB1-5F87-9A84-0340-01CA7E9EC3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69335" y="2038073"/>
                        <a:ext cx="2228" cy="2152"/>
                      </a:xfrm>
                      <a:custGeom>
                        <a:avLst/>
                        <a:gdLst>
                          <a:gd name="connsiteX0" fmla="*/ 2229 w 2228"/>
                          <a:gd name="connsiteY0" fmla="*/ 391 h 2152"/>
                          <a:gd name="connsiteX1" fmla="*/ 2229 w 2228"/>
                          <a:gd name="connsiteY1" fmla="*/ 2153 h 2152"/>
                          <a:gd name="connsiteX2" fmla="*/ 1153 w 2228"/>
                          <a:gd name="connsiteY2" fmla="*/ 1543 h 2152"/>
                          <a:gd name="connsiteX3" fmla="*/ 0 w 2228"/>
                          <a:gd name="connsiteY3" fmla="*/ 848 h 2152"/>
                          <a:gd name="connsiteX4" fmla="*/ 0 w 2228"/>
                          <a:gd name="connsiteY4" fmla="*/ 0 h 2152"/>
                          <a:gd name="connsiteX5" fmla="*/ 1153 w 2228"/>
                          <a:gd name="connsiteY5" fmla="*/ 238 h 21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52">
                            <a:moveTo>
                              <a:pt x="2229" y="391"/>
                            </a:moveTo>
                            <a:lnTo>
                              <a:pt x="2229" y="2153"/>
                            </a:lnTo>
                            <a:lnTo>
                              <a:pt x="1153" y="1543"/>
                            </a:lnTo>
                            <a:lnTo>
                              <a:pt x="0" y="848"/>
                            </a:lnTo>
                            <a:lnTo>
                              <a:pt x="0" y="0"/>
                            </a:lnTo>
                            <a:lnTo>
                              <a:pt x="1153" y="238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30" name="Freeform: Shape 12329">
                        <a:extLst>
                          <a:ext uri="{FF2B5EF4-FFF2-40B4-BE49-F238E27FC236}">
                            <a16:creationId xmlns:a16="http://schemas.microsoft.com/office/drawing/2014/main" id="{55C3E492-F5FB-7D18-2AD4-A9E0F36E04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70488" y="2038311"/>
                        <a:ext cx="2228" cy="2609"/>
                      </a:xfrm>
                      <a:custGeom>
                        <a:avLst/>
                        <a:gdLst>
                          <a:gd name="connsiteX0" fmla="*/ 2229 w 2228"/>
                          <a:gd name="connsiteY0" fmla="*/ 381 h 2609"/>
                          <a:gd name="connsiteX1" fmla="*/ 2229 w 2228"/>
                          <a:gd name="connsiteY1" fmla="*/ 2610 h 2609"/>
                          <a:gd name="connsiteX2" fmla="*/ 1076 w 2228"/>
                          <a:gd name="connsiteY2" fmla="*/ 1914 h 2609"/>
                          <a:gd name="connsiteX3" fmla="*/ 0 w 2228"/>
                          <a:gd name="connsiteY3" fmla="*/ 1305 h 2609"/>
                          <a:gd name="connsiteX4" fmla="*/ 0 w 2228"/>
                          <a:gd name="connsiteY4" fmla="*/ 0 h 2609"/>
                          <a:gd name="connsiteX5" fmla="*/ 1076 w 2228"/>
                          <a:gd name="connsiteY5" fmla="*/ 152 h 26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609">
                            <a:moveTo>
                              <a:pt x="2229" y="381"/>
                            </a:moveTo>
                            <a:lnTo>
                              <a:pt x="2229" y="2610"/>
                            </a:lnTo>
                            <a:lnTo>
                              <a:pt x="1076" y="1914"/>
                            </a:ln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2" name="Graphic 7674">
                      <a:extLst>
                        <a:ext uri="{FF2B5EF4-FFF2-40B4-BE49-F238E27FC236}">
                          <a16:creationId xmlns:a16="http://schemas.microsoft.com/office/drawing/2014/main" id="{908A5B3F-83BA-8C35-50DA-4AFFFE378E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79251" y="2039844"/>
                      <a:ext cx="3381" cy="6762"/>
                      <a:chOff x="15879251" y="2039844"/>
                      <a:chExt cx="3381" cy="6762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7" name="Freeform: Shape 12326">
                        <a:extLst>
                          <a:ext uri="{FF2B5EF4-FFF2-40B4-BE49-F238E27FC236}">
                            <a16:creationId xmlns:a16="http://schemas.microsoft.com/office/drawing/2014/main" id="{F2B2E922-C7ED-D10E-A0A4-BBE5AEB30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79251" y="2039844"/>
                        <a:ext cx="2228" cy="6067"/>
                      </a:xfrm>
                      <a:custGeom>
                        <a:avLst/>
                        <a:gdLst>
                          <a:gd name="connsiteX0" fmla="*/ 2229 w 2228"/>
                          <a:gd name="connsiteY0" fmla="*/ 381 h 6067"/>
                          <a:gd name="connsiteX1" fmla="*/ 2229 w 2228"/>
                          <a:gd name="connsiteY1" fmla="*/ 6067 h 6067"/>
                          <a:gd name="connsiteX2" fmla="*/ 1153 w 2228"/>
                          <a:gd name="connsiteY2" fmla="*/ 5458 h 6067"/>
                          <a:gd name="connsiteX3" fmla="*/ 0 w 2228"/>
                          <a:gd name="connsiteY3" fmla="*/ 4839 h 6067"/>
                          <a:gd name="connsiteX4" fmla="*/ 0 w 2228"/>
                          <a:gd name="connsiteY4" fmla="*/ 0 h 6067"/>
                          <a:gd name="connsiteX5" fmla="*/ 1153 w 2228"/>
                          <a:gd name="connsiteY5" fmla="*/ 229 h 60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6067">
                            <a:moveTo>
                              <a:pt x="2229" y="381"/>
                            </a:moveTo>
                            <a:lnTo>
                              <a:pt x="2229" y="6067"/>
                            </a:lnTo>
                            <a:lnTo>
                              <a:pt x="1153" y="5458"/>
                            </a:lnTo>
                            <a:lnTo>
                              <a:pt x="0" y="4839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28" name="Freeform: Shape 12327">
                        <a:extLst>
                          <a:ext uri="{FF2B5EF4-FFF2-40B4-BE49-F238E27FC236}">
                            <a16:creationId xmlns:a16="http://schemas.microsoft.com/office/drawing/2014/main" id="{9D2F2A23-006E-93CE-9378-99104A0047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0403" y="2040073"/>
                        <a:ext cx="2228" cy="6534"/>
                      </a:xfrm>
                      <a:custGeom>
                        <a:avLst/>
                        <a:gdLst>
                          <a:gd name="connsiteX0" fmla="*/ 2229 w 2228"/>
                          <a:gd name="connsiteY0" fmla="*/ 391 h 6534"/>
                          <a:gd name="connsiteX1" fmla="*/ 2229 w 2228"/>
                          <a:gd name="connsiteY1" fmla="*/ 6534 h 6534"/>
                          <a:gd name="connsiteX2" fmla="*/ 1076 w 2228"/>
                          <a:gd name="connsiteY2" fmla="*/ 5839 h 6534"/>
                          <a:gd name="connsiteX3" fmla="*/ 0 w 2228"/>
                          <a:gd name="connsiteY3" fmla="*/ 5229 h 6534"/>
                          <a:gd name="connsiteX4" fmla="*/ 0 w 2228"/>
                          <a:gd name="connsiteY4" fmla="*/ 0 h 6534"/>
                          <a:gd name="connsiteX5" fmla="*/ 1076 w 2228"/>
                          <a:gd name="connsiteY5" fmla="*/ 152 h 65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6534">
                            <a:moveTo>
                              <a:pt x="2229" y="391"/>
                            </a:moveTo>
                            <a:lnTo>
                              <a:pt x="2229" y="6534"/>
                            </a:lnTo>
                            <a:lnTo>
                              <a:pt x="1076" y="5839"/>
                            </a:lnTo>
                            <a:lnTo>
                              <a:pt x="0" y="5229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3" name="Graphic 7674">
                      <a:extLst>
                        <a:ext uri="{FF2B5EF4-FFF2-40B4-BE49-F238E27FC236}">
                          <a16:creationId xmlns:a16="http://schemas.microsoft.com/office/drawing/2014/main" id="{20E48734-70DE-3A54-F9FC-DC7E2755AD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89166" y="2041616"/>
                      <a:ext cx="3381" cy="10753"/>
                      <a:chOff x="15889166" y="2041616"/>
                      <a:chExt cx="3381" cy="10753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5" name="Freeform: Shape 12324">
                        <a:extLst>
                          <a:ext uri="{FF2B5EF4-FFF2-40B4-BE49-F238E27FC236}">
                            <a16:creationId xmlns:a16="http://schemas.microsoft.com/office/drawing/2014/main" id="{D2B8A6FD-0CE0-A0CA-607A-742D5F2CB9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9166" y="2041616"/>
                        <a:ext cx="2228" cy="10067"/>
                      </a:xfrm>
                      <a:custGeom>
                        <a:avLst/>
                        <a:gdLst>
                          <a:gd name="connsiteX0" fmla="*/ 2229 w 2228"/>
                          <a:gd name="connsiteY0" fmla="*/ 381 h 10067"/>
                          <a:gd name="connsiteX1" fmla="*/ 2229 w 2228"/>
                          <a:gd name="connsiteY1" fmla="*/ 10068 h 10067"/>
                          <a:gd name="connsiteX2" fmla="*/ 1153 w 2228"/>
                          <a:gd name="connsiteY2" fmla="*/ 9449 h 10067"/>
                          <a:gd name="connsiteX3" fmla="*/ 0 w 2228"/>
                          <a:gd name="connsiteY3" fmla="*/ 8753 h 10067"/>
                          <a:gd name="connsiteX4" fmla="*/ 0 w 2228"/>
                          <a:gd name="connsiteY4" fmla="*/ 0 h 10067"/>
                          <a:gd name="connsiteX5" fmla="*/ 1153 w 2228"/>
                          <a:gd name="connsiteY5" fmla="*/ 229 h 100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0067">
                            <a:moveTo>
                              <a:pt x="2229" y="381"/>
                            </a:moveTo>
                            <a:lnTo>
                              <a:pt x="2229" y="10068"/>
                            </a:lnTo>
                            <a:lnTo>
                              <a:pt x="1153" y="9449"/>
                            </a:lnTo>
                            <a:lnTo>
                              <a:pt x="0" y="8753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26" name="Freeform: Shape 12325">
                        <a:extLst>
                          <a:ext uri="{FF2B5EF4-FFF2-40B4-BE49-F238E27FC236}">
                            <a16:creationId xmlns:a16="http://schemas.microsoft.com/office/drawing/2014/main" id="{E4F0A634-AA65-0EAD-AC3C-C27B6EF95D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90319" y="2041845"/>
                        <a:ext cx="2228" cy="10525"/>
                      </a:xfrm>
                      <a:custGeom>
                        <a:avLst/>
                        <a:gdLst>
                          <a:gd name="connsiteX0" fmla="*/ 2229 w 2228"/>
                          <a:gd name="connsiteY0" fmla="*/ 381 h 10525"/>
                          <a:gd name="connsiteX1" fmla="*/ 2229 w 2228"/>
                          <a:gd name="connsiteY1" fmla="*/ 10525 h 10525"/>
                          <a:gd name="connsiteX2" fmla="*/ 1076 w 2228"/>
                          <a:gd name="connsiteY2" fmla="*/ 9839 h 10525"/>
                          <a:gd name="connsiteX3" fmla="*/ 0 w 2228"/>
                          <a:gd name="connsiteY3" fmla="*/ 9220 h 10525"/>
                          <a:gd name="connsiteX4" fmla="*/ 0 w 2228"/>
                          <a:gd name="connsiteY4" fmla="*/ 0 h 10525"/>
                          <a:gd name="connsiteX5" fmla="*/ 1076 w 2228"/>
                          <a:gd name="connsiteY5" fmla="*/ 152 h 10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0525">
                            <a:moveTo>
                              <a:pt x="2229" y="381"/>
                            </a:moveTo>
                            <a:lnTo>
                              <a:pt x="2229" y="10525"/>
                            </a:lnTo>
                            <a:lnTo>
                              <a:pt x="1076" y="9839"/>
                            </a:lnTo>
                            <a:lnTo>
                              <a:pt x="0" y="9220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4" name="Graphic 7674">
                      <a:extLst>
                        <a:ext uri="{FF2B5EF4-FFF2-40B4-BE49-F238E27FC236}">
                          <a16:creationId xmlns:a16="http://schemas.microsoft.com/office/drawing/2014/main" id="{9714FBFB-1743-D8E0-3D07-90D4BF5661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99072" y="2043378"/>
                      <a:ext cx="3381" cy="14678"/>
                      <a:chOff x="15899072" y="2043378"/>
                      <a:chExt cx="3381" cy="1467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3" name="Freeform: Shape 12322">
                        <a:extLst>
                          <a:ext uri="{FF2B5EF4-FFF2-40B4-BE49-F238E27FC236}">
                            <a16:creationId xmlns:a16="http://schemas.microsoft.com/office/drawing/2014/main" id="{5C2A9333-F3B8-F313-B7D7-ED7B5E378D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99072" y="2043378"/>
                        <a:ext cx="2228" cy="13992"/>
                      </a:xfrm>
                      <a:custGeom>
                        <a:avLst/>
                        <a:gdLst>
                          <a:gd name="connsiteX0" fmla="*/ 2229 w 2228"/>
                          <a:gd name="connsiteY0" fmla="*/ 381 h 13992"/>
                          <a:gd name="connsiteX1" fmla="*/ 2229 w 2228"/>
                          <a:gd name="connsiteY1" fmla="*/ 13992 h 13992"/>
                          <a:gd name="connsiteX2" fmla="*/ 1153 w 2228"/>
                          <a:gd name="connsiteY2" fmla="*/ 13373 h 13992"/>
                          <a:gd name="connsiteX3" fmla="*/ 0 w 2228"/>
                          <a:gd name="connsiteY3" fmla="*/ 12764 h 13992"/>
                          <a:gd name="connsiteX4" fmla="*/ 0 w 2228"/>
                          <a:gd name="connsiteY4" fmla="*/ 0 h 13992"/>
                          <a:gd name="connsiteX5" fmla="*/ 1153 w 2228"/>
                          <a:gd name="connsiteY5" fmla="*/ 229 h 13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3992">
                            <a:moveTo>
                              <a:pt x="2229" y="381"/>
                            </a:moveTo>
                            <a:lnTo>
                              <a:pt x="2229" y="13992"/>
                            </a:lnTo>
                            <a:lnTo>
                              <a:pt x="1153" y="13373"/>
                            </a:lnTo>
                            <a:lnTo>
                              <a:pt x="0" y="12764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24" name="Freeform: Shape 12323">
                        <a:extLst>
                          <a:ext uri="{FF2B5EF4-FFF2-40B4-BE49-F238E27FC236}">
                            <a16:creationId xmlns:a16="http://schemas.microsoft.com/office/drawing/2014/main" id="{C1C0C23C-E481-169C-A721-86052C491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00225" y="2043607"/>
                        <a:ext cx="2228" cy="14449"/>
                      </a:xfrm>
                      <a:custGeom>
                        <a:avLst/>
                        <a:gdLst>
                          <a:gd name="connsiteX0" fmla="*/ 2229 w 2228"/>
                          <a:gd name="connsiteY0" fmla="*/ 391 h 14449"/>
                          <a:gd name="connsiteX1" fmla="*/ 2229 w 2228"/>
                          <a:gd name="connsiteY1" fmla="*/ 14449 h 14449"/>
                          <a:gd name="connsiteX2" fmla="*/ 1076 w 2228"/>
                          <a:gd name="connsiteY2" fmla="*/ 13764 h 14449"/>
                          <a:gd name="connsiteX3" fmla="*/ 0 w 2228"/>
                          <a:gd name="connsiteY3" fmla="*/ 13144 h 14449"/>
                          <a:gd name="connsiteX4" fmla="*/ 0 w 2228"/>
                          <a:gd name="connsiteY4" fmla="*/ 0 h 14449"/>
                          <a:gd name="connsiteX5" fmla="*/ 1076 w 2228"/>
                          <a:gd name="connsiteY5" fmla="*/ 152 h 14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4449">
                            <a:moveTo>
                              <a:pt x="2229" y="391"/>
                            </a:moveTo>
                            <a:lnTo>
                              <a:pt x="2229" y="14449"/>
                            </a:lnTo>
                            <a:lnTo>
                              <a:pt x="1076" y="13764"/>
                            </a:lnTo>
                            <a:lnTo>
                              <a:pt x="0" y="13144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5" name="Graphic 7674">
                      <a:extLst>
                        <a:ext uri="{FF2B5EF4-FFF2-40B4-BE49-F238E27FC236}">
                          <a16:creationId xmlns:a16="http://schemas.microsoft.com/office/drawing/2014/main" id="{F080FC66-9D8C-E58F-BC38-F30AB4C869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08988" y="2045150"/>
                      <a:ext cx="3381" cy="18592"/>
                      <a:chOff x="15908988" y="2045150"/>
                      <a:chExt cx="3381" cy="18592"/>
                    </a:xfrm>
                    <a:solidFill>
                      <a:schemeClr val="accent1"/>
                    </a:solidFill>
                  </p:grpSpPr>
                  <p:sp>
                    <p:nvSpPr>
                      <p:cNvPr id="12321" name="Freeform: Shape 12320">
                        <a:extLst>
                          <a:ext uri="{FF2B5EF4-FFF2-40B4-BE49-F238E27FC236}">
                            <a16:creationId xmlns:a16="http://schemas.microsoft.com/office/drawing/2014/main" id="{CB51A1CD-8946-7ECA-5111-0D05E6884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08988" y="2045150"/>
                        <a:ext cx="2228" cy="17983"/>
                      </a:xfrm>
                      <a:custGeom>
                        <a:avLst/>
                        <a:gdLst>
                          <a:gd name="connsiteX0" fmla="*/ 2229 w 2228"/>
                          <a:gd name="connsiteY0" fmla="*/ 381 h 17983"/>
                          <a:gd name="connsiteX1" fmla="*/ 2229 w 2228"/>
                          <a:gd name="connsiteY1" fmla="*/ 17983 h 17983"/>
                          <a:gd name="connsiteX2" fmla="*/ 1153 w 2228"/>
                          <a:gd name="connsiteY2" fmla="*/ 17364 h 17983"/>
                          <a:gd name="connsiteX3" fmla="*/ 0 w 2228"/>
                          <a:gd name="connsiteY3" fmla="*/ 16678 h 17983"/>
                          <a:gd name="connsiteX4" fmla="*/ 0 w 2228"/>
                          <a:gd name="connsiteY4" fmla="*/ 0 h 17983"/>
                          <a:gd name="connsiteX5" fmla="*/ 1153 w 2228"/>
                          <a:gd name="connsiteY5" fmla="*/ 229 h 17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7983">
                            <a:moveTo>
                              <a:pt x="2229" y="381"/>
                            </a:moveTo>
                            <a:lnTo>
                              <a:pt x="2229" y="17983"/>
                            </a:lnTo>
                            <a:lnTo>
                              <a:pt x="1153" y="17364"/>
                            </a:lnTo>
                            <a:lnTo>
                              <a:pt x="0" y="16678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22" name="Freeform: Shape 12321">
                        <a:extLst>
                          <a:ext uri="{FF2B5EF4-FFF2-40B4-BE49-F238E27FC236}">
                            <a16:creationId xmlns:a16="http://schemas.microsoft.com/office/drawing/2014/main" id="{7E58D939-7FE8-E36E-DE39-4E3A7FB7CC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10140" y="2045378"/>
                        <a:ext cx="2228" cy="18364"/>
                      </a:xfrm>
                      <a:custGeom>
                        <a:avLst/>
                        <a:gdLst>
                          <a:gd name="connsiteX0" fmla="*/ 2229 w 2228"/>
                          <a:gd name="connsiteY0" fmla="*/ 381 h 18364"/>
                          <a:gd name="connsiteX1" fmla="*/ 2229 w 2228"/>
                          <a:gd name="connsiteY1" fmla="*/ 18364 h 18364"/>
                          <a:gd name="connsiteX2" fmla="*/ 1076 w 2228"/>
                          <a:gd name="connsiteY2" fmla="*/ 17755 h 18364"/>
                          <a:gd name="connsiteX3" fmla="*/ 0 w 2228"/>
                          <a:gd name="connsiteY3" fmla="*/ 17136 h 18364"/>
                          <a:gd name="connsiteX4" fmla="*/ 0 w 2228"/>
                          <a:gd name="connsiteY4" fmla="*/ 0 h 18364"/>
                          <a:gd name="connsiteX5" fmla="*/ 1076 w 2228"/>
                          <a:gd name="connsiteY5" fmla="*/ 152 h 18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364">
                            <a:moveTo>
                              <a:pt x="2229" y="381"/>
                            </a:moveTo>
                            <a:lnTo>
                              <a:pt x="2229" y="18364"/>
                            </a:lnTo>
                            <a:lnTo>
                              <a:pt x="1076" y="17755"/>
                            </a:lnTo>
                            <a:lnTo>
                              <a:pt x="0" y="17136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6" name="Graphic 7674">
                      <a:extLst>
                        <a:ext uri="{FF2B5EF4-FFF2-40B4-BE49-F238E27FC236}">
                          <a16:creationId xmlns:a16="http://schemas.microsoft.com/office/drawing/2014/main" id="{5149F877-585A-A685-6948-1203583780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18903" y="2046912"/>
                      <a:ext cx="3381" cy="22593"/>
                      <a:chOff x="15918903" y="2046912"/>
                      <a:chExt cx="3381" cy="22593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9" name="Freeform: Shape 12318">
                        <a:extLst>
                          <a:ext uri="{FF2B5EF4-FFF2-40B4-BE49-F238E27FC236}">
                            <a16:creationId xmlns:a16="http://schemas.microsoft.com/office/drawing/2014/main" id="{91CA2E88-A385-8961-C642-2128FD6FCF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18903" y="2046912"/>
                        <a:ext cx="2228" cy="21907"/>
                      </a:xfrm>
                      <a:custGeom>
                        <a:avLst/>
                        <a:gdLst>
                          <a:gd name="connsiteX0" fmla="*/ 2229 w 2228"/>
                          <a:gd name="connsiteY0" fmla="*/ 391 h 21907"/>
                          <a:gd name="connsiteX1" fmla="*/ 2229 w 2228"/>
                          <a:gd name="connsiteY1" fmla="*/ 21908 h 21907"/>
                          <a:gd name="connsiteX2" fmla="*/ 1153 w 2228"/>
                          <a:gd name="connsiteY2" fmla="*/ 21288 h 21907"/>
                          <a:gd name="connsiteX3" fmla="*/ 0 w 2228"/>
                          <a:gd name="connsiteY3" fmla="*/ 20679 h 21907"/>
                          <a:gd name="connsiteX4" fmla="*/ 0 w 2228"/>
                          <a:gd name="connsiteY4" fmla="*/ 0 h 21907"/>
                          <a:gd name="connsiteX5" fmla="*/ 1153 w 2228"/>
                          <a:gd name="connsiteY5" fmla="*/ 229 h 219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907">
                            <a:moveTo>
                              <a:pt x="2229" y="391"/>
                            </a:moveTo>
                            <a:lnTo>
                              <a:pt x="2229" y="21908"/>
                            </a:lnTo>
                            <a:lnTo>
                              <a:pt x="1153" y="21288"/>
                            </a:lnTo>
                            <a:lnTo>
                              <a:pt x="0" y="20679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20" name="Freeform: Shape 12319">
                        <a:extLst>
                          <a:ext uri="{FF2B5EF4-FFF2-40B4-BE49-F238E27FC236}">
                            <a16:creationId xmlns:a16="http://schemas.microsoft.com/office/drawing/2014/main" id="{9F2C3320-C0A6-58D9-3A31-126B367DF3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20056" y="2047141"/>
                        <a:ext cx="2228" cy="22364"/>
                      </a:xfrm>
                      <a:custGeom>
                        <a:avLst/>
                        <a:gdLst>
                          <a:gd name="connsiteX0" fmla="*/ 2229 w 2228"/>
                          <a:gd name="connsiteY0" fmla="*/ 391 h 22364"/>
                          <a:gd name="connsiteX1" fmla="*/ 2229 w 2228"/>
                          <a:gd name="connsiteY1" fmla="*/ 22365 h 22364"/>
                          <a:gd name="connsiteX2" fmla="*/ 1076 w 2228"/>
                          <a:gd name="connsiteY2" fmla="*/ 21679 h 22364"/>
                          <a:gd name="connsiteX3" fmla="*/ 0 w 2228"/>
                          <a:gd name="connsiteY3" fmla="*/ 21060 h 22364"/>
                          <a:gd name="connsiteX4" fmla="*/ 0 w 2228"/>
                          <a:gd name="connsiteY4" fmla="*/ 0 h 22364"/>
                          <a:gd name="connsiteX5" fmla="*/ 1076 w 2228"/>
                          <a:gd name="connsiteY5" fmla="*/ 162 h 22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2364">
                            <a:moveTo>
                              <a:pt x="2229" y="391"/>
                            </a:moveTo>
                            <a:lnTo>
                              <a:pt x="2229" y="22365"/>
                            </a:lnTo>
                            <a:lnTo>
                              <a:pt x="1076" y="21679"/>
                            </a:lnTo>
                            <a:lnTo>
                              <a:pt x="0" y="21060"/>
                            </a:lnTo>
                            <a:lnTo>
                              <a:pt x="0" y="0"/>
                            </a:lnTo>
                            <a:lnTo>
                              <a:pt x="1076" y="16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7" name="Graphic 7674">
                      <a:extLst>
                        <a:ext uri="{FF2B5EF4-FFF2-40B4-BE49-F238E27FC236}">
                          <a16:creationId xmlns:a16="http://schemas.microsoft.com/office/drawing/2014/main" id="{2E413917-2577-FE5F-D714-C899865C13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28819" y="2048684"/>
                      <a:ext cx="3381" cy="26517"/>
                      <a:chOff x="15928819" y="2048684"/>
                      <a:chExt cx="3381" cy="26517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7" name="Freeform: Shape 12316">
                        <a:extLst>
                          <a:ext uri="{FF2B5EF4-FFF2-40B4-BE49-F238E27FC236}">
                            <a16:creationId xmlns:a16="http://schemas.microsoft.com/office/drawing/2014/main" id="{90237BBD-DE6D-48A5-2AE4-5E8EE6B46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28819" y="2048684"/>
                        <a:ext cx="2228" cy="25898"/>
                      </a:xfrm>
                      <a:custGeom>
                        <a:avLst/>
                        <a:gdLst>
                          <a:gd name="connsiteX0" fmla="*/ 2229 w 2228"/>
                          <a:gd name="connsiteY0" fmla="*/ 381 h 25898"/>
                          <a:gd name="connsiteX1" fmla="*/ 2229 w 2228"/>
                          <a:gd name="connsiteY1" fmla="*/ 25898 h 25898"/>
                          <a:gd name="connsiteX2" fmla="*/ 1076 w 2228"/>
                          <a:gd name="connsiteY2" fmla="*/ 25203 h 25898"/>
                          <a:gd name="connsiteX3" fmla="*/ 0 w 2228"/>
                          <a:gd name="connsiteY3" fmla="*/ 24594 h 25898"/>
                          <a:gd name="connsiteX4" fmla="*/ 0 w 2228"/>
                          <a:gd name="connsiteY4" fmla="*/ 0 h 25898"/>
                          <a:gd name="connsiteX5" fmla="*/ 1076 w 2228"/>
                          <a:gd name="connsiteY5" fmla="*/ 152 h 258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5898">
                            <a:moveTo>
                              <a:pt x="2229" y="381"/>
                            </a:moveTo>
                            <a:lnTo>
                              <a:pt x="2229" y="25898"/>
                            </a:lnTo>
                            <a:lnTo>
                              <a:pt x="1076" y="25203"/>
                            </a:lnTo>
                            <a:lnTo>
                              <a:pt x="0" y="24594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18" name="Freeform: Shape 12317">
                        <a:extLst>
                          <a:ext uri="{FF2B5EF4-FFF2-40B4-BE49-F238E27FC236}">
                            <a16:creationId xmlns:a16="http://schemas.microsoft.com/office/drawing/2014/main" id="{8E4AB0D3-ED55-D41E-7498-10D817B400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29895" y="2048836"/>
                        <a:ext cx="2305" cy="26365"/>
                      </a:xfrm>
                      <a:custGeom>
                        <a:avLst/>
                        <a:gdLst>
                          <a:gd name="connsiteX0" fmla="*/ 2305 w 2305"/>
                          <a:gd name="connsiteY0" fmla="*/ 457 h 26365"/>
                          <a:gd name="connsiteX1" fmla="*/ 2305 w 2305"/>
                          <a:gd name="connsiteY1" fmla="*/ 26365 h 26365"/>
                          <a:gd name="connsiteX2" fmla="*/ 1153 w 2305"/>
                          <a:gd name="connsiteY2" fmla="*/ 25746 h 26365"/>
                          <a:gd name="connsiteX3" fmla="*/ 0 w 2305"/>
                          <a:gd name="connsiteY3" fmla="*/ 25051 h 26365"/>
                          <a:gd name="connsiteX4" fmla="*/ 0 w 2305"/>
                          <a:gd name="connsiteY4" fmla="*/ 0 h 26365"/>
                          <a:gd name="connsiteX5" fmla="*/ 1153 w 2305"/>
                          <a:gd name="connsiteY5" fmla="*/ 229 h 263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6365">
                            <a:moveTo>
                              <a:pt x="2305" y="457"/>
                            </a:moveTo>
                            <a:lnTo>
                              <a:pt x="2305" y="26365"/>
                            </a:lnTo>
                            <a:lnTo>
                              <a:pt x="1153" y="25746"/>
                            </a:lnTo>
                            <a:lnTo>
                              <a:pt x="0" y="25051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8" name="Graphic 7674">
                      <a:extLst>
                        <a:ext uri="{FF2B5EF4-FFF2-40B4-BE49-F238E27FC236}">
                          <a16:creationId xmlns:a16="http://schemas.microsoft.com/office/drawing/2014/main" id="{F43812FA-3C7B-053A-BDD6-A197E0EB86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38734" y="2050446"/>
                      <a:ext cx="3381" cy="30518"/>
                      <a:chOff x="15938734" y="2050446"/>
                      <a:chExt cx="3381" cy="3051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5" name="Freeform: Shape 12314">
                        <a:extLst>
                          <a:ext uri="{FF2B5EF4-FFF2-40B4-BE49-F238E27FC236}">
                            <a16:creationId xmlns:a16="http://schemas.microsoft.com/office/drawing/2014/main" id="{3E48E203-1785-26D5-4840-8A04DEF383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8734" y="2050446"/>
                        <a:ext cx="2228" cy="29822"/>
                      </a:xfrm>
                      <a:custGeom>
                        <a:avLst/>
                        <a:gdLst>
                          <a:gd name="connsiteX0" fmla="*/ 2229 w 2228"/>
                          <a:gd name="connsiteY0" fmla="*/ 391 h 29822"/>
                          <a:gd name="connsiteX1" fmla="*/ 2229 w 2228"/>
                          <a:gd name="connsiteY1" fmla="*/ 29823 h 29822"/>
                          <a:gd name="connsiteX2" fmla="*/ 1076 w 2228"/>
                          <a:gd name="connsiteY2" fmla="*/ 29204 h 29822"/>
                          <a:gd name="connsiteX3" fmla="*/ 0 w 2228"/>
                          <a:gd name="connsiteY3" fmla="*/ 28594 h 29822"/>
                          <a:gd name="connsiteX4" fmla="*/ 0 w 2228"/>
                          <a:gd name="connsiteY4" fmla="*/ 0 h 29822"/>
                          <a:gd name="connsiteX5" fmla="*/ 1076 w 2228"/>
                          <a:gd name="connsiteY5" fmla="*/ 162 h 29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9822">
                            <a:moveTo>
                              <a:pt x="2229" y="391"/>
                            </a:moveTo>
                            <a:lnTo>
                              <a:pt x="2229" y="29823"/>
                            </a:lnTo>
                            <a:lnTo>
                              <a:pt x="1076" y="29204"/>
                            </a:lnTo>
                            <a:lnTo>
                              <a:pt x="0" y="28594"/>
                            </a:lnTo>
                            <a:lnTo>
                              <a:pt x="0" y="0"/>
                            </a:lnTo>
                            <a:lnTo>
                              <a:pt x="1076" y="16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16" name="Freeform: Shape 12315">
                        <a:extLst>
                          <a:ext uri="{FF2B5EF4-FFF2-40B4-BE49-F238E27FC236}">
                            <a16:creationId xmlns:a16="http://schemas.microsoft.com/office/drawing/2014/main" id="{54875F72-E40E-9BDF-85E6-2DF59C52EE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9811" y="2050608"/>
                        <a:ext cx="2305" cy="30356"/>
                      </a:xfrm>
                      <a:custGeom>
                        <a:avLst/>
                        <a:gdLst>
                          <a:gd name="connsiteX0" fmla="*/ 2305 w 2305"/>
                          <a:gd name="connsiteY0" fmla="*/ 457 h 30356"/>
                          <a:gd name="connsiteX1" fmla="*/ 2305 w 2305"/>
                          <a:gd name="connsiteY1" fmla="*/ 30356 h 30356"/>
                          <a:gd name="connsiteX2" fmla="*/ 1153 w 2305"/>
                          <a:gd name="connsiteY2" fmla="*/ 29661 h 30356"/>
                          <a:gd name="connsiteX3" fmla="*/ 0 w 2305"/>
                          <a:gd name="connsiteY3" fmla="*/ 29042 h 30356"/>
                          <a:gd name="connsiteX4" fmla="*/ 0 w 2305"/>
                          <a:gd name="connsiteY4" fmla="*/ 0 h 30356"/>
                          <a:gd name="connsiteX5" fmla="*/ 1153 w 2305"/>
                          <a:gd name="connsiteY5" fmla="*/ 229 h 303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0356">
                            <a:moveTo>
                              <a:pt x="2305" y="457"/>
                            </a:moveTo>
                            <a:lnTo>
                              <a:pt x="2305" y="30356"/>
                            </a:lnTo>
                            <a:lnTo>
                              <a:pt x="1153" y="29661"/>
                            </a:lnTo>
                            <a:lnTo>
                              <a:pt x="0" y="29042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09" name="Graphic 7674">
                      <a:extLst>
                        <a:ext uri="{FF2B5EF4-FFF2-40B4-BE49-F238E27FC236}">
                          <a16:creationId xmlns:a16="http://schemas.microsoft.com/office/drawing/2014/main" id="{CC2BE738-119F-8FDF-150F-28EA929A20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48650" y="2052217"/>
                      <a:ext cx="3381" cy="34432"/>
                      <a:chOff x="15948650" y="2052217"/>
                      <a:chExt cx="3381" cy="34432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3" name="Freeform: Shape 12312">
                        <a:extLst>
                          <a:ext uri="{FF2B5EF4-FFF2-40B4-BE49-F238E27FC236}">
                            <a16:creationId xmlns:a16="http://schemas.microsoft.com/office/drawing/2014/main" id="{5D4664C0-3FCF-EC68-63C9-6FB1E654A0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48650" y="2052217"/>
                        <a:ext cx="2228" cy="33813"/>
                      </a:xfrm>
                      <a:custGeom>
                        <a:avLst/>
                        <a:gdLst>
                          <a:gd name="connsiteX0" fmla="*/ 2229 w 2228"/>
                          <a:gd name="connsiteY0" fmla="*/ 381 h 33813"/>
                          <a:gd name="connsiteX1" fmla="*/ 2229 w 2228"/>
                          <a:gd name="connsiteY1" fmla="*/ 33814 h 33813"/>
                          <a:gd name="connsiteX2" fmla="*/ 1076 w 2228"/>
                          <a:gd name="connsiteY2" fmla="*/ 33128 h 33813"/>
                          <a:gd name="connsiteX3" fmla="*/ 0 w 2228"/>
                          <a:gd name="connsiteY3" fmla="*/ 32509 h 33813"/>
                          <a:gd name="connsiteX4" fmla="*/ 0 w 2228"/>
                          <a:gd name="connsiteY4" fmla="*/ 0 h 33813"/>
                          <a:gd name="connsiteX5" fmla="*/ 1076 w 2228"/>
                          <a:gd name="connsiteY5" fmla="*/ 152 h 338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33813">
                            <a:moveTo>
                              <a:pt x="2229" y="381"/>
                            </a:moveTo>
                            <a:lnTo>
                              <a:pt x="2229" y="33814"/>
                            </a:lnTo>
                            <a:lnTo>
                              <a:pt x="1076" y="33128"/>
                            </a:lnTo>
                            <a:lnTo>
                              <a:pt x="0" y="32509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14" name="Freeform: Shape 12313">
                        <a:extLst>
                          <a:ext uri="{FF2B5EF4-FFF2-40B4-BE49-F238E27FC236}">
                            <a16:creationId xmlns:a16="http://schemas.microsoft.com/office/drawing/2014/main" id="{B31FC98C-ED6A-9DFF-DC7A-5639CDD0E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49726" y="2052370"/>
                        <a:ext cx="2305" cy="34280"/>
                      </a:xfrm>
                      <a:custGeom>
                        <a:avLst/>
                        <a:gdLst>
                          <a:gd name="connsiteX0" fmla="*/ 2305 w 2305"/>
                          <a:gd name="connsiteY0" fmla="*/ 467 h 34280"/>
                          <a:gd name="connsiteX1" fmla="*/ 2305 w 2305"/>
                          <a:gd name="connsiteY1" fmla="*/ 34280 h 34280"/>
                          <a:gd name="connsiteX2" fmla="*/ 1153 w 2305"/>
                          <a:gd name="connsiteY2" fmla="*/ 33661 h 34280"/>
                          <a:gd name="connsiteX3" fmla="*/ 0 w 2305"/>
                          <a:gd name="connsiteY3" fmla="*/ 32976 h 34280"/>
                          <a:gd name="connsiteX4" fmla="*/ 0 w 2305"/>
                          <a:gd name="connsiteY4" fmla="*/ 0 h 34280"/>
                          <a:gd name="connsiteX5" fmla="*/ 1153 w 2305"/>
                          <a:gd name="connsiteY5" fmla="*/ 229 h 34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4280">
                            <a:moveTo>
                              <a:pt x="2305" y="467"/>
                            </a:moveTo>
                            <a:lnTo>
                              <a:pt x="2305" y="34280"/>
                            </a:lnTo>
                            <a:lnTo>
                              <a:pt x="1153" y="33661"/>
                            </a:lnTo>
                            <a:lnTo>
                              <a:pt x="0" y="32976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0" name="Graphic 7674">
                      <a:extLst>
                        <a:ext uri="{FF2B5EF4-FFF2-40B4-BE49-F238E27FC236}">
                          <a16:creationId xmlns:a16="http://schemas.microsoft.com/office/drawing/2014/main" id="{BE22304F-AD2F-E0D5-D275-70C44BDB12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58556" y="2053989"/>
                      <a:ext cx="3381" cy="38423"/>
                      <a:chOff x="15958556" y="2053989"/>
                      <a:chExt cx="3381" cy="38423"/>
                    </a:xfrm>
                    <a:solidFill>
                      <a:schemeClr val="accent1"/>
                    </a:solidFill>
                  </p:grpSpPr>
                  <p:sp>
                    <p:nvSpPr>
                      <p:cNvPr id="12311" name="Freeform: Shape 12310">
                        <a:extLst>
                          <a:ext uri="{FF2B5EF4-FFF2-40B4-BE49-F238E27FC236}">
                            <a16:creationId xmlns:a16="http://schemas.microsoft.com/office/drawing/2014/main" id="{F658923E-6A75-B1CD-D38A-A3E714FC9C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58556" y="2053989"/>
                        <a:ext cx="2228" cy="37728"/>
                      </a:xfrm>
                      <a:custGeom>
                        <a:avLst/>
                        <a:gdLst>
                          <a:gd name="connsiteX0" fmla="*/ 2229 w 2228"/>
                          <a:gd name="connsiteY0" fmla="*/ 381 h 37728"/>
                          <a:gd name="connsiteX1" fmla="*/ 2229 w 2228"/>
                          <a:gd name="connsiteY1" fmla="*/ 37729 h 37728"/>
                          <a:gd name="connsiteX2" fmla="*/ 1076 w 2228"/>
                          <a:gd name="connsiteY2" fmla="*/ 37119 h 37728"/>
                          <a:gd name="connsiteX3" fmla="*/ 0 w 2228"/>
                          <a:gd name="connsiteY3" fmla="*/ 36424 h 37728"/>
                          <a:gd name="connsiteX4" fmla="*/ 0 w 2228"/>
                          <a:gd name="connsiteY4" fmla="*/ 0 h 37728"/>
                          <a:gd name="connsiteX5" fmla="*/ 1076 w 2228"/>
                          <a:gd name="connsiteY5" fmla="*/ 152 h 377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37728">
                            <a:moveTo>
                              <a:pt x="2229" y="381"/>
                            </a:moveTo>
                            <a:lnTo>
                              <a:pt x="2229" y="37729"/>
                            </a:lnTo>
                            <a:lnTo>
                              <a:pt x="1076" y="37119"/>
                            </a:lnTo>
                            <a:lnTo>
                              <a:pt x="0" y="36424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12" name="Freeform: Shape 12311">
                        <a:extLst>
                          <a:ext uri="{FF2B5EF4-FFF2-40B4-BE49-F238E27FC236}">
                            <a16:creationId xmlns:a16="http://schemas.microsoft.com/office/drawing/2014/main" id="{9AA4434F-4E31-236D-C395-88C2A39B41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59632" y="2054141"/>
                        <a:ext cx="2305" cy="38271"/>
                      </a:xfrm>
                      <a:custGeom>
                        <a:avLst/>
                        <a:gdLst>
                          <a:gd name="connsiteX0" fmla="*/ 2305 w 2305"/>
                          <a:gd name="connsiteY0" fmla="*/ 457 h 38271"/>
                          <a:gd name="connsiteX1" fmla="*/ 2305 w 2305"/>
                          <a:gd name="connsiteY1" fmla="*/ 38271 h 38271"/>
                          <a:gd name="connsiteX2" fmla="*/ 1153 w 2305"/>
                          <a:gd name="connsiteY2" fmla="*/ 37576 h 38271"/>
                          <a:gd name="connsiteX3" fmla="*/ 0 w 2305"/>
                          <a:gd name="connsiteY3" fmla="*/ 36966 h 38271"/>
                          <a:gd name="connsiteX4" fmla="*/ 0 w 2305"/>
                          <a:gd name="connsiteY4" fmla="*/ 0 h 38271"/>
                          <a:gd name="connsiteX5" fmla="*/ 1153 w 2305"/>
                          <a:gd name="connsiteY5" fmla="*/ 229 h 382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8271">
                            <a:moveTo>
                              <a:pt x="2305" y="457"/>
                            </a:moveTo>
                            <a:lnTo>
                              <a:pt x="2305" y="38271"/>
                            </a:lnTo>
                            <a:lnTo>
                              <a:pt x="1153" y="37576"/>
                            </a:lnTo>
                            <a:lnTo>
                              <a:pt x="0" y="36966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1" name="Graphic 7674">
                      <a:extLst>
                        <a:ext uri="{FF2B5EF4-FFF2-40B4-BE49-F238E27FC236}">
                          <a16:creationId xmlns:a16="http://schemas.microsoft.com/office/drawing/2014/main" id="{1439E3C0-57E4-52FF-D3EF-CE4C71F684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68472" y="2055751"/>
                      <a:ext cx="3381" cy="42348"/>
                      <a:chOff x="15968472" y="2055751"/>
                      <a:chExt cx="3381" cy="4234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9" name="Freeform: Shape 12308">
                        <a:extLst>
                          <a:ext uri="{FF2B5EF4-FFF2-40B4-BE49-F238E27FC236}">
                            <a16:creationId xmlns:a16="http://schemas.microsoft.com/office/drawing/2014/main" id="{3461E2CF-8F4A-EAF9-3926-90B87629E0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68472" y="2055751"/>
                        <a:ext cx="2228" cy="41728"/>
                      </a:xfrm>
                      <a:custGeom>
                        <a:avLst/>
                        <a:gdLst>
                          <a:gd name="connsiteX0" fmla="*/ 2229 w 2228"/>
                          <a:gd name="connsiteY0" fmla="*/ 391 h 41728"/>
                          <a:gd name="connsiteX1" fmla="*/ 2229 w 2228"/>
                          <a:gd name="connsiteY1" fmla="*/ 41729 h 41728"/>
                          <a:gd name="connsiteX2" fmla="*/ 1076 w 2228"/>
                          <a:gd name="connsiteY2" fmla="*/ 41043 h 41728"/>
                          <a:gd name="connsiteX3" fmla="*/ 0 w 2228"/>
                          <a:gd name="connsiteY3" fmla="*/ 40424 h 41728"/>
                          <a:gd name="connsiteX4" fmla="*/ 0 w 2228"/>
                          <a:gd name="connsiteY4" fmla="*/ 0 h 41728"/>
                          <a:gd name="connsiteX5" fmla="*/ 1076 w 2228"/>
                          <a:gd name="connsiteY5" fmla="*/ 152 h 417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41728">
                            <a:moveTo>
                              <a:pt x="2229" y="391"/>
                            </a:moveTo>
                            <a:lnTo>
                              <a:pt x="2229" y="41729"/>
                            </a:lnTo>
                            <a:lnTo>
                              <a:pt x="1076" y="41043"/>
                            </a:lnTo>
                            <a:lnTo>
                              <a:pt x="0" y="40424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10" name="Freeform: Shape 12309">
                        <a:extLst>
                          <a:ext uri="{FF2B5EF4-FFF2-40B4-BE49-F238E27FC236}">
                            <a16:creationId xmlns:a16="http://schemas.microsoft.com/office/drawing/2014/main" id="{39A53E75-B72C-F188-2AF2-ECA86FBB6F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69548" y="2055904"/>
                        <a:ext cx="2304" cy="42195"/>
                      </a:xfrm>
                      <a:custGeom>
                        <a:avLst/>
                        <a:gdLst>
                          <a:gd name="connsiteX0" fmla="*/ 2305 w 2304"/>
                          <a:gd name="connsiteY0" fmla="*/ 467 h 42195"/>
                          <a:gd name="connsiteX1" fmla="*/ 2305 w 2304"/>
                          <a:gd name="connsiteY1" fmla="*/ 42196 h 42195"/>
                          <a:gd name="connsiteX2" fmla="*/ 1152 w 2304"/>
                          <a:gd name="connsiteY2" fmla="*/ 41577 h 42195"/>
                          <a:gd name="connsiteX3" fmla="*/ 0 w 2304"/>
                          <a:gd name="connsiteY3" fmla="*/ 40891 h 42195"/>
                          <a:gd name="connsiteX4" fmla="*/ 0 w 2304"/>
                          <a:gd name="connsiteY4" fmla="*/ 0 h 42195"/>
                          <a:gd name="connsiteX5" fmla="*/ 1152 w 2304"/>
                          <a:gd name="connsiteY5" fmla="*/ 238 h 42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42195">
                            <a:moveTo>
                              <a:pt x="2305" y="467"/>
                            </a:moveTo>
                            <a:lnTo>
                              <a:pt x="2305" y="42196"/>
                            </a:lnTo>
                            <a:lnTo>
                              <a:pt x="1152" y="41577"/>
                            </a:lnTo>
                            <a:lnTo>
                              <a:pt x="0" y="40891"/>
                            </a:lnTo>
                            <a:lnTo>
                              <a:pt x="0" y="0"/>
                            </a:lnTo>
                            <a:lnTo>
                              <a:pt x="1152" y="238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2" name="Graphic 7674">
                      <a:extLst>
                        <a:ext uri="{FF2B5EF4-FFF2-40B4-BE49-F238E27FC236}">
                          <a16:creationId xmlns:a16="http://schemas.microsoft.com/office/drawing/2014/main" id="{649AC632-5A66-B546-5F70-15AB2A25CE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78387" y="2057523"/>
                      <a:ext cx="3381" cy="46339"/>
                      <a:chOff x="15978387" y="2057523"/>
                      <a:chExt cx="3381" cy="46339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7" name="Freeform: Shape 12306">
                        <a:extLst>
                          <a:ext uri="{FF2B5EF4-FFF2-40B4-BE49-F238E27FC236}">
                            <a16:creationId xmlns:a16="http://schemas.microsoft.com/office/drawing/2014/main" id="{686D9AFF-A465-0959-5958-7839BA3E97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78387" y="2057523"/>
                        <a:ext cx="2228" cy="45643"/>
                      </a:xfrm>
                      <a:custGeom>
                        <a:avLst/>
                        <a:gdLst>
                          <a:gd name="connsiteX0" fmla="*/ 2229 w 2228"/>
                          <a:gd name="connsiteY0" fmla="*/ 381 h 45643"/>
                          <a:gd name="connsiteX1" fmla="*/ 2229 w 2228"/>
                          <a:gd name="connsiteY1" fmla="*/ 45644 h 45643"/>
                          <a:gd name="connsiteX2" fmla="*/ 1076 w 2228"/>
                          <a:gd name="connsiteY2" fmla="*/ 45034 h 45643"/>
                          <a:gd name="connsiteX3" fmla="*/ 0 w 2228"/>
                          <a:gd name="connsiteY3" fmla="*/ 44339 h 45643"/>
                          <a:gd name="connsiteX4" fmla="*/ 0 w 2228"/>
                          <a:gd name="connsiteY4" fmla="*/ 0 h 45643"/>
                          <a:gd name="connsiteX5" fmla="*/ 1076 w 2228"/>
                          <a:gd name="connsiteY5" fmla="*/ 152 h 456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45643">
                            <a:moveTo>
                              <a:pt x="2229" y="381"/>
                            </a:moveTo>
                            <a:lnTo>
                              <a:pt x="2229" y="45644"/>
                            </a:lnTo>
                            <a:lnTo>
                              <a:pt x="1076" y="45034"/>
                            </a:lnTo>
                            <a:lnTo>
                              <a:pt x="0" y="44339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08" name="Freeform: Shape 12307">
                        <a:extLst>
                          <a:ext uri="{FF2B5EF4-FFF2-40B4-BE49-F238E27FC236}">
                            <a16:creationId xmlns:a16="http://schemas.microsoft.com/office/drawing/2014/main" id="{9E1C10AA-0D5A-40FC-4106-58A612980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79463" y="2057675"/>
                        <a:ext cx="2305" cy="46186"/>
                      </a:xfrm>
                      <a:custGeom>
                        <a:avLst/>
                        <a:gdLst>
                          <a:gd name="connsiteX0" fmla="*/ 2305 w 2305"/>
                          <a:gd name="connsiteY0" fmla="*/ 457 h 46186"/>
                          <a:gd name="connsiteX1" fmla="*/ 2305 w 2305"/>
                          <a:gd name="connsiteY1" fmla="*/ 46187 h 46186"/>
                          <a:gd name="connsiteX2" fmla="*/ 1153 w 2305"/>
                          <a:gd name="connsiteY2" fmla="*/ 45491 h 46186"/>
                          <a:gd name="connsiteX3" fmla="*/ 0 w 2305"/>
                          <a:gd name="connsiteY3" fmla="*/ 44882 h 46186"/>
                          <a:gd name="connsiteX4" fmla="*/ 0 w 2305"/>
                          <a:gd name="connsiteY4" fmla="*/ 0 h 46186"/>
                          <a:gd name="connsiteX5" fmla="*/ 1153 w 2305"/>
                          <a:gd name="connsiteY5" fmla="*/ 229 h 461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46186">
                            <a:moveTo>
                              <a:pt x="2305" y="457"/>
                            </a:moveTo>
                            <a:lnTo>
                              <a:pt x="2305" y="46187"/>
                            </a:lnTo>
                            <a:lnTo>
                              <a:pt x="1153" y="45491"/>
                            </a:lnTo>
                            <a:lnTo>
                              <a:pt x="0" y="44882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3" name="Graphic 7674">
                      <a:extLst>
                        <a:ext uri="{FF2B5EF4-FFF2-40B4-BE49-F238E27FC236}">
                          <a16:creationId xmlns:a16="http://schemas.microsoft.com/office/drawing/2014/main" id="{ECC9C2C5-3750-F48B-D3F0-50B84A0589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88303" y="2059285"/>
                      <a:ext cx="3381" cy="50263"/>
                      <a:chOff x="15988303" y="2059285"/>
                      <a:chExt cx="3381" cy="50263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5" name="Freeform: Shape 12304">
                        <a:extLst>
                          <a:ext uri="{FF2B5EF4-FFF2-40B4-BE49-F238E27FC236}">
                            <a16:creationId xmlns:a16="http://schemas.microsoft.com/office/drawing/2014/main" id="{F604C9C8-A4AC-1AED-6165-6983EC1B51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88303" y="2059285"/>
                        <a:ext cx="2228" cy="49653"/>
                      </a:xfrm>
                      <a:custGeom>
                        <a:avLst/>
                        <a:gdLst>
                          <a:gd name="connsiteX0" fmla="*/ 2229 w 2228"/>
                          <a:gd name="connsiteY0" fmla="*/ 391 h 49653"/>
                          <a:gd name="connsiteX1" fmla="*/ 2229 w 2228"/>
                          <a:gd name="connsiteY1" fmla="*/ 49654 h 49653"/>
                          <a:gd name="connsiteX2" fmla="*/ 1076 w 2228"/>
                          <a:gd name="connsiteY2" fmla="*/ 48959 h 49653"/>
                          <a:gd name="connsiteX3" fmla="*/ 0 w 2228"/>
                          <a:gd name="connsiteY3" fmla="*/ 48339 h 49653"/>
                          <a:gd name="connsiteX4" fmla="*/ 0 w 2228"/>
                          <a:gd name="connsiteY4" fmla="*/ 0 h 49653"/>
                          <a:gd name="connsiteX5" fmla="*/ 1076 w 2228"/>
                          <a:gd name="connsiteY5" fmla="*/ 152 h 49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49653">
                            <a:moveTo>
                              <a:pt x="2229" y="391"/>
                            </a:moveTo>
                            <a:lnTo>
                              <a:pt x="2229" y="49654"/>
                            </a:lnTo>
                            <a:lnTo>
                              <a:pt x="1076" y="48959"/>
                            </a:lnTo>
                            <a:lnTo>
                              <a:pt x="0" y="48339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06" name="Freeform: Shape 12305">
                        <a:extLst>
                          <a:ext uri="{FF2B5EF4-FFF2-40B4-BE49-F238E27FC236}">
                            <a16:creationId xmlns:a16="http://schemas.microsoft.com/office/drawing/2014/main" id="{2E5B155F-93A2-2B57-E91C-A8365D116C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89379" y="2059437"/>
                        <a:ext cx="2304" cy="50110"/>
                      </a:xfrm>
                      <a:custGeom>
                        <a:avLst/>
                        <a:gdLst>
                          <a:gd name="connsiteX0" fmla="*/ 2305 w 2304"/>
                          <a:gd name="connsiteY0" fmla="*/ 467 h 50110"/>
                          <a:gd name="connsiteX1" fmla="*/ 2305 w 2304"/>
                          <a:gd name="connsiteY1" fmla="*/ 50111 h 50110"/>
                          <a:gd name="connsiteX2" fmla="*/ 1152 w 2304"/>
                          <a:gd name="connsiteY2" fmla="*/ 49501 h 50110"/>
                          <a:gd name="connsiteX3" fmla="*/ 0 w 2304"/>
                          <a:gd name="connsiteY3" fmla="*/ 48806 h 50110"/>
                          <a:gd name="connsiteX4" fmla="*/ 0 w 2304"/>
                          <a:gd name="connsiteY4" fmla="*/ 0 h 50110"/>
                          <a:gd name="connsiteX5" fmla="*/ 1152 w 2304"/>
                          <a:gd name="connsiteY5" fmla="*/ 238 h 50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50110">
                            <a:moveTo>
                              <a:pt x="2305" y="467"/>
                            </a:moveTo>
                            <a:lnTo>
                              <a:pt x="2305" y="50111"/>
                            </a:lnTo>
                            <a:lnTo>
                              <a:pt x="1152" y="49501"/>
                            </a:lnTo>
                            <a:lnTo>
                              <a:pt x="0" y="48806"/>
                            </a:lnTo>
                            <a:lnTo>
                              <a:pt x="0" y="0"/>
                            </a:lnTo>
                            <a:lnTo>
                              <a:pt x="1152" y="238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4" name="Graphic 7674">
                      <a:extLst>
                        <a:ext uri="{FF2B5EF4-FFF2-40B4-BE49-F238E27FC236}">
                          <a16:creationId xmlns:a16="http://schemas.microsoft.com/office/drawing/2014/main" id="{1073545C-0149-DFDC-8B4E-7FA127127D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98218" y="2061057"/>
                      <a:ext cx="3381" cy="54254"/>
                      <a:chOff x="15998218" y="2061057"/>
                      <a:chExt cx="3381" cy="54254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3" name="Freeform: Shape 12302">
                        <a:extLst>
                          <a:ext uri="{FF2B5EF4-FFF2-40B4-BE49-F238E27FC236}">
                            <a16:creationId xmlns:a16="http://schemas.microsoft.com/office/drawing/2014/main" id="{28550CDF-8211-C3FE-2AC3-1D4983AA24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8218" y="2061057"/>
                        <a:ext cx="2228" cy="53568"/>
                      </a:xfrm>
                      <a:custGeom>
                        <a:avLst/>
                        <a:gdLst>
                          <a:gd name="connsiteX0" fmla="*/ 2229 w 2228"/>
                          <a:gd name="connsiteY0" fmla="*/ 381 h 53568"/>
                          <a:gd name="connsiteX1" fmla="*/ 2229 w 2228"/>
                          <a:gd name="connsiteY1" fmla="*/ 53569 h 53568"/>
                          <a:gd name="connsiteX2" fmla="*/ 1076 w 2228"/>
                          <a:gd name="connsiteY2" fmla="*/ 52873 h 53568"/>
                          <a:gd name="connsiteX3" fmla="*/ 0 w 2228"/>
                          <a:gd name="connsiteY3" fmla="*/ 52264 h 53568"/>
                          <a:gd name="connsiteX4" fmla="*/ 0 w 2228"/>
                          <a:gd name="connsiteY4" fmla="*/ 0 h 53568"/>
                          <a:gd name="connsiteX5" fmla="*/ 1076 w 2228"/>
                          <a:gd name="connsiteY5" fmla="*/ 152 h 53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53568">
                            <a:moveTo>
                              <a:pt x="2229" y="381"/>
                            </a:moveTo>
                            <a:lnTo>
                              <a:pt x="2229" y="53569"/>
                            </a:lnTo>
                            <a:lnTo>
                              <a:pt x="1076" y="52873"/>
                            </a:lnTo>
                            <a:lnTo>
                              <a:pt x="0" y="52264"/>
                            </a:lnTo>
                            <a:lnTo>
                              <a:pt x="0" y="0"/>
                            </a:lnTo>
                            <a:lnTo>
                              <a:pt x="1076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04" name="Freeform: Shape 12303">
                        <a:extLst>
                          <a:ext uri="{FF2B5EF4-FFF2-40B4-BE49-F238E27FC236}">
                            <a16:creationId xmlns:a16="http://schemas.microsoft.com/office/drawing/2014/main" id="{6D1E0E0B-4FF0-3FF8-E24D-FECD08A88E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9294" y="2061209"/>
                        <a:ext cx="2305" cy="54102"/>
                      </a:xfrm>
                      <a:custGeom>
                        <a:avLst/>
                        <a:gdLst>
                          <a:gd name="connsiteX0" fmla="*/ 2305 w 2305"/>
                          <a:gd name="connsiteY0" fmla="*/ 457 h 54102"/>
                          <a:gd name="connsiteX1" fmla="*/ 2305 w 2305"/>
                          <a:gd name="connsiteY1" fmla="*/ 54102 h 54102"/>
                          <a:gd name="connsiteX2" fmla="*/ 1153 w 2305"/>
                          <a:gd name="connsiteY2" fmla="*/ 53416 h 54102"/>
                          <a:gd name="connsiteX3" fmla="*/ 0 w 2305"/>
                          <a:gd name="connsiteY3" fmla="*/ 52721 h 54102"/>
                          <a:gd name="connsiteX4" fmla="*/ 0 w 2305"/>
                          <a:gd name="connsiteY4" fmla="*/ 0 h 54102"/>
                          <a:gd name="connsiteX5" fmla="*/ 1153 w 2305"/>
                          <a:gd name="connsiteY5" fmla="*/ 229 h 54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4102">
                            <a:moveTo>
                              <a:pt x="2305" y="457"/>
                            </a:moveTo>
                            <a:lnTo>
                              <a:pt x="2305" y="54102"/>
                            </a:lnTo>
                            <a:lnTo>
                              <a:pt x="1153" y="53416"/>
                            </a:lnTo>
                            <a:lnTo>
                              <a:pt x="0" y="52721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5" name="Graphic 7674">
                      <a:extLst>
                        <a:ext uri="{FF2B5EF4-FFF2-40B4-BE49-F238E27FC236}">
                          <a16:creationId xmlns:a16="http://schemas.microsoft.com/office/drawing/2014/main" id="{CF7AD2FD-83C9-B9A6-817B-31938837C6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08057" y="2062819"/>
                      <a:ext cx="3457" cy="58178"/>
                      <a:chOff x="16008057" y="2062819"/>
                      <a:chExt cx="3457" cy="58178"/>
                    </a:xfrm>
                    <a:solidFill>
                      <a:schemeClr val="accent1"/>
                    </a:solidFill>
                  </p:grpSpPr>
                  <p:sp>
                    <p:nvSpPr>
                      <p:cNvPr id="12301" name="Freeform: Shape 12300">
                        <a:extLst>
                          <a:ext uri="{FF2B5EF4-FFF2-40B4-BE49-F238E27FC236}">
                            <a16:creationId xmlns:a16="http://schemas.microsoft.com/office/drawing/2014/main" id="{7F971E66-28C3-6626-7996-783F333413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08057" y="2062819"/>
                        <a:ext cx="2304" cy="57569"/>
                      </a:xfrm>
                      <a:custGeom>
                        <a:avLst/>
                        <a:gdLst>
                          <a:gd name="connsiteX0" fmla="*/ 2305 w 2304"/>
                          <a:gd name="connsiteY0" fmla="*/ 391 h 57569"/>
                          <a:gd name="connsiteX1" fmla="*/ 2305 w 2304"/>
                          <a:gd name="connsiteY1" fmla="*/ 57569 h 57569"/>
                          <a:gd name="connsiteX2" fmla="*/ 1152 w 2304"/>
                          <a:gd name="connsiteY2" fmla="*/ 56874 h 57569"/>
                          <a:gd name="connsiteX3" fmla="*/ 0 w 2304"/>
                          <a:gd name="connsiteY3" fmla="*/ 56188 h 57569"/>
                          <a:gd name="connsiteX4" fmla="*/ 0 w 2304"/>
                          <a:gd name="connsiteY4" fmla="*/ 0 h 57569"/>
                          <a:gd name="connsiteX5" fmla="*/ 1152 w 2304"/>
                          <a:gd name="connsiteY5" fmla="*/ 162 h 5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57569">
                            <a:moveTo>
                              <a:pt x="2305" y="391"/>
                            </a:moveTo>
                            <a:lnTo>
                              <a:pt x="2305" y="57569"/>
                            </a:lnTo>
                            <a:lnTo>
                              <a:pt x="1152" y="56874"/>
                            </a:lnTo>
                            <a:lnTo>
                              <a:pt x="0" y="56188"/>
                            </a:lnTo>
                            <a:lnTo>
                              <a:pt x="0" y="0"/>
                            </a:lnTo>
                            <a:lnTo>
                              <a:pt x="1152" y="16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02" name="Freeform: Shape 12301">
                        <a:extLst>
                          <a:ext uri="{FF2B5EF4-FFF2-40B4-BE49-F238E27FC236}">
                            <a16:creationId xmlns:a16="http://schemas.microsoft.com/office/drawing/2014/main" id="{6F5FA8D9-7CE8-B506-9839-47BE67671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09210" y="2062981"/>
                        <a:ext cx="2305" cy="58016"/>
                      </a:xfrm>
                      <a:custGeom>
                        <a:avLst/>
                        <a:gdLst>
                          <a:gd name="connsiteX0" fmla="*/ 2305 w 2305"/>
                          <a:gd name="connsiteY0" fmla="*/ 457 h 58016"/>
                          <a:gd name="connsiteX1" fmla="*/ 2305 w 2305"/>
                          <a:gd name="connsiteY1" fmla="*/ 58017 h 58016"/>
                          <a:gd name="connsiteX2" fmla="*/ 1153 w 2305"/>
                          <a:gd name="connsiteY2" fmla="*/ 57407 h 58016"/>
                          <a:gd name="connsiteX3" fmla="*/ 0 w 2305"/>
                          <a:gd name="connsiteY3" fmla="*/ 56712 h 58016"/>
                          <a:gd name="connsiteX4" fmla="*/ 0 w 2305"/>
                          <a:gd name="connsiteY4" fmla="*/ 0 h 58016"/>
                          <a:gd name="connsiteX5" fmla="*/ 1153 w 2305"/>
                          <a:gd name="connsiteY5" fmla="*/ 229 h 580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8016">
                            <a:moveTo>
                              <a:pt x="2305" y="457"/>
                            </a:moveTo>
                            <a:lnTo>
                              <a:pt x="2305" y="58017"/>
                            </a:lnTo>
                            <a:lnTo>
                              <a:pt x="1153" y="57407"/>
                            </a:lnTo>
                            <a:lnTo>
                              <a:pt x="0" y="56712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6" name="Graphic 7674">
                      <a:extLst>
                        <a:ext uri="{FF2B5EF4-FFF2-40B4-BE49-F238E27FC236}">
                          <a16:creationId xmlns:a16="http://schemas.microsoft.com/office/drawing/2014/main" id="{257ACBE6-4F8A-8A44-349D-DF52AF765F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17963" y="2064590"/>
                      <a:ext cx="3457" cy="62179"/>
                      <a:chOff x="16017963" y="2064590"/>
                      <a:chExt cx="3457" cy="6217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99" name="Freeform: Shape 12298">
                        <a:extLst>
                          <a:ext uri="{FF2B5EF4-FFF2-40B4-BE49-F238E27FC236}">
                            <a16:creationId xmlns:a16="http://schemas.microsoft.com/office/drawing/2014/main" id="{683AC184-1F78-B9C3-483D-97EC0D9F9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7963" y="2064590"/>
                        <a:ext cx="2314" cy="61483"/>
                      </a:xfrm>
                      <a:custGeom>
                        <a:avLst/>
                        <a:gdLst>
                          <a:gd name="connsiteX0" fmla="*/ 2315 w 2314"/>
                          <a:gd name="connsiteY0" fmla="*/ 381 h 61483"/>
                          <a:gd name="connsiteX1" fmla="*/ 2315 w 2314"/>
                          <a:gd name="connsiteY1" fmla="*/ 61484 h 61483"/>
                          <a:gd name="connsiteX2" fmla="*/ 1153 w 2314"/>
                          <a:gd name="connsiteY2" fmla="*/ 60789 h 61483"/>
                          <a:gd name="connsiteX3" fmla="*/ 0 w 2314"/>
                          <a:gd name="connsiteY3" fmla="*/ 60179 h 61483"/>
                          <a:gd name="connsiteX4" fmla="*/ 0 w 2314"/>
                          <a:gd name="connsiteY4" fmla="*/ 0 h 61483"/>
                          <a:gd name="connsiteX5" fmla="*/ 1153 w 2314"/>
                          <a:gd name="connsiteY5" fmla="*/ 152 h 614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61483">
                            <a:moveTo>
                              <a:pt x="2315" y="381"/>
                            </a:moveTo>
                            <a:lnTo>
                              <a:pt x="2315" y="61484"/>
                            </a:lnTo>
                            <a:lnTo>
                              <a:pt x="1153" y="60789"/>
                            </a:lnTo>
                            <a:lnTo>
                              <a:pt x="0" y="60179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300" name="Freeform: Shape 12299">
                        <a:extLst>
                          <a:ext uri="{FF2B5EF4-FFF2-40B4-BE49-F238E27FC236}">
                            <a16:creationId xmlns:a16="http://schemas.microsoft.com/office/drawing/2014/main" id="{0CE1A3B5-7A58-705C-7BDA-514000CBCC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9116" y="2064743"/>
                        <a:ext cx="2305" cy="62026"/>
                      </a:xfrm>
                      <a:custGeom>
                        <a:avLst/>
                        <a:gdLst>
                          <a:gd name="connsiteX0" fmla="*/ 2305 w 2305"/>
                          <a:gd name="connsiteY0" fmla="*/ 467 h 62026"/>
                          <a:gd name="connsiteX1" fmla="*/ 2305 w 2305"/>
                          <a:gd name="connsiteY1" fmla="*/ 62027 h 62026"/>
                          <a:gd name="connsiteX2" fmla="*/ 1162 w 2305"/>
                          <a:gd name="connsiteY2" fmla="*/ 61331 h 62026"/>
                          <a:gd name="connsiteX3" fmla="*/ 0 w 2305"/>
                          <a:gd name="connsiteY3" fmla="*/ 60636 h 62026"/>
                          <a:gd name="connsiteX4" fmla="*/ 0 w 2305"/>
                          <a:gd name="connsiteY4" fmla="*/ 0 h 62026"/>
                          <a:gd name="connsiteX5" fmla="*/ 1162 w 2305"/>
                          <a:gd name="connsiteY5" fmla="*/ 229 h 62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2026">
                            <a:moveTo>
                              <a:pt x="2305" y="467"/>
                            </a:moveTo>
                            <a:lnTo>
                              <a:pt x="2305" y="62027"/>
                            </a:lnTo>
                            <a:lnTo>
                              <a:pt x="1162" y="61331"/>
                            </a:lnTo>
                            <a:lnTo>
                              <a:pt x="0" y="60636"/>
                            </a:lnTo>
                            <a:lnTo>
                              <a:pt x="0" y="0"/>
                            </a:lnTo>
                            <a:lnTo>
                              <a:pt x="1162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7" name="Graphic 7674">
                      <a:extLst>
                        <a:ext uri="{FF2B5EF4-FFF2-40B4-BE49-F238E27FC236}">
                          <a16:creationId xmlns:a16="http://schemas.microsoft.com/office/drawing/2014/main" id="{B77C6549-2223-C745-5089-7CDE1E9363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27879" y="2066362"/>
                      <a:ext cx="3457" cy="66094"/>
                      <a:chOff x="16027879" y="2066362"/>
                      <a:chExt cx="3457" cy="66094"/>
                    </a:xfrm>
                    <a:solidFill>
                      <a:schemeClr val="accent1"/>
                    </a:solidFill>
                  </p:grpSpPr>
                  <p:sp>
                    <p:nvSpPr>
                      <p:cNvPr id="12297" name="Freeform: Shape 12296">
                        <a:extLst>
                          <a:ext uri="{FF2B5EF4-FFF2-40B4-BE49-F238E27FC236}">
                            <a16:creationId xmlns:a16="http://schemas.microsoft.com/office/drawing/2014/main" id="{BEB24E8A-1CB8-6595-13AF-B8EAA996F0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7879" y="2066362"/>
                        <a:ext cx="2305" cy="65474"/>
                      </a:xfrm>
                      <a:custGeom>
                        <a:avLst/>
                        <a:gdLst>
                          <a:gd name="connsiteX0" fmla="*/ 2305 w 2305"/>
                          <a:gd name="connsiteY0" fmla="*/ 381 h 65474"/>
                          <a:gd name="connsiteX1" fmla="*/ 2305 w 2305"/>
                          <a:gd name="connsiteY1" fmla="*/ 65475 h 65474"/>
                          <a:gd name="connsiteX2" fmla="*/ 1153 w 2305"/>
                          <a:gd name="connsiteY2" fmla="*/ 64780 h 65474"/>
                          <a:gd name="connsiteX3" fmla="*/ 0 w 2305"/>
                          <a:gd name="connsiteY3" fmla="*/ 64094 h 65474"/>
                          <a:gd name="connsiteX4" fmla="*/ 0 w 2305"/>
                          <a:gd name="connsiteY4" fmla="*/ 0 h 65474"/>
                          <a:gd name="connsiteX5" fmla="*/ 1153 w 2305"/>
                          <a:gd name="connsiteY5" fmla="*/ 152 h 654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5474">
                            <a:moveTo>
                              <a:pt x="2305" y="381"/>
                            </a:moveTo>
                            <a:lnTo>
                              <a:pt x="2305" y="65475"/>
                            </a:lnTo>
                            <a:lnTo>
                              <a:pt x="1153" y="64780"/>
                            </a:lnTo>
                            <a:lnTo>
                              <a:pt x="0" y="64094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98" name="Freeform: Shape 12297">
                        <a:extLst>
                          <a:ext uri="{FF2B5EF4-FFF2-40B4-BE49-F238E27FC236}">
                            <a16:creationId xmlns:a16="http://schemas.microsoft.com/office/drawing/2014/main" id="{DDE45126-2F28-403B-5C9D-62EE66BC06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9031" y="2066514"/>
                        <a:ext cx="2305" cy="65941"/>
                      </a:xfrm>
                      <a:custGeom>
                        <a:avLst/>
                        <a:gdLst>
                          <a:gd name="connsiteX0" fmla="*/ 2305 w 2305"/>
                          <a:gd name="connsiteY0" fmla="*/ 457 h 65941"/>
                          <a:gd name="connsiteX1" fmla="*/ 2305 w 2305"/>
                          <a:gd name="connsiteY1" fmla="*/ 65942 h 65941"/>
                          <a:gd name="connsiteX2" fmla="*/ 1153 w 2305"/>
                          <a:gd name="connsiteY2" fmla="*/ 65322 h 65941"/>
                          <a:gd name="connsiteX3" fmla="*/ 0 w 2305"/>
                          <a:gd name="connsiteY3" fmla="*/ 64627 h 65941"/>
                          <a:gd name="connsiteX4" fmla="*/ 0 w 2305"/>
                          <a:gd name="connsiteY4" fmla="*/ 0 h 65941"/>
                          <a:gd name="connsiteX5" fmla="*/ 1153 w 2305"/>
                          <a:gd name="connsiteY5" fmla="*/ 229 h 65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5941">
                            <a:moveTo>
                              <a:pt x="2305" y="457"/>
                            </a:moveTo>
                            <a:lnTo>
                              <a:pt x="2305" y="65942"/>
                            </a:lnTo>
                            <a:lnTo>
                              <a:pt x="1153" y="65322"/>
                            </a:lnTo>
                            <a:lnTo>
                              <a:pt x="0" y="64627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8" name="Graphic 7674">
                      <a:extLst>
                        <a:ext uri="{FF2B5EF4-FFF2-40B4-BE49-F238E27FC236}">
                          <a16:creationId xmlns:a16="http://schemas.microsoft.com/office/drawing/2014/main" id="{90918175-9A58-7CC9-50A5-ADF04EEA15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37794" y="2068124"/>
                      <a:ext cx="3457" cy="70094"/>
                      <a:chOff x="16037794" y="2068124"/>
                      <a:chExt cx="3457" cy="70094"/>
                    </a:xfrm>
                    <a:solidFill>
                      <a:schemeClr val="accent1"/>
                    </a:solidFill>
                  </p:grpSpPr>
                  <p:sp>
                    <p:nvSpPr>
                      <p:cNvPr id="12295" name="Freeform: Shape 12294">
                        <a:extLst>
                          <a:ext uri="{FF2B5EF4-FFF2-40B4-BE49-F238E27FC236}">
                            <a16:creationId xmlns:a16="http://schemas.microsoft.com/office/drawing/2014/main" id="{37CF3E85-E135-EF61-A514-CF6869C66A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7794" y="2068124"/>
                        <a:ext cx="2305" cy="69399"/>
                      </a:xfrm>
                      <a:custGeom>
                        <a:avLst/>
                        <a:gdLst>
                          <a:gd name="connsiteX0" fmla="*/ 2305 w 2305"/>
                          <a:gd name="connsiteY0" fmla="*/ 391 h 69399"/>
                          <a:gd name="connsiteX1" fmla="*/ 2305 w 2305"/>
                          <a:gd name="connsiteY1" fmla="*/ 69399 h 69399"/>
                          <a:gd name="connsiteX2" fmla="*/ 1153 w 2305"/>
                          <a:gd name="connsiteY2" fmla="*/ 68704 h 69399"/>
                          <a:gd name="connsiteX3" fmla="*/ 0 w 2305"/>
                          <a:gd name="connsiteY3" fmla="*/ 68094 h 69399"/>
                          <a:gd name="connsiteX4" fmla="*/ 0 w 2305"/>
                          <a:gd name="connsiteY4" fmla="*/ 0 h 69399"/>
                          <a:gd name="connsiteX5" fmla="*/ 1153 w 2305"/>
                          <a:gd name="connsiteY5" fmla="*/ 152 h 6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9399">
                            <a:moveTo>
                              <a:pt x="2305" y="391"/>
                            </a:moveTo>
                            <a:lnTo>
                              <a:pt x="2305" y="69399"/>
                            </a:lnTo>
                            <a:lnTo>
                              <a:pt x="1153" y="68704"/>
                            </a:lnTo>
                            <a:lnTo>
                              <a:pt x="0" y="68094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96" name="Freeform: Shape 12295">
                        <a:extLst>
                          <a:ext uri="{FF2B5EF4-FFF2-40B4-BE49-F238E27FC236}">
                            <a16:creationId xmlns:a16="http://schemas.microsoft.com/office/drawing/2014/main" id="{554F9541-648A-F4E0-1118-15075617EA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8947" y="2068276"/>
                        <a:ext cx="2305" cy="69942"/>
                      </a:xfrm>
                      <a:custGeom>
                        <a:avLst/>
                        <a:gdLst>
                          <a:gd name="connsiteX0" fmla="*/ 2305 w 2305"/>
                          <a:gd name="connsiteY0" fmla="*/ 467 h 69942"/>
                          <a:gd name="connsiteX1" fmla="*/ 2305 w 2305"/>
                          <a:gd name="connsiteY1" fmla="*/ 69942 h 69942"/>
                          <a:gd name="connsiteX2" fmla="*/ 1153 w 2305"/>
                          <a:gd name="connsiteY2" fmla="*/ 69247 h 69942"/>
                          <a:gd name="connsiteX3" fmla="*/ 0 w 2305"/>
                          <a:gd name="connsiteY3" fmla="*/ 68551 h 69942"/>
                          <a:gd name="connsiteX4" fmla="*/ 0 w 2305"/>
                          <a:gd name="connsiteY4" fmla="*/ 0 h 69942"/>
                          <a:gd name="connsiteX5" fmla="*/ 1153 w 2305"/>
                          <a:gd name="connsiteY5" fmla="*/ 238 h 699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9942">
                            <a:moveTo>
                              <a:pt x="2305" y="467"/>
                            </a:moveTo>
                            <a:lnTo>
                              <a:pt x="2305" y="69942"/>
                            </a:lnTo>
                            <a:lnTo>
                              <a:pt x="1153" y="69247"/>
                            </a:lnTo>
                            <a:lnTo>
                              <a:pt x="0" y="68551"/>
                            </a:lnTo>
                            <a:lnTo>
                              <a:pt x="0" y="0"/>
                            </a:lnTo>
                            <a:lnTo>
                              <a:pt x="1153" y="238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19" name="Graphic 7674">
                      <a:extLst>
                        <a:ext uri="{FF2B5EF4-FFF2-40B4-BE49-F238E27FC236}">
                          <a16:creationId xmlns:a16="http://schemas.microsoft.com/office/drawing/2014/main" id="{989C57AE-8C6E-FCE8-FDC6-E90D925770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47710" y="2069896"/>
                      <a:ext cx="3457" cy="74009"/>
                      <a:chOff x="16047710" y="2069896"/>
                      <a:chExt cx="3457" cy="740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93" name="Freeform: Shape 12292">
                        <a:extLst>
                          <a:ext uri="{FF2B5EF4-FFF2-40B4-BE49-F238E27FC236}">
                            <a16:creationId xmlns:a16="http://schemas.microsoft.com/office/drawing/2014/main" id="{E012BA72-8CF4-07CF-06DE-9E48D583C8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7710" y="2069896"/>
                        <a:ext cx="2305" cy="73390"/>
                      </a:xfrm>
                      <a:custGeom>
                        <a:avLst/>
                        <a:gdLst>
                          <a:gd name="connsiteX0" fmla="*/ 2305 w 2305"/>
                          <a:gd name="connsiteY0" fmla="*/ 381 h 73390"/>
                          <a:gd name="connsiteX1" fmla="*/ 2305 w 2305"/>
                          <a:gd name="connsiteY1" fmla="*/ 73390 h 73390"/>
                          <a:gd name="connsiteX2" fmla="*/ 1153 w 2305"/>
                          <a:gd name="connsiteY2" fmla="*/ 72704 h 73390"/>
                          <a:gd name="connsiteX3" fmla="*/ 0 w 2305"/>
                          <a:gd name="connsiteY3" fmla="*/ 72009 h 73390"/>
                          <a:gd name="connsiteX4" fmla="*/ 0 w 2305"/>
                          <a:gd name="connsiteY4" fmla="*/ 0 h 73390"/>
                          <a:gd name="connsiteX5" fmla="*/ 1153 w 2305"/>
                          <a:gd name="connsiteY5" fmla="*/ 152 h 73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3390">
                            <a:moveTo>
                              <a:pt x="2305" y="381"/>
                            </a:moveTo>
                            <a:lnTo>
                              <a:pt x="2305" y="73390"/>
                            </a:lnTo>
                            <a:lnTo>
                              <a:pt x="1153" y="72704"/>
                            </a:lnTo>
                            <a:lnTo>
                              <a:pt x="0" y="72009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94" name="Freeform: Shape 12293">
                        <a:extLst>
                          <a:ext uri="{FF2B5EF4-FFF2-40B4-BE49-F238E27FC236}">
                            <a16:creationId xmlns:a16="http://schemas.microsoft.com/office/drawing/2014/main" id="{B488583A-DC52-29F2-E05A-6682AE9650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8863" y="2070048"/>
                        <a:ext cx="2305" cy="73856"/>
                      </a:xfrm>
                      <a:custGeom>
                        <a:avLst/>
                        <a:gdLst>
                          <a:gd name="connsiteX0" fmla="*/ 2305 w 2305"/>
                          <a:gd name="connsiteY0" fmla="*/ 457 h 73856"/>
                          <a:gd name="connsiteX1" fmla="*/ 2305 w 2305"/>
                          <a:gd name="connsiteY1" fmla="*/ 73857 h 73856"/>
                          <a:gd name="connsiteX2" fmla="*/ 1153 w 2305"/>
                          <a:gd name="connsiteY2" fmla="*/ 73238 h 73856"/>
                          <a:gd name="connsiteX3" fmla="*/ 0 w 2305"/>
                          <a:gd name="connsiteY3" fmla="*/ 72552 h 73856"/>
                          <a:gd name="connsiteX4" fmla="*/ 0 w 2305"/>
                          <a:gd name="connsiteY4" fmla="*/ 0 h 73856"/>
                          <a:gd name="connsiteX5" fmla="*/ 1153 w 2305"/>
                          <a:gd name="connsiteY5" fmla="*/ 229 h 738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3856">
                            <a:moveTo>
                              <a:pt x="2305" y="457"/>
                            </a:moveTo>
                            <a:lnTo>
                              <a:pt x="2305" y="73857"/>
                            </a:lnTo>
                            <a:lnTo>
                              <a:pt x="1153" y="73238"/>
                            </a:lnTo>
                            <a:lnTo>
                              <a:pt x="0" y="72552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0" name="Graphic 7674">
                      <a:extLst>
                        <a:ext uri="{FF2B5EF4-FFF2-40B4-BE49-F238E27FC236}">
                          <a16:creationId xmlns:a16="http://schemas.microsoft.com/office/drawing/2014/main" id="{51FD963B-73CC-56FD-D983-0C78C7AC69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57625" y="2071658"/>
                      <a:ext cx="3457" cy="78009"/>
                      <a:chOff x="16057625" y="2071658"/>
                      <a:chExt cx="3457" cy="780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91" name="Freeform: Shape 12290">
                        <a:extLst>
                          <a:ext uri="{FF2B5EF4-FFF2-40B4-BE49-F238E27FC236}">
                            <a16:creationId xmlns:a16="http://schemas.microsoft.com/office/drawing/2014/main" id="{EF635632-3C8B-2DC5-5D97-454E5A8943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7625" y="2071658"/>
                        <a:ext cx="2305" cy="77314"/>
                      </a:xfrm>
                      <a:custGeom>
                        <a:avLst/>
                        <a:gdLst>
                          <a:gd name="connsiteX0" fmla="*/ 2305 w 2305"/>
                          <a:gd name="connsiteY0" fmla="*/ 391 h 77314"/>
                          <a:gd name="connsiteX1" fmla="*/ 2305 w 2305"/>
                          <a:gd name="connsiteY1" fmla="*/ 77314 h 77314"/>
                          <a:gd name="connsiteX2" fmla="*/ 1153 w 2305"/>
                          <a:gd name="connsiteY2" fmla="*/ 76629 h 77314"/>
                          <a:gd name="connsiteX3" fmla="*/ 0 w 2305"/>
                          <a:gd name="connsiteY3" fmla="*/ 76010 h 77314"/>
                          <a:gd name="connsiteX4" fmla="*/ 0 w 2305"/>
                          <a:gd name="connsiteY4" fmla="*/ 0 h 77314"/>
                          <a:gd name="connsiteX5" fmla="*/ 1153 w 2305"/>
                          <a:gd name="connsiteY5" fmla="*/ 152 h 773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7314">
                            <a:moveTo>
                              <a:pt x="2305" y="391"/>
                            </a:moveTo>
                            <a:lnTo>
                              <a:pt x="2305" y="77314"/>
                            </a:lnTo>
                            <a:lnTo>
                              <a:pt x="1153" y="76629"/>
                            </a:lnTo>
                            <a:lnTo>
                              <a:pt x="0" y="76010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92" name="Freeform: Shape 12291">
                        <a:extLst>
                          <a:ext uri="{FF2B5EF4-FFF2-40B4-BE49-F238E27FC236}">
                            <a16:creationId xmlns:a16="http://schemas.microsoft.com/office/drawing/2014/main" id="{B349BBA1-13BA-C6A2-05B0-06D259A242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8778" y="2071810"/>
                        <a:ext cx="2305" cy="77857"/>
                      </a:xfrm>
                      <a:custGeom>
                        <a:avLst/>
                        <a:gdLst>
                          <a:gd name="connsiteX0" fmla="*/ 2305 w 2305"/>
                          <a:gd name="connsiteY0" fmla="*/ 467 h 77857"/>
                          <a:gd name="connsiteX1" fmla="*/ 2305 w 2305"/>
                          <a:gd name="connsiteY1" fmla="*/ 77857 h 77857"/>
                          <a:gd name="connsiteX2" fmla="*/ 1153 w 2305"/>
                          <a:gd name="connsiteY2" fmla="*/ 77162 h 77857"/>
                          <a:gd name="connsiteX3" fmla="*/ 0 w 2305"/>
                          <a:gd name="connsiteY3" fmla="*/ 76476 h 77857"/>
                          <a:gd name="connsiteX4" fmla="*/ 0 w 2305"/>
                          <a:gd name="connsiteY4" fmla="*/ 0 h 77857"/>
                          <a:gd name="connsiteX5" fmla="*/ 1153 w 2305"/>
                          <a:gd name="connsiteY5" fmla="*/ 238 h 77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7857">
                            <a:moveTo>
                              <a:pt x="2305" y="467"/>
                            </a:moveTo>
                            <a:lnTo>
                              <a:pt x="2305" y="77857"/>
                            </a:lnTo>
                            <a:lnTo>
                              <a:pt x="1153" y="77162"/>
                            </a:lnTo>
                            <a:lnTo>
                              <a:pt x="0" y="76476"/>
                            </a:lnTo>
                            <a:lnTo>
                              <a:pt x="0" y="0"/>
                            </a:lnTo>
                            <a:lnTo>
                              <a:pt x="1153" y="238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1" name="Graphic 7674">
                      <a:extLst>
                        <a:ext uri="{FF2B5EF4-FFF2-40B4-BE49-F238E27FC236}">
                          <a16:creationId xmlns:a16="http://schemas.microsoft.com/office/drawing/2014/main" id="{B283D794-BF5A-22C4-FC0E-0D9F442F41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67541" y="2073430"/>
                      <a:ext cx="3457" cy="81924"/>
                      <a:chOff x="16067541" y="2073430"/>
                      <a:chExt cx="3457" cy="81924"/>
                    </a:xfrm>
                    <a:solidFill>
                      <a:schemeClr val="accent1"/>
                    </a:solidFill>
                  </p:grpSpPr>
                  <p:sp>
                    <p:nvSpPr>
                      <p:cNvPr id="12289" name="Freeform: Shape 12288">
                        <a:extLst>
                          <a:ext uri="{FF2B5EF4-FFF2-40B4-BE49-F238E27FC236}">
                            <a16:creationId xmlns:a16="http://schemas.microsoft.com/office/drawing/2014/main" id="{DCCC5CD0-D95D-2840-3163-CDE809F0A0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7541" y="2073430"/>
                        <a:ext cx="2305" cy="81229"/>
                      </a:xfrm>
                      <a:custGeom>
                        <a:avLst/>
                        <a:gdLst>
                          <a:gd name="connsiteX0" fmla="*/ 2305 w 2305"/>
                          <a:gd name="connsiteY0" fmla="*/ 381 h 81229"/>
                          <a:gd name="connsiteX1" fmla="*/ 2305 w 2305"/>
                          <a:gd name="connsiteY1" fmla="*/ 81229 h 81229"/>
                          <a:gd name="connsiteX2" fmla="*/ 1153 w 2305"/>
                          <a:gd name="connsiteY2" fmla="*/ 80620 h 81229"/>
                          <a:gd name="connsiteX3" fmla="*/ 0 w 2305"/>
                          <a:gd name="connsiteY3" fmla="*/ 79924 h 81229"/>
                          <a:gd name="connsiteX4" fmla="*/ 0 w 2305"/>
                          <a:gd name="connsiteY4" fmla="*/ 0 h 81229"/>
                          <a:gd name="connsiteX5" fmla="*/ 1153 w 2305"/>
                          <a:gd name="connsiteY5" fmla="*/ 152 h 81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1229">
                            <a:moveTo>
                              <a:pt x="2305" y="381"/>
                            </a:moveTo>
                            <a:lnTo>
                              <a:pt x="2305" y="81229"/>
                            </a:lnTo>
                            <a:lnTo>
                              <a:pt x="1153" y="80620"/>
                            </a:lnTo>
                            <a:lnTo>
                              <a:pt x="0" y="79924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90" name="Freeform: Shape 12289">
                        <a:extLst>
                          <a:ext uri="{FF2B5EF4-FFF2-40B4-BE49-F238E27FC236}">
                            <a16:creationId xmlns:a16="http://schemas.microsoft.com/office/drawing/2014/main" id="{CF558C2E-E871-7372-7DA1-42E1A60817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8694" y="2073582"/>
                        <a:ext cx="2304" cy="81772"/>
                      </a:xfrm>
                      <a:custGeom>
                        <a:avLst/>
                        <a:gdLst>
                          <a:gd name="connsiteX0" fmla="*/ 2305 w 2304"/>
                          <a:gd name="connsiteY0" fmla="*/ 457 h 81772"/>
                          <a:gd name="connsiteX1" fmla="*/ 2305 w 2304"/>
                          <a:gd name="connsiteY1" fmla="*/ 81772 h 81772"/>
                          <a:gd name="connsiteX2" fmla="*/ 1153 w 2304"/>
                          <a:gd name="connsiteY2" fmla="*/ 81077 h 81772"/>
                          <a:gd name="connsiteX3" fmla="*/ 0 w 2304"/>
                          <a:gd name="connsiteY3" fmla="*/ 80467 h 81772"/>
                          <a:gd name="connsiteX4" fmla="*/ 0 w 2304"/>
                          <a:gd name="connsiteY4" fmla="*/ 0 h 81772"/>
                          <a:gd name="connsiteX5" fmla="*/ 1153 w 2304"/>
                          <a:gd name="connsiteY5" fmla="*/ 229 h 817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81772">
                            <a:moveTo>
                              <a:pt x="2305" y="457"/>
                            </a:moveTo>
                            <a:lnTo>
                              <a:pt x="2305" y="81772"/>
                            </a:lnTo>
                            <a:lnTo>
                              <a:pt x="1153" y="81077"/>
                            </a:lnTo>
                            <a:lnTo>
                              <a:pt x="0" y="80467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2" name="Graphic 7674">
                      <a:extLst>
                        <a:ext uri="{FF2B5EF4-FFF2-40B4-BE49-F238E27FC236}">
                          <a16:creationId xmlns:a16="http://schemas.microsoft.com/office/drawing/2014/main" id="{6F9DBF87-815A-B96B-ED36-4B4A11CC89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77456" y="2075201"/>
                      <a:ext cx="3457" cy="85915"/>
                      <a:chOff x="16077456" y="2075201"/>
                      <a:chExt cx="3457" cy="85915"/>
                    </a:xfrm>
                    <a:solidFill>
                      <a:schemeClr val="accent1"/>
                    </a:solidFill>
                  </p:grpSpPr>
                  <p:sp>
                    <p:nvSpPr>
                      <p:cNvPr id="12287" name="Freeform: Shape 12286">
                        <a:extLst>
                          <a:ext uri="{FF2B5EF4-FFF2-40B4-BE49-F238E27FC236}">
                            <a16:creationId xmlns:a16="http://schemas.microsoft.com/office/drawing/2014/main" id="{6C8703C9-8196-911A-2D32-C188D1242B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7456" y="2075201"/>
                        <a:ext cx="2305" cy="85229"/>
                      </a:xfrm>
                      <a:custGeom>
                        <a:avLst/>
                        <a:gdLst>
                          <a:gd name="connsiteX0" fmla="*/ 2305 w 2305"/>
                          <a:gd name="connsiteY0" fmla="*/ 381 h 85229"/>
                          <a:gd name="connsiteX1" fmla="*/ 2305 w 2305"/>
                          <a:gd name="connsiteY1" fmla="*/ 85230 h 85229"/>
                          <a:gd name="connsiteX2" fmla="*/ 1153 w 2305"/>
                          <a:gd name="connsiteY2" fmla="*/ 84534 h 85229"/>
                          <a:gd name="connsiteX3" fmla="*/ 0 w 2305"/>
                          <a:gd name="connsiteY3" fmla="*/ 83915 h 85229"/>
                          <a:gd name="connsiteX4" fmla="*/ 0 w 2305"/>
                          <a:gd name="connsiteY4" fmla="*/ 0 h 85229"/>
                          <a:gd name="connsiteX5" fmla="*/ 1153 w 2305"/>
                          <a:gd name="connsiteY5" fmla="*/ 152 h 8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5229">
                            <a:moveTo>
                              <a:pt x="2305" y="381"/>
                            </a:moveTo>
                            <a:lnTo>
                              <a:pt x="2305" y="85230"/>
                            </a:lnTo>
                            <a:lnTo>
                              <a:pt x="1153" y="84534"/>
                            </a:lnTo>
                            <a:lnTo>
                              <a:pt x="0" y="83915"/>
                            </a:lnTo>
                            <a:lnTo>
                              <a:pt x="0" y="0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88" name="Freeform: Shape 12287">
                        <a:extLst>
                          <a:ext uri="{FF2B5EF4-FFF2-40B4-BE49-F238E27FC236}">
                            <a16:creationId xmlns:a16="http://schemas.microsoft.com/office/drawing/2014/main" id="{FB19BB17-3003-D87D-4FA8-8B316E2BD9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8609" y="2075354"/>
                        <a:ext cx="2305" cy="85763"/>
                      </a:xfrm>
                      <a:custGeom>
                        <a:avLst/>
                        <a:gdLst>
                          <a:gd name="connsiteX0" fmla="*/ 2305 w 2305"/>
                          <a:gd name="connsiteY0" fmla="*/ 457 h 85763"/>
                          <a:gd name="connsiteX1" fmla="*/ 2305 w 2305"/>
                          <a:gd name="connsiteY1" fmla="*/ 85763 h 85763"/>
                          <a:gd name="connsiteX2" fmla="*/ 1153 w 2305"/>
                          <a:gd name="connsiteY2" fmla="*/ 85077 h 85763"/>
                          <a:gd name="connsiteX3" fmla="*/ 0 w 2305"/>
                          <a:gd name="connsiteY3" fmla="*/ 84382 h 85763"/>
                          <a:gd name="connsiteX4" fmla="*/ 0 w 2305"/>
                          <a:gd name="connsiteY4" fmla="*/ 0 h 85763"/>
                          <a:gd name="connsiteX5" fmla="*/ 1153 w 2305"/>
                          <a:gd name="connsiteY5" fmla="*/ 229 h 85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5763">
                            <a:moveTo>
                              <a:pt x="2305" y="457"/>
                            </a:moveTo>
                            <a:lnTo>
                              <a:pt x="2305" y="85763"/>
                            </a:lnTo>
                            <a:lnTo>
                              <a:pt x="1153" y="85077"/>
                            </a:lnTo>
                            <a:lnTo>
                              <a:pt x="0" y="84382"/>
                            </a:lnTo>
                            <a:lnTo>
                              <a:pt x="0" y="0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3" name="Graphic 7674">
                      <a:extLst>
                        <a:ext uri="{FF2B5EF4-FFF2-40B4-BE49-F238E27FC236}">
                          <a16:creationId xmlns:a16="http://schemas.microsoft.com/office/drawing/2014/main" id="{3AE7EAF7-B0F5-AD3D-449B-0E05264F12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87363" y="2081964"/>
                      <a:ext cx="3457" cy="84839"/>
                      <a:chOff x="16087363" y="2081964"/>
                      <a:chExt cx="3457" cy="84839"/>
                    </a:xfrm>
                    <a:solidFill>
                      <a:schemeClr val="accent1"/>
                    </a:solidFill>
                  </p:grpSpPr>
                  <p:sp>
                    <p:nvSpPr>
                      <p:cNvPr id="12285" name="Freeform: Shape 12284">
                        <a:extLst>
                          <a:ext uri="{FF2B5EF4-FFF2-40B4-BE49-F238E27FC236}">
                            <a16:creationId xmlns:a16="http://schemas.microsoft.com/office/drawing/2014/main" id="{6494F5D8-7C52-9E35-4E11-A3FDC844A9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7363" y="2081964"/>
                        <a:ext cx="2305" cy="84153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84153"/>
                          <a:gd name="connsiteX1" fmla="*/ 2305 w 2305"/>
                          <a:gd name="connsiteY1" fmla="*/ 84153 h 84153"/>
                          <a:gd name="connsiteX2" fmla="*/ 1153 w 2305"/>
                          <a:gd name="connsiteY2" fmla="*/ 83534 h 84153"/>
                          <a:gd name="connsiteX3" fmla="*/ 0 w 2305"/>
                          <a:gd name="connsiteY3" fmla="*/ 82839 h 84153"/>
                          <a:gd name="connsiteX4" fmla="*/ 0 w 2305"/>
                          <a:gd name="connsiteY4" fmla="*/ 0 h 84153"/>
                          <a:gd name="connsiteX5" fmla="*/ 1153 w 2305"/>
                          <a:gd name="connsiteY5" fmla="*/ 1153 h 841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4153">
                            <a:moveTo>
                              <a:pt x="2305" y="2229"/>
                            </a:moveTo>
                            <a:lnTo>
                              <a:pt x="2305" y="84153"/>
                            </a:lnTo>
                            <a:lnTo>
                              <a:pt x="1153" y="83534"/>
                            </a:lnTo>
                            <a:lnTo>
                              <a:pt x="0" y="82839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86" name="Freeform: Shape 12285">
                        <a:extLst>
                          <a:ext uri="{FF2B5EF4-FFF2-40B4-BE49-F238E27FC236}">
                            <a16:creationId xmlns:a16="http://schemas.microsoft.com/office/drawing/2014/main" id="{7964EFB1-A931-5DAF-32C0-5F4A4FB1C4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8515" y="2083117"/>
                        <a:ext cx="2305" cy="83686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83686"/>
                          <a:gd name="connsiteX1" fmla="*/ 2305 w 2305"/>
                          <a:gd name="connsiteY1" fmla="*/ 83687 h 83686"/>
                          <a:gd name="connsiteX2" fmla="*/ 1153 w 2305"/>
                          <a:gd name="connsiteY2" fmla="*/ 83001 h 83686"/>
                          <a:gd name="connsiteX3" fmla="*/ 0 w 2305"/>
                          <a:gd name="connsiteY3" fmla="*/ 82382 h 83686"/>
                          <a:gd name="connsiteX4" fmla="*/ 0 w 2305"/>
                          <a:gd name="connsiteY4" fmla="*/ 0 h 83686"/>
                          <a:gd name="connsiteX5" fmla="*/ 1153 w 2305"/>
                          <a:gd name="connsiteY5" fmla="*/ 1076 h 836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3686">
                            <a:moveTo>
                              <a:pt x="2305" y="2229"/>
                            </a:moveTo>
                            <a:lnTo>
                              <a:pt x="2305" y="83687"/>
                            </a:lnTo>
                            <a:lnTo>
                              <a:pt x="1153" y="83001"/>
                            </a:lnTo>
                            <a:lnTo>
                              <a:pt x="0" y="82382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4" name="Graphic 7674">
                      <a:extLst>
                        <a:ext uri="{FF2B5EF4-FFF2-40B4-BE49-F238E27FC236}">
                          <a16:creationId xmlns:a16="http://schemas.microsoft.com/office/drawing/2014/main" id="{12BE1021-5674-E5E8-A856-1FBD16CD1F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97278" y="2091641"/>
                      <a:ext cx="3457" cy="80924"/>
                      <a:chOff x="16097278" y="2091641"/>
                      <a:chExt cx="3457" cy="80924"/>
                    </a:xfrm>
                    <a:solidFill>
                      <a:schemeClr val="accent1"/>
                    </a:solidFill>
                  </p:grpSpPr>
                  <p:sp>
                    <p:nvSpPr>
                      <p:cNvPr id="12283" name="Freeform: Shape 12282">
                        <a:extLst>
                          <a:ext uri="{FF2B5EF4-FFF2-40B4-BE49-F238E27FC236}">
                            <a16:creationId xmlns:a16="http://schemas.microsoft.com/office/drawing/2014/main" id="{14EF4D04-B787-8671-0D2A-4721D20DED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7278" y="2091641"/>
                        <a:ext cx="2305" cy="80238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80238"/>
                          <a:gd name="connsiteX1" fmla="*/ 2305 w 2305"/>
                          <a:gd name="connsiteY1" fmla="*/ 80239 h 80238"/>
                          <a:gd name="connsiteX2" fmla="*/ 1153 w 2305"/>
                          <a:gd name="connsiteY2" fmla="*/ 79543 h 80238"/>
                          <a:gd name="connsiteX3" fmla="*/ 0 w 2305"/>
                          <a:gd name="connsiteY3" fmla="*/ 78934 h 80238"/>
                          <a:gd name="connsiteX4" fmla="*/ 0 w 2305"/>
                          <a:gd name="connsiteY4" fmla="*/ 0 h 80238"/>
                          <a:gd name="connsiteX5" fmla="*/ 1153 w 2305"/>
                          <a:gd name="connsiteY5" fmla="*/ 1153 h 80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0238">
                            <a:moveTo>
                              <a:pt x="2305" y="2229"/>
                            </a:moveTo>
                            <a:lnTo>
                              <a:pt x="2305" y="80239"/>
                            </a:lnTo>
                            <a:lnTo>
                              <a:pt x="1153" y="79543"/>
                            </a:lnTo>
                            <a:lnTo>
                              <a:pt x="0" y="78934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84" name="Freeform: Shape 12283">
                        <a:extLst>
                          <a:ext uri="{FF2B5EF4-FFF2-40B4-BE49-F238E27FC236}">
                            <a16:creationId xmlns:a16="http://schemas.microsoft.com/office/drawing/2014/main" id="{8B5AD0DF-38FE-0A04-D300-7BA9D5C15E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8430" y="2092794"/>
                        <a:ext cx="2305" cy="7977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79771"/>
                          <a:gd name="connsiteX1" fmla="*/ 2305 w 2305"/>
                          <a:gd name="connsiteY1" fmla="*/ 79772 h 79771"/>
                          <a:gd name="connsiteX2" fmla="*/ 1153 w 2305"/>
                          <a:gd name="connsiteY2" fmla="*/ 79086 h 79771"/>
                          <a:gd name="connsiteX3" fmla="*/ 0 w 2305"/>
                          <a:gd name="connsiteY3" fmla="*/ 78391 h 79771"/>
                          <a:gd name="connsiteX4" fmla="*/ 0 w 2305"/>
                          <a:gd name="connsiteY4" fmla="*/ 0 h 79771"/>
                          <a:gd name="connsiteX5" fmla="*/ 1153 w 2305"/>
                          <a:gd name="connsiteY5" fmla="*/ 1076 h 797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9771">
                            <a:moveTo>
                              <a:pt x="2305" y="2229"/>
                            </a:moveTo>
                            <a:lnTo>
                              <a:pt x="2305" y="79772"/>
                            </a:lnTo>
                            <a:lnTo>
                              <a:pt x="1153" y="79086"/>
                            </a:lnTo>
                            <a:lnTo>
                              <a:pt x="0" y="78391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5" name="Graphic 7674">
                      <a:extLst>
                        <a:ext uri="{FF2B5EF4-FFF2-40B4-BE49-F238E27FC236}">
                          <a16:creationId xmlns:a16="http://schemas.microsoft.com/office/drawing/2014/main" id="{06D2F1EF-0F07-64F6-4FF3-EE54F1A0BB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07194" y="2101328"/>
                      <a:ext cx="3457" cy="76923"/>
                      <a:chOff x="16107194" y="2101328"/>
                      <a:chExt cx="3457" cy="76923"/>
                    </a:xfrm>
                    <a:solidFill>
                      <a:schemeClr val="accent1"/>
                    </a:solidFill>
                  </p:grpSpPr>
                  <p:sp>
                    <p:nvSpPr>
                      <p:cNvPr id="12281" name="Freeform: Shape 12280">
                        <a:extLst>
                          <a:ext uri="{FF2B5EF4-FFF2-40B4-BE49-F238E27FC236}">
                            <a16:creationId xmlns:a16="http://schemas.microsoft.com/office/drawing/2014/main" id="{256E6F8A-CE1D-8A10-A71D-238232635B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07194" y="2101328"/>
                        <a:ext cx="2305" cy="76238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76238"/>
                          <a:gd name="connsiteX1" fmla="*/ 2305 w 2305"/>
                          <a:gd name="connsiteY1" fmla="*/ 76238 h 76238"/>
                          <a:gd name="connsiteX2" fmla="*/ 1153 w 2305"/>
                          <a:gd name="connsiteY2" fmla="*/ 75619 h 76238"/>
                          <a:gd name="connsiteX3" fmla="*/ 0 w 2305"/>
                          <a:gd name="connsiteY3" fmla="*/ 74933 h 76238"/>
                          <a:gd name="connsiteX4" fmla="*/ 0 w 2305"/>
                          <a:gd name="connsiteY4" fmla="*/ 0 h 76238"/>
                          <a:gd name="connsiteX5" fmla="*/ 1153 w 2305"/>
                          <a:gd name="connsiteY5" fmla="*/ 1153 h 76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6238">
                            <a:moveTo>
                              <a:pt x="2305" y="2229"/>
                            </a:moveTo>
                            <a:lnTo>
                              <a:pt x="2305" y="76238"/>
                            </a:lnTo>
                            <a:lnTo>
                              <a:pt x="1153" y="75619"/>
                            </a:lnTo>
                            <a:lnTo>
                              <a:pt x="0" y="74933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82" name="Freeform: Shape 12281">
                        <a:extLst>
                          <a:ext uri="{FF2B5EF4-FFF2-40B4-BE49-F238E27FC236}">
                            <a16:creationId xmlns:a16="http://schemas.microsoft.com/office/drawing/2014/main" id="{CBF148A1-8899-1055-DED9-5988AD15F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08346" y="2102481"/>
                        <a:ext cx="2305" cy="7577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75771"/>
                          <a:gd name="connsiteX1" fmla="*/ 2305 w 2305"/>
                          <a:gd name="connsiteY1" fmla="*/ 75771 h 75771"/>
                          <a:gd name="connsiteX2" fmla="*/ 1153 w 2305"/>
                          <a:gd name="connsiteY2" fmla="*/ 75086 h 75771"/>
                          <a:gd name="connsiteX3" fmla="*/ 0 w 2305"/>
                          <a:gd name="connsiteY3" fmla="*/ 74466 h 75771"/>
                          <a:gd name="connsiteX4" fmla="*/ 0 w 2305"/>
                          <a:gd name="connsiteY4" fmla="*/ 0 h 75771"/>
                          <a:gd name="connsiteX5" fmla="*/ 1153 w 2305"/>
                          <a:gd name="connsiteY5" fmla="*/ 1076 h 757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5771">
                            <a:moveTo>
                              <a:pt x="2305" y="2229"/>
                            </a:moveTo>
                            <a:lnTo>
                              <a:pt x="2305" y="75771"/>
                            </a:lnTo>
                            <a:lnTo>
                              <a:pt x="1153" y="75086"/>
                            </a:lnTo>
                            <a:lnTo>
                              <a:pt x="0" y="74466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6" name="Graphic 7674">
                      <a:extLst>
                        <a:ext uri="{FF2B5EF4-FFF2-40B4-BE49-F238E27FC236}">
                          <a16:creationId xmlns:a16="http://schemas.microsoft.com/office/drawing/2014/main" id="{D18DE7F9-C049-8031-F85F-209DA3EC65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17109" y="2111006"/>
                      <a:ext cx="3457" cy="73018"/>
                      <a:chOff x="16117109" y="2111006"/>
                      <a:chExt cx="3457" cy="73018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9" name="Freeform: Shape 12278">
                        <a:extLst>
                          <a:ext uri="{FF2B5EF4-FFF2-40B4-BE49-F238E27FC236}">
                            <a16:creationId xmlns:a16="http://schemas.microsoft.com/office/drawing/2014/main" id="{FA25272D-E627-35BD-43F6-A555C5315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7109" y="2111006"/>
                        <a:ext cx="2305" cy="72323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72323"/>
                          <a:gd name="connsiteX1" fmla="*/ 2305 w 2305"/>
                          <a:gd name="connsiteY1" fmla="*/ 72323 h 72323"/>
                          <a:gd name="connsiteX2" fmla="*/ 1153 w 2305"/>
                          <a:gd name="connsiteY2" fmla="*/ 71628 h 72323"/>
                          <a:gd name="connsiteX3" fmla="*/ 0 w 2305"/>
                          <a:gd name="connsiteY3" fmla="*/ 71018 h 72323"/>
                          <a:gd name="connsiteX4" fmla="*/ 0 w 2305"/>
                          <a:gd name="connsiteY4" fmla="*/ 0 h 72323"/>
                          <a:gd name="connsiteX5" fmla="*/ 1153 w 2305"/>
                          <a:gd name="connsiteY5" fmla="*/ 1153 h 723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2323">
                            <a:moveTo>
                              <a:pt x="2305" y="2229"/>
                            </a:moveTo>
                            <a:lnTo>
                              <a:pt x="2305" y="72323"/>
                            </a:lnTo>
                            <a:lnTo>
                              <a:pt x="1153" y="71628"/>
                            </a:lnTo>
                            <a:lnTo>
                              <a:pt x="0" y="71018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80" name="Freeform: Shape 12279">
                        <a:extLst>
                          <a:ext uri="{FF2B5EF4-FFF2-40B4-BE49-F238E27FC236}">
                            <a16:creationId xmlns:a16="http://schemas.microsoft.com/office/drawing/2014/main" id="{F5ABB4EA-6B85-0184-7355-BC300216D7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8262" y="2112158"/>
                        <a:ext cx="2305" cy="71866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71866"/>
                          <a:gd name="connsiteX1" fmla="*/ 2305 w 2305"/>
                          <a:gd name="connsiteY1" fmla="*/ 71866 h 71866"/>
                          <a:gd name="connsiteX2" fmla="*/ 1153 w 2305"/>
                          <a:gd name="connsiteY2" fmla="*/ 71171 h 71866"/>
                          <a:gd name="connsiteX3" fmla="*/ 0 w 2305"/>
                          <a:gd name="connsiteY3" fmla="*/ 70475 h 71866"/>
                          <a:gd name="connsiteX4" fmla="*/ 0 w 2305"/>
                          <a:gd name="connsiteY4" fmla="*/ 0 h 71866"/>
                          <a:gd name="connsiteX5" fmla="*/ 1153 w 2305"/>
                          <a:gd name="connsiteY5" fmla="*/ 1076 h 71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71866">
                            <a:moveTo>
                              <a:pt x="2305" y="2229"/>
                            </a:moveTo>
                            <a:lnTo>
                              <a:pt x="2305" y="71866"/>
                            </a:lnTo>
                            <a:lnTo>
                              <a:pt x="1153" y="71171"/>
                            </a:lnTo>
                            <a:lnTo>
                              <a:pt x="0" y="70475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7" name="Graphic 7674">
                      <a:extLst>
                        <a:ext uri="{FF2B5EF4-FFF2-40B4-BE49-F238E27FC236}">
                          <a16:creationId xmlns:a16="http://schemas.microsoft.com/office/drawing/2014/main" id="{08E31993-BE63-3958-9D5F-611EFAF0FB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27025" y="2120693"/>
                      <a:ext cx="3457" cy="69018"/>
                      <a:chOff x="16127025" y="2120693"/>
                      <a:chExt cx="3457" cy="69018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7" name="Freeform: Shape 12276">
                        <a:extLst>
                          <a:ext uri="{FF2B5EF4-FFF2-40B4-BE49-F238E27FC236}">
                            <a16:creationId xmlns:a16="http://schemas.microsoft.com/office/drawing/2014/main" id="{E35831D3-6EB4-90DE-4077-8E1644980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7025" y="2120693"/>
                        <a:ext cx="2305" cy="68322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68322"/>
                          <a:gd name="connsiteX1" fmla="*/ 2305 w 2305"/>
                          <a:gd name="connsiteY1" fmla="*/ 68323 h 68322"/>
                          <a:gd name="connsiteX2" fmla="*/ 1153 w 2305"/>
                          <a:gd name="connsiteY2" fmla="*/ 67704 h 68322"/>
                          <a:gd name="connsiteX3" fmla="*/ 0 w 2305"/>
                          <a:gd name="connsiteY3" fmla="*/ 67018 h 68322"/>
                          <a:gd name="connsiteX4" fmla="*/ 0 w 2305"/>
                          <a:gd name="connsiteY4" fmla="*/ 0 h 68322"/>
                          <a:gd name="connsiteX5" fmla="*/ 1153 w 2305"/>
                          <a:gd name="connsiteY5" fmla="*/ 1152 h 683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8322">
                            <a:moveTo>
                              <a:pt x="2305" y="2229"/>
                            </a:moveTo>
                            <a:lnTo>
                              <a:pt x="2305" y="68323"/>
                            </a:lnTo>
                            <a:lnTo>
                              <a:pt x="1153" y="67704"/>
                            </a:lnTo>
                            <a:lnTo>
                              <a:pt x="0" y="67018"/>
                            </a:lnTo>
                            <a:lnTo>
                              <a:pt x="0" y="0"/>
                            </a:lnTo>
                            <a:lnTo>
                              <a:pt x="1153" y="1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78" name="Freeform: Shape 12277">
                        <a:extLst>
                          <a:ext uri="{FF2B5EF4-FFF2-40B4-BE49-F238E27FC236}">
                            <a16:creationId xmlns:a16="http://schemas.microsoft.com/office/drawing/2014/main" id="{32F30EDE-E353-1D1D-0376-A9FEA6D1C8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8177" y="2121845"/>
                        <a:ext cx="2305" cy="67865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67865"/>
                          <a:gd name="connsiteX1" fmla="*/ 2305 w 2305"/>
                          <a:gd name="connsiteY1" fmla="*/ 67866 h 67865"/>
                          <a:gd name="connsiteX2" fmla="*/ 1153 w 2305"/>
                          <a:gd name="connsiteY2" fmla="*/ 67170 h 67865"/>
                          <a:gd name="connsiteX3" fmla="*/ 0 w 2305"/>
                          <a:gd name="connsiteY3" fmla="*/ 66551 h 67865"/>
                          <a:gd name="connsiteX4" fmla="*/ 0 w 2305"/>
                          <a:gd name="connsiteY4" fmla="*/ 0 h 67865"/>
                          <a:gd name="connsiteX5" fmla="*/ 1153 w 2305"/>
                          <a:gd name="connsiteY5" fmla="*/ 1076 h 67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7865">
                            <a:moveTo>
                              <a:pt x="2305" y="2229"/>
                            </a:moveTo>
                            <a:lnTo>
                              <a:pt x="2305" y="67866"/>
                            </a:lnTo>
                            <a:lnTo>
                              <a:pt x="1153" y="67170"/>
                            </a:lnTo>
                            <a:lnTo>
                              <a:pt x="0" y="66551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8" name="Graphic 7674">
                      <a:extLst>
                        <a:ext uri="{FF2B5EF4-FFF2-40B4-BE49-F238E27FC236}">
                          <a16:creationId xmlns:a16="http://schemas.microsoft.com/office/drawing/2014/main" id="{6BE413EF-2FE7-EF94-8013-16548A0F0C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36940" y="2130380"/>
                      <a:ext cx="3457" cy="65093"/>
                      <a:chOff x="16136940" y="2130380"/>
                      <a:chExt cx="3457" cy="65093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5" name="Freeform: Shape 12274">
                        <a:extLst>
                          <a:ext uri="{FF2B5EF4-FFF2-40B4-BE49-F238E27FC236}">
                            <a16:creationId xmlns:a16="http://schemas.microsoft.com/office/drawing/2014/main" id="{220982F0-68CF-DA2E-60BC-E3A475734D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6940" y="2130380"/>
                        <a:ext cx="2305" cy="64398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64398"/>
                          <a:gd name="connsiteX1" fmla="*/ 2305 w 2305"/>
                          <a:gd name="connsiteY1" fmla="*/ 64399 h 64398"/>
                          <a:gd name="connsiteX2" fmla="*/ 1153 w 2305"/>
                          <a:gd name="connsiteY2" fmla="*/ 63713 h 64398"/>
                          <a:gd name="connsiteX3" fmla="*/ 0 w 2305"/>
                          <a:gd name="connsiteY3" fmla="*/ 63094 h 64398"/>
                          <a:gd name="connsiteX4" fmla="*/ 0 w 2305"/>
                          <a:gd name="connsiteY4" fmla="*/ 0 h 64398"/>
                          <a:gd name="connsiteX5" fmla="*/ 1153 w 2305"/>
                          <a:gd name="connsiteY5" fmla="*/ 1153 h 643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4398">
                            <a:moveTo>
                              <a:pt x="2305" y="2229"/>
                            </a:moveTo>
                            <a:lnTo>
                              <a:pt x="2305" y="64399"/>
                            </a:lnTo>
                            <a:lnTo>
                              <a:pt x="1153" y="63713"/>
                            </a:lnTo>
                            <a:lnTo>
                              <a:pt x="0" y="63094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76" name="Freeform: Shape 12275">
                        <a:extLst>
                          <a:ext uri="{FF2B5EF4-FFF2-40B4-BE49-F238E27FC236}">
                            <a16:creationId xmlns:a16="http://schemas.microsoft.com/office/drawing/2014/main" id="{9FBD8366-71B6-25A5-BD2B-26B67242EE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8093" y="2131532"/>
                        <a:ext cx="2305" cy="6394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63941"/>
                          <a:gd name="connsiteX1" fmla="*/ 2305 w 2305"/>
                          <a:gd name="connsiteY1" fmla="*/ 63941 h 63941"/>
                          <a:gd name="connsiteX2" fmla="*/ 1153 w 2305"/>
                          <a:gd name="connsiteY2" fmla="*/ 63246 h 63941"/>
                          <a:gd name="connsiteX3" fmla="*/ 0 w 2305"/>
                          <a:gd name="connsiteY3" fmla="*/ 62560 h 63941"/>
                          <a:gd name="connsiteX4" fmla="*/ 0 w 2305"/>
                          <a:gd name="connsiteY4" fmla="*/ 0 h 63941"/>
                          <a:gd name="connsiteX5" fmla="*/ 1153 w 2305"/>
                          <a:gd name="connsiteY5" fmla="*/ 1076 h 63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3941">
                            <a:moveTo>
                              <a:pt x="2305" y="2229"/>
                            </a:moveTo>
                            <a:lnTo>
                              <a:pt x="2305" y="63941"/>
                            </a:lnTo>
                            <a:lnTo>
                              <a:pt x="1153" y="63246"/>
                            </a:lnTo>
                            <a:lnTo>
                              <a:pt x="0" y="62560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29" name="Graphic 7674">
                      <a:extLst>
                        <a:ext uri="{FF2B5EF4-FFF2-40B4-BE49-F238E27FC236}">
                          <a16:creationId xmlns:a16="http://schemas.microsoft.com/office/drawing/2014/main" id="{8832CF0C-97B1-EFB2-AA99-60CB545263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46846" y="2140057"/>
                      <a:ext cx="3457" cy="61102"/>
                      <a:chOff x="16146846" y="2140057"/>
                      <a:chExt cx="3457" cy="61102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3" name="Freeform: Shape 12272">
                        <a:extLst>
                          <a:ext uri="{FF2B5EF4-FFF2-40B4-BE49-F238E27FC236}">
                            <a16:creationId xmlns:a16="http://schemas.microsoft.com/office/drawing/2014/main" id="{C6C3C6FF-1E34-70F5-6FEF-EFA61979B9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6846" y="2140057"/>
                        <a:ext cx="2305" cy="60407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60407"/>
                          <a:gd name="connsiteX1" fmla="*/ 2305 w 2305"/>
                          <a:gd name="connsiteY1" fmla="*/ 60408 h 60407"/>
                          <a:gd name="connsiteX2" fmla="*/ 1153 w 2305"/>
                          <a:gd name="connsiteY2" fmla="*/ 59798 h 60407"/>
                          <a:gd name="connsiteX3" fmla="*/ 0 w 2305"/>
                          <a:gd name="connsiteY3" fmla="*/ 59103 h 60407"/>
                          <a:gd name="connsiteX4" fmla="*/ 0 w 2305"/>
                          <a:gd name="connsiteY4" fmla="*/ 0 h 60407"/>
                          <a:gd name="connsiteX5" fmla="*/ 1153 w 2305"/>
                          <a:gd name="connsiteY5" fmla="*/ 1153 h 60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0407">
                            <a:moveTo>
                              <a:pt x="2305" y="2229"/>
                            </a:moveTo>
                            <a:lnTo>
                              <a:pt x="2305" y="60408"/>
                            </a:lnTo>
                            <a:lnTo>
                              <a:pt x="1153" y="59798"/>
                            </a:lnTo>
                            <a:lnTo>
                              <a:pt x="0" y="59103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74" name="Freeform: Shape 12273">
                        <a:extLst>
                          <a:ext uri="{FF2B5EF4-FFF2-40B4-BE49-F238E27FC236}">
                            <a16:creationId xmlns:a16="http://schemas.microsoft.com/office/drawing/2014/main" id="{E92E3DCC-0C2F-F099-1566-A29C06C3A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7999" y="2141209"/>
                        <a:ext cx="2305" cy="59950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59950"/>
                          <a:gd name="connsiteX1" fmla="*/ 2305 w 2305"/>
                          <a:gd name="connsiteY1" fmla="*/ 59950 h 59950"/>
                          <a:gd name="connsiteX2" fmla="*/ 1153 w 2305"/>
                          <a:gd name="connsiteY2" fmla="*/ 59255 h 59950"/>
                          <a:gd name="connsiteX3" fmla="*/ 0 w 2305"/>
                          <a:gd name="connsiteY3" fmla="*/ 58645 h 59950"/>
                          <a:gd name="connsiteX4" fmla="*/ 0 w 2305"/>
                          <a:gd name="connsiteY4" fmla="*/ 0 h 59950"/>
                          <a:gd name="connsiteX5" fmla="*/ 1153 w 2305"/>
                          <a:gd name="connsiteY5" fmla="*/ 1076 h 599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9950">
                            <a:moveTo>
                              <a:pt x="2305" y="2229"/>
                            </a:moveTo>
                            <a:lnTo>
                              <a:pt x="2305" y="59950"/>
                            </a:lnTo>
                            <a:lnTo>
                              <a:pt x="1153" y="59255"/>
                            </a:lnTo>
                            <a:lnTo>
                              <a:pt x="0" y="58645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0" name="Graphic 7674">
                      <a:extLst>
                        <a:ext uri="{FF2B5EF4-FFF2-40B4-BE49-F238E27FC236}">
                          <a16:creationId xmlns:a16="http://schemas.microsoft.com/office/drawing/2014/main" id="{B2807B81-33FD-50F3-3762-B20432F0AD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56762" y="2149744"/>
                      <a:ext cx="3457" cy="57102"/>
                      <a:chOff x="16156762" y="2149744"/>
                      <a:chExt cx="3457" cy="57102"/>
                    </a:xfrm>
                    <a:solidFill>
                      <a:schemeClr val="accent1"/>
                    </a:solidFill>
                  </p:grpSpPr>
                  <p:sp>
                    <p:nvSpPr>
                      <p:cNvPr id="12271" name="Freeform: Shape 12270">
                        <a:extLst>
                          <a:ext uri="{FF2B5EF4-FFF2-40B4-BE49-F238E27FC236}">
                            <a16:creationId xmlns:a16="http://schemas.microsoft.com/office/drawing/2014/main" id="{243EF6E7-9055-5D80-9155-23DB97CFDE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56762" y="2149744"/>
                        <a:ext cx="2304" cy="56483"/>
                      </a:xfrm>
                      <a:custGeom>
                        <a:avLst/>
                        <a:gdLst>
                          <a:gd name="connsiteX0" fmla="*/ 2305 w 2304"/>
                          <a:gd name="connsiteY0" fmla="*/ 2229 h 56483"/>
                          <a:gd name="connsiteX1" fmla="*/ 2305 w 2304"/>
                          <a:gd name="connsiteY1" fmla="*/ 56483 h 56483"/>
                          <a:gd name="connsiteX2" fmla="*/ 1152 w 2304"/>
                          <a:gd name="connsiteY2" fmla="*/ 55797 h 56483"/>
                          <a:gd name="connsiteX3" fmla="*/ 0 w 2304"/>
                          <a:gd name="connsiteY3" fmla="*/ 55102 h 56483"/>
                          <a:gd name="connsiteX4" fmla="*/ 0 w 2304"/>
                          <a:gd name="connsiteY4" fmla="*/ 0 h 56483"/>
                          <a:gd name="connsiteX5" fmla="*/ 1152 w 2304"/>
                          <a:gd name="connsiteY5" fmla="*/ 1153 h 564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56483">
                            <a:moveTo>
                              <a:pt x="2305" y="2229"/>
                            </a:moveTo>
                            <a:lnTo>
                              <a:pt x="2305" y="56483"/>
                            </a:lnTo>
                            <a:lnTo>
                              <a:pt x="1152" y="55797"/>
                            </a:lnTo>
                            <a:lnTo>
                              <a:pt x="0" y="55102"/>
                            </a:lnTo>
                            <a:lnTo>
                              <a:pt x="0" y="0"/>
                            </a:lnTo>
                            <a:lnTo>
                              <a:pt x="1152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72" name="Freeform: Shape 12271">
                        <a:extLst>
                          <a:ext uri="{FF2B5EF4-FFF2-40B4-BE49-F238E27FC236}">
                            <a16:creationId xmlns:a16="http://schemas.microsoft.com/office/drawing/2014/main" id="{45ACFFBD-7419-7497-FDBF-EAE5A359F2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57914" y="2150896"/>
                        <a:ext cx="2305" cy="55949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55949"/>
                          <a:gd name="connsiteX1" fmla="*/ 2305 w 2305"/>
                          <a:gd name="connsiteY1" fmla="*/ 55950 h 55949"/>
                          <a:gd name="connsiteX2" fmla="*/ 1153 w 2305"/>
                          <a:gd name="connsiteY2" fmla="*/ 55331 h 55949"/>
                          <a:gd name="connsiteX3" fmla="*/ 0 w 2305"/>
                          <a:gd name="connsiteY3" fmla="*/ 54645 h 55949"/>
                          <a:gd name="connsiteX4" fmla="*/ 0 w 2305"/>
                          <a:gd name="connsiteY4" fmla="*/ 0 h 55949"/>
                          <a:gd name="connsiteX5" fmla="*/ 1153 w 2305"/>
                          <a:gd name="connsiteY5" fmla="*/ 1076 h 559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5949">
                            <a:moveTo>
                              <a:pt x="2305" y="2229"/>
                            </a:moveTo>
                            <a:lnTo>
                              <a:pt x="2305" y="55950"/>
                            </a:lnTo>
                            <a:lnTo>
                              <a:pt x="1153" y="55331"/>
                            </a:lnTo>
                            <a:lnTo>
                              <a:pt x="0" y="54645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1" name="Graphic 7674">
                      <a:extLst>
                        <a:ext uri="{FF2B5EF4-FFF2-40B4-BE49-F238E27FC236}">
                          <a16:creationId xmlns:a16="http://schemas.microsoft.com/office/drawing/2014/main" id="{CFBAB95B-91AA-29AA-F7AE-2BB5708EBC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66677" y="2159431"/>
                      <a:ext cx="3457" cy="53178"/>
                      <a:chOff x="16166677" y="2159431"/>
                      <a:chExt cx="3457" cy="53178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9" name="Freeform: Shape 12268">
                        <a:extLst>
                          <a:ext uri="{FF2B5EF4-FFF2-40B4-BE49-F238E27FC236}">
                            <a16:creationId xmlns:a16="http://schemas.microsoft.com/office/drawing/2014/main" id="{7C8C6EFA-0B19-6026-D749-9A6ADFE8C6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66677" y="2159431"/>
                        <a:ext cx="2305" cy="52482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52482"/>
                          <a:gd name="connsiteX1" fmla="*/ 2305 w 2305"/>
                          <a:gd name="connsiteY1" fmla="*/ 52483 h 52482"/>
                          <a:gd name="connsiteX2" fmla="*/ 1153 w 2305"/>
                          <a:gd name="connsiteY2" fmla="*/ 51873 h 52482"/>
                          <a:gd name="connsiteX3" fmla="*/ 0 w 2305"/>
                          <a:gd name="connsiteY3" fmla="*/ 51178 h 52482"/>
                          <a:gd name="connsiteX4" fmla="*/ 0 w 2305"/>
                          <a:gd name="connsiteY4" fmla="*/ 0 h 52482"/>
                          <a:gd name="connsiteX5" fmla="*/ 1153 w 2305"/>
                          <a:gd name="connsiteY5" fmla="*/ 1153 h 524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2482">
                            <a:moveTo>
                              <a:pt x="2305" y="2229"/>
                            </a:moveTo>
                            <a:lnTo>
                              <a:pt x="2305" y="52483"/>
                            </a:lnTo>
                            <a:lnTo>
                              <a:pt x="1153" y="51873"/>
                            </a:lnTo>
                            <a:lnTo>
                              <a:pt x="0" y="51178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70" name="Freeform: Shape 12269">
                        <a:extLst>
                          <a:ext uri="{FF2B5EF4-FFF2-40B4-BE49-F238E27FC236}">
                            <a16:creationId xmlns:a16="http://schemas.microsoft.com/office/drawing/2014/main" id="{5E279468-5613-BF03-4BF8-E158AD2BF4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67830" y="2160583"/>
                        <a:ext cx="2305" cy="52025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52025"/>
                          <a:gd name="connsiteX1" fmla="*/ 2305 w 2305"/>
                          <a:gd name="connsiteY1" fmla="*/ 52026 h 52025"/>
                          <a:gd name="connsiteX2" fmla="*/ 1153 w 2305"/>
                          <a:gd name="connsiteY2" fmla="*/ 51330 h 52025"/>
                          <a:gd name="connsiteX3" fmla="*/ 0 w 2305"/>
                          <a:gd name="connsiteY3" fmla="*/ 50721 h 52025"/>
                          <a:gd name="connsiteX4" fmla="*/ 0 w 2305"/>
                          <a:gd name="connsiteY4" fmla="*/ 0 h 52025"/>
                          <a:gd name="connsiteX5" fmla="*/ 1153 w 2305"/>
                          <a:gd name="connsiteY5" fmla="*/ 1076 h 520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2025">
                            <a:moveTo>
                              <a:pt x="2305" y="2229"/>
                            </a:moveTo>
                            <a:lnTo>
                              <a:pt x="2305" y="52026"/>
                            </a:lnTo>
                            <a:lnTo>
                              <a:pt x="1153" y="51330"/>
                            </a:lnTo>
                            <a:lnTo>
                              <a:pt x="0" y="50721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2" name="Graphic 7674">
                      <a:extLst>
                        <a:ext uri="{FF2B5EF4-FFF2-40B4-BE49-F238E27FC236}">
                          <a16:creationId xmlns:a16="http://schemas.microsoft.com/office/drawing/2014/main" id="{9E02AFED-392D-D0B9-CC78-3153D29508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76593" y="2169108"/>
                      <a:ext cx="3457" cy="49187"/>
                      <a:chOff x="16176593" y="2169108"/>
                      <a:chExt cx="3457" cy="49187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7" name="Freeform: Shape 12266">
                        <a:extLst>
                          <a:ext uri="{FF2B5EF4-FFF2-40B4-BE49-F238E27FC236}">
                            <a16:creationId xmlns:a16="http://schemas.microsoft.com/office/drawing/2014/main" id="{EA2907FC-1765-B9FE-0389-0DED4333D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6593" y="2169108"/>
                        <a:ext cx="2304" cy="48577"/>
                      </a:xfrm>
                      <a:custGeom>
                        <a:avLst/>
                        <a:gdLst>
                          <a:gd name="connsiteX0" fmla="*/ 2305 w 2304"/>
                          <a:gd name="connsiteY0" fmla="*/ 2229 h 48577"/>
                          <a:gd name="connsiteX1" fmla="*/ 2305 w 2304"/>
                          <a:gd name="connsiteY1" fmla="*/ 48577 h 48577"/>
                          <a:gd name="connsiteX2" fmla="*/ 1152 w 2304"/>
                          <a:gd name="connsiteY2" fmla="*/ 47882 h 48577"/>
                          <a:gd name="connsiteX3" fmla="*/ 0 w 2304"/>
                          <a:gd name="connsiteY3" fmla="*/ 47187 h 48577"/>
                          <a:gd name="connsiteX4" fmla="*/ 0 w 2304"/>
                          <a:gd name="connsiteY4" fmla="*/ 0 h 48577"/>
                          <a:gd name="connsiteX5" fmla="*/ 1152 w 2304"/>
                          <a:gd name="connsiteY5" fmla="*/ 1152 h 4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48577">
                            <a:moveTo>
                              <a:pt x="2305" y="2229"/>
                            </a:moveTo>
                            <a:lnTo>
                              <a:pt x="2305" y="48577"/>
                            </a:lnTo>
                            <a:lnTo>
                              <a:pt x="1152" y="47882"/>
                            </a:lnTo>
                            <a:lnTo>
                              <a:pt x="0" y="47187"/>
                            </a:lnTo>
                            <a:lnTo>
                              <a:pt x="0" y="0"/>
                            </a:lnTo>
                            <a:lnTo>
                              <a:pt x="1152" y="115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68" name="Freeform: Shape 12267">
                        <a:extLst>
                          <a:ext uri="{FF2B5EF4-FFF2-40B4-BE49-F238E27FC236}">
                            <a16:creationId xmlns:a16="http://schemas.microsoft.com/office/drawing/2014/main" id="{5EC27568-F0AC-5431-6361-0664FFD444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7745" y="2170261"/>
                        <a:ext cx="2305" cy="48034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48034"/>
                          <a:gd name="connsiteX1" fmla="*/ 2305 w 2305"/>
                          <a:gd name="connsiteY1" fmla="*/ 48035 h 48034"/>
                          <a:gd name="connsiteX2" fmla="*/ 1153 w 2305"/>
                          <a:gd name="connsiteY2" fmla="*/ 47425 h 48034"/>
                          <a:gd name="connsiteX3" fmla="*/ 0 w 2305"/>
                          <a:gd name="connsiteY3" fmla="*/ 46730 h 48034"/>
                          <a:gd name="connsiteX4" fmla="*/ 0 w 2305"/>
                          <a:gd name="connsiteY4" fmla="*/ 0 h 48034"/>
                          <a:gd name="connsiteX5" fmla="*/ 1153 w 2305"/>
                          <a:gd name="connsiteY5" fmla="*/ 1076 h 480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48034">
                            <a:moveTo>
                              <a:pt x="2305" y="2229"/>
                            </a:moveTo>
                            <a:lnTo>
                              <a:pt x="2305" y="48035"/>
                            </a:lnTo>
                            <a:lnTo>
                              <a:pt x="1153" y="47425"/>
                            </a:lnTo>
                            <a:lnTo>
                              <a:pt x="0" y="46730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3" name="Graphic 7674">
                      <a:extLst>
                        <a:ext uri="{FF2B5EF4-FFF2-40B4-BE49-F238E27FC236}">
                          <a16:creationId xmlns:a16="http://schemas.microsoft.com/office/drawing/2014/main" id="{6BBC6C37-531F-112D-84A3-0B3B2B417E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86508" y="2178795"/>
                      <a:ext cx="3457" cy="45262"/>
                      <a:chOff x="16186508" y="2178795"/>
                      <a:chExt cx="3457" cy="45262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5" name="Freeform: Shape 12264">
                        <a:extLst>
                          <a:ext uri="{FF2B5EF4-FFF2-40B4-BE49-F238E27FC236}">
                            <a16:creationId xmlns:a16="http://schemas.microsoft.com/office/drawing/2014/main" id="{94C4D7B1-E1E9-6BEF-6BE5-D1660BD8AA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6508" y="2178795"/>
                        <a:ext cx="2305" cy="44577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44577"/>
                          <a:gd name="connsiteX1" fmla="*/ 2305 w 2305"/>
                          <a:gd name="connsiteY1" fmla="*/ 44577 h 44577"/>
                          <a:gd name="connsiteX2" fmla="*/ 1153 w 2305"/>
                          <a:gd name="connsiteY2" fmla="*/ 43958 h 44577"/>
                          <a:gd name="connsiteX3" fmla="*/ 0 w 2305"/>
                          <a:gd name="connsiteY3" fmla="*/ 43272 h 44577"/>
                          <a:gd name="connsiteX4" fmla="*/ 0 w 2305"/>
                          <a:gd name="connsiteY4" fmla="*/ 0 h 44577"/>
                          <a:gd name="connsiteX5" fmla="*/ 1153 w 2305"/>
                          <a:gd name="connsiteY5" fmla="*/ 1153 h 44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44577">
                            <a:moveTo>
                              <a:pt x="2305" y="2229"/>
                            </a:moveTo>
                            <a:lnTo>
                              <a:pt x="2305" y="44577"/>
                            </a:lnTo>
                            <a:lnTo>
                              <a:pt x="1153" y="43958"/>
                            </a:lnTo>
                            <a:lnTo>
                              <a:pt x="0" y="43272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66" name="Freeform: Shape 12265">
                        <a:extLst>
                          <a:ext uri="{FF2B5EF4-FFF2-40B4-BE49-F238E27FC236}">
                            <a16:creationId xmlns:a16="http://schemas.microsoft.com/office/drawing/2014/main" id="{2A27FBE4-A8D5-0BD1-D7C6-5B80B9E63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661" y="2179948"/>
                        <a:ext cx="2305" cy="44110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44110"/>
                          <a:gd name="connsiteX1" fmla="*/ 2305 w 2305"/>
                          <a:gd name="connsiteY1" fmla="*/ 44110 h 44110"/>
                          <a:gd name="connsiteX2" fmla="*/ 1153 w 2305"/>
                          <a:gd name="connsiteY2" fmla="*/ 43424 h 44110"/>
                          <a:gd name="connsiteX3" fmla="*/ 0 w 2305"/>
                          <a:gd name="connsiteY3" fmla="*/ 42805 h 44110"/>
                          <a:gd name="connsiteX4" fmla="*/ 0 w 2305"/>
                          <a:gd name="connsiteY4" fmla="*/ 0 h 44110"/>
                          <a:gd name="connsiteX5" fmla="*/ 1153 w 2305"/>
                          <a:gd name="connsiteY5" fmla="*/ 1076 h 44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44110">
                            <a:moveTo>
                              <a:pt x="2305" y="2229"/>
                            </a:moveTo>
                            <a:lnTo>
                              <a:pt x="2305" y="44110"/>
                            </a:lnTo>
                            <a:lnTo>
                              <a:pt x="1153" y="43424"/>
                            </a:lnTo>
                            <a:lnTo>
                              <a:pt x="0" y="42805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4" name="Graphic 7674">
                      <a:extLst>
                        <a:ext uri="{FF2B5EF4-FFF2-40B4-BE49-F238E27FC236}">
                          <a16:creationId xmlns:a16="http://schemas.microsoft.com/office/drawing/2014/main" id="{24969769-A4EB-F41A-E8E1-8A3CB2D30D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96424" y="2188482"/>
                      <a:ext cx="3457" cy="41262"/>
                      <a:chOff x="16196424" y="2188482"/>
                      <a:chExt cx="3457" cy="41262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3" name="Freeform: Shape 12262">
                        <a:extLst>
                          <a:ext uri="{FF2B5EF4-FFF2-40B4-BE49-F238E27FC236}">
                            <a16:creationId xmlns:a16="http://schemas.microsoft.com/office/drawing/2014/main" id="{E0DAF246-35B1-185C-7391-C5EE20A87C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96424" y="2188482"/>
                        <a:ext cx="2304" cy="40652"/>
                      </a:xfrm>
                      <a:custGeom>
                        <a:avLst/>
                        <a:gdLst>
                          <a:gd name="connsiteX0" fmla="*/ 2305 w 2304"/>
                          <a:gd name="connsiteY0" fmla="*/ 2229 h 40652"/>
                          <a:gd name="connsiteX1" fmla="*/ 2305 w 2304"/>
                          <a:gd name="connsiteY1" fmla="*/ 40653 h 40652"/>
                          <a:gd name="connsiteX2" fmla="*/ 1152 w 2304"/>
                          <a:gd name="connsiteY2" fmla="*/ 39957 h 40652"/>
                          <a:gd name="connsiteX3" fmla="*/ 0 w 2304"/>
                          <a:gd name="connsiteY3" fmla="*/ 39272 h 40652"/>
                          <a:gd name="connsiteX4" fmla="*/ 0 w 2304"/>
                          <a:gd name="connsiteY4" fmla="*/ 0 h 40652"/>
                          <a:gd name="connsiteX5" fmla="*/ 1152 w 2304"/>
                          <a:gd name="connsiteY5" fmla="*/ 1153 h 406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40652">
                            <a:moveTo>
                              <a:pt x="2305" y="2229"/>
                            </a:moveTo>
                            <a:lnTo>
                              <a:pt x="2305" y="40653"/>
                            </a:lnTo>
                            <a:lnTo>
                              <a:pt x="1152" y="39957"/>
                            </a:lnTo>
                            <a:lnTo>
                              <a:pt x="0" y="39272"/>
                            </a:lnTo>
                            <a:lnTo>
                              <a:pt x="0" y="0"/>
                            </a:lnTo>
                            <a:lnTo>
                              <a:pt x="1152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64" name="Freeform: Shape 12263">
                        <a:extLst>
                          <a:ext uri="{FF2B5EF4-FFF2-40B4-BE49-F238E27FC236}">
                            <a16:creationId xmlns:a16="http://schemas.microsoft.com/office/drawing/2014/main" id="{47BC9065-778A-99CF-800B-180D50A8A9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97576" y="2189635"/>
                        <a:ext cx="2305" cy="40109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40109"/>
                          <a:gd name="connsiteX1" fmla="*/ 2305 w 2305"/>
                          <a:gd name="connsiteY1" fmla="*/ 40110 h 40109"/>
                          <a:gd name="connsiteX2" fmla="*/ 1153 w 2305"/>
                          <a:gd name="connsiteY2" fmla="*/ 39500 h 40109"/>
                          <a:gd name="connsiteX3" fmla="*/ 0 w 2305"/>
                          <a:gd name="connsiteY3" fmla="*/ 38805 h 40109"/>
                          <a:gd name="connsiteX4" fmla="*/ 0 w 2305"/>
                          <a:gd name="connsiteY4" fmla="*/ 0 h 40109"/>
                          <a:gd name="connsiteX5" fmla="*/ 1153 w 2305"/>
                          <a:gd name="connsiteY5" fmla="*/ 1076 h 401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40109">
                            <a:moveTo>
                              <a:pt x="2305" y="2229"/>
                            </a:moveTo>
                            <a:lnTo>
                              <a:pt x="2305" y="40110"/>
                            </a:lnTo>
                            <a:lnTo>
                              <a:pt x="1153" y="39500"/>
                            </a:lnTo>
                            <a:lnTo>
                              <a:pt x="0" y="38805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5" name="Graphic 7674">
                      <a:extLst>
                        <a:ext uri="{FF2B5EF4-FFF2-40B4-BE49-F238E27FC236}">
                          <a16:creationId xmlns:a16="http://schemas.microsoft.com/office/drawing/2014/main" id="{DD6A03FA-7AEF-5FA4-A12C-43E5193D0D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06330" y="2198159"/>
                      <a:ext cx="3457" cy="37357"/>
                      <a:chOff x="16206330" y="2198159"/>
                      <a:chExt cx="3457" cy="37357"/>
                    </a:xfrm>
                    <a:solidFill>
                      <a:schemeClr val="accent1"/>
                    </a:solidFill>
                  </p:grpSpPr>
                  <p:sp>
                    <p:nvSpPr>
                      <p:cNvPr id="12261" name="Freeform: Shape 12260">
                        <a:extLst>
                          <a:ext uri="{FF2B5EF4-FFF2-40B4-BE49-F238E27FC236}">
                            <a16:creationId xmlns:a16="http://schemas.microsoft.com/office/drawing/2014/main" id="{2F1F107F-25FA-60E7-E8E6-72E8F99947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6330" y="2198159"/>
                        <a:ext cx="2305" cy="3666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36661"/>
                          <a:gd name="connsiteX1" fmla="*/ 2305 w 2305"/>
                          <a:gd name="connsiteY1" fmla="*/ 36662 h 36661"/>
                          <a:gd name="connsiteX2" fmla="*/ 1162 w 2305"/>
                          <a:gd name="connsiteY2" fmla="*/ 36043 h 36661"/>
                          <a:gd name="connsiteX3" fmla="*/ 0 w 2305"/>
                          <a:gd name="connsiteY3" fmla="*/ 35357 h 36661"/>
                          <a:gd name="connsiteX4" fmla="*/ 0 w 2305"/>
                          <a:gd name="connsiteY4" fmla="*/ 0 h 36661"/>
                          <a:gd name="connsiteX5" fmla="*/ 1162 w 2305"/>
                          <a:gd name="connsiteY5" fmla="*/ 1153 h 36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6661">
                            <a:moveTo>
                              <a:pt x="2305" y="2229"/>
                            </a:moveTo>
                            <a:lnTo>
                              <a:pt x="2305" y="36662"/>
                            </a:lnTo>
                            <a:lnTo>
                              <a:pt x="1162" y="36043"/>
                            </a:lnTo>
                            <a:lnTo>
                              <a:pt x="0" y="35357"/>
                            </a:lnTo>
                            <a:lnTo>
                              <a:pt x="0" y="0"/>
                            </a:lnTo>
                            <a:lnTo>
                              <a:pt x="1162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62" name="Freeform: Shape 12261">
                        <a:extLst>
                          <a:ext uri="{FF2B5EF4-FFF2-40B4-BE49-F238E27FC236}">
                            <a16:creationId xmlns:a16="http://schemas.microsoft.com/office/drawing/2014/main" id="{8397C546-84FC-1AB1-402B-5F7711C75C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7492" y="2199312"/>
                        <a:ext cx="2295" cy="36204"/>
                      </a:xfrm>
                      <a:custGeom>
                        <a:avLst/>
                        <a:gdLst>
                          <a:gd name="connsiteX0" fmla="*/ 2295 w 2295"/>
                          <a:gd name="connsiteY0" fmla="*/ 2229 h 36204"/>
                          <a:gd name="connsiteX1" fmla="*/ 2295 w 2295"/>
                          <a:gd name="connsiteY1" fmla="*/ 36205 h 36204"/>
                          <a:gd name="connsiteX2" fmla="*/ 1143 w 2295"/>
                          <a:gd name="connsiteY2" fmla="*/ 35509 h 36204"/>
                          <a:gd name="connsiteX3" fmla="*/ 0 w 2295"/>
                          <a:gd name="connsiteY3" fmla="*/ 34890 h 36204"/>
                          <a:gd name="connsiteX4" fmla="*/ 0 w 2295"/>
                          <a:gd name="connsiteY4" fmla="*/ 0 h 36204"/>
                          <a:gd name="connsiteX5" fmla="*/ 1143 w 2295"/>
                          <a:gd name="connsiteY5" fmla="*/ 1076 h 36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95" h="36204">
                            <a:moveTo>
                              <a:pt x="2295" y="2229"/>
                            </a:moveTo>
                            <a:lnTo>
                              <a:pt x="2295" y="36205"/>
                            </a:lnTo>
                            <a:lnTo>
                              <a:pt x="1143" y="35509"/>
                            </a:lnTo>
                            <a:lnTo>
                              <a:pt x="0" y="34890"/>
                            </a:lnTo>
                            <a:lnTo>
                              <a:pt x="0" y="0"/>
                            </a:lnTo>
                            <a:lnTo>
                              <a:pt x="114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6" name="Graphic 7674">
                      <a:extLst>
                        <a:ext uri="{FF2B5EF4-FFF2-40B4-BE49-F238E27FC236}">
                          <a16:creationId xmlns:a16="http://schemas.microsoft.com/office/drawing/2014/main" id="{C5A6054E-1AD2-09A8-AEDD-C458E45A6F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16245" y="2207846"/>
                      <a:ext cx="3457" cy="33356"/>
                      <a:chOff x="16216245" y="2207846"/>
                      <a:chExt cx="3457" cy="33356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9" name="Freeform: Shape 12258">
                        <a:extLst>
                          <a:ext uri="{FF2B5EF4-FFF2-40B4-BE49-F238E27FC236}">
                            <a16:creationId xmlns:a16="http://schemas.microsoft.com/office/drawing/2014/main" id="{06A7F2A0-77C3-1AE7-4444-D29E025AF0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16245" y="2207846"/>
                        <a:ext cx="2305" cy="32737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32737"/>
                          <a:gd name="connsiteX1" fmla="*/ 2305 w 2305"/>
                          <a:gd name="connsiteY1" fmla="*/ 32737 h 32737"/>
                          <a:gd name="connsiteX2" fmla="*/ 1153 w 2305"/>
                          <a:gd name="connsiteY2" fmla="*/ 32042 h 32737"/>
                          <a:gd name="connsiteX3" fmla="*/ 0 w 2305"/>
                          <a:gd name="connsiteY3" fmla="*/ 31356 h 32737"/>
                          <a:gd name="connsiteX4" fmla="*/ 0 w 2305"/>
                          <a:gd name="connsiteY4" fmla="*/ 0 h 32737"/>
                          <a:gd name="connsiteX5" fmla="*/ 1153 w 2305"/>
                          <a:gd name="connsiteY5" fmla="*/ 1153 h 32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2737">
                            <a:moveTo>
                              <a:pt x="2305" y="2229"/>
                            </a:moveTo>
                            <a:lnTo>
                              <a:pt x="2305" y="32737"/>
                            </a:lnTo>
                            <a:lnTo>
                              <a:pt x="1153" y="32042"/>
                            </a:lnTo>
                            <a:lnTo>
                              <a:pt x="0" y="31356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60" name="Freeform: Shape 12259">
                        <a:extLst>
                          <a:ext uri="{FF2B5EF4-FFF2-40B4-BE49-F238E27FC236}">
                            <a16:creationId xmlns:a16="http://schemas.microsoft.com/office/drawing/2014/main" id="{B0039C80-06D4-0ABD-D60C-FD2F0D3369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17398" y="2208999"/>
                        <a:ext cx="2305" cy="32204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32204"/>
                          <a:gd name="connsiteX1" fmla="*/ 2305 w 2305"/>
                          <a:gd name="connsiteY1" fmla="*/ 32204 h 32204"/>
                          <a:gd name="connsiteX2" fmla="*/ 1153 w 2305"/>
                          <a:gd name="connsiteY2" fmla="*/ 31585 h 32204"/>
                          <a:gd name="connsiteX3" fmla="*/ 0 w 2305"/>
                          <a:gd name="connsiteY3" fmla="*/ 30890 h 32204"/>
                          <a:gd name="connsiteX4" fmla="*/ 0 w 2305"/>
                          <a:gd name="connsiteY4" fmla="*/ 0 h 32204"/>
                          <a:gd name="connsiteX5" fmla="*/ 1153 w 2305"/>
                          <a:gd name="connsiteY5" fmla="*/ 1076 h 322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32204">
                            <a:moveTo>
                              <a:pt x="2305" y="2229"/>
                            </a:moveTo>
                            <a:lnTo>
                              <a:pt x="2305" y="32204"/>
                            </a:lnTo>
                            <a:lnTo>
                              <a:pt x="1153" y="31585"/>
                            </a:lnTo>
                            <a:lnTo>
                              <a:pt x="0" y="30890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7" name="Graphic 7674">
                      <a:extLst>
                        <a:ext uri="{FF2B5EF4-FFF2-40B4-BE49-F238E27FC236}">
                          <a16:creationId xmlns:a16="http://schemas.microsoft.com/office/drawing/2014/main" id="{2D6F08E5-8395-1FAA-B09D-5569FE3D62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26161" y="2217524"/>
                      <a:ext cx="3457" cy="29441"/>
                      <a:chOff x="16226161" y="2217524"/>
                      <a:chExt cx="3457" cy="29441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7" name="Freeform: Shape 12256">
                        <a:extLst>
                          <a:ext uri="{FF2B5EF4-FFF2-40B4-BE49-F238E27FC236}">
                            <a16:creationId xmlns:a16="http://schemas.microsoft.com/office/drawing/2014/main" id="{496E1157-79F9-F97D-4F9C-5D840E0472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6161" y="2217524"/>
                        <a:ext cx="2305" cy="28746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28746"/>
                          <a:gd name="connsiteX1" fmla="*/ 2305 w 2305"/>
                          <a:gd name="connsiteY1" fmla="*/ 28746 h 28746"/>
                          <a:gd name="connsiteX2" fmla="*/ 1153 w 2305"/>
                          <a:gd name="connsiteY2" fmla="*/ 28137 h 28746"/>
                          <a:gd name="connsiteX3" fmla="*/ 0 w 2305"/>
                          <a:gd name="connsiteY3" fmla="*/ 27441 h 28746"/>
                          <a:gd name="connsiteX4" fmla="*/ 0 w 2305"/>
                          <a:gd name="connsiteY4" fmla="*/ 0 h 28746"/>
                          <a:gd name="connsiteX5" fmla="*/ 1153 w 2305"/>
                          <a:gd name="connsiteY5" fmla="*/ 1162 h 287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8746">
                            <a:moveTo>
                              <a:pt x="2305" y="2229"/>
                            </a:moveTo>
                            <a:lnTo>
                              <a:pt x="2305" y="28746"/>
                            </a:lnTo>
                            <a:lnTo>
                              <a:pt x="1153" y="28137"/>
                            </a:lnTo>
                            <a:lnTo>
                              <a:pt x="0" y="27441"/>
                            </a:lnTo>
                            <a:lnTo>
                              <a:pt x="0" y="0"/>
                            </a:lnTo>
                            <a:lnTo>
                              <a:pt x="1153" y="1162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58" name="Freeform: Shape 12257">
                        <a:extLst>
                          <a:ext uri="{FF2B5EF4-FFF2-40B4-BE49-F238E27FC236}">
                            <a16:creationId xmlns:a16="http://schemas.microsoft.com/office/drawing/2014/main" id="{1C0DF645-CFEB-DAD0-DC8F-86BF5E3398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7313" y="2218686"/>
                        <a:ext cx="2305" cy="28279"/>
                      </a:xfrm>
                      <a:custGeom>
                        <a:avLst/>
                        <a:gdLst>
                          <a:gd name="connsiteX0" fmla="*/ 2305 w 2305"/>
                          <a:gd name="connsiteY0" fmla="*/ 2219 h 28279"/>
                          <a:gd name="connsiteX1" fmla="*/ 2305 w 2305"/>
                          <a:gd name="connsiteY1" fmla="*/ 28280 h 28279"/>
                          <a:gd name="connsiteX2" fmla="*/ 1153 w 2305"/>
                          <a:gd name="connsiteY2" fmla="*/ 27584 h 28279"/>
                          <a:gd name="connsiteX3" fmla="*/ 0 w 2305"/>
                          <a:gd name="connsiteY3" fmla="*/ 26975 h 28279"/>
                          <a:gd name="connsiteX4" fmla="*/ 0 w 2305"/>
                          <a:gd name="connsiteY4" fmla="*/ 0 h 28279"/>
                          <a:gd name="connsiteX5" fmla="*/ 1153 w 2305"/>
                          <a:gd name="connsiteY5" fmla="*/ 1067 h 282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8279">
                            <a:moveTo>
                              <a:pt x="2305" y="2219"/>
                            </a:moveTo>
                            <a:lnTo>
                              <a:pt x="2305" y="28280"/>
                            </a:lnTo>
                            <a:lnTo>
                              <a:pt x="1153" y="27584"/>
                            </a:lnTo>
                            <a:lnTo>
                              <a:pt x="0" y="26975"/>
                            </a:lnTo>
                            <a:lnTo>
                              <a:pt x="0" y="0"/>
                            </a:lnTo>
                            <a:lnTo>
                              <a:pt x="1153" y="1067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8" name="Graphic 7674">
                      <a:extLst>
                        <a:ext uri="{FF2B5EF4-FFF2-40B4-BE49-F238E27FC236}">
                          <a16:creationId xmlns:a16="http://schemas.microsoft.com/office/drawing/2014/main" id="{AAECC164-2334-7851-04A9-DFE7D57452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36076" y="2227211"/>
                      <a:ext cx="3457" cy="25441"/>
                      <a:chOff x="16236076" y="2227211"/>
                      <a:chExt cx="3457" cy="25441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5" name="Freeform: Shape 12254">
                        <a:extLst>
                          <a:ext uri="{FF2B5EF4-FFF2-40B4-BE49-F238E27FC236}">
                            <a16:creationId xmlns:a16="http://schemas.microsoft.com/office/drawing/2014/main" id="{E8C3CA28-6B86-D9BF-67DA-1EA29D889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6076" y="2227211"/>
                        <a:ext cx="2305" cy="24822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24822"/>
                          <a:gd name="connsiteX1" fmla="*/ 2305 w 2305"/>
                          <a:gd name="connsiteY1" fmla="*/ 24822 h 24822"/>
                          <a:gd name="connsiteX2" fmla="*/ 0 w 2305"/>
                          <a:gd name="connsiteY2" fmla="*/ 23441 h 24822"/>
                          <a:gd name="connsiteX3" fmla="*/ 0 w 2305"/>
                          <a:gd name="connsiteY3" fmla="*/ 0 h 24822"/>
                          <a:gd name="connsiteX4" fmla="*/ 1153 w 2305"/>
                          <a:gd name="connsiteY4" fmla="*/ 1153 h 24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05" h="24822">
                            <a:moveTo>
                              <a:pt x="2305" y="2229"/>
                            </a:moveTo>
                            <a:lnTo>
                              <a:pt x="2305" y="24822"/>
                            </a:lnTo>
                            <a:lnTo>
                              <a:pt x="0" y="23441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56" name="Freeform: Shape 12255">
                        <a:extLst>
                          <a:ext uri="{FF2B5EF4-FFF2-40B4-BE49-F238E27FC236}">
                            <a16:creationId xmlns:a16="http://schemas.microsoft.com/office/drawing/2014/main" id="{2F4D29E7-CEFB-31AA-7157-8DD27B255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7229" y="2228363"/>
                        <a:ext cx="2304" cy="24288"/>
                      </a:xfrm>
                      <a:custGeom>
                        <a:avLst/>
                        <a:gdLst>
                          <a:gd name="connsiteX0" fmla="*/ 2305 w 2304"/>
                          <a:gd name="connsiteY0" fmla="*/ 2229 h 24288"/>
                          <a:gd name="connsiteX1" fmla="*/ 2305 w 2304"/>
                          <a:gd name="connsiteY1" fmla="*/ 24289 h 24288"/>
                          <a:gd name="connsiteX2" fmla="*/ 1153 w 2304"/>
                          <a:gd name="connsiteY2" fmla="*/ 23670 h 24288"/>
                          <a:gd name="connsiteX3" fmla="*/ 0 w 2304"/>
                          <a:gd name="connsiteY3" fmla="*/ 22984 h 24288"/>
                          <a:gd name="connsiteX4" fmla="*/ 0 w 2304"/>
                          <a:gd name="connsiteY4" fmla="*/ 0 h 24288"/>
                          <a:gd name="connsiteX5" fmla="*/ 1153 w 2304"/>
                          <a:gd name="connsiteY5" fmla="*/ 1076 h 242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24288">
                            <a:moveTo>
                              <a:pt x="2305" y="2229"/>
                            </a:moveTo>
                            <a:lnTo>
                              <a:pt x="2305" y="24289"/>
                            </a:lnTo>
                            <a:lnTo>
                              <a:pt x="1153" y="23670"/>
                            </a:lnTo>
                            <a:lnTo>
                              <a:pt x="0" y="22984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39" name="Graphic 7674">
                      <a:extLst>
                        <a:ext uri="{FF2B5EF4-FFF2-40B4-BE49-F238E27FC236}">
                          <a16:creationId xmlns:a16="http://schemas.microsoft.com/office/drawing/2014/main" id="{1B518D45-1314-F945-DDB2-FB74305CCF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45992" y="2236898"/>
                      <a:ext cx="3457" cy="21517"/>
                      <a:chOff x="16245992" y="2236898"/>
                      <a:chExt cx="3457" cy="21517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3" name="Freeform: Shape 12252">
                        <a:extLst>
                          <a:ext uri="{FF2B5EF4-FFF2-40B4-BE49-F238E27FC236}">
                            <a16:creationId xmlns:a16="http://schemas.microsoft.com/office/drawing/2014/main" id="{F683FAB5-07A9-680F-5A47-A60315D1BF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5992" y="2236898"/>
                        <a:ext cx="2305" cy="2082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20821"/>
                          <a:gd name="connsiteX1" fmla="*/ 2305 w 2305"/>
                          <a:gd name="connsiteY1" fmla="*/ 20822 h 20821"/>
                          <a:gd name="connsiteX2" fmla="*/ 1153 w 2305"/>
                          <a:gd name="connsiteY2" fmla="*/ 20136 h 20821"/>
                          <a:gd name="connsiteX3" fmla="*/ 0 w 2305"/>
                          <a:gd name="connsiteY3" fmla="*/ 19517 h 20821"/>
                          <a:gd name="connsiteX4" fmla="*/ 0 w 2305"/>
                          <a:gd name="connsiteY4" fmla="*/ 0 h 20821"/>
                          <a:gd name="connsiteX5" fmla="*/ 1153 w 2305"/>
                          <a:gd name="connsiteY5" fmla="*/ 1153 h 208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0821">
                            <a:moveTo>
                              <a:pt x="2305" y="2229"/>
                            </a:moveTo>
                            <a:lnTo>
                              <a:pt x="2305" y="20822"/>
                            </a:lnTo>
                            <a:lnTo>
                              <a:pt x="1153" y="20136"/>
                            </a:lnTo>
                            <a:lnTo>
                              <a:pt x="0" y="19517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54" name="Freeform: Shape 12253">
                        <a:extLst>
                          <a:ext uri="{FF2B5EF4-FFF2-40B4-BE49-F238E27FC236}">
                            <a16:creationId xmlns:a16="http://schemas.microsoft.com/office/drawing/2014/main" id="{D614278D-9D48-CCF1-F348-D2D7568E22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7144" y="2238050"/>
                        <a:ext cx="2305" cy="20364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20364"/>
                          <a:gd name="connsiteX1" fmla="*/ 2305 w 2305"/>
                          <a:gd name="connsiteY1" fmla="*/ 20364 h 20364"/>
                          <a:gd name="connsiteX2" fmla="*/ 1153 w 2305"/>
                          <a:gd name="connsiteY2" fmla="*/ 19669 h 20364"/>
                          <a:gd name="connsiteX3" fmla="*/ 0 w 2305"/>
                          <a:gd name="connsiteY3" fmla="*/ 18983 h 20364"/>
                          <a:gd name="connsiteX4" fmla="*/ 0 w 2305"/>
                          <a:gd name="connsiteY4" fmla="*/ 0 h 20364"/>
                          <a:gd name="connsiteX5" fmla="*/ 1153 w 2305"/>
                          <a:gd name="connsiteY5" fmla="*/ 1076 h 203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0364">
                            <a:moveTo>
                              <a:pt x="2305" y="2229"/>
                            </a:moveTo>
                            <a:lnTo>
                              <a:pt x="2305" y="20364"/>
                            </a:lnTo>
                            <a:lnTo>
                              <a:pt x="1153" y="19669"/>
                            </a:lnTo>
                            <a:lnTo>
                              <a:pt x="0" y="18983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40" name="Graphic 7674">
                      <a:extLst>
                        <a:ext uri="{FF2B5EF4-FFF2-40B4-BE49-F238E27FC236}">
                          <a16:creationId xmlns:a16="http://schemas.microsoft.com/office/drawing/2014/main" id="{A77F2753-BF8C-62CE-838D-C6BADC44BD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55907" y="2246575"/>
                      <a:ext cx="3457" cy="17526"/>
                      <a:chOff x="16255907" y="2246575"/>
                      <a:chExt cx="3457" cy="17526"/>
                    </a:xfrm>
                    <a:solidFill>
                      <a:schemeClr val="accent1"/>
                    </a:solidFill>
                  </p:grpSpPr>
                  <p:sp>
                    <p:nvSpPr>
                      <p:cNvPr id="12251" name="Freeform: Shape 12250">
                        <a:extLst>
                          <a:ext uri="{FF2B5EF4-FFF2-40B4-BE49-F238E27FC236}">
                            <a16:creationId xmlns:a16="http://schemas.microsoft.com/office/drawing/2014/main" id="{3E76606E-6DDC-1B14-B4A4-C703004FD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5907" y="2246575"/>
                        <a:ext cx="2305" cy="16906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16906"/>
                          <a:gd name="connsiteX1" fmla="*/ 2305 w 2305"/>
                          <a:gd name="connsiteY1" fmla="*/ 16907 h 16906"/>
                          <a:gd name="connsiteX2" fmla="*/ 1153 w 2305"/>
                          <a:gd name="connsiteY2" fmla="*/ 16221 h 16906"/>
                          <a:gd name="connsiteX3" fmla="*/ 0 w 2305"/>
                          <a:gd name="connsiteY3" fmla="*/ 15526 h 16906"/>
                          <a:gd name="connsiteX4" fmla="*/ 0 w 2305"/>
                          <a:gd name="connsiteY4" fmla="*/ 0 h 16906"/>
                          <a:gd name="connsiteX5" fmla="*/ 1153 w 2305"/>
                          <a:gd name="connsiteY5" fmla="*/ 1076 h 169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6906">
                            <a:moveTo>
                              <a:pt x="2305" y="2229"/>
                            </a:moveTo>
                            <a:lnTo>
                              <a:pt x="2305" y="16907"/>
                            </a:lnTo>
                            <a:lnTo>
                              <a:pt x="1153" y="16221"/>
                            </a:lnTo>
                            <a:lnTo>
                              <a:pt x="0" y="15526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52" name="Freeform: Shape 12251">
                        <a:extLst>
                          <a:ext uri="{FF2B5EF4-FFF2-40B4-BE49-F238E27FC236}">
                            <a16:creationId xmlns:a16="http://schemas.microsoft.com/office/drawing/2014/main" id="{57B22ADC-1937-E200-0BBE-D0C4628F50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7060" y="2247651"/>
                        <a:ext cx="2304" cy="16449"/>
                      </a:xfrm>
                      <a:custGeom>
                        <a:avLst/>
                        <a:gdLst>
                          <a:gd name="connsiteX0" fmla="*/ 2305 w 2304"/>
                          <a:gd name="connsiteY0" fmla="*/ 2305 h 16449"/>
                          <a:gd name="connsiteX1" fmla="*/ 2305 w 2304"/>
                          <a:gd name="connsiteY1" fmla="*/ 16450 h 16449"/>
                          <a:gd name="connsiteX2" fmla="*/ 1153 w 2304"/>
                          <a:gd name="connsiteY2" fmla="*/ 15831 h 16449"/>
                          <a:gd name="connsiteX3" fmla="*/ 0 w 2304"/>
                          <a:gd name="connsiteY3" fmla="*/ 15145 h 16449"/>
                          <a:gd name="connsiteX4" fmla="*/ 0 w 2304"/>
                          <a:gd name="connsiteY4" fmla="*/ 0 h 16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04" h="16449">
                            <a:moveTo>
                              <a:pt x="2305" y="2305"/>
                            </a:moveTo>
                            <a:lnTo>
                              <a:pt x="2305" y="16450"/>
                            </a:lnTo>
                            <a:lnTo>
                              <a:pt x="1153" y="15831"/>
                            </a:lnTo>
                            <a:lnTo>
                              <a:pt x="0" y="15145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41" name="Graphic 7674">
                      <a:extLst>
                        <a:ext uri="{FF2B5EF4-FFF2-40B4-BE49-F238E27FC236}">
                          <a16:creationId xmlns:a16="http://schemas.microsoft.com/office/drawing/2014/main" id="{77F4A032-464F-18DD-5D4A-9F119F45DC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65823" y="2256262"/>
                      <a:ext cx="3457" cy="13601"/>
                      <a:chOff x="16265823" y="2256262"/>
                      <a:chExt cx="3457" cy="13601"/>
                    </a:xfrm>
                    <a:solidFill>
                      <a:schemeClr val="accent1"/>
                    </a:solidFill>
                  </p:grpSpPr>
                  <p:sp>
                    <p:nvSpPr>
                      <p:cNvPr id="12249" name="Freeform: Shape 12248">
                        <a:extLst>
                          <a:ext uri="{FF2B5EF4-FFF2-40B4-BE49-F238E27FC236}">
                            <a16:creationId xmlns:a16="http://schemas.microsoft.com/office/drawing/2014/main" id="{D9E18034-4E6C-8C86-E17F-3132595CAB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5823" y="2256262"/>
                        <a:ext cx="2305" cy="12915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12915"/>
                          <a:gd name="connsiteX1" fmla="*/ 2305 w 2305"/>
                          <a:gd name="connsiteY1" fmla="*/ 12916 h 12915"/>
                          <a:gd name="connsiteX2" fmla="*/ 1153 w 2305"/>
                          <a:gd name="connsiteY2" fmla="*/ 12221 h 12915"/>
                          <a:gd name="connsiteX3" fmla="*/ 0 w 2305"/>
                          <a:gd name="connsiteY3" fmla="*/ 11601 h 12915"/>
                          <a:gd name="connsiteX4" fmla="*/ 0 w 2305"/>
                          <a:gd name="connsiteY4" fmla="*/ 0 h 12915"/>
                          <a:gd name="connsiteX5" fmla="*/ 1153 w 2305"/>
                          <a:gd name="connsiteY5" fmla="*/ 1076 h 129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2915">
                            <a:moveTo>
                              <a:pt x="2305" y="2229"/>
                            </a:moveTo>
                            <a:lnTo>
                              <a:pt x="2305" y="12916"/>
                            </a:lnTo>
                            <a:lnTo>
                              <a:pt x="1153" y="12221"/>
                            </a:lnTo>
                            <a:lnTo>
                              <a:pt x="0" y="11601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50" name="Freeform: Shape 12249">
                        <a:extLst>
                          <a:ext uri="{FF2B5EF4-FFF2-40B4-BE49-F238E27FC236}">
                            <a16:creationId xmlns:a16="http://schemas.microsoft.com/office/drawing/2014/main" id="{0C8FCB4D-6693-73C1-4C3D-208DAB1E9A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6975" y="2257338"/>
                        <a:ext cx="2305" cy="12525"/>
                      </a:xfrm>
                      <a:custGeom>
                        <a:avLst/>
                        <a:gdLst>
                          <a:gd name="connsiteX0" fmla="*/ 2305 w 2305"/>
                          <a:gd name="connsiteY0" fmla="*/ 2305 h 12525"/>
                          <a:gd name="connsiteX1" fmla="*/ 2305 w 2305"/>
                          <a:gd name="connsiteY1" fmla="*/ 12525 h 12525"/>
                          <a:gd name="connsiteX2" fmla="*/ 1153 w 2305"/>
                          <a:gd name="connsiteY2" fmla="*/ 11840 h 12525"/>
                          <a:gd name="connsiteX3" fmla="*/ 0 w 2305"/>
                          <a:gd name="connsiteY3" fmla="*/ 11144 h 12525"/>
                          <a:gd name="connsiteX4" fmla="*/ 0 w 2305"/>
                          <a:gd name="connsiteY4" fmla="*/ 0 h 12525"/>
                          <a:gd name="connsiteX5" fmla="*/ 1153 w 2305"/>
                          <a:gd name="connsiteY5" fmla="*/ 1152 h 12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2525">
                            <a:moveTo>
                              <a:pt x="2305" y="2305"/>
                            </a:moveTo>
                            <a:lnTo>
                              <a:pt x="2305" y="12525"/>
                            </a:lnTo>
                            <a:lnTo>
                              <a:pt x="1153" y="11840"/>
                            </a:lnTo>
                            <a:lnTo>
                              <a:pt x="0" y="11144"/>
                            </a:lnTo>
                            <a:lnTo>
                              <a:pt x="0" y="0"/>
                            </a:lnTo>
                            <a:lnTo>
                              <a:pt x="1153" y="1152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42" name="Graphic 7674">
                      <a:extLst>
                        <a:ext uri="{FF2B5EF4-FFF2-40B4-BE49-F238E27FC236}">
                          <a16:creationId xmlns:a16="http://schemas.microsoft.com/office/drawing/2014/main" id="{39325165-0D2D-7149-B848-C34E61BFB9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75729" y="2265949"/>
                      <a:ext cx="3381" cy="9601"/>
                      <a:chOff x="16275729" y="2265949"/>
                      <a:chExt cx="3381" cy="9601"/>
                    </a:xfrm>
                    <a:solidFill>
                      <a:schemeClr val="accent1"/>
                    </a:solidFill>
                  </p:grpSpPr>
                  <p:sp>
                    <p:nvSpPr>
                      <p:cNvPr id="12247" name="Freeform: Shape 12246">
                        <a:extLst>
                          <a:ext uri="{FF2B5EF4-FFF2-40B4-BE49-F238E27FC236}">
                            <a16:creationId xmlns:a16="http://schemas.microsoft.com/office/drawing/2014/main" id="{F7901DB2-C415-C956-50EE-C684C2BF9E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75729" y="2265949"/>
                        <a:ext cx="2305" cy="8991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8991"/>
                          <a:gd name="connsiteX1" fmla="*/ 2305 w 2305"/>
                          <a:gd name="connsiteY1" fmla="*/ 8992 h 8991"/>
                          <a:gd name="connsiteX2" fmla="*/ 1153 w 2305"/>
                          <a:gd name="connsiteY2" fmla="*/ 8296 h 8991"/>
                          <a:gd name="connsiteX3" fmla="*/ 0 w 2305"/>
                          <a:gd name="connsiteY3" fmla="*/ 7601 h 8991"/>
                          <a:gd name="connsiteX4" fmla="*/ 0 w 2305"/>
                          <a:gd name="connsiteY4" fmla="*/ 0 h 8991"/>
                          <a:gd name="connsiteX5" fmla="*/ 1153 w 2305"/>
                          <a:gd name="connsiteY5" fmla="*/ 1076 h 8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8991">
                            <a:moveTo>
                              <a:pt x="2305" y="2229"/>
                            </a:moveTo>
                            <a:lnTo>
                              <a:pt x="2305" y="8992"/>
                            </a:lnTo>
                            <a:lnTo>
                              <a:pt x="1153" y="8296"/>
                            </a:lnTo>
                            <a:lnTo>
                              <a:pt x="0" y="7601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48" name="Freeform: Shape 12247">
                        <a:extLst>
                          <a:ext uri="{FF2B5EF4-FFF2-40B4-BE49-F238E27FC236}">
                            <a16:creationId xmlns:a16="http://schemas.microsoft.com/office/drawing/2014/main" id="{C8146FC0-2A02-EED9-BC7D-5B12C0AAAF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76881" y="2267025"/>
                        <a:ext cx="2228" cy="8524"/>
                      </a:xfrm>
                      <a:custGeom>
                        <a:avLst/>
                        <a:gdLst>
                          <a:gd name="connsiteX0" fmla="*/ 2229 w 2228"/>
                          <a:gd name="connsiteY0" fmla="*/ 2229 h 8524"/>
                          <a:gd name="connsiteX1" fmla="*/ 2229 w 2228"/>
                          <a:gd name="connsiteY1" fmla="*/ 8525 h 8524"/>
                          <a:gd name="connsiteX2" fmla="*/ 1153 w 2228"/>
                          <a:gd name="connsiteY2" fmla="*/ 7915 h 8524"/>
                          <a:gd name="connsiteX3" fmla="*/ 0 w 2228"/>
                          <a:gd name="connsiteY3" fmla="*/ 7220 h 8524"/>
                          <a:gd name="connsiteX4" fmla="*/ 0 w 2228"/>
                          <a:gd name="connsiteY4" fmla="*/ 0 h 8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28" h="8524">
                            <a:moveTo>
                              <a:pt x="2229" y="2229"/>
                            </a:moveTo>
                            <a:lnTo>
                              <a:pt x="2229" y="8525"/>
                            </a:lnTo>
                            <a:lnTo>
                              <a:pt x="1153" y="7915"/>
                            </a:lnTo>
                            <a:lnTo>
                              <a:pt x="0" y="722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243" name="Graphic 7674">
                      <a:extLst>
                        <a:ext uri="{FF2B5EF4-FFF2-40B4-BE49-F238E27FC236}">
                          <a16:creationId xmlns:a16="http://schemas.microsoft.com/office/drawing/2014/main" id="{FB6C986C-E87A-42EA-8273-303F0CFC40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85644" y="2275626"/>
                      <a:ext cx="3381" cy="5610"/>
                      <a:chOff x="16285644" y="2275626"/>
                      <a:chExt cx="3381" cy="5610"/>
                    </a:xfrm>
                    <a:solidFill>
                      <a:schemeClr val="accent1"/>
                    </a:solidFill>
                  </p:grpSpPr>
                  <p:sp>
                    <p:nvSpPr>
                      <p:cNvPr id="12245" name="Freeform: Shape 12244">
                        <a:extLst>
                          <a:ext uri="{FF2B5EF4-FFF2-40B4-BE49-F238E27FC236}">
                            <a16:creationId xmlns:a16="http://schemas.microsoft.com/office/drawing/2014/main" id="{88677C5B-21D9-3D03-B9E8-26312B3A04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85644" y="2275626"/>
                        <a:ext cx="2305" cy="5000"/>
                      </a:xfrm>
                      <a:custGeom>
                        <a:avLst/>
                        <a:gdLst>
                          <a:gd name="connsiteX0" fmla="*/ 2305 w 2305"/>
                          <a:gd name="connsiteY0" fmla="*/ 2229 h 5000"/>
                          <a:gd name="connsiteX1" fmla="*/ 2305 w 2305"/>
                          <a:gd name="connsiteY1" fmla="*/ 5001 h 5000"/>
                          <a:gd name="connsiteX2" fmla="*/ 1153 w 2305"/>
                          <a:gd name="connsiteY2" fmla="*/ 4305 h 5000"/>
                          <a:gd name="connsiteX3" fmla="*/ 0 w 2305"/>
                          <a:gd name="connsiteY3" fmla="*/ 3696 h 5000"/>
                          <a:gd name="connsiteX4" fmla="*/ 0 w 2305"/>
                          <a:gd name="connsiteY4" fmla="*/ 0 h 5000"/>
                          <a:gd name="connsiteX5" fmla="*/ 1153 w 2305"/>
                          <a:gd name="connsiteY5" fmla="*/ 1076 h 5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000">
                            <a:moveTo>
                              <a:pt x="2305" y="2229"/>
                            </a:moveTo>
                            <a:lnTo>
                              <a:pt x="2305" y="5001"/>
                            </a:lnTo>
                            <a:lnTo>
                              <a:pt x="1153" y="4305"/>
                            </a:lnTo>
                            <a:lnTo>
                              <a:pt x="0" y="3696"/>
                            </a:lnTo>
                            <a:lnTo>
                              <a:pt x="0" y="0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solidFill>
                        <a:srgbClr val="1A1C1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246" name="Freeform: Shape 12245">
                        <a:extLst>
                          <a:ext uri="{FF2B5EF4-FFF2-40B4-BE49-F238E27FC236}">
                            <a16:creationId xmlns:a16="http://schemas.microsoft.com/office/drawing/2014/main" id="{88B2843E-9EFA-8588-84AF-14A7E789B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86797" y="2276703"/>
                        <a:ext cx="2228" cy="4533"/>
                      </a:xfrm>
                      <a:custGeom>
                        <a:avLst/>
                        <a:gdLst>
                          <a:gd name="connsiteX0" fmla="*/ 2229 w 2228"/>
                          <a:gd name="connsiteY0" fmla="*/ 2229 h 4533"/>
                          <a:gd name="connsiteX1" fmla="*/ 2229 w 2228"/>
                          <a:gd name="connsiteY1" fmla="*/ 4534 h 4533"/>
                          <a:gd name="connsiteX2" fmla="*/ 1153 w 2228"/>
                          <a:gd name="connsiteY2" fmla="*/ 3924 h 4533"/>
                          <a:gd name="connsiteX3" fmla="*/ 0 w 2228"/>
                          <a:gd name="connsiteY3" fmla="*/ 3229 h 4533"/>
                          <a:gd name="connsiteX4" fmla="*/ 0 w 2228"/>
                          <a:gd name="connsiteY4" fmla="*/ 0 h 4533"/>
                          <a:gd name="connsiteX5" fmla="*/ 1153 w 2228"/>
                          <a:gd name="connsiteY5" fmla="*/ 1153 h 45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4533">
                            <a:moveTo>
                              <a:pt x="2229" y="2229"/>
                            </a:moveTo>
                            <a:lnTo>
                              <a:pt x="2229" y="4534"/>
                            </a:lnTo>
                            <a:lnTo>
                              <a:pt x="1153" y="3924"/>
                            </a:lnTo>
                            <a:lnTo>
                              <a:pt x="0" y="3229"/>
                            </a:lnTo>
                            <a:lnTo>
                              <a:pt x="0" y="0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solidFill>
                        <a:srgbClr val="DAE1E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244" name="Freeform: Shape 12243">
                      <a:extLst>
                        <a:ext uri="{FF2B5EF4-FFF2-40B4-BE49-F238E27FC236}">
                          <a16:creationId xmlns:a16="http://schemas.microsoft.com/office/drawing/2014/main" id="{E66EEB13-93BD-12BA-C05A-2FE9EA668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05764" y="2395365"/>
                      <a:ext cx="1076" cy="695"/>
                    </a:xfrm>
                    <a:custGeom>
                      <a:avLst/>
                      <a:gdLst>
                        <a:gd name="connsiteX0" fmla="*/ 1076 w 1076"/>
                        <a:gd name="connsiteY0" fmla="*/ 619 h 695"/>
                        <a:gd name="connsiteX1" fmla="*/ 1076 w 1076"/>
                        <a:gd name="connsiteY1" fmla="*/ 695 h 695"/>
                        <a:gd name="connsiteX2" fmla="*/ 0 w 1076"/>
                        <a:gd name="connsiteY2" fmla="*/ 0 h 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076" h="695">
                          <a:moveTo>
                            <a:pt x="1076" y="619"/>
                          </a:moveTo>
                          <a:lnTo>
                            <a:pt x="1076" y="69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A1C1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2197" name="Freeform: Shape 12196">
                    <a:extLst>
                      <a:ext uri="{FF2B5EF4-FFF2-40B4-BE49-F238E27FC236}">
                        <a16:creationId xmlns:a16="http://schemas.microsoft.com/office/drawing/2014/main" id="{65191CCD-13A6-09A7-9277-D0024AF13B8A}"/>
                      </a:ext>
                    </a:extLst>
                  </p:cNvPr>
                  <p:cNvSpPr/>
                  <p:nvPr/>
                </p:nvSpPr>
                <p:spPr>
                  <a:xfrm>
                    <a:off x="15867183" y="1637651"/>
                    <a:ext cx="906741" cy="438130"/>
                  </a:xfrm>
                  <a:custGeom>
                    <a:avLst/>
                    <a:gdLst>
                      <a:gd name="connsiteX0" fmla="*/ 692877 w 906741"/>
                      <a:gd name="connsiteY0" fmla="*/ 0 h 438130"/>
                      <a:gd name="connsiteX1" fmla="*/ 0 w 906741"/>
                      <a:gd name="connsiteY1" fmla="*/ 400040 h 438130"/>
                      <a:gd name="connsiteX2" fmla="*/ 213855 w 906741"/>
                      <a:gd name="connsiteY2" fmla="*/ 438131 h 438130"/>
                      <a:gd name="connsiteX3" fmla="*/ 906742 w 906741"/>
                      <a:gd name="connsiteY3" fmla="*/ 38100 h 43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06741" h="438130">
                        <a:moveTo>
                          <a:pt x="692877" y="0"/>
                        </a:moveTo>
                        <a:lnTo>
                          <a:pt x="0" y="400040"/>
                        </a:lnTo>
                        <a:lnTo>
                          <a:pt x="213855" y="438131"/>
                        </a:lnTo>
                        <a:lnTo>
                          <a:pt x="906742" y="38100"/>
                        </a:lnTo>
                        <a:close/>
                      </a:path>
                    </a:pathLst>
                  </a:custGeom>
                  <a:solidFill>
                    <a:srgbClr val="BBAE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98" name="Freeform: Shape 12197">
                    <a:extLst>
                      <a:ext uri="{FF2B5EF4-FFF2-40B4-BE49-F238E27FC236}">
                        <a16:creationId xmlns:a16="http://schemas.microsoft.com/office/drawing/2014/main" id="{6649701E-3A5D-A1A6-8111-3A34FF1A8DBD}"/>
                      </a:ext>
                    </a:extLst>
                  </p:cNvPr>
                  <p:cNvSpPr/>
                  <p:nvPr/>
                </p:nvSpPr>
                <p:spPr>
                  <a:xfrm>
                    <a:off x="16245963" y="2130560"/>
                    <a:ext cx="162972" cy="94087"/>
                  </a:xfrm>
                  <a:custGeom>
                    <a:avLst/>
                    <a:gdLst>
                      <a:gd name="connsiteX0" fmla="*/ 0 w 162972"/>
                      <a:gd name="connsiteY0" fmla="*/ 41920 h 94087"/>
                      <a:gd name="connsiteX1" fmla="*/ 90364 w 162972"/>
                      <a:gd name="connsiteY1" fmla="*/ 94088 h 94087"/>
                      <a:gd name="connsiteX2" fmla="*/ 162973 w 162972"/>
                      <a:gd name="connsiteY2" fmla="*/ 52168 h 94087"/>
                      <a:gd name="connsiteX3" fmla="*/ 72609 w 162972"/>
                      <a:gd name="connsiteY3" fmla="*/ 0 h 94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972" h="94087">
                        <a:moveTo>
                          <a:pt x="0" y="41920"/>
                        </a:moveTo>
                        <a:lnTo>
                          <a:pt x="90364" y="94088"/>
                        </a:lnTo>
                        <a:lnTo>
                          <a:pt x="162973" y="52168"/>
                        </a:lnTo>
                        <a:lnTo>
                          <a:pt x="72609" y="0"/>
                        </a:lnTo>
                        <a:close/>
                      </a:path>
                    </a:pathLst>
                  </a:custGeom>
                  <a:solidFill>
                    <a:srgbClr val="59504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99" name="Freeform: Shape 12198">
                    <a:extLst>
                      <a:ext uri="{FF2B5EF4-FFF2-40B4-BE49-F238E27FC236}">
                        <a16:creationId xmlns:a16="http://schemas.microsoft.com/office/drawing/2014/main" id="{9AA06478-5030-48E8-3FBE-685429E248E7}"/>
                      </a:ext>
                    </a:extLst>
                  </p:cNvPr>
                  <p:cNvSpPr/>
                  <p:nvPr/>
                </p:nvSpPr>
                <p:spPr>
                  <a:xfrm>
                    <a:off x="16329002" y="2397927"/>
                    <a:ext cx="168602" cy="97335"/>
                  </a:xfrm>
                  <a:custGeom>
                    <a:avLst/>
                    <a:gdLst>
                      <a:gd name="connsiteX0" fmla="*/ 93174 w 168602"/>
                      <a:gd name="connsiteY0" fmla="*/ 97336 h 97335"/>
                      <a:gd name="connsiteX1" fmla="*/ 92469 w 168602"/>
                      <a:gd name="connsiteY1" fmla="*/ 96936 h 97335"/>
                      <a:gd name="connsiteX2" fmla="*/ 0 w 168602"/>
                      <a:gd name="connsiteY2" fmla="*/ 43548 h 97335"/>
                      <a:gd name="connsiteX3" fmla="*/ 75429 w 168602"/>
                      <a:gd name="connsiteY3" fmla="*/ 0 h 97335"/>
                      <a:gd name="connsiteX4" fmla="*/ 76133 w 168602"/>
                      <a:gd name="connsiteY4" fmla="*/ 400 h 97335"/>
                      <a:gd name="connsiteX5" fmla="*/ 168602 w 168602"/>
                      <a:gd name="connsiteY5" fmla="*/ 53788 h 97335"/>
                      <a:gd name="connsiteX6" fmla="*/ 93174 w 168602"/>
                      <a:gd name="connsiteY6" fmla="*/ 97336 h 97335"/>
                      <a:gd name="connsiteX7" fmla="*/ 5639 w 168602"/>
                      <a:gd name="connsiteY7" fmla="*/ 43539 h 97335"/>
                      <a:gd name="connsiteX8" fmla="*/ 93174 w 168602"/>
                      <a:gd name="connsiteY8" fmla="*/ 94078 h 97335"/>
                      <a:gd name="connsiteX9" fmla="*/ 162963 w 168602"/>
                      <a:gd name="connsiteY9" fmla="*/ 53788 h 97335"/>
                      <a:gd name="connsiteX10" fmla="*/ 75419 w 168602"/>
                      <a:gd name="connsiteY10" fmla="*/ 3248 h 97335"/>
                      <a:gd name="connsiteX11" fmla="*/ 5639 w 168602"/>
                      <a:gd name="connsiteY11" fmla="*/ 43539 h 9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02" h="97335">
                        <a:moveTo>
                          <a:pt x="93174" y="97336"/>
                        </a:moveTo>
                        <a:lnTo>
                          <a:pt x="92469" y="96936"/>
                        </a:lnTo>
                        <a:lnTo>
                          <a:pt x="0" y="43548"/>
                        </a:lnTo>
                        <a:lnTo>
                          <a:pt x="75429" y="0"/>
                        </a:lnTo>
                        <a:lnTo>
                          <a:pt x="76133" y="400"/>
                        </a:lnTo>
                        <a:lnTo>
                          <a:pt x="168602" y="53788"/>
                        </a:lnTo>
                        <a:lnTo>
                          <a:pt x="93174" y="97336"/>
                        </a:lnTo>
                        <a:close/>
                        <a:moveTo>
                          <a:pt x="5639" y="43539"/>
                        </a:moveTo>
                        <a:lnTo>
                          <a:pt x="93174" y="94078"/>
                        </a:lnTo>
                        <a:lnTo>
                          <a:pt x="162963" y="53788"/>
                        </a:lnTo>
                        <a:lnTo>
                          <a:pt x="75419" y="3248"/>
                        </a:lnTo>
                        <a:lnTo>
                          <a:pt x="5639" y="4353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00" name="Freeform: Shape 12199">
                    <a:extLst>
                      <a:ext uri="{FF2B5EF4-FFF2-40B4-BE49-F238E27FC236}">
                        <a16:creationId xmlns:a16="http://schemas.microsoft.com/office/drawing/2014/main" id="{77A43E6A-92AD-CF07-CFAA-AC7BAFA2584A}"/>
                      </a:ext>
                    </a:extLst>
                  </p:cNvPr>
                  <p:cNvSpPr/>
                  <p:nvPr/>
                </p:nvSpPr>
                <p:spPr>
                  <a:xfrm>
                    <a:off x="16685771" y="2125598"/>
                    <a:ext cx="168601" cy="97335"/>
                  </a:xfrm>
                  <a:custGeom>
                    <a:avLst/>
                    <a:gdLst>
                      <a:gd name="connsiteX0" fmla="*/ 93164 w 168601"/>
                      <a:gd name="connsiteY0" fmla="*/ 97336 h 97335"/>
                      <a:gd name="connsiteX1" fmla="*/ 92459 w 168601"/>
                      <a:gd name="connsiteY1" fmla="*/ 96936 h 97335"/>
                      <a:gd name="connsiteX2" fmla="*/ 0 w 168601"/>
                      <a:gd name="connsiteY2" fmla="*/ 43548 h 97335"/>
                      <a:gd name="connsiteX3" fmla="*/ 75428 w 168601"/>
                      <a:gd name="connsiteY3" fmla="*/ 0 h 97335"/>
                      <a:gd name="connsiteX4" fmla="*/ 76133 w 168601"/>
                      <a:gd name="connsiteY4" fmla="*/ 410 h 97335"/>
                      <a:gd name="connsiteX5" fmla="*/ 168602 w 168601"/>
                      <a:gd name="connsiteY5" fmla="*/ 53797 h 97335"/>
                      <a:gd name="connsiteX6" fmla="*/ 93164 w 168601"/>
                      <a:gd name="connsiteY6" fmla="*/ 97336 h 97335"/>
                      <a:gd name="connsiteX7" fmla="*/ 5639 w 168601"/>
                      <a:gd name="connsiteY7" fmla="*/ 43539 h 97335"/>
                      <a:gd name="connsiteX8" fmla="*/ 93173 w 168601"/>
                      <a:gd name="connsiteY8" fmla="*/ 94078 h 97335"/>
                      <a:gd name="connsiteX9" fmla="*/ 162973 w 168601"/>
                      <a:gd name="connsiteY9" fmla="*/ 53788 h 97335"/>
                      <a:gd name="connsiteX10" fmla="*/ 75438 w 168601"/>
                      <a:gd name="connsiteY10" fmla="*/ 3248 h 97335"/>
                      <a:gd name="connsiteX11" fmla="*/ 5639 w 168601"/>
                      <a:gd name="connsiteY11" fmla="*/ 43539 h 9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01" h="97335">
                        <a:moveTo>
                          <a:pt x="93164" y="97336"/>
                        </a:moveTo>
                        <a:lnTo>
                          <a:pt x="92459" y="96936"/>
                        </a:lnTo>
                        <a:lnTo>
                          <a:pt x="0" y="43548"/>
                        </a:lnTo>
                        <a:lnTo>
                          <a:pt x="75428" y="0"/>
                        </a:lnTo>
                        <a:lnTo>
                          <a:pt x="76133" y="410"/>
                        </a:lnTo>
                        <a:lnTo>
                          <a:pt x="168602" y="53797"/>
                        </a:lnTo>
                        <a:lnTo>
                          <a:pt x="93164" y="97336"/>
                        </a:lnTo>
                        <a:close/>
                        <a:moveTo>
                          <a:pt x="5639" y="43539"/>
                        </a:moveTo>
                        <a:lnTo>
                          <a:pt x="93173" y="94078"/>
                        </a:lnTo>
                        <a:lnTo>
                          <a:pt x="162973" y="53788"/>
                        </a:lnTo>
                        <a:lnTo>
                          <a:pt x="75438" y="3248"/>
                        </a:lnTo>
                        <a:lnTo>
                          <a:pt x="5639" y="4353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96" name="Graphic 7674">
                  <a:extLst>
                    <a:ext uri="{FF2B5EF4-FFF2-40B4-BE49-F238E27FC236}">
                      <a16:creationId xmlns:a16="http://schemas.microsoft.com/office/drawing/2014/main" id="{F0ACFDC1-2F7E-4C89-7783-90061E687CF4}"/>
                    </a:ext>
                  </a:extLst>
                </p:cNvPr>
                <p:cNvGrpSpPr/>
                <p:nvPr/>
              </p:nvGrpSpPr>
              <p:grpSpPr>
                <a:xfrm>
                  <a:off x="1137673" y="2845071"/>
                  <a:ext cx="680585" cy="624342"/>
                  <a:chOff x="15909645" y="1340935"/>
                  <a:chExt cx="757145" cy="694575"/>
                </a:xfrm>
                <a:solidFill>
                  <a:schemeClr val="accent1"/>
                </a:solidFill>
              </p:grpSpPr>
              <p:grpSp>
                <p:nvGrpSpPr>
                  <p:cNvPr id="11935" name="Graphic 7674">
                    <a:extLst>
                      <a:ext uri="{FF2B5EF4-FFF2-40B4-BE49-F238E27FC236}">
                        <a16:creationId xmlns:a16="http://schemas.microsoft.com/office/drawing/2014/main" id="{E9473D40-E038-991B-125F-F30867EB8EDC}"/>
                      </a:ext>
                    </a:extLst>
                  </p:cNvPr>
                  <p:cNvGrpSpPr/>
                  <p:nvPr/>
                </p:nvGrpSpPr>
                <p:grpSpPr>
                  <a:xfrm>
                    <a:off x="16415464" y="1340935"/>
                    <a:ext cx="251326" cy="402536"/>
                    <a:chOff x="16415470" y="1340938"/>
                    <a:chExt cx="251326" cy="402536"/>
                  </a:xfrm>
                  <a:solidFill>
                    <a:schemeClr val="accent1"/>
                  </a:solidFill>
                </p:grpSpPr>
                <p:grpSp>
                  <p:nvGrpSpPr>
                    <p:cNvPr id="12144" name="Graphic 7674">
                      <a:extLst>
                        <a:ext uri="{FF2B5EF4-FFF2-40B4-BE49-F238E27FC236}">
                          <a16:creationId xmlns:a16="http://schemas.microsoft.com/office/drawing/2014/main" id="{FF14E883-BE7A-108B-A5F7-3322CF5E26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22655" y="1644605"/>
                      <a:ext cx="144141" cy="98869"/>
                      <a:chOff x="16522655" y="1644605"/>
                      <a:chExt cx="144141" cy="98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91" name="Freeform: Shape 12190">
                        <a:extLst>
                          <a:ext uri="{FF2B5EF4-FFF2-40B4-BE49-F238E27FC236}">
                            <a16:creationId xmlns:a16="http://schemas.microsoft.com/office/drawing/2014/main" id="{FC29F465-A59F-C9B2-F24A-248780F530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2655" y="1686534"/>
                        <a:ext cx="71532" cy="56940"/>
                      </a:xfrm>
                      <a:custGeom>
                        <a:avLst/>
                        <a:gdLst>
                          <a:gd name="connsiteX0" fmla="*/ 0 w 71532"/>
                          <a:gd name="connsiteY0" fmla="*/ 44206 h 56940"/>
                          <a:gd name="connsiteX1" fmla="*/ 71533 w 71532"/>
                          <a:gd name="connsiteY1" fmla="*/ 56940 h 56940"/>
                          <a:gd name="connsiteX2" fmla="*/ 71533 w 71532"/>
                          <a:gd name="connsiteY2" fmla="*/ 41300 h 56940"/>
                          <a:gd name="connsiteX3" fmla="*/ 0 w 71532"/>
                          <a:gd name="connsiteY3" fmla="*/ 0 h 56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32" h="56940">
                            <a:moveTo>
                              <a:pt x="0" y="44206"/>
                            </a:moveTo>
                            <a:lnTo>
                              <a:pt x="71533" y="56940"/>
                            </a:lnTo>
                            <a:lnTo>
                              <a:pt x="71533" y="4130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92" name="Freeform: Shape 12191">
                        <a:extLst>
                          <a:ext uri="{FF2B5EF4-FFF2-40B4-BE49-F238E27FC236}">
                            <a16:creationId xmlns:a16="http://schemas.microsoft.com/office/drawing/2014/main" id="{C260C652-5C48-0514-F9E9-F02F234E77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2655" y="1644605"/>
                        <a:ext cx="144141" cy="83229"/>
                      </a:xfrm>
                      <a:custGeom>
                        <a:avLst/>
                        <a:gdLst>
                          <a:gd name="connsiteX0" fmla="*/ 0 w 144141"/>
                          <a:gd name="connsiteY0" fmla="*/ 41929 h 83229"/>
                          <a:gd name="connsiteX1" fmla="*/ 71533 w 144141"/>
                          <a:gd name="connsiteY1" fmla="*/ 83229 h 83229"/>
                          <a:gd name="connsiteX2" fmla="*/ 144142 w 144141"/>
                          <a:gd name="connsiteY2" fmla="*/ 41310 h 83229"/>
                          <a:gd name="connsiteX3" fmla="*/ 72609 w 144141"/>
                          <a:gd name="connsiteY3" fmla="*/ 0 h 8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141" h="83229">
                            <a:moveTo>
                              <a:pt x="0" y="41929"/>
                            </a:moveTo>
                            <a:lnTo>
                              <a:pt x="71533" y="83229"/>
                            </a:lnTo>
                            <a:lnTo>
                              <a:pt x="144142" y="41310"/>
                            </a:lnTo>
                            <a:lnTo>
                              <a:pt x="72609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93" name="Freeform: Shape 12192">
                        <a:extLst>
                          <a:ext uri="{FF2B5EF4-FFF2-40B4-BE49-F238E27FC236}">
                            <a16:creationId xmlns:a16="http://schemas.microsoft.com/office/drawing/2014/main" id="{B4A4E8EA-6DB0-7B5E-2C42-0E21A86EF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2655" y="1660864"/>
                        <a:ext cx="64798" cy="35833"/>
                      </a:xfrm>
                      <a:custGeom>
                        <a:avLst/>
                        <a:gdLst>
                          <a:gd name="connsiteX0" fmla="*/ 17612 w 64798"/>
                          <a:gd name="connsiteY0" fmla="*/ 35833 h 35833"/>
                          <a:gd name="connsiteX1" fmla="*/ 55854 w 64798"/>
                          <a:gd name="connsiteY1" fmla="*/ 35833 h 35833"/>
                          <a:gd name="connsiteX2" fmla="*/ 64798 w 64798"/>
                          <a:gd name="connsiteY2" fmla="*/ 0 h 35833"/>
                          <a:gd name="connsiteX3" fmla="*/ 44463 w 64798"/>
                          <a:gd name="connsiteY3" fmla="*/ 0 h 35833"/>
                          <a:gd name="connsiteX4" fmla="*/ 0 w 64798"/>
                          <a:gd name="connsiteY4" fmla="*/ 25670 h 35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98" h="35833">
                            <a:moveTo>
                              <a:pt x="17612" y="35833"/>
                            </a:moveTo>
                            <a:lnTo>
                              <a:pt x="55854" y="35833"/>
                            </a:lnTo>
                            <a:lnTo>
                              <a:pt x="64798" y="0"/>
                            </a:lnTo>
                            <a:lnTo>
                              <a:pt x="44463" y="0"/>
                            </a:lnTo>
                            <a:lnTo>
                              <a:pt x="0" y="25670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94" name="Freeform: Shape 12193">
                        <a:extLst>
                          <a:ext uri="{FF2B5EF4-FFF2-40B4-BE49-F238E27FC236}">
                            <a16:creationId xmlns:a16="http://schemas.microsoft.com/office/drawing/2014/main" id="{8CEF287B-4F40-2DAC-98B6-74485DFE04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94188" y="1685914"/>
                        <a:ext cx="72609" cy="57559"/>
                      </a:xfrm>
                      <a:custGeom>
                        <a:avLst/>
                        <a:gdLst>
                          <a:gd name="connsiteX0" fmla="*/ 72609 w 72609"/>
                          <a:gd name="connsiteY0" fmla="*/ 0 h 57559"/>
                          <a:gd name="connsiteX1" fmla="*/ 0 w 72609"/>
                          <a:gd name="connsiteY1" fmla="*/ 41920 h 57559"/>
                          <a:gd name="connsiteX2" fmla="*/ 0 w 72609"/>
                          <a:gd name="connsiteY2" fmla="*/ 57560 h 57559"/>
                          <a:gd name="connsiteX3" fmla="*/ 72609 w 72609"/>
                          <a:gd name="connsiteY3" fmla="*/ 15640 h 575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609" h="57559">
                            <a:moveTo>
                              <a:pt x="72609" y="0"/>
                            </a:moveTo>
                            <a:lnTo>
                              <a:pt x="0" y="41920"/>
                            </a:lnTo>
                            <a:lnTo>
                              <a:pt x="0" y="57560"/>
                            </a:lnTo>
                            <a:lnTo>
                              <a:pt x="72609" y="15640"/>
                            </a:ln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145" name="Freeform: Shape 12144">
                      <a:extLst>
                        <a:ext uri="{FF2B5EF4-FFF2-40B4-BE49-F238E27FC236}">
                          <a16:creationId xmlns:a16="http://schemas.microsoft.com/office/drawing/2014/main" id="{36D8070B-2B19-7841-556B-880572B21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6469" y="1663693"/>
                      <a:ext cx="75724" cy="43723"/>
                    </a:xfrm>
                    <a:custGeom>
                      <a:avLst/>
                      <a:gdLst>
                        <a:gd name="connsiteX0" fmla="*/ 64722 w 75724"/>
                        <a:gd name="connsiteY0" fmla="*/ 37367 h 43723"/>
                        <a:gd name="connsiteX1" fmla="*/ 11173 w 75724"/>
                        <a:gd name="connsiteY1" fmla="*/ 37271 h 43723"/>
                        <a:gd name="connsiteX2" fmla="*/ 11002 w 75724"/>
                        <a:gd name="connsiteY2" fmla="*/ 6353 h 43723"/>
                        <a:gd name="connsiteX3" fmla="*/ 64551 w 75724"/>
                        <a:gd name="connsiteY3" fmla="*/ 6449 h 43723"/>
                        <a:gd name="connsiteX4" fmla="*/ 64722 w 75724"/>
                        <a:gd name="connsiteY4" fmla="*/ 37367 h 437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24" h="43723">
                          <a:moveTo>
                            <a:pt x="64722" y="37367"/>
                          </a:moveTo>
                          <a:cubicBezTo>
                            <a:pt x="49978" y="45882"/>
                            <a:pt x="26004" y="45834"/>
                            <a:pt x="11173" y="37271"/>
                          </a:cubicBezTo>
                          <a:cubicBezTo>
                            <a:pt x="-3657" y="28708"/>
                            <a:pt x="-3734" y="14869"/>
                            <a:pt x="11002" y="6353"/>
                          </a:cubicBezTo>
                          <a:cubicBezTo>
                            <a:pt x="25746" y="-2153"/>
                            <a:pt x="49721" y="-2114"/>
                            <a:pt x="64551" y="6449"/>
                          </a:cubicBezTo>
                          <a:cubicBezTo>
                            <a:pt x="79381" y="15011"/>
                            <a:pt x="79458" y="28851"/>
                            <a:pt x="64722" y="37367"/>
                          </a:cubicBezTo>
                          <a:close/>
                        </a:path>
                      </a:pathLst>
                    </a:custGeom>
                    <a:solidFill>
                      <a:srgbClr val="A6857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46" name="Freeform: Shape 12145">
                      <a:extLst>
                        <a:ext uri="{FF2B5EF4-FFF2-40B4-BE49-F238E27FC236}">
                          <a16:creationId xmlns:a16="http://schemas.microsoft.com/office/drawing/2014/main" id="{4A4166E2-064F-F9EA-0C83-A5A469543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6461" y="1667541"/>
                      <a:ext cx="46937" cy="35842"/>
                    </a:xfrm>
                    <a:custGeom>
                      <a:avLst/>
                      <a:gdLst>
                        <a:gd name="connsiteX0" fmla="*/ 46937 w 46937"/>
                        <a:gd name="connsiteY0" fmla="*/ 0 h 35842"/>
                        <a:gd name="connsiteX1" fmla="*/ 16257 w 46937"/>
                        <a:gd name="connsiteY1" fmla="*/ 0 h 35842"/>
                        <a:gd name="connsiteX2" fmla="*/ 11009 w 46937"/>
                        <a:gd name="connsiteY2" fmla="*/ 2505 h 35842"/>
                        <a:gd name="connsiteX3" fmla="*/ 11180 w 46937"/>
                        <a:gd name="connsiteY3" fmla="*/ 33423 h 35842"/>
                        <a:gd name="connsiteX4" fmla="*/ 16209 w 46937"/>
                        <a:gd name="connsiteY4" fmla="*/ 35843 h 35842"/>
                        <a:gd name="connsiteX5" fmla="*/ 38002 w 46937"/>
                        <a:gd name="connsiteY5" fmla="*/ 35843 h 35842"/>
                        <a:gd name="connsiteX6" fmla="*/ 46937 w 46937"/>
                        <a:gd name="connsiteY6" fmla="*/ 0 h 3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937" h="35842">
                          <a:moveTo>
                            <a:pt x="46937" y="0"/>
                          </a:moveTo>
                          <a:lnTo>
                            <a:pt x="16257" y="0"/>
                          </a:lnTo>
                          <a:cubicBezTo>
                            <a:pt x="14419" y="733"/>
                            <a:pt x="12647" y="1562"/>
                            <a:pt x="11009" y="2505"/>
                          </a:cubicBezTo>
                          <a:cubicBezTo>
                            <a:pt x="-3736" y="11020"/>
                            <a:pt x="-3660" y="24860"/>
                            <a:pt x="11180" y="33423"/>
                          </a:cubicBezTo>
                          <a:cubicBezTo>
                            <a:pt x="12752" y="34328"/>
                            <a:pt x="14447" y="35128"/>
                            <a:pt x="16209" y="35843"/>
                          </a:cubicBezTo>
                          <a:lnTo>
                            <a:pt x="38002" y="35843"/>
                          </a:lnTo>
                          <a:lnTo>
                            <a:pt x="46937" y="0"/>
                          </a:lnTo>
                          <a:close/>
                        </a:path>
                      </a:pathLst>
                    </a:custGeom>
                    <a:solidFill>
                      <a:srgbClr val="86729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47" name="Freeform: Shape 12146">
                      <a:extLst>
                        <a:ext uri="{FF2B5EF4-FFF2-40B4-BE49-F238E27FC236}">
                          <a16:creationId xmlns:a16="http://schemas.microsoft.com/office/drawing/2014/main" id="{0187D922-CE49-7ADA-A531-9BED4FEAF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6498" y="1663689"/>
                      <a:ext cx="75660" cy="27321"/>
                    </a:xfrm>
                    <a:custGeom>
                      <a:avLst/>
                      <a:gdLst>
                        <a:gd name="connsiteX0" fmla="*/ 11753 w 75660"/>
                        <a:gd name="connsiteY0" fmla="*/ 11177 h 27321"/>
                        <a:gd name="connsiteX1" fmla="*/ 63741 w 75660"/>
                        <a:gd name="connsiteY1" fmla="*/ 11272 h 27321"/>
                        <a:gd name="connsiteX2" fmla="*/ 74513 w 75660"/>
                        <a:gd name="connsiteY2" fmla="*/ 27321 h 27321"/>
                        <a:gd name="connsiteX3" fmla="*/ 64522 w 75660"/>
                        <a:gd name="connsiteY3" fmla="*/ 6452 h 27321"/>
                        <a:gd name="connsiteX4" fmla="*/ 10972 w 75660"/>
                        <a:gd name="connsiteY4" fmla="*/ 6357 h 27321"/>
                        <a:gd name="connsiteX5" fmla="*/ 1142 w 75660"/>
                        <a:gd name="connsiteY5" fmla="*/ 27055 h 27321"/>
                        <a:gd name="connsiteX6" fmla="*/ 11753 w 75660"/>
                        <a:gd name="connsiteY6" fmla="*/ 11177 h 27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660" h="27321">
                          <a:moveTo>
                            <a:pt x="11753" y="11177"/>
                          </a:moveTo>
                          <a:cubicBezTo>
                            <a:pt x="26069" y="2909"/>
                            <a:pt x="49339" y="2956"/>
                            <a:pt x="63741" y="11272"/>
                          </a:cubicBezTo>
                          <a:cubicBezTo>
                            <a:pt x="71399" y="15691"/>
                            <a:pt x="74961" y="21559"/>
                            <a:pt x="74513" y="27321"/>
                          </a:cubicBezTo>
                          <a:cubicBezTo>
                            <a:pt x="77657" y="20101"/>
                            <a:pt x="74342" y="12119"/>
                            <a:pt x="64522" y="6452"/>
                          </a:cubicBezTo>
                          <a:cubicBezTo>
                            <a:pt x="49691" y="-2111"/>
                            <a:pt x="25717" y="-2158"/>
                            <a:pt x="10972" y="6357"/>
                          </a:cubicBezTo>
                          <a:cubicBezTo>
                            <a:pt x="1276" y="11958"/>
                            <a:pt x="-1972" y="19863"/>
                            <a:pt x="1142" y="27055"/>
                          </a:cubicBezTo>
                          <a:cubicBezTo>
                            <a:pt x="704" y="21330"/>
                            <a:pt x="4209" y="15539"/>
                            <a:pt x="11753" y="11177"/>
                          </a:cubicBezTo>
                          <a:close/>
                        </a:path>
                      </a:pathLst>
                    </a:custGeom>
                    <a:solidFill>
                      <a:srgbClr val="555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48" name="Freeform: Shape 12147">
                      <a:extLst>
                        <a:ext uri="{FF2B5EF4-FFF2-40B4-BE49-F238E27FC236}">
                          <a16:creationId xmlns:a16="http://schemas.microsoft.com/office/drawing/2014/main" id="{EF6514D0-6D18-055C-2C38-C8863C583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63451" y="1657444"/>
                      <a:ext cx="61751" cy="45941"/>
                    </a:xfrm>
                    <a:custGeom>
                      <a:avLst/>
                      <a:gdLst>
                        <a:gd name="connsiteX0" fmla="*/ 61751 w 61751"/>
                        <a:gd name="connsiteY0" fmla="*/ 28108 h 45941"/>
                        <a:gd name="connsiteX1" fmla="*/ 61751 w 61751"/>
                        <a:gd name="connsiteY1" fmla="*/ 28108 h 45941"/>
                        <a:gd name="connsiteX2" fmla="*/ 61751 w 61751"/>
                        <a:gd name="connsiteY2" fmla="*/ 0 h 45941"/>
                        <a:gd name="connsiteX3" fmla="*/ 0 w 61751"/>
                        <a:gd name="connsiteY3" fmla="*/ 0 h 45941"/>
                        <a:gd name="connsiteX4" fmla="*/ 0 w 61751"/>
                        <a:gd name="connsiteY4" fmla="*/ 27984 h 45941"/>
                        <a:gd name="connsiteX5" fmla="*/ 0 w 61751"/>
                        <a:gd name="connsiteY5" fmla="*/ 27984 h 45941"/>
                        <a:gd name="connsiteX6" fmla="*/ 9106 w 61751"/>
                        <a:gd name="connsiteY6" fmla="*/ 40681 h 45941"/>
                        <a:gd name="connsiteX7" fmla="*/ 52778 w 61751"/>
                        <a:gd name="connsiteY7" fmla="*/ 40757 h 45941"/>
                        <a:gd name="connsiteX8" fmla="*/ 61751 w 61751"/>
                        <a:gd name="connsiteY8" fmla="*/ 28108 h 4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45941">
                          <a:moveTo>
                            <a:pt x="61751" y="28108"/>
                          </a:moveTo>
                          <a:lnTo>
                            <a:pt x="61751" y="28108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27984"/>
                          </a:lnTo>
                          <a:lnTo>
                            <a:pt x="0" y="27984"/>
                          </a:lnTo>
                          <a:cubicBezTo>
                            <a:pt x="-10" y="32566"/>
                            <a:pt x="3029" y="37167"/>
                            <a:pt x="9106" y="40681"/>
                          </a:cubicBezTo>
                          <a:cubicBezTo>
                            <a:pt x="21203" y="47663"/>
                            <a:pt x="40757" y="47701"/>
                            <a:pt x="52778" y="40757"/>
                          </a:cubicBezTo>
                          <a:cubicBezTo>
                            <a:pt x="58817" y="37271"/>
                            <a:pt x="61798" y="32690"/>
                            <a:pt x="61751" y="28108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49" name="Freeform: Shape 12148">
                      <a:extLst>
                        <a:ext uri="{FF2B5EF4-FFF2-40B4-BE49-F238E27FC236}">
                          <a16:creationId xmlns:a16="http://schemas.microsoft.com/office/drawing/2014/main" id="{5553D5C9-2FBE-9D72-1C1C-63306EC76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63451" y="1660787"/>
                      <a:ext cx="61751" cy="25748"/>
                    </a:xfrm>
                    <a:custGeom>
                      <a:avLst/>
                      <a:gdLst>
                        <a:gd name="connsiteX0" fmla="*/ 0 w 61751"/>
                        <a:gd name="connsiteY0" fmla="*/ 7791 h 25748"/>
                        <a:gd name="connsiteX1" fmla="*/ 0 w 61751"/>
                        <a:gd name="connsiteY1" fmla="*/ 7791 h 25748"/>
                        <a:gd name="connsiteX2" fmla="*/ 9106 w 61751"/>
                        <a:gd name="connsiteY2" fmla="*/ 20488 h 25748"/>
                        <a:gd name="connsiteX3" fmla="*/ 52778 w 61751"/>
                        <a:gd name="connsiteY3" fmla="*/ 20564 h 25748"/>
                        <a:gd name="connsiteX4" fmla="*/ 61751 w 61751"/>
                        <a:gd name="connsiteY4" fmla="*/ 7915 h 25748"/>
                        <a:gd name="connsiteX5" fmla="*/ 61751 w 61751"/>
                        <a:gd name="connsiteY5" fmla="*/ 7915 h 25748"/>
                        <a:gd name="connsiteX6" fmla="*/ 61751 w 61751"/>
                        <a:gd name="connsiteY6" fmla="*/ 0 h 25748"/>
                        <a:gd name="connsiteX7" fmla="*/ 0 w 61751"/>
                        <a:gd name="connsiteY7" fmla="*/ 0 h 25748"/>
                        <a:gd name="connsiteX8" fmla="*/ 0 w 61751"/>
                        <a:gd name="connsiteY8" fmla="*/ 7791 h 25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25748">
                          <a:moveTo>
                            <a:pt x="0" y="7791"/>
                          </a:moveTo>
                          <a:lnTo>
                            <a:pt x="0" y="7791"/>
                          </a:lnTo>
                          <a:cubicBezTo>
                            <a:pt x="0" y="12373"/>
                            <a:pt x="3029" y="16974"/>
                            <a:pt x="9106" y="20488"/>
                          </a:cubicBezTo>
                          <a:cubicBezTo>
                            <a:pt x="21202" y="27470"/>
                            <a:pt x="40757" y="27508"/>
                            <a:pt x="52778" y="20564"/>
                          </a:cubicBezTo>
                          <a:cubicBezTo>
                            <a:pt x="58817" y="17078"/>
                            <a:pt x="61798" y="12497"/>
                            <a:pt x="61751" y="7915"/>
                          </a:cubicBezTo>
                          <a:lnTo>
                            <a:pt x="61751" y="7915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7791"/>
                          </a:ln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50" name="Freeform: Shape 12149">
                      <a:extLst>
                        <a:ext uri="{FF2B5EF4-FFF2-40B4-BE49-F238E27FC236}">
                          <a16:creationId xmlns:a16="http://schemas.microsoft.com/office/drawing/2014/main" id="{7EB3477B-8D14-F5FB-3519-5D54576A0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63446" y="1639611"/>
                      <a:ext cx="61760" cy="35657"/>
                    </a:xfrm>
                    <a:custGeom>
                      <a:avLst/>
                      <a:gdLst>
                        <a:gd name="connsiteX0" fmla="*/ 52783 w 61760"/>
                        <a:gd name="connsiteY0" fmla="*/ 30473 h 35657"/>
                        <a:gd name="connsiteX1" fmla="*/ 9111 w 61760"/>
                        <a:gd name="connsiteY1" fmla="*/ 30397 h 35657"/>
                        <a:gd name="connsiteX2" fmla="*/ 8977 w 61760"/>
                        <a:gd name="connsiteY2" fmla="*/ 5184 h 35657"/>
                        <a:gd name="connsiteX3" fmla="*/ 52650 w 61760"/>
                        <a:gd name="connsiteY3" fmla="*/ 5260 h 35657"/>
                        <a:gd name="connsiteX4" fmla="*/ 52783 w 61760"/>
                        <a:gd name="connsiteY4" fmla="*/ 30473 h 35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60" h="35657">
                          <a:moveTo>
                            <a:pt x="52783" y="30473"/>
                          </a:moveTo>
                          <a:cubicBezTo>
                            <a:pt x="40762" y="37417"/>
                            <a:pt x="21207" y="37379"/>
                            <a:pt x="9111" y="30397"/>
                          </a:cubicBezTo>
                          <a:cubicBezTo>
                            <a:pt x="-2986" y="23415"/>
                            <a:pt x="-3043" y="12128"/>
                            <a:pt x="8977" y="5184"/>
                          </a:cubicBezTo>
                          <a:cubicBezTo>
                            <a:pt x="20998" y="-1760"/>
                            <a:pt x="40553" y="-1722"/>
                            <a:pt x="52650" y="5260"/>
                          </a:cubicBezTo>
                          <a:cubicBezTo>
                            <a:pt x="64746" y="12252"/>
                            <a:pt x="64804" y="23539"/>
                            <a:pt x="52783" y="30473"/>
                          </a:cubicBezTo>
                          <a:close/>
                        </a:path>
                      </a:pathLst>
                    </a:custGeom>
                    <a:solidFill>
                      <a:srgbClr val="8D9E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51" name="Freeform: Shape 12150">
                      <a:extLst>
                        <a:ext uri="{FF2B5EF4-FFF2-40B4-BE49-F238E27FC236}">
                          <a16:creationId xmlns:a16="http://schemas.microsoft.com/office/drawing/2014/main" id="{C8C5EE74-1034-EBA3-42B8-E9DF463674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3362" y="1633794"/>
                      <a:ext cx="81927" cy="47301"/>
                    </a:xfrm>
                    <a:custGeom>
                      <a:avLst/>
                      <a:gdLst>
                        <a:gd name="connsiteX0" fmla="*/ 70020 w 81927"/>
                        <a:gd name="connsiteY0" fmla="*/ 40424 h 47301"/>
                        <a:gd name="connsiteX1" fmla="*/ 12089 w 81927"/>
                        <a:gd name="connsiteY1" fmla="*/ 40319 h 47301"/>
                        <a:gd name="connsiteX2" fmla="*/ 11908 w 81927"/>
                        <a:gd name="connsiteY2" fmla="*/ 6877 h 47301"/>
                        <a:gd name="connsiteX3" fmla="*/ 69839 w 81927"/>
                        <a:gd name="connsiteY3" fmla="*/ 6982 h 47301"/>
                        <a:gd name="connsiteX4" fmla="*/ 70020 w 81927"/>
                        <a:gd name="connsiteY4" fmla="*/ 40424 h 4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7" h="47301">
                          <a:moveTo>
                            <a:pt x="70020" y="40424"/>
                          </a:moveTo>
                          <a:cubicBezTo>
                            <a:pt x="54075" y="4963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4"/>
                            <a:pt x="53789" y="-2286"/>
                            <a:pt x="69839" y="6982"/>
                          </a:cubicBezTo>
                          <a:cubicBezTo>
                            <a:pt x="85888" y="16240"/>
                            <a:pt x="85965" y="31214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8F664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52" name="Freeform: Shape 12151">
                      <a:extLst>
                        <a:ext uri="{FF2B5EF4-FFF2-40B4-BE49-F238E27FC236}">
                          <a16:creationId xmlns:a16="http://schemas.microsoft.com/office/drawing/2014/main" id="{6B54732D-6E47-689E-42D0-318511718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3362" y="1631387"/>
                      <a:ext cx="81927" cy="47294"/>
                    </a:xfrm>
                    <a:custGeom>
                      <a:avLst/>
                      <a:gdLst>
                        <a:gd name="connsiteX0" fmla="*/ 70020 w 81927"/>
                        <a:gd name="connsiteY0" fmla="*/ 40421 h 47294"/>
                        <a:gd name="connsiteX1" fmla="*/ 12089 w 81927"/>
                        <a:gd name="connsiteY1" fmla="*/ 40316 h 47294"/>
                        <a:gd name="connsiteX2" fmla="*/ 11908 w 81927"/>
                        <a:gd name="connsiteY2" fmla="*/ 6874 h 47294"/>
                        <a:gd name="connsiteX3" fmla="*/ 69839 w 81927"/>
                        <a:gd name="connsiteY3" fmla="*/ 6978 h 47294"/>
                        <a:gd name="connsiteX4" fmla="*/ 70020 w 81927"/>
                        <a:gd name="connsiteY4" fmla="*/ 40421 h 47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7" h="47294">
                          <a:moveTo>
                            <a:pt x="70020" y="40421"/>
                          </a:moveTo>
                          <a:cubicBezTo>
                            <a:pt x="54075" y="49622"/>
                            <a:pt x="28138" y="49584"/>
                            <a:pt x="12089" y="40316"/>
                          </a:cubicBezTo>
                          <a:cubicBezTo>
                            <a:pt x="-3961" y="31048"/>
                            <a:pt x="-4037" y="16075"/>
                            <a:pt x="11908" y="6874"/>
                          </a:cubicBezTo>
                          <a:cubicBezTo>
                            <a:pt x="27852" y="-2328"/>
                            <a:pt x="53789" y="-2289"/>
                            <a:pt x="69839" y="6978"/>
                          </a:cubicBezTo>
                          <a:cubicBezTo>
                            <a:pt x="85888" y="16246"/>
                            <a:pt x="85965" y="31210"/>
                            <a:pt x="70020" y="40421"/>
                          </a:cubicBezTo>
                          <a:close/>
                        </a:path>
                      </a:pathLst>
                    </a:custGeom>
                    <a:solidFill>
                      <a:srgbClr val="BA9E9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53" name="Freeform: Shape 12152">
                      <a:extLst>
                        <a:ext uri="{FF2B5EF4-FFF2-40B4-BE49-F238E27FC236}">
                          <a16:creationId xmlns:a16="http://schemas.microsoft.com/office/drawing/2014/main" id="{4627A785-8BED-AB0B-65A7-E2C91AE0B9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3388" y="1643757"/>
                      <a:ext cx="48191" cy="27479"/>
                    </a:xfrm>
                    <a:custGeom>
                      <a:avLst/>
                      <a:gdLst>
                        <a:gd name="connsiteX0" fmla="*/ 48191 w 48191"/>
                        <a:gd name="connsiteY0" fmla="*/ 0 h 27479"/>
                        <a:gd name="connsiteX1" fmla="*/ 4824 w 48191"/>
                        <a:gd name="connsiteY1" fmla="*/ 0 h 27479"/>
                        <a:gd name="connsiteX2" fmla="*/ 11330 w 48191"/>
                        <a:gd name="connsiteY2" fmla="*/ 27480 h 27479"/>
                        <a:gd name="connsiteX3" fmla="*/ 41333 w 48191"/>
                        <a:gd name="connsiteY3" fmla="*/ 27480 h 27479"/>
                        <a:gd name="connsiteX4" fmla="*/ 48191 w 48191"/>
                        <a:gd name="connsiteY4" fmla="*/ 0 h 27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91" h="27479">
                          <a:moveTo>
                            <a:pt x="48191" y="0"/>
                          </a:moveTo>
                          <a:lnTo>
                            <a:pt x="4824" y="0"/>
                          </a:lnTo>
                          <a:cubicBezTo>
                            <a:pt x="-3329" y="8763"/>
                            <a:pt x="-1138" y="19898"/>
                            <a:pt x="11330" y="27480"/>
                          </a:cubicBezTo>
                          <a:lnTo>
                            <a:pt x="41333" y="27480"/>
                          </a:lnTo>
                          <a:lnTo>
                            <a:pt x="48191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54" name="Freeform: Shape 12153">
                      <a:extLst>
                        <a:ext uri="{FF2B5EF4-FFF2-40B4-BE49-F238E27FC236}">
                          <a16:creationId xmlns:a16="http://schemas.microsoft.com/office/drawing/2014/main" id="{D7990C0A-F9A2-2581-81C9-292E60AEB1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66718" y="1622231"/>
                      <a:ext cx="55054" cy="7866"/>
                    </a:xfrm>
                    <a:custGeom>
                      <a:avLst/>
                      <a:gdLst>
                        <a:gd name="connsiteX0" fmla="*/ 54350 w 55054"/>
                        <a:gd name="connsiteY0" fmla="*/ 7867 h 7866"/>
                        <a:gd name="connsiteX1" fmla="*/ 714 w 55054"/>
                        <a:gd name="connsiteY1" fmla="*/ 7762 h 7866"/>
                        <a:gd name="connsiteX2" fmla="*/ 0 w 55054"/>
                        <a:gd name="connsiteY2" fmla="*/ 6524 h 7866"/>
                        <a:gd name="connsiteX3" fmla="*/ 55054 w 55054"/>
                        <a:gd name="connsiteY3" fmla="*/ 6628 h 7866"/>
                        <a:gd name="connsiteX4" fmla="*/ 54350 w 55054"/>
                        <a:gd name="connsiteY4" fmla="*/ 7867 h 7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54" h="7866">
                          <a:moveTo>
                            <a:pt x="54350" y="7867"/>
                          </a:moveTo>
                          <a:cubicBezTo>
                            <a:pt x="39510" y="-696"/>
                            <a:pt x="15459" y="-735"/>
                            <a:pt x="714" y="7762"/>
                          </a:cubicBezTo>
                          <a:lnTo>
                            <a:pt x="0" y="6524"/>
                          </a:lnTo>
                          <a:cubicBezTo>
                            <a:pt x="15135" y="-2211"/>
                            <a:pt x="39834" y="-2173"/>
                            <a:pt x="55054" y="6628"/>
                          </a:cubicBezTo>
                          <a:lnTo>
                            <a:pt x="54350" y="7867"/>
                          </a:lnTo>
                          <a:close/>
                        </a:path>
                      </a:pathLst>
                    </a:custGeom>
                    <a:solidFill>
                      <a:srgbClr val="D7D1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155" name="Graphic 7674">
                      <a:extLst>
                        <a:ext uri="{FF2B5EF4-FFF2-40B4-BE49-F238E27FC236}">
                          <a16:creationId xmlns:a16="http://schemas.microsoft.com/office/drawing/2014/main" id="{4BD2116B-4AF1-B559-647C-2469ABCF2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66601" y="1377004"/>
                      <a:ext cx="55459" cy="294230"/>
                      <a:chOff x="16566601" y="1377004"/>
                      <a:chExt cx="55459" cy="294230"/>
                    </a:xfrm>
                    <a:solidFill>
                      <a:schemeClr val="accent1"/>
                    </a:solidFill>
                  </p:grpSpPr>
                  <p:sp>
                    <p:nvSpPr>
                      <p:cNvPr id="12188" name="Freeform: Shape 12187">
                        <a:extLst>
                          <a:ext uri="{FF2B5EF4-FFF2-40B4-BE49-F238E27FC236}">
                            <a16:creationId xmlns:a16="http://schemas.microsoft.com/office/drawing/2014/main" id="{159DE5DD-197F-3180-1211-54EC75264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6601" y="1377004"/>
                        <a:ext cx="55459" cy="32013"/>
                      </a:xfrm>
                      <a:custGeom>
                        <a:avLst/>
                        <a:gdLst>
                          <a:gd name="connsiteX0" fmla="*/ 47399 w 55459"/>
                          <a:gd name="connsiteY0" fmla="*/ 27361 h 32013"/>
                          <a:gd name="connsiteX1" fmla="*/ 8185 w 55459"/>
                          <a:gd name="connsiteY1" fmla="*/ 27294 h 32013"/>
                          <a:gd name="connsiteX2" fmla="*/ 8061 w 55459"/>
                          <a:gd name="connsiteY2" fmla="*/ 4653 h 32013"/>
                          <a:gd name="connsiteX3" fmla="*/ 47275 w 55459"/>
                          <a:gd name="connsiteY3" fmla="*/ 4720 h 32013"/>
                          <a:gd name="connsiteX4" fmla="*/ 47399 w 55459"/>
                          <a:gd name="connsiteY4" fmla="*/ 27361 h 32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59" h="32013">
                            <a:moveTo>
                              <a:pt x="47399" y="27361"/>
                            </a:moveTo>
                            <a:cubicBezTo>
                              <a:pt x="36607" y="33590"/>
                              <a:pt x="19043" y="33561"/>
                              <a:pt x="8185" y="27294"/>
                            </a:cubicBezTo>
                            <a:cubicBezTo>
                              <a:pt x="-2684" y="21017"/>
                              <a:pt x="-2731" y="10882"/>
                              <a:pt x="8061" y="4653"/>
                            </a:cubicBezTo>
                            <a:cubicBezTo>
                              <a:pt x="18853" y="-1576"/>
                              <a:pt x="36417" y="-1548"/>
                              <a:pt x="47275" y="4720"/>
                            </a:cubicBezTo>
                            <a:cubicBezTo>
                              <a:pt x="58143" y="10997"/>
                              <a:pt x="58191" y="21131"/>
                              <a:pt x="47399" y="27361"/>
                            </a:cubicBez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9" name="Freeform: Shape 12188">
                        <a:extLst>
                          <a:ext uri="{FF2B5EF4-FFF2-40B4-BE49-F238E27FC236}">
                            <a16:creationId xmlns:a16="http://schemas.microsoft.com/office/drawing/2014/main" id="{B72A4036-3401-595C-224E-4835A9281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6603" y="1393011"/>
                        <a:ext cx="55454" cy="278224"/>
                      </a:xfrm>
                      <a:custGeom>
                        <a:avLst/>
                        <a:gdLst>
                          <a:gd name="connsiteX0" fmla="*/ 55454 w 55454"/>
                          <a:gd name="connsiteY0" fmla="*/ 262214 h 278224"/>
                          <a:gd name="connsiteX1" fmla="*/ 55454 w 55454"/>
                          <a:gd name="connsiteY1" fmla="*/ 262214 h 278224"/>
                          <a:gd name="connsiteX2" fmla="*/ 55454 w 55454"/>
                          <a:gd name="connsiteY2" fmla="*/ 0 h 278224"/>
                          <a:gd name="connsiteX3" fmla="*/ 0 w 55454"/>
                          <a:gd name="connsiteY3" fmla="*/ 0 h 278224"/>
                          <a:gd name="connsiteX4" fmla="*/ 0 w 55454"/>
                          <a:gd name="connsiteY4" fmla="*/ 262214 h 278224"/>
                          <a:gd name="connsiteX5" fmla="*/ 0 w 55454"/>
                          <a:gd name="connsiteY5" fmla="*/ 262214 h 278224"/>
                          <a:gd name="connsiteX6" fmla="*/ 8182 w 55454"/>
                          <a:gd name="connsiteY6" fmla="*/ 273501 h 278224"/>
                          <a:gd name="connsiteX7" fmla="*/ 47397 w 55454"/>
                          <a:gd name="connsiteY7" fmla="*/ 273568 h 278224"/>
                          <a:gd name="connsiteX8" fmla="*/ 55454 w 55454"/>
                          <a:gd name="connsiteY8" fmla="*/ 262214 h 2782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4" h="278224">
                            <a:moveTo>
                              <a:pt x="55454" y="262214"/>
                            </a:moveTo>
                            <a:lnTo>
                              <a:pt x="55454" y="262214"/>
                            </a:lnTo>
                            <a:lnTo>
                              <a:pt x="55454" y="0"/>
                            </a:lnTo>
                            <a:lnTo>
                              <a:pt x="0" y="0"/>
                            </a:lnTo>
                            <a:lnTo>
                              <a:pt x="0" y="262214"/>
                            </a:lnTo>
                            <a:lnTo>
                              <a:pt x="0" y="262214"/>
                            </a:lnTo>
                            <a:cubicBezTo>
                              <a:pt x="48" y="266290"/>
                              <a:pt x="2772" y="270377"/>
                              <a:pt x="8182" y="273501"/>
                            </a:cubicBezTo>
                            <a:cubicBezTo>
                              <a:pt x="19050" y="279768"/>
                              <a:pt x="36604" y="279806"/>
                              <a:pt x="47397" y="273568"/>
                            </a:cubicBezTo>
                            <a:cubicBezTo>
                              <a:pt x="52816" y="270443"/>
                              <a:pt x="55493" y="266329"/>
                              <a:pt x="55454" y="26221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90" name="Freeform: Shape 12189">
                        <a:extLst>
                          <a:ext uri="{FF2B5EF4-FFF2-40B4-BE49-F238E27FC236}">
                            <a16:creationId xmlns:a16="http://schemas.microsoft.com/office/drawing/2014/main" id="{65DD272D-F004-D05B-456E-84211687C2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6603" y="1393021"/>
                        <a:ext cx="55455" cy="19010"/>
                      </a:xfrm>
                      <a:custGeom>
                        <a:avLst/>
                        <a:gdLst>
                          <a:gd name="connsiteX0" fmla="*/ 0 w 55455"/>
                          <a:gd name="connsiteY0" fmla="*/ 3000 h 19010"/>
                          <a:gd name="connsiteX1" fmla="*/ 0 w 55455"/>
                          <a:gd name="connsiteY1" fmla="*/ 3000 h 19010"/>
                          <a:gd name="connsiteX2" fmla="*/ 8182 w 55455"/>
                          <a:gd name="connsiteY2" fmla="*/ 14288 h 19010"/>
                          <a:gd name="connsiteX3" fmla="*/ 47397 w 55455"/>
                          <a:gd name="connsiteY3" fmla="*/ 14354 h 19010"/>
                          <a:gd name="connsiteX4" fmla="*/ 55454 w 55455"/>
                          <a:gd name="connsiteY4" fmla="*/ 3000 h 19010"/>
                          <a:gd name="connsiteX5" fmla="*/ 55454 w 55455"/>
                          <a:gd name="connsiteY5" fmla="*/ 3000 h 19010"/>
                          <a:gd name="connsiteX6" fmla="*/ 55454 w 55455"/>
                          <a:gd name="connsiteY6" fmla="*/ 0 h 19010"/>
                          <a:gd name="connsiteX7" fmla="*/ 0 w 55455"/>
                          <a:gd name="connsiteY7" fmla="*/ 0 h 19010"/>
                          <a:gd name="connsiteX8" fmla="*/ 0 w 55455"/>
                          <a:gd name="connsiteY8" fmla="*/ 3000 h 19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19010">
                            <a:moveTo>
                              <a:pt x="0" y="3000"/>
                            </a:moveTo>
                            <a:lnTo>
                              <a:pt x="0" y="3000"/>
                            </a:lnTo>
                            <a:cubicBezTo>
                              <a:pt x="48" y="7077"/>
                              <a:pt x="2772" y="11163"/>
                              <a:pt x="8182" y="14288"/>
                            </a:cubicBezTo>
                            <a:cubicBezTo>
                              <a:pt x="19050" y="20555"/>
                              <a:pt x="36604" y="20593"/>
                              <a:pt x="47397" y="14354"/>
                            </a:cubicBezTo>
                            <a:cubicBezTo>
                              <a:pt x="52816" y="11220"/>
                              <a:pt x="55502" y="7115"/>
                              <a:pt x="55454" y="3000"/>
                            </a:cubicBezTo>
                            <a:lnTo>
                              <a:pt x="55454" y="3000"/>
                            </a:lnTo>
                            <a:lnTo>
                              <a:pt x="55454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56" name="Graphic 7674">
                      <a:extLst>
                        <a:ext uri="{FF2B5EF4-FFF2-40B4-BE49-F238E27FC236}">
                          <a16:creationId xmlns:a16="http://schemas.microsoft.com/office/drawing/2014/main" id="{07065AC8-9B3A-4244-719C-A39763D329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64927" y="1340938"/>
                      <a:ext cx="58802" cy="66132"/>
                      <a:chOff x="16564927" y="1340938"/>
                      <a:chExt cx="58802" cy="66132"/>
                    </a:xfrm>
                    <a:solidFill>
                      <a:schemeClr val="accent1"/>
                    </a:solidFill>
                  </p:grpSpPr>
                  <p:sp>
                    <p:nvSpPr>
                      <p:cNvPr id="12185" name="Freeform: Shape 12184">
                        <a:extLst>
                          <a:ext uri="{FF2B5EF4-FFF2-40B4-BE49-F238E27FC236}">
                            <a16:creationId xmlns:a16="http://schemas.microsoft.com/office/drawing/2014/main" id="{AB9EC99F-571A-BA5A-1CA8-84D29CAB3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4927" y="1357912"/>
                        <a:ext cx="58797" cy="49158"/>
                      </a:xfrm>
                      <a:custGeom>
                        <a:avLst/>
                        <a:gdLst>
                          <a:gd name="connsiteX0" fmla="*/ 58798 w 58797"/>
                          <a:gd name="connsiteY0" fmla="*/ 0 h 49158"/>
                          <a:gd name="connsiteX1" fmla="*/ 0 w 58797"/>
                          <a:gd name="connsiteY1" fmla="*/ 0 h 49158"/>
                          <a:gd name="connsiteX2" fmla="*/ 0 w 58797"/>
                          <a:gd name="connsiteY2" fmla="*/ 32185 h 49158"/>
                          <a:gd name="connsiteX3" fmla="*/ 0 w 58797"/>
                          <a:gd name="connsiteY3" fmla="*/ 32185 h 49158"/>
                          <a:gd name="connsiteX4" fmla="*/ 8668 w 58797"/>
                          <a:gd name="connsiteY4" fmla="*/ 44148 h 49158"/>
                          <a:gd name="connsiteX5" fmla="*/ 50244 w 58797"/>
                          <a:gd name="connsiteY5" fmla="*/ 44225 h 49158"/>
                          <a:gd name="connsiteX6" fmla="*/ 58788 w 58797"/>
                          <a:gd name="connsiteY6" fmla="*/ 32185 h 49158"/>
                          <a:gd name="connsiteX7" fmla="*/ 58798 w 58797"/>
                          <a:gd name="connsiteY7" fmla="*/ 32185 h 49158"/>
                          <a:gd name="connsiteX8" fmla="*/ 58798 w 58797"/>
                          <a:gd name="connsiteY8" fmla="*/ 0 h 49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797" h="49158">
                            <a:moveTo>
                              <a:pt x="58798" y="0"/>
                            </a:moveTo>
                            <a:lnTo>
                              <a:pt x="0" y="0"/>
                            </a:lnTo>
                            <a:lnTo>
                              <a:pt x="0" y="32185"/>
                            </a:lnTo>
                            <a:lnTo>
                              <a:pt x="0" y="32185"/>
                            </a:lnTo>
                            <a:cubicBezTo>
                              <a:pt x="48" y="36509"/>
                              <a:pt x="2934" y="40834"/>
                              <a:pt x="8668" y="44148"/>
                            </a:cubicBezTo>
                            <a:cubicBezTo>
                              <a:pt x="20183" y="50797"/>
                              <a:pt x="38795" y="50835"/>
                              <a:pt x="50244" y="44225"/>
                            </a:cubicBezTo>
                            <a:cubicBezTo>
                              <a:pt x="55988" y="40910"/>
                              <a:pt x="58836" y="36547"/>
                              <a:pt x="58788" y="32185"/>
                            </a:cubicBezTo>
                            <a:lnTo>
                              <a:pt x="58798" y="32185"/>
                            </a:lnTo>
                            <a:lnTo>
                              <a:pt x="58798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6" name="Freeform: Shape 12185">
                        <a:extLst>
                          <a:ext uri="{FF2B5EF4-FFF2-40B4-BE49-F238E27FC236}">
                            <a16:creationId xmlns:a16="http://schemas.microsoft.com/office/drawing/2014/main" id="{520BACB6-4020-FE67-3ED4-5F34559D18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4929" y="1340938"/>
                        <a:ext cx="58800" cy="33947"/>
                      </a:xfrm>
                      <a:custGeom>
                        <a:avLst/>
                        <a:gdLst>
                          <a:gd name="connsiteX0" fmla="*/ 50252 w 58800"/>
                          <a:gd name="connsiteY0" fmla="*/ 29013 h 33947"/>
                          <a:gd name="connsiteX1" fmla="*/ 8675 w 58800"/>
                          <a:gd name="connsiteY1" fmla="*/ 28937 h 33947"/>
                          <a:gd name="connsiteX2" fmla="*/ 8542 w 58800"/>
                          <a:gd name="connsiteY2" fmla="*/ 4934 h 33947"/>
                          <a:gd name="connsiteX3" fmla="*/ 50118 w 58800"/>
                          <a:gd name="connsiteY3" fmla="*/ 5010 h 33947"/>
                          <a:gd name="connsiteX4" fmla="*/ 50252 w 58800"/>
                          <a:gd name="connsiteY4" fmla="*/ 29013 h 3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800" h="33947">
                            <a:moveTo>
                              <a:pt x="50252" y="29013"/>
                            </a:moveTo>
                            <a:cubicBezTo>
                              <a:pt x="38803" y="35624"/>
                              <a:pt x="20191" y="35585"/>
                              <a:pt x="8675" y="28937"/>
                            </a:cubicBezTo>
                            <a:cubicBezTo>
                              <a:pt x="-2841" y="22289"/>
                              <a:pt x="-2898" y="11544"/>
                              <a:pt x="8542" y="4934"/>
                            </a:cubicBezTo>
                            <a:cubicBezTo>
                              <a:pt x="19991" y="-1676"/>
                              <a:pt x="38603" y="-1638"/>
                              <a:pt x="50118" y="5010"/>
                            </a:cubicBezTo>
                            <a:cubicBezTo>
                              <a:pt x="61643" y="11659"/>
                              <a:pt x="61701" y="22403"/>
                              <a:pt x="50252" y="29013"/>
                            </a:cubicBezTo>
                            <a:close/>
                          </a:path>
                        </a:pathLst>
                      </a:custGeom>
                      <a:solidFill>
                        <a:srgbClr val="6C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7" name="Freeform: Shape 12186">
                        <a:extLst>
                          <a:ext uri="{FF2B5EF4-FFF2-40B4-BE49-F238E27FC236}">
                            <a16:creationId xmlns:a16="http://schemas.microsoft.com/office/drawing/2014/main" id="{92D6F024-8758-7CD5-C029-A9132502CD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8874" y="1343217"/>
                        <a:ext cx="50913" cy="29399"/>
                      </a:xfrm>
                      <a:custGeom>
                        <a:avLst/>
                        <a:gdLst>
                          <a:gd name="connsiteX0" fmla="*/ 43516 w 50913"/>
                          <a:gd name="connsiteY0" fmla="*/ 25125 h 29399"/>
                          <a:gd name="connsiteX1" fmla="*/ 7512 w 50913"/>
                          <a:gd name="connsiteY1" fmla="*/ 25058 h 29399"/>
                          <a:gd name="connsiteX2" fmla="*/ 7398 w 50913"/>
                          <a:gd name="connsiteY2" fmla="*/ 4274 h 29399"/>
                          <a:gd name="connsiteX3" fmla="*/ 43402 w 50913"/>
                          <a:gd name="connsiteY3" fmla="*/ 4341 h 29399"/>
                          <a:gd name="connsiteX4" fmla="*/ 43516 w 50913"/>
                          <a:gd name="connsiteY4" fmla="*/ 25125 h 2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13" h="29399">
                            <a:moveTo>
                              <a:pt x="43516" y="25125"/>
                            </a:moveTo>
                            <a:cubicBezTo>
                              <a:pt x="33610" y="30849"/>
                              <a:pt x="17484" y="30821"/>
                              <a:pt x="7512" y="25058"/>
                            </a:cubicBezTo>
                            <a:cubicBezTo>
                              <a:pt x="-2461" y="19305"/>
                              <a:pt x="-2509" y="9989"/>
                              <a:pt x="7398" y="4274"/>
                            </a:cubicBezTo>
                            <a:cubicBezTo>
                              <a:pt x="17313" y="-1450"/>
                              <a:pt x="33429" y="-1422"/>
                              <a:pt x="43402" y="4341"/>
                            </a:cubicBezTo>
                            <a:cubicBezTo>
                              <a:pt x="53375" y="10094"/>
                              <a:pt x="53422" y="19400"/>
                              <a:pt x="43516" y="25125"/>
                            </a:cubicBezTo>
                            <a:close/>
                          </a:path>
                        </a:pathLst>
                      </a:custGeom>
                      <a:solidFill>
                        <a:schemeClr val="tx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57" name="Graphic 7674">
                      <a:extLst>
                        <a:ext uri="{FF2B5EF4-FFF2-40B4-BE49-F238E27FC236}">
                          <a16:creationId xmlns:a16="http://schemas.microsoft.com/office/drawing/2014/main" id="{427ABDAE-42D0-170D-7BDD-88F45733AB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55402" y="1635546"/>
                      <a:ext cx="77847" cy="41500"/>
                      <a:chOff x="16555402" y="1635546"/>
                      <a:chExt cx="77847" cy="41500"/>
                    </a:xfrm>
                    <a:solidFill>
                      <a:schemeClr val="accent1"/>
                    </a:solidFill>
                  </p:grpSpPr>
                  <p:sp>
                    <p:nvSpPr>
                      <p:cNvPr id="12173" name="Freeform: Shape 12172">
                        <a:extLst>
                          <a:ext uri="{FF2B5EF4-FFF2-40B4-BE49-F238E27FC236}">
                            <a16:creationId xmlns:a16="http://schemas.microsoft.com/office/drawing/2014/main" id="{6C4A19CF-8319-F4F7-2F0D-567EDF440E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5402" y="1638213"/>
                        <a:ext cx="77847" cy="38833"/>
                      </a:xfrm>
                      <a:custGeom>
                        <a:avLst/>
                        <a:gdLst>
                          <a:gd name="connsiteX0" fmla="*/ 39167 w 77847"/>
                          <a:gd name="connsiteY0" fmla="*/ 38833 h 38833"/>
                          <a:gd name="connsiteX1" fmla="*/ 11592 w 77847"/>
                          <a:gd name="connsiteY1" fmla="*/ 32242 h 38833"/>
                          <a:gd name="connsiteX2" fmla="*/ 0 w 77847"/>
                          <a:gd name="connsiteY2" fmla="*/ 16021 h 38833"/>
                          <a:gd name="connsiteX3" fmla="*/ 11421 w 77847"/>
                          <a:gd name="connsiteY3" fmla="*/ 0 h 38833"/>
                          <a:gd name="connsiteX4" fmla="*/ 11925 w 77847"/>
                          <a:gd name="connsiteY4" fmla="*/ 867 h 38833"/>
                          <a:gd name="connsiteX5" fmla="*/ 1000 w 77847"/>
                          <a:gd name="connsiteY5" fmla="*/ 16031 h 38833"/>
                          <a:gd name="connsiteX6" fmla="*/ 12087 w 77847"/>
                          <a:gd name="connsiteY6" fmla="*/ 31385 h 38833"/>
                          <a:gd name="connsiteX7" fmla="*/ 65922 w 77847"/>
                          <a:gd name="connsiteY7" fmla="*/ 31480 h 38833"/>
                          <a:gd name="connsiteX8" fmla="*/ 76838 w 77847"/>
                          <a:gd name="connsiteY8" fmla="*/ 16307 h 38833"/>
                          <a:gd name="connsiteX9" fmla="*/ 65751 w 77847"/>
                          <a:gd name="connsiteY9" fmla="*/ 972 h 38833"/>
                          <a:gd name="connsiteX10" fmla="*/ 66256 w 77847"/>
                          <a:gd name="connsiteY10" fmla="*/ 105 h 38833"/>
                          <a:gd name="connsiteX11" fmla="*/ 77848 w 77847"/>
                          <a:gd name="connsiteY11" fmla="*/ 16307 h 38833"/>
                          <a:gd name="connsiteX12" fmla="*/ 66427 w 77847"/>
                          <a:gd name="connsiteY12" fmla="*/ 32337 h 38833"/>
                          <a:gd name="connsiteX13" fmla="*/ 39167 w 7784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4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12" y="36633"/>
                              <a:pt x="11592" y="32242"/>
                            </a:cubicBezTo>
                            <a:cubicBezTo>
                              <a:pt x="4115" y="27927"/>
                              <a:pt x="0" y="22165"/>
                              <a:pt x="0" y="1602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00" y="10316"/>
                              <a:pt x="1000" y="16031"/>
                            </a:cubicBezTo>
                            <a:cubicBezTo>
                              <a:pt x="1000" y="21803"/>
                              <a:pt x="4934" y="27251"/>
                              <a:pt x="12087" y="31385"/>
                            </a:cubicBezTo>
                            <a:cubicBezTo>
                              <a:pt x="26984" y="39967"/>
                              <a:pt x="51140" y="40005"/>
                              <a:pt x="65922" y="31480"/>
                            </a:cubicBezTo>
                            <a:cubicBezTo>
                              <a:pt x="72962" y="27413"/>
                              <a:pt x="76838" y="22022"/>
                              <a:pt x="76838" y="16307"/>
                            </a:cubicBezTo>
                            <a:cubicBezTo>
                              <a:pt x="76838" y="10544"/>
                              <a:pt x="72904" y="5096"/>
                              <a:pt x="65751" y="972"/>
                            </a:cubicBezTo>
                            <a:lnTo>
                              <a:pt x="66256" y="105"/>
                            </a:lnTo>
                            <a:cubicBezTo>
                              <a:pt x="73723" y="4410"/>
                              <a:pt x="77848" y="10173"/>
                              <a:pt x="77848" y="16307"/>
                            </a:cubicBezTo>
                            <a:cubicBezTo>
                              <a:pt x="77848" y="22403"/>
                              <a:pt x="73790" y="28089"/>
                              <a:pt x="66427" y="32337"/>
                            </a:cubicBezTo>
                            <a:cubicBezTo>
                              <a:pt x="58941" y="36662"/>
                              <a:pt x="49063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4" name="Freeform: Shape 12173">
                        <a:extLst>
                          <a:ext uri="{FF2B5EF4-FFF2-40B4-BE49-F238E27FC236}">
                            <a16:creationId xmlns:a16="http://schemas.microsoft.com/office/drawing/2014/main" id="{77CED72D-F45D-E4E5-836D-AF3229C44F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18229" y="1666703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2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5" name="Freeform: Shape 12174">
                        <a:extLst>
                          <a:ext uri="{FF2B5EF4-FFF2-40B4-BE49-F238E27FC236}">
                            <a16:creationId xmlns:a16="http://schemas.microsoft.com/office/drawing/2014/main" id="{1D87B6F7-6F62-6DF6-2C6E-99352A8B3D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01589" y="1671265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9"/>
                          <a:gd name="connsiteX1" fmla="*/ 876 w 876"/>
                          <a:gd name="connsiteY1" fmla="*/ 481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1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6" name="Freeform: Shape 12175">
                        <a:extLst>
                          <a:ext uri="{FF2B5EF4-FFF2-40B4-BE49-F238E27FC236}">
                            <a16:creationId xmlns:a16="http://schemas.microsoft.com/office/drawing/2014/main" id="{34DB8F74-EF0F-A6BB-F0EA-90D0A9AF8C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84577" y="1671008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7" name="Freeform: Shape 12176">
                        <a:extLst>
                          <a:ext uri="{FF2B5EF4-FFF2-40B4-BE49-F238E27FC236}">
                            <a16:creationId xmlns:a16="http://schemas.microsoft.com/office/drawing/2014/main" id="{24C910D6-DF71-663B-BA5D-E34582EB0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6661" y="1665007"/>
                        <a:ext cx="876" cy="5069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9"/>
                          <a:gd name="connsiteX1" fmla="*/ 876 w 876"/>
                          <a:gd name="connsiteY1" fmla="*/ 4810 h 5069"/>
                          <a:gd name="connsiteX2" fmla="*/ 876 w 876"/>
                          <a:gd name="connsiteY2" fmla="*/ 0 h 5069"/>
                          <a:gd name="connsiteX3" fmla="*/ 0 w 876"/>
                          <a:gd name="connsiteY3" fmla="*/ 0 h 5069"/>
                          <a:gd name="connsiteX4" fmla="*/ 0 w 876"/>
                          <a:gd name="connsiteY4" fmla="*/ 4810 h 5069"/>
                          <a:gd name="connsiteX5" fmla="*/ 0 w 876"/>
                          <a:gd name="connsiteY5" fmla="*/ 4810 h 5069"/>
                          <a:gd name="connsiteX6" fmla="*/ 133 w 876"/>
                          <a:gd name="connsiteY6" fmla="*/ 4991 h 5069"/>
                          <a:gd name="connsiteX7" fmla="*/ 752 w 876"/>
                          <a:gd name="connsiteY7" fmla="*/ 4991 h 5069"/>
                          <a:gd name="connsiteX8" fmla="*/ 876 w 876"/>
                          <a:gd name="connsiteY8" fmla="*/ 4810 h 50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9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96"/>
                              <a:pt x="581" y="5096"/>
                              <a:pt x="752" y="4991"/>
                            </a:cubicBezTo>
                            <a:cubicBezTo>
                              <a:pt x="828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8" name="Freeform: Shape 12177">
                        <a:extLst>
                          <a:ext uri="{FF2B5EF4-FFF2-40B4-BE49-F238E27FC236}">
                            <a16:creationId xmlns:a16="http://schemas.microsoft.com/office/drawing/2014/main" id="{87DAF598-8587-12AC-6CC6-ADB5CB8A7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7107" y="165578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9" name="Freeform: Shape 12178">
                        <a:extLst>
                          <a:ext uri="{FF2B5EF4-FFF2-40B4-BE49-F238E27FC236}">
                            <a16:creationId xmlns:a16="http://schemas.microsoft.com/office/drawing/2014/main" id="{9A492935-EC0F-914F-ED09-1F4DDC4E23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5916" y="164575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0" name="Freeform: Shape 12179">
                        <a:extLst>
                          <a:ext uri="{FF2B5EF4-FFF2-40B4-BE49-F238E27FC236}">
                            <a16:creationId xmlns:a16="http://schemas.microsoft.com/office/drawing/2014/main" id="{DB14E464-8C16-1B04-A1CA-35B8BD02EE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9441" y="1639652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2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1" name="Freeform: Shape 12180">
                        <a:extLst>
                          <a:ext uri="{FF2B5EF4-FFF2-40B4-BE49-F238E27FC236}">
                            <a16:creationId xmlns:a16="http://schemas.microsoft.com/office/drawing/2014/main" id="{F25C1B46-08F0-77EC-C17A-D2FF64161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9659" y="1657597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2" name="Freeform: Shape 12181">
                        <a:extLst>
                          <a:ext uri="{FF2B5EF4-FFF2-40B4-BE49-F238E27FC236}">
                            <a16:creationId xmlns:a16="http://schemas.microsoft.com/office/drawing/2014/main" id="{DBB541E9-E6E0-B105-49B4-CBEF65744A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2326" y="1650358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3" name="Freeform: Shape 12182">
                        <a:extLst>
                          <a:ext uri="{FF2B5EF4-FFF2-40B4-BE49-F238E27FC236}">
                            <a16:creationId xmlns:a16="http://schemas.microsoft.com/office/drawing/2014/main" id="{40B9C76F-6ED0-8046-FC01-448C197B0C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0535" y="1642928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84" name="Freeform: Shape 12183">
                        <a:extLst>
                          <a:ext uri="{FF2B5EF4-FFF2-40B4-BE49-F238E27FC236}">
                            <a16:creationId xmlns:a16="http://schemas.microsoft.com/office/drawing/2014/main" id="{0023F47F-C1CA-DAA5-2C2F-7F21905235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3744" y="163554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2"/>
                          <a:gd name="connsiteX1" fmla="*/ 876 w 876"/>
                          <a:gd name="connsiteY1" fmla="*/ 481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1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58" name="Graphic 7674">
                      <a:extLst>
                        <a:ext uri="{FF2B5EF4-FFF2-40B4-BE49-F238E27FC236}">
                          <a16:creationId xmlns:a16="http://schemas.microsoft.com/office/drawing/2014/main" id="{56C92DC3-62CE-94DD-8DAD-CF11C0156F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55402" y="1631289"/>
                      <a:ext cx="77847" cy="41509"/>
                      <a:chOff x="16555402" y="1631289"/>
                      <a:chExt cx="7784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61" name="Freeform: Shape 12160">
                        <a:extLst>
                          <a:ext uri="{FF2B5EF4-FFF2-40B4-BE49-F238E27FC236}">
                            <a16:creationId xmlns:a16="http://schemas.microsoft.com/office/drawing/2014/main" id="{62147E0B-F741-6E8E-BC64-DA07F47CCB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5402" y="1633965"/>
                        <a:ext cx="77847" cy="38833"/>
                      </a:xfrm>
                      <a:custGeom>
                        <a:avLst/>
                        <a:gdLst>
                          <a:gd name="connsiteX0" fmla="*/ 39176 w 77847"/>
                          <a:gd name="connsiteY0" fmla="*/ 38833 h 38833"/>
                          <a:gd name="connsiteX1" fmla="*/ 11592 w 77847"/>
                          <a:gd name="connsiteY1" fmla="*/ 32233 h 38833"/>
                          <a:gd name="connsiteX2" fmla="*/ 0 w 77847"/>
                          <a:gd name="connsiteY2" fmla="*/ 16031 h 38833"/>
                          <a:gd name="connsiteX3" fmla="*/ 11421 w 77847"/>
                          <a:gd name="connsiteY3" fmla="*/ 0 h 38833"/>
                          <a:gd name="connsiteX4" fmla="*/ 11925 w 77847"/>
                          <a:gd name="connsiteY4" fmla="*/ 867 h 38833"/>
                          <a:gd name="connsiteX5" fmla="*/ 1000 w 77847"/>
                          <a:gd name="connsiteY5" fmla="*/ 16040 h 38833"/>
                          <a:gd name="connsiteX6" fmla="*/ 12087 w 77847"/>
                          <a:gd name="connsiteY6" fmla="*/ 31375 h 38833"/>
                          <a:gd name="connsiteX7" fmla="*/ 65922 w 77847"/>
                          <a:gd name="connsiteY7" fmla="*/ 31480 h 38833"/>
                          <a:gd name="connsiteX8" fmla="*/ 76838 w 77847"/>
                          <a:gd name="connsiteY8" fmla="*/ 16316 h 38833"/>
                          <a:gd name="connsiteX9" fmla="*/ 65751 w 77847"/>
                          <a:gd name="connsiteY9" fmla="*/ 962 h 38833"/>
                          <a:gd name="connsiteX10" fmla="*/ 66256 w 77847"/>
                          <a:gd name="connsiteY10" fmla="*/ 95 h 38833"/>
                          <a:gd name="connsiteX11" fmla="*/ 77848 w 77847"/>
                          <a:gd name="connsiteY11" fmla="*/ 16316 h 38833"/>
                          <a:gd name="connsiteX12" fmla="*/ 66427 w 77847"/>
                          <a:gd name="connsiteY12" fmla="*/ 32337 h 38833"/>
                          <a:gd name="connsiteX13" fmla="*/ 39176 w 7784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47" h="38833">
                            <a:moveTo>
                              <a:pt x="39176" y="38833"/>
                            </a:moveTo>
                            <a:cubicBezTo>
                              <a:pt x="29204" y="38833"/>
                              <a:pt x="19212" y="36633"/>
                              <a:pt x="11592" y="32233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00" y="10325"/>
                              <a:pt x="1000" y="16040"/>
                            </a:cubicBezTo>
                            <a:cubicBezTo>
                              <a:pt x="1000" y="21803"/>
                              <a:pt x="4934" y="27251"/>
                              <a:pt x="12087" y="31375"/>
                            </a:cubicBezTo>
                            <a:cubicBezTo>
                              <a:pt x="26965" y="39967"/>
                              <a:pt x="51130" y="40015"/>
                              <a:pt x="65922" y="31480"/>
                            </a:cubicBezTo>
                            <a:cubicBezTo>
                              <a:pt x="72962" y="27413"/>
                              <a:pt x="76838" y="22031"/>
                              <a:pt x="76838" y="16316"/>
                            </a:cubicBezTo>
                            <a:cubicBezTo>
                              <a:pt x="76838" y="10544"/>
                              <a:pt x="72904" y="5096"/>
                              <a:pt x="65751" y="962"/>
                            </a:cubicBezTo>
                            <a:lnTo>
                              <a:pt x="66256" y="95"/>
                            </a:lnTo>
                            <a:cubicBezTo>
                              <a:pt x="73733" y="4410"/>
                              <a:pt x="77848" y="10173"/>
                              <a:pt x="77848" y="16316"/>
                            </a:cubicBezTo>
                            <a:cubicBezTo>
                              <a:pt x="77848" y="22403"/>
                              <a:pt x="73790" y="28089"/>
                              <a:pt x="66427" y="32337"/>
                            </a:cubicBezTo>
                            <a:cubicBezTo>
                              <a:pt x="58941" y="36662"/>
                              <a:pt x="49063" y="38833"/>
                              <a:pt x="39176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2" name="Freeform: Shape 12161">
                        <a:extLst>
                          <a:ext uri="{FF2B5EF4-FFF2-40B4-BE49-F238E27FC236}">
                            <a16:creationId xmlns:a16="http://schemas.microsoft.com/office/drawing/2014/main" id="{86C9475D-D464-AFDA-BA08-A633EC2FDB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18229" y="1662445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2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3" name="Freeform: Shape 12162">
                        <a:extLst>
                          <a:ext uri="{FF2B5EF4-FFF2-40B4-BE49-F238E27FC236}">
                            <a16:creationId xmlns:a16="http://schemas.microsoft.com/office/drawing/2014/main" id="{34576CCC-1CEB-7323-A8B4-26B4028CF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01589" y="1667007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4" name="Freeform: Shape 12163">
                        <a:extLst>
                          <a:ext uri="{FF2B5EF4-FFF2-40B4-BE49-F238E27FC236}">
                            <a16:creationId xmlns:a16="http://schemas.microsoft.com/office/drawing/2014/main" id="{00ED95F7-B810-5323-4841-19CE87A41D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84577" y="1666760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5" name="Freeform: Shape 12164">
                        <a:extLst>
                          <a:ext uri="{FF2B5EF4-FFF2-40B4-BE49-F238E27FC236}">
                            <a16:creationId xmlns:a16="http://schemas.microsoft.com/office/drawing/2014/main" id="{D2DA8DA8-6F8E-75AE-0C19-D7583483F7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6661" y="1660749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2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6" name="Freeform: Shape 12165">
                        <a:extLst>
                          <a:ext uri="{FF2B5EF4-FFF2-40B4-BE49-F238E27FC236}">
                            <a16:creationId xmlns:a16="http://schemas.microsoft.com/office/drawing/2014/main" id="{9BA03A1B-EC37-B98E-ED60-9C71B53A6D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7107" y="1651539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7" name="Freeform: Shape 12166">
                        <a:extLst>
                          <a:ext uri="{FF2B5EF4-FFF2-40B4-BE49-F238E27FC236}">
                            <a16:creationId xmlns:a16="http://schemas.microsoft.com/office/drawing/2014/main" id="{29F549E3-D364-6DD8-631E-BC76912B1D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5916" y="1641509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8" name="Freeform: Shape 12167">
                        <a:extLst>
                          <a:ext uri="{FF2B5EF4-FFF2-40B4-BE49-F238E27FC236}">
                            <a16:creationId xmlns:a16="http://schemas.microsoft.com/office/drawing/2014/main" id="{3092C6E6-4093-A180-3414-BA51A2A0DA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9441" y="1635403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2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69" name="Freeform: Shape 12168">
                        <a:extLst>
                          <a:ext uri="{FF2B5EF4-FFF2-40B4-BE49-F238E27FC236}">
                            <a16:creationId xmlns:a16="http://schemas.microsoft.com/office/drawing/2014/main" id="{AC5EFB3E-B015-66CB-2C7A-73368FDC21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9659" y="1653348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0" name="Freeform: Shape 12169">
                        <a:extLst>
                          <a:ext uri="{FF2B5EF4-FFF2-40B4-BE49-F238E27FC236}">
                            <a16:creationId xmlns:a16="http://schemas.microsoft.com/office/drawing/2014/main" id="{19A1795D-F6A7-1960-041C-9EC7FCB693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2326" y="1646109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1" name="Freeform: Shape 12170">
                        <a:extLst>
                          <a:ext uri="{FF2B5EF4-FFF2-40B4-BE49-F238E27FC236}">
                            <a16:creationId xmlns:a16="http://schemas.microsoft.com/office/drawing/2014/main" id="{ADAE6531-80C5-25E9-4497-1F33005191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0535" y="1638680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72" name="Freeform: Shape 12171">
                        <a:extLst>
                          <a:ext uri="{FF2B5EF4-FFF2-40B4-BE49-F238E27FC236}">
                            <a16:creationId xmlns:a16="http://schemas.microsoft.com/office/drawing/2014/main" id="{49AB8DF8-EC18-C06D-3581-219F683D5E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3744" y="1631289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159" name="Freeform: Shape 12158">
                      <a:extLst>
                        <a:ext uri="{FF2B5EF4-FFF2-40B4-BE49-F238E27FC236}">
                          <a16:creationId xmlns:a16="http://schemas.microsoft.com/office/drawing/2014/main" id="{5C53F25E-A910-9E95-53A5-6878D17E39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55402" y="1628955"/>
                      <a:ext cx="77847" cy="38833"/>
                    </a:xfrm>
                    <a:custGeom>
                      <a:avLst/>
                      <a:gdLst>
                        <a:gd name="connsiteX0" fmla="*/ 39167 w 77847"/>
                        <a:gd name="connsiteY0" fmla="*/ 38833 h 38833"/>
                        <a:gd name="connsiteX1" fmla="*/ 11592 w 77847"/>
                        <a:gd name="connsiteY1" fmla="*/ 32242 h 38833"/>
                        <a:gd name="connsiteX2" fmla="*/ 0 w 77847"/>
                        <a:gd name="connsiteY2" fmla="*/ 16021 h 38833"/>
                        <a:gd name="connsiteX3" fmla="*/ 11421 w 77847"/>
                        <a:gd name="connsiteY3" fmla="*/ 0 h 38833"/>
                        <a:gd name="connsiteX4" fmla="*/ 11925 w 77847"/>
                        <a:gd name="connsiteY4" fmla="*/ 867 h 38833"/>
                        <a:gd name="connsiteX5" fmla="*/ 1000 w 77847"/>
                        <a:gd name="connsiteY5" fmla="*/ 16031 h 38833"/>
                        <a:gd name="connsiteX6" fmla="*/ 12087 w 77847"/>
                        <a:gd name="connsiteY6" fmla="*/ 31385 h 38833"/>
                        <a:gd name="connsiteX7" fmla="*/ 65922 w 77847"/>
                        <a:gd name="connsiteY7" fmla="*/ 31480 h 38833"/>
                        <a:gd name="connsiteX8" fmla="*/ 76838 w 77847"/>
                        <a:gd name="connsiteY8" fmla="*/ 16316 h 38833"/>
                        <a:gd name="connsiteX9" fmla="*/ 65751 w 77847"/>
                        <a:gd name="connsiteY9" fmla="*/ 981 h 38833"/>
                        <a:gd name="connsiteX10" fmla="*/ 66256 w 77847"/>
                        <a:gd name="connsiteY10" fmla="*/ 114 h 38833"/>
                        <a:gd name="connsiteX11" fmla="*/ 77848 w 77847"/>
                        <a:gd name="connsiteY11" fmla="*/ 16316 h 38833"/>
                        <a:gd name="connsiteX12" fmla="*/ 66427 w 77847"/>
                        <a:gd name="connsiteY12" fmla="*/ 32347 h 38833"/>
                        <a:gd name="connsiteX13" fmla="*/ 39167 w 77847"/>
                        <a:gd name="connsiteY13" fmla="*/ 38833 h 38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7847" h="38833">
                          <a:moveTo>
                            <a:pt x="39167" y="38833"/>
                          </a:moveTo>
                          <a:cubicBezTo>
                            <a:pt x="29194" y="38833"/>
                            <a:pt x="19212" y="36633"/>
                            <a:pt x="11592" y="32242"/>
                          </a:cubicBezTo>
                          <a:cubicBezTo>
                            <a:pt x="4115" y="27927"/>
                            <a:pt x="0" y="22165"/>
                            <a:pt x="0" y="16021"/>
                          </a:cubicBezTo>
                          <a:cubicBezTo>
                            <a:pt x="0" y="9935"/>
                            <a:pt x="4058" y="4248"/>
                            <a:pt x="11421" y="0"/>
                          </a:cubicBezTo>
                          <a:lnTo>
                            <a:pt x="11925" y="867"/>
                          </a:lnTo>
                          <a:cubicBezTo>
                            <a:pt x="4886" y="4934"/>
                            <a:pt x="1000" y="10316"/>
                            <a:pt x="1000" y="16031"/>
                          </a:cubicBezTo>
                          <a:cubicBezTo>
                            <a:pt x="1000" y="21803"/>
                            <a:pt x="4934" y="27251"/>
                            <a:pt x="12087" y="31385"/>
                          </a:cubicBezTo>
                          <a:cubicBezTo>
                            <a:pt x="26984" y="39976"/>
                            <a:pt x="51140" y="40015"/>
                            <a:pt x="65922" y="31480"/>
                          </a:cubicBezTo>
                          <a:cubicBezTo>
                            <a:pt x="72962" y="27413"/>
                            <a:pt x="76838" y="22022"/>
                            <a:pt x="76838" y="16316"/>
                          </a:cubicBezTo>
                          <a:cubicBezTo>
                            <a:pt x="76838" y="10554"/>
                            <a:pt x="72904" y="5105"/>
                            <a:pt x="65751" y="981"/>
                          </a:cubicBezTo>
                          <a:lnTo>
                            <a:pt x="66256" y="114"/>
                          </a:lnTo>
                          <a:cubicBezTo>
                            <a:pt x="73723" y="4420"/>
                            <a:pt x="77848" y="10182"/>
                            <a:pt x="77848" y="16316"/>
                          </a:cubicBezTo>
                          <a:cubicBezTo>
                            <a:pt x="77848" y="22412"/>
                            <a:pt x="73790" y="28099"/>
                            <a:pt x="66427" y="32347"/>
                          </a:cubicBezTo>
                          <a:cubicBezTo>
                            <a:pt x="58941" y="36662"/>
                            <a:pt x="49063" y="38833"/>
                            <a:pt x="39167" y="38833"/>
                          </a:cubicBez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60" name="Freeform: Shape 12159">
                      <a:extLst>
                        <a:ext uri="{FF2B5EF4-FFF2-40B4-BE49-F238E27FC236}">
                          <a16:creationId xmlns:a16="http://schemas.microsoft.com/office/drawing/2014/main" id="{824DF7F6-FD01-B46F-E621-092B2230D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5470" y="1698926"/>
                      <a:ext cx="178717" cy="44548"/>
                    </a:xfrm>
                    <a:custGeom>
                      <a:avLst/>
                      <a:gdLst>
                        <a:gd name="connsiteX0" fmla="*/ 107185 w 178717"/>
                        <a:gd name="connsiteY0" fmla="*/ 31814 h 44548"/>
                        <a:gd name="connsiteX1" fmla="*/ 107185 w 178717"/>
                        <a:gd name="connsiteY1" fmla="*/ 6963 h 44548"/>
                        <a:gd name="connsiteX2" fmla="*/ 38462 w 178717"/>
                        <a:gd name="connsiteY2" fmla="*/ 0 h 44548"/>
                        <a:gd name="connsiteX3" fmla="*/ 0 w 178717"/>
                        <a:gd name="connsiteY3" fmla="*/ 22203 h 44548"/>
                        <a:gd name="connsiteX4" fmla="*/ 74571 w 178717"/>
                        <a:gd name="connsiteY4" fmla="*/ 29766 h 44548"/>
                        <a:gd name="connsiteX5" fmla="*/ 65808 w 178717"/>
                        <a:gd name="connsiteY5" fmla="*/ 34947 h 44548"/>
                        <a:gd name="connsiteX6" fmla="*/ 125359 w 178717"/>
                        <a:gd name="connsiteY6" fmla="*/ 44548 h 44548"/>
                        <a:gd name="connsiteX7" fmla="*/ 178718 w 178717"/>
                        <a:gd name="connsiteY7" fmla="*/ 44548 h 4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8717" h="44548">
                          <a:moveTo>
                            <a:pt x="107185" y="31814"/>
                          </a:moveTo>
                          <a:lnTo>
                            <a:pt x="107185" y="6963"/>
                          </a:lnTo>
                          <a:lnTo>
                            <a:pt x="38462" y="0"/>
                          </a:lnTo>
                          <a:lnTo>
                            <a:pt x="0" y="22203"/>
                          </a:lnTo>
                          <a:lnTo>
                            <a:pt x="74571" y="29766"/>
                          </a:lnTo>
                          <a:lnTo>
                            <a:pt x="65808" y="34947"/>
                          </a:lnTo>
                          <a:lnTo>
                            <a:pt x="125359" y="44548"/>
                          </a:lnTo>
                          <a:lnTo>
                            <a:pt x="178718" y="44548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936" name="Graphic 7674">
                    <a:extLst>
                      <a:ext uri="{FF2B5EF4-FFF2-40B4-BE49-F238E27FC236}">
                        <a16:creationId xmlns:a16="http://schemas.microsoft.com/office/drawing/2014/main" id="{3D03AE49-D996-4D59-8772-8629B859D6BA}"/>
                      </a:ext>
                    </a:extLst>
                  </p:cNvPr>
                  <p:cNvGrpSpPr/>
                  <p:nvPr/>
                </p:nvGrpSpPr>
                <p:grpSpPr>
                  <a:xfrm>
                    <a:off x="16289015" y="1413946"/>
                    <a:ext cx="251326" cy="402536"/>
                    <a:chOff x="16289016" y="1413947"/>
                    <a:chExt cx="251326" cy="402536"/>
                  </a:xfrm>
                  <a:solidFill>
                    <a:schemeClr val="accent1"/>
                  </a:solidFill>
                </p:grpSpPr>
                <p:grpSp>
                  <p:nvGrpSpPr>
                    <p:cNvPr id="12093" name="Graphic 7674">
                      <a:extLst>
                        <a:ext uri="{FF2B5EF4-FFF2-40B4-BE49-F238E27FC236}">
                          <a16:creationId xmlns:a16="http://schemas.microsoft.com/office/drawing/2014/main" id="{1FB3652A-22F7-9122-9440-24723D850A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96201" y="1717614"/>
                      <a:ext cx="144141" cy="98869"/>
                      <a:chOff x="16396201" y="1717614"/>
                      <a:chExt cx="144141" cy="98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40" name="Freeform: Shape 12139">
                        <a:extLst>
                          <a:ext uri="{FF2B5EF4-FFF2-40B4-BE49-F238E27FC236}">
                            <a16:creationId xmlns:a16="http://schemas.microsoft.com/office/drawing/2014/main" id="{51F4FCE8-F282-3EA5-F4AD-66953C54E2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6201" y="1759543"/>
                        <a:ext cx="71532" cy="56940"/>
                      </a:xfrm>
                      <a:custGeom>
                        <a:avLst/>
                        <a:gdLst>
                          <a:gd name="connsiteX0" fmla="*/ 0 w 71532"/>
                          <a:gd name="connsiteY0" fmla="*/ 44196 h 56940"/>
                          <a:gd name="connsiteX1" fmla="*/ 71533 w 71532"/>
                          <a:gd name="connsiteY1" fmla="*/ 56940 h 56940"/>
                          <a:gd name="connsiteX2" fmla="*/ 71533 w 71532"/>
                          <a:gd name="connsiteY2" fmla="*/ 41300 h 56940"/>
                          <a:gd name="connsiteX3" fmla="*/ 0 w 71532"/>
                          <a:gd name="connsiteY3" fmla="*/ 0 h 56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32" h="56940">
                            <a:moveTo>
                              <a:pt x="0" y="44196"/>
                            </a:moveTo>
                            <a:lnTo>
                              <a:pt x="71533" y="56940"/>
                            </a:lnTo>
                            <a:lnTo>
                              <a:pt x="71533" y="4130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41" name="Freeform: Shape 12140">
                        <a:extLst>
                          <a:ext uri="{FF2B5EF4-FFF2-40B4-BE49-F238E27FC236}">
                            <a16:creationId xmlns:a16="http://schemas.microsoft.com/office/drawing/2014/main" id="{A4B1C397-7B36-94B3-49A5-4CC1F4BBD1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6201" y="1717614"/>
                        <a:ext cx="144141" cy="83229"/>
                      </a:xfrm>
                      <a:custGeom>
                        <a:avLst/>
                        <a:gdLst>
                          <a:gd name="connsiteX0" fmla="*/ 0 w 144141"/>
                          <a:gd name="connsiteY0" fmla="*/ 41929 h 83229"/>
                          <a:gd name="connsiteX1" fmla="*/ 71533 w 144141"/>
                          <a:gd name="connsiteY1" fmla="*/ 83229 h 83229"/>
                          <a:gd name="connsiteX2" fmla="*/ 144142 w 144141"/>
                          <a:gd name="connsiteY2" fmla="*/ 41300 h 83229"/>
                          <a:gd name="connsiteX3" fmla="*/ 72609 w 144141"/>
                          <a:gd name="connsiteY3" fmla="*/ 0 h 8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141" h="83229">
                            <a:moveTo>
                              <a:pt x="0" y="41929"/>
                            </a:moveTo>
                            <a:lnTo>
                              <a:pt x="71533" y="83229"/>
                            </a:lnTo>
                            <a:lnTo>
                              <a:pt x="144142" y="41300"/>
                            </a:lnTo>
                            <a:lnTo>
                              <a:pt x="72609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42" name="Freeform: Shape 12141">
                        <a:extLst>
                          <a:ext uri="{FF2B5EF4-FFF2-40B4-BE49-F238E27FC236}">
                            <a16:creationId xmlns:a16="http://schemas.microsoft.com/office/drawing/2014/main" id="{ABD9C53D-12E2-6A2F-24E0-ABAA97112D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6201" y="1733873"/>
                        <a:ext cx="64788" cy="35833"/>
                      </a:xfrm>
                      <a:custGeom>
                        <a:avLst/>
                        <a:gdLst>
                          <a:gd name="connsiteX0" fmla="*/ 17612 w 64788"/>
                          <a:gd name="connsiteY0" fmla="*/ 35833 h 35833"/>
                          <a:gd name="connsiteX1" fmla="*/ 55854 w 64788"/>
                          <a:gd name="connsiteY1" fmla="*/ 35833 h 35833"/>
                          <a:gd name="connsiteX2" fmla="*/ 64789 w 64788"/>
                          <a:gd name="connsiteY2" fmla="*/ 0 h 35833"/>
                          <a:gd name="connsiteX3" fmla="*/ 44463 w 64788"/>
                          <a:gd name="connsiteY3" fmla="*/ 0 h 35833"/>
                          <a:gd name="connsiteX4" fmla="*/ 0 w 64788"/>
                          <a:gd name="connsiteY4" fmla="*/ 25670 h 35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88" h="35833">
                            <a:moveTo>
                              <a:pt x="17612" y="35833"/>
                            </a:moveTo>
                            <a:lnTo>
                              <a:pt x="55854" y="35833"/>
                            </a:lnTo>
                            <a:lnTo>
                              <a:pt x="64789" y="0"/>
                            </a:lnTo>
                            <a:lnTo>
                              <a:pt x="44463" y="0"/>
                            </a:lnTo>
                            <a:lnTo>
                              <a:pt x="0" y="25670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43" name="Freeform: Shape 12142">
                        <a:extLst>
                          <a:ext uri="{FF2B5EF4-FFF2-40B4-BE49-F238E27FC236}">
                            <a16:creationId xmlns:a16="http://schemas.microsoft.com/office/drawing/2014/main" id="{83C40829-7F4D-748C-89AD-B24703B61C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7734" y="1758914"/>
                        <a:ext cx="72609" cy="57569"/>
                      </a:xfrm>
                      <a:custGeom>
                        <a:avLst/>
                        <a:gdLst>
                          <a:gd name="connsiteX0" fmla="*/ 72609 w 72609"/>
                          <a:gd name="connsiteY0" fmla="*/ 0 h 57569"/>
                          <a:gd name="connsiteX1" fmla="*/ 0 w 72609"/>
                          <a:gd name="connsiteY1" fmla="*/ 41929 h 57569"/>
                          <a:gd name="connsiteX2" fmla="*/ 0 w 72609"/>
                          <a:gd name="connsiteY2" fmla="*/ 57569 h 57569"/>
                          <a:gd name="connsiteX3" fmla="*/ 72609 w 72609"/>
                          <a:gd name="connsiteY3" fmla="*/ 15650 h 5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609" h="57569">
                            <a:moveTo>
                              <a:pt x="72609" y="0"/>
                            </a:moveTo>
                            <a:lnTo>
                              <a:pt x="0" y="41929"/>
                            </a:lnTo>
                            <a:lnTo>
                              <a:pt x="0" y="57569"/>
                            </a:lnTo>
                            <a:lnTo>
                              <a:pt x="72609" y="15650"/>
                            </a:ln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094" name="Freeform: Shape 12093">
                      <a:extLst>
                        <a:ext uri="{FF2B5EF4-FFF2-40B4-BE49-F238E27FC236}">
                          <a16:creationId xmlns:a16="http://schemas.microsoft.com/office/drawing/2014/main" id="{22F74596-3589-B46A-F453-09C50950F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0005" y="1736698"/>
                      <a:ext cx="75731" cy="43727"/>
                    </a:xfrm>
                    <a:custGeom>
                      <a:avLst/>
                      <a:gdLst>
                        <a:gd name="connsiteX0" fmla="*/ 64723 w 75731"/>
                        <a:gd name="connsiteY0" fmla="*/ 37370 h 43727"/>
                        <a:gd name="connsiteX1" fmla="*/ 11173 w 75731"/>
                        <a:gd name="connsiteY1" fmla="*/ 37275 h 43727"/>
                        <a:gd name="connsiteX2" fmla="*/ 11002 w 75731"/>
                        <a:gd name="connsiteY2" fmla="*/ 6357 h 43727"/>
                        <a:gd name="connsiteX3" fmla="*/ 64551 w 75731"/>
                        <a:gd name="connsiteY3" fmla="*/ 6452 h 43727"/>
                        <a:gd name="connsiteX4" fmla="*/ 64723 w 75731"/>
                        <a:gd name="connsiteY4" fmla="*/ 37370 h 43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31" h="43727">
                          <a:moveTo>
                            <a:pt x="64723" y="37370"/>
                          </a:moveTo>
                          <a:cubicBezTo>
                            <a:pt x="49978" y="45886"/>
                            <a:pt x="26004" y="45838"/>
                            <a:pt x="11173" y="37275"/>
                          </a:cubicBezTo>
                          <a:cubicBezTo>
                            <a:pt x="-3657" y="28712"/>
                            <a:pt x="-3734" y="14872"/>
                            <a:pt x="11002" y="6357"/>
                          </a:cubicBezTo>
                          <a:cubicBezTo>
                            <a:pt x="25737" y="-2158"/>
                            <a:pt x="49721" y="-2111"/>
                            <a:pt x="64551" y="6452"/>
                          </a:cubicBezTo>
                          <a:cubicBezTo>
                            <a:pt x="79391" y="15015"/>
                            <a:pt x="79467" y="28855"/>
                            <a:pt x="64723" y="37370"/>
                          </a:cubicBezTo>
                          <a:close/>
                        </a:path>
                      </a:pathLst>
                    </a:custGeom>
                    <a:solidFill>
                      <a:srgbClr val="A6857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95" name="Freeform: Shape 12094">
                      <a:extLst>
                        <a:ext uri="{FF2B5EF4-FFF2-40B4-BE49-F238E27FC236}">
                          <a16:creationId xmlns:a16="http://schemas.microsoft.com/office/drawing/2014/main" id="{E9266420-0526-399E-823A-AE24F1B6E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0007" y="1740550"/>
                      <a:ext cx="46937" cy="35842"/>
                    </a:xfrm>
                    <a:custGeom>
                      <a:avLst/>
                      <a:gdLst>
                        <a:gd name="connsiteX0" fmla="*/ 46937 w 46937"/>
                        <a:gd name="connsiteY0" fmla="*/ 0 h 35842"/>
                        <a:gd name="connsiteX1" fmla="*/ 16257 w 46937"/>
                        <a:gd name="connsiteY1" fmla="*/ 0 h 35842"/>
                        <a:gd name="connsiteX2" fmla="*/ 11009 w 46937"/>
                        <a:gd name="connsiteY2" fmla="*/ 2505 h 35842"/>
                        <a:gd name="connsiteX3" fmla="*/ 11180 w 46937"/>
                        <a:gd name="connsiteY3" fmla="*/ 33423 h 35842"/>
                        <a:gd name="connsiteX4" fmla="*/ 16209 w 46937"/>
                        <a:gd name="connsiteY4" fmla="*/ 35843 h 35842"/>
                        <a:gd name="connsiteX5" fmla="*/ 38003 w 46937"/>
                        <a:gd name="connsiteY5" fmla="*/ 35843 h 35842"/>
                        <a:gd name="connsiteX6" fmla="*/ 46937 w 46937"/>
                        <a:gd name="connsiteY6" fmla="*/ 0 h 3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937" h="35842">
                          <a:moveTo>
                            <a:pt x="46937" y="0"/>
                          </a:moveTo>
                          <a:lnTo>
                            <a:pt x="16257" y="0"/>
                          </a:lnTo>
                          <a:cubicBezTo>
                            <a:pt x="14409" y="733"/>
                            <a:pt x="12647" y="1562"/>
                            <a:pt x="11009" y="2505"/>
                          </a:cubicBezTo>
                          <a:cubicBezTo>
                            <a:pt x="-3736" y="11020"/>
                            <a:pt x="-3660" y="24860"/>
                            <a:pt x="11180" y="33423"/>
                          </a:cubicBezTo>
                          <a:cubicBezTo>
                            <a:pt x="12752" y="34328"/>
                            <a:pt x="14447" y="35128"/>
                            <a:pt x="16209" y="35843"/>
                          </a:cubicBezTo>
                          <a:lnTo>
                            <a:pt x="38003" y="35843"/>
                          </a:lnTo>
                          <a:lnTo>
                            <a:pt x="46937" y="0"/>
                          </a:lnTo>
                          <a:close/>
                        </a:path>
                      </a:pathLst>
                    </a:custGeom>
                    <a:solidFill>
                      <a:srgbClr val="86729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96" name="Freeform: Shape 12095">
                      <a:extLst>
                        <a:ext uri="{FF2B5EF4-FFF2-40B4-BE49-F238E27FC236}">
                          <a16:creationId xmlns:a16="http://schemas.microsoft.com/office/drawing/2014/main" id="{977FDCDB-F7F7-F79A-F3DF-BDDEB4DA83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0044" y="1736698"/>
                      <a:ext cx="75656" cy="27321"/>
                    </a:xfrm>
                    <a:custGeom>
                      <a:avLst/>
                      <a:gdLst>
                        <a:gd name="connsiteX0" fmla="*/ 11753 w 75656"/>
                        <a:gd name="connsiteY0" fmla="*/ 11177 h 27321"/>
                        <a:gd name="connsiteX1" fmla="*/ 63741 w 75656"/>
                        <a:gd name="connsiteY1" fmla="*/ 11272 h 27321"/>
                        <a:gd name="connsiteX2" fmla="*/ 74513 w 75656"/>
                        <a:gd name="connsiteY2" fmla="*/ 27321 h 27321"/>
                        <a:gd name="connsiteX3" fmla="*/ 64522 w 75656"/>
                        <a:gd name="connsiteY3" fmla="*/ 6452 h 27321"/>
                        <a:gd name="connsiteX4" fmla="*/ 10972 w 75656"/>
                        <a:gd name="connsiteY4" fmla="*/ 6357 h 27321"/>
                        <a:gd name="connsiteX5" fmla="*/ 1142 w 75656"/>
                        <a:gd name="connsiteY5" fmla="*/ 27055 h 27321"/>
                        <a:gd name="connsiteX6" fmla="*/ 11753 w 75656"/>
                        <a:gd name="connsiteY6" fmla="*/ 11177 h 27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656" h="27321">
                          <a:moveTo>
                            <a:pt x="11753" y="11177"/>
                          </a:moveTo>
                          <a:cubicBezTo>
                            <a:pt x="26069" y="2909"/>
                            <a:pt x="49339" y="2956"/>
                            <a:pt x="63741" y="11272"/>
                          </a:cubicBezTo>
                          <a:cubicBezTo>
                            <a:pt x="71389" y="15691"/>
                            <a:pt x="74961" y="21559"/>
                            <a:pt x="74513" y="27321"/>
                          </a:cubicBezTo>
                          <a:cubicBezTo>
                            <a:pt x="77647" y="20101"/>
                            <a:pt x="74342" y="12119"/>
                            <a:pt x="64522" y="6452"/>
                          </a:cubicBezTo>
                          <a:cubicBezTo>
                            <a:pt x="49691" y="-2111"/>
                            <a:pt x="25717" y="-2158"/>
                            <a:pt x="10972" y="6357"/>
                          </a:cubicBezTo>
                          <a:cubicBezTo>
                            <a:pt x="1276" y="11958"/>
                            <a:pt x="-1972" y="19863"/>
                            <a:pt x="1142" y="27055"/>
                          </a:cubicBezTo>
                          <a:cubicBezTo>
                            <a:pt x="704" y="21330"/>
                            <a:pt x="4209" y="15539"/>
                            <a:pt x="11753" y="11177"/>
                          </a:cubicBezTo>
                          <a:close/>
                        </a:path>
                      </a:pathLst>
                    </a:custGeom>
                    <a:solidFill>
                      <a:srgbClr val="555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97" name="Freeform: Shape 12096">
                      <a:extLst>
                        <a:ext uri="{FF2B5EF4-FFF2-40B4-BE49-F238E27FC236}">
                          <a16:creationId xmlns:a16="http://schemas.microsoft.com/office/drawing/2014/main" id="{C4F4FC1D-7971-E039-D8F7-0344F120E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6997" y="1730453"/>
                      <a:ext cx="61751" cy="45941"/>
                    </a:xfrm>
                    <a:custGeom>
                      <a:avLst/>
                      <a:gdLst>
                        <a:gd name="connsiteX0" fmla="*/ 61751 w 61751"/>
                        <a:gd name="connsiteY0" fmla="*/ 28108 h 45941"/>
                        <a:gd name="connsiteX1" fmla="*/ 61751 w 61751"/>
                        <a:gd name="connsiteY1" fmla="*/ 28108 h 45941"/>
                        <a:gd name="connsiteX2" fmla="*/ 61751 w 61751"/>
                        <a:gd name="connsiteY2" fmla="*/ 0 h 45941"/>
                        <a:gd name="connsiteX3" fmla="*/ 0 w 61751"/>
                        <a:gd name="connsiteY3" fmla="*/ 0 h 45941"/>
                        <a:gd name="connsiteX4" fmla="*/ 0 w 61751"/>
                        <a:gd name="connsiteY4" fmla="*/ 27984 h 45941"/>
                        <a:gd name="connsiteX5" fmla="*/ 0 w 61751"/>
                        <a:gd name="connsiteY5" fmla="*/ 27984 h 45941"/>
                        <a:gd name="connsiteX6" fmla="*/ 9106 w 61751"/>
                        <a:gd name="connsiteY6" fmla="*/ 40681 h 45941"/>
                        <a:gd name="connsiteX7" fmla="*/ 52778 w 61751"/>
                        <a:gd name="connsiteY7" fmla="*/ 40757 h 45941"/>
                        <a:gd name="connsiteX8" fmla="*/ 61751 w 61751"/>
                        <a:gd name="connsiteY8" fmla="*/ 28108 h 4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45941">
                          <a:moveTo>
                            <a:pt x="61751" y="28108"/>
                          </a:moveTo>
                          <a:lnTo>
                            <a:pt x="61751" y="28108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27984"/>
                          </a:lnTo>
                          <a:lnTo>
                            <a:pt x="0" y="27984"/>
                          </a:lnTo>
                          <a:cubicBezTo>
                            <a:pt x="-10" y="32566"/>
                            <a:pt x="3029" y="37167"/>
                            <a:pt x="9106" y="40681"/>
                          </a:cubicBezTo>
                          <a:cubicBezTo>
                            <a:pt x="21203" y="47663"/>
                            <a:pt x="40757" y="47701"/>
                            <a:pt x="52778" y="40757"/>
                          </a:cubicBezTo>
                          <a:cubicBezTo>
                            <a:pt x="58817" y="37271"/>
                            <a:pt x="61798" y="32690"/>
                            <a:pt x="61751" y="28108"/>
                          </a:cubicBez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98" name="Freeform: Shape 12097">
                      <a:extLst>
                        <a:ext uri="{FF2B5EF4-FFF2-40B4-BE49-F238E27FC236}">
                          <a16:creationId xmlns:a16="http://schemas.microsoft.com/office/drawing/2014/main" id="{3EB7D659-E842-28C7-2BA4-E86887AF2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6997" y="1733806"/>
                      <a:ext cx="61751" cy="25739"/>
                    </a:xfrm>
                    <a:custGeom>
                      <a:avLst/>
                      <a:gdLst>
                        <a:gd name="connsiteX0" fmla="*/ 0 w 61751"/>
                        <a:gd name="connsiteY0" fmla="*/ 7782 h 25739"/>
                        <a:gd name="connsiteX1" fmla="*/ 0 w 61751"/>
                        <a:gd name="connsiteY1" fmla="*/ 7782 h 25739"/>
                        <a:gd name="connsiteX2" fmla="*/ 9106 w 61751"/>
                        <a:gd name="connsiteY2" fmla="*/ 20479 h 25739"/>
                        <a:gd name="connsiteX3" fmla="*/ 52778 w 61751"/>
                        <a:gd name="connsiteY3" fmla="*/ 20555 h 25739"/>
                        <a:gd name="connsiteX4" fmla="*/ 61751 w 61751"/>
                        <a:gd name="connsiteY4" fmla="*/ 7915 h 25739"/>
                        <a:gd name="connsiteX5" fmla="*/ 61751 w 61751"/>
                        <a:gd name="connsiteY5" fmla="*/ 7915 h 25739"/>
                        <a:gd name="connsiteX6" fmla="*/ 61751 w 61751"/>
                        <a:gd name="connsiteY6" fmla="*/ 0 h 25739"/>
                        <a:gd name="connsiteX7" fmla="*/ 0 w 61751"/>
                        <a:gd name="connsiteY7" fmla="*/ 0 h 25739"/>
                        <a:gd name="connsiteX8" fmla="*/ 0 w 61751"/>
                        <a:gd name="connsiteY8" fmla="*/ 7782 h 25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25739">
                          <a:moveTo>
                            <a:pt x="0" y="7782"/>
                          </a:moveTo>
                          <a:lnTo>
                            <a:pt x="0" y="7782"/>
                          </a:lnTo>
                          <a:cubicBezTo>
                            <a:pt x="0" y="12363"/>
                            <a:pt x="3029" y="16964"/>
                            <a:pt x="9106" y="20479"/>
                          </a:cubicBezTo>
                          <a:cubicBezTo>
                            <a:pt x="21202" y="27461"/>
                            <a:pt x="40757" y="27499"/>
                            <a:pt x="52778" y="20555"/>
                          </a:cubicBezTo>
                          <a:cubicBezTo>
                            <a:pt x="58807" y="17069"/>
                            <a:pt x="61798" y="12487"/>
                            <a:pt x="61751" y="7915"/>
                          </a:cubicBezTo>
                          <a:lnTo>
                            <a:pt x="61751" y="7915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7782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99" name="Freeform: Shape 12098">
                      <a:extLst>
                        <a:ext uri="{FF2B5EF4-FFF2-40B4-BE49-F238E27FC236}">
                          <a16:creationId xmlns:a16="http://schemas.microsoft.com/office/drawing/2014/main" id="{0DA75E4F-D627-B53B-CA72-2792C021F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6992" y="1712620"/>
                      <a:ext cx="61760" cy="35657"/>
                    </a:xfrm>
                    <a:custGeom>
                      <a:avLst/>
                      <a:gdLst>
                        <a:gd name="connsiteX0" fmla="*/ 52783 w 61760"/>
                        <a:gd name="connsiteY0" fmla="*/ 30473 h 35657"/>
                        <a:gd name="connsiteX1" fmla="*/ 9111 w 61760"/>
                        <a:gd name="connsiteY1" fmla="*/ 30397 h 35657"/>
                        <a:gd name="connsiteX2" fmla="*/ 8977 w 61760"/>
                        <a:gd name="connsiteY2" fmla="*/ 5184 h 35657"/>
                        <a:gd name="connsiteX3" fmla="*/ 52650 w 61760"/>
                        <a:gd name="connsiteY3" fmla="*/ 5260 h 35657"/>
                        <a:gd name="connsiteX4" fmla="*/ 52783 w 61760"/>
                        <a:gd name="connsiteY4" fmla="*/ 30473 h 35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60" h="35657">
                          <a:moveTo>
                            <a:pt x="52783" y="30473"/>
                          </a:moveTo>
                          <a:cubicBezTo>
                            <a:pt x="40762" y="37417"/>
                            <a:pt x="21207" y="37379"/>
                            <a:pt x="9111" y="30397"/>
                          </a:cubicBezTo>
                          <a:cubicBezTo>
                            <a:pt x="-2986" y="23415"/>
                            <a:pt x="-3043" y="12128"/>
                            <a:pt x="8977" y="5184"/>
                          </a:cubicBezTo>
                          <a:cubicBezTo>
                            <a:pt x="20998" y="-1760"/>
                            <a:pt x="40553" y="-1722"/>
                            <a:pt x="52650" y="5260"/>
                          </a:cubicBezTo>
                          <a:cubicBezTo>
                            <a:pt x="64746" y="12252"/>
                            <a:pt x="64804" y="23539"/>
                            <a:pt x="52783" y="30473"/>
                          </a:cubicBezTo>
                          <a:close/>
                        </a:path>
                      </a:pathLst>
                    </a:custGeom>
                    <a:solidFill>
                      <a:srgbClr val="8D9E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00" name="Freeform: Shape 12099">
                      <a:extLst>
                        <a:ext uri="{FF2B5EF4-FFF2-40B4-BE49-F238E27FC236}">
                          <a16:creationId xmlns:a16="http://schemas.microsoft.com/office/drawing/2014/main" id="{1716C9C3-2D6E-BD24-1E77-56CAEFFCCF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6908" y="1706803"/>
                      <a:ext cx="81927" cy="47301"/>
                    </a:xfrm>
                    <a:custGeom>
                      <a:avLst/>
                      <a:gdLst>
                        <a:gd name="connsiteX0" fmla="*/ 70020 w 81927"/>
                        <a:gd name="connsiteY0" fmla="*/ 40424 h 47301"/>
                        <a:gd name="connsiteX1" fmla="*/ 12089 w 81927"/>
                        <a:gd name="connsiteY1" fmla="*/ 40319 h 47301"/>
                        <a:gd name="connsiteX2" fmla="*/ 11908 w 81927"/>
                        <a:gd name="connsiteY2" fmla="*/ 6877 h 47301"/>
                        <a:gd name="connsiteX3" fmla="*/ 69839 w 81927"/>
                        <a:gd name="connsiteY3" fmla="*/ 6982 h 47301"/>
                        <a:gd name="connsiteX4" fmla="*/ 70020 w 81927"/>
                        <a:gd name="connsiteY4" fmla="*/ 40424 h 4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7" h="47301">
                          <a:moveTo>
                            <a:pt x="70020" y="40424"/>
                          </a:moveTo>
                          <a:cubicBezTo>
                            <a:pt x="54075" y="4963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4"/>
                            <a:pt x="53789" y="-2286"/>
                            <a:pt x="69839" y="6982"/>
                          </a:cubicBezTo>
                          <a:cubicBezTo>
                            <a:pt x="85888" y="16240"/>
                            <a:pt x="85965" y="31214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8F664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01" name="Freeform: Shape 12100">
                      <a:extLst>
                        <a:ext uri="{FF2B5EF4-FFF2-40B4-BE49-F238E27FC236}">
                          <a16:creationId xmlns:a16="http://schemas.microsoft.com/office/drawing/2014/main" id="{DE391CE9-4BDB-57E9-029F-7FC55AFE7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6908" y="1704393"/>
                      <a:ext cx="81927" cy="47301"/>
                    </a:xfrm>
                    <a:custGeom>
                      <a:avLst/>
                      <a:gdLst>
                        <a:gd name="connsiteX0" fmla="*/ 70020 w 81927"/>
                        <a:gd name="connsiteY0" fmla="*/ 40424 h 47301"/>
                        <a:gd name="connsiteX1" fmla="*/ 12089 w 81927"/>
                        <a:gd name="connsiteY1" fmla="*/ 40319 h 47301"/>
                        <a:gd name="connsiteX2" fmla="*/ 11908 w 81927"/>
                        <a:gd name="connsiteY2" fmla="*/ 6877 h 47301"/>
                        <a:gd name="connsiteX3" fmla="*/ 69839 w 81927"/>
                        <a:gd name="connsiteY3" fmla="*/ 6982 h 47301"/>
                        <a:gd name="connsiteX4" fmla="*/ 70020 w 81927"/>
                        <a:gd name="connsiteY4" fmla="*/ 40424 h 4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7" h="47301">
                          <a:moveTo>
                            <a:pt x="70020" y="40424"/>
                          </a:moveTo>
                          <a:cubicBezTo>
                            <a:pt x="54075" y="4963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4"/>
                            <a:pt x="53789" y="-2286"/>
                            <a:pt x="69839" y="6982"/>
                          </a:cubicBezTo>
                          <a:cubicBezTo>
                            <a:pt x="85888" y="16240"/>
                            <a:pt x="85965" y="31223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BA9E9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02" name="Freeform: Shape 12101">
                      <a:extLst>
                        <a:ext uri="{FF2B5EF4-FFF2-40B4-BE49-F238E27FC236}">
                          <a16:creationId xmlns:a16="http://schemas.microsoft.com/office/drawing/2014/main" id="{7E25789F-6A66-1BE8-FEEE-2BC581FDD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6934" y="1716756"/>
                      <a:ext cx="48191" cy="27479"/>
                    </a:xfrm>
                    <a:custGeom>
                      <a:avLst/>
                      <a:gdLst>
                        <a:gd name="connsiteX0" fmla="*/ 48191 w 48191"/>
                        <a:gd name="connsiteY0" fmla="*/ 0 h 27479"/>
                        <a:gd name="connsiteX1" fmla="*/ 4824 w 48191"/>
                        <a:gd name="connsiteY1" fmla="*/ 0 h 27479"/>
                        <a:gd name="connsiteX2" fmla="*/ 11330 w 48191"/>
                        <a:gd name="connsiteY2" fmla="*/ 27480 h 27479"/>
                        <a:gd name="connsiteX3" fmla="*/ 41333 w 48191"/>
                        <a:gd name="connsiteY3" fmla="*/ 27480 h 27479"/>
                        <a:gd name="connsiteX4" fmla="*/ 48191 w 48191"/>
                        <a:gd name="connsiteY4" fmla="*/ 0 h 27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91" h="27479">
                          <a:moveTo>
                            <a:pt x="48191" y="0"/>
                          </a:moveTo>
                          <a:lnTo>
                            <a:pt x="4824" y="0"/>
                          </a:lnTo>
                          <a:cubicBezTo>
                            <a:pt x="-3329" y="8763"/>
                            <a:pt x="-1138" y="19898"/>
                            <a:pt x="11330" y="27480"/>
                          </a:cubicBezTo>
                          <a:lnTo>
                            <a:pt x="41333" y="27480"/>
                          </a:lnTo>
                          <a:lnTo>
                            <a:pt x="48191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03" name="Freeform: Shape 12102">
                      <a:extLst>
                        <a:ext uri="{FF2B5EF4-FFF2-40B4-BE49-F238E27FC236}">
                          <a16:creationId xmlns:a16="http://schemas.microsoft.com/office/drawing/2014/main" id="{19461B9D-6758-75D8-7065-A50FF6D0E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40264" y="1695241"/>
                      <a:ext cx="55054" cy="7866"/>
                    </a:xfrm>
                    <a:custGeom>
                      <a:avLst/>
                      <a:gdLst>
                        <a:gd name="connsiteX0" fmla="*/ 54350 w 55054"/>
                        <a:gd name="connsiteY0" fmla="*/ 7867 h 7866"/>
                        <a:gd name="connsiteX1" fmla="*/ 714 w 55054"/>
                        <a:gd name="connsiteY1" fmla="*/ 7762 h 7866"/>
                        <a:gd name="connsiteX2" fmla="*/ 0 w 55054"/>
                        <a:gd name="connsiteY2" fmla="*/ 6524 h 7866"/>
                        <a:gd name="connsiteX3" fmla="*/ 55054 w 55054"/>
                        <a:gd name="connsiteY3" fmla="*/ 6628 h 7866"/>
                        <a:gd name="connsiteX4" fmla="*/ 54350 w 55054"/>
                        <a:gd name="connsiteY4" fmla="*/ 7867 h 7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54" h="7866">
                          <a:moveTo>
                            <a:pt x="54350" y="7867"/>
                          </a:moveTo>
                          <a:cubicBezTo>
                            <a:pt x="39510" y="-696"/>
                            <a:pt x="15450" y="-744"/>
                            <a:pt x="714" y="7762"/>
                          </a:cubicBezTo>
                          <a:lnTo>
                            <a:pt x="0" y="6524"/>
                          </a:lnTo>
                          <a:cubicBezTo>
                            <a:pt x="15135" y="-2211"/>
                            <a:pt x="39834" y="-2173"/>
                            <a:pt x="55054" y="6628"/>
                          </a:cubicBezTo>
                          <a:lnTo>
                            <a:pt x="54350" y="7867"/>
                          </a:lnTo>
                          <a:close/>
                        </a:path>
                      </a:pathLst>
                    </a:custGeom>
                    <a:solidFill>
                      <a:srgbClr val="D7D1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104" name="Graphic 7674">
                      <a:extLst>
                        <a:ext uri="{FF2B5EF4-FFF2-40B4-BE49-F238E27FC236}">
                          <a16:creationId xmlns:a16="http://schemas.microsoft.com/office/drawing/2014/main" id="{CE504D38-4576-A04D-C4A9-48BF83EB4C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40140" y="1450013"/>
                      <a:ext cx="55463" cy="294234"/>
                      <a:chOff x="16440140" y="1450013"/>
                      <a:chExt cx="55463" cy="294234"/>
                    </a:xfrm>
                    <a:solidFill>
                      <a:schemeClr val="accent1"/>
                    </a:solidFill>
                  </p:grpSpPr>
                  <p:sp>
                    <p:nvSpPr>
                      <p:cNvPr id="12137" name="Freeform: Shape 12136">
                        <a:extLst>
                          <a:ext uri="{FF2B5EF4-FFF2-40B4-BE49-F238E27FC236}">
                            <a16:creationId xmlns:a16="http://schemas.microsoft.com/office/drawing/2014/main" id="{178D96D1-C0EA-C614-F4FD-8A86A80D5A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0151" y="1450013"/>
                        <a:ext cx="55452" cy="32013"/>
                      </a:xfrm>
                      <a:custGeom>
                        <a:avLst/>
                        <a:gdLst>
                          <a:gd name="connsiteX0" fmla="*/ 47395 w 55452"/>
                          <a:gd name="connsiteY0" fmla="*/ 27361 h 32013"/>
                          <a:gd name="connsiteX1" fmla="*/ 8181 w 55452"/>
                          <a:gd name="connsiteY1" fmla="*/ 27294 h 32013"/>
                          <a:gd name="connsiteX2" fmla="*/ 8057 w 55452"/>
                          <a:gd name="connsiteY2" fmla="*/ 4653 h 32013"/>
                          <a:gd name="connsiteX3" fmla="*/ 47272 w 55452"/>
                          <a:gd name="connsiteY3" fmla="*/ 4720 h 32013"/>
                          <a:gd name="connsiteX4" fmla="*/ 47395 w 55452"/>
                          <a:gd name="connsiteY4" fmla="*/ 27361 h 32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52" h="32013">
                            <a:moveTo>
                              <a:pt x="47395" y="27361"/>
                            </a:moveTo>
                            <a:cubicBezTo>
                              <a:pt x="36604" y="33590"/>
                              <a:pt x="19039" y="33561"/>
                              <a:pt x="8181" y="27294"/>
                            </a:cubicBezTo>
                            <a:cubicBezTo>
                              <a:pt x="-2678" y="21027"/>
                              <a:pt x="-2735" y="10882"/>
                              <a:pt x="8057" y="4653"/>
                            </a:cubicBezTo>
                            <a:cubicBezTo>
                              <a:pt x="18849" y="-1576"/>
                              <a:pt x="36413" y="-1548"/>
                              <a:pt x="47272" y="4720"/>
                            </a:cubicBezTo>
                            <a:cubicBezTo>
                              <a:pt x="58130" y="10997"/>
                              <a:pt x="58187" y="21131"/>
                              <a:pt x="47395" y="27361"/>
                            </a:cubicBez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8" name="Freeform: Shape 12137">
                        <a:extLst>
                          <a:ext uri="{FF2B5EF4-FFF2-40B4-BE49-F238E27FC236}">
                            <a16:creationId xmlns:a16="http://schemas.microsoft.com/office/drawing/2014/main" id="{2B192DAC-39DB-EFB5-46E8-6A185E081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0140" y="1466020"/>
                        <a:ext cx="55455" cy="278227"/>
                      </a:xfrm>
                      <a:custGeom>
                        <a:avLst/>
                        <a:gdLst>
                          <a:gd name="connsiteX0" fmla="*/ 55455 w 55455"/>
                          <a:gd name="connsiteY0" fmla="*/ 262214 h 278227"/>
                          <a:gd name="connsiteX1" fmla="*/ 55455 w 55455"/>
                          <a:gd name="connsiteY1" fmla="*/ 262214 h 278227"/>
                          <a:gd name="connsiteX2" fmla="*/ 55455 w 55455"/>
                          <a:gd name="connsiteY2" fmla="*/ 0 h 278227"/>
                          <a:gd name="connsiteX3" fmla="*/ 0 w 55455"/>
                          <a:gd name="connsiteY3" fmla="*/ 0 h 278227"/>
                          <a:gd name="connsiteX4" fmla="*/ 0 w 55455"/>
                          <a:gd name="connsiteY4" fmla="*/ 262214 h 278227"/>
                          <a:gd name="connsiteX5" fmla="*/ 10 w 55455"/>
                          <a:gd name="connsiteY5" fmla="*/ 262214 h 278227"/>
                          <a:gd name="connsiteX6" fmla="*/ 8192 w 55455"/>
                          <a:gd name="connsiteY6" fmla="*/ 273501 h 278227"/>
                          <a:gd name="connsiteX7" fmla="*/ 47406 w 55455"/>
                          <a:gd name="connsiteY7" fmla="*/ 273568 h 278227"/>
                          <a:gd name="connsiteX8" fmla="*/ 55455 w 55455"/>
                          <a:gd name="connsiteY8" fmla="*/ 262214 h 278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278227">
                            <a:moveTo>
                              <a:pt x="55455" y="262214"/>
                            </a:moveTo>
                            <a:lnTo>
                              <a:pt x="55455" y="262214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262214"/>
                            </a:lnTo>
                            <a:lnTo>
                              <a:pt x="10" y="262214"/>
                            </a:lnTo>
                            <a:cubicBezTo>
                              <a:pt x="57" y="266300"/>
                              <a:pt x="2782" y="270377"/>
                              <a:pt x="8192" y="273501"/>
                            </a:cubicBezTo>
                            <a:cubicBezTo>
                              <a:pt x="19050" y="279778"/>
                              <a:pt x="36614" y="279806"/>
                              <a:pt x="47406" y="273568"/>
                            </a:cubicBezTo>
                            <a:cubicBezTo>
                              <a:pt x="52826" y="270443"/>
                              <a:pt x="55502" y="266329"/>
                              <a:pt x="55455" y="26221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9" name="Freeform: Shape 12138">
                        <a:extLst>
                          <a:ext uri="{FF2B5EF4-FFF2-40B4-BE49-F238E27FC236}">
                            <a16:creationId xmlns:a16="http://schemas.microsoft.com/office/drawing/2014/main" id="{EC42731C-A274-9319-483F-7ED1C24724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0140" y="1466030"/>
                        <a:ext cx="55455" cy="19014"/>
                      </a:xfrm>
                      <a:custGeom>
                        <a:avLst/>
                        <a:gdLst>
                          <a:gd name="connsiteX0" fmla="*/ 0 w 55455"/>
                          <a:gd name="connsiteY0" fmla="*/ 3000 h 19014"/>
                          <a:gd name="connsiteX1" fmla="*/ 0 w 55455"/>
                          <a:gd name="connsiteY1" fmla="*/ 3000 h 19014"/>
                          <a:gd name="connsiteX2" fmla="*/ 8182 w 55455"/>
                          <a:gd name="connsiteY2" fmla="*/ 14288 h 19014"/>
                          <a:gd name="connsiteX3" fmla="*/ 47397 w 55455"/>
                          <a:gd name="connsiteY3" fmla="*/ 14354 h 19014"/>
                          <a:gd name="connsiteX4" fmla="*/ 55455 w 55455"/>
                          <a:gd name="connsiteY4" fmla="*/ 3000 h 19014"/>
                          <a:gd name="connsiteX5" fmla="*/ 55455 w 55455"/>
                          <a:gd name="connsiteY5" fmla="*/ 3000 h 19014"/>
                          <a:gd name="connsiteX6" fmla="*/ 55455 w 55455"/>
                          <a:gd name="connsiteY6" fmla="*/ 0 h 19014"/>
                          <a:gd name="connsiteX7" fmla="*/ 0 w 55455"/>
                          <a:gd name="connsiteY7" fmla="*/ 0 h 19014"/>
                          <a:gd name="connsiteX8" fmla="*/ 0 w 55455"/>
                          <a:gd name="connsiteY8" fmla="*/ 3000 h 19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19014">
                            <a:moveTo>
                              <a:pt x="0" y="3000"/>
                            </a:moveTo>
                            <a:lnTo>
                              <a:pt x="0" y="3000"/>
                            </a:lnTo>
                            <a:cubicBezTo>
                              <a:pt x="48" y="7077"/>
                              <a:pt x="2772" y="11163"/>
                              <a:pt x="8182" y="14288"/>
                            </a:cubicBezTo>
                            <a:cubicBezTo>
                              <a:pt x="19041" y="20564"/>
                              <a:pt x="36605" y="20593"/>
                              <a:pt x="47397" y="14354"/>
                            </a:cubicBezTo>
                            <a:cubicBezTo>
                              <a:pt x="52816" y="11230"/>
                              <a:pt x="55493" y="7115"/>
                              <a:pt x="55455" y="3000"/>
                            </a:cubicBezTo>
                            <a:lnTo>
                              <a:pt x="55455" y="3000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05" name="Graphic 7674">
                      <a:extLst>
                        <a:ext uri="{FF2B5EF4-FFF2-40B4-BE49-F238E27FC236}">
                          <a16:creationId xmlns:a16="http://schemas.microsoft.com/office/drawing/2014/main" id="{091E608B-2ECD-FAE2-D6FD-6426724931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38473" y="1413947"/>
                      <a:ext cx="58799" cy="66132"/>
                      <a:chOff x="16438473" y="1413947"/>
                      <a:chExt cx="58799" cy="66132"/>
                    </a:xfrm>
                    <a:solidFill>
                      <a:schemeClr val="accent1"/>
                    </a:solidFill>
                  </p:grpSpPr>
                  <p:sp>
                    <p:nvSpPr>
                      <p:cNvPr id="12134" name="Freeform: Shape 12133">
                        <a:extLst>
                          <a:ext uri="{FF2B5EF4-FFF2-40B4-BE49-F238E27FC236}">
                            <a16:creationId xmlns:a16="http://schemas.microsoft.com/office/drawing/2014/main" id="{D3E94E00-4D0A-EB4D-6D9C-F08D8982A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8473" y="1430921"/>
                        <a:ext cx="58798" cy="49158"/>
                      </a:xfrm>
                      <a:custGeom>
                        <a:avLst/>
                        <a:gdLst>
                          <a:gd name="connsiteX0" fmla="*/ 58798 w 58798"/>
                          <a:gd name="connsiteY0" fmla="*/ 0 h 49158"/>
                          <a:gd name="connsiteX1" fmla="*/ 0 w 58798"/>
                          <a:gd name="connsiteY1" fmla="*/ 0 h 49158"/>
                          <a:gd name="connsiteX2" fmla="*/ 0 w 58798"/>
                          <a:gd name="connsiteY2" fmla="*/ 32185 h 49158"/>
                          <a:gd name="connsiteX3" fmla="*/ 10 w 58798"/>
                          <a:gd name="connsiteY3" fmla="*/ 32185 h 49158"/>
                          <a:gd name="connsiteX4" fmla="*/ 8677 w 58798"/>
                          <a:gd name="connsiteY4" fmla="*/ 44148 h 49158"/>
                          <a:gd name="connsiteX5" fmla="*/ 50254 w 58798"/>
                          <a:gd name="connsiteY5" fmla="*/ 44225 h 49158"/>
                          <a:gd name="connsiteX6" fmla="*/ 58798 w 58798"/>
                          <a:gd name="connsiteY6" fmla="*/ 32185 h 49158"/>
                          <a:gd name="connsiteX7" fmla="*/ 58798 w 58798"/>
                          <a:gd name="connsiteY7" fmla="*/ 32185 h 49158"/>
                          <a:gd name="connsiteX8" fmla="*/ 58798 w 58798"/>
                          <a:gd name="connsiteY8" fmla="*/ 0 h 49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798" h="49158">
                            <a:moveTo>
                              <a:pt x="58798" y="0"/>
                            </a:moveTo>
                            <a:lnTo>
                              <a:pt x="0" y="0"/>
                            </a:lnTo>
                            <a:lnTo>
                              <a:pt x="0" y="32185"/>
                            </a:lnTo>
                            <a:lnTo>
                              <a:pt x="10" y="32185"/>
                            </a:lnTo>
                            <a:cubicBezTo>
                              <a:pt x="57" y="36509"/>
                              <a:pt x="2943" y="40843"/>
                              <a:pt x="8677" y="44148"/>
                            </a:cubicBezTo>
                            <a:cubicBezTo>
                              <a:pt x="20193" y="50797"/>
                              <a:pt x="38805" y="50835"/>
                              <a:pt x="50254" y="44225"/>
                            </a:cubicBezTo>
                            <a:cubicBezTo>
                              <a:pt x="55997" y="40910"/>
                              <a:pt x="58846" y="36547"/>
                              <a:pt x="58798" y="32185"/>
                            </a:cubicBezTo>
                            <a:lnTo>
                              <a:pt x="58798" y="32185"/>
                            </a:lnTo>
                            <a:lnTo>
                              <a:pt x="58798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5" name="Freeform: Shape 12134">
                        <a:extLst>
                          <a:ext uri="{FF2B5EF4-FFF2-40B4-BE49-F238E27FC236}">
                            <a16:creationId xmlns:a16="http://schemas.microsoft.com/office/drawing/2014/main" id="{56EBBA64-7455-0BEE-BE64-7B1C803FD9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8475" y="1413947"/>
                        <a:ext cx="58797" cy="33947"/>
                      </a:xfrm>
                      <a:custGeom>
                        <a:avLst/>
                        <a:gdLst>
                          <a:gd name="connsiteX0" fmla="*/ 50252 w 58797"/>
                          <a:gd name="connsiteY0" fmla="*/ 29013 h 33947"/>
                          <a:gd name="connsiteX1" fmla="*/ 8675 w 58797"/>
                          <a:gd name="connsiteY1" fmla="*/ 28937 h 33947"/>
                          <a:gd name="connsiteX2" fmla="*/ 8542 w 58797"/>
                          <a:gd name="connsiteY2" fmla="*/ 4934 h 33947"/>
                          <a:gd name="connsiteX3" fmla="*/ 50118 w 58797"/>
                          <a:gd name="connsiteY3" fmla="*/ 5010 h 33947"/>
                          <a:gd name="connsiteX4" fmla="*/ 50252 w 58797"/>
                          <a:gd name="connsiteY4" fmla="*/ 29013 h 3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797" h="33947">
                            <a:moveTo>
                              <a:pt x="50252" y="29013"/>
                            </a:moveTo>
                            <a:cubicBezTo>
                              <a:pt x="38803" y="35624"/>
                              <a:pt x="20191" y="35585"/>
                              <a:pt x="8675" y="28937"/>
                            </a:cubicBezTo>
                            <a:cubicBezTo>
                              <a:pt x="-2841" y="22289"/>
                              <a:pt x="-2898" y="11544"/>
                              <a:pt x="8542" y="4934"/>
                            </a:cubicBezTo>
                            <a:cubicBezTo>
                              <a:pt x="19991" y="-1676"/>
                              <a:pt x="38603" y="-1638"/>
                              <a:pt x="50118" y="5010"/>
                            </a:cubicBezTo>
                            <a:cubicBezTo>
                              <a:pt x="61634" y="11659"/>
                              <a:pt x="61701" y="22403"/>
                              <a:pt x="50252" y="29013"/>
                            </a:cubicBezTo>
                            <a:close/>
                          </a:path>
                        </a:pathLst>
                      </a:custGeom>
                      <a:solidFill>
                        <a:srgbClr val="6C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6" name="Freeform: Shape 12135">
                        <a:extLst>
                          <a:ext uri="{FF2B5EF4-FFF2-40B4-BE49-F238E27FC236}">
                            <a16:creationId xmlns:a16="http://schemas.microsoft.com/office/drawing/2014/main" id="{F46BCDC1-B010-4ABB-BC4F-1E5C36B348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2420" y="1416226"/>
                        <a:ext cx="50913" cy="29399"/>
                      </a:xfrm>
                      <a:custGeom>
                        <a:avLst/>
                        <a:gdLst>
                          <a:gd name="connsiteX0" fmla="*/ 43516 w 50913"/>
                          <a:gd name="connsiteY0" fmla="*/ 25125 h 29399"/>
                          <a:gd name="connsiteX1" fmla="*/ 7512 w 50913"/>
                          <a:gd name="connsiteY1" fmla="*/ 25058 h 29399"/>
                          <a:gd name="connsiteX2" fmla="*/ 7398 w 50913"/>
                          <a:gd name="connsiteY2" fmla="*/ 4274 h 29399"/>
                          <a:gd name="connsiteX3" fmla="*/ 43402 w 50913"/>
                          <a:gd name="connsiteY3" fmla="*/ 4341 h 29399"/>
                          <a:gd name="connsiteX4" fmla="*/ 43516 w 50913"/>
                          <a:gd name="connsiteY4" fmla="*/ 25125 h 2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13" h="29399">
                            <a:moveTo>
                              <a:pt x="43516" y="25125"/>
                            </a:moveTo>
                            <a:cubicBezTo>
                              <a:pt x="33601" y="30849"/>
                              <a:pt x="17484" y="30821"/>
                              <a:pt x="7512" y="25058"/>
                            </a:cubicBezTo>
                            <a:cubicBezTo>
                              <a:pt x="-2461" y="19305"/>
                              <a:pt x="-2509" y="9989"/>
                              <a:pt x="7398" y="4274"/>
                            </a:cubicBezTo>
                            <a:cubicBezTo>
                              <a:pt x="17313" y="-1450"/>
                              <a:pt x="33429" y="-1422"/>
                              <a:pt x="43402" y="4341"/>
                            </a:cubicBezTo>
                            <a:cubicBezTo>
                              <a:pt x="53375" y="10094"/>
                              <a:pt x="53422" y="19400"/>
                              <a:pt x="43516" y="25125"/>
                            </a:cubicBezTo>
                            <a:close/>
                          </a:path>
                        </a:pathLst>
                      </a:custGeom>
                      <a:solidFill>
                        <a:schemeClr val="tx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06" name="Graphic 7674">
                      <a:extLst>
                        <a:ext uri="{FF2B5EF4-FFF2-40B4-BE49-F238E27FC236}">
                          <a16:creationId xmlns:a16="http://schemas.microsoft.com/office/drawing/2014/main" id="{AEE03B4C-94CB-2D22-F29A-AB6AC85E7D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28948" y="1708546"/>
                      <a:ext cx="77857" cy="41509"/>
                      <a:chOff x="16428948" y="1708546"/>
                      <a:chExt cx="7785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22" name="Freeform: Shape 12121">
                        <a:extLst>
                          <a:ext uri="{FF2B5EF4-FFF2-40B4-BE49-F238E27FC236}">
                            <a16:creationId xmlns:a16="http://schemas.microsoft.com/office/drawing/2014/main" id="{7864318F-0208-F2CC-B01E-135E0DB10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8948" y="1711222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42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40 h 38833"/>
                          <a:gd name="connsiteX6" fmla="*/ 12097 w 77857"/>
                          <a:gd name="connsiteY6" fmla="*/ 31385 h 38833"/>
                          <a:gd name="connsiteX7" fmla="*/ 65932 w 77857"/>
                          <a:gd name="connsiteY7" fmla="*/ 31480 h 38833"/>
                          <a:gd name="connsiteX8" fmla="*/ 76848 w 77857"/>
                          <a:gd name="connsiteY8" fmla="*/ 16316 h 38833"/>
                          <a:gd name="connsiteX9" fmla="*/ 65761 w 77857"/>
                          <a:gd name="connsiteY9" fmla="*/ 972 h 38833"/>
                          <a:gd name="connsiteX10" fmla="*/ 66265 w 77857"/>
                          <a:gd name="connsiteY10" fmla="*/ 105 h 38833"/>
                          <a:gd name="connsiteX11" fmla="*/ 77857 w 77857"/>
                          <a:gd name="connsiteY11" fmla="*/ 16316 h 38833"/>
                          <a:gd name="connsiteX12" fmla="*/ 66437 w 77857"/>
                          <a:gd name="connsiteY12" fmla="*/ 32337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12" y="36633"/>
                              <a:pt x="11592" y="32242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44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43"/>
                              <a:pt x="1010" y="10325"/>
                              <a:pt x="1010" y="16040"/>
                            </a:cubicBezTo>
                            <a:cubicBezTo>
                              <a:pt x="1010" y="21803"/>
                              <a:pt x="4944" y="27261"/>
                              <a:pt x="12097" y="31385"/>
                            </a:cubicBezTo>
                            <a:cubicBezTo>
                              <a:pt x="26994" y="39976"/>
                              <a:pt x="51149" y="40015"/>
                              <a:pt x="65932" y="31480"/>
                            </a:cubicBezTo>
                            <a:cubicBezTo>
                              <a:pt x="72971" y="27413"/>
                              <a:pt x="76848" y="22031"/>
                              <a:pt x="76848" y="16316"/>
                            </a:cubicBezTo>
                            <a:cubicBezTo>
                              <a:pt x="76848" y="10554"/>
                              <a:pt x="72914" y="5096"/>
                              <a:pt x="65761" y="972"/>
                            </a:cubicBezTo>
                            <a:lnTo>
                              <a:pt x="66265" y="105"/>
                            </a:lnTo>
                            <a:cubicBezTo>
                              <a:pt x="73743" y="4420"/>
                              <a:pt x="77857" y="10173"/>
                              <a:pt x="77857" y="16316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41" y="36662"/>
                              <a:pt x="49054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3" name="Freeform: Shape 12122">
                        <a:extLst>
                          <a:ext uri="{FF2B5EF4-FFF2-40B4-BE49-F238E27FC236}">
                            <a16:creationId xmlns:a16="http://schemas.microsoft.com/office/drawing/2014/main" id="{89062135-780E-A421-4D03-334EB3197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1775" y="1739712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2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4" name="Freeform: Shape 12123">
                        <a:extLst>
                          <a:ext uri="{FF2B5EF4-FFF2-40B4-BE49-F238E27FC236}">
                            <a16:creationId xmlns:a16="http://schemas.microsoft.com/office/drawing/2014/main" id="{4A1F2CF8-1801-F722-1603-3CE1C42226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5135" y="174426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5" name="Freeform: Shape 12124">
                        <a:extLst>
                          <a:ext uri="{FF2B5EF4-FFF2-40B4-BE49-F238E27FC236}">
                            <a16:creationId xmlns:a16="http://schemas.microsoft.com/office/drawing/2014/main" id="{43603D53-B64E-DF6E-ABBE-C0C9252B2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8123" y="1744017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6" name="Freeform: Shape 12125">
                        <a:extLst>
                          <a:ext uri="{FF2B5EF4-FFF2-40B4-BE49-F238E27FC236}">
                            <a16:creationId xmlns:a16="http://schemas.microsoft.com/office/drawing/2014/main" id="{EF1143AF-A4B7-A320-FD17-43232C1204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0197" y="1738016"/>
                        <a:ext cx="877" cy="5062"/>
                      </a:xfrm>
                      <a:custGeom>
                        <a:avLst/>
                        <a:gdLst>
                          <a:gd name="connsiteX0" fmla="*/ 876 w 877"/>
                          <a:gd name="connsiteY0" fmla="*/ 4810 h 5062"/>
                          <a:gd name="connsiteX1" fmla="*/ 876 w 877"/>
                          <a:gd name="connsiteY1" fmla="*/ 4810 h 5062"/>
                          <a:gd name="connsiteX2" fmla="*/ 876 w 877"/>
                          <a:gd name="connsiteY2" fmla="*/ 0 h 5062"/>
                          <a:gd name="connsiteX3" fmla="*/ 0 w 877"/>
                          <a:gd name="connsiteY3" fmla="*/ 0 h 5062"/>
                          <a:gd name="connsiteX4" fmla="*/ 0 w 877"/>
                          <a:gd name="connsiteY4" fmla="*/ 4810 h 5062"/>
                          <a:gd name="connsiteX5" fmla="*/ 0 w 877"/>
                          <a:gd name="connsiteY5" fmla="*/ 4810 h 5062"/>
                          <a:gd name="connsiteX6" fmla="*/ 133 w 877"/>
                          <a:gd name="connsiteY6" fmla="*/ 4991 h 5062"/>
                          <a:gd name="connsiteX7" fmla="*/ 753 w 877"/>
                          <a:gd name="connsiteY7" fmla="*/ 4991 h 5062"/>
                          <a:gd name="connsiteX8" fmla="*/ 876 w 877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38" y="4943"/>
                              <a:pt x="88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7" name="Freeform: Shape 12126">
                        <a:extLst>
                          <a:ext uri="{FF2B5EF4-FFF2-40B4-BE49-F238E27FC236}">
                            <a16:creationId xmlns:a16="http://schemas.microsoft.com/office/drawing/2014/main" id="{BE509BC2-6360-ED65-6EA7-E7A1DAF09D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0653" y="172879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8" name="Freeform: Shape 12127">
                        <a:extLst>
                          <a:ext uri="{FF2B5EF4-FFF2-40B4-BE49-F238E27FC236}">
                            <a16:creationId xmlns:a16="http://schemas.microsoft.com/office/drawing/2014/main" id="{4C43307E-76BF-3559-7115-29B478F1B6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9462" y="1718766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9" name="Freeform: Shape 12128">
                        <a:extLst>
                          <a:ext uri="{FF2B5EF4-FFF2-40B4-BE49-F238E27FC236}">
                            <a16:creationId xmlns:a16="http://schemas.microsoft.com/office/drawing/2014/main" id="{0F1A04B2-6CBD-1626-B984-79F8BEF671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2977" y="1712661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0" name="Freeform: Shape 12129">
                        <a:extLst>
                          <a:ext uri="{FF2B5EF4-FFF2-40B4-BE49-F238E27FC236}">
                            <a16:creationId xmlns:a16="http://schemas.microsoft.com/office/drawing/2014/main" id="{C2425B4F-ED98-B0E3-4DA9-313AE7A25E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3205" y="1730615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1" name="Freeform: Shape 12130">
                        <a:extLst>
                          <a:ext uri="{FF2B5EF4-FFF2-40B4-BE49-F238E27FC236}">
                            <a16:creationId xmlns:a16="http://schemas.microsoft.com/office/drawing/2014/main" id="{E40861E2-3FF7-AD7F-BAE3-38CA3490CF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872" y="172336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2" name="Freeform: Shape 12131">
                        <a:extLst>
                          <a:ext uri="{FF2B5EF4-FFF2-40B4-BE49-F238E27FC236}">
                            <a16:creationId xmlns:a16="http://schemas.microsoft.com/office/drawing/2014/main" id="{9B651831-B233-AF0C-FC3E-FC69960E16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081" y="171593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33" name="Freeform: Shape 12132">
                        <a:extLst>
                          <a:ext uri="{FF2B5EF4-FFF2-40B4-BE49-F238E27FC236}">
                            <a16:creationId xmlns:a16="http://schemas.microsoft.com/office/drawing/2014/main" id="{37D8D0E2-8AC8-31EB-8D7A-99E76F961E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290" y="170854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107" name="Graphic 7674">
                      <a:extLst>
                        <a:ext uri="{FF2B5EF4-FFF2-40B4-BE49-F238E27FC236}">
                          <a16:creationId xmlns:a16="http://schemas.microsoft.com/office/drawing/2014/main" id="{D456E18A-ED07-F55A-F19F-A0B7D2E2D0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28948" y="1704298"/>
                      <a:ext cx="77857" cy="41509"/>
                      <a:chOff x="16428948" y="1704298"/>
                      <a:chExt cx="7785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110" name="Freeform: Shape 12109">
                        <a:extLst>
                          <a:ext uri="{FF2B5EF4-FFF2-40B4-BE49-F238E27FC236}">
                            <a16:creationId xmlns:a16="http://schemas.microsoft.com/office/drawing/2014/main" id="{92F36DA3-5E50-8A2C-DF08-4E68A9743B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8948" y="1706974"/>
                        <a:ext cx="77857" cy="38833"/>
                      </a:xfrm>
                      <a:custGeom>
                        <a:avLst/>
                        <a:gdLst>
                          <a:gd name="connsiteX0" fmla="*/ 39176 w 77857"/>
                          <a:gd name="connsiteY0" fmla="*/ 38833 h 38833"/>
                          <a:gd name="connsiteX1" fmla="*/ 11592 w 77857"/>
                          <a:gd name="connsiteY1" fmla="*/ 32233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31 h 38833"/>
                          <a:gd name="connsiteX6" fmla="*/ 12097 w 77857"/>
                          <a:gd name="connsiteY6" fmla="*/ 31366 h 38833"/>
                          <a:gd name="connsiteX7" fmla="*/ 65932 w 77857"/>
                          <a:gd name="connsiteY7" fmla="*/ 31471 h 38833"/>
                          <a:gd name="connsiteX8" fmla="*/ 76848 w 77857"/>
                          <a:gd name="connsiteY8" fmla="*/ 16297 h 38833"/>
                          <a:gd name="connsiteX9" fmla="*/ 65761 w 77857"/>
                          <a:gd name="connsiteY9" fmla="*/ 962 h 38833"/>
                          <a:gd name="connsiteX10" fmla="*/ 66265 w 77857"/>
                          <a:gd name="connsiteY10" fmla="*/ 95 h 38833"/>
                          <a:gd name="connsiteX11" fmla="*/ 77857 w 77857"/>
                          <a:gd name="connsiteY11" fmla="*/ 16297 h 38833"/>
                          <a:gd name="connsiteX12" fmla="*/ 66437 w 77857"/>
                          <a:gd name="connsiteY12" fmla="*/ 32328 h 38833"/>
                          <a:gd name="connsiteX13" fmla="*/ 39176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76" y="38833"/>
                            </a:moveTo>
                            <a:cubicBezTo>
                              <a:pt x="29194" y="38833"/>
                              <a:pt x="19212" y="36633"/>
                              <a:pt x="11592" y="32233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10" y="10325"/>
                              <a:pt x="1010" y="16031"/>
                            </a:cubicBezTo>
                            <a:cubicBezTo>
                              <a:pt x="1010" y="21793"/>
                              <a:pt x="4944" y="27241"/>
                              <a:pt x="12097" y="31366"/>
                            </a:cubicBezTo>
                            <a:cubicBezTo>
                              <a:pt x="26975" y="39967"/>
                              <a:pt x="51140" y="39995"/>
                              <a:pt x="65932" y="31471"/>
                            </a:cubicBezTo>
                            <a:cubicBezTo>
                              <a:pt x="72971" y="27403"/>
                              <a:pt x="76848" y="22012"/>
                              <a:pt x="76848" y="16297"/>
                            </a:cubicBezTo>
                            <a:cubicBezTo>
                              <a:pt x="76848" y="10535"/>
                              <a:pt x="72914" y="5086"/>
                              <a:pt x="65761" y="962"/>
                            </a:cubicBezTo>
                            <a:lnTo>
                              <a:pt x="66265" y="95"/>
                            </a:lnTo>
                            <a:cubicBezTo>
                              <a:pt x="73733" y="4401"/>
                              <a:pt x="77857" y="10163"/>
                              <a:pt x="77857" y="16297"/>
                            </a:cubicBezTo>
                            <a:cubicBezTo>
                              <a:pt x="77857" y="22393"/>
                              <a:pt x="73800" y="28080"/>
                              <a:pt x="66437" y="32328"/>
                            </a:cubicBezTo>
                            <a:cubicBezTo>
                              <a:pt x="58941" y="36662"/>
                              <a:pt x="49063" y="38833"/>
                              <a:pt x="39176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1" name="Freeform: Shape 12110">
                        <a:extLst>
                          <a:ext uri="{FF2B5EF4-FFF2-40B4-BE49-F238E27FC236}">
                            <a16:creationId xmlns:a16="http://schemas.microsoft.com/office/drawing/2014/main" id="{045F3EF5-F978-F49F-D03C-D9DC09562F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1775" y="1735463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9"/>
                          <a:gd name="connsiteX1" fmla="*/ 876 w 876"/>
                          <a:gd name="connsiteY1" fmla="*/ 481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1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28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2" name="Freeform: Shape 12111">
                        <a:extLst>
                          <a:ext uri="{FF2B5EF4-FFF2-40B4-BE49-F238E27FC236}">
                            <a16:creationId xmlns:a16="http://schemas.microsoft.com/office/drawing/2014/main" id="{97A706C5-3656-49FA-7454-F0B62DB7D8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5135" y="1740016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3" name="Freeform: Shape 12112">
                        <a:extLst>
                          <a:ext uri="{FF2B5EF4-FFF2-40B4-BE49-F238E27FC236}">
                            <a16:creationId xmlns:a16="http://schemas.microsoft.com/office/drawing/2014/main" id="{6630662C-F91A-C02B-2796-9C6C2DAD0A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8123" y="1739769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4" name="Freeform: Shape 12113">
                        <a:extLst>
                          <a:ext uri="{FF2B5EF4-FFF2-40B4-BE49-F238E27FC236}">
                            <a16:creationId xmlns:a16="http://schemas.microsoft.com/office/drawing/2014/main" id="{05C86A09-A264-E1A3-8C9A-EBC58E243D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0197" y="1733759"/>
                        <a:ext cx="877" cy="5072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2"/>
                          <a:gd name="connsiteX1" fmla="*/ 876 w 877"/>
                          <a:gd name="connsiteY1" fmla="*/ 4820 h 5072"/>
                          <a:gd name="connsiteX2" fmla="*/ 876 w 877"/>
                          <a:gd name="connsiteY2" fmla="*/ 0 h 5072"/>
                          <a:gd name="connsiteX3" fmla="*/ 0 w 877"/>
                          <a:gd name="connsiteY3" fmla="*/ 0 h 5072"/>
                          <a:gd name="connsiteX4" fmla="*/ 0 w 877"/>
                          <a:gd name="connsiteY4" fmla="*/ 4820 h 5072"/>
                          <a:gd name="connsiteX5" fmla="*/ 0 w 877"/>
                          <a:gd name="connsiteY5" fmla="*/ 4820 h 5072"/>
                          <a:gd name="connsiteX6" fmla="*/ 133 w 877"/>
                          <a:gd name="connsiteY6" fmla="*/ 5001 h 5072"/>
                          <a:gd name="connsiteX7" fmla="*/ 753 w 877"/>
                          <a:gd name="connsiteY7" fmla="*/ 5001 h 5072"/>
                          <a:gd name="connsiteX8" fmla="*/ 876 w 877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5" name="Freeform: Shape 12114">
                        <a:extLst>
                          <a:ext uri="{FF2B5EF4-FFF2-40B4-BE49-F238E27FC236}">
                            <a16:creationId xmlns:a16="http://schemas.microsoft.com/office/drawing/2014/main" id="{90CEA33A-0DC0-AF37-D2E5-196C809E97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0653" y="1724548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6" name="Freeform: Shape 12115">
                        <a:extLst>
                          <a:ext uri="{FF2B5EF4-FFF2-40B4-BE49-F238E27FC236}">
                            <a16:creationId xmlns:a16="http://schemas.microsoft.com/office/drawing/2014/main" id="{4BFE98DF-CD15-8396-3A33-8D85280097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9462" y="1714518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7" name="Freeform: Shape 12116">
                        <a:extLst>
                          <a:ext uri="{FF2B5EF4-FFF2-40B4-BE49-F238E27FC236}">
                            <a16:creationId xmlns:a16="http://schemas.microsoft.com/office/drawing/2014/main" id="{0F07D745-E04C-2D64-54EB-3C91502FFE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2977" y="1708412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8" name="Freeform: Shape 12117">
                        <a:extLst>
                          <a:ext uri="{FF2B5EF4-FFF2-40B4-BE49-F238E27FC236}">
                            <a16:creationId xmlns:a16="http://schemas.microsoft.com/office/drawing/2014/main" id="{D37F8492-9B2E-FFCA-67C0-4CF745ADE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3205" y="1726358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19" name="Freeform: Shape 12118">
                        <a:extLst>
                          <a:ext uri="{FF2B5EF4-FFF2-40B4-BE49-F238E27FC236}">
                            <a16:creationId xmlns:a16="http://schemas.microsoft.com/office/drawing/2014/main" id="{5B637456-2F85-283D-716A-D4446C014E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872" y="1719109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0" name="Freeform: Shape 12119">
                        <a:extLst>
                          <a:ext uri="{FF2B5EF4-FFF2-40B4-BE49-F238E27FC236}">
                            <a16:creationId xmlns:a16="http://schemas.microsoft.com/office/drawing/2014/main" id="{CEE6EDD9-5182-DD38-E79F-0334E6C26E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081" y="1711689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121" name="Freeform: Shape 12120">
                        <a:extLst>
                          <a:ext uri="{FF2B5EF4-FFF2-40B4-BE49-F238E27FC236}">
                            <a16:creationId xmlns:a16="http://schemas.microsoft.com/office/drawing/2014/main" id="{AFD2941C-5EAD-2D02-5339-BD644366A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290" y="1704298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108" name="Freeform: Shape 12107">
                      <a:extLst>
                        <a:ext uri="{FF2B5EF4-FFF2-40B4-BE49-F238E27FC236}">
                          <a16:creationId xmlns:a16="http://schemas.microsoft.com/office/drawing/2014/main" id="{1132C280-72C9-2F71-8289-C78DDDD95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8948" y="1701964"/>
                      <a:ext cx="77857" cy="38833"/>
                    </a:xfrm>
                    <a:custGeom>
                      <a:avLst/>
                      <a:gdLst>
                        <a:gd name="connsiteX0" fmla="*/ 39167 w 77857"/>
                        <a:gd name="connsiteY0" fmla="*/ 38833 h 38833"/>
                        <a:gd name="connsiteX1" fmla="*/ 11592 w 77857"/>
                        <a:gd name="connsiteY1" fmla="*/ 32242 h 38833"/>
                        <a:gd name="connsiteX2" fmla="*/ 0 w 77857"/>
                        <a:gd name="connsiteY2" fmla="*/ 16031 h 38833"/>
                        <a:gd name="connsiteX3" fmla="*/ 11421 w 77857"/>
                        <a:gd name="connsiteY3" fmla="*/ 0 h 38833"/>
                        <a:gd name="connsiteX4" fmla="*/ 11925 w 77857"/>
                        <a:gd name="connsiteY4" fmla="*/ 867 h 38833"/>
                        <a:gd name="connsiteX5" fmla="*/ 1010 w 77857"/>
                        <a:gd name="connsiteY5" fmla="*/ 16040 h 38833"/>
                        <a:gd name="connsiteX6" fmla="*/ 12097 w 77857"/>
                        <a:gd name="connsiteY6" fmla="*/ 31385 h 38833"/>
                        <a:gd name="connsiteX7" fmla="*/ 65932 w 77857"/>
                        <a:gd name="connsiteY7" fmla="*/ 31480 h 38833"/>
                        <a:gd name="connsiteX8" fmla="*/ 76848 w 77857"/>
                        <a:gd name="connsiteY8" fmla="*/ 16316 h 38833"/>
                        <a:gd name="connsiteX9" fmla="*/ 65761 w 77857"/>
                        <a:gd name="connsiteY9" fmla="*/ 972 h 38833"/>
                        <a:gd name="connsiteX10" fmla="*/ 66265 w 77857"/>
                        <a:gd name="connsiteY10" fmla="*/ 105 h 38833"/>
                        <a:gd name="connsiteX11" fmla="*/ 77857 w 77857"/>
                        <a:gd name="connsiteY11" fmla="*/ 16316 h 38833"/>
                        <a:gd name="connsiteX12" fmla="*/ 66437 w 77857"/>
                        <a:gd name="connsiteY12" fmla="*/ 32337 h 38833"/>
                        <a:gd name="connsiteX13" fmla="*/ 39167 w 77857"/>
                        <a:gd name="connsiteY13" fmla="*/ 38833 h 38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7857" h="38833">
                          <a:moveTo>
                            <a:pt x="39167" y="38833"/>
                          </a:moveTo>
                          <a:cubicBezTo>
                            <a:pt x="29194" y="38833"/>
                            <a:pt x="19212" y="36633"/>
                            <a:pt x="11592" y="32242"/>
                          </a:cubicBezTo>
                          <a:cubicBezTo>
                            <a:pt x="4124" y="27927"/>
                            <a:pt x="0" y="22165"/>
                            <a:pt x="0" y="16031"/>
                          </a:cubicBezTo>
                          <a:cubicBezTo>
                            <a:pt x="0" y="9944"/>
                            <a:pt x="4058" y="4248"/>
                            <a:pt x="11421" y="0"/>
                          </a:cubicBezTo>
                          <a:lnTo>
                            <a:pt x="11925" y="867"/>
                          </a:lnTo>
                          <a:cubicBezTo>
                            <a:pt x="4886" y="4934"/>
                            <a:pt x="1010" y="10325"/>
                            <a:pt x="1010" y="16040"/>
                          </a:cubicBezTo>
                          <a:cubicBezTo>
                            <a:pt x="1010" y="21803"/>
                            <a:pt x="4944" y="27251"/>
                            <a:pt x="12097" y="31385"/>
                          </a:cubicBezTo>
                          <a:cubicBezTo>
                            <a:pt x="26994" y="39976"/>
                            <a:pt x="51149" y="40015"/>
                            <a:pt x="65932" y="31480"/>
                          </a:cubicBezTo>
                          <a:cubicBezTo>
                            <a:pt x="72971" y="27413"/>
                            <a:pt x="76848" y="22031"/>
                            <a:pt x="76848" y="16316"/>
                          </a:cubicBezTo>
                          <a:cubicBezTo>
                            <a:pt x="76848" y="10554"/>
                            <a:pt x="72914" y="5105"/>
                            <a:pt x="65761" y="972"/>
                          </a:cubicBezTo>
                          <a:lnTo>
                            <a:pt x="66265" y="105"/>
                          </a:lnTo>
                          <a:cubicBezTo>
                            <a:pt x="73743" y="4420"/>
                            <a:pt x="77857" y="10182"/>
                            <a:pt x="77857" y="16316"/>
                          </a:cubicBezTo>
                          <a:cubicBezTo>
                            <a:pt x="77857" y="22403"/>
                            <a:pt x="73800" y="28089"/>
                            <a:pt x="66437" y="32337"/>
                          </a:cubicBezTo>
                          <a:cubicBezTo>
                            <a:pt x="58941" y="36662"/>
                            <a:pt x="49054" y="38833"/>
                            <a:pt x="39167" y="38833"/>
                          </a:cubicBez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109" name="Freeform: Shape 12108">
                      <a:extLst>
                        <a:ext uri="{FF2B5EF4-FFF2-40B4-BE49-F238E27FC236}">
                          <a16:creationId xmlns:a16="http://schemas.microsoft.com/office/drawing/2014/main" id="{D9B55BA5-73F9-AA99-C57B-AAAE83F07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89016" y="1771935"/>
                      <a:ext cx="178717" cy="44548"/>
                    </a:xfrm>
                    <a:custGeom>
                      <a:avLst/>
                      <a:gdLst>
                        <a:gd name="connsiteX0" fmla="*/ 107185 w 178717"/>
                        <a:gd name="connsiteY0" fmla="*/ 31804 h 44548"/>
                        <a:gd name="connsiteX1" fmla="*/ 107185 w 178717"/>
                        <a:gd name="connsiteY1" fmla="*/ 6963 h 44548"/>
                        <a:gd name="connsiteX2" fmla="*/ 38462 w 178717"/>
                        <a:gd name="connsiteY2" fmla="*/ 0 h 44548"/>
                        <a:gd name="connsiteX3" fmla="*/ 0 w 178717"/>
                        <a:gd name="connsiteY3" fmla="*/ 22203 h 44548"/>
                        <a:gd name="connsiteX4" fmla="*/ 74571 w 178717"/>
                        <a:gd name="connsiteY4" fmla="*/ 29766 h 44548"/>
                        <a:gd name="connsiteX5" fmla="*/ 65808 w 178717"/>
                        <a:gd name="connsiteY5" fmla="*/ 34947 h 44548"/>
                        <a:gd name="connsiteX6" fmla="*/ 125359 w 178717"/>
                        <a:gd name="connsiteY6" fmla="*/ 44548 h 44548"/>
                        <a:gd name="connsiteX7" fmla="*/ 178718 w 178717"/>
                        <a:gd name="connsiteY7" fmla="*/ 44548 h 4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8717" h="44548">
                          <a:moveTo>
                            <a:pt x="107185" y="31804"/>
                          </a:moveTo>
                          <a:lnTo>
                            <a:pt x="107185" y="6963"/>
                          </a:lnTo>
                          <a:lnTo>
                            <a:pt x="38462" y="0"/>
                          </a:lnTo>
                          <a:lnTo>
                            <a:pt x="0" y="22203"/>
                          </a:lnTo>
                          <a:lnTo>
                            <a:pt x="74571" y="29766"/>
                          </a:lnTo>
                          <a:lnTo>
                            <a:pt x="65808" y="34947"/>
                          </a:lnTo>
                          <a:lnTo>
                            <a:pt x="125359" y="44548"/>
                          </a:lnTo>
                          <a:lnTo>
                            <a:pt x="178718" y="44548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937" name="Graphic 7674">
                    <a:extLst>
                      <a:ext uri="{FF2B5EF4-FFF2-40B4-BE49-F238E27FC236}">
                        <a16:creationId xmlns:a16="http://schemas.microsoft.com/office/drawing/2014/main" id="{BCC141D7-F422-D058-47A3-90F755A7A572}"/>
                      </a:ext>
                    </a:extLst>
                  </p:cNvPr>
                  <p:cNvGrpSpPr/>
                  <p:nvPr/>
                </p:nvGrpSpPr>
                <p:grpSpPr>
                  <a:xfrm>
                    <a:off x="16162556" y="1486953"/>
                    <a:ext cx="251326" cy="402536"/>
                    <a:chOff x="16162562" y="1486956"/>
                    <a:chExt cx="251326" cy="402536"/>
                  </a:xfrm>
                  <a:solidFill>
                    <a:schemeClr val="accent1"/>
                  </a:solidFill>
                </p:grpSpPr>
                <p:grpSp>
                  <p:nvGrpSpPr>
                    <p:cNvPr id="12042" name="Graphic 7674">
                      <a:extLst>
                        <a:ext uri="{FF2B5EF4-FFF2-40B4-BE49-F238E27FC236}">
                          <a16:creationId xmlns:a16="http://schemas.microsoft.com/office/drawing/2014/main" id="{888C3C13-03B5-CBBF-36AD-2BE7AB9E6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69747" y="1790623"/>
                      <a:ext cx="144141" cy="98869"/>
                      <a:chOff x="16269747" y="1790623"/>
                      <a:chExt cx="144141" cy="98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2089" name="Freeform: Shape 12088">
                        <a:extLst>
                          <a:ext uri="{FF2B5EF4-FFF2-40B4-BE49-F238E27FC236}">
                            <a16:creationId xmlns:a16="http://schemas.microsoft.com/office/drawing/2014/main" id="{FE828CE3-E344-B6B9-7909-C7C4317858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9747" y="1832552"/>
                        <a:ext cx="71532" cy="56940"/>
                      </a:xfrm>
                      <a:custGeom>
                        <a:avLst/>
                        <a:gdLst>
                          <a:gd name="connsiteX0" fmla="*/ 0 w 71532"/>
                          <a:gd name="connsiteY0" fmla="*/ 44196 h 56940"/>
                          <a:gd name="connsiteX1" fmla="*/ 71533 w 71532"/>
                          <a:gd name="connsiteY1" fmla="*/ 56940 h 56940"/>
                          <a:gd name="connsiteX2" fmla="*/ 71533 w 71532"/>
                          <a:gd name="connsiteY2" fmla="*/ 41300 h 56940"/>
                          <a:gd name="connsiteX3" fmla="*/ 0 w 71532"/>
                          <a:gd name="connsiteY3" fmla="*/ 0 h 56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32" h="56940">
                            <a:moveTo>
                              <a:pt x="0" y="44196"/>
                            </a:moveTo>
                            <a:lnTo>
                              <a:pt x="71533" y="56940"/>
                            </a:lnTo>
                            <a:lnTo>
                              <a:pt x="71533" y="4130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90" name="Freeform: Shape 12089">
                        <a:extLst>
                          <a:ext uri="{FF2B5EF4-FFF2-40B4-BE49-F238E27FC236}">
                            <a16:creationId xmlns:a16="http://schemas.microsoft.com/office/drawing/2014/main" id="{6FE345B7-A1D7-EBF5-A77B-A590A8DF17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9747" y="1790623"/>
                        <a:ext cx="144141" cy="83229"/>
                      </a:xfrm>
                      <a:custGeom>
                        <a:avLst/>
                        <a:gdLst>
                          <a:gd name="connsiteX0" fmla="*/ 0 w 144141"/>
                          <a:gd name="connsiteY0" fmla="*/ 41929 h 83229"/>
                          <a:gd name="connsiteX1" fmla="*/ 71533 w 144141"/>
                          <a:gd name="connsiteY1" fmla="*/ 83229 h 83229"/>
                          <a:gd name="connsiteX2" fmla="*/ 144142 w 144141"/>
                          <a:gd name="connsiteY2" fmla="*/ 41300 h 83229"/>
                          <a:gd name="connsiteX3" fmla="*/ 72609 w 144141"/>
                          <a:gd name="connsiteY3" fmla="*/ 0 h 8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141" h="83229">
                            <a:moveTo>
                              <a:pt x="0" y="41929"/>
                            </a:moveTo>
                            <a:lnTo>
                              <a:pt x="71533" y="83229"/>
                            </a:lnTo>
                            <a:lnTo>
                              <a:pt x="144142" y="41300"/>
                            </a:lnTo>
                            <a:lnTo>
                              <a:pt x="72609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91" name="Freeform: Shape 12090">
                        <a:extLst>
                          <a:ext uri="{FF2B5EF4-FFF2-40B4-BE49-F238E27FC236}">
                            <a16:creationId xmlns:a16="http://schemas.microsoft.com/office/drawing/2014/main" id="{B21F68C3-FBFA-B767-2ADD-03E961251F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9747" y="1806882"/>
                        <a:ext cx="64789" cy="35833"/>
                      </a:xfrm>
                      <a:custGeom>
                        <a:avLst/>
                        <a:gdLst>
                          <a:gd name="connsiteX0" fmla="*/ 17602 w 64789"/>
                          <a:gd name="connsiteY0" fmla="*/ 35833 h 35833"/>
                          <a:gd name="connsiteX1" fmla="*/ 55854 w 64789"/>
                          <a:gd name="connsiteY1" fmla="*/ 35833 h 35833"/>
                          <a:gd name="connsiteX2" fmla="*/ 64789 w 64789"/>
                          <a:gd name="connsiteY2" fmla="*/ 0 h 35833"/>
                          <a:gd name="connsiteX3" fmla="*/ 44463 w 64789"/>
                          <a:gd name="connsiteY3" fmla="*/ 0 h 35833"/>
                          <a:gd name="connsiteX4" fmla="*/ 0 w 64789"/>
                          <a:gd name="connsiteY4" fmla="*/ 25670 h 35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89" h="35833">
                            <a:moveTo>
                              <a:pt x="17602" y="35833"/>
                            </a:moveTo>
                            <a:lnTo>
                              <a:pt x="55854" y="35833"/>
                            </a:lnTo>
                            <a:lnTo>
                              <a:pt x="64789" y="0"/>
                            </a:lnTo>
                            <a:lnTo>
                              <a:pt x="44463" y="0"/>
                            </a:lnTo>
                            <a:lnTo>
                              <a:pt x="0" y="25670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92" name="Freeform: Shape 12091">
                        <a:extLst>
                          <a:ext uri="{FF2B5EF4-FFF2-40B4-BE49-F238E27FC236}">
                            <a16:creationId xmlns:a16="http://schemas.microsoft.com/office/drawing/2014/main" id="{0A4C107E-C986-D024-C356-2C86C196F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1280" y="1831923"/>
                        <a:ext cx="72609" cy="57569"/>
                      </a:xfrm>
                      <a:custGeom>
                        <a:avLst/>
                        <a:gdLst>
                          <a:gd name="connsiteX0" fmla="*/ 72609 w 72609"/>
                          <a:gd name="connsiteY0" fmla="*/ 0 h 57569"/>
                          <a:gd name="connsiteX1" fmla="*/ 0 w 72609"/>
                          <a:gd name="connsiteY1" fmla="*/ 41929 h 57569"/>
                          <a:gd name="connsiteX2" fmla="*/ 0 w 72609"/>
                          <a:gd name="connsiteY2" fmla="*/ 57569 h 57569"/>
                          <a:gd name="connsiteX3" fmla="*/ 72609 w 72609"/>
                          <a:gd name="connsiteY3" fmla="*/ 15650 h 5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609" h="57569">
                            <a:moveTo>
                              <a:pt x="72609" y="0"/>
                            </a:moveTo>
                            <a:lnTo>
                              <a:pt x="0" y="41929"/>
                            </a:lnTo>
                            <a:lnTo>
                              <a:pt x="0" y="57569"/>
                            </a:lnTo>
                            <a:lnTo>
                              <a:pt x="72609" y="15650"/>
                            </a:ln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043" name="Freeform: Shape 12042">
                      <a:extLst>
                        <a:ext uri="{FF2B5EF4-FFF2-40B4-BE49-F238E27FC236}">
                          <a16:creationId xmlns:a16="http://schemas.microsoft.com/office/drawing/2014/main" id="{D6FB0EC0-24B0-B6EC-AFFA-B0CEE9515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3551" y="1809707"/>
                      <a:ext cx="75731" cy="43727"/>
                    </a:xfrm>
                    <a:custGeom>
                      <a:avLst/>
                      <a:gdLst>
                        <a:gd name="connsiteX0" fmla="*/ 64723 w 75731"/>
                        <a:gd name="connsiteY0" fmla="*/ 37370 h 43727"/>
                        <a:gd name="connsiteX1" fmla="*/ 11173 w 75731"/>
                        <a:gd name="connsiteY1" fmla="*/ 37275 h 43727"/>
                        <a:gd name="connsiteX2" fmla="*/ 11002 w 75731"/>
                        <a:gd name="connsiteY2" fmla="*/ 6357 h 43727"/>
                        <a:gd name="connsiteX3" fmla="*/ 64551 w 75731"/>
                        <a:gd name="connsiteY3" fmla="*/ 6452 h 43727"/>
                        <a:gd name="connsiteX4" fmla="*/ 64723 w 75731"/>
                        <a:gd name="connsiteY4" fmla="*/ 37370 h 43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31" h="43727">
                          <a:moveTo>
                            <a:pt x="64723" y="37370"/>
                          </a:moveTo>
                          <a:cubicBezTo>
                            <a:pt x="49978" y="45886"/>
                            <a:pt x="26004" y="45838"/>
                            <a:pt x="11173" y="37275"/>
                          </a:cubicBezTo>
                          <a:cubicBezTo>
                            <a:pt x="-3657" y="28712"/>
                            <a:pt x="-3734" y="14872"/>
                            <a:pt x="11002" y="6357"/>
                          </a:cubicBezTo>
                          <a:cubicBezTo>
                            <a:pt x="25746" y="-2158"/>
                            <a:pt x="49721" y="-2111"/>
                            <a:pt x="64551" y="6452"/>
                          </a:cubicBezTo>
                          <a:cubicBezTo>
                            <a:pt x="79391" y="15015"/>
                            <a:pt x="79467" y="28855"/>
                            <a:pt x="64723" y="37370"/>
                          </a:cubicBezTo>
                          <a:close/>
                        </a:path>
                      </a:pathLst>
                    </a:custGeom>
                    <a:solidFill>
                      <a:srgbClr val="A6857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4" name="Freeform: Shape 12043">
                      <a:extLst>
                        <a:ext uri="{FF2B5EF4-FFF2-40B4-BE49-F238E27FC236}">
                          <a16:creationId xmlns:a16="http://schemas.microsoft.com/office/drawing/2014/main" id="{02B662B4-CA74-D3BE-7B27-738E6819E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3557" y="1813559"/>
                      <a:ext cx="46933" cy="35842"/>
                    </a:xfrm>
                    <a:custGeom>
                      <a:avLst/>
                      <a:gdLst>
                        <a:gd name="connsiteX0" fmla="*/ 46933 w 46933"/>
                        <a:gd name="connsiteY0" fmla="*/ 0 h 35842"/>
                        <a:gd name="connsiteX1" fmla="*/ 16253 w 46933"/>
                        <a:gd name="connsiteY1" fmla="*/ 0 h 35842"/>
                        <a:gd name="connsiteX2" fmla="*/ 11005 w 46933"/>
                        <a:gd name="connsiteY2" fmla="*/ 2505 h 35842"/>
                        <a:gd name="connsiteX3" fmla="*/ 11177 w 46933"/>
                        <a:gd name="connsiteY3" fmla="*/ 33423 h 35842"/>
                        <a:gd name="connsiteX4" fmla="*/ 16206 w 46933"/>
                        <a:gd name="connsiteY4" fmla="*/ 35843 h 35842"/>
                        <a:gd name="connsiteX5" fmla="*/ 37999 w 46933"/>
                        <a:gd name="connsiteY5" fmla="*/ 35843 h 35842"/>
                        <a:gd name="connsiteX6" fmla="*/ 46933 w 46933"/>
                        <a:gd name="connsiteY6" fmla="*/ 0 h 3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933" h="35842">
                          <a:moveTo>
                            <a:pt x="46933" y="0"/>
                          </a:moveTo>
                          <a:lnTo>
                            <a:pt x="16253" y="0"/>
                          </a:lnTo>
                          <a:cubicBezTo>
                            <a:pt x="14415" y="733"/>
                            <a:pt x="12643" y="1553"/>
                            <a:pt x="11005" y="2505"/>
                          </a:cubicBezTo>
                          <a:cubicBezTo>
                            <a:pt x="-3730" y="11020"/>
                            <a:pt x="-3663" y="24860"/>
                            <a:pt x="11177" y="33423"/>
                          </a:cubicBezTo>
                          <a:cubicBezTo>
                            <a:pt x="12748" y="34328"/>
                            <a:pt x="14444" y="35119"/>
                            <a:pt x="16206" y="35843"/>
                          </a:cubicBezTo>
                          <a:lnTo>
                            <a:pt x="37999" y="35843"/>
                          </a:lnTo>
                          <a:lnTo>
                            <a:pt x="46933" y="0"/>
                          </a:lnTo>
                          <a:close/>
                        </a:path>
                      </a:pathLst>
                    </a:custGeom>
                    <a:solidFill>
                      <a:srgbClr val="86729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5" name="Freeform: Shape 12044">
                      <a:extLst>
                        <a:ext uri="{FF2B5EF4-FFF2-40B4-BE49-F238E27FC236}">
                          <a16:creationId xmlns:a16="http://schemas.microsoft.com/office/drawing/2014/main" id="{98099126-D957-5569-8850-0F2CD4859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3600" y="1809707"/>
                      <a:ext cx="75656" cy="27321"/>
                    </a:xfrm>
                    <a:custGeom>
                      <a:avLst/>
                      <a:gdLst>
                        <a:gd name="connsiteX0" fmla="*/ 11744 w 75656"/>
                        <a:gd name="connsiteY0" fmla="*/ 11177 h 27321"/>
                        <a:gd name="connsiteX1" fmla="*/ 63741 w 75656"/>
                        <a:gd name="connsiteY1" fmla="*/ 11272 h 27321"/>
                        <a:gd name="connsiteX2" fmla="*/ 74513 w 75656"/>
                        <a:gd name="connsiteY2" fmla="*/ 27321 h 27321"/>
                        <a:gd name="connsiteX3" fmla="*/ 64522 w 75656"/>
                        <a:gd name="connsiteY3" fmla="*/ 6452 h 27321"/>
                        <a:gd name="connsiteX4" fmla="*/ 10972 w 75656"/>
                        <a:gd name="connsiteY4" fmla="*/ 6357 h 27321"/>
                        <a:gd name="connsiteX5" fmla="*/ 1142 w 75656"/>
                        <a:gd name="connsiteY5" fmla="*/ 27055 h 27321"/>
                        <a:gd name="connsiteX6" fmla="*/ 11744 w 75656"/>
                        <a:gd name="connsiteY6" fmla="*/ 11177 h 27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656" h="27321">
                          <a:moveTo>
                            <a:pt x="11744" y="11177"/>
                          </a:moveTo>
                          <a:cubicBezTo>
                            <a:pt x="26060" y="2918"/>
                            <a:pt x="49329" y="2956"/>
                            <a:pt x="63741" y="11272"/>
                          </a:cubicBezTo>
                          <a:cubicBezTo>
                            <a:pt x="71389" y="15691"/>
                            <a:pt x="74961" y="21559"/>
                            <a:pt x="74513" y="27321"/>
                          </a:cubicBezTo>
                          <a:cubicBezTo>
                            <a:pt x="77647" y="20101"/>
                            <a:pt x="74342" y="12119"/>
                            <a:pt x="64522" y="6452"/>
                          </a:cubicBezTo>
                          <a:cubicBezTo>
                            <a:pt x="49691" y="-2111"/>
                            <a:pt x="25717" y="-2158"/>
                            <a:pt x="10972" y="6357"/>
                          </a:cubicBezTo>
                          <a:cubicBezTo>
                            <a:pt x="1276" y="11958"/>
                            <a:pt x="-1972" y="19863"/>
                            <a:pt x="1142" y="27055"/>
                          </a:cubicBezTo>
                          <a:cubicBezTo>
                            <a:pt x="695" y="21330"/>
                            <a:pt x="4200" y="15539"/>
                            <a:pt x="11744" y="11177"/>
                          </a:cubicBezTo>
                          <a:close/>
                        </a:path>
                      </a:pathLst>
                    </a:custGeom>
                    <a:solidFill>
                      <a:srgbClr val="555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6" name="Freeform: Shape 12045">
                      <a:extLst>
                        <a:ext uri="{FF2B5EF4-FFF2-40B4-BE49-F238E27FC236}">
                          <a16:creationId xmlns:a16="http://schemas.microsoft.com/office/drawing/2014/main" id="{AF3A8A44-9E2A-22ED-9B66-02AC6E90A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10543" y="1803462"/>
                      <a:ext cx="61751" cy="45941"/>
                    </a:xfrm>
                    <a:custGeom>
                      <a:avLst/>
                      <a:gdLst>
                        <a:gd name="connsiteX0" fmla="*/ 61751 w 61751"/>
                        <a:gd name="connsiteY0" fmla="*/ 28108 h 45941"/>
                        <a:gd name="connsiteX1" fmla="*/ 61751 w 61751"/>
                        <a:gd name="connsiteY1" fmla="*/ 28108 h 45941"/>
                        <a:gd name="connsiteX2" fmla="*/ 61751 w 61751"/>
                        <a:gd name="connsiteY2" fmla="*/ 0 h 45941"/>
                        <a:gd name="connsiteX3" fmla="*/ 0 w 61751"/>
                        <a:gd name="connsiteY3" fmla="*/ 0 h 45941"/>
                        <a:gd name="connsiteX4" fmla="*/ 0 w 61751"/>
                        <a:gd name="connsiteY4" fmla="*/ 27984 h 45941"/>
                        <a:gd name="connsiteX5" fmla="*/ 0 w 61751"/>
                        <a:gd name="connsiteY5" fmla="*/ 27984 h 45941"/>
                        <a:gd name="connsiteX6" fmla="*/ 9106 w 61751"/>
                        <a:gd name="connsiteY6" fmla="*/ 40681 h 45941"/>
                        <a:gd name="connsiteX7" fmla="*/ 52769 w 61751"/>
                        <a:gd name="connsiteY7" fmla="*/ 40758 h 45941"/>
                        <a:gd name="connsiteX8" fmla="*/ 61751 w 61751"/>
                        <a:gd name="connsiteY8" fmla="*/ 28108 h 4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45941">
                          <a:moveTo>
                            <a:pt x="61751" y="28108"/>
                          </a:moveTo>
                          <a:lnTo>
                            <a:pt x="61751" y="28108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27984"/>
                          </a:lnTo>
                          <a:lnTo>
                            <a:pt x="0" y="27984"/>
                          </a:lnTo>
                          <a:cubicBezTo>
                            <a:pt x="-10" y="32576"/>
                            <a:pt x="3029" y="37167"/>
                            <a:pt x="9106" y="40681"/>
                          </a:cubicBezTo>
                          <a:cubicBezTo>
                            <a:pt x="21203" y="47663"/>
                            <a:pt x="40748" y="47701"/>
                            <a:pt x="52769" y="40758"/>
                          </a:cubicBezTo>
                          <a:cubicBezTo>
                            <a:pt x="58817" y="37271"/>
                            <a:pt x="61798" y="32690"/>
                            <a:pt x="61751" y="28108"/>
                          </a:cubicBez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7" name="Freeform: Shape 12046">
                      <a:extLst>
                        <a:ext uri="{FF2B5EF4-FFF2-40B4-BE49-F238E27FC236}">
                          <a16:creationId xmlns:a16="http://schemas.microsoft.com/office/drawing/2014/main" id="{C7C1D2BD-ED1A-4809-F4DC-9C808B5B6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10533" y="1806806"/>
                      <a:ext cx="61751" cy="25748"/>
                    </a:xfrm>
                    <a:custGeom>
                      <a:avLst/>
                      <a:gdLst>
                        <a:gd name="connsiteX0" fmla="*/ 10 w 61751"/>
                        <a:gd name="connsiteY0" fmla="*/ 7791 h 25748"/>
                        <a:gd name="connsiteX1" fmla="*/ 10 w 61751"/>
                        <a:gd name="connsiteY1" fmla="*/ 7791 h 25748"/>
                        <a:gd name="connsiteX2" fmla="*/ 9115 w 61751"/>
                        <a:gd name="connsiteY2" fmla="*/ 20488 h 25748"/>
                        <a:gd name="connsiteX3" fmla="*/ 52778 w 61751"/>
                        <a:gd name="connsiteY3" fmla="*/ 20564 h 25748"/>
                        <a:gd name="connsiteX4" fmla="*/ 61751 w 61751"/>
                        <a:gd name="connsiteY4" fmla="*/ 7915 h 25748"/>
                        <a:gd name="connsiteX5" fmla="*/ 61751 w 61751"/>
                        <a:gd name="connsiteY5" fmla="*/ 7915 h 25748"/>
                        <a:gd name="connsiteX6" fmla="*/ 61751 w 61751"/>
                        <a:gd name="connsiteY6" fmla="*/ 0 h 25748"/>
                        <a:gd name="connsiteX7" fmla="*/ 0 w 61751"/>
                        <a:gd name="connsiteY7" fmla="*/ 0 h 25748"/>
                        <a:gd name="connsiteX8" fmla="*/ 0 w 61751"/>
                        <a:gd name="connsiteY8" fmla="*/ 7791 h 25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25748">
                          <a:moveTo>
                            <a:pt x="10" y="7791"/>
                          </a:moveTo>
                          <a:lnTo>
                            <a:pt x="10" y="7791"/>
                          </a:lnTo>
                          <a:cubicBezTo>
                            <a:pt x="10" y="12373"/>
                            <a:pt x="3038" y="16974"/>
                            <a:pt x="9115" y="20488"/>
                          </a:cubicBezTo>
                          <a:cubicBezTo>
                            <a:pt x="21212" y="27470"/>
                            <a:pt x="40757" y="27508"/>
                            <a:pt x="52778" y="20564"/>
                          </a:cubicBezTo>
                          <a:cubicBezTo>
                            <a:pt x="58817" y="17078"/>
                            <a:pt x="61798" y="12497"/>
                            <a:pt x="61751" y="7915"/>
                          </a:cubicBezTo>
                          <a:lnTo>
                            <a:pt x="61751" y="7915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7791"/>
                          </a:ln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8" name="Freeform: Shape 12047">
                      <a:extLst>
                        <a:ext uri="{FF2B5EF4-FFF2-40B4-BE49-F238E27FC236}">
                          <a16:creationId xmlns:a16="http://schemas.microsoft.com/office/drawing/2014/main" id="{6F9BA0DF-AAEC-27F9-C343-5EBC84398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10538" y="1785629"/>
                      <a:ext cx="61759" cy="35657"/>
                    </a:xfrm>
                    <a:custGeom>
                      <a:avLst/>
                      <a:gdLst>
                        <a:gd name="connsiteX0" fmla="*/ 52783 w 61759"/>
                        <a:gd name="connsiteY0" fmla="*/ 30473 h 35657"/>
                        <a:gd name="connsiteX1" fmla="*/ 9111 w 61759"/>
                        <a:gd name="connsiteY1" fmla="*/ 30397 h 35657"/>
                        <a:gd name="connsiteX2" fmla="*/ 8977 w 61759"/>
                        <a:gd name="connsiteY2" fmla="*/ 5184 h 35657"/>
                        <a:gd name="connsiteX3" fmla="*/ 52640 w 61759"/>
                        <a:gd name="connsiteY3" fmla="*/ 5260 h 35657"/>
                        <a:gd name="connsiteX4" fmla="*/ 52783 w 61759"/>
                        <a:gd name="connsiteY4" fmla="*/ 30473 h 35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59" h="35657">
                          <a:moveTo>
                            <a:pt x="52783" y="30473"/>
                          </a:moveTo>
                          <a:cubicBezTo>
                            <a:pt x="40762" y="37417"/>
                            <a:pt x="21207" y="37379"/>
                            <a:pt x="9111" y="30397"/>
                          </a:cubicBezTo>
                          <a:cubicBezTo>
                            <a:pt x="-2986" y="23415"/>
                            <a:pt x="-3043" y="12128"/>
                            <a:pt x="8977" y="5184"/>
                          </a:cubicBezTo>
                          <a:cubicBezTo>
                            <a:pt x="20998" y="-1760"/>
                            <a:pt x="40543" y="-1722"/>
                            <a:pt x="52640" y="5260"/>
                          </a:cubicBezTo>
                          <a:cubicBezTo>
                            <a:pt x="64746" y="12252"/>
                            <a:pt x="64804" y="23539"/>
                            <a:pt x="52783" y="30473"/>
                          </a:cubicBezTo>
                          <a:close/>
                        </a:path>
                      </a:pathLst>
                    </a:custGeom>
                    <a:solidFill>
                      <a:srgbClr val="8D9E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49" name="Freeform: Shape 12048">
                      <a:extLst>
                        <a:ext uri="{FF2B5EF4-FFF2-40B4-BE49-F238E27FC236}">
                          <a16:creationId xmlns:a16="http://schemas.microsoft.com/office/drawing/2014/main" id="{79BD4F60-D428-AEF2-80B2-D6446B628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0454" y="1779815"/>
                      <a:ext cx="81923" cy="47297"/>
                    </a:xfrm>
                    <a:custGeom>
                      <a:avLst/>
                      <a:gdLst>
                        <a:gd name="connsiteX0" fmla="*/ 70020 w 81923"/>
                        <a:gd name="connsiteY0" fmla="*/ 40421 h 47297"/>
                        <a:gd name="connsiteX1" fmla="*/ 12089 w 81923"/>
                        <a:gd name="connsiteY1" fmla="*/ 40316 h 47297"/>
                        <a:gd name="connsiteX2" fmla="*/ 11908 w 81923"/>
                        <a:gd name="connsiteY2" fmla="*/ 6874 h 47297"/>
                        <a:gd name="connsiteX3" fmla="*/ 69839 w 81923"/>
                        <a:gd name="connsiteY3" fmla="*/ 6978 h 47297"/>
                        <a:gd name="connsiteX4" fmla="*/ 70020 w 81923"/>
                        <a:gd name="connsiteY4" fmla="*/ 40421 h 47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297">
                          <a:moveTo>
                            <a:pt x="70020" y="40421"/>
                          </a:moveTo>
                          <a:cubicBezTo>
                            <a:pt x="54075" y="49631"/>
                            <a:pt x="28138" y="49584"/>
                            <a:pt x="12089" y="40316"/>
                          </a:cubicBezTo>
                          <a:cubicBezTo>
                            <a:pt x="-3961" y="31048"/>
                            <a:pt x="-4037" y="16075"/>
                            <a:pt x="11908" y="6874"/>
                          </a:cubicBezTo>
                          <a:cubicBezTo>
                            <a:pt x="27852" y="-2328"/>
                            <a:pt x="53789" y="-2289"/>
                            <a:pt x="69839" y="6978"/>
                          </a:cubicBezTo>
                          <a:cubicBezTo>
                            <a:pt x="85879" y="16237"/>
                            <a:pt x="85965" y="31210"/>
                            <a:pt x="70020" y="40421"/>
                          </a:cubicBezTo>
                          <a:close/>
                        </a:path>
                      </a:pathLst>
                    </a:custGeom>
                    <a:solidFill>
                      <a:srgbClr val="8F664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50" name="Freeform: Shape 12049">
                      <a:extLst>
                        <a:ext uri="{FF2B5EF4-FFF2-40B4-BE49-F238E27FC236}">
                          <a16:creationId xmlns:a16="http://schemas.microsoft.com/office/drawing/2014/main" id="{6CED7EDE-0F19-C018-6588-69441ABD7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0454" y="1777402"/>
                      <a:ext cx="81923" cy="47297"/>
                    </a:xfrm>
                    <a:custGeom>
                      <a:avLst/>
                      <a:gdLst>
                        <a:gd name="connsiteX0" fmla="*/ 70020 w 81923"/>
                        <a:gd name="connsiteY0" fmla="*/ 40424 h 47297"/>
                        <a:gd name="connsiteX1" fmla="*/ 12089 w 81923"/>
                        <a:gd name="connsiteY1" fmla="*/ 40319 h 47297"/>
                        <a:gd name="connsiteX2" fmla="*/ 11908 w 81923"/>
                        <a:gd name="connsiteY2" fmla="*/ 6877 h 47297"/>
                        <a:gd name="connsiteX3" fmla="*/ 69839 w 81923"/>
                        <a:gd name="connsiteY3" fmla="*/ 6982 h 47297"/>
                        <a:gd name="connsiteX4" fmla="*/ 70020 w 81923"/>
                        <a:gd name="connsiteY4" fmla="*/ 40424 h 47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297">
                          <a:moveTo>
                            <a:pt x="70020" y="40424"/>
                          </a:moveTo>
                          <a:cubicBezTo>
                            <a:pt x="54075" y="4962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4"/>
                            <a:pt x="53789" y="-2286"/>
                            <a:pt x="69839" y="6982"/>
                          </a:cubicBezTo>
                          <a:cubicBezTo>
                            <a:pt x="85879" y="16240"/>
                            <a:pt x="85965" y="31223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BA9E9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51" name="Freeform: Shape 12050">
                      <a:extLst>
                        <a:ext uri="{FF2B5EF4-FFF2-40B4-BE49-F238E27FC236}">
                          <a16:creationId xmlns:a16="http://schemas.microsoft.com/office/drawing/2014/main" id="{2C987034-BA02-E937-486F-38CD2A396F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0480" y="1789766"/>
                      <a:ext cx="48191" cy="27489"/>
                    </a:xfrm>
                    <a:custGeom>
                      <a:avLst/>
                      <a:gdLst>
                        <a:gd name="connsiteX0" fmla="*/ 48191 w 48191"/>
                        <a:gd name="connsiteY0" fmla="*/ 0 h 27489"/>
                        <a:gd name="connsiteX1" fmla="*/ 4824 w 48191"/>
                        <a:gd name="connsiteY1" fmla="*/ 0 h 27489"/>
                        <a:gd name="connsiteX2" fmla="*/ 11330 w 48191"/>
                        <a:gd name="connsiteY2" fmla="*/ 27489 h 27489"/>
                        <a:gd name="connsiteX3" fmla="*/ 41333 w 48191"/>
                        <a:gd name="connsiteY3" fmla="*/ 27489 h 27489"/>
                        <a:gd name="connsiteX4" fmla="*/ 48191 w 48191"/>
                        <a:gd name="connsiteY4" fmla="*/ 0 h 27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91" h="27489">
                          <a:moveTo>
                            <a:pt x="48191" y="0"/>
                          </a:moveTo>
                          <a:lnTo>
                            <a:pt x="4824" y="0"/>
                          </a:lnTo>
                          <a:cubicBezTo>
                            <a:pt x="-3329" y="8763"/>
                            <a:pt x="-1139" y="19898"/>
                            <a:pt x="11330" y="27489"/>
                          </a:cubicBezTo>
                          <a:lnTo>
                            <a:pt x="41333" y="27489"/>
                          </a:lnTo>
                          <a:lnTo>
                            <a:pt x="48191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52" name="Freeform: Shape 12051">
                      <a:extLst>
                        <a:ext uri="{FF2B5EF4-FFF2-40B4-BE49-F238E27FC236}">
                          <a16:creationId xmlns:a16="http://schemas.microsoft.com/office/drawing/2014/main" id="{2AD12AA6-AC7E-54AE-82A6-F68569EAF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13810" y="1768250"/>
                      <a:ext cx="55054" cy="7866"/>
                    </a:xfrm>
                    <a:custGeom>
                      <a:avLst/>
                      <a:gdLst>
                        <a:gd name="connsiteX0" fmla="*/ 54350 w 55054"/>
                        <a:gd name="connsiteY0" fmla="*/ 7867 h 7866"/>
                        <a:gd name="connsiteX1" fmla="*/ 714 w 55054"/>
                        <a:gd name="connsiteY1" fmla="*/ 7762 h 7866"/>
                        <a:gd name="connsiteX2" fmla="*/ 0 w 55054"/>
                        <a:gd name="connsiteY2" fmla="*/ 6524 h 7866"/>
                        <a:gd name="connsiteX3" fmla="*/ 55054 w 55054"/>
                        <a:gd name="connsiteY3" fmla="*/ 6628 h 7866"/>
                        <a:gd name="connsiteX4" fmla="*/ 54350 w 55054"/>
                        <a:gd name="connsiteY4" fmla="*/ 7867 h 7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54" h="7866">
                          <a:moveTo>
                            <a:pt x="54350" y="7867"/>
                          </a:moveTo>
                          <a:cubicBezTo>
                            <a:pt x="39519" y="-696"/>
                            <a:pt x="15459" y="-735"/>
                            <a:pt x="714" y="7762"/>
                          </a:cubicBezTo>
                          <a:lnTo>
                            <a:pt x="0" y="6524"/>
                          </a:lnTo>
                          <a:cubicBezTo>
                            <a:pt x="15135" y="-2211"/>
                            <a:pt x="39834" y="-2173"/>
                            <a:pt x="55054" y="6628"/>
                          </a:cubicBezTo>
                          <a:lnTo>
                            <a:pt x="54350" y="7867"/>
                          </a:lnTo>
                          <a:close/>
                        </a:path>
                      </a:pathLst>
                    </a:custGeom>
                    <a:solidFill>
                      <a:srgbClr val="D7D1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053" name="Graphic 7674">
                      <a:extLst>
                        <a:ext uri="{FF2B5EF4-FFF2-40B4-BE49-F238E27FC236}">
                          <a16:creationId xmlns:a16="http://schemas.microsoft.com/office/drawing/2014/main" id="{0843B3B3-F175-6665-0B13-DB76C208B9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3677" y="1523023"/>
                      <a:ext cx="55472" cy="294234"/>
                      <a:chOff x="16313677" y="1523023"/>
                      <a:chExt cx="55472" cy="294234"/>
                    </a:xfrm>
                    <a:solidFill>
                      <a:schemeClr val="accent1"/>
                    </a:solidFill>
                  </p:grpSpPr>
                  <p:sp>
                    <p:nvSpPr>
                      <p:cNvPr id="12086" name="Freeform: Shape 12085">
                        <a:extLst>
                          <a:ext uri="{FF2B5EF4-FFF2-40B4-BE49-F238E27FC236}">
                            <a16:creationId xmlns:a16="http://schemas.microsoft.com/office/drawing/2014/main" id="{0F30F3B7-2DB6-D1D5-ABB9-0951D031E7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697" y="1523023"/>
                        <a:ext cx="55452" cy="32013"/>
                      </a:xfrm>
                      <a:custGeom>
                        <a:avLst/>
                        <a:gdLst>
                          <a:gd name="connsiteX0" fmla="*/ 47395 w 55452"/>
                          <a:gd name="connsiteY0" fmla="*/ 27361 h 32013"/>
                          <a:gd name="connsiteX1" fmla="*/ 8181 w 55452"/>
                          <a:gd name="connsiteY1" fmla="*/ 27294 h 32013"/>
                          <a:gd name="connsiteX2" fmla="*/ 8057 w 55452"/>
                          <a:gd name="connsiteY2" fmla="*/ 4653 h 32013"/>
                          <a:gd name="connsiteX3" fmla="*/ 47272 w 55452"/>
                          <a:gd name="connsiteY3" fmla="*/ 4720 h 32013"/>
                          <a:gd name="connsiteX4" fmla="*/ 47395 w 55452"/>
                          <a:gd name="connsiteY4" fmla="*/ 27361 h 32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52" h="32013">
                            <a:moveTo>
                              <a:pt x="47395" y="27361"/>
                            </a:moveTo>
                            <a:cubicBezTo>
                              <a:pt x="36604" y="33590"/>
                              <a:pt x="19039" y="33561"/>
                              <a:pt x="8181" y="27294"/>
                            </a:cubicBezTo>
                            <a:cubicBezTo>
                              <a:pt x="-2678" y="21027"/>
                              <a:pt x="-2735" y="10882"/>
                              <a:pt x="8057" y="4653"/>
                            </a:cubicBezTo>
                            <a:cubicBezTo>
                              <a:pt x="18849" y="-1576"/>
                              <a:pt x="36413" y="-1548"/>
                              <a:pt x="47272" y="4720"/>
                            </a:cubicBezTo>
                            <a:cubicBezTo>
                              <a:pt x="58130" y="10997"/>
                              <a:pt x="58187" y="21131"/>
                              <a:pt x="47395" y="27361"/>
                            </a:cubicBez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7" name="Freeform: Shape 12086">
                        <a:extLst>
                          <a:ext uri="{FF2B5EF4-FFF2-40B4-BE49-F238E27FC236}">
                            <a16:creationId xmlns:a16="http://schemas.microsoft.com/office/drawing/2014/main" id="{FEA83CD4-F5CA-3AF3-143C-835C2D9B85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677" y="1539029"/>
                        <a:ext cx="55464" cy="278227"/>
                      </a:xfrm>
                      <a:custGeom>
                        <a:avLst/>
                        <a:gdLst>
                          <a:gd name="connsiteX0" fmla="*/ 55464 w 55464"/>
                          <a:gd name="connsiteY0" fmla="*/ 262214 h 278227"/>
                          <a:gd name="connsiteX1" fmla="*/ 55464 w 55464"/>
                          <a:gd name="connsiteY1" fmla="*/ 262214 h 278227"/>
                          <a:gd name="connsiteX2" fmla="*/ 55464 w 55464"/>
                          <a:gd name="connsiteY2" fmla="*/ 0 h 278227"/>
                          <a:gd name="connsiteX3" fmla="*/ 0 w 55464"/>
                          <a:gd name="connsiteY3" fmla="*/ 0 h 278227"/>
                          <a:gd name="connsiteX4" fmla="*/ 0 w 55464"/>
                          <a:gd name="connsiteY4" fmla="*/ 262214 h 278227"/>
                          <a:gd name="connsiteX5" fmla="*/ 0 w 55464"/>
                          <a:gd name="connsiteY5" fmla="*/ 262214 h 278227"/>
                          <a:gd name="connsiteX6" fmla="*/ 8182 w 55464"/>
                          <a:gd name="connsiteY6" fmla="*/ 273501 h 278227"/>
                          <a:gd name="connsiteX7" fmla="*/ 47396 w 55464"/>
                          <a:gd name="connsiteY7" fmla="*/ 273568 h 278227"/>
                          <a:gd name="connsiteX8" fmla="*/ 55464 w 55464"/>
                          <a:gd name="connsiteY8" fmla="*/ 262214 h 278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64" h="278227">
                            <a:moveTo>
                              <a:pt x="55464" y="262214"/>
                            </a:moveTo>
                            <a:lnTo>
                              <a:pt x="55464" y="262214"/>
                            </a:lnTo>
                            <a:lnTo>
                              <a:pt x="55464" y="0"/>
                            </a:lnTo>
                            <a:lnTo>
                              <a:pt x="0" y="0"/>
                            </a:lnTo>
                            <a:lnTo>
                              <a:pt x="0" y="262214"/>
                            </a:lnTo>
                            <a:lnTo>
                              <a:pt x="0" y="262214"/>
                            </a:lnTo>
                            <a:cubicBezTo>
                              <a:pt x="47" y="266290"/>
                              <a:pt x="2772" y="270377"/>
                              <a:pt x="8182" y="273501"/>
                            </a:cubicBezTo>
                            <a:cubicBezTo>
                              <a:pt x="19040" y="279778"/>
                              <a:pt x="36604" y="279806"/>
                              <a:pt x="47396" y="273568"/>
                            </a:cubicBezTo>
                            <a:cubicBezTo>
                              <a:pt x="52835" y="270443"/>
                              <a:pt x="55512" y="266329"/>
                              <a:pt x="55464" y="26221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8" name="Freeform: Shape 12087">
                        <a:extLst>
                          <a:ext uri="{FF2B5EF4-FFF2-40B4-BE49-F238E27FC236}">
                            <a16:creationId xmlns:a16="http://schemas.microsoft.com/office/drawing/2014/main" id="{6114C670-7472-679D-7595-6555398B8E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677" y="1539029"/>
                        <a:ext cx="55464" cy="19023"/>
                      </a:xfrm>
                      <a:custGeom>
                        <a:avLst/>
                        <a:gdLst>
                          <a:gd name="connsiteX0" fmla="*/ 9 w 55464"/>
                          <a:gd name="connsiteY0" fmla="*/ 3010 h 19023"/>
                          <a:gd name="connsiteX1" fmla="*/ 9 w 55464"/>
                          <a:gd name="connsiteY1" fmla="*/ 3010 h 19023"/>
                          <a:gd name="connsiteX2" fmla="*/ 8191 w 55464"/>
                          <a:gd name="connsiteY2" fmla="*/ 14297 h 19023"/>
                          <a:gd name="connsiteX3" fmla="*/ 47406 w 55464"/>
                          <a:gd name="connsiteY3" fmla="*/ 14364 h 19023"/>
                          <a:gd name="connsiteX4" fmla="*/ 55464 w 55464"/>
                          <a:gd name="connsiteY4" fmla="*/ 3010 h 19023"/>
                          <a:gd name="connsiteX5" fmla="*/ 55464 w 55464"/>
                          <a:gd name="connsiteY5" fmla="*/ 3010 h 19023"/>
                          <a:gd name="connsiteX6" fmla="*/ 55464 w 55464"/>
                          <a:gd name="connsiteY6" fmla="*/ 0 h 19023"/>
                          <a:gd name="connsiteX7" fmla="*/ 0 w 55464"/>
                          <a:gd name="connsiteY7" fmla="*/ 0 h 19023"/>
                          <a:gd name="connsiteX8" fmla="*/ 0 w 55464"/>
                          <a:gd name="connsiteY8" fmla="*/ 3010 h 19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64" h="19023">
                            <a:moveTo>
                              <a:pt x="9" y="3010"/>
                            </a:moveTo>
                            <a:lnTo>
                              <a:pt x="9" y="3010"/>
                            </a:lnTo>
                            <a:cubicBezTo>
                              <a:pt x="57" y="7087"/>
                              <a:pt x="2781" y="11173"/>
                              <a:pt x="8191" y="14297"/>
                            </a:cubicBezTo>
                            <a:cubicBezTo>
                              <a:pt x="19050" y="20574"/>
                              <a:pt x="36614" y="20603"/>
                              <a:pt x="47406" y="14364"/>
                            </a:cubicBezTo>
                            <a:cubicBezTo>
                              <a:pt x="52826" y="11230"/>
                              <a:pt x="55502" y="7125"/>
                              <a:pt x="55464" y="3010"/>
                            </a:cubicBezTo>
                            <a:lnTo>
                              <a:pt x="55464" y="3010"/>
                            </a:lnTo>
                            <a:lnTo>
                              <a:pt x="55464" y="0"/>
                            </a:lnTo>
                            <a:lnTo>
                              <a:pt x="0" y="0"/>
                            </a:lnTo>
                            <a:lnTo>
                              <a:pt x="0" y="3010"/>
                            </a:ln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54" name="Graphic 7674">
                      <a:extLst>
                        <a:ext uri="{FF2B5EF4-FFF2-40B4-BE49-F238E27FC236}">
                          <a16:creationId xmlns:a16="http://schemas.microsoft.com/office/drawing/2014/main" id="{B3F991F4-8367-3197-1864-77FA858483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2019" y="1486956"/>
                      <a:ext cx="58798" cy="66132"/>
                      <a:chOff x="16312019" y="1486956"/>
                      <a:chExt cx="58798" cy="66132"/>
                    </a:xfrm>
                    <a:solidFill>
                      <a:schemeClr val="accent1"/>
                    </a:solidFill>
                  </p:grpSpPr>
                  <p:sp>
                    <p:nvSpPr>
                      <p:cNvPr id="12083" name="Freeform: Shape 12082">
                        <a:extLst>
                          <a:ext uri="{FF2B5EF4-FFF2-40B4-BE49-F238E27FC236}">
                            <a16:creationId xmlns:a16="http://schemas.microsoft.com/office/drawing/2014/main" id="{5F7F3408-977D-D597-F6C0-8C2C5A6491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2019" y="1503930"/>
                        <a:ext cx="58798" cy="49158"/>
                      </a:xfrm>
                      <a:custGeom>
                        <a:avLst/>
                        <a:gdLst>
                          <a:gd name="connsiteX0" fmla="*/ 58798 w 58798"/>
                          <a:gd name="connsiteY0" fmla="*/ 0 h 49158"/>
                          <a:gd name="connsiteX1" fmla="*/ 0 w 58798"/>
                          <a:gd name="connsiteY1" fmla="*/ 0 h 49158"/>
                          <a:gd name="connsiteX2" fmla="*/ 0 w 58798"/>
                          <a:gd name="connsiteY2" fmla="*/ 32185 h 49158"/>
                          <a:gd name="connsiteX3" fmla="*/ 10 w 58798"/>
                          <a:gd name="connsiteY3" fmla="*/ 32185 h 49158"/>
                          <a:gd name="connsiteX4" fmla="*/ 8677 w 58798"/>
                          <a:gd name="connsiteY4" fmla="*/ 44148 h 49158"/>
                          <a:gd name="connsiteX5" fmla="*/ 50254 w 58798"/>
                          <a:gd name="connsiteY5" fmla="*/ 44225 h 49158"/>
                          <a:gd name="connsiteX6" fmla="*/ 58798 w 58798"/>
                          <a:gd name="connsiteY6" fmla="*/ 32185 h 49158"/>
                          <a:gd name="connsiteX7" fmla="*/ 58798 w 58798"/>
                          <a:gd name="connsiteY7" fmla="*/ 32185 h 49158"/>
                          <a:gd name="connsiteX8" fmla="*/ 58798 w 58798"/>
                          <a:gd name="connsiteY8" fmla="*/ 0 h 49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798" h="49158">
                            <a:moveTo>
                              <a:pt x="58798" y="0"/>
                            </a:moveTo>
                            <a:lnTo>
                              <a:pt x="0" y="0"/>
                            </a:lnTo>
                            <a:lnTo>
                              <a:pt x="0" y="32185"/>
                            </a:lnTo>
                            <a:lnTo>
                              <a:pt x="10" y="32185"/>
                            </a:lnTo>
                            <a:cubicBezTo>
                              <a:pt x="57" y="36509"/>
                              <a:pt x="2943" y="40843"/>
                              <a:pt x="8677" y="44148"/>
                            </a:cubicBezTo>
                            <a:cubicBezTo>
                              <a:pt x="20193" y="50797"/>
                              <a:pt x="38805" y="50835"/>
                              <a:pt x="50254" y="44225"/>
                            </a:cubicBezTo>
                            <a:cubicBezTo>
                              <a:pt x="55997" y="40910"/>
                              <a:pt x="58846" y="36547"/>
                              <a:pt x="58798" y="32185"/>
                            </a:cubicBezTo>
                            <a:lnTo>
                              <a:pt x="58798" y="32185"/>
                            </a:lnTo>
                            <a:lnTo>
                              <a:pt x="58798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4" name="Freeform: Shape 12083">
                        <a:extLst>
                          <a:ext uri="{FF2B5EF4-FFF2-40B4-BE49-F238E27FC236}">
                            <a16:creationId xmlns:a16="http://schemas.microsoft.com/office/drawing/2014/main" id="{07AD244F-8CDD-DFDB-75E2-ED3829FF53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2021" y="1486956"/>
                        <a:ext cx="58793" cy="33947"/>
                      </a:xfrm>
                      <a:custGeom>
                        <a:avLst/>
                        <a:gdLst>
                          <a:gd name="connsiteX0" fmla="*/ 50252 w 58793"/>
                          <a:gd name="connsiteY0" fmla="*/ 29013 h 33947"/>
                          <a:gd name="connsiteX1" fmla="*/ 8675 w 58793"/>
                          <a:gd name="connsiteY1" fmla="*/ 28937 h 33947"/>
                          <a:gd name="connsiteX2" fmla="*/ 8542 w 58793"/>
                          <a:gd name="connsiteY2" fmla="*/ 4934 h 33947"/>
                          <a:gd name="connsiteX3" fmla="*/ 50118 w 58793"/>
                          <a:gd name="connsiteY3" fmla="*/ 5010 h 33947"/>
                          <a:gd name="connsiteX4" fmla="*/ 50252 w 58793"/>
                          <a:gd name="connsiteY4" fmla="*/ 29013 h 3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793" h="33947">
                            <a:moveTo>
                              <a:pt x="50252" y="29013"/>
                            </a:moveTo>
                            <a:cubicBezTo>
                              <a:pt x="38803" y="35624"/>
                              <a:pt x="20191" y="35586"/>
                              <a:pt x="8675" y="28937"/>
                            </a:cubicBezTo>
                            <a:cubicBezTo>
                              <a:pt x="-2841" y="22289"/>
                              <a:pt x="-2898" y="11544"/>
                              <a:pt x="8542" y="4934"/>
                            </a:cubicBezTo>
                            <a:cubicBezTo>
                              <a:pt x="19981" y="-1676"/>
                              <a:pt x="38603" y="-1638"/>
                              <a:pt x="50118" y="5010"/>
                            </a:cubicBezTo>
                            <a:cubicBezTo>
                              <a:pt x="61634" y="11659"/>
                              <a:pt x="61691" y="22403"/>
                              <a:pt x="50252" y="29013"/>
                            </a:cubicBezTo>
                            <a:close/>
                          </a:path>
                        </a:pathLst>
                      </a:custGeom>
                      <a:solidFill>
                        <a:srgbClr val="6C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5" name="Freeform: Shape 12084">
                        <a:extLst>
                          <a:ext uri="{FF2B5EF4-FFF2-40B4-BE49-F238E27FC236}">
                            <a16:creationId xmlns:a16="http://schemas.microsoft.com/office/drawing/2014/main" id="{47CC2C50-C615-B577-D574-4742578D06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5966" y="1489235"/>
                        <a:ext cx="50913" cy="29399"/>
                      </a:xfrm>
                      <a:custGeom>
                        <a:avLst/>
                        <a:gdLst>
                          <a:gd name="connsiteX0" fmla="*/ 43516 w 50913"/>
                          <a:gd name="connsiteY0" fmla="*/ 25125 h 29399"/>
                          <a:gd name="connsiteX1" fmla="*/ 7512 w 50913"/>
                          <a:gd name="connsiteY1" fmla="*/ 25058 h 29399"/>
                          <a:gd name="connsiteX2" fmla="*/ 7398 w 50913"/>
                          <a:gd name="connsiteY2" fmla="*/ 4274 h 29399"/>
                          <a:gd name="connsiteX3" fmla="*/ 43402 w 50913"/>
                          <a:gd name="connsiteY3" fmla="*/ 4341 h 29399"/>
                          <a:gd name="connsiteX4" fmla="*/ 43516 w 50913"/>
                          <a:gd name="connsiteY4" fmla="*/ 25125 h 2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13" h="29399">
                            <a:moveTo>
                              <a:pt x="43516" y="25125"/>
                            </a:moveTo>
                            <a:cubicBezTo>
                              <a:pt x="33601" y="30849"/>
                              <a:pt x="17484" y="30821"/>
                              <a:pt x="7512" y="25058"/>
                            </a:cubicBezTo>
                            <a:cubicBezTo>
                              <a:pt x="-2461" y="19295"/>
                              <a:pt x="-2509" y="9989"/>
                              <a:pt x="7398" y="4274"/>
                            </a:cubicBezTo>
                            <a:cubicBezTo>
                              <a:pt x="17313" y="-1450"/>
                              <a:pt x="33429" y="-1422"/>
                              <a:pt x="43402" y="4341"/>
                            </a:cubicBezTo>
                            <a:cubicBezTo>
                              <a:pt x="53375" y="10094"/>
                              <a:pt x="53422" y="19400"/>
                              <a:pt x="43516" y="25125"/>
                            </a:cubicBezTo>
                            <a:close/>
                          </a:path>
                        </a:pathLst>
                      </a:custGeom>
                      <a:solidFill>
                        <a:schemeClr val="tx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55" name="Graphic 7674">
                      <a:extLst>
                        <a:ext uri="{FF2B5EF4-FFF2-40B4-BE49-F238E27FC236}">
                          <a16:creationId xmlns:a16="http://schemas.microsoft.com/office/drawing/2014/main" id="{CF148748-21F2-1A33-A912-8800BD7D339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02494" y="1781564"/>
                      <a:ext cx="77857" cy="41500"/>
                      <a:chOff x="16302494" y="1781564"/>
                      <a:chExt cx="77857" cy="41500"/>
                    </a:xfrm>
                    <a:solidFill>
                      <a:schemeClr val="accent1"/>
                    </a:solidFill>
                  </p:grpSpPr>
                  <p:sp>
                    <p:nvSpPr>
                      <p:cNvPr id="12071" name="Freeform: Shape 12070">
                        <a:extLst>
                          <a:ext uri="{FF2B5EF4-FFF2-40B4-BE49-F238E27FC236}">
                            <a16:creationId xmlns:a16="http://schemas.microsoft.com/office/drawing/2014/main" id="{B9DBB4F8-DEB5-E50B-C864-A7BBAF3AD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2494" y="1784232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42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40 h 38833"/>
                          <a:gd name="connsiteX6" fmla="*/ 12097 w 77857"/>
                          <a:gd name="connsiteY6" fmla="*/ 31385 h 38833"/>
                          <a:gd name="connsiteX7" fmla="*/ 65932 w 77857"/>
                          <a:gd name="connsiteY7" fmla="*/ 31480 h 38833"/>
                          <a:gd name="connsiteX8" fmla="*/ 76848 w 77857"/>
                          <a:gd name="connsiteY8" fmla="*/ 16316 h 38833"/>
                          <a:gd name="connsiteX9" fmla="*/ 65761 w 77857"/>
                          <a:gd name="connsiteY9" fmla="*/ 972 h 38833"/>
                          <a:gd name="connsiteX10" fmla="*/ 66265 w 77857"/>
                          <a:gd name="connsiteY10" fmla="*/ 105 h 38833"/>
                          <a:gd name="connsiteX11" fmla="*/ 77857 w 77857"/>
                          <a:gd name="connsiteY11" fmla="*/ 16316 h 38833"/>
                          <a:gd name="connsiteX12" fmla="*/ 66437 w 77857"/>
                          <a:gd name="connsiteY12" fmla="*/ 32337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12" y="36633"/>
                              <a:pt x="11592" y="32242"/>
                            </a:cubicBezTo>
                            <a:cubicBezTo>
                              <a:pt x="4124" y="27927"/>
                              <a:pt x="0" y="22174"/>
                              <a:pt x="0" y="16031"/>
                            </a:cubicBezTo>
                            <a:cubicBezTo>
                              <a:pt x="0" y="9944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10" y="10325"/>
                              <a:pt x="1010" y="16040"/>
                            </a:cubicBezTo>
                            <a:cubicBezTo>
                              <a:pt x="1010" y="21803"/>
                              <a:pt x="4944" y="27261"/>
                              <a:pt x="12097" y="31385"/>
                            </a:cubicBezTo>
                            <a:cubicBezTo>
                              <a:pt x="26994" y="39976"/>
                              <a:pt x="51149" y="40015"/>
                              <a:pt x="65932" y="31480"/>
                            </a:cubicBezTo>
                            <a:cubicBezTo>
                              <a:pt x="72971" y="27413"/>
                              <a:pt x="76848" y="22031"/>
                              <a:pt x="76848" y="16316"/>
                            </a:cubicBezTo>
                            <a:cubicBezTo>
                              <a:pt x="76848" y="10554"/>
                              <a:pt x="72914" y="5096"/>
                              <a:pt x="65761" y="972"/>
                            </a:cubicBezTo>
                            <a:lnTo>
                              <a:pt x="66265" y="105"/>
                            </a:lnTo>
                            <a:cubicBezTo>
                              <a:pt x="73743" y="4420"/>
                              <a:pt x="77857" y="10173"/>
                              <a:pt x="77857" y="16316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31" y="36662"/>
                              <a:pt x="49054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2" name="Freeform: Shape 12071">
                        <a:extLst>
                          <a:ext uri="{FF2B5EF4-FFF2-40B4-BE49-F238E27FC236}">
                            <a16:creationId xmlns:a16="http://schemas.microsoft.com/office/drawing/2014/main" id="{9B8C87FD-3515-28C2-3031-EC1751A65E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5321" y="1812721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29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3" name="Freeform: Shape 12072">
                        <a:extLst>
                          <a:ext uri="{FF2B5EF4-FFF2-40B4-BE49-F238E27FC236}">
                            <a16:creationId xmlns:a16="http://schemas.microsoft.com/office/drawing/2014/main" id="{CDF5FB20-1A29-5963-33D8-A55D761321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8671" y="1817283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38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4" name="Freeform: Shape 12073">
                        <a:extLst>
                          <a:ext uri="{FF2B5EF4-FFF2-40B4-BE49-F238E27FC236}">
                            <a16:creationId xmlns:a16="http://schemas.microsoft.com/office/drawing/2014/main" id="{407AB25E-9FE2-BBFB-2493-308BD6DBEA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1660" y="1817026"/>
                        <a:ext cx="877" cy="5072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2"/>
                          <a:gd name="connsiteX1" fmla="*/ 876 w 877"/>
                          <a:gd name="connsiteY1" fmla="*/ 4820 h 5072"/>
                          <a:gd name="connsiteX2" fmla="*/ 876 w 877"/>
                          <a:gd name="connsiteY2" fmla="*/ 0 h 5072"/>
                          <a:gd name="connsiteX3" fmla="*/ 0 w 877"/>
                          <a:gd name="connsiteY3" fmla="*/ 0 h 5072"/>
                          <a:gd name="connsiteX4" fmla="*/ 0 w 877"/>
                          <a:gd name="connsiteY4" fmla="*/ 4820 h 5072"/>
                          <a:gd name="connsiteX5" fmla="*/ 0 w 877"/>
                          <a:gd name="connsiteY5" fmla="*/ 4820 h 5072"/>
                          <a:gd name="connsiteX6" fmla="*/ 133 w 877"/>
                          <a:gd name="connsiteY6" fmla="*/ 5001 h 5072"/>
                          <a:gd name="connsiteX7" fmla="*/ 752 w 877"/>
                          <a:gd name="connsiteY7" fmla="*/ 5001 h 5072"/>
                          <a:gd name="connsiteX8" fmla="*/ 876 w 877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5" name="Freeform: Shape 12074">
                        <a:extLst>
                          <a:ext uri="{FF2B5EF4-FFF2-40B4-BE49-F238E27FC236}">
                            <a16:creationId xmlns:a16="http://schemas.microsoft.com/office/drawing/2014/main" id="{630CFBB6-96C1-A140-4192-6CF1C5DD7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743" y="1811016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6" name="Freeform: Shape 12075">
                        <a:extLst>
                          <a:ext uri="{FF2B5EF4-FFF2-40B4-BE49-F238E27FC236}">
                            <a16:creationId xmlns:a16="http://schemas.microsoft.com/office/drawing/2014/main" id="{8B3F6F78-FBD0-5C60-2B79-557EDBB451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4190" y="1801805"/>
                        <a:ext cx="877" cy="5079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9"/>
                          <a:gd name="connsiteX1" fmla="*/ 876 w 877"/>
                          <a:gd name="connsiteY1" fmla="*/ 4820 h 5079"/>
                          <a:gd name="connsiteX2" fmla="*/ 876 w 877"/>
                          <a:gd name="connsiteY2" fmla="*/ 0 h 5079"/>
                          <a:gd name="connsiteX3" fmla="*/ 0 w 877"/>
                          <a:gd name="connsiteY3" fmla="*/ 0 h 5079"/>
                          <a:gd name="connsiteX4" fmla="*/ 0 w 877"/>
                          <a:gd name="connsiteY4" fmla="*/ 4820 h 5079"/>
                          <a:gd name="connsiteX5" fmla="*/ 0 w 877"/>
                          <a:gd name="connsiteY5" fmla="*/ 4820 h 5079"/>
                          <a:gd name="connsiteX6" fmla="*/ 133 w 877"/>
                          <a:gd name="connsiteY6" fmla="*/ 5001 h 5079"/>
                          <a:gd name="connsiteX7" fmla="*/ 752 w 877"/>
                          <a:gd name="connsiteY7" fmla="*/ 5001 h 5079"/>
                          <a:gd name="connsiteX8" fmla="*/ 876 w 877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7" name="Freeform: Shape 12076">
                        <a:extLst>
                          <a:ext uri="{FF2B5EF4-FFF2-40B4-BE49-F238E27FC236}">
                            <a16:creationId xmlns:a16="http://schemas.microsoft.com/office/drawing/2014/main" id="{024FDCFE-F13E-4F00-D437-2E0976AB4F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3008" y="179177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8" name="Freeform: Shape 12077">
                        <a:extLst>
                          <a:ext uri="{FF2B5EF4-FFF2-40B4-BE49-F238E27FC236}">
                            <a16:creationId xmlns:a16="http://schemas.microsoft.com/office/drawing/2014/main" id="{84E7442D-1F1F-05D8-579C-71BEC79899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6523" y="1785670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9" name="Freeform: Shape 12078">
                        <a:extLst>
                          <a:ext uri="{FF2B5EF4-FFF2-40B4-BE49-F238E27FC236}">
                            <a16:creationId xmlns:a16="http://schemas.microsoft.com/office/drawing/2014/main" id="{EED019BF-458E-1D1C-0D4D-93C2A44568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751" y="180361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0" name="Freeform: Shape 12079">
                        <a:extLst>
                          <a:ext uri="{FF2B5EF4-FFF2-40B4-BE49-F238E27FC236}">
                            <a16:creationId xmlns:a16="http://schemas.microsoft.com/office/drawing/2014/main" id="{7B0BA057-B126-4CB5-78D2-8818D178F9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9418" y="1796376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1" name="Freeform: Shape 12080">
                        <a:extLst>
                          <a:ext uri="{FF2B5EF4-FFF2-40B4-BE49-F238E27FC236}">
                            <a16:creationId xmlns:a16="http://schemas.microsoft.com/office/drawing/2014/main" id="{21FDE68E-0B28-93D0-74D7-65D0EDC719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7627" y="1788956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82" name="Freeform: Shape 12081">
                        <a:extLst>
                          <a:ext uri="{FF2B5EF4-FFF2-40B4-BE49-F238E27FC236}">
                            <a16:creationId xmlns:a16="http://schemas.microsoft.com/office/drawing/2014/main" id="{AF8AF753-723B-2525-43C7-BCC9D76802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836" y="1781564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5"/>
                          <a:gd name="connsiteX1" fmla="*/ 876 w 876"/>
                          <a:gd name="connsiteY1" fmla="*/ 481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1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56" name="Graphic 7674">
                      <a:extLst>
                        <a:ext uri="{FF2B5EF4-FFF2-40B4-BE49-F238E27FC236}">
                          <a16:creationId xmlns:a16="http://schemas.microsoft.com/office/drawing/2014/main" id="{8A1CBE33-90C8-2697-EA78-876E395AFE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02494" y="1777307"/>
                      <a:ext cx="77857" cy="41509"/>
                      <a:chOff x="16302494" y="1777307"/>
                      <a:chExt cx="7785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059" name="Freeform: Shape 12058">
                        <a:extLst>
                          <a:ext uri="{FF2B5EF4-FFF2-40B4-BE49-F238E27FC236}">
                            <a16:creationId xmlns:a16="http://schemas.microsoft.com/office/drawing/2014/main" id="{46896E91-858F-AE65-D979-B41A4CBE7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2494" y="1779983"/>
                        <a:ext cx="77857" cy="38833"/>
                      </a:xfrm>
                      <a:custGeom>
                        <a:avLst/>
                        <a:gdLst>
                          <a:gd name="connsiteX0" fmla="*/ 39176 w 77857"/>
                          <a:gd name="connsiteY0" fmla="*/ 38833 h 38833"/>
                          <a:gd name="connsiteX1" fmla="*/ 11592 w 77857"/>
                          <a:gd name="connsiteY1" fmla="*/ 32233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40 h 38833"/>
                          <a:gd name="connsiteX6" fmla="*/ 12097 w 77857"/>
                          <a:gd name="connsiteY6" fmla="*/ 31375 h 38833"/>
                          <a:gd name="connsiteX7" fmla="*/ 65932 w 77857"/>
                          <a:gd name="connsiteY7" fmla="*/ 31480 h 38833"/>
                          <a:gd name="connsiteX8" fmla="*/ 76848 w 77857"/>
                          <a:gd name="connsiteY8" fmla="*/ 16307 h 38833"/>
                          <a:gd name="connsiteX9" fmla="*/ 65761 w 77857"/>
                          <a:gd name="connsiteY9" fmla="*/ 972 h 38833"/>
                          <a:gd name="connsiteX10" fmla="*/ 66265 w 77857"/>
                          <a:gd name="connsiteY10" fmla="*/ 105 h 38833"/>
                          <a:gd name="connsiteX11" fmla="*/ 77857 w 77857"/>
                          <a:gd name="connsiteY11" fmla="*/ 16307 h 38833"/>
                          <a:gd name="connsiteX12" fmla="*/ 66437 w 77857"/>
                          <a:gd name="connsiteY12" fmla="*/ 32337 h 38833"/>
                          <a:gd name="connsiteX13" fmla="*/ 39176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76" y="38833"/>
                            </a:moveTo>
                            <a:cubicBezTo>
                              <a:pt x="29194" y="38833"/>
                              <a:pt x="19212" y="36633"/>
                              <a:pt x="11592" y="32233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10" y="10325"/>
                              <a:pt x="1010" y="16040"/>
                            </a:cubicBezTo>
                            <a:cubicBezTo>
                              <a:pt x="1010" y="21803"/>
                              <a:pt x="4944" y="27251"/>
                              <a:pt x="12097" y="31375"/>
                            </a:cubicBezTo>
                            <a:cubicBezTo>
                              <a:pt x="26975" y="39967"/>
                              <a:pt x="51140" y="40015"/>
                              <a:pt x="65932" y="31480"/>
                            </a:cubicBezTo>
                            <a:cubicBezTo>
                              <a:pt x="72971" y="27413"/>
                              <a:pt x="76848" y="22022"/>
                              <a:pt x="76848" y="16307"/>
                            </a:cubicBezTo>
                            <a:cubicBezTo>
                              <a:pt x="76848" y="10544"/>
                              <a:pt x="72914" y="5096"/>
                              <a:pt x="65761" y="972"/>
                            </a:cubicBezTo>
                            <a:lnTo>
                              <a:pt x="66265" y="105"/>
                            </a:lnTo>
                            <a:cubicBezTo>
                              <a:pt x="73733" y="4410"/>
                              <a:pt x="77857" y="10173"/>
                              <a:pt x="77857" y="16307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31" y="36662"/>
                              <a:pt x="49063" y="38833"/>
                              <a:pt x="39176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0" name="Freeform: Shape 12059">
                        <a:extLst>
                          <a:ext uri="{FF2B5EF4-FFF2-40B4-BE49-F238E27FC236}">
                            <a16:creationId xmlns:a16="http://schemas.microsoft.com/office/drawing/2014/main" id="{A8687A86-3BDE-4C8A-0ACB-83C422CCD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5321" y="1808463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1" name="Freeform: Shape 12060">
                        <a:extLst>
                          <a:ext uri="{FF2B5EF4-FFF2-40B4-BE49-F238E27FC236}">
                            <a16:creationId xmlns:a16="http://schemas.microsoft.com/office/drawing/2014/main" id="{06EB7551-77BF-0011-9787-179E1EEEB7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8671" y="1813026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2" name="Freeform: Shape 12061">
                        <a:extLst>
                          <a:ext uri="{FF2B5EF4-FFF2-40B4-BE49-F238E27FC236}">
                            <a16:creationId xmlns:a16="http://schemas.microsoft.com/office/drawing/2014/main" id="{8F48F969-C174-1B2F-DA34-74BEA5C5A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1660" y="1812778"/>
                        <a:ext cx="877" cy="5075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5"/>
                          <a:gd name="connsiteX1" fmla="*/ 876 w 877"/>
                          <a:gd name="connsiteY1" fmla="*/ 4820 h 5075"/>
                          <a:gd name="connsiteX2" fmla="*/ 876 w 877"/>
                          <a:gd name="connsiteY2" fmla="*/ 0 h 5075"/>
                          <a:gd name="connsiteX3" fmla="*/ 0 w 877"/>
                          <a:gd name="connsiteY3" fmla="*/ 0 h 5075"/>
                          <a:gd name="connsiteX4" fmla="*/ 0 w 877"/>
                          <a:gd name="connsiteY4" fmla="*/ 4820 h 5075"/>
                          <a:gd name="connsiteX5" fmla="*/ 0 w 877"/>
                          <a:gd name="connsiteY5" fmla="*/ 4820 h 5075"/>
                          <a:gd name="connsiteX6" fmla="*/ 133 w 877"/>
                          <a:gd name="connsiteY6" fmla="*/ 5001 h 5075"/>
                          <a:gd name="connsiteX7" fmla="*/ 752 w 877"/>
                          <a:gd name="connsiteY7" fmla="*/ 5001 h 5075"/>
                          <a:gd name="connsiteX8" fmla="*/ 876 w 877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4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3" name="Freeform: Shape 12062">
                        <a:extLst>
                          <a:ext uri="{FF2B5EF4-FFF2-40B4-BE49-F238E27FC236}">
                            <a16:creationId xmlns:a16="http://schemas.microsoft.com/office/drawing/2014/main" id="{AC046CE0-08F7-72B0-E17F-D48BF2D640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743" y="1806768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4" name="Freeform: Shape 12063">
                        <a:extLst>
                          <a:ext uri="{FF2B5EF4-FFF2-40B4-BE49-F238E27FC236}">
                            <a16:creationId xmlns:a16="http://schemas.microsoft.com/office/drawing/2014/main" id="{4E89D1E7-A612-1141-E9CB-BB4586324D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4190" y="1797547"/>
                        <a:ext cx="877" cy="5075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5"/>
                          <a:gd name="connsiteX1" fmla="*/ 876 w 877"/>
                          <a:gd name="connsiteY1" fmla="*/ 4820 h 5075"/>
                          <a:gd name="connsiteX2" fmla="*/ 876 w 877"/>
                          <a:gd name="connsiteY2" fmla="*/ 0 h 5075"/>
                          <a:gd name="connsiteX3" fmla="*/ 0 w 877"/>
                          <a:gd name="connsiteY3" fmla="*/ 0 h 5075"/>
                          <a:gd name="connsiteX4" fmla="*/ 0 w 877"/>
                          <a:gd name="connsiteY4" fmla="*/ 4820 h 5075"/>
                          <a:gd name="connsiteX5" fmla="*/ 0 w 877"/>
                          <a:gd name="connsiteY5" fmla="*/ 4820 h 5075"/>
                          <a:gd name="connsiteX6" fmla="*/ 133 w 877"/>
                          <a:gd name="connsiteY6" fmla="*/ 5001 h 5075"/>
                          <a:gd name="connsiteX7" fmla="*/ 752 w 877"/>
                          <a:gd name="connsiteY7" fmla="*/ 5001 h 5075"/>
                          <a:gd name="connsiteX8" fmla="*/ 876 w 877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5" name="Freeform: Shape 12064">
                        <a:extLst>
                          <a:ext uri="{FF2B5EF4-FFF2-40B4-BE49-F238E27FC236}">
                            <a16:creationId xmlns:a16="http://schemas.microsoft.com/office/drawing/2014/main" id="{EBB02710-D1A6-9202-2094-104CD79A41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3008" y="178752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6" name="Freeform: Shape 12065">
                        <a:extLst>
                          <a:ext uri="{FF2B5EF4-FFF2-40B4-BE49-F238E27FC236}">
                            <a16:creationId xmlns:a16="http://schemas.microsoft.com/office/drawing/2014/main" id="{1F412B39-C371-66C4-8CD2-A125681A87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6523" y="1781422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7" name="Freeform: Shape 12066">
                        <a:extLst>
                          <a:ext uri="{FF2B5EF4-FFF2-40B4-BE49-F238E27FC236}">
                            <a16:creationId xmlns:a16="http://schemas.microsoft.com/office/drawing/2014/main" id="{2FB21C11-BA52-263D-A470-00C77A81B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751" y="1799367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8" name="Freeform: Shape 12067">
                        <a:extLst>
                          <a:ext uri="{FF2B5EF4-FFF2-40B4-BE49-F238E27FC236}">
                            <a16:creationId xmlns:a16="http://schemas.microsoft.com/office/drawing/2014/main" id="{D5E534B8-D4DA-B1F3-46CE-CB353B103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9418" y="1792118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69" name="Freeform: Shape 12068">
                        <a:extLst>
                          <a:ext uri="{FF2B5EF4-FFF2-40B4-BE49-F238E27FC236}">
                            <a16:creationId xmlns:a16="http://schemas.microsoft.com/office/drawing/2014/main" id="{3D239EF6-0ADB-4BB8-80C7-313E0965A6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7627" y="1784698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70" name="Freeform: Shape 12069">
                        <a:extLst>
                          <a:ext uri="{FF2B5EF4-FFF2-40B4-BE49-F238E27FC236}">
                            <a16:creationId xmlns:a16="http://schemas.microsoft.com/office/drawing/2014/main" id="{1248D503-AB64-CFE4-CC78-5512F27CE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836" y="177730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057" name="Freeform: Shape 12056">
                      <a:extLst>
                        <a:ext uri="{FF2B5EF4-FFF2-40B4-BE49-F238E27FC236}">
                          <a16:creationId xmlns:a16="http://schemas.microsoft.com/office/drawing/2014/main" id="{22A3D35C-2F0B-E9D1-D06F-D017753FBC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02494" y="1774964"/>
                      <a:ext cx="77857" cy="38842"/>
                    </a:xfrm>
                    <a:custGeom>
                      <a:avLst/>
                      <a:gdLst>
                        <a:gd name="connsiteX0" fmla="*/ 39167 w 77857"/>
                        <a:gd name="connsiteY0" fmla="*/ 38843 h 38842"/>
                        <a:gd name="connsiteX1" fmla="*/ 11592 w 77857"/>
                        <a:gd name="connsiteY1" fmla="*/ 32242 h 38842"/>
                        <a:gd name="connsiteX2" fmla="*/ 0 w 77857"/>
                        <a:gd name="connsiteY2" fmla="*/ 16031 h 38842"/>
                        <a:gd name="connsiteX3" fmla="*/ 11421 w 77857"/>
                        <a:gd name="connsiteY3" fmla="*/ 0 h 38842"/>
                        <a:gd name="connsiteX4" fmla="*/ 11925 w 77857"/>
                        <a:gd name="connsiteY4" fmla="*/ 867 h 38842"/>
                        <a:gd name="connsiteX5" fmla="*/ 1010 w 77857"/>
                        <a:gd name="connsiteY5" fmla="*/ 16031 h 38842"/>
                        <a:gd name="connsiteX6" fmla="*/ 12097 w 77857"/>
                        <a:gd name="connsiteY6" fmla="*/ 31375 h 38842"/>
                        <a:gd name="connsiteX7" fmla="*/ 65932 w 77857"/>
                        <a:gd name="connsiteY7" fmla="*/ 31471 h 38842"/>
                        <a:gd name="connsiteX8" fmla="*/ 76848 w 77857"/>
                        <a:gd name="connsiteY8" fmla="*/ 16307 h 38842"/>
                        <a:gd name="connsiteX9" fmla="*/ 65761 w 77857"/>
                        <a:gd name="connsiteY9" fmla="*/ 962 h 38842"/>
                        <a:gd name="connsiteX10" fmla="*/ 66265 w 77857"/>
                        <a:gd name="connsiteY10" fmla="*/ 95 h 38842"/>
                        <a:gd name="connsiteX11" fmla="*/ 77857 w 77857"/>
                        <a:gd name="connsiteY11" fmla="*/ 16307 h 38842"/>
                        <a:gd name="connsiteX12" fmla="*/ 66437 w 77857"/>
                        <a:gd name="connsiteY12" fmla="*/ 32328 h 38842"/>
                        <a:gd name="connsiteX13" fmla="*/ 39167 w 77857"/>
                        <a:gd name="connsiteY13" fmla="*/ 38843 h 38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7857" h="38842">
                          <a:moveTo>
                            <a:pt x="39167" y="38843"/>
                          </a:moveTo>
                          <a:cubicBezTo>
                            <a:pt x="29204" y="38843"/>
                            <a:pt x="19212" y="36643"/>
                            <a:pt x="11592" y="32242"/>
                          </a:cubicBezTo>
                          <a:cubicBezTo>
                            <a:pt x="4124" y="27927"/>
                            <a:pt x="0" y="22165"/>
                            <a:pt x="0" y="16031"/>
                          </a:cubicBezTo>
                          <a:cubicBezTo>
                            <a:pt x="0" y="9944"/>
                            <a:pt x="4058" y="4248"/>
                            <a:pt x="11421" y="0"/>
                          </a:cubicBezTo>
                          <a:lnTo>
                            <a:pt x="11925" y="867"/>
                          </a:lnTo>
                          <a:cubicBezTo>
                            <a:pt x="4886" y="4934"/>
                            <a:pt x="1010" y="10325"/>
                            <a:pt x="1010" y="16031"/>
                          </a:cubicBezTo>
                          <a:cubicBezTo>
                            <a:pt x="1010" y="21793"/>
                            <a:pt x="4944" y="27251"/>
                            <a:pt x="12097" y="31375"/>
                          </a:cubicBezTo>
                          <a:cubicBezTo>
                            <a:pt x="26984" y="39957"/>
                            <a:pt x="51140" y="40005"/>
                            <a:pt x="65932" y="31471"/>
                          </a:cubicBezTo>
                          <a:cubicBezTo>
                            <a:pt x="72971" y="27403"/>
                            <a:pt x="76848" y="22022"/>
                            <a:pt x="76848" y="16307"/>
                          </a:cubicBezTo>
                          <a:cubicBezTo>
                            <a:pt x="76848" y="10544"/>
                            <a:pt x="72914" y="5086"/>
                            <a:pt x="65761" y="962"/>
                          </a:cubicBezTo>
                          <a:lnTo>
                            <a:pt x="66265" y="95"/>
                          </a:lnTo>
                          <a:cubicBezTo>
                            <a:pt x="73743" y="4410"/>
                            <a:pt x="77857" y="10163"/>
                            <a:pt x="77857" y="16307"/>
                          </a:cubicBezTo>
                          <a:cubicBezTo>
                            <a:pt x="77857" y="22393"/>
                            <a:pt x="73800" y="28080"/>
                            <a:pt x="66437" y="32328"/>
                          </a:cubicBezTo>
                          <a:cubicBezTo>
                            <a:pt x="58931" y="36681"/>
                            <a:pt x="49063" y="38833"/>
                            <a:pt x="39167" y="38843"/>
                          </a:cubicBez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58" name="Freeform: Shape 12057">
                      <a:extLst>
                        <a:ext uri="{FF2B5EF4-FFF2-40B4-BE49-F238E27FC236}">
                          <a16:creationId xmlns:a16="http://schemas.microsoft.com/office/drawing/2014/main" id="{C85FB7C2-AF54-9814-AC8A-7CE194186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62562" y="1844944"/>
                      <a:ext cx="178717" cy="44548"/>
                    </a:xfrm>
                    <a:custGeom>
                      <a:avLst/>
                      <a:gdLst>
                        <a:gd name="connsiteX0" fmla="*/ 107185 w 178717"/>
                        <a:gd name="connsiteY0" fmla="*/ 31804 h 44548"/>
                        <a:gd name="connsiteX1" fmla="*/ 107185 w 178717"/>
                        <a:gd name="connsiteY1" fmla="*/ 6963 h 44548"/>
                        <a:gd name="connsiteX2" fmla="*/ 38462 w 178717"/>
                        <a:gd name="connsiteY2" fmla="*/ 0 h 44548"/>
                        <a:gd name="connsiteX3" fmla="*/ 0 w 178717"/>
                        <a:gd name="connsiteY3" fmla="*/ 22203 h 44548"/>
                        <a:gd name="connsiteX4" fmla="*/ 74571 w 178717"/>
                        <a:gd name="connsiteY4" fmla="*/ 29766 h 44548"/>
                        <a:gd name="connsiteX5" fmla="*/ 65808 w 178717"/>
                        <a:gd name="connsiteY5" fmla="*/ 34947 h 44548"/>
                        <a:gd name="connsiteX6" fmla="*/ 125359 w 178717"/>
                        <a:gd name="connsiteY6" fmla="*/ 44548 h 44548"/>
                        <a:gd name="connsiteX7" fmla="*/ 178718 w 178717"/>
                        <a:gd name="connsiteY7" fmla="*/ 44548 h 4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8717" h="44548">
                          <a:moveTo>
                            <a:pt x="107185" y="31804"/>
                          </a:moveTo>
                          <a:lnTo>
                            <a:pt x="107185" y="6963"/>
                          </a:lnTo>
                          <a:lnTo>
                            <a:pt x="38462" y="0"/>
                          </a:lnTo>
                          <a:lnTo>
                            <a:pt x="0" y="22203"/>
                          </a:lnTo>
                          <a:lnTo>
                            <a:pt x="74571" y="29766"/>
                          </a:lnTo>
                          <a:lnTo>
                            <a:pt x="65808" y="34947"/>
                          </a:lnTo>
                          <a:lnTo>
                            <a:pt x="125359" y="44548"/>
                          </a:lnTo>
                          <a:lnTo>
                            <a:pt x="178718" y="44548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938" name="Graphic 7674">
                    <a:extLst>
                      <a:ext uri="{FF2B5EF4-FFF2-40B4-BE49-F238E27FC236}">
                        <a16:creationId xmlns:a16="http://schemas.microsoft.com/office/drawing/2014/main" id="{5473BAF4-1CAF-E4B9-2C6D-58F7968F59B1}"/>
                      </a:ext>
                    </a:extLst>
                  </p:cNvPr>
                  <p:cNvGrpSpPr/>
                  <p:nvPr/>
                </p:nvGrpSpPr>
                <p:grpSpPr>
                  <a:xfrm>
                    <a:off x="16036080" y="1559965"/>
                    <a:ext cx="251326" cy="402536"/>
                    <a:chOff x="16036108" y="1559965"/>
                    <a:chExt cx="251326" cy="402536"/>
                  </a:xfrm>
                  <a:solidFill>
                    <a:schemeClr val="accent1"/>
                  </a:solidFill>
                </p:grpSpPr>
                <p:grpSp>
                  <p:nvGrpSpPr>
                    <p:cNvPr id="11991" name="Graphic 7674">
                      <a:extLst>
                        <a:ext uri="{FF2B5EF4-FFF2-40B4-BE49-F238E27FC236}">
                          <a16:creationId xmlns:a16="http://schemas.microsoft.com/office/drawing/2014/main" id="{693CA8BA-6049-0E8C-C3D4-51DE8B77B1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43284" y="1863632"/>
                      <a:ext cx="144151" cy="98869"/>
                      <a:chOff x="16143284" y="1863632"/>
                      <a:chExt cx="144151" cy="98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2038" name="Freeform: Shape 12037">
                        <a:extLst>
                          <a:ext uri="{FF2B5EF4-FFF2-40B4-BE49-F238E27FC236}">
                            <a16:creationId xmlns:a16="http://schemas.microsoft.com/office/drawing/2014/main" id="{2E367E8A-8453-1885-59F2-5D3BB8C7E3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3284" y="1905561"/>
                        <a:ext cx="71542" cy="56940"/>
                      </a:xfrm>
                      <a:custGeom>
                        <a:avLst/>
                        <a:gdLst>
                          <a:gd name="connsiteX0" fmla="*/ 0 w 71542"/>
                          <a:gd name="connsiteY0" fmla="*/ 44196 h 56940"/>
                          <a:gd name="connsiteX1" fmla="*/ 71542 w 71542"/>
                          <a:gd name="connsiteY1" fmla="*/ 56940 h 56940"/>
                          <a:gd name="connsiteX2" fmla="*/ 71542 w 71542"/>
                          <a:gd name="connsiteY2" fmla="*/ 41300 h 56940"/>
                          <a:gd name="connsiteX3" fmla="*/ 0 w 71542"/>
                          <a:gd name="connsiteY3" fmla="*/ 0 h 56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42" h="56940">
                            <a:moveTo>
                              <a:pt x="0" y="44196"/>
                            </a:moveTo>
                            <a:lnTo>
                              <a:pt x="71542" y="56940"/>
                            </a:lnTo>
                            <a:lnTo>
                              <a:pt x="71542" y="4130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9" name="Freeform: Shape 12038">
                        <a:extLst>
                          <a:ext uri="{FF2B5EF4-FFF2-40B4-BE49-F238E27FC236}">
                            <a16:creationId xmlns:a16="http://schemas.microsoft.com/office/drawing/2014/main" id="{FDE7A64E-D668-693A-3069-84AF12E86B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3284" y="1863632"/>
                        <a:ext cx="144151" cy="83229"/>
                      </a:xfrm>
                      <a:custGeom>
                        <a:avLst/>
                        <a:gdLst>
                          <a:gd name="connsiteX0" fmla="*/ 0 w 144151"/>
                          <a:gd name="connsiteY0" fmla="*/ 41929 h 83229"/>
                          <a:gd name="connsiteX1" fmla="*/ 71542 w 144151"/>
                          <a:gd name="connsiteY1" fmla="*/ 83229 h 83229"/>
                          <a:gd name="connsiteX2" fmla="*/ 144151 w 144151"/>
                          <a:gd name="connsiteY2" fmla="*/ 41300 h 83229"/>
                          <a:gd name="connsiteX3" fmla="*/ 72619 w 144151"/>
                          <a:gd name="connsiteY3" fmla="*/ 0 h 8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151" h="83229">
                            <a:moveTo>
                              <a:pt x="0" y="41929"/>
                            </a:moveTo>
                            <a:lnTo>
                              <a:pt x="71542" y="83229"/>
                            </a:lnTo>
                            <a:lnTo>
                              <a:pt x="144151" y="41300"/>
                            </a:lnTo>
                            <a:lnTo>
                              <a:pt x="72619" y="0"/>
                            </a:lnTo>
                            <a:close/>
                          </a:path>
                        </a:pathLst>
                      </a:custGeom>
                      <a:solidFill>
                        <a:srgbClr val="D7D1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40" name="Freeform: Shape 12039">
                        <a:extLst>
                          <a:ext uri="{FF2B5EF4-FFF2-40B4-BE49-F238E27FC236}">
                            <a16:creationId xmlns:a16="http://schemas.microsoft.com/office/drawing/2014/main" id="{7753F944-91CB-63D3-216E-ABA759852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3284" y="1879882"/>
                        <a:ext cx="64798" cy="35842"/>
                      </a:xfrm>
                      <a:custGeom>
                        <a:avLst/>
                        <a:gdLst>
                          <a:gd name="connsiteX0" fmla="*/ 17612 w 64798"/>
                          <a:gd name="connsiteY0" fmla="*/ 35843 h 35842"/>
                          <a:gd name="connsiteX1" fmla="*/ 55864 w 64798"/>
                          <a:gd name="connsiteY1" fmla="*/ 35843 h 35842"/>
                          <a:gd name="connsiteX2" fmla="*/ 64799 w 64798"/>
                          <a:gd name="connsiteY2" fmla="*/ 0 h 35842"/>
                          <a:gd name="connsiteX3" fmla="*/ 44463 w 64798"/>
                          <a:gd name="connsiteY3" fmla="*/ 0 h 35842"/>
                          <a:gd name="connsiteX4" fmla="*/ 0 w 64798"/>
                          <a:gd name="connsiteY4" fmla="*/ 25679 h 3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98" h="35842">
                            <a:moveTo>
                              <a:pt x="17612" y="35843"/>
                            </a:moveTo>
                            <a:lnTo>
                              <a:pt x="55864" y="35843"/>
                            </a:lnTo>
                            <a:lnTo>
                              <a:pt x="64799" y="0"/>
                            </a:lnTo>
                            <a:lnTo>
                              <a:pt x="44463" y="0"/>
                            </a:lnTo>
                            <a:lnTo>
                              <a:pt x="0" y="25679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41" name="Freeform: Shape 12040">
                        <a:extLst>
                          <a:ext uri="{FF2B5EF4-FFF2-40B4-BE49-F238E27FC236}">
                            <a16:creationId xmlns:a16="http://schemas.microsoft.com/office/drawing/2014/main" id="{8ED21258-9BCC-7008-6ADA-06A094097B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14826" y="1904932"/>
                        <a:ext cx="72609" cy="57569"/>
                      </a:xfrm>
                      <a:custGeom>
                        <a:avLst/>
                        <a:gdLst>
                          <a:gd name="connsiteX0" fmla="*/ 72609 w 72609"/>
                          <a:gd name="connsiteY0" fmla="*/ 0 h 57569"/>
                          <a:gd name="connsiteX1" fmla="*/ 0 w 72609"/>
                          <a:gd name="connsiteY1" fmla="*/ 41929 h 57569"/>
                          <a:gd name="connsiteX2" fmla="*/ 0 w 72609"/>
                          <a:gd name="connsiteY2" fmla="*/ 57569 h 57569"/>
                          <a:gd name="connsiteX3" fmla="*/ 72609 w 72609"/>
                          <a:gd name="connsiteY3" fmla="*/ 15650 h 5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609" h="57569">
                            <a:moveTo>
                              <a:pt x="72609" y="0"/>
                            </a:moveTo>
                            <a:lnTo>
                              <a:pt x="0" y="41929"/>
                            </a:lnTo>
                            <a:lnTo>
                              <a:pt x="0" y="57569"/>
                            </a:lnTo>
                            <a:lnTo>
                              <a:pt x="72609" y="15650"/>
                            </a:ln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1992" name="Freeform: Shape 11991">
                      <a:extLst>
                        <a:ext uri="{FF2B5EF4-FFF2-40B4-BE49-F238E27FC236}">
                          <a16:creationId xmlns:a16="http://schemas.microsoft.com/office/drawing/2014/main" id="{AA9F5FD2-9D9A-119E-4144-E6F3AF3DF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7097" y="1882716"/>
                      <a:ext cx="75731" cy="43723"/>
                    </a:xfrm>
                    <a:custGeom>
                      <a:avLst/>
                      <a:gdLst>
                        <a:gd name="connsiteX0" fmla="*/ 64723 w 75731"/>
                        <a:gd name="connsiteY0" fmla="*/ 37370 h 43723"/>
                        <a:gd name="connsiteX1" fmla="*/ 11173 w 75731"/>
                        <a:gd name="connsiteY1" fmla="*/ 37275 h 43723"/>
                        <a:gd name="connsiteX2" fmla="*/ 11002 w 75731"/>
                        <a:gd name="connsiteY2" fmla="*/ 6357 h 43723"/>
                        <a:gd name="connsiteX3" fmla="*/ 64551 w 75731"/>
                        <a:gd name="connsiteY3" fmla="*/ 6452 h 43723"/>
                        <a:gd name="connsiteX4" fmla="*/ 64723 w 75731"/>
                        <a:gd name="connsiteY4" fmla="*/ 37370 h 437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31" h="43723">
                          <a:moveTo>
                            <a:pt x="64723" y="37370"/>
                          </a:moveTo>
                          <a:cubicBezTo>
                            <a:pt x="49978" y="45876"/>
                            <a:pt x="26004" y="45838"/>
                            <a:pt x="11173" y="37275"/>
                          </a:cubicBezTo>
                          <a:cubicBezTo>
                            <a:pt x="-3657" y="28712"/>
                            <a:pt x="-3734" y="14872"/>
                            <a:pt x="11002" y="6357"/>
                          </a:cubicBezTo>
                          <a:cubicBezTo>
                            <a:pt x="25737" y="-2159"/>
                            <a:pt x="49721" y="-2111"/>
                            <a:pt x="64551" y="6452"/>
                          </a:cubicBezTo>
                          <a:cubicBezTo>
                            <a:pt x="79391" y="15015"/>
                            <a:pt x="79467" y="28855"/>
                            <a:pt x="64723" y="37370"/>
                          </a:cubicBezTo>
                          <a:close/>
                        </a:path>
                      </a:pathLst>
                    </a:custGeom>
                    <a:solidFill>
                      <a:srgbClr val="A6857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3" name="Freeform: Shape 11992">
                      <a:extLst>
                        <a:ext uri="{FF2B5EF4-FFF2-40B4-BE49-F238E27FC236}">
                          <a16:creationId xmlns:a16="http://schemas.microsoft.com/office/drawing/2014/main" id="{1442478D-809D-BCF0-A6D8-B891A9B923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7100" y="1886568"/>
                      <a:ext cx="46937" cy="35842"/>
                    </a:xfrm>
                    <a:custGeom>
                      <a:avLst/>
                      <a:gdLst>
                        <a:gd name="connsiteX0" fmla="*/ 46937 w 46937"/>
                        <a:gd name="connsiteY0" fmla="*/ 0 h 35842"/>
                        <a:gd name="connsiteX1" fmla="*/ 16257 w 46937"/>
                        <a:gd name="connsiteY1" fmla="*/ 0 h 35842"/>
                        <a:gd name="connsiteX2" fmla="*/ 11009 w 46937"/>
                        <a:gd name="connsiteY2" fmla="*/ 2505 h 35842"/>
                        <a:gd name="connsiteX3" fmla="*/ 11180 w 46937"/>
                        <a:gd name="connsiteY3" fmla="*/ 33423 h 35842"/>
                        <a:gd name="connsiteX4" fmla="*/ 16209 w 46937"/>
                        <a:gd name="connsiteY4" fmla="*/ 35843 h 35842"/>
                        <a:gd name="connsiteX5" fmla="*/ 38003 w 46937"/>
                        <a:gd name="connsiteY5" fmla="*/ 35843 h 35842"/>
                        <a:gd name="connsiteX6" fmla="*/ 46937 w 46937"/>
                        <a:gd name="connsiteY6" fmla="*/ 0 h 3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937" h="35842">
                          <a:moveTo>
                            <a:pt x="46937" y="0"/>
                          </a:moveTo>
                          <a:lnTo>
                            <a:pt x="16257" y="0"/>
                          </a:lnTo>
                          <a:cubicBezTo>
                            <a:pt x="14419" y="733"/>
                            <a:pt x="12647" y="1562"/>
                            <a:pt x="11009" y="2505"/>
                          </a:cubicBezTo>
                          <a:cubicBezTo>
                            <a:pt x="-3736" y="11020"/>
                            <a:pt x="-3660" y="24860"/>
                            <a:pt x="11180" y="33423"/>
                          </a:cubicBezTo>
                          <a:cubicBezTo>
                            <a:pt x="12752" y="34328"/>
                            <a:pt x="14447" y="35128"/>
                            <a:pt x="16209" y="35843"/>
                          </a:cubicBezTo>
                          <a:lnTo>
                            <a:pt x="38003" y="35843"/>
                          </a:lnTo>
                          <a:lnTo>
                            <a:pt x="46937" y="0"/>
                          </a:lnTo>
                          <a:close/>
                        </a:path>
                      </a:pathLst>
                    </a:custGeom>
                    <a:solidFill>
                      <a:srgbClr val="86729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4" name="Freeform: Shape 11993">
                      <a:extLst>
                        <a:ext uri="{FF2B5EF4-FFF2-40B4-BE49-F238E27FC236}">
                          <a16:creationId xmlns:a16="http://schemas.microsoft.com/office/drawing/2014/main" id="{93A9C649-7828-E7AA-487E-4BCEFA63B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7136" y="1882716"/>
                      <a:ext cx="75656" cy="27321"/>
                    </a:xfrm>
                    <a:custGeom>
                      <a:avLst/>
                      <a:gdLst>
                        <a:gd name="connsiteX0" fmla="*/ 11753 w 75656"/>
                        <a:gd name="connsiteY0" fmla="*/ 11176 h 27321"/>
                        <a:gd name="connsiteX1" fmla="*/ 63741 w 75656"/>
                        <a:gd name="connsiteY1" fmla="*/ 11272 h 27321"/>
                        <a:gd name="connsiteX2" fmla="*/ 74513 w 75656"/>
                        <a:gd name="connsiteY2" fmla="*/ 27321 h 27321"/>
                        <a:gd name="connsiteX3" fmla="*/ 64522 w 75656"/>
                        <a:gd name="connsiteY3" fmla="*/ 6452 h 27321"/>
                        <a:gd name="connsiteX4" fmla="*/ 10972 w 75656"/>
                        <a:gd name="connsiteY4" fmla="*/ 6357 h 27321"/>
                        <a:gd name="connsiteX5" fmla="*/ 1142 w 75656"/>
                        <a:gd name="connsiteY5" fmla="*/ 27055 h 27321"/>
                        <a:gd name="connsiteX6" fmla="*/ 11753 w 75656"/>
                        <a:gd name="connsiteY6" fmla="*/ 11176 h 27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656" h="27321">
                          <a:moveTo>
                            <a:pt x="11753" y="11176"/>
                          </a:moveTo>
                          <a:cubicBezTo>
                            <a:pt x="26069" y="2909"/>
                            <a:pt x="49339" y="2956"/>
                            <a:pt x="63741" y="11272"/>
                          </a:cubicBezTo>
                          <a:cubicBezTo>
                            <a:pt x="71389" y="15691"/>
                            <a:pt x="74961" y="21559"/>
                            <a:pt x="74513" y="27321"/>
                          </a:cubicBezTo>
                          <a:cubicBezTo>
                            <a:pt x="77647" y="20101"/>
                            <a:pt x="74342" y="12119"/>
                            <a:pt x="64522" y="6452"/>
                          </a:cubicBezTo>
                          <a:cubicBezTo>
                            <a:pt x="49691" y="-2111"/>
                            <a:pt x="25717" y="-2159"/>
                            <a:pt x="10972" y="6357"/>
                          </a:cubicBezTo>
                          <a:cubicBezTo>
                            <a:pt x="1276" y="11958"/>
                            <a:pt x="-1972" y="19863"/>
                            <a:pt x="1142" y="27055"/>
                          </a:cubicBezTo>
                          <a:cubicBezTo>
                            <a:pt x="704" y="21330"/>
                            <a:pt x="4209" y="15539"/>
                            <a:pt x="11753" y="11176"/>
                          </a:cubicBezTo>
                          <a:close/>
                        </a:path>
                      </a:pathLst>
                    </a:custGeom>
                    <a:solidFill>
                      <a:srgbClr val="555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5" name="Freeform: Shape 11994">
                      <a:extLst>
                        <a:ext uri="{FF2B5EF4-FFF2-40B4-BE49-F238E27FC236}">
                          <a16:creationId xmlns:a16="http://schemas.microsoft.com/office/drawing/2014/main" id="{E6E97828-61B0-FD7B-5F5E-4B12684A2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4089" y="1876472"/>
                      <a:ext cx="61751" cy="45941"/>
                    </a:xfrm>
                    <a:custGeom>
                      <a:avLst/>
                      <a:gdLst>
                        <a:gd name="connsiteX0" fmla="*/ 61751 w 61751"/>
                        <a:gd name="connsiteY0" fmla="*/ 28108 h 45941"/>
                        <a:gd name="connsiteX1" fmla="*/ 61751 w 61751"/>
                        <a:gd name="connsiteY1" fmla="*/ 28108 h 45941"/>
                        <a:gd name="connsiteX2" fmla="*/ 61751 w 61751"/>
                        <a:gd name="connsiteY2" fmla="*/ 0 h 45941"/>
                        <a:gd name="connsiteX3" fmla="*/ 0 w 61751"/>
                        <a:gd name="connsiteY3" fmla="*/ 0 h 45941"/>
                        <a:gd name="connsiteX4" fmla="*/ 0 w 61751"/>
                        <a:gd name="connsiteY4" fmla="*/ 27984 h 45941"/>
                        <a:gd name="connsiteX5" fmla="*/ 0 w 61751"/>
                        <a:gd name="connsiteY5" fmla="*/ 27984 h 45941"/>
                        <a:gd name="connsiteX6" fmla="*/ 9106 w 61751"/>
                        <a:gd name="connsiteY6" fmla="*/ 40681 h 45941"/>
                        <a:gd name="connsiteX7" fmla="*/ 52778 w 61751"/>
                        <a:gd name="connsiteY7" fmla="*/ 40757 h 45941"/>
                        <a:gd name="connsiteX8" fmla="*/ 61751 w 61751"/>
                        <a:gd name="connsiteY8" fmla="*/ 28108 h 4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45941">
                          <a:moveTo>
                            <a:pt x="61751" y="28108"/>
                          </a:moveTo>
                          <a:lnTo>
                            <a:pt x="61751" y="28108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27984"/>
                          </a:lnTo>
                          <a:lnTo>
                            <a:pt x="0" y="27984"/>
                          </a:lnTo>
                          <a:cubicBezTo>
                            <a:pt x="-10" y="32575"/>
                            <a:pt x="3029" y="37167"/>
                            <a:pt x="9106" y="40681"/>
                          </a:cubicBezTo>
                          <a:cubicBezTo>
                            <a:pt x="21203" y="47663"/>
                            <a:pt x="40757" y="47701"/>
                            <a:pt x="52778" y="40757"/>
                          </a:cubicBezTo>
                          <a:cubicBezTo>
                            <a:pt x="58817" y="37271"/>
                            <a:pt x="61798" y="32690"/>
                            <a:pt x="61751" y="28108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6" name="Freeform: Shape 11995">
                      <a:extLst>
                        <a:ext uri="{FF2B5EF4-FFF2-40B4-BE49-F238E27FC236}">
                          <a16:creationId xmlns:a16="http://schemas.microsoft.com/office/drawing/2014/main" id="{4FEDD1F5-EA80-C60B-B0F6-70504C29D1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4089" y="1879815"/>
                      <a:ext cx="61751" cy="25748"/>
                    </a:xfrm>
                    <a:custGeom>
                      <a:avLst/>
                      <a:gdLst>
                        <a:gd name="connsiteX0" fmla="*/ 0 w 61751"/>
                        <a:gd name="connsiteY0" fmla="*/ 7791 h 25748"/>
                        <a:gd name="connsiteX1" fmla="*/ 0 w 61751"/>
                        <a:gd name="connsiteY1" fmla="*/ 7791 h 25748"/>
                        <a:gd name="connsiteX2" fmla="*/ 9106 w 61751"/>
                        <a:gd name="connsiteY2" fmla="*/ 20488 h 25748"/>
                        <a:gd name="connsiteX3" fmla="*/ 52778 w 61751"/>
                        <a:gd name="connsiteY3" fmla="*/ 20564 h 25748"/>
                        <a:gd name="connsiteX4" fmla="*/ 61751 w 61751"/>
                        <a:gd name="connsiteY4" fmla="*/ 7915 h 25748"/>
                        <a:gd name="connsiteX5" fmla="*/ 61751 w 61751"/>
                        <a:gd name="connsiteY5" fmla="*/ 7915 h 25748"/>
                        <a:gd name="connsiteX6" fmla="*/ 61751 w 61751"/>
                        <a:gd name="connsiteY6" fmla="*/ 0 h 25748"/>
                        <a:gd name="connsiteX7" fmla="*/ 0 w 61751"/>
                        <a:gd name="connsiteY7" fmla="*/ 0 h 25748"/>
                        <a:gd name="connsiteX8" fmla="*/ 0 w 61751"/>
                        <a:gd name="connsiteY8" fmla="*/ 7791 h 25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25748">
                          <a:moveTo>
                            <a:pt x="0" y="7791"/>
                          </a:moveTo>
                          <a:lnTo>
                            <a:pt x="0" y="7791"/>
                          </a:lnTo>
                          <a:cubicBezTo>
                            <a:pt x="0" y="12373"/>
                            <a:pt x="3029" y="16974"/>
                            <a:pt x="9106" y="20488"/>
                          </a:cubicBezTo>
                          <a:cubicBezTo>
                            <a:pt x="21203" y="27470"/>
                            <a:pt x="40757" y="27508"/>
                            <a:pt x="52778" y="20564"/>
                          </a:cubicBezTo>
                          <a:cubicBezTo>
                            <a:pt x="58817" y="17078"/>
                            <a:pt x="61798" y="12497"/>
                            <a:pt x="61751" y="7915"/>
                          </a:cubicBezTo>
                          <a:lnTo>
                            <a:pt x="61751" y="7915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7791"/>
                          </a:ln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7" name="Freeform: Shape 11996">
                      <a:extLst>
                        <a:ext uri="{FF2B5EF4-FFF2-40B4-BE49-F238E27FC236}">
                          <a16:creationId xmlns:a16="http://schemas.microsoft.com/office/drawing/2014/main" id="{45579FD4-C746-E66E-8FDC-7A3F30010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4084" y="1858638"/>
                      <a:ext cx="61760" cy="35657"/>
                    </a:xfrm>
                    <a:custGeom>
                      <a:avLst/>
                      <a:gdLst>
                        <a:gd name="connsiteX0" fmla="*/ 52783 w 61760"/>
                        <a:gd name="connsiteY0" fmla="*/ 30473 h 35657"/>
                        <a:gd name="connsiteX1" fmla="*/ 9111 w 61760"/>
                        <a:gd name="connsiteY1" fmla="*/ 30397 h 35657"/>
                        <a:gd name="connsiteX2" fmla="*/ 8977 w 61760"/>
                        <a:gd name="connsiteY2" fmla="*/ 5184 h 35657"/>
                        <a:gd name="connsiteX3" fmla="*/ 52650 w 61760"/>
                        <a:gd name="connsiteY3" fmla="*/ 5260 h 35657"/>
                        <a:gd name="connsiteX4" fmla="*/ 52783 w 61760"/>
                        <a:gd name="connsiteY4" fmla="*/ 30473 h 35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60" h="35657">
                          <a:moveTo>
                            <a:pt x="52783" y="30473"/>
                          </a:moveTo>
                          <a:cubicBezTo>
                            <a:pt x="40762" y="37417"/>
                            <a:pt x="21208" y="37379"/>
                            <a:pt x="9111" y="30397"/>
                          </a:cubicBezTo>
                          <a:cubicBezTo>
                            <a:pt x="-2986" y="23415"/>
                            <a:pt x="-3043" y="12128"/>
                            <a:pt x="8977" y="5184"/>
                          </a:cubicBezTo>
                          <a:cubicBezTo>
                            <a:pt x="20998" y="-1760"/>
                            <a:pt x="40553" y="-1722"/>
                            <a:pt x="52650" y="5260"/>
                          </a:cubicBezTo>
                          <a:cubicBezTo>
                            <a:pt x="64746" y="12252"/>
                            <a:pt x="64804" y="23539"/>
                            <a:pt x="52783" y="30473"/>
                          </a:cubicBezTo>
                          <a:close/>
                        </a:path>
                      </a:pathLst>
                    </a:custGeom>
                    <a:solidFill>
                      <a:srgbClr val="8D9E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8" name="Freeform: Shape 11997">
                      <a:extLst>
                        <a:ext uri="{FF2B5EF4-FFF2-40B4-BE49-F238E27FC236}">
                          <a16:creationId xmlns:a16="http://schemas.microsoft.com/office/drawing/2014/main" id="{FBBCDE5F-327F-9074-6732-FFE773FA4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4001" y="1852825"/>
                      <a:ext cx="81923" cy="47294"/>
                    </a:xfrm>
                    <a:custGeom>
                      <a:avLst/>
                      <a:gdLst>
                        <a:gd name="connsiteX0" fmla="*/ 70020 w 81923"/>
                        <a:gd name="connsiteY0" fmla="*/ 40421 h 47294"/>
                        <a:gd name="connsiteX1" fmla="*/ 12089 w 81923"/>
                        <a:gd name="connsiteY1" fmla="*/ 40316 h 47294"/>
                        <a:gd name="connsiteX2" fmla="*/ 11908 w 81923"/>
                        <a:gd name="connsiteY2" fmla="*/ 6874 h 47294"/>
                        <a:gd name="connsiteX3" fmla="*/ 69839 w 81923"/>
                        <a:gd name="connsiteY3" fmla="*/ 6978 h 47294"/>
                        <a:gd name="connsiteX4" fmla="*/ 70020 w 81923"/>
                        <a:gd name="connsiteY4" fmla="*/ 40421 h 47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294">
                          <a:moveTo>
                            <a:pt x="70020" y="40421"/>
                          </a:moveTo>
                          <a:cubicBezTo>
                            <a:pt x="54075" y="49622"/>
                            <a:pt x="28138" y="49584"/>
                            <a:pt x="12089" y="40316"/>
                          </a:cubicBezTo>
                          <a:cubicBezTo>
                            <a:pt x="-3961" y="31048"/>
                            <a:pt x="-4037" y="16075"/>
                            <a:pt x="11908" y="6874"/>
                          </a:cubicBezTo>
                          <a:cubicBezTo>
                            <a:pt x="27852" y="-2328"/>
                            <a:pt x="53789" y="-2289"/>
                            <a:pt x="69839" y="6978"/>
                          </a:cubicBezTo>
                          <a:cubicBezTo>
                            <a:pt x="85879" y="16237"/>
                            <a:pt x="85965" y="31210"/>
                            <a:pt x="70020" y="40421"/>
                          </a:cubicBezTo>
                          <a:close/>
                        </a:path>
                      </a:pathLst>
                    </a:custGeom>
                    <a:solidFill>
                      <a:srgbClr val="8F664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99" name="Freeform: Shape 11998">
                      <a:extLst>
                        <a:ext uri="{FF2B5EF4-FFF2-40B4-BE49-F238E27FC236}">
                          <a16:creationId xmlns:a16="http://schemas.microsoft.com/office/drawing/2014/main" id="{B076A0FE-97E8-0D73-7685-979A64772D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4001" y="1850411"/>
                      <a:ext cx="81923" cy="47297"/>
                    </a:xfrm>
                    <a:custGeom>
                      <a:avLst/>
                      <a:gdLst>
                        <a:gd name="connsiteX0" fmla="*/ 70020 w 81923"/>
                        <a:gd name="connsiteY0" fmla="*/ 40424 h 47297"/>
                        <a:gd name="connsiteX1" fmla="*/ 12089 w 81923"/>
                        <a:gd name="connsiteY1" fmla="*/ 40319 h 47297"/>
                        <a:gd name="connsiteX2" fmla="*/ 11908 w 81923"/>
                        <a:gd name="connsiteY2" fmla="*/ 6877 h 47297"/>
                        <a:gd name="connsiteX3" fmla="*/ 69839 w 81923"/>
                        <a:gd name="connsiteY3" fmla="*/ 6982 h 47297"/>
                        <a:gd name="connsiteX4" fmla="*/ 70020 w 81923"/>
                        <a:gd name="connsiteY4" fmla="*/ 40424 h 47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297">
                          <a:moveTo>
                            <a:pt x="70020" y="40424"/>
                          </a:moveTo>
                          <a:cubicBezTo>
                            <a:pt x="54075" y="4962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3"/>
                            <a:pt x="53789" y="-2286"/>
                            <a:pt x="69839" y="6982"/>
                          </a:cubicBezTo>
                          <a:cubicBezTo>
                            <a:pt x="85879" y="16240"/>
                            <a:pt x="85965" y="31214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BA9E9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00" name="Freeform: Shape 11999">
                      <a:extLst>
                        <a:ext uri="{FF2B5EF4-FFF2-40B4-BE49-F238E27FC236}">
                          <a16:creationId xmlns:a16="http://schemas.microsoft.com/office/drawing/2014/main" id="{E65422B1-41FD-986A-5BF9-E244994E77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4026" y="1862775"/>
                      <a:ext cx="48191" cy="27489"/>
                    </a:xfrm>
                    <a:custGeom>
                      <a:avLst/>
                      <a:gdLst>
                        <a:gd name="connsiteX0" fmla="*/ 48191 w 48191"/>
                        <a:gd name="connsiteY0" fmla="*/ 0 h 27489"/>
                        <a:gd name="connsiteX1" fmla="*/ 4824 w 48191"/>
                        <a:gd name="connsiteY1" fmla="*/ 0 h 27489"/>
                        <a:gd name="connsiteX2" fmla="*/ 11330 w 48191"/>
                        <a:gd name="connsiteY2" fmla="*/ 27489 h 27489"/>
                        <a:gd name="connsiteX3" fmla="*/ 41333 w 48191"/>
                        <a:gd name="connsiteY3" fmla="*/ 27489 h 27489"/>
                        <a:gd name="connsiteX4" fmla="*/ 48191 w 48191"/>
                        <a:gd name="connsiteY4" fmla="*/ 0 h 27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91" h="27489">
                          <a:moveTo>
                            <a:pt x="48191" y="0"/>
                          </a:moveTo>
                          <a:lnTo>
                            <a:pt x="4824" y="0"/>
                          </a:lnTo>
                          <a:cubicBezTo>
                            <a:pt x="-3329" y="8763"/>
                            <a:pt x="-1139" y="19898"/>
                            <a:pt x="11330" y="27489"/>
                          </a:cubicBezTo>
                          <a:lnTo>
                            <a:pt x="41333" y="27489"/>
                          </a:lnTo>
                          <a:lnTo>
                            <a:pt x="48191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01" name="Freeform: Shape 12000">
                      <a:extLst>
                        <a:ext uri="{FF2B5EF4-FFF2-40B4-BE49-F238E27FC236}">
                          <a16:creationId xmlns:a16="http://schemas.microsoft.com/office/drawing/2014/main" id="{EA844BC7-7CAB-64CC-D704-68D5969505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87356" y="1841262"/>
                      <a:ext cx="55054" cy="7862"/>
                    </a:xfrm>
                    <a:custGeom>
                      <a:avLst/>
                      <a:gdLst>
                        <a:gd name="connsiteX0" fmla="*/ 54350 w 55054"/>
                        <a:gd name="connsiteY0" fmla="*/ 7863 h 7862"/>
                        <a:gd name="connsiteX1" fmla="*/ 714 w 55054"/>
                        <a:gd name="connsiteY1" fmla="*/ 7758 h 7862"/>
                        <a:gd name="connsiteX2" fmla="*/ 0 w 55054"/>
                        <a:gd name="connsiteY2" fmla="*/ 6520 h 7862"/>
                        <a:gd name="connsiteX3" fmla="*/ 55054 w 55054"/>
                        <a:gd name="connsiteY3" fmla="*/ 6625 h 7862"/>
                        <a:gd name="connsiteX4" fmla="*/ 54350 w 55054"/>
                        <a:gd name="connsiteY4" fmla="*/ 7863 h 7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54" h="7862">
                          <a:moveTo>
                            <a:pt x="54350" y="7863"/>
                          </a:moveTo>
                          <a:cubicBezTo>
                            <a:pt x="39519" y="-700"/>
                            <a:pt x="15459" y="-738"/>
                            <a:pt x="714" y="7758"/>
                          </a:cubicBezTo>
                          <a:lnTo>
                            <a:pt x="0" y="6520"/>
                          </a:lnTo>
                          <a:cubicBezTo>
                            <a:pt x="15145" y="-2205"/>
                            <a:pt x="39843" y="-2176"/>
                            <a:pt x="55054" y="6625"/>
                          </a:cubicBezTo>
                          <a:lnTo>
                            <a:pt x="54350" y="7863"/>
                          </a:lnTo>
                          <a:close/>
                        </a:path>
                      </a:pathLst>
                    </a:custGeom>
                    <a:solidFill>
                      <a:srgbClr val="D7D1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002" name="Graphic 7674">
                      <a:extLst>
                        <a:ext uri="{FF2B5EF4-FFF2-40B4-BE49-F238E27FC236}">
                          <a16:creationId xmlns:a16="http://schemas.microsoft.com/office/drawing/2014/main" id="{15C97DF3-A1B8-2779-0F7D-F7DE1AB966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87230" y="1596032"/>
                      <a:ext cx="55463" cy="294234"/>
                      <a:chOff x="16187230" y="1596032"/>
                      <a:chExt cx="55463" cy="294234"/>
                    </a:xfrm>
                    <a:solidFill>
                      <a:schemeClr val="accent1"/>
                    </a:solidFill>
                  </p:grpSpPr>
                  <p:sp>
                    <p:nvSpPr>
                      <p:cNvPr id="12035" name="Freeform: Shape 12034">
                        <a:extLst>
                          <a:ext uri="{FF2B5EF4-FFF2-40B4-BE49-F238E27FC236}">
                            <a16:creationId xmlns:a16="http://schemas.microsoft.com/office/drawing/2014/main" id="{61D5B008-C495-B730-2587-7A95ACE572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230" y="1596032"/>
                        <a:ext cx="55463" cy="32013"/>
                      </a:xfrm>
                      <a:custGeom>
                        <a:avLst/>
                        <a:gdLst>
                          <a:gd name="connsiteX0" fmla="*/ 47399 w 55463"/>
                          <a:gd name="connsiteY0" fmla="*/ 27361 h 32013"/>
                          <a:gd name="connsiteX1" fmla="*/ 8184 w 55463"/>
                          <a:gd name="connsiteY1" fmla="*/ 27294 h 32013"/>
                          <a:gd name="connsiteX2" fmla="*/ 8061 w 55463"/>
                          <a:gd name="connsiteY2" fmla="*/ 4653 h 32013"/>
                          <a:gd name="connsiteX3" fmla="*/ 47275 w 55463"/>
                          <a:gd name="connsiteY3" fmla="*/ 4720 h 32013"/>
                          <a:gd name="connsiteX4" fmla="*/ 47399 w 55463"/>
                          <a:gd name="connsiteY4" fmla="*/ 27361 h 32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63" h="32013">
                            <a:moveTo>
                              <a:pt x="47399" y="27361"/>
                            </a:moveTo>
                            <a:cubicBezTo>
                              <a:pt x="36607" y="33590"/>
                              <a:pt x="19043" y="33561"/>
                              <a:pt x="8184" y="27294"/>
                            </a:cubicBezTo>
                            <a:cubicBezTo>
                              <a:pt x="-2684" y="21026"/>
                              <a:pt x="-2731" y="10882"/>
                              <a:pt x="8061" y="4653"/>
                            </a:cubicBezTo>
                            <a:cubicBezTo>
                              <a:pt x="18852" y="-1576"/>
                              <a:pt x="36416" y="-1548"/>
                              <a:pt x="47275" y="4720"/>
                            </a:cubicBezTo>
                            <a:cubicBezTo>
                              <a:pt x="58143" y="10997"/>
                              <a:pt x="58200" y="21131"/>
                              <a:pt x="47399" y="27361"/>
                            </a:cubicBez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6" name="Freeform: Shape 12035">
                        <a:extLst>
                          <a:ext uri="{FF2B5EF4-FFF2-40B4-BE49-F238E27FC236}">
                            <a16:creationId xmlns:a16="http://schemas.microsoft.com/office/drawing/2014/main" id="{22EDAD00-BF3A-7C5A-2C00-6FE037E099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232" y="1612039"/>
                        <a:ext cx="55455" cy="278227"/>
                      </a:xfrm>
                      <a:custGeom>
                        <a:avLst/>
                        <a:gdLst>
                          <a:gd name="connsiteX0" fmla="*/ 55455 w 55455"/>
                          <a:gd name="connsiteY0" fmla="*/ 262214 h 278227"/>
                          <a:gd name="connsiteX1" fmla="*/ 55455 w 55455"/>
                          <a:gd name="connsiteY1" fmla="*/ 262214 h 278227"/>
                          <a:gd name="connsiteX2" fmla="*/ 55455 w 55455"/>
                          <a:gd name="connsiteY2" fmla="*/ 0 h 278227"/>
                          <a:gd name="connsiteX3" fmla="*/ 0 w 55455"/>
                          <a:gd name="connsiteY3" fmla="*/ 0 h 278227"/>
                          <a:gd name="connsiteX4" fmla="*/ 0 w 55455"/>
                          <a:gd name="connsiteY4" fmla="*/ 262214 h 278227"/>
                          <a:gd name="connsiteX5" fmla="*/ 0 w 55455"/>
                          <a:gd name="connsiteY5" fmla="*/ 262214 h 278227"/>
                          <a:gd name="connsiteX6" fmla="*/ 8182 w 55455"/>
                          <a:gd name="connsiteY6" fmla="*/ 273501 h 278227"/>
                          <a:gd name="connsiteX7" fmla="*/ 47397 w 55455"/>
                          <a:gd name="connsiteY7" fmla="*/ 273568 h 278227"/>
                          <a:gd name="connsiteX8" fmla="*/ 55455 w 55455"/>
                          <a:gd name="connsiteY8" fmla="*/ 262214 h 278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278227">
                            <a:moveTo>
                              <a:pt x="55455" y="262214"/>
                            </a:moveTo>
                            <a:lnTo>
                              <a:pt x="55455" y="262214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262214"/>
                            </a:lnTo>
                            <a:lnTo>
                              <a:pt x="0" y="262214"/>
                            </a:lnTo>
                            <a:cubicBezTo>
                              <a:pt x="48" y="266290"/>
                              <a:pt x="2772" y="270377"/>
                              <a:pt x="8182" y="273501"/>
                            </a:cubicBezTo>
                            <a:cubicBezTo>
                              <a:pt x="19050" y="279778"/>
                              <a:pt x="36605" y="279806"/>
                              <a:pt x="47397" y="273568"/>
                            </a:cubicBezTo>
                            <a:cubicBezTo>
                              <a:pt x="52816" y="270443"/>
                              <a:pt x="55502" y="266329"/>
                              <a:pt x="55455" y="26221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7" name="Freeform: Shape 12036">
                        <a:extLst>
                          <a:ext uri="{FF2B5EF4-FFF2-40B4-BE49-F238E27FC236}">
                            <a16:creationId xmlns:a16="http://schemas.microsoft.com/office/drawing/2014/main" id="{E029743D-0956-B191-4CC5-7EF8C957D3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232" y="1612048"/>
                        <a:ext cx="55455" cy="19010"/>
                      </a:xfrm>
                      <a:custGeom>
                        <a:avLst/>
                        <a:gdLst>
                          <a:gd name="connsiteX0" fmla="*/ 0 w 55455"/>
                          <a:gd name="connsiteY0" fmla="*/ 3000 h 19010"/>
                          <a:gd name="connsiteX1" fmla="*/ 0 w 55455"/>
                          <a:gd name="connsiteY1" fmla="*/ 3000 h 19010"/>
                          <a:gd name="connsiteX2" fmla="*/ 8182 w 55455"/>
                          <a:gd name="connsiteY2" fmla="*/ 14288 h 19010"/>
                          <a:gd name="connsiteX3" fmla="*/ 47397 w 55455"/>
                          <a:gd name="connsiteY3" fmla="*/ 14354 h 19010"/>
                          <a:gd name="connsiteX4" fmla="*/ 55455 w 55455"/>
                          <a:gd name="connsiteY4" fmla="*/ 3000 h 19010"/>
                          <a:gd name="connsiteX5" fmla="*/ 55455 w 55455"/>
                          <a:gd name="connsiteY5" fmla="*/ 3000 h 19010"/>
                          <a:gd name="connsiteX6" fmla="*/ 55455 w 55455"/>
                          <a:gd name="connsiteY6" fmla="*/ 0 h 19010"/>
                          <a:gd name="connsiteX7" fmla="*/ 0 w 55455"/>
                          <a:gd name="connsiteY7" fmla="*/ 0 h 19010"/>
                          <a:gd name="connsiteX8" fmla="*/ 0 w 55455"/>
                          <a:gd name="connsiteY8" fmla="*/ 3000 h 190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19010">
                            <a:moveTo>
                              <a:pt x="0" y="3000"/>
                            </a:moveTo>
                            <a:lnTo>
                              <a:pt x="0" y="3000"/>
                            </a:lnTo>
                            <a:cubicBezTo>
                              <a:pt x="48" y="7077"/>
                              <a:pt x="2772" y="11163"/>
                              <a:pt x="8182" y="14288"/>
                            </a:cubicBezTo>
                            <a:cubicBezTo>
                              <a:pt x="19050" y="20555"/>
                              <a:pt x="36605" y="20593"/>
                              <a:pt x="47397" y="14354"/>
                            </a:cubicBezTo>
                            <a:cubicBezTo>
                              <a:pt x="52816" y="11230"/>
                              <a:pt x="55493" y="7115"/>
                              <a:pt x="55455" y="3000"/>
                            </a:cubicBezTo>
                            <a:lnTo>
                              <a:pt x="55455" y="3000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03" name="Graphic 7674">
                      <a:extLst>
                        <a:ext uri="{FF2B5EF4-FFF2-40B4-BE49-F238E27FC236}">
                          <a16:creationId xmlns:a16="http://schemas.microsoft.com/office/drawing/2014/main" id="{C498BE70-5F68-CF87-91F0-2FFF92268B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85565" y="1559965"/>
                      <a:ext cx="58797" cy="66132"/>
                      <a:chOff x="16185565" y="1559965"/>
                      <a:chExt cx="58797" cy="66132"/>
                    </a:xfrm>
                    <a:solidFill>
                      <a:schemeClr val="accent1"/>
                    </a:solidFill>
                  </p:grpSpPr>
                  <p:sp>
                    <p:nvSpPr>
                      <p:cNvPr id="12032" name="Freeform: Shape 12031">
                        <a:extLst>
                          <a:ext uri="{FF2B5EF4-FFF2-40B4-BE49-F238E27FC236}">
                            <a16:creationId xmlns:a16="http://schemas.microsoft.com/office/drawing/2014/main" id="{E9F6916A-EBDF-45A8-FE0A-336587E246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5565" y="1576939"/>
                        <a:ext cx="58797" cy="49158"/>
                      </a:xfrm>
                      <a:custGeom>
                        <a:avLst/>
                        <a:gdLst>
                          <a:gd name="connsiteX0" fmla="*/ 58798 w 58797"/>
                          <a:gd name="connsiteY0" fmla="*/ 0 h 49158"/>
                          <a:gd name="connsiteX1" fmla="*/ 0 w 58797"/>
                          <a:gd name="connsiteY1" fmla="*/ 0 h 49158"/>
                          <a:gd name="connsiteX2" fmla="*/ 0 w 58797"/>
                          <a:gd name="connsiteY2" fmla="*/ 32185 h 49158"/>
                          <a:gd name="connsiteX3" fmla="*/ 0 w 58797"/>
                          <a:gd name="connsiteY3" fmla="*/ 32185 h 49158"/>
                          <a:gd name="connsiteX4" fmla="*/ 8668 w 58797"/>
                          <a:gd name="connsiteY4" fmla="*/ 44148 h 49158"/>
                          <a:gd name="connsiteX5" fmla="*/ 50244 w 58797"/>
                          <a:gd name="connsiteY5" fmla="*/ 44225 h 49158"/>
                          <a:gd name="connsiteX6" fmla="*/ 58788 w 58797"/>
                          <a:gd name="connsiteY6" fmla="*/ 32185 h 49158"/>
                          <a:gd name="connsiteX7" fmla="*/ 58798 w 58797"/>
                          <a:gd name="connsiteY7" fmla="*/ 32185 h 49158"/>
                          <a:gd name="connsiteX8" fmla="*/ 58798 w 58797"/>
                          <a:gd name="connsiteY8" fmla="*/ 0 h 49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797" h="49158">
                            <a:moveTo>
                              <a:pt x="58798" y="0"/>
                            </a:moveTo>
                            <a:lnTo>
                              <a:pt x="0" y="0"/>
                            </a:lnTo>
                            <a:lnTo>
                              <a:pt x="0" y="32185"/>
                            </a:lnTo>
                            <a:lnTo>
                              <a:pt x="0" y="32185"/>
                            </a:lnTo>
                            <a:cubicBezTo>
                              <a:pt x="48" y="36509"/>
                              <a:pt x="2934" y="40843"/>
                              <a:pt x="8668" y="44148"/>
                            </a:cubicBezTo>
                            <a:cubicBezTo>
                              <a:pt x="20183" y="50797"/>
                              <a:pt x="38795" y="50835"/>
                              <a:pt x="50244" y="44225"/>
                            </a:cubicBezTo>
                            <a:cubicBezTo>
                              <a:pt x="55988" y="40910"/>
                              <a:pt x="58836" y="36547"/>
                              <a:pt x="58788" y="32185"/>
                            </a:cubicBezTo>
                            <a:lnTo>
                              <a:pt x="58798" y="32185"/>
                            </a:lnTo>
                            <a:lnTo>
                              <a:pt x="58798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3" name="Freeform: Shape 12032">
                        <a:extLst>
                          <a:ext uri="{FF2B5EF4-FFF2-40B4-BE49-F238E27FC236}">
                            <a16:creationId xmlns:a16="http://schemas.microsoft.com/office/drawing/2014/main" id="{CE2B697F-5787-D88B-A9A7-2F0100593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5568" y="1559965"/>
                        <a:ext cx="58793" cy="33947"/>
                      </a:xfrm>
                      <a:custGeom>
                        <a:avLst/>
                        <a:gdLst>
                          <a:gd name="connsiteX0" fmla="*/ 50252 w 58793"/>
                          <a:gd name="connsiteY0" fmla="*/ 29013 h 33947"/>
                          <a:gd name="connsiteX1" fmla="*/ 8675 w 58793"/>
                          <a:gd name="connsiteY1" fmla="*/ 28937 h 33947"/>
                          <a:gd name="connsiteX2" fmla="*/ 8542 w 58793"/>
                          <a:gd name="connsiteY2" fmla="*/ 4934 h 33947"/>
                          <a:gd name="connsiteX3" fmla="*/ 50118 w 58793"/>
                          <a:gd name="connsiteY3" fmla="*/ 5010 h 33947"/>
                          <a:gd name="connsiteX4" fmla="*/ 50252 w 58793"/>
                          <a:gd name="connsiteY4" fmla="*/ 29013 h 3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793" h="33947">
                            <a:moveTo>
                              <a:pt x="50252" y="29013"/>
                            </a:moveTo>
                            <a:cubicBezTo>
                              <a:pt x="38803" y="35624"/>
                              <a:pt x="20191" y="35585"/>
                              <a:pt x="8675" y="28937"/>
                            </a:cubicBezTo>
                            <a:cubicBezTo>
                              <a:pt x="-2841" y="22289"/>
                              <a:pt x="-2898" y="11544"/>
                              <a:pt x="8542" y="4934"/>
                            </a:cubicBezTo>
                            <a:cubicBezTo>
                              <a:pt x="19991" y="-1676"/>
                              <a:pt x="38603" y="-1638"/>
                              <a:pt x="50118" y="5010"/>
                            </a:cubicBezTo>
                            <a:cubicBezTo>
                              <a:pt x="61634" y="11659"/>
                              <a:pt x="61691" y="22403"/>
                              <a:pt x="50252" y="29013"/>
                            </a:cubicBezTo>
                            <a:close/>
                          </a:path>
                        </a:pathLst>
                      </a:custGeom>
                      <a:solidFill>
                        <a:srgbClr val="6C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4" name="Freeform: Shape 12033">
                        <a:extLst>
                          <a:ext uri="{FF2B5EF4-FFF2-40B4-BE49-F238E27FC236}">
                            <a16:creationId xmlns:a16="http://schemas.microsoft.com/office/drawing/2014/main" id="{1A179928-732F-CEF2-5D0C-AA8A44871F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9502" y="1562244"/>
                        <a:ext cx="50920" cy="29399"/>
                      </a:xfrm>
                      <a:custGeom>
                        <a:avLst/>
                        <a:gdLst>
                          <a:gd name="connsiteX0" fmla="*/ 43516 w 50920"/>
                          <a:gd name="connsiteY0" fmla="*/ 25125 h 29399"/>
                          <a:gd name="connsiteX1" fmla="*/ 7512 w 50920"/>
                          <a:gd name="connsiteY1" fmla="*/ 25058 h 29399"/>
                          <a:gd name="connsiteX2" fmla="*/ 7398 w 50920"/>
                          <a:gd name="connsiteY2" fmla="*/ 4274 h 29399"/>
                          <a:gd name="connsiteX3" fmla="*/ 43402 w 50920"/>
                          <a:gd name="connsiteY3" fmla="*/ 4341 h 29399"/>
                          <a:gd name="connsiteX4" fmla="*/ 43516 w 50920"/>
                          <a:gd name="connsiteY4" fmla="*/ 25125 h 2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20" h="29399">
                            <a:moveTo>
                              <a:pt x="43516" y="25125"/>
                            </a:moveTo>
                            <a:cubicBezTo>
                              <a:pt x="33601" y="30849"/>
                              <a:pt x="17484" y="30821"/>
                              <a:pt x="7512" y="25058"/>
                            </a:cubicBezTo>
                            <a:cubicBezTo>
                              <a:pt x="-2461" y="19295"/>
                              <a:pt x="-2509" y="9989"/>
                              <a:pt x="7398" y="4274"/>
                            </a:cubicBezTo>
                            <a:cubicBezTo>
                              <a:pt x="17313" y="-1450"/>
                              <a:pt x="33429" y="-1422"/>
                              <a:pt x="43402" y="4341"/>
                            </a:cubicBezTo>
                            <a:cubicBezTo>
                              <a:pt x="53384" y="10094"/>
                              <a:pt x="53432" y="19400"/>
                              <a:pt x="43516" y="25125"/>
                            </a:cubicBezTo>
                            <a:close/>
                          </a:path>
                        </a:pathLst>
                      </a:custGeom>
                      <a:solidFill>
                        <a:schemeClr val="tx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04" name="Graphic 7674">
                      <a:extLst>
                        <a:ext uri="{FF2B5EF4-FFF2-40B4-BE49-F238E27FC236}">
                          <a16:creationId xmlns:a16="http://schemas.microsoft.com/office/drawing/2014/main" id="{D346FAEF-C537-9E2A-02B3-3155C40A5A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76040" y="1854564"/>
                      <a:ext cx="77857" cy="41509"/>
                      <a:chOff x="16176040" y="1854564"/>
                      <a:chExt cx="7785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2020" name="Freeform: Shape 12019">
                        <a:extLst>
                          <a:ext uri="{FF2B5EF4-FFF2-40B4-BE49-F238E27FC236}">
                            <a16:creationId xmlns:a16="http://schemas.microsoft.com/office/drawing/2014/main" id="{CC0A285E-84E0-FB42-9A00-C233CA0DC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6040" y="1857241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42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31 h 38833"/>
                          <a:gd name="connsiteX6" fmla="*/ 12097 w 77857"/>
                          <a:gd name="connsiteY6" fmla="*/ 31375 h 38833"/>
                          <a:gd name="connsiteX7" fmla="*/ 65932 w 77857"/>
                          <a:gd name="connsiteY7" fmla="*/ 31471 h 38833"/>
                          <a:gd name="connsiteX8" fmla="*/ 76848 w 77857"/>
                          <a:gd name="connsiteY8" fmla="*/ 16307 h 38833"/>
                          <a:gd name="connsiteX9" fmla="*/ 65761 w 77857"/>
                          <a:gd name="connsiteY9" fmla="*/ 962 h 38833"/>
                          <a:gd name="connsiteX10" fmla="*/ 66265 w 77857"/>
                          <a:gd name="connsiteY10" fmla="*/ 95 h 38833"/>
                          <a:gd name="connsiteX11" fmla="*/ 77857 w 77857"/>
                          <a:gd name="connsiteY11" fmla="*/ 16307 h 38833"/>
                          <a:gd name="connsiteX12" fmla="*/ 66437 w 77857"/>
                          <a:gd name="connsiteY12" fmla="*/ 32328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12" y="36643"/>
                              <a:pt x="11592" y="32242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44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44"/>
                              <a:pt x="1010" y="10325"/>
                              <a:pt x="1010" y="16031"/>
                            </a:cubicBezTo>
                            <a:cubicBezTo>
                              <a:pt x="1010" y="21793"/>
                              <a:pt x="4944" y="27251"/>
                              <a:pt x="12097" y="31375"/>
                            </a:cubicBezTo>
                            <a:cubicBezTo>
                              <a:pt x="26994" y="39957"/>
                              <a:pt x="51149" y="39996"/>
                              <a:pt x="65932" y="31471"/>
                            </a:cubicBezTo>
                            <a:cubicBezTo>
                              <a:pt x="72971" y="27403"/>
                              <a:pt x="76848" y="22022"/>
                              <a:pt x="76848" y="16307"/>
                            </a:cubicBezTo>
                            <a:cubicBezTo>
                              <a:pt x="76848" y="10544"/>
                              <a:pt x="72914" y="5086"/>
                              <a:pt x="65761" y="962"/>
                            </a:cubicBezTo>
                            <a:lnTo>
                              <a:pt x="66265" y="95"/>
                            </a:lnTo>
                            <a:cubicBezTo>
                              <a:pt x="73743" y="4410"/>
                              <a:pt x="77857" y="10163"/>
                              <a:pt x="77857" y="16307"/>
                            </a:cubicBezTo>
                            <a:cubicBezTo>
                              <a:pt x="77857" y="22393"/>
                              <a:pt x="73800" y="28080"/>
                              <a:pt x="66437" y="32328"/>
                            </a:cubicBezTo>
                            <a:cubicBezTo>
                              <a:pt x="58931" y="36662"/>
                              <a:pt x="49063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4C5C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1" name="Freeform: Shape 12020">
                        <a:extLst>
                          <a:ext uri="{FF2B5EF4-FFF2-40B4-BE49-F238E27FC236}">
                            <a16:creationId xmlns:a16="http://schemas.microsoft.com/office/drawing/2014/main" id="{809312FA-F391-14D5-D56F-D99564999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8858" y="1885739"/>
                        <a:ext cx="876" cy="506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2"/>
                          <a:gd name="connsiteX1" fmla="*/ 876 w 876"/>
                          <a:gd name="connsiteY1" fmla="*/ 4810 h 5062"/>
                          <a:gd name="connsiteX2" fmla="*/ 876 w 876"/>
                          <a:gd name="connsiteY2" fmla="*/ 0 h 5062"/>
                          <a:gd name="connsiteX3" fmla="*/ 0 w 876"/>
                          <a:gd name="connsiteY3" fmla="*/ 0 h 5062"/>
                          <a:gd name="connsiteX4" fmla="*/ 0 w 876"/>
                          <a:gd name="connsiteY4" fmla="*/ 4810 h 5062"/>
                          <a:gd name="connsiteX5" fmla="*/ 0 w 876"/>
                          <a:gd name="connsiteY5" fmla="*/ 4810 h 5062"/>
                          <a:gd name="connsiteX6" fmla="*/ 133 w 876"/>
                          <a:gd name="connsiteY6" fmla="*/ 4991 h 5062"/>
                          <a:gd name="connsiteX7" fmla="*/ 753 w 876"/>
                          <a:gd name="connsiteY7" fmla="*/ 4991 h 5062"/>
                          <a:gd name="connsiteX8" fmla="*/ 876 w 876"/>
                          <a:gd name="connsiteY8" fmla="*/ 4810 h 5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86"/>
                              <a:pt x="753" y="4991"/>
                            </a:cubicBezTo>
                            <a:cubicBezTo>
                              <a:pt x="838" y="4934"/>
                              <a:pt x="876" y="486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2" name="Freeform: Shape 12021">
                        <a:extLst>
                          <a:ext uri="{FF2B5EF4-FFF2-40B4-BE49-F238E27FC236}">
                            <a16:creationId xmlns:a16="http://schemas.microsoft.com/office/drawing/2014/main" id="{F4B7EED3-CD88-8E00-90AC-272ED5FBB0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2217" y="1890283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3" name="Freeform: Shape 12022">
                        <a:extLst>
                          <a:ext uri="{FF2B5EF4-FFF2-40B4-BE49-F238E27FC236}">
                            <a16:creationId xmlns:a16="http://schemas.microsoft.com/office/drawing/2014/main" id="{C5AF9322-5184-3328-90D1-929D249A1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5206" y="189003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4" name="Freeform: Shape 12023">
                        <a:extLst>
                          <a:ext uri="{FF2B5EF4-FFF2-40B4-BE49-F238E27FC236}">
                            <a16:creationId xmlns:a16="http://schemas.microsoft.com/office/drawing/2014/main" id="{E38DCB44-F633-57D9-334C-5D0EF251A1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289" y="188402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5" name="Freeform: Shape 12024">
                        <a:extLst>
                          <a:ext uri="{FF2B5EF4-FFF2-40B4-BE49-F238E27FC236}">
                            <a16:creationId xmlns:a16="http://schemas.microsoft.com/office/drawing/2014/main" id="{796F8E93-E204-A0B6-BC01-DA2F8A4D44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7736" y="187481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6" name="Freeform: Shape 12025">
                        <a:extLst>
                          <a:ext uri="{FF2B5EF4-FFF2-40B4-BE49-F238E27FC236}">
                            <a16:creationId xmlns:a16="http://schemas.microsoft.com/office/drawing/2014/main" id="{18E0D5E4-A186-10D6-0E54-643524ADD9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6554" y="186478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4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7" name="Freeform: Shape 12026">
                        <a:extLst>
                          <a:ext uri="{FF2B5EF4-FFF2-40B4-BE49-F238E27FC236}">
                            <a16:creationId xmlns:a16="http://schemas.microsoft.com/office/drawing/2014/main" id="{D07C8839-6392-5031-0A60-CE5515E39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0069" y="1858679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8" name="Freeform: Shape 12027">
                        <a:extLst>
                          <a:ext uri="{FF2B5EF4-FFF2-40B4-BE49-F238E27FC236}">
                            <a16:creationId xmlns:a16="http://schemas.microsoft.com/office/drawing/2014/main" id="{30AF6E1D-B483-1D97-9AF6-A23374500D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0288" y="1876624"/>
                        <a:ext cx="877" cy="5072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2"/>
                          <a:gd name="connsiteX1" fmla="*/ 876 w 877"/>
                          <a:gd name="connsiteY1" fmla="*/ 4820 h 5072"/>
                          <a:gd name="connsiteX2" fmla="*/ 876 w 877"/>
                          <a:gd name="connsiteY2" fmla="*/ 0 h 5072"/>
                          <a:gd name="connsiteX3" fmla="*/ 0 w 877"/>
                          <a:gd name="connsiteY3" fmla="*/ 0 h 5072"/>
                          <a:gd name="connsiteX4" fmla="*/ 0 w 877"/>
                          <a:gd name="connsiteY4" fmla="*/ 4820 h 5072"/>
                          <a:gd name="connsiteX5" fmla="*/ 0 w 877"/>
                          <a:gd name="connsiteY5" fmla="*/ 4820 h 5072"/>
                          <a:gd name="connsiteX6" fmla="*/ 133 w 877"/>
                          <a:gd name="connsiteY6" fmla="*/ 5001 h 5072"/>
                          <a:gd name="connsiteX7" fmla="*/ 752 w 877"/>
                          <a:gd name="connsiteY7" fmla="*/ 5001 h 5072"/>
                          <a:gd name="connsiteX8" fmla="*/ 876 w 877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29" name="Freeform: Shape 12028">
                        <a:extLst>
                          <a:ext uri="{FF2B5EF4-FFF2-40B4-BE49-F238E27FC236}">
                            <a16:creationId xmlns:a16="http://schemas.microsoft.com/office/drawing/2014/main" id="{8C53D5F0-DFA0-7835-BB28-04BEAF340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2955" y="1869385"/>
                        <a:ext cx="877" cy="5072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2"/>
                          <a:gd name="connsiteX1" fmla="*/ 876 w 877"/>
                          <a:gd name="connsiteY1" fmla="*/ 4820 h 5072"/>
                          <a:gd name="connsiteX2" fmla="*/ 876 w 877"/>
                          <a:gd name="connsiteY2" fmla="*/ 0 h 5072"/>
                          <a:gd name="connsiteX3" fmla="*/ 0 w 877"/>
                          <a:gd name="connsiteY3" fmla="*/ 0 h 5072"/>
                          <a:gd name="connsiteX4" fmla="*/ 0 w 877"/>
                          <a:gd name="connsiteY4" fmla="*/ 4820 h 5072"/>
                          <a:gd name="connsiteX5" fmla="*/ 0 w 877"/>
                          <a:gd name="connsiteY5" fmla="*/ 4820 h 5072"/>
                          <a:gd name="connsiteX6" fmla="*/ 133 w 877"/>
                          <a:gd name="connsiteY6" fmla="*/ 5001 h 5072"/>
                          <a:gd name="connsiteX7" fmla="*/ 752 w 877"/>
                          <a:gd name="connsiteY7" fmla="*/ 5001 h 5072"/>
                          <a:gd name="connsiteX8" fmla="*/ 876 w 877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4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0" name="Freeform: Shape 12029">
                        <a:extLst>
                          <a:ext uri="{FF2B5EF4-FFF2-40B4-BE49-F238E27FC236}">
                            <a16:creationId xmlns:a16="http://schemas.microsoft.com/office/drawing/2014/main" id="{2C6AC66D-AB6B-085C-5583-8119F85D0C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1173" y="186195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31" name="Freeform: Shape 12030">
                        <a:extLst>
                          <a:ext uri="{FF2B5EF4-FFF2-40B4-BE49-F238E27FC236}">
                            <a16:creationId xmlns:a16="http://schemas.microsoft.com/office/drawing/2014/main" id="{D387F46F-7B1D-E75A-BC31-26BBF13E3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4382" y="185456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24 w 876"/>
                          <a:gd name="connsiteY6" fmla="*/ 5001 h 5072"/>
                          <a:gd name="connsiteX7" fmla="*/ 74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24" y="5001"/>
                            </a:cubicBezTo>
                            <a:cubicBezTo>
                              <a:pt x="295" y="5096"/>
                              <a:pt x="571" y="5096"/>
                              <a:pt x="74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2005" name="Graphic 7674">
                      <a:extLst>
                        <a:ext uri="{FF2B5EF4-FFF2-40B4-BE49-F238E27FC236}">
                          <a16:creationId xmlns:a16="http://schemas.microsoft.com/office/drawing/2014/main" id="{8D3045F9-CB9F-6BEB-4F1B-EFAAA875D4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76040" y="1850325"/>
                      <a:ext cx="77857" cy="41500"/>
                      <a:chOff x="16176040" y="1850325"/>
                      <a:chExt cx="77857" cy="41500"/>
                    </a:xfrm>
                    <a:solidFill>
                      <a:schemeClr val="accent1"/>
                    </a:solidFill>
                  </p:grpSpPr>
                  <p:sp>
                    <p:nvSpPr>
                      <p:cNvPr id="12008" name="Freeform: Shape 12007">
                        <a:extLst>
                          <a:ext uri="{FF2B5EF4-FFF2-40B4-BE49-F238E27FC236}">
                            <a16:creationId xmlns:a16="http://schemas.microsoft.com/office/drawing/2014/main" id="{83E8816B-D661-92E6-AA37-F4DDCD11A8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6040" y="1852992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33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31 h 38833"/>
                          <a:gd name="connsiteX6" fmla="*/ 12097 w 77857"/>
                          <a:gd name="connsiteY6" fmla="*/ 31366 h 38833"/>
                          <a:gd name="connsiteX7" fmla="*/ 65932 w 77857"/>
                          <a:gd name="connsiteY7" fmla="*/ 31471 h 38833"/>
                          <a:gd name="connsiteX8" fmla="*/ 76848 w 77857"/>
                          <a:gd name="connsiteY8" fmla="*/ 16307 h 38833"/>
                          <a:gd name="connsiteX9" fmla="*/ 65761 w 77857"/>
                          <a:gd name="connsiteY9" fmla="*/ 972 h 38833"/>
                          <a:gd name="connsiteX10" fmla="*/ 66265 w 77857"/>
                          <a:gd name="connsiteY10" fmla="*/ 105 h 38833"/>
                          <a:gd name="connsiteX11" fmla="*/ 77857 w 77857"/>
                          <a:gd name="connsiteY11" fmla="*/ 16307 h 38833"/>
                          <a:gd name="connsiteX12" fmla="*/ 66437 w 77857"/>
                          <a:gd name="connsiteY12" fmla="*/ 32337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12" y="36633"/>
                              <a:pt x="11592" y="32233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24"/>
                              <a:pt x="1010" y="10325"/>
                              <a:pt x="1010" y="16031"/>
                            </a:cubicBezTo>
                            <a:cubicBezTo>
                              <a:pt x="1010" y="21793"/>
                              <a:pt x="4944" y="27242"/>
                              <a:pt x="12097" y="31366"/>
                            </a:cubicBezTo>
                            <a:cubicBezTo>
                              <a:pt x="26994" y="39967"/>
                              <a:pt x="51149" y="39995"/>
                              <a:pt x="65932" y="31471"/>
                            </a:cubicBezTo>
                            <a:cubicBezTo>
                              <a:pt x="72971" y="27403"/>
                              <a:pt x="76848" y="22012"/>
                              <a:pt x="76848" y="16307"/>
                            </a:cubicBezTo>
                            <a:cubicBezTo>
                              <a:pt x="76848" y="10544"/>
                              <a:pt x="72914" y="5096"/>
                              <a:pt x="65761" y="972"/>
                            </a:cubicBezTo>
                            <a:lnTo>
                              <a:pt x="66265" y="105"/>
                            </a:lnTo>
                            <a:cubicBezTo>
                              <a:pt x="73733" y="4410"/>
                              <a:pt x="77857" y="10173"/>
                              <a:pt x="77857" y="16307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31" y="36662"/>
                              <a:pt x="49063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09" name="Freeform: Shape 12008">
                        <a:extLst>
                          <a:ext uri="{FF2B5EF4-FFF2-40B4-BE49-F238E27FC236}">
                            <a16:creationId xmlns:a16="http://schemas.microsoft.com/office/drawing/2014/main" id="{C52B2D39-6D40-85D9-DE7C-E6D3A844EF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8858" y="1881482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2"/>
                          <a:gd name="connsiteX1" fmla="*/ 876 w 876"/>
                          <a:gd name="connsiteY1" fmla="*/ 481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1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4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44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0" name="Freeform: Shape 12009">
                        <a:extLst>
                          <a:ext uri="{FF2B5EF4-FFF2-40B4-BE49-F238E27FC236}">
                            <a16:creationId xmlns:a16="http://schemas.microsoft.com/office/drawing/2014/main" id="{1A315C53-6B3D-5499-4BB0-931DB771A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2217" y="1886035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1" name="Freeform: Shape 12010">
                        <a:extLst>
                          <a:ext uri="{FF2B5EF4-FFF2-40B4-BE49-F238E27FC236}">
                            <a16:creationId xmlns:a16="http://schemas.microsoft.com/office/drawing/2014/main" id="{62019243-676C-2ADC-DAB5-CE374D44DE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5206" y="1885787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2" name="Freeform: Shape 12011">
                        <a:extLst>
                          <a:ext uri="{FF2B5EF4-FFF2-40B4-BE49-F238E27FC236}">
                            <a16:creationId xmlns:a16="http://schemas.microsoft.com/office/drawing/2014/main" id="{2DECB8A3-8BB9-C157-D23A-F157E1FD03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289" y="187977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3" name="Freeform: Shape 12012">
                        <a:extLst>
                          <a:ext uri="{FF2B5EF4-FFF2-40B4-BE49-F238E27FC236}">
                            <a16:creationId xmlns:a16="http://schemas.microsoft.com/office/drawing/2014/main" id="{FAB1EEC0-3CD4-B134-467E-8723832F07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7736" y="1870557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4" name="Freeform: Shape 12013">
                        <a:extLst>
                          <a:ext uri="{FF2B5EF4-FFF2-40B4-BE49-F238E27FC236}">
                            <a16:creationId xmlns:a16="http://schemas.microsoft.com/office/drawing/2014/main" id="{C860490D-12E2-07D3-6492-A5AAA52867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6554" y="186053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5" name="Freeform: Shape 12014">
                        <a:extLst>
                          <a:ext uri="{FF2B5EF4-FFF2-40B4-BE49-F238E27FC236}">
                            <a16:creationId xmlns:a16="http://schemas.microsoft.com/office/drawing/2014/main" id="{807FED58-6359-C611-54B5-29EB3BBFFA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0069" y="1854431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6" name="Freeform: Shape 12015">
                        <a:extLst>
                          <a:ext uri="{FF2B5EF4-FFF2-40B4-BE49-F238E27FC236}">
                            <a16:creationId xmlns:a16="http://schemas.microsoft.com/office/drawing/2014/main" id="{6BBADD74-ED52-304D-CC69-EAD256EDE0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0288" y="1872376"/>
                        <a:ext cx="877" cy="5079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9"/>
                          <a:gd name="connsiteX1" fmla="*/ 876 w 877"/>
                          <a:gd name="connsiteY1" fmla="*/ 4820 h 5079"/>
                          <a:gd name="connsiteX2" fmla="*/ 876 w 877"/>
                          <a:gd name="connsiteY2" fmla="*/ 0 h 5079"/>
                          <a:gd name="connsiteX3" fmla="*/ 0 w 877"/>
                          <a:gd name="connsiteY3" fmla="*/ 0 h 5079"/>
                          <a:gd name="connsiteX4" fmla="*/ 0 w 877"/>
                          <a:gd name="connsiteY4" fmla="*/ 4820 h 5079"/>
                          <a:gd name="connsiteX5" fmla="*/ 0 w 877"/>
                          <a:gd name="connsiteY5" fmla="*/ 4820 h 5079"/>
                          <a:gd name="connsiteX6" fmla="*/ 133 w 877"/>
                          <a:gd name="connsiteY6" fmla="*/ 5001 h 5079"/>
                          <a:gd name="connsiteX7" fmla="*/ 752 w 877"/>
                          <a:gd name="connsiteY7" fmla="*/ 5001 h 5079"/>
                          <a:gd name="connsiteX8" fmla="*/ 876 w 877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38" y="494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7" name="Freeform: Shape 12016">
                        <a:extLst>
                          <a:ext uri="{FF2B5EF4-FFF2-40B4-BE49-F238E27FC236}">
                            <a16:creationId xmlns:a16="http://schemas.microsoft.com/office/drawing/2014/main" id="{02401AAB-6248-2388-7D2D-A704B0008A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2955" y="1865127"/>
                        <a:ext cx="877" cy="5075"/>
                      </a:xfrm>
                      <a:custGeom>
                        <a:avLst/>
                        <a:gdLst>
                          <a:gd name="connsiteX0" fmla="*/ 876 w 877"/>
                          <a:gd name="connsiteY0" fmla="*/ 4820 h 5075"/>
                          <a:gd name="connsiteX1" fmla="*/ 876 w 877"/>
                          <a:gd name="connsiteY1" fmla="*/ 4820 h 5075"/>
                          <a:gd name="connsiteX2" fmla="*/ 876 w 877"/>
                          <a:gd name="connsiteY2" fmla="*/ 0 h 5075"/>
                          <a:gd name="connsiteX3" fmla="*/ 0 w 877"/>
                          <a:gd name="connsiteY3" fmla="*/ 0 h 5075"/>
                          <a:gd name="connsiteX4" fmla="*/ 0 w 877"/>
                          <a:gd name="connsiteY4" fmla="*/ 4820 h 5075"/>
                          <a:gd name="connsiteX5" fmla="*/ 0 w 877"/>
                          <a:gd name="connsiteY5" fmla="*/ 4820 h 5075"/>
                          <a:gd name="connsiteX6" fmla="*/ 133 w 877"/>
                          <a:gd name="connsiteY6" fmla="*/ 5001 h 5075"/>
                          <a:gd name="connsiteX7" fmla="*/ 752 w 877"/>
                          <a:gd name="connsiteY7" fmla="*/ 5001 h 5075"/>
                          <a:gd name="connsiteX8" fmla="*/ 876 w 877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7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8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8" name="Freeform: Shape 12017">
                        <a:extLst>
                          <a:ext uri="{FF2B5EF4-FFF2-40B4-BE49-F238E27FC236}">
                            <a16:creationId xmlns:a16="http://schemas.microsoft.com/office/drawing/2014/main" id="{BE69E41C-BBCF-3EEE-67F3-22782D6420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1173" y="1857707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019" name="Freeform: Shape 12018">
                        <a:extLst>
                          <a:ext uri="{FF2B5EF4-FFF2-40B4-BE49-F238E27FC236}">
                            <a16:creationId xmlns:a16="http://schemas.microsoft.com/office/drawing/2014/main" id="{2AD9FC43-E343-BED4-95C7-F6F0A08E86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4382" y="1850325"/>
                        <a:ext cx="876" cy="5066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6"/>
                          <a:gd name="connsiteX1" fmla="*/ 876 w 876"/>
                          <a:gd name="connsiteY1" fmla="*/ 4810 h 5066"/>
                          <a:gd name="connsiteX2" fmla="*/ 876 w 876"/>
                          <a:gd name="connsiteY2" fmla="*/ 0 h 5066"/>
                          <a:gd name="connsiteX3" fmla="*/ 0 w 876"/>
                          <a:gd name="connsiteY3" fmla="*/ 0 h 5066"/>
                          <a:gd name="connsiteX4" fmla="*/ 0 w 876"/>
                          <a:gd name="connsiteY4" fmla="*/ 4810 h 5066"/>
                          <a:gd name="connsiteX5" fmla="*/ 0 w 876"/>
                          <a:gd name="connsiteY5" fmla="*/ 4810 h 5066"/>
                          <a:gd name="connsiteX6" fmla="*/ 124 w 876"/>
                          <a:gd name="connsiteY6" fmla="*/ 4991 h 5066"/>
                          <a:gd name="connsiteX7" fmla="*/ 743 w 876"/>
                          <a:gd name="connsiteY7" fmla="*/ 4991 h 5066"/>
                          <a:gd name="connsiteX8" fmla="*/ 876 w 876"/>
                          <a:gd name="connsiteY8" fmla="*/ 4810 h 50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6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24" y="4991"/>
                            </a:cubicBezTo>
                            <a:cubicBezTo>
                              <a:pt x="295" y="5086"/>
                              <a:pt x="571" y="5096"/>
                              <a:pt x="743" y="4991"/>
                            </a:cubicBezTo>
                            <a:cubicBezTo>
                              <a:pt x="829" y="4934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2006" name="Freeform: Shape 12005">
                      <a:extLst>
                        <a:ext uri="{FF2B5EF4-FFF2-40B4-BE49-F238E27FC236}">
                          <a16:creationId xmlns:a16="http://schemas.microsoft.com/office/drawing/2014/main" id="{7A2CA11B-6836-F424-75E5-3C806C47D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6040" y="1847973"/>
                      <a:ext cx="77857" cy="38833"/>
                    </a:xfrm>
                    <a:custGeom>
                      <a:avLst/>
                      <a:gdLst>
                        <a:gd name="connsiteX0" fmla="*/ 39167 w 77857"/>
                        <a:gd name="connsiteY0" fmla="*/ 38833 h 38833"/>
                        <a:gd name="connsiteX1" fmla="*/ 11592 w 77857"/>
                        <a:gd name="connsiteY1" fmla="*/ 32242 h 38833"/>
                        <a:gd name="connsiteX2" fmla="*/ 0 w 77857"/>
                        <a:gd name="connsiteY2" fmla="*/ 16031 h 38833"/>
                        <a:gd name="connsiteX3" fmla="*/ 11421 w 77857"/>
                        <a:gd name="connsiteY3" fmla="*/ 0 h 38833"/>
                        <a:gd name="connsiteX4" fmla="*/ 11925 w 77857"/>
                        <a:gd name="connsiteY4" fmla="*/ 867 h 38833"/>
                        <a:gd name="connsiteX5" fmla="*/ 1010 w 77857"/>
                        <a:gd name="connsiteY5" fmla="*/ 16040 h 38833"/>
                        <a:gd name="connsiteX6" fmla="*/ 12097 w 77857"/>
                        <a:gd name="connsiteY6" fmla="*/ 31385 h 38833"/>
                        <a:gd name="connsiteX7" fmla="*/ 65932 w 77857"/>
                        <a:gd name="connsiteY7" fmla="*/ 31480 h 38833"/>
                        <a:gd name="connsiteX8" fmla="*/ 76848 w 77857"/>
                        <a:gd name="connsiteY8" fmla="*/ 16316 h 38833"/>
                        <a:gd name="connsiteX9" fmla="*/ 65761 w 77857"/>
                        <a:gd name="connsiteY9" fmla="*/ 972 h 38833"/>
                        <a:gd name="connsiteX10" fmla="*/ 66265 w 77857"/>
                        <a:gd name="connsiteY10" fmla="*/ 105 h 38833"/>
                        <a:gd name="connsiteX11" fmla="*/ 77857 w 77857"/>
                        <a:gd name="connsiteY11" fmla="*/ 16316 h 38833"/>
                        <a:gd name="connsiteX12" fmla="*/ 66437 w 77857"/>
                        <a:gd name="connsiteY12" fmla="*/ 32337 h 38833"/>
                        <a:gd name="connsiteX13" fmla="*/ 39167 w 77857"/>
                        <a:gd name="connsiteY13" fmla="*/ 38833 h 38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7857" h="38833">
                          <a:moveTo>
                            <a:pt x="39167" y="38833"/>
                          </a:moveTo>
                          <a:cubicBezTo>
                            <a:pt x="29194" y="38833"/>
                            <a:pt x="19212" y="36643"/>
                            <a:pt x="11592" y="32242"/>
                          </a:cubicBezTo>
                          <a:cubicBezTo>
                            <a:pt x="4124" y="27927"/>
                            <a:pt x="0" y="22165"/>
                            <a:pt x="0" y="16031"/>
                          </a:cubicBezTo>
                          <a:cubicBezTo>
                            <a:pt x="0" y="9944"/>
                            <a:pt x="4058" y="4248"/>
                            <a:pt x="11421" y="0"/>
                          </a:cubicBezTo>
                          <a:lnTo>
                            <a:pt x="11925" y="867"/>
                          </a:lnTo>
                          <a:cubicBezTo>
                            <a:pt x="4886" y="4934"/>
                            <a:pt x="1010" y="10325"/>
                            <a:pt x="1010" y="16040"/>
                          </a:cubicBezTo>
                          <a:cubicBezTo>
                            <a:pt x="1010" y="21803"/>
                            <a:pt x="4944" y="27261"/>
                            <a:pt x="12097" y="31385"/>
                          </a:cubicBezTo>
                          <a:cubicBezTo>
                            <a:pt x="26994" y="39967"/>
                            <a:pt x="51149" y="40015"/>
                            <a:pt x="65932" y="31480"/>
                          </a:cubicBezTo>
                          <a:cubicBezTo>
                            <a:pt x="72971" y="27413"/>
                            <a:pt x="76848" y="22031"/>
                            <a:pt x="76848" y="16316"/>
                          </a:cubicBezTo>
                          <a:cubicBezTo>
                            <a:pt x="76848" y="10554"/>
                            <a:pt x="72914" y="5096"/>
                            <a:pt x="65761" y="972"/>
                          </a:cubicBezTo>
                          <a:lnTo>
                            <a:pt x="66265" y="105"/>
                          </a:lnTo>
                          <a:cubicBezTo>
                            <a:pt x="73743" y="4420"/>
                            <a:pt x="77857" y="10182"/>
                            <a:pt x="77857" y="16316"/>
                          </a:cubicBezTo>
                          <a:cubicBezTo>
                            <a:pt x="77857" y="22403"/>
                            <a:pt x="73800" y="28089"/>
                            <a:pt x="66437" y="32337"/>
                          </a:cubicBezTo>
                          <a:cubicBezTo>
                            <a:pt x="58931" y="36671"/>
                            <a:pt x="49063" y="38833"/>
                            <a:pt x="39167" y="38833"/>
                          </a:cubicBez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007" name="Freeform: Shape 12006">
                      <a:extLst>
                        <a:ext uri="{FF2B5EF4-FFF2-40B4-BE49-F238E27FC236}">
                          <a16:creationId xmlns:a16="http://schemas.microsoft.com/office/drawing/2014/main" id="{D5C7EB0B-ED08-B6AE-0C9C-1C9D11A848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36108" y="1917953"/>
                      <a:ext cx="178717" cy="44548"/>
                    </a:xfrm>
                    <a:custGeom>
                      <a:avLst/>
                      <a:gdLst>
                        <a:gd name="connsiteX0" fmla="*/ 107175 w 178717"/>
                        <a:gd name="connsiteY0" fmla="*/ 31804 h 44548"/>
                        <a:gd name="connsiteX1" fmla="*/ 107175 w 178717"/>
                        <a:gd name="connsiteY1" fmla="*/ 6963 h 44548"/>
                        <a:gd name="connsiteX2" fmla="*/ 38462 w 178717"/>
                        <a:gd name="connsiteY2" fmla="*/ 0 h 44548"/>
                        <a:gd name="connsiteX3" fmla="*/ 0 w 178717"/>
                        <a:gd name="connsiteY3" fmla="*/ 22203 h 44548"/>
                        <a:gd name="connsiteX4" fmla="*/ 74571 w 178717"/>
                        <a:gd name="connsiteY4" fmla="*/ 29766 h 44548"/>
                        <a:gd name="connsiteX5" fmla="*/ 65808 w 178717"/>
                        <a:gd name="connsiteY5" fmla="*/ 34947 h 44548"/>
                        <a:gd name="connsiteX6" fmla="*/ 125359 w 178717"/>
                        <a:gd name="connsiteY6" fmla="*/ 44548 h 44548"/>
                        <a:gd name="connsiteX7" fmla="*/ 178718 w 178717"/>
                        <a:gd name="connsiteY7" fmla="*/ 44548 h 4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8717" h="44548">
                          <a:moveTo>
                            <a:pt x="107175" y="31804"/>
                          </a:moveTo>
                          <a:lnTo>
                            <a:pt x="107175" y="6963"/>
                          </a:lnTo>
                          <a:lnTo>
                            <a:pt x="38462" y="0"/>
                          </a:lnTo>
                          <a:lnTo>
                            <a:pt x="0" y="22203"/>
                          </a:lnTo>
                          <a:lnTo>
                            <a:pt x="74571" y="29766"/>
                          </a:lnTo>
                          <a:lnTo>
                            <a:pt x="65808" y="34947"/>
                          </a:lnTo>
                          <a:lnTo>
                            <a:pt x="125359" y="44548"/>
                          </a:lnTo>
                          <a:lnTo>
                            <a:pt x="178718" y="44548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939" name="Graphic 7674">
                    <a:extLst>
                      <a:ext uri="{FF2B5EF4-FFF2-40B4-BE49-F238E27FC236}">
                        <a16:creationId xmlns:a16="http://schemas.microsoft.com/office/drawing/2014/main" id="{D7F1C30A-C630-14A9-6F3C-4B378FCE5088}"/>
                      </a:ext>
                    </a:extLst>
                  </p:cNvPr>
                  <p:cNvGrpSpPr/>
                  <p:nvPr/>
                </p:nvGrpSpPr>
                <p:grpSpPr>
                  <a:xfrm>
                    <a:off x="15909645" y="1632974"/>
                    <a:ext cx="251336" cy="402536"/>
                    <a:chOff x="15909645" y="1632974"/>
                    <a:chExt cx="251336" cy="402536"/>
                  </a:xfrm>
                  <a:solidFill>
                    <a:schemeClr val="accent1"/>
                  </a:solidFill>
                </p:grpSpPr>
                <p:grpSp>
                  <p:nvGrpSpPr>
                    <p:cNvPr id="11940" name="Graphic 7674">
                      <a:extLst>
                        <a:ext uri="{FF2B5EF4-FFF2-40B4-BE49-F238E27FC236}">
                          <a16:creationId xmlns:a16="http://schemas.microsoft.com/office/drawing/2014/main" id="{A7E59384-8894-0179-F346-378C5A06FE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16830" y="1936641"/>
                      <a:ext cx="144151" cy="98869"/>
                      <a:chOff x="16016830" y="1936641"/>
                      <a:chExt cx="144151" cy="98869"/>
                    </a:xfrm>
                    <a:solidFill>
                      <a:schemeClr val="accent1"/>
                    </a:solidFill>
                  </p:grpSpPr>
                  <p:sp>
                    <p:nvSpPr>
                      <p:cNvPr id="11987" name="Freeform: Shape 11986">
                        <a:extLst>
                          <a:ext uri="{FF2B5EF4-FFF2-40B4-BE49-F238E27FC236}">
                            <a16:creationId xmlns:a16="http://schemas.microsoft.com/office/drawing/2014/main" id="{217DCE58-3E0D-372E-5440-A8AF55C8D4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6830" y="1978570"/>
                        <a:ext cx="71542" cy="56940"/>
                      </a:xfrm>
                      <a:custGeom>
                        <a:avLst/>
                        <a:gdLst>
                          <a:gd name="connsiteX0" fmla="*/ 0 w 71542"/>
                          <a:gd name="connsiteY0" fmla="*/ 44196 h 56940"/>
                          <a:gd name="connsiteX1" fmla="*/ 71542 w 71542"/>
                          <a:gd name="connsiteY1" fmla="*/ 56940 h 56940"/>
                          <a:gd name="connsiteX2" fmla="*/ 71542 w 71542"/>
                          <a:gd name="connsiteY2" fmla="*/ 41300 h 56940"/>
                          <a:gd name="connsiteX3" fmla="*/ 0 w 71542"/>
                          <a:gd name="connsiteY3" fmla="*/ 0 h 569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1542" h="56940">
                            <a:moveTo>
                              <a:pt x="0" y="44196"/>
                            </a:moveTo>
                            <a:lnTo>
                              <a:pt x="71542" y="56940"/>
                            </a:lnTo>
                            <a:lnTo>
                              <a:pt x="71542" y="41300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8" name="Freeform: Shape 11987">
                        <a:extLst>
                          <a:ext uri="{FF2B5EF4-FFF2-40B4-BE49-F238E27FC236}">
                            <a16:creationId xmlns:a16="http://schemas.microsoft.com/office/drawing/2014/main" id="{7A528F2B-60F1-1358-E1D3-97FDE2A260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6830" y="1936641"/>
                        <a:ext cx="144151" cy="83229"/>
                      </a:xfrm>
                      <a:custGeom>
                        <a:avLst/>
                        <a:gdLst>
                          <a:gd name="connsiteX0" fmla="*/ 0 w 144151"/>
                          <a:gd name="connsiteY0" fmla="*/ 41929 h 83229"/>
                          <a:gd name="connsiteX1" fmla="*/ 71542 w 144151"/>
                          <a:gd name="connsiteY1" fmla="*/ 83230 h 83229"/>
                          <a:gd name="connsiteX2" fmla="*/ 144151 w 144151"/>
                          <a:gd name="connsiteY2" fmla="*/ 41300 h 83229"/>
                          <a:gd name="connsiteX3" fmla="*/ 72609 w 144151"/>
                          <a:gd name="connsiteY3" fmla="*/ 0 h 83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151" h="83229">
                            <a:moveTo>
                              <a:pt x="0" y="41929"/>
                            </a:moveTo>
                            <a:lnTo>
                              <a:pt x="71542" y="83230"/>
                            </a:lnTo>
                            <a:lnTo>
                              <a:pt x="144151" y="41300"/>
                            </a:lnTo>
                            <a:lnTo>
                              <a:pt x="72609" y="0"/>
                            </a:lnTo>
                            <a:close/>
                          </a:path>
                        </a:pathLst>
                      </a:custGeom>
                      <a:solidFill>
                        <a:srgbClr val="D7D1C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9" name="Freeform: Shape 11988">
                        <a:extLst>
                          <a:ext uri="{FF2B5EF4-FFF2-40B4-BE49-F238E27FC236}">
                            <a16:creationId xmlns:a16="http://schemas.microsoft.com/office/drawing/2014/main" id="{D77E6831-BCF7-62C6-D687-919DA35AB1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6830" y="1952891"/>
                        <a:ext cx="64798" cy="35842"/>
                      </a:xfrm>
                      <a:custGeom>
                        <a:avLst/>
                        <a:gdLst>
                          <a:gd name="connsiteX0" fmla="*/ 17612 w 64798"/>
                          <a:gd name="connsiteY0" fmla="*/ 35843 h 35842"/>
                          <a:gd name="connsiteX1" fmla="*/ 55854 w 64798"/>
                          <a:gd name="connsiteY1" fmla="*/ 35843 h 35842"/>
                          <a:gd name="connsiteX2" fmla="*/ 64799 w 64798"/>
                          <a:gd name="connsiteY2" fmla="*/ 0 h 35842"/>
                          <a:gd name="connsiteX3" fmla="*/ 44463 w 64798"/>
                          <a:gd name="connsiteY3" fmla="*/ 0 h 35842"/>
                          <a:gd name="connsiteX4" fmla="*/ 0 w 64798"/>
                          <a:gd name="connsiteY4" fmla="*/ 25679 h 35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798" h="35842">
                            <a:moveTo>
                              <a:pt x="17612" y="35843"/>
                            </a:moveTo>
                            <a:lnTo>
                              <a:pt x="55854" y="35843"/>
                            </a:lnTo>
                            <a:lnTo>
                              <a:pt x="64799" y="0"/>
                            </a:lnTo>
                            <a:lnTo>
                              <a:pt x="44463" y="0"/>
                            </a:lnTo>
                            <a:lnTo>
                              <a:pt x="0" y="25679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50000"/>
                          <a:alpha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90" name="Freeform: Shape 11989">
                        <a:extLst>
                          <a:ext uri="{FF2B5EF4-FFF2-40B4-BE49-F238E27FC236}">
                            <a16:creationId xmlns:a16="http://schemas.microsoft.com/office/drawing/2014/main" id="{BF7A2728-F250-C416-AFBA-AB0B37A17B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8372" y="1977941"/>
                        <a:ext cx="72609" cy="57569"/>
                      </a:xfrm>
                      <a:custGeom>
                        <a:avLst/>
                        <a:gdLst>
                          <a:gd name="connsiteX0" fmla="*/ 72609 w 72609"/>
                          <a:gd name="connsiteY0" fmla="*/ 0 h 57569"/>
                          <a:gd name="connsiteX1" fmla="*/ 0 w 72609"/>
                          <a:gd name="connsiteY1" fmla="*/ 41929 h 57569"/>
                          <a:gd name="connsiteX2" fmla="*/ 0 w 72609"/>
                          <a:gd name="connsiteY2" fmla="*/ 57569 h 57569"/>
                          <a:gd name="connsiteX3" fmla="*/ 72609 w 72609"/>
                          <a:gd name="connsiteY3" fmla="*/ 15650 h 575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2609" h="57569">
                            <a:moveTo>
                              <a:pt x="72609" y="0"/>
                            </a:moveTo>
                            <a:lnTo>
                              <a:pt x="0" y="41929"/>
                            </a:lnTo>
                            <a:lnTo>
                              <a:pt x="0" y="57569"/>
                            </a:lnTo>
                            <a:lnTo>
                              <a:pt x="72609" y="15650"/>
                            </a:ln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1941" name="Freeform: Shape 11940">
                      <a:extLst>
                        <a:ext uri="{FF2B5EF4-FFF2-40B4-BE49-F238E27FC236}">
                          <a16:creationId xmlns:a16="http://schemas.microsoft.com/office/drawing/2014/main" id="{816F3C50-6FC7-AEE0-2964-E9F30DCD7B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0643" y="1955725"/>
                      <a:ext cx="75731" cy="43727"/>
                    </a:xfrm>
                    <a:custGeom>
                      <a:avLst/>
                      <a:gdLst>
                        <a:gd name="connsiteX0" fmla="*/ 64723 w 75731"/>
                        <a:gd name="connsiteY0" fmla="*/ 37370 h 43727"/>
                        <a:gd name="connsiteX1" fmla="*/ 11173 w 75731"/>
                        <a:gd name="connsiteY1" fmla="*/ 37275 h 43727"/>
                        <a:gd name="connsiteX2" fmla="*/ 11002 w 75731"/>
                        <a:gd name="connsiteY2" fmla="*/ 6357 h 43727"/>
                        <a:gd name="connsiteX3" fmla="*/ 64551 w 75731"/>
                        <a:gd name="connsiteY3" fmla="*/ 6452 h 43727"/>
                        <a:gd name="connsiteX4" fmla="*/ 64723 w 75731"/>
                        <a:gd name="connsiteY4" fmla="*/ 37370 h 43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31" h="43727">
                          <a:moveTo>
                            <a:pt x="64723" y="37370"/>
                          </a:moveTo>
                          <a:cubicBezTo>
                            <a:pt x="49978" y="45886"/>
                            <a:pt x="26004" y="45838"/>
                            <a:pt x="11173" y="37275"/>
                          </a:cubicBezTo>
                          <a:cubicBezTo>
                            <a:pt x="-3657" y="28712"/>
                            <a:pt x="-3734" y="14872"/>
                            <a:pt x="11002" y="6357"/>
                          </a:cubicBezTo>
                          <a:cubicBezTo>
                            <a:pt x="25737" y="-2159"/>
                            <a:pt x="49721" y="-2111"/>
                            <a:pt x="64551" y="6452"/>
                          </a:cubicBezTo>
                          <a:cubicBezTo>
                            <a:pt x="79391" y="15015"/>
                            <a:pt x="79467" y="28855"/>
                            <a:pt x="64723" y="37370"/>
                          </a:cubicBezTo>
                          <a:close/>
                        </a:path>
                      </a:pathLst>
                    </a:custGeom>
                    <a:solidFill>
                      <a:srgbClr val="A6857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2" name="Freeform: Shape 11941">
                      <a:extLst>
                        <a:ext uri="{FF2B5EF4-FFF2-40B4-BE49-F238E27FC236}">
                          <a16:creationId xmlns:a16="http://schemas.microsoft.com/office/drawing/2014/main" id="{4F6A88E2-2769-D87A-C6C5-7BFEC57546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0646" y="1959577"/>
                      <a:ext cx="46937" cy="35842"/>
                    </a:xfrm>
                    <a:custGeom>
                      <a:avLst/>
                      <a:gdLst>
                        <a:gd name="connsiteX0" fmla="*/ 46937 w 46937"/>
                        <a:gd name="connsiteY0" fmla="*/ 0 h 35842"/>
                        <a:gd name="connsiteX1" fmla="*/ 16257 w 46937"/>
                        <a:gd name="connsiteY1" fmla="*/ 0 h 35842"/>
                        <a:gd name="connsiteX2" fmla="*/ 11009 w 46937"/>
                        <a:gd name="connsiteY2" fmla="*/ 2505 h 35842"/>
                        <a:gd name="connsiteX3" fmla="*/ 11180 w 46937"/>
                        <a:gd name="connsiteY3" fmla="*/ 33423 h 35842"/>
                        <a:gd name="connsiteX4" fmla="*/ 16209 w 46937"/>
                        <a:gd name="connsiteY4" fmla="*/ 35843 h 35842"/>
                        <a:gd name="connsiteX5" fmla="*/ 38003 w 46937"/>
                        <a:gd name="connsiteY5" fmla="*/ 35843 h 35842"/>
                        <a:gd name="connsiteX6" fmla="*/ 46937 w 46937"/>
                        <a:gd name="connsiteY6" fmla="*/ 0 h 3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937" h="35842">
                          <a:moveTo>
                            <a:pt x="46937" y="0"/>
                          </a:moveTo>
                          <a:lnTo>
                            <a:pt x="16257" y="0"/>
                          </a:lnTo>
                          <a:cubicBezTo>
                            <a:pt x="14409" y="733"/>
                            <a:pt x="12647" y="1562"/>
                            <a:pt x="11009" y="2505"/>
                          </a:cubicBezTo>
                          <a:cubicBezTo>
                            <a:pt x="-3736" y="11011"/>
                            <a:pt x="-3660" y="24860"/>
                            <a:pt x="11180" y="33423"/>
                          </a:cubicBezTo>
                          <a:cubicBezTo>
                            <a:pt x="12752" y="34328"/>
                            <a:pt x="14447" y="35128"/>
                            <a:pt x="16209" y="35843"/>
                          </a:cubicBezTo>
                          <a:lnTo>
                            <a:pt x="38003" y="35843"/>
                          </a:lnTo>
                          <a:lnTo>
                            <a:pt x="46937" y="0"/>
                          </a:lnTo>
                          <a:close/>
                        </a:path>
                      </a:pathLst>
                    </a:custGeom>
                    <a:solidFill>
                      <a:srgbClr val="86729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3" name="Freeform: Shape 11942">
                      <a:extLst>
                        <a:ext uri="{FF2B5EF4-FFF2-40B4-BE49-F238E27FC236}">
                          <a16:creationId xmlns:a16="http://schemas.microsoft.com/office/drawing/2014/main" id="{C3F9498D-7DE7-4F18-319F-9D57227EB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0682" y="1955725"/>
                      <a:ext cx="75660" cy="27321"/>
                    </a:xfrm>
                    <a:custGeom>
                      <a:avLst/>
                      <a:gdLst>
                        <a:gd name="connsiteX0" fmla="*/ 11753 w 75660"/>
                        <a:gd name="connsiteY0" fmla="*/ 11177 h 27321"/>
                        <a:gd name="connsiteX1" fmla="*/ 63741 w 75660"/>
                        <a:gd name="connsiteY1" fmla="*/ 11272 h 27321"/>
                        <a:gd name="connsiteX2" fmla="*/ 74513 w 75660"/>
                        <a:gd name="connsiteY2" fmla="*/ 27321 h 27321"/>
                        <a:gd name="connsiteX3" fmla="*/ 64522 w 75660"/>
                        <a:gd name="connsiteY3" fmla="*/ 6452 h 27321"/>
                        <a:gd name="connsiteX4" fmla="*/ 10972 w 75660"/>
                        <a:gd name="connsiteY4" fmla="*/ 6357 h 27321"/>
                        <a:gd name="connsiteX5" fmla="*/ 1142 w 75660"/>
                        <a:gd name="connsiteY5" fmla="*/ 27055 h 27321"/>
                        <a:gd name="connsiteX6" fmla="*/ 11753 w 75660"/>
                        <a:gd name="connsiteY6" fmla="*/ 11177 h 27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660" h="27321">
                          <a:moveTo>
                            <a:pt x="11753" y="11177"/>
                          </a:moveTo>
                          <a:cubicBezTo>
                            <a:pt x="26069" y="2909"/>
                            <a:pt x="49348" y="2956"/>
                            <a:pt x="63741" y="11272"/>
                          </a:cubicBezTo>
                          <a:cubicBezTo>
                            <a:pt x="71399" y="15691"/>
                            <a:pt x="74961" y="21559"/>
                            <a:pt x="74513" y="27321"/>
                          </a:cubicBezTo>
                          <a:cubicBezTo>
                            <a:pt x="77657" y="20101"/>
                            <a:pt x="74342" y="12119"/>
                            <a:pt x="64522" y="6452"/>
                          </a:cubicBezTo>
                          <a:cubicBezTo>
                            <a:pt x="49691" y="-2111"/>
                            <a:pt x="25717" y="-2159"/>
                            <a:pt x="10972" y="6357"/>
                          </a:cubicBezTo>
                          <a:cubicBezTo>
                            <a:pt x="1276" y="11958"/>
                            <a:pt x="-1973" y="19863"/>
                            <a:pt x="1142" y="27055"/>
                          </a:cubicBezTo>
                          <a:cubicBezTo>
                            <a:pt x="694" y="21330"/>
                            <a:pt x="4200" y="15539"/>
                            <a:pt x="11753" y="11177"/>
                          </a:cubicBezTo>
                          <a:close/>
                        </a:path>
                      </a:pathLst>
                    </a:custGeom>
                    <a:solidFill>
                      <a:srgbClr val="555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4" name="Freeform: Shape 11943">
                      <a:extLst>
                        <a:ext uri="{FF2B5EF4-FFF2-40B4-BE49-F238E27FC236}">
                          <a16:creationId xmlns:a16="http://schemas.microsoft.com/office/drawing/2014/main" id="{2C214F98-035D-64C7-50C2-9623FDD49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7635" y="1949481"/>
                      <a:ext cx="61751" cy="45941"/>
                    </a:xfrm>
                    <a:custGeom>
                      <a:avLst/>
                      <a:gdLst>
                        <a:gd name="connsiteX0" fmla="*/ 61751 w 61751"/>
                        <a:gd name="connsiteY0" fmla="*/ 28108 h 45941"/>
                        <a:gd name="connsiteX1" fmla="*/ 61751 w 61751"/>
                        <a:gd name="connsiteY1" fmla="*/ 28108 h 45941"/>
                        <a:gd name="connsiteX2" fmla="*/ 61751 w 61751"/>
                        <a:gd name="connsiteY2" fmla="*/ 0 h 45941"/>
                        <a:gd name="connsiteX3" fmla="*/ 0 w 61751"/>
                        <a:gd name="connsiteY3" fmla="*/ 0 h 45941"/>
                        <a:gd name="connsiteX4" fmla="*/ 0 w 61751"/>
                        <a:gd name="connsiteY4" fmla="*/ 27984 h 45941"/>
                        <a:gd name="connsiteX5" fmla="*/ 0 w 61751"/>
                        <a:gd name="connsiteY5" fmla="*/ 27984 h 45941"/>
                        <a:gd name="connsiteX6" fmla="*/ 9106 w 61751"/>
                        <a:gd name="connsiteY6" fmla="*/ 40681 h 45941"/>
                        <a:gd name="connsiteX7" fmla="*/ 52778 w 61751"/>
                        <a:gd name="connsiteY7" fmla="*/ 40758 h 45941"/>
                        <a:gd name="connsiteX8" fmla="*/ 61751 w 61751"/>
                        <a:gd name="connsiteY8" fmla="*/ 28108 h 4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45941">
                          <a:moveTo>
                            <a:pt x="61751" y="28108"/>
                          </a:moveTo>
                          <a:lnTo>
                            <a:pt x="61751" y="28108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27984"/>
                          </a:lnTo>
                          <a:lnTo>
                            <a:pt x="0" y="27984"/>
                          </a:lnTo>
                          <a:cubicBezTo>
                            <a:pt x="-10" y="32576"/>
                            <a:pt x="3029" y="37167"/>
                            <a:pt x="9106" y="40681"/>
                          </a:cubicBezTo>
                          <a:cubicBezTo>
                            <a:pt x="21203" y="47663"/>
                            <a:pt x="40748" y="47701"/>
                            <a:pt x="52778" y="40758"/>
                          </a:cubicBezTo>
                          <a:cubicBezTo>
                            <a:pt x="58807" y="37262"/>
                            <a:pt x="61798" y="32690"/>
                            <a:pt x="61751" y="28108"/>
                          </a:cubicBez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5" name="Freeform: Shape 11944">
                      <a:extLst>
                        <a:ext uri="{FF2B5EF4-FFF2-40B4-BE49-F238E27FC236}">
                          <a16:creationId xmlns:a16="http://schemas.microsoft.com/office/drawing/2014/main" id="{DCD4B3A6-D411-D0BB-2145-22F1683E66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7635" y="1952824"/>
                      <a:ext cx="61751" cy="25748"/>
                    </a:xfrm>
                    <a:custGeom>
                      <a:avLst/>
                      <a:gdLst>
                        <a:gd name="connsiteX0" fmla="*/ 0 w 61751"/>
                        <a:gd name="connsiteY0" fmla="*/ 7791 h 25748"/>
                        <a:gd name="connsiteX1" fmla="*/ 0 w 61751"/>
                        <a:gd name="connsiteY1" fmla="*/ 7791 h 25748"/>
                        <a:gd name="connsiteX2" fmla="*/ 9106 w 61751"/>
                        <a:gd name="connsiteY2" fmla="*/ 20488 h 25748"/>
                        <a:gd name="connsiteX3" fmla="*/ 52778 w 61751"/>
                        <a:gd name="connsiteY3" fmla="*/ 20564 h 25748"/>
                        <a:gd name="connsiteX4" fmla="*/ 61751 w 61751"/>
                        <a:gd name="connsiteY4" fmla="*/ 7915 h 25748"/>
                        <a:gd name="connsiteX5" fmla="*/ 61751 w 61751"/>
                        <a:gd name="connsiteY5" fmla="*/ 7915 h 25748"/>
                        <a:gd name="connsiteX6" fmla="*/ 61751 w 61751"/>
                        <a:gd name="connsiteY6" fmla="*/ 0 h 25748"/>
                        <a:gd name="connsiteX7" fmla="*/ 0 w 61751"/>
                        <a:gd name="connsiteY7" fmla="*/ 0 h 25748"/>
                        <a:gd name="connsiteX8" fmla="*/ 0 w 61751"/>
                        <a:gd name="connsiteY8" fmla="*/ 7791 h 25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1751" h="25748">
                          <a:moveTo>
                            <a:pt x="0" y="7791"/>
                          </a:moveTo>
                          <a:lnTo>
                            <a:pt x="0" y="7791"/>
                          </a:lnTo>
                          <a:cubicBezTo>
                            <a:pt x="0" y="12373"/>
                            <a:pt x="3029" y="16974"/>
                            <a:pt x="9106" y="20488"/>
                          </a:cubicBezTo>
                          <a:cubicBezTo>
                            <a:pt x="21203" y="27470"/>
                            <a:pt x="40748" y="27508"/>
                            <a:pt x="52778" y="20564"/>
                          </a:cubicBezTo>
                          <a:cubicBezTo>
                            <a:pt x="58817" y="17078"/>
                            <a:pt x="61798" y="12497"/>
                            <a:pt x="61751" y="7915"/>
                          </a:cubicBezTo>
                          <a:lnTo>
                            <a:pt x="61751" y="7915"/>
                          </a:lnTo>
                          <a:lnTo>
                            <a:pt x="61751" y="0"/>
                          </a:lnTo>
                          <a:lnTo>
                            <a:pt x="0" y="0"/>
                          </a:lnTo>
                          <a:lnTo>
                            <a:pt x="0" y="7791"/>
                          </a:lnTo>
                          <a:close/>
                        </a:path>
                      </a:pathLst>
                    </a:custGeom>
                    <a:solidFill>
                      <a:srgbClr val="2B31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6" name="Freeform: Shape 11945">
                      <a:extLst>
                        <a:ext uri="{FF2B5EF4-FFF2-40B4-BE49-F238E27FC236}">
                          <a16:creationId xmlns:a16="http://schemas.microsoft.com/office/drawing/2014/main" id="{7790F5A9-459F-A5F5-753B-B05D396EB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7630" y="1931647"/>
                      <a:ext cx="61756" cy="35656"/>
                    </a:xfrm>
                    <a:custGeom>
                      <a:avLst/>
                      <a:gdLst>
                        <a:gd name="connsiteX0" fmla="*/ 52783 w 61756"/>
                        <a:gd name="connsiteY0" fmla="*/ 30473 h 35656"/>
                        <a:gd name="connsiteX1" fmla="*/ 9111 w 61756"/>
                        <a:gd name="connsiteY1" fmla="*/ 30397 h 35656"/>
                        <a:gd name="connsiteX2" fmla="*/ 8977 w 61756"/>
                        <a:gd name="connsiteY2" fmla="*/ 5184 h 35656"/>
                        <a:gd name="connsiteX3" fmla="*/ 52650 w 61756"/>
                        <a:gd name="connsiteY3" fmla="*/ 5260 h 35656"/>
                        <a:gd name="connsiteX4" fmla="*/ 52783 w 61756"/>
                        <a:gd name="connsiteY4" fmla="*/ 30473 h 3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756" h="35656">
                          <a:moveTo>
                            <a:pt x="52783" y="30473"/>
                          </a:moveTo>
                          <a:cubicBezTo>
                            <a:pt x="40762" y="37417"/>
                            <a:pt x="21208" y="37379"/>
                            <a:pt x="9111" y="30397"/>
                          </a:cubicBezTo>
                          <a:cubicBezTo>
                            <a:pt x="-2986" y="23415"/>
                            <a:pt x="-3043" y="12128"/>
                            <a:pt x="8977" y="5184"/>
                          </a:cubicBezTo>
                          <a:cubicBezTo>
                            <a:pt x="20998" y="-1760"/>
                            <a:pt x="40553" y="-1722"/>
                            <a:pt x="52650" y="5260"/>
                          </a:cubicBezTo>
                          <a:cubicBezTo>
                            <a:pt x="64737" y="12252"/>
                            <a:pt x="64804" y="23539"/>
                            <a:pt x="52783" y="30473"/>
                          </a:cubicBezTo>
                          <a:close/>
                        </a:path>
                      </a:pathLst>
                    </a:custGeom>
                    <a:solidFill>
                      <a:srgbClr val="8D9E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7" name="Freeform: Shape 11946">
                      <a:extLst>
                        <a:ext uri="{FF2B5EF4-FFF2-40B4-BE49-F238E27FC236}">
                          <a16:creationId xmlns:a16="http://schemas.microsoft.com/office/drawing/2014/main" id="{309983D7-9E87-497D-0DF5-07380C80C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7547" y="1925830"/>
                      <a:ext cx="81923" cy="47301"/>
                    </a:xfrm>
                    <a:custGeom>
                      <a:avLst/>
                      <a:gdLst>
                        <a:gd name="connsiteX0" fmla="*/ 70020 w 81923"/>
                        <a:gd name="connsiteY0" fmla="*/ 40424 h 47301"/>
                        <a:gd name="connsiteX1" fmla="*/ 12089 w 81923"/>
                        <a:gd name="connsiteY1" fmla="*/ 40319 h 47301"/>
                        <a:gd name="connsiteX2" fmla="*/ 11908 w 81923"/>
                        <a:gd name="connsiteY2" fmla="*/ 6877 h 47301"/>
                        <a:gd name="connsiteX3" fmla="*/ 69839 w 81923"/>
                        <a:gd name="connsiteY3" fmla="*/ 6982 h 47301"/>
                        <a:gd name="connsiteX4" fmla="*/ 70020 w 81923"/>
                        <a:gd name="connsiteY4" fmla="*/ 40424 h 4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301">
                          <a:moveTo>
                            <a:pt x="70020" y="40424"/>
                          </a:moveTo>
                          <a:cubicBezTo>
                            <a:pt x="54075" y="4963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3"/>
                            <a:pt x="53789" y="-2286"/>
                            <a:pt x="69839" y="6982"/>
                          </a:cubicBezTo>
                          <a:cubicBezTo>
                            <a:pt x="85879" y="16240"/>
                            <a:pt x="85965" y="31214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8F664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8" name="Freeform: Shape 11947">
                      <a:extLst>
                        <a:ext uri="{FF2B5EF4-FFF2-40B4-BE49-F238E27FC236}">
                          <a16:creationId xmlns:a16="http://schemas.microsoft.com/office/drawing/2014/main" id="{9927A225-18F0-54E8-D7B6-C778BFF7A8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7547" y="1923420"/>
                      <a:ext cx="81923" cy="47301"/>
                    </a:xfrm>
                    <a:custGeom>
                      <a:avLst/>
                      <a:gdLst>
                        <a:gd name="connsiteX0" fmla="*/ 70020 w 81923"/>
                        <a:gd name="connsiteY0" fmla="*/ 40424 h 47301"/>
                        <a:gd name="connsiteX1" fmla="*/ 12089 w 81923"/>
                        <a:gd name="connsiteY1" fmla="*/ 40319 h 47301"/>
                        <a:gd name="connsiteX2" fmla="*/ 11908 w 81923"/>
                        <a:gd name="connsiteY2" fmla="*/ 6877 h 47301"/>
                        <a:gd name="connsiteX3" fmla="*/ 69839 w 81923"/>
                        <a:gd name="connsiteY3" fmla="*/ 6982 h 47301"/>
                        <a:gd name="connsiteX4" fmla="*/ 70020 w 81923"/>
                        <a:gd name="connsiteY4" fmla="*/ 40424 h 4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23" h="47301">
                          <a:moveTo>
                            <a:pt x="70020" y="40424"/>
                          </a:moveTo>
                          <a:cubicBezTo>
                            <a:pt x="54075" y="49635"/>
                            <a:pt x="28138" y="49587"/>
                            <a:pt x="12089" y="40319"/>
                          </a:cubicBezTo>
                          <a:cubicBezTo>
                            <a:pt x="-3961" y="31052"/>
                            <a:pt x="-4037" y="16078"/>
                            <a:pt x="11908" y="6877"/>
                          </a:cubicBezTo>
                          <a:cubicBezTo>
                            <a:pt x="27852" y="-2333"/>
                            <a:pt x="53789" y="-2286"/>
                            <a:pt x="69839" y="6982"/>
                          </a:cubicBezTo>
                          <a:cubicBezTo>
                            <a:pt x="85879" y="16240"/>
                            <a:pt x="85965" y="31214"/>
                            <a:pt x="70020" y="40424"/>
                          </a:cubicBezTo>
                          <a:close/>
                        </a:path>
                      </a:pathLst>
                    </a:custGeom>
                    <a:solidFill>
                      <a:srgbClr val="BA9E9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49" name="Freeform: Shape 11948">
                      <a:extLst>
                        <a:ext uri="{FF2B5EF4-FFF2-40B4-BE49-F238E27FC236}">
                          <a16:creationId xmlns:a16="http://schemas.microsoft.com/office/drawing/2014/main" id="{C7ECC6CD-969A-25D5-2960-D7B4CE0D7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7572" y="1935784"/>
                      <a:ext cx="48191" cy="27479"/>
                    </a:xfrm>
                    <a:custGeom>
                      <a:avLst/>
                      <a:gdLst>
                        <a:gd name="connsiteX0" fmla="*/ 48191 w 48191"/>
                        <a:gd name="connsiteY0" fmla="*/ 0 h 27479"/>
                        <a:gd name="connsiteX1" fmla="*/ 4824 w 48191"/>
                        <a:gd name="connsiteY1" fmla="*/ 0 h 27479"/>
                        <a:gd name="connsiteX2" fmla="*/ 11330 w 48191"/>
                        <a:gd name="connsiteY2" fmla="*/ 27480 h 27479"/>
                        <a:gd name="connsiteX3" fmla="*/ 41333 w 48191"/>
                        <a:gd name="connsiteY3" fmla="*/ 27480 h 27479"/>
                        <a:gd name="connsiteX4" fmla="*/ 48191 w 48191"/>
                        <a:gd name="connsiteY4" fmla="*/ 0 h 27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91" h="27479">
                          <a:moveTo>
                            <a:pt x="48191" y="0"/>
                          </a:moveTo>
                          <a:lnTo>
                            <a:pt x="4824" y="0"/>
                          </a:lnTo>
                          <a:cubicBezTo>
                            <a:pt x="-3329" y="8763"/>
                            <a:pt x="-1139" y="19898"/>
                            <a:pt x="11330" y="27480"/>
                          </a:cubicBezTo>
                          <a:lnTo>
                            <a:pt x="41333" y="27480"/>
                          </a:lnTo>
                          <a:lnTo>
                            <a:pt x="48191" y="0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50" name="Freeform: Shape 11949">
                      <a:extLst>
                        <a:ext uri="{FF2B5EF4-FFF2-40B4-BE49-F238E27FC236}">
                          <a16:creationId xmlns:a16="http://schemas.microsoft.com/office/drawing/2014/main" id="{C9C87D52-B978-4B33-E1B7-BBC383D1B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60902" y="1914264"/>
                      <a:ext cx="55045" cy="7870"/>
                    </a:xfrm>
                    <a:custGeom>
                      <a:avLst/>
                      <a:gdLst>
                        <a:gd name="connsiteX0" fmla="*/ 54340 w 55045"/>
                        <a:gd name="connsiteY0" fmla="*/ 7870 h 7870"/>
                        <a:gd name="connsiteX1" fmla="*/ 714 w 55045"/>
                        <a:gd name="connsiteY1" fmla="*/ 7765 h 7870"/>
                        <a:gd name="connsiteX2" fmla="*/ 0 w 55045"/>
                        <a:gd name="connsiteY2" fmla="*/ 6527 h 7870"/>
                        <a:gd name="connsiteX3" fmla="*/ 55045 w 55045"/>
                        <a:gd name="connsiteY3" fmla="*/ 6632 h 7870"/>
                        <a:gd name="connsiteX4" fmla="*/ 54340 w 55045"/>
                        <a:gd name="connsiteY4" fmla="*/ 7870 h 7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45" h="7870">
                          <a:moveTo>
                            <a:pt x="54340" y="7870"/>
                          </a:moveTo>
                          <a:cubicBezTo>
                            <a:pt x="39510" y="-683"/>
                            <a:pt x="15459" y="-740"/>
                            <a:pt x="714" y="7765"/>
                          </a:cubicBezTo>
                          <a:lnTo>
                            <a:pt x="0" y="6527"/>
                          </a:lnTo>
                          <a:cubicBezTo>
                            <a:pt x="15126" y="-2207"/>
                            <a:pt x="39815" y="-2179"/>
                            <a:pt x="55045" y="6632"/>
                          </a:cubicBezTo>
                          <a:lnTo>
                            <a:pt x="54340" y="7870"/>
                          </a:lnTo>
                          <a:close/>
                        </a:path>
                      </a:pathLst>
                    </a:custGeom>
                    <a:solidFill>
                      <a:srgbClr val="D7D1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951" name="Graphic 7674">
                      <a:extLst>
                        <a:ext uri="{FF2B5EF4-FFF2-40B4-BE49-F238E27FC236}">
                          <a16:creationId xmlns:a16="http://schemas.microsoft.com/office/drawing/2014/main" id="{AB1560B3-07D5-5A93-BE7D-9826BDF883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60778" y="1669041"/>
                      <a:ext cx="55460" cy="294234"/>
                      <a:chOff x="16060778" y="1669041"/>
                      <a:chExt cx="55460" cy="294234"/>
                    </a:xfrm>
                    <a:solidFill>
                      <a:schemeClr val="accent1"/>
                    </a:solidFill>
                  </p:grpSpPr>
                  <p:sp>
                    <p:nvSpPr>
                      <p:cNvPr id="11984" name="Freeform: Shape 11983">
                        <a:extLst>
                          <a:ext uri="{FF2B5EF4-FFF2-40B4-BE49-F238E27FC236}">
                            <a16:creationId xmlns:a16="http://schemas.microsoft.com/office/drawing/2014/main" id="{294EDD5E-5A5C-D395-A916-01D63245F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779" y="1669041"/>
                        <a:ext cx="55459" cy="32013"/>
                      </a:xfrm>
                      <a:custGeom>
                        <a:avLst/>
                        <a:gdLst>
                          <a:gd name="connsiteX0" fmla="*/ 47395 w 55459"/>
                          <a:gd name="connsiteY0" fmla="*/ 27361 h 32013"/>
                          <a:gd name="connsiteX1" fmla="*/ 8181 w 55459"/>
                          <a:gd name="connsiteY1" fmla="*/ 27294 h 32013"/>
                          <a:gd name="connsiteX2" fmla="*/ 8057 w 55459"/>
                          <a:gd name="connsiteY2" fmla="*/ 4653 h 32013"/>
                          <a:gd name="connsiteX3" fmla="*/ 47271 w 55459"/>
                          <a:gd name="connsiteY3" fmla="*/ 4720 h 32013"/>
                          <a:gd name="connsiteX4" fmla="*/ 47395 w 55459"/>
                          <a:gd name="connsiteY4" fmla="*/ 27361 h 32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59" h="32013">
                            <a:moveTo>
                              <a:pt x="47395" y="27361"/>
                            </a:moveTo>
                            <a:cubicBezTo>
                              <a:pt x="36604" y="33590"/>
                              <a:pt x="19039" y="33561"/>
                              <a:pt x="8181" y="27294"/>
                            </a:cubicBezTo>
                            <a:cubicBezTo>
                              <a:pt x="-2677" y="21017"/>
                              <a:pt x="-2735" y="10882"/>
                              <a:pt x="8057" y="4653"/>
                            </a:cubicBezTo>
                            <a:cubicBezTo>
                              <a:pt x="18849" y="-1576"/>
                              <a:pt x="36413" y="-1548"/>
                              <a:pt x="47271" y="4720"/>
                            </a:cubicBezTo>
                            <a:cubicBezTo>
                              <a:pt x="58139" y="10997"/>
                              <a:pt x="58197" y="21131"/>
                              <a:pt x="47395" y="27361"/>
                            </a:cubicBezTo>
                            <a:close/>
                          </a:path>
                        </a:pathLst>
                      </a:custGeom>
                      <a:solidFill>
                        <a:srgbClr val="8D9E9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5" name="Freeform: Shape 11984">
                        <a:extLst>
                          <a:ext uri="{FF2B5EF4-FFF2-40B4-BE49-F238E27FC236}">
                            <a16:creationId xmlns:a16="http://schemas.microsoft.com/office/drawing/2014/main" id="{640AC9AE-2E01-DCBC-0D5E-FBD6EAD77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778" y="1685048"/>
                        <a:ext cx="55455" cy="278227"/>
                      </a:xfrm>
                      <a:custGeom>
                        <a:avLst/>
                        <a:gdLst>
                          <a:gd name="connsiteX0" fmla="*/ 55455 w 55455"/>
                          <a:gd name="connsiteY0" fmla="*/ 262214 h 278227"/>
                          <a:gd name="connsiteX1" fmla="*/ 55455 w 55455"/>
                          <a:gd name="connsiteY1" fmla="*/ 262214 h 278227"/>
                          <a:gd name="connsiteX2" fmla="*/ 55455 w 55455"/>
                          <a:gd name="connsiteY2" fmla="*/ 0 h 278227"/>
                          <a:gd name="connsiteX3" fmla="*/ 0 w 55455"/>
                          <a:gd name="connsiteY3" fmla="*/ 0 h 278227"/>
                          <a:gd name="connsiteX4" fmla="*/ 0 w 55455"/>
                          <a:gd name="connsiteY4" fmla="*/ 262214 h 278227"/>
                          <a:gd name="connsiteX5" fmla="*/ 10 w 55455"/>
                          <a:gd name="connsiteY5" fmla="*/ 262214 h 278227"/>
                          <a:gd name="connsiteX6" fmla="*/ 8192 w 55455"/>
                          <a:gd name="connsiteY6" fmla="*/ 273501 h 278227"/>
                          <a:gd name="connsiteX7" fmla="*/ 47406 w 55455"/>
                          <a:gd name="connsiteY7" fmla="*/ 273568 h 278227"/>
                          <a:gd name="connsiteX8" fmla="*/ 55455 w 55455"/>
                          <a:gd name="connsiteY8" fmla="*/ 262214 h 2782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278227">
                            <a:moveTo>
                              <a:pt x="55455" y="262214"/>
                            </a:moveTo>
                            <a:lnTo>
                              <a:pt x="55455" y="262214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262214"/>
                            </a:lnTo>
                            <a:lnTo>
                              <a:pt x="10" y="262214"/>
                            </a:lnTo>
                            <a:cubicBezTo>
                              <a:pt x="57" y="266300"/>
                              <a:pt x="2782" y="270377"/>
                              <a:pt x="8192" y="273501"/>
                            </a:cubicBezTo>
                            <a:cubicBezTo>
                              <a:pt x="19060" y="279778"/>
                              <a:pt x="36614" y="279806"/>
                              <a:pt x="47406" y="273568"/>
                            </a:cubicBezTo>
                            <a:cubicBezTo>
                              <a:pt x="52816" y="270443"/>
                              <a:pt x="55502" y="266329"/>
                              <a:pt x="55455" y="26221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6" name="Freeform: Shape 11985">
                        <a:extLst>
                          <a:ext uri="{FF2B5EF4-FFF2-40B4-BE49-F238E27FC236}">
                            <a16:creationId xmlns:a16="http://schemas.microsoft.com/office/drawing/2014/main" id="{FC7C6651-44B9-24B7-4D34-3F7B4DF39E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778" y="1685048"/>
                        <a:ext cx="55455" cy="19014"/>
                      </a:xfrm>
                      <a:custGeom>
                        <a:avLst/>
                        <a:gdLst>
                          <a:gd name="connsiteX0" fmla="*/ 0 w 55455"/>
                          <a:gd name="connsiteY0" fmla="*/ 3000 h 19014"/>
                          <a:gd name="connsiteX1" fmla="*/ 0 w 55455"/>
                          <a:gd name="connsiteY1" fmla="*/ 3000 h 19014"/>
                          <a:gd name="connsiteX2" fmla="*/ 8182 w 55455"/>
                          <a:gd name="connsiteY2" fmla="*/ 14288 h 19014"/>
                          <a:gd name="connsiteX3" fmla="*/ 47397 w 55455"/>
                          <a:gd name="connsiteY3" fmla="*/ 14354 h 19014"/>
                          <a:gd name="connsiteX4" fmla="*/ 55455 w 55455"/>
                          <a:gd name="connsiteY4" fmla="*/ 3000 h 19014"/>
                          <a:gd name="connsiteX5" fmla="*/ 55455 w 55455"/>
                          <a:gd name="connsiteY5" fmla="*/ 3000 h 19014"/>
                          <a:gd name="connsiteX6" fmla="*/ 55455 w 55455"/>
                          <a:gd name="connsiteY6" fmla="*/ 0 h 19014"/>
                          <a:gd name="connsiteX7" fmla="*/ 0 w 55455"/>
                          <a:gd name="connsiteY7" fmla="*/ 0 h 19014"/>
                          <a:gd name="connsiteX8" fmla="*/ 0 w 55455"/>
                          <a:gd name="connsiteY8" fmla="*/ 3000 h 190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5455" h="19014">
                            <a:moveTo>
                              <a:pt x="0" y="3000"/>
                            </a:moveTo>
                            <a:lnTo>
                              <a:pt x="0" y="3000"/>
                            </a:lnTo>
                            <a:cubicBezTo>
                              <a:pt x="48" y="7077"/>
                              <a:pt x="2772" y="11163"/>
                              <a:pt x="8182" y="14288"/>
                            </a:cubicBezTo>
                            <a:cubicBezTo>
                              <a:pt x="19050" y="20564"/>
                              <a:pt x="36605" y="20593"/>
                              <a:pt x="47397" y="14354"/>
                            </a:cubicBezTo>
                            <a:cubicBezTo>
                              <a:pt x="52816" y="11230"/>
                              <a:pt x="55493" y="7115"/>
                              <a:pt x="55455" y="3000"/>
                            </a:cubicBezTo>
                            <a:lnTo>
                              <a:pt x="55455" y="3000"/>
                            </a:lnTo>
                            <a:lnTo>
                              <a:pt x="55455" y="0"/>
                            </a:lnTo>
                            <a:lnTo>
                              <a:pt x="0" y="0"/>
                            </a:lnTo>
                            <a:lnTo>
                              <a:pt x="0" y="3000"/>
                            </a:ln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952" name="Graphic 7674">
                      <a:extLst>
                        <a:ext uri="{FF2B5EF4-FFF2-40B4-BE49-F238E27FC236}">
                          <a16:creationId xmlns:a16="http://schemas.microsoft.com/office/drawing/2014/main" id="{C231C587-F2EB-C744-4209-56EA80ABD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59111" y="1632974"/>
                      <a:ext cx="58798" cy="66132"/>
                      <a:chOff x="16059111" y="1632974"/>
                      <a:chExt cx="58798" cy="66132"/>
                    </a:xfrm>
                    <a:solidFill>
                      <a:schemeClr val="accent1"/>
                    </a:solidFill>
                  </p:grpSpPr>
                  <p:sp>
                    <p:nvSpPr>
                      <p:cNvPr id="11981" name="Freeform: Shape 11980">
                        <a:extLst>
                          <a:ext uri="{FF2B5EF4-FFF2-40B4-BE49-F238E27FC236}">
                            <a16:creationId xmlns:a16="http://schemas.microsoft.com/office/drawing/2014/main" id="{1E46277C-91E5-7892-CD57-D17C4DCFDD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9111" y="1649948"/>
                        <a:ext cx="58798" cy="49158"/>
                      </a:xfrm>
                      <a:custGeom>
                        <a:avLst/>
                        <a:gdLst>
                          <a:gd name="connsiteX0" fmla="*/ 58798 w 58798"/>
                          <a:gd name="connsiteY0" fmla="*/ 0 h 49158"/>
                          <a:gd name="connsiteX1" fmla="*/ 0 w 58798"/>
                          <a:gd name="connsiteY1" fmla="*/ 0 h 49158"/>
                          <a:gd name="connsiteX2" fmla="*/ 0 w 58798"/>
                          <a:gd name="connsiteY2" fmla="*/ 32185 h 49158"/>
                          <a:gd name="connsiteX3" fmla="*/ 10 w 58798"/>
                          <a:gd name="connsiteY3" fmla="*/ 32185 h 49158"/>
                          <a:gd name="connsiteX4" fmla="*/ 8677 w 58798"/>
                          <a:gd name="connsiteY4" fmla="*/ 44148 h 49158"/>
                          <a:gd name="connsiteX5" fmla="*/ 50254 w 58798"/>
                          <a:gd name="connsiteY5" fmla="*/ 44225 h 49158"/>
                          <a:gd name="connsiteX6" fmla="*/ 58798 w 58798"/>
                          <a:gd name="connsiteY6" fmla="*/ 32185 h 49158"/>
                          <a:gd name="connsiteX7" fmla="*/ 58798 w 58798"/>
                          <a:gd name="connsiteY7" fmla="*/ 32185 h 49158"/>
                          <a:gd name="connsiteX8" fmla="*/ 58798 w 58798"/>
                          <a:gd name="connsiteY8" fmla="*/ 0 h 491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8798" h="49158">
                            <a:moveTo>
                              <a:pt x="58798" y="0"/>
                            </a:moveTo>
                            <a:lnTo>
                              <a:pt x="0" y="0"/>
                            </a:lnTo>
                            <a:lnTo>
                              <a:pt x="0" y="32185"/>
                            </a:lnTo>
                            <a:lnTo>
                              <a:pt x="10" y="32185"/>
                            </a:lnTo>
                            <a:cubicBezTo>
                              <a:pt x="57" y="36509"/>
                              <a:pt x="2943" y="40843"/>
                              <a:pt x="8677" y="44148"/>
                            </a:cubicBezTo>
                            <a:cubicBezTo>
                              <a:pt x="20193" y="50797"/>
                              <a:pt x="38805" y="50835"/>
                              <a:pt x="50254" y="44225"/>
                            </a:cubicBezTo>
                            <a:cubicBezTo>
                              <a:pt x="55997" y="40910"/>
                              <a:pt x="58846" y="36547"/>
                              <a:pt x="58798" y="32185"/>
                            </a:cubicBezTo>
                            <a:lnTo>
                              <a:pt x="58798" y="32185"/>
                            </a:lnTo>
                            <a:lnTo>
                              <a:pt x="58798" y="0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2" name="Freeform: Shape 11981">
                        <a:extLst>
                          <a:ext uri="{FF2B5EF4-FFF2-40B4-BE49-F238E27FC236}">
                            <a16:creationId xmlns:a16="http://schemas.microsoft.com/office/drawing/2014/main" id="{7BCDB689-94BE-E326-9022-3C0D8798E5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9114" y="1632974"/>
                        <a:ext cx="58793" cy="33947"/>
                      </a:xfrm>
                      <a:custGeom>
                        <a:avLst/>
                        <a:gdLst>
                          <a:gd name="connsiteX0" fmla="*/ 50252 w 58793"/>
                          <a:gd name="connsiteY0" fmla="*/ 29013 h 33947"/>
                          <a:gd name="connsiteX1" fmla="*/ 8675 w 58793"/>
                          <a:gd name="connsiteY1" fmla="*/ 28937 h 33947"/>
                          <a:gd name="connsiteX2" fmla="*/ 8542 w 58793"/>
                          <a:gd name="connsiteY2" fmla="*/ 4934 h 33947"/>
                          <a:gd name="connsiteX3" fmla="*/ 50118 w 58793"/>
                          <a:gd name="connsiteY3" fmla="*/ 5010 h 33947"/>
                          <a:gd name="connsiteX4" fmla="*/ 50252 w 58793"/>
                          <a:gd name="connsiteY4" fmla="*/ 29013 h 3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793" h="33947">
                            <a:moveTo>
                              <a:pt x="50252" y="29013"/>
                            </a:moveTo>
                            <a:cubicBezTo>
                              <a:pt x="38803" y="35624"/>
                              <a:pt x="20191" y="35585"/>
                              <a:pt x="8675" y="28937"/>
                            </a:cubicBezTo>
                            <a:cubicBezTo>
                              <a:pt x="-2841" y="22289"/>
                              <a:pt x="-2898" y="11544"/>
                              <a:pt x="8542" y="4934"/>
                            </a:cubicBezTo>
                            <a:cubicBezTo>
                              <a:pt x="19991" y="-1676"/>
                              <a:pt x="38603" y="-1638"/>
                              <a:pt x="50118" y="5010"/>
                            </a:cubicBezTo>
                            <a:cubicBezTo>
                              <a:pt x="61634" y="11659"/>
                              <a:pt x="61691" y="22403"/>
                              <a:pt x="50252" y="29013"/>
                            </a:cubicBezTo>
                            <a:close/>
                          </a:path>
                        </a:pathLst>
                      </a:custGeom>
                      <a:solidFill>
                        <a:srgbClr val="6C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3" name="Freeform: Shape 11982">
                        <a:extLst>
                          <a:ext uri="{FF2B5EF4-FFF2-40B4-BE49-F238E27FC236}">
                            <a16:creationId xmlns:a16="http://schemas.microsoft.com/office/drawing/2014/main" id="{0E23C4C1-5848-E0D7-0207-60833B223C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3049" y="1635253"/>
                        <a:ext cx="50920" cy="29399"/>
                      </a:xfrm>
                      <a:custGeom>
                        <a:avLst/>
                        <a:gdLst>
                          <a:gd name="connsiteX0" fmla="*/ 43516 w 50920"/>
                          <a:gd name="connsiteY0" fmla="*/ 25125 h 29399"/>
                          <a:gd name="connsiteX1" fmla="*/ 7512 w 50920"/>
                          <a:gd name="connsiteY1" fmla="*/ 25058 h 29399"/>
                          <a:gd name="connsiteX2" fmla="*/ 7398 w 50920"/>
                          <a:gd name="connsiteY2" fmla="*/ 4274 h 29399"/>
                          <a:gd name="connsiteX3" fmla="*/ 43402 w 50920"/>
                          <a:gd name="connsiteY3" fmla="*/ 4341 h 29399"/>
                          <a:gd name="connsiteX4" fmla="*/ 43516 w 50920"/>
                          <a:gd name="connsiteY4" fmla="*/ 25125 h 29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20" h="29399">
                            <a:moveTo>
                              <a:pt x="43516" y="25125"/>
                            </a:moveTo>
                            <a:cubicBezTo>
                              <a:pt x="33601" y="30849"/>
                              <a:pt x="17484" y="30821"/>
                              <a:pt x="7512" y="25058"/>
                            </a:cubicBezTo>
                            <a:cubicBezTo>
                              <a:pt x="-2461" y="19295"/>
                              <a:pt x="-2509" y="9989"/>
                              <a:pt x="7398" y="4274"/>
                            </a:cubicBezTo>
                            <a:cubicBezTo>
                              <a:pt x="17313" y="-1450"/>
                              <a:pt x="33429" y="-1422"/>
                              <a:pt x="43402" y="4341"/>
                            </a:cubicBezTo>
                            <a:cubicBezTo>
                              <a:pt x="53384" y="10094"/>
                              <a:pt x="53432" y="19400"/>
                              <a:pt x="43516" y="25125"/>
                            </a:cubicBezTo>
                            <a:close/>
                          </a:path>
                        </a:pathLst>
                      </a:custGeom>
                      <a:solidFill>
                        <a:schemeClr val="tx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953" name="Graphic 7674">
                      <a:extLst>
                        <a:ext uri="{FF2B5EF4-FFF2-40B4-BE49-F238E27FC236}">
                          <a16:creationId xmlns:a16="http://schemas.microsoft.com/office/drawing/2014/main" id="{442EADCD-4FA9-69A7-BE62-294A77FBE7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49586" y="1927583"/>
                      <a:ext cx="77857" cy="41500"/>
                      <a:chOff x="16049586" y="1927583"/>
                      <a:chExt cx="77857" cy="41500"/>
                    </a:xfrm>
                    <a:solidFill>
                      <a:schemeClr val="accent1"/>
                    </a:solidFill>
                  </p:grpSpPr>
                  <p:sp>
                    <p:nvSpPr>
                      <p:cNvPr id="11969" name="Freeform: Shape 11968">
                        <a:extLst>
                          <a:ext uri="{FF2B5EF4-FFF2-40B4-BE49-F238E27FC236}">
                            <a16:creationId xmlns:a16="http://schemas.microsoft.com/office/drawing/2014/main" id="{BB025B74-2810-4D50-B9B9-58EA7F97E9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9586" y="1930250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42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40 h 38833"/>
                          <a:gd name="connsiteX6" fmla="*/ 12097 w 77857"/>
                          <a:gd name="connsiteY6" fmla="*/ 31385 h 38833"/>
                          <a:gd name="connsiteX7" fmla="*/ 65932 w 77857"/>
                          <a:gd name="connsiteY7" fmla="*/ 31480 h 38833"/>
                          <a:gd name="connsiteX8" fmla="*/ 76848 w 77857"/>
                          <a:gd name="connsiteY8" fmla="*/ 16316 h 38833"/>
                          <a:gd name="connsiteX9" fmla="*/ 65751 w 77857"/>
                          <a:gd name="connsiteY9" fmla="*/ 972 h 38833"/>
                          <a:gd name="connsiteX10" fmla="*/ 66256 w 77857"/>
                          <a:gd name="connsiteY10" fmla="*/ 105 h 38833"/>
                          <a:gd name="connsiteX11" fmla="*/ 77857 w 77857"/>
                          <a:gd name="connsiteY11" fmla="*/ 16316 h 38833"/>
                          <a:gd name="connsiteX12" fmla="*/ 66437 w 77857"/>
                          <a:gd name="connsiteY12" fmla="*/ 32337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02" y="36643"/>
                              <a:pt x="11592" y="32242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44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10" y="10325"/>
                              <a:pt x="1010" y="16040"/>
                            </a:cubicBezTo>
                            <a:cubicBezTo>
                              <a:pt x="1010" y="21803"/>
                              <a:pt x="4944" y="27251"/>
                              <a:pt x="12097" y="31385"/>
                            </a:cubicBezTo>
                            <a:cubicBezTo>
                              <a:pt x="26984" y="39967"/>
                              <a:pt x="51140" y="40015"/>
                              <a:pt x="65932" y="31480"/>
                            </a:cubicBezTo>
                            <a:cubicBezTo>
                              <a:pt x="72971" y="27413"/>
                              <a:pt x="76848" y="22031"/>
                              <a:pt x="76848" y="16316"/>
                            </a:cubicBezTo>
                            <a:cubicBezTo>
                              <a:pt x="76848" y="10554"/>
                              <a:pt x="72914" y="5096"/>
                              <a:pt x="65751" y="972"/>
                            </a:cubicBezTo>
                            <a:lnTo>
                              <a:pt x="66256" y="105"/>
                            </a:lnTo>
                            <a:cubicBezTo>
                              <a:pt x="73733" y="4420"/>
                              <a:pt x="77857" y="10182"/>
                              <a:pt x="77857" y="16316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31" y="36662"/>
                              <a:pt x="49063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0" name="Freeform: Shape 11969">
                        <a:extLst>
                          <a:ext uri="{FF2B5EF4-FFF2-40B4-BE49-F238E27FC236}">
                            <a16:creationId xmlns:a16="http://schemas.microsoft.com/office/drawing/2014/main" id="{532A3027-799C-23D8-65B6-0EB4B0437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2404" y="1958739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44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1" name="Freeform: Shape 11970">
                        <a:extLst>
                          <a:ext uri="{FF2B5EF4-FFF2-40B4-BE49-F238E27FC236}">
                            <a16:creationId xmlns:a16="http://schemas.microsoft.com/office/drawing/2014/main" id="{5FF62D91-6C19-7737-4599-9CD7095C3F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5763" y="1963292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2" name="Freeform: Shape 11971">
                        <a:extLst>
                          <a:ext uri="{FF2B5EF4-FFF2-40B4-BE49-F238E27FC236}">
                            <a16:creationId xmlns:a16="http://schemas.microsoft.com/office/drawing/2014/main" id="{786357E2-630D-8D63-D4E7-7BE7C0BAD4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8752" y="1963044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3" name="Freeform: Shape 11972">
                        <a:extLst>
                          <a:ext uri="{FF2B5EF4-FFF2-40B4-BE49-F238E27FC236}">
                            <a16:creationId xmlns:a16="http://schemas.microsoft.com/office/drawing/2014/main" id="{4B4C0D5C-399F-32EC-08B9-10B8869E4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835" y="195703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4" name="Freeform: Shape 11973">
                        <a:extLst>
                          <a:ext uri="{FF2B5EF4-FFF2-40B4-BE49-F238E27FC236}">
                            <a16:creationId xmlns:a16="http://schemas.microsoft.com/office/drawing/2014/main" id="{89411E42-29CB-59FC-E860-9F564D3A29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1282" y="1947823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5" name="Freeform: Shape 11974">
                        <a:extLst>
                          <a:ext uri="{FF2B5EF4-FFF2-40B4-BE49-F238E27FC236}">
                            <a16:creationId xmlns:a16="http://schemas.microsoft.com/office/drawing/2014/main" id="{9FB5065A-2EB9-E8F4-11AF-0E37554089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0091" y="193779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6" name="Freeform: Shape 11975">
                        <a:extLst>
                          <a:ext uri="{FF2B5EF4-FFF2-40B4-BE49-F238E27FC236}">
                            <a16:creationId xmlns:a16="http://schemas.microsoft.com/office/drawing/2014/main" id="{61A083C3-0044-DEFC-CF50-7840836781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3615" y="1931688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4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7" name="Freeform: Shape 11976">
                        <a:extLst>
                          <a:ext uri="{FF2B5EF4-FFF2-40B4-BE49-F238E27FC236}">
                            <a16:creationId xmlns:a16="http://schemas.microsoft.com/office/drawing/2014/main" id="{7B9E5D2D-B77D-0AEC-0DE3-8D68B6F7A7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3834" y="1949633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8" name="Freeform: Shape 11977">
                        <a:extLst>
                          <a:ext uri="{FF2B5EF4-FFF2-40B4-BE49-F238E27FC236}">
                            <a16:creationId xmlns:a16="http://schemas.microsoft.com/office/drawing/2014/main" id="{BE56D1FB-45E3-F73C-C653-D118E81FC5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6501" y="1942394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79" name="Freeform: Shape 11978">
                        <a:extLst>
                          <a:ext uri="{FF2B5EF4-FFF2-40B4-BE49-F238E27FC236}">
                            <a16:creationId xmlns:a16="http://schemas.microsoft.com/office/drawing/2014/main" id="{91CD6B0F-F6CA-0182-B30B-2EC44C1159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4720" y="193496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80" name="Freeform: Shape 11979">
                        <a:extLst>
                          <a:ext uri="{FF2B5EF4-FFF2-40B4-BE49-F238E27FC236}">
                            <a16:creationId xmlns:a16="http://schemas.microsoft.com/office/drawing/2014/main" id="{7261A2B4-0BD6-B573-28D5-111EDF0B83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7928" y="1927583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72"/>
                          <a:gd name="connsiteX1" fmla="*/ 876 w 876"/>
                          <a:gd name="connsiteY1" fmla="*/ 481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1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954" name="Graphic 7674">
                      <a:extLst>
                        <a:ext uri="{FF2B5EF4-FFF2-40B4-BE49-F238E27FC236}">
                          <a16:creationId xmlns:a16="http://schemas.microsoft.com/office/drawing/2014/main" id="{543E0B55-1B8A-38A3-44C3-EDC95F0EA2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49586" y="1923325"/>
                      <a:ext cx="77857" cy="41509"/>
                      <a:chOff x="16049586" y="1923325"/>
                      <a:chExt cx="77857" cy="41509"/>
                    </a:xfrm>
                    <a:solidFill>
                      <a:schemeClr val="accent1"/>
                    </a:solidFill>
                  </p:grpSpPr>
                  <p:sp>
                    <p:nvSpPr>
                      <p:cNvPr id="11957" name="Freeform: Shape 11956">
                        <a:extLst>
                          <a:ext uri="{FF2B5EF4-FFF2-40B4-BE49-F238E27FC236}">
                            <a16:creationId xmlns:a16="http://schemas.microsoft.com/office/drawing/2014/main" id="{7E16C55D-2C2C-D2B6-AED2-F4F6543879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9586" y="1926002"/>
                        <a:ext cx="77857" cy="38833"/>
                      </a:xfrm>
                      <a:custGeom>
                        <a:avLst/>
                        <a:gdLst>
                          <a:gd name="connsiteX0" fmla="*/ 39167 w 77857"/>
                          <a:gd name="connsiteY0" fmla="*/ 38833 h 38833"/>
                          <a:gd name="connsiteX1" fmla="*/ 11592 w 77857"/>
                          <a:gd name="connsiteY1" fmla="*/ 32233 h 38833"/>
                          <a:gd name="connsiteX2" fmla="*/ 0 w 77857"/>
                          <a:gd name="connsiteY2" fmla="*/ 16031 h 38833"/>
                          <a:gd name="connsiteX3" fmla="*/ 11421 w 77857"/>
                          <a:gd name="connsiteY3" fmla="*/ 0 h 38833"/>
                          <a:gd name="connsiteX4" fmla="*/ 11925 w 77857"/>
                          <a:gd name="connsiteY4" fmla="*/ 867 h 38833"/>
                          <a:gd name="connsiteX5" fmla="*/ 1010 w 77857"/>
                          <a:gd name="connsiteY5" fmla="*/ 16031 h 38833"/>
                          <a:gd name="connsiteX6" fmla="*/ 12097 w 77857"/>
                          <a:gd name="connsiteY6" fmla="*/ 31366 h 38833"/>
                          <a:gd name="connsiteX7" fmla="*/ 65932 w 77857"/>
                          <a:gd name="connsiteY7" fmla="*/ 31471 h 38833"/>
                          <a:gd name="connsiteX8" fmla="*/ 76848 w 77857"/>
                          <a:gd name="connsiteY8" fmla="*/ 16307 h 38833"/>
                          <a:gd name="connsiteX9" fmla="*/ 65751 w 77857"/>
                          <a:gd name="connsiteY9" fmla="*/ 972 h 38833"/>
                          <a:gd name="connsiteX10" fmla="*/ 66256 w 77857"/>
                          <a:gd name="connsiteY10" fmla="*/ 105 h 38833"/>
                          <a:gd name="connsiteX11" fmla="*/ 77857 w 77857"/>
                          <a:gd name="connsiteY11" fmla="*/ 16307 h 38833"/>
                          <a:gd name="connsiteX12" fmla="*/ 66437 w 77857"/>
                          <a:gd name="connsiteY12" fmla="*/ 32337 h 38833"/>
                          <a:gd name="connsiteX13" fmla="*/ 39167 w 77857"/>
                          <a:gd name="connsiteY13" fmla="*/ 38833 h 38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7857" h="38833">
                            <a:moveTo>
                              <a:pt x="39167" y="38833"/>
                            </a:moveTo>
                            <a:cubicBezTo>
                              <a:pt x="29194" y="38833"/>
                              <a:pt x="19202" y="36633"/>
                              <a:pt x="11592" y="32233"/>
                            </a:cubicBezTo>
                            <a:cubicBezTo>
                              <a:pt x="4124" y="27927"/>
                              <a:pt x="0" y="22165"/>
                              <a:pt x="0" y="16031"/>
                            </a:cubicBezTo>
                            <a:cubicBezTo>
                              <a:pt x="0" y="9935"/>
                              <a:pt x="4058" y="4248"/>
                              <a:pt x="11421" y="0"/>
                            </a:cubicBezTo>
                            <a:lnTo>
                              <a:pt x="11925" y="867"/>
                            </a:lnTo>
                            <a:cubicBezTo>
                              <a:pt x="4886" y="4934"/>
                              <a:pt x="1010" y="10325"/>
                              <a:pt x="1010" y="16031"/>
                            </a:cubicBezTo>
                            <a:cubicBezTo>
                              <a:pt x="1010" y="21793"/>
                              <a:pt x="4944" y="27242"/>
                              <a:pt x="12097" y="31366"/>
                            </a:cubicBezTo>
                            <a:cubicBezTo>
                              <a:pt x="26984" y="39967"/>
                              <a:pt x="51140" y="40005"/>
                              <a:pt x="65932" y="31471"/>
                            </a:cubicBezTo>
                            <a:cubicBezTo>
                              <a:pt x="72971" y="27403"/>
                              <a:pt x="76848" y="22012"/>
                              <a:pt x="76848" y="16307"/>
                            </a:cubicBezTo>
                            <a:cubicBezTo>
                              <a:pt x="76848" y="10544"/>
                              <a:pt x="72904" y="5096"/>
                              <a:pt x="65751" y="972"/>
                            </a:cubicBezTo>
                            <a:lnTo>
                              <a:pt x="66256" y="105"/>
                            </a:lnTo>
                            <a:cubicBezTo>
                              <a:pt x="73733" y="4410"/>
                              <a:pt x="77848" y="10173"/>
                              <a:pt x="77857" y="16307"/>
                            </a:cubicBezTo>
                            <a:cubicBezTo>
                              <a:pt x="77857" y="22403"/>
                              <a:pt x="73800" y="28089"/>
                              <a:pt x="66437" y="32337"/>
                            </a:cubicBezTo>
                            <a:cubicBezTo>
                              <a:pt x="58931" y="36662"/>
                              <a:pt x="49063" y="38833"/>
                              <a:pt x="39167" y="38833"/>
                            </a:cubicBezTo>
                            <a:close/>
                          </a:path>
                        </a:pathLst>
                      </a:custGeom>
                      <a:solidFill>
                        <a:srgbClr val="C5C6B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58" name="Freeform: Shape 11957">
                        <a:extLst>
                          <a:ext uri="{FF2B5EF4-FFF2-40B4-BE49-F238E27FC236}">
                            <a16:creationId xmlns:a16="http://schemas.microsoft.com/office/drawing/2014/main" id="{79705C65-9D02-0EB1-E01E-F4BA63F815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2404" y="1954481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3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59" name="Freeform: Shape 11958">
                        <a:extLst>
                          <a:ext uri="{FF2B5EF4-FFF2-40B4-BE49-F238E27FC236}">
                            <a16:creationId xmlns:a16="http://schemas.microsoft.com/office/drawing/2014/main" id="{A4D26687-BF46-22A3-FA69-4AEAEA4831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5763" y="1959044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0" name="Freeform: Shape 11959">
                        <a:extLst>
                          <a:ext uri="{FF2B5EF4-FFF2-40B4-BE49-F238E27FC236}">
                            <a16:creationId xmlns:a16="http://schemas.microsoft.com/office/drawing/2014/main" id="{735D7E14-5E81-0B98-1A8C-744C8E01D4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8752" y="1958796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2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2" y="5001"/>
                            </a:cubicBezTo>
                            <a:cubicBezTo>
                              <a:pt x="838" y="4943"/>
                              <a:pt x="876" y="4877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1" name="Freeform: Shape 11960">
                        <a:extLst>
                          <a:ext uri="{FF2B5EF4-FFF2-40B4-BE49-F238E27FC236}">
                            <a16:creationId xmlns:a16="http://schemas.microsoft.com/office/drawing/2014/main" id="{BB67386E-846A-6AAA-221A-11EA3D97E5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835" y="1952786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2" name="Freeform: Shape 11961">
                        <a:extLst>
                          <a:ext uri="{FF2B5EF4-FFF2-40B4-BE49-F238E27FC236}">
                            <a16:creationId xmlns:a16="http://schemas.microsoft.com/office/drawing/2014/main" id="{4791EE62-D745-F5FF-662C-4D58257A41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1282" y="1943566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3" name="Freeform: Shape 11962">
                        <a:extLst>
                          <a:ext uri="{FF2B5EF4-FFF2-40B4-BE49-F238E27FC236}">
                            <a16:creationId xmlns:a16="http://schemas.microsoft.com/office/drawing/2014/main" id="{C17C479F-27B2-1F5B-AA19-7A01C8206B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0091" y="1933545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4" name="Freeform: Shape 11963">
                        <a:extLst>
                          <a:ext uri="{FF2B5EF4-FFF2-40B4-BE49-F238E27FC236}">
                            <a16:creationId xmlns:a16="http://schemas.microsoft.com/office/drawing/2014/main" id="{5BC871A0-F6ED-90D3-B826-9EEAE392D0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3615" y="1927440"/>
                        <a:ext cx="876" cy="5066"/>
                      </a:xfrm>
                      <a:custGeom>
                        <a:avLst/>
                        <a:gdLst>
                          <a:gd name="connsiteX0" fmla="*/ 876 w 876"/>
                          <a:gd name="connsiteY0" fmla="*/ 4810 h 5066"/>
                          <a:gd name="connsiteX1" fmla="*/ 876 w 876"/>
                          <a:gd name="connsiteY1" fmla="*/ 4810 h 5066"/>
                          <a:gd name="connsiteX2" fmla="*/ 876 w 876"/>
                          <a:gd name="connsiteY2" fmla="*/ 0 h 5066"/>
                          <a:gd name="connsiteX3" fmla="*/ 0 w 876"/>
                          <a:gd name="connsiteY3" fmla="*/ 0 h 5066"/>
                          <a:gd name="connsiteX4" fmla="*/ 0 w 876"/>
                          <a:gd name="connsiteY4" fmla="*/ 4810 h 5066"/>
                          <a:gd name="connsiteX5" fmla="*/ 0 w 876"/>
                          <a:gd name="connsiteY5" fmla="*/ 4810 h 5066"/>
                          <a:gd name="connsiteX6" fmla="*/ 133 w 876"/>
                          <a:gd name="connsiteY6" fmla="*/ 4991 h 5066"/>
                          <a:gd name="connsiteX7" fmla="*/ 753 w 876"/>
                          <a:gd name="connsiteY7" fmla="*/ 4991 h 5066"/>
                          <a:gd name="connsiteX8" fmla="*/ 876 w 876"/>
                          <a:gd name="connsiteY8" fmla="*/ 4810 h 50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66">
                            <a:moveTo>
                              <a:pt x="876" y="4810"/>
                            </a:moveTo>
                            <a:lnTo>
                              <a:pt x="876" y="481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10"/>
                            </a:lnTo>
                            <a:lnTo>
                              <a:pt x="0" y="4810"/>
                            </a:lnTo>
                            <a:cubicBezTo>
                              <a:pt x="0" y="4877"/>
                              <a:pt x="48" y="4943"/>
                              <a:pt x="133" y="4991"/>
                            </a:cubicBezTo>
                            <a:cubicBezTo>
                              <a:pt x="305" y="5086"/>
                              <a:pt x="581" y="5096"/>
                              <a:pt x="753" y="4991"/>
                            </a:cubicBezTo>
                            <a:cubicBezTo>
                              <a:pt x="829" y="4943"/>
                              <a:pt x="876" y="4877"/>
                              <a:pt x="876" y="481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5" name="Freeform: Shape 11964">
                        <a:extLst>
                          <a:ext uri="{FF2B5EF4-FFF2-40B4-BE49-F238E27FC236}">
                            <a16:creationId xmlns:a16="http://schemas.microsoft.com/office/drawing/2014/main" id="{C27ED241-F6E4-034A-92B4-816A4A0955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3834" y="1945385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2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2" y="5001"/>
                            </a:cubicBezTo>
                            <a:cubicBezTo>
                              <a:pt x="838" y="4944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6" name="Freeform: Shape 11965">
                        <a:extLst>
                          <a:ext uri="{FF2B5EF4-FFF2-40B4-BE49-F238E27FC236}">
                            <a16:creationId xmlns:a16="http://schemas.microsoft.com/office/drawing/2014/main" id="{3BD7BE00-037D-BFEF-CCCC-7DA471332A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6501" y="1938136"/>
                        <a:ext cx="876" cy="5072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2"/>
                          <a:gd name="connsiteX1" fmla="*/ 876 w 876"/>
                          <a:gd name="connsiteY1" fmla="*/ 4820 h 5072"/>
                          <a:gd name="connsiteX2" fmla="*/ 876 w 876"/>
                          <a:gd name="connsiteY2" fmla="*/ 0 h 5072"/>
                          <a:gd name="connsiteX3" fmla="*/ 0 w 876"/>
                          <a:gd name="connsiteY3" fmla="*/ 0 h 5072"/>
                          <a:gd name="connsiteX4" fmla="*/ 0 w 876"/>
                          <a:gd name="connsiteY4" fmla="*/ 4820 h 5072"/>
                          <a:gd name="connsiteX5" fmla="*/ 0 w 876"/>
                          <a:gd name="connsiteY5" fmla="*/ 4820 h 5072"/>
                          <a:gd name="connsiteX6" fmla="*/ 133 w 876"/>
                          <a:gd name="connsiteY6" fmla="*/ 5001 h 5072"/>
                          <a:gd name="connsiteX7" fmla="*/ 752 w 876"/>
                          <a:gd name="connsiteY7" fmla="*/ 5001 h 5072"/>
                          <a:gd name="connsiteX8" fmla="*/ 876 w 876"/>
                          <a:gd name="connsiteY8" fmla="*/ 4820 h 50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2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7" y="4953"/>
                              <a:pt x="133" y="5001"/>
                            </a:cubicBezTo>
                            <a:cubicBezTo>
                              <a:pt x="305" y="5096"/>
                              <a:pt x="581" y="5096"/>
                              <a:pt x="752" y="5001"/>
                            </a:cubicBezTo>
                            <a:cubicBezTo>
                              <a:pt x="838" y="495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7" name="Freeform: Shape 11966">
                        <a:extLst>
                          <a:ext uri="{FF2B5EF4-FFF2-40B4-BE49-F238E27FC236}">
                            <a16:creationId xmlns:a16="http://schemas.microsoft.com/office/drawing/2014/main" id="{F0D9D55B-6ED3-C11A-32EF-03C055A893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4720" y="1930717"/>
                        <a:ext cx="876" cy="5075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5"/>
                          <a:gd name="connsiteX1" fmla="*/ 876 w 876"/>
                          <a:gd name="connsiteY1" fmla="*/ 4820 h 5075"/>
                          <a:gd name="connsiteX2" fmla="*/ 876 w 876"/>
                          <a:gd name="connsiteY2" fmla="*/ 0 h 5075"/>
                          <a:gd name="connsiteX3" fmla="*/ 0 w 876"/>
                          <a:gd name="connsiteY3" fmla="*/ 0 h 5075"/>
                          <a:gd name="connsiteX4" fmla="*/ 0 w 876"/>
                          <a:gd name="connsiteY4" fmla="*/ 4820 h 5075"/>
                          <a:gd name="connsiteX5" fmla="*/ 0 w 876"/>
                          <a:gd name="connsiteY5" fmla="*/ 4820 h 5075"/>
                          <a:gd name="connsiteX6" fmla="*/ 133 w 876"/>
                          <a:gd name="connsiteY6" fmla="*/ 5001 h 5075"/>
                          <a:gd name="connsiteX7" fmla="*/ 753 w 876"/>
                          <a:gd name="connsiteY7" fmla="*/ 5001 h 5075"/>
                          <a:gd name="connsiteX8" fmla="*/ 876 w 876"/>
                          <a:gd name="connsiteY8" fmla="*/ 4820 h 50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5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096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68" name="Freeform: Shape 11967">
                        <a:extLst>
                          <a:ext uri="{FF2B5EF4-FFF2-40B4-BE49-F238E27FC236}">
                            <a16:creationId xmlns:a16="http://schemas.microsoft.com/office/drawing/2014/main" id="{B000E79D-9F9C-D0AA-9207-ECDB0C18E2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7928" y="1923325"/>
                        <a:ext cx="876" cy="5079"/>
                      </a:xfrm>
                      <a:custGeom>
                        <a:avLst/>
                        <a:gdLst>
                          <a:gd name="connsiteX0" fmla="*/ 876 w 876"/>
                          <a:gd name="connsiteY0" fmla="*/ 4820 h 5079"/>
                          <a:gd name="connsiteX1" fmla="*/ 876 w 876"/>
                          <a:gd name="connsiteY1" fmla="*/ 4820 h 5079"/>
                          <a:gd name="connsiteX2" fmla="*/ 876 w 876"/>
                          <a:gd name="connsiteY2" fmla="*/ 0 h 5079"/>
                          <a:gd name="connsiteX3" fmla="*/ 0 w 876"/>
                          <a:gd name="connsiteY3" fmla="*/ 0 h 5079"/>
                          <a:gd name="connsiteX4" fmla="*/ 0 w 876"/>
                          <a:gd name="connsiteY4" fmla="*/ 4820 h 5079"/>
                          <a:gd name="connsiteX5" fmla="*/ 0 w 876"/>
                          <a:gd name="connsiteY5" fmla="*/ 4820 h 5079"/>
                          <a:gd name="connsiteX6" fmla="*/ 133 w 876"/>
                          <a:gd name="connsiteY6" fmla="*/ 5001 h 5079"/>
                          <a:gd name="connsiteX7" fmla="*/ 753 w 876"/>
                          <a:gd name="connsiteY7" fmla="*/ 5001 h 5079"/>
                          <a:gd name="connsiteX8" fmla="*/ 876 w 876"/>
                          <a:gd name="connsiteY8" fmla="*/ 4820 h 5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76" h="5079">
                            <a:moveTo>
                              <a:pt x="876" y="4820"/>
                            </a:moveTo>
                            <a:lnTo>
                              <a:pt x="876" y="4820"/>
                            </a:lnTo>
                            <a:lnTo>
                              <a:pt x="876" y="0"/>
                            </a:lnTo>
                            <a:lnTo>
                              <a:pt x="0" y="0"/>
                            </a:lnTo>
                            <a:lnTo>
                              <a:pt x="0" y="4820"/>
                            </a:lnTo>
                            <a:lnTo>
                              <a:pt x="0" y="4820"/>
                            </a:lnTo>
                            <a:cubicBezTo>
                              <a:pt x="0" y="4886"/>
                              <a:pt x="48" y="4953"/>
                              <a:pt x="133" y="5001"/>
                            </a:cubicBezTo>
                            <a:cubicBezTo>
                              <a:pt x="305" y="5105"/>
                              <a:pt x="581" y="5105"/>
                              <a:pt x="753" y="5001"/>
                            </a:cubicBezTo>
                            <a:cubicBezTo>
                              <a:pt x="829" y="4943"/>
                              <a:pt x="876" y="4886"/>
                              <a:pt x="876" y="4820"/>
                            </a:cubicBezTo>
                            <a:close/>
                          </a:path>
                        </a:pathLst>
                      </a:custGeom>
                      <a:solidFill>
                        <a:srgbClr val="555B6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1955" name="Freeform: Shape 11954">
                      <a:extLst>
                        <a:ext uri="{FF2B5EF4-FFF2-40B4-BE49-F238E27FC236}">
                          <a16:creationId xmlns:a16="http://schemas.microsoft.com/office/drawing/2014/main" id="{91A40708-111C-FA44-845E-383699A02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9586" y="1920982"/>
                      <a:ext cx="77857" cy="38833"/>
                    </a:xfrm>
                    <a:custGeom>
                      <a:avLst/>
                      <a:gdLst>
                        <a:gd name="connsiteX0" fmla="*/ 39167 w 77857"/>
                        <a:gd name="connsiteY0" fmla="*/ 38833 h 38833"/>
                        <a:gd name="connsiteX1" fmla="*/ 11592 w 77857"/>
                        <a:gd name="connsiteY1" fmla="*/ 32242 h 38833"/>
                        <a:gd name="connsiteX2" fmla="*/ 0 w 77857"/>
                        <a:gd name="connsiteY2" fmla="*/ 16031 h 38833"/>
                        <a:gd name="connsiteX3" fmla="*/ 11421 w 77857"/>
                        <a:gd name="connsiteY3" fmla="*/ 0 h 38833"/>
                        <a:gd name="connsiteX4" fmla="*/ 11925 w 77857"/>
                        <a:gd name="connsiteY4" fmla="*/ 867 h 38833"/>
                        <a:gd name="connsiteX5" fmla="*/ 1010 w 77857"/>
                        <a:gd name="connsiteY5" fmla="*/ 16031 h 38833"/>
                        <a:gd name="connsiteX6" fmla="*/ 12097 w 77857"/>
                        <a:gd name="connsiteY6" fmla="*/ 31375 h 38833"/>
                        <a:gd name="connsiteX7" fmla="*/ 65932 w 77857"/>
                        <a:gd name="connsiteY7" fmla="*/ 31471 h 38833"/>
                        <a:gd name="connsiteX8" fmla="*/ 76848 w 77857"/>
                        <a:gd name="connsiteY8" fmla="*/ 16307 h 38833"/>
                        <a:gd name="connsiteX9" fmla="*/ 65751 w 77857"/>
                        <a:gd name="connsiteY9" fmla="*/ 962 h 38833"/>
                        <a:gd name="connsiteX10" fmla="*/ 66256 w 77857"/>
                        <a:gd name="connsiteY10" fmla="*/ 95 h 38833"/>
                        <a:gd name="connsiteX11" fmla="*/ 77857 w 77857"/>
                        <a:gd name="connsiteY11" fmla="*/ 16307 h 38833"/>
                        <a:gd name="connsiteX12" fmla="*/ 66437 w 77857"/>
                        <a:gd name="connsiteY12" fmla="*/ 32328 h 38833"/>
                        <a:gd name="connsiteX13" fmla="*/ 39167 w 77857"/>
                        <a:gd name="connsiteY13" fmla="*/ 38833 h 38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7857" h="38833">
                          <a:moveTo>
                            <a:pt x="39167" y="38833"/>
                          </a:moveTo>
                          <a:cubicBezTo>
                            <a:pt x="29194" y="38833"/>
                            <a:pt x="19202" y="36643"/>
                            <a:pt x="11592" y="32242"/>
                          </a:cubicBezTo>
                          <a:cubicBezTo>
                            <a:pt x="4124" y="27927"/>
                            <a:pt x="0" y="22174"/>
                            <a:pt x="0" y="16031"/>
                          </a:cubicBezTo>
                          <a:cubicBezTo>
                            <a:pt x="0" y="9944"/>
                            <a:pt x="4058" y="4248"/>
                            <a:pt x="11421" y="0"/>
                          </a:cubicBezTo>
                          <a:lnTo>
                            <a:pt x="11925" y="867"/>
                          </a:lnTo>
                          <a:cubicBezTo>
                            <a:pt x="4886" y="4934"/>
                            <a:pt x="1010" y="10325"/>
                            <a:pt x="1010" y="16031"/>
                          </a:cubicBezTo>
                          <a:cubicBezTo>
                            <a:pt x="1010" y="21793"/>
                            <a:pt x="4944" y="27242"/>
                            <a:pt x="12097" y="31375"/>
                          </a:cubicBezTo>
                          <a:cubicBezTo>
                            <a:pt x="26984" y="39967"/>
                            <a:pt x="51140" y="40005"/>
                            <a:pt x="65932" y="31471"/>
                          </a:cubicBezTo>
                          <a:cubicBezTo>
                            <a:pt x="72971" y="27403"/>
                            <a:pt x="76848" y="22022"/>
                            <a:pt x="76848" y="16307"/>
                          </a:cubicBezTo>
                          <a:cubicBezTo>
                            <a:pt x="76848" y="10544"/>
                            <a:pt x="72914" y="5086"/>
                            <a:pt x="65751" y="962"/>
                          </a:cubicBezTo>
                          <a:lnTo>
                            <a:pt x="66256" y="95"/>
                          </a:lnTo>
                          <a:cubicBezTo>
                            <a:pt x="73733" y="4410"/>
                            <a:pt x="77857" y="10173"/>
                            <a:pt x="77857" y="16307"/>
                          </a:cubicBezTo>
                          <a:cubicBezTo>
                            <a:pt x="77857" y="22393"/>
                            <a:pt x="73800" y="28080"/>
                            <a:pt x="66437" y="32328"/>
                          </a:cubicBezTo>
                          <a:cubicBezTo>
                            <a:pt x="58931" y="36671"/>
                            <a:pt x="49063" y="38833"/>
                            <a:pt x="39167" y="38833"/>
                          </a:cubicBez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956" name="Freeform: Shape 11955">
                      <a:extLst>
                        <a:ext uri="{FF2B5EF4-FFF2-40B4-BE49-F238E27FC236}">
                          <a16:creationId xmlns:a16="http://schemas.microsoft.com/office/drawing/2014/main" id="{E15F5BD3-3872-61C0-D0BF-C3B54798D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09645" y="1990962"/>
                      <a:ext cx="178726" cy="44548"/>
                    </a:xfrm>
                    <a:custGeom>
                      <a:avLst/>
                      <a:gdLst>
                        <a:gd name="connsiteX0" fmla="*/ 107185 w 178726"/>
                        <a:gd name="connsiteY0" fmla="*/ 31804 h 44548"/>
                        <a:gd name="connsiteX1" fmla="*/ 107185 w 178726"/>
                        <a:gd name="connsiteY1" fmla="*/ 6963 h 44548"/>
                        <a:gd name="connsiteX2" fmla="*/ 38471 w 178726"/>
                        <a:gd name="connsiteY2" fmla="*/ 0 h 44548"/>
                        <a:gd name="connsiteX3" fmla="*/ 0 w 178726"/>
                        <a:gd name="connsiteY3" fmla="*/ 22203 h 44548"/>
                        <a:gd name="connsiteX4" fmla="*/ 74571 w 178726"/>
                        <a:gd name="connsiteY4" fmla="*/ 29766 h 44548"/>
                        <a:gd name="connsiteX5" fmla="*/ 65817 w 178726"/>
                        <a:gd name="connsiteY5" fmla="*/ 34947 h 44548"/>
                        <a:gd name="connsiteX6" fmla="*/ 125368 w 178726"/>
                        <a:gd name="connsiteY6" fmla="*/ 44548 h 44548"/>
                        <a:gd name="connsiteX7" fmla="*/ 178727 w 178726"/>
                        <a:gd name="connsiteY7" fmla="*/ 44548 h 4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8726" h="44548">
                          <a:moveTo>
                            <a:pt x="107185" y="31804"/>
                          </a:moveTo>
                          <a:lnTo>
                            <a:pt x="107185" y="6963"/>
                          </a:lnTo>
                          <a:lnTo>
                            <a:pt x="38471" y="0"/>
                          </a:lnTo>
                          <a:lnTo>
                            <a:pt x="0" y="22203"/>
                          </a:lnTo>
                          <a:lnTo>
                            <a:pt x="74571" y="29766"/>
                          </a:lnTo>
                          <a:lnTo>
                            <a:pt x="65817" y="34947"/>
                          </a:lnTo>
                          <a:lnTo>
                            <a:pt x="125368" y="44548"/>
                          </a:lnTo>
                          <a:lnTo>
                            <a:pt x="178727" y="44548"/>
                          </a:ln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9897" name="Group 9896">
                  <a:extLst>
                    <a:ext uri="{FF2B5EF4-FFF2-40B4-BE49-F238E27FC236}">
                      <a16:creationId xmlns:a16="http://schemas.microsoft.com/office/drawing/2014/main" id="{B2F2BA29-40DB-94AD-5A17-646AC29268B2}"/>
                    </a:ext>
                  </a:extLst>
                </p:cNvPr>
                <p:cNvGrpSpPr/>
                <p:nvPr/>
              </p:nvGrpSpPr>
              <p:grpSpPr>
                <a:xfrm>
                  <a:off x="1075720" y="3278200"/>
                  <a:ext cx="1081594" cy="593653"/>
                  <a:chOff x="1075720" y="3278200"/>
                  <a:chExt cx="1081594" cy="593653"/>
                </a:xfrm>
              </p:grpSpPr>
              <p:sp>
                <p:nvSpPr>
                  <p:cNvPr id="9898" name="Freeform: Shape 9897">
                    <a:extLst>
                      <a:ext uri="{FF2B5EF4-FFF2-40B4-BE49-F238E27FC236}">
                        <a16:creationId xmlns:a16="http://schemas.microsoft.com/office/drawing/2014/main" id="{F86B873C-21E3-DF99-7F1A-DE2A429236E7}"/>
                      </a:ext>
                    </a:extLst>
                  </p:cNvPr>
                  <p:cNvSpPr/>
                  <p:nvPr/>
                </p:nvSpPr>
                <p:spPr>
                  <a:xfrm>
                    <a:off x="1075720" y="3485097"/>
                    <a:ext cx="384470" cy="319032"/>
                  </a:xfrm>
                  <a:custGeom>
                    <a:avLst/>
                    <a:gdLst>
                      <a:gd name="connsiteX0" fmla="*/ 427720 w 427720"/>
                      <a:gd name="connsiteY0" fmla="*/ 354921 h 354920"/>
                      <a:gd name="connsiteX1" fmla="*/ 0 w 427720"/>
                      <a:gd name="connsiteY1" fmla="*/ 107975 h 354920"/>
                      <a:gd name="connsiteX2" fmla="*/ 0 w 427720"/>
                      <a:gd name="connsiteY2" fmla="*/ 0 h 354920"/>
                      <a:gd name="connsiteX3" fmla="*/ 427720 w 427720"/>
                      <a:gd name="connsiteY3" fmla="*/ 246945 h 35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720" h="354920">
                        <a:moveTo>
                          <a:pt x="427720" y="354921"/>
                        </a:moveTo>
                        <a:lnTo>
                          <a:pt x="0" y="107975"/>
                        </a:lnTo>
                        <a:lnTo>
                          <a:pt x="0" y="0"/>
                        </a:lnTo>
                        <a:lnTo>
                          <a:pt x="427720" y="246945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99" name="Freeform: Shape 9898">
                    <a:extLst>
                      <a:ext uri="{FF2B5EF4-FFF2-40B4-BE49-F238E27FC236}">
                        <a16:creationId xmlns:a16="http://schemas.microsoft.com/office/drawing/2014/main" id="{5B079ABC-8FF3-1281-4D24-D6997D9142B6}"/>
                      </a:ext>
                    </a:extLst>
                  </p:cNvPr>
                  <p:cNvSpPr/>
                  <p:nvPr/>
                </p:nvSpPr>
                <p:spPr>
                  <a:xfrm>
                    <a:off x="1075720" y="3582155"/>
                    <a:ext cx="384470" cy="285700"/>
                  </a:xfrm>
                  <a:custGeom>
                    <a:avLst/>
                    <a:gdLst>
                      <a:gd name="connsiteX0" fmla="*/ 427720 w 427720"/>
                      <a:gd name="connsiteY0" fmla="*/ 246945 h 317839"/>
                      <a:gd name="connsiteX1" fmla="*/ 0 w 427720"/>
                      <a:gd name="connsiteY1" fmla="*/ 0 h 317839"/>
                      <a:gd name="connsiteX2" fmla="*/ 0 w 427720"/>
                      <a:gd name="connsiteY2" fmla="*/ 70895 h 317839"/>
                      <a:gd name="connsiteX3" fmla="*/ 427720 w 427720"/>
                      <a:gd name="connsiteY3" fmla="*/ 317840 h 317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720" h="317839">
                        <a:moveTo>
                          <a:pt x="427720" y="246945"/>
                        </a:moveTo>
                        <a:lnTo>
                          <a:pt x="0" y="0"/>
                        </a:lnTo>
                        <a:lnTo>
                          <a:pt x="0" y="70895"/>
                        </a:lnTo>
                        <a:lnTo>
                          <a:pt x="427720" y="317840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1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00" name="Graphic 7674">
                    <a:extLst>
                      <a:ext uri="{FF2B5EF4-FFF2-40B4-BE49-F238E27FC236}">
                        <a16:creationId xmlns:a16="http://schemas.microsoft.com/office/drawing/2014/main" id="{632BD7F0-A49E-3E52-C1FC-DFC4802E1235}"/>
                      </a:ext>
                    </a:extLst>
                  </p:cNvPr>
                  <p:cNvGrpSpPr/>
                  <p:nvPr/>
                </p:nvGrpSpPr>
                <p:grpSpPr>
                  <a:xfrm>
                    <a:off x="1075797" y="3485191"/>
                    <a:ext cx="384376" cy="382647"/>
                    <a:chOff x="15840817" y="2053065"/>
                    <a:chExt cx="427615" cy="425691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1803" name="Graphic 7674">
                      <a:extLst>
                        <a:ext uri="{FF2B5EF4-FFF2-40B4-BE49-F238E27FC236}">
                          <a16:creationId xmlns:a16="http://schemas.microsoft.com/office/drawing/2014/main" id="{CDD2309A-438A-CDCA-4B33-A49AF61434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40817" y="2053065"/>
                      <a:ext cx="3381" cy="180755"/>
                      <a:chOff x="15840817" y="2053065"/>
                      <a:chExt cx="3381" cy="180755"/>
                    </a:xfrm>
                    <a:grpFill/>
                  </p:grpSpPr>
                  <p:sp>
                    <p:nvSpPr>
                      <p:cNvPr id="11933" name="Freeform: Shape 11932">
                        <a:extLst>
                          <a:ext uri="{FF2B5EF4-FFF2-40B4-BE49-F238E27FC236}">
                            <a16:creationId xmlns:a16="http://schemas.microsoft.com/office/drawing/2014/main" id="{0BF4839E-3BBC-59B6-0ADF-A16648BD6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40817" y="2053065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1229 h 180060"/>
                          <a:gd name="connsiteX1" fmla="*/ 2229 w 2228"/>
                          <a:gd name="connsiteY1" fmla="*/ 180061 h 180060"/>
                          <a:gd name="connsiteX2" fmla="*/ 1153 w 2228"/>
                          <a:gd name="connsiteY2" fmla="*/ 179451 h 180060"/>
                          <a:gd name="connsiteX3" fmla="*/ 0 w 2228"/>
                          <a:gd name="connsiteY3" fmla="*/ 178832 h 180060"/>
                          <a:gd name="connsiteX4" fmla="*/ 0 w 2228"/>
                          <a:gd name="connsiteY4" fmla="*/ 0 h 180060"/>
                          <a:gd name="connsiteX5" fmla="*/ 1153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1229"/>
                            </a:moveTo>
                            <a:lnTo>
                              <a:pt x="2229" y="180061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34" name="Freeform: Shape 11933">
                        <a:extLst>
                          <a:ext uri="{FF2B5EF4-FFF2-40B4-BE49-F238E27FC236}">
                            <a16:creationId xmlns:a16="http://schemas.microsoft.com/office/drawing/2014/main" id="{70BBAE4F-242E-C7B2-ED2B-4DC9812043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41970" y="2053675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076 w 2228"/>
                          <a:gd name="connsiteY2" fmla="*/ 179451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076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076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4" name="Graphic 7674">
                      <a:extLst>
                        <a:ext uri="{FF2B5EF4-FFF2-40B4-BE49-F238E27FC236}">
                          <a16:creationId xmlns:a16="http://schemas.microsoft.com/office/drawing/2014/main" id="{C9C3BD6C-FD9E-59D2-9A31-4DC877B974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50733" y="2058751"/>
                      <a:ext cx="3381" cy="180755"/>
                      <a:chOff x="15850733" y="2058751"/>
                      <a:chExt cx="3381" cy="180755"/>
                    </a:xfrm>
                    <a:grpFill/>
                  </p:grpSpPr>
                  <p:sp>
                    <p:nvSpPr>
                      <p:cNvPr id="11931" name="Freeform: Shape 11930">
                        <a:extLst>
                          <a:ext uri="{FF2B5EF4-FFF2-40B4-BE49-F238E27FC236}">
                            <a16:creationId xmlns:a16="http://schemas.microsoft.com/office/drawing/2014/main" id="{B5E0A352-D667-56AD-C310-9E35A2ECBD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50733" y="2058751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153 w 2228"/>
                          <a:gd name="connsiteY2" fmla="*/ 179527 h 180146"/>
                          <a:gd name="connsiteX3" fmla="*/ 0 w 2228"/>
                          <a:gd name="connsiteY3" fmla="*/ 178832 h 180146"/>
                          <a:gd name="connsiteX4" fmla="*/ 0 w 2228"/>
                          <a:gd name="connsiteY4" fmla="*/ 0 h 180146"/>
                          <a:gd name="connsiteX5" fmla="*/ 1153 w 2228"/>
                          <a:gd name="connsiteY5" fmla="*/ 686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32" name="Freeform: Shape 11931">
                        <a:extLst>
                          <a:ext uri="{FF2B5EF4-FFF2-40B4-BE49-F238E27FC236}">
                            <a16:creationId xmlns:a16="http://schemas.microsoft.com/office/drawing/2014/main" id="{A4604BFB-58A7-74A8-D973-648B387B8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51885" y="2059437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1238 h 180070"/>
                          <a:gd name="connsiteX1" fmla="*/ 2229 w 2228"/>
                          <a:gd name="connsiteY1" fmla="*/ 180070 h 180070"/>
                          <a:gd name="connsiteX2" fmla="*/ 1076 w 2228"/>
                          <a:gd name="connsiteY2" fmla="*/ 179460 h 180070"/>
                          <a:gd name="connsiteX3" fmla="*/ 0 w 2228"/>
                          <a:gd name="connsiteY3" fmla="*/ 178841 h 180070"/>
                          <a:gd name="connsiteX4" fmla="*/ 0 w 2228"/>
                          <a:gd name="connsiteY4" fmla="*/ 0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1238"/>
                            </a:moveTo>
                            <a:lnTo>
                              <a:pt x="2229" y="180070"/>
                            </a:lnTo>
                            <a:lnTo>
                              <a:pt x="1076" y="179460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5" name="Graphic 7674">
                      <a:extLst>
                        <a:ext uri="{FF2B5EF4-FFF2-40B4-BE49-F238E27FC236}">
                          <a16:creationId xmlns:a16="http://schemas.microsoft.com/office/drawing/2014/main" id="{AF0CAD19-0F9D-E753-7823-9F0A12715C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60648" y="2064514"/>
                      <a:ext cx="3381" cy="180755"/>
                      <a:chOff x="15860648" y="2064514"/>
                      <a:chExt cx="3381" cy="180755"/>
                    </a:xfrm>
                    <a:grpFill/>
                  </p:grpSpPr>
                  <p:sp>
                    <p:nvSpPr>
                      <p:cNvPr id="11929" name="Freeform: Shape 11928">
                        <a:extLst>
                          <a:ext uri="{FF2B5EF4-FFF2-40B4-BE49-F238E27FC236}">
                            <a16:creationId xmlns:a16="http://schemas.microsoft.com/office/drawing/2014/main" id="{CC4CDC7C-8300-DE3B-246A-299B4B43E4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60648" y="2064514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1229 h 180070"/>
                          <a:gd name="connsiteX1" fmla="*/ 2229 w 2228"/>
                          <a:gd name="connsiteY1" fmla="*/ 180070 h 180070"/>
                          <a:gd name="connsiteX2" fmla="*/ 1153 w 2228"/>
                          <a:gd name="connsiteY2" fmla="*/ 179451 h 180070"/>
                          <a:gd name="connsiteX3" fmla="*/ 0 w 2228"/>
                          <a:gd name="connsiteY3" fmla="*/ 178841 h 180070"/>
                          <a:gd name="connsiteX4" fmla="*/ 0 w 2228"/>
                          <a:gd name="connsiteY4" fmla="*/ 0 h 180070"/>
                          <a:gd name="connsiteX5" fmla="*/ 1153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1229"/>
                            </a:moveTo>
                            <a:lnTo>
                              <a:pt x="2229" y="180070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30" name="Freeform: Shape 11929">
                        <a:extLst>
                          <a:ext uri="{FF2B5EF4-FFF2-40B4-BE49-F238E27FC236}">
                            <a16:creationId xmlns:a16="http://schemas.microsoft.com/office/drawing/2014/main" id="{14BC3FA4-6649-14BD-CFEC-F0604306F1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61801" y="2065133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076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6" name="Graphic 7674">
                      <a:extLst>
                        <a:ext uri="{FF2B5EF4-FFF2-40B4-BE49-F238E27FC236}">
                          <a16:creationId xmlns:a16="http://schemas.microsoft.com/office/drawing/2014/main" id="{511CA938-6D05-B8EE-1471-F2B9CA55E49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70564" y="2070201"/>
                      <a:ext cx="3381" cy="180755"/>
                      <a:chOff x="15870564" y="2070201"/>
                      <a:chExt cx="3381" cy="180755"/>
                    </a:xfrm>
                    <a:grpFill/>
                  </p:grpSpPr>
                  <p:sp>
                    <p:nvSpPr>
                      <p:cNvPr id="11927" name="Freeform: Shape 11926">
                        <a:extLst>
                          <a:ext uri="{FF2B5EF4-FFF2-40B4-BE49-F238E27FC236}">
                            <a16:creationId xmlns:a16="http://schemas.microsoft.com/office/drawing/2014/main" id="{E1704AAB-937B-FF57-9BC3-4079DF4197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70564" y="2070201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153 w 2228"/>
                          <a:gd name="connsiteY2" fmla="*/ 179527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153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28" name="Freeform: Shape 11927">
                        <a:extLst>
                          <a:ext uri="{FF2B5EF4-FFF2-40B4-BE49-F238E27FC236}">
                            <a16:creationId xmlns:a16="http://schemas.microsoft.com/office/drawing/2014/main" id="{0D3B2AF5-90C2-E34A-0A6F-C1530CC72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71716" y="2070896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1229 h 180060"/>
                          <a:gd name="connsiteX1" fmla="*/ 2229 w 2228"/>
                          <a:gd name="connsiteY1" fmla="*/ 180061 h 180060"/>
                          <a:gd name="connsiteX2" fmla="*/ 1076 w 2228"/>
                          <a:gd name="connsiteY2" fmla="*/ 179451 h 180060"/>
                          <a:gd name="connsiteX3" fmla="*/ 0 w 2228"/>
                          <a:gd name="connsiteY3" fmla="*/ 178832 h 180060"/>
                          <a:gd name="connsiteX4" fmla="*/ 0 w 2228"/>
                          <a:gd name="connsiteY4" fmla="*/ 0 h 180060"/>
                          <a:gd name="connsiteX5" fmla="*/ 1076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1229"/>
                            </a:moveTo>
                            <a:lnTo>
                              <a:pt x="2229" y="180061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7" name="Graphic 7674">
                      <a:extLst>
                        <a:ext uri="{FF2B5EF4-FFF2-40B4-BE49-F238E27FC236}">
                          <a16:creationId xmlns:a16="http://schemas.microsoft.com/office/drawing/2014/main" id="{51F02B4A-8C6A-1CFE-B5CA-F082092790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80480" y="2075887"/>
                      <a:ext cx="3381" cy="180832"/>
                      <a:chOff x="15880480" y="2075887"/>
                      <a:chExt cx="3381" cy="180832"/>
                    </a:xfrm>
                    <a:grpFill/>
                  </p:grpSpPr>
                  <p:sp>
                    <p:nvSpPr>
                      <p:cNvPr id="11925" name="Freeform: Shape 11924">
                        <a:extLst>
                          <a:ext uri="{FF2B5EF4-FFF2-40B4-BE49-F238E27FC236}">
                            <a16:creationId xmlns:a16="http://schemas.microsoft.com/office/drawing/2014/main" id="{DECD249A-85FC-CB7B-BD71-FF55B5E61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0480" y="2075887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153 w 2228"/>
                          <a:gd name="connsiteY2" fmla="*/ 179527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153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26" name="Freeform: Shape 11925">
                        <a:extLst>
                          <a:ext uri="{FF2B5EF4-FFF2-40B4-BE49-F238E27FC236}">
                            <a16:creationId xmlns:a16="http://schemas.microsoft.com/office/drawing/2014/main" id="{C8493748-EBC1-CDAB-4E00-A961FB67A8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81632" y="2076582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076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8" name="Graphic 7674">
                      <a:extLst>
                        <a:ext uri="{FF2B5EF4-FFF2-40B4-BE49-F238E27FC236}">
                          <a16:creationId xmlns:a16="http://schemas.microsoft.com/office/drawing/2014/main" id="{F2253663-A2C1-39DC-71A5-65536675FF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890395" y="2081650"/>
                      <a:ext cx="3381" cy="180765"/>
                      <a:chOff x="15890395" y="2081650"/>
                      <a:chExt cx="3381" cy="180765"/>
                    </a:xfrm>
                    <a:grpFill/>
                  </p:grpSpPr>
                  <p:sp>
                    <p:nvSpPr>
                      <p:cNvPr id="11923" name="Freeform: Shape 11922">
                        <a:extLst>
                          <a:ext uri="{FF2B5EF4-FFF2-40B4-BE49-F238E27FC236}">
                            <a16:creationId xmlns:a16="http://schemas.microsoft.com/office/drawing/2014/main" id="{C0D1D36B-09A4-F39C-4265-705AF380F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90395" y="2081650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153 w 2228"/>
                          <a:gd name="connsiteY2" fmla="*/ 179527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153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24" name="Freeform: Shape 11923">
                        <a:extLst>
                          <a:ext uri="{FF2B5EF4-FFF2-40B4-BE49-F238E27FC236}">
                            <a16:creationId xmlns:a16="http://schemas.microsoft.com/office/drawing/2014/main" id="{680ECC4A-BFAC-CD1A-9A73-1313AF9129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91547" y="2082345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1229 h 180070"/>
                          <a:gd name="connsiteX1" fmla="*/ 2229 w 2228"/>
                          <a:gd name="connsiteY1" fmla="*/ 180070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78832 h 180070"/>
                          <a:gd name="connsiteX4" fmla="*/ 0 w 2228"/>
                          <a:gd name="connsiteY4" fmla="*/ 0 h 180070"/>
                          <a:gd name="connsiteX5" fmla="*/ 1076 w 2228"/>
                          <a:gd name="connsiteY5" fmla="*/ 610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1229"/>
                            </a:moveTo>
                            <a:lnTo>
                              <a:pt x="2229" y="180070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09" name="Graphic 7674">
                      <a:extLst>
                        <a:ext uri="{FF2B5EF4-FFF2-40B4-BE49-F238E27FC236}">
                          <a16:creationId xmlns:a16="http://schemas.microsoft.com/office/drawing/2014/main" id="{087907F1-9A40-72C4-DED2-90E4B26BD8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00301" y="2087336"/>
                      <a:ext cx="3381" cy="180841"/>
                      <a:chOff x="15900301" y="2087336"/>
                      <a:chExt cx="3381" cy="180841"/>
                    </a:xfrm>
                    <a:grpFill/>
                  </p:grpSpPr>
                  <p:sp>
                    <p:nvSpPr>
                      <p:cNvPr id="11921" name="Freeform: Shape 11920">
                        <a:extLst>
                          <a:ext uri="{FF2B5EF4-FFF2-40B4-BE49-F238E27FC236}">
                            <a16:creationId xmlns:a16="http://schemas.microsoft.com/office/drawing/2014/main" id="{A086980F-1229-737C-0A1B-E6B4B42718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00301" y="2087336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14 h 180146"/>
                          <a:gd name="connsiteX1" fmla="*/ 2229 w 2228"/>
                          <a:gd name="connsiteY1" fmla="*/ 180146 h 180146"/>
                          <a:gd name="connsiteX2" fmla="*/ 1076 w 2228"/>
                          <a:gd name="connsiteY2" fmla="*/ 179527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076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14"/>
                            </a:moveTo>
                            <a:lnTo>
                              <a:pt x="2229" y="180146"/>
                            </a:lnTo>
                            <a:lnTo>
                              <a:pt x="1076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22" name="Freeform: Shape 11921">
                        <a:extLst>
                          <a:ext uri="{FF2B5EF4-FFF2-40B4-BE49-F238E27FC236}">
                            <a16:creationId xmlns:a16="http://schemas.microsoft.com/office/drawing/2014/main" id="{EF2E926E-32CF-4D44-F05D-B4081730C0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01377" y="208803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0" name="Graphic 7674">
                      <a:extLst>
                        <a:ext uri="{FF2B5EF4-FFF2-40B4-BE49-F238E27FC236}">
                          <a16:creationId xmlns:a16="http://schemas.microsoft.com/office/drawing/2014/main" id="{38D6D9D0-267E-F694-2425-3F566B0C1D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10217" y="2093099"/>
                      <a:ext cx="3381" cy="180765"/>
                      <a:chOff x="15910217" y="2093099"/>
                      <a:chExt cx="3381" cy="180765"/>
                    </a:xfrm>
                    <a:grpFill/>
                  </p:grpSpPr>
                  <p:sp>
                    <p:nvSpPr>
                      <p:cNvPr id="11919" name="Freeform: Shape 11918">
                        <a:extLst>
                          <a:ext uri="{FF2B5EF4-FFF2-40B4-BE49-F238E27FC236}">
                            <a16:creationId xmlns:a16="http://schemas.microsoft.com/office/drawing/2014/main" id="{65CFC6FB-FA02-A4B9-4996-92A71DC60F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10217" y="2093099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14 h 180146"/>
                          <a:gd name="connsiteX1" fmla="*/ 2229 w 2228"/>
                          <a:gd name="connsiteY1" fmla="*/ 180146 h 180146"/>
                          <a:gd name="connsiteX2" fmla="*/ 1076 w 2228"/>
                          <a:gd name="connsiteY2" fmla="*/ 179461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076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14"/>
                            </a:moveTo>
                            <a:lnTo>
                              <a:pt x="2229" y="180146"/>
                            </a:lnTo>
                            <a:lnTo>
                              <a:pt x="1076" y="17946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20" name="Freeform: Shape 11919">
                        <a:extLst>
                          <a:ext uri="{FF2B5EF4-FFF2-40B4-BE49-F238E27FC236}">
                            <a16:creationId xmlns:a16="http://schemas.microsoft.com/office/drawing/2014/main" id="{7476B82E-2C86-90FA-5C44-F669EA8157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11293" y="209371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1" name="Graphic 7674">
                      <a:extLst>
                        <a:ext uri="{FF2B5EF4-FFF2-40B4-BE49-F238E27FC236}">
                          <a16:creationId xmlns:a16="http://schemas.microsoft.com/office/drawing/2014/main" id="{1F08C869-E555-7650-1D01-50C4EEF17E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20132" y="2098795"/>
                      <a:ext cx="3381" cy="180832"/>
                      <a:chOff x="15920132" y="2098795"/>
                      <a:chExt cx="3381" cy="180832"/>
                    </a:xfrm>
                    <a:grpFill/>
                  </p:grpSpPr>
                  <p:sp>
                    <p:nvSpPr>
                      <p:cNvPr id="11917" name="Freeform: Shape 11916">
                        <a:extLst>
                          <a:ext uri="{FF2B5EF4-FFF2-40B4-BE49-F238E27FC236}">
                            <a16:creationId xmlns:a16="http://schemas.microsoft.com/office/drawing/2014/main" id="{F92A51EA-3BDE-F453-1ECE-14B8A2C346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20132" y="2098795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076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18" name="Freeform: Shape 11917">
                        <a:extLst>
                          <a:ext uri="{FF2B5EF4-FFF2-40B4-BE49-F238E27FC236}">
                            <a16:creationId xmlns:a16="http://schemas.microsoft.com/office/drawing/2014/main" id="{EFDFAFF4-1FA4-C41B-D43C-0E0084E87E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21208" y="2099404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2" name="Graphic 7674">
                      <a:extLst>
                        <a:ext uri="{FF2B5EF4-FFF2-40B4-BE49-F238E27FC236}">
                          <a16:creationId xmlns:a16="http://schemas.microsoft.com/office/drawing/2014/main" id="{3B5EFBED-936F-D7CB-4677-58C1B8138A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30048" y="2104557"/>
                      <a:ext cx="3381" cy="180755"/>
                      <a:chOff x="15930048" y="2104557"/>
                      <a:chExt cx="3381" cy="180755"/>
                    </a:xfrm>
                    <a:grpFill/>
                  </p:grpSpPr>
                  <p:sp>
                    <p:nvSpPr>
                      <p:cNvPr id="11915" name="Freeform: Shape 11914">
                        <a:extLst>
                          <a:ext uri="{FF2B5EF4-FFF2-40B4-BE49-F238E27FC236}">
                            <a16:creationId xmlns:a16="http://schemas.microsoft.com/office/drawing/2014/main" id="{E102232A-9AA2-D3E3-424F-08212684FB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0048" y="2104557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076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16" name="Freeform: Shape 11915">
                        <a:extLst>
                          <a:ext uri="{FF2B5EF4-FFF2-40B4-BE49-F238E27FC236}">
                            <a16:creationId xmlns:a16="http://schemas.microsoft.com/office/drawing/2014/main" id="{6B6CDA96-CB89-2FF3-6F45-1398648653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1124" y="2105167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3" name="Graphic 7674">
                      <a:extLst>
                        <a:ext uri="{FF2B5EF4-FFF2-40B4-BE49-F238E27FC236}">
                          <a16:creationId xmlns:a16="http://schemas.microsoft.com/office/drawing/2014/main" id="{3A7ECF05-3AA3-4068-C00D-12C6F9D007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39963" y="2110244"/>
                      <a:ext cx="3381" cy="180832"/>
                      <a:chOff x="15939963" y="2110244"/>
                      <a:chExt cx="3381" cy="180832"/>
                    </a:xfrm>
                    <a:grpFill/>
                  </p:grpSpPr>
                  <p:sp>
                    <p:nvSpPr>
                      <p:cNvPr id="11913" name="Freeform: Shape 11912">
                        <a:extLst>
                          <a:ext uri="{FF2B5EF4-FFF2-40B4-BE49-F238E27FC236}">
                            <a16:creationId xmlns:a16="http://schemas.microsoft.com/office/drawing/2014/main" id="{EA1644FE-D2BF-D956-9B3F-169BCB399F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39963" y="2110244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076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14" name="Freeform: Shape 11913">
                        <a:extLst>
                          <a:ext uri="{FF2B5EF4-FFF2-40B4-BE49-F238E27FC236}">
                            <a16:creationId xmlns:a16="http://schemas.microsoft.com/office/drawing/2014/main" id="{5A7D72FA-1198-D929-16ED-64CD0B60C5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41039" y="2110853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4" name="Graphic 7674">
                      <a:extLst>
                        <a:ext uri="{FF2B5EF4-FFF2-40B4-BE49-F238E27FC236}">
                          <a16:creationId xmlns:a16="http://schemas.microsoft.com/office/drawing/2014/main" id="{C5A80DCB-AA9E-9E66-80BA-252688318B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49879" y="2116006"/>
                      <a:ext cx="3381" cy="180755"/>
                      <a:chOff x="15949879" y="2116006"/>
                      <a:chExt cx="3381" cy="180755"/>
                    </a:xfrm>
                    <a:grpFill/>
                  </p:grpSpPr>
                  <p:sp>
                    <p:nvSpPr>
                      <p:cNvPr id="11911" name="Freeform: Shape 11910">
                        <a:extLst>
                          <a:ext uri="{FF2B5EF4-FFF2-40B4-BE49-F238E27FC236}">
                            <a16:creationId xmlns:a16="http://schemas.microsoft.com/office/drawing/2014/main" id="{1B885A31-9F4E-0DAF-D111-A1A61E4871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49879" y="2116006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076 w 2228"/>
                          <a:gd name="connsiteY2" fmla="*/ 179451 h 180146"/>
                          <a:gd name="connsiteX3" fmla="*/ 0 w 2228"/>
                          <a:gd name="connsiteY3" fmla="*/ 178832 h 180146"/>
                          <a:gd name="connsiteX4" fmla="*/ 0 w 2228"/>
                          <a:gd name="connsiteY4" fmla="*/ 0 h 180146"/>
                          <a:gd name="connsiteX5" fmla="*/ 1076 w 2228"/>
                          <a:gd name="connsiteY5" fmla="*/ 610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076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12" name="Freeform: Shape 11911">
                        <a:extLst>
                          <a:ext uri="{FF2B5EF4-FFF2-40B4-BE49-F238E27FC236}">
                            <a16:creationId xmlns:a16="http://schemas.microsoft.com/office/drawing/2014/main" id="{A9536970-194F-CEE1-CA08-333CB1157E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50955" y="2116616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5" name="Graphic 7674">
                      <a:extLst>
                        <a:ext uri="{FF2B5EF4-FFF2-40B4-BE49-F238E27FC236}">
                          <a16:creationId xmlns:a16="http://schemas.microsoft.com/office/drawing/2014/main" id="{7DDF669F-051B-C4DD-6ADD-A8452207B9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59794" y="2121693"/>
                      <a:ext cx="3371" cy="180832"/>
                      <a:chOff x="15959794" y="2121693"/>
                      <a:chExt cx="3371" cy="180832"/>
                    </a:xfrm>
                    <a:grpFill/>
                  </p:grpSpPr>
                  <p:sp>
                    <p:nvSpPr>
                      <p:cNvPr id="11909" name="Freeform: Shape 11908">
                        <a:extLst>
                          <a:ext uri="{FF2B5EF4-FFF2-40B4-BE49-F238E27FC236}">
                            <a16:creationId xmlns:a16="http://schemas.microsoft.com/office/drawing/2014/main" id="{8DD7941F-950E-F3F1-BAFF-0519963C35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59794" y="2121693"/>
                        <a:ext cx="2219" cy="180146"/>
                      </a:xfrm>
                      <a:custGeom>
                        <a:avLst/>
                        <a:gdLst>
                          <a:gd name="connsiteX0" fmla="*/ 2219 w 2219"/>
                          <a:gd name="connsiteY0" fmla="*/ 1305 h 180146"/>
                          <a:gd name="connsiteX1" fmla="*/ 2219 w 2219"/>
                          <a:gd name="connsiteY1" fmla="*/ 180146 h 180146"/>
                          <a:gd name="connsiteX2" fmla="*/ 1067 w 2219"/>
                          <a:gd name="connsiteY2" fmla="*/ 179451 h 180146"/>
                          <a:gd name="connsiteX3" fmla="*/ 0 w 2219"/>
                          <a:gd name="connsiteY3" fmla="*/ 178841 h 180146"/>
                          <a:gd name="connsiteX4" fmla="*/ 0 w 2219"/>
                          <a:gd name="connsiteY4" fmla="*/ 0 h 180146"/>
                          <a:gd name="connsiteX5" fmla="*/ 1067 w 2219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19" h="180146">
                            <a:moveTo>
                              <a:pt x="2219" y="1305"/>
                            </a:moveTo>
                            <a:lnTo>
                              <a:pt x="2219" y="180146"/>
                            </a:lnTo>
                            <a:lnTo>
                              <a:pt x="1067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67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10" name="Freeform: Shape 11909">
                        <a:extLst>
                          <a:ext uri="{FF2B5EF4-FFF2-40B4-BE49-F238E27FC236}">
                            <a16:creationId xmlns:a16="http://schemas.microsoft.com/office/drawing/2014/main" id="{E747E9F5-DEE4-DBFE-BA33-03CF4C4E7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60861" y="2122312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12"/>
                          <a:gd name="connsiteX1" fmla="*/ 2305 w 2305"/>
                          <a:gd name="connsiteY1" fmla="*/ 180213 h 180212"/>
                          <a:gd name="connsiteX2" fmla="*/ 1153 w 2305"/>
                          <a:gd name="connsiteY2" fmla="*/ 179527 h 180212"/>
                          <a:gd name="connsiteX3" fmla="*/ 0 w 2305"/>
                          <a:gd name="connsiteY3" fmla="*/ 178832 h 180212"/>
                          <a:gd name="connsiteX4" fmla="*/ 0 w 2305"/>
                          <a:gd name="connsiteY4" fmla="*/ 0 h 180212"/>
                          <a:gd name="connsiteX5" fmla="*/ 1153 w 2305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1381"/>
                            </a:moveTo>
                            <a:lnTo>
                              <a:pt x="2305" y="18021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6" name="Graphic 7674">
                      <a:extLst>
                        <a:ext uri="{FF2B5EF4-FFF2-40B4-BE49-F238E27FC236}">
                          <a16:creationId xmlns:a16="http://schemas.microsoft.com/office/drawing/2014/main" id="{F3113E47-A012-67C1-6547-0171F41FCC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69700" y="2127455"/>
                      <a:ext cx="3381" cy="180755"/>
                      <a:chOff x="15969700" y="2127455"/>
                      <a:chExt cx="3381" cy="180755"/>
                    </a:xfrm>
                    <a:grpFill/>
                  </p:grpSpPr>
                  <p:sp>
                    <p:nvSpPr>
                      <p:cNvPr id="11907" name="Freeform: Shape 11906">
                        <a:extLst>
                          <a:ext uri="{FF2B5EF4-FFF2-40B4-BE49-F238E27FC236}">
                            <a16:creationId xmlns:a16="http://schemas.microsoft.com/office/drawing/2014/main" id="{680C5366-B7EF-17EF-72B7-35087AA3D9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69700" y="2127455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46"/>
                          <a:gd name="connsiteX1" fmla="*/ 2229 w 2228"/>
                          <a:gd name="connsiteY1" fmla="*/ 180146 h 180146"/>
                          <a:gd name="connsiteX2" fmla="*/ 1076 w 2228"/>
                          <a:gd name="connsiteY2" fmla="*/ 179451 h 180146"/>
                          <a:gd name="connsiteX3" fmla="*/ 0 w 2228"/>
                          <a:gd name="connsiteY3" fmla="*/ 178841 h 180146"/>
                          <a:gd name="connsiteX4" fmla="*/ 0 w 2228"/>
                          <a:gd name="connsiteY4" fmla="*/ 0 h 180146"/>
                          <a:gd name="connsiteX5" fmla="*/ 1076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1305"/>
                            </a:moveTo>
                            <a:lnTo>
                              <a:pt x="2229" y="180146"/>
                            </a:lnTo>
                            <a:lnTo>
                              <a:pt x="1076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08" name="Freeform: Shape 11907">
                        <a:extLst>
                          <a:ext uri="{FF2B5EF4-FFF2-40B4-BE49-F238E27FC236}">
                            <a16:creationId xmlns:a16="http://schemas.microsoft.com/office/drawing/2014/main" id="{9181CD4C-4F2D-75B9-F820-56978C65AD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70777" y="2128074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36"/>
                          <a:gd name="connsiteX1" fmla="*/ 2305 w 2304"/>
                          <a:gd name="connsiteY1" fmla="*/ 180137 h 180136"/>
                          <a:gd name="connsiteX2" fmla="*/ 1153 w 2304"/>
                          <a:gd name="connsiteY2" fmla="*/ 179527 h 180136"/>
                          <a:gd name="connsiteX3" fmla="*/ 0 w 2304"/>
                          <a:gd name="connsiteY3" fmla="*/ 178832 h 180136"/>
                          <a:gd name="connsiteX4" fmla="*/ 0 w 2304"/>
                          <a:gd name="connsiteY4" fmla="*/ 0 h 180136"/>
                          <a:gd name="connsiteX5" fmla="*/ 1153 w 230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7" name="Graphic 7674">
                      <a:extLst>
                        <a:ext uri="{FF2B5EF4-FFF2-40B4-BE49-F238E27FC236}">
                          <a16:creationId xmlns:a16="http://schemas.microsoft.com/office/drawing/2014/main" id="{B87C490C-A154-840D-2858-C2C63F35D2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79539" y="2133142"/>
                      <a:ext cx="3457" cy="180841"/>
                      <a:chOff x="15979539" y="2133142"/>
                      <a:chExt cx="3457" cy="180841"/>
                    </a:xfrm>
                    <a:grpFill/>
                  </p:grpSpPr>
                  <p:sp>
                    <p:nvSpPr>
                      <p:cNvPr id="11905" name="Freeform: Shape 11904">
                        <a:extLst>
                          <a:ext uri="{FF2B5EF4-FFF2-40B4-BE49-F238E27FC236}">
                            <a16:creationId xmlns:a16="http://schemas.microsoft.com/office/drawing/2014/main" id="{42D4A410-E322-9E8D-7A22-4C000F6A8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79539" y="2133142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06" name="Freeform: Shape 11905">
                        <a:extLst>
                          <a:ext uri="{FF2B5EF4-FFF2-40B4-BE49-F238E27FC236}">
                            <a16:creationId xmlns:a16="http://schemas.microsoft.com/office/drawing/2014/main" id="{48B80E10-856A-4AFE-7B5B-48E20D573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80692" y="2133761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32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86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8" name="Graphic 7674">
                      <a:extLst>
                        <a:ext uri="{FF2B5EF4-FFF2-40B4-BE49-F238E27FC236}">
                          <a16:creationId xmlns:a16="http://schemas.microsoft.com/office/drawing/2014/main" id="{8619F13D-EC90-B9CE-DD3C-31F1D18880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89455" y="2138828"/>
                      <a:ext cx="3457" cy="180841"/>
                      <a:chOff x="15989455" y="2138828"/>
                      <a:chExt cx="3457" cy="180841"/>
                    </a:xfrm>
                    <a:grpFill/>
                  </p:grpSpPr>
                  <p:sp>
                    <p:nvSpPr>
                      <p:cNvPr id="11903" name="Freeform: Shape 11902">
                        <a:extLst>
                          <a:ext uri="{FF2B5EF4-FFF2-40B4-BE49-F238E27FC236}">
                            <a16:creationId xmlns:a16="http://schemas.microsoft.com/office/drawing/2014/main" id="{19BAAFF1-E657-FD82-CE8F-5A4A62C15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89455" y="2138828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04" name="Freeform: Shape 11903">
                        <a:extLst>
                          <a:ext uri="{FF2B5EF4-FFF2-40B4-BE49-F238E27FC236}">
                            <a16:creationId xmlns:a16="http://schemas.microsoft.com/office/drawing/2014/main" id="{BA58AC5D-44BA-D9B8-7507-EE76DCC5FD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0608" y="2139524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46"/>
                          <a:gd name="connsiteX1" fmla="*/ 2305 w 2304"/>
                          <a:gd name="connsiteY1" fmla="*/ 180146 h 180146"/>
                          <a:gd name="connsiteX2" fmla="*/ 1153 w 2304"/>
                          <a:gd name="connsiteY2" fmla="*/ 179527 h 180146"/>
                          <a:gd name="connsiteX3" fmla="*/ 0 w 2304"/>
                          <a:gd name="connsiteY3" fmla="*/ 178832 h 180146"/>
                          <a:gd name="connsiteX4" fmla="*/ 0 w 2304"/>
                          <a:gd name="connsiteY4" fmla="*/ 0 h 180146"/>
                          <a:gd name="connsiteX5" fmla="*/ 1153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19" name="Graphic 7674">
                      <a:extLst>
                        <a:ext uri="{FF2B5EF4-FFF2-40B4-BE49-F238E27FC236}">
                          <a16:creationId xmlns:a16="http://schemas.microsoft.com/office/drawing/2014/main" id="{F0BEE889-F57F-234A-99E7-3B5F454049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99371" y="2144591"/>
                      <a:ext cx="3457" cy="180841"/>
                      <a:chOff x="15999371" y="2144591"/>
                      <a:chExt cx="3457" cy="180841"/>
                    </a:xfrm>
                    <a:grpFill/>
                  </p:grpSpPr>
                  <p:sp>
                    <p:nvSpPr>
                      <p:cNvPr id="11901" name="Freeform: Shape 11900">
                        <a:extLst>
                          <a:ext uri="{FF2B5EF4-FFF2-40B4-BE49-F238E27FC236}">
                            <a16:creationId xmlns:a16="http://schemas.microsoft.com/office/drawing/2014/main" id="{B0E55597-F23B-B22D-1DC9-141D395E2C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9371" y="214459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02" name="Freeform: Shape 11901">
                        <a:extLst>
                          <a:ext uri="{FF2B5EF4-FFF2-40B4-BE49-F238E27FC236}">
                            <a16:creationId xmlns:a16="http://schemas.microsoft.com/office/drawing/2014/main" id="{3D5EE53E-CEE9-E1F5-80F9-7411422D22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00523" y="2145210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32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0" name="Graphic 7674">
                      <a:extLst>
                        <a:ext uri="{FF2B5EF4-FFF2-40B4-BE49-F238E27FC236}">
                          <a16:creationId xmlns:a16="http://schemas.microsoft.com/office/drawing/2014/main" id="{9383CC61-AAEF-07AF-5590-5D5E3310E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09286" y="2150277"/>
                      <a:ext cx="3457" cy="180841"/>
                      <a:chOff x="16009286" y="2150277"/>
                      <a:chExt cx="3457" cy="180841"/>
                    </a:xfrm>
                    <a:grpFill/>
                  </p:grpSpPr>
                  <p:sp>
                    <p:nvSpPr>
                      <p:cNvPr id="11899" name="Freeform: Shape 11898">
                        <a:extLst>
                          <a:ext uri="{FF2B5EF4-FFF2-40B4-BE49-F238E27FC236}">
                            <a16:creationId xmlns:a16="http://schemas.microsoft.com/office/drawing/2014/main" id="{FF6EEBC7-ECA4-FCC3-23A1-52FEAE3FC0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09286" y="2150277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1314 h 180146"/>
                          <a:gd name="connsiteX1" fmla="*/ 2305 w 2304"/>
                          <a:gd name="connsiteY1" fmla="*/ 180146 h 180146"/>
                          <a:gd name="connsiteX2" fmla="*/ 1153 w 2304"/>
                          <a:gd name="connsiteY2" fmla="*/ 179537 h 180146"/>
                          <a:gd name="connsiteX3" fmla="*/ 0 w 2304"/>
                          <a:gd name="connsiteY3" fmla="*/ 178841 h 180146"/>
                          <a:gd name="connsiteX4" fmla="*/ 0 w 2304"/>
                          <a:gd name="connsiteY4" fmla="*/ 0 h 180146"/>
                          <a:gd name="connsiteX5" fmla="*/ 1153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900" name="Freeform: Shape 11899">
                        <a:extLst>
                          <a:ext uri="{FF2B5EF4-FFF2-40B4-BE49-F238E27FC236}">
                            <a16:creationId xmlns:a16="http://schemas.microsoft.com/office/drawing/2014/main" id="{C2C39E88-CA2B-FF05-64B9-578EE13694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0439" y="2150973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46"/>
                          <a:gd name="connsiteX1" fmla="*/ 2305 w 2304"/>
                          <a:gd name="connsiteY1" fmla="*/ 180146 h 180146"/>
                          <a:gd name="connsiteX2" fmla="*/ 1152 w 2304"/>
                          <a:gd name="connsiteY2" fmla="*/ 179451 h 180146"/>
                          <a:gd name="connsiteX3" fmla="*/ 0 w 2304"/>
                          <a:gd name="connsiteY3" fmla="*/ 178841 h 180146"/>
                          <a:gd name="connsiteX4" fmla="*/ 0 w 2304"/>
                          <a:gd name="connsiteY4" fmla="*/ 0 h 180146"/>
                          <a:gd name="connsiteX5" fmla="*/ 1152 w 2304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2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2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1" name="Graphic 7674">
                      <a:extLst>
                        <a:ext uri="{FF2B5EF4-FFF2-40B4-BE49-F238E27FC236}">
                          <a16:creationId xmlns:a16="http://schemas.microsoft.com/office/drawing/2014/main" id="{DBC2F1A8-4491-728D-0F72-A9ED38CB440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19202" y="2156049"/>
                      <a:ext cx="3457" cy="180832"/>
                      <a:chOff x="16019202" y="2156049"/>
                      <a:chExt cx="3457" cy="180832"/>
                    </a:xfrm>
                    <a:grpFill/>
                  </p:grpSpPr>
                  <p:sp>
                    <p:nvSpPr>
                      <p:cNvPr id="11897" name="Freeform: Shape 11896">
                        <a:extLst>
                          <a:ext uri="{FF2B5EF4-FFF2-40B4-BE49-F238E27FC236}">
                            <a16:creationId xmlns:a16="http://schemas.microsoft.com/office/drawing/2014/main" id="{E8165FA2-96F6-F184-F440-3E7BA2BE85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9202" y="2156049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98" name="Freeform: Shape 11897">
                        <a:extLst>
                          <a:ext uri="{FF2B5EF4-FFF2-40B4-BE49-F238E27FC236}">
                            <a16:creationId xmlns:a16="http://schemas.microsoft.com/office/drawing/2014/main" id="{D31DEEBE-CAFF-ED78-E19B-497CA2EC6A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0354" y="2156659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2" name="Graphic 7674">
                      <a:extLst>
                        <a:ext uri="{FF2B5EF4-FFF2-40B4-BE49-F238E27FC236}">
                          <a16:creationId xmlns:a16="http://schemas.microsoft.com/office/drawing/2014/main" id="{036210B9-7C3F-9563-3EDB-445C22BB1D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29108" y="2161736"/>
                      <a:ext cx="3457" cy="180832"/>
                      <a:chOff x="16029108" y="2161736"/>
                      <a:chExt cx="3457" cy="180832"/>
                    </a:xfrm>
                    <a:grpFill/>
                  </p:grpSpPr>
                  <p:sp>
                    <p:nvSpPr>
                      <p:cNvPr id="11895" name="Freeform: Shape 11894">
                        <a:extLst>
                          <a:ext uri="{FF2B5EF4-FFF2-40B4-BE49-F238E27FC236}">
                            <a16:creationId xmlns:a16="http://schemas.microsoft.com/office/drawing/2014/main" id="{CA5D3DEE-726D-919C-9D56-519ECB5C22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9108" y="2161736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96" name="Freeform: Shape 11895">
                        <a:extLst>
                          <a:ext uri="{FF2B5EF4-FFF2-40B4-BE49-F238E27FC236}">
                            <a16:creationId xmlns:a16="http://schemas.microsoft.com/office/drawing/2014/main" id="{0BDED8A7-CED1-49ED-256B-E4360B896C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0260" y="2162422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3" name="Graphic 7674">
                      <a:extLst>
                        <a:ext uri="{FF2B5EF4-FFF2-40B4-BE49-F238E27FC236}">
                          <a16:creationId xmlns:a16="http://schemas.microsoft.com/office/drawing/2014/main" id="{DB6FF121-F427-89B2-DF9F-526BB3FFE5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39023" y="2167498"/>
                      <a:ext cx="3457" cy="180832"/>
                      <a:chOff x="16039023" y="2167498"/>
                      <a:chExt cx="3457" cy="180832"/>
                    </a:xfrm>
                    <a:grpFill/>
                  </p:grpSpPr>
                  <p:sp>
                    <p:nvSpPr>
                      <p:cNvPr id="11893" name="Freeform: Shape 11892">
                        <a:extLst>
                          <a:ext uri="{FF2B5EF4-FFF2-40B4-BE49-F238E27FC236}">
                            <a16:creationId xmlns:a16="http://schemas.microsoft.com/office/drawing/2014/main" id="{5D053A42-1ABB-47D0-CA73-D1312F6369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9023" y="216749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0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94" name="Freeform: Shape 11893">
                        <a:extLst>
                          <a:ext uri="{FF2B5EF4-FFF2-40B4-BE49-F238E27FC236}">
                            <a16:creationId xmlns:a16="http://schemas.microsoft.com/office/drawing/2014/main" id="{D12F6837-31E9-5D90-507B-68EBD5A654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0176" y="2168108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3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4" name="Graphic 7674">
                      <a:extLst>
                        <a:ext uri="{FF2B5EF4-FFF2-40B4-BE49-F238E27FC236}">
                          <a16:creationId xmlns:a16="http://schemas.microsoft.com/office/drawing/2014/main" id="{05163609-C7DA-05F2-CC6C-8A9161D962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48939" y="2173185"/>
                      <a:ext cx="3457" cy="180832"/>
                      <a:chOff x="16048939" y="2173185"/>
                      <a:chExt cx="3457" cy="180832"/>
                    </a:xfrm>
                    <a:grpFill/>
                  </p:grpSpPr>
                  <p:sp>
                    <p:nvSpPr>
                      <p:cNvPr id="11891" name="Freeform: Shape 11890">
                        <a:extLst>
                          <a:ext uri="{FF2B5EF4-FFF2-40B4-BE49-F238E27FC236}">
                            <a16:creationId xmlns:a16="http://schemas.microsoft.com/office/drawing/2014/main" id="{63CA0CD3-DA2F-2E22-99CD-FC65F79AB2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8939" y="217318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92" name="Freeform: Shape 11891">
                        <a:extLst>
                          <a:ext uri="{FF2B5EF4-FFF2-40B4-BE49-F238E27FC236}">
                            <a16:creationId xmlns:a16="http://schemas.microsoft.com/office/drawing/2014/main" id="{E11207A3-A2B3-840A-8F38-5B7A61D82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0091" y="2173880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5" name="Graphic 7674">
                      <a:extLst>
                        <a:ext uri="{FF2B5EF4-FFF2-40B4-BE49-F238E27FC236}">
                          <a16:creationId xmlns:a16="http://schemas.microsoft.com/office/drawing/2014/main" id="{B38FD1F6-2122-D4FF-D0F4-A3D10A95D3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58854" y="2178948"/>
                      <a:ext cx="3457" cy="180832"/>
                      <a:chOff x="16058854" y="2178948"/>
                      <a:chExt cx="3457" cy="180832"/>
                    </a:xfrm>
                    <a:grpFill/>
                  </p:grpSpPr>
                  <p:sp>
                    <p:nvSpPr>
                      <p:cNvPr id="11889" name="Freeform: Shape 11888">
                        <a:extLst>
                          <a:ext uri="{FF2B5EF4-FFF2-40B4-BE49-F238E27FC236}">
                            <a16:creationId xmlns:a16="http://schemas.microsoft.com/office/drawing/2014/main" id="{E864CA95-AEA5-C8E1-130A-4B996D0DD9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8854" y="217894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90" name="Freeform: Shape 11889">
                        <a:extLst>
                          <a:ext uri="{FF2B5EF4-FFF2-40B4-BE49-F238E27FC236}">
                            <a16:creationId xmlns:a16="http://schemas.microsoft.com/office/drawing/2014/main" id="{BABA2F29-3C42-8DCA-9E1A-AFDEFF36DB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0007" y="2179567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12"/>
                          <a:gd name="connsiteX1" fmla="*/ 2305 w 2305"/>
                          <a:gd name="connsiteY1" fmla="*/ 180213 h 180212"/>
                          <a:gd name="connsiteX2" fmla="*/ 1153 w 2305"/>
                          <a:gd name="connsiteY2" fmla="*/ 179527 h 180212"/>
                          <a:gd name="connsiteX3" fmla="*/ 0 w 2305"/>
                          <a:gd name="connsiteY3" fmla="*/ 178832 h 180212"/>
                          <a:gd name="connsiteX4" fmla="*/ 0 w 2305"/>
                          <a:gd name="connsiteY4" fmla="*/ 0 h 180212"/>
                          <a:gd name="connsiteX5" fmla="*/ 1153 w 2305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1381"/>
                            </a:moveTo>
                            <a:lnTo>
                              <a:pt x="2305" y="18021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6" name="Graphic 7674">
                      <a:extLst>
                        <a:ext uri="{FF2B5EF4-FFF2-40B4-BE49-F238E27FC236}">
                          <a16:creationId xmlns:a16="http://schemas.microsoft.com/office/drawing/2014/main" id="{1B5A3FEA-4CCA-66E4-4312-E5C429C8E1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68770" y="2184634"/>
                      <a:ext cx="3457" cy="180832"/>
                      <a:chOff x="16068770" y="2184634"/>
                      <a:chExt cx="3457" cy="180832"/>
                    </a:xfrm>
                    <a:grpFill/>
                  </p:grpSpPr>
                  <p:sp>
                    <p:nvSpPr>
                      <p:cNvPr id="11887" name="Freeform: Shape 11886">
                        <a:extLst>
                          <a:ext uri="{FF2B5EF4-FFF2-40B4-BE49-F238E27FC236}">
                            <a16:creationId xmlns:a16="http://schemas.microsoft.com/office/drawing/2014/main" id="{1E03042B-530C-4787-4918-AD9D72242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8770" y="218463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88" name="Freeform: Shape 11887">
                        <a:extLst>
                          <a:ext uri="{FF2B5EF4-FFF2-40B4-BE49-F238E27FC236}">
                            <a16:creationId xmlns:a16="http://schemas.microsoft.com/office/drawing/2014/main" id="{0E9CE54E-1FDC-52F6-A60D-EB58048EA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9922" y="2185329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7" name="Graphic 7674">
                      <a:extLst>
                        <a:ext uri="{FF2B5EF4-FFF2-40B4-BE49-F238E27FC236}">
                          <a16:creationId xmlns:a16="http://schemas.microsoft.com/office/drawing/2014/main" id="{F88ED30A-8A7A-0EDC-E3B5-8255212010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78685" y="2190397"/>
                      <a:ext cx="3457" cy="180765"/>
                      <a:chOff x="16078685" y="2190397"/>
                      <a:chExt cx="3457" cy="180765"/>
                    </a:xfrm>
                    <a:grpFill/>
                  </p:grpSpPr>
                  <p:sp>
                    <p:nvSpPr>
                      <p:cNvPr id="11885" name="Freeform: Shape 11884">
                        <a:extLst>
                          <a:ext uri="{FF2B5EF4-FFF2-40B4-BE49-F238E27FC236}">
                            <a16:creationId xmlns:a16="http://schemas.microsoft.com/office/drawing/2014/main" id="{CBCD8D39-62CB-333C-3D5B-5FF6951654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8685" y="2190397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86" name="Freeform: Shape 11885">
                        <a:extLst>
                          <a:ext uri="{FF2B5EF4-FFF2-40B4-BE49-F238E27FC236}">
                            <a16:creationId xmlns:a16="http://schemas.microsoft.com/office/drawing/2014/main" id="{DC6C6D4E-C58A-C7CB-98FF-AB0245925E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79838" y="2191016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86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8" name="Graphic 7674">
                      <a:extLst>
                        <a:ext uri="{FF2B5EF4-FFF2-40B4-BE49-F238E27FC236}">
                          <a16:creationId xmlns:a16="http://schemas.microsoft.com/office/drawing/2014/main" id="{E88E393D-7555-CCBF-4CEB-45A7B370F5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88591" y="2196083"/>
                      <a:ext cx="3457" cy="180841"/>
                      <a:chOff x="16088591" y="2196083"/>
                      <a:chExt cx="3457" cy="180841"/>
                    </a:xfrm>
                    <a:grpFill/>
                  </p:grpSpPr>
                  <p:sp>
                    <p:nvSpPr>
                      <p:cNvPr id="11883" name="Freeform: Shape 11882">
                        <a:extLst>
                          <a:ext uri="{FF2B5EF4-FFF2-40B4-BE49-F238E27FC236}">
                            <a16:creationId xmlns:a16="http://schemas.microsoft.com/office/drawing/2014/main" id="{1B055524-6F80-022F-321D-80C4F26C7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8591" y="2196083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84" name="Freeform: Shape 11883">
                        <a:extLst>
                          <a:ext uri="{FF2B5EF4-FFF2-40B4-BE49-F238E27FC236}">
                            <a16:creationId xmlns:a16="http://schemas.microsoft.com/office/drawing/2014/main" id="{D4D79D4C-E718-96A0-5991-98B86F59BE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9744" y="219677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29" name="Graphic 7674">
                      <a:extLst>
                        <a:ext uri="{FF2B5EF4-FFF2-40B4-BE49-F238E27FC236}">
                          <a16:creationId xmlns:a16="http://schemas.microsoft.com/office/drawing/2014/main" id="{E3D71EC5-DE3A-0B48-81DE-F6C112FAAA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98507" y="2201769"/>
                      <a:ext cx="3457" cy="180841"/>
                      <a:chOff x="16098507" y="2201769"/>
                      <a:chExt cx="3457" cy="180841"/>
                    </a:xfrm>
                    <a:grpFill/>
                  </p:grpSpPr>
                  <p:sp>
                    <p:nvSpPr>
                      <p:cNvPr id="11881" name="Freeform: Shape 11880">
                        <a:extLst>
                          <a:ext uri="{FF2B5EF4-FFF2-40B4-BE49-F238E27FC236}">
                            <a16:creationId xmlns:a16="http://schemas.microsoft.com/office/drawing/2014/main" id="{3CEA7DC1-0C8E-4FA9-E4FE-C2E7790AA6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8507" y="2201769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3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82" name="Freeform: Shape 11881">
                        <a:extLst>
                          <a:ext uri="{FF2B5EF4-FFF2-40B4-BE49-F238E27FC236}">
                            <a16:creationId xmlns:a16="http://schemas.microsoft.com/office/drawing/2014/main" id="{A2F43FE4-312F-2AAF-F02F-234EF46FB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9659" y="220246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0" name="Graphic 7674">
                      <a:extLst>
                        <a:ext uri="{FF2B5EF4-FFF2-40B4-BE49-F238E27FC236}">
                          <a16:creationId xmlns:a16="http://schemas.microsoft.com/office/drawing/2014/main" id="{914CEEAE-6CA0-6DE2-89E7-CB4AAF37DD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08422" y="2207542"/>
                      <a:ext cx="3457" cy="180832"/>
                      <a:chOff x="16108422" y="2207542"/>
                      <a:chExt cx="3457" cy="180832"/>
                    </a:xfrm>
                    <a:grpFill/>
                  </p:grpSpPr>
                  <p:sp>
                    <p:nvSpPr>
                      <p:cNvPr id="11879" name="Freeform: Shape 11878">
                        <a:extLst>
                          <a:ext uri="{FF2B5EF4-FFF2-40B4-BE49-F238E27FC236}">
                            <a16:creationId xmlns:a16="http://schemas.microsoft.com/office/drawing/2014/main" id="{37DD3B07-178E-D662-88AF-17F27BC25C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08422" y="2207542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80" name="Freeform: Shape 11879">
                        <a:extLst>
                          <a:ext uri="{FF2B5EF4-FFF2-40B4-BE49-F238E27FC236}">
                            <a16:creationId xmlns:a16="http://schemas.microsoft.com/office/drawing/2014/main" id="{58AC9ED5-A444-CADB-15DB-31B94B5A3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09575" y="2208227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1" name="Graphic 7674">
                      <a:extLst>
                        <a:ext uri="{FF2B5EF4-FFF2-40B4-BE49-F238E27FC236}">
                          <a16:creationId xmlns:a16="http://schemas.microsoft.com/office/drawing/2014/main" id="{90A85A48-6B66-D120-C78A-87E6E2F739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18338" y="2213228"/>
                      <a:ext cx="3457" cy="180832"/>
                      <a:chOff x="16118338" y="2213228"/>
                      <a:chExt cx="3457" cy="180832"/>
                    </a:xfrm>
                    <a:grpFill/>
                  </p:grpSpPr>
                  <p:sp>
                    <p:nvSpPr>
                      <p:cNvPr id="11877" name="Freeform: Shape 11876">
                        <a:extLst>
                          <a:ext uri="{FF2B5EF4-FFF2-40B4-BE49-F238E27FC236}">
                            <a16:creationId xmlns:a16="http://schemas.microsoft.com/office/drawing/2014/main" id="{E68B5C1D-2EB3-4F8B-81ED-01E571944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8338" y="2213228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12"/>
                          <a:gd name="connsiteX1" fmla="*/ 2305 w 2305"/>
                          <a:gd name="connsiteY1" fmla="*/ 180213 h 180212"/>
                          <a:gd name="connsiteX2" fmla="*/ 1153 w 2305"/>
                          <a:gd name="connsiteY2" fmla="*/ 179527 h 180212"/>
                          <a:gd name="connsiteX3" fmla="*/ 0 w 2305"/>
                          <a:gd name="connsiteY3" fmla="*/ 178832 h 180212"/>
                          <a:gd name="connsiteX4" fmla="*/ 0 w 2305"/>
                          <a:gd name="connsiteY4" fmla="*/ 0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1381"/>
                            </a:moveTo>
                            <a:lnTo>
                              <a:pt x="2305" y="18021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78" name="Freeform: Shape 11877">
                        <a:extLst>
                          <a:ext uri="{FF2B5EF4-FFF2-40B4-BE49-F238E27FC236}">
                            <a16:creationId xmlns:a16="http://schemas.microsoft.com/office/drawing/2014/main" id="{EF2BD6CD-0FD6-FF5B-622D-C556B73558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19490" y="221391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2" name="Graphic 7674">
                      <a:extLst>
                        <a:ext uri="{FF2B5EF4-FFF2-40B4-BE49-F238E27FC236}">
                          <a16:creationId xmlns:a16="http://schemas.microsoft.com/office/drawing/2014/main" id="{1F28EC86-3CC1-AED0-9A22-8CF0907A77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28253" y="2218991"/>
                      <a:ext cx="3457" cy="180832"/>
                      <a:chOff x="16128253" y="2218991"/>
                      <a:chExt cx="3457" cy="180832"/>
                    </a:xfrm>
                    <a:grpFill/>
                  </p:grpSpPr>
                  <p:sp>
                    <p:nvSpPr>
                      <p:cNvPr id="11875" name="Freeform: Shape 11874">
                        <a:extLst>
                          <a:ext uri="{FF2B5EF4-FFF2-40B4-BE49-F238E27FC236}">
                            <a16:creationId xmlns:a16="http://schemas.microsoft.com/office/drawing/2014/main" id="{4878BDBD-ACBD-069E-B1B0-406230741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8253" y="2218991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76" name="Freeform: Shape 11875">
                        <a:extLst>
                          <a:ext uri="{FF2B5EF4-FFF2-40B4-BE49-F238E27FC236}">
                            <a16:creationId xmlns:a16="http://schemas.microsoft.com/office/drawing/2014/main" id="{502A1B33-97F6-632B-A48F-800B7B920C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29406" y="2219676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3" name="Graphic 7674">
                      <a:extLst>
                        <a:ext uri="{FF2B5EF4-FFF2-40B4-BE49-F238E27FC236}">
                          <a16:creationId xmlns:a16="http://schemas.microsoft.com/office/drawing/2014/main" id="{0242B76D-2F2A-2C30-C4C3-E71995C604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38169" y="2224677"/>
                      <a:ext cx="3457" cy="180832"/>
                      <a:chOff x="16138169" y="2224677"/>
                      <a:chExt cx="3457" cy="180832"/>
                    </a:xfrm>
                    <a:grpFill/>
                  </p:grpSpPr>
                  <p:sp>
                    <p:nvSpPr>
                      <p:cNvPr id="11873" name="Freeform: Shape 11872">
                        <a:extLst>
                          <a:ext uri="{FF2B5EF4-FFF2-40B4-BE49-F238E27FC236}">
                            <a16:creationId xmlns:a16="http://schemas.microsoft.com/office/drawing/2014/main" id="{3F512092-D57A-A89B-07B7-58387B6D60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8169" y="2224677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32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86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74" name="Freeform: Shape 11873">
                        <a:extLst>
                          <a:ext uri="{FF2B5EF4-FFF2-40B4-BE49-F238E27FC236}">
                            <a16:creationId xmlns:a16="http://schemas.microsoft.com/office/drawing/2014/main" id="{E9BD5BFF-9275-9251-B2C3-370AA1473F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9321" y="2225363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4" name="Graphic 7674">
                      <a:extLst>
                        <a:ext uri="{FF2B5EF4-FFF2-40B4-BE49-F238E27FC236}">
                          <a16:creationId xmlns:a16="http://schemas.microsoft.com/office/drawing/2014/main" id="{D7D632C7-7146-3F09-8687-BDD052AA26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48084" y="2230440"/>
                      <a:ext cx="3457" cy="180832"/>
                      <a:chOff x="16148084" y="2230440"/>
                      <a:chExt cx="3457" cy="180832"/>
                    </a:xfrm>
                    <a:grpFill/>
                  </p:grpSpPr>
                  <p:sp>
                    <p:nvSpPr>
                      <p:cNvPr id="11871" name="Freeform: Shape 11870">
                        <a:extLst>
                          <a:ext uri="{FF2B5EF4-FFF2-40B4-BE49-F238E27FC236}">
                            <a16:creationId xmlns:a16="http://schemas.microsoft.com/office/drawing/2014/main" id="{BB5BCE6A-DB2A-E090-6D3A-46B6945E33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8084" y="2230440"/>
                        <a:ext cx="2295" cy="180146"/>
                      </a:xfrm>
                      <a:custGeom>
                        <a:avLst/>
                        <a:gdLst>
                          <a:gd name="connsiteX0" fmla="*/ 2295 w 2295"/>
                          <a:gd name="connsiteY0" fmla="*/ 1305 h 180146"/>
                          <a:gd name="connsiteX1" fmla="*/ 2295 w 2295"/>
                          <a:gd name="connsiteY1" fmla="*/ 180146 h 180146"/>
                          <a:gd name="connsiteX2" fmla="*/ 1143 w 2295"/>
                          <a:gd name="connsiteY2" fmla="*/ 179527 h 180146"/>
                          <a:gd name="connsiteX3" fmla="*/ 0 w 2295"/>
                          <a:gd name="connsiteY3" fmla="*/ 178841 h 180146"/>
                          <a:gd name="connsiteX4" fmla="*/ 0 w 2295"/>
                          <a:gd name="connsiteY4" fmla="*/ 0 h 180146"/>
                          <a:gd name="connsiteX5" fmla="*/ 1143 w 229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95" h="180146">
                            <a:moveTo>
                              <a:pt x="2295" y="1305"/>
                            </a:moveTo>
                            <a:lnTo>
                              <a:pt x="2295" y="180146"/>
                            </a:lnTo>
                            <a:lnTo>
                              <a:pt x="114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4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72" name="Freeform: Shape 11871">
                        <a:extLst>
                          <a:ext uri="{FF2B5EF4-FFF2-40B4-BE49-F238E27FC236}">
                            <a16:creationId xmlns:a16="http://schemas.microsoft.com/office/drawing/2014/main" id="{928223EC-FFAB-07B5-B9F0-DAE676723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49227" y="2231135"/>
                        <a:ext cx="2314" cy="180136"/>
                      </a:xfrm>
                      <a:custGeom>
                        <a:avLst/>
                        <a:gdLst>
                          <a:gd name="connsiteX0" fmla="*/ 2315 w 2314"/>
                          <a:gd name="connsiteY0" fmla="*/ 1305 h 180136"/>
                          <a:gd name="connsiteX1" fmla="*/ 2315 w 2314"/>
                          <a:gd name="connsiteY1" fmla="*/ 180137 h 180136"/>
                          <a:gd name="connsiteX2" fmla="*/ 1153 w 2314"/>
                          <a:gd name="connsiteY2" fmla="*/ 179451 h 180136"/>
                          <a:gd name="connsiteX3" fmla="*/ 0 w 2314"/>
                          <a:gd name="connsiteY3" fmla="*/ 178832 h 180136"/>
                          <a:gd name="connsiteX4" fmla="*/ 0 w 2314"/>
                          <a:gd name="connsiteY4" fmla="*/ 0 h 180136"/>
                          <a:gd name="connsiteX5" fmla="*/ 1153 w 2314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136">
                            <a:moveTo>
                              <a:pt x="2315" y="1305"/>
                            </a:moveTo>
                            <a:lnTo>
                              <a:pt x="231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5" name="Graphic 7674">
                      <a:extLst>
                        <a:ext uri="{FF2B5EF4-FFF2-40B4-BE49-F238E27FC236}">
                          <a16:creationId xmlns:a16="http://schemas.microsoft.com/office/drawing/2014/main" id="{383D6EC7-B146-8A82-55D4-FD0CC21742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57990" y="2236126"/>
                      <a:ext cx="3457" cy="180832"/>
                      <a:chOff x="16157990" y="2236126"/>
                      <a:chExt cx="3457" cy="180832"/>
                    </a:xfrm>
                    <a:grpFill/>
                  </p:grpSpPr>
                  <p:sp>
                    <p:nvSpPr>
                      <p:cNvPr id="11869" name="Freeform: Shape 11868">
                        <a:extLst>
                          <a:ext uri="{FF2B5EF4-FFF2-40B4-BE49-F238E27FC236}">
                            <a16:creationId xmlns:a16="http://schemas.microsoft.com/office/drawing/2014/main" id="{5D43085B-CAFF-7D4C-E67F-D27D3DDA4F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57990" y="2236126"/>
                        <a:ext cx="2304" cy="180222"/>
                      </a:xfrm>
                      <a:custGeom>
                        <a:avLst/>
                        <a:gdLst>
                          <a:gd name="connsiteX0" fmla="*/ 2305 w 2304"/>
                          <a:gd name="connsiteY0" fmla="*/ 1381 h 180222"/>
                          <a:gd name="connsiteX1" fmla="*/ 2305 w 2304"/>
                          <a:gd name="connsiteY1" fmla="*/ 180223 h 180222"/>
                          <a:gd name="connsiteX2" fmla="*/ 1153 w 2304"/>
                          <a:gd name="connsiteY2" fmla="*/ 179527 h 180222"/>
                          <a:gd name="connsiteX3" fmla="*/ 0 w 2304"/>
                          <a:gd name="connsiteY3" fmla="*/ 178841 h 180222"/>
                          <a:gd name="connsiteX4" fmla="*/ 0 w 2304"/>
                          <a:gd name="connsiteY4" fmla="*/ 0 h 180222"/>
                          <a:gd name="connsiteX5" fmla="*/ 1153 w 2304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70" name="Freeform: Shape 11869">
                        <a:extLst>
                          <a:ext uri="{FF2B5EF4-FFF2-40B4-BE49-F238E27FC236}">
                            <a16:creationId xmlns:a16="http://schemas.microsoft.com/office/drawing/2014/main" id="{DAB5C657-1C41-EAF1-0019-45F0CC2EE5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59143" y="2236821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36"/>
                          <a:gd name="connsiteX1" fmla="*/ 2305 w 2304"/>
                          <a:gd name="connsiteY1" fmla="*/ 180137 h 180136"/>
                          <a:gd name="connsiteX2" fmla="*/ 1152 w 2304"/>
                          <a:gd name="connsiteY2" fmla="*/ 179527 h 180136"/>
                          <a:gd name="connsiteX3" fmla="*/ 0 w 2304"/>
                          <a:gd name="connsiteY3" fmla="*/ 178832 h 180136"/>
                          <a:gd name="connsiteX4" fmla="*/ 0 w 2304"/>
                          <a:gd name="connsiteY4" fmla="*/ 0 h 180136"/>
                          <a:gd name="connsiteX5" fmla="*/ 1152 w 230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2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6" name="Graphic 7674">
                      <a:extLst>
                        <a:ext uri="{FF2B5EF4-FFF2-40B4-BE49-F238E27FC236}">
                          <a16:creationId xmlns:a16="http://schemas.microsoft.com/office/drawing/2014/main" id="{F4A6598A-C100-4041-6B0D-0444A9E396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67906" y="2241889"/>
                      <a:ext cx="3457" cy="180841"/>
                      <a:chOff x="16167906" y="2241889"/>
                      <a:chExt cx="3457" cy="180841"/>
                    </a:xfrm>
                    <a:grpFill/>
                  </p:grpSpPr>
                  <p:sp>
                    <p:nvSpPr>
                      <p:cNvPr id="11867" name="Freeform: Shape 11866">
                        <a:extLst>
                          <a:ext uri="{FF2B5EF4-FFF2-40B4-BE49-F238E27FC236}">
                            <a16:creationId xmlns:a16="http://schemas.microsoft.com/office/drawing/2014/main" id="{B9C562F7-1ED6-5E2C-DE21-5465197D00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67906" y="2241889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68" name="Freeform: Shape 11867">
                        <a:extLst>
                          <a:ext uri="{FF2B5EF4-FFF2-40B4-BE49-F238E27FC236}">
                            <a16:creationId xmlns:a16="http://schemas.microsoft.com/office/drawing/2014/main" id="{A3438AD7-38F0-35C6-48BD-776D43EAC1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69058" y="2242508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32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86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7" name="Graphic 7674">
                      <a:extLst>
                        <a:ext uri="{FF2B5EF4-FFF2-40B4-BE49-F238E27FC236}">
                          <a16:creationId xmlns:a16="http://schemas.microsoft.com/office/drawing/2014/main" id="{6684B47E-559E-388F-6843-75D4F268D4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77822" y="2247575"/>
                      <a:ext cx="3457" cy="180841"/>
                      <a:chOff x="16177822" y="2247575"/>
                      <a:chExt cx="3457" cy="180841"/>
                    </a:xfrm>
                    <a:grpFill/>
                  </p:grpSpPr>
                  <p:sp>
                    <p:nvSpPr>
                      <p:cNvPr id="11865" name="Freeform: Shape 11864">
                        <a:extLst>
                          <a:ext uri="{FF2B5EF4-FFF2-40B4-BE49-F238E27FC236}">
                            <a16:creationId xmlns:a16="http://schemas.microsoft.com/office/drawing/2014/main" id="{E5D87E5E-49BD-CB5C-75B5-B59E78F02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7822" y="2247575"/>
                        <a:ext cx="2304" cy="180222"/>
                      </a:xfrm>
                      <a:custGeom>
                        <a:avLst/>
                        <a:gdLst>
                          <a:gd name="connsiteX0" fmla="*/ 2305 w 2304"/>
                          <a:gd name="connsiteY0" fmla="*/ 1391 h 180222"/>
                          <a:gd name="connsiteX1" fmla="*/ 2305 w 2304"/>
                          <a:gd name="connsiteY1" fmla="*/ 180223 h 180222"/>
                          <a:gd name="connsiteX2" fmla="*/ 1153 w 2304"/>
                          <a:gd name="connsiteY2" fmla="*/ 179527 h 180222"/>
                          <a:gd name="connsiteX3" fmla="*/ 0 w 2304"/>
                          <a:gd name="connsiteY3" fmla="*/ 178841 h 180222"/>
                          <a:gd name="connsiteX4" fmla="*/ 0 w 2304"/>
                          <a:gd name="connsiteY4" fmla="*/ 0 h 180222"/>
                          <a:gd name="connsiteX5" fmla="*/ 1153 w 2304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66" name="Freeform: Shape 11865">
                        <a:extLst>
                          <a:ext uri="{FF2B5EF4-FFF2-40B4-BE49-F238E27FC236}">
                            <a16:creationId xmlns:a16="http://schemas.microsoft.com/office/drawing/2014/main" id="{D78DEFC1-9A58-0625-7CAF-C5EE1E614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78974" y="2248270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46"/>
                          <a:gd name="connsiteX1" fmla="*/ 2305 w 2304"/>
                          <a:gd name="connsiteY1" fmla="*/ 180146 h 180146"/>
                          <a:gd name="connsiteX2" fmla="*/ 1152 w 2304"/>
                          <a:gd name="connsiteY2" fmla="*/ 179527 h 180146"/>
                          <a:gd name="connsiteX3" fmla="*/ 0 w 2304"/>
                          <a:gd name="connsiteY3" fmla="*/ 178832 h 180146"/>
                          <a:gd name="connsiteX4" fmla="*/ 0 w 2304"/>
                          <a:gd name="connsiteY4" fmla="*/ 0 h 180146"/>
                          <a:gd name="connsiteX5" fmla="*/ 1152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2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8" name="Graphic 7674">
                      <a:extLst>
                        <a:ext uri="{FF2B5EF4-FFF2-40B4-BE49-F238E27FC236}">
                          <a16:creationId xmlns:a16="http://schemas.microsoft.com/office/drawing/2014/main" id="{1F037ECB-FF68-E375-0BAA-9116F19757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87737" y="2253338"/>
                      <a:ext cx="3457" cy="180841"/>
                      <a:chOff x="16187737" y="2253338"/>
                      <a:chExt cx="3457" cy="180841"/>
                    </a:xfrm>
                    <a:grpFill/>
                  </p:grpSpPr>
                  <p:sp>
                    <p:nvSpPr>
                      <p:cNvPr id="11863" name="Freeform: Shape 11862">
                        <a:extLst>
                          <a:ext uri="{FF2B5EF4-FFF2-40B4-BE49-F238E27FC236}">
                            <a16:creationId xmlns:a16="http://schemas.microsoft.com/office/drawing/2014/main" id="{F8003450-4695-0DF1-83FE-11E0A65EE4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7737" y="225333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6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14"/>
                            </a:moveTo>
                            <a:lnTo>
                              <a:pt x="2305" y="180146"/>
                            </a:lnTo>
                            <a:lnTo>
                              <a:pt x="1153" y="17946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64" name="Freeform: Shape 11863">
                        <a:extLst>
                          <a:ext uri="{FF2B5EF4-FFF2-40B4-BE49-F238E27FC236}">
                            <a16:creationId xmlns:a16="http://schemas.microsoft.com/office/drawing/2014/main" id="{A6B97A8B-45B2-EDE9-E961-31AD82EF96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88889" y="2253957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39" name="Graphic 7674">
                      <a:extLst>
                        <a:ext uri="{FF2B5EF4-FFF2-40B4-BE49-F238E27FC236}">
                          <a16:creationId xmlns:a16="http://schemas.microsoft.com/office/drawing/2014/main" id="{B8F5A560-7E5D-6CA9-624B-E1A32744FA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97653" y="2259034"/>
                      <a:ext cx="3457" cy="180832"/>
                      <a:chOff x="16197653" y="2259034"/>
                      <a:chExt cx="3457" cy="180832"/>
                    </a:xfrm>
                    <a:grpFill/>
                  </p:grpSpPr>
                  <p:sp>
                    <p:nvSpPr>
                      <p:cNvPr id="11861" name="Freeform: Shape 11860">
                        <a:extLst>
                          <a:ext uri="{FF2B5EF4-FFF2-40B4-BE49-F238E27FC236}">
                            <a16:creationId xmlns:a16="http://schemas.microsoft.com/office/drawing/2014/main" id="{7F88F4B3-F36C-2C76-2D64-6A0AE9DDB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97653" y="2259034"/>
                        <a:ext cx="2304" cy="180213"/>
                      </a:xfrm>
                      <a:custGeom>
                        <a:avLst/>
                        <a:gdLst>
                          <a:gd name="connsiteX0" fmla="*/ 2305 w 2304"/>
                          <a:gd name="connsiteY0" fmla="*/ 1381 h 180213"/>
                          <a:gd name="connsiteX1" fmla="*/ 2305 w 2304"/>
                          <a:gd name="connsiteY1" fmla="*/ 180213 h 180213"/>
                          <a:gd name="connsiteX2" fmla="*/ 1153 w 2304"/>
                          <a:gd name="connsiteY2" fmla="*/ 179527 h 180213"/>
                          <a:gd name="connsiteX3" fmla="*/ 0 w 2304"/>
                          <a:gd name="connsiteY3" fmla="*/ 178832 h 180213"/>
                          <a:gd name="connsiteX4" fmla="*/ 0 w 2304"/>
                          <a:gd name="connsiteY4" fmla="*/ 0 h 180213"/>
                          <a:gd name="connsiteX5" fmla="*/ 1153 w 2304"/>
                          <a:gd name="connsiteY5" fmla="*/ 686 h 180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13">
                            <a:moveTo>
                              <a:pt x="2305" y="1381"/>
                            </a:moveTo>
                            <a:lnTo>
                              <a:pt x="2305" y="18021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62" name="Freeform: Shape 11861">
                        <a:extLst>
                          <a:ext uri="{FF2B5EF4-FFF2-40B4-BE49-F238E27FC236}">
                            <a16:creationId xmlns:a16="http://schemas.microsoft.com/office/drawing/2014/main" id="{09BF7842-B049-B7ED-514E-0404F965FC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98805" y="2259720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80146"/>
                          <a:gd name="connsiteX1" fmla="*/ 2305 w 2304"/>
                          <a:gd name="connsiteY1" fmla="*/ 180146 h 180146"/>
                          <a:gd name="connsiteX2" fmla="*/ 1152 w 2304"/>
                          <a:gd name="connsiteY2" fmla="*/ 179527 h 180146"/>
                          <a:gd name="connsiteX3" fmla="*/ 0 w 2304"/>
                          <a:gd name="connsiteY3" fmla="*/ 178841 h 180146"/>
                          <a:gd name="connsiteX4" fmla="*/ 0 w 2304"/>
                          <a:gd name="connsiteY4" fmla="*/ 0 h 180146"/>
                          <a:gd name="connsiteX5" fmla="*/ 1152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2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0" name="Graphic 7674">
                      <a:extLst>
                        <a:ext uri="{FF2B5EF4-FFF2-40B4-BE49-F238E27FC236}">
                          <a16:creationId xmlns:a16="http://schemas.microsoft.com/office/drawing/2014/main" id="{A9020DD3-2CF0-7782-D6FD-0081C1C8CA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07568" y="2264796"/>
                      <a:ext cx="3457" cy="180832"/>
                      <a:chOff x="16207568" y="2264796"/>
                      <a:chExt cx="3457" cy="180832"/>
                    </a:xfrm>
                    <a:grpFill/>
                  </p:grpSpPr>
                  <p:sp>
                    <p:nvSpPr>
                      <p:cNvPr id="11859" name="Freeform: Shape 11858">
                        <a:extLst>
                          <a:ext uri="{FF2B5EF4-FFF2-40B4-BE49-F238E27FC236}">
                            <a16:creationId xmlns:a16="http://schemas.microsoft.com/office/drawing/2014/main" id="{E6571C7C-E5C2-E04A-52B5-AB8BD9634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7568" y="2264796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60" name="Freeform: Shape 11859">
                        <a:extLst>
                          <a:ext uri="{FF2B5EF4-FFF2-40B4-BE49-F238E27FC236}">
                            <a16:creationId xmlns:a16="http://schemas.microsoft.com/office/drawing/2014/main" id="{F86C1CA6-375E-31F3-0EFA-F47AFA132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08721" y="2265406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22"/>
                          <a:gd name="connsiteX1" fmla="*/ 2305 w 2305"/>
                          <a:gd name="connsiteY1" fmla="*/ 180223 h 180222"/>
                          <a:gd name="connsiteX2" fmla="*/ 0 w 2305"/>
                          <a:gd name="connsiteY2" fmla="*/ 178841 h 180222"/>
                          <a:gd name="connsiteX3" fmla="*/ 0 w 2305"/>
                          <a:gd name="connsiteY3" fmla="*/ 0 h 180222"/>
                          <a:gd name="connsiteX4" fmla="*/ 1153 w 2305"/>
                          <a:gd name="connsiteY4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81"/>
                            </a:moveTo>
                            <a:lnTo>
                              <a:pt x="2305" y="180223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1" name="Graphic 7674">
                      <a:extLst>
                        <a:ext uri="{FF2B5EF4-FFF2-40B4-BE49-F238E27FC236}">
                          <a16:creationId xmlns:a16="http://schemas.microsoft.com/office/drawing/2014/main" id="{E5A1114C-D020-EDBE-7C5B-033C3BCE25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17474" y="2270483"/>
                      <a:ext cx="3466" cy="180832"/>
                      <a:chOff x="16217474" y="2270483"/>
                      <a:chExt cx="3466" cy="180832"/>
                    </a:xfrm>
                    <a:grpFill/>
                  </p:grpSpPr>
                  <p:sp>
                    <p:nvSpPr>
                      <p:cNvPr id="11857" name="Freeform: Shape 11856">
                        <a:extLst>
                          <a:ext uri="{FF2B5EF4-FFF2-40B4-BE49-F238E27FC236}">
                            <a16:creationId xmlns:a16="http://schemas.microsoft.com/office/drawing/2014/main" id="{96B4B215-B14F-F056-5AAE-DB30CFCA9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17474" y="2270483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80212"/>
                          <a:gd name="connsiteX1" fmla="*/ 2305 w 2305"/>
                          <a:gd name="connsiteY1" fmla="*/ 180213 h 180212"/>
                          <a:gd name="connsiteX2" fmla="*/ 1153 w 2305"/>
                          <a:gd name="connsiteY2" fmla="*/ 179527 h 180212"/>
                          <a:gd name="connsiteX3" fmla="*/ 0 w 2305"/>
                          <a:gd name="connsiteY3" fmla="*/ 178832 h 180212"/>
                          <a:gd name="connsiteX4" fmla="*/ 0 w 2305"/>
                          <a:gd name="connsiteY4" fmla="*/ 0 h 180212"/>
                          <a:gd name="connsiteX5" fmla="*/ 1153 w 2305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1381"/>
                            </a:moveTo>
                            <a:lnTo>
                              <a:pt x="2305" y="180213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58" name="Freeform: Shape 11857">
                        <a:extLst>
                          <a:ext uri="{FF2B5EF4-FFF2-40B4-BE49-F238E27FC236}">
                            <a16:creationId xmlns:a16="http://schemas.microsoft.com/office/drawing/2014/main" id="{24ECB576-D538-AA7A-A713-A4D074F626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18627" y="2271169"/>
                        <a:ext cx="2314" cy="180146"/>
                      </a:xfrm>
                      <a:custGeom>
                        <a:avLst/>
                        <a:gdLst>
                          <a:gd name="connsiteX0" fmla="*/ 2314 w 2314"/>
                          <a:gd name="connsiteY0" fmla="*/ 1305 h 180146"/>
                          <a:gd name="connsiteX1" fmla="*/ 2314 w 2314"/>
                          <a:gd name="connsiteY1" fmla="*/ 180146 h 180146"/>
                          <a:gd name="connsiteX2" fmla="*/ 1153 w 2314"/>
                          <a:gd name="connsiteY2" fmla="*/ 179527 h 180146"/>
                          <a:gd name="connsiteX3" fmla="*/ 0 w 2314"/>
                          <a:gd name="connsiteY3" fmla="*/ 178841 h 180146"/>
                          <a:gd name="connsiteX4" fmla="*/ 0 w 2314"/>
                          <a:gd name="connsiteY4" fmla="*/ 0 h 180146"/>
                          <a:gd name="connsiteX5" fmla="*/ 1153 w 231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146">
                            <a:moveTo>
                              <a:pt x="2314" y="1305"/>
                            </a:moveTo>
                            <a:lnTo>
                              <a:pt x="2314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2" name="Graphic 7674">
                      <a:extLst>
                        <a:ext uri="{FF2B5EF4-FFF2-40B4-BE49-F238E27FC236}">
                          <a16:creationId xmlns:a16="http://schemas.microsoft.com/office/drawing/2014/main" id="{6E194014-1633-7343-C3C4-C5CA3B1B01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27389" y="2276245"/>
                      <a:ext cx="3457" cy="180832"/>
                      <a:chOff x="16227389" y="2276245"/>
                      <a:chExt cx="3457" cy="180832"/>
                    </a:xfrm>
                    <a:grpFill/>
                  </p:grpSpPr>
                  <p:sp>
                    <p:nvSpPr>
                      <p:cNvPr id="11855" name="Freeform: Shape 11854">
                        <a:extLst>
                          <a:ext uri="{FF2B5EF4-FFF2-40B4-BE49-F238E27FC236}">
                            <a16:creationId xmlns:a16="http://schemas.microsoft.com/office/drawing/2014/main" id="{084D3A65-8014-C5F8-1233-7B825CD78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7389" y="227624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0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56" name="Freeform: Shape 11855">
                        <a:extLst>
                          <a:ext uri="{FF2B5EF4-FFF2-40B4-BE49-F238E27FC236}">
                            <a16:creationId xmlns:a16="http://schemas.microsoft.com/office/drawing/2014/main" id="{7864515C-70A8-D8FD-C504-AA17628FF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28542" y="2276855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80222"/>
                          <a:gd name="connsiteX1" fmla="*/ 2305 w 2305"/>
                          <a:gd name="connsiteY1" fmla="*/ 180223 h 180222"/>
                          <a:gd name="connsiteX2" fmla="*/ 1153 w 2305"/>
                          <a:gd name="connsiteY2" fmla="*/ 179537 h 180222"/>
                          <a:gd name="connsiteX3" fmla="*/ 0 w 2305"/>
                          <a:gd name="connsiteY3" fmla="*/ 178841 h 180222"/>
                          <a:gd name="connsiteX4" fmla="*/ 0 w 2305"/>
                          <a:gd name="connsiteY4" fmla="*/ 0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1391"/>
                            </a:moveTo>
                            <a:lnTo>
                              <a:pt x="2305" y="180223"/>
                            </a:lnTo>
                            <a:lnTo>
                              <a:pt x="1153" y="17953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3" name="Graphic 7674">
                      <a:extLst>
                        <a:ext uri="{FF2B5EF4-FFF2-40B4-BE49-F238E27FC236}">
                          <a16:creationId xmlns:a16="http://schemas.microsoft.com/office/drawing/2014/main" id="{082758AA-11C6-BCE3-FF69-A3DD016796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37305" y="2281932"/>
                      <a:ext cx="3457" cy="180832"/>
                      <a:chOff x="16237305" y="2281932"/>
                      <a:chExt cx="3457" cy="180832"/>
                    </a:xfrm>
                    <a:grpFill/>
                  </p:grpSpPr>
                  <p:sp>
                    <p:nvSpPr>
                      <p:cNvPr id="11853" name="Freeform: Shape 11852">
                        <a:extLst>
                          <a:ext uri="{FF2B5EF4-FFF2-40B4-BE49-F238E27FC236}">
                            <a16:creationId xmlns:a16="http://schemas.microsoft.com/office/drawing/2014/main" id="{82F91317-1DA1-C265-9211-3E1B78A3C1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7305" y="2281932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32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54" name="Freeform: Shape 11853">
                        <a:extLst>
                          <a:ext uri="{FF2B5EF4-FFF2-40B4-BE49-F238E27FC236}">
                            <a16:creationId xmlns:a16="http://schemas.microsoft.com/office/drawing/2014/main" id="{F0D72A76-5A37-535E-A3DC-A87020D853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38458" y="2282627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36"/>
                          <a:gd name="connsiteX1" fmla="*/ 2305 w 2305"/>
                          <a:gd name="connsiteY1" fmla="*/ 180137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78832 h 180136"/>
                          <a:gd name="connsiteX4" fmla="*/ 0 w 2305"/>
                          <a:gd name="connsiteY4" fmla="*/ 0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1305"/>
                            </a:moveTo>
                            <a:lnTo>
                              <a:pt x="2305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4" name="Graphic 7674">
                      <a:extLst>
                        <a:ext uri="{FF2B5EF4-FFF2-40B4-BE49-F238E27FC236}">
                          <a16:creationId xmlns:a16="http://schemas.microsoft.com/office/drawing/2014/main" id="{8BB03B24-64CB-4D15-9E43-5742ED5308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47220" y="2287694"/>
                      <a:ext cx="3381" cy="180755"/>
                      <a:chOff x="16247220" y="2287694"/>
                      <a:chExt cx="3381" cy="180755"/>
                    </a:xfrm>
                    <a:grpFill/>
                  </p:grpSpPr>
                  <p:sp>
                    <p:nvSpPr>
                      <p:cNvPr id="11851" name="Freeform: Shape 11850">
                        <a:extLst>
                          <a:ext uri="{FF2B5EF4-FFF2-40B4-BE49-F238E27FC236}">
                            <a16:creationId xmlns:a16="http://schemas.microsoft.com/office/drawing/2014/main" id="{B999A17B-078B-CBDF-2C03-BF92471398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7220" y="228769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52" name="Freeform: Shape 11851">
                        <a:extLst>
                          <a:ext uri="{FF2B5EF4-FFF2-40B4-BE49-F238E27FC236}">
                            <a16:creationId xmlns:a16="http://schemas.microsoft.com/office/drawing/2014/main" id="{83D9E55C-C865-FC2B-321B-177D12B50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8373" y="2288314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153 w 2228"/>
                          <a:gd name="connsiteY2" fmla="*/ 179527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153 w 2228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153" y="179527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5" name="Graphic 7674">
                      <a:extLst>
                        <a:ext uri="{FF2B5EF4-FFF2-40B4-BE49-F238E27FC236}">
                          <a16:creationId xmlns:a16="http://schemas.microsoft.com/office/drawing/2014/main" id="{D7D5230E-5B65-3504-CA6C-EA7CD2F21F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57136" y="2293381"/>
                      <a:ext cx="3381" cy="180832"/>
                      <a:chOff x="16257136" y="2293381"/>
                      <a:chExt cx="3381" cy="180832"/>
                    </a:xfrm>
                    <a:grpFill/>
                  </p:grpSpPr>
                  <p:sp>
                    <p:nvSpPr>
                      <p:cNvPr id="11849" name="Freeform: Shape 11848">
                        <a:extLst>
                          <a:ext uri="{FF2B5EF4-FFF2-40B4-BE49-F238E27FC236}">
                            <a16:creationId xmlns:a16="http://schemas.microsoft.com/office/drawing/2014/main" id="{66A92DCA-3C96-046F-D167-F2751EF1B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7136" y="229338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80146"/>
                          <a:gd name="connsiteX1" fmla="*/ 2305 w 2305"/>
                          <a:gd name="connsiteY1" fmla="*/ 180146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78841 h 180146"/>
                          <a:gd name="connsiteX4" fmla="*/ 0 w 2305"/>
                          <a:gd name="connsiteY4" fmla="*/ 0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1305"/>
                            </a:moveTo>
                            <a:lnTo>
                              <a:pt x="2305" y="180146"/>
                            </a:lnTo>
                            <a:lnTo>
                              <a:pt x="1153" y="179527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50" name="Freeform: Shape 11849">
                        <a:extLst>
                          <a:ext uri="{FF2B5EF4-FFF2-40B4-BE49-F238E27FC236}">
                            <a16:creationId xmlns:a16="http://schemas.microsoft.com/office/drawing/2014/main" id="{7B0548E2-7B3F-B63E-4311-78E39B73C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58289" y="2294076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1305 h 180136"/>
                          <a:gd name="connsiteX1" fmla="*/ 2229 w 2228"/>
                          <a:gd name="connsiteY1" fmla="*/ 180137 h 180136"/>
                          <a:gd name="connsiteX2" fmla="*/ 1153 w 2228"/>
                          <a:gd name="connsiteY2" fmla="*/ 179451 h 180136"/>
                          <a:gd name="connsiteX3" fmla="*/ 0 w 2228"/>
                          <a:gd name="connsiteY3" fmla="*/ 178832 h 180136"/>
                          <a:gd name="connsiteX4" fmla="*/ 0 w 2228"/>
                          <a:gd name="connsiteY4" fmla="*/ 0 h 180136"/>
                          <a:gd name="connsiteX5" fmla="*/ 1153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1305"/>
                            </a:moveTo>
                            <a:lnTo>
                              <a:pt x="2229" y="180137"/>
                            </a:lnTo>
                            <a:lnTo>
                              <a:pt x="1153" y="179451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846" name="Graphic 7674">
                      <a:extLst>
                        <a:ext uri="{FF2B5EF4-FFF2-40B4-BE49-F238E27FC236}">
                          <a16:creationId xmlns:a16="http://schemas.microsoft.com/office/drawing/2014/main" id="{385A73DD-2A6B-C831-397E-0CA2067F1C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67052" y="2299144"/>
                      <a:ext cx="1381" cy="179612"/>
                      <a:chOff x="16267052" y="2299144"/>
                      <a:chExt cx="1381" cy="179612"/>
                    </a:xfrm>
                    <a:grpFill/>
                  </p:grpSpPr>
                  <p:sp>
                    <p:nvSpPr>
                      <p:cNvPr id="11847" name="Freeform: Shape 11846">
                        <a:extLst>
                          <a:ext uri="{FF2B5EF4-FFF2-40B4-BE49-F238E27FC236}">
                            <a16:creationId xmlns:a16="http://schemas.microsoft.com/office/drawing/2014/main" id="{A444DB42-692B-793B-CD42-2CFFA40642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7052" y="2299144"/>
                        <a:ext cx="1381" cy="179612"/>
                      </a:xfrm>
                      <a:custGeom>
                        <a:avLst/>
                        <a:gdLst>
                          <a:gd name="connsiteX0" fmla="*/ 1381 w 1381"/>
                          <a:gd name="connsiteY0" fmla="*/ 771 h 179612"/>
                          <a:gd name="connsiteX1" fmla="*/ 1381 w 1381"/>
                          <a:gd name="connsiteY1" fmla="*/ 179613 h 179612"/>
                          <a:gd name="connsiteX2" fmla="*/ 1153 w 1381"/>
                          <a:gd name="connsiteY2" fmla="*/ 179451 h 179612"/>
                          <a:gd name="connsiteX3" fmla="*/ 0 w 1381"/>
                          <a:gd name="connsiteY3" fmla="*/ 178841 h 179612"/>
                          <a:gd name="connsiteX4" fmla="*/ 0 w 1381"/>
                          <a:gd name="connsiteY4" fmla="*/ 0 h 179612"/>
                          <a:gd name="connsiteX5" fmla="*/ 1153 w 1381"/>
                          <a:gd name="connsiteY5" fmla="*/ 619 h 179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81" h="179612">
                            <a:moveTo>
                              <a:pt x="1381" y="771"/>
                            </a:moveTo>
                            <a:lnTo>
                              <a:pt x="1381" y="179613"/>
                            </a:lnTo>
                            <a:lnTo>
                              <a:pt x="1153" y="179451"/>
                            </a:lnTo>
                            <a:lnTo>
                              <a:pt x="0" y="178841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48" name="Freeform: Shape 11847">
                        <a:extLst>
                          <a:ext uri="{FF2B5EF4-FFF2-40B4-BE49-F238E27FC236}">
                            <a16:creationId xmlns:a16="http://schemas.microsoft.com/office/drawing/2014/main" id="{67CC054E-FE83-E7FB-43FC-8CFC285651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68204" y="2299763"/>
                        <a:ext cx="228" cy="178993"/>
                      </a:xfrm>
                      <a:custGeom>
                        <a:avLst/>
                        <a:gdLst>
                          <a:gd name="connsiteX0" fmla="*/ 229 w 228"/>
                          <a:gd name="connsiteY0" fmla="*/ 152 h 178993"/>
                          <a:gd name="connsiteX1" fmla="*/ 229 w 228"/>
                          <a:gd name="connsiteY1" fmla="*/ 178994 h 178993"/>
                          <a:gd name="connsiteX2" fmla="*/ 0 w 228"/>
                          <a:gd name="connsiteY2" fmla="*/ 178832 h 178993"/>
                          <a:gd name="connsiteX3" fmla="*/ 0 w 228"/>
                          <a:gd name="connsiteY3" fmla="*/ 0 h 1789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28" h="178993">
                            <a:moveTo>
                              <a:pt x="229" y="152"/>
                            </a:moveTo>
                            <a:lnTo>
                              <a:pt x="229" y="178994"/>
                            </a:lnTo>
                            <a:lnTo>
                              <a:pt x="0" y="17883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9901" name="Freeform: Shape 9900">
                    <a:extLst>
                      <a:ext uri="{FF2B5EF4-FFF2-40B4-BE49-F238E27FC236}">
                        <a16:creationId xmlns:a16="http://schemas.microsoft.com/office/drawing/2014/main" id="{3202DCDC-1949-2AE6-506A-CD9E6F92B2FC}"/>
                      </a:ext>
                    </a:extLst>
                  </p:cNvPr>
                  <p:cNvSpPr/>
                  <p:nvPr/>
                </p:nvSpPr>
                <p:spPr>
                  <a:xfrm>
                    <a:off x="1460187" y="3326146"/>
                    <a:ext cx="659777" cy="477983"/>
                  </a:xfrm>
                  <a:custGeom>
                    <a:avLst/>
                    <a:gdLst>
                      <a:gd name="connsiteX0" fmla="*/ 0 w 733996"/>
                      <a:gd name="connsiteY0" fmla="*/ 531752 h 531752"/>
                      <a:gd name="connsiteX1" fmla="*/ 733997 w 733996"/>
                      <a:gd name="connsiteY1" fmla="*/ 107985 h 531752"/>
                      <a:gd name="connsiteX2" fmla="*/ 733997 w 733996"/>
                      <a:gd name="connsiteY2" fmla="*/ 0 h 531752"/>
                      <a:gd name="connsiteX3" fmla="*/ 0 w 733996"/>
                      <a:gd name="connsiteY3" fmla="*/ 423777 h 531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33996" h="531752">
                        <a:moveTo>
                          <a:pt x="0" y="531752"/>
                        </a:moveTo>
                        <a:lnTo>
                          <a:pt x="733997" y="107985"/>
                        </a:lnTo>
                        <a:lnTo>
                          <a:pt x="733997" y="0"/>
                        </a:lnTo>
                        <a:lnTo>
                          <a:pt x="0" y="423777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2" name="Freeform: Shape 9901">
                    <a:extLst>
                      <a:ext uri="{FF2B5EF4-FFF2-40B4-BE49-F238E27FC236}">
                        <a16:creationId xmlns:a16="http://schemas.microsoft.com/office/drawing/2014/main" id="{132D1638-BBA5-36DA-A73A-8012B97F3F06}"/>
                      </a:ext>
                    </a:extLst>
                  </p:cNvPr>
                  <p:cNvSpPr/>
                  <p:nvPr/>
                </p:nvSpPr>
                <p:spPr>
                  <a:xfrm>
                    <a:off x="1521202" y="3601744"/>
                    <a:ext cx="65266" cy="70104"/>
                  </a:xfrm>
                  <a:custGeom>
                    <a:avLst/>
                    <a:gdLst>
                      <a:gd name="connsiteX0" fmla="*/ 0 w 72608"/>
                      <a:gd name="connsiteY0" fmla="*/ 77991 h 77990"/>
                      <a:gd name="connsiteX1" fmla="*/ 0 w 72608"/>
                      <a:gd name="connsiteY1" fmla="*/ 41919 h 77990"/>
                      <a:gd name="connsiteX2" fmla="*/ 72609 w 72608"/>
                      <a:gd name="connsiteY2" fmla="*/ 0 h 77990"/>
                      <a:gd name="connsiteX3" fmla="*/ 72609 w 72608"/>
                      <a:gd name="connsiteY3" fmla="*/ 36071 h 7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608" h="77990">
                        <a:moveTo>
                          <a:pt x="0" y="77991"/>
                        </a:moveTo>
                        <a:lnTo>
                          <a:pt x="0" y="41919"/>
                        </a:lnTo>
                        <a:lnTo>
                          <a:pt x="72609" y="0"/>
                        </a:lnTo>
                        <a:lnTo>
                          <a:pt x="72609" y="36071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3" name="Freeform: Shape 9902">
                    <a:extLst>
                      <a:ext uri="{FF2B5EF4-FFF2-40B4-BE49-F238E27FC236}">
                        <a16:creationId xmlns:a16="http://schemas.microsoft.com/office/drawing/2014/main" id="{F788F7AE-FD47-18EE-DA0E-3730A3799B80}"/>
                      </a:ext>
                    </a:extLst>
                  </p:cNvPr>
                  <p:cNvSpPr/>
                  <p:nvPr/>
                </p:nvSpPr>
                <p:spPr>
                  <a:xfrm>
                    <a:off x="2000375" y="3325093"/>
                    <a:ext cx="65266" cy="70104"/>
                  </a:xfrm>
                  <a:custGeom>
                    <a:avLst/>
                    <a:gdLst>
                      <a:gd name="connsiteX0" fmla="*/ 0 w 72608"/>
                      <a:gd name="connsiteY0" fmla="*/ 77991 h 77990"/>
                      <a:gd name="connsiteX1" fmla="*/ 0 w 72608"/>
                      <a:gd name="connsiteY1" fmla="*/ 41920 h 77990"/>
                      <a:gd name="connsiteX2" fmla="*/ 72609 w 72608"/>
                      <a:gd name="connsiteY2" fmla="*/ 0 h 77990"/>
                      <a:gd name="connsiteX3" fmla="*/ 72609 w 72608"/>
                      <a:gd name="connsiteY3" fmla="*/ 36071 h 7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608" h="77990">
                        <a:moveTo>
                          <a:pt x="0" y="77991"/>
                        </a:moveTo>
                        <a:lnTo>
                          <a:pt x="0" y="41920"/>
                        </a:lnTo>
                        <a:lnTo>
                          <a:pt x="72609" y="0"/>
                        </a:lnTo>
                        <a:lnTo>
                          <a:pt x="72609" y="36071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4" name="Freeform: Shape 9903">
                    <a:extLst>
                      <a:ext uri="{FF2B5EF4-FFF2-40B4-BE49-F238E27FC236}">
                        <a16:creationId xmlns:a16="http://schemas.microsoft.com/office/drawing/2014/main" id="{5F826254-C5A3-46BD-32EA-ADAC464C3E10}"/>
                      </a:ext>
                    </a:extLst>
                  </p:cNvPr>
                  <p:cNvSpPr/>
                  <p:nvPr/>
                </p:nvSpPr>
                <p:spPr>
                  <a:xfrm>
                    <a:off x="1460174" y="3423220"/>
                    <a:ext cx="659802" cy="444618"/>
                  </a:xfrm>
                  <a:custGeom>
                    <a:avLst/>
                    <a:gdLst>
                      <a:gd name="connsiteX0" fmla="*/ 734025 w 734024"/>
                      <a:gd name="connsiteY0" fmla="*/ 0 h 494633"/>
                      <a:gd name="connsiteX1" fmla="*/ 734025 w 734024"/>
                      <a:gd name="connsiteY1" fmla="*/ 70857 h 494633"/>
                      <a:gd name="connsiteX2" fmla="*/ 544887 w 734024"/>
                      <a:gd name="connsiteY2" fmla="*/ 180070 h 494633"/>
                      <a:gd name="connsiteX3" fmla="*/ 544887 w 734024"/>
                      <a:gd name="connsiteY3" fmla="*/ 111671 h 494633"/>
                      <a:gd name="connsiteX4" fmla="*/ 481870 w 734024"/>
                      <a:gd name="connsiteY4" fmla="*/ 148019 h 494633"/>
                      <a:gd name="connsiteX5" fmla="*/ 481870 w 734024"/>
                      <a:gd name="connsiteY5" fmla="*/ 216418 h 494633"/>
                      <a:gd name="connsiteX6" fmla="*/ 0 w 734024"/>
                      <a:gd name="connsiteY6" fmla="*/ 494633 h 494633"/>
                      <a:gd name="connsiteX7" fmla="*/ 0 w 734024"/>
                      <a:gd name="connsiteY7" fmla="*/ 423767 h 494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4024" h="494633">
                        <a:moveTo>
                          <a:pt x="734025" y="0"/>
                        </a:moveTo>
                        <a:lnTo>
                          <a:pt x="734025" y="70857"/>
                        </a:lnTo>
                        <a:lnTo>
                          <a:pt x="544887" y="180070"/>
                        </a:lnTo>
                        <a:lnTo>
                          <a:pt x="544887" y="111671"/>
                        </a:lnTo>
                        <a:lnTo>
                          <a:pt x="481870" y="148019"/>
                        </a:lnTo>
                        <a:lnTo>
                          <a:pt x="481870" y="216418"/>
                        </a:lnTo>
                        <a:lnTo>
                          <a:pt x="0" y="494633"/>
                        </a:lnTo>
                        <a:lnTo>
                          <a:pt x="0" y="423767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5" name="Freeform: Shape 9904">
                    <a:extLst>
                      <a:ext uri="{FF2B5EF4-FFF2-40B4-BE49-F238E27FC236}">
                        <a16:creationId xmlns:a16="http://schemas.microsoft.com/office/drawing/2014/main" id="{68A4034F-39F3-C310-EBF1-0F510CFAB256}"/>
                      </a:ext>
                    </a:extLst>
                  </p:cNvPr>
                  <p:cNvSpPr/>
                  <p:nvPr/>
                </p:nvSpPr>
                <p:spPr>
                  <a:xfrm>
                    <a:off x="1579286" y="3779275"/>
                    <a:ext cx="7303" cy="43100"/>
                  </a:xfrm>
                  <a:custGeom>
                    <a:avLst/>
                    <a:gdLst>
                      <a:gd name="connsiteX0" fmla="*/ 8125 w 8124"/>
                      <a:gd name="connsiteY0" fmla="*/ 11259 h 47948"/>
                      <a:gd name="connsiteX1" fmla="*/ 8125 w 8124"/>
                      <a:gd name="connsiteY1" fmla="*/ 43263 h 47948"/>
                      <a:gd name="connsiteX2" fmla="*/ 0 w 8124"/>
                      <a:gd name="connsiteY2" fmla="*/ 47949 h 47948"/>
                      <a:gd name="connsiteX3" fmla="*/ 0 w 8124"/>
                      <a:gd name="connsiteY3" fmla="*/ 0 h 47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24" h="47948">
                        <a:moveTo>
                          <a:pt x="8125" y="11259"/>
                        </a:moveTo>
                        <a:lnTo>
                          <a:pt x="8125" y="43263"/>
                        </a:lnTo>
                        <a:lnTo>
                          <a:pt x="0" y="4794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06" name="Graphic 7674">
                    <a:extLst>
                      <a:ext uri="{FF2B5EF4-FFF2-40B4-BE49-F238E27FC236}">
                        <a16:creationId xmlns:a16="http://schemas.microsoft.com/office/drawing/2014/main" id="{42133F4B-14D3-1306-D5ED-A5159CEC8322}"/>
                      </a:ext>
                    </a:extLst>
                  </p:cNvPr>
                  <p:cNvGrpSpPr/>
                  <p:nvPr/>
                </p:nvGrpSpPr>
                <p:grpSpPr>
                  <a:xfrm>
                    <a:off x="1466115" y="3325059"/>
                    <a:ext cx="652473" cy="539320"/>
                    <a:chOff x="16275043" y="1874919"/>
                    <a:chExt cx="725871" cy="599989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1575" name="Graphic 7674">
                      <a:extLst>
                        <a:ext uri="{FF2B5EF4-FFF2-40B4-BE49-F238E27FC236}">
                          <a16:creationId xmlns:a16="http://schemas.microsoft.com/office/drawing/2014/main" id="{D4A406B5-AFE8-5D38-E0E7-A2AC9DC875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75043" y="2294076"/>
                      <a:ext cx="3457" cy="180832"/>
                      <a:chOff x="16275043" y="2294076"/>
                      <a:chExt cx="3457" cy="180832"/>
                    </a:xfrm>
                    <a:grpFill/>
                  </p:grpSpPr>
                  <p:sp>
                    <p:nvSpPr>
                      <p:cNvPr id="11801" name="Freeform: Shape 11800">
                        <a:extLst>
                          <a:ext uri="{FF2B5EF4-FFF2-40B4-BE49-F238E27FC236}">
                            <a16:creationId xmlns:a16="http://schemas.microsoft.com/office/drawing/2014/main" id="{788328BA-BC71-4F00-21E7-E688E8CB5D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75043" y="2294762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46"/>
                          <a:gd name="connsiteX1" fmla="*/ 2305 w 2304"/>
                          <a:gd name="connsiteY1" fmla="*/ 178841 h 180146"/>
                          <a:gd name="connsiteX2" fmla="*/ 1153 w 2304"/>
                          <a:gd name="connsiteY2" fmla="*/ 179537 h 180146"/>
                          <a:gd name="connsiteX3" fmla="*/ 0 w 2304"/>
                          <a:gd name="connsiteY3" fmla="*/ 180146 h 180146"/>
                          <a:gd name="connsiteX4" fmla="*/ 0 w 2304"/>
                          <a:gd name="connsiteY4" fmla="*/ 1314 h 180146"/>
                          <a:gd name="connsiteX5" fmla="*/ 1153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02" name="Freeform: Shape 11801">
                        <a:extLst>
                          <a:ext uri="{FF2B5EF4-FFF2-40B4-BE49-F238E27FC236}">
                            <a16:creationId xmlns:a16="http://schemas.microsoft.com/office/drawing/2014/main" id="{E2C91C67-F467-080F-8C9D-860EE95AF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76196" y="2294076"/>
                        <a:ext cx="2304" cy="180222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222"/>
                          <a:gd name="connsiteX1" fmla="*/ 2305 w 2304"/>
                          <a:gd name="connsiteY1" fmla="*/ 178832 h 180222"/>
                          <a:gd name="connsiteX2" fmla="*/ 1152 w 2304"/>
                          <a:gd name="connsiteY2" fmla="*/ 179527 h 180222"/>
                          <a:gd name="connsiteX3" fmla="*/ 0 w 2304"/>
                          <a:gd name="connsiteY3" fmla="*/ 180223 h 180222"/>
                          <a:gd name="connsiteX4" fmla="*/ 0 w 2304"/>
                          <a:gd name="connsiteY4" fmla="*/ 1381 h 180222"/>
                          <a:gd name="connsiteX5" fmla="*/ 1152 w 2304"/>
                          <a:gd name="connsiteY5" fmla="*/ 686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22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2" y="179527"/>
                            </a:lnTo>
                            <a:lnTo>
                              <a:pt x="0" y="180223"/>
                            </a:lnTo>
                            <a:lnTo>
                              <a:pt x="0" y="1381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76" name="Graphic 7674">
                      <a:extLst>
                        <a:ext uri="{FF2B5EF4-FFF2-40B4-BE49-F238E27FC236}">
                          <a16:creationId xmlns:a16="http://schemas.microsoft.com/office/drawing/2014/main" id="{569EACDF-5DAC-A505-E592-826A87488B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84644" y="2288542"/>
                      <a:ext cx="3457" cy="180832"/>
                      <a:chOff x="16284644" y="2288542"/>
                      <a:chExt cx="3457" cy="180832"/>
                    </a:xfrm>
                    <a:grpFill/>
                  </p:grpSpPr>
                  <p:sp>
                    <p:nvSpPr>
                      <p:cNvPr id="11799" name="Freeform: Shape 11798">
                        <a:extLst>
                          <a:ext uri="{FF2B5EF4-FFF2-40B4-BE49-F238E27FC236}">
                            <a16:creationId xmlns:a16="http://schemas.microsoft.com/office/drawing/2014/main" id="{B18416AF-555E-A7CE-CFBE-FC9C6D7003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84644" y="228922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14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800" name="Freeform: Shape 11799">
                        <a:extLst>
                          <a:ext uri="{FF2B5EF4-FFF2-40B4-BE49-F238E27FC236}">
                            <a16:creationId xmlns:a16="http://schemas.microsoft.com/office/drawing/2014/main" id="{9FC3F0CF-4374-6DE0-BFBF-5CF290B158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85797" y="2288542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22"/>
                          <a:gd name="connsiteX1" fmla="*/ 2305 w 2305"/>
                          <a:gd name="connsiteY1" fmla="*/ 178832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80223 h 180222"/>
                          <a:gd name="connsiteX4" fmla="*/ 0 w 2305"/>
                          <a:gd name="connsiteY4" fmla="*/ 1305 h 180222"/>
                          <a:gd name="connsiteX5" fmla="*/ 1153 w 2305"/>
                          <a:gd name="connsiteY5" fmla="*/ 686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77" name="Graphic 7674">
                      <a:extLst>
                        <a:ext uri="{FF2B5EF4-FFF2-40B4-BE49-F238E27FC236}">
                          <a16:creationId xmlns:a16="http://schemas.microsoft.com/office/drawing/2014/main" id="{B938BD5D-68B8-EE3A-C394-CEB6303F0F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94331" y="2283008"/>
                      <a:ext cx="3381" cy="180755"/>
                      <a:chOff x="16294331" y="2283008"/>
                      <a:chExt cx="3381" cy="180755"/>
                    </a:xfrm>
                    <a:grpFill/>
                  </p:grpSpPr>
                  <p:sp>
                    <p:nvSpPr>
                      <p:cNvPr id="11797" name="Freeform: Shape 11796">
                        <a:extLst>
                          <a:ext uri="{FF2B5EF4-FFF2-40B4-BE49-F238E27FC236}">
                            <a16:creationId xmlns:a16="http://schemas.microsoft.com/office/drawing/2014/main" id="{D4B2F645-CEDB-8FA1-2558-7A77BEBC0D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94331" y="228361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14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98" name="Freeform: Shape 11797">
                        <a:extLst>
                          <a:ext uri="{FF2B5EF4-FFF2-40B4-BE49-F238E27FC236}">
                            <a16:creationId xmlns:a16="http://schemas.microsoft.com/office/drawing/2014/main" id="{8F33A7DD-C60D-C50D-B143-47F22C43D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95484" y="2283008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32 h 180146"/>
                          <a:gd name="connsiteX2" fmla="*/ 1153 w 2228"/>
                          <a:gd name="connsiteY2" fmla="*/ 17945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153 w 2228"/>
                          <a:gd name="connsiteY5" fmla="*/ 610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78" name="Graphic 7674">
                      <a:extLst>
                        <a:ext uri="{FF2B5EF4-FFF2-40B4-BE49-F238E27FC236}">
                          <a16:creationId xmlns:a16="http://schemas.microsoft.com/office/drawing/2014/main" id="{8DEBA3DF-6561-66B6-5D12-E00057939F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03932" y="2277398"/>
                      <a:ext cx="3466" cy="180832"/>
                      <a:chOff x="16303932" y="2277398"/>
                      <a:chExt cx="3466" cy="180832"/>
                    </a:xfrm>
                    <a:grpFill/>
                  </p:grpSpPr>
                  <p:sp>
                    <p:nvSpPr>
                      <p:cNvPr id="11795" name="Freeform: Shape 11794">
                        <a:extLst>
                          <a:ext uri="{FF2B5EF4-FFF2-40B4-BE49-F238E27FC236}">
                            <a16:creationId xmlns:a16="http://schemas.microsoft.com/office/drawing/2014/main" id="{20F00364-BA1D-495E-163C-5F6EC8B48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3932" y="2278093"/>
                        <a:ext cx="2314" cy="180136"/>
                      </a:xfrm>
                      <a:custGeom>
                        <a:avLst/>
                        <a:gdLst>
                          <a:gd name="connsiteX0" fmla="*/ 2315 w 2314"/>
                          <a:gd name="connsiteY0" fmla="*/ 0 h 180136"/>
                          <a:gd name="connsiteX1" fmla="*/ 2315 w 2314"/>
                          <a:gd name="connsiteY1" fmla="*/ 178832 h 180136"/>
                          <a:gd name="connsiteX2" fmla="*/ 1153 w 2314"/>
                          <a:gd name="connsiteY2" fmla="*/ 179527 h 180136"/>
                          <a:gd name="connsiteX3" fmla="*/ 0 w 2314"/>
                          <a:gd name="connsiteY3" fmla="*/ 180137 h 180136"/>
                          <a:gd name="connsiteX4" fmla="*/ 0 w 2314"/>
                          <a:gd name="connsiteY4" fmla="*/ 1305 h 180136"/>
                          <a:gd name="connsiteX5" fmla="*/ 1153 w 2314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136">
                            <a:moveTo>
                              <a:pt x="2315" y="0"/>
                            </a:moveTo>
                            <a:lnTo>
                              <a:pt x="231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96" name="Freeform: Shape 11795">
                        <a:extLst>
                          <a:ext uri="{FF2B5EF4-FFF2-40B4-BE49-F238E27FC236}">
                            <a16:creationId xmlns:a16="http://schemas.microsoft.com/office/drawing/2014/main" id="{948F232B-34AE-FEB8-8A58-2989F6FB16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05085" y="2277398"/>
                        <a:ext cx="2314" cy="180222"/>
                      </a:xfrm>
                      <a:custGeom>
                        <a:avLst/>
                        <a:gdLst>
                          <a:gd name="connsiteX0" fmla="*/ 2314 w 2314"/>
                          <a:gd name="connsiteY0" fmla="*/ 0 h 180222"/>
                          <a:gd name="connsiteX1" fmla="*/ 2314 w 2314"/>
                          <a:gd name="connsiteY1" fmla="*/ 178832 h 180222"/>
                          <a:gd name="connsiteX2" fmla="*/ 1162 w 2314"/>
                          <a:gd name="connsiteY2" fmla="*/ 179527 h 180222"/>
                          <a:gd name="connsiteX3" fmla="*/ 0 w 2314"/>
                          <a:gd name="connsiteY3" fmla="*/ 180223 h 180222"/>
                          <a:gd name="connsiteX4" fmla="*/ 0 w 2314"/>
                          <a:gd name="connsiteY4" fmla="*/ 1305 h 180222"/>
                          <a:gd name="connsiteX5" fmla="*/ 1162 w 2314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222">
                            <a:moveTo>
                              <a:pt x="2314" y="0"/>
                            </a:moveTo>
                            <a:lnTo>
                              <a:pt x="2314" y="178832"/>
                            </a:lnTo>
                            <a:lnTo>
                              <a:pt x="1162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6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79" name="Graphic 7674">
                      <a:extLst>
                        <a:ext uri="{FF2B5EF4-FFF2-40B4-BE49-F238E27FC236}">
                          <a16:creationId xmlns:a16="http://schemas.microsoft.com/office/drawing/2014/main" id="{D88B5211-FD23-5942-6DA5-93A54A750E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3543" y="2271864"/>
                      <a:ext cx="3457" cy="180832"/>
                      <a:chOff x="16313543" y="2271864"/>
                      <a:chExt cx="3457" cy="180832"/>
                    </a:xfrm>
                    <a:grpFill/>
                  </p:grpSpPr>
                  <p:sp>
                    <p:nvSpPr>
                      <p:cNvPr id="11793" name="Freeform: Shape 11792">
                        <a:extLst>
                          <a:ext uri="{FF2B5EF4-FFF2-40B4-BE49-F238E27FC236}">
                            <a16:creationId xmlns:a16="http://schemas.microsoft.com/office/drawing/2014/main" id="{FD6D47B1-8C38-0F5A-3D12-C560BE8F02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543" y="2272559"/>
                        <a:ext cx="2305" cy="180136"/>
                      </a:xfrm>
                      <a:custGeom>
                        <a:avLst/>
                        <a:gdLst>
                          <a:gd name="connsiteX0" fmla="*/ 1153 w 2305"/>
                          <a:gd name="connsiteY0" fmla="*/ 610 h 180136"/>
                          <a:gd name="connsiteX1" fmla="*/ 2305 w 2305"/>
                          <a:gd name="connsiteY1" fmla="*/ 0 h 180136"/>
                          <a:gd name="connsiteX2" fmla="*/ 2305 w 2305"/>
                          <a:gd name="connsiteY2" fmla="*/ 178832 h 180136"/>
                          <a:gd name="connsiteX3" fmla="*/ 1153 w 2305"/>
                          <a:gd name="connsiteY3" fmla="*/ 179451 h 180136"/>
                          <a:gd name="connsiteX4" fmla="*/ 0 w 2305"/>
                          <a:gd name="connsiteY4" fmla="*/ 180137 h 180136"/>
                          <a:gd name="connsiteX5" fmla="*/ 0 w 2305"/>
                          <a:gd name="connsiteY5" fmla="*/ 1305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1153" y="610"/>
                            </a:moveTo>
                            <a:lnTo>
                              <a:pt x="2305" y="0"/>
                            </a:lnTo>
                            <a:lnTo>
                              <a:pt x="2305" y="178832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94" name="Freeform: Shape 11793">
                        <a:extLst>
                          <a:ext uri="{FF2B5EF4-FFF2-40B4-BE49-F238E27FC236}">
                            <a16:creationId xmlns:a16="http://schemas.microsoft.com/office/drawing/2014/main" id="{4C19B1A3-34CD-CD67-C2D9-4818449D4C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696" y="227186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32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0" name="Graphic 7674">
                      <a:extLst>
                        <a:ext uri="{FF2B5EF4-FFF2-40B4-BE49-F238E27FC236}">
                          <a16:creationId xmlns:a16="http://schemas.microsoft.com/office/drawing/2014/main" id="{28C16A7B-66F5-5466-ACA9-8CBECFFC4F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23230" y="2266330"/>
                      <a:ext cx="3381" cy="180755"/>
                      <a:chOff x="16323230" y="2266330"/>
                      <a:chExt cx="3381" cy="180755"/>
                    </a:xfrm>
                    <a:grpFill/>
                  </p:grpSpPr>
                  <p:sp>
                    <p:nvSpPr>
                      <p:cNvPr id="11791" name="Freeform: Shape 11790">
                        <a:extLst>
                          <a:ext uri="{FF2B5EF4-FFF2-40B4-BE49-F238E27FC236}">
                            <a16:creationId xmlns:a16="http://schemas.microsoft.com/office/drawing/2014/main" id="{F1903B27-DD08-98AB-035D-E0488D2B87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3230" y="2266949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92" name="Freeform: Shape 11791">
                        <a:extLst>
                          <a:ext uri="{FF2B5EF4-FFF2-40B4-BE49-F238E27FC236}">
                            <a16:creationId xmlns:a16="http://schemas.microsoft.com/office/drawing/2014/main" id="{CC53CB30-1241-0B3E-5723-F94087C23C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4383" y="2266330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153 w 2228"/>
                          <a:gd name="connsiteY2" fmla="*/ 17945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153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1" name="Graphic 7674">
                      <a:extLst>
                        <a:ext uri="{FF2B5EF4-FFF2-40B4-BE49-F238E27FC236}">
                          <a16:creationId xmlns:a16="http://schemas.microsoft.com/office/drawing/2014/main" id="{7FE51B5C-0069-CBAF-EA67-C3A7DEE269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32831" y="2260720"/>
                      <a:ext cx="3457" cy="180832"/>
                      <a:chOff x="16332831" y="2260720"/>
                      <a:chExt cx="3457" cy="180832"/>
                    </a:xfrm>
                    <a:grpFill/>
                  </p:grpSpPr>
                  <p:sp>
                    <p:nvSpPr>
                      <p:cNvPr id="11789" name="Freeform: Shape 11788">
                        <a:extLst>
                          <a:ext uri="{FF2B5EF4-FFF2-40B4-BE49-F238E27FC236}">
                            <a16:creationId xmlns:a16="http://schemas.microsoft.com/office/drawing/2014/main" id="{CC0756D5-CC1A-67A4-8EDA-141EC8AA1A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2831" y="2261415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90" name="Freeform: Shape 11789">
                        <a:extLst>
                          <a:ext uri="{FF2B5EF4-FFF2-40B4-BE49-F238E27FC236}">
                            <a16:creationId xmlns:a16="http://schemas.microsoft.com/office/drawing/2014/main" id="{D40A3AE1-EA95-DB84-0D08-48B9F8333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3984" y="2260720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22"/>
                          <a:gd name="connsiteX1" fmla="*/ 2305 w 2305"/>
                          <a:gd name="connsiteY1" fmla="*/ 178841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80223 h 180222"/>
                          <a:gd name="connsiteX4" fmla="*/ 0 w 2305"/>
                          <a:gd name="connsiteY4" fmla="*/ 1305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2" name="Graphic 7674">
                      <a:extLst>
                        <a:ext uri="{FF2B5EF4-FFF2-40B4-BE49-F238E27FC236}">
                          <a16:creationId xmlns:a16="http://schemas.microsoft.com/office/drawing/2014/main" id="{9FFE260F-5602-45D4-5AD2-86457AD627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42442" y="2219143"/>
                      <a:ext cx="3457" cy="216874"/>
                      <a:chOff x="16342442" y="2219143"/>
                      <a:chExt cx="3457" cy="216874"/>
                    </a:xfrm>
                    <a:grpFill/>
                  </p:grpSpPr>
                  <p:sp>
                    <p:nvSpPr>
                      <p:cNvPr id="11787" name="Freeform: Shape 11786">
                        <a:extLst>
                          <a:ext uri="{FF2B5EF4-FFF2-40B4-BE49-F238E27FC236}">
                            <a16:creationId xmlns:a16="http://schemas.microsoft.com/office/drawing/2014/main" id="{4562D3B6-3848-1A7E-CC00-908DEFD592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2442" y="2219753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579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91 h 216265"/>
                          <a:gd name="connsiteX5" fmla="*/ 1153 w 2305"/>
                          <a:gd name="connsiteY5" fmla="*/ 695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579"/>
                            </a:lnTo>
                            <a:lnTo>
                              <a:pt x="0" y="216265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88" name="Freeform: Shape 11787">
                        <a:extLst>
                          <a:ext uri="{FF2B5EF4-FFF2-40B4-BE49-F238E27FC236}">
                            <a16:creationId xmlns:a16="http://schemas.microsoft.com/office/drawing/2014/main" id="{B7B11707-31DD-429F-2F4F-25877C949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3595" y="2219143"/>
                        <a:ext cx="2305" cy="216188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188"/>
                          <a:gd name="connsiteX1" fmla="*/ 2305 w 2305"/>
                          <a:gd name="connsiteY1" fmla="*/ 214884 h 216188"/>
                          <a:gd name="connsiteX2" fmla="*/ 1153 w 2305"/>
                          <a:gd name="connsiteY2" fmla="*/ 215570 h 216188"/>
                          <a:gd name="connsiteX3" fmla="*/ 0 w 2305"/>
                          <a:gd name="connsiteY3" fmla="*/ 216189 h 216188"/>
                          <a:gd name="connsiteX4" fmla="*/ 0 w 2305"/>
                          <a:gd name="connsiteY4" fmla="*/ 1305 h 216188"/>
                          <a:gd name="connsiteX5" fmla="*/ 1153 w 2305"/>
                          <a:gd name="connsiteY5" fmla="*/ 610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188">
                            <a:moveTo>
                              <a:pt x="2305" y="0"/>
                            </a:moveTo>
                            <a:lnTo>
                              <a:pt x="2305" y="214884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3" name="Graphic 7674">
                      <a:extLst>
                        <a:ext uri="{FF2B5EF4-FFF2-40B4-BE49-F238E27FC236}">
                          <a16:creationId xmlns:a16="http://schemas.microsoft.com/office/drawing/2014/main" id="{ED06FED9-E3E5-D879-E86E-EC46FB9FF0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52129" y="2213609"/>
                      <a:ext cx="3371" cy="216798"/>
                      <a:chOff x="16352129" y="2213609"/>
                      <a:chExt cx="3371" cy="216798"/>
                    </a:xfrm>
                    <a:grpFill/>
                  </p:grpSpPr>
                  <p:sp>
                    <p:nvSpPr>
                      <p:cNvPr id="11785" name="Freeform: Shape 11784">
                        <a:extLst>
                          <a:ext uri="{FF2B5EF4-FFF2-40B4-BE49-F238E27FC236}">
                            <a16:creationId xmlns:a16="http://schemas.microsoft.com/office/drawing/2014/main" id="{EB02C944-10B0-4AB2-AF98-D9CBA7AD74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129" y="2214228"/>
                        <a:ext cx="2295" cy="216179"/>
                      </a:xfrm>
                      <a:custGeom>
                        <a:avLst/>
                        <a:gdLst>
                          <a:gd name="connsiteX0" fmla="*/ 2295 w 2295"/>
                          <a:gd name="connsiteY0" fmla="*/ 0 h 216179"/>
                          <a:gd name="connsiteX1" fmla="*/ 2295 w 2295"/>
                          <a:gd name="connsiteY1" fmla="*/ 214874 h 216179"/>
                          <a:gd name="connsiteX2" fmla="*/ 1153 w 2295"/>
                          <a:gd name="connsiteY2" fmla="*/ 215570 h 216179"/>
                          <a:gd name="connsiteX3" fmla="*/ 0 w 2295"/>
                          <a:gd name="connsiteY3" fmla="*/ 216179 h 216179"/>
                          <a:gd name="connsiteX4" fmla="*/ 0 w 2295"/>
                          <a:gd name="connsiteY4" fmla="*/ 1305 h 216179"/>
                          <a:gd name="connsiteX5" fmla="*/ 1153 w 2295"/>
                          <a:gd name="connsiteY5" fmla="*/ 610 h 2161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95" h="216179">
                            <a:moveTo>
                              <a:pt x="2295" y="0"/>
                            </a:moveTo>
                            <a:lnTo>
                              <a:pt x="2295" y="214874"/>
                            </a:lnTo>
                            <a:lnTo>
                              <a:pt x="1153" y="215570"/>
                            </a:lnTo>
                            <a:lnTo>
                              <a:pt x="0" y="216179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86" name="Freeform: Shape 11785">
                        <a:extLst>
                          <a:ext uri="{FF2B5EF4-FFF2-40B4-BE49-F238E27FC236}">
                            <a16:creationId xmlns:a16="http://schemas.microsoft.com/office/drawing/2014/main" id="{D51EEA8D-0930-914B-F9B7-EEA5C8652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3281" y="2213609"/>
                        <a:ext cx="2219" cy="216188"/>
                      </a:xfrm>
                      <a:custGeom>
                        <a:avLst/>
                        <a:gdLst>
                          <a:gd name="connsiteX0" fmla="*/ 2219 w 2219"/>
                          <a:gd name="connsiteY0" fmla="*/ 0 h 216188"/>
                          <a:gd name="connsiteX1" fmla="*/ 2219 w 2219"/>
                          <a:gd name="connsiteY1" fmla="*/ 214884 h 216188"/>
                          <a:gd name="connsiteX2" fmla="*/ 1143 w 2219"/>
                          <a:gd name="connsiteY2" fmla="*/ 215494 h 216188"/>
                          <a:gd name="connsiteX3" fmla="*/ 0 w 2219"/>
                          <a:gd name="connsiteY3" fmla="*/ 216189 h 216188"/>
                          <a:gd name="connsiteX4" fmla="*/ 0 w 2219"/>
                          <a:gd name="connsiteY4" fmla="*/ 1229 h 216188"/>
                          <a:gd name="connsiteX5" fmla="*/ 1143 w 2219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19" h="216188">
                            <a:moveTo>
                              <a:pt x="2219" y="0"/>
                            </a:moveTo>
                            <a:lnTo>
                              <a:pt x="2219" y="214884"/>
                            </a:lnTo>
                            <a:lnTo>
                              <a:pt x="1143" y="215494"/>
                            </a:lnTo>
                            <a:lnTo>
                              <a:pt x="0" y="216189"/>
                            </a:lnTo>
                            <a:lnTo>
                              <a:pt x="0" y="1229"/>
                            </a:lnTo>
                            <a:lnTo>
                              <a:pt x="114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4" name="Graphic 7674">
                      <a:extLst>
                        <a:ext uri="{FF2B5EF4-FFF2-40B4-BE49-F238E27FC236}">
                          <a16:creationId xmlns:a16="http://schemas.microsoft.com/office/drawing/2014/main" id="{0993CB2B-E6C4-DC11-3A42-CE6992DB92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61730" y="2207999"/>
                      <a:ext cx="3457" cy="216874"/>
                      <a:chOff x="16361730" y="2207999"/>
                      <a:chExt cx="3457" cy="216874"/>
                    </a:xfrm>
                    <a:grpFill/>
                  </p:grpSpPr>
                  <p:sp>
                    <p:nvSpPr>
                      <p:cNvPr id="11783" name="Freeform: Shape 11782">
                        <a:extLst>
                          <a:ext uri="{FF2B5EF4-FFF2-40B4-BE49-F238E27FC236}">
                            <a16:creationId xmlns:a16="http://schemas.microsoft.com/office/drawing/2014/main" id="{427EAFE4-591F-6DB7-54F9-1138A86986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1730" y="2208618"/>
                        <a:ext cx="2305" cy="21625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55"/>
                          <a:gd name="connsiteX1" fmla="*/ 2305 w 2305"/>
                          <a:gd name="connsiteY1" fmla="*/ 214951 h 216255"/>
                          <a:gd name="connsiteX2" fmla="*/ 1153 w 2305"/>
                          <a:gd name="connsiteY2" fmla="*/ 215570 h 216255"/>
                          <a:gd name="connsiteX3" fmla="*/ 0 w 2305"/>
                          <a:gd name="connsiteY3" fmla="*/ 216256 h 216255"/>
                          <a:gd name="connsiteX4" fmla="*/ 0 w 2305"/>
                          <a:gd name="connsiteY4" fmla="*/ 1381 h 216255"/>
                          <a:gd name="connsiteX5" fmla="*/ 1153 w 2305"/>
                          <a:gd name="connsiteY5" fmla="*/ 686 h 216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55">
                            <a:moveTo>
                              <a:pt x="2305" y="0"/>
                            </a:moveTo>
                            <a:lnTo>
                              <a:pt x="2305" y="214951"/>
                            </a:lnTo>
                            <a:lnTo>
                              <a:pt x="1153" y="215570"/>
                            </a:lnTo>
                            <a:lnTo>
                              <a:pt x="0" y="216256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84" name="Freeform: Shape 11783">
                        <a:extLst>
                          <a:ext uri="{FF2B5EF4-FFF2-40B4-BE49-F238E27FC236}">
                            <a16:creationId xmlns:a16="http://schemas.microsoft.com/office/drawing/2014/main" id="{7C913502-F20F-4190-0E47-EDCB32B3DF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883" y="2207999"/>
                        <a:ext cx="2305" cy="216188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188"/>
                          <a:gd name="connsiteX1" fmla="*/ 2305 w 2305"/>
                          <a:gd name="connsiteY1" fmla="*/ 214884 h 216188"/>
                          <a:gd name="connsiteX2" fmla="*/ 1153 w 2305"/>
                          <a:gd name="connsiteY2" fmla="*/ 215570 h 216188"/>
                          <a:gd name="connsiteX3" fmla="*/ 0 w 2305"/>
                          <a:gd name="connsiteY3" fmla="*/ 216189 h 216188"/>
                          <a:gd name="connsiteX4" fmla="*/ 0 w 2305"/>
                          <a:gd name="connsiteY4" fmla="*/ 1305 h 216188"/>
                          <a:gd name="connsiteX5" fmla="*/ 1153 w 2305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188">
                            <a:moveTo>
                              <a:pt x="2305" y="0"/>
                            </a:moveTo>
                            <a:lnTo>
                              <a:pt x="2305" y="214884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5" name="Graphic 7674">
                      <a:extLst>
                        <a:ext uri="{FF2B5EF4-FFF2-40B4-BE49-F238E27FC236}">
                          <a16:creationId xmlns:a16="http://schemas.microsoft.com/office/drawing/2014/main" id="{7FD228C8-31ED-C7E8-71B5-8943EE61F3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71417" y="2202465"/>
                      <a:ext cx="3381" cy="216798"/>
                      <a:chOff x="16371417" y="2202465"/>
                      <a:chExt cx="3381" cy="216798"/>
                    </a:xfrm>
                    <a:grpFill/>
                  </p:grpSpPr>
                  <p:sp>
                    <p:nvSpPr>
                      <p:cNvPr id="11781" name="Freeform: Shape 11780">
                        <a:extLst>
                          <a:ext uri="{FF2B5EF4-FFF2-40B4-BE49-F238E27FC236}">
                            <a16:creationId xmlns:a16="http://schemas.microsoft.com/office/drawing/2014/main" id="{C6F97A1C-82CA-2A40-DA1A-06380EE878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1417" y="2203084"/>
                        <a:ext cx="2228" cy="216179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79"/>
                          <a:gd name="connsiteX1" fmla="*/ 2229 w 2228"/>
                          <a:gd name="connsiteY1" fmla="*/ 214951 h 216179"/>
                          <a:gd name="connsiteX2" fmla="*/ 1076 w 2228"/>
                          <a:gd name="connsiteY2" fmla="*/ 215570 h 216179"/>
                          <a:gd name="connsiteX3" fmla="*/ 0 w 2228"/>
                          <a:gd name="connsiteY3" fmla="*/ 216179 h 216179"/>
                          <a:gd name="connsiteX4" fmla="*/ 0 w 2228"/>
                          <a:gd name="connsiteY4" fmla="*/ 1305 h 216179"/>
                          <a:gd name="connsiteX5" fmla="*/ 1076 w 2228"/>
                          <a:gd name="connsiteY5" fmla="*/ 686 h 2161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79">
                            <a:moveTo>
                              <a:pt x="2229" y="0"/>
                            </a:moveTo>
                            <a:lnTo>
                              <a:pt x="2229" y="214951"/>
                            </a:lnTo>
                            <a:lnTo>
                              <a:pt x="1076" y="215570"/>
                            </a:lnTo>
                            <a:lnTo>
                              <a:pt x="0" y="216179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82" name="Freeform: Shape 11781">
                        <a:extLst>
                          <a:ext uri="{FF2B5EF4-FFF2-40B4-BE49-F238E27FC236}">
                            <a16:creationId xmlns:a16="http://schemas.microsoft.com/office/drawing/2014/main" id="{D8AACD6A-09AD-E9F6-18F5-3D7CC21FF4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2493" y="2202465"/>
                        <a:ext cx="2305" cy="216188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188"/>
                          <a:gd name="connsiteX1" fmla="*/ 2305 w 2305"/>
                          <a:gd name="connsiteY1" fmla="*/ 214884 h 216188"/>
                          <a:gd name="connsiteX2" fmla="*/ 1153 w 2305"/>
                          <a:gd name="connsiteY2" fmla="*/ 215570 h 216188"/>
                          <a:gd name="connsiteX3" fmla="*/ 0 w 2305"/>
                          <a:gd name="connsiteY3" fmla="*/ 216189 h 216188"/>
                          <a:gd name="connsiteX4" fmla="*/ 0 w 2305"/>
                          <a:gd name="connsiteY4" fmla="*/ 1305 h 216188"/>
                          <a:gd name="connsiteX5" fmla="*/ 1153 w 2305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188">
                            <a:moveTo>
                              <a:pt x="2305" y="0"/>
                            </a:moveTo>
                            <a:lnTo>
                              <a:pt x="2305" y="214884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6" name="Graphic 7674">
                      <a:extLst>
                        <a:ext uri="{FF2B5EF4-FFF2-40B4-BE49-F238E27FC236}">
                          <a16:creationId xmlns:a16="http://schemas.microsoft.com/office/drawing/2014/main" id="{B2B806D0-8269-644F-8DED-99994B3B41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81018" y="2196854"/>
                      <a:ext cx="3381" cy="216884"/>
                      <a:chOff x="16381018" y="2196854"/>
                      <a:chExt cx="3381" cy="216884"/>
                    </a:xfrm>
                    <a:grpFill/>
                  </p:grpSpPr>
                  <p:sp>
                    <p:nvSpPr>
                      <p:cNvPr id="11779" name="Freeform: Shape 11778">
                        <a:extLst>
                          <a:ext uri="{FF2B5EF4-FFF2-40B4-BE49-F238E27FC236}">
                            <a16:creationId xmlns:a16="http://schemas.microsoft.com/office/drawing/2014/main" id="{863CA06F-F94D-8263-9D5B-1C793290DD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1018" y="2197474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51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81 h 216265"/>
                          <a:gd name="connsiteX5" fmla="*/ 1153 w 2305"/>
                          <a:gd name="connsiteY5" fmla="*/ 686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51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80" name="Freeform: Shape 11779">
                        <a:extLst>
                          <a:ext uri="{FF2B5EF4-FFF2-40B4-BE49-F238E27FC236}">
                            <a16:creationId xmlns:a16="http://schemas.microsoft.com/office/drawing/2014/main" id="{14CC2BE6-1E67-A290-BE78-03E445253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2171" y="2196854"/>
                        <a:ext cx="2228" cy="216188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88"/>
                          <a:gd name="connsiteX1" fmla="*/ 2229 w 2228"/>
                          <a:gd name="connsiteY1" fmla="*/ 214960 h 216188"/>
                          <a:gd name="connsiteX2" fmla="*/ 1153 w 2228"/>
                          <a:gd name="connsiteY2" fmla="*/ 215570 h 216188"/>
                          <a:gd name="connsiteX3" fmla="*/ 0 w 2228"/>
                          <a:gd name="connsiteY3" fmla="*/ 216189 h 216188"/>
                          <a:gd name="connsiteX4" fmla="*/ 0 w 2228"/>
                          <a:gd name="connsiteY4" fmla="*/ 1305 h 216188"/>
                          <a:gd name="connsiteX5" fmla="*/ 1153 w 2228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88">
                            <a:moveTo>
                              <a:pt x="2229" y="0"/>
                            </a:moveTo>
                            <a:lnTo>
                              <a:pt x="2229" y="214960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7" name="Graphic 7674">
                      <a:extLst>
                        <a:ext uri="{FF2B5EF4-FFF2-40B4-BE49-F238E27FC236}">
                          <a16:creationId xmlns:a16="http://schemas.microsoft.com/office/drawing/2014/main" id="{2144719C-B113-F3D4-8297-CABD166B6F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90629" y="2191321"/>
                      <a:ext cx="3457" cy="216884"/>
                      <a:chOff x="16390629" y="2191321"/>
                      <a:chExt cx="3457" cy="216884"/>
                    </a:xfrm>
                    <a:grpFill/>
                  </p:grpSpPr>
                  <p:sp>
                    <p:nvSpPr>
                      <p:cNvPr id="11777" name="Freeform: Shape 11776">
                        <a:extLst>
                          <a:ext uri="{FF2B5EF4-FFF2-40B4-BE49-F238E27FC236}">
                            <a16:creationId xmlns:a16="http://schemas.microsoft.com/office/drawing/2014/main" id="{9418E9D0-3F8C-812A-5321-D6BFC8F183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0629" y="2191940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51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81 h 216265"/>
                          <a:gd name="connsiteX5" fmla="*/ 1153 w 2305"/>
                          <a:gd name="connsiteY5" fmla="*/ 686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51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78" name="Freeform: Shape 11777">
                        <a:extLst>
                          <a:ext uri="{FF2B5EF4-FFF2-40B4-BE49-F238E27FC236}">
                            <a16:creationId xmlns:a16="http://schemas.microsoft.com/office/drawing/2014/main" id="{D57A739C-4469-358D-EBD8-F60C982BF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1781" y="2191321"/>
                        <a:ext cx="2305" cy="216188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188"/>
                          <a:gd name="connsiteX1" fmla="*/ 2305 w 2305"/>
                          <a:gd name="connsiteY1" fmla="*/ 214884 h 216188"/>
                          <a:gd name="connsiteX2" fmla="*/ 1153 w 2305"/>
                          <a:gd name="connsiteY2" fmla="*/ 215570 h 216188"/>
                          <a:gd name="connsiteX3" fmla="*/ 0 w 2305"/>
                          <a:gd name="connsiteY3" fmla="*/ 216189 h 216188"/>
                          <a:gd name="connsiteX4" fmla="*/ 0 w 2305"/>
                          <a:gd name="connsiteY4" fmla="*/ 1305 h 216188"/>
                          <a:gd name="connsiteX5" fmla="*/ 1153 w 2305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188">
                            <a:moveTo>
                              <a:pt x="2305" y="0"/>
                            </a:moveTo>
                            <a:lnTo>
                              <a:pt x="2305" y="214884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8" name="Graphic 7674">
                      <a:extLst>
                        <a:ext uri="{FF2B5EF4-FFF2-40B4-BE49-F238E27FC236}">
                          <a16:creationId xmlns:a16="http://schemas.microsoft.com/office/drawing/2014/main" id="{899E8D13-75FD-409E-C61A-099D0450F3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00316" y="2185710"/>
                      <a:ext cx="3381" cy="242468"/>
                      <a:chOff x="16400316" y="2185710"/>
                      <a:chExt cx="3381" cy="242468"/>
                    </a:xfrm>
                    <a:grpFill/>
                  </p:grpSpPr>
                  <p:sp>
                    <p:nvSpPr>
                      <p:cNvPr id="11775" name="Freeform: Shape 11774">
                        <a:extLst>
                          <a:ext uri="{FF2B5EF4-FFF2-40B4-BE49-F238E27FC236}">
                            <a16:creationId xmlns:a16="http://schemas.microsoft.com/office/drawing/2014/main" id="{0D8ED7D6-EFA4-2ACC-E874-C60326570B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00316" y="2186406"/>
                        <a:ext cx="2228" cy="241773"/>
                      </a:xfrm>
                      <a:custGeom>
                        <a:avLst/>
                        <a:gdLst>
                          <a:gd name="connsiteX0" fmla="*/ 2229 w 2228"/>
                          <a:gd name="connsiteY0" fmla="*/ 0 h 241773"/>
                          <a:gd name="connsiteX1" fmla="*/ 2229 w 2228"/>
                          <a:gd name="connsiteY1" fmla="*/ 240859 h 241773"/>
                          <a:gd name="connsiteX2" fmla="*/ 1067 w 2228"/>
                          <a:gd name="connsiteY2" fmla="*/ 241544 h 241773"/>
                          <a:gd name="connsiteX3" fmla="*/ 610 w 2228"/>
                          <a:gd name="connsiteY3" fmla="*/ 241773 h 241773"/>
                          <a:gd name="connsiteX4" fmla="*/ 610 w 2228"/>
                          <a:gd name="connsiteY4" fmla="*/ 216341 h 241773"/>
                          <a:gd name="connsiteX5" fmla="*/ 1067 w 2228"/>
                          <a:gd name="connsiteY5" fmla="*/ 215722 h 241773"/>
                          <a:gd name="connsiteX6" fmla="*/ 1067 w 2228"/>
                          <a:gd name="connsiteY6" fmla="*/ 215570 h 241773"/>
                          <a:gd name="connsiteX7" fmla="*/ 0 w 2228"/>
                          <a:gd name="connsiteY7" fmla="*/ 216189 h 241773"/>
                          <a:gd name="connsiteX8" fmla="*/ 0 w 2228"/>
                          <a:gd name="connsiteY8" fmla="*/ 1305 h 241773"/>
                          <a:gd name="connsiteX9" fmla="*/ 1067 w 2228"/>
                          <a:gd name="connsiteY9" fmla="*/ 686 h 2417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228" h="241773">
                            <a:moveTo>
                              <a:pt x="2229" y="0"/>
                            </a:moveTo>
                            <a:lnTo>
                              <a:pt x="2229" y="240859"/>
                            </a:lnTo>
                            <a:lnTo>
                              <a:pt x="1067" y="241544"/>
                            </a:lnTo>
                            <a:lnTo>
                              <a:pt x="610" y="241773"/>
                            </a:lnTo>
                            <a:lnTo>
                              <a:pt x="610" y="216341"/>
                            </a:lnTo>
                            <a:lnTo>
                              <a:pt x="1067" y="215722"/>
                            </a:lnTo>
                            <a:lnTo>
                              <a:pt x="1067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067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76" name="Freeform: Shape 11775">
                        <a:extLst>
                          <a:ext uri="{FF2B5EF4-FFF2-40B4-BE49-F238E27FC236}">
                            <a16:creationId xmlns:a16="http://schemas.microsoft.com/office/drawing/2014/main" id="{77BDA887-2907-53FB-C71C-E5550922F2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01383" y="2185710"/>
                        <a:ext cx="2314" cy="242239"/>
                      </a:xfrm>
                      <a:custGeom>
                        <a:avLst/>
                        <a:gdLst>
                          <a:gd name="connsiteX0" fmla="*/ 2315 w 2314"/>
                          <a:gd name="connsiteY0" fmla="*/ 0 h 242239"/>
                          <a:gd name="connsiteX1" fmla="*/ 2315 w 2314"/>
                          <a:gd name="connsiteY1" fmla="*/ 240859 h 242239"/>
                          <a:gd name="connsiteX2" fmla="*/ 1162 w 2314"/>
                          <a:gd name="connsiteY2" fmla="*/ 241554 h 242239"/>
                          <a:gd name="connsiteX3" fmla="*/ 0 w 2314"/>
                          <a:gd name="connsiteY3" fmla="*/ 242240 h 242239"/>
                          <a:gd name="connsiteX4" fmla="*/ 0 w 2314"/>
                          <a:gd name="connsiteY4" fmla="*/ 1381 h 242239"/>
                          <a:gd name="connsiteX5" fmla="*/ 1162 w 2314"/>
                          <a:gd name="connsiteY5" fmla="*/ 695 h 242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242239">
                            <a:moveTo>
                              <a:pt x="2315" y="0"/>
                            </a:moveTo>
                            <a:lnTo>
                              <a:pt x="2315" y="240859"/>
                            </a:lnTo>
                            <a:lnTo>
                              <a:pt x="1162" y="241554"/>
                            </a:lnTo>
                            <a:lnTo>
                              <a:pt x="0" y="242240"/>
                            </a:lnTo>
                            <a:lnTo>
                              <a:pt x="0" y="1381"/>
                            </a:lnTo>
                            <a:lnTo>
                              <a:pt x="116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89" name="Graphic 7674">
                      <a:extLst>
                        <a:ext uri="{FF2B5EF4-FFF2-40B4-BE49-F238E27FC236}">
                          <a16:creationId xmlns:a16="http://schemas.microsoft.com/office/drawing/2014/main" id="{10C1BAFD-C24C-9A12-A862-79B53C78B4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09917" y="2216295"/>
                      <a:ext cx="3381" cy="180765"/>
                      <a:chOff x="16409917" y="2216295"/>
                      <a:chExt cx="3381" cy="180765"/>
                    </a:xfrm>
                    <a:grpFill/>
                  </p:grpSpPr>
                  <p:sp>
                    <p:nvSpPr>
                      <p:cNvPr id="11773" name="Freeform: Shape 11772">
                        <a:extLst>
                          <a:ext uri="{FF2B5EF4-FFF2-40B4-BE49-F238E27FC236}">
                            <a16:creationId xmlns:a16="http://schemas.microsoft.com/office/drawing/2014/main" id="{F57B86B7-DD16-88E6-2C05-AA99902B6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09917" y="221691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5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74" name="Freeform: Shape 11773">
                        <a:extLst>
                          <a:ext uri="{FF2B5EF4-FFF2-40B4-BE49-F238E27FC236}">
                            <a16:creationId xmlns:a16="http://schemas.microsoft.com/office/drawing/2014/main" id="{3FA802DC-1E53-4061-63A4-24960E053C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11070" y="2216295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65 h 180070"/>
                          <a:gd name="connsiteX2" fmla="*/ 1153 w 2228"/>
                          <a:gd name="connsiteY2" fmla="*/ 179375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314 h 180070"/>
                          <a:gd name="connsiteX5" fmla="*/ 1153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65"/>
                            </a:lnTo>
                            <a:lnTo>
                              <a:pt x="1153" y="179375"/>
                            </a:lnTo>
                            <a:lnTo>
                              <a:pt x="0" y="180070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0" name="Graphic 7674">
                      <a:extLst>
                        <a:ext uri="{FF2B5EF4-FFF2-40B4-BE49-F238E27FC236}">
                          <a16:creationId xmlns:a16="http://schemas.microsoft.com/office/drawing/2014/main" id="{C2E574AC-C22E-C454-35F0-667D4DE48E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19528" y="2210685"/>
                      <a:ext cx="3457" cy="180765"/>
                      <a:chOff x="16419528" y="2210685"/>
                      <a:chExt cx="3457" cy="180765"/>
                    </a:xfrm>
                    <a:grpFill/>
                  </p:grpSpPr>
                  <p:sp>
                    <p:nvSpPr>
                      <p:cNvPr id="11771" name="Freeform: Shape 11770">
                        <a:extLst>
                          <a:ext uri="{FF2B5EF4-FFF2-40B4-BE49-F238E27FC236}">
                            <a16:creationId xmlns:a16="http://schemas.microsoft.com/office/drawing/2014/main" id="{70A912C5-1615-E106-ACE7-AD4A00F962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19528" y="2211380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56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05 h 180070"/>
                          <a:gd name="connsiteX5" fmla="*/ 1153 w 2305"/>
                          <a:gd name="connsiteY5" fmla="*/ 695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72" name="Freeform: Shape 11771">
                        <a:extLst>
                          <a:ext uri="{FF2B5EF4-FFF2-40B4-BE49-F238E27FC236}">
                            <a16:creationId xmlns:a16="http://schemas.microsoft.com/office/drawing/2014/main" id="{305893C7-4E51-C1B4-C2B9-E40420372D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0680" y="221068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9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1" name="Graphic 7674">
                      <a:extLst>
                        <a:ext uri="{FF2B5EF4-FFF2-40B4-BE49-F238E27FC236}">
                          <a16:creationId xmlns:a16="http://schemas.microsoft.com/office/drawing/2014/main" id="{AB7B1211-8362-1D63-C054-C2DC23ABE8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29205" y="2205151"/>
                      <a:ext cx="3381" cy="180765"/>
                      <a:chOff x="16429205" y="2205151"/>
                      <a:chExt cx="3381" cy="180765"/>
                    </a:xfrm>
                    <a:grpFill/>
                  </p:grpSpPr>
                  <p:sp>
                    <p:nvSpPr>
                      <p:cNvPr id="11769" name="Freeform: Shape 11768">
                        <a:extLst>
                          <a:ext uri="{FF2B5EF4-FFF2-40B4-BE49-F238E27FC236}">
                            <a16:creationId xmlns:a16="http://schemas.microsoft.com/office/drawing/2014/main" id="{B64A71DC-6B31-9F10-A8A4-9DBFC79B96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29205" y="2205846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65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305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65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70" name="Freeform: Shape 11769">
                        <a:extLst>
                          <a:ext uri="{FF2B5EF4-FFF2-40B4-BE49-F238E27FC236}">
                            <a16:creationId xmlns:a16="http://schemas.microsoft.com/office/drawing/2014/main" id="{507296AD-B917-11FD-C417-3FEDD2EE66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0281" y="220515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65 h 180146"/>
                          <a:gd name="connsiteX2" fmla="*/ 1153 w 2305"/>
                          <a:gd name="connsiteY2" fmla="*/ 17946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14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61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2" name="Graphic 7674">
                      <a:extLst>
                        <a:ext uri="{FF2B5EF4-FFF2-40B4-BE49-F238E27FC236}">
                          <a16:creationId xmlns:a16="http://schemas.microsoft.com/office/drawing/2014/main" id="{F182B43E-9E76-1601-48B3-3BD68FBE8A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38816" y="2199626"/>
                      <a:ext cx="3381" cy="180755"/>
                      <a:chOff x="16438816" y="2199626"/>
                      <a:chExt cx="3381" cy="180755"/>
                    </a:xfrm>
                    <a:grpFill/>
                  </p:grpSpPr>
                  <p:sp>
                    <p:nvSpPr>
                      <p:cNvPr id="11767" name="Freeform: Shape 11766">
                        <a:extLst>
                          <a:ext uri="{FF2B5EF4-FFF2-40B4-BE49-F238E27FC236}">
                            <a16:creationId xmlns:a16="http://schemas.microsoft.com/office/drawing/2014/main" id="{6C9A24D3-6DFF-139A-B284-3900D2DF38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8816" y="2200236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46"/>
                          <a:gd name="connsiteX1" fmla="*/ 2305 w 2304"/>
                          <a:gd name="connsiteY1" fmla="*/ 178765 h 180146"/>
                          <a:gd name="connsiteX2" fmla="*/ 1153 w 2304"/>
                          <a:gd name="connsiteY2" fmla="*/ 179451 h 180146"/>
                          <a:gd name="connsiteX3" fmla="*/ 0 w 2304"/>
                          <a:gd name="connsiteY3" fmla="*/ 180146 h 180146"/>
                          <a:gd name="connsiteX4" fmla="*/ 0 w 2304"/>
                          <a:gd name="connsiteY4" fmla="*/ 1305 h 180146"/>
                          <a:gd name="connsiteX5" fmla="*/ 1153 w 2304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68" name="Freeform: Shape 11767">
                        <a:extLst>
                          <a:ext uri="{FF2B5EF4-FFF2-40B4-BE49-F238E27FC236}">
                            <a16:creationId xmlns:a16="http://schemas.microsoft.com/office/drawing/2014/main" id="{207E911F-1C19-D2F7-BC84-17C632C58F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39969" y="2199626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756 h 180060"/>
                          <a:gd name="connsiteX2" fmla="*/ 1152 w 2228"/>
                          <a:gd name="connsiteY2" fmla="*/ 179375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305 h 180060"/>
                          <a:gd name="connsiteX5" fmla="*/ 1152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2" y="179375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152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3" name="Graphic 7674">
                      <a:extLst>
                        <a:ext uri="{FF2B5EF4-FFF2-40B4-BE49-F238E27FC236}">
                          <a16:creationId xmlns:a16="http://schemas.microsoft.com/office/drawing/2014/main" id="{7EB064D9-2F4A-A4A7-2D5D-FF60B0A9BA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48417" y="2194016"/>
                      <a:ext cx="3466" cy="180755"/>
                      <a:chOff x="16448417" y="2194016"/>
                      <a:chExt cx="3466" cy="180755"/>
                    </a:xfrm>
                    <a:grpFill/>
                  </p:grpSpPr>
                  <p:sp>
                    <p:nvSpPr>
                      <p:cNvPr id="11765" name="Freeform: Shape 11764">
                        <a:extLst>
                          <a:ext uri="{FF2B5EF4-FFF2-40B4-BE49-F238E27FC236}">
                            <a16:creationId xmlns:a16="http://schemas.microsoft.com/office/drawing/2014/main" id="{6F54AD20-B708-3CC1-61A4-E650C09A4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8417" y="2194702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05 h 180070"/>
                          <a:gd name="connsiteX5" fmla="*/ 1153 w 2305"/>
                          <a:gd name="connsiteY5" fmla="*/ 695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66" name="Freeform: Shape 11765">
                        <a:extLst>
                          <a:ext uri="{FF2B5EF4-FFF2-40B4-BE49-F238E27FC236}">
                            <a16:creationId xmlns:a16="http://schemas.microsoft.com/office/drawing/2014/main" id="{3BE2A6F5-6359-D31C-C28C-CCAF21467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49570" y="2194016"/>
                        <a:ext cx="2314" cy="180136"/>
                      </a:xfrm>
                      <a:custGeom>
                        <a:avLst/>
                        <a:gdLst>
                          <a:gd name="connsiteX0" fmla="*/ 2314 w 2314"/>
                          <a:gd name="connsiteY0" fmla="*/ 0 h 180136"/>
                          <a:gd name="connsiteX1" fmla="*/ 2314 w 2314"/>
                          <a:gd name="connsiteY1" fmla="*/ 178756 h 180136"/>
                          <a:gd name="connsiteX2" fmla="*/ 1153 w 2314"/>
                          <a:gd name="connsiteY2" fmla="*/ 179451 h 180136"/>
                          <a:gd name="connsiteX3" fmla="*/ 0 w 2314"/>
                          <a:gd name="connsiteY3" fmla="*/ 180137 h 180136"/>
                          <a:gd name="connsiteX4" fmla="*/ 0 w 2314"/>
                          <a:gd name="connsiteY4" fmla="*/ 1381 h 180136"/>
                          <a:gd name="connsiteX5" fmla="*/ 1153 w 231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136">
                            <a:moveTo>
                              <a:pt x="2314" y="0"/>
                            </a:moveTo>
                            <a:lnTo>
                              <a:pt x="2314" y="178756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4" name="Graphic 7674">
                      <a:extLst>
                        <a:ext uri="{FF2B5EF4-FFF2-40B4-BE49-F238E27FC236}">
                          <a16:creationId xmlns:a16="http://schemas.microsoft.com/office/drawing/2014/main" id="{CE67DB16-664B-9A98-23BF-E7B76AEF9F6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58104" y="2188482"/>
                      <a:ext cx="3381" cy="180755"/>
                      <a:chOff x="16458104" y="2188482"/>
                      <a:chExt cx="3381" cy="180755"/>
                    </a:xfrm>
                    <a:grpFill/>
                  </p:grpSpPr>
                  <p:sp>
                    <p:nvSpPr>
                      <p:cNvPr id="11763" name="Freeform: Shape 11762">
                        <a:extLst>
                          <a:ext uri="{FF2B5EF4-FFF2-40B4-BE49-F238E27FC236}">
                            <a16:creationId xmlns:a16="http://schemas.microsoft.com/office/drawing/2014/main" id="{81010FC2-5E87-02E6-383D-38D239B2AF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8104" y="2189168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65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65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64" name="Freeform: Shape 11763">
                        <a:extLst>
                          <a:ext uri="{FF2B5EF4-FFF2-40B4-BE49-F238E27FC236}">
                            <a16:creationId xmlns:a16="http://schemas.microsoft.com/office/drawing/2014/main" id="{1741F43E-6687-6C1F-91D8-DD533AF79F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9181" y="2188482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36"/>
                          <a:gd name="connsiteX1" fmla="*/ 2305 w 2304"/>
                          <a:gd name="connsiteY1" fmla="*/ 178756 h 180136"/>
                          <a:gd name="connsiteX2" fmla="*/ 1152 w 2304"/>
                          <a:gd name="connsiteY2" fmla="*/ 179451 h 180136"/>
                          <a:gd name="connsiteX3" fmla="*/ 0 w 2304"/>
                          <a:gd name="connsiteY3" fmla="*/ 180137 h 180136"/>
                          <a:gd name="connsiteX4" fmla="*/ 0 w 2304"/>
                          <a:gd name="connsiteY4" fmla="*/ 1305 h 180136"/>
                          <a:gd name="connsiteX5" fmla="*/ 1152 w 230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2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5" name="Graphic 7674">
                      <a:extLst>
                        <a:ext uri="{FF2B5EF4-FFF2-40B4-BE49-F238E27FC236}">
                          <a16:creationId xmlns:a16="http://schemas.microsoft.com/office/drawing/2014/main" id="{CB657D04-0A9A-B4B9-0DD8-40DECCE7E3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67715" y="2182948"/>
                      <a:ext cx="3381" cy="180755"/>
                      <a:chOff x="16467715" y="2182948"/>
                      <a:chExt cx="3381" cy="180755"/>
                    </a:xfrm>
                    <a:grpFill/>
                  </p:grpSpPr>
                  <p:sp>
                    <p:nvSpPr>
                      <p:cNvPr id="11761" name="Freeform: Shape 11760">
                        <a:extLst>
                          <a:ext uri="{FF2B5EF4-FFF2-40B4-BE49-F238E27FC236}">
                            <a16:creationId xmlns:a16="http://schemas.microsoft.com/office/drawing/2014/main" id="{3BF2F843-57B4-BC4B-90A9-DD6E6019B4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7715" y="218355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65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62" name="Freeform: Shape 11761">
                        <a:extLst>
                          <a:ext uri="{FF2B5EF4-FFF2-40B4-BE49-F238E27FC236}">
                            <a16:creationId xmlns:a16="http://schemas.microsoft.com/office/drawing/2014/main" id="{835E1883-58BC-B420-30E5-11A9D5B5B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8867" y="2182948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756 h 180060"/>
                          <a:gd name="connsiteX2" fmla="*/ 1153 w 2228"/>
                          <a:gd name="connsiteY2" fmla="*/ 179375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305 h 180060"/>
                          <a:gd name="connsiteX5" fmla="*/ 1153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3" y="179375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6" name="Graphic 7674">
                      <a:extLst>
                        <a:ext uri="{FF2B5EF4-FFF2-40B4-BE49-F238E27FC236}">
                          <a16:creationId xmlns:a16="http://schemas.microsoft.com/office/drawing/2014/main" id="{EF8987EA-FA63-BB8A-241F-738F689254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77316" y="2177338"/>
                      <a:ext cx="3457" cy="180755"/>
                      <a:chOff x="16477316" y="2177338"/>
                      <a:chExt cx="3457" cy="180755"/>
                    </a:xfrm>
                    <a:grpFill/>
                  </p:grpSpPr>
                  <p:sp>
                    <p:nvSpPr>
                      <p:cNvPr id="11759" name="Freeform: Shape 11758">
                        <a:extLst>
                          <a:ext uri="{FF2B5EF4-FFF2-40B4-BE49-F238E27FC236}">
                            <a16:creationId xmlns:a16="http://schemas.microsoft.com/office/drawing/2014/main" id="{86C38DD8-8E68-297D-BAC6-3E4FB1EC95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7316" y="2178024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05 h 180070"/>
                          <a:gd name="connsiteX5" fmla="*/ 1153 w 2305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60" name="Freeform: Shape 11759">
                        <a:extLst>
                          <a:ext uri="{FF2B5EF4-FFF2-40B4-BE49-F238E27FC236}">
                            <a16:creationId xmlns:a16="http://schemas.microsoft.com/office/drawing/2014/main" id="{1EFB173F-C8B0-D995-CE27-F409236DD0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469" y="2177338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756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7" name="Graphic 7674">
                      <a:extLst>
                        <a:ext uri="{FF2B5EF4-FFF2-40B4-BE49-F238E27FC236}">
                          <a16:creationId xmlns:a16="http://schemas.microsoft.com/office/drawing/2014/main" id="{F778D130-5F97-E08E-71C9-E17ADEBC41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87003" y="2171804"/>
                      <a:ext cx="3381" cy="180755"/>
                      <a:chOff x="16487003" y="2171804"/>
                      <a:chExt cx="3381" cy="180755"/>
                    </a:xfrm>
                    <a:grpFill/>
                  </p:grpSpPr>
                  <p:sp>
                    <p:nvSpPr>
                      <p:cNvPr id="11757" name="Freeform: Shape 11756">
                        <a:extLst>
                          <a:ext uri="{FF2B5EF4-FFF2-40B4-BE49-F238E27FC236}">
                            <a16:creationId xmlns:a16="http://schemas.microsoft.com/office/drawing/2014/main" id="{71CB8D84-F688-2448-9D2D-B189E90A05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7003" y="2172490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65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65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58" name="Freeform: Shape 11757">
                        <a:extLst>
                          <a:ext uri="{FF2B5EF4-FFF2-40B4-BE49-F238E27FC236}">
                            <a16:creationId xmlns:a16="http://schemas.microsoft.com/office/drawing/2014/main" id="{04C39B79-847D-0F09-9896-89D379F5B0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8079" y="2171804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756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8" name="Graphic 7674">
                      <a:extLst>
                        <a:ext uri="{FF2B5EF4-FFF2-40B4-BE49-F238E27FC236}">
                          <a16:creationId xmlns:a16="http://schemas.microsoft.com/office/drawing/2014/main" id="{2DD3DBD0-E5BF-7B3E-9F41-A221C1A09E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96604" y="2166270"/>
                      <a:ext cx="3381" cy="180755"/>
                      <a:chOff x="16496604" y="2166270"/>
                      <a:chExt cx="3381" cy="180755"/>
                    </a:xfrm>
                    <a:grpFill/>
                  </p:grpSpPr>
                  <p:sp>
                    <p:nvSpPr>
                      <p:cNvPr id="11755" name="Freeform: Shape 11754">
                        <a:extLst>
                          <a:ext uri="{FF2B5EF4-FFF2-40B4-BE49-F238E27FC236}">
                            <a16:creationId xmlns:a16="http://schemas.microsoft.com/office/drawing/2014/main" id="{AF834807-1731-4EF5-CBED-98BB43379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604" y="2166879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65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56" name="Freeform: Shape 11755">
                        <a:extLst>
                          <a:ext uri="{FF2B5EF4-FFF2-40B4-BE49-F238E27FC236}">
                            <a16:creationId xmlns:a16="http://schemas.microsoft.com/office/drawing/2014/main" id="{4C887ABA-D5A4-42C0-F73F-284B499BF5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757" y="2166270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756 h 180060"/>
                          <a:gd name="connsiteX2" fmla="*/ 1153 w 2228"/>
                          <a:gd name="connsiteY2" fmla="*/ 179375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229 h 180060"/>
                          <a:gd name="connsiteX5" fmla="*/ 1153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3" y="179375"/>
                            </a:lnTo>
                            <a:lnTo>
                              <a:pt x="0" y="180061"/>
                            </a:lnTo>
                            <a:lnTo>
                              <a:pt x="0" y="1229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599" name="Graphic 7674">
                      <a:extLst>
                        <a:ext uri="{FF2B5EF4-FFF2-40B4-BE49-F238E27FC236}">
                          <a16:creationId xmlns:a16="http://schemas.microsoft.com/office/drawing/2014/main" id="{F8323F73-589A-3320-4DC9-45FF2F3766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06215" y="2160660"/>
                      <a:ext cx="3457" cy="180755"/>
                      <a:chOff x="16506215" y="2160660"/>
                      <a:chExt cx="3457" cy="180755"/>
                    </a:xfrm>
                    <a:grpFill/>
                  </p:grpSpPr>
                  <p:sp>
                    <p:nvSpPr>
                      <p:cNvPr id="11753" name="Freeform: Shape 11752">
                        <a:extLst>
                          <a:ext uri="{FF2B5EF4-FFF2-40B4-BE49-F238E27FC236}">
                            <a16:creationId xmlns:a16="http://schemas.microsoft.com/office/drawing/2014/main" id="{FCE5D3C1-49C6-88CE-AB3B-B7F0118D66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6215" y="2161345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14 h 180070"/>
                          <a:gd name="connsiteX5" fmla="*/ 1153 w 2305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54" name="Freeform: Shape 11753">
                        <a:extLst>
                          <a:ext uri="{FF2B5EF4-FFF2-40B4-BE49-F238E27FC236}">
                            <a16:creationId xmlns:a16="http://schemas.microsoft.com/office/drawing/2014/main" id="{30657309-0021-B044-0888-6334713DEA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7367" y="2160660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756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0" name="Graphic 7674">
                      <a:extLst>
                        <a:ext uri="{FF2B5EF4-FFF2-40B4-BE49-F238E27FC236}">
                          <a16:creationId xmlns:a16="http://schemas.microsoft.com/office/drawing/2014/main" id="{3DE7EAE7-4FA3-7304-4B5E-69A437EE67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15902" y="2155125"/>
                      <a:ext cx="3381" cy="180755"/>
                      <a:chOff x="16515902" y="2155125"/>
                      <a:chExt cx="3381" cy="180755"/>
                    </a:xfrm>
                    <a:grpFill/>
                  </p:grpSpPr>
                  <p:sp>
                    <p:nvSpPr>
                      <p:cNvPr id="11751" name="Freeform: Shape 11750">
                        <a:extLst>
                          <a:ext uri="{FF2B5EF4-FFF2-40B4-BE49-F238E27FC236}">
                            <a16:creationId xmlns:a16="http://schemas.microsoft.com/office/drawing/2014/main" id="{5741782F-17B1-DB23-5A73-849CCF778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5902" y="2155735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076 w 2228"/>
                          <a:gd name="connsiteY2" fmla="*/ 179537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14 h 180146"/>
                          <a:gd name="connsiteX5" fmla="*/ 1076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537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52" name="Freeform: Shape 11751">
                        <a:extLst>
                          <a:ext uri="{FF2B5EF4-FFF2-40B4-BE49-F238E27FC236}">
                            <a16:creationId xmlns:a16="http://schemas.microsoft.com/office/drawing/2014/main" id="{368513E0-8CE5-C0BD-22C4-A3107513E1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6978" y="215512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5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0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1" name="Graphic 7674">
                      <a:extLst>
                        <a:ext uri="{FF2B5EF4-FFF2-40B4-BE49-F238E27FC236}">
                          <a16:creationId xmlns:a16="http://schemas.microsoft.com/office/drawing/2014/main" id="{25333E92-9C12-7B42-4715-7F863EC8DE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25503" y="2149591"/>
                      <a:ext cx="3381" cy="180679"/>
                      <a:chOff x="16525503" y="2149591"/>
                      <a:chExt cx="3381" cy="180679"/>
                    </a:xfrm>
                    <a:grpFill/>
                  </p:grpSpPr>
                  <p:sp>
                    <p:nvSpPr>
                      <p:cNvPr id="11749" name="Freeform: Shape 11748">
                        <a:extLst>
                          <a:ext uri="{FF2B5EF4-FFF2-40B4-BE49-F238E27FC236}">
                            <a16:creationId xmlns:a16="http://schemas.microsoft.com/office/drawing/2014/main" id="{62602C5A-D956-562A-1F22-6DD5DAFC5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5503" y="2150201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60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14 h 180070"/>
                          <a:gd name="connsiteX5" fmla="*/ 1153 w 2305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60"/>
                            </a:lnTo>
                            <a:lnTo>
                              <a:pt x="0" y="180070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50" name="Freeform: Shape 11749">
                        <a:extLst>
                          <a:ext uri="{FF2B5EF4-FFF2-40B4-BE49-F238E27FC236}">
                            <a16:creationId xmlns:a16="http://schemas.microsoft.com/office/drawing/2014/main" id="{A6CE5781-F196-EF99-0125-8262278811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655" y="2149591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56 h 180070"/>
                          <a:gd name="connsiteX2" fmla="*/ 1153 w 2228"/>
                          <a:gd name="connsiteY2" fmla="*/ 179375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153 w 2228"/>
                          <a:gd name="connsiteY5" fmla="*/ 610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3" y="179375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2" name="Graphic 7674">
                      <a:extLst>
                        <a:ext uri="{FF2B5EF4-FFF2-40B4-BE49-F238E27FC236}">
                          <a16:creationId xmlns:a16="http://schemas.microsoft.com/office/drawing/2014/main" id="{264B9AB1-323A-553F-A805-AF5360A4C6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35114" y="2143981"/>
                      <a:ext cx="3457" cy="180755"/>
                      <a:chOff x="16535114" y="2143981"/>
                      <a:chExt cx="3457" cy="180755"/>
                    </a:xfrm>
                    <a:grpFill/>
                  </p:grpSpPr>
                  <p:sp>
                    <p:nvSpPr>
                      <p:cNvPr id="11747" name="Freeform: Shape 11746">
                        <a:extLst>
                          <a:ext uri="{FF2B5EF4-FFF2-40B4-BE49-F238E27FC236}">
                            <a16:creationId xmlns:a16="http://schemas.microsoft.com/office/drawing/2014/main" id="{6072DE8E-8EB1-737E-1BDE-92BDD01E69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35114" y="2144667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60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14 h 180070"/>
                          <a:gd name="connsiteX5" fmla="*/ 1153 w 2305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60"/>
                            </a:lnTo>
                            <a:lnTo>
                              <a:pt x="0" y="180070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48" name="Freeform: Shape 11747">
                        <a:extLst>
                          <a:ext uri="{FF2B5EF4-FFF2-40B4-BE49-F238E27FC236}">
                            <a16:creationId xmlns:a16="http://schemas.microsoft.com/office/drawing/2014/main" id="{CD16AE89-EE84-0817-6CAD-9493D9F71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36266" y="214398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56 h 180146"/>
                          <a:gd name="connsiteX2" fmla="*/ 0 w 2305"/>
                          <a:gd name="connsiteY2" fmla="*/ 180146 h 180146"/>
                          <a:gd name="connsiteX3" fmla="*/ 0 w 2305"/>
                          <a:gd name="connsiteY3" fmla="*/ 1305 h 180146"/>
                          <a:gd name="connsiteX4" fmla="*/ 1153 w 2305"/>
                          <a:gd name="connsiteY4" fmla="*/ 686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3" name="Graphic 7674">
                      <a:extLst>
                        <a:ext uri="{FF2B5EF4-FFF2-40B4-BE49-F238E27FC236}">
                          <a16:creationId xmlns:a16="http://schemas.microsoft.com/office/drawing/2014/main" id="{DE5F414B-82D7-68FA-24B0-6A3174A7D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44791" y="2138447"/>
                      <a:ext cx="3381" cy="180755"/>
                      <a:chOff x="16544791" y="2138447"/>
                      <a:chExt cx="3381" cy="180755"/>
                    </a:xfrm>
                    <a:grpFill/>
                  </p:grpSpPr>
                  <p:sp>
                    <p:nvSpPr>
                      <p:cNvPr id="11745" name="Freeform: Shape 11744">
                        <a:extLst>
                          <a:ext uri="{FF2B5EF4-FFF2-40B4-BE49-F238E27FC236}">
                            <a16:creationId xmlns:a16="http://schemas.microsoft.com/office/drawing/2014/main" id="{467F4CD9-EA5A-9C28-B681-F3C71A38AA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44791" y="2139057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076 w 2228"/>
                          <a:gd name="connsiteY2" fmla="*/ 17946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14 h 180146"/>
                          <a:gd name="connsiteX5" fmla="*/ 1076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461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46" name="Freeform: Shape 11745">
                        <a:extLst>
                          <a:ext uri="{FF2B5EF4-FFF2-40B4-BE49-F238E27FC236}">
                            <a16:creationId xmlns:a16="http://schemas.microsoft.com/office/drawing/2014/main" id="{D2DAD8B8-0B33-5F38-BF03-55C235E24C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45867" y="2138447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56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05 h 180070"/>
                          <a:gd name="connsiteX5" fmla="*/ 1153 w 2305"/>
                          <a:gd name="connsiteY5" fmla="*/ 610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4" name="Graphic 7674">
                      <a:extLst>
                        <a:ext uri="{FF2B5EF4-FFF2-40B4-BE49-F238E27FC236}">
                          <a16:creationId xmlns:a16="http://schemas.microsoft.com/office/drawing/2014/main" id="{16AA8933-B2F1-2AB7-EC85-DB9A44002F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54402" y="2132913"/>
                      <a:ext cx="3381" cy="180679"/>
                      <a:chOff x="16554402" y="2132913"/>
                      <a:chExt cx="3381" cy="180679"/>
                    </a:xfrm>
                    <a:grpFill/>
                  </p:grpSpPr>
                  <p:sp>
                    <p:nvSpPr>
                      <p:cNvPr id="11743" name="Freeform: Shape 11742">
                        <a:extLst>
                          <a:ext uri="{FF2B5EF4-FFF2-40B4-BE49-F238E27FC236}">
                            <a16:creationId xmlns:a16="http://schemas.microsoft.com/office/drawing/2014/main" id="{14CA3876-378F-168E-8379-06EDAA31F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4402" y="2133532"/>
                        <a:ext cx="2305" cy="18006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60"/>
                          <a:gd name="connsiteX1" fmla="*/ 2305 w 2305"/>
                          <a:gd name="connsiteY1" fmla="*/ 178756 h 180060"/>
                          <a:gd name="connsiteX2" fmla="*/ 1153 w 2305"/>
                          <a:gd name="connsiteY2" fmla="*/ 179451 h 180060"/>
                          <a:gd name="connsiteX3" fmla="*/ 0 w 2305"/>
                          <a:gd name="connsiteY3" fmla="*/ 180061 h 180060"/>
                          <a:gd name="connsiteX4" fmla="*/ 0 w 2305"/>
                          <a:gd name="connsiteY4" fmla="*/ 1305 h 180060"/>
                          <a:gd name="connsiteX5" fmla="*/ 1153 w 2305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60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44" name="Freeform: Shape 11743">
                        <a:extLst>
                          <a:ext uri="{FF2B5EF4-FFF2-40B4-BE49-F238E27FC236}">
                            <a16:creationId xmlns:a16="http://schemas.microsoft.com/office/drawing/2014/main" id="{114FD47E-3FFA-38BB-4533-8F0593ED6D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5554" y="2132913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756 h 180070"/>
                          <a:gd name="connsiteX2" fmla="*/ 1153 w 2228"/>
                          <a:gd name="connsiteY2" fmla="*/ 179375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153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3" y="179375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5" name="Graphic 7674">
                      <a:extLst>
                        <a:ext uri="{FF2B5EF4-FFF2-40B4-BE49-F238E27FC236}">
                          <a16:creationId xmlns:a16="http://schemas.microsoft.com/office/drawing/2014/main" id="{A6FE3950-578F-1E3E-03E3-11AEDEEA6E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64012" y="2127303"/>
                      <a:ext cx="3457" cy="180755"/>
                      <a:chOff x="16564012" y="2127303"/>
                      <a:chExt cx="3457" cy="180755"/>
                    </a:xfrm>
                    <a:grpFill/>
                  </p:grpSpPr>
                  <p:sp>
                    <p:nvSpPr>
                      <p:cNvPr id="11741" name="Freeform: Shape 11740">
                        <a:extLst>
                          <a:ext uri="{FF2B5EF4-FFF2-40B4-BE49-F238E27FC236}">
                            <a16:creationId xmlns:a16="http://schemas.microsoft.com/office/drawing/2014/main" id="{3293514C-2C3D-C356-535A-73E52D3FA6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4012" y="2127922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81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42" name="Freeform: Shape 11741">
                        <a:extLst>
                          <a:ext uri="{FF2B5EF4-FFF2-40B4-BE49-F238E27FC236}">
                            <a16:creationId xmlns:a16="http://schemas.microsoft.com/office/drawing/2014/main" id="{73941D7A-F1D2-8EF5-370B-3B58F23AF9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65165" y="2127303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56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6" name="Graphic 7674">
                      <a:extLst>
                        <a:ext uri="{FF2B5EF4-FFF2-40B4-BE49-F238E27FC236}">
                          <a16:creationId xmlns:a16="http://schemas.microsoft.com/office/drawing/2014/main" id="{D516C795-B30D-ACAD-52E9-E6C0732417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73690" y="2121769"/>
                      <a:ext cx="3381" cy="180755"/>
                      <a:chOff x="16573690" y="2121769"/>
                      <a:chExt cx="3381" cy="180755"/>
                    </a:xfrm>
                    <a:grpFill/>
                  </p:grpSpPr>
                  <p:sp>
                    <p:nvSpPr>
                      <p:cNvPr id="11739" name="Freeform: Shape 11738">
                        <a:extLst>
                          <a:ext uri="{FF2B5EF4-FFF2-40B4-BE49-F238E27FC236}">
                            <a16:creationId xmlns:a16="http://schemas.microsoft.com/office/drawing/2014/main" id="{7AC12976-E4D8-DEB3-FA84-396F3DB01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73690" y="2122388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36"/>
                          <a:gd name="connsiteX1" fmla="*/ 2229 w 2228"/>
                          <a:gd name="connsiteY1" fmla="*/ 178832 h 180136"/>
                          <a:gd name="connsiteX2" fmla="*/ 1076 w 2228"/>
                          <a:gd name="connsiteY2" fmla="*/ 179451 h 180136"/>
                          <a:gd name="connsiteX3" fmla="*/ 0 w 2228"/>
                          <a:gd name="connsiteY3" fmla="*/ 180137 h 180136"/>
                          <a:gd name="connsiteX4" fmla="*/ 0 w 2228"/>
                          <a:gd name="connsiteY4" fmla="*/ 1305 h 180136"/>
                          <a:gd name="connsiteX5" fmla="*/ 1076 w 2228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076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40" name="Freeform: Shape 11739">
                        <a:extLst>
                          <a:ext uri="{FF2B5EF4-FFF2-40B4-BE49-F238E27FC236}">
                            <a16:creationId xmlns:a16="http://schemas.microsoft.com/office/drawing/2014/main" id="{F9FCED1D-41A6-6FF1-92A3-E040B0C10C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74766" y="2121769"/>
                        <a:ext cx="2305" cy="180070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070"/>
                          <a:gd name="connsiteX1" fmla="*/ 2305 w 2305"/>
                          <a:gd name="connsiteY1" fmla="*/ 178765 h 180070"/>
                          <a:gd name="connsiteX2" fmla="*/ 1153 w 2305"/>
                          <a:gd name="connsiteY2" fmla="*/ 179451 h 180070"/>
                          <a:gd name="connsiteX3" fmla="*/ 0 w 2305"/>
                          <a:gd name="connsiteY3" fmla="*/ 180070 h 180070"/>
                          <a:gd name="connsiteX4" fmla="*/ 0 w 2305"/>
                          <a:gd name="connsiteY4" fmla="*/ 1305 h 180070"/>
                          <a:gd name="connsiteX5" fmla="*/ 1153 w 2305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070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7" name="Graphic 7674">
                      <a:extLst>
                        <a:ext uri="{FF2B5EF4-FFF2-40B4-BE49-F238E27FC236}">
                          <a16:creationId xmlns:a16="http://schemas.microsoft.com/office/drawing/2014/main" id="{0533F559-CF1F-50EE-5F95-A002DBF053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83301" y="2116159"/>
                      <a:ext cx="3381" cy="180755"/>
                      <a:chOff x="16583301" y="2116159"/>
                      <a:chExt cx="3381" cy="180755"/>
                    </a:xfrm>
                    <a:grpFill/>
                  </p:grpSpPr>
                  <p:sp>
                    <p:nvSpPr>
                      <p:cNvPr id="11737" name="Freeform: Shape 11736">
                        <a:extLst>
                          <a:ext uri="{FF2B5EF4-FFF2-40B4-BE49-F238E27FC236}">
                            <a16:creationId xmlns:a16="http://schemas.microsoft.com/office/drawing/2014/main" id="{02F0D1D6-BAAD-9618-7D0D-17C1BA052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83301" y="2116778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81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38" name="Freeform: Shape 11737">
                        <a:extLst>
                          <a:ext uri="{FF2B5EF4-FFF2-40B4-BE49-F238E27FC236}">
                            <a16:creationId xmlns:a16="http://schemas.microsoft.com/office/drawing/2014/main" id="{2BDC1ACD-098A-3F87-9F9A-5534F4AE6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84453" y="2116159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153 w 2228"/>
                          <a:gd name="connsiteY2" fmla="*/ 17945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153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8" name="Graphic 7674">
                      <a:extLst>
                        <a:ext uri="{FF2B5EF4-FFF2-40B4-BE49-F238E27FC236}">
                          <a16:creationId xmlns:a16="http://schemas.microsoft.com/office/drawing/2014/main" id="{57F8ECD8-0DE1-A04F-D749-9A05E6E22A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92902" y="2110625"/>
                      <a:ext cx="3457" cy="180755"/>
                      <a:chOff x="16592902" y="2110625"/>
                      <a:chExt cx="3457" cy="180755"/>
                    </a:xfrm>
                    <a:grpFill/>
                  </p:grpSpPr>
                  <p:sp>
                    <p:nvSpPr>
                      <p:cNvPr id="11735" name="Freeform: Shape 11734">
                        <a:extLst>
                          <a:ext uri="{FF2B5EF4-FFF2-40B4-BE49-F238E27FC236}">
                            <a16:creationId xmlns:a16="http://schemas.microsoft.com/office/drawing/2014/main" id="{B3E8668F-E2CB-4798-D629-6229EF29AE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92902" y="2111244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36"/>
                          <a:gd name="connsiteX1" fmla="*/ 2305 w 2304"/>
                          <a:gd name="connsiteY1" fmla="*/ 178832 h 180136"/>
                          <a:gd name="connsiteX2" fmla="*/ 1152 w 2304"/>
                          <a:gd name="connsiteY2" fmla="*/ 179527 h 180136"/>
                          <a:gd name="connsiteX3" fmla="*/ 0 w 2304"/>
                          <a:gd name="connsiteY3" fmla="*/ 180137 h 180136"/>
                          <a:gd name="connsiteX4" fmla="*/ 0 w 2304"/>
                          <a:gd name="connsiteY4" fmla="*/ 1381 h 180136"/>
                          <a:gd name="connsiteX5" fmla="*/ 1152 w 230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2" y="179527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36" name="Freeform: Shape 11735">
                        <a:extLst>
                          <a:ext uri="{FF2B5EF4-FFF2-40B4-BE49-F238E27FC236}">
                            <a16:creationId xmlns:a16="http://schemas.microsoft.com/office/drawing/2014/main" id="{4B6A258F-33D4-F525-3AE0-A862B0E16C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94054" y="211062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765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09" name="Graphic 7674">
                      <a:extLst>
                        <a:ext uri="{FF2B5EF4-FFF2-40B4-BE49-F238E27FC236}">
                          <a16:creationId xmlns:a16="http://schemas.microsoft.com/office/drawing/2014/main" id="{5ADA0336-0648-CE20-73DF-8217121B1D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02589" y="2105014"/>
                      <a:ext cx="3381" cy="180755"/>
                      <a:chOff x="16602589" y="2105014"/>
                      <a:chExt cx="3381" cy="180755"/>
                    </a:xfrm>
                    <a:grpFill/>
                  </p:grpSpPr>
                  <p:sp>
                    <p:nvSpPr>
                      <p:cNvPr id="11733" name="Freeform: Shape 11732">
                        <a:extLst>
                          <a:ext uri="{FF2B5EF4-FFF2-40B4-BE49-F238E27FC236}">
                            <a16:creationId xmlns:a16="http://schemas.microsoft.com/office/drawing/2014/main" id="{D41FE3EC-BC14-B04F-F747-97ABB9B8E9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02589" y="2105710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832 h 180060"/>
                          <a:gd name="connsiteX2" fmla="*/ 1076 w 2228"/>
                          <a:gd name="connsiteY2" fmla="*/ 179451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305 h 180060"/>
                          <a:gd name="connsiteX5" fmla="*/ 1076 w 2228"/>
                          <a:gd name="connsiteY5" fmla="*/ 686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076" y="179451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34" name="Freeform: Shape 11733">
                        <a:extLst>
                          <a:ext uri="{FF2B5EF4-FFF2-40B4-BE49-F238E27FC236}">
                            <a16:creationId xmlns:a16="http://schemas.microsoft.com/office/drawing/2014/main" id="{22ED4720-8351-5756-368D-F329D780C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03665" y="210501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8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0" name="Graphic 7674">
                      <a:extLst>
                        <a:ext uri="{FF2B5EF4-FFF2-40B4-BE49-F238E27FC236}">
                          <a16:creationId xmlns:a16="http://schemas.microsoft.com/office/drawing/2014/main" id="{47485E54-20C1-4037-E660-979328BD0B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12190" y="2099480"/>
                      <a:ext cx="3390" cy="180755"/>
                      <a:chOff x="16612190" y="2099480"/>
                      <a:chExt cx="3390" cy="180755"/>
                    </a:xfrm>
                    <a:grpFill/>
                  </p:grpSpPr>
                  <p:sp>
                    <p:nvSpPr>
                      <p:cNvPr id="11731" name="Freeform: Shape 11730">
                        <a:extLst>
                          <a:ext uri="{FF2B5EF4-FFF2-40B4-BE49-F238E27FC236}">
                            <a16:creationId xmlns:a16="http://schemas.microsoft.com/office/drawing/2014/main" id="{80235F47-877F-10FB-34D8-F44B113D6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12190" y="2100100"/>
                        <a:ext cx="2314" cy="180136"/>
                      </a:xfrm>
                      <a:custGeom>
                        <a:avLst/>
                        <a:gdLst>
                          <a:gd name="connsiteX0" fmla="*/ 2314 w 2314"/>
                          <a:gd name="connsiteY0" fmla="*/ 0 h 180136"/>
                          <a:gd name="connsiteX1" fmla="*/ 2314 w 2314"/>
                          <a:gd name="connsiteY1" fmla="*/ 178832 h 180136"/>
                          <a:gd name="connsiteX2" fmla="*/ 1153 w 2314"/>
                          <a:gd name="connsiteY2" fmla="*/ 179527 h 180136"/>
                          <a:gd name="connsiteX3" fmla="*/ 0 w 2314"/>
                          <a:gd name="connsiteY3" fmla="*/ 180137 h 180136"/>
                          <a:gd name="connsiteX4" fmla="*/ 0 w 2314"/>
                          <a:gd name="connsiteY4" fmla="*/ 1381 h 180136"/>
                          <a:gd name="connsiteX5" fmla="*/ 1153 w 231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136">
                            <a:moveTo>
                              <a:pt x="2314" y="0"/>
                            </a:moveTo>
                            <a:lnTo>
                              <a:pt x="2314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32" name="Freeform: Shape 11731">
                        <a:extLst>
                          <a:ext uri="{FF2B5EF4-FFF2-40B4-BE49-F238E27FC236}">
                            <a16:creationId xmlns:a16="http://schemas.microsoft.com/office/drawing/2014/main" id="{41813596-09E3-568A-0D21-22A90B4A28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13343" y="2099480"/>
                        <a:ext cx="2238" cy="180146"/>
                      </a:xfrm>
                      <a:custGeom>
                        <a:avLst/>
                        <a:gdLst>
                          <a:gd name="connsiteX0" fmla="*/ 2238 w 2238"/>
                          <a:gd name="connsiteY0" fmla="*/ 0 h 180146"/>
                          <a:gd name="connsiteX1" fmla="*/ 2238 w 2238"/>
                          <a:gd name="connsiteY1" fmla="*/ 178841 h 180146"/>
                          <a:gd name="connsiteX2" fmla="*/ 1162 w 2238"/>
                          <a:gd name="connsiteY2" fmla="*/ 179451 h 180146"/>
                          <a:gd name="connsiteX3" fmla="*/ 0 w 2238"/>
                          <a:gd name="connsiteY3" fmla="*/ 180146 h 180146"/>
                          <a:gd name="connsiteX4" fmla="*/ 0 w 2238"/>
                          <a:gd name="connsiteY4" fmla="*/ 1305 h 180146"/>
                          <a:gd name="connsiteX5" fmla="*/ 1162 w 223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38" h="180146">
                            <a:moveTo>
                              <a:pt x="2238" y="0"/>
                            </a:moveTo>
                            <a:lnTo>
                              <a:pt x="2238" y="178841"/>
                            </a:lnTo>
                            <a:lnTo>
                              <a:pt x="1162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62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1" name="Graphic 7674">
                      <a:extLst>
                        <a:ext uri="{FF2B5EF4-FFF2-40B4-BE49-F238E27FC236}">
                          <a16:creationId xmlns:a16="http://schemas.microsoft.com/office/drawing/2014/main" id="{9DC48E50-50DF-FFDF-798A-F96B15268A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21801" y="2093946"/>
                      <a:ext cx="3457" cy="180755"/>
                      <a:chOff x="16621801" y="2093946"/>
                      <a:chExt cx="3457" cy="180755"/>
                    </a:xfrm>
                    <a:grpFill/>
                  </p:grpSpPr>
                  <p:sp>
                    <p:nvSpPr>
                      <p:cNvPr id="11729" name="Freeform: Shape 11728">
                        <a:extLst>
                          <a:ext uri="{FF2B5EF4-FFF2-40B4-BE49-F238E27FC236}">
                            <a16:creationId xmlns:a16="http://schemas.microsoft.com/office/drawing/2014/main" id="{22731633-CD13-0BDA-5B57-FB3B27D6A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1801" y="2094566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36"/>
                          <a:gd name="connsiteX1" fmla="*/ 2305 w 2304"/>
                          <a:gd name="connsiteY1" fmla="*/ 178832 h 180136"/>
                          <a:gd name="connsiteX2" fmla="*/ 1153 w 2304"/>
                          <a:gd name="connsiteY2" fmla="*/ 179527 h 180136"/>
                          <a:gd name="connsiteX3" fmla="*/ 0 w 2304"/>
                          <a:gd name="connsiteY3" fmla="*/ 180137 h 180136"/>
                          <a:gd name="connsiteX4" fmla="*/ 0 w 2304"/>
                          <a:gd name="connsiteY4" fmla="*/ 1381 h 180136"/>
                          <a:gd name="connsiteX5" fmla="*/ 1153 w 2304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30" name="Freeform: Shape 11729">
                        <a:extLst>
                          <a:ext uri="{FF2B5EF4-FFF2-40B4-BE49-F238E27FC236}">
                            <a16:creationId xmlns:a16="http://schemas.microsoft.com/office/drawing/2014/main" id="{1A756729-8638-1E34-5614-8F195A8D6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22953" y="2093946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46"/>
                          <a:gd name="connsiteX1" fmla="*/ 2305 w 2304"/>
                          <a:gd name="connsiteY1" fmla="*/ 178765 h 180146"/>
                          <a:gd name="connsiteX2" fmla="*/ 1152 w 2304"/>
                          <a:gd name="connsiteY2" fmla="*/ 179451 h 180146"/>
                          <a:gd name="connsiteX3" fmla="*/ 0 w 2304"/>
                          <a:gd name="connsiteY3" fmla="*/ 180146 h 180146"/>
                          <a:gd name="connsiteX4" fmla="*/ 0 w 2304"/>
                          <a:gd name="connsiteY4" fmla="*/ 1305 h 180146"/>
                          <a:gd name="connsiteX5" fmla="*/ 1152 w 2304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2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2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2" name="Graphic 7674">
                      <a:extLst>
                        <a:ext uri="{FF2B5EF4-FFF2-40B4-BE49-F238E27FC236}">
                          <a16:creationId xmlns:a16="http://schemas.microsoft.com/office/drawing/2014/main" id="{7A84D875-CDBF-23C9-F162-C6B982DB75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31488" y="2088336"/>
                      <a:ext cx="3381" cy="180755"/>
                      <a:chOff x="16631488" y="2088336"/>
                      <a:chExt cx="3381" cy="180755"/>
                    </a:xfrm>
                    <a:grpFill/>
                  </p:grpSpPr>
                  <p:sp>
                    <p:nvSpPr>
                      <p:cNvPr id="11727" name="Freeform: Shape 11726">
                        <a:extLst>
                          <a:ext uri="{FF2B5EF4-FFF2-40B4-BE49-F238E27FC236}">
                            <a16:creationId xmlns:a16="http://schemas.microsoft.com/office/drawing/2014/main" id="{67512860-F976-EFF3-FDE6-409AA4D63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1488" y="2089031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832 h 180060"/>
                          <a:gd name="connsiteX2" fmla="*/ 1076 w 2228"/>
                          <a:gd name="connsiteY2" fmla="*/ 179451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305 h 180060"/>
                          <a:gd name="connsiteX5" fmla="*/ 1076 w 2228"/>
                          <a:gd name="connsiteY5" fmla="*/ 686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076" y="179451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28" name="Freeform: Shape 11727">
                        <a:extLst>
                          <a:ext uri="{FF2B5EF4-FFF2-40B4-BE49-F238E27FC236}">
                            <a16:creationId xmlns:a16="http://schemas.microsoft.com/office/drawing/2014/main" id="{4CAA0260-6227-1BCF-1B04-34D2D5192A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32564" y="2088336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8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3" name="Graphic 7674">
                      <a:extLst>
                        <a:ext uri="{FF2B5EF4-FFF2-40B4-BE49-F238E27FC236}">
                          <a16:creationId xmlns:a16="http://schemas.microsoft.com/office/drawing/2014/main" id="{767A580D-6216-C77E-D62E-79C536ABCE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41089" y="2082802"/>
                      <a:ext cx="3381" cy="180765"/>
                      <a:chOff x="16641089" y="2082802"/>
                      <a:chExt cx="3381" cy="180765"/>
                    </a:xfrm>
                    <a:grpFill/>
                  </p:grpSpPr>
                  <p:sp>
                    <p:nvSpPr>
                      <p:cNvPr id="11725" name="Freeform: Shape 11724">
                        <a:extLst>
                          <a:ext uri="{FF2B5EF4-FFF2-40B4-BE49-F238E27FC236}">
                            <a16:creationId xmlns:a16="http://schemas.microsoft.com/office/drawing/2014/main" id="{105157D2-A848-494E-2225-EC61E54D3B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41089" y="208342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32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81 h 180146"/>
                          <a:gd name="connsiteX5" fmla="*/ 1153 w 2305"/>
                          <a:gd name="connsiteY5" fmla="*/ 686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26" name="Freeform: Shape 11725">
                        <a:extLst>
                          <a:ext uri="{FF2B5EF4-FFF2-40B4-BE49-F238E27FC236}">
                            <a16:creationId xmlns:a16="http://schemas.microsoft.com/office/drawing/2014/main" id="{D2355AD1-EAC6-6CFE-5F62-0C84540EB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42241" y="2082802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153 w 2228"/>
                          <a:gd name="connsiteY2" fmla="*/ 17945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153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4" name="Graphic 7674">
                      <a:extLst>
                        <a:ext uri="{FF2B5EF4-FFF2-40B4-BE49-F238E27FC236}">
                          <a16:creationId xmlns:a16="http://schemas.microsoft.com/office/drawing/2014/main" id="{81E08A5F-6BB6-3AF0-B236-709E25E8FA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50700" y="2077192"/>
                      <a:ext cx="3457" cy="180841"/>
                      <a:chOff x="16650700" y="2077192"/>
                      <a:chExt cx="3457" cy="180841"/>
                    </a:xfrm>
                    <a:grpFill/>
                  </p:grpSpPr>
                  <p:sp>
                    <p:nvSpPr>
                      <p:cNvPr id="11723" name="Freeform: Shape 11722">
                        <a:extLst>
                          <a:ext uri="{FF2B5EF4-FFF2-40B4-BE49-F238E27FC236}">
                            <a16:creationId xmlns:a16="http://schemas.microsoft.com/office/drawing/2014/main" id="{491C613C-75FC-46E2-B0ED-309815E56A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50700" y="2077887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32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24" name="Freeform: Shape 11723">
                        <a:extLst>
                          <a:ext uri="{FF2B5EF4-FFF2-40B4-BE49-F238E27FC236}">
                            <a16:creationId xmlns:a16="http://schemas.microsoft.com/office/drawing/2014/main" id="{FDCAA0FF-A495-E500-29A0-4C0B08E14B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51852" y="2077192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9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5" name="Graphic 7674">
                      <a:extLst>
                        <a:ext uri="{FF2B5EF4-FFF2-40B4-BE49-F238E27FC236}">
                          <a16:creationId xmlns:a16="http://schemas.microsoft.com/office/drawing/2014/main" id="{114A7F77-7D29-B228-72FF-B3585C8BA3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60377" y="2071658"/>
                      <a:ext cx="3381" cy="180765"/>
                      <a:chOff x="16660377" y="2071658"/>
                      <a:chExt cx="3381" cy="180765"/>
                    </a:xfrm>
                    <a:grpFill/>
                  </p:grpSpPr>
                  <p:sp>
                    <p:nvSpPr>
                      <p:cNvPr id="11721" name="Freeform: Shape 11720">
                        <a:extLst>
                          <a:ext uri="{FF2B5EF4-FFF2-40B4-BE49-F238E27FC236}">
                            <a16:creationId xmlns:a16="http://schemas.microsoft.com/office/drawing/2014/main" id="{F91397F9-1661-8B5A-39B2-59DC0CD128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60377" y="2072353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841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305 h 180070"/>
                          <a:gd name="connsiteX5" fmla="*/ 1076 w 2228"/>
                          <a:gd name="connsiteY5" fmla="*/ 695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22" name="Freeform: Shape 11721">
                        <a:extLst>
                          <a:ext uri="{FF2B5EF4-FFF2-40B4-BE49-F238E27FC236}">
                            <a16:creationId xmlns:a16="http://schemas.microsoft.com/office/drawing/2014/main" id="{BD152EC5-5821-8A96-09D7-545944E163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61453" y="207165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9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6" name="Graphic 7674">
                      <a:extLst>
                        <a:ext uri="{FF2B5EF4-FFF2-40B4-BE49-F238E27FC236}">
                          <a16:creationId xmlns:a16="http://schemas.microsoft.com/office/drawing/2014/main" id="{5C987C0A-0D56-8307-150B-D4D95CE44D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69988" y="2066124"/>
                      <a:ext cx="3381" cy="180765"/>
                      <a:chOff x="16669988" y="2066124"/>
                      <a:chExt cx="3381" cy="180765"/>
                    </a:xfrm>
                    <a:grpFill/>
                  </p:grpSpPr>
                  <p:sp>
                    <p:nvSpPr>
                      <p:cNvPr id="11719" name="Freeform: Shape 11718">
                        <a:extLst>
                          <a:ext uri="{FF2B5EF4-FFF2-40B4-BE49-F238E27FC236}">
                            <a16:creationId xmlns:a16="http://schemas.microsoft.com/office/drawing/2014/main" id="{7E863C47-FCB1-4E02-B7D7-1C6BB64275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69988" y="2066743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20" name="Freeform: Shape 11719">
                        <a:extLst>
                          <a:ext uri="{FF2B5EF4-FFF2-40B4-BE49-F238E27FC236}">
                            <a16:creationId xmlns:a16="http://schemas.microsoft.com/office/drawing/2014/main" id="{4165C2FB-0416-7009-6F11-23F5EC55B5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71140" y="2066124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153 w 2228"/>
                          <a:gd name="connsiteY2" fmla="*/ 179461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14 h 180146"/>
                          <a:gd name="connsiteX5" fmla="*/ 1153 w 2228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153" y="179461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7" name="Graphic 7674">
                      <a:extLst>
                        <a:ext uri="{FF2B5EF4-FFF2-40B4-BE49-F238E27FC236}">
                          <a16:creationId xmlns:a16="http://schemas.microsoft.com/office/drawing/2014/main" id="{40CDD537-D4C1-D564-1EF4-E3B3681FA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79598" y="2060514"/>
                      <a:ext cx="3457" cy="180841"/>
                      <a:chOff x="16679598" y="2060514"/>
                      <a:chExt cx="3457" cy="180841"/>
                    </a:xfrm>
                    <a:grpFill/>
                  </p:grpSpPr>
                  <p:sp>
                    <p:nvSpPr>
                      <p:cNvPr id="11717" name="Freeform: Shape 11716">
                        <a:extLst>
                          <a:ext uri="{FF2B5EF4-FFF2-40B4-BE49-F238E27FC236}">
                            <a16:creationId xmlns:a16="http://schemas.microsoft.com/office/drawing/2014/main" id="{B1CDC04C-1226-8114-9F63-FB2381AD9D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79598" y="2061209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18" name="Freeform: Shape 11717">
                        <a:extLst>
                          <a:ext uri="{FF2B5EF4-FFF2-40B4-BE49-F238E27FC236}">
                            <a16:creationId xmlns:a16="http://schemas.microsoft.com/office/drawing/2014/main" id="{0E6E7BAC-CF4E-F07F-E735-EEF8C0C336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751" y="2060514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91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8" name="Graphic 7674">
                      <a:extLst>
                        <a:ext uri="{FF2B5EF4-FFF2-40B4-BE49-F238E27FC236}">
                          <a16:creationId xmlns:a16="http://schemas.microsoft.com/office/drawing/2014/main" id="{DE55042B-C8DC-97FB-9D70-AAB108292A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89276" y="2054980"/>
                      <a:ext cx="3381" cy="180765"/>
                      <a:chOff x="16689276" y="2054980"/>
                      <a:chExt cx="3381" cy="180765"/>
                    </a:xfrm>
                    <a:grpFill/>
                  </p:grpSpPr>
                  <p:sp>
                    <p:nvSpPr>
                      <p:cNvPr id="11715" name="Freeform: Shape 11714">
                        <a:extLst>
                          <a:ext uri="{FF2B5EF4-FFF2-40B4-BE49-F238E27FC236}">
                            <a16:creationId xmlns:a16="http://schemas.microsoft.com/office/drawing/2014/main" id="{9F609E72-E8B9-1FF1-D5D4-24FC777483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9276" y="2055675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841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305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305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16" name="Freeform: Shape 11715">
                        <a:extLst>
                          <a:ext uri="{FF2B5EF4-FFF2-40B4-BE49-F238E27FC236}">
                            <a16:creationId xmlns:a16="http://schemas.microsoft.com/office/drawing/2014/main" id="{E92B688B-476E-7606-E733-48F69A5501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90352" y="2054980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3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14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37"/>
                            </a:lnTo>
                            <a:lnTo>
                              <a:pt x="0" y="180146"/>
                            </a:lnTo>
                            <a:lnTo>
                              <a:pt x="0" y="1314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19" name="Graphic 7674">
                      <a:extLst>
                        <a:ext uri="{FF2B5EF4-FFF2-40B4-BE49-F238E27FC236}">
                          <a16:creationId xmlns:a16="http://schemas.microsoft.com/office/drawing/2014/main" id="{C472830C-3DAA-3575-50F2-A095DBA9B3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698887" y="2049455"/>
                      <a:ext cx="3381" cy="180755"/>
                      <a:chOff x="16698887" y="2049455"/>
                      <a:chExt cx="3381" cy="180755"/>
                    </a:xfrm>
                    <a:grpFill/>
                  </p:grpSpPr>
                  <p:sp>
                    <p:nvSpPr>
                      <p:cNvPr id="11713" name="Freeform: Shape 11712">
                        <a:extLst>
                          <a:ext uri="{FF2B5EF4-FFF2-40B4-BE49-F238E27FC236}">
                            <a16:creationId xmlns:a16="http://schemas.microsoft.com/office/drawing/2014/main" id="{16795F3D-D7D8-74FD-464D-8C79EF006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98887" y="2050065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14" name="Freeform: Shape 11713">
                        <a:extLst>
                          <a:ext uri="{FF2B5EF4-FFF2-40B4-BE49-F238E27FC236}">
                            <a16:creationId xmlns:a16="http://schemas.microsoft.com/office/drawing/2014/main" id="{73BD6A40-7BE8-E575-B446-AB12C685C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00039" y="2049455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36"/>
                          <a:gd name="connsiteX1" fmla="*/ 2229 w 2228"/>
                          <a:gd name="connsiteY1" fmla="*/ 178832 h 180136"/>
                          <a:gd name="connsiteX2" fmla="*/ 1153 w 2228"/>
                          <a:gd name="connsiteY2" fmla="*/ 179451 h 180136"/>
                          <a:gd name="connsiteX3" fmla="*/ 0 w 2228"/>
                          <a:gd name="connsiteY3" fmla="*/ 180137 h 180136"/>
                          <a:gd name="connsiteX4" fmla="*/ 0 w 2228"/>
                          <a:gd name="connsiteY4" fmla="*/ 1305 h 180136"/>
                          <a:gd name="connsiteX5" fmla="*/ 1153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0" name="Graphic 7674">
                      <a:extLst>
                        <a:ext uri="{FF2B5EF4-FFF2-40B4-BE49-F238E27FC236}">
                          <a16:creationId xmlns:a16="http://schemas.microsoft.com/office/drawing/2014/main" id="{FD7945E8-6A7B-6D9B-CA2A-5597BBBC8A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08488" y="2043845"/>
                      <a:ext cx="3457" cy="180832"/>
                      <a:chOff x="16708488" y="2043845"/>
                      <a:chExt cx="3457" cy="180832"/>
                    </a:xfrm>
                    <a:grpFill/>
                  </p:grpSpPr>
                  <p:sp>
                    <p:nvSpPr>
                      <p:cNvPr id="11711" name="Freeform: Shape 11710">
                        <a:extLst>
                          <a:ext uri="{FF2B5EF4-FFF2-40B4-BE49-F238E27FC236}">
                            <a16:creationId xmlns:a16="http://schemas.microsoft.com/office/drawing/2014/main" id="{5CFB66D1-A52B-35F1-FAF0-BDAD5CEAFF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08488" y="2044531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12" name="Freeform: Shape 11711">
                        <a:extLst>
                          <a:ext uri="{FF2B5EF4-FFF2-40B4-BE49-F238E27FC236}">
                            <a16:creationId xmlns:a16="http://schemas.microsoft.com/office/drawing/2014/main" id="{85615034-E397-F182-89E9-6B9C469C76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09640" y="2043845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1" name="Graphic 7674">
                      <a:extLst>
                        <a:ext uri="{FF2B5EF4-FFF2-40B4-BE49-F238E27FC236}">
                          <a16:creationId xmlns:a16="http://schemas.microsoft.com/office/drawing/2014/main" id="{AE8DFEEA-51ED-6C73-7D4E-1A6F6CF4D8E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18175" y="2038311"/>
                      <a:ext cx="3381" cy="180755"/>
                      <a:chOff x="16718175" y="2038311"/>
                      <a:chExt cx="3381" cy="180755"/>
                    </a:xfrm>
                    <a:grpFill/>
                  </p:grpSpPr>
                  <p:sp>
                    <p:nvSpPr>
                      <p:cNvPr id="11709" name="Freeform: Shape 11708">
                        <a:extLst>
                          <a:ext uri="{FF2B5EF4-FFF2-40B4-BE49-F238E27FC236}">
                            <a16:creationId xmlns:a16="http://schemas.microsoft.com/office/drawing/2014/main" id="{7F9F8248-D100-7511-3170-685F14CF8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18175" y="2038997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841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10" name="Freeform: Shape 11709">
                        <a:extLst>
                          <a:ext uri="{FF2B5EF4-FFF2-40B4-BE49-F238E27FC236}">
                            <a16:creationId xmlns:a16="http://schemas.microsoft.com/office/drawing/2014/main" id="{067489D7-8D85-9AEF-40D4-63A0A857D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19251" y="2038311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2" name="Graphic 7674">
                      <a:extLst>
                        <a:ext uri="{FF2B5EF4-FFF2-40B4-BE49-F238E27FC236}">
                          <a16:creationId xmlns:a16="http://schemas.microsoft.com/office/drawing/2014/main" id="{C2B0D84E-FAEC-A0C5-C5AB-94FC7C895F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27785" y="2032777"/>
                      <a:ext cx="3381" cy="180755"/>
                      <a:chOff x="16727785" y="2032777"/>
                      <a:chExt cx="3381" cy="180755"/>
                    </a:xfrm>
                    <a:grpFill/>
                  </p:grpSpPr>
                  <p:sp>
                    <p:nvSpPr>
                      <p:cNvPr id="11707" name="Freeform: Shape 11706">
                        <a:extLst>
                          <a:ext uri="{FF2B5EF4-FFF2-40B4-BE49-F238E27FC236}">
                            <a16:creationId xmlns:a16="http://schemas.microsoft.com/office/drawing/2014/main" id="{A7E61275-6478-6D6E-5014-FB3C00AD27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7785" y="2033386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08" name="Freeform: Shape 11707">
                        <a:extLst>
                          <a:ext uri="{FF2B5EF4-FFF2-40B4-BE49-F238E27FC236}">
                            <a16:creationId xmlns:a16="http://schemas.microsoft.com/office/drawing/2014/main" id="{0A79C840-41F4-4924-E7AC-A0824E02F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8938" y="2032777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832 h 180060"/>
                          <a:gd name="connsiteX2" fmla="*/ 1153 w 2228"/>
                          <a:gd name="connsiteY2" fmla="*/ 179451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305 h 180060"/>
                          <a:gd name="connsiteX5" fmla="*/ 1153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153" y="179451"/>
                            </a:lnTo>
                            <a:lnTo>
                              <a:pt x="0" y="180061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3" name="Graphic 7674">
                      <a:extLst>
                        <a:ext uri="{FF2B5EF4-FFF2-40B4-BE49-F238E27FC236}">
                          <a16:creationId xmlns:a16="http://schemas.microsoft.com/office/drawing/2014/main" id="{F5192028-7BB0-8D98-4597-3CA10CE608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37387" y="2027167"/>
                      <a:ext cx="3457" cy="180832"/>
                      <a:chOff x="16737387" y="2027167"/>
                      <a:chExt cx="3457" cy="180832"/>
                    </a:xfrm>
                    <a:grpFill/>
                  </p:grpSpPr>
                  <p:sp>
                    <p:nvSpPr>
                      <p:cNvPr id="11705" name="Freeform: Shape 11704">
                        <a:extLst>
                          <a:ext uri="{FF2B5EF4-FFF2-40B4-BE49-F238E27FC236}">
                            <a16:creationId xmlns:a16="http://schemas.microsoft.com/office/drawing/2014/main" id="{B6A94508-EFE6-C24D-707F-24D0C81EBE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387" y="2027852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451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06" name="Freeform: Shape 11705">
                        <a:extLst>
                          <a:ext uri="{FF2B5EF4-FFF2-40B4-BE49-F238E27FC236}">
                            <a16:creationId xmlns:a16="http://schemas.microsoft.com/office/drawing/2014/main" id="{915F2024-1F19-408D-2D18-8DAA91B09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8539" y="2027167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4" name="Graphic 7674">
                      <a:extLst>
                        <a:ext uri="{FF2B5EF4-FFF2-40B4-BE49-F238E27FC236}">
                          <a16:creationId xmlns:a16="http://schemas.microsoft.com/office/drawing/2014/main" id="{31A16096-611D-6CDE-7FD4-E7C810C94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47073" y="2021633"/>
                      <a:ext cx="3381" cy="180755"/>
                      <a:chOff x="16747073" y="2021633"/>
                      <a:chExt cx="3381" cy="180755"/>
                    </a:xfrm>
                    <a:grpFill/>
                  </p:grpSpPr>
                  <p:sp>
                    <p:nvSpPr>
                      <p:cNvPr id="11703" name="Freeform: Shape 11702">
                        <a:extLst>
                          <a:ext uri="{FF2B5EF4-FFF2-40B4-BE49-F238E27FC236}">
                            <a16:creationId xmlns:a16="http://schemas.microsoft.com/office/drawing/2014/main" id="{985CB676-0137-823D-492A-74B5A54597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7073" y="2022318"/>
                        <a:ext cx="2228" cy="18007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70"/>
                          <a:gd name="connsiteX1" fmla="*/ 2229 w 2228"/>
                          <a:gd name="connsiteY1" fmla="*/ 178841 h 180070"/>
                          <a:gd name="connsiteX2" fmla="*/ 1076 w 2228"/>
                          <a:gd name="connsiteY2" fmla="*/ 179451 h 180070"/>
                          <a:gd name="connsiteX3" fmla="*/ 0 w 2228"/>
                          <a:gd name="connsiteY3" fmla="*/ 180070 h 180070"/>
                          <a:gd name="connsiteX4" fmla="*/ 0 w 2228"/>
                          <a:gd name="connsiteY4" fmla="*/ 1229 h 180070"/>
                          <a:gd name="connsiteX5" fmla="*/ 1076 w 2228"/>
                          <a:gd name="connsiteY5" fmla="*/ 619 h 180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70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451"/>
                            </a:lnTo>
                            <a:lnTo>
                              <a:pt x="0" y="180070"/>
                            </a:lnTo>
                            <a:lnTo>
                              <a:pt x="0" y="1229"/>
                            </a:lnTo>
                            <a:lnTo>
                              <a:pt x="1076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04" name="Freeform: Shape 11703">
                        <a:extLst>
                          <a:ext uri="{FF2B5EF4-FFF2-40B4-BE49-F238E27FC236}">
                            <a16:creationId xmlns:a16="http://schemas.microsoft.com/office/drawing/2014/main" id="{3E7D418F-4C61-35AC-A4DA-B452D0B55C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8150" y="2021633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10433 h 180136"/>
                          <a:gd name="connsiteX2" fmla="*/ 2153 w 2305"/>
                          <a:gd name="connsiteY2" fmla="*/ 110509 h 180136"/>
                          <a:gd name="connsiteX3" fmla="*/ 2153 w 2305"/>
                          <a:gd name="connsiteY3" fmla="*/ 178908 h 180136"/>
                          <a:gd name="connsiteX4" fmla="*/ 1153 w 2305"/>
                          <a:gd name="connsiteY4" fmla="*/ 179527 h 180136"/>
                          <a:gd name="connsiteX5" fmla="*/ 0 w 2305"/>
                          <a:gd name="connsiteY5" fmla="*/ 180137 h 180136"/>
                          <a:gd name="connsiteX6" fmla="*/ 0 w 2305"/>
                          <a:gd name="connsiteY6" fmla="*/ 1305 h 180136"/>
                          <a:gd name="connsiteX7" fmla="*/ 1153 w 2305"/>
                          <a:gd name="connsiteY7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10433"/>
                            </a:lnTo>
                            <a:lnTo>
                              <a:pt x="2153" y="110509"/>
                            </a:lnTo>
                            <a:lnTo>
                              <a:pt x="2153" y="178908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5" name="Graphic 7674">
                      <a:extLst>
                        <a:ext uri="{FF2B5EF4-FFF2-40B4-BE49-F238E27FC236}">
                          <a16:creationId xmlns:a16="http://schemas.microsoft.com/office/drawing/2014/main" id="{71F13E30-7628-282D-30F9-7A36A253BA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56675" y="2016099"/>
                      <a:ext cx="3381" cy="112356"/>
                      <a:chOff x="16756675" y="2016099"/>
                      <a:chExt cx="3381" cy="112356"/>
                    </a:xfrm>
                    <a:grpFill/>
                  </p:grpSpPr>
                  <p:sp>
                    <p:nvSpPr>
                      <p:cNvPr id="11701" name="Freeform: Shape 11700">
                        <a:extLst>
                          <a:ext uri="{FF2B5EF4-FFF2-40B4-BE49-F238E27FC236}">
                            <a16:creationId xmlns:a16="http://schemas.microsoft.com/office/drawing/2014/main" id="{949F5AE1-DBE4-1EA0-3D9A-6B415D809D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6675" y="2016708"/>
                        <a:ext cx="2304" cy="111747"/>
                      </a:xfrm>
                      <a:custGeom>
                        <a:avLst/>
                        <a:gdLst>
                          <a:gd name="connsiteX0" fmla="*/ 2305 w 2304"/>
                          <a:gd name="connsiteY0" fmla="*/ 0 h 111747"/>
                          <a:gd name="connsiteX1" fmla="*/ 2305 w 2304"/>
                          <a:gd name="connsiteY1" fmla="*/ 110442 h 111747"/>
                          <a:gd name="connsiteX2" fmla="*/ 1152 w 2304"/>
                          <a:gd name="connsiteY2" fmla="*/ 111052 h 111747"/>
                          <a:gd name="connsiteX3" fmla="*/ 0 w 2304"/>
                          <a:gd name="connsiteY3" fmla="*/ 111747 h 111747"/>
                          <a:gd name="connsiteX4" fmla="*/ 0 w 2304"/>
                          <a:gd name="connsiteY4" fmla="*/ 1314 h 111747"/>
                          <a:gd name="connsiteX5" fmla="*/ 1152 w 2304"/>
                          <a:gd name="connsiteY5" fmla="*/ 619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1747">
                            <a:moveTo>
                              <a:pt x="2305" y="0"/>
                            </a:moveTo>
                            <a:lnTo>
                              <a:pt x="2305" y="110442"/>
                            </a:lnTo>
                            <a:lnTo>
                              <a:pt x="1152" y="111052"/>
                            </a:lnTo>
                            <a:lnTo>
                              <a:pt x="0" y="111747"/>
                            </a:lnTo>
                            <a:lnTo>
                              <a:pt x="0" y="1314"/>
                            </a:lnTo>
                            <a:lnTo>
                              <a:pt x="1152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02" name="Freeform: Shape 11701">
                        <a:extLst>
                          <a:ext uri="{FF2B5EF4-FFF2-40B4-BE49-F238E27FC236}">
                            <a16:creationId xmlns:a16="http://schemas.microsoft.com/office/drawing/2014/main" id="{213C274D-1912-4507-CB13-9A344A691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7827" y="2016099"/>
                        <a:ext cx="2228" cy="111661"/>
                      </a:xfrm>
                      <a:custGeom>
                        <a:avLst/>
                        <a:gdLst>
                          <a:gd name="connsiteX0" fmla="*/ 2229 w 2228"/>
                          <a:gd name="connsiteY0" fmla="*/ 0 h 111661"/>
                          <a:gd name="connsiteX1" fmla="*/ 2229 w 2228"/>
                          <a:gd name="connsiteY1" fmla="*/ 110433 h 111661"/>
                          <a:gd name="connsiteX2" fmla="*/ 1153 w 2228"/>
                          <a:gd name="connsiteY2" fmla="*/ 111052 h 111661"/>
                          <a:gd name="connsiteX3" fmla="*/ 0 w 2228"/>
                          <a:gd name="connsiteY3" fmla="*/ 111662 h 111661"/>
                          <a:gd name="connsiteX4" fmla="*/ 0 w 2228"/>
                          <a:gd name="connsiteY4" fmla="*/ 1229 h 111661"/>
                          <a:gd name="connsiteX5" fmla="*/ 1153 w 2228"/>
                          <a:gd name="connsiteY5" fmla="*/ 610 h 111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1661">
                            <a:moveTo>
                              <a:pt x="2229" y="0"/>
                            </a:moveTo>
                            <a:lnTo>
                              <a:pt x="2229" y="110433"/>
                            </a:lnTo>
                            <a:lnTo>
                              <a:pt x="1153" y="111052"/>
                            </a:lnTo>
                            <a:lnTo>
                              <a:pt x="0" y="111662"/>
                            </a:lnTo>
                            <a:lnTo>
                              <a:pt x="0" y="1229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6" name="Graphic 7674">
                      <a:extLst>
                        <a:ext uri="{FF2B5EF4-FFF2-40B4-BE49-F238E27FC236}">
                          <a16:creationId xmlns:a16="http://schemas.microsoft.com/office/drawing/2014/main" id="{725BE4AF-BFBF-9800-143C-790AFAEB886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66285" y="2010488"/>
                      <a:ext cx="3457" cy="112433"/>
                      <a:chOff x="16766285" y="2010488"/>
                      <a:chExt cx="3457" cy="112433"/>
                    </a:xfrm>
                    <a:grpFill/>
                  </p:grpSpPr>
                  <p:sp>
                    <p:nvSpPr>
                      <p:cNvPr id="11699" name="Freeform: Shape 11698">
                        <a:extLst>
                          <a:ext uri="{FF2B5EF4-FFF2-40B4-BE49-F238E27FC236}">
                            <a16:creationId xmlns:a16="http://schemas.microsoft.com/office/drawing/2014/main" id="{3D5F55F8-023A-B139-A7DE-B6068F279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6285" y="2011174"/>
                        <a:ext cx="2305" cy="111747"/>
                      </a:xfrm>
                      <a:custGeom>
                        <a:avLst/>
                        <a:gdLst>
                          <a:gd name="connsiteX0" fmla="*/ 2305 w 2305"/>
                          <a:gd name="connsiteY0" fmla="*/ 0 h 111747"/>
                          <a:gd name="connsiteX1" fmla="*/ 2305 w 2305"/>
                          <a:gd name="connsiteY1" fmla="*/ 110442 h 111747"/>
                          <a:gd name="connsiteX2" fmla="*/ 1153 w 2305"/>
                          <a:gd name="connsiteY2" fmla="*/ 111052 h 111747"/>
                          <a:gd name="connsiteX3" fmla="*/ 0 w 2305"/>
                          <a:gd name="connsiteY3" fmla="*/ 111747 h 111747"/>
                          <a:gd name="connsiteX4" fmla="*/ 0 w 2305"/>
                          <a:gd name="connsiteY4" fmla="*/ 1314 h 111747"/>
                          <a:gd name="connsiteX5" fmla="*/ 1153 w 2305"/>
                          <a:gd name="connsiteY5" fmla="*/ 619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1747">
                            <a:moveTo>
                              <a:pt x="2305" y="0"/>
                            </a:moveTo>
                            <a:lnTo>
                              <a:pt x="2305" y="110442"/>
                            </a:lnTo>
                            <a:lnTo>
                              <a:pt x="1153" y="111052"/>
                            </a:lnTo>
                            <a:lnTo>
                              <a:pt x="0" y="111747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700" name="Freeform: Shape 11699">
                        <a:extLst>
                          <a:ext uri="{FF2B5EF4-FFF2-40B4-BE49-F238E27FC236}">
                            <a16:creationId xmlns:a16="http://schemas.microsoft.com/office/drawing/2014/main" id="{A7818846-D180-EABB-76AE-EE2755C1C3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438" y="2010488"/>
                        <a:ext cx="2305" cy="111737"/>
                      </a:xfrm>
                      <a:custGeom>
                        <a:avLst/>
                        <a:gdLst>
                          <a:gd name="connsiteX0" fmla="*/ 2305 w 2305"/>
                          <a:gd name="connsiteY0" fmla="*/ 0 h 111737"/>
                          <a:gd name="connsiteX1" fmla="*/ 2305 w 2305"/>
                          <a:gd name="connsiteY1" fmla="*/ 110433 h 111737"/>
                          <a:gd name="connsiteX2" fmla="*/ 1153 w 2305"/>
                          <a:gd name="connsiteY2" fmla="*/ 111128 h 111737"/>
                          <a:gd name="connsiteX3" fmla="*/ 0 w 2305"/>
                          <a:gd name="connsiteY3" fmla="*/ 111738 h 111737"/>
                          <a:gd name="connsiteX4" fmla="*/ 0 w 2305"/>
                          <a:gd name="connsiteY4" fmla="*/ 1305 h 111737"/>
                          <a:gd name="connsiteX5" fmla="*/ 1153 w 2305"/>
                          <a:gd name="connsiteY5" fmla="*/ 686 h 111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1737">
                            <a:moveTo>
                              <a:pt x="2305" y="0"/>
                            </a:moveTo>
                            <a:lnTo>
                              <a:pt x="2305" y="110433"/>
                            </a:lnTo>
                            <a:lnTo>
                              <a:pt x="1153" y="111128"/>
                            </a:lnTo>
                            <a:lnTo>
                              <a:pt x="0" y="111738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7" name="Graphic 7674">
                      <a:extLst>
                        <a:ext uri="{FF2B5EF4-FFF2-40B4-BE49-F238E27FC236}">
                          <a16:creationId xmlns:a16="http://schemas.microsoft.com/office/drawing/2014/main" id="{FDB23B55-1E20-390C-ACD1-EA517929B1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75972" y="2004954"/>
                      <a:ext cx="3381" cy="112356"/>
                      <a:chOff x="16775972" y="2004954"/>
                      <a:chExt cx="3381" cy="112356"/>
                    </a:xfrm>
                    <a:grpFill/>
                  </p:grpSpPr>
                  <p:sp>
                    <p:nvSpPr>
                      <p:cNvPr id="11697" name="Freeform: Shape 11696">
                        <a:extLst>
                          <a:ext uri="{FF2B5EF4-FFF2-40B4-BE49-F238E27FC236}">
                            <a16:creationId xmlns:a16="http://schemas.microsoft.com/office/drawing/2014/main" id="{5CEDD483-132C-3751-BB03-CC144E8785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972" y="2005564"/>
                        <a:ext cx="2228" cy="111747"/>
                      </a:xfrm>
                      <a:custGeom>
                        <a:avLst/>
                        <a:gdLst>
                          <a:gd name="connsiteX0" fmla="*/ 2229 w 2228"/>
                          <a:gd name="connsiteY0" fmla="*/ 0 h 111747"/>
                          <a:gd name="connsiteX1" fmla="*/ 2229 w 2228"/>
                          <a:gd name="connsiteY1" fmla="*/ 110519 h 111747"/>
                          <a:gd name="connsiteX2" fmla="*/ 1076 w 2228"/>
                          <a:gd name="connsiteY2" fmla="*/ 111138 h 111747"/>
                          <a:gd name="connsiteX3" fmla="*/ 0 w 2228"/>
                          <a:gd name="connsiteY3" fmla="*/ 111747 h 111747"/>
                          <a:gd name="connsiteX4" fmla="*/ 0 w 2228"/>
                          <a:gd name="connsiteY4" fmla="*/ 1314 h 111747"/>
                          <a:gd name="connsiteX5" fmla="*/ 1076 w 2228"/>
                          <a:gd name="connsiteY5" fmla="*/ 695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1747">
                            <a:moveTo>
                              <a:pt x="2229" y="0"/>
                            </a:moveTo>
                            <a:lnTo>
                              <a:pt x="2229" y="110519"/>
                            </a:lnTo>
                            <a:lnTo>
                              <a:pt x="1076" y="111138"/>
                            </a:lnTo>
                            <a:lnTo>
                              <a:pt x="0" y="111747"/>
                            </a:lnTo>
                            <a:lnTo>
                              <a:pt x="0" y="1314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98" name="Freeform: Shape 11697">
                        <a:extLst>
                          <a:ext uri="{FF2B5EF4-FFF2-40B4-BE49-F238E27FC236}">
                            <a16:creationId xmlns:a16="http://schemas.microsoft.com/office/drawing/2014/main" id="{77CBA298-1770-464F-E015-980FE7E726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049" y="2004954"/>
                        <a:ext cx="2305" cy="111747"/>
                      </a:xfrm>
                      <a:custGeom>
                        <a:avLst/>
                        <a:gdLst>
                          <a:gd name="connsiteX0" fmla="*/ 2305 w 2305"/>
                          <a:gd name="connsiteY0" fmla="*/ 0 h 111747"/>
                          <a:gd name="connsiteX1" fmla="*/ 2305 w 2305"/>
                          <a:gd name="connsiteY1" fmla="*/ 110433 h 111747"/>
                          <a:gd name="connsiteX2" fmla="*/ 1153 w 2305"/>
                          <a:gd name="connsiteY2" fmla="*/ 111128 h 111747"/>
                          <a:gd name="connsiteX3" fmla="*/ 0 w 2305"/>
                          <a:gd name="connsiteY3" fmla="*/ 111747 h 111747"/>
                          <a:gd name="connsiteX4" fmla="*/ 0 w 2305"/>
                          <a:gd name="connsiteY4" fmla="*/ 1305 h 111747"/>
                          <a:gd name="connsiteX5" fmla="*/ 1153 w 2305"/>
                          <a:gd name="connsiteY5" fmla="*/ 610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1747">
                            <a:moveTo>
                              <a:pt x="2305" y="0"/>
                            </a:moveTo>
                            <a:lnTo>
                              <a:pt x="2305" y="110433"/>
                            </a:lnTo>
                            <a:lnTo>
                              <a:pt x="1153" y="111128"/>
                            </a:lnTo>
                            <a:lnTo>
                              <a:pt x="0" y="11174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8" name="Graphic 7674">
                      <a:extLst>
                        <a:ext uri="{FF2B5EF4-FFF2-40B4-BE49-F238E27FC236}">
                          <a16:creationId xmlns:a16="http://schemas.microsoft.com/office/drawing/2014/main" id="{36595AAE-132E-CB67-A194-C6ACB08018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85574" y="1999420"/>
                      <a:ext cx="3381" cy="112356"/>
                      <a:chOff x="16785574" y="1999420"/>
                      <a:chExt cx="3381" cy="112356"/>
                    </a:xfrm>
                    <a:grpFill/>
                  </p:grpSpPr>
                  <p:sp>
                    <p:nvSpPr>
                      <p:cNvPr id="11695" name="Freeform: Shape 11694">
                        <a:extLst>
                          <a:ext uri="{FF2B5EF4-FFF2-40B4-BE49-F238E27FC236}">
                            <a16:creationId xmlns:a16="http://schemas.microsoft.com/office/drawing/2014/main" id="{E63A899E-4972-B2D9-A890-EDC9DA85B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574" y="2000030"/>
                        <a:ext cx="2304" cy="111747"/>
                      </a:xfrm>
                      <a:custGeom>
                        <a:avLst/>
                        <a:gdLst>
                          <a:gd name="connsiteX0" fmla="*/ 2305 w 2304"/>
                          <a:gd name="connsiteY0" fmla="*/ 0 h 111747"/>
                          <a:gd name="connsiteX1" fmla="*/ 2305 w 2304"/>
                          <a:gd name="connsiteY1" fmla="*/ 110442 h 111747"/>
                          <a:gd name="connsiteX2" fmla="*/ 1153 w 2304"/>
                          <a:gd name="connsiteY2" fmla="*/ 111138 h 111747"/>
                          <a:gd name="connsiteX3" fmla="*/ 0 w 2304"/>
                          <a:gd name="connsiteY3" fmla="*/ 111747 h 111747"/>
                          <a:gd name="connsiteX4" fmla="*/ 0 w 2304"/>
                          <a:gd name="connsiteY4" fmla="*/ 1314 h 111747"/>
                          <a:gd name="connsiteX5" fmla="*/ 1153 w 2304"/>
                          <a:gd name="connsiteY5" fmla="*/ 619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1747">
                            <a:moveTo>
                              <a:pt x="2305" y="0"/>
                            </a:moveTo>
                            <a:lnTo>
                              <a:pt x="2305" y="110442"/>
                            </a:lnTo>
                            <a:lnTo>
                              <a:pt x="1153" y="111138"/>
                            </a:lnTo>
                            <a:lnTo>
                              <a:pt x="0" y="111747"/>
                            </a:lnTo>
                            <a:lnTo>
                              <a:pt x="0" y="1314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96" name="Freeform: Shape 11695">
                        <a:extLst>
                          <a:ext uri="{FF2B5EF4-FFF2-40B4-BE49-F238E27FC236}">
                            <a16:creationId xmlns:a16="http://schemas.microsoft.com/office/drawing/2014/main" id="{3E13F4E9-C37A-D632-9019-511140EE7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726" y="1999420"/>
                        <a:ext cx="2228" cy="111747"/>
                      </a:xfrm>
                      <a:custGeom>
                        <a:avLst/>
                        <a:gdLst>
                          <a:gd name="connsiteX0" fmla="*/ 2229 w 2228"/>
                          <a:gd name="connsiteY0" fmla="*/ 0 h 111747"/>
                          <a:gd name="connsiteX1" fmla="*/ 2229 w 2228"/>
                          <a:gd name="connsiteY1" fmla="*/ 110433 h 111747"/>
                          <a:gd name="connsiteX2" fmla="*/ 1152 w 2228"/>
                          <a:gd name="connsiteY2" fmla="*/ 111052 h 111747"/>
                          <a:gd name="connsiteX3" fmla="*/ 0 w 2228"/>
                          <a:gd name="connsiteY3" fmla="*/ 111747 h 111747"/>
                          <a:gd name="connsiteX4" fmla="*/ 0 w 2228"/>
                          <a:gd name="connsiteY4" fmla="*/ 1229 h 111747"/>
                          <a:gd name="connsiteX5" fmla="*/ 1152 w 2228"/>
                          <a:gd name="connsiteY5" fmla="*/ 610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1747">
                            <a:moveTo>
                              <a:pt x="2229" y="0"/>
                            </a:moveTo>
                            <a:lnTo>
                              <a:pt x="2229" y="110433"/>
                            </a:lnTo>
                            <a:lnTo>
                              <a:pt x="1152" y="111052"/>
                            </a:lnTo>
                            <a:lnTo>
                              <a:pt x="0" y="111747"/>
                            </a:lnTo>
                            <a:lnTo>
                              <a:pt x="0" y="1229"/>
                            </a:lnTo>
                            <a:lnTo>
                              <a:pt x="1152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29" name="Graphic 7674">
                      <a:extLst>
                        <a:ext uri="{FF2B5EF4-FFF2-40B4-BE49-F238E27FC236}">
                          <a16:creationId xmlns:a16="http://schemas.microsoft.com/office/drawing/2014/main" id="{D94718D5-9988-73F5-594F-2DD40F6ABB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95184" y="1993810"/>
                      <a:ext cx="3457" cy="112433"/>
                      <a:chOff x="16795184" y="1993810"/>
                      <a:chExt cx="3457" cy="112433"/>
                    </a:xfrm>
                    <a:grpFill/>
                  </p:grpSpPr>
                  <p:sp>
                    <p:nvSpPr>
                      <p:cNvPr id="11693" name="Freeform: Shape 11692">
                        <a:extLst>
                          <a:ext uri="{FF2B5EF4-FFF2-40B4-BE49-F238E27FC236}">
                            <a16:creationId xmlns:a16="http://schemas.microsoft.com/office/drawing/2014/main" id="{D750AA02-B2CF-0E9E-606A-7A73175AD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5184" y="1994420"/>
                        <a:ext cx="2304" cy="111823"/>
                      </a:xfrm>
                      <a:custGeom>
                        <a:avLst/>
                        <a:gdLst>
                          <a:gd name="connsiteX0" fmla="*/ 2305 w 2304"/>
                          <a:gd name="connsiteY0" fmla="*/ 0 h 111823"/>
                          <a:gd name="connsiteX1" fmla="*/ 2305 w 2304"/>
                          <a:gd name="connsiteY1" fmla="*/ 110519 h 111823"/>
                          <a:gd name="connsiteX2" fmla="*/ 1152 w 2304"/>
                          <a:gd name="connsiteY2" fmla="*/ 111138 h 111823"/>
                          <a:gd name="connsiteX3" fmla="*/ 0 w 2304"/>
                          <a:gd name="connsiteY3" fmla="*/ 111823 h 111823"/>
                          <a:gd name="connsiteX4" fmla="*/ 0 w 2304"/>
                          <a:gd name="connsiteY4" fmla="*/ 1391 h 111823"/>
                          <a:gd name="connsiteX5" fmla="*/ 1152 w 2304"/>
                          <a:gd name="connsiteY5" fmla="*/ 695 h 111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1823">
                            <a:moveTo>
                              <a:pt x="2305" y="0"/>
                            </a:moveTo>
                            <a:lnTo>
                              <a:pt x="2305" y="110519"/>
                            </a:lnTo>
                            <a:lnTo>
                              <a:pt x="1152" y="111138"/>
                            </a:lnTo>
                            <a:lnTo>
                              <a:pt x="0" y="111823"/>
                            </a:lnTo>
                            <a:lnTo>
                              <a:pt x="0" y="1391"/>
                            </a:lnTo>
                            <a:lnTo>
                              <a:pt x="115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94" name="Freeform: Shape 11693">
                        <a:extLst>
                          <a:ext uri="{FF2B5EF4-FFF2-40B4-BE49-F238E27FC236}">
                            <a16:creationId xmlns:a16="http://schemas.microsoft.com/office/drawing/2014/main" id="{0A128A12-98B7-E3F8-7C05-6A60863E56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6337" y="1993810"/>
                        <a:ext cx="2305" cy="111747"/>
                      </a:xfrm>
                      <a:custGeom>
                        <a:avLst/>
                        <a:gdLst>
                          <a:gd name="connsiteX0" fmla="*/ 2305 w 2305"/>
                          <a:gd name="connsiteY0" fmla="*/ 0 h 111747"/>
                          <a:gd name="connsiteX1" fmla="*/ 2305 w 2305"/>
                          <a:gd name="connsiteY1" fmla="*/ 110433 h 111747"/>
                          <a:gd name="connsiteX2" fmla="*/ 1153 w 2305"/>
                          <a:gd name="connsiteY2" fmla="*/ 111128 h 111747"/>
                          <a:gd name="connsiteX3" fmla="*/ 0 w 2305"/>
                          <a:gd name="connsiteY3" fmla="*/ 111747 h 111747"/>
                          <a:gd name="connsiteX4" fmla="*/ 0 w 2305"/>
                          <a:gd name="connsiteY4" fmla="*/ 1305 h 111747"/>
                          <a:gd name="connsiteX5" fmla="*/ 1153 w 2305"/>
                          <a:gd name="connsiteY5" fmla="*/ 610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1747">
                            <a:moveTo>
                              <a:pt x="2305" y="0"/>
                            </a:moveTo>
                            <a:lnTo>
                              <a:pt x="2305" y="110433"/>
                            </a:lnTo>
                            <a:lnTo>
                              <a:pt x="1153" y="111128"/>
                            </a:lnTo>
                            <a:lnTo>
                              <a:pt x="0" y="11174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0" name="Graphic 7674">
                      <a:extLst>
                        <a:ext uri="{FF2B5EF4-FFF2-40B4-BE49-F238E27FC236}">
                          <a16:creationId xmlns:a16="http://schemas.microsoft.com/office/drawing/2014/main" id="{551457F4-B8B1-3084-E3F5-89BCD2167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04862" y="1988276"/>
                      <a:ext cx="3381" cy="112356"/>
                      <a:chOff x="16804862" y="1988276"/>
                      <a:chExt cx="3381" cy="112356"/>
                    </a:xfrm>
                    <a:grpFill/>
                  </p:grpSpPr>
                  <p:sp>
                    <p:nvSpPr>
                      <p:cNvPr id="11691" name="Freeform: Shape 11690">
                        <a:extLst>
                          <a:ext uri="{FF2B5EF4-FFF2-40B4-BE49-F238E27FC236}">
                            <a16:creationId xmlns:a16="http://schemas.microsoft.com/office/drawing/2014/main" id="{EF27E458-6782-BF77-2BB8-D02E483F18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04862" y="1988895"/>
                        <a:ext cx="2228" cy="111737"/>
                      </a:xfrm>
                      <a:custGeom>
                        <a:avLst/>
                        <a:gdLst>
                          <a:gd name="connsiteX0" fmla="*/ 2229 w 2228"/>
                          <a:gd name="connsiteY0" fmla="*/ 0 h 111737"/>
                          <a:gd name="connsiteX1" fmla="*/ 2229 w 2228"/>
                          <a:gd name="connsiteY1" fmla="*/ 110509 h 111737"/>
                          <a:gd name="connsiteX2" fmla="*/ 1076 w 2228"/>
                          <a:gd name="connsiteY2" fmla="*/ 111128 h 111737"/>
                          <a:gd name="connsiteX3" fmla="*/ 0 w 2228"/>
                          <a:gd name="connsiteY3" fmla="*/ 111738 h 111737"/>
                          <a:gd name="connsiteX4" fmla="*/ 0 w 2228"/>
                          <a:gd name="connsiteY4" fmla="*/ 1305 h 111737"/>
                          <a:gd name="connsiteX5" fmla="*/ 1076 w 2228"/>
                          <a:gd name="connsiteY5" fmla="*/ 686 h 111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1737">
                            <a:moveTo>
                              <a:pt x="2229" y="0"/>
                            </a:moveTo>
                            <a:lnTo>
                              <a:pt x="2229" y="110509"/>
                            </a:lnTo>
                            <a:lnTo>
                              <a:pt x="1076" y="111128"/>
                            </a:lnTo>
                            <a:lnTo>
                              <a:pt x="0" y="111738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92" name="Freeform: Shape 11691">
                        <a:extLst>
                          <a:ext uri="{FF2B5EF4-FFF2-40B4-BE49-F238E27FC236}">
                            <a16:creationId xmlns:a16="http://schemas.microsoft.com/office/drawing/2014/main" id="{D8001FA5-59AE-4BF5-1ADF-B8EB1AF3B7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05938" y="1988276"/>
                        <a:ext cx="2304" cy="111747"/>
                      </a:xfrm>
                      <a:custGeom>
                        <a:avLst/>
                        <a:gdLst>
                          <a:gd name="connsiteX0" fmla="*/ 2305 w 2304"/>
                          <a:gd name="connsiteY0" fmla="*/ 0 h 111747"/>
                          <a:gd name="connsiteX1" fmla="*/ 2305 w 2304"/>
                          <a:gd name="connsiteY1" fmla="*/ 110433 h 111747"/>
                          <a:gd name="connsiteX2" fmla="*/ 1153 w 2304"/>
                          <a:gd name="connsiteY2" fmla="*/ 111128 h 111747"/>
                          <a:gd name="connsiteX3" fmla="*/ 0 w 2304"/>
                          <a:gd name="connsiteY3" fmla="*/ 111747 h 111747"/>
                          <a:gd name="connsiteX4" fmla="*/ 0 w 2304"/>
                          <a:gd name="connsiteY4" fmla="*/ 1305 h 111747"/>
                          <a:gd name="connsiteX5" fmla="*/ 1153 w 2304"/>
                          <a:gd name="connsiteY5" fmla="*/ 619 h 111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1747">
                            <a:moveTo>
                              <a:pt x="2305" y="0"/>
                            </a:moveTo>
                            <a:lnTo>
                              <a:pt x="2305" y="110433"/>
                            </a:lnTo>
                            <a:lnTo>
                              <a:pt x="1153" y="111128"/>
                            </a:lnTo>
                            <a:lnTo>
                              <a:pt x="0" y="111747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1" name="Graphic 7674">
                      <a:extLst>
                        <a:ext uri="{FF2B5EF4-FFF2-40B4-BE49-F238E27FC236}">
                          <a16:creationId xmlns:a16="http://schemas.microsoft.com/office/drawing/2014/main" id="{743833FA-B898-7A1E-6B42-A1C849FC4F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14473" y="1982666"/>
                      <a:ext cx="3381" cy="180832"/>
                      <a:chOff x="16814473" y="1982666"/>
                      <a:chExt cx="3381" cy="180832"/>
                    </a:xfrm>
                    <a:grpFill/>
                  </p:grpSpPr>
                  <p:sp>
                    <p:nvSpPr>
                      <p:cNvPr id="11689" name="Freeform: Shape 11688">
                        <a:extLst>
                          <a:ext uri="{FF2B5EF4-FFF2-40B4-BE49-F238E27FC236}">
                            <a16:creationId xmlns:a16="http://schemas.microsoft.com/office/drawing/2014/main" id="{F26974B5-16E7-37C7-3386-F05EFDFC48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14473" y="1983361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527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90" name="Freeform: Shape 11689">
                        <a:extLst>
                          <a:ext uri="{FF2B5EF4-FFF2-40B4-BE49-F238E27FC236}">
                            <a16:creationId xmlns:a16="http://schemas.microsoft.com/office/drawing/2014/main" id="{ECA44A99-6CEB-C4D8-10E7-7C5BFDD65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15625" y="1982666"/>
                        <a:ext cx="2228" cy="180222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222"/>
                          <a:gd name="connsiteX1" fmla="*/ 2229 w 2228"/>
                          <a:gd name="connsiteY1" fmla="*/ 178918 h 180222"/>
                          <a:gd name="connsiteX2" fmla="*/ 1153 w 2228"/>
                          <a:gd name="connsiteY2" fmla="*/ 179527 h 180222"/>
                          <a:gd name="connsiteX3" fmla="*/ 0 w 2228"/>
                          <a:gd name="connsiteY3" fmla="*/ 180223 h 180222"/>
                          <a:gd name="connsiteX4" fmla="*/ 0 w 2228"/>
                          <a:gd name="connsiteY4" fmla="*/ 1305 h 180222"/>
                          <a:gd name="connsiteX5" fmla="*/ 1153 w 2228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222">
                            <a:moveTo>
                              <a:pt x="2229" y="0"/>
                            </a:moveTo>
                            <a:lnTo>
                              <a:pt x="2229" y="178918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2" name="Graphic 7674">
                      <a:extLst>
                        <a:ext uri="{FF2B5EF4-FFF2-40B4-BE49-F238E27FC236}">
                          <a16:creationId xmlns:a16="http://schemas.microsoft.com/office/drawing/2014/main" id="{F19DF369-AB56-8DDF-D7DA-8204D994DF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24074" y="1977132"/>
                      <a:ext cx="3466" cy="180832"/>
                      <a:chOff x="16824074" y="1977132"/>
                      <a:chExt cx="3466" cy="180832"/>
                    </a:xfrm>
                    <a:grpFill/>
                  </p:grpSpPr>
                  <p:sp>
                    <p:nvSpPr>
                      <p:cNvPr id="11687" name="Freeform: Shape 11686">
                        <a:extLst>
                          <a:ext uri="{FF2B5EF4-FFF2-40B4-BE49-F238E27FC236}">
                            <a16:creationId xmlns:a16="http://schemas.microsoft.com/office/drawing/2014/main" id="{48FC5AAC-0B4F-9513-F968-56D1D80C58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24074" y="1977751"/>
                        <a:ext cx="2314" cy="180212"/>
                      </a:xfrm>
                      <a:custGeom>
                        <a:avLst/>
                        <a:gdLst>
                          <a:gd name="connsiteX0" fmla="*/ 2315 w 2314"/>
                          <a:gd name="connsiteY0" fmla="*/ 0 h 180212"/>
                          <a:gd name="connsiteX1" fmla="*/ 2315 w 2314"/>
                          <a:gd name="connsiteY1" fmla="*/ 178908 h 180212"/>
                          <a:gd name="connsiteX2" fmla="*/ 1162 w 2314"/>
                          <a:gd name="connsiteY2" fmla="*/ 179603 h 180212"/>
                          <a:gd name="connsiteX3" fmla="*/ 0 w 2314"/>
                          <a:gd name="connsiteY3" fmla="*/ 180213 h 180212"/>
                          <a:gd name="connsiteX4" fmla="*/ 0 w 2314"/>
                          <a:gd name="connsiteY4" fmla="*/ 1381 h 180212"/>
                          <a:gd name="connsiteX5" fmla="*/ 1162 w 2314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80212">
                            <a:moveTo>
                              <a:pt x="2315" y="0"/>
                            </a:moveTo>
                            <a:lnTo>
                              <a:pt x="2315" y="178908"/>
                            </a:lnTo>
                            <a:lnTo>
                              <a:pt x="1162" y="179603"/>
                            </a:lnTo>
                            <a:lnTo>
                              <a:pt x="0" y="180213"/>
                            </a:lnTo>
                            <a:lnTo>
                              <a:pt x="0" y="1381"/>
                            </a:lnTo>
                            <a:lnTo>
                              <a:pt x="116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88" name="Freeform: Shape 11687">
                        <a:extLst>
                          <a:ext uri="{FF2B5EF4-FFF2-40B4-BE49-F238E27FC236}">
                            <a16:creationId xmlns:a16="http://schemas.microsoft.com/office/drawing/2014/main" id="{DBF8AE9C-E570-6196-7ACB-1FF1027F7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25236" y="1977132"/>
                        <a:ext cx="2304" cy="180222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222"/>
                          <a:gd name="connsiteX1" fmla="*/ 2305 w 2304"/>
                          <a:gd name="connsiteY1" fmla="*/ 178841 h 180222"/>
                          <a:gd name="connsiteX2" fmla="*/ 1153 w 2304"/>
                          <a:gd name="connsiteY2" fmla="*/ 179527 h 180222"/>
                          <a:gd name="connsiteX3" fmla="*/ 0 w 2304"/>
                          <a:gd name="connsiteY3" fmla="*/ 180223 h 180222"/>
                          <a:gd name="connsiteX4" fmla="*/ 0 w 2304"/>
                          <a:gd name="connsiteY4" fmla="*/ 1305 h 180222"/>
                          <a:gd name="connsiteX5" fmla="*/ 1153 w 2304"/>
                          <a:gd name="connsiteY5" fmla="*/ 619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22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3" name="Graphic 7674">
                      <a:extLst>
                        <a:ext uri="{FF2B5EF4-FFF2-40B4-BE49-F238E27FC236}">
                          <a16:creationId xmlns:a16="http://schemas.microsoft.com/office/drawing/2014/main" id="{CCA0A357-CC2D-CC4A-9923-4DB7978D75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33761" y="1971598"/>
                      <a:ext cx="3381" cy="180755"/>
                      <a:chOff x="16833761" y="1971598"/>
                      <a:chExt cx="3381" cy="180755"/>
                    </a:xfrm>
                    <a:grpFill/>
                  </p:grpSpPr>
                  <p:sp>
                    <p:nvSpPr>
                      <p:cNvPr id="11685" name="Freeform: Shape 11684">
                        <a:extLst>
                          <a:ext uri="{FF2B5EF4-FFF2-40B4-BE49-F238E27FC236}">
                            <a16:creationId xmlns:a16="http://schemas.microsoft.com/office/drawing/2014/main" id="{025B4F46-863D-524F-F4D5-D7C6CC0B7B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33761" y="1972217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36"/>
                          <a:gd name="connsiteX1" fmla="*/ 2229 w 2228"/>
                          <a:gd name="connsiteY1" fmla="*/ 178908 h 180136"/>
                          <a:gd name="connsiteX2" fmla="*/ 1076 w 2228"/>
                          <a:gd name="connsiteY2" fmla="*/ 179527 h 180136"/>
                          <a:gd name="connsiteX3" fmla="*/ 0 w 2228"/>
                          <a:gd name="connsiteY3" fmla="*/ 180137 h 180136"/>
                          <a:gd name="connsiteX4" fmla="*/ 0 w 2228"/>
                          <a:gd name="connsiteY4" fmla="*/ 1305 h 180136"/>
                          <a:gd name="connsiteX5" fmla="*/ 1076 w 2228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0"/>
                            </a:moveTo>
                            <a:lnTo>
                              <a:pt x="2229" y="178908"/>
                            </a:lnTo>
                            <a:lnTo>
                              <a:pt x="1076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86" name="Freeform: Shape 11685">
                        <a:extLst>
                          <a:ext uri="{FF2B5EF4-FFF2-40B4-BE49-F238E27FC236}">
                            <a16:creationId xmlns:a16="http://schemas.microsoft.com/office/drawing/2014/main" id="{DA7F3DBF-5489-0D5C-8E29-207478B03E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34837" y="1971598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4" name="Graphic 7674">
                      <a:extLst>
                        <a:ext uri="{FF2B5EF4-FFF2-40B4-BE49-F238E27FC236}">
                          <a16:creationId xmlns:a16="http://schemas.microsoft.com/office/drawing/2014/main" id="{F3C1D764-B4D5-FD63-D1C3-3F32F715ABD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43371" y="1965988"/>
                      <a:ext cx="3381" cy="180832"/>
                      <a:chOff x="16843371" y="1965988"/>
                      <a:chExt cx="3381" cy="180832"/>
                    </a:xfrm>
                    <a:grpFill/>
                  </p:grpSpPr>
                  <p:sp>
                    <p:nvSpPr>
                      <p:cNvPr id="11683" name="Freeform: Shape 11682">
                        <a:extLst>
                          <a:ext uri="{FF2B5EF4-FFF2-40B4-BE49-F238E27FC236}">
                            <a16:creationId xmlns:a16="http://schemas.microsoft.com/office/drawing/2014/main" id="{4A6172D2-1D17-1955-A911-FCACA803B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43371" y="1966607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12"/>
                          <a:gd name="connsiteX1" fmla="*/ 2305 w 2305"/>
                          <a:gd name="connsiteY1" fmla="*/ 178908 h 180212"/>
                          <a:gd name="connsiteX2" fmla="*/ 1153 w 2305"/>
                          <a:gd name="connsiteY2" fmla="*/ 179603 h 180212"/>
                          <a:gd name="connsiteX3" fmla="*/ 0 w 2305"/>
                          <a:gd name="connsiteY3" fmla="*/ 180213 h 180212"/>
                          <a:gd name="connsiteX4" fmla="*/ 0 w 2305"/>
                          <a:gd name="connsiteY4" fmla="*/ 1381 h 180212"/>
                          <a:gd name="connsiteX5" fmla="*/ 1153 w 2305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0"/>
                            </a:moveTo>
                            <a:lnTo>
                              <a:pt x="2305" y="178908"/>
                            </a:lnTo>
                            <a:lnTo>
                              <a:pt x="1153" y="179603"/>
                            </a:lnTo>
                            <a:lnTo>
                              <a:pt x="0" y="180213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84" name="Freeform: Shape 11683">
                        <a:extLst>
                          <a:ext uri="{FF2B5EF4-FFF2-40B4-BE49-F238E27FC236}">
                            <a16:creationId xmlns:a16="http://schemas.microsoft.com/office/drawing/2014/main" id="{C7B95114-9313-9766-1024-54AACB9D2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44524" y="1965988"/>
                        <a:ext cx="2228" cy="180222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222"/>
                          <a:gd name="connsiteX1" fmla="*/ 2229 w 2228"/>
                          <a:gd name="connsiteY1" fmla="*/ 178918 h 180222"/>
                          <a:gd name="connsiteX2" fmla="*/ 1153 w 2228"/>
                          <a:gd name="connsiteY2" fmla="*/ 179527 h 180222"/>
                          <a:gd name="connsiteX3" fmla="*/ 0 w 2228"/>
                          <a:gd name="connsiteY3" fmla="*/ 180223 h 180222"/>
                          <a:gd name="connsiteX4" fmla="*/ 0 w 2228"/>
                          <a:gd name="connsiteY4" fmla="*/ 1305 h 180222"/>
                          <a:gd name="connsiteX5" fmla="*/ 1153 w 2228"/>
                          <a:gd name="connsiteY5" fmla="*/ 619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222">
                            <a:moveTo>
                              <a:pt x="2229" y="0"/>
                            </a:moveTo>
                            <a:lnTo>
                              <a:pt x="2229" y="178918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5" name="Graphic 7674">
                      <a:extLst>
                        <a:ext uri="{FF2B5EF4-FFF2-40B4-BE49-F238E27FC236}">
                          <a16:creationId xmlns:a16="http://schemas.microsoft.com/office/drawing/2014/main" id="{54C9D8F2-1078-EA0C-2492-895F539988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52972" y="1960453"/>
                      <a:ext cx="3457" cy="180832"/>
                      <a:chOff x="16852972" y="1960453"/>
                      <a:chExt cx="3457" cy="180832"/>
                    </a:xfrm>
                    <a:grpFill/>
                  </p:grpSpPr>
                  <p:sp>
                    <p:nvSpPr>
                      <p:cNvPr id="11681" name="Freeform: Shape 11680">
                        <a:extLst>
                          <a:ext uri="{FF2B5EF4-FFF2-40B4-BE49-F238E27FC236}">
                            <a16:creationId xmlns:a16="http://schemas.microsoft.com/office/drawing/2014/main" id="{933D509D-CF1B-E4B9-FD35-94CDC955F9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52972" y="1961073"/>
                        <a:ext cx="2305" cy="18021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12"/>
                          <a:gd name="connsiteX1" fmla="*/ 2305 w 2305"/>
                          <a:gd name="connsiteY1" fmla="*/ 178908 h 180212"/>
                          <a:gd name="connsiteX2" fmla="*/ 1153 w 2305"/>
                          <a:gd name="connsiteY2" fmla="*/ 179527 h 180212"/>
                          <a:gd name="connsiteX3" fmla="*/ 0 w 2305"/>
                          <a:gd name="connsiteY3" fmla="*/ 180213 h 180212"/>
                          <a:gd name="connsiteX4" fmla="*/ 0 w 2305"/>
                          <a:gd name="connsiteY4" fmla="*/ 1381 h 180212"/>
                          <a:gd name="connsiteX5" fmla="*/ 1153 w 2305"/>
                          <a:gd name="connsiteY5" fmla="*/ 686 h 1802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12">
                            <a:moveTo>
                              <a:pt x="2305" y="0"/>
                            </a:moveTo>
                            <a:lnTo>
                              <a:pt x="2305" y="178908"/>
                            </a:lnTo>
                            <a:lnTo>
                              <a:pt x="1153" y="179527"/>
                            </a:lnTo>
                            <a:lnTo>
                              <a:pt x="0" y="180213"/>
                            </a:lnTo>
                            <a:lnTo>
                              <a:pt x="0" y="1381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82" name="Freeform: Shape 11681">
                        <a:extLst>
                          <a:ext uri="{FF2B5EF4-FFF2-40B4-BE49-F238E27FC236}">
                            <a16:creationId xmlns:a16="http://schemas.microsoft.com/office/drawing/2014/main" id="{B9500FD5-F820-265C-96A4-6399AE346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54125" y="1960453"/>
                        <a:ext cx="2305" cy="18014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46"/>
                          <a:gd name="connsiteX1" fmla="*/ 2305 w 2305"/>
                          <a:gd name="connsiteY1" fmla="*/ 178841 h 180146"/>
                          <a:gd name="connsiteX2" fmla="*/ 1153 w 2305"/>
                          <a:gd name="connsiteY2" fmla="*/ 179527 h 180146"/>
                          <a:gd name="connsiteX3" fmla="*/ 0 w 2305"/>
                          <a:gd name="connsiteY3" fmla="*/ 180146 h 180146"/>
                          <a:gd name="connsiteX4" fmla="*/ 0 w 2305"/>
                          <a:gd name="connsiteY4" fmla="*/ 1305 h 180146"/>
                          <a:gd name="connsiteX5" fmla="*/ 1153 w 2305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46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6" name="Graphic 7674">
                      <a:extLst>
                        <a:ext uri="{FF2B5EF4-FFF2-40B4-BE49-F238E27FC236}">
                          <a16:creationId xmlns:a16="http://schemas.microsoft.com/office/drawing/2014/main" id="{1FA624F4-9EF0-13C3-E4ED-A31FA2F158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62659" y="1954843"/>
                      <a:ext cx="3381" cy="180832"/>
                      <a:chOff x="16862659" y="1954843"/>
                      <a:chExt cx="3381" cy="180832"/>
                    </a:xfrm>
                    <a:grpFill/>
                  </p:grpSpPr>
                  <p:sp>
                    <p:nvSpPr>
                      <p:cNvPr id="11679" name="Freeform: Shape 11678">
                        <a:extLst>
                          <a:ext uri="{FF2B5EF4-FFF2-40B4-BE49-F238E27FC236}">
                            <a16:creationId xmlns:a16="http://schemas.microsoft.com/office/drawing/2014/main" id="{D6C9F7C2-D5D7-51DA-69B5-F1429C3644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62659" y="1955539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36"/>
                          <a:gd name="connsiteX1" fmla="*/ 2229 w 2228"/>
                          <a:gd name="connsiteY1" fmla="*/ 178908 h 180136"/>
                          <a:gd name="connsiteX2" fmla="*/ 1076 w 2228"/>
                          <a:gd name="connsiteY2" fmla="*/ 179527 h 180136"/>
                          <a:gd name="connsiteX3" fmla="*/ 0 w 2228"/>
                          <a:gd name="connsiteY3" fmla="*/ 180137 h 180136"/>
                          <a:gd name="connsiteX4" fmla="*/ 0 w 2228"/>
                          <a:gd name="connsiteY4" fmla="*/ 1305 h 180136"/>
                          <a:gd name="connsiteX5" fmla="*/ 1076 w 2228"/>
                          <a:gd name="connsiteY5" fmla="*/ 686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0"/>
                            </a:moveTo>
                            <a:lnTo>
                              <a:pt x="2229" y="178908"/>
                            </a:lnTo>
                            <a:lnTo>
                              <a:pt x="1076" y="179527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80" name="Freeform: Shape 11679">
                        <a:extLst>
                          <a:ext uri="{FF2B5EF4-FFF2-40B4-BE49-F238E27FC236}">
                            <a16:creationId xmlns:a16="http://schemas.microsoft.com/office/drawing/2014/main" id="{8A06CE68-3932-57CE-626A-AE8AC0F50D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63736" y="1954843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22"/>
                          <a:gd name="connsiteX1" fmla="*/ 2305 w 2305"/>
                          <a:gd name="connsiteY1" fmla="*/ 178918 h 180222"/>
                          <a:gd name="connsiteX2" fmla="*/ 1153 w 2305"/>
                          <a:gd name="connsiteY2" fmla="*/ 179603 h 180222"/>
                          <a:gd name="connsiteX3" fmla="*/ 0 w 2305"/>
                          <a:gd name="connsiteY3" fmla="*/ 180223 h 180222"/>
                          <a:gd name="connsiteX4" fmla="*/ 0 w 2305"/>
                          <a:gd name="connsiteY4" fmla="*/ 1381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0"/>
                            </a:moveTo>
                            <a:lnTo>
                              <a:pt x="2305" y="178918"/>
                            </a:lnTo>
                            <a:lnTo>
                              <a:pt x="1153" y="179603"/>
                            </a:lnTo>
                            <a:lnTo>
                              <a:pt x="0" y="180223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7" name="Graphic 7674">
                      <a:extLst>
                        <a:ext uri="{FF2B5EF4-FFF2-40B4-BE49-F238E27FC236}">
                          <a16:creationId xmlns:a16="http://schemas.microsoft.com/office/drawing/2014/main" id="{E2284A8A-FD82-61F2-AE30-FDC4559046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72261" y="1913267"/>
                      <a:ext cx="3381" cy="216884"/>
                      <a:chOff x="16872261" y="1913267"/>
                      <a:chExt cx="3381" cy="216884"/>
                    </a:xfrm>
                    <a:grpFill/>
                  </p:grpSpPr>
                  <p:sp>
                    <p:nvSpPr>
                      <p:cNvPr id="11677" name="Freeform: Shape 11676">
                        <a:extLst>
                          <a:ext uri="{FF2B5EF4-FFF2-40B4-BE49-F238E27FC236}">
                            <a16:creationId xmlns:a16="http://schemas.microsoft.com/office/drawing/2014/main" id="{34C558D3-F04F-FAB0-305B-E5A62F9560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72261" y="1913886"/>
                        <a:ext cx="2314" cy="216265"/>
                      </a:xfrm>
                      <a:custGeom>
                        <a:avLst/>
                        <a:gdLst>
                          <a:gd name="connsiteX0" fmla="*/ 2315 w 2314"/>
                          <a:gd name="connsiteY0" fmla="*/ 0 h 216265"/>
                          <a:gd name="connsiteX1" fmla="*/ 2315 w 2314"/>
                          <a:gd name="connsiteY1" fmla="*/ 214951 h 216265"/>
                          <a:gd name="connsiteX2" fmla="*/ 1162 w 2314"/>
                          <a:gd name="connsiteY2" fmla="*/ 215570 h 216265"/>
                          <a:gd name="connsiteX3" fmla="*/ 0 w 2314"/>
                          <a:gd name="connsiteY3" fmla="*/ 216265 h 216265"/>
                          <a:gd name="connsiteX4" fmla="*/ 0 w 2314"/>
                          <a:gd name="connsiteY4" fmla="*/ 1381 h 216265"/>
                          <a:gd name="connsiteX5" fmla="*/ 1162 w 2314"/>
                          <a:gd name="connsiteY5" fmla="*/ 686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216265">
                            <a:moveTo>
                              <a:pt x="2315" y="0"/>
                            </a:moveTo>
                            <a:lnTo>
                              <a:pt x="2315" y="214951"/>
                            </a:lnTo>
                            <a:lnTo>
                              <a:pt x="1162" y="215570"/>
                            </a:lnTo>
                            <a:lnTo>
                              <a:pt x="0" y="216265"/>
                            </a:lnTo>
                            <a:lnTo>
                              <a:pt x="0" y="1381"/>
                            </a:lnTo>
                            <a:lnTo>
                              <a:pt x="116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78" name="Freeform: Shape 11677">
                        <a:extLst>
                          <a:ext uri="{FF2B5EF4-FFF2-40B4-BE49-F238E27FC236}">
                            <a16:creationId xmlns:a16="http://schemas.microsoft.com/office/drawing/2014/main" id="{5EFFF2BF-C16E-46FF-2F7E-D93141A997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73423" y="1913267"/>
                        <a:ext cx="2219" cy="216188"/>
                      </a:xfrm>
                      <a:custGeom>
                        <a:avLst/>
                        <a:gdLst>
                          <a:gd name="connsiteX0" fmla="*/ 2219 w 2219"/>
                          <a:gd name="connsiteY0" fmla="*/ 0 h 216188"/>
                          <a:gd name="connsiteX1" fmla="*/ 2219 w 2219"/>
                          <a:gd name="connsiteY1" fmla="*/ 214960 h 216188"/>
                          <a:gd name="connsiteX2" fmla="*/ 1153 w 2219"/>
                          <a:gd name="connsiteY2" fmla="*/ 215570 h 216188"/>
                          <a:gd name="connsiteX3" fmla="*/ 0 w 2219"/>
                          <a:gd name="connsiteY3" fmla="*/ 216189 h 216188"/>
                          <a:gd name="connsiteX4" fmla="*/ 0 w 2219"/>
                          <a:gd name="connsiteY4" fmla="*/ 1305 h 216188"/>
                          <a:gd name="connsiteX5" fmla="*/ 1153 w 2219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19" h="216188">
                            <a:moveTo>
                              <a:pt x="2219" y="0"/>
                            </a:moveTo>
                            <a:lnTo>
                              <a:pt x="2219" y="214960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8" name="Graphic 7674">
                      <a:extLst>
                        <a:ext uri="{FF2B5EF4-FFF2-40B4-BE49-F238E27FC236}">
                          <a16:creationId xmlns:a16="http://schemas.microsoft.com/office/drawing/2014/main" id="{A05B3B84-E33A-DE9A-D8FD-6F69EF0FEB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81871" y="1907656"/>
                      <a:ext cx="3457" cy="216960"/>
                      <a:chOff x="16881871" y="1907656"/>
                      <a:chExt cx="3457" cy="216960"/>
                    </a:xfrm>
                    <a:grpFill/>
                  </p:grpSpPr>
                  <p:sp>
                    <p:nvSpPr>
                      <p:cNvPr id="11675" name="Freeform: Shape 11674">
                        <a:extLst>
                          <a:ext uri="{FF2B5EF4-FFF2-40B4-BE49-F238E27FC236}">
                            <a16:creationId xmlns:a16="http://schemas.microsoft.com/office/drawing/2014/main" id="{6B4C40AB-ED59-3A71-BC9A-168D162E4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1871" y="1908352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51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86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51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76" name="Freeform: Shape 11675">
                        <a:extLst>
                          <a:ext uri="{FF2B5EF4-FFF2-40B4-BE49-F238E27FC236}">
                            <a16:creationId xmlns:a16="http://schemas.microsoft.com/office/drawing/2014/main" id="{FA037226-248F-9B37-EC46-CBAD50A5AF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3024" y="1907656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646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81 h 216265"/>
                          <a:gd name="connsiteX5" fmla="*/ 1153 w 2305"/>
                          <a:gd name="connsiteY5" fmla="*/ 695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646"/>
                            </a:lnTo>
                            <a:lnTo>
                              <a:pt x="0" y="216265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39" name="Graphic 7674">
                      <a:extLst>
                        <a:ext uri="{FF2B5EF4-FFF2-40B4-BE49-F238E27FC236}">
                          <a16:creationId xmlns:a16="http://schemas.microsoft.com/office/drawing/2014/main" id="{C7CBFA26-E424-A26F-CA21-3B942237CF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91558" y="1902122"/>
                      <a:ext cx="3381" cy="216884"/>
                      <a:chOff x="16891558" y="1902122"/>
                      <a:chExt cx="3381" cy="216884"/>
                    </a:xfrm>
                    <a:grpFill/>
                  </p:grpSpPr>
                  <p:sp>
                    <p:nvSpPr>
                      <p:cNvPr id="11673" name="Freeform: Shape 11672">
                        <a:extLst>
                          <a:ext uri="{FF2B5EF4-FFF2-40B4-BE49-F238E27FC236}">
                            <a16:creationId xmlns:a16="http://schemas.microsoft.com/office/drawing/2014/main" id="{8B95B652-A78E-24EC-AC88-DC40859D49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1558" y="1902818"/>
                        <a:ext cx="2228" cy="216188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88"/>
                          <a:gd name="connsiteX1" fmla="*/ 2229 w 2228"/>
                          <a:gd name="connsiteY1" fmla="*/ 214874 h 216188"/>
                          <a:gd name="connsiteX2" fmla="*/ 1076 w 2228"/>
                          <a:gd name="connsiteY2" fmla="*/ 215570 h 216188"/>
                          <a:gd name="connsiteX3" fmla="*/ 0 w 2228"/>
                          <a:gd name="connsiteY3" fmla="*/ 216189 h 216188"/>
                          <a:gd name="connsiteX4" fmla="*/ 0 w 2228"/>
                          <a:gd name="connsiteY4" fmla="*/ 1305 h 216188"/>
                          <a:gd name="connsiteX5" fmla="*/ 1076 w 2228"/>
                          <a:gd name="connsiteY5" fmla="*/ 686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88">
                            <a:moveTo>
                              <a:pt x="2229" y="0"/>
                            </a:moveTo>
                            <a:lnTo>
                              <a:pt x="2229" y="214874"/>
                            </a:lnTo>
                            <a:lnTo>
                              <a:pt x="1076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076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74" name="Freeform: Shape 11673">
                        <a:extLst>
                          <a:ext uri="{FF2B5EF4-FFF2-40B4-BE49-F238E27FC236}">
                            <a16:creationId xmlns:a16="http://schemas.microsoft.com/office/drawing/2014/main" id="{B2C47E40-7CA5-0FCE-C783-0246ED8DDB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2635" y="1902122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81 h 216265"/>
                          <a:gd name="connsiteX5" fmla="*/ 1153 w 2305"/>
                          <a:gd name="connsiteY5" fmla="*/ 695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0" name="Graphic 7674">
                      <a:extLst>
                        <a:ext uri="{FF2B5EF4-FFF2-40B4-BE49-F238E27FC236}">
                          <a16:creationId xmlns:a16="http://schemas.microsoft.com/office/drawing/2014/main" id="{8502D504-47BC-B1D3-3B85-4D0E753543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01159" y="1896588"/>
                      <a:ext cx="3381" cy="216884"/>
                      <a:chOff x="16901159" y="1896588"/>
                      <a:chExt cx="3381" cy="216884"/>
                    </a:xfrm>
                    <a:grpFill/>
                  </p:grpSpPr>
                  <p:sp>
                    <p:nvSpPr>
                      <p:cNvPr id="11671" name="Freeform: Shape 11670">
                        <a:extLst>
                          <a:ext uri="{FF2B5EF4-FFF2-40B4-BE49-F238E27FC236}">
                            <a16:creationId xmlns:a16="http://schemas.microsoft.com/office/drawing/2014/main" id="{74D3524F-818A-9A51-CD30-282DE42BAB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01159" y="1897208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51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86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51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72" name="Freeform: Shape 11671">
                        <a:extLst>
                          <a:ext uri="{FF2B5EF4-FFF2-40B4-BE49-F238E27FC236}">
                            <a16:creationId xmlns:a16="http://schemas.microsoft.com/office/drawing/2014/main" id="{37C3E851-ED43-5A29-75A1-A78158E8F6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02312" y="1896588"/>
                        <a:ext cx="2228" cy="216188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88"/>
                          <a:gd name="connsiteX1" fmla="*/ 2229 w 2228"/>
                          <a:gd name="connsiteY1" fmla="*/ 214960 h 216188"/>
                          <a:gd name="connsiteX2" fmla="*/ 1153 w 2228"/>
                          <a:gd name="connsiteY2" fmla="*/ 215570 h 216188"/>
                          <a:gd name="connsiteX3" fmla="*/ 0 w 2228"/>
                          <a:gd name="connsiteY3" fmla="*/ 216189 h 216188"/>
                          <a:gd name="connsiteX4" fmla="*/ 0 w 2228"/>
                          <a:gd name="connsiteY4" fmla="*/ 1305 h 216188"/>
                          <a:gd name="connsiteX5" fmla="*/ 1153 w 2228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88">
                            <a:moveTo>
                              <a:pt x="2229" y="0"/>
                            </a:moveTo>
                            <a:lnTo>
                              <a:pt x="2229" y="214960"/>
                            </a:lnTo>
                            <a:lnTo>
                              <a:pt x="1153" y="215570"/>
                            </a:lnTo>
                            <a:lnTo>
                              <a:pt x="0" y="216189"/>
                            </a:lnTo>
                            <a:lnTo>
                              <a:pt x="0" y="1305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1" name="Graphic 7674">
                      <a:extLst>
                        <a:ext uri="{FF2B5EF4-FFF2-40B4-BE49-F238E27FC236}">
                          <a16:creationId xmlns:a16="http://schemas.microsoft.com/office/drawing/2014/main" id="{425E678B-DA22-EB10-AB5C-D2153C51A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10770" y="1890978"/>
                      <a:ext cx="3457" cy="216960"/>
                      <a:chOff x="16910770" y="1890978"/>
                      <a:chExt cx="3457" cy="216960"/>
                    </a:xfrm>
                    <a:grpFill/>
                  </p:grpSpPr>
                  <p:sp>
                    <p:nvSpPr>
                      <p:cNvPr id="11669" name="Freeform: Shape 11668">
                        <a:extLst>
                          <a:ext uri="{FF2B5EF4-FFF2-40B4-BE49-F238E27FC236}">
                            <a16:creationId xmlns:a16="http://schemas.microsoft.com/office/drawing/2014/main" id="{E4763B84-6912-3B97-7CAF-7F4C58937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10770" y="1891673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10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70" name="Freeform: Shape 11669">
                        <a:extLst>
                          <a:ext uri="{FF2B5EF4-FFF2-40B4-BE49-F238E27FC236}">
                            <a16:creationId xmlns:a16="http://schemas.microsoft.com/office/drawing/2014/main" id="{3504C46B-4A17-D2B0-0150-76DFAEE697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11923" y="1890978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656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95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656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2" name="Graphic 7674">
                      <a:extLst>
                        <a:ext uri="{FF2B5EF4-FFF2-40B4-BE49-F238E27FC236}">
                          <a16:creationId xmlns:a16="http://schemas.microsoft.com/office/drawing/2014/main" id="{DE0B4F13-A465-1B2A-D7EA-3016F17AD3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20448" y="1885444"/>
                      <a:ext cx="3381" cy="216884"/>
                      <a:chOff x="16920448" y="1885444"/>
                      <a:chExt cx="3381" cy="216884"/>
                    </a:xfrm>
                    <a:grpFill/>
                  </p:grpSpPr>
                  <p:sp>
                    <p:nvSpPr>
                      <p:cNvPr id="11667" name="Freeform: Shape 11666">
                        <a:extLst>
                          <a:ext uri="{FF2B5EF4-FFF2-40B4-BE49-F238E27FC236}">
                            <a16:creationId xmlns:a16="http://schemas.microsoft.com/office/drawing/2014/main" id="{A70791D2-72C2-6772-0A70-DA0DD659D6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20448" y="1886140"/>
                        <a:ext cx="2228" cy="216188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88"/>
                          <a:gd name="connsiteX1" fmla="*/ 2229 w 2228"/>
                          <a:gd name="connsiteY1" fmla="*/ 214884 h 216188"/>
                          <a:gd name="connsiteX2" fmla="*/ 1076 w 2228"/>
                          <a:gd name="connsiteY2" fmla="*/ 215570 h 216188"/>
                          <a:gd name="connsiteX3" fmla="*/ 0 w 2228"/>
                          <a:gd name="connsiteY3" fmla="*/ 216189 h 216188"/>
                          <a:gd name="connsiteX4" fmla="*/ 0 w 2228"/>
                          <a:gd name="connsiteY4" fmla="*/ 1229 h 216188"/>
                          <a:gd name="connsiteX5" fmla="*/ 1076 w 2228"/>
                          <a:gd name="connsiteY5" fmla="*/ 610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88">
                            <a:moveTo>
                              <a:pt x="2229" y="0"/>
                            </a:moveTo>
                            <a:lnTo>
                              <a:pt x="2229" y="214884"/>
                            </a:lnTo>
                            <a:lnTo>
                              <a:pt x="1076" y="215570"/>
                            </a:lnTo>
                            <a:lnTo>
                              <a:pt x="0" y="216189"/>
                            </a:lnTo>
                            <a:lnTo>
                              <a:pt x="0" y="1229"/>
                            </a:lnTo>
                            <a:lnTo>
                              <a:pt x="1076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68" name="Freeform: Shape 11667">
                        <a:extLst>
                          <a:ext uri="{FF2B5EF4-FFF2-40B4-BE49-F238E27FC236}">
                            <a16:creationId xmlns:a16="http://schemas.microsoft.com/office/drawing/2014/main" id="{CB0F6750-32A4-3FC0-58FF-B3BF4141A1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21524" y="1885444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579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95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579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3" name="Graphic 7674">
                      <a:extLst>
                        <a:ext uri="{FF2B5EF4-FFF2-40B4-BE49-F238E27FC236}">
                          <a16:creationId xmlns:a16="http://schemas.microsoft.com/office/drawing/2014/main" id="{6C8E0197-C95E-EAE5-75AA-9E520FB4CA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30058" y="1879910"/>
                      <a:ext cx="3381" cy="216884"/>
                      <a:chOff x="16930058" y="1879910"/>
                      <a:chExt cx="3381" cy="216884"/>
                    </a:xfrm>
                    <a:grpFill/>
                  </p:grpSpPr>
                  <p:sp>
                    <p:nvSpPr>
                      <p:cNvPr id="11665" name="Freeform: Shape 11664">
                        <a:extLst>
                          <a:ext uri="{FF2B5EF4-FFF2-40B4-BE49-F238E27FC236}">
                            <a16:creationId xmlns:a16="http://schemas.microsoft.com/office/drawing/2014/main" id="{B21A058B-78F1-9835-63D6-5F88314668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30058" y="1880529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960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10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960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66" name="Freeform: Shape 11665">
                        <a:extLst>
                          <a:ext uri="{FF2B5EF4-FFF2-40B4-BE49-F238E27FC236}">
                            <a16:creationId xmlns:a16="http://schemas.microsoft.com/office/drawing/2014/main" id="{00DB13C1-0C3B-AAA7-6746-915E60FAE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31211" y="1879910"/>
                        <a:ext cx="2228" cy="216188"/>
                      </a:xfrm>
                      <a:custGeom>
                        <a:avLst/>
                        <a:gdLst>
                          <a:gd name="connsiteX0" fmla="*/ 2229 w 2228"/>
                          <a:gd name="connsiteY0" fmla="*/ 0 h 216188"/>
                          <a:gd name="connsiteX1" fmla="*/ 2229 w 2228"/>
                          <a:gd name="connsiteY1" fmla="*/ 214960 h 216188"/>
                          <a:gd name="connsiteX2" fmla="*/ 1153 w 2228"/>
                          <a:gd name="connsiteY2" fmla="*/ 215579 h 216188"/>
                          <a:gd name="connsiteX3" fmla="*/ 0 w 2228"/>
                          <a:gd name="connsiteY3" fmla="*/ 216189 h 216188"/>
                          <a:gd name="connsiteX4" fmla="*/ 0 w 2228"/>
                          <a:gd name="connsiteY4" fmla="*/ 1229 h 216188"/>
                          <a:gd name="connsiteX5" fmla="*/ 1153 w 2228"/>
                          <a:gd name="connsiteY5" fmla="*/ 619 h 216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216188">
                            <a:moveTo>
                              <a:pt x="2229" y="0"/>
                            </a:moveTo>
                            <a:lnTo>
                              <a:pt x="2229" y="214960"/>
                            </a:lnTo>
                            <a:lnTo>
                              <a:pt x="1153" y="215579"/>
                            </a:lnTo>
                            <a:lnTo>
                              <a:pt x="0" y="216189"/>
                            </a:lnTo>
                            <a:lnTo>
                              <a:pt x="0" y="1229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4" name="Graphic 7674">
                      <a:extLst>
                        <a:ext uri="{FF2B5EF4-FFF2-40B4-BE49-F238E27FC236}">
                          <a16:creationId xmlns:a16="http://schemas.microsoft.com/office/drawing/2014/main" id="{F5F75E11-3B77-D147-15CA-3DF160C1C5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39669" y="1874919"/>
                      <a:ext cx="3457" cy="216341"/>
                      <a:chOff x="16939669" y="1874919"/>
                      <a:chExt cx="3457" cy="216341"/>
                    </a:xfrm>
                    <a:grpFill/>
                  </p:grpSpPr>
                  <p:sp>
                    <p:nvSpPr>
                      <p:cNvPr id="11663" name="Freeform: Shape 11662">
                        <a:extLst>
                          <a:ext uri="{FF2B5EF4-FFF2-40B4-BE49-F238E27FC236}">
                            <a16:creationId xmlns:a16="http://schemas.microsoft.com/office/drawing/2014/main" id="{21543A68-1602-18D3-18BF-6F1034166A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39669" y="1874995"/>
                        <a:ext cx="2305" cy="216265"/>
                      </a:xfrm>
                      <a:custGeom>
                        <a:avLst/>
                        <a:gdLst>
                          <a:gd name="connsiteX0" fmla="*/ 2305 w 2305"/>
                          <a:gd name="connsiteY0" fmla="*/ 0 h 216265"/>
                          <a:gd name="connsiteX1" fmla="*/ 2305 w 2305"/>
                          <a:gd name="connsiteY1" fmla="*/ 214884 h 216265"/>
                          <a:gd name="connsiteX2" fmla="*/ 1153 w 2305"/>
                          <a:gd name="connsiteY2" fmla="*/ 215570 h 216265"/>
                          <a:gd name="connsiteX3" fmla="*/ 0 w 2305"/>
                          <a:gd name="connsiteY3" fmla="*/ 216265 h 216265"/>
                          <a:gd name="connsiteX4" fmla="*/ 0 w 2305"/>
                          <a:gd name="connsiteY4" fmla="*/ 1305 h 216265"/>
                          <a:gd name="connsiteX5" fmla="*/ 1153 w 2305"/>
                          <a:gd name="connsiteY5" fmla="*/ 610 h 216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216265">
                            <a:moveTo>
                              <a:pt x="2305" y="0"/>
                            </a:moveTo>
                            <a:lnTo>
                              <a:pt x="2305" y="214884"/>
                            </a:lnTo>
                            <a:lnTo>
                              <a:pt x="1153" y="215570"/>
                            </a:lnTo>
                            <a:lnTo>
                              <a:pt x="0" y="216265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64" name="Freeform: Shape 11663">
                        <a:extLst>
                          <a:ext uri="{FF2B5EF4-FFF2-40B4-BE49-F238E27FC236}">
                            <a16:creationId xmlns:a16="http://schemas.microsoft.com/office/drawing/2014/main" id="{5D14827C-A068-C1A8-36F2-2BA42DFCC9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40821" y="1874919"/>
                        <a:ext cx="2305" cy="215645"/>
                      </a:xfrm>
                      <a:custGeom>
                        <a:avLst/>
                        <a:gdLst>
                          <a:gd name="connsiteX0" fmla="*/ 2305 w 2305"/>
                          <a:gd name="connsiteY0" fmla="*/ 35509 h 215645"/>
                          <a:gd name="connsiteX1" fmla="*/ 2305 w 2305"/>
                          <a:gd name="connsiteY1" fmla="*/ 214341 h 215645"/>
                          <a:gd name="connsiteX2" fmla="*/ 1153 w 2305"/>
                          <a:gd name="connsiteY2" fmla="*/ 214960 h 215645"/>
                          <a:gd name="connsiteX3" fmla="*/ 0 w 2305"/>
                          <a:gd name="connsiteY3" fmla="*/ 215646 h 215645"/>
                          <a:gd name="connsiteX4" fmla="*/ 0 w 2305"/>
                          <a:gd name="connsiteY4" fmla="*/ 686 h 215645"/>
                          <a:gd name="connsiteX5" fmla="*/ 1153 w 2305"/>
                          <a:gd name="connsiteY5" fmla="*/ 76 h 215645"/>
                          <a:gd name="connsiteX6" fmla="*/ 1229 w 2305"/>
                          <a:gd name="connsiteY6" fmla="*/ 0 h 215645"/>
                          <a:gd name="connsiteX7" fmla="*/ 1229 w 2305"/>
                          <a:gd name="connsiteY7" fmla="*/ 36119 h 2156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05" h="215645">
                            <a:moveTo>
                              <a:pt x="2305" y="35509"/>
                            </a:moveTo>
                            <a:lnTo>
                              <a:pt x="2305" y="214341"/>
                            </a:lnTo>
                            <a:lnTo>
                              <a:pt x="1153" y="214960"/>
                            </a:lnTo>
                            <a:lnTo>
                              <a:pt x="0" y="215646"/>
                            </a:lnTo>
                            <a:lnTo>
                              <a:pt x="0" y="686"/>
                            </a:lnTo>
                            <a:lnTo>
                              <a:pt x="1153" y="76"/>
                            </a:lnTo>
                            <a:lnTo>
                              <a:pt x="1229" y="0"/>
                            </a:lnTo>
                            <a:lnTo>
                              <a:pt x="1229" y="361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5" name="Graphic 7674">
                      <a:extLst>
                        <a:ext uri="{FF2B5EF4-FFF2-40B4-BE49-F238E27FC236}">
                          <a16:creationId xmlns:a16="http://schemas.microsoft.com/office/drawing/2014/main" id="{32C898C1-F305-9CCC-54A4-A7DBD0A91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49347" y="1904894"/>
                      <a:ext cx="3381" cy="180755"/>
                      <a:chOff x="16949347" y="1904894"/>
                      <a:chExt cx="3381" cy="180755"/>
                    </a:xfrm>
                    <a:grpFill/>
                  </p:grpSpPr>
                  <p:sp>
                    <p:nvSpPr>
                      <p:cNvPr id="11661" name="Freeform: Shape 11660">
                        <a:extLst>
                          <a:ext uri="{FF2B5EF4-FFF2-40B4-BE49-F238E27FC236}">
                            <a16:creationId xmlns:a16="http://schemas.microsoft.com/office/drawing/2014/main" id="{3E72C0B2-7EF0-849E-7430-8376168FAB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49347" y="1905504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076 w 2228"/>
                          <a:gd name="connsiteY2" fmla="*/ 179527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076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62" name="Freeform: Shape 11661">
                        <a:extLst>
                          <a:ext uri="{FF2B5EF4-FFF2-40B4-BE49-F238E27FC236}">
                            <a16:creationId xmlns:a16="http://schemas.microsoft.com/office/drawing/2014/main" id="{AE5908A7-6BAA-1013-5315-8E2FA78C5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0423" y="1904894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6" name="Graphic 7674">
                      <a:extLst>
                        <a:ext uri="{FF2B5EF4-FFF2-40B4-BE49-F238E27FC236}">
                          <a16:creationId xmlns:a16="http://schemas.microsoft.com/office/drawing/2014/main" id="{B6E4CA57-2CA0-DBA5-7906-03B8566D48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58957" y="1899360"/>
                      <a:ext cx="3381" cy="180755"/>
                      <a:chOff x="16958957" y="1899360"/>
                      <a:chExt cx="3381" cy="180755"/>
                    </a:xfrm>
                    <a:grpFill/>
                  </p:grpSpPr>
                  <p:sp>
                    <p:nvSpPr>
                      <p:cNvPr id="11659" name="Freeform: Shape 11658">
                        <a:extLst>
                          <a:ext uri="{FF2B5EF4-FFF2-40B4-BE49-F238E27FC236}">
                            <a16:creationId xmlns:a16="http://schemas.microsoft.com/office/drawing/2014/main" id="{53623EFF-13F8-F54C-36BE-B30FD2645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8957" y="1899970"/>
                        <a:ext cx="2304" cy="18014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46"/>
                          <a:gd name="connsiteX1" fmla="*/ 2305 w 2304"/>
                          <a:gd name="connsiteY1" fmla="*/ 178765 h 180146"/>
                          <a:gd name="connsiteX2" fmla="*/ 1152 w 2304"/>
                          <a:gd name="connsiteY2" fmla="*/ 179451 h 180146"/>
                          <a:gd name="connsiteX3" fmla="*/ 0 w 2304"/>
                          <a:gd name="connsiteY3" fmla="*/ 180146 h 180146"/>
                          <a:gd name="connsiteX4" fmla="*/ 0 w 2304"/>
                          <a:gd name="connsiteY4" fmla="*/ 1305 h 180146"/>
                          <a:gd name="connsiteX5" fmla="*/ 1152 w 2304"/>
                          <a:gd name="connsiteY5" fmla="*/ 619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46">
                            <a:moveTo>
                              <a:pt x="2305" y="0"/>
                            </a:moveTo>
                            <a:lnTo>
                              <a:pt x="2305" y="178765"/>
                            </a:lnTo>
                            <a:lnTo>
                              <a:pt x="1152" y="179451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152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60" name="Freeform: Shape 11659">
                        <a:extLst>
                          <a:ext uri="{FF2B5EF4-FFF2-40B4-BE49-F238E27FC236}">
                            <a16:creationId xmlns:a16="http://schemas.microsoft.com/office/drawing/2014/main" id="{C72CB7C6-F64D-D860-4477-DFA84AE88F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60110" y="1899360"/>
                        <a:ext cx="2228" cy="180060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060"/>
                          <a:gd name="connsiteX1" fmla="*/ 2229 w 2228"/>
                          <a:gd name="connsiteY1" fmla="*/ 178756 h 180060"/>
                          <a:gd name="connsiteX2" fmla="*/ 1153 w 2228"/>
                          <a:gd name="connsiteY2" fmla="*/ 179375 h 180060"/>
                          <a:gd name="connsiteX3" fmla="*/ 0 w 2228"/>
                          <a:gd name="connsiteY3" fmla="*/ 180061 h 180060"/>
                          <a:gd name="connsiteX4" fmla="*/ 0 w 2228"/>
                          <a:gd name="connsiteY4" fmla="*/ 1229 h 180060"/>
                          <a:gd name="connsiteX5" fmla="*/ 1153 w 2228"/>
                          <a:gd name="connsiteY5" fmla="*/ 610 h 180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060">
                            <a:moveTo>
                              <a:pt x="2229" y="0"/>
                            </a:moveTo>
                            <a:lnTo>
                              <a:pt x="2229" y="178756"/>
                            </a:lnTo>
                            <a:lnTo>
                              <a:pt x="1153" y="179375"/>
                            </a:lnTo>
                            <a:lnTo>
                              <a:pt x="0" y="180061"/>
                            </a:lnTo>
                            <a:lnTo>
                              <a:pt x="0" y="1229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7" name="Graphic 7674">
                      <a:extLst>
                        <a:ext uri="{FF2B5EF4-FFF2-40B4-BE49-F238E27FC236}">
                          <a16:creationId xmlns:a16="http://schemas.microsoft.com/office/drawing/2014/main" id="{224EE77B-2A5A-0BB1-15EE-FF51C4A2B4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68558" y="1893750"/>
                      <a:ext cx="3457" cy="180832"/>
                      <a:chOff x="16968558" y="1893750"/>
                      <a:chExt cx="3457" cy="180832"/>
                    </a:xfrm>
                    <a:grpFill/>
                  </p:grpSpPr>
                  <p:sp>
                    <p:nvSpPr>
                      <p:cNvPr id="11657" name="Freeform: Shape 11656">
                        <a:extLst>
                          <a:ext uri="{FF2B5EF4-FFF2-40B4-BE49-F238E27FC236}">
                            <a16:creationId xmlns:a16="http://schemas.microsoft.com/office/drawing/2014/main" id="{D9E3C62C-8199-47DE-5113-5592166EB6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68558" y="1894360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22"/>
                          <a:gd name="connsiteX1" fmla="*/ 2305 w 2305"/>
                          <a:gd name="connsiteY1" fmla="*/ 178841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80223 h 180222"/>
                          <a:gd name="connsiteX4" fmla="*/ 0 w 2305"/>
                          <a:gd name="connsiteY4" fmla="*/ 1381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58" name="Freeform: Shape 11657">
                        <a:extLst>
                          <a:ext uri="{FF2B5EF4-FFF2-40B4-BE49-F238E27FC236}">
                            <a16:creationId xmlns:a16="http://schemas.microsoft.com/office/drawing/2014/main" id="{16DEEC14-EA7B-7E6C-A082-FFB9D1EDD4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69711" y="1893750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36"/>
                          <a:gd name="connsiteX1" fmla="*/ 2305 w 2304"/>
                          <a:gd name="connsiteY1" fmla="*/ 178832 h 180136"/>
                          <a:gd name="connsiteX2" fmla="*/ 1153 w 2304"/>
                          <a:gd name="connsiteY2" fmla="*/ 179451 h 180136"/>
                          <a:gd name="connsiteX3" fmla="*/ 0 w 2304"/>
                          <a:gd name="connsiteY3" fmla="*/ 180137 h 180136"/>
                          <a:gd name="connsiteX4" fmla="*/ 0 w 2304"/>
                          <a:gd name="connsiteY4" fmla="*/ 1305 h 180136"/>
                          <a:gd name="connsiteX5" fmla="*/ 1153 w 2304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8" name="Graphic 7674">
                      <a:extLst>
                        <a:ext uri="{FF2B5EF4-FFF2-40B4-BE49-F238E27FC236}">
                          <a16:creationId xmlns:a16="http://schemas.microsoft.com/office/drawing/2014/main" id="{2F382B94-5C95-8163-E66A-9111A65CB4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78245" y="1888216"/>
                      <a:ext cx="3381" cy="180755"/>
                      <a:chOff x="16978245" y="1888216"/>
                      <a:chExt cx="3381" cy="180755"/>
                    </a:xfrm>
                    <a:grpFill/>
                  </p:grpSpPr>
                  <p:sp>
                    <p:nvSpPr>
                      <p:cNvPr id="11655" name="Freeform: Shape 11654">
                        <a:extLst>
                          <a:ext uri="{FF2B5EF4-FFF2-40B4-BE49-F238E27FC236}">
                            <a16:creationId xmlns:a16="http://schemas.microsoft.com/office/drawing/2014/main" id="{F0336760-ED44-A816-61D8-D53A40BC4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78245" y="1888826"/>
                        <a:ext cx="2228" cy="18014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46"/>
                          <a:gd name="connsiteX1" fmla="*/ 2229 w 2228"/>
                          <a:gd name="connsiteY1" fmla="*/ 178841 h 180146"/>
                          <a:gd name="connsiteX2" fmla="*/ 1076 w 2228"/>
                          <a:gd name="connsiteY2" fmla="*/ 179527 h 180146"/>
                          <a:gd name="connsiteX3" fmla="*/ 0 w 2228"/>
                          <a:gd name="connsiteY3" fmla="*/ 180146 h 180146"/>
                          <a:gd name="connsiteX4" fmla="*/ 0 w 2228"/>
                          <a:gd name="connsiteY4" fmla="*/ 1305 h 180146"/>
                          <a:gd name="connsiteX5" fmla="*/ 1076 w 2228"/>
                          <a:gd name="connsiteY5" fmla="*/ 695 h 1801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46">
                            <a:moveTo>
                              <a:pt x="2229" y="0"/>
                            </a:moveTo>
                            <a:lnTo>
                              <a:pt x="2229" y="178841"/>
                            </a:lnTo>
                            <a:lnTo>
                              <a:pt x="1076" y="179527"/>
                            </a:lnTo>
                            <a:lnTo>
                              <a:pt x="0" y="180146"/>
                            </a:lnTo>
                            <a:lnTo>
                              <a:pt x="0" y="1305"/>
                            </a:lnTo>
                            <a:lnTo>
                              <a:pt x="1076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56" name="Freeform: Shape 11655">
                        <a:extLst>
                          <a:ext uri="{FF2B5EF4-FFF2-40B4-BE49-F238E27FC236}">
                            <a16:creationId xmlns:a16="http://schemas.microsoft.com/office/drawing/2014/main" id="{D32E9B51-FB7D-48A6-C0EA-F358CED8D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79322" y="1888216"/>
                        <a:ext cx="2304" cy="180136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136"/>
                          <a:gd name="connsiteX1" fmla="*/ 2305 w 2304"/>
                          <a:gd name="connsiteY1" fmla="*/ 178756 h 180136"/>
                          <a:gd name="connsiteX2" fmla="*/ 1152 w 2304"/>
                          <a:gd name="connsiteY2" fmla="*/ 179451 h 180136"/>
                          <a:gd name="connsiteX3" fmla="*/ 0 w 2304"/>
                          <a:gd name="connsiteY3" fmla="*/ 180137 h 180136"/>
                          <a:gd name="connsiteX4" fmla="*/ 0 w 2304"/>
                          <a:gd name="connsiteY4" fmla="*/ 1305 h 180136"/>
                          <a:gd name="connsiteX5" fmla="*/ 1152 w 2304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136">
                            <a:moveTo>
                              <a:pt x="2305" y="0"/>
                            </a:moveTo>
                            <a:lnTo>
                              <a:pt x="2305" y="178756"/>
                            </a:lnTo>
                            <a:lnTo>
                              <a:pt x="1152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2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49" name="Graphic 7674">
                      <a:extLst>
                        <a:ext uri="{FF2B5EF4-FFF2-40B4-BE49-F238E27FC236}">
                          <a16:creationId xmlns:a16="http://schemas.microsoft.com/office/drawing/2014/main" id="{BD0336D4-1F64-58FA-4AF6-A571DE0972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87856" y="1882606"/>
                      <a:ext cx="3381" cy="180832"/>
                      <a:chOff x="16987856" y="1882606"/>
                      <a:chExt cx="3381" cy="180832"/>
                    </a:xfrm>
                    <a:grpFill/>
                  </p:grpSpPr>
                  <p:sp>
                    <p:nvSpPr>
                      <p:cNvPr id="11653" name="Freeform: Shape 11652">
                        <a:extLst>
                          <a:ext uri="{FF2B5EF4-FFF2-40B4-BE49-F238E27FC236}">
                            <a16:creationId xmlns:a16="http://schemas.microsoft.com/office/drawing/2014/main" id="{D8E28635-CD30-18A7-AF17-85C765F5A6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87856" y="1883215"/>
                        <a:ext cx="2304" cy="180222"/>
                      </a:xfrm>
                      <a:custGeom>
                        <a:avLst/>
                        <a:gdLst>
                          <a:gd name="connsiteX0" fmla="*/ 2305 w 2304"/>
                          <a:gd name="connsiteY0" fmla="*/ 0 h 180222"/>
                          <a:gd name="connsiteX1" fmla="*/ 2305 w 2304"/>
                          <a:gd name="connsiteY1" fmla="*/ 178841 h 180222"/>
                          <a:gd name="connsiteX2" fmla="*/ 1153 w 2304"/>
                          <a:gd name="connsiteY2" fmla="*/ 179527 h 180222"/>
                          <a:gd name="connsiteX3" fmla="*/ 0 w 2304"/>
                          <a:gd name="connsiteY3" fmla="*/ 180223 h 180222"/>
                          <a:gd name="connsiteX4" fmla="*/ 0 w 2304"/>
                          <a:gd name="connsiteY4" fmla="*/ 1381 h 180222"/>
                          <a:gd name="connsiteX5" fmla="*/ 1153 w 2304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80222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8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54" name="Freeform: Shape 11653">
                        <a:extLst>
                          <a:ext uri="{FF2B5EF4-FFF2-40B4-BE49-F238E27FC236}">
                            <a16:creationId xmlns:a16="http://schemas.microsoft.com/office/drawing/2014/main" id="{C334E9CA-69AB-7118-00A8-1E4BC9A12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89009" y="1882606"/>
                        <a:ext cx="2228" cy="180136"/>
                      </a:xfrm>
                      <a:custGeom>
                        <a:avLst/>
                        <a:gdLst>
                          <a:gd name="connsiteX0" fmla="*/ 2229 w 2228"/>
                          <a:gd name="connsiteY0" fmla="*/ 0 h 180136"/>
                          <a:gd name="connsiteX1" fmla="*/ 2229 w 2228"/>
                          <a:gd name="connsiteY1" fmla="*/ 178832 h 180136"/>
                          <a:gd name="connsiteX2" fmla="*/ 1152 w 2228"/>
                          <a:gd name="connsiteY2" fmla="*/ 179451 h 180136"/>
                          <a:gd name="connsiteX3" fmla="*/ 0 w 2228"/>
                          <a:gd name="connsiteY3" fmla="*/ 180137 h 180136"/>
                          <a:gd name="connsiteX4" fmla="*/ 0 w 2228"/>
                          <a:gd name="connsiteY4" fmla="*/ 1305 h 180136"/>
                          <a:gd name="connsiteX5" fmla="*/ 1152 w 2228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80136">
                            <a:moveTo>
                              <a:pt x="2229" y="0"/>
                            </a:moveTo>
                            <a:lnTo>
                              <a:pt x="2229" y="178832"/>
                            </a:lnTo>
                            <a:lnTo>
                              <a:pt x="1152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2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650" name="Graphic 7674">
                      <a:extLst>
                        <a:ext uri="{FF2B5EF4-FFF2-40B4-BE49-F238E27FC236}">
                          <a16:creationId xmlns:a16="http://schemas.microsoft.com/office/drawing/2014/main" id="{A7AEC804-9DB7-66BF-1169-F66BDE67F7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97457" y="1877072"/>
                      <a:ext cx="3457" cy="180832"/>
                      <a:chOff x="16997457" y="1877072"/>
                      <a:chExt cx="3457" cy="180832"/>
                    </a:xfrm>
                    <a:grpFill/>
                  </p:grpSpPr>
                  <p:sp>
                    <p:nvSpPr>
                      <p:cNvPr id="11651" name="Freeform: Shape 11650">
                        <a:extLst>
                          <a:ext uri="{FF2B5EF4-FFF2-40B4-BE49-F238E27FC236}">
                            <a16:creationId xmlns:a16="http://schemas.microsoft.com/office/drawing/2014/main" id="{B96C26AA-0ED3-792F-5C40-CCAA84C68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97457" y="1877681"/>
                        <a:ext cx="2305" cy="180222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222"/>
                          <a:gd name="connsiteX1" fmla="*/ 2305 w 2305"/>
                          <a:gd name="connsiteY1" fmla="*/ 178841 h 180222"/>
                          <a:gd name="connsiteX2" fmla="*/ 1153 w 2305"/>
                          <a:gd name="connsiteY2" fmla="*/ 179527 h 180222"/>
                          <a:gd name="connsiteX3" fmla="*/ 0 w 2305"/>
                          <a:gd name="connsiteY3" fmla="*/ 180223 h 180222"/>
                          <a:gd name="connsiteX4" fmla="*/ 0 w 2305"/>
                          <a:gd name="connsiteY4" fmla="*/ 1391 h 180222"/>
                          <a:gd name="connsiteX5" fmla="*/ 1153 w 2305"/>
                          <a:gd name="connsiteY5" fmla="*/ 695 h 180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222">
                            <a:moveTo>
                              <a:pt x="2305" y="0"/>
                            </a:moveTo>
                            <a:lnTo>
                              <a:pt x="2305" y="178841"/>
                            </a:lnTo>
                            <a:lnTo>
                              <a:pt x="1153" y="179527"/>
                            </a:lnTo>
                            <a:lnTo>
                              <a:pt x="0" y="180223"/>
                            </a:lnTo>
                            <a:lnTo>
                              <a:pt x="0" y="1391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652" name="Freeform: Shape 11651">
                        <a:extLst>
                          <a:ext uri="{FF2B5EF4-FFF2-40B4-BE49-F238E27FC236}">
                            <a16:creationId xmlns:a16="http://schemas.microsoft.com/office/drawing/2014/main" id="{832747C1-34A1-D83C-0D35-66699010DE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98610" y="1877072"/>
                        <a:ext cx="2305" cy="180136"/>
                      </a:xfrm>
                      <a:custGeom>
                        <a:avLst/>
                        <a:gdLst>
                          <a:gd name="connsiteX0" fmla="*/ 2305 w 2305"/>
                          <a:gd name="connsiteY0" fmla="*/ 0 h 180136"/>
                          <a:gd name="connsiteX1" fmla="*/ 2305 w 2305"/>
                          <a:gd name="connsiteY1" fmla="*/ 178832 h 180136"/>
                          <a:gd name="connsiteX2" fmla="*/ 1153 w 2305"/>
                          <a:gd name="connsiteY2" fmla="*/ 179451 h 180136"/>
                          <a:gd name="connsiteX3" fmla="*/ 0 w 2305"/>
                          <a:gd name="connsiteY3" fmla="*/ 180137 h 180136"/>
                          <a:gd name="connsiteX4" fmla="*/ 0 w 2305"/>
                          <a:gd name="connsiteY4" fmla="*/ 1305 h 180136"/>
                          <a:gd name="connsiteX5" fmla="*/ 1153 w 2305"/>
                          <a:gd name="connsiteY5" fmla="*/ 610 h 1801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80136">
                            <a:moveTo>
                              <a:pt x="2305" y="0"/>
                            </a:moveTo>
                            <a:lnTo>
                              <a:pt x="2305" y="178832"/>
                            </a:lnTo>
                            <a:lnTo>
                              <a:pt x="1153" y="179451"/>
                            </a:lnTo>
                            <a:lnTo>
                              <a:pt x="0" y="180137"/>
                            </a:lnTo>
                            <a:lnTo>
                              <a:pt x="0" y="1305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07" name="Graphic 7674">
                    <a:extLst>
                      <a:ext uri="{FF2B5EF4-FFF2-40B4-BE49-F238E27FC236}">
                        <a16:creationId xmlns:a16="http://schemas.microsoft.com/office/drawing/2014/main" id="{599FFB4E-1046-D2C5-2411-A032371B088B}"/>
                      </a:ext>
                    </a:extLst>
                  </p:cNvPr>
                  <p:cNvGrpSpPr/>
                  <p:nvPr/>
                </p:nvGrpSpPr>
                <p:grpSpPr>
                  <a:xfrm>
                    <a:off x="1500534" y="3665273"/>
                    <a:ext cx="69453" cy="106081"/>
                    <a:chOff x="16313334" y="2253404"/>
                    <a:chExt cx="77266" cy="118014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1300" name="Graphic 7674">
                      <a:extLst>
                        <a:ext uri="{FF2B5EF4-FFF2-40B4-BE49-F238E27FC236}">
                          <a16:creationId xmlns:a16="http://schemas.microsoft.com/office/drawing/2014/main" id="{A67FAFB3-F221-344C-89EB-90EAFE2189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3334" y="2255119"/>
                      <a:ext cx="74294" cy="112871"/>
                      <a:chOff x="16313334" y="2255119"/>
                      <a:chExt cx="74294" cy="112871"/>
                    </a:xfrm>
                    <a:grpFill/>
                  </p:grpSpPr>
                  <p:sp>
                    <p:nvSpPr>
                      <p:cNvPr id="11538" name="Freeform: Shape 11537">
                        <a:extLst>
                          <a:ext uri="{FF2B5EF4-FFF2-40B4-BE49-F238E27FC236}">
                            <a16:creationId xmlns:a16="http://schemas.microsoft.com/office/drawing/2014/main" id="{9E77D022-C9E9-3F24-EC0D-DED27E114C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334" y="2255119"/>
                        <a:ext cx="74294" cy="112871"/>
                      </a:xfrm>
                      <a:custGeom>
                        <a:avLst/>
                        <a:gdLst>
                          <a:gd name="connsiteX0" fmla="*/ 0 w 74294"/>
                          <a:gd name="connsiteY0" fmla="*/ 112871 h 112871"/>
                          <a:gd name="connsiteX1" fmla="*/ 74295 w 74294"/>
                          <a:gd name="connsiteY1" fmla="*/ 69980 h 112871"/>
                          <a:gd name="connsiteX2" fmla="*/ 74295 w 74294"/>
                          <a:gd name="connsiteY2" fmla="*/ 0 h 112871"/>
                          <a:gd name="connsiteX3" fmla="*/ 0 w 74294"/>
                          <a:gd name="connsiteY3" fmla="*/ 42891 h 112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4294" h="112871">
                            <a:moveTo>
                              <a:pt x="0" y="112871"/>
                            </a:moveTo>
                            <a:lnTo>
                              <a:pt x="74295" y="69980"/>
                            </a:lnTo>
                            <a:lnTo>
                              <a:pt x="74295" y="0"/>
                            </a:lnTo>
                            <a:lnTo>
                              <a:pt x="0" y="4289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9" name="Freeform: Shape 11538">
                        <a:extLst>
                          <a:ext uri="{FF2B5EF4-FFF2-40B4-BE49-F238E27FC236}">
                            <a16:creationId xmlns:a16="http://schemas.microsoft.com/office/drawing/2014/main" id="{23812A1B-C0F3-BC76-E712-3B11E73EA7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57910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0" name="Freeform: Shape 11539">
                        <a:extLst>
                          <a:ext uri="{FF2B5EF4-FFF2-40B4-BE49-F238E27FC236}">
                            <a16:creationId xmlns:a16="http://schemas.microsoft.com/office/drawing/2014/main" id="{6EEFF759-8B57-A5EB-173C-C10C28A811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1440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1" name="Freeform: Shape 11540">
                        <a:extLst>
                          <a:ext uri="{FF2B5EF4-FFF2-40B4-BE49-F238E27FC236}">
                            <a16:creationId xmlns:a16="http://schemas.microsoft.com/office/drawing/2014/main" id="{AC38C398-E5A5-A885-973C-98224327D4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1440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2" name="Freeform: Shape 11541">
                        <a:extLst>
                          <a:ext uri="{FF2B5EF4-FFF2-40B4-BE49-F238E27FC236}">
                            <a16:creationId xmlns:a16="http://schemas.microsoft.com/office/drawing/2014/main" id="{55647F2C-EAEB-1391-E1F2-872FD50BD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2315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3" name="Freeform: Shape 11542">
                        <a:extLst>
                          <a:ext uri="{FF2B5EF4-FFF2-40B4-BE49-F238E27FC236}">
                            <a16:creationId xmlns:a16="http://schemas.microsoft.com/office/drawing/2014/main" id="{77DC2B64-4FB1-671F-1496-BE8BCAFE97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0459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4" name="Freeform: Shape 11543">
                        <a:extLst>
                          <a:ext uri="{FF2B5EF4-FFF2-40B4-BE49-F238E27FC236}">
                            <a16:creationId xmlns:a16="http://schemas.microsoft.com/office/drawing/2014/main" id="{B7C0DA93-15FF-8316-2909-B6346604D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9467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5" name="Freeform: Shape 11544">
                        <a:extLst>
                          <a:ext uri="{FF2B5EF4-FFF2-40B4-BE49-F238E27FC236}">
                            <a16:creationId xmlns:a16="http://schemas.microsoft.com/office/drawing/2014/main" id="{D7FE8FA2-3AF0-C6D6-00AD-E85780D240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8491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6" name="Freeform: Shape 11545">
                        <a:extLst>
                          <a:ext uri="{FF2B5EF4-FFF2-40B4-BE49-F238E27FC236}">
                            <a16:creationId xmlns:a16="http://schemas.microsoft.com/office/drawing/2014/main" id="{6B4E118F-16F7-5DBF-4345-2AAB40FF3A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7412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7" name="Freeform: Shape 11546">
                        <a:extLst>
                          <a:ext uri="{FF2B5EF4-FFF2-40B4-BE49-F238E27FC236}">
                            <a16:creationId xmlns:a16="http://schemas.microsoft.com/office/drawing/2014/main" id="{C53876B8-6690-2124-FCEC-862869C95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6546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8" name="Freeform: Shape 11547">
                        <a:extLst>
                          <a:ext uri="{FF2B5EF4-FFF2-40B4-BE49-F238E27FC236}">
                            <a16:creationId xmlns:a16="http://schemas.microsoft.com/office/drawing/2014/main" id="{F24B9F83-C5A0-18D6-A02B-67C5F84A50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74988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49" name="Freeform: Shape 11548">
                        <a:extLst>
                          <a:ext uri="{FF2B5EF4-FFF2-40B4-BE49-F238E27FC236}">
                            <a16:creationId xmlns:a16="http://schemas.microsoft.com/office/drawing/2014/main" id="{5ED11D72-342C-8B14-FF2C-CEA5CB85D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05459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0" name="Freeform: Shape 11549">
                        <a:extLst>
                          <a:ext uri="{FF2B5EF4-FFF2-40B4-BE49-F238E27FC236}">
                            <a16:creationId xmlns:a16="http://schemas.microsoft.com/office/drawing/2014/main" id="{823FC458-CDBB-121B-9756-82B44BAC7A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95543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7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1" name="Freeform: Shape 11550">
                        <a:extLst>
                          <a:ext uri="{FF2B5EF4-FFF2-40B4-BE49-F238E27FC236}">
                            <a16:creationId xmlns:a16="http://schemas.microsoft.com/office/drawing/2014/main" id="{1F838519-8076-2CA7-887E-F30440283F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8578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2" name="Freeform: Shape 11551">
                        <a:extLst>
                          <a:ext uri="{FF2B5EF4-FFF2-40B4-BE49-F238E27FC236}">
                            <a16:creationId xmlns:a16="http://schemas.microsoft.com/office/drawing/2014/main" id="{180FFC12-313D-2A81-E904-DD3947809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280617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3" name="Freeform: Shape 11552">
                        <a:extLst>
                          <a:ext uri="{FF2B5EF4-FFF2-40B4-BE49-F238E27FC236}">
                            <a16:creationId xmlns:a16="http://schemas.microsoft.com/office/drawing/2014/main" id="{B6119515-504A-637F-F520-031FF2CA38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271435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4" name="Freeform: Shape 11553">
                        <a:extLst>
                          <a:ext uri="{FF2B5EF4-FFF2-40B4-BE49-F238E27FC236}">
                            <a16:creationId xmlns:a16="http://schemas.microsoft.com/office/drawing/2014/main" id="{A1633E84-9AB0-59C1-402D-A31DAE84A7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262053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5" name="Freeform: Shape 11554">
                        <a:extLst>
                          <a:ext uri="{FF2B5EF4-FFF2-40B4-BE49-F238E27FC236}">
                            <a16:creationId xmlns:a16="http://schemas.microsoft.com/office/drawing/2014/main" id="{97BCC303-F956-2588-398C-6CC74BACD5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290885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6" name="Freeform: Shape 11555">
                        <a:extLst>
                          <a:ext uri="{FF2B5EF4-FFF2-40B4-BE49-F238E27FC236}">
                            <a16:creationId xmlns:a16="http://schemas.microsoft.com/office/drawing/2014/main" id="{247B5D6A-C7BC-E12E-EA97-DCBF2B4677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300658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7" name="Freeform: Shape 11556">
                        <a:extLst>
                          <a:ext uri="{FF2B5EF4-FFF2-40B4-BE49-F238E27FC236}">
                            <a16:creationId xmlns:a16="http://schemas.microsoft.com/office/drawing/2014/main" id="{C92C1623-CDC8-453E-3FE2-4A01575919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311088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8" name="Freeform: Shape 11557">
                        <a:extLst>
                          <a:ext uri="{FF2B5EF4-FFF2-40B4-BE49-F238E27FC236}">
                            <a16:creationId xmlns:a16="http://schemas.microsoft.com/office/drawing/2014/main" id="{8072FB17-E0D7-8997-BA63-B6DDCECE6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8123" y="2320375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59" name="Freeform: Shape 11558">
                        <a:extLst>
                          <a:ext uri="{FF2B5EF4-FFF2-40B4-BE49-F238E27FC236}">
                            <a16:creationId xmlns:a16="http://schemas.microsoft.com/office/drawing/2014/main" id="{3CD12037-5F26-1E34-D54F-0344DBE412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6633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0" name="Freeform: Shape 11559">
                        <a:extLst>
                          <a:ext uri="{FF2B5EF4-FFF2-40B4-BE49-F238E27FC236}">
                            <a16:creationId xmlns:a16="http://schemas.microsoft.com/office/drawing/2014/main" id="{EDCF09AE-CE96-253F-F65E-BEBD7EE8BB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1526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1" name="Freeform: Shape 11560">
                        <a:extLst>
                          <a:ext uri="{FF2B5EF4-FFF2-40B4-BE49-F238E27FC236}">
                            <a16:creationId xmlns:a16="http://schemas.microsoft.com/office/drawing/2014/main" id="{BC85D011-5D06-D4BD-9D0B-AB7CF06938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1157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2" name="Freeform: Shape 11561">
                        <a:extLst>
                          <a:ext uri="{FF2B5EF4-FFF2-40B4-BE49-F238E27FC236}">
                            <a16:creationId xmlns:a16="http://schemas.microsoft.com/office/drawing/2014/main" id="{3D0E1A4C-C970-B4B8-2B88-F241DDC5AD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2086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3" name="Freeform: Shape 11562">
                        <a:extLst>
                          <a:ext uri="{FF2B5EF4-FFF2-40B4-BE49-F238E27FC236}">
                            <a16:creationId xmlns:a16="http://schemas.microsoft.com/office/drawing/2014/main" id="{39C6B906-15B7-F0F6-7862-0F7901D52D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6253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4" name="Freeform: Shape 11563">
                        <a:extLst>
                          <a:ext uri="{FF2B5EF4-FFF2-40B4-BE49-F238E27FC236}">
                            <a16:creationId xmlns:a16="http://schemas.microsoft.com/office/drawing/2014/main" id="{F84C55F3-1FB6-8651-1C2D-5F33307D9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71921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5" name="Freeform: Shape 11564">
                        <a:extLst>
                          <a:ext uri="{FF2B5EF4-FFF2-40B4-BE49-F238E27FC236}">
                            <a16:creationId xmlns:a16="http://schemas.microsoft.com/office/drawing/2014/main" id="{0C8EDBB5-6DDB-87AF-30AF-8A64215436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01144"/>
                        <a:ext cx="1590" cy="894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3"/>
                          <a:gd name="connsiteX1" fmla="*/ 1591 w 1590"/>
                          <a:gd name="connsiteY1" fmla="*/ 8944 h 8943"/>
                          <a:gd name="connsiteX2" fmla="*/ 0 w 1590"/>
                          <a:gd name="connsiteY2" fmla="*/ 8068 h 8943"/>
                          <a:gd name="connsiteX3" fmla="*/ 0 w 1590"/>
                          <a:gd name="connsiteY3" fmla="*/ 895 h 8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3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6" name="Freeform: Shape 11565">
                        <a:extLst>
                          <a:ext uri="{FF2B5EF4-FFF2-40B4-BE49-F238E27FC236}">
                            <a16:creationId xmlns:a16="http://schemas.microsoft.com/office/drawing/2014/main" id="{0066EF63-6BEC-27E1-C17E-DAAFD1C67E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9137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7" name="Freeform: Shape 11566">
                        <a:extLst>
                          <a:ext uri="{FF2B5EF4-FFF2-40B4-BE49-F238E27FC236}">
                            <a16:creationId xmlns:a16="http://schemas.microsoft.com/office/drawing/2014/main" id="{415CA2C6-6958-2D13-9CF8-0A0A0A2DA1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8110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8" name="Freeform: Shape 11567">
                        <a:extLst>
                          <a:ext uri="{FF2B5EF4-FFF2-40B4-BE49-F238E27FC236}">
                            <a16:creationId xmlns:a16="http://schemas.microsoft.com/office/drawing/2014/main" id="{903ED188-04C6-8229-FEF3-0550C161B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30694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69" name="Freeform: Shape 11568">
                        <a:extLst>
                          <a:ext uri="{FF2B5EF4-FFF2-40B4-BE49-F238E27FC236}">
                            <a16:creationId xmlns:a16="http://schemas.microsoft.com/office/drawing/2014/main" id="{099FD161-7A9C-FC21-DFE9-C6C6F2E74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316231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70" name="Freeform: Shape 11569">
                        <a:extLst>
                          <a:ext uri="{FF2B5EF4-FFF2-40B4-BE49-F238E27FC236}">
                            <a16:creationId xmlns:a16="http://schemas.microsoft.com/office/drawing/2014/main" id="{F45E6442-5B89-D1D8-2BF4-83210295FB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257910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71" name="Freeform: Shape 11570">
                        <a:extLst>
                          <a:ext uri="{FF2B5EF4-FFF2-40B4-BE49-F238E27FC236}">
                            <a16:creationId xmlns:a16="http://schemas.microsoft.com/office/drawing/2014/main" id="{A6AC5C68-7E64-ADCC-C20A-8D111735DE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267292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72" name="Freeform: Shape 11571">
                        <a:extLst>
                          <a:ext uri="{FF2B5EF4-FFF2-40B4-BE49-F238E27FC236}">
                            <a16:creationId xmlns:a16="http://schemas.microsoft.com/office/drawing/2014/main" id="{88D49B6D-83B8-17FE-869C-6EC2A0A3DC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296515"/>
                        <a:ext cx="1590" cy="894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3"/>
                          <a:gd name="connsiteX1" fmla="*/ 1591 w 1590"/>
                          <a:gd name="connsiteY1" fmla="*/ 8944 h 8943"/>
                          <a:gd name="connsiteX2" fmla="*/ 0 w 1590"/>
                          <a:gd name="connsiteY2" fmla="*/ 8068 h 8943"/>
                          <a:gd name="connsiteX3" fmla="*/ 0 w 1590"/>
                          <a:gd name="connsiteY3" fmla="*/ 905 h 8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3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73" name="Freeform: Shape 11572">
                        <a:extLst>
                          <a:ext uri="{FF2B5EF4-FFF2-40B4-BE49-F238E27FC236}">
                            <a16:creationId xmlns:a16="http://schemas.microsoft.com/office/drawing/2014/main" id="{563B8E59-0960-651B-3355-DC35062D0F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28674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74" name="Freeform: Shape 11573">
                        <a:extLst>
                          <a:ext uri="{FF2B5EF4-FFF2-40B4-BE49-F238E27FC236}">
                            <a16:creationId xmlns:a16="http://schemas.microsoft.com/office/drawing/2014/main" id="{C137C484-DB92-3FC7-0EDF-6366BBE280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4552" y="2276474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301" name="Graphic 7674">
                      <a:extLst>
                        <a:ext uri="{FF2B5EF4-FFF2-40B4-BE49-F238E27FC236}">
                          <a16:creationId xmlns:a16="http://schemas.microsoft.com/office/drawing/2014/main" id="{1C14FC5C-3784-09A8-149F-23DC0AC721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62930" y="2262539"/>
                      <a:ext cx="15192" cy="74885"/>
                      <a:chOff x="16362930" y="2262539"/>
                      <a:chExt cx="15192" cy="74885"/>
                    </a:xfrm>
                    <a:grpFill/>
                  </p:grpSpPr>
                  <p:sp>
                    <p:nvSpPr>
                      <p:cNvPr id="11502" name="Freeform: Shape 11501">
                        <a:extLst>
                          <a:ext uri="{FF2B5EF4-FFF2-40B4-BE49-F238E27FC236}">
                            <a16:creationId xmlns:a16="http://schemas.microsoft.com/office/drawing/2014/main" id="{C14112D4-F1AA-2B3B-8D41-5916655627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62539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3" name="Freeform: Shape 11502">
                        <a:extLst>
                          <a:ext uri="{FF2B5EF4-FFF2-40B4-BE49-F238E27FC236}">
                            <a16:creationId xmlns:a16="http://schemas.microsoft.com/office/drawing/2014/main" id="{5EA1ECFC-4686-B314-36EB-400A03269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1903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4" name="Freeform: Shape 11503">
                        <a:extLst>
                          <a:ext uri="{FF2B5EF4-FFF2-40B4-BE49-F238E27FC236}">
                            <a16:creationId xmlns:a16="http://schemas.microsoft.com/office/drawing/2014/main" id="{1F2E01C3-3665-C344-6F60-F2AFA40810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1903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5" name="Freeform: Shape 11504">
                        <a:extLst>
                          <a:ext uri="{FF2B5EF4-FFF2-40B4-BE49-F238E27FC236}">
                            <a16:creationId xmlns:a16="http://schemas.microsoft.com/office/drawing/2014/main" id="{6DAE5864-384D-4866-09F5-74A52F6286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2778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6" name="Freeform: Shape 11505">
                        <a:extLst>
                          <a:ext uri="{FF2B5EF4-FFF2-40B4-BE49-F238E27FC236}">
                            <a16:creationId xmlns:a16="http://schemas.microsoft.com/office/drawing/2014/main" id="{204D57B5-52E3-9EA8-75AA-D86D449F7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0922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7" name="Freeform: Shape 11506">
                        <a:extLst>
                          <a:ext uri="{FF2B5EF4-FFF2-40B4-BE49-F238E27FC236}">
                            <a16:creationId xmlns:a16="http://schemas.microsoft.com/office/drawing/2014/main" id="{0D7889DC-55AC-D5CE-F047-81517E6A7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9930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8" name="Freeform: Shape 11507">
                        <a:extLst>
                          <a:ext uri="{FF2B5EF4-FFF2-40B4-BE49-F238E27FC236}">
                            <a16:creationId xmlns:a16="http://schemas.microsoft.com/office/drawing/2014/main" id="{843B90AE-F3E4-E1A9-59D6-B50318A8D1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8954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9" name="Freeform: Shape 11508">
                        <a:extLst>
                          <a:ext uri="{FF2B5EF4-FFF2-40B4-BE49-F238E27FC236}">
                            <a16:creationId xmlns:a16="http://schemas.microsoft.com/office/drawing/2014/main" id="{CEA71D5B-115E-73DE-88F0-3E0479825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7875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0" name="Freeform: Shape 11509">
                        <a:extLst>
                          <a:ext uri="{FF2B5EF4-FFF2-40B4-BE49-F238E27FC236}">
                            <a16:creationId xmlns:a16="http://schemas.microsoft.com/office/drawing/2014/main" id="{11E3E1A2-CD1F-2986-626D-A09F93B1A9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7009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1" name="Freeform: Shape 11510">
                        <a:extLst>
                          <a:ext uri="{FF2B5EF4-FFF2-40B4-BE49-F238E27FC236}">
                            <a16:creationId xmlns:a16="http://schemas.microsoft.com/office/drawing/2014/main" id="{0D5ED30E-9C66-A112-2649-723AE853AB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79617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2" name="Freeform: Shape 11511">
                        <a:extLst>
                          <a:ext uri="{FF2B5EF4-FFF2-40B4-BE49-F238E27FC236}">
                            <a16:creationId xmlns:a16="http://schemas.microsoft.com/office/drawing/2014/main" id="{643884F3-EE21-E5EB-C11F-0EE3DE3F57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10088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3" name="Freeform: Shape 11512">
                        <a:extLst>
                          <a:ext uri="{FF2B5EF4-FFF2-40B4-BE49-F238E27FC236}">
                            <a16:creationId xmlns:a16="http://schemas.microsoft.com/office/drawing/2014/main" id="{39978309-3333-E258-0905-5B0CC0E9E7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00172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7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4" name="Freeform: Shape 11513">
                        <a:extLst>
                          <a:ext uri="{FF2B5EF4-FFF2-40B4-BE49-F238E27FC236}">
                            <a16:creationId xmlns:a16="http://schemas.microsoft.com/office/drawing/2014/main" id="{772E7753-C563-489A-AA9A-126643A67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9040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5" name="Freeform: Shape 11514">
                        <a:extLst>
                          <a:ext uri="{FF2B5EF4-FFF2-40B4-BE49-F238E27FC236}">
                            <a16:creationId xmlns:a16="http://schemas.microsoft.com/office/drawing/2014/main" id="{888E3CAE-2F9C-42AF-1562-AAFC012870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285247"/>
                        <a:ext cx="847" cy="9791"/>
                      </a:xfrm>
                      <a:custGeom>
                        <a:avLst/>
                        <a:gdLst>
                          <a:gd name="connsiteX0" fmla="*/ 848 w 847"/>
                          <a:gd name="connsiteY0" fmla="*/ 9306 h 9791"/>
                          <a:gd name="connsiteX1" fmla="*/ 848 w 847"/>
                          <a:gd name="connsiteY1" fmla="*/ 0 h 9791"/>
                          <a:gd name="connsiteX2" fmla="*/ 0 w 847"/>
                          <a:gd name="connsiteY2" fmla="*/ 486 h 9791"/>
                          <a:gd name="connsiteX3" fmla="*/ 0 w 847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791">
                            <a:moveTo>
                              <a:pt x="848" y="93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6" name="Freeform: Shape 11515">
                        <a:extLst>
                          <a:ext uri="{FF2B5EF4-FFF2-40B4-BE49-F238E27FC236}">
                            <a16:creationId xmlns:a16="http://schemas.microsoft.com/office/drawing/2014/main" id="{D49C8538-B43D-719F-93E2-81EA23E6A8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276064"/>
                        <a:ext cx="847" cy="8181"/>
                      </a:xfrm>
                      <a:custGeom>
                        <a:avLst/>
                        <a:gdLst>
                          <a:gd name="connsiteX0" fmla="*/ 848 w 847"/>
                          <a:gd name="connsiteY0" fmla="*/ 7696 h 8181"/>
                          <a:gd name="connsiteX1" fmla="*/ 848 w 847"/>
                          <a:gd name="connsiteY1" fmla="*/ 0 h 8181"/>
                          <a:gd name="connsiteX2" fmla="*/ 0 w 847"/>
                          <a:gd name="connsiteY2" fmla="*/ 486 h 8181"/>
                          <a:gd name="connsiteX3" fmla="*/ 0 w 847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181">
                            <a:moveTo>
                              <a:pt x="848" y="769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7" name="Freeform: Shape 11516">
                        <a:extLst>
                          <a:ext uri="{FF2B5EF4-FFF2-40B4-BE49-F238E27FC236}">
                            <a16:creationId xmlns:a16="http://schemas.microsoft.com/office/drawing/2014/main" id="{1EFFE164-D3F4-B3CE-1A8C-8848826E34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266682"/>
                        <a:ext cx="847" cy="8905"/>
                      </a:xfrm>
                      <a:custGeom>
                        <a:avLst/>
                        <a:gdLst>
                          <a:gd name="connsiteX0" fmla="*/ 848 w 847"/>
                          <a:gd name="connsiteY0" fmla="*/ 8420 h 8905"/>
                          <a:gd name="connsiteX1" fmla="*/ 848 w 847"/>
                          <a:gd name="connsiteY1" fmla="*/ 0 h 8905"/>
                          <a:gd name="connsiteX2" fmla="*/ 0 w 847"/>
                          <a:gd name="connsiteY2" fmla="*/ 486 h 8905"/>
                          <a:gd name="connsiteX3" fmla="*/ 0 w 847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905">
                            <a:moveTo>
                              <a:pt x="848" y="8420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8" name="Freeform: Shape 11517">
                        <a:extLst>
                          <a:ext uri="{FF2B5EF4-FFF2-40B4-BE49-F238E27FC236}">
                            <a16:creationId xmlns:a16="http://schemas.microsoft.com/office/drawing/2014/main" id="{354D920F-6624-272C-221B-CE814E452B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295514"/>
                        <a:ext cx="847" cy="9286"/>
                      </a:xfrm>
                      <a:custGeom>
                        <a:avLst/>
                        <a:gdLst>
                          <a:gd name="connsiteX0" fmla="*/ 848 w 847"/>
                          <a:gd name="connsiteY0" fmla="*/ 8801 h 9286"/>
                          <a:gd name="connsiteX1" fmla="*/ 848 w 847"/>
                          <a:gd name="connsiteY1" fmla="*/ 0 h 9286"/>
                          <a:gd name="connsiteX2" fmla="*/ 0 w 847"/>
                          <a:gd name="connsiteY2" fmla="*/ 486 h 9286"/>
                          <a:gd name="connsiteX3" fmla="*/ 0 w 847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286">
                            <a:moveTo>
                              <a:pt x="848" y="880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19" name="Freeform: Shape 11518">
                        <a:extLst>
                          <a:ext uri="{FF2B5EF4-FFF2-40B4-BE49-F238E27FC236}">
                            <a16:creationId xmlns:a16="http://schemas.microsoft.com/office/drawing/2014/main" id="{7DFA27C1-1FC1-6256-1489-A7D2F08A2A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305278"/>
                        <a:ext cx="847" cy="9439"/>
                      </a:xfrm>
                      <a:custGeom>
                        <a:avLst/>
                        <a:gdLst>
                          <a:gd name="connsiteX0" fmla="*/ 848 w 847"/>
                          <a:gd name="connsiteY0" fmla="*/ 8954 h 9439"/>
                          <a:gd name="connsiteX1" fmla="*/ 848 w 847"/>
                          <a:gd name="connsiteY1" fmla="*/ 0 h 9439"/>
                          <a:gd name="connsiteX2" fmla="*/ 0 w 847"/>
                          <a:gd name="connsiteY2" fmla="*/ 486 h 9439"/>
                          <a:gd name="connsiteX3" fmla="*/ 0 w 847"/>
                          <a:gd name="connsiteY3" fmla="*/ 9439 h 9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439">
                            <a:moveTo>
                              <a:pt x="848" y="895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43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0" name="Freeform: Shape 11519">
                        <a:extLst>
                          <a:ext uri="{FF2B5EF4-FFF2-40B4-BE49-F238E27FC236}">
                            <a16:creationId xmlns:a16="http://schemas.microsoft.com/office/drawing/2014/main" id="{67232D13-1871-590D-DE6F-9C6DF03FE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315717"/>
                        <a:ext cx="847" cy="8810"/>
                      </a:xfrm>
                      <a:custGeom>
                        <a:avLst/>
                        <a:gdLst>
                          <a:gd name="connsiteX0" fmla="*/ 848 w 847"/>
                          <a:gd name="connsiteY0" fmla="*/ 8325 h 8810"/>
                          <a:gd name="connsiteX1" fmla="*/ 848 w 847"/>
                          <a:gd name="connsiteY1" fmla="*/ 0 h 8810"/>
                          <a:gd name="connsiteX2" fmla="*/ 0 w 847"/>
                          <a:gd name="connsiteY2" fmla="*/ 486 h 8810"/>
                          <a:gd name="connsiteX3" fmla="*/ 0 w 847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810">
                            <a:moveTo>
                              <a:pt x="848" y="8325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1" name="Freeform: Shape 11520">
                        <a:extLst>
                          <a:ext uri="{FF2B5EF4-FFF2-40B4-BE49-F238E27FC236}">
                            <a16:creationId xmlns:a16="http://schemas.microsoft.com/office/drawing/2014/main" id="{B0D6234D-D603-BE9F-EBB9-39ED46C14D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103" y="2325004"/>
                        <a:ext cx="847" cy="8277"/>
                      </a:xfrm>
                      <a:custGeom>
                        <a:avLst/>
                        <a:gdLst>
                          <a:gd name="connsiteX0" fmla="*/ 848 w 847"/>
                          <a:gd name="connsiteY0" fmla="*/ 7791 h 8277"/>
                          <a:gd name="connsiteX1" fmla="*/ 848 w 847"/>
                          <a:gd name="connsiteY1" fmla="*/ 0 h 8277"/>
                          <a:gd name="connsiteX2" fmla="*/ 0 w 847"/>
                          <a:gd name="connsiteY2" fmla="*/ 486 h 8277"/>
                          <a:gd name="connsiteX3" fmla="*/ 0 w 847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277">
                            <a:moveTo>
                              <a:pt x="848" y="779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2" name="Freeform: Shape 11521">
                        <a:extLst>
                          <a:ext uri="{FF2B5EF4-FFF2-40B4-BE49-F238E27FC236}">
                            <a16:creationId xmlns:a16="http://schemas.microsoft.com/office/drawing/2014/main" id="{5EE5B1C4-58C3-F470-0B1F-48C3C1556E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7095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3" name="Freeform: Shape 11522">
                        <a:extLst>
                          <a:ext uri="{FF2B5EF4-FFF2-40B4-BE49-F238E27FC236}">
                            <a16:creationId xmlns:a16="http://schemas.microsoft.com/office/drawing/2014/main" id="{48F38238-B2E0-B8A2-B1DB-B53F2698B1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1989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4" name="Freeform: Shape 11523">
                        <a:extLst>
                          <a:ext uri="{FF2B5EF4-FFF2-40B4-BE49-F238E27FC236}">
                            <a16:creationId xmlns:a16="http://schemas.microsoft.com/office/drawing/2014/main" id="{52FC2C57-7CB8-8D6C-DD9E-314D4D083A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16203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5" name="Freeform: Shape 11524">
                        <a:extLst>
                          <a:ext uri="{FF2B5EF4-FFF2-40B4-BE49-F238E27FC236}">
                            <a16:creationId xmlns:a16="http://schemas.microsoft.com/office/drawing/2014/main" id="{B1BE6942-9523-F6DF-8E46-4B15B67698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2549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6" name="Freeform: Shape 11525">
                        <a:extLst>
                          <a:ext uri="{FF2B5EF4-FFF2-40B4-BE49-F238E27FC236}">
                            <a16:creationId xmlns:a16="http://schemas.microsoft.com/office/drawing/2014/main" id="{387EE5BE-2EA4-D7C7-A2C1-57A0CA43FC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67168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7" name="Freeform: Shape 11526">
                        <a:extLst>
                          <a:ext uri="{FF2B5EF4-FFF2-40B4-BE49-F238E27FC236}">
                            <a16:creationId xmlns:a16="http://schemas.microsoft.com/office/drawing/2014/main" id="{05D41E25-60BE-54F8-354D-F721666317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76550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8" name="Freeform: Shape 11527">
                        <a:extLst>
                          <a:ext uri="{FF2B5EF4-FFF2-40B4-BE49-F238E27FC236}">
                            <a16:creationId xmlns:a16="http://schemas.microsoft.com/office/drawing/2014/main" id="{3BA4DA1F-C479-1B8B-58BB-3D6F59202E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05763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29" name="Freeform: Shape 11528">
                        <a:extLst>
                          <a:ext uri="{FF2B5EF4-FFF2-40B4-BE49-F238E27FC236}">
                            <a16:creationId xmlns:a16="http://schemas.microsoft.com/office/drawing/2014/main" id="{10DE7F58-B8BA-A59D-7810-286EC9CFE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96000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0" name="Freeform: Shape 11529">
                        <a:extLst>
                          <a:ext uri="{FF2B5EF4-FFF2-40B4-BE49-F238E27FC236}">
                            <a16:creationId xmlns:a16="http://schemas.microsoft.com/office/drawing/2014/main" id="{299B2DEF-CFAF-CDB7-8C5B-C4E3D0DD2E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8573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1" name="Freeform: Shape 11530">
                        <a:extLst>
                          <a:ext uri="{FF2B5EF4-FFF2-40B4-BE49-F238E27FC236}">
                            <a16:creationId xmlns:a16="http://schemas.microsoft.com/office/drawing/2014/main" id="{1FCAA1AD-64BF-81B3-ACDB-16D0A0CCB9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1157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2" name="Freeform: Shape 11531">
                        <a:extLst>
                          <a:ext uri="{FF2B5EF4-FFF2-40B4-BE49-F238E27FC236}">
                            <a16:creationId xmlns:a16="http://schemas.microsoft.com/office/drawing/2014/main" id="{FDFE9426-C9BA-6D94-789C-FFB2C74E2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2086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3" name="Freeform: Shape 11532">
                        <a:extLst>
                          <a:ext uri="{FF2B5EF4-FFF2-40B4-BE49-F238E27FC236}">
                            <a16:creationId xmlns:a16="http://schemas.microsoft.com/office/drawing/2014/main" id="{90C9D2F2-1A3C-8FC4-C0F2-88A3F88B05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6253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4" name="Freeform: Shape 11533">
                        <a:extLst>
                          <a:ext uri="{FF2B5EF4-FFF2-40B4-BE49-F238E27FC236}">
                            <a16:creationId xmlns:a16="http://schemas.microsoft.com/office/drawing/2014/main" id="{0EEB34C4-704F-805D-863C-FC3BDD2349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71921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5" name="Freeform: Shape 11534">
                        <a:extLst>
                          <a:ext uri="{FF2B5EF4-FFF2-40B4-BE49-F238E27FC236}">
                            <a16:creationId xmlns:a16="http://schemas.microsoft.com/office/drawing/2014/main" id="{077EF498-725F-AB4E-6B57-185B19B9CE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301144"/>
                        <a:ext cx="1590" cy="894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3"/>
                          <a:gd name="connsiteX1" fmla="*/ 1591 w 1590"/>
                          <a:gd name="connsiteY1" fmla="*/ 8944 h 8943"/>
                          <a:gd name="connsiteX2" fmla="*/ 0 w 1590"/>
                          <a:gd name="connsiteY2" fmla="*/ 8068 h 8943"/>
                          <a:gd name="connsiteX3" fmla="*/ 0 w 1590"/>
                          <a:gd name="connsiteY3" fmla="*/ 895 h 89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3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6" name="Freeform: Shape 11535">
                        <a:extLst>
                          <a:ext uri="{FF2B5EF4-FFF2-40B4-BE49-F238E27FC236}">
                            <a16:creationId xmlns:a16="http://schemas.microsoft.com/office/drawing/2014/main" id="{D2F865C4-08FE-8581-637C-A15558D9E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9137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37" name="Freeform: Shape 11536">
                        <a:extLst>
                          <a:ext uri="{FF2B5EF4-FFF2-40B4-BE49-F238E27FC236}">
                            <a16:creationId xmlns:a16="http://schemas.microsoft.com/office/drawing/2014/main" id="{A23B29F7-229D-E04B-845D-FB0869DB91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6532" y="228110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302" name="Graphic 7674">
                      <a:extLst>
                        <a:ext uri="{FF2B5EF4-FFF2-40B4-BE49-F238E27FC236}">
                          <a16:creationId xmlns:a16="http://schemas.microsoft.com/office/drawing/2014/main" id="{F27F30C3-471D-CA36-5823-84E3BD97A9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54910" y="2267168"/>
                      <a:ext cx="15192" cy="74885"/>
                      <a:chOff x="16354910" y="2267168"/>
                      <a:chExt cx="15192" cy="74885"/>
                    </a:xfrm>
                    <a:grpFill/>
                  </p:grpSpPr>
                  <p:sp>
                    <p:nvSpPr>
                      <p:cNvPr id="11466" name="Freeform: Shape 11465">
                        <a:extLst>
                          <a:ext uri="{FF2B5EF4-FFF2-40B4-BE49-F238E27FC236}">
                            <a16:creationId xmlns:a16="http://schemas.microsoft.com/office/drawing/2014/main" id="{7EA3A922-149F-F81F-E538-6A312614B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67168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7" name="Freeform: Shape 11466">
                        <a:extLst>
                          <a:ext uri="{FF2B5EF4-FFF2-40B4-BE49-F238E27FC236}">
                            <a16:creationId xmlns:a16="http://schemas.microsoft.com/office/drawing/2014/main" id="{4D3FF41F-C921-E7C8-130A-E341A0900A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2366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8" name="Freeform: Shape 11467">
                        <a:extLst>
                          <a:ext uri="{FF2B5EF4-FFF2-40B4-BE49-F238E27FC236}">
                            <a16:creationId xmlns:a16="http://schemas.microsoft.com/office/drawing/2014/main" id="{86880903-CF34-4931-4132-D28E5473B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2366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9" name="Freeform: Shape 11468">
                        <a:extLst>
                          <a:ext uri="{FF2B5EF4-FFF2-40B4-BE49-F238E27FC236}">
                            <a16:creationId xmlns:a16="http://schemas.microsoft.com/office/drawing/2014/main" id="{8A0DC906-8792-B75A-6853-3A14A3CC3B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32414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0" name="Freeform: Shape 11469">
                        <a:extLst>
                          <a:ext uri="{FF2B5EF4-FFF2-40B4-BE49-F238E27FC236}">
                            <a16:creationId xmlns:a16="http://schemas.microsoft.com/office/drawing/2014/main" id="{4B435088-DBE7-ACD9-D02D-129B46B64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1385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1" name="Freeform: Shape 11470">
                        <a:extLst>
                          <a:ext uri="{FF2B5EF4-FFF2-40B4-BE49-F238E27FC236}">
                            <a16:creationId xmlns:a16="http://schemas.microsoft.com/office/drawing/2014/main" id="{0D816A4C-E4C6-AA94-3E5E-69E5D2D1B3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0393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2" name="Freeform: Shape 11471">
                        <a:extLst>
                          <a:ext uri="{FF2B5EF4-FFF2-40B4-BE49-F238E27FC236}">
                            <a16:creationId xmlns:a16="http://schemas.microsoft.com/office/drawing/2014/main" id="{49B1D3D2-CBCE-C4B3-D46F-B602DC536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9417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3" name="Freeform: Shape 11472">
                        <a:extLst>
                          <a:ext uri="{FF2B5EF4-FFF2-40B4-BE49-F238E27FC236}">
                            <a16:creationId xmlns:a16="http://schemas.microsoft.com/office/drawing/2014/main" id="{A42EFB6F-DEC1-9322-2EDF-FADA4E0284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8338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4" name="Freeform: Shape 11473">
                        <a:extLst>
                          <a:ext uri="{FF2B5EF4-FFF2-40B4-BE49-F238E27FC236}">
                            <a16:creationId xmlns:a16="http://schemas.microsoft.com/office/drawing/2014/main" id="{D30A3398-52E1-0A0F-EDE1-75D8AC92D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7472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5" name="Freeform: Shape 11474">
                        <a:extLst>
                          <a:ext uri="{FF2B5EF4-FFF2-40B4-BE49-F238E27FC236}">
                            <a16:creationId xmlns:a16="http://schemas.microsoft.com/office/drawing/2014/main" id="{4D7985DD-3166-E569-E8BF-39CBCEEDE1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84246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6" name="Freeform: Shape 11475">
                        <a:extLst>
                          <a:ext uri="{FF2B5EF4-FFF2-40B4-BE49-F238E27FC236}">
                            <a16:creationId xmlns:a16="http://schemas.microsoft.com/office/drawing/2014/main" id="{176FF25F-B15B-DC25-B7C6-94AAE28FB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14717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7" name="Freeform: Shape 11476">
                        <a:extLst>
                          <a:ext uri="{FF2B5EF4-FFF2-40B4-BE49-F238E27FC236}">
                            <a16:creationId xmlns:a16="http://schemas.microsoft.com/office/drawing/2014/main" id="{1E833DFD-815C-2F30-E16F-B5139F466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04801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8" name="Freeform: Shape 11477">
                        <a:extLst>
                          <a:ext uri="{FF2B5EF4-FFF2-40B4-BE49-F238E27FC236}">
                            <a16:creationId xmlns:a16="http://schemas.microsoft.com/office/drawing/2014/main" id="{B15796CF-20AE-9BF9-1CCD-E195BA1F0A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9503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79" name="Freeform: Shape 11478">
                        <a:extLst>
                          <a:ext uri="{FF2B5EF4-FFF2-40B4-BE49-F238E27FC236}">
                            <a16:creationId xmlns:a16="http://schemas.microsoft.com/office/drawing/2014/main" id="{E83B00B3-D192-3C77-DB8B-339A560037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289876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0" name="Freeform: Shape 11479">
                        <a:extLst>
                          <a:ext uri="{FF2B5EF4-FFF2-40B4-BE49-F238E27FC236}">
                            <a16:creationId xmlns:a16="http://schemas.microsoft.com/office/drawing/2014/main" id="{7E419714-D99D-8869-B0BF-F3A9E1784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280694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1" name="Freeform: Shape 11480">
                        <a:extLst>
                          <a:ext uri="{FF2B5EF4-FFF2-40B4-BE49-F238E27FC236}">
                            <a16:creationId xmlns:a16="http://schemas.microsoft.com/office/drawing/2014/main" id="{7410C564-B181-07D1-EADB-5C952557FC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271311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2" name="Freeform: Shape 11481">
                        <a:extLst>
                          <a:ext uri="{FF2B5EF4-FFF2-40B4-BE49-F238E27FC236}">
                            <a16:creationId xmlns:a16="http://schemas.microsoft.com/office/drawing/2014/main" id="{7523F9BF-F6FB-EF7E-9A13-81AF04CDC5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300144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3" name="Freeform: Shape 11482">
                        <a:extLst>
                          <a:ext uri="{FF2B5EF4-FFF2-40B4-BE49-F238E27FC236}">
                            <a16:creationId xmlns:a16="http://schemas.microsoft.com/office/drawing/2014/main" id="{88CB1419-5C4A-8F57-0B46-28558CEDB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309907"/>
                        <a:ext cx="838" cy="9439"/>
                      </a:xfrm>
                      <a:custGeom>
                        <a:avLst/>
                        <a:gdLst>
                          <a:gd name="connsiteX0" fmla="*/ 838 w 838"/>
                          <a:gd name="connsiteY0" fmla="*/ 8954 h 9439"/>
                          <a:gd name="connsiteX1" fmla="*/ 838 w 838"/>
                          <a:gd name="connsiteY1" fmla="*/ 0 h 9439"/>
                          <a:gd name="connsiteX2" fmla="*/ 0 w 838"/>
                          <a:gd name="connsiteY2" fmla="*/ 486 h 9439"/>
                          <a:gd name="connsiteX3" fmla="*/ 0 w 838"/>
                          <a:gd name="connsiteY3" fmla="*/ 9439 h 9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39">
                            <a:moveTo>
                              <a:pt x="838" y="895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4" name="Freeform: Shape 11483">
                        <a:extLst>
                          <a:ext uri="{FF2B5EF4-FFF2-40B4-BE49-F238E27FC236}">
                            <a16:creationId xmlns:a16="http://schemas.microsoft.com/office/drawing/2014/main" id="{C949ED64-9DAE-3CAD-A72A-317410AFA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320346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5" name="Freeform: Shape 11484">
                        <a:extLst>
                          <a:ext uri="{FF2B5EF4-FFF2-40B4-BE49-F238E27FC236}">
                            <a16:creationId xmlns:a16="http://schemas.microsoft.com/office/drawing/2014/main" id="{82DDCAFA-3B9B-888A-8823-E95435149E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092" y="2329633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6" name="Freeform: Shape 11485">
                        <a:extLst>
                          <a:ext uri="{FF2B5EF4-FFF2-40B4-BE49-F238E27FC236}">
                            <a16:creationId xmlns:a16="http://schemas.microsoft.com/office/drawing/2014/main" id="{849322D5-E1BD-EA76-BA51-29E14FA6F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7558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7" name="Freeform: Shape 11486">
                        <a:extLst>
                          <a:ext uri="{FF2B5EF4-FFF2-40B4-BE49-F238E27FC236}">
                            <a16:creationId xmlns:a16="http://schemas.microsoft.com/office/drawing/2014/main" id="{28F064BB-EDDF-7311-E3FF-AB512F9D47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2452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8" name="Freeform: Shape 11487">
                        <a:extLst>
                          <a:ext uri="{FF2B5EF4-FFF2-40B4-BE49-F238E27FC236}">
                            <a16:creationId xmlns:a16="http://schemas.microsoft.com/office/drawing/2014/main" id="{BFB07D1F-C7D0-8BB3-B807-EABA5AAD3A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20832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89" name="Freeform: Shape 11488">
                        <a:extLst>
                          <a:ext uri="{FF2B5EF4-FFF2-40B4-BE49-F238E27FC236}">
                            <a16:creationId xmlns:a16="http://schemas.microsoft.com/office/drawing/2014/main" id="{86B965DD-DCA0-FD16-9B5C-2EE7E6F372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30119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0" name="Freeform: Shape 11489">
                        <a:extLst>
                          <a:ext uri="{FF2B5EF4-FFF2-40B4-BE49-F238E27FC236}">
                            <a16:creationId xmlns:a16="http://schemas.microsoft.com/office/drawing/2014/main" id="{D5FF0C50-863B-65C9-D941-5F9A610693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71797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1" name="Freeform: Shape 11490">
                        <a:extLst>
                          <a:ext uri="{FF2B5EF4-FFF2-40B4-BE49-F238E27FC236}">
                            <a16:creationId xmlns:a16="http://schemas.microsoft.com/office/drawing/2014/main" id="{B868FAB2-E86D-5CF1-AB20-D9A97C418B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81179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2" name="Freeform: Shape 11491">
                        <a:extLst>
                          <a:ext uri="{FF2B5EF4-FFF2-40B4-BE49-F238E27FC236}">
                            <a16:creationId xmlns:a16="http://schemas.microsoft.com/office/drawing/2014/main" id="{A7B8596D-E226-82C3-532A-03BEA2A33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10393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3" name="Freeform: Shape 11492">
                        <a:extLst>
                          <a:ext uri="{FF2B5EF4-FFF2-40B4-BE49-F238E27FC236}">
                            <a16:creationId xmlns:a16="http://schemas.microsoft.com/office/drawing/2014/main" id="{B548B50B-136F-1675-9166-40C8DFC8DF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00629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4" name="Freeform: Shape 11493">
                        <a:extLst>
                          <a:ext uri="{FF2B5EF4-FFF2-40B4-BE49-F238E27FC236}">
                            <a16:creationId xmlns:a16="http://schemas.microsoft.com/office/drawing/2014/main" id="{F1800679-758E-69C3-E404-208FE80DB2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90361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5" name="Freeform: Shape 11494">
                        <a:extLst>
                          <a:ext uri="{FF2B5EF4-FFF2-40B4-BE49-F238E27FC236}">
                            <a16:creationId xmlns:a16="http://schemas.microsoft.com/office/drawing/2014/main" id="{415FF4CD-1DBE-061B-F723-A3A52DEC08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16203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6" name="Freeform: Shape 11495">
                        <a:extLst>
                          <a:ext uri="{FF2B5EF4-FFF2-40B4-BE49-F238E27FC236}">
                            <a16:creationId xmlns:a16="http://schemas.microsoft.com/office/drawing/2014/main" id="{C984946B-3842-4200-0DE7-6F3AE9A8E0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2549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7" name="Freeform: Shape 11496">
                        <a:extLst>
                          <a:ext uri="{FF2B5EF4-FFF2-40B4-BE49-F238E27FC236}">
                            <a16:creationId xmlns:a16="http://schemas.microsoft.com/office/drawing/2014/main" id="{E8E5B33B-328A-1B9E-651A-A6C01C9A14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67168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8" name="Freeform: Shape 11497">
                        <a:extLst>
                          <a:ext uri="{FF2B5EF4-FFF2-40B4-BE49-F238E27FC236}">
                            <a16:creationId xmlns:a16="http://schemas.microsoft.com/office/drawing/2014/main" id="{7EBE6D95-4E16-0B2B-AB16-EE2AD9A43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76550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99" name="Freeform: Shape 11498">
                        <a:extLst>
                          <a:ext uri="{FF2B5EF4-FFF2-40B4-BE49-F238E27FC236}">
                            <a16:creationId xmlns:a16="http://schemas.microsoft.com/office/drawing/2014/main" id="{9FBAD37E-EC74-0738-C218-B00A8B0FFA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305763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0" name="Freeform: Shape 11499">
                        <a:extLst>
                          <a:ext uri="{FF2B5EF4-FFF2-40B4-BE49-F238E27FC236}">
                            <a16:creationId xmlns:a16="http://schemas.microsoft.com/office/drawing/2014/main" id="{92E47AA6-5BC7-EB18-6E96-7A15A6602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96000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501" name="Freeform: Shape 11500">
                        <a:extLst>
                          <a:ext uri="{FF2B5EF4-FFF2-40B4-BE49-F238E27FC236}">
                            <a16:creationId xmlns:a16="http://schemas.microsoft.com/office/drawing/2014/main" id="{EADDA3C1-4FF1-07CB-67C7-E4F3ADC1FB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8512" y="228573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303" name="Graphic 7674">
                      <a:extLst>
                        <a:ext uri="{FF2B5EF4-FFF2-40B4-BE49-F238E27FC236}">
                          <a16:creationId xmlns:a16="http://schemas.microsoft.com/office/drawing/2014/main" id="{4A220669-A460-7C72-F5AB-EC3F7FB27A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46890" y="2271797"/>
                      <a:ext cx="15201" cy="74885"/>
                      <a:chOff x="16346890" y="2271797"/>
                      <a:chExt cx="15201" cy="74885"/>
                    </a:xfrm>
                    <a:grpFill/>
                  </p:grpSpPr>
                  <p:sp>
                    <p:nvSpPr>
                      <p:cNvPr id="11430" name="Freeform: Shape 11429">
                        <a:extLst>
                          <a:ext uri="{FF2B5EF4-FFF2-40B4-BE49-F238E27FC236}">
                            <a16:creationId xmlns:a16="http://schemas.microsoft.com/office/drawing/2014/main" id="{21FBF0E4-99F9-D1A0-FE0A-FFAABA6663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71797"/>
                        <a:ext cx="15201" cy="74885"/>
                      </a:xfrm>
                      <a:custGeom>
                        <a:avLst/>
                        <a:gdLst>
                          <a:gd name="connsiteX0" fmla="*/ 0 w 15201"/>
                          <a:gd name="connsiteY0" fmla="*/ 74886 h 74885"/>
                          <a:gd name="connsiteX1" fmla="*/ 15202 w 15201"/>
                          <a:gd name="connsiteY1" fmla="*/ 66113 h 74885"/>
                          <a:gd name="connsiteX2" fmla="*/ 15202 w 15201"/>
                          <a:gd name="connsiteY2" fmla="*/ 0 h 74885"/>
                          <a:gd name="connsiteX3" fmla="*/ 0 w 15201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74885">
                            <a:moveTo>
                              <a:pt x="0" y="74886"/>
                            </a:moveTo>
                            <a:lnTo>
                              <a:pt x="15202" y="66113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1" name="Freeform: Shape 11430">
                        <a:extLst>
                          <a:ext uri="{FF2B5EF4-FFF2-40B4-BE49-F238E27FC236}">
                            <a16:creationId xmlns:a16="http://schemas.microsoft.com/office/drawing/2014/main" id="{8130A104-5F9E-593F-E969-A32930AFD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28290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2" name="Freeform: Shape 11431">
                        <a:extLst>
                          <a:ext uri="{FF2B5EF4-FFF2-40B4-BE49-F238E27FC236}">
                            <a16:creationId xmlns:a16="http://schemas.microsoft.com/office/drawing/2014/main" id="{446A7B53-BBD1-6632-6E6F-1981825A6F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28290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3" name="Freeform: Shape 11432">
                        <a:extLst>
                          <a:ext uri="{FF2B5EF4-FFF2-40B4-BE49-F238E27FC236}">
                            <a16:creationId xmlns:a16="http://schemas.microsoft.com/office/drawing/2014/main" id="{5ECBE411-EA63-02BC-F420-11AE9CD97E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37043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4" name="Freeform: Shape 11433">
                        <a:extLst>
                          <a:ext uri="{FF2B5EF4-FFF2-40B4-BE49-F238E27FC236}">
                            <a16:creationId xmlns:a16="http://schemas.microsoft.com/office/drawing/2014/main" id="{8CD13877-A654-2375-DA4E-D7C853B453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18479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5" name="Freeform: Shape 11434">
                        <a:extLst>
                          <a:ext uri="{FF2B5EF4-FFF2-40B4-BE49-F238E27FC236}">
                            <a16:creationId xmlns:a16="http://schemas.microsoft.com/office/drawing/2014/main" id="{16FA16E6-9D44-6288-D3B4-84CC84CF96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08564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6" name="Freeform: Shape 11435">
                        <a:extLst>
                          <a:ext uri="{FF2B5EF4-FFF2-40B4-BE49-F238E27FC236}">
                            <a16:creationId xmlns:a16="http://schemas.microsoft.com/office/drawing/2014/main" id="{4B43A55D-E38C-1474-A678-23EDB8AAFE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98801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7" name="Freeform: Shape 11436">
                        <a:extLst>
                          <a:ext uri="{FF2B5EF4-FFF2-40B4-BE49-F238E27FC236}">
                            <a16:creationId xmlns:a16="http://schemas.microsoft.com/office/drawing/2014/main" id="{0B1A68B9-176F-D2BE-7DB5-0937907E3B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88009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8" name="Freeform: Shape 11437">
                        <a:extLst>
                          <a:ext uri="{FF2B5EF4-FFF2-40B4-BE49-F238E27FC236}">
                            <a16:creationId xmlns:a16="http://schemas.microsoft.com/office/drawing/2014/main" id="{7D5AD9F4-21B9-0AA8-2707-E204BF99B0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79351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39" name="Freeform: Shape 11438">
                        <a:extLst>
                          <a:ext uri="{FF2B5EF4-FFF2-40B4-BE49-F238E27FC236}">
                            <a16:creationId xmlns:a16="http://schemas.microsoft.com/office/drawing/2014/main" id="{92122C15-1830-FC00-299F-303F4C06BF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88876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0" name="Freeform: Shape 11439">
                        <a:extLst>
                          <a:ext uri="{FF2B5EF4-FFF2-40B4-BE49-F238E27FC236}">
                            <a16:creationId xmlns:a16="http://schemas.microsoft.com/office/drawing/2014/main" id="{C1CF0132-947C-6040-0DEF-4C220A0819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19346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1" name="Freeform: Shape 11440">
                        <a:extLst>
                          <a:ext uri="{FF2B5EF4-FFF2-40B4-BE49-F238E27FC236}">
                            <a16:creationId xmlns:a16="http://schemas.microsoft.com/office/drawing/2014/main" id="{A7FE8584-544A-D875-4590-5BB12F0B8B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09430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2" name="Freeform: Shape 11441">
                        <a:extLst>
                          <a:ext uri="{FF2B5EF4-FFF2-40B4-BE49-F238E27FC236}">
                            <a16:creationId xmlns:a16="http://schemas.microsoft.com/office/drawing/2014/main" id="{E77D0008-99EF-17F1-463B-3D2F0F9069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99667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3" name="Freeform: Shape 11442">
                        <a:extLst>
                          <a:ext uri="{FF2B5EF4-FFF2-40B4-BE49-F238E27FC236}">
                            <a16:creationId xmlns:a16="http://schemas.microsoft.com/office/drawing/2014/main" id="{3B0D0DDC-F551-C6CA-B9E7-3AA8707E4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294505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4" name="Freeform: Shape 11443">
                        <a:extLst>
                          <a:ext uri="{FF2B5EF4-FFF2-40B4-BE49-F238E27FC236}">
                            <a16:creationId xmlns:a16="http://schemas.microsoft.com/office/drawing/2014/main" id="{5E014900-D1A7-078C-3C6F-C831F9D190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285323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5" name="Freeform: Shape 11444">
                        <a:extLst>
                          <a:ext uri="{FF2B5EF4-FFF2-40B4-BE49-F238E27FC236}">
                            <a16:creationId xmlns:a16="http://schemas.microsoft.com/office/drawing/2014/main" id="{11D98460-5A92-56EF-6A80-6FE0C26924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275941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6" name="Freeform: Shape 11445">
                        <a:extLst>
                          <a:ext uri="{FF2B5EF4-FFF2-40B4-BE49-F238E27FC236}">
                            <a16:creationId xmlns:a16="http://schemas.microsoft.com/office/drawing/2014/main" id="{D39CE2F4-3B2F-765F-2EEF-593548EEE2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304773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7" name="Freeform: Shape 11446">
                        <a:extLst>
                          <a:ext uri="{FF2B5EF4-FFF2-40B4-BE49-F238E27FC236}">
                            <a16:creationId xmlns:a16="http://schemas.microsoft.com/office/drawing/2014/main" id="{7911B88E-8B6B-7648-CA47-1D3A561C51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314536"/>
                        <a:ext cx="838" cy="9439"/>
                      </a:xfrm>
                      <a:custGeom>
                        <a:avLst/>
                        <a:gdLst>
                          <a:gd name="connsiteX0" fmla="*/ 838 w 838"/>
                          <a:gd name="connsiteY0" fmla="*/ 8954 h 9439"/>
                          <a:gd name="connsiteX1" fmla="*/ 838 w 838"/>
                          <a:gd name="connsiteY1" fmla="*/ 0 h 9439"/>
                          <a:gd name="connsiteX2" fmla="*/ 0 w 838"/>
                          <a:gd name="connsiteY2" fmla="*/ 486 h 9439"/>
                          <a:gd name="connsiteX3" fmla="*/ 0 w 838"/>
                          <a:gd name="connsiteY3" fmla="*/ 9439 h 9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39">
                            <a:moveTo>
                              <a:pt x="838" y="895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8" name="Freeform: Shape 11447">
                        <a:extLst>
                          <a:ext uri="{FF2B5EF4-FFF2-40B4-BE49-F238E27FC236}">
                            <a16:creationId xmlns:a16="http://schemas.microsoft.com/office/drawing/2014/main" id="{7F331BC3-B85A-17D4-346B-F6A931F7A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324975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49" name="Freeform: Shape 11448">
                        <a:extLst>
                          <a:ext uri="{FF2B5EF4-FFF2-40B4-BE49-F238E27FC236}">
                            <a16:creationId xmlns:a16="http://schemas.microsoft.com/office/drawing/2014/main" id="{56AD1E7D-521A-D21C-712E-9F90EF47BB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072" y="2334262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0" name="Freeform: Shape 11449">
                        <a:extLst>
                          <a:ext uri="{FF2B5EF4-FFF2-40B4-BE49-F238E27FC236}">
                            <a16:creationId xmlns:a16="http://schemas.microsoft.com/office/drawing/2014/main" id="{62F90708-AE8C-CBEA-AA75-873988BC2B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80217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1" name="Freeform: Shape 11450">
                        <a:extLst>
                          <a:ext uri="{FF2B5EF4-FFF2-40B4-BE49-F238E27FC236}">
                            <a16:creationId xmlns:a16="http://schemas.microsoft.com/office/drawing/2014/main" id="{46CEFF2A-47BC-F323-0B7C-79DF4DAF58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29157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2" name="Freeform: Shape 11451">
                        <a:extLst>
                          <a:ext uri="{FF2B5EF4-FFF2-40B4-BE49-F238E27FC236}">
                            <a16:creationId xmlns:a16="http://schemas.microsoft.com/office/drawing/2014/main" id="{24ECFC02-BDDD-945B-50D1-1A9ED5954A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325461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3" name="Freeform: Shape 11452">
                        <a:extLst>
                          <a:ext uri="{FF2B5EF4-FFF2-40B4-BE49-F238E27FC236}">
                            <a16:creationId xmlns:a16="http://schemas.microsoft.com/office/drawing/2014/main" id="{1CCBB5CC-3F81-EE4D-9638-1384EE8919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334748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4" name="Freeform: Shape 11453">
                        <a:extLst>
                          <a:ext uri="{FF2B5EF4-FFF2-40B4-BE49-F238E27FC236}">
                            <a16:creationId xmlns:a16="http://schemas.microsoft.com/office/drawing/2014/main" id="{DF37F93B-8C05-08CD-BC07-0AE302E011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276426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5" name="Freeform: Shape 11454">
                        <a:extLst>
                          <a:ext uri="{FF2B5EF4-FFF2-40B4-BE49-F238E27FC236}">
                            <a16:creationId xmlns:a16="http://schemas.microsoft.com/office/drawing/2014/main" id="{EC7BDE82-9A07-F6BF-BB10-416D0A65F5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285808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6" name="Freeform: Shape 11455">
                        <a:extLst>
                          <a:ext uri="{FF2B5EF4-FFF2-40B4-BE49-F238E27FC236}">
                            <a16:creationId xmlns:a16="http://schemas.microsoft.com/office/drawing/2014/main" id="{DD8C8DA4-743B-7435-5AAF-D2CB09057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315022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7" name="Freeform: Shape 11456">
                        <a:extLst>
                          <a:ext uri="{FF2B5EF4-FFF2-40B4-BE49-F238E27FC236}">
                            <a16:creationId xmlns:a16="http://schemas.microsoft.com/office/drawing/2014/main" id="{02C73D31-BA14-3CE8-42F9-E6EA1CAC2A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305259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8" name="Freeform: Shape 11457">
                        <a:extLst>
                          <a:ext uri="{FF2B5EF4-FFF2-40B4-BE49-F238E27FC236}">
                            <a16:creationId xmlns:a16="http://schemas.microsoft.com/office/drawing/2014/main" id="{F32F50B9-6892-08CE-CB7D-60F8318056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481" y="2294991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59" name="Freeform: Shape 11458">
                        <a:extLst>
                          <a:ext uri="{FF2B5EF4-FFF2-40B4-BE49-F238E27FC236}">
                            <a16:creationId xmlns:a16="http://schemas.microsoft.com/office/drawing/2014/main" id="{6334A34A-6A33-F5AB-EEDD-D279BFBA28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20832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0" name="Freeform: Shape 11459">
                        <a:extLst>
                          <a:ext uri="{FF2B5EF4-FFF2-40B4-BE49-F238E27FC236}">
                            <a16:creationId xmlns:a16="http://schemas.microsoft.com/office/drawing/2014/main" id="{49180F0C-2B86-388A-9E41-42FD5E19E2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30119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1" name="Freeform: Shape 11460">
                        <a:extLst>
                          <a:ext uri="{FF2B5EF4-FFF2-40B4-BE49-F238E27FC236}">
                            <a16:creationId xmlns:a16="http://schemas.microsoft.com/office/drawing/2014/main" id="{EE3E24E7-BF8F-AF6C-A020-8D59EA0BDB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71797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2" name="Freeform: Shape 11461">
                        <a:extLst>
                          <a:ext uri="{FF2B5EF4-FFF2-40B4-BE49-F238E27FC236}">
                            <a16:creationId xmlns:a16="http://schemas.microsoft.com/office/drawing/2014/main" id="{7E72D036-339D-B2F3-2560-FB0A8F9BEC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81179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3" name="Freeform: Shape 11462">
                        <a:extLst>
                          <a:ext uri="{FF2B5EF4-FFF2-40B4-BE49-F238E27FC236}">
                            <a16:creationId xmlns:a16="http://schemas.microsoft.com/office/drawing/2014/main" id="{11B71CF3-927A-B87E-02F6-48A3978AF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10393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4" name="Freeform: Shape 11463">
                        <a:extLst>
                          <a:ext uri="{FF2B5EF4-FFF2-40B4-BE49-F238E27FC236}">
                            <a16:creationId xmlns:a16="http://schemas.microsoft.com/office/drawing/2014/main" id="{0C3E0493-1520-EF42-F622-40E32FF380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300629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65" name="Freeform: Shape 11464">
                        <a:extLst>
                          <a:ext uri="{FF2B5EF4-FFF2-40B4-BE49-F238E27FC236}">
                            <a16:creationId xmlns:a16="http://schemas.microsoft.com/office/drawing/2014/main" id="{9C78AFBC-D3B7-25C2-9FAC-E8C6ED6B33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0501" y="2290361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304" name="Graphic 7674">
                      <a:extLst>
                        <a:ext uri="{FF2B5EF4-FFF2-40B4-BE49-F238E27FC236}">
                          <a16:creationId xmlns:a16="http://schemas.microsoft.com/office/drawing/2014/main" id="{61C3894B-7575-3947-1DDD-31DC9A3828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30860" y="2281056"/>
                      <a:ext cx="15192" cy="74885"/>
                      <a:chOff x="16330860" y="2281056"/>
                      <a:chExt cx="15192" cy="74885"/>
                    </a:xfrm>
                    <a:grpFill/>
                  </p:grpSpPr>
                  <p:sp>
                    <p:nvSpPr>
                      <p:cNvPr id="11394" name="Freeform: Shape 11393">
                        <a:extLst>
                          <a:ext uri="{FF2B5EF4-FFF2-40B4-BE49-F238E27FC236}">
                            <a16:creationId xmlns:a16="http://schemas.microsoft.com/office/drawing/2014/main" id="{A38943C9-C958-500C-C839-0B8E7D7C83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81056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5" name="Freeform: Shape 11394">
                        <a:extLst>
                          <a:ext uri="{FF2B5EF4-FFF2-40B4-BE49-F238E27FC236}">
                            <a16:creationId xmlns:a16="http://schemas.microsoft.com/office/drawing/2014/main" id="{01020B03-13AD-2D2E-B9C5-A70573AD0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3754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6" name="Freeform: Shape 11395">
                        <a:extLst>
                          <a:ext uri="{FF2B5EF4-FFF2-40B4-BE49-F238E27FC236}">
                            <a16:creationId xmlns:a16="http://schemas.microsoft.com/office/drawing/2014/main" id="{71DEF3C0-8BBE-A439-05A3-67E735C2A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3754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7" name="Freeform: Shape 11396">
                        <a:extLst>
                          <a:ext uri="{FF2B5EF4-FFF2-40B4-BE49-F238E27FC236}">
                            <a16:creationId xmlns:a16="http://schemas.microsoft.com/office/drawing/2014/main" id="{7CA260C1-8B02-204D-B602-50466AC42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4630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8" name="Freeform: Shape 11397">
                        <a:extLst>
                          <a:ext uri="{FF2B5EF4-FFF2-40B4-BE49-F238E27FC236}">
                            <a16:creationId xmlns:a16="http://schemas.microsoft.com/office/drawing/2014/main" id="{CFEE6102-550C-A972-E6CC-7B96168995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2773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9" name="Freeform: Shape 11398">
                        <a:extLst>
                          <a:ext uri="{FF2B5EF4-FFF2-40B4-BE49-F238E27FC236}">
                            <a16:creationId xmlns:a16="http://schemas.microsoft.com/office/drawing/2014/main" id="{100D5CDE-F8C1-8BE9-EEDC-5E0B82F79A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1782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0" name="Freeform: Shape 11399">
                        <a:extLst>
                          <a:ext uri="{FF2B5EF4-FFF2-40B4-BE49-F238E27FC236}">
                            <a16:creationId xmlns:a16="http://schemas.microsoft.com/office/drawing/2014/main" id="{67AC4894-DD4A-9304-2EFF-79460ED89E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0805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1" name="Freeform: Shape 11400">
                        <a:extLst>
                          <a:ext uri="{FF2B5EF4-FFF2-40B4-BE49-F238E27FC236}">
                            <a16:creationId xmlns:a16="http://schemas.microsoft.com/office/drawing/2014/main" id="{9AAAF7DE-EC75-012E-3903-C021F69946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9726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2" name="Freeform: Shape 11401">
                        <a:extLst>
                          <a:ext uri="{FF2B5EF4-FFF2-40B4-BE49-F238E27FC236}">
                            <a16:creationId xmlns:a16="http://schemas.microsoft.com/office/drawing/2014/main" id="{84C2CF14-C974-F13A-D8C2-925DA1BC7F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8860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3" name="Freeform: Shape 11402">
                        <a:extLst>
                          <a:ext uri="{FF2B5EF4-FFF2-40B4-BE49-F238E27FC236}">
                            <a16:creationId xmlns:a16="http://schemas.microsoft.com/office/drawing/2014/main" id="{45789222-679F-6A0E-D128-5B564B6DD9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98134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4" name="Freeform: Shape 11403">
                        <a:extLst>
                          <a:ext uri="{FF2B5EF4-FFF2-40B4-BE49-F238E27FC236}">
                            <a16:creationId xmlns:a16="http://schemas.microsoft.com/office/drawing/2014/main" id="{C98C0EA8-061F-116D-5990-ECB0D7CD81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28604"/>
                        <a:ext cx="15192" cy="10248"/>
                      </a:xfrm>
                      <a:custGeom>
                        <a:avLst/>
                        <a:gdLst>
                          <a:gd name="connsiteX0" fmla="*/ 0 w 15192"/>
                          <a:gd name="connsiteY0" fmla="*/ 10249 h 10248"/>
                          <a:gd name="connsiteX1" fmla="*/ 15192 w 15192"/>
                          <a:gd name="connsiteY1" fmla="*/ 1486 h 10248"/>
                          <a:gd name="connsiteX2" fmla="*/ 15192 w 15192"/>
                          <a:gd name="connsiteY2" fmla="*/ 0 h 10248"/>
                          <a:gd name="connsiteX3" fmla="*/ 0 w 15192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48">
                            <a:moveTo>
                              <a:pt x="0" y="10249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5" name="Freeform: Shape 11404">
                        <a:extLst>
                          <a:ext uri="{FF2B5EF4-FFF2-40B4-BE49-F238E27FC236}">
                            <a16:creationId xmlns:a16="http://schemas.microsoft.com/office/drawing/2014/main" id="{C34BBBDF-EDAB-A5D7-2693-A046A8676E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1868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6" name="Freeform: Shape 11405">
                        <a:extLst>
                          <a:ext uri="{FF2B5EF4-FFF2-40B4-BE49-F238E27FC236}">
                            <a16:creationId xmlns:a16="http://schemas.microsoft.com/office/drawing/2014/main" id="{C4F52E30-C8C4-8509-37D9-0FCCDA3F7C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08926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7" name="Freeform: Shape 11406">
                        <a:extLst>
                          <a:ext uri="{FF2B5EF4-FFF2-40B4-BE49-F238E27FC236}">
                            <a16:creationId xmlns:a16="http://schemas.microsoft.com/office/drawing/2014/main" id="{F2E6349E-7392-2503-D33D-FA2652425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303763"/>
                        <a:ext cx="847" cy="9791"/>
                      </a:xfrm>
                      <a:custGeom>
                        <a:avLst/>
                        <a:gdLst>
                          <a:gd name="connsiteX0" fmla="*/ 848 w 847"/>
                          <a:gd name="connsiteY0" fmla="*/ 9306 h 9791"/>
                          <a:gd name="connsiteX1" fmla="*/ 848 w 847"/>
                          <a:gd name="connsiteY1" fmla="*/ 0 h 9791"/>
                          <a:gd name="connsiteX2" fmla="*/ 0 w 847"/>
                          <a:gd name="connsiteY2" fmla="*/ 486 h 9791"/>
                          <a:gd name="connsiteX3" fmla="*/ 0 w 847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791">
                            <a:moveTo>
                              <a:pt x="848" y="93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8" name="Freeform: Shape 11407">
                        <a:extLst>
                          <a:ext uri="{FF2B5EF4-FFF2-40B4-BE49-F238E27FC236}">
                            <a16:creationId xmlns:a16="http://schemas.microsoft.com/office/drawing/2014/main" id="{E756EFEF-9E05-293B-C991-EBB014C0E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294581"/>
                        <a:ext cx="847" cy="8181"/>
                      </a:xfrm>
                      <a:custGeom>
                        <a:avLst/>
                        <a:gdLst>
                          <a:gd name="connsiteX0" fmla="*/ 848 w 847"/>
                          <a:gd name="connsiteY0" fmla="*/ 7696 h 8181"/>
                          <a:gd name="connsiteX1" fmla="*/ 848 w 847"/>
                          <a:gd name="connsiteY1" fmla="*/ 0 h 8181"/>
                          <a:gd name="connsiteX2" fmla="*/ 0 w 847"/>
                          <a:gd name="connsiteY2" fmla="*/ 486 h 8181"/>
                          <a:gd name="connsiteX3" fmla="*/ 0 w 847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181">
                            <a:moveTo>
                              <a:pt x="848" y="769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09" name="Freeform: Shape 11408">
                        <a:extLst>
                          <a:ext uri="{FF2B5EF4-FFF2-40B4-BE49-F238E27FC236}">
                            <a16:creationId xmlns:a16="http://schemas.microsoft.com/office/drawing/2014/main" id="{C036C2CB-CD21-C15D-B16F-D0A4529EF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285199"/>
                        <a:ext cx="847" cy="8905"/>
                      </a:xfrm>
                      <a:custGeom>
                        <a:avLst/>
                        <a:gdLst>
                          <a:gd name="connsiteX0" fmla="*/ 848 w 847"/>
                          <a:gd name="connsiteY0" fmla="*/ 8420 h 8905"/>
                          <a:gd name="connsiteX1" fmla="*/ 848 w 847"/>
                          <a:gd name="connsiteY1" fmla="*/ 0 h 8905"/>
                          <a:gd name="connsiteX2" fmla="*/ 0 w 847"/>
                          <a:gd name="connsiteY2" fmla="*/ 486 h 8905"/>
                          <a:gd name="connsiteX3" fmla="*/ 0 w 847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905">
                            <a:moveTo>
                              <a:pt x="848" y="8420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0" name="Freeform: Shape 11409">
                        <a:extLst>
                          <a:ext uri="{FF2B5EF4-FFF2-40B4-BE49-F238E27FC236}">
                            <a16:creationId xmlns:a16="http://schemas.microsoft.com/office/drawing/2014/main" id="{67DC7CE0-978D-1DCB-E898-1EE1495651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314031"/>
                        <a:ext cx="847" cy="9286"/>
                      </a:xfrm>
                      <a:custGeom>
                        <a:avLst/>
                        <a:gdLst>
                          <a:gd name="connsiteX0" fmla="*/ 848 w 847"/>
                          <a:gd name="connsiteY0" fmla="*/ 8801 h 9286"/>
                          <a:gd name="connsiteX1" fmla="*/ 848 w 847"/>
                          <a:gd name="connsiteY1" fmla="*/ 0 h 9286"/>
                          <a:gd name="connsiteX2" fmla="*/ 0 w 847"/>
                          <a:gd name="connsiteY2" fmla="*/ 486 h 9286"/>
                          <a:gd name="connsiteX3" fmla="*/ 0 w 847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286">
                            <a:moveTo>
                              <a:pt x="848" y="880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1" name="Freeform: Shape 11410">
                        <a:extLst>
                          <a:ext uri="{FF2B5EF4-FFF2-40B4-BE49-F238E27FC236}">
                            <a16:creationId xmlns:a16="http://schemas.microsoft.com/office/drawing/2014/main" id="{DCAF0E48-2F16-4925-6FA6-C272E8A882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323794"/>
                        <a:ext cx="847" cy="9439"/>
                      </a:xfrm>
                      <a:custGeom>
                        <a:avLst/>
                        <a:gdLst>
                          <a:gd name="connsiteX0" fmla="*/ 848 w 847"/>
                          <a:gd name="connsiteY0" fmla="*/ 8954 h 9439"/>
                          <a:gd name="connsiteX1" fmla="*/ 848 w 847"/>
                          <a:gd name="connsiteY1" fmla="*/ 0 h 9439"/>
                          <a:gd name="connsiteX2" fmla="*/ 0 w 847"/>
                          <a:gd name="connsiteY2" fmla="*/ 486 h 9439"/>
                          <a:gd name="connsiteX3" fmla="*/ 0 w 847"/>
                          <a:gd name="connsiteY3" fmla="*/ 9439 h 9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439">
                            <a:moveTo>
                              <a:pt x="848" y="895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43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2" name="Freeform: Shape 11411">
                        <a:extLst>
                          <a:ext uri="{FF2B5EF4-FFF2-40B4-BE49-F238E27FC236}">
                            <a16:creationId xmlns:a16="http://schemas.microsoft.com/office/drawing/2014/main" id="{C6718271-64DE-8BAA-D134-5761419622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334234"/>
                        <a:ext cx="847" cy="8810"/>
                      </a:xfrm>
                      <a:custGeom>
                        <a:avLst/>
                        <a:gdLst>
                          <a:gd name="connsiteX0" fmla="*/ 848 w 847"/>
                          <a:gd name="connsiteY0" fmla="*/ 8325 h 8810"/>
                          <a:gd name="connsiteX1" fmla="*/ 848 w 847"/>
                          <a:gd name="connsiteY1" fmla="*/ 0 h 8810"/>
                          <a:gd name="connsiteX2" fmla="*/ 0 w 847"/>
                          <a:gd name="connsiteY2" fmla="*/ 476 h 8810"/>
                          <a:gd name="connsiteX3" fmla="*/ 0 w 847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810">
                            <a:moveTo>
                              <a:pt x="848" y="8325"/>
                            </a:moveTo>
                            <a:lnTo>
                              <a:pt x="848" y="0"/>
                            </a:lnTo>
                            <a:lnTo>
                              <a:pt x="0" y="47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3" name="Freeform: Shape 11412">
                        <a:extLst>
                          <a:ext uri="{FF2B5EF4-FFF2-40B4-BE49-F238E27FC236}">
                            <a16:creationId xmlns:a16="http://schemas.microsoft.com/office/drawing/2014/main" id="{8B47AA30-7E37-8A42-B472-8E8F902613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032" y="2343520"/>
                        <a:ext cx="847" cy="8277"/>
                      </a:xfrm>
                      <a:custGeom>
                        <a:avLst/>
                        <a:gdLst>
                          <a:gd name="connsiteX0" fmla="*/ 848 w 847"/>
                          <a:gd name="connsiteY0" fmla="*/ 7791 h 8277"/>
                          <a:gd name="connsiteX1" fmla="*/ 848 w 847"/>
                          <a:gd name="connsiteY1" fmla="*/ 0 h 8277"/>
                          <a:gd name="connsiteX2" fmla="*/ 0 w 847"/>
                          <a:gd name="connsiteY2" fmla="*/ 486 h 8277"/>
                          <a:gd name="connsiteX3" fmla="*/ 0 w 847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277">
                            <a:moveTo>
                              <a:pt x="848" y="779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4" name="Freeform: Shape 11413">
                        <a:extLst>
                          <a:ext uri="{FF2B5EF4-FFF2-40B4-BE49-F238E27FC236}">
                            <a16:creationId xmlns:a16="http://schemas.microsoft.com/office/drawing/2014/main" id="{3031DC27-996E-A321-87F9-8B06D3CC17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89476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5" name="Freeform: Shape 11414">
                        <a:extLst>
                          <a:ext uri="{FF2B5EF4-FFF2-40B4-BE49-F238E27FC236}">
                            <a16:creationId xmlns:a16="http://schemas.microsoft.com/office/drawing/2014/main" id="{63063AB8-2B24-7B03-8EEC-64515FCDFE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38415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6" name="Freeform: Shape 11415">
                        <a:extLst>
                          <a:ext uri="{FF2B5EF4-FFF2-40B4-BE49-F238E27FC236}">
                            <a16:creationId xmlns:a16="http://schemas.microsoft.com/office/drawing/2014/main" id="{0F37B0DA-B32A-814D-C18B-6810D1D722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334710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7" name="Freeform: Shape 11416">
                        <a:extLst>
                          <a:ext uri="{FF2B5EF4-FFF2-40B4-BE49-F238E27FC236}">
                            <a16:creationId xmlns:a16="http://schemas.microsoft.com/office/drawing/2014/main" id="{D2A082CB-C602-FBE5-40D3-7A48CD859F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344006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8" name="Freeform: Shape 11417">
                        <a:extLst>
                          <a:ext uri="{FF2B5EF4-FFF2-40B4-BE49-F238E27FC236}">
                            <a16:creationId xmlns:a16="http://schemas.microsoft.com/office/drawing/2014/main" id="{925DF5F6-E4D8-015B-A691-5CD5E4D02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285685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19" name="Freeform: Shape 11418">
                        <a:extLst>
                          <a:ext uri="{FF2B5EF4-FFF2-40B4-BE49-F238E27FC236}">
                            <a16:creationId xmlns:a16="http://schemas.microsoft.com/office/drawing/2014/main" id="{1D5665D2-D7FC-F9B1-9301-9D91475067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295067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0" name="Freeform: Shape 11419">
                        <a:extLst>
                          <a:ext uri="{FF2B5EF4-FFF2-40B4-BE49-F238E27FC236}">
                            <a16:creationId xmlns:a16="http://schemas.microsoft.com/office/drawing/2014/main" id="{1131C57B-37B9-7A95-9AD7-EBAB169C29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324280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1" name="Freeform: Shape 11420">
                        <a:extLst>
                          <a:ext uri="{FF2B5EF4-FFF2-40B4-BE49-F238E27FC236}">
                            <a16:creationId xmlns:a16="http://schemas.microsoft.com/office/drawing/2014/main" id="{EB4CB5A9-9CCC-4A84-8335-5AA19811A8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314517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2" name="Freeform: Shape 11421">
                        <a:extLst>
                          <a:ext uri="{FF2B5EF4-FFF2-40B4-BE49-F238E27FC236}">
                            <a16:creationId xmlns:a16="http://schemas.microsoft.com/office/drawing/2014/main" id="{ACAC0F09-7F1D-73B5-9BB8-A024C8EF0F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441" y="2304249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3" name="Freeform: Shape 11422">
                        <a:extLst>
                          <a:ext uri="{FF2B5EF4-FFF2-40B4-BE49-F238E27FC236}">
                            <a16:creationId xmlns:a16="http://schemas.microsoft.com/office/drawing/2014/main" id="{44E9657D-5BA0-A07A-96A7-378B54847E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330090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89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4" name="Freeform: Shape 11423">
                        <a:extLst>
                          <a:ext uri="{FF2B5EF4-FFF2-40B4-BE49-F238E27FC236}">
                            <a16:creationId xmlns:a16="http://schemas.microsoft.com/office/drawing/2014/main" id="{A405835F-9C9B-363F-C974-1F4CA9A7C7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339377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5" name="Freeform: Shape 11424">
                        <a:extLst>
                          <a:ext uri="{FF2B5EF4-FFF2-40B4-BE49-F238E27FC236}">
                            <a16:creationId xmlns:a16="http://schemas.microsoft.com/office/drawing/2014/main" id="{2E4F318F-EDE6-C520-4D9C-ECB78B224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281056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6" name="Freeform: Shape 11425">
                        <a:extLst>
                          <a:ext uri="{FF2B5EF4-FFF2-40B4-BE49-F238E27FC236}">
                            <a16:creationId xmlns:a16="http://schemas.microsoft.com/office/drawing/2014/main" id="{A7DE420B-0C19-806A-CAB2-C28809139D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290438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7" name="Freeform: Shape 11426">
                        <a:extLst>
                          <a:ext uri="{FF2B5EF4-FFF2-40B4-BE49-F238E27FC236}">
                            <a16:creationId xmlns:a16="http://schemas.microsoft.com/office/drawing/2014/main" id="{BB04D24C-71AE-4DB0-2B2E-EDDDE43882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319651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8" name="Freeform: Shape 11427">
                        <a:extLst>
                          <a:ext uri="{FF2B5EF4-FFF2-40B4-BE49-F238E27FC236}">
                            <a16:creationId xmlns:a16="http://schemas.microsoft.com/office/drawing/2014/main" id="{B173B52C-3A6B-F8D6-74CA-FD27433A43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309888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429" name="Freeform: Shape 11428">
                        <a:extLst>
                          <a:ext uri="{FF2B5EF4-FFF2-40B4-BE49-F238E27FC236}">
                            <a16:creationId xmlns:a16="http://schemas.microsoft.com/office/drawing/2014/main" id="{814B3110-59E0-6D0A-24EB-3B330993A0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4461" y="2299620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305" name="Graphic 7674">
                      <a:extLst>
                        <a:ext uri="{FF2B5EF4-FFF2-40B4-BE49-F238E27FC236}">
                          <a16:creationId xmlns:a16="http://schemas.microsoft.com/office/drawing/2014/main" id="{50A38E0C-195B-30A9-5857-7AD92673E0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4820" y="2290314"/>
                      <a:ext cx="15201" cy="74885"/>
                      <a:chOff x="16314820" y="2290314"/>
                      <a:chExt cx="15201" cy="74885"/>
                    </a:xfrm>
                    <a:grpFill/>
                  </p:grpSpPr>
                  <p:sp>
                    <p:nvSpPr>
                      <p:cNvPr id="11358" name="Freeform: Shape 11357">
                        <a:extLst>
                          <a:ext uri="{FF2B5EF4-FFF2-40B4-BE49-F238E27FC236}">
                            <a16:creationId xmlns:a16="http://schemas.microsoft.com/office/drawing/2014/main" id="{4F811690-F13A-76FE-B071-65868B4C5B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290314"/>
                        <a:ext cx="15201" cy="74885"/>
                      </a:xfrm>
                      <a:custGeom>
                        <a:avLst/>
                        <a:gdLst>
                          <a:gd name="connsiteX0" fmla="*/ 0 w 15201"/>
                          <a:gd name="connsiteY0" fmla="*/ 74886 h 74885"/>
                          <a:gd name="connsiteX1" fmla="*/ 15202 w 15201"/>
                          <a:gd name="connsiteY1" fmla="*/ 66113 h 74885"/>
                          <a:gd name="connsiteX2" fmla="*/ 15202 w 15201"/>
                          <a:gd name="connsiteY2" fmla="*/ 0 h 74885"/>
                          <a:gd name="connsiteX3" fmla="*/ 0 w 15201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74885">
                            <a:moveTo>
                              <a:pt x="0" y="74886"/>
                            </a:moveTo>
                            <a:lnTo>
                              <a:pt x="15202" y="66113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9" name="Freeform: Shape 11358">
                        <a:extLst>
                          <a:ext uri="{FF2B5EF4-FFF2-40B4-BE49-F238E27FC236}">
                            <a16:creationId xmlns:a16="http://schemas.microsoft.com/office/drawing/2014/main" id="{793433B3-F3E1-DA35-BF5C-CA839F09B0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4680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0" name="Freeform: Shape 11359">
                        <a:extLst>
                          <a:ext uri="{FF2B5EF4-FFF2-40B4-BE49-F238E27FC236}">
                            <a16:creationId xmlns:a16="http://schemas.microsoft.com/office/drawing/2014/main" id="{9CB011B7-7BC8-2160-808E-1D89375958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4680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1" name="Freeform: Shape 11360">
                        <a:extLst>
                          <a:ext uri="{FF2B5EF4-FFF2-40B4-BE49-F238E27FC236}">
                            <a16:creationId xmlns:a16="http://schemas.microsoft.com/office/drawing/2014/main" id="{A70FB292-ED17-1F28-6E2A-306F91BAB8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55560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2" name="Freeform: Shape 11361">
                        <a:extLst>
                          <a:ext uri="{FF2B5EF4-FFF2-40B4-BE49-F238E27FC236}">
                            <a16:creationId xmlns:a16="http://schemas.microsoft.com/office/drawing/2014/main" id="{7B8F37A1-3203-3DDC-AAE4-A0A99E2590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36986"/>
                        <a:ext cx="15201" cy="9648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48"/>
                          <a:gd name="connsiteX1" fmla="*/ 0 w 15201"/>
                          <a:gd name="connsiteY1" fmla="*/ 9649 h 9648"/>
                          <a:gd name="connsiteX2" fmla="*/ 0 w 15201"/>
                          <a:gd name="connsiteY2" fmla="*/ 7868 h 9648"/>
                          <a:gd name="connsiteX3" fmla="*/ 13611 w 15201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48">
                            <a:moveTo>
                              <a:pt x="1520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3" name="Freeform: Shape 11362">
                        <a:extLst>
                          <a:ext uri="{FF2B5EF4-FFF2-40B4-BE49-F238E27FC236}">
                            <a16:creationId xmlns:a16="http://schemas.microsoft.com/office/drawing/2014/main" id="{302EEF44-089A-0D99-D212-413516C58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27080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4" name="Freeform: Shape 11363">
                        <a:extLst>
                          <a:ext uri="{FF2B5EF4-FFF2-40B4-BE49-F238E27FC236}">
                            <a16:creationId xmlns:a16="http://schemas.microsoft.com/office/drawing/2014/main" id="{6084D56D-7CE9-C792-1758-49336D2049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1731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5" name="Freeform: Shape 11364">
                        <a:extLst>
                          <a:ext uri="{FF2B5EF4-FFF2-40B4-BE49-F238E27FC236}">
                            <a16:creationId xmlns:a16="http://schemas.microsoft.com/office/drawing/2014/main" id="{77CA3A9F-8F37-66E7-59DC-EE0D1B10D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06525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6" name="Freeform: Shape 11365">
                        <a:extLst>
                          <a:ext uri="{FF2B5EF4-FFF2-40B4-BE49-F238E27FC236}">
                            <a16:creationId xmlns:a16="http://schemas.microsoft.com/office/drawing/2014/main" id="{3A4D1A6B-7719-9CD9-B5D7-D2DC0A9921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29786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7" name="Freeform: Shape 11366">
                        <a:extLst>
                          <a:ext uri="{FF2B5EF4-FFF2-40B4-BE49-F238E27FC236}">
                            <a16:creationId xmlns:a16="http://schemas.microsoft.com/office/drawing/2014/main" id="{D068EE30-1D07-232A-B7E3-55EF5B044D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07392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8" name="Freeform: Shape 11367">
                        <a:extLst>
                          <a:ext uri="{FF2B5EF4-FFF2-40B4-BE49-F238E27FC236}">
                            <a16:creationId xmlns:a16="http://schemas.microsoft.com/office/drawing/2014/main" id="{984C5090-238C-D567-42C4-ECFBB510E9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37863"/>
                        <a:ext cx="15201" cy="10248"/>
                      </a:xfrm>
                      <a:custGeom>
                        <a:avLst/>
                        <a:gdLst>
                          <a:gd name="connsiteX0" fmla="*/ 0 w 15201"/>
                          <a:gd name="connsiteY0" fmla="*/ 10249 h 10248"/>
                          <a:gd name="connsiteX1" fmla="*/ 15202 w 15201"/>
                          <a:gd name="connsiteY1" fmla="*/ 1476 h 10248"/>
                          <a:gd name="connsiteX2" fmla="*/ 15202 w 15201"/>
                          <a:gd name="connsiteY2" fmla="*/ 0 h 10248"/>
                          <a:gd name="connsiteX3" fmla="*/ 0 w 15201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48">
                            <a:moveTo>
                              <a:pt x="0" y="10249"/>
                            </a:moveTo>
                            <a:lnTo>
                              <a:pt x="15202" y="147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69" name="Freeform: Shape 11368">
                        <a:extLst>
                          <a:ext uri="{FF2B5EF4-FFF2-40B4-BE49-F238E27FC236}">
                            <a16:creationId xmlns:a16="http://schemas.microsoft.com/office/drawing/2014/main" id="{A1AD25BF-EAF1-34AB-BFCD-88B30755A8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27947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0" name="Freeform: Shape 11369">
                        <a:extLst>
                          <a:ext uri="{FF2B5EF4-FFF2-40B4-BE49-F238E27FC236}">
                            <a16:creationId xmlns:a16="http://schemas.microsoft.com/office/drawing/2014/main" id="{8595B187-7FC8-0A2C-24C9-6274DDF83C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18184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1" name="Freeform: Shape 11370">
                        <a:extLst>
                          <a:ext uri="{FF2B5EF4-FFF2-40B4-BE49-F238E27FC236}">
                            <a16:creationId xmlns:a16="http://schemas.microsoft.com/office/drawing/2014/main" id="{D62520EB-B553-A9A3-C268-0E336EF244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13021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2" name="Freeform: Shape 11371">
                        <a:extLst>
                          <a:ext uri="{FF2B5EF4-FFF2-40B4-BE49-F238E27FC236}">
                            <a16:creationId xmlns:a16="http://schemas.microsoft.com/office/drawing/2014/main" id="{1587B313-7879-B1F3-2C9A-681D776213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03839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3" name="Freeform: Shape 11372">
                        <a:extLst>
                          <a:ext uri="{FF2B5EF4-FFF2-40B4-BE49-F238E27FC236}">
                            <a16:creationId xmlns:a16="http://schemas.microsoft.com/office/drawing/2014/main" id="{37E383CC-9047-1F5B-9291-6A0F205F65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294457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4" name="Freeform: Shape 11373">
                        <a:extLst>
                          <a:ext uri="{FF2B5EF4-FFF2-40B4-BE49-F238E27FC236}">
                            <a16:creationId xmlns:a16="http://schemas.microsoft.com/office/drawing/2014/main" id="{259B0B6D-82BD-6E9E-A11A-F0B2F5D9E3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23289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5" name="Freeform: Shape 11374">
                        <a:extLst>
                          <a:ext uri="{FF2B5EF4-FFF2-40B4-BE49-F238E27FC236}">
                            <a16:creationId xmlns:a16="http://schemas.microsoft.com/office/drawing/2014/main" id="{34A8849F-3B3B-E692-570F-5A065F641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33052"/>
                        <a:ext cx="838" cy="9439"/>
                      </a:xfrm>
                      <a:custGeom>
                        <a:avLst/>
                        <a:gdLst>
                          <a:gd name="connsiteX0" fmla="*/ 838 w 838"/>
                          <a:gd name="connsiteY0" fmla="*/ 8954 h 9439"/>
                          <a:gd name="connsiteX1" fmla="*/ 838 w 838"/>
                          <a:gd name="connsiteY1" fmla="*/ 0 h 9439"/>
                          <a:gd name="connsiteX2" fmla="*/ 0 w 838"/>
                          <a:gd name="connsiteY2" fmla="*/ 486 h 9439"/>
                          <a:gd name="connsiteX3" fmla="*/ 0 w 838"/>
                          <a:gd name="connsiteY3" fmla="*/ 9439 h 94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39">
                            <a:moveTo>
                              <a:pt x="838" y="895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6" name="Freeform: Shape 11375">
                        <a:extLst>
                          <a:ext uri="{FF2B5EF4-FFF2-40B4-BE49-F238E27FC236}">
                            <a16:creationId xmlns:a16="http://schemas.microsoft.com/office/drawing/2014/main" id="{72DFC16C-0E78-7091-698F-1D9D86A069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43482"/>
                        <a:ext cx="838" cy="8820"/>
                      </a:xfrm>
                      <a:custGeom>
                        <a:avLst/>
                        <a:gdLst>
                          <a:gd name="connsiteX0" fmla="*/ 838 w 838"/>
                          <a:gd name="connsiteY0" fmla="*/ 8334 h 8820"/>
                          <a:gd name="connsiteX1" fmla="*/ 838 w 838"/>
                          <a:gd name="connsiteY1" fmla="*/ 0 h 8820"/>
                          <a:gd name="connsiteX2" fmla="*/ 0 w 838"/>
                          <a:gd name="connsiteY2" fmla="*/ 486 h 8820"/>
                          <a:gd name="connsiteX3" fmla="*/ 0 w 838"/>
                          <a:gd name="connsiteY3" fmla="*/ 8820 h 88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20">
                            <a:moveTo>
                              <a:pt x="838" y="833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7" name="Freeform: Shape 11376">
                        <a:extLst>
                          <a:ext uri="{FF2B5EF4-FFF2-40B4-BE49-F238E27FC236}">
                            <a16:creationId xmlns:a16="http://schemas.microsoft.com/office/drawing/2014/main" id="{CDEFF5F5-92A3-3B11-B7D2-90968E5B9B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001" y="2352779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8" name="Freeform: Shape 11377">
                        <a:extLst>
                          <a:ext uri="{FF2B5EF4-FFF2-40B4-BE49-F238E27FC236}">
                            <a16:creationId xmlns:a16="http://schemas.microsoft.com/office/drawing/2014/main" id="{90C0B13F-0840-1532-1947-C0F518A68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298734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79" name="Freeform: Shape 11378">
                        <a:extLst>
                          <a:ext uri="{FF2B5EF4-FFF2-40B4-BE49-F238E27FC236}">
                            <a16:creationId xmlns:a16="http://schemas.microsoft.com/office/drawing/2014/main" id="{D4BE18AD-E512-7B70-D628-05AFD37675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47673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0" name="Freeform: Shape 11379">
                        <a:extLst>
                          <a:ext uri="{FF2B5EF4-FFF2-40B4-BE49-F238E27FC236}">
                            <a16:creationId xmlns:a16="http://schemas.microsoft.com/office/drawing/2014/main" id="{281BA831-E014-F468-27BC-BDA158103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43968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1" name="Freeform: Shape 11380">
                        <a:extLst>
                          <a:ext uri="{FF2B5EF4-FFF2-40B4-BE49-F238E27FC236}">
                            <a16:creationId xmlns:a16="http://schemas.microsoft.com/office/drawing/2014/main" id="{4254F8D4-38E4-5D81-6ECA-3FD5BC1E83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53265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2" name="Freeform: Shape 11381">
                        <a:extLst>
                          <a:ext uri="{FF2B5EF4-FFF2-40B4-BE49-F238E27FC236}">
                            <a16:creationId xmlns:a16="http://schemas.microsoft.com/office/drawing/2014/main" id="{89E0A936-E629-1E21-3A9B-CA307BF83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294943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3" name="Freeform: Shape 11382">
                        <a:extLst>
                          <a:ext uri="{FF2B5EF4-FFF2-40B4-BE49-F238E27FC236}">
                            <a16:creationId xmlns:a16="http://schemas.microsoft.com/office/drawing/2014/main" id="{6F03D217-510F-4EC5-1DDB-C0DF331B81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04325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4" name="Freeform: Shape 11383">
                        <a:extLst>
                          <a:ext uri="{FF2B5EF4-FFF2-40B4-BE49-F238E27FC236}">
                            <a16:creationId xmlns:a16="http://schemas.microsoft.com/office/drawing/2014/main" id="{D24B2D3D-C93D-2554-1CED-C3F19CEA81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33538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5" name="Freeform: Shape 11384">
                        <a:extLst>
                          <a:ext uri="{FF2B5EF4-FFF2-40B4-BE49-F238E27FC236}">
                            <a16:creationId xmlns:a16="http://schemas.microsoft.com/office/drawing/2014/main" id="{CA4577CC-8D4E-E506-2C59-8BE950DAB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23775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6" name="Freeform: Shape 11385">
                        <a:extLst>
                          <a:ext uri="{FF2B5EF4-FFF2-40B4-BE49-F238E27FC236}">
                            <a16:creationId xmlns:a16="http://schemas.microsoft.com/office/drawing/2014/main" id="{F19C8686-6C00-9C83-FF3B-A8905A6F8D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0411" y="2313507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7" name="Freeform: Shape 11386">
                        <a:extLst>
                          <a:ext uri="{FF2B5EF4-FFF2-40B4-BE49-F238E27FC236}">
                            <a16:creationId xmlns:a16="http://schemas.microsoft.com/office/drawing/2014/main" id="{32F29EDE-1F11-738A-B5A9-C5DE6D26E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339339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8" name="Freeform: Shape 11387">
                        <a:extLst>
                          <a:ext uri="{FF2B5EF4-FFF2-40B4-BE49-F238E27FC236}">
                            <a16:creationId xmlns:a16="http://schemas.microsoft.com/office/drawing/2014/main" id="{0FA9935E-ADFB-EE01-E68D-5CAB1FEC0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348635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89" name="Freeform: Shape 11388">
                        <a:extLst>
                          <a:ext uri="{FF2B5EF4-FFF2-40B4-BE49-F238E27FC236}">
                            <a16:creationId xmlns:a16="http://schemas.microsoft.com/office/drawing/2014/main" id="{AC402E5A-8E6C-D77F-5BA8-C96FC41C97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290314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0" name="Freeform: Shape 11389">
                        <a:extLst>
                          <a:ext uri="{FF2B5EF4-FFF2-40B4-BE49-F238E27FC236}">
                            <a16:creationId xmlns:a16="http://schemas.microsoft.com/office/drawing/2014/main" id="{EC9676B7-4753-7219-B5E8-83420FAB4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299696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1" name="Freeform: Shape 11390">
                        <a:extLst>
                          <a:ext uri="{FF2B5EF4-FFF2-40B4-BE49-F238E27FC236}">
                            <a16:creationId xmlns:a16="http://schemas.microsoft.com/office/drawing/2014/main" id="{E97095EC-FCB0-9CF7-C4D6-123F25365D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328909"/>
                        <a:ext cx="1590" cy="8953"/>
                      </a:xfrm>
                      <a:custGeom>
                        <a:avLst/>
                        <a:gdLst>
                          <a:gd name="connsiteX0" fmla="*/ 1591 w 1590"/>
                          <a:gd name="connsiteY0" fmla="*/ 0 h 8953"/>
                          <a:gd name="connsiteX1" fmla="*/ 1591 w 1590"/>
                          <a:gd name="connsiteY1" fmla="*/ 8953 h 8953"/>
                          <a:gd name="connsiteX2" fmla="*/ 0 w 1590"/>
                          <a:gd name="connsiteY2" fmla="*/ 8077 h 8953"/>
                          <a:gd name="connsiteX3" fmla="*/ 0 w 1590"/>
                          <a:gd name="connsiteY3" fmla="*/ 905 h 89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53">
                            <a:moveTo>
                              <a:pt x="1591" y="0"/>
                            </a:moveTo>
                            <a:lnTo>
                              <a:pt x="1591" y="8953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2" name="Freeform: Shape 11391">
                        <a:extLst>
                          <a:ext uri="{FF2B5EF4-FFF2-40B4-BE49-F238E27FC236}">
                            <a16:creationId xmlns:a16="http://schemas.microsoft.com/office/drawing/2014/main" id="{872775F6-0F17-FF30-9F1D-E2C256AD54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319146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93" name="Freeform: Shape 11392">
                        <a:extLst>
                          <a:ext uri="{FF2B5EF4-FFF2-40B4-BE49-F238E27FC236}">
                            <a16:creationId xmlns:a16="http://schemas.microsoft.com/office/drawing/2014/main" id="{F27A0315-A614-9D81-A367-B6B67F2F07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8431" y="2308878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1306" name="Freeform: Shape 11305">
                      <a:extLst>
                        <a:ext uri="{FF2B5EF4-FFF2-40B4-BE49-F238E27FC236}">
                          <a16:creationId xmlns:a16="http://schemas.microsoft.com/office/drawing/2014/main" id="{068A808C-755D-DFC1-2EDA-79C0718BAA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13334" y="2325099"/>
                      <a:ext cx="77266" cy="46320"/>
                    </a:xfrm>
                    <a:custGeom>
                      <a:avLst/>
                      <a:gdLst>
                        <a:gd name="connsiteX0" fmla="*/ 0 w 77266"/>
                        <a:gd name="connsiteY0" fmla="*/ 42891 h 46320"/>
                        <a:gd name="connsiteX1" fmla="*/ 74295 w 77266"/>
                        <a:gd name="connsiteY1" fmla="*/ 0 h 46320"/>
                        <a:gd name="connsiteX2" fmla="*/ 77267 w 77266"/>
                        <a:gd name="connsiteY2" fmla="*/ 1715 h 46320"/>
                        <a:gd name="connsiteX3" fmla="*/ 0 w 77266"/>
                        <a:gd name="connsiteY3" fmla="*/ 46320 h 46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7266" h="46320">
                          <a:moveTo>
                            <a:pt x="0" y="42891"/>
                          </a:moveTo>
                          <a:lnTo>
                            <a:pt x="74295" y="0"/>
                          </a:lnTo>
                          <a:lnTo>
                            <a:pt x="77267" y="1715"/>
                          </a:lnTo>
                          <a:lnTo>
                            <a:pt x="0" y="463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307" name="Freeform: Shape 11306">
                      <a:extLst>
                        <a:ext uri="{FF2B5EF4-FFF2-40B4-BE49-F238E27FC236}">
                          <a16:creationId xmlns:a16="http://schemas.microsoft.com/office/drawing/2014/main" id="{FF70E898-D12F-1D75-5477-CF777C3EC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87628" y="2253404"/>
                      <a:ext cx="2971" cy="73409"/>
                    </a:xfrm>
                    <a:custGeom>
                      <a:avLst/>
                      <a:gdLst>
                        <a:gd name="connsiteX0" fmla="*/ 2972 w 2971"/>
                        <a:gd name="connsiteY0" fmla="*/ 73409 h 73409"/>
                        <a:gd name="connsiteX1" fmla="*/ 0 w 2971"/>
                        <a:gd name="connsiteY1" fmla="*/ 71695 h 73409"/>
                        <a:gd name="connsiteX2" fmla="*/ 0 w 2971"/>
                        <a:gd name="connsiteY2" fmla="*/ 1715 h 73409"/>
                        <a:gd name="connsiteX3" fmla="*/ 2972 w 2971"/>
                        <a:gd name="connsiteY3" fmla="*/ 0 h 73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71" h="73409">
                          <a:moveTo>
                            <a:pt x="2972" y="73409"/>
                          </a:moveTo>
                          <a:lnTo>
                            <a:pt x="0" y="71695"/>
                          </a:lnTo>
                          <a:lnTo>
                            <a:pt x="0" y="1715"/>
                          </a:lnTo>
                          <a:lnTo>
                            <a:pt x="2972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308" name="Graphic 7674">
                      <a:extLst>
                        <a:ext uri="{FF2B5EF4-FFF2-40B4-BE49-F238E27FC236}">
                          <a16:creationId xmlns:a16="http://schemas.microsoft.com/office/drawing/2014/main" id="{0C4DED93-B470-744C-0FAE-1FCF4940A5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13343" y="2255128"/>
                      <a:ext cx="77257" cy="105927"/>
                      <a:chOff x="16313343" y="2255128"/>
                      <a:chExt cx="77257" cy="105927"/>
                    </a:xfrm>
                    <a:grpFill/>
                  </p:grpSpPr>
                  <p:sp>
                    <p:nvSpPr>
                      <p:cNvPr id="11309" name="Freeform: Shape 11308">
                        <a:extLst>
                          <a:ext uri="{FF2B5EF4-FFF2-40B4-BE49-F238E27FC236}">
                            <a16:creationId xmlns:a16="http://schemas.microsoft.com/office/drawing/2014/main" id="{7CFC43D4-E282-CD45-54F6-11EA2E57E4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3343" y="2255128"/>
                        <a:ext cx="77257" cy="71685"/>
                      </a:xfrm>
                      <a:custGeom>
                        <a:avLst/>
                        <a:gdLst>
                          <a:gd name="connsiteX0" fmla="*/ 71314 w 77257"/>
                          <a:gd name="connsiteY0" fmla="*/ 71685 h 71685"/>
                          <a:gd name="connsiteX1" fmla="*/ 77257 w 77257"/>
                          <a:gd name="connsiteY1" fmla="*/ 71685 h 71685"/>
                          <a:gd name="connsiteX2" fmla="*/ 74285 w 77257"/>
                          <a:gd name="connsiteY2" fmla="*/ 69971 h 71685"/>
                          <a:gd name="connsiteX3" fmla="*/ 74285 w 77257"/>
                          <a:gd name="connsiteY3" fmla="*/ 3553 h 71685"/>
                          <a:gd name="connsiteX4" fmla="*/ 74285 w 77257"/>
                          <a:gd name="connsiteY4" fmla="*/ 0 h 71685"/>
                          <a:gd name="connsiteX5" fmla="*/ 0 w 77257"/>
                          <a:gd name="connsiteY5" fmla="*/ 42891 h 71685"/>
                          <a:gd name="connsiteX6" fmla="*/ 0 w 77257"/>
                          <a:gd name="connsiteY6" fmla="*/ 46444 h 71685"/>
                          <a:gd name="connsiteX7" fmla="*/ 1486 w 77257"/>
                          <a:gd name="connsiteY7" fmla="*/ 45587 h 71685"/>
                          <a:gd name="connsiteX8" fmla="*/ 1486 w 77257"/>
                          <a:gd name="connsiteY8" fmla="*/ 46596 h 71685"/>
                          <a:gd name="connsiteX9" fmla="*/ 5582 w 77257"/>
                          <a:gd name="connsiteY9" fmla="*/ 44148 h 71685"/>
                          <a:gd name="connsiteX10" fmla="*/ 5582 w 77257"/>
                          <a:gd name="connsiteY10" fmla="*/ 48149 h 71685"/>
                          <a:gd name="connsiteX11" fmla="*/ 8668 w 77257"/>
                          <a:gd name="connsiteY11" fmla="*/ 48149 h 71685"/>
                          <a:gd name="connsiteX12" fmla="*/ 7077 w 77257"/>
                          <a:gd name="connsiteY12" fmla="*/ 47273 h 71685"/>
                          <a:gd name="connsiteX13" fmla="*/ 7077 w 77257"/>
                          <a:gd name="connsiteY13" fmla="*/ 42358 h 71685"/>
                          <a:gd name="connsiteX14" fmla="*/ 9506 w 77257"/>
                          <a:gd name="connsiteY14" fmla="*/ 40957 h 71685"/>
                          <a:gd name="connsiteX15" fmla="*/ 9506 w 77257"/>
                          <a:gd name="connsiteY15" fmla="*/ 41967 h 71685"/>
                          <a:gd name="connsiteX16" fmla="*/ 13601 w 77257"/>
                          <a:gd name="connsiteY16" fmla="*/ 39519 h 71685"/>
                          <a:gd name="connsiteX17" fmla="*/ 13601 w 77257"/>
                          <a:gd name="connsiteY17" fmla="*/ 43520 h 71685"/>
                          <a:gd name="connsiteX18" fmla="*/ 16688 w 77257"/>
                          <a:gd name="connsiteY18" fmla="*/ 43520 h 71685"/>
                          <a:gd name="connsiteX19" fmla="*/ 15097 w 77257"/>
                          <a:gd name="connsiteY19" fmla="*/ 42643 h 71685"/>
                          <a:gd name="connsiteX20" fmla="*/ 15097 w 77257"/>
                          <a:gd name="connsiteY20" fmla="*/ 37729 h 71685"/>
                          <a:gd name="connsiteX21" fmla="*/ 17526 w 77257"/>
                          <a:gd name="connsiteY21" fmla="*/ 36328 h 71685"/>
                          <a:gd name="connsiteX22" fmla="*/ 17526 w 77257"/>
                          <a:gd name="connsiteY22" fmla="*/ 37338 h 71685"/>
                          <a:gd name="connsiteX23" fmla="*/ 21622 w 77257"/>
                          <a:gd name="connsiteY23" fmla="*/ 34890 h 71685"/>
                          <a:gd name="connsiteX24" fmla="*/ 21622 w 77257"/>
                          <a:gd name="connsiteY24" fmla="*/ 38891 h 71685"/>
                          <a:gd name="connsiteX25" fmla="*/ 24708 w 77257"/>
                          <a:gd name="connsiteY25" fmla="*/ 38891 h 71685"/>
                          <a:gd name="connsiteX26" fmla="*/ 23117 w 77257"/>
                          <a:gd name="connsiteY26" fmla="*/ 38014 h 71685"/>
                          <a:gd name="connsiteX27" fmla="*/ 23117 w 77257"/>
                          <a:gd name="connsiteY27" fmla="*/ 33099 h 71685"/>
                          <a:gd name="connsiteX28" fmla="*/ 25546 w 77257"/>
                          <a:gd name="connsiteY28" fmla="*/ 31699 h 71685"/>
                          <a:gd name="connsiteX29" fmla="*/ 25546 w 77257"/>
                          <a:gd name="connsiteY29" fmla="*/ 32709 h 71685"/>
                          <a:gd name="connsiteX30" fmla="*/ 29642 w 77257"/>
                          <a:gd name="connsiteY30" fmla="*/ 30261 h 71685"/>
                          <a:gd name="connsiteX31" fmla="*/ 29642 w 77257"/>
                          <a:gd name="connsiteY31" fmla="*/ 34261 h 71685"/>
                          <a:gd name="connsiteX32" fmla="*/ 32728 w 77257"/>
                          <a:gd name="connsiteY32" fmla="*/ 34261 h 71685"/>
                          <a:gd name="connsiteX33" fmla="*/ 31137 w 77257"/>
                          <a:gd name="connsiteY33" fmla="*/ 33385 h 71685"/>
                          <a:gd name="connsiteX34" fmla="*/ 31137 w 77257"/>
                          <a:gd name="connsiteY34" fmla="*/ 28470 h 71685"/>
                          <a:gd name="connsiteX35" fmla="*/ 33566 w 77257"/>
                          <a:gd name="connsiteY35" fmla="*/ 27070 h 71685"/>
                          <a:gd name="connsiteX36" fmla="*/ 33566 w 77257"/>
                          <a:gd name="connsiteY36" fmla="*/ 28080 h 71685"/>
                          <a:gd name="connsiteX37" fmla="*/ 37662 w 77257"/>
                          <a:gd name="connsiteY37" fmla="*/ 25632 h 71685"/>
                          <a:gd name="connsiteX38" fmla="*/ 37662 w 77257"/>
                          <a:gd name="connsiteY38" fmla="*/ 29632 h 71685"/>
                          <a:gd name="connsiteX39" fmla="*/ 40748 w 77257"/>
                          <a:gd name="connsiteY39" fmla="*/ 29632 h 71685"/>
                          <a:gd name="connsiteX40" fmla="*/ 39157 w 77257"/>
                          <a:gd name="connsiteY40" fmla="*/ 28756 h 71685"/>
                          <a:gd name="connsiteX41" fmla="*/ 39157 w 77257"/>
                          <a:gd name="connsiteY41" fmla="*/ 23841 h 71685"/>
                          <a:gd name="connsiteX42" fmla="*/ 41586 w 77257"/>
                          <a:gd name="connsiteY42" fmla="*/ 22441 h 71685"/>
                          <a:gd name="connsiteX43" fmla="*/ 41586 w 77257"/>
                          <a:gd name="connsiteY43" fmla="*/ 23451 h 71685"/>
                          <a:gd name="connsiteX44" fmla="*/ 45682 w 77257"/>
                          <a:gd name="connsiteY44" fmla="*/ 21003 h 71685"/>
                          <a:gd name="connsiteX45" fmla="*/ 45682 w 77257"/>
                          <a:gd name="connsiteY45" fmla="*/ 25003 h 71685"/>
                          <a:gd name="connsiteX46" fmla="*/ 48768 w 77257"/>
                          <a:gd name="connsiteY46" fmla="*/ 25003 h 71685"/>
                          <a:gd name="connsiteX47" fmla="*/ 47177 w 77257"/>
                          <a:gd name="connsiteY47" fmla="*/ 24127 h 71685"/>
                          <a:gd name="connsiteX48" fmla="*/ 47177 w 77257"/>
                          <a:gd name="connsiteY48" fmla="*/ 19212 h 71685"/>
                          <a:gd name="connsiteX49" fmla="*/ 49606 w 77257"/>
                          <a:gd name="connsiteY49" fmla="*/ 17812 h 71685"/>
                          <a:gd name="connsiteX50" fmla="*/ 49606 w 77257"/>
                          <a:gd name="connsiteY50" fmla="*/ 18821 h 71685"/>
                          <a:gd name="connsiteX51" fmla="*/ 53702 w 77257"/>
                          <a:gd name="connsiteY51" fmla="*/ 16373 h 71685"/>
                          <a:gd name="connsiteX52" fmla="*/ 53702 w 77257"/>
                          <a:gd name="connsiteY52" fmla="*/ 20374 h 71685"/>
                          <a:gd name="connsiteX53" fmla="*/ 56788 w 77257"/>
                          <a:gd name="connsiteY53" fmla="*/ 20374 h 71685"/>
                          <a:gd name="connsiteX54" fmla="*/ 55197 w 77257"/>
                          <a:gd name="connsiteY54" fmla="*/ 19498 h 71685"/>
                          <a:gd name="connsiteX55" fmla="*/ 55197 w 77257"/>
                          <a:gd name="connsiteY55" fmla="*/ 14583 h 71685"/>
                          <a:gd name="connsiteX56" fmla="*/ 57626 w 77257"/>
                          <a:gd name="connsiteY56" fmla="*/ 13183 h 71685"/>
                          <a:gd name="connsiteX57" fmla="*/ 57626 w 77257"/>
                          <a:gd name="connsiteY57" fmla="*/ 14192 h 71685"/>
                          <a:gd name="connsiteX58" fmla="*/ 61722 w 77257"/>
                          <a:gd name="connsiteY58" fmla="*/ 11744 h 71685"/>
                          <a:gd name="connsiteX59" fmla="*/ 61722 w 77257"/>
                          <a:gd name="connsiteY59" fmla="*/ 15745 h 71685"/>
                          <a:gd name="connsiteX60" fmla="*/ 64808 w 77257"/>
                          <a:gd name="connsiteY60" fmla="*/ 15745 h 71685"/>
                          <a:gd name="connsiteX61" fmla="*/ 63217 w 77257"/>
                          <a:gd name="connsiteY61" fmla="*/ 14868 h 71685"/>
                          <a:gd name="connsiteX62" fmla="*/ 63217 w 77257"/>
                          <a:gd name="connsiteY62" fmla="*/ 9954 h 71685"/>
                          <a:gd name="connsiteX63" fmla="*/ 65646 w 77257"/>
                          <a:gd name="connsiteY63" fmla="*/ 8553 h 71685"/>
                          <a:gd name="connsiteX64" fmla="*/ 65646 w 77257"/>
                          <a:gd name="connsiteY64" fmla="*/ 9563 h 71685"/>
                          <a:gd name="connsiteX65" fmla="*/ 69742 w 77257"/>
                          <a:gd name="connsiteY65" fmla="*/ 7115 h 71685"/>
                          <a:gd name="connsiteX66" fmla="*/ 69742 w 77257"/>
                          <a:gd name="connsiteY66" fmla="*/ 11116 h 71685"/>
                          <a:gd name="connsiteX67" fmla="*/ 71342 w 77257"/>
                          <a:gd name="connsiteY67" fmla="*/ 11116 h 71685"/>
                          <a:gd name="connsiteX68" fmla="*/ 71342 w 77257"/>
                          <a:gd name="connsiteY68" fmla="*/ 13021 h 71685"/>
                          <a:gd name="connsiteX69" fmla="*/ 71238 w 77257"/>
                          <a:gd name="connsiteY69" fmla="*/ 13078 h 71685"/>
                          <a:gd name="connsiteX70" fmla="*/ 65656 w 77257"/>
                          <a:gd name="connsiteY70" fmla="*/ 16316 h 71685"/>
                          <a:gd name="connsiteX71" fmla="*/ 65656 w 77257"/>
                          <a:gd name="connsiteY71" fmla="*/ 18945 h 71685"/>
                          <a:gd name="connsiteX72" fmla="*/ 69752 w 77257"/>
                          <a:gd name="connsiteY72" fmla="*/ 16497 h 71685"/>
                          <a:gd name="connsiteX73" fmla="*/ 69752 w 77257"/>
                          <a:gd name="connsiteY73" fmla="*/ 19869 h 71685"/>
                          <a:gd name="connsiteX74" fmla="*/ 71352 w 77257"/>
                          <a:gd name="connsiteY74" fmla="*/ 19869 h 71685"/>
                          <a:gd name="connsiteX75" fmla="*/ 71352 w 77257"/>
                          <a:gd name="connsiteY75" fmla="*/ 22193 h 71685"/>
                          <a:gd name="connsiteX76" fmla="*/ 71247 w 77257"/>
                          <a:gd name="connsiteY76" fmla="*/ 22250 h 71685"/>
                          <a:gd name="connsiteX77" fmla="*/ 65665 w 77257"/>
                          <a:gd name="connsiteY77" fmla="*/ 25489 h 71685"/>
                          <a:gd name="connsiteX78" fmla="*/ 65665 w 77257"/>
                          <a:gd name="connsiteY78" fmla="*/ 28118 h 71685"/>
                          <a:gd name="connsiteX79" fmla="*/ 69761 w 77257"/>
                          <a:gd name="connsiteY79" fmla="*/ 25670 h 71685"/>
                          <a:gd name="connsiteX80" fmla="*/ 69761 w 77257"/>
                          <a:gd name="connsiteY80" fmla="*/ 30651 h 71685"/>
                          <a:gd name="connsiteX81" fmla="*/ 71361 w 77257"/>
                          <a:gd name="connsiteY81" fmla="*/ 30651 h 71685"/>
                          <a:gd name="connsiteX82" fmla="*/ 71361 w 77257"/>
                          <a:gd name="connsiteY82" fmla="*/ 32461 h 71685"/>
                          <a:gd name="connsiteX83" fmla="*/ 71256 w 77257"/>
                          <a:gd name="connsiteY83" fmla="*/ 32518 h 71685"/>
                          <a:gd name="connsiteX84" fmla="*/ 65675 w 77257"/>
                          <a:gd name="connsiteY84" fmla="*/ 35757 h 71685"/>
                          <a:gd name="connsiteX85" fmla="*/ 65675 w 77257"/>
                          <a:gd name="connsiteY85" fmla="*/ 38386 h 71685"/>
                          <a:gd name="connsiteX86" fmla="*/ 69770 w 77257"/>
                          <a:gd name="connsiteY86" fmla="*/ 35938 h 71685"/>
                          <a:gd name="connsiteX87" fmla="*/ 69770 w 77257"/>
                          <a:gd name="connsiteY87" fmla="*/ 40415 h 71685"/>
                          <a:gd name="connsiteX88" fmla="*/ 71371 w 77257"/>
                          <a:gd name="connsiteY88" fmla="*/ 40415 h 71685"/>
                          <a:gd name="connsiteX89" fmla="*/ 71371 w 77257"/>
                          <a:gd name="connsiteY89" fmla="*/ 42234 h 71685"/>
                          <a:gd name="connsiteX90" fmla="*/ 71266 w 77257"/>
                          <a:gd name="connsiteY90" fmla="*/ 42281 h 71685"/>
                          <a:gd name="connsiteX91" fmla="*/ 65684 w 77257"/>
                          <a:gd name="connsiteY91" fmla="*/ 45520 h 71685"/>
                          <a:gd name="connsiteX92" fmla="*/ 65684 w 77257"/>
                          <a:gd name="connsiteY92" fmla="*/ 48149 h 71685"/>
                          <a:gd name="connsiteX93" fmla="*/ 69780 w 77257"/>
                          <a:gd name="connsiteY93" fmla="*/ 45701 h 71685"/>
                          <a:gd name="connsiteX94" fmla="*/ 69780 w 77257"/>
                          <a:gd name="connsiteY94" fmla="*/ 50321 h 71685"/>
                          <a:gd name="connsiteX95" fmla="*/ 71380 w 77257"/>
                          <a:gd name="connsiteY95" fmla="*/ 50321 h 71685"/>
                          <a:gd name="connsiteX96" fmla="*/ 71380 w 77257"/>
                          <a:gd name="connsiteY96" fmla="*/ 52645 h 71685"/>
                          <a:gd name="connsiteX97" fmla="*/ 71276 w 77257"/>
                          <a:gd name="connsiteY97" fmla="*/ 52702 h 71685"/>
                          <a:gd name="connsiteX98" fmla="*/ 65694 w 77257"/>
                          <a:gd name="connsiteY98" fmla="*/ 55940 h 71685"/>
                          <a:gd name="connsiteX99" fmla="*/ 65694 w 77257"/>
                          <a:gd name="connsiteY99" fmla="*/ 58569 h 71685"/>
                          <a:gd name="connsiteX100" fmla="*/ 69790 w 77257"/>
                          <a:gd name="connsiteY100" fmla="*/ 56121 h 71685"/>
                          <a:gd name="connsiteX101" fmla="*/ 69790 w 77257"/>
                          <a:gd name="connsiteY101" fmla="*/ 60122 h 71685"/>
                          <a:gd name="connsiteX102" fmla="*/ 71390 w 77257"/>
                          <a:gd name="connsiteY102" fmla="*/ 60122 h 71685"/>
                          <a:gd name="connsiteX103" fmla="*/ 71390 w 77257"/>
                          <a:gd name="connsiteY103" fmla="*/ 61941 h 71685"/>
                          <a:gd name="connsiteX104" fmla="*/ 71285 w 77257"/>
                          <a:gd name="connsiteY104" fmla="*/ 61989 h 71685"/>
                          <a:gd name="connsiteX105" fmla="*/ 65703 w 77257"/>
                          <a:gd name="connsiteY105" fmla="*/ 65227 h 71685"/>
                          <a:gd name="connsiteX106" fmla="*/ 65703 w 77257"/>
                          <a:gd name="connsiteY106" fmla="*/ 67437 h 71685"/>
                          <a:gd name="connsiteX107" fmla="*/ 69799 w 77257"/>
                          <a:gd name="connsiteY107" fmla="*/ 64989 h 71685"/>
                          <a:gd name="connsiteX108" fmla="*/ 69799 w 77257"/>
                          <a:gd name="connsiteY108" fmla="*/ 68875 h 71685"/>
                          <a:gd name="connsiteX109" fmla="*/ 71399 w 77257"/>
                          <a:gd name="connsiteY109" fmla="*/ 68875 h 71685"/>
                          <a:gd name="connsiteX110" fmla="*/ 71399 w 77257"/>
                          <a:gd name="connsiteY110" fmla="*/ 69733 h 71685"/>
                          <a:gd name="connsiteX111" fmla="*/ 71399 w 77257"/>
                          <a:gd name="connsiteY111" fmla="*/ 71685 h 716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</a:cxnLst>
                        <a:rect l="l" t="t" r="r" b="b"/>
                        <a:pathLst>
                          <a:path w="77257" h="71685">
                            <a:moveTo>
                              <a:pt x="71314" y="71685"/>
                            </a:moveTo>
                            <a:lnTo>
                              <a:pt x="77257" y="71685"/>
                            </a:lnTo>
                            <a:lnTo>
                              <a:pt x="74285" y="69971"/>
                            </a:lnTo>
                            <a:lnTo>
                              <a:pt x="74285" y="3553"/>
                            </a:lnTo>
                            <a:lnTo>
                              <a:pt x="74285" y="0"/>
                            </a:lnTo>
                            <a:lnTo>
                              <a:pt x="0" y="42891"/>
                            </a:lnTo>
                            <a:lnTo>
                              <a:pt x="0" y="46444"/>
                            </a:lnTo>
                            <a:lnTo>
                              <a:pt x="1486" y="45587"/>
                            </a:lnTo>
                            <a:lnTo>
                              <a:pt x="1486" y="46596"/>
                            </a:lnTo>
                            <a:lnTo>
                              <a:pt x="5582" y="44148"/>
                            </a:lnTo>
                            <a:lnTo>
                              <a:pt x="5582" y="48149"/>
                            </a:lnTo>
                            <a:lnTo>
                              <a:pt x="8668" y="48149"/>
                            </a:lnTo>
                            <a:lnTo>
                              <a:pt x="7077" y="47273"/>
                            </a:lnTo>
                            <a:lnTo>
                              <a:pt x="7077" y="42358"/>
                            </a:lnTo>
                            <a:lnTo>
                              <a:pt x="9506" y="40957"/>
                            </a:lnTo>
                            <a:lnTo>
                              <a:pt x="9506" y="41967"/>
                            </a:lnTo>
                            <a:lnTo>
                              <a:pt x="13601" y="39519"/>
                            </a:lnTo>
                            <a:lnTo>
                              <a:pt x="13601" y="43520"/>
                            </a:lnTo>
                            <a:lnTo>
                              <a:pt x="16688" y="43520"/>
                            </a:lnTo>
                            <a:lnTo>
                              <a:pt x="15097" y="42643"/>
                            </a:lnTo>
                            <a:lnTo>
                              <a:pt x="15097" y="37729"/>
                            </a:lnTo>
                            <a:lnTo>
                              <a:pt x="17526" y="36328"/>
                            </a:lnTo>
                            <a:lnTo>
                              <a:pt x="17526" y="37338"/>
                            </a:lnTo>
                            <a:lnTo>
                              <a:pt x="21622" y="34890"/>
                            </a:lnTo>
                            <a:lnTo>
                              <a:pt x="21622" y="38891"/>
                            </a:lnTo>
                            <a:lnTo>
                              <a:pt x="24708" y="38891"/>
                            </a:lnTo>
                            <a:lnTo>
                              <a:pt x="23117" y="38014"/>
                            </a:lnTo>
                            <a:lnTo>
                              <a:pt x="23117" y="33099"/>
                            </a:lnTo>
                            <a:lnTo>
                              <a:pt x="25546" y="31699"/>
                            </a:lnTo>
                            <a:lnTo>
                              <a:pt x="25546" y="32709"/>
                            </a:lnTo>
                            <a:lnTo>
                              <a:pt x="29642" y="30261"/>
                            </a:lnTo>
                            <a:lnTo>
                              <a:pt x="29642" y="34261"/>
                            </a:lnTo>
                            <a:lnTo>
                              <a:pt x="32728" y="34261"/>
                            </a:lnTo>
                            <a:lnTo>
                              <a:pt x="31137" y="33385"/>
                            </a:lnTo>
                            <a:lnTo>
                              <a:pt x="31137" y="28470"/>
                            </a:lnTo>
                            <a:lnTo>
                              <a:pt x="33566" y="27070"/>
                            </a:lnTo>
                            <a:lnTo>
                              <a:pt x="33566" y="28080"/>
                            </a:lnTo>
                            <a:lnTo>
                              <a:pt x="37662" y="25632"/>
                            </a:lnTo>
                            <a:lnTo>
                              <a:pt x="37662" y="29632"/>
                            </a:lnTo>
                            <a:lnTo>
                              <a:pt x="40748" y="29632"/>
                            </a:lnTo>
                            <a:lnTo>
                              <a:pt x="39157" y="28756"/>
                            </a:lnTo>
                            <a:lnTo>
                              <a:pt x="39157" y="23841"/>
                            </a:lnTo>
                            <a:lnTo>
                              <a:pt x="41586" y="22441"/>
                            </a:lnTo>
                            <a:lnTo>
                              <a:pt x="41586" y="23451"/>
                            </a:lnTo>
                            <a:lnTo>
                              <a:pt x="45682" y="21003"/>
                            </a:lnTo>
                            <a:lnTo>
                              <a:pt x="45682" y="25003"/>
                            </a:lnTo>
                            <a:lnTo>
                              <a:pt x="48768" y="25003"/>
                            </a:lnTo>
                            <a:lnTo>
                              <a:pt x="47177" y="24127"/>
                            </a:lnTo>
                            <a:lnTo>
                              <a:pt x="47177" y="19212"/>
                            </a:lnTo>
                            <a:lnTo>
                              <a:pt x="49606" y="17812"/>
                            </a:lnTo>
                            <a:lnTo>
                              <a:pt x="49606" y="18821"/>
                            </a:lnTo>
                            <a:lnTo>
                              <a:pt x="53702" y="16373"/>
                            </a:lnTo>
                            <a:lnTo>
                              <a:pt x="53702" y="20374"/>
                            </a:lnTo>
                            <a:lnTo>
                              <a:pt x="56788" y="20374"/>
                            </a:lnTo>
                            <a:lnTo>
                              <a:pt x="55197" y="19498"/>
                            </a:lnTo>
                            <a:lnTo>
                              <a:pt x="55197" y="14583"/>
                            </a:lnTo>
                            <a:lnTo>
                              <a:pt x="57626" y="13183"/>
                            </a:lnTo>
                            <a:lnTo>
                              <a:pt x="57626" y="14192"/>
                            </a:lnTo>
                            <a:lnTo>
                              <a:pt x="61722" y="11744"/>
                            </a:lnTo>
                            <a:lnTo>
                              <a:pt x="61722" y="15745"/>
                            </a:lnTo>
                            <a:lnTo>
                              <a:pt x="64808" y="15745"/>
                            </a:lnTo>
                            <a:lnTo>
                              <a:pt x="63217" y="14868"/>
                            </a:lnTo>
                            <a:lnTo>
                              <a:pt x="63217" y="9954"/>
                            </a:lnTo>
                            <a:lnTo>
                              <a:pt x="65646" y="8553"/>
                            </a:lnTo>
                            <a:lnTo>
                              <a:pt x="65646" y="9563"/>
                            </a:lnTo>
                            <a:lnTo>
                              <a:pt x="69742" y="7115"/>
                            </a:lnTo>
                            <a:lnTo>
                              <a:pt x="69742" y="11116"/>
                            </a:lnTo>
                            <a:lnTo>
                              <a:pt x="71342" y="11116"/>
                            </a:lnTo>
                            <a:lnTo>
                              <a:pt x="71342" y="13021"/>
                            </a:lnTo>
                            <a:lnTo>
                              <a:pt x="71238" y="13078"/>
                            </a:lnTo>
                            <a:lnTo>
                              <a:pt x="65656" y="16316"/>
                            </a:lnTo>
                            <a:lnTo>
                              <a:pt x="65656" y="18945"/>
                            </a:lnTo>
                            <a:lnTo>
                              <a:pt x="69752" y="16497"/>
                            </a:lnTo>
                            <a:lnTo>
                              <a:pt x="69752" y="19869"/>
                            </a:lnTo>
                            <a:lnTo>
                              <a:pt x="71352" y="19869"/>
                            </a:lnTo>
                            <a:lnTo>
                              <a:pt x="71352" y="22193"/>
                            </a:lnTo>
                            <a:lnTo>
                              <a:pt x="71247" y="22250"/>
                            </a:lnTo>
                            <a:lnTo>
                              <a:pt x="65665" y="25489"/>
                            </a:lnTo>
                            <a:lnTo>
                              <a:pt x="65665" y="28118"/>
                            </a:lnTo>
                            <a:lnTo>
                              <a:pt x="69761" y="25670"/>
                            </a:lnTo>
                            <a:lnTo>
                              <a:pt x="69761" y="30651"/>
                            </a:lnTo>
                            <a:lnTo>
                              <a:pt x="71361" y="30651"/>
                            </a:lnTo>
                            <a:lnTo>
                              <a:pt x="71361" y="32461"/>
                            </a:lnTo>
                            <a:lnTo>
                              <a:pt x="71256" y="32518"/>
                            </a:lnTo>
                            <a:lnTo>
                              <a:pt x="65675" y="35757"/>
                            </a:lnTo>
                            <a:lnTo>
                              <a:pt x="65675" y="38386"/>
                            </a:lnTo>
                            <a:lnTo>
                              <a:pt x="69770" y="35938"/>
                            </a:lnTo>
                            <a:lnTo>
                              <a:pt x="69770" y="40415"/>
                            </a:lnTo>
                            <a:lnTo>
                              <a:pt x="71371" y="40415"/>
                            </a:lnTo>
                            <a:lnTo>
                              <a:pt x="71371" y="42234"/>
                            </a:lnTo>
                            <a:lnTo>
                              <a:pt x="71266" y="42281"/>
                            </a:lnTo>
                            <a:lnTo>
                              <a:pt x="65684" y="45520"/>
                            </a:lnTo>
                            <a:lnTo>
                              <a:pt x="65684" y="48149"/>
                            </a:lnTo>
                            <a:lnTo>
                              <a:pt x="69780" y="45701"/>
                            </a:lnTo>
                            <a:lnTo>
                              <a:pt x="69780" y="50321"/>
                            </a:lnTo>
                            <a:lnTo>
                              <a:pt x="71380" y="50321"/>
                            </a:lnTo>
                            <a:lnTo>
                              <a:pt x="71380" y="52645"/>
                            </a:lnTo>
                            <a:lnTo>
                              <a:pt x="71276" y="52702"/>
                            </a:lnTo>
                            <a:lnTo>
                              <a:pt x="65694" y="55940"/>
                            </a:lnTo>
                            <a:lnTo>
                              <a:pt x="65694" y="58569"/>
                            </a:lnTo>
                            <a:lnTo>
                              <a:pt x="69790" y="56121"/>
                            </a:lnTo>
                            <a:lnTo>
                              <a:pt x="69790" y="60122"/>
                            </a:lnTo>
                            <a:lnTo>
                              <a:pt x="71390" y="60122"/>
                            </a:lnTo>
                            <a:lnTo>
                              <a:pt x="71390" y="61941"/>
                            </a:lnTo>
                            <a:lnTo>
                              <a:pt x="71285" y="61989"/>
                            </a:lnTo>
                            <a:lnTo>
                              <a:pt x="65703" y="65227"/>
                            </a:lnTo>
                            <a:lnTo>
                              <a:pt x="65703" y="67437"/>
                            </a:lnTo>
                            <a:lnTo>
                              <a:pt x="69799" y="64989"/>
                            </a:lnTo>
                            <a:lnTo>
                              <a:pt x="69799" y="68875"/>
                            </a:lnTo>
                            <a:lnTo>
                              <a:pt x="71399" y="68875"/>
                            </a:lnTo>
                            <a:lnTo>
                              <a:pt x="71399" y="69733"/>
                            </a:lnTo>
                            <a:lnTo>
                              <a:pt x="71399" y="716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0" name="Freeform: Shape 11309">
                        <a:extLst>
                          <a:ext uri="{FF2B5EF4-FFF2-40B4-BE49-F238E27FC236}">
                            <a16:creationId xmlns:a16="http://schemas.microsoft.com/office/drawing/2014/main" id="{08383DC3-5977-BC1B-060F-F352D462F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21765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1" name="Freeform: Shape 11310">
                        <a:extLst>
                          <a:ext uri="{FF2B5EF4-FFF2-40B4-BE49-F238E27FC236}">
                            <a16:creationId xmlns:a16="http://schemas.microsoft.com/office/drawing/2014/main" id="{63CA7506-2179-4A9D-ED65-8DBC371EA7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12478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9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2" name="Freeform: Shape 11311">
                        <a:extLst>
                          <a:ext uri="{FF2B5EF4-FFF2-40B4-BE49-F238E27FC236}">
                            <a16:creationId xmlns:a16="http://schemas.microsoft.com/office/drawing/2014/main" id="{DCD03469-C15C-0C6F-5180-F0F002EDB3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302039"/>
                        <a:ext cx="7172" cy="8048"/>
                      </a:xfrm>
                      <a:custGeom>
                        <a:avLst/>
                        <a:gdLst>
                          <a:gd name="connsiteX0" fmla="*/ 5582 w 7172"/>
                          <a:gd name="connsiteY0" fmla="*/ 0 h 8048"/>
                          <a:gd name="connsiteX1" fmla="*/ 0 w 7172"/>
                          <a:gd name="connsiteY1" fmla="*/ 3239 h 8048"/>
                          <a:gd name="connsiteX2" fmla="*/ 0 w 7172"/>
                          <a:gd name="connsiteY2" fmla="*/ 5877 h 8048"/>
                          <a:gd name="connsiteX3" fmla="*/ 4086 w 7172"/>
                          <a:gd name="connsiteY3" fmla="*/ 3429 h 8048"/>
                          <a:gd name="connsiteX4" fmla="*/ 4086 w 7172"/>
                          <a:gd name="connsiteY4" fmla="*/ 8049 h 8048"/>
                          <a:gd name="connsiteX5" fmla="*/ 7172 w 7172"/>
                          <a:gd name="connsiteY5" fmla="*/ 8049 h 8048"/>
                          <a:gd name="connsiteX6" fmla="*/ 5582 w 7172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48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049"/>
                            </a:lnTo>
                            <a:lnTo>
                              <a:pt x="7172" y="804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3" name="Freeform: Shape 11312">
                        <a:extLst>
                          <a:ext uri="{FF2B5EF4-FFF2-40B4-BE49-F238E27FC236}">
                            <a16:creationId xmlns:a16="http://schemas.microsoft.com/office/drawing/2014/main" id="{074928FA-B394-5911-DC61-A316317AF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92276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77 h 7896"/>
                          <a:gd name="connsiteX3" fmla="*/ 4086 w 7172"/>
                          <a:gd name="connsiteY3" fmla="*/ 342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4" name="Freeform: Shape 11313">
                        <a:extLst>
                          <a:ext uri="{FF2B5EF4-FFF2-40B4-BE49-F238E27FC236}">
                            <a16:creationId xmlns:a16="http://schemas.microsoft.com/office/drawing/2014/main" id="{BD1D5A94-3F60-5544-C9AB-704522CE0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82008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67 h 8401"/>
                          <a:gd name="connsiteX3" fmla="*/ 4086 w 7172"/>
                          <a:gd name="connsiteY3" fmla="*/ 341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5" name="Freeform: Shape 11314">
                        <a:extLst>
                          <a:ext uri="{FF2B5EF4-FFF2-40B4-BE49-F238E27FC236}">
                            <a16:creationId xmlns:a16="http://schemas.microsoft.com/office/drawing/2014/main" id="{42B7FBF0-4C4C-132D-524D-A3F1E27A4B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70950" y="2272826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2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24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2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6" name="Freeform: Shape 11315">
                        <a:extLst>
                          <a:ext uri="{FF2B5EF4-FFF2-40B4-BE49-F238E27FC236}">
                            <a16:creationId xmlns:a16="http://schemas.microsoft.com/office/drawing/2014/main" id="{025D73C6-9A21-F5AD-20C0-6807A87A30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26395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7" name="Freeform: Shape 11316">
                        <a:extLst>
                          <a:ext uri="{FF2B5EF4-FFF2-40B4-BE49-F238E27FC236}">
                            <a16:creationId xmlns:a16="http://schemas.microsoft.com/office/drawing/2014/main" id="{32211B6D-1F37-0070-D962-D0A4AB1B08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17108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9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8" name="Freeform: Shape 11317">
                        <a:extLst>
                          <a:ext uri="{FF2B5EF4-FFF2-40B4-BE49-F238E27FC236}">
                            <a16:creationId xmlns:a16="http://schemas.microsoft.com/office/drawing/2014/main" id="{E1BC57B2-B77D-09CA-DB03-AC706ED4E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306668"/>
                        <a:ext cx="7172" cy="8048"/>
                      </a:xfrm>
                      <a:custGeom>
                        <a:avLst/>
                        <a:gdLst>
                          <a:gd name="connsiteX0" fmla="*/ 5582 w 7172"/>
                          <a:gd name="connsiteY0" fmla="*/ 0 h 8048"/>
                          <a:gd name="connsiteX1" fmla="*/ 0 w 7172"/>
                          <a:gd name="connsiteY1" fmla="*/ 3239 h 8048"/>
                          <a:gd name="connsiteX2" fmla="*/ 0 w 7172"/>
                          <a:gd name="connsiteY2" fmla="*/ 5877 h 8048"/>
                          <a:gd name="connsiteX3" fmla="*/ 4086 w 7172"/>
                          <a:gd name="connsiteY3" fmla="*/ 3429 h 8048"/>
                          <a:gd name="connsiteX4" fmla="*/ 4086 w 7172"/>
                          <a:gd name="connsiteY4" fmla="*/ 8049 h 8048"/>
                          <a:gd name="connsiteX5" fmla="*/ 7172 w 7172"/>
                          <a:gd name="connsiteY5" fmla="*/ 8049 h 8048"/>
                          <a:gd name="connsiteX6" fmla="*/ 5582 w 7172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48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049"/>
                            </a:lnTo>
                            <a:lnTo>
                              <a:pt x="7172" y="804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19" name="Freeform: Shape 11318">
                        <a:extLst>
                          <a:ext uri="{FF2B5EF4-FFF2-40B4-BE49-F238E27FC236}">
                            <a16:creationId xmlns:a16="http://schemas.microsoft.com/office/drawing/2014/main" id="{C0A5FCD4-1BB3-6F1E-02CE-953B870697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96905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2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2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0" name="Freeform: Shape 11319">
                        <a:extLst>
                          <a:ext uri="{FF2B5EF4-FFF2-40B4-BE49-F238E27FC236}">
                            <a16:creationId xmlns:a16="http://schemas.microsoft.com/office/drawing/2014/main" id="{65935579-E5D6-FF75-9883-7BD1986094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86637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67 h 8401"/>
                          <a:gd name="connsiteX3" fmla="*/ 4086 w 7172"/>
                          <a:gd name="connsiteY3" fmla="*/ 341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1" name="Freeform: Shape 11320">
                        <a:extLst>
                          <a:ext uri="{FF2B5EF4-FFF2-40B4-BE49-F238E27FC236}">
                            <a16:creationId xmlns:a16="http://schemas.microsoft.com/office/drawing/2014/main" id="{4DF614A4-B92C-402E-95D1-33BCA9092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2930" y="2277455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1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24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2" name="Freeform: Shape 11321">
                        <a:extLst>
                          <a:ext uri="{FF2B5EF4-FFF2-40B4-BE49-F238E27FC236}">
                            <a16:creationId xmlns:a16="http://schemas.microsoft.com/office/drawing/2014/main" id="{2FA7E8FD-BB9E-F26F-5F1F-E86B2357F9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31024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3" name="Freeform: Shape 11322">
                        <a:extLst>
                          <a:ext uri="{FF2B5EF4-FFF2-40B4-BE49-F238E27FC236}">
                            <a16:creationId xmlns:a16="http://schemas.microsoft.com/office/drawing/2014/main" id="{650725A9-075E-19EE-F346-1824D3F1A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21737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9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4" name="Freeform: Shape 11323">
                        <a:extLst>
                          <a:ext uri="{FF2B5EF4-FFF2-40B4-BE49-F238E27FC236}">
                            <a16:creationId xmlns:a16="http://schemas.microsoft.com/office/drawing/2014/main" id="{4C7D0719-2CDA-B01E-2707-45DE6F0DB9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11297"/>
                        <a:ext cx="7181" cy="8048"/>
                      </a:xfrm>
                      <a:custGeom>
                        <a:avLst/>
                        <a:gdLst>
                          <a:gd name="connsiteX0" fmla="*/ 5591 w 7181"/>
                          <a:gd name="connsiteY0" fmla="*/ 0 h 8048"/>
                          <a:gd name="connsiteX1" fmla="*/ 0 w 7181"/>
                          <a:gd name="connsiteY1" fmla="*/ 3239 h 8048"/>
                          <a:gd name="connsiteX2" fmla="*/ 0 w 7181"/>
                          <a:gd name="connsiteY2" fmla="*/ 5877 h 8048"/>
                          <a:gd name="connsiteX3" fmla="*/ 4096 w 7181"/>
                          <a:gd name="connsiteY3" fmla="*/ 3429 h 8048"/>
                          <a:gd name="connsiteX4" fmla="*/ 4096 w 7181"/>
                          <a:gd name="connsiteY4" fmla="*/ 8049 h 8048"/>
                          <a:gd name="connsiteX5" fmla="*/ 7182 w 7181"/>
                          <a:gd name="connsiteY5" fmla="*/ 8049 h 8048"/>
                          <a:gd name="connsiteX6" fmla="*/ 5591 w 7181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48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049"/>
                            </a:lnTo>
                            <a:lnTo>
                              <a:pt x="7182" y="804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5" name="Freeform: Shape 11324">
                        <a:extLst>
                          <a:ext uri="{FF2B5EF4-FFF2-40B4-BE49-F238E27FC236}">
                            <a16:creationId xmlns:a16="http://schemas.microsoft.com/office/drawing/2014/main" id="{1CFFB7DB-7C1F-FFB6-F0EA-7F830598D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301534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2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2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6" name="Freeform: Shape 11325">
                        <a:extLst>
                          <a:ext uri="{FF2B5EF4-FFF2-40B4-BE49-F238E27FC236}">
                            <a16:creationId xmlns:a16="http://schemas.microsoft.com/office/drawing/2014/main" id="{9A64B58D-46D5-3676-8D70-69648986D7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91266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9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7" name="Freeform: Shape 11326">
                        <a:extLst>
                          <a:ext uri="{FF2B5EF4-FFF2-40B4-BE49-F238E27FC236}">
                            <a16:creationId xmlns:a16="http://schemas.microsoft.com/office/drawing/2014/main" id="{F7222FF5-8CDB-892E-2201-714589585E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4910" y="2282084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24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8" name="Freeform: Shape 11327">
                        <a:extLst>
                          <a:ext uri="{FF2B5EF4-FFF2-40B4-BE49-F238E27FC236}">
                            <a16:creationId xmlns:a16="http://schemas.microsoft.com/office/drawing/2014/main" id="{12884D72-D20F-A040-8057-5A2F4A900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35653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29" name="Freeform: Shape 11328">
                        <a:extLst>
                          <a:ext uri="{FF2B5EF4-FFF2-40B4-BE49-F238E27FC236}">
                            <a16:creationId xmlns:a16="http://schemas.microsoft.com/office/drawing/2014/main" id="{76042140-99B2-2AA4-E538-F61FF6C5D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26366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9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0" name="Freeform: Shape 11329">
                        <a:extLst>
                          <a:ext uri="{FF2B5EF4-FFF2-40B4-BE49-F238E27FC236}">
                            <a16:creationId xmlns:a16="http://schemas.microsoft.com/office/drawing/2014/main" id="{E3467531-939C-B942-C526-7D66F851D8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15926"/>
                        <a:ext cx="7181" cy="8048"/>
                      </a:xfrm>
                      <a:custGeom>
                        <a:avLst/>
                        <a:gdLst>
                          <a:gd name="connsiteX0" fmla="*/ 5591 w 7181"/>
                          <a:gd name="connsiteY0" fmla="*/ 0 h 8048"/>
                          <a:gd name="connsiteX1" fmla="*/ 0 w 7181"/>
                          <a:gd name="connsiteY1" fmla="*/ 3239 h 8048"/>
                          <a:gd name="connsiteX2" fmla="*/ 0 w 7181"/>
                          <a:gd name="connsiteY2" fmla="*/ 5877 h 8048"/>
                          <a:gd name="connsiteX3" fmla="*/ 4096 w 7181"/>
                          <a:gd name="connsiteY3" fmla="*/ 3429 h 8048"/>
                          <a:gd name="connsiteX4" fmla="*/ 4096 w 7181"/>
                          <a:gd name="connsiteY4" fmla="*/ 8049 h 8048"/>
                          <a:gd name="connsiteX5" fmla="*/ 7182 w 7181"/>
                          <a:gd name="connsiteY5" fmla="*/ 8049 h 8048"/>
                          <a:gd name="connsiteX6" fmla="*/ 5591 w 7181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48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049"/>
                            </a:lnTo>
                            <a:lnTo>
                              <a:pt x="7182" y="804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1" name="Freeform: Shape 11330">
                        <a:extLst>
                          <a:ext uri="{FF2B5EF4-FFF2-40B4-BE49-F238E27FC236}">
                            <a16:creationId xmlns:a16="http://schemas.microsoft.com/office/drawing/2014/main" id="{FB40E65D-5148-0A70-2033-8A051E590D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306163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2" name="Freeform: Shape 11331">
                        <a:extLst>
                          <a:ext uri="{FF2B5EF4-FFF2-40B4-BE49-F238E27FC236}">
                            <a16:creationId xmlns:a16="http://schemas.microsoft.com/office/drawing/2014/main" id="{A31FB0B1-777F-C380-2457-2DF22579A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95895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8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3" name="Freeform: Shape 11332">
                        <a:extLst>
                          <a:ext uri="{FF2B5EF4-FFF2-40B4-BE49-F238E27FC236}">
                            <a16:creationId xmlns:a16="http://schemas.microsoft.com/office/drawing/2014/main" id="{00D8B1DA-5F8A-2185-CE8B-94B3EB6838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46890" y="2286713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24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4" name="Freeform: Shape 11333">
                        <a:extLst>
                          <a:ext uri="{FF2B5EF4-FFF2-40B4-BE49-F238E27FC236}">
                            <a16:creationId xmlns:a16="http://schemas.microsoft.com/office/drawing/2014/main" id="{BE5F369A-380E-BEA7-3BF1-918BE76AA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340282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5" name="Freeform: Shape 11334">
                        <a:extLst>
                          <a:ext uri="{FF2B5EF4-FFF2-40B4-BE49-F238E27FC236}">
                            <a16:creationId xmlns:a16="http://schemas.microsoft.com/office/drawing/2014/main" id="{7A25010B-0FFD-76B4-4833-F85283943A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330986"/>
                        <a:ext cx="7172" cy="742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29"/>
                          <a:gd name="connsiteX1" fmla="*/ 0 w 7172"/>
                          <a:gd name="connsiteY1" fmla="*/ 3248 h 7429"/>
                          <a:gd name="connsiteX2" fmla="*/ 0 w 7172"/>
                          <a:gd name="connsiteY2" fmla="*/ 5877 h 7429"/>
                          <a:gd name="connsiteX3" fmla="*/ 4086 w 7172"/>
                          <a:gd name="connsiteY3" fmla="*/ 3429 h 7429"/>
                          <a:gd name="connsiteX4" fmla="*/ 4086 w 7172"/>
                          <a:gd name="connsiteY4" fmla="*/ 7429 h 7429"/>
                          <a:gd name="connsiteX5" fmla="*/ 7172 w 7172"/>
                          <a:gd name="connsiteY5" fmla="*/ 7429 h 7429"/>
                          <a:gd name="connsiteX6" fmla="*/ 5582 w 7172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29">
                            <a:moveTo>
                              <a:pt x="5582" y="0"/>
                            </a:moveTo>
                            <a:lnTo>
                              <a:pt x="0" y="3248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7429"/>
                            </a:lnTo>
                            <a:lnTo>
                              <a:pt x="7172" y="7429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6" name="Freeform: Shape 11335">
                        <a:extLst>
                          <a:ext uri="{FF2B5EF4-FFF2-40B4-BE49-F238E27FC236}">
                            <a16:creationId xmlns:a16="http://schemas.microsoft.com/office/drawing/2014/main" id="{ADE5C4D1-610F-CBB0-DB1C-AD5FF47995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320556"/>
                        <a:ext cx="7172" cy="8048"/>
                      </a:xfrm>
                      <a:custGeom>
                        <a:avLst/>
                        <a:gdLst>
                          <a:gd name="connsiteX0" fmla="*/ 5582 w 7172"/>
                          <a:gd name="connsiteY0" fmla="*/ 0 h 8048"/>
                          <a:gd name="connsiteX1" fmla="*/ 0 w 7172"/>
                          <a:gd name="connsiteY1" fmla="*/ 3239 h 8048"/>
                          <a:gd name="connsiteX2" fmla="*/ 0 w 7172"/>
                          <a:gd name="connsiteY2" fmla="*/ 5877 h 8048"/>
                          <a:gd name="connsiteX3" fmla="*/ 4086 w 7172"/>
                          <a:gd name="connsiteY3" fmla="*/ 3429 h 8048"/>
                          <a:gd name="connsiteX4" fmla="*/ 4086 w 7172"/>
                          <a:gd name="connsiteY4" fmla="*/ 8049 h 8048"/>
                          <a:gd name="connsiteX5" fmla="*/ 7172 w 7172"/>
                          <a:gd name="connsiteY5" fmla="*/ 8049 h 8048"/>
                          <a:gd name="connsiteX6" fmla="*/ 5582 w 7172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48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049"/>
                            </a:lnTo>
                            <a:lnTo>
                              <a:pt x="7172" y="804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7" name="Freeform: Shape 11336">
                        <a:extLst>
                          <a:ext uri="{FF2B5EF4-FFF2-40B4-BE49-F238E27FC236}">
                            <a16:creationId xmlns:a16="http://schemas.microsoft.com/office/drawing/2014/main" id="{D6370894-4670-C92F-E0B9-FBD96B967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310793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1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8" name="Freeform: Shape 11337">
                        <a:extLst>
                          <a:ext uri="{FF2B5EF4-FFF2-40B4-BE49-F238E27FC236}">
                            <a16:creationId xmlns:a16="http://schemas.microsoft.com/office/drawing/2014/main" id="{0D8CF579-FC98-AB2C-9E70-14A81BD18B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300525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8 h 8401"/>
                          <a:gd name="connsiteX2" fmla="*/ 0 w 7172"/>
                          <a:gd name="connsiteY2" fmla="*/ 5867 h 8401"/>
                          <a:gd name="connsiteX3" fmla="*/ 4086 w 7172"/>
                          <a:gd name="connsiteY3" fmla="*/ 341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39" name="Freeform: Shape 11338">
                        <a:extLst>
                          <a:ext uri="{FF2B5EF4-FFF2-40B4-BE49-F238E27FC236}">
                            <a16:creationId xmlns:a16="http://schemas.microsoft.com/office/drawing/2014/main" id="{FE53DFE1-A623-AE40-653D-614C84B3E1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8880" y="2291343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1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24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0" name="Freeform: Shape 11339">
                        <a:extLst>
                          <a:ext uri="{FF2B5EF4-FFF2-40B4-BE49-F238E27FC236}">
                            <a16:creationId xmlns:a16="http://schemas.microsoft.com/office/drawing/2014/main" id="{3BAD67DB-B785-CC30-9958-13A9FD7E31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44911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96 w 7172"/>
                          <a:gd name="connsiteY3" fmla="*/ 3000 h 6886"/>
                          <a:gd name="connsiteX4" fmla="*/ 409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72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1" name="Freeform: Shape 11340">
                        <a:extLst>
                          <a:ext uri="{FF2B5EF4-FFF2-40B4-BE49-F238E27FC236}">
                            <a16:creationId xmlns:a16="http://schemas.microsoft.com/office/drawing/2014/main" id="{DE103D6C-600C-9D35-1D3D-043A7E9FEA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35615"/>
                        <a:ext cx="7172" cy="742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29"/>
                          <a:gd name="connsiteX1" fmla="*/ 0 w 7172"/>
                          <a:gd name="connsiteY1" fmla="*/ 3248 h 7429"/>
                          <a:gd name="connsiteX2" fmla="*/ 0 w 7172"/>
                          <a:gd name="connsiteY2" fmla="*/ 5877 h 7429"/>
                          <a:gd name="connsiteX3" fmla="*/ 4096 w 7172"/>
                          <a:gd name="connsiteY3" fmla="*/ 3429 h 7429"/>
                          <a:gd name="connsiteX4" fmla="*/ 4096 w 7172"/>
                          <a:gd name="connsiteY4" fmla="*/ 7429 h 7429"/>
                          <a:gd name="connsiteX5" fmla="*/ 7172 w 7172"/>
                          <a:gd name="connsiteY5" fmla="*/ 7429 h 7429"/>
                          <a:gd name="connsiteX6" fmla="*/ 5582 w 7172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29">
                            <a:moveTo>
                              <a:pt x="5582" y="0"/>
                            </a:moveTo>
                            <a:lnTo>
                              <a:pt x="0" y="324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429"/>
                            </a:lnTo>
                            <a:lnTo>
                              <a:pt x="7172" y="7429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2" name="Freeform: Shape 11341">
                        <a:extLst>
                          <a:ext uri="{FF2B5EF4-FFF2-40B4-BE49-F238E27FC236}">
                            <a16:creationId xmlns:a16="http://schemas.microsoft.com/office/drawing/2014/main" id="{7CB6566B-135F-078A-BA16-3693B0638E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25185"/>
                        <a:ext cx="7172" cy="8048"/>
                      </a:xfrm>
                      <a:custGeom>
                        <a:avLst/>
                        <a:gdLst>
                          <a:gd name="connsiteX0" fmla="*/ 5582 w 7172"/>
                          <a:gd name="connsiteY0" fmla="*/ 0 h 8048"/>
                          <a:gd name="connsiteX1" fmla="*/ 0 w 7172"/>
                          <a:gd name="connsiteY1" fmla="*/ 3239 h 8048"/>
                          <a:gd name="connsiteX2" fmla="*/ 0 w 7172"/>
                          <a:gd name="connsiteY2" fmla="*/ 5877 h 8048"/>
                          <a:gd name="connsiteX3" fmla="*/ 4096 w 7172"/>
                          <a:gd name="connsiteY3" fmla="*/ 3429 h 8048"/>
                          <a:gd name="connsiteX4" fmla="*/ 4096 w 7172"/>
                          <a:gd name="connsiteY4" fmla="*/ 8049 h 8048"/>
                          <a:gd name="connsiteX5" fmla="*/ 7172 w 7172"/>
                          <a:gd name="connsiteY5" fmla="*/ 8049 h 8048"/>
                          <a:gd name="connsiteX6" fmla="*/ 5582 w 7172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48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049"/>
                            </a:lnTo>
                            <a:lnTo>
                              <a:pt x="7172" y="804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3" name="Freeform: Shape 11342">
                        <a:extLst>
                          <a:ext uri="{FF2B5EF4-FFF2-40B4-BE49-F238E27FC236}">
                            <a16:creationId xmlns:a16="http://schemas.microsoft.com/office/drawing/2014/main" id="{7E9B799A-C578-888D-4897-9A923929B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15422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96 w 7172"/>
                          <a:gd name="connsiteY3" fmla="*/ 3419 h 7896"/>
                          <a:gd name="connsiteX4" fmla="*/ 409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4" name="Freeform: Shape 11343">
                        <a:extLst>
                          <a:ext uri="{FF2B5EF4-FFF2-40B4-BE49-F238E27FC236}">
                            <a16:creationId xmlns:a16="http://schemas.microsoft.com/office/drawing/2014/main" id="{9C1216D0-92BC-572A-03F9-38D83BD535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305154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8 h 8401"/>
                          <a:gd name="connsiteX2" fmla="*/ 0 w 7172"/>
                          <a:gd name="connsiteY2" fmla="*/ 5867 h 8401"/>
                          <a:gd name="connsiteX3" fmla="*/ 4096 w 7172"/>
                          <a:gd name="connsiteY3" fmla="*/ 3419 h 8401"/>
                          <a:gd name="connsiteX4" fmla="*/ 409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5" name="Freeform: Shape 11344">
                        <a:extLst>
                          <a:ext uri="{FF2B5EF4-FFF2-40B4-BE49-F238E27FC236}">
                            <a16:creationId xmlns:a16="http://schemas.microsoft.com/office/drawing/2014/main" id="{AAB2732D-5EE8-616A-CD50-8CF9CB5E84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0860" y="2295972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96 w 7172"/>
                          <a:gd name="connsiteY3" fmla="*/ 3419 h 6791"/>
                          <a:gd name="connsiteX4" fmla="*/ 409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72" y="6791"/>
                            </a:lnTo>
                            <a:lnTo>
                              <a:pt x="5582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6" name="Freeform: Shape 11345">
                        <a:extLst>
                          <a:ext uri="{FF2B5EF4-FFF2-40B4-BE49-F238E27FC236}">
                            <a16:creationId xmlns:a16="http://schemas.microsoft.com/office/drawing/2014/main" id="{C1F6FA97-2B2D-192C-7811-ABC9219B79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49540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7" name="Freeform: Shape 11346">
                        <a:extLst>
                          <a:ext uri="{FF2B5EF4-FFF2-40B4-BE49-F238E27FC236}">
                            <a16:creationId xmlns:a16="http://schemas.microsoft.com/office/drawing/2014/main" id="{2FE09634-5920-D0C2-1F95-3670F24E1D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40244"/>
                        <a:ext cx="7181" cy="742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29"/>
                          <a:gd name="connsiteX1" fmla="*/ 0 w 7181"/>
                          <a:gd name="connsiteY1" fmla="*/ 3239 h 7429"/>
                          <a:gd name="connsiteX2" fmla="*/ 0 w 7181"/>
                          <a:gd name="connsiteY2" fmla="*/ 5877 h 7429"/>
                          <a:gd name="connsiteX3" fmla="*/ 4096 w 7181"/>
                          <a:gd name="connsiteY3" fmla="*/ 3429 h 7429"/>
                          <a:gd name="connsiteX4" fmla="*/ 4096 w 7181"/>
                          <a:gd name="connsiteY4" fmla="*/ 7429 h 7429"/>
                          <a:gd name="connsiteX5" fmla="*/ 7182 w 7181"/>
                          <a:gd name="connsiteY5" fmla="*/ 7429 h 7429"/>
                          <a:gd name="connsiteX6" fmla="*/ 5591 w 7181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29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429"/>
                            </a:lnTo>
                            <a:lnTo>
                              <a:pt x="7182" y="7429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8" name="Freeform: Shape 11347">
                        <a:extLst>
                          <a:ext uri="{FF2B5EF4-FFF2-40B4-BE49-F238E27FC236}">
                            <a16:creationId xmlns:a16="http://schemas.microsoft.com/office/drawing/2014/main" id="{176F32F2-F598-6BF9-5F14-55182DF941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29814"/>
                        <a:ext cx="7181" cy="8048"/>
                      </a:xfrm>
                      <a:custGeom>
                        <a:avLst/>
                        <a:gdLst>
                          <a:gd name="connsiteX0" fmla="*/ 5591 w 7181"/>
                          <a:gd name="connsiteY0" fmla="*/ 0 h 8048"/>
                          <a:gd name="connsiteX1" fmla="*/ 0 w 7181"/>
                          <a:gd name="connsiteY1" fmla="*/ 3239 h 8048"/>
                          <a:gd name="connsiteX2" fmla="*/ 0 w 7181"/>
                          <a:gd name="connsiteY2" fmla="*/ 5877 h 8048"/>
                          <a:gd name="connsiteX3" fmla="*/ 4096 w 7181"/>
                          <a:gd name="connsiteY3" fmla="*/ 3429 h 8048"/>
                          <a:gd name="connsiteX4" fmla="*/ 4096 w 7181"/>
                          <a:gd name="connsiteY4" fmla="*/ 8049 h 8048"/>
                          <a:gd name="connsiteX5" fmla="*/ 7182 w 7181"/>
                          <a:gd name="connsiteY5" fmla="*/ 8049 h 8048"/>
                          <a:gd name="connsiteX6" fmla="*/ 5591 w 7181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48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049"/>
                            </a:lnTo>
                            <a:lnTo>
                              <a:pt x="7182" y="804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49" name="Freeform: Shape 11348">
                        <a:extLst>
                          <a:ext uri="{FF2B5EF4-FFF2-40B4-BE49-F238E27FC236}">
                            <a16:creationId xmlns:a16="http://schemas.microsoft.com/office/drawing/2014/main" id="{9F1BF089-5579-FECA-2146-3EBFDD09D5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20051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0" name="Freeform: Shape 11349">
                        <a:extLst>
                          <a:ext uri="{FF2B5EF4-FFF2-40B4-BE49-F238E27FC236}">
                            <a16:creationId xmlns:a16="http://schemas.microsoft.com/office/drawing/2014/main" id="{C36B762B-9476-6A99-3675-BB324C5C4D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09783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8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1" name="Freeform: Shape 11350">
                        <a:extLst>
                          <a:ext uri="{FF2B5EF4-FFF2-40B4-BE49-F238E27FC236}">
                            <a16:creationId xmlns:a16="http://schemas.microsoft.com/office/drawing/2014/main" id="{62DC0B1F-3495-4E49-1DB9-CE65A5264D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22839" y="2300601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2" name="Freeform: Shape 11351">
                        <a:extLst>
                          <a:ext uri="{FF2B5EF4-FFF2-40B4-BE49-F238E27FC236}">
                            <a16:creationId xmlns:a16="http://schemas.microsoft.com/office/drawing/2014/main" id="{F099A86F-63A3-2A55-7958-E186A42B52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54169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3" name="Freeform: Shape 11352">
                        <a:extLst>
                          <a:ext uri="{FF2B5EF4-FFF2-40B4-BE49-F238E27FC236}">
                            <a16:creationId xmlns:a16="http://schemas.microsoft.com/office/drawing/2014/main" id="{8F3D0813-48EF-007A-E0E0-67FD6D3ACF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44873"/>
                        <a:ext cx="7181" cy="742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29"/>
                          <a:gd name="connsiteX1" fmla="*/ 0 w 7181"/>
                          <a:gd name="connsiteY1" fmla="*/ 3239 h 7429"/>
                          <a:gd name="connsiteX2" fmla="*/ 0 w 7181"/>
                          <a:gd name="connsiteY2" fmla="*/ 5877 h 7429"/>
                          <a:gd name="connsiteX3" fmla="*/ 4096 w 7181"/>
                          <a:gd name="connsiteY3" fmla="*/ 3429 h 7429"/>
                          <a:gd name="connsiteX4" fmla="*/ 4096 w 7181"/>
                          <a:gd name="connsiteY4" fmla="*/ 7429 h 7429"/>
                          <a:gd name="connsiteX5" fmla="*/ 7182 w 7181"/>
                          <a:gd name="connsiteY5" fmla="*/ 7429 h 7429"/>
                          <a:gd name="connsiteX6" fmla="*/ 5591 w 7181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29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429"/>
                            </a:lnTo>
                            <a:lnTo>
                              <a:pt x="7182" y="7429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4" name="Freeform: Shape 11353">
                        <a:extLst>
                          <a:ext uri="{FF2B5EF4-FFF2-40B4-BE49-F238E27FC236}">
                            <a16:creationId xmlns:a16="http://schemas.microsoft.com/office/drawing/2014/main" id="{180E7AFE-CEB9-04F4-4874-8406F84A9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34443"/>
                        <a:ext cx="7181" cy="8048"/>
                      </a:xfrm>
                      <a:custGeom>
                        <a:avLst/>
                        <a:gdLst>
                          <a:gd name="connsiteX0" fmla="*/ 5591 w 7181"/>
                          <a:gd name="connsiteY0" fmla="*/ 0 h 8048"/>
                          <a:gd name="connsiteX1" fmla="*/ 0 w 7181"/>
                          <a:gd name="connsiteY1" fmla="*/ 3239 h 8048"/>
                          <a:gd name="connsiteX2" fmla="*/ 0 w 7181"/>
                          <a:gd name="connsiteY2" fmla="*/ 5877 h 8048"/>
                          <a:gd name="connsiteX3" fmla="*/ 4096 w 7181"/>
                          <a:gd name="connsiteY3" fmla="*/ 3429 h 8048"/>
                          <a:gd name="connsiteX4" fmla="*/ 4096 w 7181"/>
                          <a:gd name="connsiteY4" fmla="*/ 8049 h 8048"/>
                          <a:gd name="connsiteX5" fmla="*/ 7182 w 7181"/>
                          <a:gd name="connsiteY5" fmla="*/ 8049 h 8048"/>
                          <a:gd name="connsiteX6" fmla="*/ 5591 w 7181"/>
                          <a:gd name="connsiteY6" fmla="*/ 7172 h 80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48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049"/>
                            </a:lnTo>
                            <a:lnTo>
                              <a:pt x="7182" y="804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5" name="Freeform: Shape 11354">
                        <a:extLst>
                          <a:ext uri="{FF2B5EF4-FFF2-40B4-BE49-F238E27FC236}">
                            <a16:creationId xmlns:a16="http://schemas.microsoft.com/office/drawing/2014/main" id="{E7A9BCCA-D9FD-5049-8597-83B666E59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24680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6" name="Freeform: Shape 11355">
                        <a:extLst>
                          <a:ext uri="{FF2B5EF4-FFF2-40B4-BE49-F238E27FC236}">
                            <a16:creationId xmlns:a16="http://schemas.microsoft.com/office/drawing/2014/main" id="{3F135D4C-EE30-8CF8-F5C6-B4E524F214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14412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8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357" name="Freeform: Shape 11356">
                        <a:extLst>
                          <a:ext uri="{FF2B5EF4-FFF2-40B4-BE49-F238E27FC236}">
                            <a16:creationId xmlns:a16="http://schemas.microsoft.com/office/drawing/2014/main" id="{2CAACE8C-6347-97B5-DAA3-876E23E25C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14820" y="2305230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08" name="Graphic 7674">
                    <a:extLst>
                      <a:ext uri="{FF2B5EF4-FFF2-40B4-BE49-F238E27FC236}">
                        <a16:creationId xmlns:a16="http://schemas.microsoft.com/office/drawing/2014/main" id="{FBF86637-BE0D-F94C-A671-A0DC5E636464}"/>
                      </a:ext>
                    </a:extLst>
                  </p:cNvPr>
                  <p:cNvGrpSpPr/>
                  <p:nvPr/>
                </p:nvGrpSpPr>
                <p:grpSpPr>
                  <a:xfrm>
                    <a:off x="1628569" y="3591350"/>
                    <a:ext cx="69453" cy="106081"/>
                    <a:chOff x="16455771" y="2171166"/>
                    <a:chExt cx="77266" cy="118014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1025" name="Graphic 7674">
                      <a:extLst>
                        <a:ext uri="{FF2B5EF4-FFF2-40B4-BE49-F238E27FC236}">
                          <a16:creationId xmlns:a16="http://schemas.microsoft.com/office/drawing/2014/main" id="{7AAF0857-CCC3-955D-2F1D-543C0A07CF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55780" y="2172880"/>
                      <a:ext cx="74285" cy="112861"/>
                      <a:chOff x="16455780" y="2172880"/>
                      <a:chExt cx="74285" cy="112861"/>
                    </a:xfrm>
                    <a:grpFill/>
                  </p:grpSpPr>
                  <p:sp>
                    <p:nvSpPr>
                      <p:cNvPr id="11263" name="Freeform: Shape 11262">
                        <a:extLst>
                          <a:ext uri="{FF2B5EF4-FFF2-40B4-BE49-F238E27FC236}">
                            <a16:creationId xmlns:a16="http://schemas.microsoft.com/office/drawing/2014/main" id="{07BD3F10-A8C5-9CC2-609F-1003821487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5780" y="2172880"/>
                        <a:ext cx="74285" cy="112861"/>
                      </a:xfrm>
                      <a:custGeom>
                        <a:avLst/>
                        <a:gdLst>
                          <a:gd name="connsiteX0" fmla="*/ 0 w 74285"/>
                          <a:gd name="connsiteY0" fmla="*/ 112862 h 112861"/>
                          <a:gd name="connsiteX1" fmla="*/ 74286 w 74285"/>
                          <a:gd name="connsiteY1" fmla="*/ 69971 h 112861"/>
                          <a:gd name="connsiteX2" fmla="*/ 74286 w 74285"/>
                          <a:gd name="connsiteY2" fmla="*/ 0 h 112861"/>
                          <a:gd name="connsiteX3" fmla="*/ 0 w 74285"/>
                          <a:gd name="connsiteY3" fmla="*/ 42891 h 11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4285" h="112861">
                            <a:moveTo>
                              <a:pt x="0" y="112862"/>
                            </a:moveTo>
                            <a:lnTo>
                              <a:pt x="74286" y="69971"/>
                            </a:lnTo>
                            <a:lnTo>
                              <a:pt x="74286" y="0"/>
                            </a:lnTo>
                            <a:lnTo>
                              <a:pt x="0" y="4289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4" name="Freeform: Shape 11263">
                        <a:extLst>
                          <a:ext uri="{FF2B5EF4-FFF2-40B4-BE49-F238E27FC236}">
                            <a16:creationId xmlns:a16="http://schemas.microsoft.com/office/drawing/2014/main" id="{39B7A203-8BBF-E9C5-6466-F6A75B3FBB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75661"/>
                        <a:ext cx="15192" cy="74895"/>
                      </a:xfrm>
                      <a:custGeom>
                        <a:avLst/>
                        <a:gdLst>
                          <a:gd name="connsiteX0" fmla="*/ 0 w 15192"/>
                          <a:gd name="connsiteY0" fmla="*/ 74895 h 74895"/>
                          <a:gd name="connsiteX1" fmla="*/ 15192 w 15192"/>
                          <a:gd name="connsiteY1" fmla="*/ 66123 h 74895"/>
                          <a:gd name="connsiteX2" fmla="*/ 15192 w 15192"/>
                          <a:gd name="connsiteY2" fmla="*/ 0 h 74895"/>
                          <a:gd name="connsiteX3" fmla="*/ 0 w 15192"/>
                          <a:gd name="connsiteY3" fmla="*/ 8773 h 74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95">
                            <a:moveTo>
                              <a:pt x="0" y="74895"/>
                            </a:moveTo>
                            <a:lnTo>
                              <a:pt x="15192" y="6612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5" name="Freeform: Shape 11264">
                        <a:extLst>
                          <a:ext uri="{FF2B5EF4-FFF2-40B4-BE49-F238E27FC236}">
                            <a16:creationId xmlns:a16="http://schemas.microsoft.com/office/drawing/2014/main" id="{A6190163-CC59-B400-95D1-70FEF3036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32154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6" name="Freeform: Shape 11265">
                        <a:extLst>
                          <a:ext uri="{FF2B5EF4-FFF2-40B4-BE49-F238E27FC236}">
                            <a16:creationId xmlns:a16="http://schemas.microsoft.com/office/drawing/2014/main" id="{35B7C5D0-F7A8-7DC2-C018-DA11AE76E5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32154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7" name="Freeform: Shape 11266">
                        <a:extLst>
                          <a:ext uri="{FF2B5EF4-FFF2-40B4-BE49-F238E27FC236}">
                            <a16:creationId xmlns:a16="http://schemas.microsoft.com/office/drawing/2014/main" id="{F76129F7-03C9-0816-839B-E6D2048FDE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4091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8" name="Freeform: Shape 11267">
                        <a:extLst>
                          <a:ext uri="{FF2B5EF4-FFF2-40B4-BE49-F238E27FC236}">
                            <a16:creationId xmlns:a16="http://schemas.microsoft.com/office/drawing/2014/main" id="{0A8346C1-8576-6F81-F823-C30014101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2234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9" name="Freeform: Shape 11268">
                        <a:extLst>
                          <a:ext uri="{FF2B5EF4-FFF2-40B4-BE49-F238E27FC236}">
                            <a16:creationId xmlns:a16="http://schemas.microsoft.com/office/drawing/2014/main" id="{4986AAA5-8C40-15D3-7976-6DABAE87A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1243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0" name="Freeform: Shape 11269">
                        <a:extLst>
                          <a:ext uri="{FF2B5EF4-FFF2-40B4-BE49-F238E27FC236}">
                            <a16:creationId xmlns:a16="http://schemas.microsoft.com/office/drawing/2014/main" id="{A1FA9EFD-A8FC-8DF7-B184-05E59BE651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02674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1" name="Freeform: Shape 11270">
                        <a:extLst>
                          <a:ext uri="{FF2B5EF4-FFF2-40B4-BE49-F238E27FC236}">
                            <a16:creationId xmlns:a16="http://schemas.microsoft.com/office/drawing/2014/main" id="{C5C245A8-8850-D41D-4781-9FFBE42A3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9188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2" name="Freeform: Shape 11271">
                        <a:extLst>
                          <a:ext uri="{FF2B5EF4-FFF2-40B4-BE49-F238E27FC236}">
                            <a16:creationId xmlns:a16="http://schemas.microsoft.com/office/drawing/2014/main" id="{798DAD55-D398-8ACB-E667-19907440B0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83215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3" name="Freeform: Shape 11272">
                        <a:extLst>
                          <a:ext uri="{FF2B5EF4-FFF2-40B4-BE49-F238E27FC236}">
                            <a16:creationId xmlns:a16="http://schemas.microsoft.com/office/drawing/2014/main" id="{8ABB95EE-08C3-EF97-E32C-02768AEA2C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92749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4" name="Freeform: Shape 11273">
                        <a:extLst>
                          <a:ext uri="{FF2B5EF4-FFF2-40B4-BE49-F238E27FC236}">
                            <a16:creationId xmlns:a16="http://schemas.microsoft.com/office/drawing/2014/main" id="{96EDDD31-2505-E2ED-4F77-FCD0B11588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23210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5" name="Freeform: Shape 11274">
                        <a:extLst>
                          <a:ext uri="{FF2B5EF4-FFF2-40B4-BE49-F238E27FC236}">
                            <a16:creationId xmlns:a16="http://schemas.microsoft.com/office/drawing/2014/main" id="{B59ECD35-F0CE-1B02-11B9-DBE935B743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13304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6" name="Freeform: Shape 11275">
                        <a:extLst>
                          <a:ext uri="{FF2B5EF4-FFF2-40B4-BE49-F238E27FC236}">
                            <a16:creationId xmlns:a16="http://schemas.microsoft.com/office/drawing/2014/main" id="{580F2AE7-21E1-BD94-6455-F64866C36C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03541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7" name="Freeform: Shape 11276">
                        <a:extLst>
                          <a:ext uri="{FF2B5EF4-FFF2-40B4-BE49-F238E27FC236}">
                            <a16:creationId xmlns:a16="http://schemas.microsoft.com/office/drawing/2014/main" id="{59BFA8ED-611D-C927-B3F7-9BEDAA1DE2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198379"/>
                        <a:ext cx="847" cy="9791"/>
                      </a:xfrm>
                      <a:custGeom>
                        <a:avLst/>
                        <a:gdLst>
                          <a:gd name="connsiteX0" fmla="*/ 848 w 847"/>
                          <a:gd name="connsiteY0" fmla="*/ 9306 h 9791"/>
                          <a:gd name="connsiteX1" fmla="*/ 848 w 847"/>
                          <a:gd name="connsiteY1" fmla="*/ 0 h 9791"/>
                          <a:gd name="connsiteX2" fmla="*/ 0 w 847"/>
                          <a:gd name="connsiteY2" fmla="*/ 486 h 9791"/>
                          <a:gd name="connsiteX3" fmla="*/ 0 w 847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791">
                            <a:moveTo>
                              <a:pt x="848" y="93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8" name="Freeform: Shape 11277">
                        <a:extLst>
                          <a:ext uri="{FF2B5EF4-FFF2-40B4-BE49-F238E27FC236}">
                            <a16:creationId xmlns:a16="http://schemas.microsoft.com/office/drawing/2014/main" id="{F8095E49-F61A-A8ED-C02E-3096134CB5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189196"/>
                        <a:ext cx="847" cy="8181"/>
                      </a:xfrm>
                      <a:custGeom>
                        <a:avLst/>
                        <a:gdLst>
                          <a:gd name="connsiteX0" fmla="*/ 848 w 847"/>
                          <a:gd name="connsiteY0" fmla="*/ 7696 h 8181"/>
                          <a:gd name="connsiteX1" fmla="*/ 848 w 847"/>
                          <a:gd name="connsiteY1" fmla="*/ 0 h 8181"/>
                          <a:gd name="connsiteX2" fmla="*/ 0 w 847"/>
                          <a:gd name="connsiteY2" fmla="*/ 486 h 8181"/>
                          <a:gd name="connsiteX3" fmla="*/ 0 w 847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181">
                            <a:moveTo>
                              <a:pt x="848" y="769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79" name="Freeform: Shape 11278">
                        <a:extLst>
                          <a:ext uri="{FF2B5EF4-FFF2-40B4-BE49-F238E27FC236}">
                            <a16:creationId xmlns:a16="http://schemas.microsoft.com/office/drawing/2014/main" id="{FCBC131D-F0F5-6F8A-423A-29CAAA307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179805"/>
                        <a:ext cx="847" cy="8905"/>
                      </a:xfrm>
                      <a:custGeom>
                        <a:avLst/>
                        <a:gdLst>
                          <a:gd name="connsiteX0" fmla="*/ 848 w 847"/>
                          <a:gd name="connsiteY0" fmla="*/ 8430 h 8905"/>
                          <a:gd name="connsiteX1" fmla="*/ 848 w 847"/>
                          <a:gd name="connsiteY1" fmla="*/ 0 h 8905"/>
                          <a:gd name="connsiteX2" fmla="*/ 0 w 847"/>
                          <a:gd name="connsiteY2" fmla="*/ 486 h 8905"/>
                          <a:gd name="connsiteX3" fmla="*/ 0 w 847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905">
                            <a:moveTo>
                              <a:pt x="848" y="8430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0" name="Freeform: Shape 11279">
                        <a:extLst>
                          <a:ext uri="{FF2B5EF4-FFF2-40B4-BE49-F238E27FC236}">
                            <a16:creationId xmlns:a16="http://schemas.microsoft.com/office/drawing/2014/main" id="{C9E2DF0A-FBFA-7B8D-5BB6-469F66C3D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208646"/>
                        <a:ext cx="847" cy="9286"/>
                      </a:xfrm>
                      <a:custGeom>
                        <a:avLst/>
                        <a:gdLst>
                          <a:gd name="connsiteX0" fmla="*/ 848 w 847"/>
                          <a:gd name="connsiteY0" fmla="*/ 8801 h 9286"/>
                          <a:gd name="connsiteX1" fmla="*/ 848 w 847"/>
                          <a:gd name="connsiteY1" fmla="*/ 0 h 9286"/>
                          <a:gd name="connsiteX2" fmla="*/ 0 w 847"/>
                          <a:gd name="connsiteY2" fmla="*/ 486 h 9286"/>
                          <a:gd name="connsiteX3" fmla="*/ 0 w 847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286">
                            <a:moveTo>
                              <a:pt x="848" y="880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1" name="Freeform: Shape 11280">
                        <a:extLst>
                          <a:ext uri="{FF2B5EF4-FFF2-40B4-BE49-F238E27FC236}">
                            <a16:creationId xmlns:a16="http://schemas.microsoft.com/office/drawing/2014/main" id="{EE6C893B-391C-4014-8025-0F21837B66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218410"/>
                        <a:ext cx="847" cy="9429"/>
                      </a:xfrm>
                      <a:custGeom>
                        <a:avLst/>
                        <a:gdLst>
                          <a:gd name="connsiteX0" fmla="*/ 848 w 847"/>
                          <a:gd name="connsiteY0" fmla="*/ 8944 h 9429"/>
                          <a:gd name="connsiteX1" fmla="*/ 848 w 847"/>
                          <a:gd name="connsiteY1" fmla="*/ 0 h 9429"/>
                          <a:gd name="connsiteX2" fmla="*/ 0 w 847"/>
                          <a:gd name="connsiteY2" fmla="*/ 486 h 9429"/>
                          <a:gd name="connsiteX3" fmla="*/ 0 w 847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429">
                            <a:moveTo>
                              <a:pt x="848" y="894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2" name="Freeform: Shape 11281">
                        <a:extLst>
                          <a:ext uri="{FF2B5EF4-FFF2-40B4-BE49-F238E27FC236}">
                            <a16:creationId xmlns:a16="http://schemas.microsoft.com/office/drawing/2014/main" id="{99D7FCF0-BAFC-41E4-17E2-8F91289021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228839"/>
                        <a:ext cx="847" cy="8820"/>
                      </a:xfrm>
                      <a:custGeom>
                        <a:avLst/>
                        <a:gdLst>
                          <a:gd name="connsiteX0" fmla="*/ 848 w 847"/>
                          <a:gd name="connsiteY0" fmla="*/ 8334 h 8820"/>
                          <a:gd name="connsiteX1" fmla="*/ 848 w 847"/>
                          <a:gd name="connsiteY1" fmla="*/ 0 h 8820"/>
                          <a:gd name="connsiteX2" fmla="*/ 0 w 847"/>
                          <a:gd name="connsiteY2" fmla="*/ 486 h 8820"/>
                          <a:gd name="connsiteX3" fmla="*/ 0 w 847"/>
                          <a:gd name="connsiteY3" fmla="*/ 8820 h 88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820">
                            <a:moveTo>
                              <a:pt x="848" y="833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8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3" name="Freeform: Shape 11282">
                        <a:extLst>
                          <a:ext uri="{FF2B5EF4-FFF2-40B4-BE49-F238E27FC236}">
                            <a16:creationId xmlns:a16="http://schemas.microsoft.com/office/drawing/2014/main" id="{80C2BABE-609C-2489-6290-927A3A9309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0560" y="2238136"/>
                        <a:ext cx="847" cy="8277"/>
                      </a:xfrm>
                      <a:custGeom>
                        <a:avLst/>
                        <a:gdLst>
                          <a:gd name="connsiteX0" fmla="*/ 848 w 847"/>
                          <a:gd name="connsiteY0" fmla="*/ 7791 h 8277"/>
                          <a:gd name="connsiteX1" fmla="*/ 848 w 847"/>
                          <a:gd name="connsiteY1" fmla="*/ 0 h 8277"/>
                          <a:gd name="connsiteX2" fmla="*/ 0 w 847"/>
                          <a:gd name="connsiteY2" fmla="*/ 486 h 8277"/>
                          <a:gd name="connsiteX3" fmla="*/ 0 w 847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277">
                            <a:moveTo>
                              <a:pt x="848" y="779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4" name="Freeform: Shape 11283">
                        <a:extLst>
                          <a:ext uri="{FF2B5EF4-FFF2-40B4-BE49-F238E27FC236}">
                            <a16:creationId xmlns:a16="http://schemas.microsoft.com/office/drawing/2014/main" id="{684C5CB2-B628-731E-59BB-D0C8E4813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84091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5" name="Freeform: Shape 11284">
                        <a:extLst>
                          <a:ext uri="{FF2B5EF4-FFF2-40B4-BE49-F238E27FC236}">
                            <a16:creationId xmlns:a16="http://schemas.microsoft.com/office/drawing/2014/main" id="{AD0D3684-1486-40A6-7E2F-285F645568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3303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6" name="Freeform: Shape 11285">
                        <a:extLst>
                          <a:ext uri="{FF2B5EF4-FFF2-40B4-BE49-F238E27FC236}">
                            <a16:creationId xmlns:a16="http://schemas.microsoft.com/office/drawing/2014/main" id="{DB6A4345-94A1-8A54-9179-5BB64BDA35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29325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7" name="Freeform: Shape 11286">
                        <a:extLst>
                          <a:ext uri="{FF2B5EF4-FFF2-40B4-BE49-F238E27FC236}">
                            <a16:creationId xmlns:a16="http://schemas.microsoft.com/office/drawing/2014/main" id="{1A3A8156-B47D-8DB2-E57D-7363A1D45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38622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8" name="Freeform: Shape 11287">
                        <a:extLst>
                          <a:ext uri="{FF2B5EF4-FFF2-40B4-BE49-F238E27FC236}">
                            <a16:creationId xmlns:a16="http://schemas.microsoft.com/office/drawing/2014/main" id="{08A3BFB0-F1F8-7B02-1C31-9A25D034B6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80291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89" name="Freeform: Shape 11288">
                        <a:extLst>
                          <a:ext uri="{FF2B5EF4-FFF2-40B4-BE49-F238E27FC236}">
                            <a16:creationId xmlns:a16="http://schemas.microsoft.com/office/drawing/2014/main" id="{C4D498A1-1435-D5F5-F758-73693328AB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89682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0" name="Freeform: Shape 11289">
                        <a:extLst>
                          <a:ext uri="{FF2B5EF4-FFF2-40B4-BE49-F238E27FC236}">
                            <a16:creationId xmlns:a16="http://schemas.microsoft.com/office/drawing/2014/main" id="{C082FB91-B077-C358-41FA-D3CE90B3FC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1889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1" name="Freeform: Shape 11290">
                        <a:extLst>
                          <a:ext uri="{FF2B5EF4-FFF2-40B4-BE49-F238E27FC236}">
                            <a16:creationId xmlns:a16="http://schemas.microsoft.com/office/drawing/2014/main" id="{D27F94D8-7EEC-F699-FE02-EDDF3E5D28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0913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2" name="Freeform: Shape 11291">
                        <a:extLst>
                          <a:ext uri="{FF2B5EF4-FFF2-40B4-BE49-F238E27FC236}">
                            <a16:creationId xmlns:a16="http://schemas.microsoft.com/office/drawing/2014/main" id="{AC6FFC73-C951-B543-79AC-13B7202117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98864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3" name="Freeform: Shape 11292">
                        <a:extLst>
                          <a:ext uri="{FF2B5EF4-FFF2-40B4-BE49-F238E27FC236}">
                            <a16:creationId xmlns:a16="http://schemas.microsoft.com/office/drawing/2014/main" id="{9D0747C8-BAC4-3CF1-194D-1D5E2D5B95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224696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4" name="Freeform: Shape 11293">
                        <a:extLst>
                          <a:ext uri="{FF2B5EF4-FFF2-40B4-BE49-F238E27FC236}">
                            <a16:creationId xmlns:a16="http://schemas.microsoft.com/office/drawing/2014/main" id="{656F53D0-A1BC-DF16-3FDC-D35BE19EA1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233992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5" name="Freeform: Shape 11294">
                        <a:extLst>
                          <a:ext uri="{FF2B5EF4-FFF2-40B4-BE49-F238E27FC236}">
                            <a16:creationId xmlns:a16="http://schemas.microsoft.com/office/drawing/2014/main" id="{12959A4B-29D1-E842-3DDD-060B4F75D3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175661"/>
                        <a:ext cx="1590" cy="8429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9"/>
                          <a:gd name="connsiteX1" fmla="*/ 1591 w 1590"/>
                          <a:gd name="connsiteY1" fmla="*/ 8430 h 8429"/>
                          <a:gd name="connsiteX2" fmla="*/ 0 w 1590"/>
                          <a:gd name="connsiteY2" fmla="*/ 7553 h 8429"/>
                          <a:gd name="connsiteX3" fmla="*/ 0 w 1590"/>
                          <a:gd name="connsiteY3" fmla="*/ 905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9">
                            <a:moveTo>
                              <a:pt x="1591" y="0"/>
                            </a:moveTo>
                            <a:lnTo>
                              <a:pt x="1591" y="843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6" name="Freeform: Shape 11295">
                        <a:extLst>
                          <a:ext uri="{FF2B5EF4-FFF2-40B4-BE49-F238E27FC236}">
                            <a16:creationId xmlns:a16="http://schemas.microsoft.com/office/drawing/2014/main" id="{3C0E4AFD-0214-A3CE-EF10-F36323057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185053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7" name="Freeform: Shape 11296">
                        <a:extLst>
                          <a:ext uri="{FF2B5EF4-FFF2-40B4-BE49-F238E27FC236}">
                            <a16:creationId xmlns:a16="http://schemas.microsoft.com/office/drawing/2014/main" id="{52B98DA1-6F46-98FD-65C5-0AE3A76F1F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214266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8" name="Freeform: Shape 11297">
                        <a:extLst>
                          <a:ext uri="{FF2B5EF4-FFF2-40B4-BE49-F238E27FC236}">
                            <a16:creationId xmlns:a16="http://schemas.microsoft.com/office/drawing/2014/main" id="{EE24353F-561C-B8E2-3C5B-394D1D1F07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204503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99" name="Freeform: Shape 11298">
                        <a:extLst>
                          <a:ext uri="{FF2B5EF4-FFF2-40B4-BE49-F238E27FC236}">
                            <a16:creationId xmlns:a16="http://schemas.microsoft.com/office/drawing/2014/main" id="{26B8D886-D3FF-C690-2A32-525568CD93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26989" y="2194235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026" name="Graphic 7674">
                      <a:extLst>
                        <a:ext uri="{FF2B5EF4-FFF2-40B4-BE49-F238E27FC236}">
                          <a16:creationId xmlns:a16="http://schemas.microsoft.com/office/drawing/2014/main" id="{19267C4D-806E-2EAF-DEA0-B5B210F16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05367" y="2180291"/>
                      <a:ext cx="15192" cy="74895"/>
                      <a:chOff x="16505367" y="2180291"/>
                      <a:chExt cx="15192" cy="74895"/>
                    </a:xfrm>
                    <a:grpFill/>
                  </p:grpSpPr>
                  <p:sp>
                    <p:nvSpPr>
                      <p:cNvPr id="11227" name="Freeform: Shape 11226">
                        <a:extLst>
                          <a:ext uri="{FF2B5EF4-FFF2-40B4-BE49-F238E27FC236}">
                            <a16:creationId xmlns:a16="http://schemas.microsoft.com/office/drawing/2014/main" id="{5243F65E-2876-7E12-3017-671964C734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80291"/>
                        <a:ext cx="15192" cy="74895"/>
                      </a:xfrm>
                      <a:custGeom>
                        <a:avLst/>
                        <a:gdLst>
                          <a:gd name="connsiteX0" fmla="*/ 0 w 15192"/>
                          <a:gd name="connsiteY0" fmla="*/ 74895 h 74895"/>
                          <a:gd name="connsiteX1" fmla="*/ 15192 w 15192"/>
                          <a:gd name="connsiteY1" fmla="*/ 66123 h 74895"/>
                          <a:gd name="connsiteX2" fmla="*/ 15192 w 15192"/>
                          <a:gd name="connsiteY2" fmla="*/ 0 h 74895"/>
                          <a:gd name="connsiteX3" fmla="*/ 0 w 15192"/>
                          <a:gd name="connsiteY3" fmla="*/ 8773 h 74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95">
                            <a:moveTo>
                              <a:pt x="0" y="74895"/>
                            </a:moveTo>
                            <a:lnTo>
                              <a:pt x="15192" y="6612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8" name="Freeform: Shape 11227">
                        <a:extLst>
                          <a:ext uri="{FF2B5EF4-FFF2-40B4-BE49-F238E27FC236}">
                            <a16:creationId xmlns:a16="http://schemas.microsoft.com/office/drawing/2014/main" id="{F48FDE06-1C29-C407-57F8-AC2F31534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3678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9" name="Freeform: Shape 11228">
                        <a:extLst>
                          <a:ext uri="{FF2B5EF4-FFF2-40B4-BE49-F238E27FC236}">
                            <a16:creationId xmlns:a16="http://schemas.microsoft.com/office/drawing/2014/main" id="{23CD91C5-C295-F395-A00D-72F8E81DA4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3678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0" name="Freeform: Shape 11229">
                        <a:extLst>
                          <a:ext uri="{FF2B5EF4-FFF2-40B4-BE49-F238E27FC236}">
                            <a16:creationId xmlns:a16="http://schemas.microsoft.com/office/drawing/2014/main" id="{A9FAB06B-7CF4-B408-616C-C8906B0CB9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4554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1" name="Freeform: Shape 11230">
                        <a:extLst>
                          <a:ext uri="{FF2B5EF4-FFF2-40B4-BE49-F238E27FC236}">
                            <a16:creationId xmlns:a16="http://schemas.microsoft.com/office/drawing/2014/main" id="{15D5D5B4-1B8E-E5CA-9B5B-2D698C4B7F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2697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2" name="Freeform: Shape 11231">
                        <a:extLst>
                          <a:ext uri="{FF2B5EF4-FFF2-40B4-BE49-F238E27FC236}">
                            <a16:creationId xmlns:a16="http://schemas.microsoft.com/office/drawing/2014/main" id="{9D9165EC-D104-7EAD-9CBB-A3DD65D05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1706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3" name="Freeform: Shape 11232">
                        <a:extLst>
                          <a:ext uri="{FF2B5EF4-FFF2-40B4-BE49-F238E27FC236}">
                            <a16:creationId xmlns:a16="http://schemas.microsoft.com/office/drawing/2014/main" id="{324F5691-F531-E9C4-950B-607B7406B2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07294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1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4" name="Freeform: Shape 11233">
                        <a:extLst>
                          <a:ext uri="{FF2B5EF4-FFF2-40B4-BE49-F238E27FC236}">
                            <a16:creationId xmlns:a16="http://schemas.microsoft.com/office/drawing/2014/main" id="{508EF019-662E-62F7-44B4-81AF6CD9A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9651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5" name="Freeform: Shape 11234">
                        <a:extLst>
                          <a:ext uri="{FF2B5EF4-FFF2-40B4-BE49-F238E27FC236}">
                            <a16:creationId xmlns:a16="http://schemas.microsoft.com/office/drawing/2014/main" id="{73144EB8-30EA-0E69-96B6-486099140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87844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1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6" name="Freeform: Shape 11235">
                        <a:extLst>
                          <a:ext uri="{FF2B5EF4-FFF2-40B4-BE49-F238E27FC236}">
                            <a16:creationId xmlns:a16="http://schemas.microsoft.com/office/drawing/2014/main" id="{7F472555-139A-892E-4C6B-B7373BBA3B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97378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7" name="Freeform: Shape 11236">
                        <a:extLst>
                          <a:ext uri="{FF2B5EF4-FFF2-40B4-BE49-F238E27FC236}">
                            <a16:creationId xmlns:a16="http://schemas.microsoft.com/office/drawing/2014/main" id="{8275D711-4945-86CB-EF73-D9FDEE96BA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27839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8" name="Freeform: Shape 11237">
                        <a:extLst>
                          <a:ext uri="{FF2B5EF4-FFF2-40B4-BE49-F238E27FC236}">
                            <a16:creationId xmlns:a16="http://schemas.microsoft.com/office/drawing/2014/main" id="{E4483554-369C-F39C-A6BF-32A444EB1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17933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39" name="Freeform: Shape 11238">
                        <a:extLst>
                          <a:ext uri="{FF2B5EF4-FFF2-40B4-BE49-F238E27FC236}">
                            <a16:creationId xmlns:a16="http://schemas.microsoft.com/office/drawing/2014/main" id="{CDD489CB-B287-AF1B-6744-3947023036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0817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0" name="Freeform: Shape 11239">
                        <a:extLst>
                          <a:ext uri="{FF2B5EF4-FFF2-40B4-BE49-F238E27FC236}">
                            <a16:creationId xmlns:a16="http://schemas.microsoft.com/office/drawing/2014/main" id="{6619FE75-0F83-E42B-E977-3D95F1667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203008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1" name="Freeform: Shape 11240">
                        <a:extLst>
                          <a:ext uri="{FF2B5EF4-FFF2-40B4-BE49-F238E27FC236}">
                            <a16:creationId xmlns:a16="http://schemas.microsoft.com/office/drawing/2014/main" id="{B218A66D-C289-94D8-575E-23B9F82894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193826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2" name="Freeform: Shape 11241">
                        <a:extLst>
                          <a:ext uri="{FF2B5EF4-FFF2-40B4-BE49-F238E27FC236}">
                            <a16:creationId xmlns:a16="http://schemas.microsoft.com/office/drawing/2014/main" id="{C4FD02FC-788A-9F47-1EE6-7CE1AA27B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184434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3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3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3" name="Freeform: Shape 11242">
                        <a:extLst>
                          <a:ext uri="{FF2B5EF4-FFF2-40B4-BE49-F238E27FC236}">
                            <a16:creationId xmlns:a16="http://schemas.microsoft.com/office/drawing/2014/main" id="{1CC25765-9230-43B0-2314-162ADD63A3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213276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4" name="Freeform: Shape 11243">
                        <a:extLst>
                          <a:ext uri="{FF2B5EF4-FFF2-40B4-BE49-F238E27FC236}">
                            <a16:creationId xmlns:a16="http://schemas.microsoft.com/office/drawing/2014/main" id="{1C387111-68DF-69CA-3FBD-B7901CFDE2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223039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5" name="Freeform: Shape 11244">
                        <a:extLst>
                          <a:ext uri="{FF2B5EF4-FFF2-40B4-BE49-F238E27FC236}">
                            <a16:creationId xmlns:a16="http://schemas.microsoft.com/office/drawing/2014/main" id="{A200CE06-D934-DD1F-9F75-322F7FD566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233469"/>
                        <a:ext cx="838" cy="8820"/>
                      </a:xfrm>
                      <a:custGeom>
                        <a:avLst/>
                        <a:gdLst>
                          <a:gd name="connsiteX0" fmla="*/ 838 w 838"/>
                          <a:gd name="connsiteY0" fmla="*/ 8334 h 8820"/>
                          <a:gd name="connsiteX1" fmla="*/ 838 w 838"/>
                          <a:gd name="connsiteY1" fmla="*/ 0 h 8820"/>
                          <a:gd name="connsiteX2" fmla="*/ 0 w 838"/>
                          <a:gd name="connsiteY2" fmla="*/ 486 h 8820"/>
                          <a:gd name="connsiteX3" fmla="*/ 0 w 838"/>
                          <a:gd name="connsiteY3" fmla="*/ 8820 h 88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20">
                            <a:moveTo>
                              <a:pt x="838" y="833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6" name="Freeform: Shape 11245">
                        <a:extLst>
                          <a:ext uri="{FF2B5EF4-FFF2-40B4-BE49-F238E27FC236}">
                            <a16:creationId xmlns:a16="http://schemas.microsoft.com/office/drawing/2014/main" id="{1879EA49-8E31-C34E-1CEF-490FD5C6E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2549" y="2242765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7" name="Freeform: Shape 11246">
                        <a:extLst>
                          <a:ext uri="{FF2B5EF4-FFF2-40B4-BE49-F238E27FC236}">
                            <a16:creationId xmlns:a16="http://schemas.microsoft.com/office/drawing/2014/main" id="{5204C943-39BA-5477-2E8E-3A559EC692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88711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82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8" name="Freeform: Shape 11247">
                        <a:extLst>
                          <a:ext uri="{FF2B5EF4-FFF2-40B4-BE49-F238E27FC236}">
                            <a16:creationId xmlns:a16="http://schemas.microsoft.com/office/drawing/2014/main" id="{0EAD458D-812B-C0FF-7A3C-190D96EA01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3766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6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49" name="Freeform: Shape 11248">
                        <a:extLst>
                          <a:ext uri="{FF2B5EF4-FFF2-40B4-BE49-F238E27FC236}">
                            <a16:creationId xmlns:a16="http://schemas.microsoft.com/office/drawing/2014/main" id="{569D2753-5FE6-52D6-B35C-55DD126BE2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33954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0" name="Freeform: Shape 11249">
                        <a:extLst>
                          <a:ext uri="{FF2B5EF4-FFF2-40B4-BE49-F238E27FC236}">
                            <a16:creationId xmlns:a16="http://schemas.microsoft.com/office/drawing/2014/main" id="{529B3889-965F-F537-3E8D-B1F3525DBB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43251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1" name="Freeform: Shape 11250">
                        <a:extLst>
                          <a:ext uri="{FF2B5EF4-FFF2-40B4-BE49-F238E27FC236}">
                            <a16:creationId xmlns:a16="http://schemas.microsoft.com/office/drawing/2014/main" id="{9440ADA0-5CCF-0347-90A5-7B1CA3FFCF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184920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2" name="Freeform: Shape 11251">
                        <a:extLst>
                          <a:ext uri="{FF2B5EF4-FFF2-40B4-BE49-F238E27FC236}">
                            <a16:creationId xmlns:a16="http://schemas.microsoft.com/office/drawing/2014/main" id="{753BDC5E-CFCA-946B-6063-7381094269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194311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3" name="Freeform: Shape 11252">
                        <a:extLst>
                          <a:ext uri="{FF2B5EF4-FFF2-40B4-BE49-F238E27FC236}">
                            <a16:creationId xmlns:a16="http://schemas.microsoft.com/office/drawing/2014/main" id="{701F3E58-3288-C261-D3F5-587C5804EA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2352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4" name="Freeform: Shape 11253">
                        <a:extLst>
                          <a:ext uri="{FF2B5EF4-FFF2-40B4-BE49-F238E27FC236}">
                            <a16:creationId xmlns:a16="http://schemas.microsoft.com/office/drawing/2014/main" id="{BC1399D2-146B-9776-3763-FA64365491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1376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5" name="Freeform: Shape 11254">
                        <a:extLst>
                          <a:ext uri="{FF2B5EF4-FFF2-40B4-BE49-F238E27FC236}">
                            <a16:creationId xmlns:a16="http://schemas.microsoft.com/office/drawing/2014/main" id="{2968482A-D9C0-FE7D-B092-B78927D02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0349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6" name="Freeform: Shape 11255">
                        <a:extLst>
                          <a:ext uri="{FF2B5EF4-FFF2-40B4-BE49-F238E27FC236}">
                            <a16:creationId xmlns:a16="http://schemas.microsoft.com/office/drawing/2014/main" id="{E79E58FD-5B42-CB0F-2104-20E1D30A26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29325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7" name="Freeform: Shape 11256">
                        <a:extLst>
                          <a:ext uri="{FF2B5EF4-FFF2-40B4-BE49-F238E27FC236}">
                            <a16:creationId xmlns:a16="http://schemas.microsoft.com/office/drawing/2014/main" id="{385841F8-BE15-383A-87A8-29CAFD542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38622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8" name="Freeform: Shape 11257">
                        <a:extLst>
                          <a:ext uri="{FF2B5EF4-FFF2-40B4-BE49-F238E27FC236}">
                            <a16:creationId xmlns:a16="http://schemas.microsoft.com/office/drawing/2014/main" id="{4030F498-1D0D-DA8B-B937-86BE092A3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80291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59" name="Freeform: Shape 11258">
                        <a:extLst>
                          <a:ext uri="{FF2B5EF4-FFF2-40B4-BE49-F238E27FC236}">
                            <a16:creationId xmlns:a16="http://schemas.microsoft.com/office/drawing/2014/main" id="{E3F16442-A52D-5D4C-EC31-03495098B0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89682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0" name="Freeform: Shape 11259">
                        <a:extLst>
                          <a:ext uri="{FF2B5EF4-FFF2-40B4-BE49-F238E27FC236}">
                            <a16:creationId xmlns:a16="http://schemas.microsoft.com/office/drawing/2014/main" id="{5B59D0EA-3235-A04D-2EC7-02E1F35406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1889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1" name="Freeform: Shape 11260">
                        <a:extLst>
                          <a:ext uri="{FF2B5EF4-FFF2-40B4-BE49-F238E27FC236}">
                            <a16:creationId xmlns:a16="http://schemas.microsoft.com/office/drawing/2014/main" id="{BD94F42D-7CEF-8FB9-EDFD-68ABC8AF2D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20913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62" name="Freeform: Shape 11261">
                        <a:extLst>
                          <a:ext uri="{FF2B5EF4-FFF2-40B4-BE49-F238E27FC236}">
                            <a16:creationId xmlns:a16="http://schemas.microsoft.com/office/drawing/2014/main" id="{ECF56E61-E279-A6C0-578D-24DB8CAB08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8969" y="2198864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027" name="Graphic 7674">
                      <a:extLst>
                        <a:ext uri="{FF2B5EF4-FFF2-40B4-BE49-F238E27FC236}">
                          <a16:creationId xmlns:a16="http://schemas.microsoft.com/office/drawing/2014/main" id="{F16065DF-FC21-4C8D-8A02-A5F7DAADDD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97347" y="2184920"/>
                      <a:ext cx="15201" cy="74895"/>
                      <a:chOff x="16497347" y="2184920"/>
                      <a:chExt cx="15201" cy="74895"/>
                    </a:xfrm>
                    <a:grpFill/>
                  </p:grpSpPr>
                  <p:sp>
                    <p:nvSpPr>
                      <p:cNvPr id="11191" name="Freeform: Shape 11190">
                        <a:extLst>
                          <a:ext uri="{FF2B5EF4-FFF2-40B4-BE49-F238E27FC236}">
                            <a16:creationId xmlns:a16="http://schemas.microsoft.com/office/drawing/2014/main" id="{4E936C6D-8BB6-2116-C3CA-B6BCF4B6E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184920"/>
                        <a:ext cx="15201" cy="74895"/>
                      </a:xfrm>
                      <a:custGeom>
                        <a:avLst/>
                        <a:gdLst>
                          <a:gd name="connsiteX0" fmla="*/ 0 w 15201"/>
                          <a:gd name="connsiteY0" fmla="*/ 74895 h 74895"/>
                          <a:gd name="connsiteX1" fmla="*/ 15202 w 15201"/>
                          <a:gd name="connsiteY1" fmla="*/ 66123 h 74895"/>
                          <a:gd name="connsiteX2" fmla="*/ 15202 w 15201"/>
                          <a:gd name="connsiteY2" fmla="*/ 0 h 74895"/>
                          <a:gd name="connsiteX3" fmla="*/ 0 w 15201"/>
                          <a:gd name="connsiteY3" fmla="*/ 8773 h 74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74895">
                            <a:moveTo>
                              <a:pt x="0" y="74895"/>
                            </a:moveTo>
                            <a:lnTo>
                              <a:pt x="15202" y="66123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2" name="Freeform: Shape 11191">
                        <a:extLst>
                          <a:ext uri="{FF2B5EF4-FFF2-40B4-BE49-F238E27FC236}">
                            <a16:creationId xmlns:a16="http://schemas.microsoft.com/office/drawing/2014/main" id="{B5F0EE03-ABC4-8456-D490-850BCAB97C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41412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3" name="Freeform: Shape 11192">
                        <a:extLst>
                          <a:ext uri="{FF2B5EF4-FFF2-40B4-BE49-F238E27FC236}">
                            <a16:creationId xmlns:a16="http://schemas.microsoft.com/office/drawing/2014/main" id="{F148FF84-B619-D16F-1FC2-E027F61FBF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41412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4" name="Freeform: Shape 11193">
                        <a:extLst>
                          <a:ext uri="{FF2B5EF4-FFF2-40B4-BE49-F238E27FC236}">
                            <a16:creationId xmlns:a16="http://schemas.microsoft.com/office/drawing/2014/main" id="{6C839A86-984E-2A08-05B8-F7F62D5E23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50175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5" name="Freeform: Shape 11194">
                        <a:extLst>
                          <a:ext uri="{FF2B5EF4-FFF2-40B4-BE49-F238E27FC236}">
                            <a16:creationId xmlns:a16="http://schemas.microsoft.com/office/drawing/2014/main" id="{BED1924D-7259-5844-299C-DCF7C6DF4B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31602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6" name="Freeform: Shape 11195">
                        <a:extLst>
                          <a:ext uri="{FF2B5EF4-FFF2-40B4-BE49-F238E27FC236}">
                            <a16:creationId xmlns:a16="http://schemas.microsoft.com/office/drawing/2014/main" id="{B492AFD4-B4BA-7568-4AF8-D7A83CAC71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21696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7" name="Freeform: Shape 11196">
                        <a:extLst>
                          <a:ext uri="{FF2B5EF4-FFF2-40B4-BE49-F238E27FC236}">
                            <a16:creationId xmlns:a16="http://schemas.microsoft.com/office/drawing/2014/main" id="{9C18F4DE-340D-7750-8D1F-86F63776E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11923"/>
                        <a:ext cx="15201" cy="9648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48"/>
                          <a:gd name="connsiteX1" fmla="*/ 0 w 15201"/>
                          <a:gd name="connsiteY1" fmla="*/ 9649 h 9648"/>
                          <a:gd name="connsiteX2" fmla="*/ 0 w 15201"/>
                          <a:gd name="connsiteY2" fmla="*/ 7868 h 9648"/>
                          <a:gd name="connsiteX3" fmla="*/ 13611 w 15201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48">
                            <a:moveTo>
                              <a:pt x="1520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8" name="Freeform: Shape 11197">
                        <a:extLst>
                          <a:ext uri="{FF2B5EF4-FFF2-40B4-BE49-F238E27FC236}">
                            <a16:creationId xmlns:a16="http://schemas.microsoft.com/office/drawing/2014/main" id="{218B6533-2A8C-BC92-18D7-4FB6C16A61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01141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9" name="Freeform: Shape 11198">
                        <a:extLst>
                          <a:ext uri="{FF2B5EF4-FFF2-40B4-BE49-F238E27FC236}">
                            <a16:creationId xmlns:a16="http://schemas.microsoft.com/office/drawing/2014/main" id="{72D8A33B-1120-E1BD-2AC0-2D33969FF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192473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0" name="Freeform: Shape 11199">
                        <a:extLst>
                          <a:ext uri="{FF2B5EF4-FFF2-40B4-BE49-F238E27FC236}">
                            <a16:creationId xmlns:a16="http://schemas.microsoft.com/office/drawing/2014/main" id="{22CD8C3D-AA0A-36AD-EAF9-4F25CFA4A2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02008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1" name="Freeform: Shape 11200">
                        <a:extLst>
                          <a:ext uri="{FF2B5EF4-FFF2-40B4-BE49-F238E27FC236}">
                            <a16:creationId xmlns:a16="http://schemas.microsoft.com/office/drawing/2014/main" id="{DA8B4C92-2E1E-8710-D367-3A7642FB0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32469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2" name="Freeform: Shape 11201">
                        <a:extLst>
                          <a:ext uri="{FF2B5EF4-FFF2-40B4-BE49-F238E27FC236}">
                            <a16:creationId xmlns:a16="http://schemas.microsoft.com/office/drawing/2014/main" id="{758EC2E4-5FCF-803C-11A3-9F2A07BE37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22562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3" name="Freeform: Shape 11202">
                        <a:extLst>
                          <a:ext uri="{FF2B5EF4-FFF2-40B4-BE49-F238E27FC236}">
                            <a16:creationId xmlns:a16="http://schemas.microsoft.com/office/drawing/2014/main" id="{EF7B4893-157B-0BF1-D12C-3B10753A5B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12799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4" name="Freeform: Shape 11203">
                        <a:extLst>
                          <a:ext uri="{FF2B5EF4-FFF2-40B4-BE49-F238E27FC236}">
                            <a16:creationId xmlns:a16="http://schemas.microsoft.com/office/drawing/2014/main" id="{FF0A6B7A-48F3-CF32-09E3-86D852BCF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207637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5" name="Freeform: Shape 11204">
                        <a:extLst>
                          <a:ext uri="{FF2B5EF4-FFF2-40B4-BE49-F238E27FC236}">
                            <a16:creationId xmlns:a16="http://schemas.microsoft.com/office/drawing/2014/main" id="{205E41CF-C33D-8FD6-9614-79D463F0D5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198455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6" name="Freeform: Shape 11205">
                        <a:extLst>
                          <a:ext uri="{FF2B5EF4-FFF2-40B4-BE49-F238E27FC236}">
                            <a16:creationId xmlns:a16="http://schemas.microsoft.com/office/drawing/2014/main" id="{8EECBB03-8AEB-7368-1B83-E74B37A423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189063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3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3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7" name="Freeform: Shape 11206">
                        <a:extLst>
                          <a:ext uri="{FF2B5EF4-FFF2-40B4-BE49-F238E27FC236}">
                            <a16:creationId xmlns:a16="http://schemas.microsoft.com/office/drawing/2014/main" id="{40444ADA-A167-9670-B649-3BC3B6D403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217905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8" name="Freeform: Shape 11207">
                        <a:extLst>
                          <a:ext uri="{FF2B5EF4-FFF2-40B4-BE49-F238E27FC236}">
                            <a16:creationId xmlns:a16="http://schemas.microsoft.com/office/drawing/2014/main" id="{CEFB1200-CBB9-179E-4BDC-9614C7A881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227668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09" name="Freeform: Shape 11208">
                        <a:extLst>
                          <a:ext uri="{FF2B5EF4-FFF2-40B4-BE49-F238E27FC236}">
                            <a16:creationId xmlns:a16="http://schemas.microsoft.com/office/drawing/2014/main" id="{C9FC8BB4-E5B1-E7FF-254D-EF9732C47F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238098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0" name="Freeform: Shape 11209">
                        <a:extLst>
                          <a:ext uri="{FF2B5EF4-FFF2-40B4-BE49-F238E27FC236}">
                            <a16:creationId xmlns:a16="http://schemas.microsoft.com/office/drawing/2014/main" id="{CD9BC6BB-08A1-23B0-D61C-1757B2D45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4529" y="2247394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1" name="Freeform: Shape 11210">
                        <a:extLst>
                          <a:ext uri="{FF2B5EF4-FFF2-40B4-BE49-F238E27FC236}">
                            <a16:creationId xmlns:a16="http://schemas.microsoft.com/office/drawing/2014/main" id="{90FF486E-0528-EB7C-8EFF-E9F566DA7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193340"/>
                        <a:ext cx="15201" cy="9744"/>
                      </a:xfrm>
                      <a:custGeom>
                        <a:avLst/>
                        <a:gdLst>
                          <a:gd name="connsiteX0" fmla="*/ 0 w 15201"/>
                          <a:gd name="connsiteY0" fmla="*/ 9744 h 9744"/>
                          <a:gd name="connsiteX1" fmla="*/ 15202 w 15201"/>
                          <a:gd name="connsiteY1" fmla="*/ 972 h 9744"/>
                          <a:gd name="connsiteX2" fmla="*/ 15202 w 15201"/>
                          <a:gd name="connsiteY2" fmla="*/ 0 h 9744"/>
                          <a:gd name="connsiteX3" fmla="*/ 0 w 15201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44">
                            <a:moveTo>
                              <a:pt x="0" y="9744"/>
                            </a:moveTo>
                            <a:lnTo>
                              <a:pt x="15202" y="97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2" name="Freeform: Shape 11211">
                        <a:extLst>
                          <a:ext uri="{FF2B5EF4-FFF2-40B4-BE49-F238E27FC236}">
                            <a16:creationId xmlns:a16="http://schemas.microsoft.com/office/drawing/2014/main" id="{F0999FF0-61BA-429D-6E31-FFFAB37047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42289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6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3" name="Freeform: Shape 11212">
                        <a:extLst>
                          <a:ext uri="{FF2B5EF4-FFF2-40B4-BE49-F238E27FC236}">
                            <a16:creationId xmlns:a16="http://schemas.microsoft.com/office/drawing/2014/main" id="{55E0A434-0266-4FC6-21E5-1AAFFD31BA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3858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4" name="Freeform: Shape 11213">
                        <a:extLst>
                          <a:ext uri="{FF2B5EF4-FFF2-40B4-BE49-F238E27FC236}">
                            <a16:creationId xmlns:a16="http://schemas.microsoft.com/office/drawing/2014/main" id="{E1891C30-570E-D120-2FB7-3BD2ABA95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4788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5" name="Freeform: Shape 11214">
                        <a:extLst>
                          <a:ext uri="{FF2B5EF4-FFF2-40B4-BE49-F238E27FC236}">
                            <a16:creationId xmlns:a16="http://schemas.microsoft.com/office/drawing/2014/main" id="{B0CF82BD-4D0E-7983-D2F7-646A8C992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18954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6" name="Freeform: Shape 11215">
                        <a:extLst>
                          <a:ext uri="{FF2B5EF4-FFF2-40B4-BE49-F238E27FC236}">
                            <a16:creationId xmlns:a16="http://schemas.microsoft.com/office/drawing/2014/main" id="{21600D82-9407-B88B-9188-6627FB989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198940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7" name="Freeform: Shape 11216">
                        <a:extLst>
                          <a:ext uri="{FF2B5EF4-FFF2-40B4-BE49-F238E27FC236}">
                            <a16:creationId xmlns:a16="http://schemas.microsoft.com/office/drawing/2014/main" id="{07FEC964-1753-C0EB-DF21-0566F0939E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28154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8" name="Freeform: Shape 11217">
                        <a:extLst>
                          <a:ext uri="{FF2B5EF4-FFF2-40B4-BE49-F238E27FC236}">
                            <a16:creationId xmlns:a16="http://schemas.microsoft.com/office/drawing/2014/main" id="{078DA186-435E-6AA1-33B6-2906E71AEE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1839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19" name="Freeform: Shape 11218">
                        <a:extLst>
                          <a:ext uri="{FF2B5EF4-FFF2-40B4-BE49-F238E27FC236}">
                            <a16:creationId xmlns:a16="http://schemas.microsoft.com/office/drawing/2014/main" id="{1E46E48D-2887-0692-9607-62B4A7A053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0812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0" name="Freeform: Shape 11219">
                        <a:extLst>
                          <a:ext uri="{FF2B5EF4-FFF2-40B4-BE49-F238E27FC236}">
                            <a16:creationId xmlns:a16="http://schemas.microsoft.com/office/drawing/2014/main" id="{570A2240-9A21-B39D-4782-299DB61B72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33954"/>
                        <a:ext cx="1590" cy="833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34"/>
                          <a:gd name="connsiteX1" fmla="*/ 1591 w 1590"/>
                          <a:gd name="connsiteY1" fmla="*/ 8334 h 8334"/>
                          <a:gd name="connsiteX2" fmla="*/ 0 w 1590"/>
                          <a:gd name="connsiteY2" fmla="*/ 7458 h 8334"/>
                          <a:gd name="connsiteX3" fmla="*/ 0 w 1590"/>
                          <a:gd name="connsiteY3" fmla="*/ 905 h 8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34">
                            <a:moveTo>
                              <a:pt x="1591" y="0"/>
                            </a:moveTo>
                            <a:lnTo>
                              <a:pt x="1591" y="8334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1" name="Freeform: Shape 11220">
                        <a:extLst>
                          <a:ext uri="{FF2B5EF4-FFF2-40B4-BE49-F238E27FC236}">
                            <a16:creationId xmlns:a16="http://schemas.microsoft.com/office/drawing/2014/main" id="{DC21D2F9-BDFC-8B76-721C-7B52DDAD0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43251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2" name="Freeform: Shape 11221">
                        <a:extLst>
                          <a:ext uri="{FF2B5EF4-FFF2-40B4-BE49-F238E27FC236}">
                            <a16:creationId xmlns:a16="http://schemas.microsoft.com/office/drawing/2014/main" id="{102A1A08-DE7B-F186-3D35-CF9BD604E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184920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3" name="Freeform: Shape 11222">
                        <a:extLst>
                          <a:ext uri="{FF2B5EF4-FFF2-40B4-BE49-F238E27FC236}">
                            <a16:creationId xmlns:a16="http://schemas.microsoft.com/office/drawing/2014/main" id="{81EAA070-BD66-8393-A9CD-1FD69036BA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194311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4" name="Freeform: Shape 11223">
                        <a:extLst>
                          <a:ext uri="{FF2B5EF4-FFF2-40B4-BE49-F238E27FC236}">
                            <a16:creationId xmlns:a16="http://schemas.microsoft.com/office/drawing/2014/main" id="{0C83E48B-2C92-64B3-2F1D-C3F451B8E2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2352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5" name="Freeform: Shape 11224">
                        <a:extLst>
                          <a:ext uri="{FF2B5EF4-FFF2-40B4-BE49-F238E27FC236}">
                            <a16:creationId xmlns:a16="http://schemas.microsoft.com/office/drawing/2014/main" id="{6A4B1EEB-54FE-B0C0-C946-779C546595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1376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226" name="Freeform: Shape 11225">
                        <a:extLst>
                          <a:ext uri="{FF2B5EF4-FFF2-40B4-BE49-F238E27FC236}">
                            <a16:creationId xmlns:a16="http://schemas.microsoft.com/office/drawing/2014/main" id="{E58D6BD1-2D06-49CF-A120-9D6EECAF25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0958" y="220349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028" name="Graphic 7674">
                      <a:extLst>
                        <a:ext uri="{FF2B5EF4-FFF2-40B4-BE49-F238E27FC236}">
                          <a16:creationId xmlns:a16="http://schemas.microsoft.com/office/drawing/2014/main" id="{B08135D3-F14E-1771-CC82-5C5C25BAA0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89337" y="2189549"/>
                      <a:ext cx="15192" cy="74895"/>
                      <a:chOff x="16489337" y="2189549"/>
                      <a:chExt cx="15192" cy="74895"/>
                    </a:xfrm>
                    <a:grpFill/>
                  </p:grpSpPr>
                  <p:sp>
                    <p:nvSpPr>
                      <p:cNvPr id="11155" name="Freeform: Shape 11154">
                        <a:extLst>
                          <a:ext uri="{FF2B5EF4-FFF2-40B4-BE49-F238E27FC236}">
                            <a16:creationId xmlns:a16="http://schemas.microsoft.com/office/drawing/2014/main" id="{38084347-A1E9-B5C0-8AD3-9420DEE64B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189549"/>
                        <a:ext cx="15192" cy="74895"/>
                      </a:xfrm>
                      <a:custGeom>
                        <a:avLst/>
                        <a:gdLst>
                          <a:gd name="connsiteX0" fmla="*/ 0 w 15192"/>
                          <a:gd name="connsiteY0" fmla="*/ 74895 h 74895"/>
                          <a:gd name="connsiteX1" fmla="*/ 15192 w 15192"/>
                          <a:gd name="connsiteY1" fmla="*/ 66123 h 74895"/>
                          <a:gd name="connsiteX2" fmla="*/ 15192 w 15192"/>
                          <a:gd name="connsiteY2" fmla="*/ 0 h 74895"/>
                          <a:gd name="connsiteX3" fmla="*/ 0 w 15192"/>
                          <a:gd name="connsiteY3" fmla="*/ 8773 h 74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95">
                            <a:moveTo>
                              <a:pt x="0" y="74895"/>
                            </a:moveTo>
                            <a:lnTo>
                              <a:pt x="15192" y="6612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6" name="Freeform: Shape 11155">
                        <a:extLst>
                          <a:ext uri="{FF2B5EF4-FFF2-40B4-BE49-F238E27FC236}">
                            <a16:creationId xmlns:a16="http://schemas.microsoft.com/office/drawing/2014/main" id="{88C25134-774B-0F9A-63FA-EDAC03DF15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4604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7" name="Freeform: Shape 11156">
                        <a:extLst>
                          <a:ext uri="{FF2B5EF4-FFF2-40B4-BE49-F238E27FC236}">
                            <a16:creationId xmlns:a16="http://schemas.microsoft.com/office/drawing/2014/main" id="{78037A7B-67DF-D830-D3B0-AD019EE77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4604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8" name="Freeform: Shape 11157">
                        <a:extLst>
                          <a:ext uri="{FF2B5EF4-FFF2-40B4-BE49-F238E27FC236}">
                            <a16:creationId xmlns:a16="http://schemas.microsoft.com/office/drawing/2014/main" id="{7E2C61FA-F129-E5D8-10F3-603156DCA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54795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9" name="Freeform: Shape 11158">
                        <a:extLst>
                          <a:ext uri="{FF2B5EF4-FFF2-40B4-BE49-F238E27FC236}">
                            <a16:creationId xmlns:a16="http://schemas.microsoft.com/office/drawing/2014/main" id="{2D1C9F4A-BB3A-7A81-4194-40D61E1A5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3623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0" name="Freeform: Shape 11159">
                        <a:extLst>
                          <a:ext uri="{FF2B5EF4-FFF2-40B4-BE49-F238E27FC236}">
                            <a16:creationId xmlns:a16="http://schemas.microsoft.com/office/drawing/2014/main" id="{4B046D66-610B-D043-A5B3-00B90984FE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2632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1" name="Freeform: Shape 11160">
                        <a:extLst>
                          <a:ext uri="{FF2B5EF4-FFF2-40B4-BE49-F238E27FC236}">
                            <a16:creationId xmlns:a16="http://schemas.microsoft.com/office/drawing/2014/main" id="{54A78F72-729B-4C85-958B-4E25B841BF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16552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2" name="Freeform: Shape 11161">
                        <a:extLst>
                          <a:ext uri="{FF2B5EF4-FFF2-40B4-BE49-F238E27FC236}">
                            <a16:creationId xmlns:a16="http://schemas.microsoft.com/office/drawing/2014/main" id="{EB85EB5A-6428-BD61-58D3-16545B6250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0577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3" name="Freeform: Shape 11162">
                        <a:extLst>
                          <a:ext uri="{FF2B5EF4-FFF2-40B4-BE49-F238E27FC236}">
                            <a16:creationId xmlns:a16="http://schemas.microsoft.com/office/drawing/2014/main" id="{48F630C5-FCF7-BBDA-81F9-CF9F2916DC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19710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4" name="Freeform: Shape 11163">
                        <a:extLst>
                          <a:ext uri="{FF2B5EF4-FFF2-40B4-BE49-F238E27FC236}">
                            <a16:creationId xmlns:a16="http://schemas.microsoft.com/office/drawing/2014/main" id="{17E2EA78-B65A-C836-024F-7380D40167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06637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5" name="Freeform: Shape 11164">
                        <a:extLst>
                          <a:ext uri="{FF2B5EF4-FFF2-40B4-BE49-F238E27FC236}">
                            <a16:creationId xmlns:a16="http://schemas.microsoft.com/office/drawing/2014/main" id="{3008E772-F82A-9B11-FBBC-C7834BD7B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37098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6" name="Freeform: Shape 11165">
                        <a:extLst>
                          <a:ext uri="{FF2B5EF4-FFF2-40B4-BE49-F238E27FC236}">
                            <a16:creationId xmlns:a16="http://schemas.microsoft.com/office/drawing/2014/main" id="{C7535C8A-B67E-A458-FB51-429E5E7078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27192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7" name="Freeform: Shape 11166">
                        <a:extLst>
                          <a:ext uri="{FF2B5EF4-FFF2-40B4-BE49-F238E27FC236}">
                            <a16:creationId xmlns:a16="http://schemas.microsoft.com/office/drawing/2014/main" id="{0D9707C1-FC7F-FB22-36FC-D208C09DFC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1742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8" name="Freeform: Shape 11167">
                        <a:extLst>
                          <a:ext uri="{FF2B5EF4-FFF2-40B4-BE49-F238E27FC236}">
                            <a16:creationId xmlns:a16="http://schemas.microsoft.com/office/drawing/2014/main" id="{63D4F4C7-BE45-8E32-CE8B-0F32DA0ABB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12266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69" name="Freeform: Shape 11168">
                        <a:extLst>
                          <a:ext uri="{FF2B5EF4-FFF2-40B4-BE49-F238E27FC236}">
                            <a16:creationId xmlns:a16="http://schemas.microsoft.com/office/drawing/2014/main" id="{1D0FE237-8AFB-34AF-D32E-D5516CA36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03084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0" name="Freeform: Shape 11169">
                        <a:extLst>
                          <a:ext uri="{FF2B5EF4-FFF2-40B4-BE49-F238E27FC236}">
                            <a16:creationId xmlns:a16="http://schemas.microsoft.com/office/drawing/2014/main" id="{FD4E4CFE-156B-90FE-9151-94B0D5EDF8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193692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1" name="Freeform: Shape 11170">
                        <a:extLst>
                          <a:ext uri="{FF2B5EF4-FFF2-40B4-BE49-F238E27FC236}">
                            <a16:creationId xmlns:a16="http://schemas.microsoft.com/office/drawing/2014/main" id="{A3BFFB53-6019-572A-EFE9-D24B1E3528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22534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2" name="Freeform: Shape 11171">
                        <a:extLst>
                          <a:ext uri="{FF2B5EF4-FFF2-40B4-BE49-F238E27FC236}">
                            <a16:creationId xmlns:a16="http://schemas.microsoft.com/office/drawing/2014/main" id="{190960E3-5FCA-38AB-0535-B1277FC84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32297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3" name="Freeform: Shape 11172">
                        <a:extLst>
                          <a:ext uri="{FF2B5EF4-FFF2-40B4-BE49-F238E27FC236}">
                            <a16:creationId xmlns:a16="http://schemas.microsoft.com/office/drawing/2014/main" id="{BF2C785A-5DC8-6415-7924-00C69DE430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42727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4" name="Freeform: Shape 11173">
                        <a:extLst>
                          <a:ext uri="{FF2B5EF4-FFF2-40B4-BE49-F238E27FC236}">
                            <a16:creationId xmlns:a16="http://schemas.microsoft.com/office/drawing/2014/main" id="{3F49D1E4-59EF-C564-80CC-922129918A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6509" y="2252023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5" name="Freeform: Shape 11174">
                        <a:extLst>
                          <a:ext uri="{FF2B5EF4-FFF2-40B4-BE49-F238E27FC236}">
                            <a16:creationId xmlns:a16="http://schemas.microsoft.com/office/drawing/2014/main" id="{DE1C7905-9FA1-3020-D409-12D2A439EB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197969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6" name="Freeform: Shape 11175">
                        <a:extLst>
                          <a:ext uri="{FF2B5EF4-FFF2-40B4-BE49-F238E27FC236}">
                            <a16:creationId xmlns:a16="http://schemas.microsoft.com/office/drawing/2014/main" id="{6F6D6701-300F-DB4E-4DC7-617DEE4829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46908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7" name="Freeform: Shape 11176">
                        <a:extLst>
                          <a:ext uri="{FF2B5EF4-FFF2-40B4-BE49-F238E27FC236}">
                            <a16:creationId xmlns:a16="http://schemas.microsoft.com/office/drawing/2014/main" id="{DAFA7AC8-DCED-9750-94D1-41B1DED797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43213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8" name="Freeform: Shape 11177">
                        <a:extLst>
                          <a:ext uri="{FF2B5EF4-FFF2-40B4-BE49-F238E27FC236}">
                            <a16:creationId xmlns:a16="http://schemas.microsoft.com/office/drawing/2014/main" id="{349B52BE-3AA4-561D-901A-D3500DC2D5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52509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79" name="Freeform: Shape 11178">
                        <a:extLst>
                          <a:ext uri="{FF2B5EF4-FFF2-40B4-BE49-F238E27FC236}">
                            <a16:creationId xmlns:a16="http://schemas.microsoft.com/office/drawing/2014/main" id="{9A723DCF-E0ED-1993-B96D-07BD879265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194178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0" name="Freeform: Shape 11179">
                        <a:extLst>
                          <a:ext uri="{FF2B5EF4-FFF2-40B4-BE49-F238E27FC236}">
                            <a16:creationId xmlns:a16="http://schemas.microsoft.com/office/drawing/2014/main" id="{E0921E3F-3FDC-53DE-388A-6AEF739D0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03570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1" name="Freeform: Shape 11180">
                        <a:extLst>
                          <a:ext uri="{FF2B5EF4-FFF2-40B4-BE49-F238E27FC236}">
                            <a16:creationId xmlns:a16="http://schemas.microsoft.com/office/drawing/2014/main" id="{07E623EF-C6F3-4320-4CE4-6C3D17344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32783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2" name="Freeform: Shape 11181">
                        <a:extLst>
                          <a:ext uri="{FF2B5EF4-FFF2-40B4-BE49-F238E27FC236}">
                            <a16:creationId xmlns:a16="http://schemas.microsoft.com/office/drawing/2014/main" id="{37847026-CB91-00E6-1AB8-79D8A4F42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23020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3" name="Freeform: Shape 11182">
                        <a:extLst>
                          <a:ext uri="{FF2B5EF4-FFF2-40B4-BE49-F238E27FC236}">
                            <a16:creationId xmlns:a16="http://schemas.microsoft.com/office/drawing/2014/main" id="{048BFB68-B4D7-A5F3-C787-239FC918A1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4918" y="221275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4" name="Freeform: Shape 11183">
                        <a:extLst>
                          <a:ext uri="{FF2B5EF4-FFF2-40B4-BE49-F238E27FC236}">
                            <a16:creationId xmlns:a16="http://schemas.microsoft.com/office/drawing/2014/main" id="{1D4AA109-8DDD-834C-2F91-442B44B313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3858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5" name="Freeform: Shape 11184">
                        <a:extLst>
                          <a:ext uri="{FF2B5EF4-FFF2-40B4-BE49-F238E27FC236}">
                            <a16:creationId xmlns:a16="http://schemas.microsoft.com/office/drawing/2014/main" id="{7511A296-7BB0-8808-D6B4-C743D9051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4788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6" name="Freeform: Shape 11185">
                        <a:extLst>
                          <a:ext uri="{FF2B5EF4-FFF2-40B4-BE49-F238E27FC236}">
                            <a16:creationId xmlns:a16="http://schemas.microsoft.com/office/drawing/2014/main" id="{CBBC989A-660E-EA9D-6233-8A73384C48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18954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7" name="Freeform: Shape 11186">
                        <a:extLst>
                          <a:ext uri="{FF2B5EF4-FFF2-40B4-BE49-F238E27FC236}">
                            <a16:creationId xmlns:a16="http://schemas.microsoft.com/office/drawing/2014/main" id="{531155A1-DE67-9738-8A71-81A4F93AA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198940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8" name="Freeform: Shape 11187">
                        <a:extLst>
                          <a:ext uri="{FF2B5EF4-FFF2-40B4-BE49-F238E27FC236}">
                            <a16:creationId xmlns:a16="http://schemas.microsoft.com/office/drawing/2014/main" id="{2CA0A740-B0ED-F00F-7602-009079FDE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28154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89" name="Freeform: Shape 11188">
                        <a:extLst>
                          <a:ext uri="{FF2B5EF4-FFF2-40B4-BE49-F238E27FC236}">
                            <a16:creationId xmlns:a16="http://schemas.microsoft.com/office/drawing/2014/main" id="{4455C4D6-50A4-5E7D-265F-DD03A0637F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1839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90" name="Freeform: Shape 11189">
                        <a:extLst>
                          <a:ext uri="{FF2B5EF4-FFF2-40B4-BE49-F238E27FC236}">
                            <a16:creationId xmlns:a16="http://schemas.microsoft.com/office/drawing/2014/main" id="{62EEF762-23C9-5255-FCB2-C70C8C45D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2938" y="220812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029" name="Graphic 7674">
                      <a:extLst>
                        <a:ext uri="{FF2B5EF4-FFF2-40B4-BE49-F238E27FC236}">
                          <a16:creationId xmlns:a16="http://schemas.microsoft.com/office/drawing/2014/main" id="{4ABCFBF0-9151-A535-554A-4CF7EF01E1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73297" y="2198807"/>
                      <a:ext cx="15192" cy="74895"/>
                      <a:chOff x="16473297" y="2198807"/>
                      <a:chExt cx="15192" cy="74895"/>
                    </a:xfrm>
                    <a:grpFill/>
                  </p:grpSpPr>
                  <p:sp>
                    <p:nvSpPr>
                      <p:cNvPr id="11119" name="Freeform: Shape 11118">
                        <a:extLst>
                          <a:ext uri="{FF2B5EF4-FFF2-40B4-BE49-F238E27FC236}">
                            <a16:creationId xmlns:a16="http://schemas.microsoft.com/office/drawing/2014/main" id="{BA184346-9D23-8365-9C7E-2A48BAC56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198807"/>
                        <a:ext cx="15192" cy="74895"/>
                      </a:xfrm>
                      <a:custGeom>
                        <a:avLst/>
                        <a:gdLst>
                          <a:gd name="connsiteX0" fmla="*/ 0 w 15192"/>
                          <a:gd name="connsiteY0" fmla="*/ 74895 h 74895"/>
                          <a:gd name="connsiteX1" fmla="*/ 15192 w 15192"/>
                          <a:gd name="connsiteY1" fmla="*/ 66123 h 74895"/>
                          <a:gd name="connsiteX2" fmla="*/ 15192 w 15192"/>
                          <a:gd name="connsiteY2" fmla="*/ 0 h 74895"/>
                          <a:gd name="connsiteX3" fmla="*/ 0 w 15192"/>
                          <a:gd name="connsiteY3" fmla="*/ 8773 h 748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95">
                            <a:moveTo>
                              <a:pt x="0" y="74895"/>
                            </a:moveTo>
                            <a:lnTo>
                              <a:pt x="15192" y="6612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0" name="Freeform: Shape 11119">
                        <a:extLst>
                          <a:ext uri="{FF2B5EF4-FFF2-40B4-BE49-F238E27FC236}">
                            <a16:creationId xmlns:a16="http://schemas.microsoft.com/office/drawing/2014/main" id="{A68C00BF-06B2-6A3A-E771-FB9FE00746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5530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1" name="Freeform: Shape 11120">
                        <a:extLst>
                          <a:ext uri="{FF2B5EF4-FFF2-40B4-BE49-F238E27FC236}">
                            <a16:creationId xmlns:a16="http://schemas.microsoft.com/office/drawing/2014/main" id="{D40E791F-B577-EC82-F59B-89A18672BA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5530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2" name="Freeform: Shape 11121">
                        <a:extLst>
                          <a:ext uri="{FF2B5EF4-FFF2-40B4-BE49-F238E27FC236}">
                            <a16:creationId xmlns:a16="http://schemas.microsoft.com/office/drawing/2014/main" id="{C85042AE-95C5-AB0D-0766-CFC5B2AEDA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64053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11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3" name="Freeform: Shape 11122">
                        <a:extLst>
                          <a:ext uri="{FF2B5EF4-FFF2-40B4-BE49-F238E27FC236}">
                            <a16:creationId xmlns:a16="http://schemas.microsoft.com/office/drawing/2014/main" id="{17214235-8838-6658-F85B-20AA598751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4548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4" name="Freeform: Shape 11123">
                        <a:extLst>
                          <a:ext uri="{FF2B5EF4-FFF2-40B4-BE49-F238E27FC236}">
                            <a16:creationId xmlns:a16="http://schemas.microsoft.com/office/drawing/2014/main" id="{654DE5D0-434C-F99F-88E0-451A720A8C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3558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5" name="Freeform: Shape 11124">
                        <a:extLst>
                          <a:ext uri="{FF2B5EF4-FFF2-40B4-BE49-F238E27FC236}">
                            <a16:creationId xmlns:a16="http://schemas.microsoft.com/office/drawing/2014/main" id="{A1BA4A45-8D07-C62D-269F-4ABD8991CF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2581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6" name="Freeform: Shape 11125">
                        <a:extLst>
                          <a:ext uri="{FF2B5EF4-FFF2-40B4-BE49-F238E27FC236}">
                            <a16:creationId xmlns:a16="http://schemas.microsoft.com/office/drawing/2014/main" id="{A3D839BB-8597-1AB0-6E45-50551AD03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1502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7" name="Freeform: Shape 11126">
                        <a:extLst>
                          <a:ext uri="{FF2B5EF4-FFF2-40B4-BE49-F238E27FC236}">
                            <a16:creationId xmlns:a16="http://schemas.microsoft.com/office/drawing/2014/main" id="{180E4F80-697C-F55E-658F-885247F69D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0636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1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8" name="Freeform: Shape 11127">
                        <a:extLst>
                          <a:ext uri="{FF2B5EF4-FFF2-40B4-BE49-F238E27FC236}">
                            <a16:creationId xmlns:a16="http://schemas.microsoft.com/office/drawing/2014/main" id="{6FA69E96-A7D1-D332-DC30-741D9030B2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15895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29" name="Freeform: Shape 11128">
                        <a:extLst>
                          <a:ext uri="{FF2B5EF4-FFF2-40B4-BE49-F238E27FC236}">
                            <a16:creationId xmlns:a16="http://schemas.microsoft.com/office/drawing/2014/main" id="{48A90680-13E2-F59E-03C8-808160B0F3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46356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0" name="Freeform: Shape 11129">
                        <a:extLst>
                          <a:ext uri="{FF2B5EF4-FFF2-40B4-BE49-F238E27FC236}">
                            <a16:creationId xmlns:a16="http://schemas.microsoft.com/office/drawing/2014/main" id="{8BE88781-D2E5-8989-ED16-419973BF9D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3645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1" name="Freeform: Shape 11130">
                        <a:extLst>
                          <a:ext uri="{FF2B5EF4-FFF2-40B4-BE49-F238E27FC236}">
                            <a16:creationId xmlns:a16="http://schemas.microsoft.com/office/drawing/2014/main" id="{779037B8-42F2-6861-924A-E2286F1CA3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26687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6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2" name="Freeform: Shape 11131">
                        <a:extLst>
                          <a:ext uri="{FF2B5EF4-FFF2-40B4-BE49-F238E27FC236}">
                            <a16:creationId xmlns:a16="http://schemas.microsoft.com/office/drawing/2014/main" id="{584953DB-FF40-BEF3-4091-7100615622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21524"/>
                        <a:ext cx="838" cy="9782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82"/>
                          <a:gd name="connsiteX1" fmla="*/ 838 w 838"/>
                          <a:gd name="connsiteY1" fmla="*/ 0 h 9782"/>
                          <a:gd name="connsiteX2" fmla="*/ 0 w 838"/>
                          <a:gd name="connsiteY2" fmla="*/ 486 h 9782"/>
                          <a:gd name="connsiteX3" fmla="*/ 0 w 838"/>
                          <a:gd name="connsiteY3" fmla="*/ 9782 h 97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82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3" name="Freeform: Shape 11132">
                        <a:extLst>
                          <a:ext uri="{FF2B5EF4-FFF2-40B4-BE49-F238E27FC236}">
                            <a16:creationId xmlns:a16="http://schemas.microsoft.com/office/drawing/2014/main" id="{C5490669-54E6-6121-E44C-44EDD23E93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12342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4" name="Freeform: Shape 11133">
                        <a:extLst>
                          <a:ext uri="{FF2B5EF4-FFF2-40B4-BE49-F238E27FC236}">
                            <a16:creationId xmlns:a16="http://schemas.microsoft.com/office/drawing/2014/main" id="{C94CDDBB-B4B0-ED55-18D3-BC6729ADAC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02950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5" name="Freeform: Shape 11134">
                        <a:extLst>
                          <a:ext uri="{FF2B5EF4-FFF2-40B4-BE49-F238E27FC236}">
                            <a16:creationId xmlns:a16="http://schemas.microsoft.com/office/drawing/2014/main" id="{F3AE620B-5163-30D2-AA85-1F66DD2A1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31792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6" name="Freeform: Shape 11135">
                        <a:extLst>
                          <a:ext uri="{FF2B5EF4-FFF2-40B4-BE49-F238E27FC236}">
                            <a16:creationId xmlns:a16="http://schemas.microsoft.com/office/drawing/2014/main" id="{BBE05219-8496-7705-4569-27CDE5FE66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41555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7" name="Freeform: Shape 11136">
                        <a:extLst>
                          <a:ext uri="{FF2B5EF4-FFF2-40B4-BE49-F238E27FC236}">
                            <a16:creationId xmlns:a16="http://schemas.microsoft.com/office/drawing/2014/main" id="{E406BF7E-6EA2-0240-A5EC-4D2AE204BD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51985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8" name="Freeform: Shape 11137">
                        <a:extLst>
                          <a:ext uri="{FF2B5EF4-FFF2-40B4-BE49-F238E27FC236}">
                            <a16:creationId xmlns:a16="http://schemas.microsoft.com/office/drawing/2014/main" id="{4F021690-B55C-636D-3C12-1854872ECD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0478" y="2261282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39" name="Freeform: Shape 11138">
                        <a:extLst>
                          <a:ext uri="{FF2B5EF4-FFF2-40B4-BE49-F238E27FC236}">
                            <a16:creationId xmlns:a16="http://schemas.microsoft.com/office/drawing/2014/main" id="{C5E9CA69-803A-49F6-E51B-3AD25FF51F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07227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0" name="Freeform: Shape 11139">
                        <a:extLst>
                          <a:ext uri="{FF2B5EF4-FFF2-40B4-BE49-F238E27FC236}">
                            <a16:creationId xmlns:a16="http://schemas.microsoft.com/office/drawing/2014/main" id="{C2DDC4F4-9DA4-9454-22AC-DE64EC931E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56167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1" name="Freeform: Shape 11140">
                        <a:extLst>
                          <a:ext uri="{FF2B5EF4-FFF2-40B4-BE49-F238E27FC236}">
                            <a16:creationId xmlns:a16="http://schemas.microsoft.com/office/drawing/2014/main" id="{EA4AEF36-6EE9-045E-5B27-F4CB1DB724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52471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2" name="Freeform: Shape 11141">
                        <a:extLst>
                          <a:ext uri="{FF2B5EF4-FFF2-40B4-BE49-F238E27FC236}">
                            <a16:creationId xmlns:a16="http://schemas.microsoft.com/office/drawing/2014/main" id="{22E4F6CB-DC05-0BE3-7FF5-AF5D69E90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61767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3" name="Freeform: Shape 11142">
                        <a:extLst>
                          <a:ext uri="{FF2B5EF4-FFF2-40B4-BE49-F238E27FC236}">
                            <a16:creationId xmlns:a16="http://schemas.microsoft.com/office/drawing/2014/main" id="{9093C7DD-D485-797D-CE3C-859EB25D90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03436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4" name="Freeform: Shape 11143">
                        <a:extLst>
                          <a:ext uri="{FF2B5EF4-FFF2-40B4-BE49-F238E27FC236}">
                            <a16:creationId xmlns:a16="http://schemas.microsoft.com/office/drawing/2014/main" id="{7E6AA721-7273-B8BD-8611-32417A4CE4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12828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5" name="Freeform: Shape 11144">
                        <a:extLst>
                          <a:ext uri="{FF2B5EF4-FFF2-40B4-BE49-F238E27FC236}">
                            <a16:creationId xmlns:a16="http://schemas.microsoft.com/office/drawing/2014/main" id="{D181734C-C2A1-7321-A86F-6C41D78AE8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42041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6" name="Freeform: Shape 11145">
                        <a:extLst>
                          <a:ext uri="{FF2B5EF4-FFF2-40B4-BE49-F238E27FC236}">
                            <a16:creationId xmlns:a16="http://schemas.microsoft.com/office/drawing/2014/main" id="{79CE9061-F2F5-835F-CF81-6D0AA33D39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32278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7" name="Freeform: Shape 11146">
                        <a:extLst>
                          <a:ext uri="{FF2B5EF4-FFF2-40B4-BE49-F238E27FC236}">
                            <a16:creationId xmlns:a16="http://schemas.microsoft.com/office/drawing/2014/main" id="{C0C9DAF0-32BA-D5A7-7BBC-0CAEE2E4E8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8888" y="2222010"/>
                        <a:ext cx="1590" cy="9296"/>
                      </a:xfrm>
                      <a:custGeom>
                        <a:avLst/>
                        <a:gdLst>
                          <a:gd name="connsiteX0" fmla="*/ 1591 w 1590"/>
                          <a:gd name="connsiteY0" fmla="*/ 0 h 9296"/>
                          <a:gd name="connsiteX1" fmla="*/ 1591 w 1590"/>
                          <a:gd name="connsiteY1" fmla="*/ 9296 h 9296"/>
                          <a:gd name="connsiteX2" fmla="*/ 0 w 1590"/>
                          <a:gd name="connsiteY2" fmla="*/ 8430 h 9296"/>
                          <a:gd name="connsiteX3" fmla="*/ 0 w 1590"/>
                          <a:gd name="connsiteY3" fmla="*/ 905 h 9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296">
                            <a:moveTo>
                              <a:pt x="1591" y="0"/>
                            </a:moveTo>
                            <a:lnTo>
                              <a:pt x="1591" y="929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8" name="Freeform: Shape 11147">
                        <a:extLst>
                          <a:ext uri="{FF2B5EF4-FFF2-40B4-BE49-F238E27FC236}">
                            <a16:creationId xmlns:a16="http://schemas.microsoft.com/office/drawing/2014/main" id="{0947C8C3-7834-B21E-C065-DF2F08B724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47842"/>
                        <a:ext cx="1581" cy="8324"/>
                      </a:xfrm>
                      <a:custGeom>
                        <a:avLst/>
                        <a:gdLst>
                          <a:gd name="connsiteX0" fmla="*/ 1581 w 1581"/>
                          <a:gd name="connsiteY0" fmla="*/ 0 h 8324"/>
                          <a:gd name="connsiteX1" fmla="*/ 1581 w 1581"/>
                          <a:gd name="connsiteY1" fmla="*/ 8325 h 8324"/>
                          <a:gd name="connsiteX2" fmla="*/ 0 w 1581"/>
                          <a:gd name="connsiteY2" fmla="*/ 7458 h 8324"/>
                          <a:gd name="connsiteX3" fmla="*/ 0 w 1581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8324">
                            <a:moveTo>
                              <a:pt x="1581" y="0"/>
                            </a:moveTo>
                            <a:lnTo>
                              <a:pt x="158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49" name="Freeform: Shape 11148">
                        <a:extLst>
                          <a:ext uri="{FF2B5EF4-FFF2-40B4-BE49-F238E27FC236}">
                            <a16:creationId xmlns:a16="http://schemas.microsoft.com/office/drawing/2014/main" id="{A65CE9D9-ADA9-A7E1-CB55-1903D849DC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57138"/>
                        <a:ext cx="1581" cy="7791"/>
                      </a:xfrm>
                      <a:custGeom>
                        <a:avLst/>
                        <a:gdLst>
                          <a:gd name="connsiteX0" fmla="*/ 1581 w 1581"/>
                          <a:gd name="connsiteY0" fmla="*/ 0 h 7791"/>
                          <a:gd name="connsiteX1" fmla="*/ 1581 w 1581"/>
                          <a:gd name="connsiteY1" fmla="*/ 7791 h 7791"/>
                          <a:gd name="connsiteX2" fmla="*/ 0 w 1581"/>
                          <a:gd name="connsiteY2" fmla="*/ 6915 h 7791"/>
                          <a:gd name="connsiteX3" fmla="*/ 0 w 1581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7791">
                            <a:moveTo>
                              <a:pt x="1581" y="0"/>
                            </a:moveTo>
                            <a:lnTo>
                              <a:pt x="158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0" name="Freeform: Shape 11149">
                        <a:extLst>
                          <a:ext uri="{FF2B5EF4-FFF2-40B4-BE49-F238E27FC236}">
                            <a16:creationId xmlns:a16="http://schemas.microsoft.com/office/drawing/2014/main" id="{33767386-7A3B-6395-5767-F4302FEFEA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198807"/>
                        <a:ext cx="1581" cy="8420"/>
                      </a:xfrm>
                      <a:custGeom>
                        <a:avLst/>
                        <a:gdLst>
                          <a:gd name="connsiteX0" fmla="*/ 1581 w 1581"/>
                          <a:gd name="connsiteY0" fmla="*/ 0 h 8420"/>
                          <a:gd name="connsiteX1" fmla="*/ 1581 w 1581"/>
                          <a:gd name="connsiteY1" fmla="*/ 8420 h 8420"/>
                          <a:gd name="connsiteX2" fmla="*/ 0 w 1581"/>
                          <a:gd name="connsiteY2" fmla="*/ 7553 h 8420"/>
                          <a:gd name="connsiteX3" fmla="*/ 0 w 1581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8420">
                            <a:moveTo>
                              <a:pt x="1581" y="0"/>
                            </a:moveTo>
                            <a:lnTo>
                              <a:pt x="158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1" name="Freeform: Shape 11150">
                        <a:extLst>
                          <a:ext uri="{FF2B5EF4-FFF2-40B4-BE49-F238E27FC236}">
                            <a16:creationId xmlns:a16="http://schemas.microsoft.com/office/drawing/2014/main" id="{1C5C4256-615E-CD7B-72DE-39750B9B4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08199"/>
                        <a:ext cx="1581" cy="7696"/>
                      </a:xfrm>
                      <a:custGeom>
                        <a:avLst/>
                        <a:gdLst>
                          <a:gd name="connsiteX0" fmla="*/ 1581 w 1581"/>
                          <a:gd name="connsiteY0" fmla="*/ 0 h 7696"/>
                          <a:gd name="connsiteX1" fmla="*/ 1581 w 1581"/>
                          <a:gd name="connsiteY1" fmla="*/ 7696 h 7696"/>
                          <a:gd name="connsiteX2" fmla="*/ 0 w 1581"/>
                          <a:gd name="connsiteY2" fmla="*/ 6820 h 7696"/>
                          <a:gd name="connsiteX3" fmla="*/ 0 w 1581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7696">
                            <a:moveTo>
                              <a:pt x="1581" y="0"/>
                            </a:moveTo>
                            <a:lnTo>
                              <a:pt x="158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2" name="Freeform: Shape 11151">
                        <a:extLst>
                          <a:ext uri="{FF2B5EF4-FFF2-40B4-BE49-F238E27FC236}">
                            <a16:creationId xmlns:a16="http://schemas.microsoft.com/office/drawing/2014/main" id="{F3404501-A16D-7022-13EA-54D92FF7D4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37412"/>
                        <a:ext cx="1581" cy="8944"/>
                      </a:xfrm>
                      <a:custGeom>
                        <a:avLst/>
                        <a:gdLst>
                          <a:gd name="connsiteX0" fmla="*/ 1581 w 1581"/>
                          <a:gd name="connsiteY0" fmla="*/ 0 h 8944"/>
                          <a:gd name="connsiteX1" fmla="*/ 1581 w 1581"/>
                          <a:gd name="connsiteY1" fmla="*/ 8944 h 8944"/>
                          <a:gd name="connsiteX2" fmla="*/ 0 w 1581"/>
                          <a:gd name="connsiteY2" fmla="*/ 8077 h 8944"/>
                          <a:gd name="connsiteX3" fmla="*/ 0 w 1581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8944">
                            <a:moveTo>
                              <a:pt x="1581" y="0"/>
                            </a:moveTo>
                            <a:lnTo>
                              <a:pt x="158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3" name="Freeform: Shape 11152">
                        <a:extLst>
                          <a:ext uri="{FF2B5EF4-FFF2-40B4-BE49-F238E27FC236}">
                            <a16:creationId xmlns:a16="http://schemas.microsoft.com/office/drawing/2014/main" id="{96D41FE6-F37F-7D20-13AF-C6143369C2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27649"/>
                        <a:ext cx="1581" cy="8801"/>
                      </a:xfrm>
                      <a:custGeom>
                        <a:avLst/>
                        <a:gdLst>
                          <a:gd name="connsiteX0" fmla="*/ 1581 w 1581"/>
                          <a:gd name="connsiteY0" fmla="*/ 0 h 8801"/>
                          <a:gd name="connsiteX1" fmla="*/ 1581 w 1581"/>
                          <a:gd name="connsiteY1" fmla="*/ 8801 h 8801"/>
                          <a:gd name="connsiteX2" fmla="*/ 0 w 1581"/>
                          <a:gd name="connsiteY2" fmla="*/ 7925 h 8801"/>
                          <a:gd name="connsiteX3" fmla="*/ 0 w 1581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8801">
                            <a:moveTo>
                              <a:pt x="1581" y="0"/>
                            </a:moveTo>
                            <a:lnTo>
                              <a:pt x="158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54" name="Freeform: Shape 11153">
                        <a:extLst>
                          <a:ext uri="{FF2B5EF4-FFF2-40B4-BE49-F238E27FC236}">
                            <a16:creationId xmlns:a16="http://schemas.microsoft.com/office/drawing/2014/main" id="{5BB4FD03-0D45-A59C-F6FB-AD6873BCE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6908" y="2217381"/>
                        <a:ext cx="1581" cy="9305"/>
                      </a:xfrm>
                      <a:custGeom>
                        <a:avLst/>
                        <a:gdLst>
                          <a:gd name="connsiteX0" fmla="*/ 1581 w 1581"/>
                          <a:gd name="connsiteY0" fmla="*/ 0 h 9305"/>
                          <a:gd name="connsiteX1" fmla="*/ 1581 w 1581"/>
                          <a:gd name="connsiteY1" fmla="*/ 9306 h 9305"/>
                          <a:gd name="connsiteX2" fmla="*/ 0 w 1581"/>
                          <a:gd name="connsiteY2" fmla="*/ 8430 h 9305"/>
                          <a:gd name="connsiteX3" fmla="*/ 0 w 1581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81" h="9305">
                            <a:moveTo>
                              <a:pt x="1581" y="0"/>
                            </a:moveTo>
                            <a:lnTo>
                              <a:pt x="158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1030" name="Graphic 7674">
                      <a:extLst>
                        <a:ext uri="{FF2B5EF4-FFF2-40B4-BE49-F238E27FC236}">
                          <a16:creationId xmlns:a16="http://schemas.microsoft.com/office/drawing/2014/main" id="{028CEDFC-72BE-C88A-75FC-17E6980B86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57266" y="2208065"/>
                      <a:ext cx="15192" cy="74885"/>
                      <a:chOff x="16457266" y="2208065"/>
                      <a:chExt cx="15192" cy="74885"/>
                    </a:xfrm>
                    <a:grpFill/>
                  </p:grpSpPr>
                  <p:sp>
                    <p:nvSpPr>
                      <p:cNvPr id="11083" name="Freeform: Shape 11082">
                        <a:extLst>
                          <a:ext uri="{FF2B5EF4-FFF2-40B4-BE49-F238E27FC236}">
                            <a16:creationId xmlns:a16="http://schemas.microsoft.com/office/drawing/2014/main" id="{51D67473-CC5D-D449-8384-04D6809FBD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08065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2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2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4" name="Freeform: Shape 11083">
                        <a:extLst>
                          <a:ext uri="{FF2B5EF4-FFF2-40B4-BE49-F238E27FC236}">
                            <a16:creationId xmlns:a16="http://schemas.microsoft.com/office/drawing/2014/main" id="{619F6A8E-438A-A860-AE85-4BE37E8C3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6455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5" name="Freeform: Shape 11084">
                        <a:extLst>
                          <a:ext uri="{FF2B5EF4-FFF2-40B4-BE49-F238E27FC236}">
                            <a16:creationId xmlns:a16="http://schemas.microsoft.com/office/drawing/2014/main" id="{2859A1E8-7B9D-D556-23A3-C860EBBCF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64558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6" name="Freeform: Shape 11085">
                        <a:extLst>
                          <a:ext uri="{FF2B5EF4-FFF2-40B4-BE49-F238E27FC236}">
                            <a16:creationId xmlns:a16="http://schemas.microsoft.com/office/drawing/2014/main" id="{85B05847-8C65-E962-6886-FB051DCB7E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7331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7" name="Freeform: Shape 11086">
                        <a:extLst>
                          <a:ext uri="{FF2B5EF4-FFF2-40B4-BE49-F238E27FC236}">
                            <a16:creationId xmlns:a16="http://schemas.microsoft.com/office/drawing/2014/main" id="{CB0EB375-A54B-4141-85A0-87979A6447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5474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8" name="Freeform: Shape 11087">
                        <a:extLst>
                          <a:ext uri="{FF2B5EF4-FFF2-40B4-BE49-F238E27FC236}">
                            <a16:creationId xmlns:a16="http://schemas.microsoft.com/office/drawing/2014/main" id="{12985DC0-0A88-4D3B-53EA-0615AE316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44832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9" name="Freeform: Shape 11088">
                        <a:extLst>
                          <a:ext uri="{FF2B5EF4-FFF2-40B4-BE49-F238E27FC236}">
                            <a16:creationId xmlns:a16="http://schemas.microsoft.com/office/drawing/2014/main" id="{0164FDBB-1DF1-D58D-4350-DD7607F04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3506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0" name="Freeform: Shape 11089">
                        <a:extLst>
                          <a:ext uri="{FF2B5EF4-FFF2-40B4-BE49-F238E27FC236}">
                            <a16:creationId xmlns:a16="http://schemas.microsoft.com/office/drawing/2014/main" id="{AFA3D935-F6ED-0082-25FA-870E30CD52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24287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67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1" name="Freeform: Shape 11090">
                        <a:extLst>
                          <a:ext uri="{FF2B5EF4-FFF2-40B4-BE49-F238E27FC236}">
                            <a16:creationId xmlns:a16="http://schemas.microsoft.com/office/drawing/2014/main" id="{9D75C919-7710-9C73-C9D1-1461F7995B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1561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2" name="Freeform: Shape 11091">
                        <a:extLst>
                          <a:ext uri="{FF2B5EF4-FFF2-40B4-BE49-F238E27FC236}">
                            <a16:creationId xmlns:a16="http://schemas.microsoft.com/office/drawing/2014/main" id="{BAA5A883-1745-5134-6577-3DCC212814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25153"/>
                        <a:ext cx="15192" cy="10248"/>
                      </a:xfrm>
                      <a:custGeom>
                        <a:avLst/>
                        <a:gdLst>
                          <a:gd name="connsiteX0" fmla="*/ 0 w 15192"/>
                          <a:gd name="connsiteY0" fmla="*/ 10249 h 10248"/>
                          <a:gd name="connsiteX1" fmla="*/ 15192 w 15192"/>
                          <a:gd name="connsiteY1" fmla="*/ 1486 h 10248"/>
                          <a:gd name="connsiteX2" fmla="*/ 15192 w 15192"/>
                          <a:gd name="connsiteY2" fmla="*/ 0 h 10248"/>
                          <a:gd name="connsiteX3" fmla="*/ 0 w 15192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48">
                            <a:moveTo>
                              <a:pt x="0" y="10249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3" name="Freeform: Shape 11092">
                        <a:extLst>
                          <a:ext uri="{FF2B5EF4-FFF2-40B4-BE49-F238E27FC236}">
                            <a16:creationId xmlns:a16="http://schemas.microsoft.com/office/drawing/2014/main" id="{A30FA58E-A009-9462-5782-F1A7408814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55614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4" name="Freeform: Shape 11093">
                        <a:extLst>
                          <a:ext uri="{FF2B5EF4-FFF2-40B4-BE49-F238E27FC236}">
                            <a16:creationId xmlns:a16="http://schemas.microsoft.com/office/drawing/2014/main" id="{6F3DB9BE-825C-ED0A-3096-A9D74FF337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4570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5" name="Freeform: Shape 11094">
                        <a:extLst>
                          <a:ext uri="{FF2B5EF4-FFF2-40B4-BE49-F238E27FC236}">
                            <a16:creationId xmlns:a16="http://schemas.microsoft.com/office/drawing/2014/main" id="{97EF3D77-E215-821E-AD54-083CF445B2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35936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6" name="Freeform: Shape 11095">
                        <a:extLst>
                          <a:ext uri="{FF2B5EF4-FFF2-40B4-BE49-F238E27FC236}">
                            <a16:creationId xmlns:a16="http://schemas.microsoft.com/office/drawing/2014/main" id="{CE20E84B-CF6F-71D5-A84B-639491B33D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30773"/>
                        <a:ext cx="847" cy="9791"/>
                      </a:xfrm>
                      <a:custGeom>
                        <a:avLst/>
                        <a:gdLst>
                          <a:gd name="connsiteX0" fmla="*/ 848 w 847"/>
                          <a:gd name="connsiteY0" fmla="*/ 9306 h 9791"/>
                          <a:gd name="connsiteX1" fmla="*/ 848 w 847"/>
                          <a:gd name="connsiteY1" fmla="*/ 0 h 9791"/>
                          <a:gd name="connsiteX2" fmla="*/ 0 w 847"/>
                          <a:gd name="connsiteY2" fmla="*/ 486 h 9791"/>
                          <a:gd name="connsiteX3" fmla="*/ 0 w 847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791">
                            <a:moveTo>
                              <a:pt x="848" y="93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7" name="Freeform: Shape 11096">
                        <a:extLst>
                          <a:ext uri="{FF2B5EF4-FFF2-40B4-BE49-F238E27FC236}">
                            <a16:creationId xmlns:a16="http://schemas.microsoft.com/office/drawing/2014/main" id="{50B259AA-844B-1572-31EF-BA587D967A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21600"/>
                        <a:ext cx="847" cy="8181"/>
                      </a:xfrm>
                      <a:custGeom>
                        <a:avLst/>
                        <a:gdLst>
                          <a:gd name="connsiteX0" fmla="*/ 848 w 847"/>
                          <a:gd name="connsiteY0" fmla="*/ 7696 h 8181"/>
                          <a:gd name="connsiteX1" fmla="*/ 848 w 847"/>
                          <a:gd name="connsiteY1" fmla="*/ 0 h 8181"/>
                          <a:gd name="connsiteX2" fmla="*/ 0 w 847"/>
                          <a:gd name="connsiteY2" fmla="*/ 486 h 8181"/>
                          <a:gd name="connsiteX3" fmla="*/ 0 w 847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181">
                            <a:moveTo>
                              <a:pt x="848" y="769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8" name="Freeform: Shape 11097">
                        <a:extLst>
                          <a:ext uri="{FF2B5EF4-FFF2-40B4-BE49-F238E27FC236}">
                            <a16:creationId xmlns:a16="http://schemas.microsoft.com/office/drawing/2014/main" id="{4E064E11-4102-579B-8F2A-76FEB3C1B9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12209"/>
                        <a:ext cx="847" cy="8905"/>
                      </a:xfrm>
                      <a:custGeom>
                        <a:avLst/>
                        <a:gdLst>
                          <a:gd name="connsiteX0" fmla="*/ 848 w 847"/>
                          <a:gd name="connsiteY0" fmla="*/ 8420 h 8905"/>
                          <a:gd name="connsiteX1" fmla="*/ 848 w 847"/>
                          <a:gd name="connsiteY1" fmla="*/ 0 h 8905"/>
                          <a:gd name="connsiteX2" fmla="*/ 0 w 847"/>
                          <a:gd name="connsiteY2" fmla="*/ 486 h 8905"/>
                          <a:gd name="connsiteX3" fmla="*/ 0 w 847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905">
                            <a:moveTo>
                              <a:pt x="848" y="8420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99" name="Freeform: Shape 11098">
                        <a:extLst>
                          <a:ext uri="{FF2B5EF4-FFF2-40B4-BE49-F238E27FC236}">
                            <a16:creationId xmlns:a16="http://schemas.microsoft.com/office/drawing/2014/main" id="{938C2DA9-18BB-DBCC-2A8A-95364BAA48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41050"/>
                        <a:ext cx="847" cy="9286"/>
                      </a:xfrm>
                      <a:custGeom>
                        <a:avLst/>
                        <a:gdLst>
                          <a:gd name="connsiteX0" fmla="*/ 848 w 847"/>
                          <a:gd name="connsiteY0" fmla="*/ 8801 h 9286"/>
                          <a:gd name="connsiteX1" fmla="*/ 848 w 847"/>
                          <a:gd name="connsiteY1" fmla="*/ 0 h 9286"/>
                          <a:gd name="connsiteX2" fmla="*/ 0 w 847"/>
                          <a:gd name="connsiteY2" fmla="*/ 486 h 9286"/>
                          <a:gd name="connsiteX3" fmla="*/ 0 w 847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286">
                            <a:moveTo>
                              <a:pt x="848" y="880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0" name="Freeform: Shape 11099">
                        <a:extLst>
                          <a:ext uri="{FF2B5EF4-FFF2-40B4-BE49-F238E27FC236}">
                            <a16:creationId xmlns:a16="http://schemas.microsoft.com/office/drawing/2014/main" id="{BC43C96E-12B0-9822-CC9A-078E07C814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50814"/>
                        <a:ext cx="847" cy="9429"/>
                      </a:xfrm>
                      <a:custGeom>
                        <a:avLst/>
                        <a:gdLst>
                          <a:gd name="connsiteX0" fmla="*/ 848 w 847"/>
                          <a:gd name="connsiteY0" fmla="*/ 8944 h 9429"/>
                          <a:gd name="connsiteX1" fmla="*/ 848 w 847"/>
                          <a:gd name="connsiteY1" fmla="*/ 0 h 9429"/>
                          <a:gd name="connsiteX2" fmla="*/ 0 w 847"/>
                          <a:gd name="connsiteY2" fmla="*/ 486 h 9429"/>
                          <a:gd name="connsiteX3" fmla="*/ 0 w 847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429">
                            <a:moveTo>
                              <a:pt x="848" y="894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1" name="Freeform: Shape 11100">
                        <a:extLst>
                          <a:ext uri="{FF2B5EF4-FFF2-40B4-BE49-F238E27FC236}">
                            <a16:creationId xmlns:a16="http://schemas.microsoft.com/office/drawing/2014/main" id="{93367787-AC33-92EE-BDCC-BC196B032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61243"/>
                        <a:ext cx="847" cy="8810"/>
                      </a:xfrm>
                      <a:custGeom>
                        <a:avLst/>
                        <a:gdLst>
                          <a:gd name="connsiteX0" fmla="*/ 848 w 847"/>
                          <a:gd name="connsiteY0" fmla="*/ 8325 h 8810"/>
                          <a:gd name="connsiteX1" fmla="*/ 848 w 847"/>
                          <a:gd name="connsiteY1" fmla="*/ 0 h 8810"/>
                          <a:gd name="connsiteX2" fmla="*/ 0 w 847"/>
                          <a:gd name="connsiteY2" fmla="*/ 486 h 8810"/>
                          <a:gd name="connsiteX3" fmla="*/ 0 w 847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810">
                            <a:moveTo>
                              <a:pt x="848" y="8325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2" name="Freeform: Shape 11101">
                        <a:extLst>
                          <a:ext uri="{FF2B5EF4-FFF2-40B4-BE49-F238E27FC236}">
                            <a16:creationId xmlns:a16="http://schemas.microsoft.com/office/drawing/2014/main" id="{087D44DF-8D60-8233-22A9-F710938924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4438" y="2270540"/>
                        <a:ext cx="847" cy="8277"/>
                      </a:xfrm>
                      <a:custGeom>
                        <a:avLst/>
                        <a:gdLst>
                          <a:gd name="connsiteX0" fmla="*/ 848 w 847"/>
                          <a:gd name="connsiteY0" fmla="*/ 7791 h 8277"/>
                          <a:gd name="connsiteX1" fmla="*/ 848 w 847"/>
                          <a:gd name="connsiteY1" fmla="*/ 0 h 8277"/>
                          <a:gd name="connsiteX2" fmla="*/ 0 w 847"/>
                          <a:gd name="connsiteY2" fmla="*/ 486 h 8277"/>
                          <a:gd name="connsiteX3" fmla="*/ 0 w 847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277">
                            <a:moveTo>
                              <a:pt x="848" y="7791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3" name="Freeform: Shape 11102">
                        <a:extLst>
                          <a:ext uri="{FF2B5EF4-FFF2-40B4-BE49-F238E27FC236}">
                            <a16:creationId xmlns:a16="http://schemas.microsoft.com/office/drawing/2014/main" id="{386B3A85-1C63-FCCA-3313-31E044BDE6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16486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4" name="Freeform: Shape 11103">
                        <a:extLst>
                          <a:ext uri="{FF2B5EF4-FFF2-40B4-BE49-F238E27FC236}">
                            <a16:creationId xmlns:a16="http://schemas.microsoft.com/office/drawing/2014/main" id="{8D32D8AA-8862-0D84-81B0-D89E7CBE26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65425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5" name="Freeform: Shape 11104">
                        <a:extLst>
                          <a:ext uri="{FF2B5EF4-FFF2-40B4-BE49-F238E27FC236}">
                            <a16:creationId xmlns:a16="http://schemas.microsoft.com/office/drawing/2014/main" id="{B01E858F-728D-1CE9-92A1-976635E03B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61729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6" name="Freeform: Shape 11105">
                        <a:extLst>
                          <a:ext uri="{FF2B5EF4-FFF2-40B4-BE49-F238E27FC236}">
                            <a16:creationId xmlns:a16="http://schemas.microsoft.com/office/drawing/2014/main" id="{0C98E4E9-A116-0E97-8B3A-9472F87B88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71026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7" name="Freeform: Shape 11106">
                        <a:extLst>
                          <a:ext uri="{FF2B5EF4-FFF2-40B4-BE49-F238E27FC236}">
                            <a16:creationId xmlns:a16="http://schemas.microsoft.com/office/drawing/2014/main" id="{5BB88E0A-CA11-2752-DD9F-597257B1C1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12695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8" name="Freeform: Shape 11107">
                        <a:extLst>
                          <a:ext uri="{FF2B5EF4-FFF2-40B4-BE49-F238E27FC236}">
                            <a16:creationId xmlns:a16="http://schemas.microsoft.com/office/drawing/2014/main" id="{515AE99F-BC7E-306F-0E10-848205C1A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22086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09" name="Freeform: Shape 11108">
                        <a:extLst>
                          <a:ext uri="{FF2B5EF4-FFF2-40B4-BE49-F238E27FC236}">
                            <a16:creationId xmlns:a16="http://schemas.microsoft.com/office/drawing/2014/main" id="{2EE709A2-55F1-A52F-6046-7A84B0328B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51299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0" name="Freeform: Shape 11109">
                        <a:extLst>
                          <a:ext uri="{FF2B5EF4-FFF2-40B4-BE49-F238E27FC236}">
                            <a16:creationId xmlns:a16="http://schemas.microsoft.com/office/drawing/2014/main" id="{F29B4083-5E4C-8769-2610-4668F1837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41536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1" name="Freeform: Shape 11110">
                        <a:extLst>
                          <a:ext uri="{FF2B5EF4-FFF2-40B4-BE49-F238E27FC236}">
                            <a16:creationId xmlns:a16="http://schemas.microsoft.com/office/drawing/2014/main" id="{32A22E22-BFB8-F464-F9C4-A60ED00BF4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2847" y="2231259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2" name="Freeform: Shape 11111">
                        <a:extLst>
                          <a:ext uri="{FF2B5EF4-FFF2-40B4-BE49-F238E27FC236}">
                            <a16:creationId xmlns:a16="http://schemas.microsoft.com/office/drawing/2014/main" id="{753095FE-057B-2E3E-CFEB-87CD360E88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57100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3" name="Freeform: Shape 11112">
                        <a:extLst>
                          <a:ext uri="{FF2B5EF4-FFF2-40B4-BE49-F238E27FC236}">
                            <a16:creationId xmlns:a16="http://schemas.microsoft.com/office/drawing/2014/main" id="{EF72BB06-36C6-DFDA-09FD-1809FECC7A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66397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4" name="Freeform: Shape 11113">
                        <a:extLst>
                          <a:ext uri="{FF2B5EF4-FFF2-40B4-BE49-F238E27FC236}">
                            <a16:creationId xmlns:a16="http://schemas.microsoft.com/office/drawing/2014/main" id="{0C886D8E-9214-9779-04BD-857CC7DF4F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08065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5" name="Freeform: Shape 11114">
                        <a:extLst>
                          <a:ext uri="{FF2B5EF4-FFF2-40B4-BE49-F238E27FC236}">
                            <a16:creationId xmlns:a16="http://schemas.microsoft.com/office/drawing/2014/main" id="{0AEF752F-96E4-4DB8-ADFF-22B7D110A0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17457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0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6" name="Freeform: Shape 11115">
                        <a:extLst>
                          <a:ext uri="{FF2B5EF4-FFF2-40B4-BE49-F238E27FC236}">
                            <a16:creationId xmlns:a16="http://schemas.microsoft.com/office/drawing/2014/main" id="{FC0270B1-CB40-F2DE-A513-7D0F383312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46670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77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77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7" name="Freeform: Shape 11116">
                        <a:extLst>
                          <a:ext uri="{FF2B5EF4-FFF2-40B4-BE49-F238E27FC236}">
                            <a16:creationId xmlns:a16="http://schemas.microsoft.com/office/drawing/2014/main" id="{5523F771-7F89-44D6-8F11-E0B570CA7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36907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118" name="Freeform: Shape 11117">
                        <a:extLst>
                          <a:ext uri="{FF2B5EF4-FFF2-40B4-BE49-F238E27FC236}">
                            <a16:creationId xmlns:a16="http://schemas.microsoft.com/office/drawing/2014/main" id="{AAB20AB9-8EBE-C2FA-80F8-A00E2DF4CD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0868" y="2226639"/>
                        <a:ext cx="1590" cy="9296"/>
                      </a:xfrm>
                      <a:custGeom>
                        <a:avLst/>
                        <a:gdLst>
                          <a:gd name="connsiteX0" fmla="*/ 1591 w 1590"/>
                          <a:gd name="connsiteY0" fmla="*/ 0 h 9296"/>
                          <a:gd name="connsiteX1" fmla="*/ 1591 w 1590"/>
                          <a:gd name="connsiteY1" fmla="*/ 9296 h 9296"/>
                          <a:gd name="connsiteX2" fmla="*/ 0 w 1590"/>
                          <a:gd name="connsiteY2" fmla="*/ 8430 h 9296"/>
                          <a:gd name="connsiteX3" fmla="*/ 0 w 1590"/>
                          <a:gd name="connsiteY3" fmla="*/ 895 h 9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296">
                            <a:moveTo>
                              <a:pt x="1591" y="0"/>
                            </a:moveTo>
                            <a:lnTo>
                              <a:pt x="1591" y="9296"/>
                            </a:lnTo>
                            <a:lnTo>
                              <a:pt x="0" y="8430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1031" name="Freeform: Shape 11030">
                      <a:extLst>
                        <a:ext uri="{FF2B5EF4-FFF2-40B4-BE49-F238E27FC236}">
                          <a16:creationId xmlns:a16="http://schemas.microsoft.com/office/drawing/2014/main" id="{706710AE-6450-221B-FED2-DF6C2B509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55780" y="2242851"/>
                      <a:ext cx="77257" cy="46329"/>
                    </a:xfrm>
                    <a:custGeom>
                      <a:avLst/>
                      <a:gdLst>
                        <a:gd name="connsiteX0" fmla="*/ 0 w 77257"/>
                        <a:gd name="connsiteY0" fmla="*/ 42891 h 46329"/>
                        <a:gd name="connsiteX1" fmla="*/ 74286 w 77257"/>
                        <a:gd name="connsiteY1" fmla="*/ 0 h 46329"/>
                        <a:gd name="connsiteX2" fmla="*/ 77257 w 77257"/>
                        <a:gd name="connsiteY2" fmla="*/ 1715 h 46329"/>
                        <a:gd name="connsiteX3" fmla="*/ 0 w 77257"/>
                        <a:gd name="connsiteY3" fmla="*/ 4633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7257" h="46329">
                          <a:moveTo>
                            <a:pt x="0" y="42891"/>
                          </a:moveTo>
                          <a:lnTo>
                            <a:pt x="74286" y="0"/>
                          </a:lnTo>
                          <a:lnTo>
                            <a:pt x="77257" y="1715"/>
                          </a:lnTo>
                          <a:lnTo>
                            <a:pt x="0" y="463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032" name="Freeform: Shape 11031">
                      <a:extLst>
                        <a:ext uri="{FF2B5EF4-FFF2-40B4-BE49-F238E27FC236}">
                          <a16:creationId xmlns:a16="http://schemas.microsoft.com/office/drawing/2014/main" id="{42FC786C-56A6-15EA-E55D-9DA91CDF3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30065" y="2171166"/>
                      <a:ext cx="2971" cy="73399"/>
                    </a:xfrm>
                    <a:custGeom>
                      <a:avLst/>
                      <a:gdLst>
                        <a:gd name="connsiteX0" fmla="*/ 2972 w 2971"/>
                        <a:gd name="connsiteY0" fmla="*/ 73400 h 73399"/>
                        <a:gd name="connsiteX1" fmla="*/ 0 w 2971"/>
                        <a:gd name="connsiteY1" fmla="*/ 71685 h 73399"/>
                        <a:gd name="connsiteX2" fmla="*/ 0 w 2971"/>
                        <a:gd name="connsiteY2" fmla="*/ 1715 h 73399"/>
                        <a:gd name="connsiteX3" fmla="*/ 2972 w 2971"/>
                        <a:gd name="connsiteY3" fmla="*/ 0 h 73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71" h="73399">
                          <a:moveTo>
                            <a:pt x="2972" y="73400"/>
                          </a:moveTo>
                          <a:lnTo>
                            <a:pt x="0" y="71685"/>
                          </a:lnTo>
                          <a:lnTo>
                            <a:pt x="0" y="1715"/>
                          </a:lnTo>
                          <a:lnTo>
                            <a:pt x="2972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1033" name="Graphic 7674">
                      <a:extLst>
                        <a:ext uri="{FF2B5EF4-FFF2-40B4-BE49-F238E27FC236}">
                          <a16:creationId xmlns:a16="http://schemas.microsoft.com/office/drawing/2014/main" id="{C0C7343E-B5F3-F11B-2FDE-309F9D6D0A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55771" y="2172880"/>
                      <a:ext cx="77266" cy="105937"/>
                      <a:chOff x="16455771" y="2172880"/>
                      <a:chExt cx="77266" cy="105937"/>
                    </a:xfrm>
                    <a:grpFill/>
                  </p:grpSpPr>
                  <p:sp>
                    <p:nvSpPr>
                      <p:cNvPr id="11034" name="Freeform: Shape 11033">
                        <a:extLst>
                          <a:ext uri="{FF2B5EF4-FFF2-40B4-BE49-F238E27FC236}">
                            <a16:creationId xmlns:a16="http://schemas.microsoft.com/office/drawing/2014/main" id="{ECF88E8D-76E1-016B-1D29-5049EB2123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5771" y="2172880"/>
                        <a:ext cx="77266" cy="71685"/>
                      </a:xfrm>
                      <a:custGeom>
                        <a:avLst/>
                        <a:gdLst>
                          <a:gd name="connsiteX0" fmla="*/ 71323 w 77266"/>
                          <a:gd name="connsiteY0" fmla="*/ 71685 h 71685"/>
                          <a:gd name="connsiteX1" fmla="*/ 77267 w 77266"/>
                          <a:gd name="connsiteY1" fmla="*/ 71685 h 71685"/>
                          <a:gd name="connsiteX2" fmla="*/ 74295 w 77266"/>
                          <a:gd name="connsiteY2" fmla="*/ 69971 h 71685"/>
                          <a:gd name="connsiteX3" fmla="*/ 74295 w 77266"/>
                          <a:gd name="connsiteY3" fmla="*/ 3553 h 71685"/>
                          <a:gd name="connsiteX4" fmla="*/ 74295 w 77266"/>
                          <a:gd name="connsiteY4" fmla="*/ 0 h 71685"/>
                          <a:gd name="connsiteX5" fmla="*/ 0 w 77266"/>
                          <a:gd name="connsiteY5" fmla="*/ 42891 h 71685"/>
                          <a:gd name="connsiteX6" fmla="*/ 0 w 77266"/>
                          <a:gd name="connsiteY6" fmla="*/ 46444 h 71685"/>
                          <a:gd name="connsiteX7" fmla="*/ 1486 w 77266"/>
                          <a:gd name="connsiteY7" fmla="*/ 45587 h 71685"/>
                          <a:gd name="connsiteX8" fmla="*/ 1486 w 77266"/>
                          <a:gd name="connsiteY8" fmla="*/ 46596 h 71685"/>
                          <a:gd name="connsiteX9" fmla="*/ 5582 w 77266"/>
                          <a:gd name="connsiteY9" fmla="*/ 44148 h 71685"/>
                          <a:gd name="connsiteX10" fmla="*/ 5582 w 77266"/>
                          <a:gd name="connsiteY10" fmla="*/ 48149 h 71685"/>
                          <a:gd name="connsiteX11" fmla="*/ 8668 w 77266"/>
                          <a:gd name="connsiteY11" fmla="*/ 48149 h 71685"/>
                          <a:gd name="connsiteX12" fmla="*/ 7077 w 77266"/>
                          <a:gd name="connsiteY12" fmla="*/ 47273 h 71685"/>
                          <a:gd name="connsiteX13" fmla="*/ 7077 w 77266"/>
                          <a:gd name="connsiteY13" fmla="*/ 42358 h 71685"/>
                          <a:gd name="connsiteX14" fmla="*/ 9506 w 77266"/>
                          <a:gd name="connsiteY14" fmla="*/ 40958 h 71685"/>
                          <a:gd name="connsiteX15" fmla="*/ 9506 w 77266"/>
                          <a:gd name="connsiteY15" fmla="*/ 41967 h 71685"/>
                          <a:gd name="connsiteX16" fmla="*/ 13601 w 77266"/>
                          <a:gd name="connsiteY16" fmla="*/ 39519 h 71685"/>
                          <a:gd name="connsiteX17" fmla="*/ 13601 w 77266"/>
                          <a:gd name="connsiteY17" fmla="*/ 43520 h 71685"/>
                          <a:gd name="connsiteX18" fmla="*/ 16688 w 77266"/>
                          <a:gd name="connsiteY18" fmla="*/ 43520 h 71685"/>
                          <a:gd name="connsiteX19" fmla="*/ 15097 w 77266"/>
                          <a:gd name="connsiteY19" fmla="*/ 42643 h 71685"/>
                          <a:gd name="connsiteX20" fmla="*/ 15097 w 77266"/>
                          <a:gd name="connsiteY20" fmla="*/ 37729 h 71685"/>
                          <a:gd name="connsiteX21" fmla="*/ 17526 w 77266"/>
                          <a:gd name="connsiteY21" fmla="*/ 36328 h 71685"/>
                          <a:gd name="connsiteX22" fmla="*/ 17526 w 77266"/>
                          <a:gd name="connsiteY22" fmla="*/ 37338 h 71685"/>
                          <a:gd name="connsiteX23" fmla="*/ 21622 w 77266"/>
                          <a:gd name="connsiteY23" fmla="*/ 34890 h 71685"/>
                          <a:gd name="connsiteX24" fmla="*/ 21622 w 77266"/>
                          <a:gd name="connsiteY24" fmla="*/ 38891 h 71685"/>
                          <a:gd name="connsiteX25" fmla="*/ 24708 w 77266"/>
                          <a:gd name="connsiteY25" fmla="*/ 38891 h 71685"/>
                          <a:gd name="connsiteX26" fmla="*/ 23117 w 77266"/>
                          <a:gd name="connsiteY26" fmla="*/ 38014 h 71685"/>
                          <a:gd name="connsiteX27" fmla="*/ 23117 w 77266"/>
                          <a:gd name="connsiteY27" fmla="*/ 33099 h 71685"/>
                          <a:gd name="connsiteX28" fmla="*/ 25546 w 77266"/>
                          <a:gd name="connsiteY28" fmla="*/ 31699 h 71685"/>
                          <a:gd name="connsiteX29" fmla="*/ 25546 w 77266"/>
                          <a:gd name="connsiteY29" fmla="*/ 32709 h 71685"/>
                          <a:gd name="connsiteX30" fmla="*/ 29642 w 77266"/>
                          <a:gd name="connsiteY30" fmla="*/ 30261 h 71685"/>
                          <a:gd name="connsiteX31" fmla="*/ 29642 w 77266"/>
                          <a:gd name="connsiteY31" fmla="*/ 34261 h 71685"/>
                          <a:gd name="connsiteX32" fmla="*/ 32728 w 77266"/>
                          <a:gd name="connsiteY32" fmla="*/ 34261 h 71685"/>
                          <a:gd name="connsiteX33" fmla="*/ 31137 w 77266"/>
                          <a:gd name="connsiteY33" fmla="*/ 33385 h 71685"/>
                          <a:gd name="connsiteX34" fmla="*/ 31137 w 77266"/>
                          <a:gd name="connsiteY34" fmla="*/ 28470 h 71685"/>
                          <a:gd name="connsiteX35" fmla="*/ 33566 w 77266"/>
                          <a:gd name="connsiteY35" fmla="*/ 27070 h 71685"/>
                          <a:gd name="connsiteX36" fmla="*/ 33566 w 77266"/>
                          <a:gd name="connsiteY36" fmla="*/ 28080 h 71685"/>
                          <a:gd name="connsiteX37" fmla="*/ 37662 w 77266"/>
                          <a:gd name="connsiteY37" fmla="*/ 25632 h 71685"/>
                          <a:gd name="connsiteX38" fmla="*/ 37662 w 77266"/>
                          <a:gd name="connsiteY38" fmla="*/ 29632 h 71685"/>
                          <a:gd name="connsiteX39" fmla="*/ 40748 w 77266"/>
                          <a:gd name="connsiteY39" fmla="*/ 29632 h 71685"/>
                          <a:gd name="connsiteX40" fmla="*/ 39157 w 77266"/>
                          <a:gd name="connsiteY40" fmla="*/ 28756 h 71685"/>
                          <a:gd name="connsiteX41" fmla="*/ 39157 w 77266"/>
                          <a:gd name="connsiteY41" fmla="*/ 23841 h 71685"/>
                          <a:gd name="connsiteX42" fmla="*/ 41586 w 77266"/>
                          <a:gd name="connsiteY42" fmla="*/ 22441 h 71685"/>
                          <a:gd name="connsiteX43" fmla="*/ 41586 w 77266"/>
                          <a:gd name="connsiteY43" fmla="*/ 23451 h 71685"/>
                          <a:gd name="connsiteX44" fmla="*/ 45682 w 77266"/>
                          <a:gd name="connsiteY44" fmla="*/ 21003 h 71685"/>
                          <a:gd name="connsiteX45" fmla="*/ 45682 w 77266"/>
                          <a:gd name="connsiteY45" fmla="*/ 25003 h 71685"/>
                          <a:gd name="connsiteX46" fmla="*/ 48768 w 77266"/>
                          <a:gd name="connsiteY46" fmla="*/ 25003 h 71685"/>
                          <a:gd name="connsiteX47" fmla="*/ 47177 w 77266"/>
                          <a:gd name="connsiteY47" fmla="*/ 24127 h 71685"/>
                          <a:gd name="connsiteX48" fmla="*/ 47177 w 77266"/>
                          <a:gd name="connsiteY48" fmla="*/ 19212 h 71685"/>
                          <a:gd name="connsiteX49" fmla="*/ 49606 w 77266"/>
                          <a:gd name="connsiteY49" fmla="*/ 17812 h 71685"/>
                          <a:gd name="connsiteX50" fmla="*/ 49606 w 77266"/>
                          <a:gd name="connsiteY50" fmla="*/ 18821 h 71685"/>
                          <a:gd name="connsiteX51" fmla="*/ 53702 w 77266"/>
                          <a:gd name="connsiteY51" fmla="*/ 16373 h 71685"/>
                          <a:gd name="connsiteX52" fmla="*/ 53702 w 77266"/>
                          <a:gd name="connsiteY52" fmla="*/ 20374 h 71685"/>
                          <a:gd name="connsiteX53" fmla="*/ 56788 w 77266"/>
                          <a:gd name="connsiteY53" fmla="*/ 20374 h 71685"/>
                          <a:gd name="connsiteX54" fmla="*/ 55197 w 77266"/>
                          <a:gd name="connsiteY54" fmla="*/ 19498 h 71685"/>
                          <a:gd name="connsiteX55" fmla="*/ 55197 w 77266"/>
                          <a:gd name="connsiteY55" fmla="*/ 14583 h 71685"/>
                          <a:gd name="connsiteX56" fmla="*/ 57626 w 77266"/>
                          <a:gd name="connsiteY56" fmla="*/ 13183 h 71685"/>
                          <a:gd name="connsiteX57" fmla="*/ 57626 w 77266"/>
                          <a:gd name="connsiteY57" fmla="*/ 14192 h 71685"/>
                          <a:gd name="connsiteX58" fmla="*/ 61722 w 77266"/>
                          <a:gd name="connsiteY58" fmla="*/ 11744 h 71685"/>
                          <a:gd name="connsiteX59" fmla="*/ 61722 w 77266"/>
                          <a:gd name="connsiteY59" fmla="*/ 15745 h 71685"/>
                          <a:gd name="connsiteX60" fmla="*/ 64808 w 77266"/>
                          <a:gd name="connsiteY60" fmla="*/ 15745 h 71685"/>
                          <a:gd name="connsiteX61" fmla="*/ 63217 w 77266"/>
                          <a:gd name="connsiteY61" fmla="*/ 14869 h 71685"/>
                          <a:gd name="connsiteX62" fmla="*/ 63217 w 77266"/>
                          <a:gd name="connsiteY62" fmla="*/ 9954 h 71685"/>
                          <a:gd name="connsiteX63" fmla="*/ 65646 w 77266"/>
                          <a:gd name="connsiteY63" fmla="*/ 8553 h 71685"/>
                          <a:gd name="connsiteX64" fmla="*/ 65646 w 77266"/>
                          <a:gd name="connsiteY64" fmla="*/ 9563 h 71685"/>
                          <a:gd name="connsiteX65" fmla="*/ 69742 w 77266"/>
                          <a:gd name="connsiteY65" fmla="*/ 7115 h 71685"/>
                          <a:gd name="connsiteX66" fmla="*/ 69742 w 77266"/>
                          <a:gd name="connsiteY66" fmla="*/ 11116 h 71685"/>
                          <a:gd name="connsiteX67" fmla="*/ 71342 w 77266"/>
                          <a:gd name="connsiteY67" fmla="*/ 11116 h 71685"/>
                          <a:gd name="connsiteX68" fmla="*/ 71342 w 77266"/>
                          <a:gd name="connsiteY68" fmla="*/ 13021 h 71685"/>
                          <a:gd name="connsiteX69" fmla="*/ 71237 w 77266"/>
                          <a:gd name="connsiteY69" fmla="*/ 13078 h 71685"/>
                          <a:gd name="connsiteX70" fmla="*/ 65656 w 77266"/>
                          <a:gd name="connsiteY70" fmla="*/ 16316 h 71685"/>
                          <a:gd name="connsiteX71" fmla="*/ 65656 w 77266"/>
                          <a:gd name="connsiteY71" fmla="*/ 18945 h 71685"/>
                          <a:gd name="connsiteX72" fmla="*/ 69752 w 77266"/>
                          <a:gd name="connsiteY72" fmla="*/ 16497 h 71685"/>
                          <a:gd name="connsiteX73" fmla="*/ 69752 w 77266"/>
                          <a:gd name="connsiteY73" fmla="*/ 19869 h 71685"/>
                          <a:gd name="connsiteX74" fmla="*/ 71352 w 77266"/>
                          <a:gd name="connsiteY74" fmla="*/ 19869 h 71685"/>
                          <a:gd name="connsiteX75" fmla="*/ 71352 w 77266"/>
                          <a:gd name="connsiteY75" fmla="*/ 22193 h 71685"/>
                          <a:gd name="connsiteX76" fmla="*/ 71247 w 77266"/>
                          <a:gd name="connsiteY76" fmla="*/ 22250 h 71685"/>
                          <a:gd name="connsiteX77" fmla="*/ 65665 w 77266"/>
                          <a:gd name="connsiteY77" fmla="*/ 25489 h 71685"/>
                          <a:gd name="connsiteX78" fmla="*/ 65665 w 77266"/>
                          <a:gd name="connsiteY78" fmla="*/ 28118 h 71685"/>
                          <a:gd name="connsiteX79" fmla="*/ 69761 w 77266"/>
                          <a:gd name="connsiteY79" fmla="*/ 25670 h 71685"/>
                          <a:gd name="connsiteX80" fmla="*/ 69761 w 77266"/>
                          <a:gd name="connsiteY80" fmla="*/ 30651 h 71685"/>
                          <a:gd name="connsiteX81" fmla="*/ 71361 w 77266"/>
                          <a:gd name="connsiteY81" fmla="*/ 30651 h 71685"/>
                          <a:gd name="connsiteX82" fmla="*/ 71361 w 77266"/>
                          <a:gd name="connsiteY82" fmla="*/ 32461 h 71685"/>
                          <a:gd name="connsiteX83" fmla="*/ 71256 w 77266"/>
                          <a:gd name="connsiteY83" fmla="*/ 32518 h 71685"/>
                          <a:gd name="connsiteX84" fmla="*/ 65675 w 77266"/>
                          <a:gd name="connsiteY84" fmla="*/ 35757 h 71685"/>
                          <a:gd name="connsiteX85" fmla="*/ 65675 w 77266"/>
                          <a:gd name="connsiteY85" fmla="*/ 38386 h 71685"/>
                          <a:gd name="connsiteX86" fmla="*/ 69770 w 77266"/>
                          <a:gd name="connsiteY86" fmla="*/ 35938 h 71685"/>
                          <a:gd name="connsiteX87" fmla="*/ 69770 w 77266"/>
                          <a:gd name="connsiteY87" fmla="*/ 40405 h 71685"/>
                          <a:gd name="connsiteX88" fmla="*/ 71371 w 77266"/>
                          <a:gd name="connsiteY88" fmla="*/ 40405 h 71685"/>
                          <a:gd name="connsiteX89" fmla="*/ 71371 w 77266"/>
                          <a:gd name="connsiteY89" fmla="*/ 42224 h 71685"/>
                          <a:gd name="connsiteX90" fmla="*/ 71266 w 77266"/>
                          <a:gd name="connsiteY90" fmla="*/ 42272 h 71685"/>
                          <a:gd name="connsiteX91" fmla="*/ 65684 w 77266"/>
                          <a:gd name="connsiteY91" fmla="*/ 45510 h 71685"/>
                          <a:gd name="connsiteX92" fmla="*/ 65684 w 77266"/>
                          <a:gd name="connsiteY92" fmla="*/ 48139 h 71685"/>
                          <a:gd name="connsiteX93" fmla="*/ 69780 w 77266"/>
                          <a:gd name="connsiteY93" fmla="*/ 45691 h 71685"/>
                          <a:gd name="connsiteX94" fmla="*/ 69780 w 77266"/>
                          <a:gd name="connsiteY94" fmla="*/ 50311 h 71685"/>
                          <a:gd name="connsiteX95" fmla="*/ 71380 w 77266"/>
                          <a:gd name="connsiteY95" fmla="*/ 50311 h 71685"/>
                          <a:gd name="connsiteX96" fmla="*/ 71380 w 77266"/>
                          <a:gd name="connsiteY96" fmla="*/ 52645 h 71685"/>
                          <a:gd name="connsiteX97" fmla="*/ 71276 w 77266"/>
                          <a:gd name="connsiteY97" fmla="*/ 52702 h 71685"/>
                          <a:gd name="connsiteX98" fmla="*/ 65694 w 77266"/>
                          <a:gd name="connsiteY98" fmla="*/ 55940 h 71685"/>
                          <a:gd name="connsiteX99" fmla="*/ 65694 w 77266"/>
                          <a:gd name="connsiteY99" fmla="*/ 58569 h 71685"/>
                          <a:gd name="connsiteX100" fmla="*/ 69790 w 77266"/>
                          <a:gd name="connsiteY100" fmla="*/ 56121 h 71685"/>
                          <a:gd name="connsiteX101" fmla="*/ 69790 w 77266"/>
                          <a:gd name="connsiteY101" fmla="*/ 60122 h 71685"/>
                          <a:gd name="connsiteX102" fmla="*/ 71390 w 77266"/>
                          <a:gd name="connsiteY102" fmla="*/ 60122 h 71685"/>
                          <a:gd name="connsiteX103" fmla="*/ 71390 w 77266"/>
                          <a:gd name="connsiteY103" fmla="*/ 61941 h 71685"/>
                          <a:gd name="connsiteX104" fmla="*/ 71285 w 77266"/>
                          <a:gd name="connsiteY104" fmla="*/ 61989 h 71685"/>
                          <a:gd name="connsiteX105" fmla="*/ 65703 w 77266"/>
                          <a:gd name="connsiteY105" fmla="*/ 65227 h 71685"/>
                          <a:gd name="connsiteX106" fmla="*/ 65703 w 77266"/>
                          <a:gd name="connsiteY106" fmla="*/ 67437 h 71685"/>
                          <a:gd name="connsiteX107" fmla="*/ 69799 w 77266"/>
                          <a:gd name="connsiteY107" fmla="*/ 64989 h 71685"/>
                          <a:gd name="connsiteX108" fmla="*/ 69799 w 77266"/>
                          <a:gd name="connsiteY108" fmla="*/ 68875 h 71685"/>
                          <a:gd name="connsiteX109" fmla="*/ 71399 w 77266"/>
                          <a:gd name="connsiteY109" fmla="*/ 68875 h 71685"/>
                          <a:gd name="connsiteX110" fmla="*/ 71399 w 77266"/>
                          <a:gd name="connsiteY110" fmla="*/ 69733 h 71685"/>
                          <a:gd name="connsiteX111" fmla="*/ 71399 w 77266"/>
                          <a:gd name="connsiteY111" fmla="*/ 71685 h 716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</a:cxnLst>
                        <a:rect l="l" t="t" r="r" b="b"/>
                        <a:pathLst>
                          <a:path w="77266" h="71685">
                            <a:moveTo>
                              <a:pt x="71323" y="71685"/>
                            </a:moveTo>
                            <a:lnTo>
                              <a:pt x="77267" y="71685"/>
                            </a:lnTo>
                            <a:lnTo>
                              <a:pt x="74295" y="69971"/>
                            </a:lnTo>
                            <a:lnTo>
                              <a:pt x="74295" y="3553"/>
                            </a:lnTo>
                            <a:lnTo>
                              <a:pt x="74295" y="0"/>
                            </a:lnTo>
                            <a:lnTo>
                              <a:pt x="0" y="42891"/>
                            </a:lnTo>
                            <a:lnTo>
                              <a:pt x="0" y="46444"/>
                            </a:lnTo>
                            <a:lnTo>
                              <a:pt x="1486" y="45587"/>
                            </a:lnTo>
                            <a:lnTo>
                              <a:pt x="1486" y="46596"/>
                            </a:lnTo>
                            <a:lnTo>
                              <a:pt x="5582" y="44148"/>
                            </a:lnTo>
                            <a:lnTo>
                              <a:pt x="5582" y="48149"/>
                            </a:lnTo>
                            <a:lnTo>
                              <a:pt x="8668" y="48149"/>
                            </a:lnTo>
                            <a:lnTo>
                              <a:pt x="7077" y="47273"/>
                            </a:lnTo>
                            <a:lnTo>
                              <a:pt x="7077" y="42358"/>
                            </a:lnTo>
                            <a:lnTo>
                              <a:pt x="9506" y="40958"/>
                            </a:lnTo>
                            <a:lnTo>
                              <a:pt x="9506" y="41967"/>
                            </a:lnTo>
                            <a:lnTo>
                              <a:pt x="13601" y="39519"/>
                            </a:lnTo>
                            <a:lnTo>
                              <a:pt x="13601" y="43520"/>
                            </a:lnTo>
                            <a:lnTo>
                              <a:pt x="16688" y="43520"/>
                            </a:lnTo>
                            <a:lnTo>
                              <a:pt x="15097" y="42643"/>
                            </a:lnTo>
                            <a:lnTo>
                              <a:pt x="15097" y="37729"/>
                            </a:lnTo>
                            <a:lnTo>
                              <a:pt x="17526" y="36328"/>
                            </a:lnTo>
                            <a:lnTo>
                              <a:pt x="17526" y="37338"/>
                            </a:lnTo>
                            <a:lnTo>
                              <a:pt x="21622" y="34890"/>
                            </a:lnTo>
                            <a:lnTo>
                              <a:pt x="21622" y="38891"/>
                            </a:lnTo>
                            <a:lnTo>
                              <a:pt x="24708" y="38891"/>
                            </a:lnTo>
                            <a:lnTo>
                              <a:pt x="23117" y="38014"/>
                            </a:lnTo>
                            <a:lnTo>
                              <a:pt x="23117" y="33099"/>
                            </a:lnTo>
                            <a:lnTo>
                              <a:pt x="25546" y="31699"/>
                            </a:lnTo>
                            <a:lnTo>
                              <a:pt x="25546" y="32709"/>
                            </a:lnTo>
                            <a:lnTo>
                              <a:pt x="29642" y="30261"/>
                            </a:lnTo>
                            <a:lnTo>
                              <a:pt x="29642" y="34261"/>
                            </a:lnTo>
                            <a:lnTo>
                              <a:pt x="32728" y="34261"/>
                            </a:lnTo>
                            <a:lnTo>
                              <a:pt x="31137" y="33385"/>
                            </a:lnTo>
                            <a:lnTo>
                              <a:pt x="31137" y="28470"/>
                            </a:lnTo>
                            <a:lnTo>
                              <a:pt x="33566" y="27070"/>
                            </a:lnTo>
                            <a:lnTo>
                              <a:pt x="33566" y="28080"/>
                            </a:lnTo>
                            <a:lnTo>
                              <a:pt x="37662" y="25632"/>
                            </a:lnTo>
                            <a:lnTo>
                              <a:pt x="37662" y="29632"/>
                            </a:lnTo>
                            <a:lnTo>
                              <a:pt x="40748" y="29632"/>
                            </a:lnTo>
                            <a:lnTo>
                              <a:pt x="39157" y="28756"/>
                            </a:lnTo>
                            <a:lnTo>
                              <a:pt x="39157" y="23841"/>
                            </a:lnTo>
                            <a:lnTo>
                              <a:pt x="41586" y="22441"/>
                            </a:lnTo>
                            <a:lnTo>
                              <a:pt x="41586" y="23451"/>
                            </a:lnTo>
                            <a:lnTo>
                              <a:pt x="45682" y="21003"/>
                            </a:lnTo>
                            <a:lnTo>
                              <a:pt x="45682" y="25003"/>
                            </a:lnTo>
                            <a:lnTo>
                              <a:pt x="48768" y="25003"/>
                            </a:lnTo>
                            <a:lnTo>
                              <a:pt x="47177" y="24127"/>
                            </a:lnTo>
                            <a:lnTo>
                              <a:pt x="47177" y="19212"/>
                            </a:lnTo>
                            <a:lnTo>
                              <a:pt x="49606" y="17812"/>
                            </a:lnTo>
                            <a:lnTo>
                              <a:pt x="49606" y="18821"/>
                            </a:lnTo>
                            <a:lnTo>
                              <a:pt x="53702" y="16373"/>
                            </a:lnTo>
                            <a:lnTo>
                              <a:pt x="53702" y="20374"/>
                            </a:lnTo>
                            <a:lnTo>
                              <a:pt x="56788" y="20374"/>
                            </a:lnTo>
                            <a:lnTo>
                              <a:pt x="55197" y="19498"/>
                            </a:lnTo>
                            <a:lnTo>
                              <a:pt x="55197" y="14583"/>
                            </a:lnTo>
                            <a:lnTo>
                              <a:pt x="57626" y="13183"/>
                            </a:lnTo>
                            <a:lnTo>
                              <a:pt x="57626" y="14192"/>
                            </a:lnTo>
                            <a:lnTo>
                              <a:pt x="61722" y="11744"/>
                            </a:lnTo>
                            <a:lnTo>
                              <a:pt x="61722" y="15745"/>
                            </a:lnTo>
                            <a:lnTo>
                              <a:pt x="64808" y="15745"/>
                            </a:lnTo>
                            <a:lnTo>
                              <a:pt x="63217" y="14869"/>
                            </a:lnTo>
                            <a:lnTo>
                              <a:pt x="63217" y="9954"/>
                            </a:lnTo>
                            <a:lnTo>
                              <a:pt x="65646" y="8553"/>
                            </a:lnTo>
                            <a:lnTo>
                              <a:pt x="65646" y="9563"/>
                            </a:lnTo>
                            <a:lnTo>
                              <a:pt x="69742" y="7115"/>
                            </a:lnTo>
                            <a:lnTo>
                              <a:pt x="69742" y="11116"/>
                            </a:lnTo>
                            <a:lnTo>
                              <a:pt x="71342" y="11116"/>
                            </a:lnTo>
                            <a:lnTo>
                              <a:pt x="71342" y="13021"/>
                            </a:lnTo>
                            <a:lnTo>
                              <a:pt x="71237" y="13078"/>
                            </a:lnTo>
                            <a:lnTo>
                              <a:pt x="65656" y="16316"/>
                            </a:lnTo>
                            <a:lnTo>
                              <a:pt x="65656" y="18945"/>
                            </a:lnTo>
                            <a:lnTo>
                              <a:pt x="69752" y="16497"/>
                            </a:lnTo>
                            <a:lnTo>
                              <a:pt x="69752" y="19869"/>
                            </a:lnTo>
                            <a:lnTo>
                              <a:pt x="71352" y="19869"/>
                            </a:lnTo>
                            <a:lnTo>
                              <a:pt x="71352" y="22193"/>
                            </a:lnTo>
                            <a:lnTo>
                              <a:pt x="71247" y="22250"/>
                            </a:lnTo>
                            <a:lnTo>
                              <a:pt x="65665" y="25489"/>
                            </a:lnTo>
                            <a:lnTo>
                              <a:pt x="65665" y="28118"/>
                            </a:lnTo>
                            <a:lnTo>
                              <a:pt x="69761" y="25670"/>
                            </a:lnTo>
                            <a:lnTo>
                              <a:pt x="69761" y="30651"/>
                            </a:lnTo>
                            <a:lnTo>
                              <a:pt x="71361" y="30651"/>
                            </a:lnTo>
                            <a:lnTo>
                              <a:pt x="71361" y="32461"/>
                            </a:lnTo>
                            <a:lnTo>
                              <a:pt x="71256" y="32518"/>
                            </a:lnTo>
                            <a:lnTo>
                              <a:pt x="65675" y="35757"/>
                            </a:lnTo>
                            <a:lnTo>
                              <a:pt x="65675" y="38386"/>
                            </a:lnTo>
                            <a:lnTo>
                              <a:pt x="69770" y="35938"/>
                            </a:lnTo>
                            <a:lnTo>
                              <a:pt x="69770" y="40405"/>
                            </a:lnTo>
                            <a:lnTo>
                              <a:pt x="71371" y="40405"/>
                            </a:lnTo>
                            <a:lnTo>
                              <a:pt x="71371" y="42224"/>
                            </a:lnTo>
                            <a:lnTo>
                              <a:pt x="71266" y="42272"/>
                            </a:lnTo>
                            <a:lnTo>
                              <a:pt x="65684" y="45510"/>
                            </a:lnTo>
                            <a:lnTo>
                              <a:pt x="65684" y="48139"/>
                            </a:lnTo>
                            <a:lnTo>
                              <a:pt x="69780" y="45691"/>
                            </a:lnTo>
                            <a:lnTo>
                              <a:pt x="69780" y="50311"/>
                            </a:lnTo>
                            <a:lnTo>
                              <a:pt x="71380" y="50311"/>
                            </a:lnTo>
                            <a:lnTo>
                              <a:pt x="71380" y="52645"/>
                            </a:lnTo>
                            <a:lnTo>
                              <a:pt x="71276" y="52702"/>
                            </a:lnTo>
                            <a:lnTo>
                              <a:pt x="65694" y="55940"/>
                            </a:lnTo>
                            <a:lnTo>
                              <a:pt x="65694" y="58569"/>
                            </a:lnTo>
                            <a:lnTo>
                              <a:pt x="69790" y="56121"/>
                            </a:lnTo>
                            <a:lnTo>
                              <a:pt x="69790" y="60122"/>
                            </a:lnTo>
                            <a:lnTo>
                              <a:pt x="71390" y="60122"/>
                            </a:lnTo>
                            <a:lnTo>
                              <a:pt x="71390" y="61941"/>
                            </a:lnTo>
                            <a:lnTo>
                              <a:pt x="71285" y="61989"/>
                            </a:lnTo>
                            <a:lnTo>
                              <a:pt x="65703" y="65227"/>
                            </a:lnTo>
                            <a:lnTo>
                              <a:pt x="65703" y="67437"/>
                            </a:lnTo>
                            <a:lnTo>
                              <a:pt x="69799" y="64989"/>
                            </a:lnTo>
                            <a:lnTo>
                              <a:pt x="69799" y="68875"/>
                            </a:lnTo>
                            <a:lnTo>
                              <a:pt x="71399" y="68875"/>
                            </a:lnTo>
                            <a:lnTo>
                              <a:pt x="71399" y="69733"/>
                            </a:lnTo>
                            <a:lnTo>
                              <a:pt x="71399" y="716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35" name="Freeform: Shape 11034">
                        <a:extLst>
                          <a:ext uri="{FF2B5EF4-FFF2-40B4-BE49-F238E27FC236}">
                            <a16:creationId xmlns:a16="http://schemas.microsoft.com/office/drawing/2014/main" id="{DCA578A4-4B2E-DBC9-B03E-794A25FF7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39527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96 w 7172"/>
                          <a:gd name="connsiteY3" fmla="*/ 3000 h 6886"/>
                          <a:gd name="connsiteX4" fmla="*/ 4096 w 7172"/>
                          <a:gd name="connsiteY4" fmla="*/ 6887 h 6886"/>
                          <a:gd name="connsiteX5" fmla="*/ 7173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73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36" name="Freeform: Shape 11035">
                        <a:extLst>
                          <a:ext uri="{FF2B5EF4-FFF2-40B4-BE49-F238E27FC236}">
                            <a16:creationId xmlns:a16="http://schemas.microsoft.com/office/drawing/2014/main" id="{92EE62E3-D0A5-6542-A1AA-04E5EF37F2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30230"/>
                        <a:ext cx="7172" cy="742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29"/>
                          <a:gd name="connsiteX1" fmla="*/ 0 w 7172"/>
                          <a:gd name="connsiteY1" fmla="*/ 3238 h 7429"/>
                          <a:gd name="connsiteX2" fmla="*/ 0 w 7172"/>
                          <a:gd name="connsiteY2" fmla="*/ 5867 h 7429"/>
                          <a:gd name="connsiteX3" fmla="*/ 4096 w 7172"/>
                          <a:gd name="connsiteY3" fmla="*/ 3429 h 7429"/>
                          <a:gd name="connsiteX4" fmla="*/ 4096 w 7172"/>
                          <a:gd name="connsiteY4" fmla="*/ 7429 h 7429"/>
                          <a:gd name="connsiteX5" fmla="*/ 7173 w 7172"/>
                          <a:gd name="connsiteY5" fmla="*/ 7429 h 7429"/>
                          <a:gd name="connsiteX6" fmla="*/ 5582 w 7172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2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29"/>
                            </a:lnTo>
                            <a:lnTo>
                              <a:pt x="4096" y="7429"/>
                            </a:lnTo>
                            <a:lnTo>
                              <a:pt x="7173" y="7429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37" name="Freeform: Shape 11036">
                        <a:extLst>
                          <a:ext uri="{FF2B5EF4-FFF2-40B4-BE49-F238E27FC236}">
                            <a16:creationId xmlns:a16="http://schemas.microsoft.com/office/drawing/2014/main" id="{C766D960-26A2-5B78-5D6E-731880604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19800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96 w 7172"/>
                          <a:gd name="connsiteY3" fmla="*/ 3419 h 8039"/>
                          <a:gd name="connsiteX4" fmla="*/ 4096 w 7172"/>
                          <a:gd name="connsiteY4" fmla="*/ 8039 h 8039"/>
                          <a:gd name="connsiteX5" fmla="*/ 7173 w 7172"/>
                          <a:gd name="connsiteY5" fmla="*/ 8039 h 8039"/>
                          <a:gd name="connsiteX6" fmla="*/ 5582 w 7172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73" y="803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38" name="Freeform: Shape 11037">
                        <a:extLst>
                          <a:ext uri="{FF2B5EF4-FFF2-40B4-BE49-F238E27FC236}">
                            <a16:creationId xmlns:a16="http://schemas.microsoft.com/office/drawing/2014/main" id="{7D4E651D-8A13-BBEB-1DF5-64EC44CAB0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210037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96 w 7172"/>
                          <a:gd name="connsiteY3" fmla="*/ 3419 h 7896"/>
                          <a:gd name="connsiteX4" fmla="*/ 4096 w 7172"/>
                          <a:gd name="connsiteY4" fmla="*/ 7896 h 7896"/>
                          <a:gd name="connsiteX5" fmla="*/ 7173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73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39" name="Freeform: Shape 11038">
                        <a:extLst>
                          <a:ext uri="{FF2B5EF4-FFF2-40B4-BE49-F238E27FC236}">
                            <a16:creationId xmlns:a16="http://schemas.microsoft.com/office/drawing/2014/main" id="{52E66D27-FC10-9CB1-029C-A0A45C5D10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99769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67 h 8401"/>
                          <a:gd name="connsiteX3" fmla="*/ 4096 w 7172"/>
                          <a:gd name="connsiteY3" fmla="*/ 3419 h 8401"/>
                          <a:gd name="connsiteX4" fmla="*/ 4096 w 7172"/>
                          <a:gd name="connsiteY4" fmla="*/ 8401 h 8401"/>
                          <a:gd name="connsiteX5" fmla="*/ 7173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73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0" name="Freeform: Shape 11039">
                        <a:extLst>
                          <a:ext uri="{FF2B5EF4-FFF2-40B4-BE49-F238E27FC236}">
                            <a16:creationId xmlns:a16="http://schemas.microsoft.com/office/drawing/2014/main" id="{D63A6924-C7C6-F510-7856-33803AFD90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13387" y="2190587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96 w 7172"/>
                          <a:gd name="connsiteY3" fmla="*/ 3419 h 6791"/>
                          <a:gd name="connsiteX4" fmla="*/ 4096 w 7172"/>
                          <a:gd name="connsiteY4" fmla="*/ 6791 h 6791"/>
                          <a:gd name="connsiteX5" fmla="*/ 7173 w 7172"/>
                          <a:gd name="connsiteY5" fmla="*/ 6791 h 6791"/>
                          <a:gd name="connsiteX6" fmla="*/ 5582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73" y="6791"/>
                            </a:lnTo>
                            <a:lnTo>
                              <a:pt x="5582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1" name="Freeform: Shape 11040">
                        <a:extLst>
                          <a:ext uri="{FF2B5EF4-FFF2-40B4-BE49-F238E27FC236}">
                            <a16:creationId xmlns:a16="http://schemas.microsoft.com/office/drawing/2014/main" id="{A654D49B-CB06-2B7D-AFF6-27C3093614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44156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2" name="Freeform: Shape 11041">
                        <a:extLst>
                          <a:ext uri="{FF2B5EF4-FFF2-40B4-BE49-F238E27FC236}">
                            <a16:creationId xmlns:a16="http://schemas.microsoft.com/office/drawing/2014/main" id="{A3AC1124-46CE-2E7A-157E-BE18CC6EE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34859"/>
                        <a:ext cx="7181" cy="742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29"/>
                          <a:gd name="connsiteX1" fmla="*/ 0 w 7181"/>
                          <a:gd name="connsiteY1" fmla="*/ 3238 h 7429"/>
                          <a:gd name="connsiteX2" fmla="*/ 0 w 7181"/>
                          <a:gd name="connsiteY2" fmla="*/ 5867 h 7429"/>
                          <a:gd name="connsiteX3" fmla="*/ 4096 w 7181"/>
                          <a:gd name="connsiteY3" fmla="*/ 3419 h 7429"/>
                          <a:gd name="connsiteX4" fmla="*/ 4096 w 7181"/>
                          <a:gd name="connsiteY4" fmla="*/ 7429 h 7429"/>
                          <a:gd name="connsiteX5" fmla="*/ 7182 w 7181"/>
                          <a:gd name="connsiteY5" fmla="*/ 7429 h 7429"/>
                          <a:gd name="connsiteX6" fmla="*/ 5591 w 7181"/>
                          <a:gd name="connsiteY6" fmla="*/ 6553 h 7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2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9"/>
                            </a:lnTo>
                            <a:lnTo>
                              <a:pt x="7182" y="7429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3" name="Freeform: Shape 11042">
                        <a:extLst>
                          <a:ext uri="{FF2B5EF4-FFF2-40B4-BE49-F238E27FC236}">
                            <a16:creationId xmlns:a16="http://schemas.microsoft.com/office/drawing/2014/main" id="{4B9C1DB8-FC83-405C-11FF-087160AA1B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24429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4" name="Freeform: Shape 11043">
                        <a:extLst>
                          <a:ext uri="{FF2B5EF4-FFF2-40B4-BE49-F238E27FC236}">
                            <a16:creationId xmlns:a16="http://schemas.microsoft.com/office/drawing/2014/main" id="{CF165BF5-FD29-8652-4A74-4FF9BFC9D4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14666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5" name="Freeform: Shape 11044">
                        <a:extLst>
                          <a:ext uri="{FF2B5EF4-FFF2-40B4-BE49-F238E27FC236}">
                            <a16:creationId xmlns:a16="http://schemas.microsoft.com/office/drawing/2014/main" id="{211DD9E6-6EAD-DE75-F113-A35C5F9603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204398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9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6" name="Freeform: Shape 11045">
                        <a:extLst>
                          <a:ext uri="{FF2B5EF4-FFF2-40B4-BE49-F238E27FC236}">
                            <a16:creationId xmlns:a16="http://schemas.microsoft.com/office/drawing/2014/main" id="{80BB1439-393A-4EC6-F1E0-53A6B2D38E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5367" y="2195216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7" name="Freeform: Shape 11046">
                        <a:extLst>
                          <a:ext uri="{FF2B5EF4-FFF2-40B4-BE49-F238E27FC236}">
                            <a16:creationId xmlns:a16="http://schemas.microsoft.com/office/drawing/2014/main" id="{CAF26014-EA03-D3B9-9F2A-7F845E363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48785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8" name="Freeform: Shape 11047">
                        <a:extLst>
                          <a:ext uri="{FF2B5EF4-FFF2-40B4-BE49-F238E27FC236}">
                            <a16:creationId xmlns:a16="http://schemas.microsoft.com/office/drawing/2014/main" id="{95C85D73-6832-9ED9-FFBC-015385BE53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39488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8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49" name="Freeform: Shape 11048">
                        <a:extLst>
                          <a:ext uri="{FF2B5EF4-FFF2-40B4-BE49-F238E27FC236}">
                            <a16:creationId xmlns:a16="http://schemas.microsoft.com/office/drawing/2014/main" id="{CF1DBD58-5C18-0CBA-7CBB-58749B32E7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29059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0" name="Freeform: Shape 11049">
                        <a:extLst>
                          <a:ext uri="{FF2B5EF4-FFF2-40B4-BE49-F238E27FC236}">
                            <a16:creationId xmlns:a16="http://schemas.microsoft.com/office/drawing/2014/main" id="{ACFCF89B-6BEB-D837-0B3D-4AC9BDA8FF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19295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1" name="Freeform: Shape 11050">
                        <a:extLst>
                          <a:ext uri="{FF2B5EF4-FFF2-40B4-BE49-F238E27FC236}">
                            <a16:creationId xmlns:a16="http://schemas.microsoft.com/office/drawing/2014/main" id="{638FF945-07AE-D68C-C144-41A679ED98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209027"/>
                        <a:ext cx="7181" cy="8391"/>
                      </a:xfrm>
                      <a:custGeom>
                        <a:avLst/>
                        <a:gdLst>
                          <a:gd name="connsiteX0" fmla="*/ 5591 w 7181"/>
                          <a:gd name="connsiteY0" fmla="*/ 0 h 8391"/>
                          <a:gd name="connsiteX1" fmla="*/ 0 w 7181"/>
                          <a:gd name="connsiteY1" fmla="*/ 3239 h 8391"/>
                          <a:gd name="connsiteX2" fmla="*/ 0 w 7181"/>
                          <a:gd name="connsiteY2" fmla="*/ 5867 h 8391"/>
                          <a:gd name="connsiteX3" fmla="*/ 4096 w 7181"/>
                          <a:gd name="connsiteY3" fmla="*/ 3419 h 8391"/>
                          <a:gd name="connsiteX4" fmla="*/ 4096 w 7181"/>
                          <a:gd name="connsiteY4" fmla="*/ 8392 h 8391"/>
                          <a:gd name="connsiteX5" fmla="*/ 7182 w 7181"/>
                          <a:gd name="connsiteY5" fmla="*/ 8392 h 8391"/>
                          <a:gd name="connsiteX6" fmla="*/ 5591 w 7181"/>
                          <a:gd name="connsiteY6" fmla="*/ 7525 h 8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39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392"/>
                            </a:lnTo>
                            <a:lnTo>
                              <a:pt x="7182" y="8392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2" name="Freeform: Shape 11051">
                        <a:extLst>
                          <a:ext uri="{FF2B5EF4-FFF2-40B4-BE49-F238E27FC236}">
                            <a16:creationId xmlns:a16="http://schemas.microsoft.com/office/drawing/2014/main" id="{A8E1820B-7CED-0725-DFDE-8AFB6C5375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97347" y="2199845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3" name="Freeform: Shape 11052">
                        <a:extLst>
                          <a:ext uri="{FF2B5EF4-FFF2-40B4-BE49-F238E27FC236}">
                            <a16:creationId xmlns:a16="http://schemas.microsoft.com/office/drawing/2014/main" id="{9945EE95-BBE9-134F-1209-7208BF061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53414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4" name="Freeform: Shape 11053">
                        <a:extLst>
                          <a:ext uri="{FF2B5EF4-FFF2-40B4-BE49-F238E27FC236}">
                            <a16:creationId xmlns:a16="http://schemas.microsoft.com/office/drawing/2014/main" id="{5DE79329-4705-7E49-CF61-2BAA4FEB1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44118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5" name="Freeform: Shape 11054">
                        <a:extLst>
                          <a:ext uri="{FF2B5EF4-FFF2-40B4-BE49-F238E27FC236}">
                            <a16:creationId xmlns:a16="http://schemas.microsoft.com/office/drawing/2014/main" id="{E5C4356B-69F7-861E-BD28-9A65348ABD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33688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2 w 7172"/>
                          <a:gd name="connsiteY5" fmla="*/ 8039 h 8039"/>
                          <a:gd name="connsiteX6" fmla="*/ 5582 w 7172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2" y="803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6" name="Freeform: Shape 11055">
                        <a:extLst>
                          <a:ext uri="{FF2B5EF4-FFF2-40B4-BE49-F238E27FC236}">
                            <a16:creationId xmlns:a16="http://schemas.microsoft.com/office/drawing/2014/main" id="{EA74B85A-E490-2335-3C07-18C6ABDB43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23925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1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7" name="Freeform: Shape 11056">
                        <a:extLst>
                          <a:ext uri="{FF2B5EF4-FFF2-40B4-BE49-F238E27FC236}">
                            <a16:creationId xmlns:a16="http://schemas.microsoft.com/office/drawing/2014/main" id="{2739EA63-9B46-A574-261F-6682FD4D13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13657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67 h 8401"/>
                          <a:gd name="connsiteX3" fmla="*/ 4086 w 7172"/>
                          <a:gd name="connsiteY3" fmla="*/ 341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8" name="Freeform: Shape 11057">
                        <a:extLst>
                          <a:ext uri="{FF2B5EF4-FFF2-40B4-BE49-F238E27FC236}">
                            <a16:creationId xmlns:a16="http://schemas.microsoft.com/office/drawing/2014/main" id="{FEBEFC42-3170-66C7-8401-8AFA251082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9337" y="2204475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1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59" name="Freeform: Shape 11058">
                        <a:extLst>
                          <a:ext uri="{FF2B5EF4-FFF2-40B4-BE49-F238E27FC236}">
                            <a16:creationId xmlns:a16="http://schemas.microsoft.com/office/drawing/2014/main" id="{00248C7B-55E6-F235-8B4C-651FE80CFB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58043"/>
                        <a:ext cx="7172" cy="6886"/>
                      </a:xfrm>
                      <a:custGeom>
                        <a:avLst/>
                        <a:gdLst>
                          <a:gd name="connsiteX0" fmla="*/ 5591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39 h 6886"/>
                          <a:gd name="connsiteX3" fmla="*/ 4096 w 7172"/>
                          <a:gd name="connsiteY3" fmla="*/ 2991 h 6886"/>
                          <a:gd name="connsiteX4" fmla="*/ 4096 w 7172"/>
                          <a:gd name="connsiteY4" fmla="*/ 6887 h 6886"/>
                          <a:gd name="connsiteX5" fmla="*/ 7173 w 7172"/>
                          <a:gd name="connsiteY5" fmla="*/ 6887 h 6886"/>
                          <a:gd name="connsiteX6" fmla="*/ 5591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39"/>
                            </a:lnTo>
                            <a:lnTo>
                              <a:pt x="4096" y="2991"/>
                            </a:lnTo>
                            <a:lnTo>
                              <a:pt x="4096" y="6887"/>
                            </a:lnTo>
                            <a:lnTo>
                              <a:pt x="7173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0" name="Freeform: Shape 11059">
                        <a:extLst>
                          <a:ext uri="{FF2B5EF4-FFF2-40B4-BE49-F238E27FC236}">
                            <a16:creationId xmlns:a16="http://schemas.microsoft.com/office/drawing/2014/main" id="{30961C1B-9A69-49FB-0723-6152EE72AA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48747"/>
                        <a:ext cx="7172" cy="7419"/>
                      </a:xfrm>
                      <a:custGeom>
                        <a:avLst/>
                        <a:gdLst>
                          <a:gd name="connsiteX0" fmla="*/ 5591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96 w 7172"/>
                          <a:gd name="connsiteY3" fmla="*/ 3419 h 7419"/>
                          <a:gd name="connsiteX4" fmla="*/ 4096 w 7172"/>
                          <a:gd name="connsiteY4" fmla="*/ 7420 h 7419"/>
                          <a:gd name="connsiteX5" fmla="*/ 7173 w 7172"/>
                          <a:gd name="connsiteY5" fmla="*/ 7420 h 7419"/>
                          <a:gd name="connsiteX6" fmla="*/ 5591 w 7172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73" y="7420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1" name="Freeform: Shape 11060">
                        <a:extLst>
                          <a:ext uri="{FF2B5EF4-FFF2-40B4-BE49-F238E27FC236}">
                            <a16:creationId xmlns:a16="http://schemas.microsoft.com/office/drawing/2014/main" id="{4FA3823D-E249-428A-DDE6-1525EB792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38317"/>
                        <a:ext cx="7172" cy="8039"/>
                      </a:xfrm>
                      <a:custGeom>
                        <a:avLst/>
                        <a:gdLst>
                          <a:gd name="connsiteX0" fmla="*/ 5591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96 w 7172"/>
                          <a:gd name="connsiteY3" fmla="*/ 3419 h 8039"/>
                          <a:gd name="connsiteX4" fmla="*/ 4096 w 7172"/>
                          <a:gd name="connsiteY4" fmla="*/ 8039 h 8039"/>
                          <a:gd name="connsiteX5" fmla="*/ 7173 w 7172"/>
                          <a:gd name="connsiteY5" fmla="*/ 8039 h 8039"/>
                          <a:gd name="connsiteX6" fmla="*/ 5591 w 7172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73" y="803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2" name="Freeform: Shape 11061">
                        <a:extLst>
                          <a:ext uri="{FF2B5EF4-FFF2-40B4-BE49-F238E27FC236}">
                            <a16:creationId xmlns:a16="http://schemas.microsoft.com/office/drawing/2014/main" id="{B87E3CA1-7EF2-46E6-735A-0C9BEB271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28554"/>
                        <a:ext cx="7172" cy="7896"/>
                      </a:xfrm>
                      <a:custGeom>
                        <a:avLst/>
                        <a:gdLst>
                          <a:gd name="connsiteX0" fmla="*/ 5591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96 w 7172"/>
                          <a:gd name="connsiteY3" fmla="*/ 3419 h 7896"/>
                          <a:gd name="connsiteX4" fmla="*/ 4096 w 7172"/>
                          <a:gd name="connsiteY4" fmla="*/ 7896 h 7896"/>
                          <a:gd name="connsiteX5" fmla="*/ 7173 w 7172"/>
                          <a:gd name="connsiteY5" fmla="*/ 7896 h 7896"/>
                          <a:gd name="connsiteX6" fmla="*/ 5591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73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3" name="Freeform: Shape 11062">
                        <a:extLst>
                          <a:ext uri="{FF2B5EF4-FFF2-40B4-BE49-F238E27FC236}">
                            <a16:creationId xmlns:a16="http://schemas.microsoft.com/office/drawing/2014/main" id="{C956F21C-D853-C1BD-C637-C8591D21D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18286"/>
                        <a:ext cx="7172" cy="8391"/>
                      </a:xfrm>
                      <a:custGeom>
                        <a:avLst/>
                        <a:gdLst>
                          <a:gd name="connsiteX0" fmla="*/ 5591 w 7172"/>
                          <a:gd name="connsiteY0" fmla="*/ 0 h 8391"/>
                          <a:gd name="connsiteX1" fmla="*/ 0 w 7172"/>
                          <a:gd name="connsiteY1" fmla="*/ 3239 h 8391"/>
                          <a:gd name="connsiteX2" fmla="*/ 0 w 7172"/>
                          <a:gd name="connsiteY2" fmla="*/ 5867 h 8391"/>
                          <a:gd name="connsiteX3" fmla="*/ 4096 w 7172"/>
                          <a:gd name="connsiteY3" fmla="*/ 3419 h 8391"/>
                          <a:gd name="connsiteX4" fmla="*/ 4096 w 7172"/>
                          <a:gd name="connsiteY4" fmla="*/ 8392 h 8391"/>
                          <a:gd name="connsiteX5" fmla="*/ 7173 w 7172"/>
                          <a:gd name="connsiteY5" fmla="*/ 8392 h 8391"/>
                          <a:gd name="connsiteX6" fmla="*/ 5591 w 7172"/>
                          <a:gd name="connsiteY6" fmla="*/ 7525 h 8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39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392"/>
                            </a:lnTo>
                            <a:lnTo>
                              <a:pt x="7173" y="8392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4" name="Freeform: Shape 11063">
                        <a:extLst>
                          <a:ext uri="{FF2B5EF4-FFF2-40B4-BE49-F238E27FC236}">
                            <a16:creationId xmlns:a16="http://schemas.microsoft.com/office/drawing/2014/main" id="{965C1F2E-5348-C592-D32B-A62C68443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1316" y="2209104"/>
                        <a:ext cx="7172" cy="6791"/>
                      </a:xfrm>
                      <a:custGeom>
                        <a:avLst/>
                        <a:gdLst>
                          <a:gd name="connsiteX0" fmla="*/ 5591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96 w 7172"/>
                          <a:gd name="connsiteY3" fmla="*/ 3419 h 6791"/>
                          <a:gd name="connsiteX4" fmla="*/ 4096 w 7172"/>
                          <a:gd name="connsiteY4" fmla="*/ 6791 h 6791"/>
                          <a:gd name="connsiteX5" fmla="*/ 7173 w 7172"/>
                          <a:gd name="connsiteY5" fmla="*/ 6791 h 6791"/>
                          <a:gd name="connsiteX6" fmla="*/ 5591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73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5" name="Freeform: Shape 11064">
                        <a:extLst>
                          <a:ext uri="{FF2B5EF4-FFF2-40B4-BE49-F238E27FC236}">
                            <a16:creationId xmlns:a16="http://schemas.microsoft.com/office/drawing/2014/main" id="{FF9FFFE1-C732-EBB0-E2EF-29CD241CCC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62672"/>
                        <a:ext cx="7181" cy="6877"/>
                      </a:xfrm>
                      <a:custGeom>
                        <a:avLst/>
                        <a:gdLst>
                          <a:gd name="connsiteX0" fmla="*/ 5591 w 7181"/>
                          <a:gd name="connsiteY0" fmla="*/ 0 h 6877"/>
                          <a:gd name="connsiteX1" fmla="*/ 0 w 7181"/>
                          <a:gd name="connsiteY1" fmla="*/ 3238 h 6877"/>
                          <a:gd name="connsiteX2" fmla="*/ 0 w 7181"/>
                          <a:gd name="connsiteY2" fmla="*/ 5439 h 6877"/>
                          <a:gd name="connsiteX3" fmla="*/ 4096 w 7181"/>
                          <a:gd name="connsiteY3" fmla="*/ 3000 h 6877"/>
                          <a:gd name="connsiteX4" fmla="*/ 4096 w 7181"/>
                          <a:gd name="connsiteY4" fmla="*/ 6877 h 6877"/>
                          <a:gd name="connsiteX5" fmla="*/ 7182 w 7181"/>
                          <a:gd name="connsiteY5" fmla="*/ 6877 h 6877"/>
                          <a:gd name="connsiteX6" fmla="*/ 5591 w 7181"/>
                          <a:gd name="connsiteY6" fmla="*/ 6010 h 68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77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39"/>
                            </a:lnTo>
                            <a:lnTo>
                              <a:pt x="4096" y="3000"/>
                            </a:lnTo>
                            <a:lnTo>
                              <a:pt x="4096" y="6877"/>
                            </a:lnTo>
                            <a:lnTo>
                              <a:pt x="7182" y="687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6" name="Freeform: Shape 11065">
                        <a:extLst>
                          <a:ext uri="{FF2B5EF4-FFF2-40B4-BE49-F238E27FC236}">
                            <a16:creationId xmlns:a16="http://schemas.microsoft.com/office/drawing/2014/main" id="{E4B11585-85A0-5B8A-138F-A18912490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53376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8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7" name="Freeform: Shape 11066">
                        <a:extLst>
                          <a:ext uri="{FF2B5EF4-FFF2-40B4-BE49-F238E27FC236}">
                            <a16:creationId xmlns:a16="http://schemas.microsoft.com/office/drawing/2014/main" id="{EB7040DF-EB48-7376-FF21-6D0C3CD839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42946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8" name="Freeform: Shape 11067">
                        <a:extLst>
                          <a:ext uri="{FF2B5EF4-FFF2-40B4-BE49-F238E27FC236}">
                            <a16:creationId xmlns:a16="http://schemas.microsoft.com/office/drawing/2014/main" id="{FB5245AA-69A1-47D5-03CD-6594948D61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33183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8 h 7896"/>
                          <a:gd name="connsiteX2" fmla="*/ 0 w 7181"/>
                          <a:gd name="connsiteY2" fmla="*/ 5867 h 7896"/>
                          <a:gd name="connsiteX3" fmla="*/ 4096 w 7181"/>
                          <a:gd name="connsiteY3" fmla="*/ 341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69" name="Freeform: Shape 11068">
                        <a:extLst>
                          <a:ext uri="{FF2B5EF4-FFF2-40B4-BE49-F238E27FC236}">
                            <a16:creationId xmlns:a16="http://schemas.microsoft.com/office/drawing/2014/main" id="{76F20FB3-6622-F9CA-3A5C-EE16A77E15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22915"/>
                        <a:ext cx="7181" cy="8391"/>
                      </a:xfrm>
                      <a:custGeom>
                        <a:avLst/>
                        <a:gdLst>
                          <a:gd name="connsiteX0" fmla="*/ 5591 w 7181"/>
                          <a:gd name="connsiteY0" fmla="*/ 0 h 8391"/>
                          <a:gd name="connsiteX1" fmla="*/ 0 w 7181"/>
                          <a:gd name="connsiteY1" fmla="*/ 3239 h 8391"/>
                          <a:gd name="connsiteX2" fmla="*/ 0 w 7181"/>
                          <a:gd name="connsiteY2" fmla="*/ 5867 h 8391"/>
                          <a:gd name="connsiteX3" fmla="*/ 4096 w 7181"/>
                          <a:gd name="connsiteY3" fmla="*/ 3419 h 8391"/>
                          <a:gd name="connsiteX4" fmla="*/ 4096 w 7181"/>
                          <a:gd name="connsiteY4" fmla="*/ 8392 h 8391"/>
                          <a:gd name="connsiteX5" fmla="*/ 7182 w 7181"/>
                          <a:gd name="connsiteY5" fmla="*/ 8392 h 8391"/>
                          <a:gd name="connsiteX6" fmla="*/ 5591 w 7181"/>
                          <a:gd name="connsiteY6" fmla="*/ 7525 h 8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39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392"/>
                            </a:lnTo>
                            <a:lnTo>
                              <a:pt x="7182" y="8392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0" name="Freeform: Shape 11069">
                        <a:extLst>
                          <a:ext uri="{FF2B5EF4-FFF2-40B4-BE49-F238E27FC236}">
                            <a16:creationId xmlns:a16="http://schemas.microsoft.com/office/drawing/2014/main" id="{B77F597C-CEDF-9F96-06E5-A1D26E9942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73297" y="2213733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8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1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1" name="Freeform: Shape 11070">
                        <a:extLst>
                          <a:ext uri="{FF2B5EF4-FFF2-40B4-BE49-F238E27FC236}">
                            <a16:creationId xmlns:a16="http://schemas.microsoft.com/office/drawing/2014/main" id="{FCEB89F3-355D-5B13-62C8-00CFE2622A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67301"/>
                        <a:ext cx="7172" cy="6877"/>
                      </a:xfrm>
                      <a:custGeom>
                        <a:avLst/>
                        <a:gdLst>
                          <a:gd name="connsiteX0" fmla="*/ 5582 w 7172"/>
                          <a:gd name="connsiteY0" fmla="*/ 0 h 6877"/>
                          <a:gd name="connsiteX1" fmla="*/ 0 w 7172"/>
                          <a:gd name="connsiteY1" fmla="*/ 3238 h 6877"/>
                          <a:gd name="connsiteX2" fmla="*/ 0 w 7172"/>
                          <a:gd name="connsiteY2" fmla="*/ 5439 h 6877"/>
                          <a:gd name="connsiteX3" fmla="*/ 4086 w 7172"/>
                          <a:gd name="connsiteY3" fmla="*/ 3000 h 6877"/>
                          <a:gd name="connsiteX4" fmla="*/ 4086 w 7172"/>
                          <a:gd name="connsiteY4" fmla="*/ 6877 h 6877"/>
                          <a:gd name="connsiteX5" fmla="*/ 7172 w 7172"/>
                          <a:gd name="connsiteY5" fmla="*/ 6877 h 6877"/>
                          <a:gd name="connsiteX6" fmla="*/ 5582 w 7172"/>
                          <a:gd name="connsiteY6" fmla="*/ 6010 h 68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77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39"/>
                            </a:lnTo>
                            <a:lnTo>
                              <a:pt x="4086" y="3000"/>
                            </a:lnTo>
                            <a:lnTo>
                              <a:pt x="4086" y="6877"/>
                            </a:lnTo>
                            <a:lnTo>
                              <a:pt x="7172" y="687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2" name="Freeform: Shape 11071">
                        <a:extLst>
                          <a:ext uri="{FF2B5EF4-FFF2-40B4-BE49-F238E27FC236}">
                            <a16:creationId xmlns:a16="http://schemas.microsoft.com/office/drawing/2014/main" id="{4D0C0C8D-5382-732D-5435-54B82748A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58005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3" name="Freeform: Shape 11072">
                        <a:extLst>
                          <a:ext uri="{FF2B5EF4-FFF2-40B4-BE49-F238E27FC236}">
                            <a16:creationId xmlns:a16="http://schemas.microsoft.com/office/drawing/2014/main" id="{AA4E3DA8-0B00-53B8-692A-7D337962F7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47575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2 w 7172"/>
                          <a:gd name="connsiteY5" fmla="*/ 8039 h 8039"/>
                          <a:gd name="connsiteX6" fmla="*/ 5582 w 7172"/>
                          <a:gd name="connsiteY6" fmla="*/ 7172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2" y="8039"/>
                            </a:lnTo>
                            <a:lnTo>
                              <a:pt x="5582" y="71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4" name="Freeform: Shape 11073">
                        <a:extLst>
                          <a:ext uri="{FF2B5EF4-FFF2-40B4-BE49-F238E27FC236}">
                            <a16:creationId xmlns:a16="http://schemas.microsoft.com/office/drawing/2014/main" id="{51FD5ECD-49C3-D985-29DD-69DC705D8F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37812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1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5" name="Freeform: Shape 11074">
                        <a:extLst>
                          <a:ext uri="{FF2B5EF4-FFF2-40B4-BE49-F238E27FC236}">
                            <a16:creationId xmlns:a16="http://schemas.microsoft.com/office/drawing/2014/main" id="{C9E8625C-BB33-6955-6168-4AF911087B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27535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77 h 8401"/>
                          <a:gd name="connsiteX3" fmla="*/ 4086 w 7172"/>
                          <a:gd name="connsiteY3" fmla="*/ 342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6" name="Freeform: Shape 11075">
                        <a:extLst>
                          <a:ext uri="{FF2B5EF4-FFF2-40B4-BE49-F238E27FC236}">
                            <a16:creationId xmlns:a16="http://schemas.microsoft.com/office/drawing/2014/main" id="{FB448E23-FBDB-841A-3385-541B16D20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286" y="2218362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1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7" name="Freeform: Shape 11076">
                        <a:extLst>
                          <a:ext uri="{FF2B5EF4-FFF2-40B4-BE49-F238E27FC236}">
                            <a16:creationId xmlns:a16="http://schemas.microsoft.com/office/drawing/2014/main" id="{4F488DE2-8A60-3932-11DC-CD5084A266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71931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39 h 6886"/>
                          <a:gd name="connsiteX3" fmla="*/ 4086 w 7172"/>
                          <a:gd name="connsiteY3" fmla="*/ 2991 h 6886"/>
                          <a:gd name="connsiteX4" fmla="*/ 4086 w 7172"/>
                          <a:gd name="connsiteY4" fmla="*/ 6887 h 6886"/>
                          <a:gd name="connsiteX5" fmla="*/ 7173 w 7172"/>
                          <a:gd name="connsiteY5" fmla="*/ 6887 h 6886"/>
                          <a:gd name="connsiteX6" fmla="*/ 5582 w 7172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39"/>
                            </a:lnTo>
                            <a:lnTo>
                              <a:pt x="4086" y="2991"/>
                            </a:lnTo>
                            <a:lnTo>
                              <a:pt x="4086" y="6887"/>
                            </a:lnTo>
                            <a:lnTo>
                              <a:pt x="7173" y="6887"/>
                            </a:lnTo>
                            <a:lnTo>
                              <a:pt x="5582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8" name="Freeform: Shape 11077">
                        <a:extLst>
                          <a:ext uri="{FF2B5EF4-FFF2-40B4-BE49-F238E27FC236}">
                            <a16:creationId xmlns:a16="http://schemas.microsoft.com/office/drawing/2014/main" id="{5A6AAB8B-53EF-FA37-465C-1F54C3992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62634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3 w 7172"/>
                          <a:gd name="connsiteY5" fmla="*/ 7420 h 7419"/>
                          <a:gd name="connsiteX6" fmla="*/ 5582 w 7172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3" y="7420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79" name="Freeform: Shape 11078">
                        <a:extLst>
                          <a:ext uri="{FF2B5EF4-FFF2-40B4-BE49-F238E27FC236}">
                            <a16:creationId xmlns:a16="http://schemas.microsoft.com/office/drawing/2014/main" id="{E65D04C3-9862-F69D-A311-035AE12F6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52204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3 w 7172"/>
                          <a:gd name="connsiteY5" fmla="*/ 8039 h 8039"/>
                          <a:gd name="connsiteX6" fmla="*/ 5582 w 717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3" y="8039"/>
                            </a:lnTo>
                            <a:lnTo>
                              <a:pt x="5582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0" name="Freeform: Shape 11079">
                        <a:extLst>
                          <a:ext uri="{FF2B5EF4-FFF2-40B4-BE49-F238E27FC236}">
                            <a16:creationId xmlns:a16="http://schemas.microsoft.com/office/drawing/2014/main" id="{BF06B1EB-DB7D-17A6-FEC4-00972840E4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42441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8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19 h 7896"/>
                          <a:gd name="connsiteX4" fmla="*/ 4086 w 7172"/>
                          <a:gd name="connsiteY4" fmla="*/ 7896 h 7896"/>
                          <a:gd name="connsiteX5" fmla="*/ 7173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896"/>
                            </a:lnTo>
                            <a:lnTo>
                              <a:pt x="7173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1" name="Freeform: Shape 11080">
                        <a:extLst>
                          <a:ext uri="{FF2B5EF4-FFF2-40B4-BE49-F238E27FC236}">
                            <a16:creationId xmlns:a16="http://schemas.microsoft.com/office/drawing/2014/main" id="{B6C0C0F5-2C1E-E07B-985E-A5125E6E2A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32164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77 h 8401"/>
                          <a:gd name="connsiteX3" fmla="*/ 4086 w 7172"/>
                          <a:gd name="connsiteY3" fmla="*/ 3429 h 8401"/>
                          <a:gd name="connsiteX4" fmla="*/ 4086 w 7172"/>
                          <a:gd name="connsiteY4" fmla="*/ 8401 h 8401"/>
                          <a:gd name="connsiteX5" fmla="*/ 7173 w 7172"/>
                          <a:gd name="connsiteY5" fmla="*/ 8401 h 8401"/>
                          <a:gd name="connsiteX6" fmla="*/ 5582 w 7172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401"/>
                            </a:lnTo>
                            <a:lnTo>
                              <a:pt x="7173" y="8401"/>
                            </a:lnTo>
                            <a:lnTo>
                              <a:pt x="5582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82" name="Freeform: Shape 11081">
                        <a:extLst>
                          <a:ext uri="{FF2B5EF4-FFF2-40B4-BE49-F238E27FC236}">
                            <a16:creationId xmlns:a16="http://schemas.microsoft.com/office/drawing/2014/main" id="{A9F1A066-7A58-9617-CCCA-65E2DEB3F2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57266" y="2222991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8 h 6791"/>
                          <a:gd name="connsiteX2" fmla="*/ 0 w 7172"/>
                          <a:gd name="connsiteY2" fmla="*/ 5867 h 6791"/>
                          <a:gd name="connsiteX3" fmla="*/ 4086 w 7172"/>
                          <a:gd name="connsiteY3" fmla="*/ 3419 h 6791"/>
                          <a:gd name="connsiteX4" fmla="*/ 4086 w 7172"/>
                          <a:gd name="connsiteY4" fmla="*/ 6791 h 6791"/>
                          <a:gd name="connsiteX5" fmla="*/ 7173 w 7172"/>
                          <a:gd name="connsiteY5" fmla="*/ 6791 h 6791"/>
                          <a:gd name="connsiteX6" fmla="*/ 5582 w 7172"/>
                          <a:gd name="connsiteY6" fmla="*/ 591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6791"/>
                            </a:lnTo>
                            <a:lnTo>
                              <a:pt x="7173" y="6791"/>
                            </a:lnTo>
                            <a:lnTo>
                              <a:pt x="5582" y="591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09" name="Graphic 7674">
                    <a:extLst>
                      <a:ext uri="{FF2B5EF4-FFF2-40B4-BE49-F238E27FC236}">
                        <a16:creationId xmlns:a16="http://schemas.microsoft.com/office/drawing/2014/main" id="{14174F27-1E4F-09AF-AB02-54CA6B7527E1}"/>
                      </a:ext>
                    </a:extLst>
                  </p:cNvPr>
                  <p:cNvGrpSpPr/>
                  <p:nvPr/>
                </p:nvGrpSpPr>
                <p:grpSpPr>
                  <a:xfrm>
                    <a:off x="1873711" y="3449856"/>
                    <a:ext cx="69453" cy="106090"/>
                    <a:chOff x="16728490" y="2013755"/>
                    <a:chExt cx="77266" cy="118024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750" name="Graphic 7674">
                      <a:extLst>
                        <a:ext uri="{FF2B5EF4-FFF2-40B4-BE49-F238E27FC236}">
                          <a16:creationId xmlns:a16="http://schemas.microsoft.com/office/drawing/2014/main" id="{0F964EC2-9E0A-A479-ECCA-A4008D6090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28490" y="2015479"/>
                      <a:ext cx="74294" cy="112861"/>
                      <a:chOff x="16728490" y="2015479"/>
                      <a:chExt cx="74294" cy="112861"/>
                    </a:xfrm>
                    <a:grpFill/>
                  </p:grpSpPr>
                  <p:sp>
                    <p:nvSpPr>
                      <p:cNvPr id="10988" name="Freeform: Shape 10987">
                        <a:extLst>
                          <a:ext uri="{FF2B5EF4-FFF2-40B4-BE49-F238E27FC236}">
                            <a16:creationId xmlns:a16="http://schemas.microsoft.com/office/drawing/2014/main" id="{29FD4DD8-4A07-EF2E-ED54-9BAC48847C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8490" y="2015479"/>
                        <a:ext cx="74294" cy="112861"/>
                      </a:xfrm>
                      <a:custGeom>
                        <a:avLst/>
                        <a:gdLst>
                          <a:gd name="connsiteX0" fmla="*/ 0 w 74294"/>
                          <a:gd name="connsiteY0" fmla="*/ 112862 h 112861"/>
                          <a:gd name="connsiteX1" fmla="*/ 74295 w 74294"/>
                          <a:gd name="connsiteY1" fmla="*/ 69971 h 112861"/>
                          <a:gd name="connsiteX2" fmla="*/ 74295 w 74294"/>
                          <a:gd name="connsiteY2" fmla="*/ 0 h 112861"/>
                          <a:gd name="connsiteX3" fmla="*/ 0 w 74294"/>
                          <a:gd name="connsiteY3" fmla="*/ 42891 h 11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4294" h="112861">
                            <a:moveTo>
                              <a:pt x="0" y="112862"/>
                            </a:moveTo>
                            <a:lnTo>
                              <a:pt x="74295" y="69971"/>
                            </a:lnTo>
                            <a:lnTo>
                              <a:pt x="74295" y="0"/>
                            </a:lnTo>
                            <a:lnTo>
                              <a:pt x="0" y="4289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9" name="Freeform: Shape 10988">
                        <a:extLst>
                          <a:ext uri="{FF2B5EF4-FFF2-40B4-BE49-F238E27FC236}">
                            <a16:creationId xmlns:a16="http://schemas.microsoft.com/office/drawing/2014/main" id="{264B1A6B-518E-1E6E-07F3-8CB1B189CD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18261"/>
                        <a:ext cx="15201" cy="74885"/>
                      </a:xfrm>
                      <a:custGeom>
                        <a:avLst/>
                        <a:gdLst>
                          <a:gd name="connsiteX0" fmla="*/ 0 w 15201"/>
                          <a:gd name="connsiteY0" fmla="*/ 74886 h 74885"/>
                          <a:gd name="connsiteX1" fmla="*/ 15202 w 15201"/>
                          <a:gd name="connsiteY1" fmla="*/ 66113 h 74885"/>
                          <a:gd name="connsiteX2" fmla="*/ 15202 w 15201"/>
                          <a:gd name="connsiteY2" fmla="*/ 0 h 74885"/>
                          <a:gd name="connsiteX3" fmla="*/ 0 w 15201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74885">
                            <a:moveTo>
                              <a:pt x="0" y="74886"/>
                            </a:moveTo>
                            <a:lnTo>
                              <a:pt x="15202" y="66113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0" name="Freeform: Shape 10989">
                        <a:extLst>
                          <a:ext uri="{FF2B5EF4-FFF2-40B4-BE49-F238E27FC236}">
                            <a16:creationId xmlns:a16="http://schemas.microsoft.com/office/drawing/2014/main" id="{FFBA6804-9186-02E8-247F-40091CE44C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74753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1" name="Freeform: Shape 10990">
                        <a:extLst>
                          <a:ext uri="{FF2B5EF4-FFF2-40B4-BE49-F238E27FC236}">
                            <a16:creationId xmlns:a16="http://schemas.microsoft.com/office/drawing/2014/main" id="{014C3CCC-A030-321D-1620-BB6C64B7C6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74753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2" name="Freeform: Shape 10991">
                        <a:extLst>
                          <a:ext uri="{FF2B5EF4-FFF2-40B4-BE49-F238E27FC236}">
                            <a16:creationId xmlns:a16="http://schemas.microsoft.com/office/drawing/2014/main" id="{7FF29300-E571-298B-9A36-806E681B75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8350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3" name="Freeform: Shape 10992">
                        <a:extLst>
                          <a:ext uri="{FF2B5EF4-FFF2-40B4-BE49-F238E27FC236}">
                            <a16:creationId xmlns:a16="http://schemas.microsoft.com/office/drawing/2014/main" id="{5AEB5BCD-BB64-5CFC-9F4E-650C43FA3F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64943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4" name="Freeform: Shape 10993">
                        <a:extLst>
                          <a:ext uri="{FF2B5EF4-FFF2-40B4-BE49-F238E27FC236}">
                            <a16:creationId xmlns:a16="http://schemas.microsoft.com/office/drawing/2014/main" id="{A28F7EF7-DF2F-352A-2426-DCF915306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55027"/>
                        <a:ext cx="15201" cy="9648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48"/>
                          <a:gd name="connsiteX1" fmla="*/ 0 w 15201"/>
                          <a:gd name="connsiteY1" fmla="*/ 9649 h 9648"/>
                          <a:gd name="connsiteX2" fmla="*/ 0 w 15201"/>
                          <a:gd name="connsiteY2" fmla="*/ 7868 h 9648"/>
                          <a:gd name="connsiteX3" fmla="*/ 13611 w 15201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48">
                            <a:moveTo>
                              <a:pt x="1520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5" name="Freeform: Shape 10994">
                        <a:extLst>
                          <a:ext uri="{FF2B5EF4-FFF2-40B4-BE49-F238E27FC236}">
                            <a16:creationId xmlns:a16="http://schemas.microsoft.com/office/drawing/2014/main" id="{C47E0FA1-416E-101D-54F5-3E35A3642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45264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6" name="Freeform: Shape 10995">
                        <a:extLst>
                          <a:ext uri="{FF2B5EF4-FFF2-40B4-BE49-F238E27FC236}">
                            <a16:creationId xmlns:a16="http://schemas.microsoft.com/office/drawing/2014/main" id="{3897FF7D-1B8A-A1E7-11A4-A02E5151D4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34472"/>
                        <a:ext cx="15201" cy="9648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48"/>
                          <a:gd name="connsiteX1" fmla="*/ 0 w 15201"/>
                          <a:gd name="connsiteY1" fmla="*/ 9649 h 9648"/>
                          <a:gd name="connsiteX2" fmla="*/ 0 w 15201"/>
                          <a:gd name="connsiteY2" fmla="*/ 7868 h 9648"/>
                          <a:gd name="connsiteX3" fmla="*/ 13611 w 15201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48">
                            <a:moveTo>
                              <a:pt x="1520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7" name="Freeform: Shape 10996">
                        <a:extLst>
                          <a:ext uri="{FF2B5EF4-FFF2-40B4-BE49-F238E27FC236}">
                            <a16:creationId xmlns:a16="http://schemas.microsoft.com/office/drawing/2014/main" id="{99D28F84-8047-C276-0C64-CDF52B0BC8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25814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8" name="Freeform: Shape 10997">
                        <a:extLst>
                          <a:ext uri="{FF2B5EF4-FFF2-40B4-BE49-F238E27FC236}">
                            <a16:creationId xmlns:a16="http://schemas.microsoft.com/office/drawing/2014/main" id="{C5020EAE-BB0D-84DB-EA15-65A0DB418A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35349"/>
                        <a:ext cx="15201" cy="10248"/>
                      </a:xfrm>
                      <a:custGeom>
                        <a:avLst/>
                        <a:gdLst>
                          <a:gd name="connsiteX0" fmla="*/ 0 w 15201"/>
                          <a:gd name="connsiteY0" fmla="*/ 10249 h 10248"/>
                          <a:gd name="connsiteX1" fmla="*/ 15202 w 15201"/>
                          <a:gd name="connsiteY1" fmla="*/ 1476 h 10248"/>
                          <a:gd name="connsiteX2" fmla="*/ 15202 w 15201"/>
                          <a:gd name="connsiteY2" fmla="*/ 0 h 10248"/>
                          <a:gd name="connsiteX3" fmla="*/ 0 w 15201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48">
                            <a:moveTo>
                              <a:pt x="0" y="10249"/>
                            </a:moveTo>
                            <a:lnTo>
                              <a:pt x="15202" y="147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99" name="Freeform: Shape 10998">
                        <a:extLst>
                          <a:ext uri="{FF2B5EF4-FFF2-40B4-BE49-F238E27FC236}">
                            <a16:creationId xmlns:a16="http://schemas.microsoft.com/office/drawing/2014/main" id="{CC106F51-07E1-48FD-5F88-0931F653E5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65810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0" name="Freeform: Shape 10999">
                        <a:extLst>
                          <a:ext uri="{FF2B5EF4-FFF2-40B4-BE49-F238E27FC236}">
                            <a16:creationId xmlns:a16="http://schemas.microsoft.com/office/drawing/2014/main" id="{8BC7EF4B-E569-B31D-7AD1-BCD912C16F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55904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1" name="Freeform: Shape 11000">
                        <a:extLst>
                          <a:ext uri="{FF2B5EF4-FFF2-40B4-BE49-F238E27FC236}">
                            <a16:creationId xmlns:a16="http://schemas.microsoft.com/office/drawing/2014/main" id="{5024E88C-7994-B20F-0CD8-BC188D8779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46131"/>
                        <a:ext cx="15201" cy="9744"/>
                      </a:xfrm>
                      <a:custGeom>
                        <a:avLst/>
                        <a:gdLst>
                          <a:gd name="connsiteX0" fmla="*/ 0 w 15201"/>
                          <a:gd name="connsiteY0" fmla="*/ 9744 h 9744"/>
                          <a:gd name="connsiteX1" fmla="*/ 15202 w 15201"/>
                          <a:gd name="connsiteY1" fmla="*/ 972 h 9744"/>
                          <a:gd name="connsiteX2" fmla="*/ 15202 w 15201"/>
                          <a:gd name="connsiteY2" fmla="*/ 0 h 9744"/>
                          <a:gd name="connsiteX3" fmla="*/ 0 w 15201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44">
                            <a:moveTo>
                              <a:pt x="0" y="9744"/>
                            </a:moveTo>
                            <a:lnTo>
                              <a:pt x="15202" y="97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2" name="Freeform: Shape 11001">
                        <a:extLst>
                          <a:ext uri="{FF2B5EF4-FFF2-40B4-BE49-F238E27FC236}">
                            <a16:creationId xmlns:a16="http://schemas.microsoft.com/office/drawing/2014/main" id="{80D8E05E-AFA3-B1C6-1A3B-3C1C5F551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40968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3" name="Freeform: Shape 11002">
                        <a:extLst>
                          <a:ext uri="{FF2B5EF4-FFF2-40B4-BE49-F238E27FC236}">
                            <a16:creationId xmlns:a16="http://schemas.microsoft.com/office/drawing/2014/main" id="{4EC09E4D-14EA-2072-7FAA-CCD3E9AA10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31796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7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7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4" name="Freeform: Shape 11003">
                        <a:extLst>
                          <a:ext uri="{FF2B5EF4-FFF2-40B4-BE49-F238E27FC236}">
                            <a16:creationId xmlns:a16="http://schemas.microsoft.com/office/drawing/2014/main" id="{2B679CC6-D25E-82B2-C13F-ED12BEA019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22404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5" name="Freeform: Shape 11004">
                        <a:extLst>
                          <a:ext uri="{FF2B5EF4-FFF2-40B4-BE49-F238E27FC236}">
                            <a16:creationId xmlns:a16="http://schemas.microsoft.com/office/drawing/2014/main" id="{6E9FD591-6BA2-51D8-64EF-8575E85E91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51246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6" name="Freeform: Shape 11005">
                        <a:extLst>
                          <a:ext uri="{FF2B5EF4-FFF2-40B4-BE49-F238E27FC236}">
                            <a16:creationId xmlns:a16="http://schemas.microsoft.com/office/drawing/2014/main" id="{5E40C5AA-EDCE-FB22-B6B4-F5A6407D61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61009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7" name="Freeform: Shape 11006">
                        <a:extLst>
                          <a:ext uri="{FF2B5EF4-FFF2-40B4-BE49-F238E27FC236}">
                            <a16:creationId xmlns:a16="http://schemas.microsoft.com/office/drawing/2014/main" id="{C6D12D02-4D7C-F502-FBFD-EC51F3A5E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71439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8" name="Freeform: Shape 11007">
                        <a:extLst>
                          <a:ext uri="{FF2B5EF4-FFF2-40B4-BE49-F238E27FC236}">
                            <a16:creationId xmlns:a16="http://schemas.microsoft.com/office/drawing/2014/main" id="{27E9ADC1-7833-6CCD-A4BB-13F03F2AD0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3279" y="2080735"/>
                        <a:ext cx="838" cy="8267"/>
                      </a:xfrm>
                      <a:custGeom>
                        <a:avLst/>
                        <a:gdLst>
                          <a:gd name="connsiteX0" fmla="*/ 838 w 838"/>
                          <a:gd name="connsiteY0" fmla="*/ 7782 h 8267"/>
                          <a:gd name="connsiteX1" fmla="*/ 838 w 838"/>
                          <a:gd name="connsiteY1" fmla="*/ 0 h 8267"/>
                          <a:gd name="connsiteX2" fmla="*/ 0 w 838"/>
                          <a:gd name="connsiteY2" fmla="*/ 486 h 8267"/>
                          <a:gd name="connsiteX3" fmla="*/ 0 w 838"/>
                          <a:gd name="connsiteY3" fmla="*/ 8268 h 8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67">
                            <a:moveTo>
                              <a:pt x="838" y="7782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09" name="Freeform: Shape 11008">
                        <a:extLst>
                          <a:ext uri="{FF2B5EF4-FFF2-40B4-BE49-F238E27FC236}">
                            <a16:creationId xmlns:a16="http://schemas.microsoft.com/office/drawing/2014/main" id="{EA17200F-4688-3044-0A42-8A3BDF9E7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26681"/>
                        <a:ext cx="15201" cy="9744"/>
                      </a:xfrm>
                      <a:custGeom>
                        <a:avLst/>
                        <a:gdLst>
                          <a:gd name="connsiteX0" fmla="*/ 0 w 15201"/>
                          <a:gd name="connsiteY0" fmla="*/ 9744 h 9744"/>
                          <a:gd name="connsiteX1" fmla="*/ 15202 w 15201"/>
                          <a:gd name="connsiteY1" fmla="*/ 962 h 9744"/>
                          <a:gd name="connsiteX2" fmla="*/ 15202 w 15201"/>
                          <a:gd name="connsiteY2" fmla="*/ 0 h 9744"/>
                          <a:gd name="connsiteX3" fmla="*/ 0 w 15201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44">
                            <a:moveTo>
                              <a:pt x="0" y="9744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0" name="Freeform: Shape 11009">
                        <a:extLst>
                          <a:ext uri="{FF2B5EF4-FFF2-40B4-BE49-F238E27FC236}">
                            <a16:creationId xmlns:a16="http://schemas.microsoft.com/office/drawing/2014/main" id="{B07EF128-EF74-3C53-E58E-E60C04D92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75620"/>
                        <a:ext cx="15201" cy="9744"/>
                      </a:xfrm>
                      <a:custGeom>
                        <a:avLst/>
                        <a:gdLst>
                          <a:gd name="connsiteX0" fmla="*/ 0 w 15201"/>
                          <a:gd name="connsiteY0" fmla="*/ 9744 h 9744"/>
                          <a:gd name="connsiteX1" fmla="*/ 15202 w 15201"/>
                          <a:gd name="connsiteY1" fmla="*/ 972 h 9744"/>
                          <a:gd name="connsiteX2" fmla="*/ 15202 w 15201"/>
                          <a:gd name="connsiteY2" fmla="*/ 0 h 9744"/>
                          <a:gd name="connsiteX3" fmla="*/ 0 w 15201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44">
                            <a:moveTo>
                              <a:pt x="0" y="9744"/>
                            </a:moveTo>
                            <a:lnTo>
                              <a:pt x="15202" y="97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1" name="Freeform: Shape 11010">
                        <a:extLst>
                          <a:ext uri="{FF2B5EF4-FFF2-40B4-BE49-F238E27FC236}">
                            <a16:creationId xmlns:a16="http://schemas.microsoft.com/office/drawing/2014/main" id="{8C0136D5-CDB6-767D-F0F3-3A7E4116DA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71925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2" name="Freeform: Shape 11011">
                        <a:extLst>
                          <a:ext uri="{FF2B5EF4-FFF2-40B4-BE49-F238E27FC236}">
                            <a16:creationId xmlns:a16="http://schemas.microsoft.com/office/drawing/2014/main" id="{D730413D-295D-8875-ABCE-6EA2DCD94E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81221"/>
                        <a:ext cx="1590" cy="778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81"/>
                          <a:gd name="connsiteX1" fmla="*/ 1591 w 1590"/>
                          <a:gd name="connsiteY1" fmla="*/ 7782 h 7781"/>
                          <a:gd name="connsiteX2" fmla="*/ 0 w 1590"/>
                          <a:gd name="connsiteY2" fmla="*/ 6915 h 7781"/>
                          <a:gd name="connsiteX3" fmla="*/ 0 w 1590"/>
                          <a:gd name="connsiteY3" fmla="*/ 895 h 7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81">
                            <a:moveTo>
                              <a:pt x="1591" y="0"/>
                            </a:moveTo>
                            <a:lnTo>
                              <a:pt x="1591" y="7782"/>
                            </a:lnTo>
                            <a:lnTo>
                              <a:pt x="0" y="6915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3" name="Freeform: Shape 11012">
                        <a:extLst>
                          <a:ext uri="{FF2B5EF4-FFF2-40B4-BE49-F238E27FC236}">
                            <a16:creationId xmlns:a16="http://schemas.microsoft.com/office/drawing/2014/main" id="{55BF913A-2DCC-A442-25AC-C6FDEB7583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22890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4" name="Freeform: Shape 11013">
                        <a:extLst>
                          <a:ext uri="{FF2B5EF4-FFF2-40B4-BE49-F238E27FC236}">
                            <a16:creationId xmlns:a16="http://schemas.microsoft.com/office/drawing/2014/main" id="{3D480ECE-71DB-29F3-B0EE-B7F4186598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32272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5" name="Freeform: Shape 11014">
                        <a:extLst>
                          <a:ext uri="{FF2B5EF4-FFF2-40B4-BE49-F238E27FC236}">
                            <a16:creationId xmlns:a16="http://schemas.microsoft.com/office/drawing/2014/main" id="{352B1E72-C1D8-3B3B-983E-ACEC1E4212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6149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6" name="Freeform: Shape 11015">
                        <a:extLst>
                          <a:ext uri="{FF2B5EF4-FFF2-40B4-BE49-F238E27FC236}">
                            <a16:creationId xmlns:a16="http://schemas.microsoft.com/office/drawing/2014/main" id="{842DE849-136F-C29E-8D69-4557E44334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5173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7" name="Freeform: Shape 11016">
                        <a:extLst>
                          <a:ext uri="{FF2B5EF4-FFF2-40B4-BE49-F238E27FC236}">
                            <a16:creationId xmlns:a16="http://schemas.microsoft.com/office/drawing/2014/main" id="{20F466A1-3EFA-73DB-CB25-9DDEAD7D1E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41454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8" name="Freeform: Shape 11017">
                        <a:extLst>
                          <a:ext uri="{FF2B5EF4-FFF2-40B4-BE49-F238E27FC236}">
                            <a16:creationId xmlns:a16="http://schemas.microsoft.com/office/drawing/2014/main" id="{CE939F25-952C-4661-1997-79AB6A1307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67295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19" name="Freeform: Shape 11018">
                        <a:extLst>
                          <a:ext uri="{FF2B5EF4-FFF2-40B4-BE49-F238E27FC236}">
                            <a16:creationId xmlns:a16="http://schemas.microsoft.com/office/drawing/2014/main" id="{5D97C2BE-5045-1431-C107-513B758FF6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76592"/>
                        <a:ext cx="1590" cy="778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81"/>
                          <a:gd name="connsiteX1" fmla="*/ 1591 w 1590"/>
                          <a:gd name="connsiteY1" fmla="*/ 7782 h 7781"/>
                          <a:gd name="connsiteX2" fmla="*/ 0 w 1590"/>
                          <a:gd name="connsiteY2" fmla="*/ 6915 h 7781"/>
                          <a:gd name="connsiteX3" fmla="*/ 0 w 1590"/>
                          <a:gd name="connsiteY3" fmla="*/ 905 h 7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81">
                            <a:moveTo>
                              <a:pt x="1591" y="0"/>
                            </a:moveTo>
                            <a:lnTo>
                              <a:pt x="1591" y="7782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20" name="Freeform: Shape 11019">
                        <a:extLst>
                          <a:ext uri="{FF2B5EF4-FFF2-40B4-BE49-F238E27FC236}">
                            <a16:creationId xmlns:a16="http://schemas.microsoft.com/office/drawing/2014/main" id="{2E7D3CDA-CB14-1DD4-2441-9EA60F365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18261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21" name="Freeform: Shape 11020">
                        <a:extLst>
                          <a:ext uri="{FF2B5EF4-FFF2-40B4-BE49-F238E27FC236}">
                            <a16:creationId xmlns:a16="http://schemas.microsoft.com/office/drawing/2014/main" id="{CDC65EFE-283D-CC6C-4E09-93DD70CB02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27643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22" name="Freeform: Shape 11021">
                        <a:extLst>
                          <a:ext uri="{FF2B5EF4-FFF2-40B4-BE49-F238E27FC236}">
                            <a16:creationId xmlns:a16="http://schemas.microsoft.com/office/drawing/2014/main" id="{5B1C0A79-B42F-B853-8A79-183AC79EA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56866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23" name="Freeform: Shape 11022">
                        <a:extLst>
                          <a:ext uri="{FF2B5EF4-FFF2-40B4-BE49-F238E27FC236}">
                            <a16:creationId xmlns:a16="http://schemas.microsoft.com/office/drawing/2014/main" id="{F34E0DD1-99FF-7D11-F4EE-AEE0EC094C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4710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1024" name="Freeform: Shape 11023">
                        <a:extLst>
                          <a:ext uri="{FF2B5EF4-FFF2-40B4-BE49-F238E27FC236}">
                            <a16:creationId xmlns:a16="http://schemas.microsoft.com/office/drawing/2014/main" id="{758C270B-25BE-C0F0-0451-C12FDC6118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9709" y="2036825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751" name="Graphic 7674">
                      <a:extLst>
                        <a:ext uri="{FF2B5EF4-FFF2-40B4-BE49-F238E27FC236}">
                          <a16:creationId xmlns:a16="http://schemas.microsoft.com/office/drawing/2014/main" id="{15E871A9-C190-6E3A-357B-186F366BE2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78087" y="2022890"/>
                      <a:ext cx="15192" cy="74885"/>
                      <a:chOff x="16778087" y="2022890"/>
                      <a:chExt cx="15192" cy="74885"/>
                    </a:xfrm>
                    <a:grpFill/>
                  </p:grpSpPr>
                  <p:sp>
                    <p:nvSpPr>
                      <p:cNvPr id="10952" name="Freeform: Shape 10951">
                        <a:extLst>
                          <a:ext uri="{FF2B5EF4-FFF2-40B4-BE49-F238E27FC236}">
                            <a16:creationId xmlns:a16="http://schemas.microsoft.com/office/drawing/2014/main" id="{E824C2DB-AA9F-9F13-5328-10154C8A64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22890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3" name="Freeform: Shape 10952">
                        <a:extLst>
                          <a:ext uri="{FF2B5EF4-FFF2-40B4-BE49-F238E27FC236}">
                            <a16:creationId xmlns:a16="http://schemas.microsoft.com/office/drawing/2014/main" id="{BF9264D3-2DF9-AF72-1A57-0FDA67353D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7938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4" name="Freeform: Shape 10953">
                        <a:extLst>
                          <a:ext uri="{FF2B5EF4-FFF2-40B4-BE49-F238E27FC236}">
                            <a16:creationId xmlns:a16="http://schemas.microsoft.com/office/drawing/2014/main" id="{DF6B4D9E-526B-6071-AEB1-91FFAF5260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7938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5" name="Freeform: Shape 10954">
                        <a:extLst>
                          <a:ext uri="{FF2B5EF4-FFF2-40B4-BE49-F238E27FC236}">
                            <a16:creationId xmlns:a16="http://schemas.microsoft.com/office/drawing/2014/main" id="{C16B0C2F-1FF5-7ED6-F2CD-4F1C7A928E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8813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6" name="Freeform: Shape 10955">
                        <a:extLst>
                          <a:ext uri="{FF2B5EF4-FFF2-40B4-BE49-F238E27FC236}">
                            <a16:creationId xmlns:a16="http://schemas.microsoft.com/office/drawing/2014/main" id="{737B235F-B7EB-B7EC-14E5-18FF97E7E6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6957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7" name="Freeform: Shape 10956">
                        <a:extLst>
                          <a:ext uri="{FF2B5EF4-FFF2-40B4-BE49-F238E27FC236}">
                            <a16:creationId xmlns:a16="http://schemas.microsoft.com/office/drawing/2014/main" id="{91FB3315-4582-4BE9-D973-B66A8E2A38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5965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8" name="Freeform: Shape 10957">
                        <a:extLst>
                          <a:ext uri="{FF2B5EF4-FFF2-40B4-BE49-F238E27FC236}">
                            <a16:creationId xmlns:a16="http://schemas.microsoft.com/office/drawing/2014/main" id="{290DF8A6-AB5B-2E99-9BBC-B4E62A863B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4989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9" name="Freeform: Shape 10958">
                        <a:extLst>
                          <a:ext uri="{FF2B5EF4-FFF2-40B4-BE49-F238E27FC236}">
                            <a16:creationId xmlns:a16="http://schemas.microsoft.com/office/drawing/2014/main" id="{44FD8A56-3CA2-2F0D-BEFB-133AC69E3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39101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0" name="Freeform: Shape 10959">
                        <a:extLst>
                          <a:ext uri="{FF2B5EF4-FFF2-40B4-BE49-F238E27FC236}">
                            <a16:creationId xmlns:a16="http://schemas.microsoft.com/office/drawing/2014/main" id="{015396FF-238F-1F61-9550-1163D70F29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3044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1" name="Freeform: Shape 10960">
                        <a:extLst>
                          <a:ext uri="{FF2B5EF4-FFF2-40B4-BE49-F238E27FC236}">
                            <a16:creationId xmlns:a16="http://schemas.microsoft.com/office/drawing/2014/main" id="{A8FDFAC9-4BB6-715D-30A8-8E7DD0F197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39978"/>
                        <a:ext cx="15192" cy="10248"/>
                      </a:xfrm>
                      <a:custGeom>
                        <a:avLst/>
                        <a:gdLst>
                          <a:gd name="connsiteX0" fmla="*/ 0 w 15192"/>
                          <a:gd name="connsiteY0" fmla="*/ 10249 h 10248"/>
                          <a:gd name="connsiteX1" fmla="*/ 15192 w 15192"/>
                          <a:gd name="connsiteY1" fmla="*/ 1476 h 10248"/>
                          <a:gd name="connsiteX2" fmla="*/ 15192 w 15192"/>
                          <a:gd name="connsiteY2" fmla="*/ 0 h 10248"/>
                          <a:gd name="connsiteX3" fmla="*/ 0 w 15192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48">
                            <a:moveTo>
                              <a:pt x="0" y="10249"/>
                            </a:moveTo>
                            <a:lnTo>
                              <a:pt x="15192" y="147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2" name="Freeform: Shape 10961">
                        <a:extLst>
                          <a:ext uri="{FF2B5EF4-FFF2-40B4-BE49-F238E27FC236}">
                            <a16:creationId xmlns:a16="http://schemas.microsoft.com/office/drawing/2014/main" id="{279102C0-066C-2820-4C84-239DEC1FFB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70439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3" name="Freeform: Shape 10962">
                        <a:extLst>
                          <a:ext uri="{FF2B5EF4-FFF2-40B4-BE49-F238E27FC236}">
                            <a16:creationId xmlns:a16="http://schemas.microsoft.com/office/drawing/2014/main" id="{E3EFB396-5143-C17D-8F52-4E26A580E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60533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6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4" name="Freeform: Shape 10963">
                        <a:extLst>
                          <a:ext uri="{FF2B5EF4-FFF2-40B4-BE49-F238E27FC236}">
                            <a16:creationId xmlns:a16="http://schemas.microsoft.com/office/drawing/2014/main" id="{141E6D31-CCE0-84A0-23D0-9E58CE5231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50760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5" name="Freeform: Shape 10964">
                        <a:extLst>
                          <a:ext uri="{FF2B5EF4-FFF2-40B4-BE49-F238E27FC236}">
                            <a16:creationId xmlns:a16="http://schemas.microsoft.com/office/drawing/2014/main" id="{5E520A05-E89F-B011-0B3F-17D2C59BEB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45598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6" name="Freeform: Shape 10965">
                        <a:extLst>
                          <a:ext uri="{FF2B5EF4-FFF2-40B4-BE49-F238E27FC236}">
                            <a16:creationId xmlns:a16="http://schemas.microsoft.com/office/drawing/2014/main" id="{F0B8387D-1D75-A192-ADF6-4D815ED53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36425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7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7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7" name="Freeform: Shape 10966">
                        <a:extLst>
                          <a:ext uri="{FF2B5EF4-FFF2-40B4-BE49-F238E27FC236}">
                            <a16:creationId xmlns:a16="http://schemas.microsoft.com/office/drawing/2014/main" id="{F3875167-5DF4-E5B3-1A89-ED948908D4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27033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8" name="Freeform: Shape 10967">
                        <a:extLst>
                          <a:ext uri="{FF2B5EF4-FFF2-40B4-BE49-F238E27FC236}">
                            <a16:creationId xmlns:a16="http://schemas.microsoft.com/office/drawing/2014/main" id="{862239CF-98FB-CA76-F7CC-864391CB16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55875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69" name="Freeform: Shape 10968">
                        <a:extLst>
                          <a:ext uri="{FF2B5EF4-FFF2-40B4-BE49-F238E27FC236}">
                            <a16:creationId xmlns:a16="http://schemas.microsoft.com/office/drawing/2014/main" id="{A3255F49-6CB0-951D-8439-A7CC099288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65638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0" name="Freeform: Shape 10969">
                        <a:extLst>
                          <a:ext uri="{FF2B5EF4-FFF2-40B4-BE49-F238E27FC236}">
                            <a16:creationId xmlns:a16="http://schemas.microsoft.com/office/drawing/2014/main" id="{5CA8DA6E-8283-1B4D-D20A-5123356B5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76068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1" name="Freeform: Shape 10970">
                        <a:extLst>
                          <a:ext uri="{FF2B5EF4-FFF2-40B4-BE49-F238E27FC236}">
                            <a16:creationId xmlns:a16="http://schemas.microsoft.com/office/drawing/2014/main" id="{FDD9B9D6-5D24-5F82-3AED-6E173C566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5259" y="2085364"/>
                        <a:ext cx="838" cy="8267"/>
                      </a:xfrm>
                      <a:custGeom>
                        <a:avLst/>
                        <a:gdLst>
                          <a:gd name="connsiteX0" fmla="*/ 838 w 838"/>
                          <a:gd name="connsiteY0" fmla="*/ 7782 h 8267"/>
                          <a:gd name="connsiteX1" fmla="*/ 838 w 838"/>
                          <a:gd name="connsiteY1" fmla="*/ 0 h 8267"/>
                          <a:gd name="connsiteX2" fmla="*/ 0 w 838"/>
                          <a:gd name="connsiteY2" fmla="*/ 476 h 8267"/>
                          <a:gd name="connsiteX3" fmla="*/ 0 w 838"/>
                          <a:gd name="connsiteY3" fmla="*/ 8268 h 8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67">
                            <a:moveTo>
                              <a:pt x="838" y="7782"/>
                            </a:moveTo>
                            <a:lnTo>
                              <a:pt x="838" y="0"/>
                            </a:lnTo>
                            <a:lnTo>
                              <a:pt x="0" y="476"/>
                            </a:lnTo>
                            <a:lnTo>
                              <a:pt x="0" y="8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2" name="Freeform: Shape 10971">
                        <a:extLst>
                          <a:ext uri="{FF2B5EF4-FFF2-40B4-BE49-F238E27FC236}">
                            <a16:creationId xmlns:a16="http://schemas.microsoft.com/office/drawing/2014/main" id="{790F7219-F43A-0672-1732-30352CC27B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31310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3" name="Freeform: Shape 10972">
                        <a:extLst>
                          <a:ext uri="{FF2B5EF4-FFF2-40B4-BE49-F238E27FC236}">
                            <a16:creationId xmlns:a16="http://schemas.microsoft.com/office/drawing/2014/main" id="{A89C4820-6281-8B91-A02D-33A3DB1586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80249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4" name="Freeform: Shape 10973">
                        <a:extLst>
                          <a:ext uri="{FF2B5EF4-FFF2-40B4-BE49-F238E27FC236}">
                            <a16:creationId xmlns:a16="http://schemas.microsoft.com/office/drawing/2014/main" id="{DCD1E86A-7044-FCB6-DA27-C0A1E967FB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7655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5" name="Freeform: Shape 10974">
                        <a:extLst>
                          <a:ext uri="{FF2B5EF4-FFF2-40B4-BE49-F238E27FC236}">
                            <a16:creationId xmlns:a16="http://schemas.microsoft.com/office/drawing/2014/main" id="{6B004349-6441-C559-8993-E51B38FC8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85841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6" name="Freeform: Shape 10975">
                        <a:extLst>
                          <a:ext uri="{FF2B5EF4-FFF2-40B4-BE49-F238E27FC236}">
                            <a16:creationId xmlns:a16="http://schemas.microsoft.com/office/drawing/2014/main" id="{890CA7EC-DAB7-229E-3BC9-B0215337C6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2751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7" name="Freeform: Shape 10976">
                        <a:extLst>
                          <a:ext uri="{FF2B5EF4-FFF2-40B4-BE49-F238E27FC236}">
                            <a16:creationId xmlns:a16="http://schemas.microsoft.com/office/drawing/2014/main" id="{DAA2FE24-3009-9768-A478-7083CB4283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36901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8" name="Freeform: Shape 10977">
                        <a:extLst>
                          <a:ext uri="{FF2B5EF4-FFF2-40B4-BE49-F238E27FC236}">
                            <a16:creationId xmlns:a16="http://schemas.microsoft.com/office/drawing/2014/main" id="{25D14365-CE8B-E04C-22C6-AFFBD9EED6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66124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79" name="Freeform: Shape 10978">
                        <a:extLst>
                          <a:ext uri="{FF2B5EF4-FFF2-40B4-BE49-F238E27FC236}">
                            <a16:creationId xmlns:a16="http://schemas.microsoft.com/office/drawing/2014/main" id="{DF78458D-9767-618B-379D-74236940B6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5636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0" name="Freeform: Shape 10979">
                        <a:extLst>
                          <a:ext uri="{FF2B5EF4-FFF2-40B4-BE49-F238E27FC236}">
                            <a16:creationId xmlns:a16="http://schemas.microsoft.com/office/drawing/2014/main" id="{2608B019-2886-0095-F1A7-D2A1FE0CFF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4608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1" name="Freeform: Shape 10980">
                        <a:extLst>
                          <a:ext uri="{FF2B5EF4-FFF2-40B4-BE49-F238E27FC236}">
                            <a16:creationId xmlns:a16="http://schemas.microsoft.com/office/drawing/2014/main" id="{4E03BBAE-2474-E090-5015-C8F4F83FBD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71925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58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5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2" name="Freeform: Shape 10981">
                        <a:extLst>
                          <a:ext uri="{FF2B5EF4-FFF2-40B4-BE49-F238E27FC236}">
                            <a16:creationId xmlns:a16="http://schemas.microsoft.com/office/drawing/2014/main" id="{97D81668-5441-73D4-A9B5-4939FF11F7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81221"/>
                        <a:ext cx="1590" cy="778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81"/>
                          <a:gd name="connsiteX1" fmla="*/ 1591 w 1590"/>
                          <a:gd name="connsiteY1" fmla="*/ 7782 h 7781"/>
                          <a:gd name="connsiteX2" fmla="*/ 0 w 1590"/>
                          <a:gd name="connsiteY2" fmla="*/ 6915 h 7781"/>
                          <a:gd name="connsiteX3" fmla="*/ 0 w 1590"/>
                          <a:gd name="connsiteY3" fmla="*/ 895 h 7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81">
                            <a:moveTo>
                              <a:pt x="1591" y="0"/>
                            </a:moveTo>
                            <a:lnTo>
                              <a:pt x="1591" y="7782"/>
                            </a:lnTo>
                            <a:lnTo>
                              <a:pt x="0" y="6915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3" name="Freeform: Shape 10982">
                        <a:extLst>
                          <a:ext uri="{FF2B5EF4-FFF2-40B4-BE49-F238E27FC236}">
                            <a16:creationId xmlns:a16="http://schemas.microsoft.com/office/drawing/2014/main" id="{014035FA-B0E6-E286-3A13-4F434C347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22890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4" name="Freeform: Shape 10983">
                        <a:extLst>
                          <a:ext uri="{FF2B5EF4-FFF2-40B4-BE49-F238E27FC236}">
                            <a16:creationId xmlns:a16="http://schemas.microsoft.com/office/drawing/2014/main" id="{FB84C2CA-0079-4936-459A-2C262D26B7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32272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5" name="Freeform: Shape 10984">
                        <a:extLst>
                          <a:ext uri="{FF2B5EF4-FFF2-40B4-BE49-F238E27FC236}">
                            <a16:creationId xmlns:a16="http://schemas.microsoft.com/office/drawing/2014/main" id="{B7F39A01-F34C-4B46-4980-14CCFFB99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61495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6" name="Freeform: Shape 10985">
                        <a:extLst>
                          <a:ext uri="{FF2B5EF4-FFF2-40B4-BE49-F238E27FC236}">
                            <a16:creationId xmlns:a16="http://schemas.microsoft.com/office/drawing/2014/main" id="{5A1F262F-85C2-9BC6-2048-781E1D88DB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51732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87" name="Freeform: Shape 10986">
                        <a:extLst>
                          <a:ext uri="{FF2B5EF4-FFF2-40B4-BE49-F238E27FC236}">
                            <a16:creationId xmlns:a16="http://schemas.microsoft.com/office/drawing/2014/main" id="{65089500-060C-560C-15C2-5B737C1989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91689" y="2041454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752" name="Graphic 7674">
                      <a:extLst>
                        <a:ext uri="{FF2B5EF4-FFF2-40B4-BE49-F238E27FC236}">
                          <a16:creationId xmlns:a16="http://schemas.microsoft.com/office/drawing/2014/main" id="{195AFD4D-F6FC-5587-4D4C-CD9CC78314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70067" y="2027519"/>
                      <a:ext cx="15192" cy="74885"/>
                      <a:chOff x="16770067" y="2027519"/>
                      <a:chExt cx="15192" cy="74885"/>
                    </a:xfrm>
                    <a:grpFill/>
                  </p:grpSpPr>
                  <p:sp>
                    <p:nvSpPr>
                      <p:cNvPr id="10916" name="Freeform: Shape 10915">
                        <a:extLst>
                          <a:ext uri="{FF2B5EF4-FFF2-40B4-BE49-F238E27FC236}">
                            <a16:creationId xmlns:a16="http://schemas.microsoft.com/office/drawing/2014/main" id="{4896D341-B23F-5B14-7594-CC891D4D23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27519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7" name="Freeform: Shape 10916">
                        <a:extLst>
                          <a:ext uri="{FF2B5EF4-FFF2-40B4-BE49-F238E27FC236}">
                            <a16:creationId xmlns:a16="http://schemas.microsoft.com/office/drawing/2014/main" id="{84C71F86-9826-8071-BF74-66150BFD4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8401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8" name="Freeform: Shape 10917">
                        <a:extLst>
                          <a:ext uri="{FF2B5EF4-FFF2-40B4-BE49-F238E27FC236}">
                            <a16:creationId xmlns:a16="http://schemas.microsoft.com/office/drawing/2014/main" id="{EAE0210B-9C1C-1B52-2ECA-5AE9559EE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8401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9" name="Freeform: Shape 10918">
                        <a:extLst>
                          <a:ext uri="{FF2B5EF4-FFF2-40B4-BE49-F238E27FC236}">
                            <a16:creationId xmlns:a16="http://schemas.microsoft.com/office/drawing/2014/main" id="{35E6C971-7B00-6197-FE36-997B29ECA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9276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0" name="Freeform: Shape 10919">
                        <a:extLst>
                          <a:ext uri="{FF2B5EF4-FFF2-40B4-BE49-F238E27FC236}">
                            <a16:creationId xmlns:a16="http://schemas.microsoft.com/office/drawing/2014/main" id="{5C259862-D579-9B23-D5F2-E05ACCB8B9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7420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1" name="Freeform: Shape 10920">
                        <a:extLst>
                          <a:ext uri="{FF2B5EF4-FFF2-40B4-BE49-F238E27FC236}">
                            <a16:creationId xmlns:a16="http://schemas.microsoft.com/office/drawing/2014/main" id="{6DCD881C-7EC0-5406-91D7-51E275F0B3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64286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2" name="Freeform: Shape 10921">
                        <a:extLst>
                          <a:ext uri="{FF2B5EF4-FFF2-40B4-BE49-F238E27FC236}">
                            <a16:creationId xmlns:a16="http://schemas.microsoft.com/office/drawing/2014/main" id="{990EF807-1F98-1D4C-EC51-C56A9F575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5452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3" name="Freeform: Shape 10922">
                        <a:extLst>
                          <a:ext uri="{FF2B5EF4-FFF2-40B4-BE49-F238E27FC236}">
                            <a16:creationId xmlns:a16="http://schemas.microsoft.com/office/drawing/2014/main" id="{392ACF33-EDEB-DAF4-6D02-72B3828F1D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43731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4" name="Freeform: Shape 10923">
                        <a:extLst>
                          <a:ext uri="{FF2B5EF4-FFF2-40B4-BE49-F238E27FC236}">
                            <a16:creationId xmlns:a16="http://schemas.microsoft.com/office/drawing/2014/main" id="{344E156C-B775-A29E-98E9-CA78195F50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3507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5" name="Freeform: Shape 10924">
                        <a:extLst>
                          <a:ext uri="{FF2B5EF4-FFF2-40B4-BE49-F238E27FC236}">
                            <a16:creationId xmlns:a16="http://schemas.microsoft.com/office/drawing/2014/main" id="{2C47C598-14AE-B7C8-EE06-BF870695C0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44607"/>
                        <a:ext cx="15192" cy="10248"/>
                      </a:xfrm>
                      <a:custGeom>
                        <a:avLst/>
                        <a:gdLst>
                          <a:gd name="connsiteX0" fmla="*/ 0 w 15192"/>
                          <a:gd name="connsiteY0" fmla="*/ 10249 h 10248"/>
                          <a:gd name="connsiteX1" fmla="*/ 15192 w 15192"/>
                          <a:gd name="connsiteY1" fmla="*/ 1476 h 10248"/>
                          <a:gd name="connsiteX2" fmla="*/ 15192 w 15192"/>
                          <a:gd name="connsiteY2" fmla="*/ 0 h 10248"/>
                          <a:gd name="connsiteX3" fmla="*/ 0 w 15192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48">
                            <a:moveTo>
                              <a:pt x="0" y="10249"/>
                            </a:moveTo>
                            <a:lnTo>
                              <a:pt x="15192" y="147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6" name="Freeform: Shape 10925">
                        <a:extLst>
                          <a:ext uri="{FF2B5EF4-FFF2-40B4-BE49-F238E27FC236}">
                            <a16:creationId xmlns:a16="http://schemas.microsoft.com/office/drawing/2014/main" id="{C6EC8287-976F-FC35-11AB-E06EC2EDD6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75068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7" name="Freeform: Shape 10926">
                        <a:extLst>
                          <a:ext uri="{FF2B5EF4-FFF2-40B4-BE49-F238E27FC236}">
                            <a16:creationId xmlns:a16="http://schemas.microsoft.com/office/drawing/2014/main" id="{F8E1E4B3-6CBC-6A8C-A547-6EB3CDF330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65162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6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8" name="Freeform: Shape 10927">
                        <a:extLst>
                          <a:ext uri="{FF2B5EF4-FFF2-40B4-BE49-F238E27FC236}">
                            <a16:creationId xmlns:a16="http://schemas.microsoft.com/office/drawing/2014/main" id="{5D0D20D8-CF11-4CBF-1755-A6E1AEA4B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55389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29" name="Freeform: Shape 10928">
                        <a:extLst>
                          <a:ext uri="{FF2B5EF4-FFF2-40B4-BE49-F238E27FC236}">
                            <a16:creationId xmlns:a16="http://schemas.microsoft.com/office/drawing/2014/main" id="{952A871A-5B38-F225-993D-8038BA8AA4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50227"/>
                        <a:ext cx="847" cy="9791"/>
                      </a:xfrm>
                      <a:custGeom>
                        <a:avLst/>
                        <a:gdLst>
                          <a:gd name="connsiteX0" fmla="*/ 848 w 847"/>
                          <a:gd name="connsiteY0" fmla="*/ 9306 h 9791"/>
                          <a:gd name="connsiteX1" fmla="*/ 848 w 847"/>
                          <a:gd name="connsiteY1" fmla="*/ 0 h 9791"/>
                          <a:gd name="connsiteX2" fmla="*/ 0 w 847"/>
                          <a:gd name="connsiteY2" fmla="*/ 486 h 9791"/>
                          <a:gd name="connsiteX3" fmla="*/ 0 w 847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791">
                            <a:moveTo>
                              <a:pt x="848" y="93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0" name="Freeform: Shape 10929">
                        <a:extLst>
                          <a:ext uri="{FF2B5EF4-FFF2-40B4-BE49-F238E27FC236}">
                            <a16:creationId xmlns:a16="http://schemas.microsoft.com/office/drawing/2014/main" id="{9B3916AB-A3B7-AD04-6648-09D4A356FF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41045"/>
                        <a:ext cx="847" cy="8191"/>
                      </a:xfrm>
                      <a:custGeom>
                        <a:avLst/>
                        <a:gdLst>
                          <a:gd name="connsiteX0" fmla="*/ 848 w 847"/>
                          <a:gd name="connsiteY0" fmla="*/ 7706 h 8191"/>
                          <a:gd name="connsiteX1" fmla="*/ 848 w 847"/>
                          <a:gd name="connsiteY1" fmla="*/ 0 h 8191"/>
                          <a:gd name="connsiteX2" fmla="*/ 0 w 847"/>
                          <a:gd name="connsiteY2" fmla="*/ 486 h 8191"/>
                          <a:gd name="connsiteX3" fmla="*/ 0 w 847"/>
                          <a:gd name="connsiteY3" fmla="*/ 8192 h 8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191">
                            <a:moveTo>
                              <a:pt x="848" y="7706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1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1" name="Freeform: Shape 10930">
                        <a:extLst>
                          <a:ext uri="{FF2B5EF4-FFF2-40B4-BE49-F238E27FC236}">
                            <a16:creationId xmlns:a16="http://schemas.microsoft.com/office/drawing/2014/main" id="{8B32CEE5-374B-3C00-06A9-54D8EBFD06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31662"/>
                        <a:ext cx="847" cy="8905"/>
                      </a:xfrm>
                      <a:custGeom>
                        <a:avLst/>
                        <a:gdLst>
                          <a:gd name="connsiteX0" fmla="*/ 848 w 847"/>
                          <a:gd name="connsiteY0" fmla="*/ 8420 h 8905"/>
                          <a:gd name="connsiteX1" fmla="*/ 848 w 847"/>
                          <a:gd name="connsiteY1" fmla="*/ 0 h 8905"/>
                          <a:gd name="connsiteX2" fmla="*/ 0 w 847"/>
                          <a:gd name="connsiteY2" fmla="*/ 486 h 8905"/>
                          <a:gd name="connsiteX3" fmla="*/ 0 w 847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905">
                            <a:moveTo>
                              <a:pt x="848" y="8420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2" name="Freeform: Shape 10931">
                        <a:extLst>
                          <a:ext uri="{FF2B5EF4-FFF2-40B4-BE49-F238E27FC236}">
                            <a16:creationId xmlns:a16="http://schemas.microsoft.com/office/drawing/2014/main" id="{B0DC1ADE-27D0-CBE1-3844-B7276514D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60504"/>
                        <a:ext cx="847" cy="9277"/>
                      </a:xfrm>
                      <a:custGeom>
                        <a:avLst/>
                        <a:gdLst>
                          <a:gd name="connsiteX0" fmla="*/ 848 w 847"/>
                          <a:gd name="connsiteY0" fmla="*/ 8792 h 9277"/>
                          <a:gd name="connsiteX1" fmla="*/ 848 w 847"/>
                          <a:gd name="connsiteY1" fmla="*/ 0 h 9277"/>
                          <a:gd name="connsiteX2" fmla="*/ 0 w 847"/>
                          <a:gd name="connsiteY2" fmla="*/ 486 h 9277"/>
                          <a:gd name="connsiteX3" fmla="*/ 0 w 847"/>
                          <a:gd name="connsiteY3" fmla="*/ 9277 h 9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277">
                            <a:moveTo>
                              <a:pt x="848" y="8792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3" name="Freeform: Shape 10932">
                        <a:extLst>
                          <a:ext uri="{FF2B5EF4-FFF2-40B4-BE49-F238E27FC236}">
                            <a16:creationId xmlns:a16="http://schemas.microsoft.com/office/drawing/2014/main" id="{F563F89B-3245-445C-E0A9-841BBE10B8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70267"/>
                        <a:ext cx="847" cy="9429"/>
                      </a:xfrm>
                      <a:custGeom>
                        <a:avLst/>
                        <a:gdLst>
                          <a:gd name="connsiteX0" fmla="*/ 848 w 847"/>
                          <a:gd name="connsiteY0" fmla="*/ 8944 h 9429"/>
                          <a:gd name="connsiteX1" fmla="*/ 848 w 847"/>
                          <a:gd name="connsiteY1" fmla="*/ 0 h 9429"/>
                          <a:gd name="connsiteX2" fmla="*/ 0 w 847"/>
                          <a:gd name="connsiteY2" fmla="*/ 486 h 9429"/>
                          <a:gd name="connsiteX3" fmla="*/ 0 w 847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9429">
                            <a:moveTo>
                              <a:pt x="848" y="8944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4" name="Freeform: Shape 10933">
                        <a:extLst>
                          <a:ext uri="{FF2B5EF4-FFF2-40B4-BE49-F238E27FC236}">
                            <a16:creationId xmlns:a16="http://schemas.microsoft.com/office/drawing/2014/main" id="{3A79EF1D-A98D-50FE-7C8E-4A0F1BDF1C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80697"/>
                        <a:ext cx="847" cy="8810"/>
                      </a:xfrm>
                      <a:custGeom>
                        <a:avLst/>
                        <a:gdLst>
                          <a:gd name="connsiteX0" fmla="*/ 848 w 847"/>
                          <a:gd name="connsiteY0" fmla="*/ 8325 h 8810"/>
                          <a:gd name="connsiteX1" fmla="*/ 848 w 847"/>
                          <a:gd name="connsiteY1" fmla="*/ 0 h 8810"/>
                          <a:gd name="connsiteX2" fmla="*/ 0 w 847"/>
                          <a:gd name="connsiteY2" fmla="*/ 486 h 8810"/>
                          <a:gd name="connsiteX3" fmla="*/ 0 w 847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810">
                            <a:moveTo>
                              <a:pt x="848" y="8325"/>
                            </a:moveTo>
                            <a:lnTo>
                              <a:pt x="84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5" name="Freeform: Shape 10934">
                        <a:extLst>
                          <a:ext uri="{FF2B5EF4-FFF2-40B4-BE49-F238E27FC236}">
                            <a16:creationId xmlns:a16="http://schemas.microsoft.com/office/drawing/2014/main" id="{12459012-36E0-3416-61BC-A50B46060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7239" y="2089994"/>
                        <a:ext cx="847" cy="8267"/>
                      </a:xfrm>
                      <a:custGeom>
                        <a:avLst/>
                        <a:gdLst>
                          <a:gd name="connsiteX0" fmla="*/ 848 w 847"/>
                          <a:gd name="connsiteY0" fmla="*/ 7782 h 8267"/>
                          <a:gd name="connsiteX1" fmla="*/ 848 w 847"/>
                          <a:gd name="connsiteY1" fmla="*/ 0 h 8267"/>
                          <a:gd name="connsiteX2" fmla="*/ 0 w 847"/>
                          <a:gd name="connsiteY2" fmla="*/ 476 h 8267"/>
                          <a:gd name="connsiteX3" fmla="*/ 0 w 847"/>
                          <a:gd name="connsiteY3" fmla="*/ 8268 h 8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47" h="8267">
                            <a:moveTo>
                              <a:pt x="848" y="7782"/>
                            </a:moveTo>
                            <a:lnTo>
                              <a:pt x="848" y="0"/>
                            </a:lnTo>
                            <a:lnTo>
                              <a:pt x="0" y="476"/>
                            </a:lnTo>
                            <a:lnTo>
                              <a:pt x="0" y="8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6" name="Freeform: Shape 10935">
                        <a:extLst>
                          <a:ext uri="{FF2B5EF4-FFF2-40B4-BE49-F238E27FC236}">
                            <a16:creationId xmlns:a16="http://schemas.microsoft.com/office/drawing/2014/main" id="{6FDF6829-D6D4-5D8D-B184-D28C7653D2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35939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7" name="Freeform: Shape 10936">
                        <a:extLst>
                          <a:ext uri="{FF2B5EF4-FFF2-40B4-BE49-F238E27FC236}">
                            <a16:creationId xmlns:a16="http://schemas.microsoft.com/office/drawing/2014/main" id="{48396A86-70A4-5EBF-910D-C534B0774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84879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6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8" name="Freeform: Shape 10937">
                        <a:extLst>
                          <a:ext uri="{FF2B5EF4-FFF2-40B4-BE49-F238E27FC236}">
                            <a16:creationId xmlns:a16="http://schemas.microsoft.com/office/drawing/2014/main" id="{AAE01CFA-6789-C26A-19B5-C444A9F9C5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81183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39" name="Freeform: Shape 10938">
                        <a:extLst>
                          <a:ext uri="{FF2B5EF4-FFF2-40B4-BE49-F238E27FC236}">
                            <a16:creationId xmlns:a16="http://schemas.microsoft.com/office/drawing/2014/main" id="{F4E319F6-C988-6D4F-AD76-EF4600856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9047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0" name="Freeform: Shape 10939">
                        <a:extLst>
                          <a:ext uri="{FF2B5EF4-FFF2-40B4-BE49-F238E27FC236}">
                            <a16:creationId xmlns:a16="http://schemas.microsoft.com/office/drawing/2014/main" id="{8018918F-871D-B3D4-4204-118099D6A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32148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1" name="Freeform: Shape 10940">
                        <a:extLst>
                          <a:ext uri="{FF2B5EF4-FFF2-40B4-BE49-F238E27FC236}">
                            <a16:creationId xmlns:a16="http://schemas.microsoft.com/office/drawing/2014/main" id="{FA61CFFE-DAE2-D993-968F-B5620D21A0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41530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2" name="Freeform: Shape 10941">
                        <a:extLst>
                          <a:ext uri="{FF2B5EF4-FFF2-40B4-BE49-F238E27FC236}">
                            <a16:creationId xmlns:a16="http://schemas.microsoft.com/office/drawing/2014/main" id="{55A625A5-AC82-8C31-8101-F40A058AD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70753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3" name="Freeform: Shape 10942">
                        <a:extLst>
                          <a:ext uri="{FF2B5EF4-FFF2-40B4-BE49-F238E27FC236}">
                            <a16:creationId xmlns:a16="http://schemas.microsoft.com/office/drawing/2014/main" id="{02EF56B7-79BC-E3F5-478B-3CC96C621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60990"/>
                        <a:ext cx="1590" cy="8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8791"/>
                          <a:gd name="connsiteX1" fmla="*/ 1591 w 1590"/>
                          <a:gd name="connsiteY1" fmla="*/ 8792 h 8791"/>
                          <a:gd name="connsiteX2" fmla="*/ 0 w 1590"/>
                          <a:gd name="connsiteY2" fmla="*/ 7925 h 8791"/>
                          <a:gd name="connsiteX3" fmla="*/ 0 w 1590"/>
                          <a:gd name="connsiteY3" fmla="*/ 905 h 8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791">
                            <a:moveTo>
                              <a:pt x="1591" y="0"/>
                            </a:moveTo>
                            <a:lnTo>
                              <a:pt x="1591" y="8792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4" name="Freeform: Shape 10943">
                        <a:extLst>
                          <a:ext uri="{FF2B5EF4-FFF2-40B4-BE49-F238E27FC236}">
                            <a16:creationId xmlns:a16="http://schemas.microsoft.com/office/drawing/2014/main" id="{F28F74C0-8E99-D456-80CF-DC1F54DEDB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5071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5" name="Freeform: Shape 10944">
                        <a:extLst>
                          <a:ext uri="{FF2B5EF4-FFF2-40B4-BE49-F238E27FC236}">
                            <a16:creationId xmlns:a16="http://schemas.microsoft.com/office/drawing/2014/main" id="{1902C62E-061E-A814-E502-48AF6BB51E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76554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6" name="Freeform: Shape 10945">
                        <a:extLst>
                          <a:ext uri="{FF2B5EF4-FFF2-40B4-BE49-F238E27FC236}">
                            <a16:creationId xmlns:a16="http://schemas.microsoft.com/office/drawing/2014/main" id="{E679BEE8-9CB6-E836-72E8-E3DCF2944F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85841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7" name="Freeform: Shape 10946">
                        <a:extLst>
                          <a:ext uri="{FF2B5EF4-FFF2-40B4-BE49-F238E27FC236}">
                            <a16:creationId xmlns:a16="http://schemas.microsoft.com/office/drawing/2014/main" id="{E77DE558-07EB-75E5-1DB0-DA1D4FFBE6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27519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53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53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8" name="Freeform: Shape 10947">
                        <a:extLst>
                          <a:ext uri="{FF2B5EF4-FFF2-40B4-BE49-F238E27FC236}">
                            <a16:creationId xmlns:a16="http://schemas.microsoft.com/office/drawing/2014/main" id="{832B0BD0-4B93-D95B-1529-17BCAA245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36901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49" name="Freeform: Shape 10948">
                        <a:extLst>
                          <a:ext uri="{FF2B5EF4-FFF2-40B4-BE49-F238E27FC236}">
                            <a16:creationId xmlns:a16="http://schemas.microsoft.com/office/drawing/2014/main" id="{C087710A-95F4-0DA4-CD8B-0E9E8330B1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66124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0" name="Freeform: Shape 10949">
                        <a:extLst>
                          <a:ext uri="{FF2B5EF4-FFF2-40B4-BE49-F238E27FC236}">
                            <a16:creationId xmlns:a16="http://schemas.microsoft.com/office/drawing/2014/main" id="{D23EB3F3-BCB4-2147-9CE4-D51E8C8F7A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56361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25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51" name="Freeform: Shape 10950">
                        <a:extLst>
                          <a:ext uri="{FF2B5EF4-FFF2-40B4-BE49-F238E27FC236}">
                            <a16:creationId xmlns:a16="http://schemas.microsoft.com/office/drawing/2014/main" id="{365C3F87-6C07-C38A-8A35-C6D6829CF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3669" y="2046083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753" name="Graphic 7674">
                      <a:extLst>
                        <a:ext uri="{FF2B5EF4-FFF2-40B4-BE49-F238E27FC236}">
                          <a16:creationId xmlns:a16="http://schemas.microsoft.com/office/drawing/2014/main" id="{B523386D-F73C-884D-8334-EB9BD0E9C1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62047" y="2032148"/>
                      <a:ext cx="15192" cy="74885"/>
                      <a:chOff x="16762047" y="2032148"/>
                      <a:chExt cx="15192" cy="74885"/>
                    </a:xfrm>
                    <a:grpFill/>
                  </p:grpSpPr>
                  <p:sp>
                    <p:nvSpPr>
                      <p:cNvPr id="10880" name="Freeform: Shape 10879">
                        <a:extLst>
                          <a:ext uri="{FF2B5EF4-FFF2-40B4-BE49-F238E27FC236}">
                            <a16:creationId xmlns:a16="http://schemas.microsoft.com/office/drawing/2014/main" id="{7432CE2E-B23C-123F-B421-5920A6691F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32148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1" name="Freeform: Shape 10880">
                        <a:extLst>
                          <a:ext uri="{FF2B5EF4-FFF2-40B4-BE49-F238E27FC236}">
                            <a16:creationId xmlns:a16="http://schemas.microsoft.com/office/drawing/2014/main" id="{D72079A3-3668-DF0C-FF44-1CFF18E6C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8864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2" name="Freeform: Shape 10881">
                        <a:extLst>
                          <a:ext uri="{FF2B5EF4-FFF2-40B4-BE49-F238E27FC236}">
                            <a16:creationId xmlns:a16="http://schemas.microsoft.com/office/drawing/2014/main" id="{6730B616-1E35-26D6-3E0E-117801D294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8864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3" name="Freeform: Shape 10882">
                        <a:extLst>
                          <a:ext uri="{FF2B5EF4-FFF2-40B4-BE49-F238E27FC236}">
                            <a16:creationId xmlns:a16="http://schemas.microsoft.com/office/drawing/2014/main" id="{C84F2419-D0FB-CBE5-28FE-E964A6042E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97394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4" name="Freeform: Shape 10883">
                        <a:extLst>
                          <a:ext uri="{FF2B5EF4-FFF2-40B4-BE49-F238E27FC236}">
                            <a16:creationId xmlns:a16="http://schemas.microsoft.com/office/drawing/2014/main" id="{E9C2DD34-571A-A3B7-AC2F-065A4F52AC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7883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5" name="Freeform: Shape 10884">
                        <a:extLst>
                          <a:ext uri="{FF2B5EF4-FFF2-40B4-BE49-F238E27FC236}">
                            <a16:creationId xmlns:a16="http://schemas.microsoft.com/office/drawing/2014/main" id="{1599B61B-8DDB-D2E8-5253-64E3DCE1D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68915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6" name="Freeform: Shape 10885">
                        <a:extLst>
                          <a:ext uri="{FF2B5EF4-FFF2-40B4-BE49-F238E27FC236}">
                            <a16:creationId xmlns:a16="http://schemas.microsoft.com/office/drawing/2014/main" id="{A5C2E1DF-172F-B18A-616E-F1E30F6279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59152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7" name="Freeform: Shape 10886">
                        <a:extLst>
                          <a:ext uri="{FF2B5EF4-FFF2-40B4-BE49-F238E27FC236}">
                            <a16:creationId xmlns:a16="http://schemas.microsoft.com/office/drawing/2014/main" id="{6F66AF81-745A-FB6B-9196-30AD26D4F0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48360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1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8" name="Freeform: Shape 10887">
                        <a:extLst>
                          <a:ext uri="{FF2B5EF4-FFF2-40B4-BE49-F238E27FC236}">
                            <a16:creationId xmlns:a16="http://schemas.microsoft.com/office/drawing/2014/main" id="{3B907038-59BE-4B88-655F-E503AEB57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39701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1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89" name="Freeform: Shape 10888">
                        <a:extLst>
                          <a:ext uri="{FF2B5EF4-FFF2-40B4-BE49-F238E27FC236}">
                            <a16:creationId xmlns:a16="http://schemas.microsoft.com/office/drawing/2014/main" id="{EC7B4CEC-1812-B0B6-6446-8BC51F0DF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49236"/>
                        <a:ext cx="15192" cy="10248"/>
                      </a:xfrm>
                      <a:custGeom>
                        <a:avLst/>
                        <a:gdLst>
                          <a:gd name="connsiteX0" fmla="*/ 0 w 15192"/>
                          <a:gd name="connsiteY0" fmla="*/ 10249 h 10248"/>
                          <a:gd name="connsiteX1" fmla="*/ 15192 w 15192"/>
                          <a:gd name="connsiteY1" fmla="*/ 1476 h 10248"/>
                          <a:gd name="connsiteX2" fmla="*/ 15192 w 15192"/>
                          <a:gd name="connsiteY2" fmla="*/ 0 h 10248"/>
                          <a:gd name="connsiteX3" fmla="*/ 0 w 15192"/>
                          <a:gd name="connsiteY3" fmla="*/ 8773 h 10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48">
                            <a:moveTo>
                              <a:pt x="0" y="10249"/>
                            </a:moveTo>
                            <a:lnTo>
                              <a:pt x="15192" y="147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0" name="Freeform: Shape 10889">
                        <a:extLst>
                          <a:ext uri="{FF2B5EF4-FFF2-40B4-BE49-F238E27FC236}">
                            <a16:creationId xmlns:a16="http://schemas.microsoft.com/office/drawing/2014/main" id="{C354FDE8-1A3C-C03C-4E98-CF484A9C8D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79697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1" name="Freeform: Shape 10890">
                        <a:extLst>
                          <a:ext uri="{FF2B5EF4-FFF2-40B4-BE49-F238E27FC236}">
                            <a16:creationId xmlns:a16="http://schemas.microsoft.com/office/drawing/2014/main" id="{0BAA5B69-9B70-DF8B-ADE1-24933B15E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69781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2" name="Freeform: Shape 10891">
                        <a:extLst>
                          <a:ext uri="{FF2B5EF4-FFF2-40B4-BE49-F238E27FC236}">
                            <a16:creationId xmlns:a16="http://schemas.microsoft.com/office/drawing/2014/main" id="{39114ECF-89CC-06EB-DAEA-2619DF41E1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60018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3" name="Freeform: Shape 10892">
                        <a:extLst>
                          <a:ext uri="{FF2B5EF4-FFF2-40B4-BE49-F238E27FC236}">
                            <a16:creationId xmlns:a16="http://schemas.microsoft.com/office/drawing/2014/main" id="{C3BFBE3A-EA9A-58D8-C356-741A67CB42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54856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4" name="Freeform: Shape 10893">
                        <a:extLst>
                          <a:ext uri="{FF2B5EF4-FFF2-40B4-BE49-F238E27FC236}">
                            <a16:creationId xmlns:a16="http://schemas.microsoft.com/office/drawing/2014/main" id="{335CC0A7-33CA-0771-5A71-1672A38FF1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45674"/>
                        <a:ext cx="838" cy="8191"/>
                      </a:xfrm>
                      <a:custGeom>
                        <a:avLst/>
                        <a:gdLst>
                          <a:gd name="connsiteX0" fmla="*/ 838 w 838"/>
                          <a:gd name="connsiteY0" fmla="*/ 7706 h 8191"/>
                          <a:gd name="connsiteX1" fmla="*/ 838 w 838"/>
                          <a:gd name="connsiteY1" fmla="*/ 0 h 8191"/>
                          <a:gd name="connsiteX2" fmla="*/ 0 w 838"/>
                          <a:gd name="connsiteY2" fmla="*/ 486 h 8191"/>
                          <a:gd name="connsiteX3" fmla="*/ 0 w 838"/>
                          <a:gd name="connsiteY3" fmla="*/ 8191 h 8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91">
                            <a:moveTo>
                              <a:pt x="838" y="77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9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5" name="Freeform: Shape 10894">
                        <a:extLst>
                          <a:ext uri="{FF2B5EF4-FFF2-40B4-BE49-F238E27FC236}">
                            <a16:creationId xmlns:a16="http://schemas.microsoft.com/office/drawing/2014/main" id="{CA837959-1E33-0A4D-3DF5-4CA81F32F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36292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6" name="Freeform: Shape 10895">
                        <a:extLst>
                          <a:ext uri="{FF2B5EF4-FFF2-40B4-BE49-F238E27FC236}">
                            <a16:creationId xmlns:a16="http://schemas.microsoft.com/office/drawing/2014/main" id="{080241DD-484F-E310-2494-64C58FCF7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65133"/>
                        <a:ext cx="838" cy="9277"/>
                      </a:xfrm>
                      <a:custGeom>
                        <a:avLst/>
                        <a:gdLst>
                          <a:gd name="connsiteX0" fmla="*/ 838 w 838"/>
                          <a:gd name="connsiteY0" fmla="*/ 8792 h 9277"/>
                          <a:gd name="connsiteX1" fmla="*/ 838 w 838"/>
                          <a:gd name="connsiteY1" fmla="*/ 0 h 9277"/>
                          <a:gd name="connsiteX2" fmla="*/ 0 w 838"/>
                          <a:gd name="connsiteY2" fmla="*/ 486 h 9277"/>
                          <a:gd name="connsiteX3" fmla="*/ 0 w 838"/>
                          <a:gd name="connsiteY3" fmla="*/ 9277 h 9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77">
                            <a:moveTo>
                              <a:pt x="838" y="8792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7" name="Freeform: Shape 10896">
                        <a:extLst>
                          <a:ext uri="{FF2B5EF4-FFF2-40B4-BE49-F238E27FC236}">
                            <a16:creationId xmlns:a16="http://schemas.microsoft.com/office/drawing/2014/main" id="{B4CBC470-EF83-4F07-0887-686A68EA3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74896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8" name="Freeform: Shape 10897">
                        <a:extLst>
                          <a:ext uri="{FF2B5EF4-FFF2-40B4-BE49-F238E27FC236}">
                            <a16:creationId xmlns:a16="http://schemas.microsoft.com/office/drawing/2014/main" id="{598C16CC-0457-5FED-56A9-752459E3B1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85326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99" name="Freeform: Shape 10898">
                        <a:extLst>
                          <a:ext uri="{FF2B5EF4-FFF2-40B4-BE49-F238E27FC236}">
                            <a16:creationId xmlns:a16="http://schemas.microsoft.com/office/drawing/2014/main" id="{1182FD3B-032F-7E73-B487-822C52C6F4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9229" y="2094623"/>
                        <a:ext cx="838" cy="8267"/>
                      </a:xfrm>
                      <a:custGeom>
                        <a:avLst/>
                        <a:gdLst>
                          <a:gd name="connsiteX0" fmla="*/ 838 w 838"/>
                          <a:gd name="connsiteY0" fmla="*/ 7782 h 8267"/>
                          <a:gd name="connsiteX1" fmla="*/ 838 w 838"/>
                          <a:gd name="connsiteY1" fmla="*/ 0 h 8267"/>
                          <a:gd name="connsiteX2" fmla="*/ 0 w 838"/>
                          <a:gd name="connsiteY2" fmla="*/ 476 h 8267"/>
                          <a:gd name="connsiteX3" fmla="*/ 0 w 838"/>
                          <a:gd name="connsiteY3" fmla="*/ 8268 h 82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67">
                            <a:moveTo>
                              <a:pt x="838" y="7782"/>
                            </a:moveTo>
                            <a:lnTo>
                              <a:pt x="838" y="0"/>
                            </a:lnTo>
                            <a:lnTo>
                              <a:pt x="0" y="476"/>
                            </a:lnTo>
                            <a:lnTo>
                              <a:pt x="0" y="8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0" name="Freeform: Shape 10899">
                        <a:extLst>
                          <a:ext uri="{FF2B5EF4-FFF2-40B4-BE49-F238E27FC236}">
                            <a16:creationId xmlns:a16="http://schemas.microsoft.com/office/drawing/2014/main" id="{4151EF6C-C4B0-C920-EB74-5E27C8EB6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4056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1" name="Freeform: Shape 10900">
                        <a:extLst>
                          <a:ext uri="{FF2B5EF4-FFF2-40B4-BE49-F238E27FC236}">
                            <a16:creationId xmlns:a16="http://schemas.microsoft.com/office/drawing/2014/main" id="{ED7BFAD6-F8BD-49B3-19BB-CF4033E9B3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89508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2" name="Freeform: Shape 10901">
                        <a:extLst>
                          <a:ext uri="{FF2B5EF4-FFF2-40B4-BE49-F238E27FC236}">
                            <a16:creationId xmlns:a16="http://schemas.microsoft.com/office/drawing/2014/main" id="{41ED3B0C-CB2B-2D3A-2451-50A2414DB5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85812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3" name="Freeform: Shape 10902">
                        <a:extLst>
                          <a:ext uri="{FF2B5EF4-FFF2-40B4-BE49-F238E27FC236}">
                            <a16:creationId xmlns:a16="http://schemas.microsoft.com/office/drawing/2014/main" id="{236124A6-5B3C-EF83-5FEE-A78FB8117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95099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4" name="Freeform: Shape 10903">
                        <a:extLst>
                          <a:ext uri="{FF2B5EF4-FFF2-40B4-BE49-F238E27FC236}">
                            <a16:creationId xmlns:a16="http://schemas.microsoft.com/office/drawing/2014/main" id="{2A41C0D0-0568-3628-5A52-36F392905B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36777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5" name="Freeform: Shape 10904">
                        <a:extLst>
                          <a:ext uri="{FF2B5EF4-FFF2-40B4-BE49-F238E27FC236}">
                            <a16:creationId xmlns:a16="http://schemas.microsoft.com/office/drawing/2014/main" id="{22B64598-B546-C031-181B-42978C097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46159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6" name="Freeform: Shape 10905">
                        <a:extLst>
                          <a:ext uri="{FF2B5EF4-FFF2-40B4-BE49-F238E27FC236}">
                            <a16:creationId xmlns:a16="http://schemas.microsoft.com/office/drawing/2014/main" id="{B1106B97-9FE2-3170-7D65-1FFFA59CB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75382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7" name="Freeform: Shape 10906">
                        <a:extLst>
                          <a:ext uri="{FF2B5EF4-FFF2-40B4-BE49-F238E27FC236}">
                            <a16:creationId xmlns:a16="http://schemas.microsoft.com/office/drawing/2014/main" id="{49C8AB66-75D8-8A04-70C4-2DF4C19D6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65619"/>
                        <a:ext cx="1590" cy="8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8791"/>
                          <a:gd name="connsiteX1" fmla="*/ 1591 w 1590"/>
                          <a:gd name="connsiteY1" fmla="*/ 8792 h 8791"/>
                          <a:gd name="connsiteX2" fmla="*/ 0 w 1590"/>
                          <a:gd name="connsiteY2" fmla="*/ 7925 h 8791"/>
                          <a:gd name="connsiteX3" fmla="*/ 0 w 1590"/>
                          <a:gd name="connsiteY3" fmla="*/ 895 h 8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791">
                            <a:moveTo>
                              <a:pt x="1591" y="0"/>
                            </a:moveTo>
                            <a:lnTo>
                              <a:pt x="1591" y="8792"/>
                            </a:lnTo>
                            <a:lnTo>
                              <a:pt x="0" y="7925"/>
                            </a:lnTo>
                            <a:lnTo>
                              <a:pt x="0" y="8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8" name="Freeform: Shape 10907">
                        <a:extLst>
                          <a:ext uri="{FF2B5EF4-FFF2-40B4-BE49-F238E27FC236}">
                            <a16:creationId xmlns:a16="http://schemas.microsoft.com/office/drawing/2014/main" id="{5CDAE113-15F5-541C-EA38-F6B50F22FE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7638" y="205534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09" name="Freeform: Shape 10908">
                        <a:extLst>
                          <a:ext uri="{FF2B5EF4-FFF2-40B4-BE49-F238E27FC236}">
                            <a16:creationId xmlns:a16="http://schemas.microsoft.com/office/drawing/2014/main" id="{914873BD-F421-9AD2-3B3E-5914A0A0A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81183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0" name="Freeform: Shape 10909">
                        <a:extLst>
                          <a:ext uri="{FF2B5EF4-FFF2-40B4-BE49-F238E27FC236}">
                            <a16:creationId xmlns:a16="http://schemas.microsoft.com/office/drawing/2014/main" id="{071C82DB-2C6F-D8B0-F6DB-D5AE7FE4CD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90470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1" name="Freeform: Shape 10910">
                        <a:extLst>
                          <a:ext uri="{FF2B5EF4-FFF2-40B4-BE49-F238E27FC236}">
                            <a16:creationId xmlns:a16="http://schemas.microsoft.com/office/drawing/2014/main" id="{EF7596B2-0A9D-747B-4CD3-2BF370724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32148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2" name="Freeform: Shape 10911">
                        <a:extLst>
                          <a:ext uri="{FF2B5EF4-FFF2-40B4-BE49-F238E27FC236}">
                            <a16:creationId xmlns:a16="http://schemas.microsoft.com/office/drawing/2014/main" id="{495F0485-EB80-69E8-2EFC-59CB164D7C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41530"/>
                        <a:ext cx="1590" cy="7705"/>
                      </a:xfrm>
                      <a:custGeom>
                        <a:avLst/>
                        <a:gdLst>
                          <a:gd name="connsiteX0" fmla="*/ 1591 w 1590"/>
                          <a:gd name="connsiteY0" fmla="*/ 0 h 7705"/>
                          <a:gd name="connsiteX1" fmla="*/ 1591 w 1590"/>
                          <a:gd name="connsiteY1" fmla="*/ 7706 h 7705"/>
                          <a:gd name="connsiteX2" fmla="*/ 0 w 1590"/>
                          <a:gd name="connsiteY2" fmla="*/ 6829 h 7705"/>
                          <a:gd name="connsiteX3" fmla="*/ 0 w 1590"/>
                          <a:gd name="connsiteY3" fmla="*/ 905 h 77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05">
                            <a:moveTo>
                              <a:pt x="1591" y="0"/>
                            </a:moveTo>
                            <a:lnTo>
                              <a:pt x="1591" y="770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3" name="Freeform: Shape 10912">
                        <a:extLst>
                          <a:ext uri="{FF2B5EF4-FFF2-40B4-BE49-F238E27FC236}">
                            <a16:creationId xmlns:a16="http://schemas.microsoft.com/office/drawing/2014/main" id="{79C7C704-D7EB-9107-9EB8-571B8DFBEC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70753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4" name="Freeform: Shape 10913">
                        <a:extLst>
                          <a:ext uri="{FF2B5EF4-FFF2-40B4-BE49-F238E27FC236}">
                            <a16:creationId xmlns:a16="http://schemas.microsoft.com/office/drawing/2014/main" id="{1577C99B-9204-E87E-D572-A9928FE09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60990"/>
                        <a:ext cx="1590" cy="8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8791"/>
                          <a:gd name="connsiteX1" fmla="*/ 1591 w 1590"/>
                          <a:gd name="connsiteY1" fmla="*/ 8792 h 8791"/>
                          <a:gd name="connsiteX2" fmla="*/ 0 w 1590"/>
                          <a:gd name="connsiteY2" fmla="*/ 7925 h 8791"/>
                          <a:gd name="connsiteX3" fmla="*/ 0 w 1590"/>
                          <a:gd name="connsiteY3" fmla="*/ 905 h 8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791">
                            <a:moveTo>
                              <a:pt x="1591" y="0"/>
                            </a:moveTo>
                            <a:lnTo>
                              <a:pt x="1591" y="8792"/>
                            </a:lnTo>
                            <a:lnTo>
                              <a:pt x="0" y="7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915" name="Freeform: Shape 10914">
                        <a:extLst>
                          <a:ext uri="{FF2B5EF4-FFF2-40B4-BE49-F238E27FC236}">
                            <a16:creationId xmlns:a16="http://schemas.microsoft.com/office/drawing/2014/main" id="{E16A6D33-9C34-1C24-4290-2D1D828B51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5648" y="2050712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9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754" name="Graphic 7674">
                      <a:extLst>
                        <a:ext uri="{FF2B5EF4-FFF2-40B4-BE49-F238E27FC236}">
                          <a16:creationId xmlns:a16="http://schemas.microsoft.com/office/drawing/2014/main" id="{8B0AD208-69D8-F321-A4BE-1F6B4FF0D6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46016" y="2041406"/>
                      <a:ext cx="15192" cy="74885"/>
                      <a:chOff x="16746016" y="2041406"/>
                      <a:chExt cx="15192" cy="74885"/>
                    </a:xfrm>
                    <a:grpFill/>
                  </p:grpSpPr>
                  <p:sp>
                    <p:nvSpPr>
                      <p:cNvPr id="10844" name="Freeform: Shape 10843">
                        <a:extLst>
                          <a:ext uri="{FF2B5EF4-FFF2-40B4-BE49-F238E27FC236}">
                            <a16:creationId xmlns:a16="http://schemas.microsoft.com/office/drawing/2014/main" id="{B6509101-5D7A-F56B-19F3-6AB0AEE5A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41406"/>
                        <a:ext cx="15192" cy="74885"/>
                      </a:xfrm>
                      <a:custGeom>
                        <a:avLst/>
                        <a:gdLst>
                          <a:gd name="connsiteX0" fmla="*/ 0 w 15192"/>
                          <a:gd name="connsiteY0" fmla="*/ 74886 h 74885"/>
                          <a:gd name="connsiteX1" fmla="*/ 15192 w 15192"/>
                          <a:gd name="connsiteY1" fmla="*/ 66113 h 74885"/>
                          <a:gd name="connsiteX2" fmla="*/ 15192 w 15192"/>
                          <a:gd name="connsiteY2" fmla="*/ 0 h 74885"/>
                          <a:gd name="connsiteX3" fmla="*/ 0 w 15192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74885">
                            <a:moveTo>
                              <a:pt x="0" y="74886"/>
                            </a:moveTo>
                            <a:lnTo>
                              <a:pt x="15192" y="66113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5" name="Freeform: Shape 10844">
                        <a:extLst>
                          <a:ext uri="{FF2B5EF4-FFF2-40B4-BE49-F238E27FC236}">
                            <a16:creationId xmlns:a16="http://schemas.microsoft.com/office/drawing/2014/main" id="{3BAF5092-AE76-6873-CE0B-BF3976494F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9789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6" name="Freeform: Shape 10845">
                        <a:extLst>
                          <a:ext uri="{FF2B5EF4-FFF2-40B4-BE49-F238E27FC236}">
                            <a16:creationId xmlns:a16="http://schemas.microsoft.com/office/drawing/2014/main" id="{8B0A4877-1E5A-C4D5-DF3F-84726D3BFC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9789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7" name="Freeform: Shape 10846">
                        <a:extLst>
                          <a:ext uri="{FF2B5EF4-FFF2-40B4-BE49-F238E27FC236}">
                            <a16:creationId xmlns:a16="http://schemas.microsoft.com/office/drawing/2014/main" id="{1C71EC6A-9DE5-1317-8CD3-E3552A8A39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10665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8" name="Freeform: Shape 10847">
                        <a:extLst>
                          <a:ext uri="{FF2B5EF4-FFF2-40B4-BE49-F238E27FC236}">
                            <a16:creationId xmlns:a16="http://schemas.microsoft.com/office/drawing/2014/main" id="{D96B5FBC-D7AB-1B49-1F71-D899284BC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88089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9" name="Freeform: Shape 10848">
                        <a:extLst>
                          <a:ext uri="{FF2B5EF4-FFF2-40B4-BE49-F238E27FC236}">
                            <a16:creationId xmlns:a16="http://schemas.microsoft.com/office/drawing/2014/main" id="{45A0F70E-5A3B-C495-E8D6-CC5272FFEA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78173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6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0" name="Freeform: Shape 10849">
                        <a:extLst>
                          <a:ext uri="{FF2B5EF4-FFF2-40B4-BE49-F238E27FC236}">
                            <a16:creationId xmlns:a16="http://schemas.microsoft.com/office/drawing/2014/main" id="{31F1A9D7-AB15-1198-647E-1CBE4B6B4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6841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1" name="Freeform: Shape 10850">
                        <a:extLst>
                          <a:ext uri="{FF2B5EF4-FFF2-40B4-BE49-F238E27FC236}">
                            <a16:creationId xmlns:a16="http://schemas.microsoft.com/office/drawing/2014/main" id="{D73F8FB4-84C3-D7F6-5D3D-2CED1CD894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57618"/>
                        <a:ext cx="15192" cy="9648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48"/>
                          <a:gd name="connsiteX1" fmla="*/ 0 w 15192"/>
                          <a:gd name="connsiteY1" fmla="*/ 9649 h 9648"/>
                          <a:gd name="connsiteX2" fmla="*/ 0 w 15192"/>
                          <a:gd name="connsiteY2" fmla="*/ 7868 h 9648"/>
                          <a:gd name="connsiteX3" fmla="*/ 13602 w 15192"/>
                          <a:gd name="connsiteY3" fmla="*/ 0 h 9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48">
                            <a:moveTo>
                              <a:pt x="15192" y="876"/>
                            </a:moveTo>
                            <a:lnTo>
                              <a:pt x="0" y="9649"/>
                            </a:lnTo>
                            <a:lnTo>
                              <a:pt x="0" y="786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2" name="Freeform: Shape 10851">
                        <a:extLst>
                          <a:ext uri="{FF2B5EF4-FFF2-40B4-BE49-F238E27FC236}">
                            <a16:creationId xmlns:a16="http://schemas.microsoft.com/office/drawing/2014/main" id="{6AAD4CC6-C5BE-44BA-78F6-AF49E5AF45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48960"/>
                        <a:ext cx="15192" cy="9639"/>
                      </a:xfrm>
                      <a:custGeom>
                        <a:avLst/>
                        <a:gdLst>
                          <a:gd name="connsiteX0" fmla="*/ 15192 w 15192"/>
                          <a:gd name="connsiteY0" fmla="*/ 876 h 9639"/>
                          <a:gd name="connsiteX1" fmla="*/ 0 w 15192"/>
                          <a:gd name="connsiteY1" fmla="*/ 9639 h 9639"/>
                          <a:gd name="connsiteX2" fmla="*/ 0 w 15192"/>
                          <a:gd name="connsiteY2" fmla="*/ 7858 h 9639"/>
                          <a:gd name="connsiteX3" fmla="*/ 13602 w 15192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639">
                            <a:moveTo>
                              <a:pt x="1519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0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3" name="Freeform: Shape 10852">
                        <a:extLst>
                          <a:ext uri="{FF2B5EF4-FFF2-40B4-BE49-F238E27FC236}">
                            <a16:creationId xmlns:a16="http://schemas.microsoft.com/office/drawing/2014/main" id="{7FD7FA87-4EA1-0052-15CE-C099E1996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58485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82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4" name="Freeform: Shape 10853">
                        <a:extLst>
                          <a:ext uri="{FF2B5EF4-FFF2-40B4-BE49-F238E27FC236}">
                            <a16:creationId xmlns:a16="http://schemas.microsoft.com/office/drawing/2014/main" id="{58C02941-0E46-F49F-AB08-23BF4A96EA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88955"/>
                        <a:ext cx="15192" cy="10258"/>
                      </a:xfrm>
                      <a:custGeom>
                        <a:avLst/>
                        <a:gdLst>
                          <a:gd name="connsiteX0" fmla="*/ 0 w 15192"/>
                          <a:gd name="connsiteY0" fmla="*/ 10258 h 10258"/>
                          <a:gd name="connsiteX1" fmla="*/ 15192 w 15192"/>
                          <a:gd name="connsiteY1" fmla="*/ 1486 h 10258"/>
                          <a:gd name="connsiteX2" fmla="*/ 15192 w 15192"/>
                          <a:gd name="connsiteY2" fmla="*/ 0 h 10258"/>
                          <a:gd name="connsiteX3" fmla="*/ 0 w 15192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10258">
                            <a:moveTo>
                              <a:pt x="0" y="10258"/>
                            </a:moveTo>
                            <a:lnTo>
                              <a:pt x="15192" y="1486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5" name="Freeform: Shape 10854">
                        <a:extLst>
                          <a:ext uri="{FF2B5EF4-FFF2-40B4-BE49-F238E27FC236}">
                            <a16:creationId xmlns:a16="http://schemas.microsoft.com/office/drawing/2014/main" id="{126F71E6-CE0E-0B63-475C-3C1FDCE22B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79040"/>
                        <a:ext cx="15192" cy="9744"/>
                      </a:xfrm>
                      <a:custGeom>
                        <a:avLst/>
                        <a:gdLst>
                          <a:gd name="connsiteX0" fmla="*/ 0 w 15192"/>
                          <a:gd name="connsiteY0" fmla="*/ 9744 h 9744"/>
                          <a:gd name="connsiteX1" fmla="*/ 15192 w 15192"/>
                          <a:gd name="connsiteY1" fmla="*/ 972 h 9744"/>
                          <a:gd name="connsiteX2" fmla="*/ 15192 w 15192"/>
                          <a:gd name="connsiteY2" fmla="*/ 0 h 9744"/>
                          <a:gd name="connsiteX3" fmla="*/ 0 w 15192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44">
                            <a:moveTo>
                              <a:pt x="0" y="9744"/>
                            </a:moveTo>
                            <a:lnTo>
                              <a:pt x="15192" y="97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6" name="Freeform: Shape 10855">
                        <a:extLst>
                          <a:ext uri="{FF2B5EF4-FFF2-40B4-BE49-F238E27FC236}">
                            <a16:creationId xmlns:a16="http://schemas.microsoft.com/office/drawing/2014/main" id="{7A54F7AD-82F5-E6EB-C4DA-58416DB174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69277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7" name="Freeform: Shape 10856">
                        <a:extLst>
                          <a:ext uri="{FF2B5EF4-FFF2-40B4-BE49-F238E27FC236}">
                            <a16:creationId xmlns:a16="http://schemas.microsoft.com/office/drawing/2014/main" id="{D7E41390-2484-0C0C-6A41-D5DED43D3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64114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8" name="Freeform: Shape 10857">
                        <a:extLst>
                          <a:ext uri="{FF2B5EF4-FFF2-40B4-BE49-F238E27FC236}">
                            <a16:creationId xmlns:a16="http://schemas.microsoft.com/office/drawing/2014/main" id="{BD78C1EC-9F2F-4D17-5E96-760FA64043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54932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70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7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59" name="Freeform: Shape 10858">
                        <a:extLst>
                          <a:ext uri="{FF2B5EF4-FFF2-40B4-BE49-F238E27FC236}">
                            <a16:creationId xmlns:a16="http://schemas.microsoft.com/office/drawing/2014/main" id="{17DC0D8A-25F5-6204-952B-66083A3842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45550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0" name="Freeform: Shape 10859">
                        <a:extLst>
                          <a:ext uri="{FF2B5EF4-FFF2-40B4-BE49-F238E27FC236}">
                            <a16:creationId xmlns:a16="http://schemas.microsoft.com/office/drawing/2014/main" id="{C71D3965-7684-C8F5-B210-B552EECE0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74382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1" name="Freeform: Shape 10860">
                        <a:extLst>
                          <a:ext uri="{FF2B5EF4-FFF2-40B4-BE49-F238E27FC236}">
                            <a16:creationId xmlns:a16="http://schemas.microsoft.com/office/drawing/2014/main" id="{AD50CDAB-837F-BB0E-7BFE-E04856D4E7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84155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2" name="Freeform: Shape 10861">
                        <a:extLst>
                          <a:ext uri="{FF2B5EF4-FFF2-40B4-BE49-F238E27FC236}">
                            <a16:creationId xmlns:a16="http://schemas.microsoft.com/office/drawing/2014/main" id="{56F2BAAF-C689-99FE-F40D-FB176191CF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094585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3" name="Freeform: Shape 10862">
                        <a:extLst>
                          <a:ext uri="{FF2B5EF4-FFF2-40B4-BE49-F238E27FC236}">
                            <a16:creationId xmlns:a16="http://schemas.microsoft.com/office/drawing/2014/main" id="{F76403E4-5B99-7D6D-EB6C-A1A87F43AD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3188" y="2103871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4" name="Freeform: Shape 10863">
                        <a:extLst>
                          <a:ext uri="{FF2B5EF4-FFF2-40B4-BE49-F238E27FC236}">
                            <a16:creationId xmlns:a16="http://schemas.microsoft.com/office/drawing/2014/main" id="{2705A76C-FEC5-B80F-2F4F-AB5D998D39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49827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5" name="Freeform: Shape 10864">
                        <a:extLst>
                          <a:ext uri="{FF2B5EF4-FFF2-40B4-BE49-F238E27FC236}">
                            <a16:creationId xmlns:a16="http://schemas.microsoft.com/office/drawing/2014/main" id="{8D03AA25-7205-F155-D59E-DFC94FA75D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98766"/>
                        <a:ext cx="15192" cy="9734"/>
                      </a:xfrm>
                      <a:custGeom>
                        <a:avLst/>
                        <a:gdLst>
                          <a:gd name="connsiteX0" fmla="*/ 0 w 15192"/>
                          <a:gd name="connsiteY0" fmla="*/ 9735 h 9734"/>
                          <a:gd name="connsiteX1" fmla="*/ 15192 w 15192"/>
                          <a:gd name="connsiteY1" fmla="*/ 962 h 9734"/>
                          <a:gd name="connsiteX2" fmla="*/ 15192 w 15192"/>
                          <a:gd name="connsiteY2" fmla="*/ 0 h 9734"/>
                          <a:gd name="connsiteX3" fmla="*/ 0 w 15192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192" h="9734">
                            <a:moveTo>
                              <a:pt x="0" y="9735"/>
                            </a:moveTo>
                            <a:lnTo>
                              <a:pt x="15192" y="962"/>
                            </a:lnTo>
                            <a:lnTo>
                              <a:pt x="1519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6" name="Freeform: Shape 10865">
                        <a:extLst>
                          <a:ext uri="{FF2B5EF4-FFF2-40B4-BE49-F238E27FC236}">
                            <a16:creationId xmlns:a16="http://schemas.microsoft.com/office/drawing/2014/main" id="{0F5F1F41-5376-FEA4-E873-9D157E4D40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95070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7" name="Freeform: Shape 10866">
                        <a:extLst>
                          <a:ext uri="{FF2B5EF4-FFF2-40B4-BE49-F238E27FC236}">
                            <a16:creationId xmlns:a16="http://schemas.microsoft.com/office/drawing/2014/main" id="{941E5C6C-0A42-F9B4-76F7-AC0D3761E6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104357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8" name="Freeform: Shape 10867">
                        <a:extLst>
                          <a:ext uri="{FF2B5EF4-FFF2-40B4-BE49-F238E27FC236}">
                            <a16:creationId xmlns:a16="http://schemas.microsoft.com/office/drawing/2014/main" id="{566D9159-E244-4DE8-B212-66B9B727B8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46036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69" name="Freeform: Shape 10868">
                        <a:extLst>
                          <a:ext uri="{FF2B5EF4-FFF2-40B4-BE49-F238E27FC236}">
                            <a16:creationId xmlns:a16="http://schemas.microsoft.com/office/drawing/2014/main" id="{50C98A0F-728F-9687-59BB-31505579F7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55418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0" name="Freeform: Shape 10869">
                        <a:extLst>
                          <a:ext uri="{FF2B5EF4-FFF2-40B4-BE49-F238E27FC236}">
                            <a16:creationId xmlns:a16="http://schemas.microsoft.com/office/drawing/2014/main" id="{5BF04A47-816E-27D8-3D41-F48904EB04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84640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1" name="Freeform: Shape 10870">
                        <a:extLst>
                          <a:ext uri="{FF2B5EF4-FFF2-40B4-BE49-F238E27FC236}">
                            <a16:creationId xmlns:a16="http://schemas.microsoft.com/office/drawing/2014/main" id="{F20413FC-7432-1F15-D443-1D7F93F8B2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74868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2" name="Freeform: Shape 10871">
                        <a:extLst>
                          <a:ext uri="{FF2B5EF4-FFF2-40B4-BE49-F238E27FC236}">
                            <a16:creationId xmlns:a16="http://schemas.microsoft.com/office/drawing/2014/main" id="{296C6970-A30A-2525-3B6E-F66F8BB27D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1598" y="2064600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3" name="Freeform: Shape 10872">
                        <a:extLst>
                          <a:ext uri="{FF2B5EF4-FFF2-40B4-BE49-F238E27FC236}">
                            <a16:creationId xmlns:a16="http://schemas.microsoft.com/office/drawing/2014/main" id="{1D8D1B11-6492-D91B-BBF1-D5DBA5173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90441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4" name="Freeform: Shape 10873">
                        <a:extLst>
                          <a:ext uri="{FF2B5EF4-FFF2-40B4-BE49-F238E27FC236}">
                            <a16:creationId xmlns:a16="http://schemas.microsoft.com/office/drawing/2014/main" id="{08AA19AC-0743-6A30-DA9E-185AD896D1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99728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5" name="Freeform: Shape 10874">
                        <a:extLst>
                          <a:ext uri="{FF2B5EF4-FFF2-40B4-BE49-F238E27FC236}">
                            <a16:creationId xmlns:a16="http://schemas.microsoft.com/office/drawing/2014/main" id="{691FD539-2C8F-3B32-BB34-12226A1F41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41406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6" name="Freeform: Shape 10875">
                        <a:extLst>
                          <a:ext uri="{FF2B5EF4-FFF2-40B4-BE49-F238E27FC236}">
                            <a16:creationId xmlns:a16="http://schemas.microsoft.com/office/drawing/2014/main" id="{B467CDA5-C208-DA06-4B38-DD34862985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50789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7" name="Freeform: Shape 10876">
                        <a:extLst>
                          <a:ext uri="{FF2B5EF4-FFF2-40B4-BE49-F238E27FC236}">
                            <a16:creationId xmlns:a16="http://schemas.microsoft.com/office/drawing/2014/main" id="{32923D50-38FE-88C5-5C4C-2C4B8FAC2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80011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8" name="Freeform: Shape 10877">
                        <a:extLst>
                          <a:ext uri="{FF2B5EF4-FFF2-40B4-BE49-F238E27FC236}">
                            <a16:creationId xmlns:a16="http://schemas.microsoft.com/office/drawing/2014/main" id="{D1864CB3-D1BB-6716-C7E9-9C005EE30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70239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79" name="Freeform: Shape 10878">
                        <a:extLst>
                          <a:ext uri="{FF2B5EF4-FFF2-40B4-BE49-F238E27FC236}">
                            <a16:creationId xmlns:a16="http://schemas.microsoft.com/office/drawing/2014/main" id="{612CDAE2-0667-5078-5BA7-AE84BB5406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9618" y="2059971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755" name="Graphic 7674">
                      <a:extLst>
                        <a:ext uri="{FF2B5EF4-FFF2-40B4-BE49-F238E27FC236}">
                          <a16:creationId xmlns:a16="http://schemas.microsoft.com/office/drawing/2014/main" id="{D43CEF0A-0043-A76A-4593-F33BDDDE95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29976" y="2050665"/>
                      <a:ext cx="15201" cy="74885"/>
                      <a:chOff x="16729976" y="2050665"/>
                      <a:chExt cx="15201" cy="74885"/>
                    </a:xfrm>
                    <a:grpFill/>
                  </p:grpSpPr>
                  <p:sp>
                    <p:nvSpPr>
                      <p:cNvPr id="10808" name="Freeform: Shape 10807">
                        <a:extLst>
                          <a:ext uri="{FF2B5EF4-FFF2-40B4-BE49-F238E27FC236}">
                            <a16:creationId xmlns:a16="http://schemas.microsoft.com/office/drawing/2014/main" id="{754987AB-CB2F-8691-C460-F3DAC1BAB1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50665"/>
                        <a:ext cx="15201" cy="74885"/>
                      </a:xfrm>
                      <a:custGeom>
                        <a:avLst/>
                        <a:gdLst>
                          <a:gd name="connsiteX0" fmla="*/ 0 w 15201"/>
                          <a:gd name="connsiteY0" fmla="*/ 74886 h 74885"/>
                          <a:gd name="connsiteX1" fmla="*/ 15202 w 15201"/>
                          <a:gd name="connsiteY1" fmla="*/ 66113 h 74885"/>
                          <a:gd name="connsiteX2" fmla="*/ 15202 w 15201"/>
                          <a:gd name="connsiteY2" fmla="*/ 0 h 74885"/>
                          <a:gd name="connsiteX3" fmla="*/ 0 w 15201"/>
                          <a:gd name="connsiteY3" fmla="*/ 8773 h 748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74885">
                            <a:moveTo>
                              <a:pt x="0" y="74886"/>
                            </a:moveTo>
                            <a:lnTo>
                              <a:pt x="15202" y="66113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9" name="Freeform: Shape 10808">
                        <a:extLst>
                          <a:ext uri="{FF2B5EF4-FFF2-40B4-BE49-F238E27FC236}">
                            <a16:creationId xmlns:a16="http://schemas.microsoft.com/office/drawing/2014/main" id="{BF79DCA5-8D80-7FC4-FB65-E6B7E3CC01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07158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0" name="Freeform: Shape 10809">
                        <a:extLst>
                          <a:ext uri="{FF2B5EF4-FFF2-40B4-BE49-F238E27FC236}">
                            <a16:creationId xmlns:a16="http://schemas.microsoft.com/office/drawing/2014/main" id="{93485FDD-2B8A-1E22-588A-2A44B856DB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07158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1" name="Freeform: Shape 10810">
                        <a:extLst>
                          <a:ext uri="{FF2B5EF4-FFF2-40B4-BE49-F238E27FC236}">
                            <a16:creationId xmlns:a16="http://schemas.microsoft.com/office/drawing/2014/main" id="{5783ECE0-AD25-7CB4-0017-1A44005362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15911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2" name="Freeform: Shape 10811">
                        <a:extLst>
                          <a:ext uri="{FF2B5EF4-FFF2-40B4-BE49-F238E27FC236}">
                            <a16:creationId xmlns:a16="http://schemas.microsoft.com/office/drawing/2014/main" id="{043E550C-2A81-EA48-0BA5-533F4C7620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97347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67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67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3" name="Freeform: Shape 10812">
                        <a:extLst>
                          <a:ext uri="{FF2B5EF4-FFF2-40B4-BE49-F238E27FC236}">
                            <a16:creationId xmlns:a16="http://schemas.microsoft.com/office/drawing/2014/main" id="{E37D9AA9-D5F9-5A2D-8134-4EADF1ADFD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87431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4" name="Freeform: Shape 10813">
                        <a:extLst>
                          <a:ext uri="{FF2B5EF4-FFF2-40B4-BE49-F238E27FC236}">
                            <a16:creationId xmlns:a16="http://schemas.microsoft.com/office/drawing/2014/main" id="{149CD21C-99B3-275C-403C-59DB196456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77668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5" name="Freeform: Shape 10814">
                        <a:extLst>
                          <a:ext uri="{FF2B5EF4-FFF2-40B4-BE49-F238E27FC236}">
                            <a16:creationId xmlns:a16="http://schemas.microsoft.com/office/drawing/2014/main" id="{B2EE4865-15EF-DF5B-6494-ED04B951A1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66876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6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6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6" name="Freeform: Shape 10815">
                        <a:extLst>
                          <a:ext uri="{FF2B5EF4-FFF2-40B4-BE49-F238E27FC236}">
                            <a16:creationId xmlns:a16="http://schemas.microsoft.com/office/drawing/2014/main" id="{8A66C286-F257-26EC-E359-A6AE08B23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58218"/>
                        <a:ext cx="15201" cy="9639"/>
                      </a:xfrm>
                      <a:custGeom>
                        <a:avLst/>
                        <a:gdLst>
                          <a:gd name="connsiteX0" fmla="*/ 15202 w 15201"/>
                          <a:gd name="connsiteY0" fmla="*/ 876 h 9639"/>
                          <a:gd name="connsiteX1" fmla="*/ 0 w 15201"/>
                          <a:gd name="connsiteY1" fmla="*/ 9639 h 9639"/>
                          <a:gd name="connsiteX2" fmla="*/ 0 w 15201"/>
                          <a:gd name="connsiteY2" fmla="*/ 7858 h 9639"/>
                          <a:gd name="connsiteX3" fmla="*/ 13611 w 15201"/>
                          <a:gd name="connsiteY3" fmla="*/ 0 h 9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639">
                            <a:moveTo>
                              <a:pt x="15202" y="876"/>
                            </a:moveTo>
                            <a:lnTo>
                              <a:pt x="0" y="9639"/>
                            </a:lnTo>
                            <a:lnTo>
                              <a:pt x="0" y="7858"/>
                            </a:lnTo>
                            <a:lnTo>
                              <a:pt x="13611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7" name="Freeform: Shape 10816">
                        <a:extLst>
                          <a:ext uri="{FF2B5EF4-FFF2-40B4-BE49-F238E27FC236}">
                            <a16:creationId xmlns:a16="http://schemas.microsoft.com/office/drawing/2014/main" id="{5794575A-E416-8604-262B-976D2D0845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67743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8" name="Freeform: Shape 10817">
                        <a:extLst>
                          <a:ext uri="{FF2B5EF4-FFF2-40B4-BE49-F238E27FC236}">
                            <a16:creationId xmlns:a16="http://schemas.microsoft.com/office/drawing/2014/main" id="{87AA30ED-B950-F2AE-ECDC-0A2CAE3556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98214"/>
                        <a:ext cx="15201" cy="10258"/>
                      </a:xfrm>
                      <a:custGeom>
                        <a:avLst/>
                        <a:gdLst>
                          <a:gd name="connsiteX0" fmla="*/ 0 w 15201"/>
                          <a:gd name="connsiteY0" fmla="*/ 10258 h 10258"/>
                          <a:gd name="connsiteX1" fmla="*/ 15202 w 15201"/>
                          <a:gd name="connsiteY1" fmla="*/ 1486 h 10258"/>
                          <a:gd name="connsiteX2" fmla="*/ 15202 w 15201"/>
                          <a:gd name="connsiteY2" fmla="*/ 0 h 10258"/>
                          <a:gd name="connsiteX3" fmla="*/ 0 w 15201"/>
                          <a:gd name="connsiteY3" fmla="*/ 8773 h 10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10258">
                            <a:moveTo>
                              <a:pt x="0" y="10258"/>
                            </a:moveTo>
                            <a:lnTo>
                              <a:pt x="15202" y="1486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19" name="Freeform: Shape 10818">
                        <a:extLst>
                          <a:ext uri="{FF2B5EF4-FFF2-40B4-BE49-F238E27FC236}">
                            <a16:creationId xmlns:a16="http://schemas.microsoft.com/office/drawing/2014/main" id="{C5A199C6-F726-A6A9-F8F8-95AA583362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88298"/>
                        <a:ext cx="15201" cy="9744"/>
                      </a:xfrm>
                      <a:custGeom>
                        <a:avLst/>
                        <a:gdLst>
                          <a:gd name="connsiteX0" fmla="*/ 0 w 15201"/>
                          <a:gd name="connsiteY0" fmla="*/ 9744 h 9744"/>
                          <a:gd name="connsiteX1" fmla="*/ 15202 w 15201"/>
                          <a:gd name="connsiteY1" fmla="*/ 972 h 9744"/>
                          <a:gd name="connsiteX2" fmla="*/ 15202 w 15201"/>
                          <a:gd name="connsiteY2" fmla="*/ 0 h 9744"/>
                          <a:gd name="connsiteX3" fmla="*/ 0 w 15201"/>
                          <a:gd name="connsiteY3" fmla="*/ 8773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44">
                            <a:moveTo>
                              <a:pt x="0" y="9744"/>
                            </a:moveTo>
                            <a:lnTo>
                              <a:pt x="15202" y="97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0" name="Freeform: Shape 10819">
                        <a:extLst>
                          <a:ext uri="{FF2B5EF4-FFF2-40B4-BE49-F238E27FC236}">
                            <a16:creationId xmlns:a16="http://schemas.microsoft.com/office/drawing/2014/main" id="{11895D93-9599-2D99-1F45-8F9BB200A9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78535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1" name="Freeform: Shape 10820">
                        <a:extLst>
                          <a:ext uri="{FF2B5EF4-FFF2-40B4-BE49-F238E27FC236}">
                            <a16:creationId xmlns:a16="http://schemas.microsoft.com/office/drawing/2014/main" id="{937F462B-8196-B3B9-27B5-AF7514069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073372"/>
                        <a:ext cx="838" cy="9791"/>
                      </a:xfrm>
                      <a:custGeom>
                        <a:avLst/>
                        <a:gdLst>
                          <a:gd name="connsiteX0" fmla="*/ 838 w 838"/>
                          <a:gd name="connsiteY0" fmla="*/ 9306 h 9791"/>
                          <a:gd name="connsiteX1" fmla="*/ 838 w 838"/>
                          <a:gd name="connsiteY1" fmla="*/ 0 h 9791"/>
                          <a:gd name="connsiteX2" fmla="*/ 0 w 838"/>
                          <a:gd name="connsiteY2" fmla="*/ 486 h 9791"/>
                          <a:gd name="connsiteX3" fmla="*/ 0 w 838"/>
                          <a:gd name="connsiteY3" fmla="*/ 9792 h 9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791">
                            <a:moveTo>
                              <a:pt x="838" y="930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7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2" name="Freeform: Shape 10821">
                        <a:extLst>
                          <a:ext uri="{FF2B5EF4-FFF2-40B4-BE49-F238E27FC236}">
                            <a16:creationId xmlns:a16="http://schemas.microsoft.com/office/drawing/2014/main" id="{4FEB9D07-DB4D-208B-A094-E81ECDF04E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064190"/>
                        <a:ext cx="838" cy="8181"/>
                      </a:xfrm>
                      <a:custGeom>
                        <a:avLst/>
                        <a:gdLst>
                          <a:gd name="connsiteX0" fmla="*/ 838 w 838"/>
                          <a:gd name="connsiteY0" fmla="*/ 7696 h 8181"/>
                          <a:gd name="connsiteX1" fmla="*/ 838 w 838"/>
                          <a:gd name="connsiteY1" fmla="*/ 0 h 8181"/>
                          <a:gd name="connsiteX2" fmla="*/ 0 w 838"/>
                          <a:gd name="connsiteY2" fmla="*/ 486 h 8181"/>
                          <a:gd name="connsiteX3" fmla="*/ 0 w 838"/>
                          <a:gd name="connsiteY3" fmla="*/ 8182 h 81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181">
                            <a:moveTo>
                              <a:pt x="838" y="7696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1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3" name="Freeform: Shape 10822">
                        <a:extLst>
                          <a:ext uri="{FF2B5EF4-FFF2-40B4-BE49-F238E27FC236}">
                            <a16:creationId xmlns:a16="http://schemas.microsoft.com/office/drawing/2014/main" id="{7B037992-F80B-536A-BBB4-BE33324B6A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054808"/>
                        <a:ext cx="838" cy="8905"/>
                      </a:xfrm>
                      <a:custGeom>
                        <a:avLst/>
                        <a:gdLst>
                          <a:gd name="connsiteX0" fmla="*/ 838 w 838"/>
                          <a:gd name="connsiteY0" fmla="*/ 8420 h 8905"/>
                          <a:gd name="connsiteX1" fmla="*/ 838 w 838"/>
                          <a:gd name="connsiteY1" fmla="*/ 0 h 8905"/>
                          <a:gd name="connsiteX2" fmla="*/ 0 w 838"/>
                          <a:gd name="connsiteY2" fmla="*/ 486 h 8905"/>
                          <a:gd name="connsiteX3" fmla="*/ 0 w 838"/>
                          <a:gd name="connsiteY3" fmla="*/ 8906 h 8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905">
                            <a:moveTo>
                              <a:pt x="838" y="8420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90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4" name="Freeform: Shape 10823">
                        <a:extLst>
                          <a:ext uri="{FF2B5EF4-FFF2-40B4-BE49-F238E27FC236}">
                            <a16:creationId xmlns:a16="http://schemas.microsoft.com/office/drawing/2014/main" id="{B766C94F-D3D1-76D4-5C87-222AA42D9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083640"/>
                        <a:ext cx="838" cy="9286"/>
                      </a:xfrm>
                      <a:custGeom>
                        <a:avLst/>
                        <a:gdLst>
                          <a:gd name="connsiteX0" fmla="*/ 838 w 838"/>
                          <a:gd name="connsiteY0" fmla="*/ 8801 h 9286"/>
                          <a:gd name="connsiteX1" fmla="*/ 838 w 838"/>
                          <a:gd name="connsiteY1" fmla="*/ 0 h 9286"/>
                          <a:gd name="connsiteX2" fmla="*/ 0 w 838"/>
                          <a:gd name="connsiteY2" fmla="*/ 486 h 9286"/>
                          <a:gd name="connsiteX3" fmla="*/ 0 w 838"/>
                          <a:gd name="connsiteY3" fmla="*/ 9287 h 9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286">
                            <a:moveTo>
                              <a:pt x="838" y="880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2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5" name="Freeform: Shape 10824">
                        <a:extLst>
                          <a:ext uri="{FF2B5EF4-FFF2-40B4-BE49-F238E27FC236}">
                            <a16:creationId xmlns:a16="http://schemas.microsoft.com/office/drawing/2014/main" id="{44603859-12D2-898B-0FB4-ED9BA3F63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093413"/>
                        <a:ext cx="838" cy="9429"/>
                      </a:xfrm>
                      <a:custGeom>
                        <a:avLst/>
                        <a:gdLst>
                          <a:gd name="connsiteX0" fmla="*/ 838 w 838"/>
                          <a:gd name="connsiteY0" fmla="*/ 8944 h 9429"/>
                          <a:gd name="connsiteX1" fmla="*/ 838 w 838"/>
                          <a:gd name="connsiteY1" fmla="*/ 0 h 9429"/>
                          <a:gd name="connsiteX2" fmla="*/ 0 w 838"/>
                          <a:gd name="connsiteY2" fmla="*/ 486 h 9429"/>
                          <a:gd name="connsiteX3" fmla="*/ 0 w 838"/>
                          <a:gd name="connsiteY3" fmla="*/ 9430 h 9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9429">
                            <a:moveTo>
                              <a:pt x="838" y="8944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94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6" name="Freeform: Shape 10825">
                        <a:extLst>
                          <a:ext uri="{FF2B5EF4-FFF2-40B4-BE49-F238E27FC236}">
                            <a16:creationId xmlns:a16="http://schemas.microsoft.com/office/drawing/2014/main" id="{FBC56520-EF5B-62B3-73C6-AD12980210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103843"/>
                        <a:ext cx="838" cy="8810"/>
                      </a:xfrm>
                      <a:custGeom>
                        <a:avLst/>
                        <a:gdLst>
                          <a:gd name="connsiteX0" fmla="*/ 838 w 838"/>
                          <a:gd name="connsiteY0" fmla="*/ 8325 h 8810"/>
                          <a:gd name="connsiteX1" fmla="*/ 838 w 838"/>
                          <a:gd name="connsiteY1" fmla="*/ 0 h 8810"/>
                          <a:gd name="connsiteX2" fmla="*/ 0 w 838"/>
                          <a:gd name="connsiteY2" fmla="*/ 486 h 8810"/>
                          <a:gd name="connsiteX3" fmla="*/ 0 w 838"/>
                          <a:gd name="connsiteY3" fmla="*/ 8811 h 8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810">
                            <a:moveTo>
                              <a:pt x="838" y="8325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81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7" name="Freeform: Shape 10826">
                        <a:extLst>
                          <a:ext uri="{FF2B5EF4-FFF2-40B4-BE49-F238E27FC236}">
                            <a16:creationId xmlns:a16="http://schemas.microsoft.com/office/drawing/2014/main" id="{4AFA5F64-CD5B-61B0-C66D-CBD606E46E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158" y="2113130"/>
                        <a:ext cx="838" cy="8277"/>
                      </a:xfrm>
                      <a:custGeom>
                        <a:avLst/>
                        <a:gdLst>
                          <a:gd name="connsiteX0" fmla="*/ 838 w 838"/>
                          <a:gd name="connsiteY0" fmla="*/ 7791 h 8277"/>
                          <a:gd name="connsiteX1" fmla="*/ 838 w 838"/>
                          <a:gd name="connsiteY1" fmla="*/ 0 h 8277"/>
                          <a:gd name="connsiteX2" fmla="*/ 0 w 838"/>
                          <a:gd name="connsiteY2" fmla="*/ 486 h 8277"/>
                          <a:gd name="connsiteX3" fmla="*/ 0 w 838"/>
                          <a:gd name="connsiteY3" fmla="*/ 8277 h 82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38" h="8277">
                            <a:moveTo>
                              <a:pt x="838" y="7791"/>
                            </a:moveTo>
                            <a:lnTo>
                              <a:pt x="838" y="0"/>
                            </a:lnTo>
                            <a:lnTo>
                              <a:pt x="0" y="486"/>
                            </a:lnTo>
                            <a:lnTo>
                              <a:pt x="0" y="82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8" name="Freeform: Shape 10827">
                        <a:extLst>
                          <a:ext uri="{FF2B5EF4-FFF2-40B4-BE49-F238E27FC236}">
                            <a16:creationId xmlns:a16="http://schemas.microsoft.com/office/drawing/2014/main" id="{572B5B42-BE37-BA4D-C81F-0C09D803D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59085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29" name="Freeform: Shape 10828">
                        <a:extLst>
                          <a:ext uri="{FF2B5EF4-FFF2-40B4-BE49-F238E27FC236}">
                            <a16:creationId xmlns:a16="http://schemas.microsoft.com/office/drawing/2014/main" id="{59D74564-C7BC-3257-EDA7-D5D12B51A8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08024"/>
                        <a:ext cx="15201" cy="9734"/>
                      </a:xfrm>
                      <a:custGeom>
                        <a:avLst/>
                        <a:gdLst>
                          <a:gd name="connsiteX0" fmla="*/ 0 w 15201"/>
                          <a:gd name="connsiteY0" fmla="*/ 9735 h 9734"/>
                          <a:gd name="connsiteX1" fmla="*/ 15202 w 15201"/>
                          <a:gd name="connsiteY1" fmla="*/ 962 h 9734"/>
                          <a:gd name="connsiteX2" fmla="*/ 15202 w 15201"/>
                          <a:gd name="connsiteY2" fmla="*/ 0 h 9734"/>
                          <a:gd name="connsiteX3" fmla="*/ 0 w 15201"/>
                          <a:gd name="connsiteY3" fmla="*/ 8773 h 97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201" h="9734">
                            <a:moveTo>
                              <a:pt x="0" y="9735"/>
                            </a:moveTo>
                            <a:lnTo>
                              <a:pt x="15202" y="962"/>
                            </a:lnTo>
                            <a:lnTo>
                              <a:pt x="15202" y="0"/>
                            </a:lnTo>
                            <a:lnTo>
                              <a:pt x="0" y="877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0" name="Freeform: Shape 10829">
                        <a:extLst>
                          <a:ext uri="{FF2B5EF4-FFF2-40B4-BE49-F238E27FC236}">
                            <a16:creationId xmlns:a16="http://schemas.microsoft.com/office/drawing/2014/main" id="{2B82828F-8E1F-2728-0ED5-3520305E4B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104329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1" name="Freeform: Shape 10830">
                        <a:extLst>
                          <a:ext uri="{FF2B5EF4-FFF2-40B4-BE49-F238E27FC236}">
                            <a16:creationId xmlns:a16="http://schemas.microsoft.com/office/drawing/2014/main" id="{3B58769F-7ECA-8D87-C6CA-CAC503A778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113616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1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1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2" name="Freeform: Shape 10831">
                        <a:extLst>
                          <a:ext uri="{FF2B5EF4-FFF2-40B4-BE49-F238E27FC236}">
                            <a16:creationId xmlns:a16="http://schemas.microsoft.com/office/drawing/2014/main" id="{F3378475-F62D-ADC5-F0B0-26858F253E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055294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3" name="Freeform: Shape 10832">
                        <a:extLst>
                          <a:ext uri="{FF2B5EF4-FFF2-40B4-BE49-F238E27FC236}">
                            <a16:creationId xmlns:a16="http://schemas.microsoft.com/office/drawing/2014/main" id="{D0903DAF-A436-B8EC-730F-F08D344165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064676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4" name="Freeform: Shape 10833">
                        <a:extLst>
                          <a:ext uri="{FF2B5EF4-FFF2-40B4-BE49-F238E27FC236}">
                            <a16:creationId xmlns:a16="http://schemas.microsoft.com/office/drawing/2014/main" id="{45207D65-ADB9-D6FE-8606-D007D9933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093899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5" name="Freeform: Shape 10834">
                        <a:extLst>
                          <a:ext uri="{FF2B5EF4-FFF2-40B4-BE49-F238E27FC236}">
                            <a16:creationId xmlns:a16="http://schemas.microsoft.com/office/drawing/2014/main" id="{8ACEC6D5-7EE2-E98C-58E6-CC445EB2CA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084126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6" name="Freeform: Shape 10835">
                        <a:extLst>
                          <a:ext uri="{FF2B5EF4-FFF2-40B4-BE49-F238E27FC236}">
                            <a16:creationId xmlns:a16="http://schemas.microsoft.com/office/drawing/2014/main" id="{4D6491E7-A467-09A1-5201-99980E62BF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5567" y="2073858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7" name="Freeform: Shape 10836">
                        <a:extLst>
                          <a:ext uri="{FF2B5EF4-FFF2-40B4-BE49-F238E27FC236}">
                            <a16:creationId xmlns:a16="http://schemas.microsoft.com/office/drawing/2014/main" id="{41690AE0-3428-118A-DBA7-5C4BFAB7F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99700"/>
                        <a:ext cx="1590" cy="8324"/>
                      </a:xfrm>
                      <a:custGeom>
                        <a:avLst/>
                        <a:gdLst>
                          <a:gd name="connsiteX0" fmla="*/ 1591 w 1590"/>
                          <a:gd name="connsiteY0" fmla="*/ 0 h 8324"/>
                          <a:gd name="connsiteX1" fmla="*/ 1591 w 1590"/>
                          <a:gd name="connsiteY1" fmla="*/ 8325 h 8324"/>
                          <a:gd name="connsiteX2" fmla="*/ 0 w 1590"/>
                          <a:gd name="connsiteY2" fmla="*/ 7449 h 8324"/>
                          <a:gd name="connsiteX3" fmla="*/ 0 w 1590"/>
                          <a:gd name="connsiteY3" fmla="*/ 905 h 8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324">
                            <a:moveTo>
                              <a:pt x="1591" y="0"/>
                            </a:moveTo>
                            <a:lnTo>
                              <a:pt x="1591" y="8325"/>
                            </a:lnTo>
                            <a:lnTo>
                              <a:pt x="0" y="744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8" name="Freeform: Shape 10837">
                        <a:extLst>
                          <a:ext uri="{FF2B5EF4-FFF2-40B4-BE49-F238E27FC236}">
                            <a16:creationId xmlns:a16="http://schemas.microsoft.com/office/drawing/2014/main" id="{8BD35802-F223-C8A4-D5AB-76DB940409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108986"/>
                        <a:ext cx="1590" cy="7791"/>
                      </a:xfrm>
                      <a:custGeom>
                        <a:avLst/>
                        <a:gdLst>
                          <a:gd name="connsiteX0" fmla="*/ 1591 w 1590"/>
                          <a:gd name="connsiteY0" fmla="*/ 0 h 7791"/>
                          <a:gd name="connsiteX1" fmla="*/ 1591 w 1590"/>
                          <a:gd name="connsiteY1" fmla="*/ 7791 h 7791"/>
                          <a:gd name="connsiteX2" fmla="*/ 0 w 1590"/>
                          <a:gd name="connsiteY2" fmla="*/ 6925 h 7791"/>
                          <a:gd name="connsiteX3" fmla="*/ 0 w 1590"/>
                          <a:gd name="connsiteY3" fmla="*/ 90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791">
                            <a:moveTo>
                              <a:pt x="1591" y="0"/>
                            </a:moveTo>
                            <a:lnTo>
                              <a:pt x="1591" y="7791"/>
                            </a:lnTo>
                            <a:lnTo>
                              <a:pt x="0" y="6925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39" name="Freeform: Shape 10838">
                        <a:extLst>
                          <a:ext uri="{FF2B5EF4-FFF2-40B4-BE49-F238E27FC236}">
                            <a16:creationId xmlns:a16="http://schemas.microsoft.com/office/drawing/2014/main" id="{3EEDFA40-3EA5-C303-4DC6-DA7113916A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50665"/>
                        <a:ext cx="1590" cy="8420"/>
                      </a:xfrm>
                      <a:custGeom>
                        <a:avLst/>
                        <a:gdLst>
                          <a:gd name="connsiteX0" fmla="*/ 1591 w 1590"/>
                          <a:gd name="connsiteY0" fmla="*/ 0 h 8420"/>
                          <a:gd name="connsiteX1" fmla="*/ 1591 w 1590"/>
                          <a:gd name="connsiteY1" fmla="*/ 8420 h 8420"/>
                          <a:gd name="connsiteX2" fmla="*/ 0 w 1590"/>
                          <a:gd name="connsiteY2" fmla="*/ 7544 h 8420"/>
                          <a:gd name="connsiteX3" fmla="*/ 0 w 1590"/>
                          <a:gd name="connsiteY3" fmla="*/ 905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420">
                            <a:moveTo>
                              <a:pt x="1591" y="0"/>
                            </a:moveTo>
                            <a:lnTo>
                              <a:pt x="1591" y="8420"/>
                            </a:lnTo>
                            <a:lnTo>
                              <a:pt x="0" y="754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0" name="Freeform: Shape 10839">
                        <a:extLst>
                          <a:ext uri="{FF2B5EF4-FFF2-40B4-BE49-F238E27FC236}">
                            <a16:creationId xmlns:a16="http://schemas.microsoft.com/office/drawing/2014/main" id="{30DB46C7-7882-58DF-DE31-5B256C1427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60047"/>
                        <a:ext cx="1590" cy="7696"/>
                      </a:xfrm>
                      <a:custGeom>
                        <a:avLst/>
                        <a:gdLst>
                          <a:gd name="connsiteX0" fmla="*/ 1591 w 1590"/>
                          <a:gd name="connsiteY0" fmla="*/ 0 h 7696"/>
                          <a:gd name="connsiteX1" fmla="*/ 1591 w 1590"/>
                          <a:gd name="connsiteY1" fmla="*/ 7696 h 7696"/>
                          <a:gd name="connsiteX2" fmla="*/ 0 w 1590"/>
                          <a:gd name="connsiteY2" fmla="*/ 6829 h 7696"/>
                          <a:gd name="connsiteX3" fmla="*/ 0 w 1590"/>
                          <a:gd name="connsiteY3" fmla="*/ 905 h 76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7696">
                            <a:moveTo>
                              <a:pt x="1591" y="0"/>
                            </a:moveTo>
                            <a:lnTo>
                              <a:pt x="1591" y="7696"/>
                            </a:lnTo>
                            <a:lnTo>
                              <a:pt x="0" y="6829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1" name="Freeform: Shape 10840">
                        <a:extLst>
                          <a:ext uri="{FF2B5EF4-FFF2-40B4-BE49-F238E27FC236}">
                            <a16:creationId xmlns:a16="http://schemas.microsoft.com/office/drawing/2014/main" id="{63258910-F73E-C48B-8745-393A3E161B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89270"/>
                        <a:ext cx="1590" cy="8944"/>
                      </a:xfrm>
                      <a:custGeom>
                        <a:avLst/>
                        <a:gdLst>
                          <a:gd name="connsiteX0" fmla="*/ 1591 w 1590"/>
                          <a:gd name="connsiteY0" fmla="*/ 0 h 8944"/>
                          <a:gd name="connsiteX1" fmla="*/ 1591 w 1590"/>
                          <a:gd name="connsiteY1" fmla="*/ 8944 h 8944"/>
                          <a:gd name="connsiteX2" fmla="*/ 0 w 1590"/>
                          <a:gd name="connsiteY2" fmla="*/ 8068 h 8944"/>
                          <a:gd name="connsiteX3" fmla="*/ 0 w 1590"/>
                          <a:gd name="connsiteY3" fmla="*/ 905 h 8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944">
                            <a:moveTo>
                              <a:pt x="1591" y="0"/>
                            </a:moveTo>
                            <a:lnTo>
                              <a:pt x="1591" y="8944"/>
                            </a:lnTo>
                            <a:lnTo>
                              <a:pt x="0" y="8068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2" name="Freeform: Shape 10841">
                        <a:extLst>
                          <a:ext uri="{FF2B5EF4-FFF2-40B4-BE49-F238E27FC236}">
                            <a16:creationId xmlns:a16="http://schemas.microsoft.com/office/drawing/2014/main" id="{F86C57C6-74C3-01FF-56BA-5F0B356291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79497"/>
                        <a:ext cx="1590" cy="8801"/>
                      </a:xfrm>
                      <a:custGeom>
                        <a:avLst/>
                        <a:gdLst>
                          <a:gd name="connsiteX0" fmla="*/ 1591 w 1590"/>
                          <a:gd name="connsiteY0" fmla="*/ 0 h 8801"/>
                          <a:gd name="connsiteX1" fmla="*/ 1591 w 1590"/>
                          <a:gd name="connsiteY1" fmla="*/ 8801 h 8801"/>
                          <a:gd name="connsiteX2" fmla="*/ 0 w 1590"/>
                          <a:gd name="connsiteY2" fmla="*/ 7934 h 8801"/>
                          <a:gd name="connsiteX3" fmla="*/ 0 w 1590"/>
                          <a:gd name="connsiteY3" fmla="*/ 905 h 88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8801">
                            <a:moveTo>
                              <a:pt x="1591" y="0"/>
                            </a:moveTo>
                            <a:lnTo>
                              <a:pt x="1591" y="8801"/>
                            </a:lnTo>
                            <a:lnTo>
                              <a:pt x="0" y="7934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43" name="Freeform: Shape 10842">
                        <a:extLst>
                          <a:ext uri="{FF2B5EF4-FFF2-40B4-BE49-F238E27FC236}">
                            <a16:creationId xmlns:a16="http://schemas.microsoft.com/office/drawing/2014/main" id="{B242A3EC-B2C8-2C53-5847-553A547594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3587" y="2069229"/>
                        <a:ext cx="1590" cy="9305"/>
                      </a:xfrm>
                      <a:custGeom>
                        <a:avLst/>
                        <a:gdLst>
                          <a:gd name="connsiteX0" fmla="*/ 1591 w 1590"/>
                          <a:gd name="connsiteY0" fmla="*/ 0 h 9305"/>
                          <a:gd name="connsiteX1" fmla="*/ 1591 w 1590"/>
                          <a:gd name="connsiteY1" fmla="*/ 9306 h 9305"/>
                          <a:gd name="connsiteX2" fmla="*/ 0 w 1590"/>
                          <a:gd name="connsiteY2" fmla="*/ 8430 h 9305"/>
                          <a:gd name="connsiteX3" fmla="*/ 0 w 1590"/>
                          <a:gd name="connsiteY3" fmla="*/ 905 h 93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90" h="9305">
                            <a:moveTo>
                              <a:pt x="1591" y="0"/>
                            </a:moveTo>
                            <a:lnTo>
                              <a:pt x="1591" y="9306"/>
                            </a:lnTo>
                            <a:lnTo>
                              <a:pt x="0" y="8430"/>
                            </a:lnTo>
                            <a:lnTo>
                              <a:pt x="0" y="90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756" name="Freeform: Shape 10755">
                      <a:extLst>
                        <a:ext uri="{FF2B5EF4-FFF2-40B4-BE49-F238E27FC236}">
                          <a16:creationId xmlns:a16="http://schemas.microsoft.com/office/drawing/2014/main" id="{84C623A9-4A76-7104-C65F-DA1C26733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28490" y="2085450"/>
                      <a:ext cx="77266" cy="46329"/>
                    </a:xfrm>
                    <a:custGeom>
                      <a:avLst/>
                      <a:gdLst>
                        <a:gd name="connsiteX0" fmla="*/ 0 w 77266"/>
                        <a:gd name="connsiteY0" fmla="*/ 42891 h 46329"/>
                        <a:gd name="connsiteX1" fmla="*/ 74295 w 77266"/>
                        <a:gd name="connsiteY1" fmla="*/ 0 h 46329"/>
                        <a:gd name="connsiteX2" fmla="*/ 77267 w 77266"/>
                        <a:gd name="connsiteY2" fmla="*/ 1715 h 46329"/>
                        <a:gd name="connsiteX3" fmla="*/ 0 w 77266"/>
                        <a:gd name="connsiteY3" fmla="*/ 46330 h 4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7266" h="46329">
                          <a:moveTo>
                            <a:pt x="0" y="42891"/>
                          </a:moveTo>
                          <a:lnTo>
                            <a:pt x="74295" y="0"/>
                          </a:lnTo>
                          <a:lnTo>
                            <a:pt x="77267" y="1715"/>
                          </a:lnTo>
                          <a:lnTo>
                            <a:pt x="0" y="463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7" name="Freeform: Shape 10756">
                      <a:extLst>
                        <a:ext uri="{FF2B5EF4-FFF2-40B4-BE49-F238E27FC236}">
                          <a16:creationId xmlns:a16="http://schemas.microsoft.com/office/drawing/2014/main" id="{A4885BC3-7263-D334-854B-E8401334C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02785" y="2013755"/>
                      <a:ext cx="2971" cy="73409"/>
                    </a:xfrm>
                    <a:custGeom>
                      <a:avLst/>
                      <a:gdLst>
                        <a:gd name="connsiteX0" fmla="*/ 2972 w 2971"/>
                        <a:gd name="connsiteY0" fmla="*/ 73409 h 73409"/>
                        <a:gd name="connsiteX1" fmla="*/ 0 w 2971"/>
                        <a:gd name="connsiteY1" fmla="*/ 71695 h 73409"/>
                        <a:gd name="connsiteX2" fmla="*/ 0 w 2971"/>
                        <a:gd name="connsiteY2" fmla="*/ 1724 h 73409"/>
                        <a:gd name="connsiteX3" fmla="*/ 2972 w 2971"/>
                        <a:gd name="connsiteY3" fmla="*/ 0 h 73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71" h="73409">
                          <a:moveTo>
                            <a:pt x="2972" y="73409"/>
                          </a:moveTo>
                          <a:lnTo>
                            <a:pt x="0" y="71695"/>
                          </a:lnTo>
                          <a:lnTo>
                            <a:pt x="0" y="1724"/>
                          </a:lnTo>
                          <a:lnTo>
                            <a:pt x="2972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0758" name="Graphic 7674">
                      <a:extLst>
                        <a:ext uri="{FF2B5EF4-FFF2-40B4-BE49-F238E27FC236}">
                          <a16:creationId xmlns:a16="http://schemas.microsoft.com/office/drawing/2014/main" id="{0747DE7F-E3DD-790B-7FA0-96B7979D0C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28490" y="2015479"/>
                      <a:ext cx="77266" cy="105927"/>
                      <a:chOff x="16728490" y="2015479"/>
                      <a:chExt cx="77266" cy="105927"/>
                    </a:xfrm>
                    <a:grpFill/>
                  </p:grpSpPr>
                  <p:sp>
                    <p:nvSpPr>
                      <p:cNvPr id="10759" name="Freeform: Shape 10758">
                        <a:extLst>
                          <a:ext uri="{FF2B5EF4-FFF2-40B4-BE49-F238E27FC236}">
                            <a16:creationId xmlns:a16="http://schemas.microsoft.com/office/drawing/2014/main" id="{3956FA08-E668-7E11-B5ED-B82D0B9E4B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8490" y="2015479"/>
                        <a:ext cx="77266" cy="71685"/>
                      </a:xfrm>
                      <a:custGeom>
                        <a:avLst/>
                        <a:gdLst>
                          <a:gd name="connsiteX0" fmla="*/ 71323 w 77266"/>
                          <a:gd name="connsiteY0" fmla="*/ 71685 h 71685"/>
                          <a:gd name="connsiteX1" fmla="*/ 77267 w 77266"/>
                          <a:gd name="connsiteY1" fmla="*/ 71685 h 71685"/>
                          <a:gd name="connsiteX2" fmla="*/ 74295 w 77266"/>
                          <a:gd name="connsiteY2" fmla="*/ 69971 h 71685"/>
                          <a:gd name="connsiteX3" fmla="*/ 74295 w 77266"/>
                          <a:gd name="connsiteY3" fmla="*/ 3553 h 71685"/>
                          <a:gd name="connsiteX4" fmla="*/ 74295 w 77266"/>
                          <a:gd name="connsiteY4" fmla="*/ 0 h 71685"/>
                          <a:gd name="connsiteX5" fmla="*/ 0 w 77266"/>
                          <a:gd name="connsiteY5" fmla="*/ 42891 h 71685"/>
                          <a:gd name="connsiteX6" fmla="*/ 0 w 77266"/>
                          <a:gd name="connsiteY6" fmla="*/ 46444 h 71685"/>
                          <a:gd name="connsiteX7" fmla="*/ 1486 w 77266"/>
                          <a:gd name="connsiteY7" fmla="*/ 45587 h 71685"/>
                          <a:gd name="connsiteX8" fmla="*/ 1486 w 77266"/>
                          <a:gd name="connsiteY8" fmla="*/ 46596 h 71685"/>
                          <a:gd name="connsiteX9" fmla="*/ 5582 w 77266"/>
                          <a:gd name="connsiteY9" fmla="*/ 44148 h 71685"/>
                          <a:gd name="connsiteX10" fmla="*/ 5582 w 77266"/>
                          <a:gd name="connsiteY10" fmla="*/ 48149 h 71685"/>
                          <a:gd name="connsiteX11" fmla="*/ 8668 w 77266"/>
                          <a:gd name="connsiteY11" fmla="*/ 48149 h 71685"/>
                          <a:gd name="connsiteX12" fmla="*/ 7077 w 77266"/>
                          <a:gd name="connsiteY12" fmla="*/ 47273 h 71685"/>
                          <a:gd name="connsiteX13" fmla="*/ 7077 w 77266"/>
                          <a:gd name="connsiteY13" fmla="*/ 42358 h 71685"/>
                          <a:gd name="connsiteX14" fmla="*/ 9506 w 77266"/>
                          <a:gd name="connsiteY14" fmla="*/ 40958 h 71685"/>
                          <a:gd name="connsiteX15" fmla="*/ 9506 w 77266"/>
                          <a:gd name="connsiteY15" fmla="*/ 41967 h 71685"/>
                          <a:gd name="connsiteX16" fmla="*/ 13602 w 77266"/>
                          <a:gd name="connsiteY16" fmla="*/ 39519 h 71685"/>
                          <a:gd name="connsiteX17" fmla="*/ 13602 w 77266"/>
                          <a:gd name="connsiteY17" fmla="*/ 43520 h 71685"/>
                          <a:gd name="connsiteX18" fmla="*/ 16688 w 77266"/>
                          <a:gd name="connsiteY18" fmla="*/ 43520 h 71685"/>
                          <a:gd name="connsiteX19" fmla="*/ 15097 w 77266"/>
                          <a:gd name="connsiteY19" fmla="*/ 42643 h 71685"/>
                          <a:gd name="connsiteX20" fmla="*/ 15097 w 77266"/>
                          <a:gd name="connsiteY20" fmla="*/ 37729 h 71685"/>
                          <a:gd name="connsiteX21" fmla="*/ 17526 w 77266"/>
                          <a:gd name="connsiteY21" fmla="*/ 36328 h 71685"/>
                          <a:gd name="connsiteX22" fmla="*/ 17526 w 77266"/>
                          <a:gd name="connsiteY22" fmla="*/ 37338 h 71685"/>
                          <a:gd name="connsiteX23" fmla="*/ 21622 w 77266"/>
                          <a:gd name="connsiteY23" fmla="*/ 34890 h 71685"/>
                          <a:gd name="connsiteX24" fmla="*/ 21622 w 77266"/>
                          <a:gd name="connsiteY24" fmla="*/ 38891 h 71685"/>
                          <a:gd name="connsiteX25" fmla="*/ 24708 w 77266"/>
                          <a:gd name="connsiteY25" fmla="*/ 38891 h 71685"/>
                          <a:gd name="connsiteX26" fmla="*/ 23117 w 77266"/>
                          <a:gd name="connsiteY26" fmla="*/ 38014 h 71685"/>
                          <a:gd name="connsiteX27" fmla="*/ 23117 w 77266"/>
                          <a:gd name="connsiteY27" fmla="*/ 33099 h 71685"/>
                          <a:gd name="connsiteX28" fmla="*/ 25546 w 77266"/>
                          <a:gd name="connsiteY28" fmla="*/ 31690 h 71685"/>
                          <a:gd name="connsiteX29" fmla="*/ 25546 w 77266"/>
                          <a:gd name="connsiteY29" fmla="*/ 32699 h 71685"/>
                          <a:gd name="connsiteX30" fmla="*/ 29642 w 77266"/>
                          <a:gd name="connsiteY30" fmla="*/ 30251 h 71685"/>
                          <a:gd name="connsiteX31" fmla="*/ 29642 w 77266"/>
                          <a:gd name="connsiteY31" fmla="*/ 34252 h 71685"/>
                          <a:gd name="connsiteX32" fmla="*/ 32728 w 77266"/>
                          <a:gd name="connsiteY32" fmla="*/ 34252 h 71685"/>
                          <a:gd name="connsiteX33" fmla="*/ 31137 w 77266"/>
                          <a:gd name="connsiteY33" fmla="*/ 33376 h 71685"/>
                          <a:gd name="connsiteX34" fmla="*/ 31137 w 77266"/>
                          <a:gd name="connsiteY34" fmla="*/ 28461 h 71685"/>
                          <a:gd name="connsiteX35" fmla="*/ 33566 w 77266"/>
                          <a:gd name="connsiteY35" fmla="*/ 27051 h 71685"/>
                          <a:gd name="connsiteX36" fmla="*/ 33566 w 77266"/>
                          <a:gd name="connsiteY36" fmla="*/ 28061 h 71685"/>
                          <a:gd name="connsiteX37" fmla="*/ 37662 w 77266"/>
                          <a:gd name="connsiteY37" fmla="*/ 25613 h 71685"/>
                          <a:gd name="connsiteX38" fmla="*/ 37662 w 77266"/>
                          <a:gd name="connsiteY38" fmla="*/ 29613 h 71685"/>
                          <a:gd name="connsiteX39" fmla="*/ 40748 w 77266"/>
                          <a:gd name="connsiteY39" fmla="*/ 29613 h 71685"/>
                          <a:gd name="connsiteX40" fmla="*/ 39157 w 77266"/>
                          <a:gd name="connsiteY40" fmla="*/ 28737 h 71685"/>
                          <a:gd name="connsiteX41" fmla="*/ 39157 w 77266"/>
                          <a:gd name="connsiteY41" fmla="*/ 23822 h 71685"/>
                          <a:gd name="connsiteX42" fmla="*/ 41586 w 77266"/>
                          <a:gd name="connsiteY42" fmla="*/ 22422 h 71685"/>
                          <a:gd name="connsiteX43" fmla="*/ 41586 w 77266"/>
                          <a:gd name="connsiteY43" fmla="*/ 23431 h 71685"/>
                          <a:gd name="connsiteX44" fmla="*/ 45682 w 77266"/>
                          <a:gd name="connsiteY44" fmla="*/ 20984 h 71685"/>
                          <a:gd name="connsiteX45" fmla="*/ 45682 w 77266"/>
                          <a:gd name="connsiteY45" fmla="*/ 24984 h 71685"/>
                          <a:gd name="connsiteX46" fmla="*/ 48768 w 77266"/>
                          <a:gd name="connsiteY46" fmla="*/ 24984 h 71685"/>
                          <a:gd name="connsiteX47" fmla="*/ 47177 w 77266"/>
                          <a:gd name="connsiteY47" fmla="*/ 24108 h 71685"/>
                          <a:gd name="connsiteX48" fmla="*/ 47177 w 77266"/>
                          <a:gd name="connsiteY48" fmla="*/ 19193 h 71685"/>
                          <a:gd name="connsiteX49" fmla="*/ 49606 w 77266"/>
                          <a:gd name="connsiteY49" fmla="*/ 17793 h 71685"/>
                          <a:gd name="connsiteX50" fmla="*/ 49606 w 77266"/>
                          <a:gd name="connsiteY50" fmla="*/ 18802 h 71685"/>
                          <a:gd name="connsiteX51" fmla="*/ 53702 w 77266"/>
                          <a:gd name="connsiteY51" fmla="*/ 16354 h 71685"/>
                          <a:gd name="connsiteX52" fmla="*/ 53702 w 77266"/>
                          <a:gd name="connsiteY52" fmla="*/ 20355 h 71685"/>
                          <a:gd name="connsiteX53" fmla="*/ 56788 w 77266"/>
                          <a:gd name="connsiteY53" fmla="*/ 20355 h 71685"/>
                          <a:gd name="connsiteX54" fmla="*/ 55198 w 77266"/>
                          <a:gd name="connsiteY54" fmla="*/ 19479 h 71685"/>
                          <a:gd name="connsiteX55" fmla="*/ 55198 w 77266"/>
                          <a:gd name="connsiteY55" fmla="*/ 14564 h 71685"/>
                          <a:gd name="connsiteX56" fmla="*/ 57626 w 77266"/>
                          <a:gd name="connsiteY56" fmla="*/ 13164 h 71685"/>
                          <a:gd name="connsiteX57" fmla="*/ 57626 w 77266"/>
                          <a:gd name="connsiteY57" fmla="*/ 14173 h 71685"/>
                          <a:gd name="connsiteX58" fmla="*/ 61722 w 77266"/>
                          <a:gd name="connsiteY58" fmla="*/ 11725 h 71685"/>
                          <a:gd name="connsiteX59" fmla="*/ 61722 w 77266"/>
                          <a:gd name="connsiteY59" fmla="*/ 15726 h 71685"/>
                          <a:gd name="connsiteX60" fmla="*/ 64808 w 77266"/>
                          <a:gd name="connsiteY60" fmla="*/ 15726 h 71685"/>
                          <a:gd name="connsiteX61" fmla="*/ 63217 w 77266"/>
                          <a:gd name="connsiteY61" fmla="*/ 14850 h 71685"/>
                          <a:gd name="connsiteX62" fmla="*/ 63217 w 77266"/>
                          <a:gd name="connsiteY62" fmla="*/ 9935 h 71685"/>
                          <a:gd name="connsiteX63" fmla="*/ 65646 w 77266"/>
                          <a:gd name="connsiteY63" fmla="*/ 8534 h 71685"/>
                          <a:gd name="connsiteX64" fmla="*/ 65646 w 77266"/>
                          <a:gd name="connsiteY64" fmla="*/ 9544 h 71685"/>
                          <a:gd name="connsiteX65" fmla="*/ 69742 w 77266"/>
                          <a:gd name="connsiteY65" fmla="*/ 7096 h 71685"/>
                          <a:gd name="connsiteX66" fmla="*/ 69742 w 77266"/>
                          <a:gd name="connsiteY66" fmla="*/ 11097 h 71685"/>
                          <a:gd name="connsiteX67" fmla="*/ 71342 w 77266"/>
                          <a:gd name="connsiteY67" fmla="*/ 11097 h 71685"/>
                          <a:gd name="connsiteX68" fmla="*/ 71342 w 77266"/>
                          <a:gd name="connsiteY68" fmla="*/ 13002 h 71685"/>
                          <a:gd name="connsiteX69" fmla="*/ 71238 w 77266"/>
                          <a:gd name="connsiteY69" fmla="*/ 13059 h 71685"/>
                          <a:gd name="connsiteX70" fmla="*/ 65656 w 77266"/>
                          <a:gd name="connsiteY70" fmla="*/ 16297 h 71685"/>
                          <a:gd name="connsiteX71" fmla="*/ 65656 w 77266"/>
                          <a:gd name="connsiteY71" fmla="*/ 18926 h 71685"/>
                          <a:gd name="connsiteX72" fmla="*/ 69752 w 77266"/>
                          <a:gd name="connsiteY72" fmla="*/ 16478 h 71685"/>
                          <a:gd name="connsiteX73" fmla="*/ 69752 w 77266"/>
                          <a:gd name="connsiteY73" fmla="*/ 19850 h 71685"/>
                          <a:gd name="connsiteX74" fmla="*/ 71352 w 77266"/>
                          <a:gd name="connsiteY74" fmla="*/ 19850 h 71685"/>
                          <a:gd name="connsiteX75" fmla="*/ 71352 w 77266"/>
                          <a:gd name="connsiteY75" fmla="*/ 22174 h 71685"/>
                          <a:gd name="connsiteX76" fmla="*/ 71247 w 77266"/>
                          <a:gd name="connsiteY76" fmla="*/ 22231 h 71685"/>
                          <a:gd name="connsiteX77" fmla="*/ 65665 w 77266"/>
                          <a:gd name="connsiteY77" fmla="*/ 25470 h 71685"/>
                          <a:gd name="connsiteX78" fmla="*/ 65665 w 77266"/>
                          <a:gd name="connsiteY78" fmla="*/ 28099 h 71685"/>
                          <a:gd name="connsiteX79" fmla="*/ 69761 w 77266"/>
                          <a:gd name="connsiteY79" fmla="*/ 25651 h 71685"/>
                          <a:gd name="connsiteX80" fmla="*/ 69761 w 77266"/>
                          <a:gd name="connsiteY80" fmla="*/ 30623 h 71685"/>
                          <a:gd name="connsiteX81" fmla="*/ 71361 w 77266"/>
                          <a:gd name="connsiteY81" fmla="*/ 30623 h 71685"/>
                          <a:gd name="connsiteX82" fmla="*/ 71361 w 77266"/>
                          <a:gd name="connsiteY82" fmla="*/ 32433 h 71685"/>
                          <a:gd name="connsiteX83" fmla="*/ 71256 w 77266"/>
                          <a:gd name="connsiteY83" fmla="*/ 32490 h 71685"/>
                          <a:gd name="connsiteX84" fmla="*/ 65675 w 77266"/>
                          <a:gd name="connsiteY84" fmla="*/ 35728 h 71685"/>
                          <a:gd name="connsiteX85" fmla="*/ 65675 w 77266"/>
                          <a:gd name="connsiteY85" fmla="*/ 38357 h 71685"/>
                          <a:gd name="connsiteX86" fmla="*/ 69771 w 77266"/>
                          <a:gd name="connsiteY86" fmla="*/ 35909 h 71685"/>
                          <a:gd name="connsiteX87" fmla="*/ 69771 w 77266"/>
                          <a:gd name="connsiteY87" fmla="*/ 40386 h 71685"/>
                          <a:gd name="connsiteX88" fmla="*/ 71371 w 77266"/>
                          <a:gd name="connsiteY88" fmla="*/ 40386 h 71685"/>
                          <a:gd name="connsiteX89" fmla="*/ 71371 w 77266"/>
                          <a:gd name="connsiteY89" fmla="*/ 42205 h 71685"/>
                          <a:gd name="connsiteX90" fmla="*/ 71266 w 77266"/>
                          <a:gd name="connsiteY90" fmla="*/ 42253 h 71685"/>
                          <a:gd name="connsiteX91" fmla="*/ 65684 w 77266"/>
                          <a:gd name="connsiteY91" fmla="*/ 45491 h 71685"/>
                          <a:gd name="connsiteX92" fmla="*/ 65684 w 77266"/>
                          <a:gd name="connsiteY92" fmla="*/ 48120 h 71685"/>
                          <a:gd name="connsiteX93" fmla="*/ 69780 w 77266"/>
                          <a:gd name="connsiteY93" fmla="*/ 45672 h 71685"/>
                          <a:gd name="connsiteX94" fmla="*/ 69780 w 77266"/>
                          <a:gd name="connsiteY94" fmla="*/ 50292 h 71685"/>
                          <a:gd name="connsiteX95" fmla="*/ 71380 w 77266"/>
                          <a:gd name="connsiteY95" fmla="*/ 50292 h 71685"/>
                          <a:gd name="connsiteX96" fmla="*/ 71380 w 77266"/>
                          <a:gd name="connsiteY96" fmla="*/ 52626 h 71685"/>
                          <a:gd name="connsiteX97" fmla="*/ 71276 w 77266"/>
                          <a:gd name="connsiteY97" fmla="*/ 52683 h 71685"/>
                          <a:gd name="connsiteX98" fmla="*/ 65694 w 77266"/>
                          <a:gd name="connsiteY98" fmla="*/ 55921 h 71685"/>
                          <a:gd name="connsiteX99" fmla="*/ 65694 w 77266"/>
                          <a:gd name="connsiteY99" fmla="*/ 58550 h 71685"/>
                          <a:gd name="connsiteX100" fmla="*/ 69790 w 77266"/>
                          <a:gd name="connsiteY100" fmla="*/ 56102 h 71685"/>
                          <a:gd name="connsiteX101" fmla="*/ 69790 w 77266"/>
                          <a:gd name="connsiteY101" fmla="*/ 60103 h 71685"/>
                          <a:gd name="connsiteX102" fmla="*/ 71390 w 77266"/>
                          <a:gd name="connsiteY102" fmla="*/ 60103 h 71685"/>
                          <a:gd name="connsiteX103" fmla="*/ 71390 w 77266"/>
                          <a:gd name="connsiteY103" fmla="*/ 61922 h 71685"/>
                          <a:gd name="connsiteX104" fmla="*/ 71285 w 77266"/>
                          <a:gd name="connsiteY104" fmla="*/ 61970 h 71685"/>
                          <a:gd name="connsiteX105" fmla="*/ 65704 w 77266"/>
                          <a:gd name="connsiteY105" fmla="*/ 65208 h 71685"/>
                          <a:gd name="connsiteX106" fmla="*/ 65704 w 77266"/>
                          <a:gd name="connsiteY106" fmla="*/ 67418 h 71685"/>
                          <a:gd name="connsiteX107" fmla="*/ 69799 w 77266"/>
                          <a:gd name="connsiteY107" fmla="*/ 64970 h 71685"/>
                          <a:gd name="connsiteX108" fmla="*/ 69799 w 77266"/>
                          <a:gd name="connsiteY108" fmla="*/ 68856 h 71685"/>
                          <a:gd name="connsiteX109" fmla="*/ 71399 w 77266"/>
                          <a:gd name="connsiteY109" fmla="*/ 68856 h 71685"/>
                          <a:gd name="connsiteX110" fmla="*/ 71399 w 77266"/>
                          <a:gd name="connsiteY110" fmla="*/ 69713 h 71685"/>
                          <a:gd name="connsiteX111" fmla="*/ 71399 w 77266"/>
                          <a:gd name="connsiteY111" fmla="*/ 71685 h 716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</a:cxnLst>
                        <a:rect l="l" t="t" r="r" b="b"/>
                        <a:pathLst>
                          <a:path w="77266" h="71685">
                            <a:moveTo>
                              <a:pt x="71323" y="71685"/>
                            </a:moveTo>
                            <a:lnTo>
                              <a:pt x="77267" y="71685"/>
                            </a:lnTo>
                            <a:lnTo>
                              <a:pt x="74295" y="69971"/>
                            </a:lnTo>
                            <a:lnTo>
                              <a:pt x="74295" y="3553"/>
                            </a:lnTo>
                            <a:lnTo>
                              <a:pt x="74295" y="0"/>
                            </a:lnTo>
                            <a:lnTo>
                              <a:pt x="0" y="42891"/>
                            </a:lnTo>
                            <a:lnTo>
                              <a:pt x="0" y="46444"/>
                            </a:lnTo>
                            <a:lnTo>
                              <a:pt x="1486" y="45587"/>
                            </a:lnTo>
                            <a:lnTo>
                              <a:pt x="1486" y="46596"/>
                            </a:lnTo>
                            <a:lnTo>
                              <a:pt x="5582" y="44148"/>
                            </a:lnTo>
                            <a:lnTo>
                              <a:pt x="5582" y="48149"/>
                            </a:lnTo>
                            <a:lnTo>
                              <a:pt x="8668" y="48149"/>
                            </a:lnTo>
                            <a:lnTo>
                              <a:pt x="7077" y="47273"/>
                            </a:lnTo>
                            <a:lnTo>
                              <a:pt x="7077" y="42358"/>
                            </a:lnTo>
                            <a:lnTo>
                              <a:pt x="9506" y="40958"/>
                            </a:lnTo>
                            <a:lnTo>
                              <a:pt x="9506" y="41967"/>
                            </a:lnTo>
                            <a:lnTo>
                              <a:pt x="13602" y="39519"/>
                            </a:lnTo>
                            <a:lnTo>
                              <a:pt x="13602" y="43520"/>
                            </a:lnTo>
                            <a:lnTo>
                              <a:pt x="16688" y="43520"/>
                            </a:lnTo>
                            <a:lnTo>
                              <a:pt x="15097" y="42643"/>
                            </a:lnTo>
                            <a:lnTo>
                              <a:pt x="15097" y="37729"/>
                            </a:lnTo>
                            <a:lnTo>
                              <a:pt x="17526" y="36328"/>
                            </a:lnTo>
                            <a:lnTo>
                              <a:pt x="17526" y="37338"/>
                            </a:lnTo>
                            <a:lnTo>
                              <a:pt x="21622" y="34890"/>
                            </a:lnTo>
                            <a:lnTo>
                              <a:pt x="21622" y="38891"/>
                            </a:lnTo>
                            <a:lnTo>
                              <a:pt x="24708" y="38891"/>
                            </a:lnTo>
                            <a:lnTo>
                              <a:pt x="23117" y="38014"/>
                            </a:lnTo>
                            <a:lnTo>
                              <a:pt x="23117" y="33099"/>
                            </a:lnTo>
                            <a:lnTo>
                              <a:pt x="25546" y="31690"/>
                            </a:lnTo>
                            <a:lnTo>
                              <a:pt x="25546" y="32699"/>
                            </a:lnTo>
                            <a:lnTo>
                              <a:pt x="29642" y="30251"/>
                            </a:lnTo>
                            <a:lnTo>
                              <a:pt x="29642" y="34252"/>
                            </a:lnTo>
                            <a:lnTo>
                              <a:pt x="32728" y="34252"/>
                            </a:lnTo>
                            <a:lnTo>
                              <a:pt x="31137" y="33376"/>
                            </a:lnTo>
                            <a:lnTo>
                              <a:pt x="31137" y="28461"/>
                            </a:lnTo>
                            <a:lnTo>
                              <a:pt x="33566" y="27051"/>
                            </a:lnTo>
                            <a:lnTo>
                              <a:pt x="33566" y="28061"/>
                            </a:lnTo>
                            <a:lnTo>
                              <a:pt x="37662" y="25613"/>
                            </a:lnTo>
                            <a:lnTo>
                              <a:pt x="37662" y="29613"/>
                            </a:lnTo>
                            <a:lnTo>
                              <a:pt x="40748" y="29613"/>
                            </a:lnTo>
                            <a:lnTo>
                              <a:pt x="39157" y="28737"/>
                            </a:lnTo>
                            <a:lnTo>
                              <a:pt x="39157" y="23822"/>
                            </a:lnTo>
                            <a:lnTo>
                              <a:pt x="41586" y="22422"/>
                            </a:lnTo>
                            <a:lnTo>
                              <a:pt x="41586" y="23431"/>
                            </a:lnTo>
                            <a:lnTo>
                              <a:pt x="45682" y="20984"/>
                            </a:lnTo>
                            <a:lnTo>
                              <a:pt x="45682" y="24984"/>
                            </a:lnTo>
                            <a:lnTo>
                              <a:pt x="48768" y="24984"/>
                            </a:lnTo>
                            <a:lnTo>
                              <a:pt x="47177" y="24108"/>
                            </a:lnTo>
                            <a:lnTo>
                              <a:pt x="47177" y="19193"/>
                            </a:lnTo>
                            <a:lnTo>
                              <a:pt x="49606" y="17793"/>
                            </a:lnTo>
                            <a:lnTo>
                              <a:pt x="49606" y="18802"/>
                            </a:lnTo>
                            <a:lnTo>
                              <a:pt x="53702" y="16354"/>
                            </a:lnTo>
                            <a:lnTo>
                              <a:pt x="53702" y="20355"/>
                            </a:lnTo>
                            <a:lnTo>
                              <a:pt x="56788" y="20355"/>
                            </a:lnTo>
                            <a:lnTo>
                              <a:pt x="55198" y="19479"/>
                            </a:lnTo>
                            <a:lnTo>
                              <a:pt x="55198" y="14564"/>
                            </a:lnTo>
                            <a:lnTo>
                              <a:pt x="57626" y="13164"/>
                            </a:lnTo>
                            <a:lnTo>
                              <a:pt x="57626" y="14173"/>
                            </a:lnTo>
                            <a:lnTo>
                              <a:pt x="61722" y="11725"/>
                            </a:lnTo>
                            <a:lnTo>
                              <a:pt x="61722" y="15726"/>
                            </a:lnTo>
                            <a:lnTo>
                              <a:pt x="64808" y="15726"/>
                            </a:lnTo>
                            <a:lnTo>
                              <a:pt x="63217" y="14850"/>
                            </a:lnTo>
                            <a:lnTo>
                              <a:pt x="63217" y="9935"/>
                            </a:lnTo>
                            <a:lnTo>
                              <a:pt x="65646" y="8534"/>
                            </a:lnTo>
                            <a:lnTo>
                              <a:pt x="65646" y="9544"/>
                            </a:lnTo>
                            <a:lnTo>
                              <a:pt x="69742" y="7096"/>
                            </a:lnTo>
                            <a:lnTo>
                              <a:pt x="69742" y="11097"/>
                            </a:lnTo>
                            <a:lnTo>
                              <a:pt x="71342" y="11097"/>
                            </a:lnTo>
                            <a:lnTo>
                              <a:pt x="71342" y="13002"/>
                            </a:lnTo>
                            <a:lnTo>
                              <a:pt x="71238" y="13059"/>
                            </a:lnTo>
                            <a:lnTo>
                              <a:pt x="65656" y="16297"/>
                            </a:lnTo>
                            <a:lnTo>
                              <a:pt x="65656" y="18926"/>
                            </a:lnTo>
                            <a:lnTo>
                              <a:pt x="69752" y="16478"/>
                            </a:lnTo>
                            <a:lnTo>
                              <a:pt x="69752" y="19850"/>
                            </a:lnTo>
                            <a:lnTo>
                              <a:pt x="71352" y="19850"/>
                            </a:lnTo>
                            <a:lnTo>
                              <a:pt x="71352" y="22174"/>
                            </a:lnTo>
                            <a:lnTo>
                              <a:pt x="71247" y="22231"/>
                            </a:lnTo>
                            <a:lnTo>
                              <a:pt x="65665" y="25470"/>
                            </a:lnTo>
                            <a:lnTo>
                              <a:pt x="65665" y="28099"/>
                            </a:lnTo>
                            <a:lnTo>
                              <a:pt x="69761" y="25651"/>
                            </a:lnTo>
                            <a:lnTo>
                              <a:pt x="69761" y="30623"/>
                            </a:lnTo>
                            <a:lnTo>
                              <a:pt x="71361" y="30623"/>
                            </a:lnTo>
                            <a:lnTo>
                              <a:pt x="71361" y="32433"/>
                            </a:lnTo>
                            <a:lnTo>
                              <a:pt x="71256" y="32490"/>
                            </a:lnTo>
                            <a:lnTo>
                              <a:pt x="65675" y="35728"/>
                            </a:lnTo>
                            <a:lnTo>
                              <a:pt x="65675" y="38357"/>
                            </a:lnTo>
                            <a:lnTo>
                              <a:pt x="69771" y="35909"/>
                            </a:lnTo>
                            <a:lnTo>
                              <a:pt x="69771" y="40386"/>
                            </a:lnTo>
                            <a:lnTo>
                              <a:pt x="71371" y="40386"/>
                            </a:lnTo>
                            <a:lnTo>
                              <a:pt x="71371" y="42205"/>
                            </a:lnTo>
                            <a:lnTo>
                              <a:pt x="71266" y="42253"/>
                            </a:lnTo>
                            <a:lnTo>
                              <a:pt x="65684" y="45491"/>
                            </a:lnTo>
                            <a:lnTo>
                              <a:pt x="65684" y="48120"/>
                            </a:lnTo>
                            <a:lnTo>
                              <a:pt x="69780" y="45672"/>
                            </a:lnTo>
                            <a:lnTo>
                              <a:pt x="69780" y="50292"/>
                            </a:lnTo>
                            <a:lnTo>
                              <a:pt x="71380" y="50292"/>
                            </a:lnTo>
                            <a:lnTo>
                              <a:pt x="71380" y="52626"/>
                            </a:lnTo>
                            <a:lnTo>
                              <a:pt x="71276" y="52683"/>
                            </a:lnTo>
                            <a:lnTo>
                              <a:pt x="65694" y="55921"/>
                            </a:lnTo>
                            <a:lnTo>
                              <a:pt x="65694" y="58550"/>
                            </a:lnTo>
                            <a:lnTo>
                              <a:pt x="69790" y="56102"/>
                            </a:lnTo>
                            <a:lnTo>
                              <a:pt x="69790" y="60103"/>
                            </a:lnTo>
                            <a:lnTo>
                              <a:pt x="71390" y="60103"/>
                            </a:lnTo>
                            <a:lnTo>
                              <a:pt x="71390" y="61922"/>
                            </a:lnTo>
                            <a:lnTo>
                              <a:pt x="71285" y="61970"/>
                            </a:lnTo>
                            <a:lnTo>
                              <a:pt x="65704" y="65208"/>
                            </a:lnTo>
                            <a:lnTo>
                              <a:pt x="65704" y="67418"/>
                            </a:lnTo>
                            <a:lnTo>
                              <a:pt x="69799" y="64970"/>
                            </a:lnTo>
                            <a:lnTo>
                              <a:pt x="69799" y="68856"/>
                            </a:lnTo>
                            <a:lnTo>
                              <a:pt x="71399" y="68856"/>
                            </a:lnTo>
                            <a:lnTo>
                              <a:pt x="71399" y="69713"/>
                            </a:lnTo>
                            <a:lnTo>
                              <a:pt x="71399" y="716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0" name="Freeform: Shape 10759">
                        <a:extLst>
                          <a:ext uri="{FF2B5EF4-FFF2-40B4-BE49-F238E27FC236}">
                            <a16:creationId xmlns:a16="http://schemas.microsoft.com/office/drawing/2014/main" id="{957C530C-6202-F5B5-22D3-4944D054DF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82116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9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1" name="Freeform: Shape 10760">
                        <a:extLst>
                          <a:ext uri="{FF2B5EF4-FFF2-40B4-BE49-F238E27FC236}">
                            <a16:creationId xmlns:a16="http://schemas.microsoft.com/office/drawing/2014/main" id="{6D18CB7E-E174-3482-A7A7-E938E7D589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72829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8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2" name="Freeform: Shape 10761">
                        <a:extLst>
                          <a:ext uri="{FF2B5EF4-FFF2-40B4-BE49-F238E27FC236}">
                            <a16:creationId xmlns:a16="http://schemas.microsoft.com/office/drawing/2014/main" id="{4B1EBBE2-F295-3526-FC6E-CCFF318D36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62400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3" name="Freeform: Shape 10762">
                        <a:extLst>
                          <a:ext uri="{FF2B5EF4-FFF2-40B4-BE49-F238E27FC236}">
                            <a16:creationId xmlns:a16="http://schemas.microsoft.com/office/drawing/2014/main" id="{B19D8E3E-6406-2079-289B-68647F62C5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52636"/>
                        <a:ext cx="7181" cy="7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86"/>
                          <a:gd name="connsiteX1" fmla="*/ 0 w 7181"/>
                          <a:gd name="connsiteY1" fmla="*/ 3239 h 7886"/>
                          <a:gd name="connsiteX2" fmla="*/ 0 w 7181"/>
                          <a:gd name="connsiteY2" fmla="*/ 5867 h 7886"/>
                          <a:gd name="connsiteX3" fmla="*/ 4096 w 7181"/>
                          <a:gd name="connsiteY3" fmla="*/ 3419 h 7886"/>
                          <a:gd name="connsiteX4" fmla="*/ 4096 w 7181"/>
                          <a:gd name="connsiteY4" fmla="*/ 7887 h 7886"/>
                          <a:gd name="connsiteX5" fmla="*/ 7182 w 7181"/>
                          <a:gd name="connsiteY5" fmla="*/ 7887 h 7886"/>
                          <a:gd name="connsiteX6" fmla="*/ 5591 w 7181"/>
                          <a:gd name="connsiteY6" fmla="*/ 7020 h 7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86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887"/>
                            </a:lnTo>
                            <a:lnTo>
                              <a:pt x="7182" y="7887"/>
                            </a:lnTo>
                            <a:lnTo>
                              <a:pt x="5591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4" name="Freeform: Shape 10763">
                        <a:extLst>
                          <a:ext uri="{FF2B5EF4-FFF2-40B4-BE49-F238E27FC236}">
                            <a16:creationId xmlns:a16="http://schemas.microsoft.com/office/drawing/2014/main" id="{6099A840-7BB2-668F-8742-A3DFA819A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42359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8 h 8401"/>
                          <a:gd name="connsiteX2" fmla="*/ 0 w 7181"/>
                          <a:gd name="connsiteY2" fmla="*/ 5877 h 8401"/>
                          <a:gd name="connsiteX3" fmla="*/ 4096 w 7181"/>
                          <a:gd name="connsiteY3" fmla="*/ 342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5" name="Freeform: Shape 10764">
                        <a:extLst>
                          <a:ext uri="{FF2B5EF4-FFF2-40B4-BE49-F238E27FC236}">
                            <a16:creationId xmlns:a16="http://schemas.microsoft.com/office/drawing/2014/main" id="{9910A669-F1AF-8061-391C-BD61DFE22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86097" y="2033177"/>
                        <a:ext cx="7181" cy="6800"/>
                      </a:xfrm>
                      <a:custGeom>
                        <a:avLst/>
                        <a:gdLst>
                          <a:gd name="connsiteX0" fmla="*/ 5591 w 7181"/>
                          <a:gd name="connsiteY0" fmla="*/ 0 h 6800"/>
                          <a:gd name="connsiteX1" fmla="*/ 0 w 7181"/>
                          <a:gd name="connsiteY1" fmla="*/ 3248 h 6800"/>
                          <a:gd name="connsiteX2" fmla="*/ 0 w 7181"/>
                          <a:gd name="connsiteY2" fmla="*/ 5877 h 6800"/>
                          <a:gd name="connsiteX3" fmla="*/ 4096 w 7181"/>
                          <a:gd name="connsiteY3" fmla="*/ 3429 h 6800"/>
                          <a:gd name="connsiteX4" fmla="*/ 4096 w 7181"/>
                          <a:gd name="connsiteY4" fmla="*/ 6801 h 6800"/>
                          <a:gd name="connsiteX5" fmla="*/ 7182 w 7181"/>
                          <a:gd name="connsiteY5" fmla="*/ 6801 h 6800"/>
                          <a:gd name="connsiteX6" fmla="*/ 5591 w 7181"/>
                          <a:gd name="connsiteY6" fmla="*/ 5925 h 6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00">
                            <a:moveTo>
                              <a:pt x="5591" y="0"/>
                            </a:moveTo>
                            <a:lnTo>
                              <a:pt x="0" y="324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6801"/>
                            </a:lnTo>
                            <a:lnTo>
                              <a:pt x="7182" y="6801"/>
                            </a:lnTo>
                            <a:lnTo>
                              <a:pt x="5591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6" name="Freeform: Shape 10765">
                        <a:extLst>
                          <a:ext uri="{FF2B5EF4-FFF2-40B4-BE49-F238E27FC236}">
                            <a16:creationId xmlns:a16="http://schemas.microsoft.com/office/drawing/2014/main" id="{4DFED86B-4A0F-EDA4-1EAC-8536410E3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86745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4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4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7" name="Freeform: Shape 10766">
                        <a:extLst>
                          <a:ext uri="{FF2B5EF4-FFF2-40B4-BE49-F238E27FC236}">
                            <a16:creationId xmlns:a16="http://schemas.microsoft.com/office/drawing/2014/main" id="{17C5C065-2F1B-AF32-F165-A615B5F5B0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77459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53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8" name="Freeform: Shape 10767">
                        <a:extLst>
                          <a:ext uri="{FF2B5EF4-FFF2-40B4-BE49-F238E27FC236}">
                            <a16:creationId xmlns:a16="http://schemas.microsoft.com/office/drawing/2014/main" id="{89B0765A-B995-4A85-BBD3-C40413292D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67029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2 w 7172"/>
                          <a:gd name="connsiteY5" fmla="*/ 8039 h 8039"/>
                          <a:gd name="connsiteX6" fmla="*/ 5582 w 717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2" y="8039"/>
                            </a:lnTo>
                            <a:lnTo>
                              <a:pt x="5582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69" name="Freeform: Shape 10768">
                        <a:extLst>
                          <a:ext uri="{FF2B5EF4-FFF2-40B4-BE49-F238E27FC236}">
                            <a16:creationId xmlns:a16="http://schemas.microsoft.com/office/drawing/2014/main" id="{9F49DCFB-70C1-DDAC-0E87-AC24FE14B8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57266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9 h 7896"/>
                          <a:gd name="connsiteX2" fmla="*/ 0 w 7172"/>
                          <a:gd name="connsiteY2" fmla="*/ 5867 h 7896"/>
                          <a:gd name="connsiteX3" fmla="*/ 4086 w 7172"/>
                          <a:gd name="connsiteY3" fmla="*/ 341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0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0" name="Freeform: Shape 10769">
                        <a:extLst>
                          <a:ext uri="{FF2B5EF4-FFF2-40B4-BE49-F238E27FC236}">
                            <a16:creationId xmlns:a16="http://schemas.microsoft.com/office/drawing/2014/main" id="{4A129486-9816-A282-0080-851B75729E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46988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8 h 8401"/>
                          <a:gd name="connsiteX2" fmla="*/ 0 w 7172"/>
                          <a:gd name="connsiteY2" fmla="*/ 5877 h 8401"/>
                          <a:gd name="connsiteX3" fmla="*/ 4086 w 7172"/>
                          <a:gd name="connsiteY3" fmla="*/ 342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1" name="Freeform: Shape 10770">
                        <a:extLst>
                          <a:ext uri="{FF2B5EF4-FFF2-40B4-BE49-F238E27FC236}">
                            <a16:creationId xmlns:a16="http://schemas.microsoft.com/office/drawing/2014/main" id="{42025B9F-C73B-4A02-5679-1B1F5E94FA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8087" y="2037806"/>
                        <a:ext cx="7172" cy="6800"/>
                      </a:xfrm>
                      <a:custGeom>
                        <a:avLst/>
                        <a:gdLst>
                          <a:gd name="connsiteX0" fmla="*/ 5582 w 7172"/>
                          <a:gd name="connsiteY0" fmla="*/ 0 h 6800"/>
                          <a:gd name="connsiteX1" fmla="*/ 0 w 7172"/>
                          <a:gd name="connsiteY1" fmla="*/ 3239 h 6800"/>
                          <a:gd name="connsiteX2" fmla="*/ 0 w 7172"/>
                          <a:gd name="connsiteY2" fmla="*/ 5877 h 6800"/>
                          <a:gd name="connsiteX3" fmla="*/ 4086 w 7172"/>
                          <a:gd name="connsiteY3" fmla="*/ 3429 h 6800"/>
                          <a:gd name="connsiteX4" fmla="*/ 4086 w 7172"/>
                          <a:gd name="connsiteY4" fmla="*/ 6801 h 6800"/>
                          <a:gd name="connsiteX5" fmla="*/ 7172 w 7172"/>
                          <a:gd name="connsiteY5" fmla="*/ 6801 h 6800"/>
                          <a:gd name="connsiteX6" fmla="*/ 5582 w 7172"/>
                          <a:gd name="connsiteY6" fmla="*/ 5925 h 6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00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6801"/>
                            </a:lnTo>
                            <a:lnTo>
                              <a:pt x="7172" y="6801"/>
                            </a:lnTo>
                            <a:lnTo>
                              <a:pt x="5582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2" name="Freeform: Shape 10771">
                        <a:extLst>
                          <a:ext uri="{FF2B5EF4-FFF2-40B4-BE49-F238E27FC236}">
                            <a16:creationId xmlns:a16="http://schemas.microsoft.com/office/drawing/2014/main" id="{955A64AB-DA25-3834-8B30-36AFD7510E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91375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9 h 6886"/>
                          <a:gd name="connsiteX2" fmla="*/ 0 w 7172"/>
                          <a:gd name="connsiteY2" fmla="*/ 5448 h 6886"/>
                          <a:gd name="connsiteX3" fmla="*/ 4096 w 7172"/>
                          <a:gd name="connsiteY3" fmla="*/ 3000 h 6886"/>
                          <a:gd name="connsiteX4" fmla="*/ 4096 w 7172"/>
                          <a:gd name="connsiteY4" fmla="*/ 6887 h 6886"/>
                          <a:gd name="connsiteX5" fmla="*/ 7173 w 7172"/>
                          <a:gd name="connsiteY5" fmla="*/ 6887 h 6886"/>
                          <a:gd name="connsiteX6" fmla="*/ 5582 w 7172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73" y="6887"/>
                            </a:lnTo>
                            <a:lnTo>
                              <a:pt x="5582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3" name="Freeform: Shape 10772">
                        <a:extLst>
                          <a:ext uri="{FF2B5EF4-FFF2-40B4-BE49-F238E27FC236}">
                            <a16:creationId xmlns:a16="http://schemas.microsoft.com/office/drawing/2014/main" id="{0B347592-E665-C8DF-CB73-CF3BFCC636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82088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96 w 7172"/>
                          <a:gd name="connsiteY3" fmla="*/ 3419 h 7419"/>
                          <a:gd name="connsiteX4" fmla="*/ 4096 w 7172"/>
                          <a:gd name="connsiteY4" fmla="*/ 7420 h 7419"/>
                          <a:gd name="connsiteX5" fmla="*/ 7173 w 7172"/>
                          <a:gd name="connsiteY5" fmla="*/ 7420 h 7419"/>
                          <a:gd name="connsiteX6" fmla="*/ 5582 w 717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73" y="7420"/>
                            </a:lnTo>
                            <a:lnTo>
                              <a:pt x="5582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4" name="Freeform: Shape 10773">
                        <a:extLst>
                          <a:ext uri="{FF2B5EF4-FFF2-40B4-BE49-F238E27FC236}">
                            <a16:creationId xmlns:a16="http://schemas.microsoft.com/office/drawing/2014/main" id="{5B47249D-6A47-CF4E-D7C7-492E0205C5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71658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96 w 7172"/>
                          <a:gd name="connsiteY3" fmla="*/ 3419 h 8039"/>
                          <a:gd name="connsiteX4" fmla="*/ 4096 w 7172"/>
                          <a:gd name="connsiteY4" fmla="*/ 8039 h 8039"/>
                          <a:gd name="connsiteX5" fmla="*/ 7173 w 7172"/>
                          <a:gd name="connsiteY5" fmla="*/ 8039 h 8039"/>
                          <a:gd name="connsiteX6" fmla="*/ 5582 w 717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73" y="8039"/>
                            </a:lnTo>
                            <a:lnTo>
                              <a:pt x="5582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5" name="Freeform: Shape 10774">
                        <a:extLst>
                          <a:ext uri="{FF2B5EF4-FFF2-40B4-BE49-F238E27FC236}">
                            <a16:creationId xmlns:a16="http://schemas.microsoft.com/office/drawing/2014/main" id="{98546F1D-5513-A7B9-9A4C-188ECD270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61885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48 h 7896"/>
                          <a:gd name="connsiteX2" fmla="*/ 0 w 7172"/>
                          <a:gd name="connsiteY2" fmla="*/ 5877 h 7896"/>
                          <a:gd name="connsiteX3" fmla="*/ 4096 w 7172"/>
                          <a:gd name="connsiteY3" fmla="*/ 3429 h 7896"/>
                          <a:gd name="connsiteX4" fmla="*/ 4096 w 7172"/>
                          <a:gd name="connsiteY4" fmla="*/ 7896 h 7896"/>
                          <a:gd name="connsiteX5" fmla="*/ 7173 w 7172"/>
                          <a:gd name="connsiteY5" fmla="*/ 7896 h 7896"/>
                          <a:gd name="connsiteX6" fmla="*/ 5582 w 7172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4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896"/>
                            </a:lnTo>
                            <a:lnTo>
                              <a:pt x="7173" y="7896"/>
                            </a:lnTo>
                            <a:lnTo>
                              <a:pt x="5582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6" name="Freeform: Shape 10775">
                        <a:extLst>
                          <a:ext uri="{FF2B5EF4-FFF2-40B4-BE49-F238E27FC236}">
                            <a16:creationId xmlns:a16="http://schemas.microsoft.com/office/drawing/2014/main" id="{F09A15DC-9764-9456-9BFD-3F34949234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51617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8 h 8401"/>
                          <a:gd name="connsiteX2" fmla="*/ 0 w 7172"/>
                          <a:gd name="connsiteY2" fmla="*/ 5877 h 8401"/>
                          <a:gd name="connsiteX3" fmla="*/ 4096 w 7172"/>
                          <a:gd name="connsiteY3" fmla="*/ 3429 h 8401"/>
                          <a:gd name="connsiteX4" fmla="*/ 4096 w 7172"/>
                          <a:gd name="connsiteY4" fmla="*/ 8401 h 8401"/>
                          <a:gd name="connsiteX5" fmla="*/ 7173 w 7172"/>
                          <a:gd name="connsiteY5" fmla="*/ 8401 h 8401"/>
                          <a:gd name="connsiteX6" fmla="*/ 5582 w 7172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8401"/>
                            </a:lnTo>
                            <a:lnTo>
                              <a:pt x="7173" y="8401"/>
                            </a:lnTo>
                            <a:lnTo>
                              <a:pt x="5582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7" name="Freeform: Shape 10776">
                        <a:extLst>
                          <a:ext uri="{FF2B5EF4-FFF2-40B4-BE49-F238E27FC236}">
                            <a16:creationId xmlns:a16="http://schemas.microsoft.com/office/drawing/2014/main" id="{D1CF1AD4-9636-6C45-813F-26F7DDF137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0067" y="2042435"/>
                        <a:ext cx="7172" cy="6800"/>
                      </a:xfrm>
                      <a:custGeom>
                        <a:avLst/>
                        <a:gdLst>
                          <a:gd name="connsiteX0" fmla="*/ 5582 w 7172"/>
                          <a:gd name="connsiteY0" fmla="*/ 0 h 6800"/>
                          <a:gd name="connsiteX1" fmla="*/ 0 w 7172"/>
                          <a:gd name="connsiteY1" fmla="*/ 3239 h 6800"/>
                          <a:gd name="connsiteX2" fmla="*/ 0 w 7172"/>
                          <a:gd name="connsiteY2" fmla="*/ 5877 h 6800"/>
                          <a:gd name="connsiteX3" fmla="*/ 4096 w 7172"/>
                          <a:gd name="connsiteY3" fmla="*/ 3429 h 6800"/>
                          <a:gd name="connsiteX4" fmla="*/ 4096 w 7172"/>
                          <a:gd name="connsiteY4" fmla="*/ 6801 h 6800"/>
                          <a:gd name="connsiteX5" fmla="*/ 7173 w 7172"/>
                          <a:gd name="connsiteY5" fmla="*/ 6801 h 6800"/>
                          <a:gd name="connsiteX6" fmla="*/ 5582 w 7172"/>
                          <a:gd name="connsiteY6" fmla="*/ 5925 h 6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00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6801"/>
                            </a:lnTo>
                            <a:lnTo>
                              <a:pt x="7173" y="6801"/>
                            </a:lnTo>
                            <a:lnTo>
                              <a:pt x="5582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8" name="Freeform: Shape 10777">
                        <a:extLst>
                          <a:ext uri="{FF2B5EF4-FFF2-40B4-BE49-F238E27FC236}">
                            <a16:creationId xmlns:a16="http://schemas.microsoft.com/office/drawing/2014/main" id="{2519F950-FECC-B23B-58D3-2E8FE25D0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96004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9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79" name="Freeform: Shape 10778">
                        <a:extLst>
                          <a:ext uri="{FF2B5EF4-FFF2-40B4-BE49-F238E27FC236}">
                            <a16:creationId xmlns:a16="http://schemas.microsoft.com/office/drawing/2014/main" id="{F0B58E83-730E-F60F-A974-4968CBED51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86717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8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0" name="Freeform: Shape 10779">
                        <a:extLst>
                          <a:ext uri="{FF2B5EF4-FFF2-40B4-BE49-F238E27FC236}">
                            <a16:creationId xmlns:a16="http://schemas.microsoft.com/office/drawing/2014/main" id="{25B95D1A-573B-ABDB-5147-3FF98F02CF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76287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1" name="Freeform: Shape 10780">
                        <a:extLst>
                          <a:ext uri="{FF2B5EF4-FFF2-40B4-BE49-F238E27FC236}">
                            <a16:creationId xmlns:a16="http://schemas.microsoft.com/office/drawing/2014/main" id="{6E65FF12-E9DD-1793-7BF5-A7383C7F86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66514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48 h 7896"/>
                          <a:gd name="connsiteX2" fmla="*/ 0 w 7181"/>
                          <a:gd name="connsiteY2" fmla="*/ 5877 h 7896"/>
                          <a:gd name="connsiteX3" fmla="*/ 4096 w 7181"/>
                          <a:gd name="connsiteY3" fmla="*/ 342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48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2" name="Freeform: Shape 10781">
                        <a:extLst>
                          <a:ext uri="{FF2B5EF4-FFF2-40B4-BE49-F238E27FC236}">
                            <a16:creationId xmlns:a16="http://schemas.microsoft.com/office/drawing/2014/main" id="{197A8D1C-40BE-9D69-3906-B89900359C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56246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9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2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34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2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3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3" name="Freeform: Shape 10782">
                        <a:extLst>
                          <a:ext uri="{FF2B5EF4-FFF2-40B4-BE49-F238E27FC236}">
                            <a16:creationId xmlns:a16="http://schemas.microsoft.com/office/drawing/2014/main" id="{64177789-0AA8-FE8B-1F00-FAF3A876DF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62047" y="2047064"/>
                        <a:ext cx="7181" cy="6800"/>
                      </a:xfrm>
                      <a:custGeom>
                        <a:avLst/>
                        <a:gdLst>
                          <a:gd name="connsiteX0" fmla="*/ 5591 w 7181"/>
                          <a:gd name="connsiteY0" fmla="*/ 0 h 6800"/>
                          <a:gd name="connsiteX1" fmla="*/ 0 w 7181"/>
                          <a:gd name="connsiteY1" fmla="*/ 3239 h 6800"/>
                          <a:gd name="connsiteX2" fmla="*/ 0 w 7181"/>
                          <a:gd name="connsiteY2" fmla="*/ 5877 h 6800"/>
                          <a:gd name="connsiteX3" fmla="*/ 4096 w 7181"/>
                          <a:gd name="connsiteY3" fmla="*/ 3429 h 6800"/>
                          <a:gd name="connsiteX4" fmla="*/ 4096 w 7181"/>
                          <a:gd name="connsiteY4" fmla="*/ 6801 h 6800"/>
                          <a:gd name="connsiteX5" fmla="*/ 7182 w 7181"/>
                          <a:gd name="connsiteY5" fmla="*/ 6801 h 6800"/>
                          <a:gd name="connsiteX6" fmla="*/ 5591 w 7181"/>
                          <a:gd name="connsiteY6" fmla="*/ 5925 h 6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00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6801"/>
                            </a:lnTo>
                            <a:lnTo>
                              <a:pt x="7182" y="6801"/>
                            </a:lnTo>
                            <a:lnTo>
                              <a:pt x="5591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4" name="Freeform: Shape 10783">
                        <a:extLst>
                          <a:ext uri="{FF2B5EF4-FFF2-40B4-BE49-F238E27FC236}">
                            <a16:creationId xmlns:a16="http://schemas.microsoft.com/office/drawing/2014/main" id="{0EC63D0B-0C08-7A6C-DB39-B40DC70969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100633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5" name="Freeform: Shape 10784">
                        <a:extLst>
                          <a:ext uri="{FF2B5EF4-FFF2-40B4-BE49-F238E27FC236}">
                            <a16:creationId xmlns:a16="http://schemas.microsoft.com/office/drawing/2014/main" id="{D6E1E6D0-3D62-5FD1-CCF8-8A892F2FD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091346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6" name="Freeform: Shape 10785">
                        <a:extLst>
                          <a:ext uri="{FF2B5EF4-FFF2-40B4-BE49-F238E27FC236}">
                            <a16:creationId xmlns:a16="http://schemas.microsoft.com/office/drawing/2014/main" id="{A1395DBA-10C1-7C80-BCAA-58C8FB512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080916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2 w 7172"/>
                          <a:gd name="connsiteY5" fmla="*/ 8039 h 8039"/>
                          <a:gd name="connsiteX6" fmla="*/ 5582 w 717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2" y="8039"/>
                            </a:lnTo>
                            <a:lnTo>
                              <a:pt x="5582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7" name="Freeform: Shape 10786">
                        <a:extLst>
                          <a:ext uri="{FF2B5EF4-FFF2-40B4-BE49-F238E27FC236}">
                            <a16:creationId xmlns:a16="http://schemas.microsoft.com/office/drawing/2014/main" id="{BC76EAF3-C5F3-D6FD-22E4-6F8C57B286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071144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9 h 7896"/>
                          <a:gd name="connsiteX2" fmla="*/ 0 w 7172"/>
                          <a:gd name="connsiteY2" fmla="*/ 5877 h 7896"/>
                          <a:gd name="connsiteX3" fmla="*/ 4086 w 7172"/>
                          <a:gd name="connsiteY3" fmla="*/ 342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8" name="Freeform: Shape 10787">
                        <a:extLst>
                          <a:ext uri="{FF2B5EF4-FFF2-40B4-BE49-F238E27FC236}">
                            <a16:creationId xmlns:a16="http://schemas.microsoft.com/office/drawing/2014/main" id="{331DBC8C-BA30-886B-E6B0-2AC1467CB3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060876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77 h 8401"/>
                          <a:gd name="connsiteX3" fmla="*/ 4086 w 7172"/>
                          <a:gd name="connsiteY3" fmla="*/ 342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89" name="Freeform: Shape 10788">
                        <a:extLst>
                          <a:ext uri="{FF2B5EF4-FFF2-40B4-BE49-F238E27FC236}">
                            <a16:creationId xmlns:a16="http://schemas.microsoft.com/office/drawing/2014/main" id="{8D407B12-A18B-0796-927C-60CE3669A1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54036" y="2051693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9 h 6791"/>
                          <a:gd name="connsiteX2" fmla="*/ 0 w 7172"/>
                          <a:gd name="connsiteY2" fmla="*/ 5877 h 6791"/>
                          <a:gd name="connsiteX3" fmla="*/ 4086 w 7172"/>
                          <a:gd name="connsiteY3" fmla="*/ 342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2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0" name="Freeform: Shape 10789">
                        <a:extLst>
                          <a:ext uri="{FF2B5EF4-FFF2-40B4-BE49-F238E27FC236}">
                            <a16:creationId xmlns:a16="http://schemas.microsoft.com/office/drawing/2014/main" id="{8A2EF6ED-3B08-5AE9-F043-91ACE5D79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105262"/>
                        <a:ext cx="7172" cy="6886"/>
                      </a:xfrm>
                      <a:custGeom>
                        <a:avLst/>
                        <a:gdLst>
                          <a:gd name="connsiteX0" fmla="*/ 5582 w 7172"/>
                          <a:gd name="connsiteY0" fmla="*/ 0 h 6886"/>
                          <a:gd name="connsiteX1" fmla="*/ 0 w 7172"/>
                          <a:gd name="connsiteY1" fmla="*/ 3238 h 6886"/>
                          <a:gd name="connsiteX2" fmla="*/ 0 w 7172"/>
                          <a:gd name="connsiteY2" fmla="*/ 5448 h 6886"/>
                          <a:gd name="connsiteX3" fmla="*/ 4086 w 7172"/>
                          <a:gd name="connsiteY3" fmla="*/ 3000 h 6886"/>
                          <a:gd name="connsiteX4" fmla="*/ 4086 w 7172"/>
                          <a:gd name="connsiteY4" fmla="*/ 6887 h 6886"/>
                          <a:gd name="connsiteX5" fmla="*/ 7172 w 7172"/>
                          <a:gd name="connsiteY5" fmla="*/ 6887 h 6886"/>
                          <a:gd name="connsiteX6" fmla="*/ 5582 w 7172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886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86" y="3000"/>
                            </a:lnTo>
                            <a:lnTo>
                              <a:pt x="4086" y="6887"/>
                            </a:lnTo>
                            <a:lnTo>
                              <a:pt x="7172" y="6887"/>
                            </a:lnTo>
                            <a:lnTo>
                              <a:pt x="5582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1" name="Freeform: Shape 10790">
                        <a:extLst>
                          <a:ext uri="{FF2B5EF4-FFF2-40B4-BE49-F238E27FC236}">
                            <a16:creationId xmlns:a16="http://schemas.microsoft.com/office/drawing/2014/main" id="{DB5DD5EF-DA88-EDA3-E8CE-11C9948F52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95975"/>
                        <a:ext cx="7172" cy="7419"/>
                      </a:xfrm>
                      <a:custGeom>
                        <a:avLst/>
                        <a:gdLst>
                          <a:gd name="connsiteX0" fmla="*/ 5582 w 7172"/>
                          <a:gd name="connsiteY0" fmla="*/ 0 h 7419"/>
                          <a:gd name="connsiteX1" fmla="*/ 0 w 7172"/>
                          <a:gd name="connsiteY1" fmla="*/ 3238 h 7419"/>
                          <a:gd name="connsiteX2" fmla="*/ 0 w 7172"/>
                          <a:gd name="connsiteY2" fmla="*/ 5867 h 7419"/>
                          <a:gd name="connsiteX3" fmla="*/ 4086 w 7172"/>
                          <a:gd name="connsiteY3" fmla="*/ 3419 h 7419"/>
                          <a:gd name="connsiteX4" fmla="*/ 4086 w 7172"/>
                          <a:gd name="connsiteY4" fmla="*/ 7420 h 7419"/>
                          <a:gd name="connsiteX5" fmla="*/ 7172 w 7172"/>
                          <a:gd name="connsiteY5" fmla="*/ 7420 h 7419"/>
                          <a:gd name="connsiteX6" fmla="*/ 5582 w 717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41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7420"/>
                            </a:lnTo>
                            <a:lnTo>
                              <a:pt x="7172" y="7420"/>
                            </a:lnTo>
                            <a:lnTo>
                              <a:pt x="5582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2" name="Freeform: Shape 10791">
                        <a:extLst>
                          <a:ext uri="{FF2B5EF4-FFF2-40B4-BE49-F238E27FC236}">
                            <a16:creationId xmlns:a16="http://schemas.microsoft.com/office/drawing/2014/main" id="{4BBAD67A-98CF-98C8-AABD-8E4E7E816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85545"/>
                        <a:ext cx="7172" cy="8039"/>
                      </a:xfrm>
                      <a:custGeom>
                        <a:avLst/>
                        <a:gdLst>
                          <a:gd name="connsiteX0" fmla="*/ 5582 w 7172"/>
                          <a:gd name="connsiteY0" fmla="*/ 0 h 8039"/>
                          <a:gd name="connsiteX1" fmla="*/ 0 w 7172"/>
                          <a:gd name="connsiteY1" fmla="*/ 3238 h 8039"/>
                          <a:gd name="connsiteX2" fmla="*/ 0 w 7172"/>
                          <a:gd name="connsiteY2" fmla="*/ 5867 h 8039"/>
                          <a:gd name="connsiteX3" fmla="*/ 4086 w 7172"/>
                          <a:gd name="connsiteY3" fmla="*/ 3419 h 8039"/>
                          <a:gd name="connsiteX4" fmla="*/ 4086 w 7172"/>
                          <a:gd name="connsiteY4" fmla="*/ 8039 h 8039"/>
                          <a:gd name="connsiteX5" fmla="*/ 7172 w 7172"/>
                          <a:gd name="connsiteY5" fmla="*/ 8039 h 8039"/>
                          <a:gd name="connsiteX6" fmla="*/ 5582 w 717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039">
                            <a:moveTo>
                              <a:pt x="5582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86" y="3419"/>
                            </a:lnTo>
                            <a:lnTo>
                              <a:pt x="4086" y="8039"/>
                            </a:lnTo>
                            <a:lnTo>
                              <a:pt x="7172" y="8039"/>
                            </a:lnTo>
                            <a:lnTo>
                              <a:pt x="5582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3" name="Freeform: Shape 10792">
                        <a:extLst>
                          <a:ext uri="{FF2B5EF4-FFF2-40B4-BE49-F238E27FC236}">
                            <a16:creationId xmlns:a16="http://schemas.microsoft.com/office/drawing/2014/main" id="{5B81B042-ED9F-DDE0-12A3-EBB6911FC0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75773"/>
                        <a:ext cx="7172" cy="7896"/>
                      </a:xfrm>
                      <a:custGeom>
                        <a:avLst/>
                        <a:gdLst>
                          <a:gd name="connsiteX0" fmla="*/ 5582 w 7172"/>
                          <a:gd name="connsiteY0" fmla="*/ 0 h 7896"/>
                          <a:gd name="connsiteX1" fmla="*/ 0 w 7172"/>
                          <a:gd name="connsiteY1" fmla="*/ 3239 h 7896"/>
                          <a:gd name="connsiteX2" fmla="*/ 0 w 7172"/>
                          <a:gd name="connsiteY2" fmla="*/ 5877 h 7896"/>
                          <a:gd name="connsiteX3" fmla="*/ 4086 w 7172"/>
                          <a:gd name="connsiteY3" fmla="*/ 3429 h 7896"/>
                          <a:gd name="connsiteX4" fmla="*/ 4086 w 7172"/>
                          <a:gd name="connsiteY4" fmla="*/ 7896 h 7896"/>
                          <a:gd name="connsiteX5" fmla="*/ 7172 w 7172"/>
                          <a:gd name="connsiteY5" fmla="*/ 7896 h 7896"/>
                          <a:gd name="connsiteX6" fmla="*/ 5582 w 7172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7896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7896"/>
                            </a:lnTo>
                            <a:lnTo>
                              <a:pt x="7172" y="7896"/>
                            </a:lnTo>
                            <a:lnTo>
                              <a:pt x="5582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4" name="Freeform: Shape 10793">
                        <a:extLst>
                          <a:ext uri="{FF2B5EF4-FFF2-40B4-BE49-F238E27FC236}">
                            <a16:creationId xmlns:a16="http://schemas.microsoft.com/office/drawing/2014/main" id="{2959D717-5374-D715-9B38-A0B2B42163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65505"/>
                        <a:ext cx="7172" cy="8401"/>
                      </a:xfrm>
                      <a:custGeom>
                        <a:avLst/>
                        <a:gdLst>
                          <a:gd name="connsiteX0" fmla="*/ 5582 w 7172"/>
                          <a:gd name="connsiteY0" fmla="*/ 0 h 8401"/>
                          <a:gd name="connsiteX1" fmla="*/ 0 w 7172"/>
                          <a:gd name="connsiteY1" fmla="*/ 3239 h 8401"/>
                          <a:gd name="connsiteX2" fmla="*/ 0 w 7172"/>
                          <a:gd name="connsiteY2" fmla="*/ 5877 h 8401"/>
                          <a:gd name="connsiteX3" fmla="*/ 4086 w 7172"/>
                          <a:gd name="connsiteY3" fmla="*/ 3429 h 8401"/>
                          <a:gd name="connsiteX4" fmla="*/ 4086 w 7172"/>
                          <a:gd name="connsiteY4" fmla="*/ 8401 h 8401"/>
                          <a:gd name="connsiteX5" fmla="*/ 7172 w 7172"/>
                          <a:gd name="connsiteY5" fmla="*/ 8401 h 8401"/>
                          <a:gd name="connsiteX6" fmla="*/ 5582 w 717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840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8401"/>
                            </a:lnTo>
                            <a:lnTo>
                              <a:pt x="7172" y="8401"/>
                            </a:lnTo>
                            <a:lnTo>
                              <a:pt x="5582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5" name="Freeform: Shape 10794">
                        <a:extLst>
                          <a:ext uri="{FF2B5EF4-FFF2-40B4-BE49-F238E27FC236}">
                            <a16:creationId xmlns:a16="http://schemas.microsoft.com/office/drawing/2014/main" id="{3A2FDC97-9CA7-AD70-9D0E-E9EE0CDC5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46016" y="2056323"/>
                        <a:ext cx="7172" cy="6791"/>
                      </a:xfrm>
                      <a:custGeom>
                        <a:avLst/>
                        <a:gdLst>
                          <a:gd name="connsiteX0" fmla="*/ 5582 w 7172"/>
                          <a:gd name="connsiteY0" fmla="*/ 0 h 6791"/>
                          <a:gd name="connsiteX1" fmla="*/ 0 w 7172"/>
                          <a:gd name="connsiteY1" fmla="*/ 3239 h 6791"/>
                          <a:gd name="connsiteX2" fmla="*/ 0 w 7172"/>
                          <a:gd name="connsiteY2" fmla="*/ 5877 h 6791"/>
                          <a:gd name="connsiteX3" fmla="*/ 4086 w 7172"/>
                          <a:gd name="connsiteY3" fmla="*/ 3429 h 6791"/>
                          <a:gd name="connsiteX4" fmla="*/ 4086 w 7172"/>
                          <a:gd name="connsiteY4" fmla="*/ 6791 h 6791"/>
                          <a:gd name="connsiteX5" fmla="*/ 7172 w 7172"/>
                          <a:gd name="connsiteY5" fmla="*/ 6791 h 6791"/>
                          <a:gd name="connsiteX6" fmla="*/ 5582 w 7172"/>
                          <a:gd name="connsiteY6" fmla="*/ 592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72" h="6791">
                            <a:moveTo>
                              <a:pt x="5582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86" y="3429"/>
                            </a:lnTo>
                            <a:lnTo>
                              <a:pt x="4086" y="6791"/>
                            </a:lnTo>
                            <a:lnTo>
                              <a:pt x="7172" y="6791"/>
                            </a:lnTo>
                            <a:lnTo>
                              <a:pt x="5582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6" name="Freeform: Shape 10795">
                        <a:extLst>
                          <a:ext uri="{FF2B5EF4-FFF2-40B4-BE49-F238E27FC236}">
                            <a16:creationId xmlns:a16="http://schemas.microsoft.com/office/drawing/2014/main" id="{87AFC039-947A-9EAC-5208-1A7F21551D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109891"/>
                        <a:ext cx="7182" cy="6886"/>
                      </a:xfrm>
                      <a:custGeom>
                        <a:avLst/>
                        <a:gdLst>
                          <a:gd name="connsiteX0" fmla="*/ 5591 w 7182"/>
                          <a:gd name="connsiteY0" fmla="*/ 0 h 6886"/>
                          <a:gd name="connsiteX1" fmla="*/ 0 w 7182"/>
                          <a:gd name="connsiteY1" fmla="*/ 3238 h 6886"/>
                          <a:gd name="connsiteX2" fmla="*/ 0 w 7182"/>
                          <a:gd name="connsiteY2" fmla="*/ 5448 h 6886"/>
                          <a:gd name="connsiteX3" fmla="*/ 4096 w 7182"/>
                          <a:gd name="connsiteY3" fmla="*/ 3000 h 6886"/>
                          <a:gd name="connsiteX4" fmla="*/ 4096 w 7182"/>
                          <a:gd name="connsiteY4" fmla="*/ 6887 h 6886"/>
                          <a:gd name="connsiteX5" fmla="*/ 7182 w 7182"/>
                          <a:gd name="connsiteY5" fmla="*/ 6887 h 6886"/>
                          <a:gd name="connsiteX6" fmla="*/ 5591 w 7182"/>
                          <a:gd name="connsiteY6" fmla="*/ 602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2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7" name="Freeform: Shape 10796">
                        <a:extLst>
                          <a:ext uri="{FF2B5EF4-FFF2-40B4-BE49-F238E27FC236}">
                            <a16:creationId xmlns:a16="http://schemas.microsoft.com/office/drawing/2014/main" id="{D72CBE23-C722-2BE6-A44B-A556800437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100604"/>
                        <a:ext cx="7182" cy="7419"/>
                      </a:xfrm>
                      <a:custGeom>
                        <a:avLst/>
                        <a:gdLst>
                          <a:gd name="connsiteX0" fmla="*/ 5591 w 7182"/>
                          <a:gd name="connsiteY0" fmla="*/ 0 h 7419"/>
                          <a:gd name="connsiteX1" fmla="*/ 0 w 7182"/>
                          <a:gd name="connsiteY1" fmla="*/ 3238 h 7419"/>
                          <a:gd name="connsiteX2" fmla="*/ 0 w 7182"/>
                          <a:gd name="connsiteY2" fmla="*/ 5867 h 7419"/>
                          <a:gd name="connsiteX3" fmla="*/ 4096 w 7182"/>
                          <a:gd name="connsiteY3" fmla="*/ 3419 h 7419"/>
                          <a:gd name="connsiteX4" fmla="*/ 4096 w 7182"/>
                          <a:gd name="connsiteY4" fmla="*/ 7420 h 7419"/>
                          <a:gd name="connsiteX5" fmla="*/ 7182 w 7182"/>
                          <a:gd name="connsiteY5" fmla="*/ 7420 h 7419"/>
                          <a:gd name="connsiteX6" fmla="*/ 5591 w 7182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8" name="Freeform: Shape 10797">
                        <a:extLst>
                          <a:ext uri="{FF2B5EF4-FFF2-40B4-BE49-F238E27FC236}">
                            <a16:creationId xmlns:a16="http://schemas.microsoft.com/office/drawing/2014/main" id="{63147467-3445-E31A-EF23-A52458B13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090175"/>
                        <a:ext cx="7182" cy="8039"/>
                      </a:xfrm>
                      <a:custGeom>
                        <a:avLst/>
                        <a:gdLst>
                          <a:gd name="connsiteX0" fmla="*/ 5591 w 7182"/>
                          <a:gd name="connsiteY0" fmla="*/ 0 h 8039"/>
                          <a:gd name="connsiteX1" fmla="*/ 0 w 7182"/>
                          <a:gd name="connsiteY1" fmla="*/ 3238 h 8039"/>
                          <a:gd name="connsiteX2" fmla="*/ 0 w 7182"/>
                          <a:gd name="connsiteY2" fmla="*/ 5867 h 8039"/>
                          <a:gd name="connsiteX3" fmla="*/ 4096 w 7182"/>
                          <a:gd name="connsiteY3" fmla="*/ 3419 h 8039"/>
                          <a:gd name="connsiteX4" fmla="*/ 4096 w 7182"/>
                          <a:gd name="connsiteY4" fmla="*/ 8039 h 8039"/>
                          <a:gd name="connsiteX5" fmla="*/ 7182 w 7182"/>
                          <a:gd name="connsiteY5" fmla="*/ 8039 h 8039"/>
                          <a:gd name="connsiteX6" fmla="*/ 5591 w 7182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799" name="Freeform: Shape 10798">
                        <a:extLst>
                          <a:ext uri="{FF2B5EF4-FFF2-40B4-BE49-F238E27FC236}">
                            <a16:creationId xmlns:a16="http://schemas.microsoft.com/office/drawing/2014/main" id="{69D01C2C-A660-8105-A37B-ABDD042C40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080402"/>
                        <a:ext cx="7182" cy="7896"/>
                      </a:xfrm>
                      <a:custGeom>
                        <a:avLst/>
                        <a:gdLst>
                          <a:gd name="connsiteX0" fmla="*/ 5591 w 7182"/>
                          <a:gd name="connsiteY0" fmla="*/ 0 h 7896"/>
                          <a:gd name="connsiteX1" fmla="*/ 0 w 7182"/>
                          <a:gd name="connsiteY1" fmla="*/ 3239 h 7896"/>
                          <a:gd name="connsiteX2" fmla="*/ 0 w 7182"/>
                          <a:gd name="connsiteY2" fmla="*/ 5877 h 7896"/>
                          <a:gd name="connsiteX3" fmla="*/ 4096 w 7182"/>
                          <a:gd name="connsiteY3" fmla="*/ 3429 h 7896"/>
                          <a:gd name="connsiteX4" fmla="*/ 4096 w 7182"/>
                          <a:gd name="connsiteY4" fmla="*/ 7896 h 7896"/>
                          <a:gd name="connsiteX5" fmla="*/ 7182 w 7182"/>
                          <a:gd name="connsiteY5" fmla="*/ 7896 h 7896"/>
                          <a:gd name="connsiteX6" fmla="*/ 5591 w 7182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7896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0" name="Freeform: Shape 10799">
                        <a:extLst>
                          <a:ext uri="{FF2B5EF4-FFF2-40B4-BE49-F238E27FC236}">
                            <a16:creationId xmlns:a16="http://schemas.microsoft.com/office/drawing/2014/main" id="{0BBF3DD6-F269-2562-72F6-3AD72093F3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070134"/>
                        <a:ext cx="7182" cy="8401"/>
                      </a:xfrm>
                      <a:custGeom>
                        <a:avLst/>
                        <a:gdLst>
                          <a:gd name="connsiteX0" fmla="*/ 5591 w 7182"/>
                          <a:gd name="connsiteY0" fmla="*/ 0 h 8401"/>
                          <a:gd name="connsiteX1" fmla="*/ 0 w 7182"/>
                          <a:gd name="connsiteY1" fmla="*/ 3239 h 8401"/>
                          <a:gd name="connsiteX2" fmla="*/ 0 w 7182"/>
                          <a:gd name="connsiteY2" fmla="*/ 5867 h 8401"/>
                          <a:gd name="connsiteX3" fmla="*/ 4096 w 7182"/>
                          <a:gd name="connsiteY3" fmla="*/ 3419 h 8401"/>
                          <a:gd name="connsiteX4" fmla="*/ 4096 w 7182"/>
                          <a:gd name="connsiteY4" fmla="*/ 8401 h 8401"/>
                          <a:gd name="connsiteX5" fmla="*/ 7182 w 7182"/>
                          <a:gd name="connsiteY5" fmla="*/ 8401 h 8401"/>
                          <a:gd name="connsiteX6" fmla="*/ 5591 w 7182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840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1" name="Freeform: Shape 10800">
                        <a:extLst>
                          <a:ext uri="{FF2B5EF4-FFF2-40B4-BE49-F238E27FC236}">
                            <a16:creationId xmlns:a16="http://schemas.microsoft.com/office/drawing/2014/main" id="{EBFF3F1D-8E1A-B447-D559-8A0C2F0288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37996" y="2060952"/>
                        <a:ext cx="7182" cy="6791"/>
                      </a:xfrm>
                      <a:custGeom>
                        <a:avLst/>
                        <a:gdLst>
                          <a:gd name="connsiteX0" fmla="*/ 5591 w 7182"/>
                          <a:gd name="connsiteY0" fmla="*/ 0 h 6791"/>
                          <a:gd name="connsiteX1" fmla="*/ 0 w 7182"/>
                          <a:gd name="connsiteY1" fmla="*/ 3239 h 6791"/>
                          <a:gd name="connsiteX2" fmla="*/ 0 w 7182"/>
                          <a:gd name="connsiteY2" fmla="*/ 5877 h 6791"/>
                          <a:gd name="connsiteX3" fmla="*/ 4096 w 7182"/>
                          <a:gd name="connsiteY3" fmla="*/ 3429 h 6791"/>
                          <a:gd name="connsiteX4" fmla="*/ 4096 w 7182"/>
                          <a:gd name="connsiteY4" fmla="*/ 6791 h 6791"/>
                          <a:gd name="connsiteX5" fmla="*/ 7182 w 7182"/>
                          <a:gd name="connsiteY5" fmla="*/ 6791 h 6791"/>
                          <a:gd name="connsiteX6" fmla="*/ 5591 w 7182"/>
                          <a:gd name="connsiteY6" fmla="*/ 592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2" h="679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2" name="Freeform: Shape 10801">
                        <a:extLst>
                          <a:ext uri="{FF2B5EF4-FFF2-40B4-BE49-F238E27FC236}">
                            <a16:creationId xmlns:a16="http://schemas.microsoft.com/office/drawing/2014/main" id="{7AD26828-B581-31DA-C4F6-76F8E3963D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14520"/>
                        <a:ext cx="7181" cy="6886"/>
                      </a:xfrm>
                      <a:custGeom>
                        <a:avLst/>
                        <a:gdLst>
                          <a:gd name="connsiteX0" fmla="*/ 5591 w 7181"/>
                          <a:gd name="connsiteY0" fmla="*/ 0 h 6886"/>
                          <a:gd name="connsiteX1" fmla="*/ 0 w 7181"/>
                          <a:gd name="connsiteY1" fmla="*/ 3238 h 6886"/>
                          <a:gd name="connsiteX2" fmla="*/ 0 w 7181"/>
                          <a:gd name="connsiteY2" fmla="*/ 5448 h 6886"/>
                          <a:gd name="connsiteX3" fmla="*/ 4096 w 7181"/>
                          <a:gd name="connsiteY3" fmla="*/ 3000 h 6886"/>
                          <a:gd name="connsiteX4" fmla="*/ 4096 w 7181"/>
                          <a:gd name="connsiteY4" fmla="*/ 6887 h 6886"/>
                          <a:gd name="connsiteX5" fmla="*/ 7182 w 7181"/>
                          <a:gd name="connsiteY5" fmla="*/ 6887 h 6886"/>
                          <a:gd name="connsiteX6" fmla="*/ 5591 w 7181"/>
                          <a:gd name="connsiteY6" fmla="*/ 6010 h 68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886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448"/>
                            </a:lnTo>
                            <a:lnTo>
                              <a:pt x="4096" y="3000"/>
                            </a:lnTo>
                            <a:lnTo>
                              <a:pt x="4096" y="6887"/>
                            </a:lnTo>
                            <a:lnTo>
                              <a:pt x="7182" y="6887"/>
                            </a:lnTo>
                            <a:lnTo>
                              <a:pt x="5591" y="60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3" name="Freeform: Shape 10802">
                        <a:extLst>
                          <a:ext uri="{FF2B5EF4-FFF2-40B4-BE49-F238E27FC236}">
                            <a16:creationId xmlns:a16="http://schemas.microsoft.com/office/drawing/2014/main" id="{42C16CE2-865E-9515-DC86-636BDD729F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105234"/>
                        <a:ext cx="7181" cy="7419"/>
                      </a:xfrm>
                      <a:custGeom>
                        <a:avLst/>
                        <a:gdLst>
                          <a:gd name="connsiteX0" fmla="*/ 5591 w 7181"/>
                          <a:gd name="connsiteY0" fmla="*/ 0 h 7419"/>
                          <a:gd name="connsiteX1" fmla="*/ 0 w 7181"/>
                          <a:gd name="connsiteY1" fmla="*/ 3238 h 7419"/>
                          <a:gd name="connsiteX2" fmla="*/ 0 w 7181"/>
                          <a:gd name="connsiteY2" fmla="*/ 5867 h 7419"/>
                          <a:gd name="connsiteX3" fmla="*/ 4096 w 7181"/>
                          <a:gd name="connsiteY3" fmla="*/ 3419 h 7419"/>
                          <a:gd name="connsiteX4" fmla="*/ 4096 w 7181"/>
                          <a:gd name="connsiteY4" fmla="*/ 7420 h 7419"/>
                          <a:gd name="connsiteX5" fmla="*/ 7182 w 7181"/>
                          <a:gd name="connsiteY5" fmla="*/ 7420 h 7419"/>
                          <a:gd name="connsiteX6" fmla="*/ 5591 w 7181"/>
                          <a:gd name="connsiteY6" fmla="*/ 6544 h 74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41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7420"/>
                            </a:lnTo>
                            <a:lnTo>
                              <a:pt x="7182" y="7420"/>
                            </a:lnTo>
                            <a:lnTo>
                              <a:pt x="5591" y="65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4" name="Freeform: Shape 10803">
                        <a:extLst>
                          <a:ext uri="{FF2B5EF4-FFF2-40B4-BE49-F238E27FC236}">
                            <a16:creationId xmlns:a16="http://schemas.microsoft.com/office/drawing/2014/main" id="{87E35710-3218-B319-806A-E5343CB5F3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94804"/>
                        <a:ext cx="7181" cy="8039"/>
                      </a:xfrm>
                      <a:custGeom>
                        <a:avLst/>
                        <a:gdLst>
                          <a:gd name="connsiteX0" fmla="*/ 5591 w 7181"/>
                          <a:gd name="connsiteY0" fmla="*/ 0 h 8039"/>
                          <a:gd name="connsiteX1" fmla="*/ 0 w 7181"/>
                          <a:gd name="connsiteY1" fmla="*/ 3238 h 8039"/>
                          <a:gd name="connsiteX2" fmla="*/ 0 w 7181"/>
                          <a:gd name="connsiteY2" fmla="*/ 5867 h 8039"/>
                          <a:gd name="connsiteX3" fmla="*/ 4096 w 7181"/>
                          <a:gd name="connsiteY3" fmla="*/ 3419 h 8039"/>
                          <a:gd name="connsiteX4" fmla="*/ 4096 w 7181"/>
                          <a:gd name="connsiteY4" fmla="*/ 8039 h 8039"/>
                          <a:gd name="connsiteX5" fmla="*/ 7182 w 7181"/>
                          <a:gd name="connsiteY5" fmla="*/ 8039 h 8039"/>
                          <a:gd name="connsiteX6" fmla="*/ 5591 w 7181"/>
                          <a:gd name="connsiteY6" fmla="*/ 7163 h 80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039">
                            <a:moveTo>
                              <a:pt x="5591" y="0"/>
                            </a:moveTo>
                            <a:lnTo>
                              <a:pt x="0" y="3238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039"/>
                            </a:lnTo>
                            <a:lnTo>
                              <a:pt x="7182" y="8039"/>
                            </a:lnTo>
                            <a:lnTo>
                              <a:pt x="5591" y="716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5" name="Freeform: Shape 10804">
                        <a:extLst>
                          <a:ext uri="{FF2B5EF4-FFF2-40B4-BE49-F238E27FC236}">
                            <a16:creationId xmlns:a16="http://schemas.microsoft.com/office/drawing/2014/main" id="{CDEF13A9-F3CB-74C3-9A63-B483483EAC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85031"/>
                        <a:ext cx="7181" cy="7896"/>
                      </a:xfrm>
                      <a:custGeom>
                        <a:avLst/>
                        <a:gdLst>
                          <a:gd name="connsiteX0" fmla="*/ 5591 w 7181"/>
                          <a:gd name="connsiteY0" fmla="*/ 0 h 7896"/>
                          <a:gd name="connsiteX1" fmla="*/ 0 w 7181"/>
                          <a:gd name="connsiteY1" fmla="*/ 3239 h 7896"/>
                          <a:gd name="connsiteX2" fmla="*/ 0 w 7181"/>
                          <a:gd name="connsiteY2" fmla="*/ 5877 h 7896"/>
                          <a:gd name="connsiteX3" fmla="*/ 4096 w 7181"/>
                          <a:gd name="connsiteY3" fmla="*/ 3429 h 7896"/>
                          <a:gd name="connsiteX4" fmla="*/ 4096 w 7181"/>
                          <a:gd name="connsiteY4" fmla="*/ 7896 h 7896"/>
                          <a:gd name="connsiteX5" fmla="*/ 7182 w 7181"/>
                          <a:gd name="connsiteY5" fmla="*/ 7896 h 7896"/>
                          <a:gd name="connsiteX6" fmla="*/ 5591 w 7181"/>
                          <a:gd name="connsiteY6" fmla="*/ 7029 h 7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7896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77"/>
                            </a:lnTo>
                            <a:lnTo>
                              <a:pt x="4096" y="3429"/>
                            </a:lnTo>
                            <a:lnTo>
                              <a:pt x="4096" y="7896"/>
                            </a:lnTo>
                            <a:lnTo>
                              <a:pt x="7182" y="7896"/>
                            </a:lnTo>
                            <a:lnTo>
                              <a:pt x="5591" y="70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6" name="Freeform: Shape 10805">
                        <a:extLst>
                          <a:ext uri="{FF2B5EF4-FFF2-40B4-BE49-F238E27FC236}">
                            <a16:creationId xmlns:a16="http://schemas.microsoft.com/office/drawing/2014/main" id="{2B1D0AF8-C1C5-66C4-8B0E-F85B1505BD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74763"/>
                        <a:ext cx="7181" cy="8401"/>
                      </a:xfrm>
                      <a:custGeom>
                        <a:avLst/>
                        <a:gdLst>
                          <a:gd name="connsiteX0" fmla="*/ 5591 w 7181"/>
                          <a:gd name="connsiteY0" fmla="*/ 0 h 8401"/>
                          <a:gd name="connsiteX1" fmla="*/ 0 w 7181"/>
                          <a:gd name="connsiteY1" fmla="*/ 3239 h 8401"/>
                          <a:gd name="connsiteX2" fmla="*/ 0 w 7181"/>
                          <a:gd name="connsiteY2" fmla="*/ 5867 h 8401"/>
                          <a:gd name="connsiteX3" fmla="*/ 4096 w 7181"/>
                          <a:gd name="connsiteY3" fmla="*/ 3419 h 8401"/>
                          <a:gd name="connsiteX4" fmla="*/ 4096 w 7181"/>
                          <a:gd name="connsiteY4" fmla="*/ 8401 h 8401"/>
                          <a:gd name="connsiteX5" fmla="*/ 7182 w 7181"/>
                          <a:gd name="connsiteY5" fmla="*/ 8401 h 8401"/>
                          <a:gd name="connsiteX6" fmla="*/ 5591 w 7181"/>
                          <a:gd name="connsiteY6" fmla="*/ 7525 h 84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840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19"/>
                            </a:lnTo>
                            <a:lnTo>
                              <a:pt x="4096" y="8401"/>
                            </a:lnTo>
                            <a:lnTo>
                              <a:pt x="7182" y="8401"/>
                            </a:lnTo>
                            <a:lnTo>
                              <a:pt x="5591" y="75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807" name="Freeform: Shape 10806">
                        <a:extLst>
                          <a:ext uri="{FF2B5EF4-FFF2-40B4-BE49-F238E27FC236}">
                            <a16:creationId xmlns:a16="http://schemas.microsoft.com/office/drawing/2014/main" id="{C50348FE-D699-8C56-4CF9-B8D287BC08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29976" y="2065581"/>
                        <a:ext cx="7181" cy="6791"/>
                      </a:xfrm>
                      <a:custGeom>
                        <a:avLst/>
                        <a:gdLst>
                          <a:gd name="connsiteX0" fmla="*/ 5591 w 7181"/>
                          <a:gd name="connsiteY0" fmla="*/ 0 h 6791"/>
                          <a:gd name="connsiteX1" fmla="*/ 0 w 7181"/>
                          <a:gd name="connsiteY1" fmla="*/ 3239 h 6791"/>
                          <a:gd name="connsiteX2" fmla="*/ 0 w 7181"/>
                          <a:gd name="connsiteY2" fmla="*/ 5867 h 6791"/>
                          <a:gd name="connsiteX3" fmla="*/ 4096 w 7181"/>
                          <a:gd name="connsiteY3" fmla="*/ 3429 h 6791"/>
                          <a:gd name="connsiteX4" fmla="*/ 4096 w 7181"/>
                          <a:gd name="connsiteY4" fmla="*/ 6791 h 6791"/>
                          <a:gd name="connsiteX5" fmla="*/ 7182 w 7181"/>
                          <a:gd name="connsiteY5" fmla="*/ 6791 h 6791"/>
                          <a:gd name="connsiteX6" fmla="*/ 5591 w 7181"/>
                          <a:gd name="connsiteY6" fmla="*/ 5925 h 6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181" h="6791">
                            <a:moveTo>
                              <a:pt x="5591" y="0"/>
                            </a:moveTo>
                            <a:lnTo>
                              <a:pt x="0" y="3239"/>
                            </a:lnTo>
                            <a:lnTo>
                              <a:pt x="0" y="5867"/>
                            </a:lnTo>
                            <a:lnTo>
                              <a:pt x="4096" y="3429"/>
                            </a:lnTo>
                            <a:lnTo>
                              <a:pt x="4096" y="6791"/>
                            </a:lnTo>
                            <a:lnTo>
                              <a:pt x="7182" y="6791"/>
                            </a:lnTo>
                            <a:lnTo>
                              <a:pt x="5591" y="59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10" name="Graphic 7674">
                    <a:extLst>
                      <a:ext uri="{FF2B5EF4-FFF2-40B4-BE49-F238E27FC236}">
                        <a16:creationId xmlns:a16="http://schemas.microsoft.com/office/drawing/2014/main" id="{554EC2D6-144D-CA79-CF71-AB4C990F427F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06" y="3625880"/>
                    <a:ext cx="147187" cy="150971"/>
                    <a:chOff x="15996465" y="2209580"/>
                    <a:chExt cx="163744" cy="167954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298" name="Graphic 7674">
                      <a:extLst>
                        <a:ext uri="{FF2B5EF4-FFF2-40B4-BE49-F238E27FC236}">
                          <a16:creationId xmlns:a16="http://schemas.microsoft.com/office/drawing/2014/main" id="{9D6BD00B-4C4A-88BB-A8B0-32CDBCA3E1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82943" y="2259510"/>
                      <a:ext cx="77266" cy="118024"/>
                      <a:chOff x="16082943" y="2259510"/>
                      <a:chExt cx="77266" cy="118024"/>
                    </a:xfrm>
                    <a:grpFill/>
                  </p:grpSpPr>
                  <p:grpSp>
                    <p:nvGrpSpPr>
                      <p:cNvPr id="10525" name="Graphic 7674">
                        <a:extLst>
                          <a:ext uri="{FF2B5EF4-FFF2-40B4-BE49-F238E27FC236}">
                            <a16:creationId xmlns:a16="http://schemas.microsoft.com/office/drawing/2014/main" id="{30BD16BC-B1B4-6262-F830-CBE12B5BD72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85924" y="2261234"/>
                        <a:ext cx="74285" cy="112861"/>
                        <a:chOff x="16085924" y="2261234"/>
                        <a:chExt cx="74285" cy="112861"/>
                      </a:xfrm>
                      <a:grpFill/>
                    </p:grpSpPr>
                    <p:sp>
                      <p:nvSpPr>
                        <p:cNvPr id="10713" name="Freeform: Shape 10712">
                          <a:extLst>
                            <a:ext uri="{FF2B5EF4-FFF2-40B4-BE49-F238E27FC236}">
                              <a16:creationId xmlns:a16="http://schemas.microsoft.com/office/drawing/2014/main" id="{46DB9259-1D7C-CA87-747B-EAA781B8CA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5924" y="2261234"/>
                          <a:ext cx="74285" cy="112861"/>
                        </a:xfrm>
                        <a:custGeom>
                          <a:avLst/>
                          <a:gdLst>
                            <a:gd name="connsiteX0" fmla="*/ 74286 w 74285"/>
                            <a:gd name="connsiteY0" fmla="*/ 112862 h 112861"/>
                            <a:gd name="connsiteX1" fmla="*/ 0 w 74285"/>
                            <a:gd name="connsiteY1" fmla="*/ 69971 h 112861"/>
                            <a:gd name="connsiteX2" fmla="*/ 0 w 74285"/>
                            <a:gd name="connsiteY2" fmla="*/ 0 h 112861"/>
                            <a:gd name="connsiteX3" fmla="*/ 74286 w 74285"/>
                            <a:gd name="connsiteY3" fmla="*/ 42891 h 1128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4285" h="112861">
                              <a:moveTo>
                                <a:pt x="74286" y="112862"/>
                              </a:moveTo>
                              <a:lnTo>
                                <a:pt x="0" y="69971"/>
                              </a:lnTo>
                              <a:lnTo>
                                <a:pt x="0" y="0"/>
                              </a:lnTo>
                              <a:lnTo>
                                <a:pt x="74286" y="4289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4" name="Freeform: Shape 10713">
                          <a:extLst>
                            <a:ext uri="{FF2B5EF4-FFF2-40B4-BE49-F238E27FC236}">
                              <a16:creationId xmlns:a16="http://schemas.microsoft.com/office/drawing/2014/main" id="{39D78F9C-A533-6B68-6F93-1AB5B932A2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64015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5" name="Freeform: Shape 10714">
                          <a:extLst>
                            <a:ext uri="{FF2B5EF4-FFF2-40B4-BE49-F238E27FC236}">
                              <a16:creationId xmlns:a16="http://schemas.microsoft.com/office/drawing/2014/main" id="{7E3A3947-04A0-13C8-8732-00A77ED6C5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20508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6" name="Freeform: Shape 10715">
                          <a:extLst>
                            <a:ext uri="{FF2B5EF4-FFF2-40B4-BE49-F238E27FC236}">
                              <a16:creationId xmlns:a16="http://schemas.microsoft.com/office/drawing/2014/main" id="{7D6476A8-7807-10D5-225E-6C7C259C30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20508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7" name="Freeform: Shape 10716">
                          <a:extLst>
                            <a:ext uri="{FF2B5EF4-FFF2-40B4-BE49-F238E27FC236}">
                              <a16:creationId xmlns:a16="http://schemas.microsoft.com/office/drawing/2014/main" id="{A0C429B2-54EC-CFED-0011-2B0DD0610C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29262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8" name="Freeform: Shape 10717">
                          <a:extLst>
                            <a:ext uri="{FF2B5EF4-FFF2-40B4-BE49-F238E27FC236}">
                              <a16:creationId xmlns:a16="http://schemas.microsoft.com/office/drawing/2014/main" id="{514172B3-32C6-9F04-5618-AF28791CD7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1069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9" name="Freeform: Shape 10718">
                          <a:extLst>
                            <a:ext uri="{FF2B5EF4-FFF2-40B4-BE49-F238E27FC236}">
                              <a16:creationId xmlns:a16="http://schemas.microsoft.com/office/drawing/2014/main" id="{1C518446-D5A7-6E34-EA34-EF23C63A3A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00782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0" name="Freeform: Shape 10719">
                          <a:extLst>
                            <a:ext uri="{FF2B5EF4-FFF2-40B4-BE49-F238E27FC236}">
                              <a16:creationId xmlns:a16="http://schemas.microsoft.com/office/drawing/2014/main" id="{74F4EA3C-3F47-FD75-3DDC-926CA17C00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9101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1" name="Freeform: Shape 10720">
                          <a:extLst>
                            <a:ext uri="{FF2B5EF4-FFF2-40B4-BE49-F238E27FC236}">
                              <a16:creationId xmlns:a16="http://schemas.microsoft.com/office/drawing/2014/main" id="{7230AB75-4996-FF0D-F840-AC7CF3BBCE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8023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67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67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2" name="Freeform: Shape 10721">
                          <a:extLst>
                            <a:ext uri="{FF2B5EF4-FFF2-40B4-BE49-F238E27FC236}">
                              <a16:creationId xmlns:a16="http://schemas.microsoft.com/office/drawing/2014/main" id="{F23742B1-7785-5FDE-EADE-DEC899E424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7156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3" name="Freeform: Shape 10722">
                          <a:extLst>
                            <a:ext uri="{FF2B5EF4-FFF2-40B4-BE49-F238E27FC236}">
                              <a16:creationId xmlns:a16="http://schemas.microsoft.com/office/drawing/2014/main" id="{110BA91B-C58A-0532-4C1E-B4234CEA5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81103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4" name="Freeform: Shape 10723">
                          <a:extLst>
                            <a:ext uri="{FF2B5EF4-FFF2-40B4-BE49-F238E27FC236}">
                              <a16:creationId xmlns:a16="http://schemas.microsoft.com/office/drawing/2014/main" id="{C006D03C-CBF6-79BB-FBB0-DB91ADAE12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11564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5" name="Freeform: Shape 10724">
                          <a:extLst>
                            <a:ext uri="{FF2B5EF4-FFF2-40B4-BE49-F238E27FC236}">
                              <a16:creationId xmlns:a16="http://schemas.microsoft.com/office/drawing/2014/main" id="{96F4FAB8-4F4B-47F6-23E7-71C5A530EE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01658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6" name="Freeform: Shape 10725">
                          <a:extLst>
                            <a:ext uri="{FF2B5EF4-FFF2-40B4-BE49-F238E27FC236}">
                              <a16:creationId xmlns:a16="http://schemas.microsoft.com/office/drawing/2014/main" id="{1AF22D8D-706F-85CE-A147-BAEF654CF1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9188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7" name="Freeform: Shape 10726">
                          <a:extLst>
                            <a:ext uri="{FF2B5EF4-FFF2-40B4-BE49-F238E27FC236}">
                              <a16:creationId xmlns:a16="http://schemas.microsoft.com/office/drawing/2014/main" id="{1BB753CD-2788-AB47-F264-485BED293F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286723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8" name="Freeform: Shape 10727">
                          <a:extLst>
                            <a:ext uri="{FF2B5EF4-FFF2-40B4-BE49-F238E27FC236}">
                              <a16:creationId xmlns:a16="http://schemas.microsoft.com/office/drawing/2014/main" id="{6C67FE70-6B57-9690-492E-0CA95B054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277550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8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29" name="Freeform: Shape 10728">
                          <a:extLst>
                            <a:ext uri="{FF2B5EF4-FFF2-40B4-BE49-F238E27FC236}">
                              <a16:creationId xmlns:a16="http://schemas.microsoft.com/office/drawing/2014/main" id="{ADDEC940-3F8F-F431-86F7-E9703E15BA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268159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0" name="Freeform: Shape 10729">
                          <a:extLst>
                            <a:ext uri="{FF2B5EF4-FFF2-40B4-BE49-F238E27FC236}">
                              <a16:creationId xmlns:a16="http://schemas.microsoft.com/office/drawing/2014/main" id="{B559C966-B955-E86B-E007-99D96AD678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297000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1" name="Freeform: Shape 10730">
                          <a:extLst>
                            <a:ext uri="{FF2B5EF4-FFF2-40B4-BE49-F238E27FC236}">
                              <a16:creationId xmlns:a16="http://schemas.microsoft.com/office/drawing/2014/main" id="{D668CFAD-BEDC-AE2E-D391-954CD79025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306763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2" name="Freeform: Shape 10731">
                          <a:extLst>
                            <a:ext uri="{FF2B5EF4-FFF2-40B4-BE49-F238E27FC236}">
                              <a16:creationId xmlns:a16="http://schemas.microsoft.com/office/drawing/2014/main" id="{B046A82C-C11B-F992-EE8F-64B12605EE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317193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3" name="Freeform: Shape 10732">
                          <a:extLst>
                            <a:ext uri="{FF2B5EF4-FFF2-40B4-BE49-F238E27FC236}">
                              <a16:creationId xmlns:a16="http://schemas.microsoft.com/office/drawing/2014/main" id="{D9F3BAE2-FA9C-47E1-678C-10008BAB14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4582" y="2326490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91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8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9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4" name="Freeform: Shape 10733">
                          <a:extLst>
                            <a:ext uri="{FF2B5EF4-FFF2-40B4-BE49-F238E27FC236}">
                              <a16:creationId xmlns:a16="http://schemas.microsoft.com/office/drawing/2014/main" id="{164578BF-FA26-25F3-55ED-5F51076268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7243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5" name="Freeform: Shape 10734">
                          <a:extLst>
                            <a:ext uri="{FF2B5EF4-FFF2-40B4-BE49-F238E27FC236}">
                              <a16:creationId xmlns:a16="http://schemas.microsoft.com/office/drawing/2014/main" id="{AD39F111-ACC5-D9E0-E371-62E82ED253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2137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6" name="Freeform: Shape 10735">
                          <a:extLst>
                            <a:ext uri="{FF2B5EF4-FFF2-40B4-BE49-F238E27FC236}">
                              <a16:creationId xmlns:a16="http://schemas.microsoft.com/office/drawing/2014/main" id="{53647E2A-57ED-DE11-84B8-A93BC0C05D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17679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7" name="Freeform: Shape 10736">
                          <a:extLst>
                            <a:ext uri="{FF2B5EF4-FFF2-40B4-BE49-F238E27FC236}">
                              <a16:creationId xmlns:a16="http://schemas.microsoft.com/office/drawing/2014/main" id="{62C5F89E-A817-DD66-7EEE-74DBB10E19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26976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8" name="Freeform: Shape 10737">
                          <a:extLst>
                            <a:ext uri="{FF2B5EF4-FFF2-40B4-BE49-F238E27FC236}">
                              <a16:creationId xmlns:a16="http://schemas.microsoft.com/office/drawing/2014/main" id="{9CFEB903-5F64-D46D-4690-955CD61903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6864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39" name="Freeform: Shape 10738">
                          <a:extLst>
                            <a:ext uri="{FF2B5EF4-FFF2-40B4-BE49-F238E27FC236}">
                              <a16:creationId xmlns:a16="http://schemas.microsoft.com/office/drawing/2014/main" id="{1B92FD35-3802-8DFD-A968-46ADCAA4CB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78036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0 h 7696"/>
                            <a:gd name="connsiteX3" fmla="*/ 1591 w 1590"/>
                            <a:gd name="connsiteY3" fmla="*/ 89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0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0" name="Freeform: Shape 10739">
                          <a:extLst>
                            <a:ext uri="{FF2B5EF4-FFF2-40B4-BE49-F238E27FC236}">
                              <a16:creationId xmlns:a16="http://schemas.microsoft.com/office/drawing/2014/main" id="{2D0B20F9-D673-2068-2DCF-D3986A89EF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07249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1" name="Freeform: Shape 10740">
                          <a:extLst>
                            <a:ext uri="{FF2B5EF4-FFF2-40B4-BE49-F238E27FC236}">
                              <a16:creationId xmlns:a16="http://schemas.microsoft.com/office/drawing/2014/main" id="{CFACCF36-3814-4C56-D382-A20B3B4945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97486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2" name="Freeform: Shape 10741">
                          <a:extLst>
                            <a:ext uri="{FF2B5EF4-FFF2-40B4-BE49-F238E27FC236}">
                              <a16:creationId xmlns:a16="http://schemas.microsoft.com/office/drawing/2014/main" id="{36442A6B-11F0-E4BD-DD69-9A16E808A8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87209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3" name="Freeform: Shape 10742">
                          <a:extLst>
                            <a:ext uri="{FF2B5EF4-FFF2-40B4-BE49-F238E27FC236}">
                              <a16:creationId xmlns:a16="http://schemas.microsoft.com/office/drawing/2014/main" id="{48B4C065-2D21-5A82-8148-99D9A60CDD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13050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4" name="Freeform: Shape 10743">
                          <a:extLst>
                            <a:ext uri="{FF2B5EF4-FFF2-40B4-BE49-F238E27FC236}">
                              <a16:creationId xmlns:a16="http://schemas.microsoft.com/office/drawing/2014/main" id="{B48ABFE7-A2CD-0793-8131-65FB6DE7C2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22346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5" name="Freeform: Shape 10744">
                          <a:extLst>
                            <a:ext uri="{FF2B5EF4-FFF2-40B4-BE49-F238E27FC236}">
                              <a16:creationId xmlns:a16="http://schemas.microsoft.com/office/drawing/2014/main" id="{914185AD-2E79-013C-A69D-09BFC7B278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64015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6" name="Freeform: Shape 10745">
                          <a:extLst>
                            <a:ext uri="{FF2B5EF4-FFF2-40B4-BE49-F238E27FC236}">
                              <a16:creationId xmlns:a16="http://schemas.microsoft.com/office/drawing/2014/main" id="{22D44B18-E824-12CC-04C5-58217E0EE5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73407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0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7" name="Freeform: Shape 10746">
                          <a:extLst>
                            <a:ext uri="{FF2B5EF4-FFF2-40B4-BE49-F238E27FC236}">
                              <a16:creationId xmlns:a16="http://schemas.microsoft.com/office/drawing/2014/main" id="{D1B942A5-31C3-33EA-298C-9929ECDA3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302620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8" name="Freeform: Shape 10747">
                          <a:extLst>
                            <a:ext uri="{FF2B5EF4-FFF2-40B4-BE49-F238E27FC236}">
                              <a16:creationId xmlns:a16="http://schemas.microsoft.com/office/drawing/2014/main" id="{B4D37A61-BA46-4175-A4E1-4248F0C858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92857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49" name="Freeform: Shape 10748">
                          <a:extLst>
                            <a:ext uri="{FF2B5EF4-FFF2-40B4-BE49-F238E27FC236}">
                              <a16:creationId xmlns:a16="http://schemas.microsoft.com/office/drawing/2014/main" id="{4458DD1D-4EEA-58A2-CDDC-48F3D8044E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7410" y="2282579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526" name="Graphic 7674">
                        <a:extLst>
                          <a:ext uri="{FF2B5EF4-FFF2-40B4-BE49-F238E27FC236}">
                            <a16:creationId xmlns:a16="http://schemas.microsoft.com/office/drawing/2014/main" id="{2027B091-A988-875D-6B36-DCEFB7849DB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95421" y="2268644"/>
                        <a:ext cx="15201" cy="74885"/>
                        <a:chOff x="16095421" y="2268644"/>
                        <a:chExt cx="15201" cy="74885"/>
                      </a:xfrm>
                      <a:grpFill/>
                    </p:grpSpPr>
                    <p:sp>
                      <p:nvSpPr>
                        <p:cNvPr id="10677" name="Freeform: Shape 10676">
                          <a:extLst>
                            <a:ext uri="{FF2B5EF4-FFF2-40B4-BE49-F238E27FC236}">
                              <a16:creationId xmlns:a16="http://schemas.microsoft.com/office/drawing/2014/main" id="{256712B1-6E53-406F-C822-663BD9B852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68644"/>
                          <a:ext cx="15201" cy="74885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74886 h 74885"/>
                            <a:gd name="connsiteX1" fmla="*/ 0 w 15201"/>
                            <a:gd name="connsiteY1" fmla="*/ 66113 h 74885"/>
                            <a:gd name="connsiteX2" fmla="*/ 0 w 15201"/>
                            <a:gd name="connsiteY2" fmla="*/ 0 h 74885"/>
                            <a:gd name="connsiteX3" fmla="*/ 15202 w 15201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74885">
                              <a:moveTo>
                                <a:pt x="1520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8" name="Freeform: Shape 10677">
                          <a:extLst>
                            <a:ext uri="{FF2B5EF4-FFF2-40B4-BE49-F238E27FC236}">
                              <a16:creationId xmlns:a16="http://schemas.microsoft.com/office/drawing/2014/main" id="{374E0DCC-537F-9352-3F08-57369F6DD9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25137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9" name="Freeform: Shape 10678">
                          <a:extLst>
                            <a:ext uri="{FF2B5EF4-FFF2-40B4-BE49-F238E27FC236}">
                              <a16:creationId xmlns:a16="http://schemas.microsoft.com/office/drawing/2014/main" id="{3C60E857-90D1-0FFB-2615-B0287410C7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25137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0" name="Freeform: Shape 10679">
                          <a:extLst>
                            <a:ext uri="{FF2B5EF4-FFF2-40B4-BE49-F238E27FC236}">
                              <a16:creationId xmlns:a16="http://schemas.microsoft.com/office/drawing/2014/main" id="{1AF72514-1B7F-590A-4957-B76AA3BAA4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33891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1" name="Freeform: Shape 10680">
                          <a:extLst>
                            <a:ext uri="{FF2B5EF4-FFF2-40B4-BE49-F238E27FC236}">
                              <a16:creationId xmlns:a16="http://schemas.microsoft.com/office/drawing/2014/main" id="{6F2E71F0-60A0-630C-B105-B4F12A9EAF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15326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5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2" name="Freeform: Shape 10681">
                          <a:extLst>
                            <a:ext uri="{FF2B5EF4-FFF2-40B4-BE49-F238E27FC236}">
                              <a16:creationId xmlns:a16="http://schemas.microsoft.com/office/drawing/2014/main" id="{4B7C3831-B0FA-4C2A-4308-6772EE7E0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05411"/>
                          <a:ext cx="15201" cy="9648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48"/>
                            <a:gd name="connsiteX1" fmla="*/ 15202 w 15201"/>
                            <a:gd name="connsiteY1" fmla="*/ 9649 h 9648"/>
                            <a:gd name="connsiteX2" fmla="*/ 15202 w 15201"/>
                            <a:gd name="connsiteY2" fmla="*/ 7868 h 9648"/>
                            <a:gd name="connsiteX3" fmla="*/ 1591 w 15201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48">
                              <a:moveTo>
                                <a:pt x="0" y="876"/>
                              </a:moveTo>
                              <a:lnTo>
                                <a:pt x="15202" y="964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3" name="Freeform: Shape 10682">
                          <a:extLst>
                            <a:ext uri="{FF2B5EF4-FFF2-40B4-BE49-F238E27FC236}">
                              <a16:creationId xmlns:a16="http://schemas.microsoft.com/office/drawing/2014/main" id="{10714524-4521-F3D0-7753-74BC4207DC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95648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4" name="Freeform: Shape 10683">
                          <a:extLst>
                            <a:ext uri="{FF2B5EF4-FFF2-40B4-BE49-F238E27FC236}">
                              <a16:creationId xmlns:a16="http://schemas.microsoft.com/office/drawing/2014/main" id="{937BEBEF-8F9E-89EC-43C4-2FA168F2A9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84866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67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5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67"/>
                              </a:moveTo>
                              <a:lnTo>
                                <a:pt x="15202" y="9639"/>
                              </a:lnTo>
                              <a:lnTo>
                                <a:pt x="1520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5" name="Freeform: Shape 10684">
                          <a:extLst>
                            <a:ext uri="{FF2B5EF4-FFF2-40B4-BE49-F238E27FC236}">
                              <a16:creationId xmlns:a16="http://schemas.microsoft.com/office/drawing/2014/main" id="{26F041EB-78C3-8CBF-A6A3-6207690901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76198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591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6" name="Freeform: Shape 10685">
                          <a:extLst>
                            <a:ext uri="{FF2B5EF4-FFF2-40B4-BE49-F238E27FC236}">
                              <a16:creationId xmlns:a16="http://schemas.microsoft.com/office/drawing/2014/main" id="{81FB407C-CF19-06BE-B335-76F92F2F5C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85732"/>
                          <a:ext cx="15201" cy="10248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10249 h 10248"/>
                            <a:gd name="connsiteX1" fmla="*/ 0 w 15201"/>
                            <a:gd name="connsiteY1" fmla="*/ 1476 h 10248"/>
                            <a:gd name="connsiteX2" fmla="*/ 0 w 15201"/>
                            <a:gd name="connsiteY2" fmla="*/ 0 h 10248"/>
                            <a:gd name="connsiteX3" fmla="*/ 15202 w 15201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10248">
                              <a:moveTo>
                                <a:pt x="1520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7" name="Freeform: Shape 10686">
                          <a:extLst>
                            <a:ext uri="{FF2B5EF4-FFF2-40B4-BE49-F238E27FC236}">
                              <a16:creationId xmlns:a16="http://schemas.microsoft.com/office/drawing/2014/main" id="{8FC67ED4-D43F-393F-F5D4-9BDFEBBEDE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16193"/>
                          <a:ext cx="15201" cy="10258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10258 h 10258"/>
                            <a:gd name="connsiteX1" fmla="*/ 0 w 15201"/>
                            <a:gd name="connsiteY1" fmla="*/ 1486 h 10258"/>
                            <a:gd name="connsiteX2" fmla="*/ 0 w 15201"/>
                            <a:gd name="connsiteY2" fmla="*/ 0 h 10258"/>
                            <a:gd name="connsiteX3" fmla="*/ 15202 w 15201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10258">
                              <a:moveTo>
                                <a:pt x="1520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8" name="Freeform: Shape 10687">
                          <a:extLst>
                            <a:ext uri="{FF2B5EF4-FFF2-40B4-BE49-F238E27FC236}">
                              <a16:creationId xmlns:a16="http://schemas.microsoft.com/office/drawing/2014/main" id="{CCAF788F-8834-CB1B-2A28-274CA7E2CE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06287"/>
                          <a:ext cx="15201" cy="973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35 h 9734"/>
                            <a:gd name="connsiteX1" fmla="*/ 0 w 15201"/>
                            <a:gd name="connsiteY1" fmla="*/ 962 h 9734"/>
                            <a:gd name="connsiteX2" fmla="*/ 0 w 15201"/>
                            <a:gd name="connsiteY2" fmla="*/ 0 h 9734"/>
                            <a:gd name="connsiteX3" fmla="*/ 15202 w 15201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34">
                              <a:moveTo>
                                <a:pt x="1520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89" name="Freeform: Shape 10688">
                          <a:extLst>
                            <a:ext uri="{FF2B5EF4-FFF2-40B4-BE49-F238E27FC236}">
                              <a16:creationId xmlns:a16="http://schemas.microsoft.com/office/drawing/2014/main" id="{9946AA8D-0F28-78C3-8E10-2646D4081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96515"/>
                          <a:ext cx="15201" cy="974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44 h 9744"/>
                            <a:gd name="connsiteX1" fmla="*/ 0 w 15201"/>
                            <a:gd name="connsiteY1" fmla="*/ 972 h 9744"/>
                            <a:gd name="connsiteX2" fmla="*/ 0 w 15201"/>
                            <a:gd name="connsiteY2" fmla="*/ 0 h 9744"/>
                            <a:gd name="connsiteX3" fmla="*/ 15202 w 15201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44">
                              <a:moveTo>
                                <a:pt x="1520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0" name="Freeform: Shape 10689">
                          <a:extLst>
                            <a:ext uri="{FF2B5EF4-FFF2-40B4-BE49-F238E27FC236}">
                              <a16:creationId xmlns:a16="http://schemas.microsoft.com/office/drawing/2014/main" id="{2E3EDBA7-D86E-1E56-9D2F-D4133DCA37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291352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1" name="Freeform: Shape 10690">
                          <a:extLst>
                            <a:ext uri="{FF2B5EF4-FFF2-40B4-BE49-F238E27FC236}">
                              <a16:creationId xmlns:a16="http://schemas.microsoft.com/office/drawing/2014/main" id="{05470BB6-6546-13D8-B9BC-FF69A6081F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282179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8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2" name="Freeform: Shape 10691">
                          <a:extLst>
                            <a:ext uri="{FF2B5EF4-FFF2-40B4-BE49-F238E27FC236}">
                              <a16:creationId xmlns:a16="http://schemas.microsoft.com/office/drawing/2014/main" id="{7AA37BD2-41DF-6DCE-243F-D72047523A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272788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3" name="Freeform: Shape 10692">
                          <a:extLst>
                            <a:ext uri="{FF2B5EF4-FFF2-40B4-BE49-F238E27FC236}">
                              <a16:creationId xmlns:a16="http://schemas.microsoft.com/office/drawing/2014/main" id="{121EAA74-CAF0-DBA7-B17F-4C89A283C2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301629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4" name="Freeform: Shape 10693">
                          <a:extLst>
                            <a:ext uri="{FF2B5EF4-FFF2-40B4-BE49-F238E27FC236}">
                              <a16:creationId xmlns:a16="http://schemas.microsoft.com/office/drawing/2014/main" id="{095296F4-167E-1DC3-74F2-3086B76EB6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311393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5" name="Freeform: Shape 10694">
                          <a:extLst>
                            <a:ext uri="{FF2B5EF4-FFF2-40B4-BE49-F238E27FC236}">
                              <a16:creationId xmlns:a16="http://schemas.microsoft.com/office/drawing/2014/main" id="{7F3CE9E5-A51A-D471-A126-DC379B6FB2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321823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6" name="Freeform: Shape 10695">
                          <a:extLst>
                            <a:ext uri="{FF2B5EF4-FFF2-40B4-BE49-F238E27FC236}">
                              <a16:creationId xmlns:a16="http://schemas.microsoft.com/office/drawing/2014/main" id="{4E25A672-B98E-D6D3-A558-6A50BB170C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2603" y="2331119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8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7" name="Freeform: Shape 10696">
                          <a:extLst>
                            <a:ext uri="{FF2B5EF4-FFF2-40B4-BE49-F238E27FC236}">
                              <a16:creationId xmlns:a16="http://schemas.microsoft.com/office/drawing/2014/main" id="{0A90C661-A4CF-D40B-5F97-366C8FD731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77065"/>
                          <a:ext cx="15201" cy="973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35 h 9734"/>
                            <a:gd name="connsiteX1" fmla="*/ 0 w 15201"/>
                            <a:gd name="connsiteY1" fmla="*/ 972 h 9734"/>
                            <a:gd name="connsiteX2" fmla="*/ 0 w 15201"/>
                            <a:gd name="connsiteY2" fmla="*/ 0 h 9734"/>
                            <a:gd name="connsiteX3" fmla="*/ 15202 w 15201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34">
                              <a:moveTo>
                                <a:pt x="15202" y="9735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8" name="Freeform: Shape 10697">
                          <a:extLst>
                            <a:ext uri="{FF2B5EF4-FFF2-40B4-BE49-F238E27FC236}">
                              <a16:creationId xmlns:a16="http://schemas.microsoft.com/office/drawing/2014/main" id="{AF3D2D84-F083-0E93-E7D8-D25063B79D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26004"/>
                          <a:ext cx="15201" cy="974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44 h 9744"/>
                            <a:gd name="connsiteX1" fmla="*/ 0 w 15201"/>
                            <a:gd name="connsiteY1" fmla="*/ 972 h 9744"/>
                            <a:gd name="connsiteX2" fmla="*/ 0 w 15201"/>
                            <a:gd name="connsiteY2" fmla="*/ 0 h 9744"/>
                            <a:gd name="connsiteX3" fmla="*/ 15202 w 15201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44">
                              <a:moveTo>
                                <a:pt x="1520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99" name="Freeform: Shape 10698">
                          <a:extLst>
                            <a:ext uri="{FF2B5EF4-FFF2-40B4-BE49-F238E27FC236}">
                              <a16:creationId xmlns:a16="http://schemas.microsoft.com/office/drawing/2014/main" id="{FFE70042-CAF7-9B8C-029F-0C95629C34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22308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0" name="Freeform: Shape 10699">
                          <a:extLst>
                            <a:ext uri="{FF2B5EF4-FFF2-40B4-BE49-F238E27FC236}">
                              <a16:creationId xmlns:a16="http://schemas.microsoft.com/office/drawing/2014/main" id="{60B6006E-0E12-11AF-BC2D-E4D5EEBA21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31605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1" name="Freeform: Shape 10700">
                          <a:extLst>
                            <a:ext uri="{FF2B5EF4-FFF2-40B4-BE49-F238E27FC236}">
                              <a16:creationId xmlns:a16="http://schemas.microsoft.com/office/drawing/2014/main" id="{8263BB00-4AC0-75F7-D9C7-D9C56DF674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7327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2" name="Freeform: Shape 10701">
                          <a:extLst>
                            <a:ext uri="{FF2B5EF4-FFF2-40B4-BE49-F238E27FC236}">
                              <a16:creationId xmlns:a16="http://schemas.microsoft.com/office/drawing/2014/main" id="{DC572D6D-400E-1378-5A3F-48A8732AC8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82665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0 h 7696"/>
                            <a:gd name="connsiteX3" fmla="*/ 1591 w 1590"/>
                            <a:gd name="connsiteY3" fmla="*/ 89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0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3" name="Freeform: Shape 10702">
                          <a:extLst>
                            <a:ext uri="{FF2B5EF4-FFF2-40B4-BE49-F238E27FC236}">
                              <a16:creationId xmlns:a16="http://schemas.microsoft.com/office/drawing/2014/main" id="{9550F57C-E7F0-836B-0AAD-DA6B0E1A79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11878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4" name="Freeform: Shape 10703">
                          <a:extLst>
                            <a:ext uri="{FF2B5EF4-FFF2-40B4-BE49-F238E27FC236}">
                              <a16:creationId xmlns:a16="http://schemas.microsoft.com/office/drawing/2014/main" id="{5B4E6E1F-C5AA-B9CB-3FB7-1EAC38C588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02115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5" name="Freeform: Shape 10704">
                          <a:extLst>
                            <a:ext uri="{FF2B5EF4-FFF2-40B4-BE49-F238E27FC236}">
                              <a16:creationId xmlns:a16="http://schemas.microsoft.com/office/drawing/2014/main" id="{F47140A0-B9EE-BBA1-A383-936B7F88D7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91838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6" name="Freeform: Shape 10705">
                          <a:extLst>
                            <a:ext uri="{FF2B5EF4-FFF2-40B4-BE49-F238E27FC236}">
                              <a16:creationId xmlns:a16="http://schemas.microsoft.com/office/drawing/2014/main" id="{6B29471F-3D1D-8636-DC67-84BBC63B6A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17679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7" name="Freeform: Shape 10706">
                          <a:extLst>
                            <a:ext uri="{FF2B5EF4-FFF2-40B4-BE49-F238E27FC236}">
                              <a16:creationId xmlns:a16="http://schemas.microsoft.com/office/drawing/2014/main" id="{D8CE8BE0-24BA-84C0-809A-54350786CB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26976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8" name="Freeform: Shape 10707">
                          <a:extLst>
                            <a:ext uri="{FF2B5EF4-FFF2-40B4-BE49-F238E27FC236}">
                              <a16:creationId xmlns:a16="http://schemas.microsoft.com/office/drawing/2014/main" id="{DAC63624-F0BF-6BDE-8885-720178651A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6864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09" name="Freeform: Shape 10708">
                          <a:extLst>
                            <a:ext uri="{FF2B5EF4-FFF2-40B4-BE49-F238E27FC236}">
                              <a16:creationId xmlns:a16="http://schemas.microsoft.com/office/drawing/2014/main" id="{9FA47D60-4984-F5E0-AD89-4A9F8923C6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78036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0 h 7696"/>
                            <a:gd name="connsiteX3" fmla="*/ 1591 w 1590"/>
                            <a:gd name="connsiteY3" fmla="*/ 89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0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0" name="Freeform: Shape 10709">
                          <a:extLst>
                            <a:ext uri="{FF2B5EF4-FFF2-40B4-BE49-F238E27FC236}">
                              <a16:creationId xmlns:a16="http://schemas.microsoft.com/office/drawing/2014/main" id="{829275B9-A480-362C-0F05-34510E9E6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307249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1" name="Freeform: Shape 10710">
                          <a:extLst>
                            <a:ext uri="{FF2B5EF4-FFF2-40B4-BE49-F238E27FC236}">
                              <a16:creationId xmlns:a16="http://schemas.microsoft.com/office/drawing/2014/main" id="{2ED1C747-CAE1-B88C-12DA-05B5D64BC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97486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712" name="Freeform: Shape 10711">
                          <a:extLst>
                            <a:ext uri="{FF2B5EF4-FFF2-40B4-BE49-F238E27FC236}">
                              <a16:creationId xmlns:a16="http://schemas.microsoft.com/office/drawing/2014/main" id="{6987A75D-F0CB-07F0-0B91-F12FC2DF38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5421" y="2287209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527" name="Graphic 7674">
                        <a:extLst>
                          <a:ext uri="{FF2B5EF4-FFF2-40B4-BE49-F238E27FC236}">
                            <a16:creationId xmlns:a16="http://schemas.microsoft.com/office/drawing/2014/main" id="{58963C24-4622-65C6-F694-D4A9FCD6E03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103441" y="2273274"/>
                        <a:ext cx="15192" cy="74885"/>
                        <a:chOff x="16103441" y="2273274"/>
                        <a:chExt cx="15192" cy="74885"/>
                      </a:xfrm>
                      <a:grpFill/>
                    </p:grpSpPr>
                    <p:sp>
                      <p:nvSpPr>
                        <p:cNvPr id="10641" name="Freeform: Shape 10640">
                          <a:extLst>
                            <a:ext uri="{FF2B5EF4-FFF2-40B4-BE49-F238E27FC236}">
                              <a16:creationId xmlns:a16="http://schemas.microsoft.com/office/drawing/2014/main" id="{4D4D6F89-A7E6-A548-3A29-5310C5B997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73274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2" name="Freeform: Shape 10641">
                          <a:extLst>
                            <a:ext uri="{FF2B5EF4-FFF2-40B4-BE49-F238E27FC236}">
                              <a16:creationId xmlns:a16="http://schemas.microsoft.com/office/drawing/2014/main" id="{A3E47ED8-B53D-838E-2C05-FFB5216161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2976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3" name="Freeform: Shape 10642">
                          <a:extLst>
                            <a:ext uri="{FF2B5EF4-FFF2-40B4-BE49-F238E27FC236}">
                              <a16:creationId xmlns:a16="http://schemas.microsoft.com/office/drawing/2014/main" id="{4F7581AB-3FF3-EB5B-4C59-16BAA4B9A5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2976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4" name="Freeform: Shape 10643">
                          <a:extLst>
                            <a:ext uri="{FF2B5EF4-FFF2-40B4-BE49-F238E27FC236}">
                              <a16:creationId xmlns:a16="http://schemas.microsoft.com/office/drawing/2014/main" id="{EA497851-E0BE-6B7F-56AB-68B853ACB7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38520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5" name="Freeform: Shape 10644">
                          <a:extLst>
                            <a:ext uri="{FF2B5EF4-FFF2-40B4-BE49-F238E27FC236}">
                              <a16:creationId xmlns:a16="http://schemas.microsoft.com/office/drawing/2014/main" id="{266F5CDB-B728-6E39-0747-845EA839D5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1995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6" name="Freeform: Shape 10645">
                          <a:extLst>
                            <a:ext uri="{FF2B5EF4-FFF2-40B4-BE49-F238E27FC236}">
                              <a16:creationId xmlns:a16="http://schemas.microsoft.com/office/drawing/2014/main" id="{F3F7480E-5440-E8E3-BA6D-9195D63DA1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10040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7" name="Freeform: Shape 10646">
                          <a:extLst>
                            <a:ext uri="{FF2B5EF4-FFF2-40B4-BE49-F238E27FC236}">
                              <a16:creationId xmlns:a16="http://schemas.microsoft.com/office/drawing/2014/main" id="{B64E0D49-F96A-68A6-6730-9F26497754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0027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8" name="Freeform: Shape 10647">
                          <a:extLst>
                            <a:ext uri="{FF2B5EF4-FFF2-40B4-BE49-F238E27FC236}">
                              <a16:creationId xmlns:a16="http://schemas.microsoft.com/office/drawing/2014/main" id="{4785B1B4-2E29-0427-700E-4857F7DE16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89485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9" name="Freeform: Shape 10648">
                          <a:extLst>
                            <a:ext uri="{FF2B5EF4-FFF2-40B4-BE49-F238E27FC236}">
                              <a16:creationId xmlns:a16="http://schemas.microsoft.com/office/drawing/2014/main" id="{FD2EEA7E-71C5-F52B-CDCB-6BD18B3CCB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8082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0" name="Freeform: Shape 10649">
                          <a:extLst>
                            <a:ext uri="{FF2B5EF4-FFF2-40B4-BE49-F238E27FC236}">
                              <a16:creationId xmlns:a16="http://schemas.microsoft.com/office/drawing/2014/main" id="{05C36384-0DAB-CC8F-9A1B-1E527A1395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90361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1" name="Freeform: Shape 10650">
                          <a:extLst>
                            <a:ext uri="{FF2B5EF4-FFF2-40B4-BE49-F238E27FC236}">
                              <a16:creationId xmlns:a16="http://schemas.microsoft.com/office/drawing/2014/main" id="{C5A4E6B6-F5DC-2334-BE95-2511746734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20822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2" name="Freeform: Shape 10651">
                          <a:extLst>
                            <a:ext uri="{FF2B5EF4-FFF2-40B4-BE49-F238E27FC236}">
                              <a16:creationId xmlns:a16="http://schemas.microsoft.com/office/drawing/2014/main" id="{D22399A7-1F7C-0017-F3F6-E80D5D6595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10916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3" name="Freeform: Shape 10652">
                          <a:extLst>
                            <a:ext uri="{FF2B5EF4-FFF2-40B4-BE49-F238E27FC236}">
                              <a16:creationId xmlns:a16="http://schemas.microsoft.com/office/drawing/2014/main" id="{8B988660-BFCD-1C92-41CC-3615BAB0A7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01144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4" name="Freeform: Shape 10653">
                          <a:extLst>
                            <a:ext uri="{FF2B5EF4-FFF2-40B4-BE49-F238E27FC236}">
                              <a16:creationId xmlns:a16="http://schemas.microsoft.com/office/drawing/2014/main" id="{DBFBA491-DB00-4EDE-19D0-CE737B6648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295981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5" name="Freeform: Shape 10654">
                          <a:extLst>
                            <a:ext uri="{FF2B5EF4-FFF2-40B4-BE49-F238E27FC236}">
                              <a16:creationId xmlns:a16="http://schemas.microsoft.com/office/drawing/2014/main" id="{2165DA59-8762-53DF-AE63-AAD72FBAF5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286799"/>
                          <a:ext cx="838" cy="81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06 h 8191"/>
                            <a:gd name="connsiteX1" fmla="*/ 0 w 838"/>
                            <a:gd name="connsiteY1" fmla="*/ 0 h 8191"/>
                            <a:gd name="connsiteX2" fmla="*/ 838 w 838"/>
                            <a:gd name="connsiteY2" fmla="*/ 486 h 8191"/>
                            <a:gd name="connsiteX3" fmla="*/ 838 w 838"/>
                            <a:gd name="connsiteY3" fmla="*/ 8192 h 8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9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6" name="Freeform: Shape 10655">
                          <a:extLst>
                            <a:ext uri="{FF2B5EF4-FFF2-40B4-BE49-F238E27FC236}">
                              <a16:creationId xmlns:a16="http://schemas.microsoft.com/office/drawing/2014/main" id="{12BD650B-CC09-A46D-B8BA-DC7868E90B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277417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7" name="Freeform: Shape 10656">
                          <a:extLst>
                            <a:ext uri="{FF2B5EF4-FFF2-40B4-BE49-F238E27FC236}">
                              <a16:creationId xmlns:a16="http://schemas.microsoft.com/office/drawing/2014/main" id="{414AFDDC-40FE-1FDF-8784-CAE4A3BFFC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306259"/>
                          <a:ext cx="838" cy="9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77"/>
                            <a:gd name="connsiteX1" fmla="*/ 0 w 838"/>
                            <a:gd name="connsiteY1" fmla="*/ 0 h 9277"/>
                            <a:gd name="connsiteX2" fmla="*/ 838 w 838"/>
                            <a:gd name="connsiteY2" fmla="*/ 486 h 9277"/>
                            <a:gd name="connsiteX3" fmla="*/ 838 w 838"/>
                            <a:gd name="connsiteY3" fmla="*/ 9277 h 9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77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8" name="Freeform: Shape 10657">
                          <a:extLst>
                            <a:ext uri="{FF2B5EF4-FFF2-40B4-BE49-F238E27FC236}">
                              <a16:creationId xmlns:a16="http://schemas.microsoft.com/office/drawing/2014/main" id="{0D46D95C-1176-A76B-8680-C132762CB6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316022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59" name="Freeform: Shape 10658">
                          <a:extLst>
                            <a:ext uri="{FF2B5EF4-FFF2-40B4-BE49-F238E27FC236}">
                              <a16:creationId xmlns:a16="http://schemas.microsoft.com/office/drawing/2014/main" id="{F994FFBC-ED24-BE40-87D6-F247E93943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326452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0" name="Freeform: Shape 10659">
                          <a:extLst>
                            <a:ext uri="{FF2B5EF4-FFF2-40B4-BE49-F238E27FC236}">
                              <a16:creationId xmlns:a16="http://schemas.microsoft.com/office/drawing/2014/main" id="{8B215A73-755D-8ED9-9ECD-7DC322B136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0622" y="2335748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8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1" name="Freeform: Shape 10660">
                          <a:extLst>
                            <a:ext uri="{FF2B5EF4-FFF2-40B4-BE49-F238E27FC236}">
                              <a16:creationId xmlns:a16="http://schemas.microsoft.com/office/drawing/2014/main" id="{F7993B5D-4EAD-FBF4-171E-1B191B5CE2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81694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7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2" name="Freeform: Shape 10661">
                          <a:extLst>
                            <a:ext uri="{FF2B5EF4-FFF2-40B4-BE49-F238E27FC236}">
                              <a16:creationId xmlns:a16="http://schemas.microsoft.com/office/drawing/2014/main" id="{5A6DE208-6DF1-2DE1-8CF7-F271AA6CF9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3063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3" name="Freeform: Shape 10662">
                          <a:extLst>
                            <a:ext uri="{FF2B5EF4-FFF2-40B4-BE49-F238E27FC236}">
                              <a16:creationId xmlns:a16="http://schemas.microsoft.com/office/drawing/2014/main" id="{137ABCC0-E2B9-3353-E018-1E1412096A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2693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4" name="Freeform: Shape 10663">
                          <a:extLst>
                            <a:ext uri="{FF2B5EF4-FFF2-40B4-BE49-F238E27FC236}">
                              <a16:creationId xmlns:a16="http://schemas.microsoft.com/office/drawing/2014/main" id="{E993219F-F685-81E8-709C-A01833D892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36234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89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5" name="Freeform: Shape 10664">
                          <a:extLst>
                            <a:ext uri="{FF2B5EF4-FFF2-40B4-BE49-F238E27FC236}">
                              <a16:creationId xmlns:a16="http://schemas.microsoft.com/office/drawing/2014/main" id="{F537E40E-FF4F-38DE-8641-2490274A9A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77903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6" name="Freeform: Shape 10665">
                          <a:extLst>
                            <a:ext uri="{FF2B5EF4-FFF2-40B4-BE49-F238E27FC236}">
                              <a16:creationId xmlns:a16="http://schemas.microsoft.com/office/drawing/2014/main" id="{9489A1AB-A28A-4AB0-3021-E56F2A8F6C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87285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7" name="Freeform: Shape 10666">
                          <a:extLst>
                            <a:ext uri="{FF2B5EF4-FFF2-40B4-BE49-F238E27FC236}">
                              <a16:creationId xmlns:a16="http://schemas.microsoft.com/office/drawing/2014/main" id="{932AE86E-600B-3B96-8250-CE3FE4606E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16508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8" name="Freeform: Shape 10667">
                          <a:extLst>
                            <a:ext uri="{FF2B5EF4-FFF2-40B4-BE49-F238E27FC236}">
                              <a16:creationId xmlns:a16="http://schemas.microsoft.com/office/drawing/2014/main" id="{6BE9FD84-AD6D-11AD-1633-1D6DD301F7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06744"/>
                          <a:ext cx="1590" cy="8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791"/>
                            <a:gd name="connsiteX1" fmla="*/ 0 w 1590"/>
                            <a:gd name="connsiteY1" fmla="*/ 8792 h 8791"/>
                            <a:gd name="connsiteX2" fmla="*/ 1591 w 1590"/>
                            <a:gd name="connsiteY2" fmla="*/ 7925 h 8791"/>
                            <a:gd name="connsiteX3" fmla="*/ 1591 w 1590"/>
                            <a:gd name="connsiteY3" fmla="*/ 905 h 8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791">
                              <a:moveTo>
                                <a:pt x="0" y="0"/>
                              </a:moveTo>
                              <a:lnTo>
                                <a:pt x="0" y="8792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69" name="Freeform: Shape 10668">
                          <a:extLst>
                            <a:ext uri="{FF2B5EF4-FFF2-40B4-BE49-F238E27FC236}">
                              <a16:creationId xmlns:a16="http://schemas.microsoft.com/office/drawing/2014/main" id="{945837FA-8126-90D8-A598-81634DC65B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96467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0" name="Freeform: Shape 10669">
                          <a:extLst>
                            <a:ext uri="{FF2B5EF4-FFF2-40B4-BE49-F238E27FC236}">
                              <a16:creationId xmlns:a16="http://schemas.microsoft.com/office/drawing/2014/main" id="{E7902E19-502F-CD57-DDC6-F9F56E0E64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22308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1" name="Freeform: Shape 10670">
                          <a:extLst>
                            <a:ext uri="{FF2B5EF4-FFF2-40B4-BE49-F238E27FC236}">
                              <a16:creationId xmlns:a16="http://schemas.microsoft.com/office/drawing/2014/main" id="{E40B1C50-D1A4-20C5-C6ED-2A2E8BDE9A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31605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2" name="Freeform: Shape 10671">
                          <a:extLst>
                            <a:ext uri="{FF2B5EF4-FFF2-40B4-BE49-F238E27FC236}">
                              <a16:creationId xmlns:a16="http://schemas.microsoft.com/office/drawing/2014/main" id="{C9200879-CFF4-0872-D365-C0A619771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7327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3" name="Freeform: Shape 10672">
                          <a:extLst>
                            <a:ext uri="{FF2B5EF4-FFF2-40B4-BE49-F238E27FC236}">
                              <a16:creationId xmlns:a16="http://schemas.microsoft.com/office/drawing/2014/main" id="{AC2A374C-AC3B-2AF7-5D96-B3F732D50E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82665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0 h 7696"/>
                            <a:gd name="connsiteX3" fmla="*/ 1591 w 1590"/>
                            <a:gd name="connsiteY3" fmla="*/ 89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0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4" name="Freeform: Shape 10673">
                          <a:extLst>
                            <a:ext uri="{FF2B5EF4-FFF2-40B4-BE49-F238E27FC236}">
                              <a16:creationId xmlns:a16="http://schemas.microsoft.com/office/drawing/2014/main" id="{507B3DC7-0419-1CBC-3DC5-AA066B132B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11878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5" name="Freeform: Shape 10674">
                          <a:extLst>
                            <a:ext uri="{FF2B5EF4-FFF2-40B4-BE49-F238E27FC236}">
                              <a16:creationId xmlns:a16="http://schemas.microsoft.com/office/drawing/2014/main" id="{B5074FD1-45E4-6B3C-F1E6-74BD0DA4D8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302115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76" name="Freeform: Shape 10675">
                          <a:extLst>
                            <a:ext uri="{FF2B5EF4-FFF2-40B4-BE49-F238E27FC236}">
                              <a16:creationId xmlns:a16="http://schemas.microsoft.com/office/drawing/2014/main" id="{2E2397CA-4EB0-F98C-44E7-8C9DF8B54C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03441" y="2291838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528" name="Graphic 7674">
                        <a:extLst>
                          <a:ext uri="{FF2B5EF4-FFF2-40B4-BE49-F238E27FC236}">
                            <a16:creationId xmlns:a16="http://schemas.microsoft.com/office/drawing/2014/main" id="{B24590E2-632A-5F0E-02B4-6A5E95AEFA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111461" y="2277902"/>
                        <a:ext cx="15192" cy="74886"/>
                        <a:chOff x="16111461" y="2277902"/>
                        <a:chExt cx="15192" cy="74886"/>
                      </a:xfrm>
                      <a:grpFill/>
                    </p:grpSpPr>
                    <p:sp>
                      <p:nvSpPr>
                        <p:cNvPr id="10605" name="Freeform: Shape 10604">
                          <a:extLst>
                            <a:ext uri="{FF2B5EF4-FFF2-40B4-BE49-F238E27FC236}">
                              <a16:creationId xmlns:a16="http://schemas.microsoft.com/office/drawing/2014/main" id="{3B0EAEBF-1231-FC87-DA8F-DA54BE8A41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77902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6" name="Freeform: Shape 10605">
                          <a:extLst>
                            <a:ext uri="{FF2B5EF4-FFF2-40B4-BE49-F238E27FC236}">
                              <a16:creationId xmlns:a16="http://schemas.microsoft.com/office/drawing/2014/main" id="{49B073CD-84CA-3360-8315-F2AF8FCA29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3439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7" name="Freeform: Shape 10606">
                          <a:extLst>
                            <a:ext uri="{FF2B5EF4-FFF2-40B4-BE49-F238E27FC236}">
                              <a16:creationId xmlns:a16="http://schemas.microsoft.com/office/drawing/2014/main" id="{6418A9D2-24F8-42D1-E126-DA0DDF8A19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3439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8" name="Freeform: Shape 10607">
                          <a:extLst>
                            <a:ext uri="{FF2B5EF4-FFF2-40B4-BE49-F238E27FC236}">
                              <a16:creationId xmlns:a16="http://schemas.microsoft.com/office/drawing/2014/main" id="{95D0C3FE-0B81-DA38-6B30-8F2071555C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4314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9" name="Freeform: Shape 10608">
                          <a:extLst>
                            <a:ext uri="{FF2B5EF4-FFF2-40B4-BE49-F238E27FC236}">
                              <a16:creationId xmlns:a16="http://schemas.microsoft.com/office/drawing/2014/main" id="{F2A49E67-7BA7-7C5E-6BC4-15B30034C2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2458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0" name="Freeform: Shape 10609">
                          <a:extLst>
                            <a:ext uri="{FF2B5EF4-FFF2-40B4-BE49-F238E27FC236}">
                              <a16:creationId xmlns:a16="http://schemas.microsoft.com/office/drawing/2014/main" id="{BEB72C0D-CF15-E1DE-C07C-ABCEAF83FF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1466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1" name="Freeform: Shape 10610">
                          <a:extLst>
                            <a:ext uri="{FF2B5EF4-FFF2-40B4-BE49-F238E27FC236}">
                              <a16:creationId xmlns:a16="http://schemas.microsoft.com/office/drawing/2014/main" id="{FE22CA1D-C596-2955-8F9E-B2A9450037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0490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2" name="Freeform: Shape 10611">
                          <a:extLst>
                            <a:ext uri="{FF2B5EF4-FFF2-40B4-BE49-F238E27FC236}">
                              <a16:creationId xmlns:a16="http://schemas.microsoft.com/office/drawing/2014/main" id="{E1412C67-9895-F481-07B2-D667C025DF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94114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3" name="Freeform: Shape 10612">
                          <a:extLst>
                            <a:ext uri="{FF2B5EF4-FFF2-40B4-BE49-F238E27FC236}">
                              <a16:creationId xmlns:a16="http://schemas.microsoft.com/office/drawing/2014/main" id="{B2C436CB-9F06-37C6-0EDB-8A1EE8987D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8545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4" name="Freeform: Shape 10613">
                          <a:extLst>
                            <a:ext uri="{FF2B5EF4-FFF2-40B4-BE49-F238E27FC236}">
                              <a16:creationId xmlns:a16="http://schemas.microsoft.com/office/drawing/2014/main" id="{14A22AB9-A8F9-73EB-1764-4337967FCF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94991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5" name="Freeform: Shape 10614">
                          <a:extLst>
                            <a:ext uri="{FF2B5EF4-FFF2-40B4-BE49-F238E27FC236}">
                              <a16:creationId xmlns:a16="http://schemas.microsoft.com/office/drawing/2014/main" id="{7A90786E-9299-786F-4941-EB6FB5323D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25451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6" name="Freeform: Shape 10615">
                          <a:extLst>
                            <a:ext uri="{FF2B5EF4-FFF2-40B4-BE49-F238E27FC236}">
                              <a16:creationId xmlns:a16="http://schemas.microsoft.com/office/drawing/2014/main" id="{4747F5BE-D578-1281-D89D-8318127DCD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15536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7" name="Freeform: Shape 10616">
                          <a:extLst>
                            <a:ext uri="{FF2B5EF4-FFF2-40B4-BE49-F238E27FC236}">
                              <a16:creationId xmlns:a16="http://schemas.microsoft.com/office/drawing/2014/main" id="{1FAE75ED-0185-0E79-04FA-573C8122DD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0577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8" name="Freeform: Shape 10617">
                          <a:extLst>
                            <a:ext uri="{FF2B5EF4-FFF2-40B4-BE49-F238E27FC236}">
                              <a16:creationId xmlns:a16="http://schemas.microsoft.com/office/drawing/2014/main" id="{B021AE18-985B-85B9-1DE7-2757FB4CBE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300610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19" name="Freeform: Shape 10618">
                          <a:extLst>
                            <a:ext uri="{FF2B5EF4-FFF2-40B4-BE49-F238E27FC236}">
                              <a16:creationId xmlns:a16="http://schemas.microsoft.com/office/drawing/2014/main" id="{DD3D10ED-E445-07C3-2862-C0651C9CA0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291428"/>
                          <a:ext cx="838" cy="81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06 h 8191"/>
                            <a:gd name="connsiteX1" fmla="*/ 0 w 838"/>
                            <a:gd name="connsiteY1" fmla="*/ 0 h 8191"/>
                            <a:gd name="connsiteX2" fmla="*/ 838 w 838"/>
                            <a:gd name="connsiteY2" fmla="*/ 486 h 8191"/>
                            <a:gd name="connsiteX3" fmla="*/ 838 w 838"/>
                            <a:gd name="connsiteY3" fmla="*/ 8192 h 8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9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0" name="Freeform: Shape 10619">
                          <a:extLst>
                            <a:ext uri="{FF2B5EF4-FFF2-40B4-BE49-F238E27FC236}">
                              <a16:creationId xmlns:a16="http://schemas.microsoft.com/office/drawing/2014/main" id="{1E1FFE9A-ABFA-FD25-8AF2-FB8518BBEA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282046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1" name="Freeform: Shape 10620">
                          <a:extLst>
                            <a:ext uri="{FF2B5EF4-FFF2-40B4-BE49-F238E27FC236}">
                              <a16:creationId xmlns:a16="http://schemas.microsoft.com/office/drawing/2014/main" id="{1AD772E9-5CF7-74D7-57C1-278E30D8DE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310888"/>
                          <a:ext cx="838" cy="9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77"/>
                            <a:gd name="connsiteX1" fmla="*/ 0 w 838"/>
                            <a:gd name="connsiteY1" fmla="*/ 0 h 9277"/>
                            <a:gd name="connsiteX2" fmla="*/ 838 w 838"/>
                            <a:gd name="connsiteY2" fmla="*/ 476 h 9277"/>
                            <a:gd name="connsiteX3" fmla="*/ 838 w 838"/>
                            <a:gd name="connsiteY3" fmla="*/ 9277 h 9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77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9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2" name="Freeform: Shape 10621">
                          <a:extLst>
                            <a:ext uri="{FF2B5EF4-FFF2-40B4-BE49-F238E27FC236}">
                              <a16:creationId xmlns:a16="http://schemas.microsoft.com/office/drawing/2014/main" id="{523EAD97-5E72-CED3-ED35-5E40E1CF40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320651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3" name="Freeform: Shape 10622">
                          <a:extLst>
                            <a:ext uri="{FF2B5EF4-FFF2-40B4-BE49-F238E27FC236}">
                              <a16:creationId xmlns:a16="http://schemas.microsoft.com/office/drawing/2014/main" id="{B2FA4581-D052-2159-12C9-0BECE4E9A4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331081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4" name="Freeform: Shape 10623">
                          <a:extLst>
                            <a:ext uri="{FF2B5EF4-FFF2-40B4-BE49-F238E27FC236}">
                              <a16:creationId xmlns:a16="http://schemas.microsoft.com/office/drawing/2014/main" id="{B15B7312-473D-D551-70AA-61E2EAAA31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8633" y="2340377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7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5" name="Freeform: Shape 10624">
                          <a:extLst>
                            <a:ext uri="{FF2B5EF4-FFF2-40B4-BE49-F238E27FC236}">
                              <a16:creationId xmlns:a16="http://schemas.microsoft.com/office/drawing/2014/main" id="{D09F12C6-4CED-E315-0806-4B005A54AF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86323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6" name="Freeform: Shape 10625">
                          <a:extLst>
                            <a:ext uri="{FF2B5EF4-FFF2-40B4-BE49-F238E27FC236}">
                              <a16:creationId xmlns:a16="http://schemas.microsoft.com/office/drawing/2014/main" id="{2D3F8105-C0D4-7111-7FF6-DF7741251F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35262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7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7" name="Freeform: Shape 10626">
                          <a:extLst>
                            <a:ext uri="{FF2B5EF4-FFF2-40B4-BE49-F238E27FC236}">
                              <a16:creationId xmlns:a16="http://schemas.microsoft.com/office/drawing/2014/main" id="{F0405A1F-6E8E-64DC-6D05-F5F62F2D0B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33156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8" name="Freeform: Shape 10627">
                          <a:extLst>
                            <a:ext uri="{FF2B5EF4-FFF2-40B4-BE49-F238E27FC236}">
                              <a16:creationId xmlns:a16="http://schemas.microsoft.com/office/drawing/2014/main" id="{680AED1F-045F-D998-83FA-A46DE65E0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340853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29" name="Freeform: Shape 10628">
                          <a:extLst>
                            <a:ext uri="{FF2B5EF4-FFF2-40B4-BE49-F238E27FC236}">
                              <a16:creationId xmlns:a16="http://schemas.microsoft.com/office/drawing/2014/main" id="{C8B70089-A685-F5FA-7CC6-15A5CA63AB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282532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0" name="Freeform: Shape 10629">
                          <a:extLst>
                            <a:ext uri="{FF2B5EF4-FFF2-40B4-BE49-F238E27FC236}">
                              <a16:creationId xmlns:a16="http://schemas.microsoft.com/office/drawing/2014/main" id="{BB5641F9-A9A2-34F5-0B82-6505762446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291914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1" name="Freeform: Shape 10630">
                          <a:extLst>
                            <a:ext uri="{FF2B5EF4-FFF2-40B4-BE49-F238E27FC236}">
                              <a16:creationId xmlns:a16="http://schemas.microsoft.com/office/drawing/2014/main" id="{158424EE-A509-13FF-7C9C-20E1690554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321137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2" name="Freeform: Shape 10631">
                          <a:extLst>
                            <a:ext uri="{FF2B5EF4-FFF2-40B4-BE49-F238E27FC236}">
                              <a16:creationId xmlns:a16="http://schemas.microsoft.com/office/drawing/2014/main" id="{43F04B5B-1B87-ECE5-6FF6-230DCA34CD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311364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3" name="Freeform: Shape 10632">
                          <a:extLst>
                            <a:ext uri="{FF2B5EF4-FFF2-40B4-BE49-F238E27FC236}">
                              <a16:creationId xmlns:a16="http://schemas.microsoft.com/office/drawing/2014/main" id="{0C7ACBA6-EF2D-F7CC-6690-9392921A2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9471" y="2301096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4" name="Freeform: Shape 10633">
                          <a:extLst>
                            <a:ext uri="{FF2B5EF4-FFF2-40B4-BE49-F238E27FC236}">
                              <a16:creationId xmlns:a16="http://schemas.microsoft.com/office/drawing/2014/main" id="{F3802121-1793-E971-93B3-13F91545AA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2693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5" name="Freeform: Shape 10634">
                          <a:extLst>
                            <a:ext uri="{FF2B5EF4-FFF2-40B4-BE49-F238E27FC236}">
                              <a16:creationId xmlns:a16="http://schemas.microsoft.com/office/drawing/2014/main" id="{F63FF6ED-130D-5595-709F-A039323101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36234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89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6" name="Freeform: Shape 10635">
                          <a:extLst>
                            <a:ext uri="{FF2B5EF4-FFF2-40B4-BE49-F238E27FC236}">
                              <a16:creationId xmlns:a16="http://schemas.microsoft.com/office/drawing/2014/main" id="{663E7105-60AD-9770-92D7-38D71B104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77903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7" name="Freeform: Shape 10636">
                          <a:extLst>
                            <a:ext uri="{FF2B5EF4-FFF2-40B4-BE49-F238E27FC236}">
                              <a16:creationId xmlns:a16="http://schemas.microsoft.com/office/drawing/2014/main" id="{55017CDF-DAAC-3C45-F0AA-7A2656CD92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87285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8" name="Freeform: Shape 10637">
                          <a:extLst>
                            <a:ext uri="{FF2B5EF4-FFF2-40B4-BE49-F238E27FC236}">
                              <a16:creationId xmlns:a16="http://schemas.microsoft.com/office/drawing/2014/main" id="{15EC1998-F227-F500-8906-3B928B9194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16508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39" name="Freeform: Shape 10638">
                          <a:extLst>
                            <a:ext uri="{FF2B5EF4-FFF2-40B4-BE49-F238E27FC236}">
                              <a16:creationId xmlns:a16="http://schemas.microsoft.com/office/drawing/2014/main" id="{DC40206B-1C04-C826-9A20-602F9544D4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306744"/>
                          <a:ext cx="1590" cy="8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791"/>
                            <a:gd name="connsiteX1" fmla="*/ 0 w 1590"/>
                            <a:gd name="connsiteY1" fmla="*/ 8792 h 8791"/>
                            <a:gd name="connsiteX2" fmla="*/ 1591 w 1590"/>
                            <a:gd name="connsiteY2" fmla="*/ 7925 h 8791"/>
                            <a:gd name="connsiteX3" fmla="*/ 1591 w 1590"/>
                            <a:gd name="connsiteY3" fmla="*/ 905 h 8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791">
                              <a:moveTo>
                                <a:pt x="0" y="0"/>
                              </a:moveTo>
                              <a:lnTo>
                                <a:pt x="0" y="8792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40" name="Freeform: Shape 10639">
                          <a:extLst>
                            <a:ext uri="{FF2B5EF4-FFF2-40B4-BE49-F238E27FC236}">
                              <a16:creationId xmlns:a16="http://schemas.microsoft.com/office/drawing/2014/main" id="{A86C873F-D40F-633F-99DA-7CC3C3EB4F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11461" y="2296467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529" name="Graphic 7674">
                        <a:extLst>
                          <a:ext uri="{FF2B5EF4-FFF2-40B4-BE49-F238E27FC236}">
                            <a16:creationId xmlns:a16="http://schemas.microsoft.com/office/drawing/2014/main" id="{A9C67DB6-0183-9670-06AB-81E990A53BA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127491" y="2287161"/>
                        <a:ext cx="15192" cy="74885"/>
                        <a:chOff x="16127491" y="2287161"/>
                        <a:chExt cx="15192" cy="74885"/>
                      </a:xfrm>
                      <a:grpFill/>
                    </p:grpSpPr>
                    <p:sp>
                      <p:nvSpPr>
                        <p:cNvPr id="10569" name="Freeform: Shape 10568">
                          <a:extLst>
                            <a:ext uri="{FF2B5EF4-FFF2-40B4-BE49-F238E27FC236}">
                              <a16:creationId xmlns:a16="http://schemas.microsoft.com/office/drawing/2014/main" id="{1AB056F0-AA3C-844D-76DF-50336B7D58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287161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0" name="Freeform: Shape 10569">
                          <a:extLst>
                            <a:ext uri="{FF2B5EF4-FFF2-40B4-BE49-F238E27FC236}">
                              <a16:creationId xmlns:a16="http://schemas.microsoft.com/office/drawing/2014/main" id="{82E01602-077D-1AFA-C3DB-C05FF2C5FF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4365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1" name="Freeform: Shape 10570">
                          <a:extLst>
                            <a:ext uri="{FF2B5EF4-FFF2-40B4-BE49-F238E27FC236}">
                              <a16:creationId xmlns:a16="http://schemas.microsoft.com/office/drawing/2014/main" id="{D19440B1-FCFF-11D0-2E4D-7D3B6E8866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4365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2" name="Freeform: Shape 10571">
                          <a:extLst>
                            <a:ext uri="{FF2B5EF4-FFF2-40B4-BE49-F238E27FC236}">
                              <a16:creationId xmlns:a16="http://schemas.microsoft.com/office/drawing/2014/main" id="{8B224F87-D600-74D9-D766-7C99865035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5240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3" name="Freeform: Shape 10572">
                          <a:extLst>
                            <a:ext uri="{FF2B5EF4-FFF2-40B4-BE49-F238E27FC236}">
                              <a16:creationId xmlns:a16="http://schemas.microsoft.com/office/drawing/2014/main" id="{A32A3FC7-CB75-E726-D8A9-B2A89344C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3384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4" name="Freeform: Shape 10573">
                          <a:extLst>
                            <a:ext uri="{FF2B5EF4-FFF2-40B4-BE49-F238E27FC236}">
                              <a16:creationId xmlns:a16="http://schemas.microsoft.com/office/drawing/2014/main" id="{1F7992C7-7792-F4A2-4A6F-E484781C64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23928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5" name="Freeform: Shape 10574">
                          <a:extLst>
                            <a:ext uri="{FF2B5EF4-FFF2-40B4-BE49-F238E27FC236}">
                              <a16:creationId xmlns:a16="http://schemas.microsoft.com/office/drawing/2014/main" id="{BE4000DB-963C-3C0A-A9F0-EF88BA5683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1416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6" name="Freeform: Shape 10575">
                          <a:extLst>
                            <a:ext uri="{FF2B5EF4-FFF2-40B4-BE49-F238E27FC236}">
                              <a16:creationId xmlns:a16="http://schemas.microsoft.com/office/drawing/2014/main" id="{FC991263-B08C-F7FA-28EE-73BC39FD7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03373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7" name="Freeform: Shape 10576">
                          <a:extLst>
                            <a:ext uri="{FF2B5EF4-FFF2-40B4-BE49-F238E27FC236}">
                              <a16:creationId xmlns:a16="http://schemas.microsoft.com/office/drawing/2014/main" id="{E7A26A0B-E1E1-FA63-7F9C-5BAE9F8590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29471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8" name="Freeform: Shape 10577">
                          <a:extLst>
                            <a:ext uri="{FF2B5EF4-FFF2-40B4-BE49-F238E27FC236}">
                              <a16:creationId xmlns:a16="http://schemas.microsoft.com/office/drawing/2014/main" id="{ACA9EB14-1BAD-A46A-6C29-817A34214C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04249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79" name="Freeform: Shape 10578">
                          <a:extLst>
                            <a:ext uri="{FF2B5EF4-FFF2-40B4-BE49-F238E27FC236}">
                              <a16:creationId xmlns:a16="http://schemas.microsoft.com/office/drawing/2014/main" id="{0C107E1E-8346-FEFA-979F-C5E37D2642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34710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0" name="Freeform: Shape 10579">
                          <a:extLst>
                            <a:ext uri="{FF2B5EF4-FFF2-40B4-BE49-F238E27FC236}">
                              <a16:creationId xmlns:a16="http://schemas.microsoft.com/office/drawing/2014/main" id="{59F474E3-BBE2-BD79-39B6-A14609CAA2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24794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1" name="Freeform: Shape 10580">
                          <a:extLst>
                            <a:ext uri="{FF2B5EF4-FFF2-40B4-BE49-F238E27FC236}">
                              <a16:creationId xmlns:a16="http://schemas.microsoft.com/office/drawing/2014/main" id="{518913A0-56BF-BDAF-80D2-BC1F778DB1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15031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6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2" name="Freeform: Shape 10581">
                          <a:extLst>
                            <a:ext uri="{FF2B5EF4-FFF2-40B4-BE49-F238E27FC236}">
                              <a16:creationId xmlns:a16="http://schemas.microsoft.com/office/drawing/2014/main" id="{B48F07DC-91E6-45D0-9C42-09EA8623C5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09869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3" name="Freeform: Shape 10582">
                          <a:extLst>
                            <a:ext uri="{FF2B5EF4-FFF2-40B4-BE49-F238E27FC236}">
                              <a16:creationId xmlns:a16="http://schemas.microsoft.com/office/drawing/2014/main" id="{D5FBBC92-692F-EF0D-CAD8-DC873C7FB1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00687"/>
                          <a:ext cx="838" cy="81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06 h 8191"/>
                            <a:gd name="connsiteX1" fmla="*/ 0 w 838"/>
                            <a:gd name="connsiteY1" fmla="*/ 0 h 8191"/>
                            <a:gd name="connsiteX2" fmla="*/ 838 w 838"/>
                            <a:gd name="connsiteY2" fmla="*/ 486 h 8191"/>
                            <a:gd name="connsiteX3" fmla="*/ 838 w 838"/>
                            <a:gd name="connsiteY3" fmla="*/ 8192 h 8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9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4" name="Freeform: Shape 10583">
                          <a:extLst>
                            <a:ext uri="{FF2B5EF4-FFF2-40B4-BE49-F238E27FC236}">
                              <a16:creationId xmlns:a16="http://schemas.microsoft.com/office/drawing/2014/main" id="{85ECF1E5-CA94-F264-F5CD-C6DDD65AF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291304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5" name="Freeform: Shape 10584">
                          <a:extLst>
                            <a:ext uri="{FF2B5EF4-FFF2-40B4-BE49-F238E27FC236}">
                              <a16:creationId xmlns:a16="http://schemas.microsoft.com/office/drawing/2014/main" id="{3AD0761C-39CC-03F7-A2F0-D191CB88EB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20146"/>
                          <a:ext cx="838" cy="9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792 h 9277"/>
                            <a:gd name="connsiteX1" fmla="*/ 0 w 838"/>
                            <a:gd name="connsiteY1" fmla="*/ 0 h 9277"/>
                            <a:gd name="connsiteX2" fmla="*/ 838 w 838"/>
                            <a:gd name="connsiteY2" fmla="*/ 476 h 9277"/>
                            <a:gd name="connsiteX3" fmla="*/ 838 w 838"/>
                            <a:gd name="connsiteY3" fmla="*/ 9277 h 9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77">
                              <a:moveTo>
                                <a:pt x="0" y="8792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9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6" name="Freeform: Shape 10585">
                          <a:extLst>
                            <a:ext uri="{FF2B5EF4-FFF2-40B4-BE49-F238E27FC236}">
                              <a16:creationId xmlns:a16="http://schemas.microsoft.com/office/drawing/2014/main" id="{33FC5A43-838C-49EE-7457-8052C4CE30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29909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7" name="Freeform: Shape 10586">
                          <a:extLst>
                            <a:ext uri="{FF2B5EF4-FFF2-40B4-BE49-F238E27FC236}">
                              <a16:creationId xmlns:a16="http://schemas.microsoft.com/office/drawing/2014/main" id="{3090F06A-3FAE-9E39-5043-50101759A8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40339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8" name="Freeform: Shape 10587">
                          <a:extLst>
                            <a:ext uri="{FF2B5EF4-FFF2-40B4-BE49-F238E27FC236}">
                              <a16:creationId xmlns:a16="http://schemas.microsoft.com/office/drawing/2014/main" id="{872C1DB9-F213-6CD2-224F-0ADFE13295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4673" y="2349626"/>
                          <a:ext cx="838" cy="8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91 h 8277"/>
                            <a:gd name="connsiteX1" fmla="*/ 0 w 838"/>
                            <a:gd name="connsiteY1" fmla="*/ 0 h 8277"/>
                            <a:gd name="connsiteX2" fmla="*/ 838 w 838"/>
                            <a:gd name="connsiteY2" fmla="*/ 486 h 8277"/>
                            <a:gd name="connsiteX3" fmla="*/ 838 w 838"/>
                            <a:gd name="connsiteY3" fmla="*/ 8277 h 8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77">
                              <a:moveTo>
                                <a:pt x="0" y="779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89" name="Freeform: Shape 10588">
                          <a:extLst>
                            <a:ext uri="{FF2B5EF4-FFF2-40B4-BE49-F238E27FC236}">
                              <a16:creationId xmlns:a16="http://schemas.microsoft.com/office/drawing/2014/main" id="{5CBCAC07-D12F-9A83-B27F-7512183D5F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295581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0" name="Freeform: Shape 10589">
                          <a:extLst>
                            <a:ext uri="{FF2B5EF4-FFF2-40B4-BE49-F238E27FC236}">
                              <a16:creationId xmlns:a16="http://schemas.microsoft.com/office/drawing/2014/main" id="{40D04F13-205F-4BA0-F5FB-0AF70D6194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44521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1" name="Freeform: Shape 10590">
                          <a:extLst>
                            <a:ext uri="{FF2B5EF4-FFF2-40B4-BE49-F238E27FC236}">
                              <a16:creationId xmlns:a16="http://schemas.microsoft.com/office/drawing/2014/main" id="{B78DD78B-A1B8-42FD-D6A8-42229AB004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40825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2" name="Freeform: Shape 10591">
                          <a:extLst>
                            <a:ext uri="{FF2B5EF4-FFF2-40B4-BE49-F238E27FC236}">
                              <a16:creationId xmlns:a16="http://schemas.microsoft.com/office/drawing/2014/main" id="{0BCD480D-D96C-020A-138D-754C496CCE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50112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3" name="Freeform: Shape 10592">
                          <a:extLst>
                            <a:ext uri="{FF2B5EF4-FFF2-40B4-BE49-F238E27FC236}">
                              <a16:creationId xmlns:a16="http://schemas.microsoft.com/office/drawing/2014/main" id="{A85E4108-DB7B-997C-9DAB-37FD55C3F1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291790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4" name="Freeform: Shape 10593">
                          <a:extLst>
                            <a:ext uri="{FF2B5EF4-FFF2-40B4-BE49-F238E27FC236}">
                              <a16:creationId xmlns:a16="http://schemas.microsoft.com/office/drawing/2014/main" id="{CA5E3139-BDF7-2D20-45C8-CFFBF1B1D7A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01172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5" name="Freeform: Shape 10594">
                          <a:extLst>
                            <a:ext uri="{FF2B5EF4-FFF2-40B4-BE49-F238E27FC236}">
                              <a16:creationId xmlns:a16="http://schemas.microsoft.com/office/drawing/2014/main" id="{C7ADBCB3-DD43-BD87-B5A3-2A33286A07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30395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6" name="Freeform: Shape 10595">
                          <a:extLst>
                            <a:ext uri="{FF2B5EF4-FFF2-40B4-BE49-F238E27FC236}">
                              <a16:creationId xmlns:a16="http://schemas.microsoft.com/office/drawing/2014/main" id="{C870A3FC-7B64-9F82-70F5-3EAE56102F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20622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7" name="Freeform: Shape 10596">
                          <a:extLst>
                            <a:ext uri="{FF2B5EF4-FFF2-40B4-BE49-F238E27FC236}">
                              <a16:creationId xmlns:a16="http://schemas.microsoft.com/office/drawing/2014/main" id="{8876A3A8-1D12-9658-F777-491E6A65B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35511" y="2310354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8" name="Freeform: Shape 10597">
                          <a:extLst>
                            <a:ext uri="{FF2B5EF4-FFF2-40B4-BE49-F238E27FC236}">
                              <a16:creationId xmlns:a16="http://schemas.microsoft.com/office/drawing/2014/main" id="{91B6BDCB-6F31-3BB0-7C24-5B75770473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36196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99" name="Freeform: Shape 10598">
                          <a:extLst>
                            <a:ext uri="{FF2B5EF4-FFF2-40B4-BE49-F238E27FC236}">
                              <a16:creationId xmlns:a16="http://schemas.microsoft.com/office/drawing/2014/main" id="{11AEB09E-1C3A-2F40-6648-6B73DECFA0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45483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0" name="Freeform: Shape 10599">
                          <a:extLst>
                            <a:ext uri="{FF2B5EF4-FFF2-40B4-BE49-F238E27FC236}">
                              <a16:creationId xmlns:a16="http://schemas.microsoft.com/office/drawing/2014/main" id="{FF720A3A-8FD2-F481-D3AF-E824C331E8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287161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1" name="Freeform: Shape 10600">
                          <a:extLst>
                            <a:ext uri="{FF2B5EF4-FFF2-40B4-BE49-F238E27FC236}">
                              <a16:creationId xmlns:a16="http://schemas.microsoft.com/office/drawing/2014/main" id="{E86CCD12-1F21-5DA2-34C1-7480E81ED3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296543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2" name="Freeform: Shape 10601">
                          <a:extLst>
                            <a:ext uri="{FF2B5EF4-FFF2-40B4-BE49-F238E27FC236}">
                              <a16:creationId xmlns:a16="http://schemas.microsoft.com/office/drawing/2014/main" id="{7B8166B7-3BE0-BE83-2A9B-76CA1A1951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25766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3" name="Freeform: Shape 10602">
                          <a:extLst>
                            <a:ext uri="{FF2B5EF4-FFF2-40B4-BE49-F238E27FC236}">
                              <a16:creationId xmlns:a16="http://schemas.microsoft.com/office/drawing/2014/main" id="{FB714075-D823-7C1C-8B21-95A9A86060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15993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604" name="Freeform: Shape 10603">
                          <a:extLst>
                            <a:ext uri="{FF2B5EF4-FFF2-40B4-BE49-F238E27FC236}">
                              <a16:creationId xmlns:a16="http://schemas.microsoft.com/office/drawing/2014/main" id="{022908FF-5547-B40C-64CB-11DEFCBA82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27491" y="2305725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530" name="Graphic 7674">
                        <a:extLst>
                          <a:ext uri="{FF2B5EF4-FFF2-40B4-BE49-F238E27FC236}">
                            <a16:creationId xmlns:a16="http://schemas.microsoft.com/office/drawing/2014/main" id="{7B6F2135-7B7B-ED03-7B9C-D0C5A77B1F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143531" y="2296419"/>
                        <a:ext cx="15192" cy="74885"/>
                        <a:chOff x="16143531" y="2296419"/>
                        <a:chExt cx="15192" cy="74885"/>
                      </a:xfrm>
                      <a:grpFill/>
                    </p:grpSpPr>
                    <p:sp>
                      <p:nvSpPr>
                        <p:cNvPr id="10533" name="Freeform: Shape 10532">
                          <a:extLst>
                            <a:ext uri="{FF2B5EF4-FFF2-40B4-BE49-F238E27FC236}">
                              <a16:creationId xmlns:a16="http://schemas.microsoft.com/office/drawing/2014/main" id="{F6699BE4-521F-96E2-EF5F-181522773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296419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4" name="Freeform: Shape 10533">
                          <a:extLst>
                            <a:ext uri="{FF2B5EF4-FFF2-40B4-BE49-F238E27FC236}">
                              <a16:creationId xmlns:a16="http://schemas.microsoft.com/office/drawing/2014/main" id="{C3452B26-74C0-A7E2-3015-DB653615C0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52912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5" name="Freeform: Shape 10534">
                          <a:extLst>
                            <a:ext uri="{FF2B5EF4-FFF2-40B4-BE49-F238E27FC236}">
                              <a16:creationId xmlns:a16="http://schemas.microsoft.com/office/drawing/2014/main" id="{AB20664C-6B8D-706B-FB2A-DB063D5ABB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52912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6" name="Freeform: Shape 10535">
                          <a:extLst>
                            <a:ext uri="{FF2B5EF4-FFF2-40B4-BE49-F238E27FC236}">
                              <a16:creationId xmlns:a16="http://schemas.microsoft.com/office/drawing/2014/main" id="{67903B51-B2B3-D25B-93E3-22C4AFF9A1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6166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7" name="Freeform: Shape 10536">
                          <a:extLst>
                            <a:ext uri="{FF2B5EF4-FFF2-40B4-BE49-F238E27FC236}">
                              <a16:creationId xmlns:a16="http://schemas.microsoft.com/office/drawing/2014/main" id="{073A530B-7EC1-6533-54E4-F9C5BE3A40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43101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8" name="Freeform: Shape 10537">
                          <a:extLst>
                            <a:ext uri="{FF2B5EF4-FFF2-40B4-BE49-F238E27FC236}">
                              <a16:creationId xmlns:a16="http://schemas.microsoft.com/office/drawing/2014/main" id="{F8FD5737-BA5A-4C2F-9730-D79B986902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3318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39" name="Freeform: Shape 10538">
                          <a:extLst>
                            <a:ext uri="{FF2B5EF4-FFF2-40B4-BE49-F238E27FC236}">
                              <a16:creationId xmlns:a16="http://schemas.microsoft.com/office/drawing/2014/main" id="{85078231-F52A-695D-5619-5D7CB22188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2342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0" name="Freeform: Shape 10539">
                          <a:extLst>
                            <a:ext uri="{FF2B5EF4-FFF2-40B4-BE49-F238E27FC236}">
                              <a16:creationId xmlns:a16="http://schemas.microsoft.com/office/drawing/2014/main" id="{6FBA0FED-EA75-8D7A-B4FF-888085C383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12631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1" name="Freeform: Shape 10540">
                          <a:extLst>
                            <a:ext uri="{FF2B5EF4-FFF2-40B4-BE49-F238E27FC236}">
                              <a16:creationId xmlns:a16="http://schemas.microsoft.com/office/drawing/2014/main" id="{460B6BD0-72CE-784A-DC7D-EB89E6DCCB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0397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2" name="Freeform: Shape 10541">
                          <a:extLst>
                            <a:ext uri="{FF2B5EF4-FFF2-40B4-BE49-F238E27FC236}">
                              <a16:creationId xmlns:a16="http://schemas.microsoft.com/office/drawing/2014/main" id="{C8D527EF-4D1B-A186-6784-12AEE059E1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13498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3" name="Freeform: Shape 10542">
                          <a:extLst>
                            <a:ext uri="{FF2B5EF4-FFF2-40B4-BE49-F238E27FC236}">
                              <a16:creationId xmlns:a16="http://schemas.microsoft.com/office/drawing/2014/main" id="{2AF6CE8C-2CE5-9C0F-BCF4-DF9BAF4B8D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43968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4" name="Freeform: Shape 10543">
                          <a:extLst>
                            <a:ext uri="{FF2B5EF4-FFF2-40B4-BE49-F238E27FC236}">
                              <a16:creationId xmlns:a16="http://schemas.microsoft.com/office/drawing/2014/main" id="{FD4C9EA3-0FDA-FD26-A257-F03707C263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3405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5" name="Freeform: Shape 10544">
                          <a:extLst>
                            <a:ext uri="{FF2B5EF4-FFF2-40B4-BE49-F238E27FC236}">
                              <a16:creationId xmlns:a16="http://schemas.microsoft.com/office/drawing/2014/main" id="{34753ADD-E291-21D9-B56A-B7199F0ECE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24290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6" name="Freeform: Shape 10545">
                          <a:extLst>
                            <a:ext uri="{FF2B5EF4-FFF2-40B4-BE49-F238E27FC236}">
                              <a16:creationId xmlns:a16="http://schemas.microsoft.com/office/drawing/2014/main" id="{594BD8A9-AD0E-E741-866E-AA1596205E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19127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7" name="Freeform: Shape 10546">
                          <a:extLst>
                            <a:ext uri="{FF2B5EF4-FFF2-40B4-BE49-F238E27FC236}">
                              <a16:creationId xmlns:a16="http://schemas.microsoft.com/office/drawing/2014/main" id="{23EF953C-116F-5F69-A070-03A6421C6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09945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8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8" name="Freeform: Shape 10547">
                          <a:extLst>
                            <a:ext uri="{FF2B5EF4-FFF2-40B4-BE49-F238E27FC236}">
                              <a16:creationId xmlns:a16="http://schemas.microsoft.com/office/drawing/2014/main" id="{46000D3C-3CAF-F4BA-6FAB-79E965D34F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00563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49" name="Freeform: Shape 10548">
                          <a:extLst>
                            <a:ext uri="{FF2B5EF4-FFF2-40B4-BE49-F238E27FC236}">
                              <a16:creationId xmlns:a16="http://schemas.microsoft.com/office/drawing/2014/main" id="{549766FB-0A4C-060B-6910-C0C84855C5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29395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0" name="Freeform: Shape 10549">
                          <a:extLst>
                            <a:ext uri="{FF2B5EF4-FFF2-40B4-BE49-F238E27FC236}">
                              <a16:creationId xmlns:a16="http://schemas.microsoft.com/office/drawing/2014/main" id="{CE885D8E-11B8-FBD7-EC28-D6262C021B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39168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1" name="Freeform: Shape 10550">
                          <a:extLst>
                            <a:ext uri="{FF2B5EF4-FFF2-40B4-BE49-F238E27FC236}">
                              <a16:creationId xmlns:a16="http://schemas.microsoft.com/office/drawing/2014/main" id="{F4E49D55-C4EC-ABE4-D8D6-F42F772E6B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49597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2" name="Freeform: Shape 10551">
                          <a:extLst>
                            <a:ext uri="{FF2B5EF4-FFF2-40B4-BE49-F238E27FC236}">
                              <a16:creationId xmlns:a16="http://schemas.microsoft.com/office/drawing/2014/main" id="{A5DEE119-83E3-CB49-4B5C-1057A6EB21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0704" y="2358884"/>
                          <a:ext cx="838" cy="8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91 h 8277"/>
                            <a:gd name="connsiteX1" fmla="*/ 0 w 838"/>
                            <a:gd name="connsiteY1" fmla="*/ 0 h 8277"/>
                            <a:gd name="connsiteX2" fmla="*/ 838 w 838"/>
                            <a:gd name="connsiteY2" fmla="*/ 486 h 8277"/>
                            <a:gd name="connsiteX3" fmla="*/ 838 w 838"/>
                            <a:gd name="connsiteY3" fmla="*/ 8277 h 8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77">
                              <a:moveTo>
                                <a:pt x="0" y="779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3" name="Freeform: Shape 10552">
                          <a:extLst>
                            <a:ext uri="{FF2B5EF4-FFF2-40B4-BE49-F238E27FC236}">
                              <a16:creationId xmlns:a16="http://schemas.microsoft.com/office/drawing/2014/main" id="{3A9F3899-E2DF-92B6-51D5-A6CCA89BFB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04839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4" name="Freeform: Shape 10553">
                          <a:extLst>
                            <a:ext uri="{FF2B5EF4-FFF2-40B4-BE49-F238E27FC236}">
                              <a16:creationId xmlns:a16="http://schemas.microsoft.com/office/drawing/2014/main" id="{A035029C-BCA0-3C44-7A1C-3CCB5D9C8E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53779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5" name="Freeform: Shape 10554">
                          <a:extLst>
                            <a:ext uri="{FF2B5EF4-FFF2-40B4-BE49-F238E27FC236}">
                              <a16:creationId xmlns:a16="http://schemas.microsoft.com/office/drawing/2014/main" id="{F2BBC6F8-BDE6-F566-2679-955A04AEB8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50083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6" name="Freeform: Shape 10555">
                          <a:extLst>
                            <a:ext uri="{FF2B5EF4-FFF2-40B4-BE49-F238E27FC236}">
                              <a16:creationId xmlns:a16="http://schemas.microsoft.com/office/drawing/2014/main" id="{C8F9EBAF-79D1-FE42-2F52-952FD7F788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59370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7" name="Freeform: Shape 10556">
                          <a:extLst>
                            <a:ext uri="{FF2B5EF4-FFF2-40B4-BE49-F238E27FC236}">
                              <a16:creationId xmlns:a16="http://schemas.microsoft.com/office/drawing/2014/main" id="{C47EF266-80E1-7BA4-D373-B5E5DC3FF9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01048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8" name="Freeform: Shape 10557">
                          <a:extLst>
                            <a:ext uri="{FF2B5EF4-FFF2-40B4-BE49-F238E27FC236}">
                              <a16:creationId xmlns:a16="http://schemas.microsoft.com/office/drawing/2014/main" id="{C6BC4671-9AA3-F75F-C7B7-B8132EA4ED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10431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9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59" name="Freeform: Shape 10558">
                          <a:extLst>
                            <a:ext uri="{FF2B5EF4-FFF2-40B4-BE49-F238E27FC236}">
                              <a16:creationId xmlns:a16="http://schemas.microsoft.com/office/drawing/2014/main" id="{88BBC705-8AAD-10F9-30BB-751F5E493E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39653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0" name="Freeform: Shape 10559">
                          <a:extLst>
                            <a:ext uri="{FF2B5EF4-FFF2-40B4-BE49-F238E27FC236}">
                              <a16:creationId xmlns:a16="http://schemas.microsoft.com/office/drawing/2014/main" id="{464FFF8D-674D-8591-AA5B-4792C01794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29881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1" name="Freeform: Shape 10560">
                          <a:extLst>
                            <a:ext uri="{FF2B5EF4-FFF2-40B4-BE49-F238E27FC236}">
                              <a16:creationId xmlns:a16="http://schemas.microsoft.com/office/drawing/2014/main" id="{40C4A0AC-EB6A-D34A-FBB8-CA8CC4E6CC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51542" y="2319613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0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2" name="Freeform: Shape 10561">
                          <a:extLst>
                            <a:ext uri="{FF2B5EF4-FFF2-40B4-BE49-F238E27FC236}">
                              <a16:creationId xmlns:a16="http://schemas.microsoft.com/office/drawing/2014/main" id="{CB1F4CA2-DC97-2528-DDC2-347255203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45454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3" name="Freeform: Shape 10562">
                          <a:extLst>
                            <a:ext uri="{FF2B5EF4-FFF2-40B4-BE49-F238E27FC236}">
                              <a16:creationId xmlns:a16="http://schemas.microsoft.com/office/drawing/2014/main" id="{4C9127F5-551D-333E-8FAD-8C064A2B5D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54741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4" name="Freeform: Shape 10563">
                          <a:extLst>
                            <a:ext uri="{FF2B5EF4-FFF2-40B4-BE49-F238E27FC236}">
                              <a16:creationId xmlns:a16="http://schemas.microsoft.com/office/drawing/2014/main" id="{18C8BEA1-5B69-4A8B-656D-F95C9FEC83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296419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5" name="Freeform: Shape 10564">
                          <a:extLst>
                            <a:ext uri="{FF2B5EF4-FFF2-40B4-BE49-F238E27FC236}">
                              <a16:creationId xmlns:a16="http://schemas.microsoft.com/office/drawing/2014/main" id="{740DF507-9331-4B1F-6CE3-BCDA1B7ADB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05801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9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6" name="Freeform: Shape 10565">
                          <a:extLst>
                            <a:ext uri="{FF2B5EF4-FFF2-40B4-BE49-F238E27FC236}">
                              <a16:creationId xmlns:a16="http://schemas.microsoft.com/office/drawing/2014/main" id="{A2E24906-67D0-FD86-F274-C9E8305A28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35024"/>
                          <a:ext cx="1590" cy="8943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3"/>
                            <a:gd name="connsiteX1" fmla="*/ 0 w 1590"/>
                            <a:gd name="connsiteY1" fmla="*/ 8944 h 8943"/>
                            <a:gd name="connsiteX2" fmla="*/ 1591 w 1590"/>
                            <a:gd name="connsiteY2" fmla="*/ 8068 h 8943"/>
                            <a:gd name="connsiteX3" fmla="*/ 1591 w 1590"/>
                            <a:gd name="connsiteY3" fmla="*/ 905 h 89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3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7" name="Freeform: Shape 10566">
                          <a:extLst>
                            <a:ext uri="{FF2B5EF4-FFF2-40B4-BE49-F238E27FC236}">
                              <a16:creationId xmlns:a16="http://schemas.microsoft.com/office/drawing/2014/main" id="{1ADF6314-69D5-F851-C075-40E5D2075B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25252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68" name="Freeform: Shape 10567">
                          <a:extLst>
                            <a:ext uri="{FF2B5EF4-FFF2-40B4-BE49-F238E27FC236}">
                              <a16:creationId xmlns:a16="http://schemas.microsoft.com/office/drawing/2014/main" id="{9CE925F7-D5E5-F105-79AD-F8E0D4892F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143531" y="2314984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0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531" name="Freeform: Shape 10530">
                        <a:extLst>
                          <a:ext uri="{FF2B5EF4-FFF2-40B4-BE49-F238E27FC236}">
                            <a16:creationId xmlns:a16="http://schemas.microsoft.com/office/drawing/2014/main" id="{F2DB5BD0-79E0-E519-A13E-3B24810F9A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2943" y="2331205"/>
                        <a:ext cx="77266" cy="46329"/>
                      </a:xfrm>
                      <a:custGeom>
                        <a:avLst/>
                        <a:gdLst>
                          <a:gd name="connsiteX0" fmla="*/ 77267 w 77266"/>
                          <a:gd name="connsiteY0" fmla="*/ 42891 h 46329"/>
                          <a:gd name="connsiteX1" fmla="*/ 2981 w 77266"/>
                          <a:gd name="connsiteY1" fmla="*/ 0 h 46329"/>
                          <a:gd name="connsiteX2" fmla="*/ 0 w 77266"/>
                          <a:gd name="connsiteY2" fmla="*/ 1715 h 46329"/>
                          <a:gd name="connsiteX3" fmla="*/ 77267 w 77266"/>
                          <a:gd name="connsiteY3" fmla="*/ 46330 h 46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266" h="46329">
                            <a:moveTo>
                              <a:pt x="77267" y="42891"/>
                            </a:moveTo>
                            <a:lnTo>
                              <a:pt x="2981" y="0"/>
                            </a:lnTo>
                            <a:lnTo>
                              <a:pt x="0" y="1715"/>
                            </a:lnTo>
                            <a:lnTo>
                              <a:pt x="77267" y="463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532" name="Freeform: Shape 10531">
                        <a:extLst>
                          <a:ext uri="{FF2B5EF4-FFF2-40B4-BE49-F238E27FC236}">
                            <a16:creationId xmlns:a16="http://schemas.microsoft.com/office/drawing/2014/main" id="{642466A2-E80D-9861-7853-D089166048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2943" y="2259510"/>
                        <a:ext cx="2981" cy="73409"/>
                      </a:xfrm>
                      <a:custGeom>
                        <a:avLst/>
                        <a:gdLst>
                          <a:gd name="connsiteX0" fmla="*/ 0 w 2981"/>
                          <a:gd name="connsiteY0" fmla="*/ 73409 h 73409"/>
                          <a:gd name="connsiteX1" fmla="*/ 2981 w 2981"/>
                          <a:gd name="connsiteY1" fmla="*/ 71695 h 73409"/>
                          <a:gd name="connsiteX2" fmla="*/ 2981 w 2981"/>
                          <a:gd name="connsiteY2" fmla="*/ 1724 h 73409"/>
                          <a:gd name="connsiteX3" fmla="*/ 0 w 2981"/>
                          <a:gd name="connsiteY3" fmla="*/ 0 h 73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981" h="73409">
                            <a:moveTo>
                              <a:pt x="0" y="73409"/>
                            </a:moveTo>
                            <a:lnTo>
                              <a:pt x="2981" y="71695"/>
                            </a:lnTo>
                            <a:lnTo>
                              <a:pt x="2981" y="1724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299" name="Graphic 7674">
                      <a:extLst>
                        <a:ext uri="{FF2B5EF4-FFF2-40B4-BE49-F238E27FC236}">
                          <a16:creationId xmlns:a16="http://schemas.microsoft.com/office/drawing/2014/main" id="{52EDFED8-8593-6316-2CE0-F6A1057E25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996465" y="2209580"/>
                      <a:ext cx="77266" cy="118024"/>
                      <a:chOff x="15996465" y="2209580"/>
                      <a:chExt cx="77266" cy="118024"/>
                    </a:xfrm>
                    <a:grpFill/>
                  </p:grpSpPr>
                  <p:grpSp>
                    <p:nvGrpSpPr>
                      <p:cNvPr id="10300" name="Graphic 7674">
                        <a:extLst>
                          <a:ext uri="{FF2B5EF4-FFF2-40B4-BE49-F238E27FC236}">
                            <a16:creationId xmlns:a16="http://schemas.microsoft.com/office/drawing/2014/main" id="{97EA53DD-188F-220F-96DB-3A26A46B2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5999447" y="2211304"/>
                        <a:ext cx="74285" cy="112861"/>
                        <a:chOff x="15999447" y="2211304"/>
                        <a:chExt cx="74285" cy="112861"/>
                      </a:xfrm>
                      <a:grpFill/>
                    </p:grpSpPr>
                    <p:sp>
                      <p:nvSpPr>
                        <p:cNvPr id="10488" name="Freeform: Shape 10487">
                          <a:extLst>
                            <a:ext uri="{FF2B5EF4-FFF2-40B4-BE49-F238E27FC236}">
                              <a16:creationId xmlns:a16="http://schemas.microsoft.com/office/drawing/2014/main" id="{9A53745C-E1BA-6B7F-342C-635211F108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5999447" y="2211304"/>
                          <a:ext cx="74285" cy="112861"/>
                        </a:xfrm>
                        <a:custGeom>
                          <a:avLst/>
                          <a:gdLst>
                            <a:gd name="connsiteX0" fmla="*/ 74286 w 74285"/>
                            <a:gd name="connsiteY0" fmla="*/ 112862 h 112861"/>
                            <a:gd name="connsiteX1" fmla="*/ 0 w 74285"/>
                            <a:gd name="connsiteY1" fmla="*/ 69971 h 112861"/>
                            <a:gd name="connsiteX2" fmla="*/ 0 w 74285"/>
                            <a:gd name="connsiteY2" fmla="*/ 0 h 112861"/>
                            <a:gd name="connsiteX3" fmla="*/ 74286 w 74285"/>
                            <a:gd name="connsiteY3" fmla="*/ 42891 h 1128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4285" h="112861">
                              <a:moveTo>
                                <a:pt x="74286" y="112862"/>
                              </a:moveTo>
                              <a:lnTo>
                                <a:pt x="0" y="69971"/>
                              </a:lnTo>
                              <a:lnTo>
                                <a:pt x="0" y="0"/>
                              </a:lnTo>
                              <a:lnTo>
                                <a:pt x="74286" y="4289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9" name="Freeform: Shape 10488">
                          <a:extLst>
                            <a:ext uri="{FF2B5EF4-FFF2-40B4-BE49-F238E27FC236}">
                              <a16:creationId xmlns:a16="http://schemas.microsoft.com/office/drawing/2014/main" id="{E7A58554-2D49-060B-8082-724D38F10F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14085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0" name="Freeform: Shape 10489">
                          <a:extLst>
                            <a:ext uri="{FF2B5EF4-FFF2-40B4-BE49-F238E27FC236}">
                              <a16:creationId xmlns:a16="http://schemas.microsoft.com/office/drawing/2014/main" id="{84638753-B65E-8CD5-A45B-A80B3B3872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70578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1" name="Freeform: Shape 10490">
                          <a:extLst>
                            <a:ext uri="{FF2B5EF4-FFF2-40B4-BE49-F238E27FC236}">
                              <a16:creationId xmlns:a16="http://schemas.microsoft.com/office/drawing/2014/main" id="{C73F3900-DA22-BD73-5217-8087EB2AF3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70578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2" name="Freeform: Shape 10491">
                          <a:extLst>
                            <a:ext uri="{FF2B5EF4-FFF2-40B4-BE49-F238E27FC236}">
                              <a16:creationId xmlns:a16="http://schemas.microsoft.com/office/drawing/2014/main" id="{E1F694A9-DD73-8507-8CCB-D2D378A4D4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79331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3" name="Freeform: Shape 10492">
                          <a:extLst>
                            <a:ext uri="{FF2B5EF4-FFF2-40B4-BE49-F238E27FC236}">
                              <a16:creationId xmlns:a16="http://schemas.microsoft.com/office/drawing/2014/main" id="{37008B7C-89C2-CCD7-D9AD-67576F64CA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6076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4" name="Freeform: Shape 10493">
                          <a:extLst>
                            <a:ext uri="{FF2B5EF4-FFF2-40B4-BE49-F238E27FC236}">
                              <a16:creationId xmlns:a16="http://schemas.microsoft.com/office/drawing/2014/main" id="{CE4BDA51-0AAB-5E3B-E8D8-E9BD778A4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50852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5" name="Freeform: Shape 10494">
                          <a:extLst>
                            <a:ext uri="{FF2B5EF4-FFF2-40B4-BE49-F238E27FC236}">
                              <a16:creationId xmlns:a16="http://schemas.microsoft.com/office/drawing/2014/main" id="{76767CB6-AD32-4740-9188-379DC9959A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4108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6" name="Freeform: Shape 10495">
                          <a:extLst>
                            <a:ext uri="{FF2B5EF4-FFF2-40B4-BE49-F238E27FC236}">
                              <a16:creationId xmlns:a16="http://schemas.microsoft.com/office/drawing/2014/main" id="{52CD9CDF-DE75-9367-04FF-24B7CCA2DF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30297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7" name="Freeform: Shape 10496">
                          <a:extLst>
                            <a:ext uri="{FF2B5EF4-FFF2-40B4-BE49-F238E27FC236}">
                              <a16:creationId xmlns:a16="http://schemas.microsoft.com/office/drawing/2014/main" id="{B22FD3CE-4445-E66E-DD42-77DE96D5B0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2163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8" name="Freeform: Shape 10497">
                          <a:extLst>
                            <a:ext uri="{FF2B5EF4-FFF2-40B4-BE49-F238E27FC236}">
                              <a16:creationId xmlns:a16="http://schemas.microsoft.com/office/drawing/2014/main" id="{7F18517B-272E-5F6A-CF69-DAAFCDAF42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31173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99" name="Freeform: Shape 10498">
                          <a:extLst>
                            <a:ext uri="{FF2B5EF4-FFF2-40B4-BE49-F238E27FC236}">
                              <a16:creationId xmlns:a16="http://schemas.microsoft.com/office/drawing/2014/main" id="{1B0AC4A6-FCA5-1268-F2B5-2752BD016C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61634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0" name="Freeform: Shape 10499">
                          <a:extLst>
                            <a:ext uri="{FF2B5EF4-FFF2-40B4-BE49-F238E27FC236}">
                              <a16:creationId xmlns:a16="http://schemas.microsoft.com/office/drawing/2014/main" id="{6E07BB8E-07FC-8E13-9994-9C6F649858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51728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1" name="Freeform: Shape 10500">
                          <a:extLst>
                            <a:ext uri="{FF2B5EF4-FFF2-40B4-BE49-F238E27FC236}">
                              <a16:creationId xmlns:a16="http://schemas.microsoft.com/office/drawing/2014/main" id="{4C7BA8D5-3813-4C50-9C82-8BB45DE9BF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4195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2" name="Freeform: Shape 10501">
                          <a:extLst>
                            <a:ext uri="{FF2B5EF4-FFF2-40B4-BE49-F238E27FC236}">
                              <a16:creationId xmlns:a16="http://schemas.microsoft.com/office/drawing/2014/main" id="{0AD99F60-1AF2-1862-3272-6D49493CB8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36793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3" name="Freeform: Shape 10502">
                          <a:extLst>
                            <a:ext uri="{FF2B5EF4-FFF2-40B4-BE49-F238E27FC236}">
                              <a16:creationId xmlns:a16="http://schemas.microsoft.com/office/drawing/2014/main" id="{1EF00A3E-868C-C8CE-B856-21411D2EFC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27620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7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4" name="Freeform: Shape 10503">
                          <a:extLst>
                            <a:ext uri="{FF2B5EF4-FFF2-40B4-BE49-F238E27FC236}">
                              <a16:creationId xmlns:a16="http://schemas.microsoft.com/office/drawing/2014/main" id="{DF5C30B1-04DC-79DE-0B99-831E2FE7ED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18229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5" name="Freeform: Shape 10504">
                          <a:extLst>
                            <a:ext uri="{FF2B5EF4-FFF2-40B4-BE49-F238E27FC236}">
                              <a16:creationId xmlns:a16="http://schemas.microsoft.com/office/drawing/2014/main" id="{C64FA308-D057-40D0-BD65-5677765B23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47070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6" name="Freeform: Shape 10505">
                          <a:extLst>
                            <a:ext uri="{FF2B5EF4-FFF2-40B4-BE49-F238E27FC236}">
                              <a16:creationId xmlns:a16="http://schemas.microsoft.com/office/drawing/2014/main" id="{37C66379-AA98-35D9-CBB7-D8D57902A0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56833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7" name="Freeform: Shape 10506">
                          <a:extLst>
                            <a:ext uri="{FF2B5EF4-FFF2-40B4-BE49-F238E27FC236}">
                              <a16:creationId xmlns:a16="http://schemas.microsoft.com/office/drawing/2014/main" id="{8E4BB7F0-B5A9-D845-0515-87BF2588AE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67263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8" name="Freeform: Shape 10507">
                          <a:extLst>
                            <a:ext uri="{FF2B5EF4-FFF2-40B4-BE49-F238E27FC236}">
                              <a16:creationId xmlns:a16="http://schemas.microsoft.com/office/drawing/2014/main" id="{BE5B7F7F-94B2-DEAC-3F23-453C43A1E4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105" y="2276560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8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09" name="Freeform: Shape 10508">
                          <a:extLst>
                            <a:ext uri="{FF2B5EF4-FFF2-40B4-BE49-F238E27FC236}">
                              <a16:creationId xmlns:a16="http://schemas.microsoft.com/office/drawing/2014/main" id="{6515BE3F-E4BD-FB34-2C6D-B9FFBE7FF5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2250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6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0" name="Freeform: Shape 10509">
                          <a:extLst>
                            <a:ext uri="{FF2B5EF4-FFF2-40B4-BE49-F238E27FC236}">
                              <a16:creationId xmlns:a16="http://schemas.microsoft.com/office/drawing/2014/main" id="{56D691BF-822C-B883-3D3E-737312FD24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71445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1" name="Freeform: Shape 10510">
                          <a:extLst>
                            <a:ext uri="{FF2B5EF4-FFF2-40B4-BE49-F238E27FC236}">
                              <a16:creationId xmlns:a16="http://schemas.microsoft.com/office/drawing/2014/main" id="{20F706F2-D058-DA9C-3743-4BC0DAF5B0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67749"/>
                          <a:ext cx="1600" cy="832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324"/>
                            <a:gd name="connsiteX1" fmla="*/ 0 w 1600"/>
                            <a:gd name="connsiteY1" fmla="*/ 8325 h 8324"/>
                            <a:gd name="connsiteX2" fmla="*/ 1600 w 1600"/>
                            <a:gd name="connsiteY2" fmla="*/ 7458 h 8324"/>
                            <a:gd name="connsiteX3" fmla="*/ 1600 w 160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600" y="7458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2" name="Freeform: Shape 10511">
                          <a:extLst>
                            <a:ext uri="{FF2B5EF4-FFF2-40B4-BE49-F238E27FC236}">
                              <a16:creationId xmlns:a16="http://schemas.microsoft.com/office/drawing/2014/main" id="{783DAEEE-B3EE-CA58-D6F6-60713A545A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77046"/>
                          <a:ext cx="1600" cy="778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781"/>
                            <a:gd name="connsiteX1" fmla="*/ 0 w 1600"/>
                            <a:gd name="connsiteY1" fmla="*/ 7782 h 7781"/>
                            <a:gd name="connsiteX2" fmla="*/ 1600 w 1600"/>
                            <a:gd name="connsiteY2" fmla="*/ 6915 h 7781"/>
                            <a:gd name="connsiteX3" fmla="*/ 1600 w 1600"/>
                            <a:gd name="connsiteY3" fmla="*/ 89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600" y="6915"/>
                              </a:lnTo>
                              <a:lnTo>
                                <a:pt x="1600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3" name="Freeform: Shape 10512">
                          <a:extLst>
                            <a:ext uri="{FF2B5EF4-FFF2-40B4-BE49-F238E27FC236}">
                              <a16:creationId xmlns:a16="http://schemas.microsoft.com/office/drawing/2014/main" id="{228DE60B-B792-B548-5E17-C39629AE8A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18714"/>
                          <a:ext cx="1600" cy="8420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420"/>
                            <a:gd name="connsiteX1" fmla="*/ 0 w 1600"/>
                            <a:gd name="connsiteY1" fmla="*/ 8420 h 8420"/>
                            <a:gd name="connsiteX2" fmla="*/ 1600 w 1600"/>
                            <a:gd name="connsiteY2" fmla="*/ 7553 h 8420"/>
                            <a:gd name="connsiteX3" fmla="*/ 1600 w 160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600" y="7553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4" name="Freeform: Shape 10513">
                          <a:extLst>
                            <a:ext uri="{FF2B5EF4-FFF2-40B4-BE49-F238E27FC236}">
                              <a16:creationId xmlns:a16="http://schemas.microsoft.com/office/drawing/2014/main" id="{29D901AE-31FC-6373-6EF3-BD2FC77B3F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28097"/>
                          <a:ext cx="1600" cy="7705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705"/>
                            <a:gd name="connsiteX1" fmla="*/ 0 w 1600"/>
                            <a:gd name="connsiteY1" fmla="*/ 7706 h 7705"/>
                            <a:gd name="connsiteX2" fmla="*/ 1600 w 1600"/>
                            <a:gd name="connsiteY2" fmla="*/ 6829 h 7705"/>
                            <a:gd name="connsiteX3" fmla="*/ 1600 w 160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600" y="682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5" name="Freeform: Shape 10514">
                          <a:extLst>
                            <a:ext uri="{FF2B5EF4-FFF2-40B4-BE49-F238E27FC236}">
                              <a16:creationId xmlns:a16="http://schemas.microsoft.com/office/drawing/2014/main" id="{69DFBE75-D7EC-8267-7385-5D41039E6E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57319"/>
                          <a:ext cx="1600" cy="894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944"/>
                            <a:gd name="connsiteX1" fmla="*/ 0 w 1600"/>
                            <a:gd name="connsiteY1" fmla="*/ 8944 h 8944"/>
                            <a:gd name="connsiteX2" fmla="*/ 1600 w 1600"/>
                            <a:gd name="connsiteY2" fmla="*/ 8068 h 8944"/>
                            <a:gd name="connsiteX3" fmla="*/ 1600 w 160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600" y="8068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6" name="Freeform: Shape 10515">
                          <a:extLst>
                            <a:ext uri="{FF2B5EF4-FFF2-40B4-BE49-F238E27FC236}">
                              <a16:creationId xmlns:a16="http://schemas.microsoft.com/office/drawing/2014/main" id="{7142A77F-3DB1-21B9-FF6B-8C86F620D0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47556"/>
                          <a:ext cx="1600" cy="880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801"/>
                            <a:gd name="connsiteX1" fmla="*/ 0 w 1600"/>
                            <a:gd name="connsiteY1" fmla="*/ 8801 h 8801"/>
                            <a:gd name="connsiteX2" fmla="*/ 1600 w 1600"/>
                            <a:gd name="connsiteY2" fmla="*/ 7925 h 8801"/>
                            <a:gd name="connsiteX3" fmla="*/ 1600 w 160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600" y="7925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7" name="Freeform: Shape 10516">
                          <a:extLst>
                            <a:ext uri="{FF2B5EF4-FFF2-40B4-BE49-F238E27FC236}">
                              <a16:creationId xmlns:a16="http://schemas.microsoft.com/office/drawing/2014/main" id="{718211E3-D83B-62BF-65A2-E7B7EBAA33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37279"/>
                          <a:ext cx="1600" cy="9305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9305"/>
                            <a:gd name="connsiteX1" fmla="*/ 0 w 1600"/>
                            <a:gd name="connsiteY1" fmla="*/ 9306 h 9305"/>
                            <a:gd name="connsiteX2" fmla="*/ 1600 w 1600"/>
                            <a:gd name="connsiteY2" fmla="*/ 8439 h 9305"/>
                            <a:gd name="connsiteX3" fmla="*/ 1600 w 160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600" y="843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8" name="Freeform: Shape 10517">
                          <a:extLst>
                            <a:ext uri="{FF2B5EF4-FFF2-40B4-BE49-F238E27FC236}">
                              <a16:creationId xmlns:a16="http://schemas.microsoft.com/office/drawing/2014/main" id="{EC439B2F-D4E0-71FD-4D12-86810AC88A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63120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58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5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19" name="Freeform: Shape 10518">
                          <a:extLst>
                            <a:ext uri="{FF2B5EF4-FFF2-40B4-BE49-F238E27FC236}">
                              <a16:creationId xmlns:a16="http://schemas.microsoft.com/office/drawing/2014/main" id="{267A7A62-645D-40E8-3235-DDCD504BA4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72416"/>
                          <a:ext cx="1590" cy="778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81"/>
                            <a:gd name="connsiteX1" fmla="*/ 0 w 1590"/>
                            <a:gd name="connsiteY1" fmla="*/ 7782 h 7781"/>
                            <a:gd name="connsiteX2" fmla="*/ 1591 w 1590"/>
                            <a:gd name="connsiteY2" fmla="*/ 6915 h 7781"/>
                            <a:gd name="connsiteX3" fmla="*/ 1591 w 1590"/>
                            <a:gd name="connsiteY3" fmla="*/ 90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591" y="691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20" name="Freeform: Shape 10519">
                          <a:extLst>
                            <a:ext uri="{FF2B5EF4-FFF2-40B4-BE49-F238E27FC236}">
                              <a16:creationId xmlns:a16="http://schemas.microsoft.com/office/drawing/2014/main" id="{9D214EE1-265E-2165-E4D7-EEEB18880D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14085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21" name="Freeform: Shape 10520">
                          <a:extLst>
                            <a:ext uri="{FF2B5EF4-FFF2-40B4-BE49-F238E27FC236}">
                              <a16:creationId xmlns:a16="http://schemas.microsoft.com/office/drawing/2014/main" id="{C9A73120-43F5-C8A6-305C-319292A3D3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23467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22" name="Freeform: Shape 10521">
                          <a:extLst>
                            <a:ext uri="{FF2B5EF4-FFF2-40B4-BE49-F238E27FC236}">
                              <a16:creationId xmlns:a16="http://schemas.microsoft.com/office/drawing/2014/main" id="{5E959D6C-63F5-1899-731F-32EDF52599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52690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23" name="Freeform: Shape 10522">
                          <a:extLst>
                            <a:ext uri="{FF2B5EF4-FFF2-40B4-BE49-F238E27FC236}">
                              <a16:creationId xmlns:a16="http://schemas.microsoft.com/office/drawing/2014/main" id="{2966C6D9-7F18-3877-ACB3-88BB5D4571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42927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524" name="Freeform: Shape 10523">
                          <a:extLst>
                            <a:ext uri="{FF2B5EF4-FFF2-40B4-BE49-F238E27FC236}">
                              <a16:creationId xmlns:a16="http://schemas.microsoft.com/office/drawing/2014/main" id="{339C4042-9BC5-6AE6-EA0B-B050C033CA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0933" y="2232649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301" name="Graphic 7674">
                        <a:extLst>
                          <a:ext uri="{FF2B5EF4-FFF2-40B4-BE49-F238E27FC236}">
                            <a16:creationId xmlns:a16="http://schemas.microsoft.com/office/drawing/2014/main" id="{DB64CC8B-4E8B-4ECE-9DD6-1B6CF77B9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08943" y="2218714"/>
                        <a:ext cx="15201" cy="74885"/>
                        <a:chOff x="16008943" y="2218714"/>
                        <a:chExt cx="15201" cy="74885"/>
                      </a:xfrm>
                      <a:grpFill/>
                    </p:grpSpPr>
                    <p:sp>
                      <p:nvSpPr>
                        <p:cNvPr id="10452" name="Freeform: Shape 10451">
                          <a:extLst>
                            <a:ext uri="{FF2B5EF4-FFF2-40B4-BE49-F238E27FC236}">
                              <a16:creationId xmlns:a16="http://schemas.microsoft.com/office/drawing/2014/main" id="{11C18568-91E0-9177-30EB-C1BF82B5FD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18714"/>
                          <a:ext cx="15201" cy="74885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74886 h 74885"/>
                            <a:gd name="connsiteX1" fmla="*/ 0 w 15201"/>
                            <a:gd name="connsiteY1" fmla="*/ 66113 h 74885"/>
                            <a:gd name="connsiteX2" fmla="*/ 0 w 15201"/>
                            <a:gd name="connsiteY2" fmla="*/ 0 h 74885"/>
                            <a:gd name="connsiteX3" fmla="*/ 15202 w 15201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74885">
                              <a:moveTo>
                                <a:pt x="1520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3" name="Freeform: Shape 10452">
                          <a:extLst>
                            <a:ext uri="{FF2B5EF4-FFF2-40B4-BE49-F238E27FC236}">
                              <a16:creationId xmlns:a16="http://schemas.microsoft.com/office/drawing/2014/main" id="{BE05593C-94EB-B4B3-DC62-8B225E8A03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75207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4" name="Freeform: Shape 10453">
                          <a:extLst>
                            <a:ext uri="{FF2B5EF4-FFF2-40B4-BE49-F238E27FC236}">
                              <a16:creationId xmlns:a16="http://schemas.microsoft.com/office/drawing/2014/main" id="{E5FBDCD9-ECED-8545-C1F4-C0EA9ECFAA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75207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5" name="Freeform: Shape 10454">
                          <a:extLst>
                            <a:ext uri="{FF2B5EF4-FFF2-40B4-BE49-F238E27FC236}">
                              <a16:creationId xmlns:a16="http://schemas.microsoft.com/office/drawing/2014/main" id="{BF7C9358-972F-D38D-431F-BD3F86BE35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83961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6" name="Freeform: Shape 10455">
                          <a:extLst>
                            <a:ext uri="{FF2B5EF4-FFF2-40B4-BE49-F238E27FC236}">
                              <a16:creationId xmlns:a16="http://schemas.microsoft.com/office/drawing/2014/main" id="{6213719D-028B-E856-1A87-D3F6ACD1FC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65396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5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5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7" name="Freeform: Shape 10456">
                          <a:extLst>
                            <a:ext uri="{FF2B5EF4-FFF2-40B4-BE49-F238E27FC236}">
                              <a16:creationId xmlns:a16="http://schemas.microsoft.com/office/drawing/2014/main" id="{7C0351B4-F4F3-5CFB-8C1C-9BB47E3C89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55481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8" name="Freeform: Shape 10457">
                          <a:extLst>
                            <a:ext uri="{FF2B5EF4-FFF2-40B4-BE49-F238E27FC236}">
                              <a16:creationId xmlns:a16="http://schemas.microsoft.com/office/drawing/2014/main" id="{6DE43AE9-CB93-F589-7BB4-BAFEEB8B19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45718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9" name="Freeform: Shape 10458">
                          <a:extLst>
                            <a:ext uri="{FF2B5EF4-FFF2-40B4-BE49-F238E27FC236}">
                              <a16:creationId xmlns:a16="http://schemas.microsoft.com/office/drawing/2014/main" id="{810E510C-82B8-B055-46BC-2A7269D82D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34926"/>
                          <a:ext cx="15201" cy="9648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48"/>
                            <a:gd name="connsiteX1" fmla="*/ 15202 w 15201"/>
                            <a:gd name="connsiteY1" fmla="*/ 9649 h 9648"/>
                            <a:gd name="connsiteX2" fmla="*/ 15202 w 15201"/>
                            <a:gd name="connsiteY2" fmla="*/ 7868 h 9648"/>
                            <a:gd name="connsiteX3" fmla="*/ 1600 w 15201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48">
                              <a:moveTo>
                                <a:pt x="0" y="876"/>
                              </a:moveTo>
                              <a:lnTo>
                                <a:pt x="15202" y="964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0" name="Freeform: Shape 10459">
                          <a:extLst>
                            <a:ext uri="{FF2B5EF4-FFF2-40B4-BE49-F238E27FC236}">
                              <a16:creationId xmlns:a16="http://schemas.microsoft.com/office/drawing/2014/main" id="{56B148C4-84EA-7F0D-DCDA-81D5DCFB0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26268"/>
                          <a:ext cx="15201" cy="9639"/>
                        </a:xfrm>
                        <a:custGeom>
                          <a:avLst/>
                          <a:gdLst>
                            <a:gd name="connsiteX0" fmla="*/ 0 w 15201"/>
                            <a:gd name="connsiteY0" fmla="*/ 876 h 9639"/>
                            <a:gd name="connsiteX1" fmla="*/ 15202 w 15201"/>
                            <a:gd name="connsiteY1" fmla="*/ 9639 h 9639"/>
                            <a:gd name="connsiteX2" fmla="*/ 15202 w 15201"/>
                            <a:gd name="connsiteY2" fmla="*/ 7868 h 9639"/>
                            <a:gd name="connsiteX3" fmla="*/ 1600 w 15201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639">
                              <a:moveTo>
                                <a:pt x="0" y="876"/>
                              </a:moveTo>
                              <a:lnTo>
                                <a:pt x="15202" y="9639"/>
                              </a:lnTo>
                              <a:lnTo>
                                <a:pt x="15202" y="7868"/>
                              </a:lnTo>
                              <a:lnTo>
                                <a:pt x="160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1" name="Freeform: Shape 10460">
                          <a:extLst>
                            <a:ext uri="{FF2B5EF4-FFF2-40B4-BE49-F238E27FC236}">
                              <a16:creationId xmlns:a16="http://schemas.microsoft.com/office/drawing/2014/main" id="{42BA6593-A963-C8E6-6B3F-FBEF3027E9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35802"/>
                          <a:ext cx="15201" cy="10248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10249 h 10248"/>
                            <a:gd name="connsiteX1" fmla="*/ 0 w 15201"/>
                            <a:gd name="connsiteY1" fmla="*/ 1476 h 10248"/>
                            <a:gd name="connsiteX2" fmla="*/ 0 w 15201"/>
                            <a:gd name="connsiteY2" fmla="*/ 0 h 10248"/>
                            <a:gd name="connsiteX3" fmla="*/ 15202 w 15201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10248">
                              <a:moveTo>
                                <a:pt x="1520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2" name="Freeform: Shape 10461">
                          <a:extLst>
                            <a:ext uri="{FF2B5EF4-FFF2-40B4-BE49-F238E27FC236}">
                              <a16:creationId xmlns:a16="http://schemas.microsoft.com/office/drawing/2014/main" id="{C0A94988-7F13-1026-1080-2C569EEFE9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66263"/>
                          <a:ext cx="15201" cy="10258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10258 h 10258"/>
                            <a:gd name="connsiteX1" fmla="*/ 0 w 15201"/>
                            <a:gd name="connsiteY1" fmla="*/ 1486 h 10258"/>
                            <a:gd name="connsiteX2" fmla="*/ 0 w 15201"/>
                            <a:gd name="connsiteY2" fmla="*/ 0 h 10258"/>
                            <a:gd name="connsiteX3" fmla="*/ 15202 w 15201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10258">
                              <a:moveTo>
                                <a:pt x="1520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3" name="Freeform: Shape 10462">
                          <a:extLst>
                            <a:ext uri="{FF2B5EF4-FFF2-40B4-BE49-F238E27FC236}">
                              <a16:creationId xmlns:a16="http://schemas.microsoft.com/office/drawing/2014/main" id="{E05565FD-9F09-D425-FFA1-90738DC276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56357"/>
                          <a:ext cx="15201" cy="973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35 h 9734"/>
                            <a:gd name="connsiteX1" fmla="*/ 0 w 15201"/>
                            <a:gd name="connsiteY1" fmla="*/ 962 h 9734"/>
                            <a:gd name="connsiteX2" fmla="*/ 0 w 15201"/>
                            <a:gd name="connsiteY2" fmla="*/ 0 h 9734"/>
                            <a:gd name="connsiteX3" fmla="*/ 15202 w 15201"/>
                            <a:gd name="connsiteY3" fmla="*/ 876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34">
                              <a:moveTo>
                                <a:pt x="1520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202" y="876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4" name="Freeform: Shape 10463">
                          <a:extLst>
                            <a:ext uri="{FF2B5EF4-FFF2-40B4-BE49-F238E27FC236}">
                              <a16:creationId xmlns:a16="http://schemas.microsoft.com/office/drawing/2014/main" id="{1A211187-0021-98F8-0176-39A4F55AC4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46585"/>
                          <a:ext cx="15201" cy="974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44 h 9744"/>
                            <a:gd name="connsiteX1" fmla="*/ 0 w 15201"/>
                            <a:gd name="connsiteY1" fmla="*/ 972 h 9744"/>
                            <a:gd name="connsiteX2" fmla="*/ 0 w 15201"/>
                            <a:gd name="connsiteY2" fmla="*/ 0 h 9744"/>
                            <a:gd name="connsiteX3" fmla="*/ 15202 w 15201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44">
                              <a:moveTo>
                                <a:pt x="1520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5" name="Freeform: Shape 10464">
                          <a:extLst>
                            <a:ext uri="{FF2B5EF4-FFF2-40B4-BE49-F238E27FC236}">
                              <a16:creationId xmlns:a16="http://schemas.microsoft.com/office/drawing/2014/main" id="{948D7DDE-216B-8A38-839C-F6E981F1EA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41422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6" name="Freeform: Shape 10465">
                          <a:extLst>
                            <a:ext uri="{FF2B5EF4-FFF2-40B4-BE49-F238E27FC236}">
                              <a16:creationId xmlns:a16="http://schemas.microsoft.com/office/drawing/2014/main" id="{559D89A6-7AB0-605B-B2A7-F94660A441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32249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7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7" name="Freeform: Shape 10466">
                          <a:extLst>
                            <a:ext uri="{FF2B5EF4-FFF2-40B4-BE49-F238E27FC236}">
                              <a16:creationId xmlns:a16="http://schemas.microsoft.com/office/drawing/2014/main" id="{7689AE6E-BABC-0092-315C-14A797F9FE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22858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8" name="Freeform: Shape 10467">
                          <a:extLst>
                            <a:ext uri="{FF2B5EF4-FFF2-40B4-BE49-F238E27FC236}">
                              <a16:creationId xmlns:a16="http://schemas.microsoft.com/office/drawing/2014/main" id="{1C78DCDF-C42F-032C-80AB-16EAD03A45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51699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69" name="Freeform: Shape 10468">
                          <a:extLst>
                            <a:ext uri="{FF2B5EF4-FFF2-40B4-BE49-F238E27FC236}">
                              <a16:creationId xmlns:a16="http://schemas.microsoft.com/office/drawing/2014/main" id="{ECA2665C-5EAB-A889-EC68-00B0883B59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61463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0" name="Freeform: Shape 10469">
                          <a:extLst>
                            <a:ext uri="{FF2B5EF4-FFF2-40B4-BE49-F238E27FC236}">
                              <a16:creationId xmlns:a16="http://schemas.microsoft.com/office/drawing/2014/main" id="{5F169331-C33F-54BE-A794-FDEEE5FD4A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71892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1" name="Freeform: Shape 10470">
                          <a:extLst>
                            <a:ext uri="{FF2B5EF4-FFF2-40B4-BE49-F238E27FC236}">
                              <a16:creationId xmlns:a16="http://schemas.microsoft.com/office/drawing/2014/main" id="{E6AE6ABD-C388-C2F5-C03C-519FA0D76A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125" y="2281189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7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2" name="Freeform: Shape 10471">
                          <a:extLst>
                            <a:ext uri="{FF2B5EF4-FFF2-40B4-BE49-F238E27FC236}">
                              <a16:creationId xmlns:a16="http://schemas.microsoft.com/office/drawing/2014/main" id="{849AB186-9B68-7E6C-A80A-A03368A904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27134"/>
                          <a:ext cx="15201" cy="973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35 h 9734"/>
                            <a:gd name="connsiteX1" fmla="*/ 0 w 15201"/>
                            <a:gd name="connsiteY1" fmla="*/ 962 h 9734"/>
                            <a:gd name="connsiteX2" fmla="*/ 0 w 15201"/>
                            <a:gd name="connsiteY2" fmla="*/ 0 h 9734"/>
                            <a:gd name="connsiteX3" fmla="*/ 15202 w 15201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34">
                              <a:moveTo>
                                <a:pt x="1520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3" name="Freeform: Shape 10472">
                          <a:extLst>
                            <a:ext uri="{FF2B5EF4-FFF2-40B4-BE49-F238E27FC236}">
                              <a16:creationId xmlns:a16="http://schemas.microsoft.com/office/drawing/2014/main" id="{7FDEBE50-30AC-9DE3-6EB4-B48ED56EE1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76074"/>
                          <a:ext cx="15201" cy="9744"/>
                        </a:xfrm>
                        <a:custGeom>
                          <a:avLst/>
                          <a:gdLst>
                            <a:gd name="connsiteX0" fmla="*/ 15202 w 15201"/>
                            <a:gd name="connsiteY0" fmla="*/ 9744 h 9744"/>
                            <a:gd name="connsiteX1" fmla="*/ 0 w 15201"/>
                            <a:gd name="connsiteY1" fmla="*/ 972 h 9744"/>
                            <a:gd name="connsiteX2" fmla="*/ 0 w 15201"/>
                            <a:gd name="connsiteY2" fmla="*/ 0 h 9744"/>
                            <a:gd name="connsiteX3" fmla="*/ 15202 w 15201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201" h="9744">
                              <a:moveTo>
                                <a:pt x="1520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20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4" name="Freeform: Shape 10473">
                          <a:extLst>
                            <a:ext uri="{FF2B5EF4-FFF2-40B4-BE49-F238E27FC236}">
                              <a16:creationId xmlns:a16="http://schemas.microsoft.com/office/drawing/2014/main" id="{0FDDB336-8050-78D7-484C-04D168E51C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2378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5" name="Freeform: Shape 10474">
                          <a:extLst>
                            <a:ext uri="{FF2B5EF4-FFF2-40B4-BE49-F238E27FC236}">
                              <a16:creationId xmlns:a16="http://schemas.microsoft.com/office/drawing/2014/main" id="{A7DF4417-C04A-93A4-DFF9-029A70BC1F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81665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6" name="Freeform: Shape 10475">
                          <a:extLst>
                            <a:ext uri="{FF2B5EF4-FFF2-40B4-BE49-F238E27FC236}">
                              <a16:creationId xmlns:a16="http://schemas.microsoft.com/office/drawing/2014/main" id="{3CF7D947-0E15-30CE-BB0B-310366FED9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2334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7" name="Freeform: Shape 10476">
                          <a:extLst>
                            <a:ext uri="{FF2B5EF4-FFF2-40B4-BE49-F238E27FC236}">
                              <a16:creationId xmlns:a16="http://schemas.microsoft.com/office/drawing/2014/main" id="{02388BA1-F34C-72FB-E2FC-26CEB444BC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32726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8" name="Freeform: Shape 10477">
                          <a:extLst>
                            <a:ext uri="{FF2B5EF4-FFF2-40B4-BE49-F238E27FC236}">
                              <a16:creationId xmlns:a16="http://schemas.microsoft.com/office/drawing/2014/main" id="{CBF1BE22-DF76-05D8-C994-49314D35FB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61948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79" name="Freeform: Shape 10478">
                          <a:extLst>
                            <a:ext uri="{FF2B5EF4-FFF2-40B4-BE49-F238E27FC236}">
                              <a16:creationId xmlns:a16="http://schemas.microsoft.com/office/drawing/2014/main" id="{ED4F5541-BDC6-F39E-CF8B-7D0C86BD51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52185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0" name="Freeform: Shape 10479">
                          <a:extLst>
                            <a:ext uri="{FF2B5EF4-FFF2-40B4-BE49-F238E27FC236}">
                              <a16:creationId xmlns:a16="http://schemas.microsoft.com/office/drawing/2014/main" id="{CC6684E0-2B18-DDDE-3833-9F95924E57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41908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1" name="Freeform: Shape 10480">
                          <a:extLst>
                            <a:ext uri="{FF2B5EF4-FFF2-40B4-BE49-F238E27FC236}">
                              <a16:creationId xmlns:a16="http://schemas.microsoft.com/office/drawing/2014/main" id="{D516371A-44DA-9DF3-02E1-ACB00227C6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67749"/>
                          <a:ext cx="1600" cy="832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324"/>
                            <a:gd name="connsiteX1" fmla="*/ 0 w 1600"/>
                            <a:gd name="connsiteY1" fmla="*/ 8325 h 8324"/>
                            <a:gd name="connsiteX2" fmla="*/ 1600 w 1600"/>
                            <a:gd name="connsiteY2" fmla="*/ 7458 h 8324"/>
                            <a:gd name="connsiteX3" fmla="*/ 1600 w 160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600" y="7458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2" name="Freeform: Shape 10481">
                          <a:extLst>
                            <a:ext uri="{FF2B5EF4-FFF2-40B4-BE49-F238E27FC236}">
                              <a16:creationId xmlns:a16="http://schemas.microsoft.com/office/drawing/2014/main" id="{5325995D-7749-0774-7223-75F18D92AE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77046"/>
                          <a:ext cx="1600" cy="778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781"/>
                            <a:gd name="connsiteX1" fmla="*/ 0 w 1600"/>
                            <a:gd name="connsiteY1" fmla="*/ 7782 h 7781"/>
                            <a:gd name="connsiteX2" fmla="*/ 1600 w 1600"/>
                            <a:gd name="connsiteY2" fmla="*/ 6915 h 7781"/>
                            <a:gd name="connsiteX3" fmla="*/ 1600 w 1600"/>
                            <a:gd name="connsiteY3" fmla="*/ 895 h 7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781">
                              <a:moveTo>
                                <a:pt x="0" y="0"/>
                              </a:moveTo>
                              <a:lnTo>
                                <a:pt x="0" y="7782"/>
                              </a:lnTo>
                              <a:lnTo>
                                <a:pt x="1600" y="6915"/>
                              </a:lnTo>
                              <a:lnTo>
                                <a:pt x="1600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3" name="Freeform: Shape 10482">
                          <a:extLst>
                            <a:ext uri="{FF2B5EF4-FFF2-40B4-BE49-F238E27FC236}">
                              <a16:creationId xmlns:a16="http://schemas.microsoft.com/office/drawing/2014/main" id="{1828CF05-AC93-CD27-AD3F-2D26496DAC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18714"/>
                          <a:ext cx="1600" cy="8420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420"/>
                            <a:gd name="connsiteX1" fmla="*/ 0 w 1600"/>
                            <a:gd name="connsiteY1" fmla="*/ 8420 h 8420"/>
                            <a:gd name="connsiteX2" fmla="*/ 1600 w 1600"/>
                            <a:gd name="connsiteY2" fmla="*/ 7553 h 8420"/>
                            <a:gd name="connsiteX3" fmla="*/ 1600 w 160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600" y="7553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4" name="Freeform: Shape 10483">
                          <a:extLst>
                            <a:ext uri="{FF2B5EF4-FFF2-40B4-BE49-F238E27FC236}">
                              <a16:creationId xmlns:a16="http://schemas.microsoft.com/office/drawing/2014/main" id="{B3DD9CA3-D50D-2CD4-7563-18088C29D3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28097"/>
                          <a:ext cx="1600" cy="7705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705"/>
                            <a:gd name="connsiteX1" fmla="*/ 0 w 1600"/>
                            <a:gd name="connsiteY1" fmla="*/ 7706 h 7705"/>
                            <a:gd name="connsiteX2" fmla="*/ 1600 w 1600"/>
                            <a:gd name="connsiteY2" fmla="*/ 6829 h 7705"/>
                            <a:gd name="connsiteX3" fmla="*/ 1600 w 160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600" y="682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5" name="Freeform: Shape 10484">
                          <a:extLst>
                            <a:ext uri="{FF2B5EF4-FFF2-40B4-BE49-F238E27FC236}">
                              <a16:creationId xmlns:a16="http://schemas.microsoft.com/office/drawing/2014/main" id="{2A8653F3-026B-5569-5D85-43E30ED228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57319"/>
                          <a:ext cx="1600" cy="894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944"/>
                            <a:gd name="connsiteX1" fmla="*/ 0 w 1600"/>
                            <a:gd name="connsiteY1" fmla="*/ 8944 h 8944"/>
                            <a:gd name="connsiteX2" fmla="*/ 1600 w 1600"/>
                            <a:gd name="connsiteY2" fmla="*/ 8068 h 8944"/>
                            <a:gd name="connsiteX3" fmla="*/ 1600 w 160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600" y="8068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6" name="Freeform: Shape 10485">
                          <a:extLst>
                            <a:ext uri="{FF2B5EF4-FFF2-40B4-BE49-F238E27FC236}">
                              <a16:creationId xmlns:a16="http://schemas.microsoft.com/office/drawing/2014/main" id="{FF4C13FB-EC7C-97BB-5DD7-E1E18423D7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47556"/>
                          <a:ext cx="1600" cy="880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801"/>
                            <a:gd name="connsiteX1" fmla="*/ 0 w 1600"/>
                            <a:gd name="connsiteY1" fmla="*/ 8801 h 8801"/>
                            <a:gd name="connsiteX2" fmla="*/ 1600 w 1600"/>
                            <a:gd name="connsiteY2" fmla="*/ 7925 h 8801"/>
                            <a:gd name="connsiteX3" fmla="*/ 1600 w 160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600" y="7925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87" name="Freeform: Shape 10486">
                          <a:extLst>
                            <a:ext uri="{FF2B5EF4-FFF2-40B4-BE49-F238E27FC236}">
                              <a16:creationId xmlns:a16="http://schemas.microsoft.com/office/drawing/2014/main" id="{3B8A3E0D-FCD5-CEAD-D00D-D301242224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08943" y="2237279"/>
                          <a:ext cx="1600" cy="9305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9305"/>
                            <a:gd name="connsiteX1" fmla="*/ 0 w 1600"/>
                            <a:gd name="connsiteY1" fmla="*/ 9306 h 9305"/>
                            <a:gd name="connsiteX2" fmla="*/ 1600 w 1600"/>
                            <a:gd name="connsiteY2" fmla="*/ 8439 h 9305"/>
                            <a:gd name="connsiteX3" fmla="*/ 1600 w 160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600" y="843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302" name="Graphic 7674">
                        <a:extLst>
                          <a:ext uri="{FF2B5EF4-FFF2-40B4-BE49-F238E27FC236}">
                            <a16:creationId xmlns:a16="http://schemas.microsoft.com/office/drawing/2014/main" id="{670C44CC-567B-6308-7948-2E3EC8F75B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16963" y="2223344"/>
                        <a:ext cx="15192" cy="74885"/>
                        <a:chOff x="16016963" y="2223344"/>
                        <a:chExt cx="15192" cy="74885"/>
                      </a:xfrm>
                      <a:grpFill/>
                    </p:grpSpPr>
                    <p:sp>
                      <p:nvSpPr>
                        <p:cNvPr id="10416" name="Freeform: Shape 10415">
                          <a:extLst>
                            <a:ext uri="{FF2B5EF4-FFF2-40B4-BE49-F238E27FC236}">
                              <a16:creationId xmlns:a16="http://schemas.microsoft.com/office/drawing/2014/main" id="{6DD0C634-5786-CD1A-CE92-DF4F627694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23344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7" name="Freeform: Shape 10416">
                          <a:extLst>
                            <a:ext uri="{FF2B5EF4-FFF2-40B4-BE49-F238E27FC236}">
                              <a16:creationId xmlns:a16="http://schemas.microsoft.com/office/drawing/2014/main" id="{CC41B97D-26B6-BF08-D752-8F83A96524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983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8" name="Freeform: Shape 10417">
                          <a:extLst>
                            <a:ext uri="{FF2B5EF4-FFF2-40B4-BE49-F238E27FC236}">
                              <a16:creationId xmlns:a16="http://schemas.microsoft.com/office/drawing/2014/main" id="{2188CDE5-A81A-D085-8F3B-3B43140D06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983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9" name="Freeform: Shape 10418">
                          <a:extLst>
                            <a:ext uri="{FF2B5EF4-FFF2-40B4-BE49-F238E27FC236}">
                              <a16:creationId xmlns:a16="http://schemas.microsoft.com/office/drawing/2014/main" id="{3E2567F6-6DFE-03D1-7B71-1A8315E0FF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88590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0" name="Freeform: Shape 10419">
                          <a:extLst>
                            <a:ext uri="{FF2B5EF4-FFF2-40B4-BE49-F238E27FC236}">
                              <a16:creationId xmlns:a16="http://schemas.microsoft.com/office/drawing/2014/main" id="{CDC909EC-343D-AB3C-8763-32F157BD97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002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1" name="Freeform: Shape 10420">
                          <a:extLst>
                            <a:ext uri="{FF2B5EF4-FFF2-40B4-BE49-F238E27FC236}">
                              <a16:creationId xmlns:a16="http://schemas.microsoft.com/office/drawing/2014/main" id="{0119EA6B-B4DD-9E94-3E47-A795AE9D79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60110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2" name="Freeform: Shape 10421">
                          <a:extLst>
                            <a:ext uri="{FF2B5EF4-FFF2-40B4-BE49-F238E27FC236}">
                              <a16:creationId xmlns:a16="http://schemas.microsoft.com/office/drawing/2014/main" id="{D4B7CC59-8840-6F3C-6E75-1A87AA2663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5034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3" name="Freeform: Shape 10422">
                          <a:extLst>
                            <a:ext uri="{FF2B5EF4-FFF2-40B4-BE49-F238E27FC236}">
                              <a16:creationId xmlns:a16="http://schemas.microsoft.com/office/drawing/2014/main" id="{E9E10812-0C38-17E7-C677-04135372CC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39555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4" name="Freeform: Shape 10423">
                          <a:extLst>
                            <a:ext uri="{FF2B5EF4-FFF2-40B4-BE49-F238E27FC236}">
                              <a16:creationId xmlns:a16="http://schemas.microsoft.com/office/drawing/2014/main" id="{8F86B958-E69E-0098-A938-F6173A4790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3089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5" name="Freeform: Shape 10424">
                          <a:extLst>
                            <a:ext uri="{FF2B5EF4-FFF2-40B4-BE49-F238E27FC236}">
                              <a16:creationId xmlns:a16="http://schemas.microsoft.com/office/drawing/2014/main" id="{5D085596-816D-C415-F661-049D14009B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40431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6" name="Freeform: Shape 10425">
                          <a:extLst>
                            <a:ext uri="{FF2B5EF4-FFF2-40B4-BE49-F238E27FC236}">
                              <a16:creationId xmlns:a16="http://schemas.microsoft.com/office/drawing/2014/main" id="{BE956B4E-439E-F872-8EB1-09BB8CF67F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0892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7" name="Freeform: Shape 10426">
                          <a:extLst>
                            <a:ext uri="{FF2B5EF4-FFF2-40B4-BE49-F238E27FC236}">
                              <a16:creationId xmlns:a16="http://schemas.microsoft.com/office/drawing/2014/main" id="{7D63709E-32F5-5F44-B594-F49B55511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60986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6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6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8" name="Freeform: Shape 10427">
                          <a:extLst>
                            <a:ext uri="{FF2B5EF4-FFF2-40B4-BE49-F238E27FC236}">
                              <a16:creationId xmlns:a16="http://schemas.microsoft.com/office/drawing/2014/main" id="{4DADE4EE-8567-6815-B3BA-B785B673E5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51214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29" name="Freeform: Shape 10428">
                          <a:extLst>
                            <a:ext uri="{FF2B5EF4-FFF2-40B4-BE49-F238E27FC236}">
                              <a16:creationId xmlns:a16="http://schemas.microsoft.com/office/drawing/2014/main" id="{56DF9FD5-A0AE-C57C-C5A0-8AA326963A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46051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0" name="Freeform: Shape 10429">
                          <a:extLst>
                            <a:ext uri="{FF2B5EF4-FFF2-40B4-BE49-F238E27FC236}">
                              <a16:creationId xmlns:a16="http://schemas.microsoft.com/office/drawing/2014/main" id="{75756C8F-3E99-7A62-79CC-EE153CFFCE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36869"/>
                          <a:ext cx="838" cy="81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06 h 8191"/>
                            <a:gd name="connsiteX1" fmla="*/ 0 w 838"/>
                            <a:gd name="connsiteY1" fmla="*/ 0 h 8191"/>
                            <a:gd name="connsiteX2" fmla="*/ 838 w 838"/>
                            <a:gd name="connsiteY2" fmla="*/ 486 h 8191"/>
                            <a:gd name="connsiteX3" fmla="*/ 838 w 838"/>
                            <a:gd name="connsiteY3" fmla="*/ 8192 h 8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9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1" name="Freeform: Shape 10430">
                          <a:extLst>
                            <a:ext uri="{FF2B5EF4-FFF2-40B4-BE49-F238E27FC236}">
                              <a16:creationId xmlns:a16="http://schemas.microsoft.com/office/drawing/2014/main" id="{2B1AA19C-B912-C01A-FAF8-23D1645ABF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27487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2" name="Freeform: Shape 10431">
                          <a:extLst>
                            <a:ext uri="{FF2B5EF4-FFF2-40B4-BE49-F238E27FC236}">
                              <a16:creationId xmlns:a16="http://schemas.microsoft.com/office/drawing/2014/main" id="{3F620F4D-E6F8-D875-632F-877FAED482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56329"/>
                          <a:ext cx="838" cy="9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792 h 9277"/>
                            <a:gd name="connsiteX1" fmla="*/ 0 w 838"/>
                            <a:gd name="connsiteY1" fmla="*/ 0 h 9277"/>
                            <a:gd name="connsiteX2" fmla="*/ 838 w 838"/>
                            <a:gd name="connsiteY2" fmla="*/ 486 h 9277"/>
                            <a:gd name="connsiteX3" fmla="*/ 838 w 838"/>
                            <a:gd name="connsiteY3" fmla="*/ 9277 h 9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77">
                              <a:moveTo>
                                <a:pt x="0" y="8792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3" name="Freeform: Shape 10432">
                          <a:extLst>
                            <a:ext uri="{FF2B5EF4-FFF2-40B4-BE49-F238E27FC236}">
                              <a16:creationId xmlns:a16="http://schemas.microsoft.com/office/drawing/2014/main" id="{EBAD7B98-F3CA-84E6-E3F8-F4315D9173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66092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4" name="Freeform: Shape 10433">
                          <a:extLst>
                            <a:ext uri="{FF2B5EF4-FFF2-40B4-BE49-F238E27FC236}">
                              <a16:creationId xmlns:a16="http://schemas.microsoft.com/office/drawing/2014/main" id="{17B9DDC5-797E-E3FA-39DF-7BD1EEB15D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76522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5" name="Freeform: Shape 10434">
                          <a:extLst>
                            <a:ext uri="{FF2B5EF4-FFF2-40B4-BE49-F238E27FC236}">
                              <a16:creationId xmlns:a16="http://schemas.microsoft.com/office/drawing/2014/main" id="{96ACD3E2-9D0A-2125-9EBF-DC1AF9D187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145" y="2285818"/>
                          <a:ext cx="838" cy="826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82 h 8267"/>
                            <a:gd name="connsiteX1" fmla="*/ 0 w 838"/>
                            <a:gd name="connsiteY1" fmla="*/ 0 h 8267"/>
                            <a:gd name="connsiteX2" fmla="*/ 838 w 838"/>
                            <a:gd name="connsiteY2" fmla="*/ 476 h 8267"/>
                            <a:gd name="connsiteX3" fmla="*/ 838 w 838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38" y="476"/>
                              </a:lnTo>
                              <a:lnTo>
                                <a:pt x="83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6" name="Freeform: Shape 10435">
                          <a:extLst>
                            <a:ext uri="{FF2B5EF4-FFF2-40B4-BE49-F238E27FC236}">
                              <a16:creationId xmlns:a16="http://schemas.microsoft.com/office/drawing/2014/main" id="{1CE45FE9-20B8-B5B4-0053-6DAEDAC11E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31764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7" name="Freeform: Shape 10436">
                          <a:extLst>
                            <a:ext uri="{FF2B5EF4-FFF2-40B4-BE49-F238E27FC236}">
                              <a16:creationId xmlns:a16="http://schemas.microsoft.com/office/drawing/2014/main" id="{F345B8EF-A24D-73C1-F7CF-B0176E3E32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8070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6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8" name="Freeform: Shape 10437">
                          <a:extLst>
                            <a:ext uri="{FF2B5EF4-FFF2-40B4-BE49-F238E27FC236}">
                              <a16:creationId xmlns:a16="http://schemas.microsoft.com/office/drawing/2014/main" id="{CF5A8E2C-9933-4F83-670D-831C0F753B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7700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39" name="Freeform: Shape 10438">
                          <a:extLst>
                            <a:ext uri="{FF2B5EF4-FFF2-40B4-BE49-F238E27FC236}">
                              <a16:creationId xmlns:a16="http://schemas.microsoft.com/office/drawing/2014/main" id="{333656AC-9BD3-A132-28CE-0EAE6119CA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86294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0" name="Freeform: Shape 10439">
                          <a:extLst>
                            <a:ext uri="{FF2B5EF4-FFF2-40B4-BE49-F238E27FC236}">
                              <a16:creationId xmlns:a16="http://schemas.microsoft.com/office/drawing/2014/main" id="{EEF6F77B-3E54-90E7-E799-AE8F7F0E10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27973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1" name="Freeform: Shape 10440">
                          <a:extLst>
                            <a:ext uri="{FF2B5EF4-FFF2-40B4-BE49-F238E27FC236}">
                              <a16:creationId xmlns:a16="http://schemas.microsoft.com/office/drawing/2014/main" id="{FF1008BD-6A35-1562-CBA8-1E72E21492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37355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2" name="Freeform: Shape 10441">
                          <a:extLst>
                            <a:ext uri="{FF2B5EF4-FFF2-40B4-BE49-F238E27FC236}">
                              <a16:creationId xmlns:a16="http://schemas.microsoft.com/office/drawing/2014/main" id="{16E551EC-4460-7ADB-DBD5-8DCB83FA9C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66577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3" name="Freeform: Shape 10442">
                          <a:extLst>
                            <a:ext uri="{FF2B5EF4-FFF2-40B4-BE49-F238E27FC236}">
                              <a16:creationId xmlns:a16="http://schemas.microsoft.com/office/drawing/2014/main" id="{8730B400-D96C-FABC-9BFE-A2641AFAB9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56814"/>
                          <a:ext cx="1590" cy="8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791"/>
                            <a:gd name="connsiteX1" fmla="*/ 0 w 1590"/>
                            <a:gd name="connsiteY1" fmla="*/ 8792 h 8791"/>
                            <a:gd name="connsiteX2" fmla="*/ 1591 w 1590"/>
                            <a:gd name="connsiteY2" fmla="*/ 7925 h 8791"/>
                            <a:gd name="connsiteX3" fmla="*/ 1591 w 1590"/>
                            <a:gd name="connsiteY3" fmla="*/ 905 h 8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791">
                              <a:moveTo>
                                <a:pt x="0" y="0"/>
                              </a:moveTo>
                              <a:lnTo>
                                <a:pt x="0" y="8792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4" name="Freeform: Shape 10443">
                          <a:extLst>
                            <a:ext uri="{FF2B5EF4-FFF2-40B4-BE49-F238E27FC236}">
                              <a16:creationId xmlns:a16="http://schemas.microsoft.com/office/drawing/2014/main" id="{6F855906-9CCF-A893-D01F-20245A0BA8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46537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5" name="Freeform: Shape 10444">
                          <a:extLst>
                            <a:ext uri="{FF2B5EF4-FFF2-40B4-BE49-F238E27FC236}">
                              <a16:creationId xmlns:a16="http://schemas.microsoft.com/office/drawing/2014/main" id="{27E5898A-F7EF-9657-BAA8-288BB0A12F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72378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6" name="Freeform: Shape 10445">
                          <a:extLst>
                            <a:ext uri="{FF2B5EF4-FFF2-40B4-BE49-F238E27FC236}">
                              <a16:creationId xmlns:a16="http://schemas.microsoft.com/office/drawing/2014/main" id="{D737A25D-697B-B541-953A-4AC479046C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81665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7" name="Freeform: Shape 10446">
                          <a:extLst>
                            <a:ext uri="{FF2B5EF4-FFF2-40B4-BE49-F238E27FC236}">
                              <a16:creationId xmlns:a16="http://schemas.microsoft.com/office/drawing/2014/main" id="{5D8BA128-544C-7812-2B7F-656FC8FB5D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23344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53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53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8" name="Freeform: Shape 10447">
                          <a:extLst>
                            <a:ext uri="{FF2B5EF4-FFF2-40B4-BE49-F238E27FC236}">
                              <a16:creationId xmlns:a16="http://schemas.microsoft.com/office/drawing/2014/main" id="{29BE8409-6F12-CBE7-ADBA-858D6124C8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32726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49" name="Freeform: Shape 10448">
                          <a:extLst>
                            <a:ext uri="{FF2B5EF4-FFF2-40B4-BE49-F238E27FC236}">
                              <a16:creationId xmlns:a16="http://schemas.microsoft.com/office/drawing/2014/main" id="{1534977B-74C1-D688-C606-E78CB08068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61948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0" name="Freeform: Shape 10449">
                          <a:extLst>
                            <a:ext uri="{FF2B5EF4-FFF2-40B4-BE49-F238E27FC236}">
                              <a16:creationId xmlns:a16="http://schemas.microsoft.com/office/drawing/2014/main" id="{7146F12D-975B-7212-C637-FEB5765EE1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52185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25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51" name="Freeform: Shape 10450">
                          <a:extLst>
                            <a:ext uri="{FF2B5EF4-FFF2-40B4-BE49-F238E27FC236}">
                              <a16:creationId xmlns:a16="http://schemas.microsoft.com/office/drawing/2014/main" id="{849720C6-B7B0-F860-58F7-52BDD8331A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63" y="2241908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303" name="Graphic 7674">
                        <a:extLst>
                          <a:ext uri="{FF2B5EF4-FFF2-40B4-BE49-F238E27FC236}">
                            <a16:creationId xmlns:a16="http://schemas.microsoft.com/office/drawing/2014/main" id="{5C606994-BD58-7DE6-1095-A77AE80662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24983" y="2227973"/>
                        <a:ext cx="15192" cy="74885"/>
                        <a:chOff x="16024983" y="2227973"/>
                        <a:chExt cx="15192" cy="74885"/>
                      </a:xfrm>
                      <a:grpFill/>
                    </p:grpSpPr>
                    <p:sp>
                      <p:nvSpPr>
                        <p:cNvPr id="10380" name="Freeform: Shape 10379">
                          <a:extLst>
                            <a:ext uri="{FF2B5EF4-FFF2-40B4-BE49-F238E27FC236}">
                              <a16:creationId xmlns:a16="http://schemas.microsoft.com/office/drawing/2014/main" id="{33ABF4E5-40FD-137D-7D03-99A4FE2EE5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27973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1" name="Freeform: Shape 10380">
                          <a:extLst>
                            <a:ext uri="{FF2B5EF4-FFF2-40B4-BE49-F238E27FC236}">
                              <a16:creationId xmlns:a16="http://schemas.microsoft.com/office/drawing/2014/main" id="{6E8EB82B-DEDE-73E2-E18A-CF0086022C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8446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2" name="Freeform: Shape 10381">
                          <a:extLst>
                            <a:ext uri="{FF2B5EF4-FFF2-40B4-BE49-F238E27FC236}">
                              <a16:creationId xmlns:a16="http://schemas.microsoft.com/office/drawing/2014/main" id="{1E98119A-899C-0E5A-3A03-BDE0383892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8446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3" name="Freeform: Shape 10382">
                          <a:extLst>
                            <a:ext uri="{FF2B5EF4-FFF2-40B4-BE49-F238E27FC236}">
                              <a16:creationId xmlns:a16="http://schemas.microsoft.com/office/drawing/2014/main" id="{2D717C35-A581-B6F2-92EB-DD14E9C38E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9321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4" name="Freeform: Shape 10383">
                          <a:extLst>
                            <a:ext uri="{FF2B5EF4-FFF2-40B4-BE49-F238E27FC236}">
                              <a16:creationId xmlns:a16="http://schemas.microsoft.com/office/drawing/2014/main" id="{181BE26B-3ECE-0B8F-ACF0-25F381C198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74655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5" name="Freeform: Shape 10384">
                          <a:extLst>
                            <a:ext uri="{FF2B5EF4-FFF2-40B4-BE49-F238E27FC236}">
                              <a16:creationId xmlns:a16="http://schemas.microsoft.com/office/drawing/2014/main" id="{1FF28A28-4E96-E918-37D5-1392B9EC58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64739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6" name="Freeform: Shape 10385">
                          <a:extLst>
                            <a:ext uri="{FF2B5EF4-FFF2-40B4-BE49-F238E27FC236}">
                              <a16:creationId xmlns:a16="http://schemas.microsoft.com/office/drawing/2014/main" id="{B75B6E05-6537-6CBF-0053-3B1920F52E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5497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7" name="Freeform: Shape 10386">
                          <a:extLst>
                            <a:ext uri="{FF2B5EF4-FFF2-40B4-BE49-F238E27FC236}">
                              <a16:creationId xmlns:a16="http://schemas.microsoft.com/office/drawing/2014/main" id="{CBF285EA-7123-8841-40EA-ED4B8DA68C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44184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8" name="Freeform: Shape 10387">
                          <a:extLst>
                            <a:ext uri="{FF2B5EF4-FFF2-40B4-BE49-F238E27FC236}">
                              <a16:creationId xmlns:a16="http://schemas.microsoft.com/office/drawing/2014/main" id="{8F7592F7-9FC8-03E6-1271-1AC467E395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3552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89" name="Freeform: Shape 10388">
                          <a:extLst>
                            <a:ext uri="{FF2B5EF4-FFF2-40B4-BE49-F238E27FC236}">
                              <a16:creationId xmlns:a16="http://schemas.microsoft.com/office/drawing/2014/main" id="{91869E84-14BB-F1F1-0788-628F99B1D8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45061"/>
                          <a:ext cx="15192" cy="1024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49 h 10248"/>
                            <a:gd name="connsiteX1" fmla="*/ 0 w 15192"/>
                            <a:gd name="connsiteY1" fmla="*/ 1476 h 10248"/>
                            <a:gd name="connsiteX2" fmla="*/ 0 w 15192"/>
                            <a:gd name="connsiteY2" fmla="*/ 0 h 10248"/>
                            <a:gd name="connsiteX3" fmla="*/ 15192 w 15192"/>
                            <a:gd name="connsiteY3" fmla="*/ 8773 h 102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48">
                              <a:moveTo>
                                <a:pt x="15192" y="10249"/>
                              </a:moveTo>
                              <a:lnTo>
                                <a:pt x="0" y="147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0" name="Freeform: Shape 10389">
                          <a:extLst>
                            <a:ext uri="{FF2B5EF4-FFF2-40B4-BE49-F238E27FC236}">
                              <a16:creationId xmlns:a16="http://schemas.microsoft.com/office/drawing/2014/main" id="{A19E9ACC-3977-1DCF-B558-9F90F49BF2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75521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1" name="Freeform: Shape 10390">
                          <a:extLst>
                            <a:ext uri="{FF2B5EF4-FFF2-40B4-BE49-F238E27FC236}">
                              <a16:creationId xmlns:a16="http://schemas.microsoft.com/office/drawing/2014/main" id="{2C29D1D8-B6DD-2B60-0A10-F708E17F9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65606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2" name="Freeform: Shape 10391">
                          <a:extLst>
                            <a:ext uri="{FF2B5EF4-FFF2-40B4-BE49-F238E27FC236}">
                              <a16:creationId xmlns:a16="http://schemas.microsoft.com/office/drawing/2014/main" id="{A26AD251-5815-3D05-72E8-2025703DDC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5584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3" name="Freeform: Shape 10392">
                          <a:extLst>
                            <a:ext uri="{FF2B5EF4-FFF2-40B4-BE49-F238E27FC236}">
                              <a16:creationId xmlns:a16="http://schemas.microsoft.com/office/drawing/2014/main" id="{4C2CB21F-9E3F-F120-4E95-95288709AE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50680"/>
                          <a:ext cx="847" cy="9791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9306 h 9791"/>
                            <a:gd name="connsiteX1" fmla="*/ 0 w 847"/>
                            <a:gd name="connsiteY1" fmla="*/ 0 h 9791"/>
                            <a:gd name="connsiteX2" fmla="*/ 848 w 847"/>
                            <a:gd name="connsiteY2" fmla="*/ 486 h 9791"/>
                            <a:gd name="connsiteX3" fmla="*/ 848 w 847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4" name="Freeform: Shape 10393">
                          <a:extLst>
                            <a:ext uri="{FF2B5EF4-FFF2-40B4-BE49-F238E27FC236}">
                              <a16:creationId xmlns:a16="http://schemas.microsoft.com/office/drawing/2014/main" id="{8D0D645E-5FE4-1154-AB0D-4C317CD613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41498"/>
                          <a:ext cx="847" cy="8191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7706 h 8191"/>
                            <a:gd name="connsiteX1" fmla="*/ 0 w 847"/>
                            <a:gd name="connsiteY1" fmla="*/ 0 h 8191"/>
                            <a:gd name="connsiteX2" fmla="*/ 848 w 847"/>
                            <a:gd name="connsiteY2" fmla="*/ 486 h 8191"/>
                            <a:gd name="connsiteX3" fmla="*/ 848 w 847"/>
                            <a:gd name="connsiteY3" fmla="*/ 8192 h 81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819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81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5" name="Freeform: Shape 10394">
                          <a:extLst>
                            <a:ext uri="{FF2B5EF4-FFF2-40B4-BE49-F238E27FC236}">
                              <a16:creationId xmlns:a16="http://schemas.microsoft.com/office/drawing/2014/main" id="{635C7B69-A854-4BD6-F4CC-62554D1814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32116"/>
                          <a:ext cx="847" cy="8905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8420 h 8905"/>
                            <a:gd name="connsiteX1" fmla="*/ 0 w 847"/>
                            <a:gd name="connsiteY1" fmla="*/ 0 h 8905"/>
                            <a:gd name="connsiteX2" fmla="*/ 848 w 847"/>
                            <a:gd name="connsiteY2" fmla="*/ 486 h 8905"/>
                            <a:gd name="connsiteX3" fmla="*/ 848 w 847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6" name="Freeform: Shape 10395">
                          <a:extLst>
                            <a:ext uri="{FF2B5EF4-FFF2-40B4-BE49-F238E27FC236}">
                              <a16:creationId xmlns:a16="http://schemas.microsoft.com/office/drawing/2014/main" id="{667EAC31-F32C-AE25-428B-6E51F9ED30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60958"/>
                          <a:ext cx="847" cy="9277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8792 h 9277"/>
                            <a:gd name="connsiteX1" fmla="*/ 0 w 847"/>
                            <a:gd name="connsiteY1" fmla="*/ 0 h 9277"/>
                            <a:gd name="connsiteX2" fmla="*/ 848 w 847"/>
                            <a:gd name="connsiteY2" fmla="*/ 486 h 9277"/>
                            <a:gd name="connsiteX3" fmla="*/ 848 w 847"/>
                            <a:gd name="connsiteY3" fmla="*/ 9277 h 9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9277">
                              <a:moveTo>
                                <a:pt x="0" y="8792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9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7" name="Freeform: Shape 10396">
                          <a:extLst>
                            <a:ext uri="{FF2B5EF4-FFF2-40B4-BE49-F238E27FC236}">
                              <a16:creationId xmlns:a16="http://schemas.microsoft.com/office/drawing/2014/main" id="{71C798E0-C80F-B27E-B41E-51DDCB35BC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70721"/>
                          <a:ext cx="847" cy="9429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8944 h 9429"/>
                            <a:gd name="connsiteX1" fmla="*/ 0 w 847"/>
                            <a:gd name="connsiteY1" fmla="*/ 0 h 9429"/>
                            <a:gd name="connsiteX2" fmla="*/ 848 w 847"/>
                            <a:gd name="connsiteY2" fmla="*/ 486 h 9429"/>
                            <a:gd name="connsiteX3" fmla="*/ 848 w 847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8" name="Freeform: Shape 10397">
                          <a:extLst>
                            <a:ext uri="{FF2B5EF4-FFF2-40B4-BE49-F238E27FC236}">
                              <a16:creationId xmlns:a16="http://schemas.microsoft.com/office/drawing/2014/main" id="{4AA15DB0-4887-C0AF-4D49-3EE67B1FEE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81151"/>
                          <a:ext cx="847" cy="8810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8325 h 8810"/>
                            <a:gd name="connsiteX1" fmla="*/ 0 w 847"/>
                            <a:gd name="connsiteY1" fmla="*/ 0 h 8810"/>
                            <a:gd name="connsiteX2" fmla="*/ 848 w 847"/>
                            <a:gd name="connsiteY2" fmla="*/ 486 h 8810"/>
                            <a:gd name="connsiteX3" fmla="*/ 848 w 847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48" y="486"/>
                              </a:lnTo>
                              <a:lnTo>
                                <a:pt x="84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99" name="Freeform: Shape 10398">
                          <a:extLst>
                            <a:ext uri="{FF2B5EF4-FFF2-40B4-BE49-F238E27FC236}">
                              <a16:creationId xmlns:a16="http://schemas.microsoft.com/office/drawing/2014/main" id="{75D3369C-C5DF-1971-F5DD-364DD85E8B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2156" y="2290447"/>
                          <a:ext cx="847" cy="8267"/>
                        </a:xfrm>
                        <a:custGeom>
                          <a:avLst/>
                          <a:gdLst>
                            <a:gd name="connsiteX0" fmla="*/ 0 w 847"/>
                            <a:gd name="connsiteY0" fmla="*/ 7782 h 8267"/>
                            <a:gd name="connsiteX1" fmla="*/ 0 w 847"/>
                            <a:gd name="connsiteY1" fmla="*/ 0 h 8267"/>
                            <a:gd name="connsiteX2" fmla="*/ 848 w 847"/>
                            <a:gd name="connsiteY2" fmla="*/ 476 h 8267"/>
                            <a:gd name="connsiteX3" fmla="*/ 848 w 847"/>
                            <a:gd name="connsiteY3" fmla="*/ 8268 h 82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47" h="8267">
                              <a:moveTo>
                                <a:pt x="0" y="7782"/>
                              </a:moveTo>
                              <a:lnTo>
                                <a:pt x="0" y="0"/>
                              </a:lnTo>
                              <a:lnTo>
                                <a:pt x="848" y="476"/>
                              </a:lnTo>
                              <a:lnTo>
                                <a:pt x="848" y="82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0" name="Freeform: Shape 10399">
                          <a:extLst>
                            <a:ext uri="{FF2B5EF4-FFF2-40B4-BE49-F238E27FC236}">
                              <a16:creationId xmlns:a16="http://schemas.microsoft.com/office/drawing/2014/main" id="{A1BA6C7D-F2B9-F115-05B3-F2E29FB804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36393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1" name="Freeform: Shape 10400">
                          <a:extLst>
                            <a:ext uri="{FF2B5EF4-FFF2-40B4-BE49-F238E27FC236}">
                              <a16:creationId xmlns:a16="http://schemas.microsoft.com/office/drawing/2014/main" id="{6975B290-F018-0283-5CCF-162AD722E5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85332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2" name="Freeform: Shape 10401">
                          <a:extLst>
                            <a:ext uri="{FF2B5EF4-FFF2-40B4-BE49-F238E27FC236}">
                              <a16:creationId xmlns:a16="http://schemas.microsoft.com/office/drawing/2014/main" id="{954D7791-BF72-2621-C201-F76F68B5E5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8163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3" name="Freeform: Shape 10402">
                          <a:extLst>
                            <a:ext uri="{FF2B5EF4-FFF2-40B4-BE49-F238E27FC236}">
                              <a16:creationId xmlns:a16="http://schemas.microsoft.com/office/drawing/2014/main" id="{F4B29E5C-2AD8-F5A0-7754-2204AECDA6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90923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4" name="Freeform: Shape 10403">
                          <a:extLst>
                            <a:ext uri="{FF2B5EF4-FFF2-40B4-BE49-F238E27FC236}">
                              <a16:creationId xmlns:a16="http://schemas.microsoft.com/office/drawing/2014/main" id="{E810109B-BC0F-CF93-91E3-BCDEDAF3A3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32602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5" name="Freeform: Shape 10404">
                          <a:extLst>
                            <a:ext uri="{FF2B5EF4-FFF2-40B4-BE49-F238E27FC236}">
                              <a16:creationId xmlns:a16="http://schemas.microsoft.com/office/drawing/2014/main" id="{1CE9D6C8-E22F-7730-E0E3-12F28E6162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41984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6" name="Freeform: Shape 10405">
                          <a:extLst>
                            <a:ext uri="{FF2B5EF4-FFF2-40B4-BE49-F238E27FC236}">
                              <a16:creationId xmlns:a16="http://schemas.microsoft.com/office/drawing/2014/main" id="{957CD836-D333-6B4E-EF73-355E9E0212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71207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7" name="Freeform: Shape 10406">
                          <a:extLst>
                            <a:ext uri="{FF2B5EF4-FFF2-40B4-BE49-F238E27FC236}">
                              <a16:creationId xmlns:a16="http://schemas.microsoft.com/office/drawing/2014/main" id="{BD56A9C5-EADA-F76F-21FE-39AB2D2546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61444"/>
                          <a:ext cx="1590" cy="8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791"/>
                            <a:gd name="connsiteX1" fmla="*/ 0 w 1590"/>
                            <a:gd name="connsiteY1" fmla="*/ 8792 h 8791"/>
                            <a:gd name="connsiteX2" fmla="*/ 1591 w 1590"/>
                            <a:gd name="connsiteY2" fmla="*/ 7925 h 8791"/>
                            <a:gd name="connsiteX3" fmla="*/ 1591 w 1590"/>
                            <a:gd name="connsiteY3" fmla="*/ 895 h 8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791">
                              <a:moveTo>
                                <a:pt x="0" y="0"/>
                              </a:moveTo>
                              <a:lnTo>
                                <a:pt x="0" y="8792"/>
                              </a:lnTo>
                              <a:lnTo>
                                <a:pt x="1591" y="7925"/>
                              </a:lnTo>
                              <a:lnTo>
                                <a:pt x="1591" y="89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8" name="Freeform: Shape 10407">
                          <a:extLst>
                            <a:ext uri="{FF2B5EF4-FFF2-40B4-BE49-F238E27FC236}">
                              <a16:creationId xmlns:a16="http://schemas.microsoft.com/office/drawing/2014/main" id="{F7FB671F-337A-ACB1-C068-2DE36D91C5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003" y="2251166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09" name="Freeform: Shape 10408">
                          <a:extLst>
                            <a:ext uri="{FF2B5EF4-FFF2-40B4-BE49-F238E27FC236}">
                              <a16:creationId xmlns:a16="http://schemas.microsoft.com/office/drawing/2014/main" id="{5B9DF66F-2337-00F3-CE89-714C4B16FF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77007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0" name="Freeform: Shape 10409">
                          <a:extLst>
                            <a:ext uri="{FF2B5EF4-FFF2-40B4-BE49-F238E27FC236}">
                              <a16:creationId xmlns:a16="http://schemas.microsoft.com/office/drawing/2014/main" id="{5E7E066F-B75E-F7E3-49C6-D204B1A090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86294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1" name="Freeform: Shape 10410">
                          <a:extLst>
                            <a:ext uri="{FF2B5EF4-FFF2-40B4-BE49-F238E27FC236}">
                              <a16:creationId xmlns:a16="http://schemas.microsoft.com/office/drawing/2014/main" id="{FD580EDD-20DB-02E0-C7B1-33BBD875C8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27973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2" name="Freeform: Shape 10411">
                          <a:extLst>
                            <a:ext uri="{FF2B5EF4-FFF2-40B4-BE49-F238E27FC236}">
                              <a16:creationId xmlns:a16="http://schemas.microsoft.com/office/drawing/2014/main" id="{8C484FB5-C29E-70A9-61B7-72C688D668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37355"/>
                          <a:ext cx="1590" cy="77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05"/>
                            <a:gd name="connsiteX1" fmla="*/ 0 w 1590"/>
                            <a:gd name="connsiteY1" fmla="*/ 7706 h 7705"/>
                            <a:gd name="connsiteX2" fmla="*/ 1591 w 1590"/>
                            <a:gd name="connsiteY2" fmla="*/ 6829 h 7705"/>
                            <a:gd name="connsiteX3" fmla="*/ 1591 w 1590"/>
                            <a:gd name="connsiteY3" fmla="*/ 905 h 77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05">
                              <a:moveTo>
                                <a:pt x="0" y="0"/>
                              </a:moveTo>
                              <a:lnTo>
                                <a:pt x="0" y="770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3" name="Freeform: Shape 10412">
                          <a:extLst>
                            <a:ext uri="{FF2B5EF4-FFF2-40B4-BE49-F238E27FC236}">
                              <a16:creationId xmlns:a16="http://schemas.microsoft.com/office/drawing/2014/main" id="{92D895F0-1A6C-ED65-821F-75178F15A3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66577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4" name="Freeform: Shape 10413">
                          <a:extLst>
                            <a:ext uri="{FF2B5EF4-FFF2-40B4-BE49-F238E27FC236}">
                              <a16:creationId xmlns:a16="http://schemas.microsoft.com/office/drawing/2014/main" id="{DE29A4AF-DD11-F077-B7B6-48EE8EF098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56814"/>
                          <a:ext cx="1590" cy="8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791"/>
                            <a:gd name="connsiteX1" fmla="*/ 0 w 1590"/>
                            <a:gd name="connsiteY1" fmla="*/ 8792 h 8791"/>
                            <a:gd name="connsiteX2" fmla="*/ 1591 w 1590"/>
                            <a:gd name="connsiteY2" fmla="*/ 7925 h 8791"/>
                            <a:gd name="connsiteX3" fmla="*/ 1591 w 1590"/>
                            <a:gd name="connsiteY3" fmla="*/ 905 h 8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791">
                              <a:moveTo>
                                <a:pt x="0" y="0"/>
                              </a:moveTo>
                              <a:lnTo>
                                <a:pt x="0" y="8792"/>
                              </a:lnTo>
                              <a:lnTo>
                                <a:pt x="1591" y="7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415" name="Freeform: Shape 10414">
                          <a:extLst>
                            <a:ext uri="{FF2B5EF4-FFF2-40B4-BE49-F238E27FC236}">
                              <a16:creationId xmlns:a16="http://schemas.microsoft.com/office/drawing/2014/main" id="{D82736DF-BD5A-583B-2ABA-9C4ABE3C0A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4983" y="2246537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9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304" name="Graphic 7674">
                        <a:extLst>
                          <a:ext uri="{FF2B5EF4-FFF2-40B4-BE49-F238E27FC236}">
                            <a16:creationId xmlns:a16="http://schemas.microsoft.com/office/drawing/2014/main" id="{D93E9987-22D0-39CE-1902-16C0B5DDBE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41014" y="2237231"/>
                        <a:ext cx="15192" cy="74885"/>
                        <a:chOff x="16041014" y="2237231"/>
                        <a:chExt cx="15192" cy="74885"/>
                      </a:xfrm>
                      <a:grpFill/>
                    </p:grpSpPr>
                    <p:sp>
                      <p:nvSpPr>
                        <p:cNvPr id="10344" name="Freeform: Shape 10343">
                          <a:extLst>
                            <a:ext uri="{FF2B5EF4-FFF2-40B4-BE49-F238E27FC236}">
                              <a16:creationId xmlns:a16="http://schemas.microsoft.com/office/drawing/2014/main" id="{7D85E23B-77CC-A9F3-10CE-76CA5003BD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37231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5" name="Freeform: Shape 10344">
                          <a:extLst>
                            <a:ext uri="{FF2B5EF4-FFF2-40B4-BE49-F238E27FC236}">
                              <a16:creationId xmlns:a16="http://schemas.microsoft.com/office/drawing/2014/main" id="{5CB1AF27-5082-0803-9868-865EFBA2A3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9372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6" name="Freeform: Shape 10345">
                          <a:extLst>
                            <a:ext uri="{FF2B5EF4-FFF2-40B4-BE49-F238E27FC236}">
                              <a16:creationId xmlns:a16="http://schemas.microsoft.com/office/drawing/2014/main" id="{DA681522-90E0-7F9A-E896-CF18ECB873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9372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7" name="Freeform: Shape 10346">
                          <a:extLst>
                            <a:ext uri="{FF2B5EF4-FFF2-40B4-BE49-F238E27FC236}">
                              <a16:creationId xmlns:a16="http://schemas.microsoft.com/office/drawing/2014/main" id="{CADF1A4B-77E5-996E-49D7-CA7FA3599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30247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8" name="Freeform: Shape 10347">
                          <a:extLst>
                            <a:ext uri="{FF2B5EF4-FFF2-40B4-BE49-F238E27FC236}">
                              <a16:creationId xmlns:a16="http://schemas.microsoft.com/office/drawing/2014/main" id="{0A5032B5-99BF-35DB-B6B1-6C1210213C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8391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9" name="Freeform: Shape 10348">
                          <a:extLst>
                            <a:ext uri="{FF2B5EF4-FFF2-40B4-BE49-F238E27FC236}">
                              <a16:creationId xmlns:a16="http://schemas.microsoft.com/office/drawing/2014/main" id="{3FCCD9C1-5C0A-359A-8F00-CE44FAD4AD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73997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0" name="Freeform: Shape 10349">
                          <a:extLst>
                            <a:ext uri="{FF2B5EF4-FFF2-40B4-BE49-F238E27FC236}">
                              <a16:creationId xmlns:a16="http://schemas.microsoft.com/office/drawing/2014/main" id="{F74188D5-4A4A-914E-6A8C-9DAA0D398F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6423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1" name="Freeform: Shape 10350">
                          <a:extLst>
                            <a:ext uri="{FF2B5EF4-FFF2-40B4-BE49-F238E27FC236}">
                              <a16:creationId xmlns:a16="http://schemas.microsoft.com/office/drawing/2014/main" id="{9FB4922E-1016-640E-EE33-C8C9622692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53443"/>
                          <a:ext cx="15192" cy="9648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48"/>
                            <a:gd name="connsiteX1" fmla="*/ 15192 w 15192"/>
                            <a:gd name="connsiteY1" fmla="*/ 9649 h 9648"/>
                            <a:gd name="connsiteX2" fmla="*/ 15192 w 15192"/>
                            <a:gd name="connsiteY2" fmla="*/ 7868 h 9648"/>
                            <a:gd name="connsiteX3" fmla="*/ 1591 w 15192"/>
                            <a:gd name="connsiteY3" fmla="*/ 0 h 9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48">
                              <a:moveTo>
                                <a:pt x="0" y="876"/>
                              </a:moveTo>
                              <a:lnTo>
                                <a:pt x="15192" y="964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2" name="Freeform: Shape 10351">
                          <a:extLst>
                            <a:ext uri="{FF2B5EF4-FFF2-40B4-BE49-F238E27FC236}">
                              <a16:creationId xmlns:a16="http://schemas.microsoft.com/office/drawing/2014/main" id="{C62C635A-4EEC-1104-04CC-BD168306F3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44784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3" name="Freeform: Shape 10352">
                          <a:extLst>
                            <a:ext uri="{FF2B5EF4-FFF2-40B4-BE49-F238E27FC236}">
                              <a16:creationId xmlns:a16="http://schemas.microsoft.com/office/drawing/2014/main" id="{0B95AB6A-A2A1-BCEF-977E-04E0EA7747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54309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82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4" name="Freeform: Shape 10353">
                          <a:extLst>
                            <a:ext uri="{FF2B5EF4-FFF2-40B4-BE49-F238E27FC236}">
                              <a16:creationId xmlns:a16="http://schemas.microsoft.com/office/drawing/2014/main" id="{5C3695D3-D512-BF5E-297B-E191A178D5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84780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5" name="Freeform: Shape 10354">
                          <a:extLst>
                            <a:ext uri="{FF2B5EF4-FFF2-40B4-BE49-F238E27FC236}">
                              <a16:creationId xmlns:a16="http://schemas.microsoft.com/office/drawing/2014/main" id="{438952F6-4658-F5CD-F0A7-23318DA8EC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74864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6" name="Freeform: Shape 10355">
                          <a:extLst>
                            <a:ext uri="{FF2B5EF4-FFF2-40B4-BE49-F238E27FC236}">
                              <a16:creationId xmlns:a16="http://schemas.microsoft.com/office/drawing/2014/main" id="{A4715A66-9FE5-967B-2D6C-65874C309C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65101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7" name="Freeform: Shape 10356">
                          <a:extLst>
                            <a:ext uri="{FF2B5EF4-FFF2-40B4-BE49-F238E27FC236}">
                              <a16:creationId xmlns:a16="http://schemas.microsoft.com/office/drawing/2014/main" id="{C02BA067-5DCA-9308-58A4-9B7436C084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59939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8" name="Freeform: Shape 10357">
                          <a:extLst>
                            <a:ext uri="{FF2B5EF4-FFF2-40B4-BE49-F238E27FC236}">
                              <a16:creationId xmlns:a16="http://schemas.microsoft.com/office/drawing/2014/main" id="{A15F08A5-C7E8-FC07-B71D-BED730A021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50756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0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8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7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59" name="Freeform: Shape 10358">
                          <a:extLst>
                            <a:ext uri="{FF2B5EF4-FFF2-40B4-BE49-F238E27FC236}">
                              <a16:creationId xmlns:a16="http://schemas.microsoft.com/office/drawing/2014/main" id="{CDDFD277-9B17-52E6-A215-D035335748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41374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0" name="Freeform: Shape 10359">
                          <a:extLst>
                            <a:ext uri="{FF2B5EF4-FFF2-40B4-BE49-F238E27FC236}">
                              <a16:creationId xmlns:a16="http://schemas.microsoft.com/office/drawing/2014/main" id="{D8E4B3BE-9741-3832-3B42-A8B0B91F19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70207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1" name="Freeform: Shape 10360">
                          <a:extLst>
                            <a:ext uri="{FF2B5EF4-FFF2-40B4-BE49-F238E27FC236}">
                              <a16:creationId xmlns:a16="http://schemas.microsoft.com/office/drawing/2014/main" id="{4DD1E6EC-B729-40B2-8E16-8F6DD6E1C9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79979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2" name="Freeform: Shape 10361">
                          <a:extLst>
                            <a:ext uri="{FF2B5EF4-FFF2-40B4-BE49-F238E27FC236}">
                              <a16:creationId xmlns:a16="http://schemas.microsoft.com/office/drawing/2014/main" id="{38730142-59F9-FBE8-52D0-E82F28B877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90409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3" name="Freeform: Shape 10362">
                          <a:extLst>
                            <a:ext uri="{FF2B5EF4-FFF2-40B4-BE49-F238E27FC236}">
                              <a16:creationId xmlns:a16="http://schemas.microsoft.com/office/drawing/2014/main" id="{1099AB7B-446A-1A11-A85E-B41EE204E4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8196" y="2299696"/>
                          <a:ext cx="838" cy="8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91 h 8277"/>
                            <a:gd name="connsiteX1" fmla="*/ 0 w 838"/>
                            <a:gd name="connsiteY1" fmla="*/ 0 h 8277"/>
                            <a:gd name="connsiteX2" fmla="*/ 838 w 838"/>
                            <a:gd name="connsiteY2" fmla="*/ 486 h 8277"/>
                            <a:gd name="connsiteX3" fmla="*/ 838 w 838"/>
                            <a:gd name="connsiteY3" fmla="*/ 8277 h 8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77">
                              <a:moveTo>
                                <a:pt x="0" y="779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4" name="Freeform: Shape 10363">
                          <a:extLst>
                            <a:ext uri="{FF2B5EF4-FFF2-40B4-BE49-F238E27FC236}">
                              <a16:creationId xmlns:a16="http://schemas.microsoft.com/office/drawing/2014/main" id="{86A1DDEE-0C86-B14D-9784-BF5794E95A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45651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5" name="Freeform: Shape 10364">
                          <a:extLst>
                            <a:ext uri="{FF2B5EF4-FFF2-40B4-BE49-F238E27FC236}">
                              <a16:creationId xmlns:a16="http://schemas.microsoft.com/office/drawing/2014/main" id="{0470D8DB-B60A-104F-71C0-7B547803F7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94591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6" name="Freeform: Shape 10365">
                          <a:extLst>
                            <a:ext uri="{FF2B5EF4-FFF2-40B4-BE49-F238E27FC236}">
                              <a16:creationId xmlns:a16="http://schemas.microsoft.com/office/drawing/2014/main" id="{1CD28F7B-E33B-180A-8A28-7C47ED9AD7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90895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7" name="Freeform: Shape 10366">
                          <a:extLst>
                            <a:ext uri="{FF2B5EF4-FFF2-40B4-BE49-F238E27FC236}">
                              <a16:creationId xmlns:a16="http://schemas.microsoft.com/office/drawing/2014/main" id="{601D8662-13B6-0C62-9D32-72866E5EA4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300182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8" name="Freeform: Shape 10367">
                          <a:extLst>
                            <a:ext uri="{FF2B5EF4-FFF2-40B4-BE49-F238E27FC236}">
                              <a16:creationId xmlns:a16="http://schemas.microsoft.com/office/drawing/2014/main" id="{3C7D2BA3-4406-45C1-6DD3-BDD7C3113B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41860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69" name="Freeform: Shape 10368">
                          <a:extLst>
                            <a:ext uri="{FF2B5EF4-FFF2-40B4-BE49-F238E27FC236}">
                              <a16:creationId xmlns:a16="http://schemas.microsoft.com/office/drawing/2014/main" id="{3FE386BE-367D-BE14-D667-C5EE1AB7F2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51242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9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0" name="Freeform: Shape 10369">
                          <a:extLst>
                            <a:ext uri="{FF2B5EF4-FFF2-40B4-BE49-F238E27FC236}">
                              <a16:creationId xmlns:a16="http://schemas.microsoft.com/office/drawing/2014/main" id="{143A3852-205D-3293-EF8A-CD36F75876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80465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1" name="Freeform: Shape 10370">
                          <a:extLst>
                            <a:ext uri="{FF2B5EF4-FFF2-40B4-BE49-F238E27FC236}">
                              <a16:creationId xmlns:a16="http://schemas.microsoft.com/office/drawing/2014/main" id="{9E085271-838A-49F7-E235-9BF788291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70692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2" name="Freeform: Shape 10371">
                          <a:extLst>
                            <a:ext uri="{FF2B5EF4-FFF2-40B4-BE49-F238E27FC236}">
                              <a16:creationId xmlns:a16="http://schemas.microsoft.com/office/drawing/2014/main" id="{18BFBF92-A3F9-33D9-2D5C-CA6E4293C6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034" y="2260424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0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3" name="Freeform: Shape 10372">
                          <a:extLst>
                            <a:ext uri="{FF2B5EF4-FFF2-40B4-BE49-F238E27FC236}">
                              <a16:creationId xmlns:a16="http://schemas.microsoft.com/office/drawing/2014/main" id="{8A385D81-21B6-4B21-E033-39D7F220EB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86266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4" name="Freeform: Shape 10373">
                          <a:extLst>
                            <a:ext uri="{FF2B5EF4-FFF2-40B4-BE49-F238E27FC236}">
                              <a16:creationId xmlns:a16="http://schemas.microsoft.com/office/drawing/2014/main" id="{33B9346B-292C-FC09-7784-23E690EB57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95553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5" name="Freeform: Shape 10374">
                          <a:extLst>
                            <a:ext uri="{FF2B5EF4-FFF2-40B4-BE49-F238E27FC236}">
                              <a16:creationId xmlns:a16="http://schemas.microsoft.com/office/drawing/2014/main" id="{DF5BEA9C-70D1-2A38-9936-D4799A7230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37231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6" name="Freeform: Shape 10375">
                          <a:extLst>
                            <a:ext uri="{FF2B5EF4-FFF2-40B4-BE49-F238E27FC236}">
                              <a16:creationId xmlns:a16="http://schemas.microsoft.com/office/drawing/2014/main" id="{FBB5DB34-ED12-1C15-8063-D799F09D3C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46613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9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7" name="Freeform: Shape 10376">
                          <a:extLst>
                            <a:ext uri="{FF2B5EF4-FFF2-40B4-BE49-F238E27FC236}">
                              <a16:creationId xmlns:a16="http://schemas.microsoft.com/office/drawing/2014/main" id="{8A2D0C24-C7EB-52FD-A906-C9BA534CAD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75836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8" name="Freeform: Shape 10377">
                          <a:extLst>
                            <a:ext uri="{FF2B5EF4-FFF2-40B4-BE49-F238E27FC236}">
                              <a16:creationId xmlns:a16="http://schemas.microsoft.com/office/drawing/2014/main" id="{191ADF80-A416-9B47-021F-85FD85930E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66063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79" name="Freeform: Shape 10378">
                          <a:extLst>
                            <a:ext uri="{FF2B5EF4-FFF2-40B4-BE49-F238E27FC236}">
                              <a16:creationId xmlns:a16="http://schemas.microsoft.com/office/drawing/2014/main" id="{0C76AD9B-2E43-412B-C726-4452BE0E67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1014" y="2255795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0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305" name="Graphic 7674">
                        <a:extLst>
                          <a:ext uri="{FF2B5EF4-FFF2-40B4-BE49-F238E27FC236}">
                            <a16:creationId xmlns:a16="http://schemas.microsoft.com/office/drawing/2014/main" id="{53D54666-2FDC-4289-D1ED-B26FBCD7B02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57054" y="2246489"/>
                        <a:ext cx="15192" cy="74885"/>
                        <a:chOff x="16057054" y="2246489"/>
                        <a:chExt cx="15192" cy="74885"/>
                      </a:xfrm>
                      <a:grpFill/>
                    </p:grpSpPr>
                    <p:sp>
                      <p:nvSpPr>
                        <p:cNvPr id="10308" name="Freeform: Shape 10307">
                          <a:extLst>
                            <a:ext uri="{FF2B5EF4-FFF2-40B4-BE49-F238E27FC236}">
                              <a16:creationId xmlns:a16="http://schemas.microsoft.com/office/drawing/2014/main" id="{1D30D5AB-1CD5-BBCE-7E66-CD9F508478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46489"/>
                          <a:ext cx="15192" cy="74885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74886 h 74885"/>
                            <a:gd name="connsiteX1" fmla="*/ 0 w 15192"/>
                            <a:gd name="connsiteY1" fmla="*/ 66113 h 74885"/>
                            <a:gd name="connsiteX2" fmla="*/ 0 w 15192"/>
                            <a:gd name="connsiteY2" fmla="*/ 0 h 74885"/>
                            <a:gd name="connsiteX3" fmla="*/ 15192 w 15192"/>
                            <a:gd name="connsiteY3" fmla="*/ 8773 h 74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74885">
                              <a:moveTo>
                                <a:pt x="15192" y="74886"/>
                              </a:moveTo>
                              <a:lnTo>
                                <a:pt x="0" y="66113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09" name="Freeform: Shape 10308">
                          <a:extLst>
                            <a:ext uri="{FF2B5EF4-FFF2-40B4-BE49-F238E27FC236}">
                              <a16:creationId xmlns:a16="http://schemas.microsoft.com/office/drawing/2014/main" id="{FB14CC88-B966-A42E-95E3-29D034F18C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302982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0" name="Freeform: Shape 10309">
                          <a:extLst>
                            <a:ext uri="{FF2B5EF4-FFF2-40B4-BE49-F238E27FC236}">
                              <a16:creationId xmlns:a16="http://schemas.microsoft.com/office/drawing/2014/main" id="{18D1BDF6-325D-C09F-CAFF-ABBB9640A5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302982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1" name="Freeform: Shape 10310">
                          <a:extLst>
                            <a:ext uri="{FF2B5EF4-FFF2-40B4-BE49-F238E27FC236}">
                              <a16:creationId xmlns:a16="http://schemas.microsoft.com/office/drawing/2014/main" id="{DE51EBA5-4F41-D1CF-E9B4-09516CD28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31173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2" name="Freeform: Shape 10311">
                          <a:extLst>
                            <a:ext uri="{FF2B5EF4-FFF2-40B4-BE49-F238E27FC236}">
                              <a16:creationId xmlns:a16="http://schemas.microsoft.com/office/drawing/2014/main" id="{6EBD5A8D-2BB6-2F7A-8ADA-46498C734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93171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67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67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3" name="Freeform: Shape 10312">
                          <a:extLst>
                            <a:ext uri="{FF2B5EF4-FFF2-40B4-BE49-F238E27FC236}">
                              <a16:creationId xmlns:a16="http://schemas.microsoft.com/office/drawing/2014/main" id="{C29F9887-1948-E85C-4DD5-21C4EB0DAC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83256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4" name="Freeform: Shape 10313">
                          <a:extLst>
                            <a:ext uri="{FF2B5EF4-FFF2-40B4-BE49-F238E27FC236}">
                              <a16:creationId xmlns:a16="http://schemas.microsoft.com/office/drawing/2014/main" id="{BB071F7D-F425-5785-933B-CF04E915A7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7349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5" name="Freeform: Shape 10314">
                          <a:extLst>
                            <a:ext uri="{FF2B5EF4-FFF2-40B4-BE49-F238E27FC236}">
                              <a16:creationId xmlns:a16="http://schemas.microsoft.com/office/drawing/2014/main" id="{3ED0167C-8C49-1260-1708-19AB3B4831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62701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6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6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6" name="Freeform: Shape 10315">
                          <a:extLst>
                            <a:ext uri="{FF2B5EF4-FFF2-40B4-BE49-F238E27FC236}">
                              <a16:creationId xmlns:a16="http://schemas.microsoft.com/office/drawing/2014/main" id="{0F07737C-AA34-24E5-73C6-9C6CBAAECD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54043"/>
                          <a:ext cx="15192" cy="9639"/>
                        </a:xfrm>
                        <a:custGeom>
                          <a:avLst/>
                          <a:gdLst>
                            <a:gd name="connsiteX0" fmla="*/ 0 w 15192"/>
                            <a:gd name="connsiteY0" fmla="*/ 876 h 9639"/>
                            <a:gd name="connsiteX1" fmla="*/ 15192 w 15192"/>
                            <a:gd name="connsiteY1" fmla="*/ 9639 h 9639"/>
                            <a:gd name="connsiteX2" fmla="*/ 15192 w 15192"/>
                            <a:gd name="connsiteY2" fmla="*/ 7858 h 9639"/>
                            <a:gd name="connsiteX3" fmla="*/ 1591 w 15192"/>
                            <a:gd name="connsiteY3" fmla="*/ 0 h 9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639">
                              <a:moveTo>
                                <a:pt x="0" y="876"/>
                              </a:moveTo>
                              <a:lnTo>
                                <a:pt x="15192" y="9639"/>
                              </a:lnTo>
                              <a:lnTo>
                                <a:pt x="15192" y="7858"/>
                              </a:lnTo>
                              <a:lnTo>
                                <a:pt x="1591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7" name="Freeform: Shape 10316">
                          <a:extLst>
                            <a:ext uri="{FF2B5EF4-FFF2-40B4-BE49-F238E27FC236}">
                              <a16:creationId xmlns:a16="http://schemas.microsoft.com/office/drawing/2014/main" id="{00F8799D-D6E0-4968-6B6A-176607E151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63568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8" name="Freeform: Shape 10317">
                          <a:extLst>
                            <a:ext uri="{FF2B5EF4-FFF2-40B4-BE49-F238E27FC236}">
                              <a16:creationId xmlns:a16="http://schemas.microsoft.com/office/drawing/2014/main" id="{C4FE116D-EF65-BCCD-6C94-0479D145D9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94038"/>
                          <a:ext cx="15192" cy="10258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10258 h 10258"/>
                            <a:gd name="connsiteX1" fmla="*/ 0 w 15192"/>
                            <a:gd name="connsiteY1" fmla="*/ 1486 h 10258"/>
                            <a:gd name="connsiteX2" fmla="*/ 0 w 15192"/>
                            <a:gd name="connsiteY2" fmla="*/ 0 h 10258"/>
                            <a:gd name="connsiteX3" fmla="*/ 15192 w 15192"/>
                            <a:gd name="connsiteY3" fmla="*/ 8773 h 102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10258">
                              <a:moveTo>
                                <a:pt x="15192" y="10258"/>
                              </a:moveTo>
                              <a:lnTo>
                                <a:pt x="0" y="1486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19" name="Freeform: Shape 10318">
                          <a:extLst>
                            <a:ext uri="{FF2B5EF4-FFF2-40B4-BE49-F238E27FC236}">
                              <a16:creationId xmlns:a16="http://schemas.microsoft.com/office/drawing/2014/main" id="{CE4E4D87-3659-B66A-B624-FD2443DC42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84123"/>
                          <a:ext cx="15192" cy="974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44 h 9744"/>
                            <a:gd name="connsiteX1" fmla="*/ 0 w 15192"/>
                            <a:gd name="connsiteY1" fmla="*/ 972 h 9744"/>
                            <a:gd name="connsiteX2" fmla="*/ 0 w 15192"/>
                            <a:gd name="connsiteY2" fmla="*/ 0 h 9744"/>
                            <a:gd name="connsiteX3" fmla="*/ 15192 w 15192"/>
                            <a:gd name="connsiteY3" fmla="*/ 8773 h 97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44">
                              <a:moveTo>
                                <a:pt x="15192" y="9744"/>
                              </a:moveTo>
                              <a:lnTo>
                                <a:pt x="0" y="97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0" name="Freeform: Shape 10319">
                          <a:extLst>
                            <a:ext uri="{FF2B5EF4-FFF2-40B4-BE49-F238E27FC236}">
                              <a16:creationId xmlns:a16="http://schemas.microsoft.com/office/drawing/2014/main" id="{33BE0E4F-09AF-31DC-95E5-CBDFE82ABE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74359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1" name="Freeform: Shape 10320">
                          <a:extLst>
                            <a:ext uri="{FF2B5EF4-FFF2-40B4-BE49-F238E27FC236}">
                              <a16:creationId xmlns:a16="http://schemas.microsoft.com/office/drawing/2014/main" id="{315B840D-62FA-12B8-6F47-7AACAB3439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69197"/>
                          <a:ext cx="838" cy="979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9306 h 9791"/>
                            <a:gd name="connsiteX1" fmla="*/ 0 w 838"/>
                            <a:gd name="connsiteY1" fmla="*/ 0 h 9791"/>
                            <a:gd name="connsiteX2" fmla="*/ 838 w 838"/>
                            <a:gd name="connsiteY2" fmla="*/ 486 h 9791"/>
                            <a:gd name="connsiteX3" fmla="*/ 838 w 838"/>
                            <a:gd name="connsiteY3" fmla="*/ 9792 h 9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791">
                              <a:moveTo>
                                <a:pt x="0" y="930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79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2" name="Freeform: Shape 10321">
                          <a:extLst>
                            <a:ext uri="{FF2B5EF4-FFF2-40B4-BE49-F238E27FC236}">
                              <a16:creationId xmlns:a16="http://schemas.microsoft.com/office/drawing/2014/main" id="{EC3E8E67-11BA-D827-1EBB-FDC2D68C6F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60015"/>
                          <a:ext cx="838" cy="8181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696 h 8181"/>
                            <a:gd name="connsiteX1" fmla="*/ 0 w 838"/>
                            <a:gd name="connsiteY1" fmla="*/ 0 h 8181"/>
                            <a:gd name="connsiteX2" fmla="*/ 838 w 838"/>
                            <a:gd name="connsiteY2" fmla="*/ 486 h 8181"/>
                            <a:gd name="connsiteX3" fmla="*/ 838 w 838"/>
                            <a:gd name="connsiteY3" fmla="*/ 8182 h 8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181">
                              <a:moveTo>
                                <a:pt x="0" y="7696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1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3" name="Freeform: Shape 10322">
                          <a:extLst>
                            <a:ext uri="{FF2B5EF4-FFF2-40B4-BE49-F238E27FC236}">
                              <a16:creationId xmlns:a16="http://schemas.microsoft.com/office/drawing/2014/main" id="{48892FD6-8348-C330-FB2E-CE4EF771BE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50633"/>
                          <a:ext cx="838" cy="8905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420 h 8905"/>
                            <a:gd name="connsiteX1" fmla="*/ 0 w 838"/>
                            <a:gd name="connsiteY1" fmla="*/ 0 h 8905"/>
                            <a:gd name="connsiteX2" fmla="*/ 838 w 838"/>
                            <a:gd name="connsiteY2" fmla="*/ 486 h 8905"/>
                            <a:gd name="connsiteX3" fmla="*/ 838 w 838"/>
                            <a:gd name="connsiteY3" fmla="*/ 8906 h 8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905">
                              <a:moveTo>
                                <a:pt x="0" y="8420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9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4" name="Freeform: Shape 10323">
                          <a:extLst>
                            <a:ext uri="{FF2B5EF4-FFF2-40B4-BE49-F238E27FC236}">
                              <a16:creationId xmlns:a16="http://schemas.microsoft.com/office/drawing/2014/main" id="{FD6A5E14-6CAC-C7A3-5327-97D56EF463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79465"/>
                          <a:ext cx="838" cy="9286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801 h 9286"/>
                            <a:gd name="connsiteX1" fmla="*/ 0 w 838"/>
                            <a:gd name="connsiteY1" fmla="*/ 0 h 9286"/>
                            <a:gd name="connsiteX2" fmla="*/ 838 w 838"/>
                            <a:gd name="connsiteY2" fmla="*/ 486 h 9286"/>
                            <a:gd name="connsiteX3" fmla="*/ 838 w 838"/>
                            <a:gd name="connsiteY3" fmla="*/ 9287 h 928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286">
                              <a:moveTo>
                                <a:pt x="0" y="880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2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5" name="Freeform: Shape 10324">
                          <a:extLst>
                            <a:ext uri="{FF2B5EF4-FFF2-40B4-BE49-F238E27FC236}">
                              <a16:creationId xmlns:a16="http://schemas.microsoft.com/office/drawing/2014/main" id="{3CD586C1-4326-ED3E-5F9E-E0BE8E75B3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89237"/>
                          <a:ext cx="838" cy="9429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944 h 9429"/>
                            <a:gd name="connsiteX1" fmla="*/ 0 w 838"/>
                            <a:gd name="connsiteY1" fmla="*/ 0 h 9429"/>
                            <a:gd name="connsiteX2" fmla="*/ 838 w 838"/>
                            <a:gd name="connsiteY2" fmla="*/ 486 h 9429"/>
                            <a:gd name="connsiteX3" fmla="*/ 838 w 838"/>
                            <a:gd name="connsiteY3" fmla="*/ 9430 h 94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9429">
                              <a:moveTo>
                                <a:pt x="0" y="8944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943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6" name="Freeform: Shape 10325">
                          <a:extLst>
                            <a:ext uri="{FF2B5EF4-FFF2-40B4-BE49-F238E27FC236}">
                              <a16:creationId xmlns:a16="http://schemas.microsoft.com/office/drawing/2014/main" id="{AA98FECF-16E2-DAFE-C5FA-5CD9E1AE38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299667"/>
                          <a:ext cx="838" cy="8810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8325 h 8810"/>
                            <a:gd name="connsiteX1" fmla="*/ 0 w 838"/>
                            <a:gd name="connsiteY1" fmla="*/ 0 h 8810"/>
                            <a:gd name="connsiteX2" fmla="*/ 838 w 838"/>
                            <a:gd name="connsiteY2" fmla="*/ 486 h 8810"/>
                            <a:gd name="connsiteX3" fmla="*/ 838 w 838"/>
                            <a:gd name="connsiteY3" fmla="*/ 8811 h 8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810">
                              <a:moveTo>
                                <a:pt x="0" y="8325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8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7" name="Freeform: Shape 10326">
                          <a:extLst>
                            <a:ext uri="{FF2B5EF4-FFF2-40B4-BE49-F238E27FC236}">
                              <a16:creationId xmlns:a16="http://schemas.microsoft.com/office/drawing/2014/main" id="{82D4900D-9CD5-36B3-FA7F-A883EBE780D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4226" y="2308954"/>
                          <a:ext cx="838" cy="8277"/>
                        </a:xfrm>
                        <a:custGeom>
                          <a:avLst/>
                          <a:gdLst>
                            <a:gd name="connsiteX0" fmla="*/ 0 w 838"/>
                            <a:gd name="connsiteY0" fmla="*/ 7791 h 8277"/>
                            <a:gd name="connsiteX1" fmla="*/ 0 w 838"/>
                            <a:gd name="connsiteY1" fmla="*/ 0 h 8277"/>
                            <a:gd name="connsiteX2" fmla="*/ 838 w 838"/>
                            <a:gd name="connsiteY2" fmla="*/ 486 h 8277"/>
                            <a:gd name="connsiteX3" fmla="*/ 838 w 838"/>
                            <a:gd name="connsiteY3" fmla="*/ 8277 h 82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38" h="8277">
                              <a:moveTo>
                                <a:pt x="0" y="7791"/>
                              </a:moveTo>
                              <a:lnTo>
                                <a:pt x="0" y="0"/>
                              </a:lnTo>
                              <a:lnTo>
                                <a:pt x="838" y="486"/>
                              </a:lnTo>
                              <a:lnTo>
                                <a:pt x="838" y="827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8" name="Freeform: Shape 10327">
                          <a:extLst>
                            <a:ext uri="{FF2B5EF4-FFF2-40B4-BE49-F238E27FC236}">
                              <a16:creationId xmlns:a16="http://schemas.microsoft.com/office/drawing/2014/main" id="{BEADB6DF-30C4-3A6D-1C67-3175A99326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54909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29" name="Freeform: Shape 10328">
                          <a:extLst>
                            <a:ext uri="{FF2B5EF4-FFF2-40B4-BE49-F238E27FC236}">
                              <a16:creationId xmlns:a16="http://schemas.microsoft.com/office/drawing/2014/main" id="{5FB97996-A1DB-7F37-93B5-C538CEF21E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303849"/>
                          <a:ext cx="15192" cy="9734"/>
                        </a:xfrm>
                        <a:custGeom>
                          <a:avLst/>
                          <a:gdLst>
                            <a:gd name="connsiteX0" fmla="*/ 15192 w 15192"/>
                            <a:gd name="connsiteY0" fmla="*/ 9735 h 9734"/>
                            <a:gd name="connsiteX1" fmla="*/ 0 w 15192"/>
                            <a:gd name="connsiteY1" fmla="*/ 962 h 9734"/>
                            <a:gd name="connsiteX2" fmla="*/ 0 w 15192"/>
                            <a:gd name="connsiteY2" fmla="*/ 0 h 9734"/>
                            <a:gd name="connsiteX3" fmla="*/ 15192 w 15192"/>
                            <a:gd name="connsiteY3" fmla="*/ 8773 h 97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192" h="9734">
                              <a:moveTo>
                                <a:pt x="15192" y="9735"/>
                              </a:moveTo>
                              <a:lnTo>
                                <a:pt x="0" y="962"/>
                              </a:lnTo>
                              <a:lnTo>
                                <a:pt x="0" y="0"/>
                              </a:lnTo>
                              <a:lnTo>
                                <a:pt x="15192" y="877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0" name="Freeform: Shape 10329">
                          <a:extLst>
                            <a:ext uri="{FF2B5EF4-FFF2-40B4-BE49-F238E27FC236}">
                              <a16:creationId xmlns:a16="http://schemas.microsoft.com/office/drawing/2014/main" id="{6B04D085-A7EF-9B79-DEC1-72C9DF30CA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300153"/>
                          <a:ext cx="1600" cy="832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324"/>
                            <a:gd name="connsiteX1" fmla="*/ 0 w 1600"/>
                            <a:gd name="connsiteY1" fmla="*/ 8325 h 8324"/>
                            <a:gd name="connsiteX2" fmla="*/ 1600 w 1600"/>
                            <a:gd name="connsiteY2" fmla="*/ 7449 h 8324"/>
                            <a:gd name="connsiteX3" fmla="*/ 1600 w 160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600" y="744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1" name="Freeform: Shape 10330">
                          <a:extLst>
                            <a:ext uri="{FF2B5EF4-FFF2-40B4-BE49-F238E27FC236}">
                              <a16:creationId xmlns:a16="http://schemas.microsoft.com/office/drawing/2014/main" id="{2C910A9C-3A45-045A-700E-BF8F0E0EDE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309440"/>
                          <a:ext cx="1600" cy="779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791"/>
                            <a:gd name="connsiteX1" fmla="*/ 0 w 1600"/>
                            <a:gd name="connsiteY1" fmla="*/ 7791 h 7791"/>
                            <a:gd name="connsiteX2" fmla="*/ 1600 w 1600"/>
                            <a:gd name="connsiteY2" fmla="*/ 6915 h 7791"/>
                            <a:gd name="connsiteX3" fmla="*/ 1600 w 160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600" y="6915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2" name="Freeform: Shape 10331">
                          <a:extLst>
                            <a:ext uri="{FF2B5EF4-FFF2-40B4-BE49-F238E27FC236}">
                              <a16:creationId xmlns:a16="http://schemas.microsoft.com/office/drawing/2014/main" id="{2363E415-6000-40DF-A9EE-84497422F7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251118"/>
                          <a:ext cx="1600" cy="8420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420"/>
                            <a:gd name="connsiteX1" fmla="*/ 0 w 1600"/>
                            <a:gd name="connsiteY1" fmla="*/ 8420 h 8420"/>
                            <a:gd name="connsiteX2" fmla="*/ 1600 w 1600"/>
                            <a:gd name="connsiteY2" fmla="*/ 7544 h 8420"/>
                            <a:gd name="connsiteX3" fmla="*/ 1600 w 160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600" y="7544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3" name="Freeform: Shape 10332">
                          <a:extLst>
                            <a:ext uri="{FF2B5EF4-FFF2-40B4-BE49-F238E27FC236}">
                              <a16:creationId xmlns:a16="http://schemas.microsoft.com/office/drawing/2014/main" id="{C2F56717-9CBF-1851-0018-874F174842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260501"/>
                          <a:ext cx="1600" cy="7696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7696"/>
                            <a:gd name="connsiteX1" fmla="*/ 0 w 1600"/>
                            <a:gd name="connsiteY1" fmla="*/ 7696 h 7696"/>
                            <a:gd name="connsiteX2" fmla="*/ 1600 w 1600"/>
                            <a:gd name="connsiteY2" fmla="*/ 6829 h 7696"/>
                            <a:gd name="connsiteX3" fmla="*/ 1600 w 160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600" y="6829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4" name="Freeform: Shape 10333">
                          <a:extLst>
                            <a:ext uri="{FF2B5EF4-FFF2-40B4-BE49-F238E27FC236}">
                              <a16:creationId xmlns:a16="http://schemas.microsoft.com/office/drawing/2014/main" id="{0C758BE1-08E6-C183-1009-B11F0E1987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289723"/>
                          <a:ext cx="1600" cy="8944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944"/>
                            <a:gd name="connsiteX1" fmla="*/ 0 w 1600"/>
                            <a:gd name="connsiteY1" fmla="*/ 8944 h 8944"/>
                            <a:gd name="connsiteX2" fmla="*/ 1600 w 1600"/>
                            <a:gd name="connsiteY2" fmla="*/ 8068 h 8944"/>
                            <a:gd name="connsiteX3" fmla="*/ 1600 w 160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600" y="8068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5" name="Freeform: Shape 10334">
                          <a:extLst>
                            <a:ext uri="{FF2B5EF4-FFF2-40B4-BE49-F238E27FC236}">
                              <a16:creationId xmlns:a16="http://schemas.microsoft.com/office/drawing/2014/main" id="{2AE13F18-8434-8548-A170-EFA4187759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279951"/>
                          <a:ext cx="1600" cy="8801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8801"/>
                            <a:gd name="connsiteX1" fmla="*/ 0 w 1600"/>
                            <a:gd name="connsiteY1" fmla="*/ 8801 h 8801"/>
                            <a:gd name="connsiteX2" fmla="*/ 1600 w 1600"/>
                            <a:gd name="connsiteY2" fmla="*/ 7934 h 8801"/>
                            <a:gd name="connsiteX3" fmla="*/ 1600 w 160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600" y="7934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6" name="Freeform: Shape 10335">
                          <a:extLst>
                            <a:ext uri="{FF2B5EF4-FFF2-40B4-BE49-F238E27FC236}">
                              <a16:creationId xmlns:a16="http://schemas.microsoft.com/office/drawing/2014/main" id="{1AB41B33-1B43-6245-E101-E27B8DD9FE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5064" y="2269683"/>
                          <a:ext cx="1600" cy="9305"/>
                        </a:xfrm>
                        <a:custGeom>
                          <a:avLst/>
                          <a:gdLst>
                            <a:gd name="connsiteX0" fmla="*/ 0 w 1600"/>
                            <a:gd name="connsiteY0" fmla="*/ 0 h 9305"/>
                            <a:gd name="connsiteX1" fmla="*/ 0 w 1600"/>
                            <a:gd name="connsiteY1" fmla="*/ 9306 h 9305"/>
                            <a:gd name="connsiteX2" fmla="*/ 1600 w 1600"/>
                            <a:gd name="connsiteY2" fmla="*/ 8430 h 9305"/>
                            <a:gd name="connsiteX3" fmla="*/ 1600 w 160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0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600" y="8430"/>
                              </a:lnTo>
                              <a:lnTo>
                                <a:pt x="1600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7" name="Freeform: Shape 10336">
                          <a:extLst>
                            <a:ext uri="{FF2B5EF4-FFF2-40B4-BE49-F238E27FC236}">
                              <a16:creationId xmlns:a16="http://schemas.microsoft.com/office/drawing/2014/main" id="{63BE7095-69C7-B6E4-13F5-E9262E768F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95524"/>
                          <a:ext cx="1590" cy="832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324"/>
                            <a:gd name="connsiteX1" fmla="*/ 0 w 1590"/>
                            <a:gd name="connsiteY1" fmla="*/ 8325 h 8324"/>
                            <a:gd name="connsiteX2" fmla="*/ 1591 w 1590"/>
                            <a:gd name="connsiteY2" fmla="*/ 7449 h 8324"/>
                            <a:gd name="connsiteX3" fmla="*/ 1591 w 1590"/>
                            <a:gd name="connsiteY3" fmla="*/ 905 h 83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324">
                              <a:moveTo>
                                <a:pt x="0" y="0"/>
                              </a:moveTo>
                              <a:lnTo>
                                <a:pt x="0" y="8325"/>
                              </a:lnTo>
                              <a:lnTo>
                                <a:pt x="1591" y="744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8" name="Freeform: Shape 10337">
                          <a:extLst>
                            <a:ext uri="{FF2B5EF4-FFF2-40B4-BE49-F238E27FC236}">
                              <a16:creationId xmlns:a16="http://schemas.microsoft.com/office/drawing/2014/main" id="{E3358060-66E9-79D2-9E01-BDC9D26867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304811"/>
                          <a:ext cx="1590" cy="779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791"/>
                            <a:gd name="connsiteX1" fmla="*/ 0 w 1590"/>
                            <a:gd name="connsiteY1" fmla="*/ 7791 h 7791"/>
                            <a:gd name="connsiteX2" fmla="*/ 1591 w 1590"/>
                            <a:gd name="connsiteY2" fmla="*/ 6925 h 7791"/>
                            <a:gd name="connsiteX3" fmla="*/ 1591 w 1590"/>
                            <a:gd name="connsiteY3" fmla="*/ 905 h 77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791">
                              <a:moveTo>
                                <a:pt x="0" y="0"/>
                              </a:moveTo>
                              <a:lnTo>
                                <a:pt x="0" y="7791"/>
                              </a:lnTo>
                              <a:lnTo>
                                <a:pt x="1591" y="6925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39" name="Freeform: Shape 10338">
                          <a:extLst>
                            <a:ext uri="{FF2B5EF4-FFF2-40B4-BE49-F238E27FC236}">
                              <a16:creationId xmlns:a16="http://schemas.microsoft.com/office/drawing/2014/main" id="{5F5F24B1-F529-25DA-4B6F-BA59104794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46489"/>
                          <a:ext cx="1590" cy="8420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420"/>
                            <a:gd name="connsiteX1" fmla="*/ 0 w 1590"/>
                            <a:gd name="connsiteY1" fmla="*/ 8420 h 8420"/>
                            <a:gd name="connsiteX2" fmla="*/ 1591 w 1590"/>
                            <a:gd name="connsiteY2" fmla="*/ 7544 h 8420"/>
                            <a:gd name="connsiteX3" fmla="*/ 1591 w 1590"/>
                            <a:gd name="connsiteY3" fmla="*/ 905 h 8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420">
                              <a:moveTo>
                                <a:pt x="0" y="0"/>
                              </a:moveTo>
                              <a:lnTo>
                                <a:pt x="0" y="8420"/>
                              </a:lnTo>
                              <a:lnTo>
                                <a:pt x="1591" y="754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0" name="Freeform: Shape 10339">
                          <a:extLst>
                            <a:ext uri="{FF2B5EF4-FFF2-40B4-BE49-F238E27FC236}">
                              <a16:creationId xmlns:a16="http://schemas.microsoft.com/office/drawing/2014/main" id="{55B1C147-A1B7-5791-E248-5A548F4A39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55871"/>
                          <a:ext cx="1590" cy="7696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7696"/>
                            <a:gd name="connsiteX1" fmla="*/ 0 w 1590"/>
                            <a:gd name="connsiteY1" fmla="*/ 7696 h 7696"/>
                            <a:gd name="connsiteX2" fmla="*/ 1591 w 1590"/>
                            <a:gd name="connsiteY2" fmla="*/ 6829 h 7696"/>
                            <a:gd name="connsiteX3" fmla="*/ 1591 w 1590"/>
                            <a:gd name="connsiteY3" fmla="*/ 905 h 7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7696">
                              <a:moveTo>
                                <a:pt x="0" y="0"/>
                              </a:moveTo>
                              <a:lnTo>
                                <a:pt x="0" y="7696"/>
                              </a:lnTo>
                              <a:lnTo>
                                <a:pt x="1591" y="6829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1" name="Freeform: Shape 10340">
                          <a:extLst>
                            <a:ext uri="{FF2B5EF4-FFF2-40B4-BE49-F238E27FC236}">
                              <a16:creationId xmlns:a16="http://schemas.microsoft.com/office/drawing/2014/main" id="{06AC1CE4-9D42-4973-A278-58B1D49542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85094"/>
                          <a:ext cx="1590" cy="8944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944"/>
                            <a:gd name="connsiteX1" fmla="*/ 0 w 1590"/>
                            <a:gd name="connsiteY1" fmla="*/ 8944 h 8944"/>
                            <a:gd name="connsiteX2" fmla="*/ 1591 w 1590"/>
                            <a:gd name="connsiteY2" fmla="*/ 8068 h 8944"/>
                            <a:gd name="connsiteX3" fmla="*/ 1591 w 1590"/>
                            <a:gd name="connsiteY3" fmla="*/ 905 h 89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944">
                              <a:moveTo>
                                <a:pt x="0" y="0"/>
                              </a:moveTo>
                              <a:lnTo>
                                <a:pt x="0" y="8944"/>
                              </a:lnTo>
                              <a:lnTo>
                                <a:pt x="1591" y="8068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2" name="Freeform: Shape 10341">
                          <a:extLst>
                            <a:ext uri="{FF2B5EF4-FFF2-40B4-BE49-F238E27FC236}">
                              <a16:creationId xmlns:a16="http://schemas.microsoft.com/office/drawing/2014/main" id="{2D795ED9-504F-73BF-4BF6-507C1B3A6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75321"/>
                          <a:ext cx="1590" cy="8801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8801"/>
                            <a:gd name="connsiteX1" fmla="*/ 0 w 1590"/>
                            <a:gd name="connsiteY1" fmla="*/ 8801 h 8801"/>
                            <a:gd name="connsiteX2" fmla="*/ 1591 w 1590"/>
                            <a:gd name="connsiteY2" fmla="*/ 7934 h 8801"/>
                            <a:gd name="connsiteX3" fmla="*/ 1591 w 1590"/>
                            <a:gd name="connsiteY3" fmla="*/ 905 h 880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8801">
                              <a:moveTo>
                                <a:pt x="0" y="0"/>
                              </a:moveTo>
                              <a:lnTo>
                                <a:pt x="0" y="8801"/>
                              </a:lnTo>
                              <a:lnTo>
                                <a:pt x="1591" y="7934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343" name="Freeform: Shape 10342">
                          <a:extLst>
                            <a:ext uri="{FF2B5EF4-FFF2-40B4-BE49-F238E27FC236}">
                              <a16:creationId xmlns:a16="http://schemas.microsoft.com/office/drawing/2014/main" id="{FD9AD30A-68B6-538B-0E59-7C6AE4D8AD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7054" y="2265054"/>
                          <a:ext cx="1590" cy="9305"/>
                        </a:xfrm>
                        <a:custGeom>
                          <a:avLst/>
                          <a:gdLst>
                            <a:gd name="connsiteX0" fmla="*/ 0 w 1590"/>
                            <a:gd name="connsiteY0" fmla="*/ 0 h 9305"/>
                            <a:gd name="connsiteX1" fmla="*/ 0 w 1590"/>
                            <a:gd name="connsiteY1" fmla="*/ 9306 h 9305"/>
                            <a:gd name="connsiteX2" fmla="*/ 1591 w 1590"/>
                            <a:gd name="connsiteY2" fmla="*/ 8430 h 9305"/>
                            <a:gd name="connsiteX3" fmla="*/ 1591 w 1590"/>
                            <a:gd name="connsiteY3" fmla="*/ 905 h 93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590" h="9305">
                              <a:moveTo>
                                <a:pt x="0" y="0"/>
                              </a:moveTo>
                              <a:lnTo>
                                <a:pt x="0" y="9306"/>
                              </a:lnTo>
                              <a:lnTo>
                                <a:pt x="1591" y="8430"/>
                              </a:lnTo>
                              <a:lnTo>
                                <a:pt x="1591" y="90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306" name="Freeform: Shape 10305">
                        <a:extLst>
                          <a:ext uri="{FF2B5EF4-FFF2-40B4-BE49-F238E27FC236}">
                            <a16:creationId xmlns:a16="http://schemas.microsoft.com/office/drawing/2014/main" id="{D5BD1040-8DA0-DB62-A6EC-48DBFB7E3C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6465" y="2281275"/>
                        <a:ext cx="77266" cy="46329"/>
                      </a:xfrm>
                      <a:custGeom>
                        <a:avLst/>
                        <a:gdLst>
                          <a:gd name="connsiteX0" fmla="*/ 77267 w 77266"/>
                          <a:gd name="connsiteY0" fmla="*/ 42891 h 46329"/>
                          <a:gd name="connsiteX1" fmla="*/ 2981 w 77266"/>
                          <a:gd name="connsiteY1" fmla="*/ 0 h 46329"/>
                          <a:gd name="connsiteX2" fmla="*/ 0 w 77266"/>
                          <a:gd name="connsiteY2" fmla="*/ 1715 h 46329"/>
                          <a:gd name="connsiteX3" fmla="*/ 77267 w 77266"/>
                          <a:gd name="connsiteY3" fmla="*/ 46330 h 46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266" h="46329">
                            <a:moveTo>
                              <a:pt x="77267" y="42891"/>
                            </a:moveTo>
                            <a:lnTo>
                              <a:pt x="2981" y="0"/>
                            </a:lnTo>
                            <a:lnTo>
                              <a:pt x="0" y="1715"/>
                            </a:lnTo>
                            <a:lnTo>
                              <a:pt x="77267" y="463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307" name="Freeform: Shape 10306">
                        <a:extLst>
                          <a:ext uri="{FF2B5EF4-FFF2-40B4-BE49-F238E27FC236}">
                            <a16:creationId xmlns:a16="http://schemas.microsoft.com/office/drawing/2014/main" id="{7BB87D70-296A-586C-8859-5C139CA1D9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996465" y="2209580"/>
                        <a:ext cx="2981" cy="73409"/>
                      </a:xfrm>
                      <a:custGeom>
                        <a:avLst/>
                        <a:gdLst>
                          <a:gd name="connsiteX0" fmla="*/ 0 w 2981"/>
                          <a:gd name="connsiteY0" fmla="*/ 73409 h 73409"/>
                          <a:gd name="connsiteX1" fmla="*/ 2981 w 2981"/>
                          <a:gd name="connsiteY1" fmla="*/ 71695 h 73409"/>
                          <a:gd name="connsiteX2" fmla="*/ 2981 w 2981"/>
                          <a:gd name="connsiteY2" fmla="*/ 1724 h 73409"/>
                          <a:gd name="connsiteX3" fmla="*/ 0 w 2981"/>
                          <a:gd name="connsiteY3" fmla="*/ 0 h 73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981" h="73409">
                            <a:moveTo>
                              <a:pt x="0" y="73409"/>
                            </a:moveTo>
                            <a:lnTo>
                              <a:pt x="2981" y="71695"/>
                            </a:lnTo>
                            <a:lnTo>
                              <a:pt x="2981" y="1724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11" name="Graphic 7674">
                    <a:extLst>
                      <a:ext uri="{FF2B5EF4-FFF2-40B4-BE49-F238E27FC236}">
                        <a16:creationId xmlns:a16="http://schemas.microsoft.com/office/drawing/2014/main" id="{A2AB9165-067E-1198-843F-49CC5104F9E3}"/>
                      </a:ext>
                    </a:extLst>
                  </p:cNvPr>
                  <p:cNvGrpSpPr/>
                  <p:nvPr/>
                </p:nvGrpSpPr>
                <p:grpSpPr>
                  <a:xfrm>
                    <a:off x="1439976" y="3412073"/>
                    <a:ext cx="717337" cy="259775"/>
                    <a:chOff x="16245963" y="1971722"/>
                    <a:chExt cx="798032" cy="288997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244" name="Graphic 7674">
                      <a:extLst>
                        <a:ext uri="{FF2B5EF4-FFF2-40B4-BE49-F238E27FC236}">
                          <a16:creationId xmlns:a16="http://schemas.microsoft.com/office/drawing/2014/main" id="{E1BB7A51-634E-EAB5-7E84-8A99178A19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45963" y="1971722"/>
                      <a:ext cx="798032" cy="288997"/>
                      <a:chOff x="16245963" y="1971722"/>
                      <a:chExt cx="798032" cy="288997"/>
                    </a:xfrm>
                    <a:grpFill/>
                  </p:grpSpPr>
                  <p:sp>
                    <p:nvSpPr>
                      <p:cNvPr id="10266" name="Freeform: Shape 10265">
                        <a:extLst>
                          <a:ext uri="{FF2B5EF4-FFF2-40B4-BE49-F238E27FC236}">
                            <a16:creationId xmlns:a16="http://schemas.microsoft.com/office/drawing/2014/main" id="{BDC506D2-1AF8-077A-102D-B32B40BBA4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32960" y="1982247"/>
                        <a:ext cx="150695" cy="111309"/>
                      </a:xfrm>
                      <a:custGeom>
                        <a:avLst/>
                        <a:gdLst>
                          <a:gd name="connsiteX0" fmla="*/ 0 w 150695"/>
                          <a:gd name="connsiteY0" fmla="*/ 59141 h 111309"/>
                          <a:gd name="connsiteX1" fmla="*/ 90354 w 150695"/>
                          <a:gd name="connsiteY1" fmla="*/ 111309 h 111309"/>
                          <a:gd name="connsiteX2" fmla="*/ 150695 w 150695"/>
                          <a:gd name="connsiteY2" fmla="*/ 52168 h 111309"/>
                          <a:gd name="connsiteX3" fmla="*/ 60341 w 150695"/>
                          <a:gd name="connsiteY3" fmla="*/ 0 h 1113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0695" h="111309">
                            <a:moveTo>
                              <a:pt x="0" y="59141"/>
                            </a:moveTo>
                            <a:lnTo>
                              <a:pt x="90354" y="111309"/>
                            </a:lnTo>
                            <a:lnTo>
                              <a:pt x="150695" y="52168"/>
                            </a:lnTo>
                            <a:lnTo>
                              <a:pt x="60341" y="0"/>
                            </a:ln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67" name="Freeform: Shape 10266">
                        <a:extLst>
                          <a:ext uri="{FF2B5EF4-FFF2-40B4-BE49-F238E27FC236}">
                            <a16:creationId xmlns:a16="http://schemas.microsoft.com/office/drawing/2014/main" id="{F31EA0B7-AE22-CC4A-25C4-802D568A0A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3301" y="1971722"/>
                        <a:ext cx="150694" cy="62693"/>
                      </a:xfrm>
                      <a:custGeom>
                        <a:avLst/>
                        <a:gdLst>
                          <a:gd name="connsiteX0" fmla="*/ 60331 w 150694"/>
                          <a:gd name="connsiteY0" fmla="*/ 0 h 62693"/>
                          <a:gd name="connsiteX1" fmla="*/ 150695 w 150694"/>
                          <a:gd name="connsiteY1" fmla="*/ 52159 h 62693"/>
                          <a:gd name="connsiteX2" fmla="*/ 90354 w 150694"/>
                          <a:gd name="connsiteY2" fmla="*/ 62693 h 62693"/>
                          <a:gd name="connsiteX3" fmla="*/ 0 w 150694"/>
                          <a:gd name="connsiteY3" fmla="*/ 10525 h 62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50694" h="62693">
                            <a:moveTo>
                              <a:pt x="60331" y="0"/>
                            </a:moveTo>
                            <a:lnTo>
                              <a:pt x="150695" y="52159"/>
                            </a:lnTo>
                            <a:lnTo>
                              <a:pt x="90354" y="62693"/>
                            </a:lnTo>
                            <a:lnTo>
                              <a:pt x="0" y="10525"/>
                            </a:ln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68" name="Freeform: Shape 10267">
                        <a:extLst>
                          <a:ext uri="{FF2B5EF4-FFF2-40B4-BE49-F238E27FC236}">
                            <a16:creationId xmlns:a16="http://schemas.microsoft.com/office/drawing/2014/main" id="{7D981210-2247-D92F-586C-B3FE15EA98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5963" y="2172480"/>
                        <a:ext cx="90363" cy="88239"/>
                      </a:xfrm>
                      <a:custGeom>
                        <a:avLst/>
                        <a:gdLst>
                          <a:gd name="connsiteX0" fmla="*/ 90364 w 90363"/>
                          <a:gd name="connsiteY0" fmla="*/ 88240 h 88239"/>
                          <a:gd name="connsiteX1" fmla="*/ 90364 w 90363"/>
                          <a:gd name="connsiteY1" fmla="*/ 52168 h 88239"/>
                          <a:gd name="connsiteX2" fmla="*/ 0 w 90363"/>
                          <a:gd name="connsiteY2" fmla="*/ 0 h 88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363" h="88239">
                            <a:moveTo>
                              <a:pt x="90364" y="88240"/>
                            </a:moveTo>
                            <a:lnTo>
                              <a:pt x="90364" y="5216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0269" name="Graphic 7674">
                        <a:extLst>
                          <a:ext uri="{FF2B5EF4-FFF2-40B4-BE49-F238E27FC236}">
                            <a16:creationId xmlns:a16="http://schemas.microsoft.com/office/drawing/2014/main" id="{753AC4E9-8181-9BC2-2120-8020A12AD92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248145" y="2173718"/>
                        <a:ext cx="82686" cy="81695"/>
                        <a:chOff x="16248145" y="2173718"/>
                        <a:chExt cx="82686" cy="81695"/>
                      </a:xfrm>
                      <a:grpFill/>
                    </p:grpSpPr>
                    <p:grpSp>
                      <p:nvGrpSpPr>
                        <p:cNvPr id="10271" name="Graphic 7674">
                          <a:extLst>
                            <a:ext uri="{FF2B5EF4-FFF2-40B4-BE49-F238E27FC236}">
                              <a16:creationId xmlns:a16="http://schemas.microsoft.com/office/drawing/2014/main" id="{922F5FFC-E512-DB15-7BDF-9AAE2F165B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48145" y="2173718"/>
                          <a:ext cx="3381" cy="4152"/>
                          <a:chOff x="16248145" y="2173718"/>
                          <a:chExt cx="3381" cy="4152"/>
                        </a:xfrm>
                        <a:grpFill/>
                      </p:grpSpPr>
                      <p:sp>
                        <p:nvSpPr>
                          <p:cNvPr id="10296" name="Freeform: Shape 10295">
                            <a:extLst>
                              <a:ext uri="{FF2B5EF4-FFF2-40B4-BE49-F238E27FC236}">
                                <a16:creationId xmlns:a16="http://schemas.microsoft.com/office/drawing/2014/main" id="{AF9A751A-02BD-D435-613C-1F3676724E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48145" y="2173718"/>
                            <a:ext cx="2305" cy="3152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91 h 3152"/>
                              <a:gd name="connsiteX1" fmla="*/ 2305 w 2305"/>
                              <a:gd name="connsiteY1" fmla="*/ 3153 h 3152"/>
                              <a:gd name="connsiteX2" fmla="*/ 1153 w 2305"/>
                              <a:gd name="connsiteY2" fmla="*/ 2000 h 3152"/>
                              <a:gd name="connsiteX3" fmla="*/ 0 w 2305"/>
                              <a:gd name="connsiteY3" fmla="*/ 848 h 3152"/>
                              <a:gd name="connsiteX4" fmla="*/ 0 w 2305"/>
                              <a:gd name="connsiteY4" fmla="*/ 0 h 3152"/>
                              <a:gd name="connsiteX5" fmla="*/ 1153 w 2305"/>
                              <a:gd name="connsiteY5" fmla="*/ 695 h 315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3152">
                                <a:moveTo>
                                  <a:pt x="2305" y="1391"/>
                                </a:moveTo>
                                <a:lnTo>
                                  <a:pt x="2305" y="3153"/>
                                </a:lnTo>
                                <a:lnTo>
                                  <a:pt x="1153" y="2000"/>
                                </a:lnTo>
                                <a:lnTo>
                                  <a:pt x="0" y="848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97" name="Freeform: Shape 10296">
                            <a:extLst>
                              <a:ext uri="{FF2B5EF4-FFF2-40B4-BE49-F238E27FC236}">
                                <a16:creationId xmlns:a16="http://schemas.microsoft.com/office/drawing/2014/main" id="{1CE092FD-B647-A93F-1DA0-F753A9E557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49297" y="2174414"/>
                            <a:ext cx="2228" cy="3457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3457"/>
                              <a:gd name="connsiteX1" fmla="*/ 2229 w 2228"/>
                              <a:gd name="connsiteY1" fmla="*/ 3458 h 3457"/>
                              <a:gd name="connsiteX2" fmla="*/ 1153 w 2228"/>
                              <a:gd name="connsiteY2" fmla="*/ 2457 h 3457"/>
                              <a:gd name="connsiteX3" fmla="*/ 0 w 2228"/>
                              <a:gd name="connsiteY3" fmla="*/ 1305 h 3457"/>
                              <a:gd name="connsiteX4" fmla="*/ 0 w 2228"/>
                              <a:gd name="connsiteY4" fmla="*/ 0 h 3457"/>
                              <a:gd name="connsiteX5" fmla="*/ 1153 w 2228"/>
                              <a:gd name="connsiteY5" fmla="*/ 695 h 345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457">
                                <a:moveTo>
                                  <a:pt x="2229" y="1305"/>
                                </a:moveTo>
                                <a:lnTo>
                                  <a:pt x="2229" y="3458"/>
                                </a:lnTo>
                                <a:lnTo>
                                  <a:pt x="1153" y="2457"/>
                                </a:lnTo>
                                <a:lnTo>
                                  <a:pt x="0" y="1305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2" name="Graphic 7674">
                          <a:extLst>
                            <a:ext uri="{FF2B5EF4-FFF2-40B4-BE49-F238E27FC236}">
                              <a16:creationId xmlns:a16="http://schemas.microsoft.com/office/drawing/2014/main" id="{6624FB68-5F17-8FFE-50C9-C0650A9008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58060" y="2179490"/>
                          <a:ext cx="3381" cy="8067"/>
                          <a:chOff x="16258060" y="2179490"/>
                          <a:chExt cx="3381" cy="8067"/>
                        </a:xfrm>
                        <a:grpFill/>
                      </p:grpSpPr>
                      <p:sp>
                        <p:nvSpPr>
                          <p:cNvPr id="10294" name="Freeform: Shape 10293">
                            <a:extLst>
                              <a:ext uri="{FF2B5EF4-FFF2-40B4-BE49-F238E27FC236}">
                                <a16:creationId xmlns:a16="http://schemas.microsoft.com/office/drawing/2014/main" id="{D2A456EC-DEF7-E3BA-3551-2AB86A53EFF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58060" y="2179490"/>
                            <a:ext cx="2305" cy="7067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05 h 7067"/>
                              <a:gd name="connsiteX1" fmla="*/ 2305 w 2305"/>
                              <a:gd name="connsiteY1" fmla="*/ 7068 h 7067"/>
                              <a:gd name="connsiteX2" fmla="*/ 0 w 2305"/>
                              <a:gd name="connsiteY2" fmla="*/ 4763 h 7067"/>
                              <a:gd name="connsiteX3" fmla="*/ 0 w 2305"/>
                              <a:gd name="connsiteY3" fmla="*/ 0 h 7067"/>
                              <a:gd name="connsiteX4" fmla="*/ 1153 w 2305"/>
                              <a:gd name="connsiteY4" fmla="*/ 610 h 70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305" h="7067">
                                <a:moveTo>
                                  <a:pt x="2305" y="1305"/>
                                </a:moveTo>
                                <a:lnTo>
                                  <a:pt x="2305" y="7068"/>
                                </a:lnTo>
                                <a:lnTo>
                                  <a:pt x="0" y="4763"/>
                                </a:lnTo>
                                <a:lnTo>
                                  <a:pt x="0" y="0"/>
                                </a:lnTo>
                                <a:lnTo>
                                  <a:pt x="1153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95" name="Freeform: Shape 10294">
                            <a:extLst>
                              <a:ext uri="{FF2B5EF4-FFF2-40B4-BE49-F238E27FC236}">
                                <a16:creationId xmlns:a16="http://schemas.microsoft.com/office/drawing/2014/main" id="{B92A49A5-7DD1-CC02-C56B-638434EC7EB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59212" y="2180100"/>
                            <a:ext cx="2228" cy="7458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7458"/>
                              <a:gd name="connsiteX1" fmla="*/ 2229 w 2228"/>
                              <a:gd name="connsiteY1" fmla="*/ 7458 h 7458"/>
                              <a:gd name="connsiteX2" fmla="*/ 1153 w 2228"/>
                              <a:gd name="connsiteY2" fmla="*/ 6458 h 7458"/>
                              <a:gd name="connsiteX3" fmla="*/ 0 w 2228"/>
                              <a:gd name="connsiteY3" fmla="*/ 5305 h 7458"/>
                              <a:gd name="connsiteX4" fmla="*/ 0 w 2228"/>
                              <a:gd name="connsiteY4" fmla="*/ 0 h 7458"/>
                              <a:gd name="connsiteX5" fmla="*/ 1153 w 2228"/>
                              <a:gd name="connsiteY5" fmla="*/ 695 h 74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7458">
                                <a:moveTo>
                                  <a:pt x="2229" y="1305"/>
                                </a:moveTo>
                                <a:lnTo>
                                  <a:pt x="2229" y="7458"/>
                                </a:lnTo>
                                <a:lnTo>
                                  <a:pt x="1153" y="6458"/>
                                </a:lnTo>
                                <a:lnTo>
                                  <a:pt x="0" y="5305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3" name="Graphic 7674">
                          <a:extLst>
                            <a:ext uri="{FF2B5EF4-FFF2-40B4-BE49-F238E27FC236}">
                              <a16:creationId xmlns:a16="http://schemas.microsoft.com/office/drawing/2014/main" id="{10825529-FF08-EB32-DB5D-88E73B5334A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67966" y="2185177"/>
                          <a:ext cx="3381" cy="12058"/>
                          <a:chOff x="16267966" y="2185177"/>
                          <a:chExt cx="3381" cy="12058"/>
                        </a:xfrm>
                        <a:grpFill/>
                      </p:grpSpPr>
                      <p:sp>
                        <p:nvSpPr>
                          <p:cNvPr id="10292" name="Freeform: Shape 10291">
                            <a:extLst>
                              <a:ext uri="{FF2B5EF4-FFF2-40B4-BE49-F238E27FC236}">
                                <a16:creationId xmlns:a16="http://schemas.microsoft.com/office/drawing/2014/main" id="{1D31AE18-4539-428F-88A2-D5C98C37884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67966" y="2185177"/>
                            <a:ext cx="2305" cy="11058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81 h 11058"/>
                              <a:gd name="connsiteX1" fmla="*/ 2305 w 2305"/>
                              <a:gd name="connsiteY1" fmla="*/ 11059 h 11058"/>
                              <a:gd name="connsiteX2" fmla="*/ 1153 w 2305"/>
                              <a:gd name="connsiteY2" fmla="*/ 9906 h 11058"/>
                              <a:gd name="connsiteX3" fmla="*/ 0 w 2305"/>
                              <a:gd name="connsiteY3" fmla="*/ 8753 h 11058"/>
                              <a:gd name="connsiteX4" fmla="*/ 0 w 2305"/>
                              <a:gd name="connsiteY4" fmla="*/ 0 h 11058"/>
                              <a:gd name="connsiteX5" fmla="*/ 1153 w 2305"/>
                              <a:gd name="connsiteY5" fmla="*/ 686 h 110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11058">
                                <a:moveTo>
                                  <a:pt x="2305" y="1381"/>
                                </a:moveTo>
                                <a:lnTo>
                                  <a:pt x="2305" y="11059"/>
                                </a:lnTo>
                                <a:lnTo>
                                  <a:pt x="1153" y="9906"/>
                                </a:lnTo>
                                <a:lnTo>
                                  <a:pt x="0" y="8753"/>
                                </a:lnTo>
                                <a:lnTo>
                                  <a:pt x="0" y="0"/>
                                </a:lnTo>
                                <a:lnTo>
                                  <a:pt x="1153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93" name="Freeform: Shape 10292">
                            <a:extLst>
                              <a:ext uri="{FF2B5EF4-FFF2-40B4-BE49-F238E27FC236}">
                                <a16:creationId xmlns:a16="http://schemas.microsoft.com/office/drawing/2014/main" id="{5D62337E-C048-DC07-6FF8-91EA6EB95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69119" y="2185863"/>
                            <a:ext cx="2228" cy="11372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11372"/>
                              <a:gd name="connsiteX1" fmla="*/ 2229 w 2228"/>
                              <a:gd name="connsiteY1" fmla="*/ 11373 h 11372"/>
                              <a:gd name="connsiteX2" fmla="*/ 1153 w 2228"/>
                              <a:gd name="connsiteY2" fmla="*/ 10373 h 11372"/>
                              <a:gd name="connsiteX3" fmla="*/ 0 w 2228"/>
                              <a:gd name="connsiteY3" fmla="*/ 9220 h 11372"/>
                              <a:gd name="connsiteX4" fmla="*/ 0 w 2228"/>
                              <a:gd name="connsiteY4" fmla="*/ 0 h 11372"/>
                              <a:gd name="connsiteX5" fmla="*/ 1153 w 2228"/>
                              <a:gd name="connsiteY5" fmla="*/ 695 h 113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11372">
                                <a:moveTo>
                                  <a:pt x="2229" y="1305"/>
                                </a:moveTo>
                                <a:lnTo>
                                  <a:pt x="2229" y="11373"/>
                                </a:lnTo>
                                <a:lnTo>
                                  <a:pt x="1153" y="10373"/>
                                </a:lnTo>
                                <a:lnTo>
                                  <a:pt x="0" y="9220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4" name="Graphic 7674">
                          <a:extLst>
                            <a:ext uri="{FF2B5EF4-FFF2-40B4-BE49-F238E27FC236}">
                              <a16:creationId xmlns:a16="http://schemas.microsoft.com/office/drawing/2014/main" id="{A4EC162C-81DC-7B8A-B9C5-7785F5DA737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77881" y="2190940"/>
                          <a:ext cx="3381" cy="15982"/>
                          <a:chOff x="16277881" y="2190940"/>
                          <a:chExt cx="3381" cy="15982"/>
                        </a:xfrm>
                        <a:grpFill/>
                      </p:grpSpPr>
                      <p:sp>
                        <p:nvSpPr>
                          <p:cNvPr id="10290" name="Freeform: Shape 10289">
                            <a:extLst>
                              <a:ext uri="{FF2B5EF4-FFF2-40B4-BE49-F238E27FC236}">
                                <a16:creationId xmlns:a16="http://schemas.microsoft.com/office/drawing/2014/main" id="{940FB244-DC23-5604-67EC-2816F694D6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77881" y="2190940"/>
                            <a:ext cx="2305" cy="14982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05 h 14982"/>
                              <a:gd name="connsiteX1" fmla="*/ 2305 w 2305"/>
                              <a:gd name="connsiteY1" fmla="*/ 14983 h 14982"/>
                              <a:gd name="connsiteX2" fmla="*/ 0 w 2305"/>
                              <a:gd name="connsiteY2" fmla="*/ 12678 h 14982"/>
                              <a:gd name="connsiteX3" fmla="*/ 0 w 2305"/>
                              <a:gd name="connsiteY3" fmla="*/ 0 h 14982"/>
                              <a:gd name="connsiteX4" fmla="*/ 1153 w 2305"/>
                              <a:gd name="connsiteY4" fmla="*/ 610 h 1498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305" h="14982">
                                <a:moveTo>
                                  <a:pt x="2305" y="1305"/>
                                </a:moveTo>
                                <a:lnTo>
                                  <a:pt x="2305" y="14983"/>
                                </a:lnTo>
                                <a:lnTo>
                                  <a:pt x="0" y="12678"/>
                                </a:lnTo>
                                <a:lnTo>
                                  <a:pt x="0" y="0"/>
                                </a:lnTo>
                                <a:lnTo>
                                  <a:pt x="1153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91" name="Freeform: Shape 10290">
                            <a:extLst>
                              <a:ext uri="{FF2B5EF4-FFF2-40B4-BE49-F238E27FC236}">
                                <a16:creationId xmlns:a16="http://schemas.microsoft.com/office/drawing/2014/main" id="{07233A2F-F2C5-FC51-21CC-2B40CACA30E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79034" y="2191549"/>
                            <a:ext cx="2228" cy="15373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15373"/>
                              <a:gd name="connsiteX1" fmla="*/ 2229 w 2228"/>
                              <a:gd name="connsiteY1" fmla="*/ 15373 h 15373"/>
                              <a:gd name="connsiteX2" fmla="*/ 1153 w 2228"/>
                              <a:gd name="connsiteY2" fmla="*/ 14373 h 15373"/>
                              <a:gd name="connsiteX3" fmla="*/ 0 w 2228"/>
                              <a:gd name="connsiteY3" fmla="*/ 13221 h 15373"/>
                              <a:gd name="connsiteX4" fmla="*/ 0 w 2228"/>
                              <a:gd name="connsiteY4" fmla="*/ 0 h 15373"/>
                              <a:gd name="connsiteX5" fmla="*/ 1153 w 2228"/>
                              <a:gd name="connsiteY5" fmla="*/ 695 h 1537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15373">
                                <a:moveTo>
                                  <a:pt x="2229" y="1305"/>
                                </a:moveTo>
                                <a:lnTo>
                                  <a:pt x="2229" y="15373"/>
                                </a:lnTo>
                                <a:lnTo>
                                  <a:pt x="1153" y="14373"/>
                                </a:lnTo>
                                <a:lnTo>
                                  <a:pt x="0" y="13221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5" name="Graphic 7674">
                          <a:extLst>
                            <a:ext uri="{FF2B5EF4-FFF2-40B4-BE49-F238E27FC236}">
                              <a16:creationId xmlns:a16="http://schemas.microsoft.com/office/drawing/2014/main" id="{39BC9343-681A-3BB5-6D73-C7A95F1A0AC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87797" y="2196626"/>
                          <a:ext cx="3381" cy="19983"/>
                          <a:chOff x="16287797" y="2196626"/>
                          <a:chExt cx="3381" cy="19983"/>
                        </a:xfrm>
                        <a:grpFill/>
                      </p:grpSpPr>
                      <p:sp>
                        <p:nvSpPr>
                          <p:cNvPr id="10288" name="Freeform: Shape 10287">
                            <a:extLst>
                              <a:ext uri="{FF2B5EF4-FFF2-40B4-BE49-F238E27FC236}">
                                <a16:creationId xmlns:a16="http://schemas.microsoft.com/office/drawing/2014/main" id="{FC8939C7-404E-0B46-DBAB-F4DF8945C1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87797" y="2196626"/>
                            <a:ext cx="2305" cy="18983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81 h 18983"/>
                              <a:gd name="connsiteX1" fmla="*/ 2305 w 2305"/>
                              <a:gd name="connsiteY1" fmla="*/ 18983 h 18983"/>
                              <a:gd name="connsiteX2" fmla="*/ 1153 w 2305"/>
                              <a:gd name="connsiteY2" fmla="*/ 17831 h 18983"/>
                              <a:gd name="connsiteX3" fmla="*/ 0 w 2305"/>
                              <a:gd name="connsiteY3" fmla="*/ 16678 h 18983"/>
                              <a:gd name="connsiteX4" fmla="*/ 0 w 2305"/>
                              <a:gd name="connsiteY4" fmla="*/ 0 h 18983"/>
                              <a:gd name="connsiteX5" fmla="*/ 1153 w 2305"/>
                              <a:gd name="connsiteY5" fmla="*/ 686 h 189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18983">
                                <a:moveTo>
                                  <a:pt x="2305" y="1381"/>
                                </a:moveTo>
                                <a:lnTo>
                                  <a:pt x="2305" y="18983"/>
                                </a:lnTo>
                                <a:lnTo>
                                  <a:pt x="1153" y="17831"/>
                                </a:lnTo>
                                <a:lnTo>
                                  <a:pt x="0" y="16678"/>
                                </a:lnTo>
                                <a:lnTo>
                                  <a:pt x="0" y="0"/>
                                </a:lnTo>
                                <a:lnTo>
                                  <a:pt x="1153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89" name="Freeform: Shape 10288">
                            <a:extLst>
                              <a:ext uri="{FF2B5EF4-FFF2-40B4-BE49-F238E27FC236}">
                                <a16:creationId xmlns:a16="http://schemas.microsoft.com/office/drawing/2014/main" id="{7E8EAB8F-AE2E-2C8F-720D-403EA031CF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88950" y="2197312"/>
                            <a:ext cx="2228" cy="19297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14 h 19297"/>
                              <a:gd name="connsiteX1" fmla="*/ 2229 w 2228"/>
                              <a:gd name="connsiteY1" fmla="*/ 19298 h 19297"/>
                              <a:gd name="connsiteX2" fmla="*/ 1153 w 2228"/>
                              <a:gd name="connsiteY2" fmla="*/ 18298 h 19297"/>
                              <a:gd name="connsiteX3" fmla="*/ 0 w 2228"/>
                              <a:gd name="connsiteY3" fmla="*/ 17145 h 19297"/>
                              <a:gd name="connsiteX4" fmla="*/ 0 w 2228"/>
                              <a:gd name="connsiteY4" fmla="*/ 0 h 19297"/>
                              <a:gd name="connsiteX5" fmla="*/ 1153 w 2228"/>
                              <a:gd name="connsiteY5" fmla="*/ 695 h 1929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19297">
                                <a:moveTo>
                                  <a:pt x="2229" y="1314"/>
                                </a:moveTo>
                                <a:lnTo>
                                  <a:pt x="2229" y="19298"/>
                                </a:lnTo>
                                <a:lnTo>
                                  <a:pt x="1153" y="18298"/>
                                </a:lnTo>
                                <a:lnTo>
                                  <a:pt x="0" y="17145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6" name="Graphic 7674">
                          <a:extLst>
                            <a:ext uri="{FF2B5EF4-FFF2-40B4-BE49-F238E27FC236}">
                              <a16:creationId xmlns:a16="http://schemas.microsoft.com/office/drawing/2014/main" id="{86544612-14FE-7004-E615-F5AE6B52F9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297712" y="2202389"/>
                          <a:ext cx="3381" cy="23974"/>
                          <a:chOff x="16297712" y="2202389"/>
                          <a:chExt cx="3381" cy="23974"/>
                        </a:xfrm>
                        <a:grpFill/>
                      </p:grpSpPr>
                      <p:sp>
                        <p:nvSpPr>
                          <p:cNvPr id="10286" name="Freeform: Shape 10285">
                            <a:extLst>
                              <a:ext uri="{FF2B5EF4-FFF2-40B4-BE49-F238E27FC236}">
                                <a16:creationId xmlns:a16="http://schemas.microsoft.com/office/drawing/2014/main" id="{114C36C0-3BEC-F0B2-D6A9-215E2301356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97712" y="2202389"/>
                            <a:ext cx="2305" cy="22898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05 h 22898"/>
                              <a:gd name="connsiteX1" fmla="*/ 2305 w 2305"/>
                              <a:gd name="connsiteY1" fmla="*/ 22898 h 22898"/>
                              <a:gd name="connsiteX2" fmla="*/ 1153 w 2305"/>
                              <a:gd name="connsiteY2" fmla="*/ 21746 h 22898"/>
                              <a:gd name="connsiteX3" fmla="*/ 0 w 2305"/>
                              <a:gd name="connsiteY3" fmla="*/ 20669 h 22898"/>
                              <a:gd name="connsiteX4" fmla="*/ 0 w 2305"/>
                              <a:gd name="connsiteY4" fmla="*/ 0 h 22898"/>
                              <a:gd name="connsiteX5" fmla="*/ 1153 w 2305"/>
                              <a:gd name="connsiteY5" fmla="*/ 695 h 2289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22898">
                                <a:moveTo>
                                  <a:pt x="2305" y="1305"/>
                                </a:moveTo>
                                <a:lnTo>
                                  <a:pt x="2305" y="22898"/>
                                </a:lnTo>
                                <a:lnTo>
                                  <a:pt x="1153" y="21746"/>
                                </a:lnTo>
                                <a:lnTo>
                                  <a:pt x="0" y="20669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87" name="Freeform: Shape 10286">
                            <a:extLst>
                              <a:ext uri="{FF2B5EF4-FFF2-40B4-BE49-F238E27FC236}">
                                <a16:creationId xmlns:a16="http://schemas.microsoft.com/office/drawing/2014/main" id="{CA51ECAA-20BF-9C88-0E46-3C412728876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298865" y="2203084"/>
                            <a:ext cx="2228" cy="23279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23279"/>
                              <a:gd name="connsiteX1" fmla="*/ 2229 w 2228"/>
                              <a:gd name="connsiteY1" fmla="*/ 23279 h 23279"/>
                              <a:gd name="connsiteX2" fmla="*/ 0 w 2228"/>
                              <a:gd name="connsiteY2" fmla="*/ 21050 h 23279"/>
                              <a:gd name="connsiteX3" fmla="*/ 0 w 2228"/>
                              <a:gd name="connsiteY3" fmla="*/ 0 h 23279"/>
                              <a:gd name="connsiteX4" fmla="*/ 1153 w 2228"/>
                              <a:gd name="connsiteY4" fmla="*/ 610 h 232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228" h="23279">
                                <a:moveTo>
                                  <a:pt x="2229" y="1229"/>
                                </a:moveTo>
                                <a:lnTo>
                                  <a:pt x="2229" y="23279"/>
                                </a:lnTo>
                                <a:lnTo>
                                  <a:pt x="0" y="21050"/>
                                </a:lnTo>
                                <a:lnTo>
                                  <a:pt x="0" y="0"/>
                                </a:lnTo>
                                <a:lnTo>
                                  <a:pt x="1153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7" name="Graphic 7674">
                          <a:extLst>
                            <a:ext uri="{FF2B5EF4-FFF2-40B4-BE49-F238E27FC236}">
                              <a16:creationId xmlns:a16="http://schemas.microsoft.com/office/drawing/2014/main" id="{9236A50B-E8D8-AA1B-91C6-AFB1149F4F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307628" y="2208075"/>
                          <a:ext cx="3381" cy="27974"/>
                          <a:chOff x="16307628" y="2208075"/>
                          <a:chExt cx="3381" cy="27974"/>
                        </a:xfrm>
                        <a:grpFill/>
                      </p:grpSpPr>
                      <p:sp>
                        <p:nvSpPr>
                          <p:cNvPr id="10284" name="Freeform: Shape 10283">
                            <a:extLst>
                              <a:ext uri="{FF2B5EF4-FFF2-40B4-BE49-F238E27FC236}">
                                <a16:creationId xmlns:a16="http://schemas.microsoft.com/office/drawing/2014/main" id="{6440C41E-6933-495C-A2B4-3A7790156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07628" y="2208075"/>
                            <a:ext cx="2228" cy="26822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26822"/>
                              <a:gd name="connsiteX1" fmla="*/ 2229 w 2228"/>
                              <a:gd name="connsiteY1" fmla="*/ 26822 h 26822"/>
                              <a:gd name="connsiteX2" fmla="*/ 1153 w 2228"/>
                              <a:gd name="connsiteY2" fmla="*/ 25746 h 26822"/>
                              <a:gd name="connsiteX3" fmla="*/ 0 w 2228"/>
                              <a:gd name="connsiteY3" fmla="*/ 24670 h 26822"/>
                              <a:gd name="connsiteX4" fmla="*/ 0 w 2228"/>
                              <a:gd name="connsiteY4" fmla="*/ 0 h 26822"/>
                              <a:gd name="connsiteX5" fmla="*/ 1153 w 2228"/>
                              <a:gd name="connsiteY5" fmla="*/ 695 h 2682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26822">
                                <a:moveTo>
                                  <a:pt x="2229" y="1305"/>
                                </a:moveTo>
                                <a:lnTo>
                                  <a:pt x="2229" y="26822"/>
                                </a:lnTo>
                                <a:lnTo>
                                  <a:pt x="1153" y="25746"/>
                                </a:lnTo>
                                <a:lnTo>
                                  <a:pt x="0" y="24670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85" name="Freeform: Shape 10284">
                            <a:extLst>
                              <a:ext uri="{FF2B5EF4-FFF2-40B4-BE49-F238E27FC236}">
                                <a16:creationId xmlns:a16="http://schemas.microsoft.com/office/drawing/2014/main" id="{41588965-8375-36D2-A75D-CE8E3FE69C0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08781" y="2208770"/>
                            <a:ext cx="2228" cy="27279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27279"/>
                              <a:gd name="connsiteX1" fmla="*/ 2229 w 2228"/>
                              <a:gd name="connsiteY1" fmla="*/ 27280 h 27279"/>
                              <a:gd name="connsiteX2" fmla="*/ 1076 w 2228"/>
                              <a:gd name="connsiteY2" fmla="*/ 26127 h 27279"/>
                              <a:gd name="connsiteX3" fmla="*/ 0 w 2228"/>
                              <a:gd name="connsiteY3" fmla="*/ 25051 h 27279"/>
                              <a:gd name="connsiteX4" fmla="*/ 0 w 2228"/>
                              <a:gd name="connsiteY4" fmla="*/ 0 h 27279"/>
                              <a:gd name="connsiteX5" fmla="*/ 1076 w 2228"/>
                              <a:gd name="connsiteY5" fmla="*/ 610 h 2727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27279">
                                <a:moveTo>
                                  <a:pt x="2229" y="1305"/>
                                </a:moveTo>
                                <a:lnTo>
                                  <a:pt x="2229" y="27280"/>
                                </a:lnTo>
                                <a:lnTo>
                                  <a:pt x="1076" y="26127"/>
                                </a:lnTo>
                                <a:lnTo>
                                  <a:pt x="0" y="25051"/>
                                </a:lnTo>
                                <a:lnTo>
                                  <a:pt x="0" y="0"/>
                                </a:lnTo>
                                <a:lnTo>
                                  <a:pt x="1076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8" name="Graphic 7674">
                          <a:extLst>
                            <a:ext uri="{FF2B5EF4-FFF2-40B4-BE49-F238E27FC236}">
                              <a16:creationId xmlns:a16="http://schemas.microsoft.com/office/drawing/2014/main" id="{8E0FBD7E-C21E-CC04-03D9-974CA9DD3F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317544" y="2213838"/>
                          <a:ext cx="3381" cy="31899"/>
                          <a:chOff x="16317544" y="2213838"/>
                          <a:chExt cx="3381" cy="31899"/>
                        </a:xfrm>
                        <a:grpFill/>
                      </p:grpSpPr>
                      <p:sp>
                        <p:nvSpPr>
                          <p:cNvPr id="10282" name="Freeform: Shape 10281">
                            <a:extLst>
                              <a:ext uri="{FF2B5EF4-FFF2-40B4-BE49-F238E27FC236}">
                                <a16:creationId xmlns:a16="http://schemas.microsoft.com/office/drawing/2014/main" id="{812FB49D-8371-844E-96AB-D96F76F7F3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17544" y="2213838"/>
                            <a:ext cx="2228" cy="30746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30746"/>
                              <a:gd name="connsiteX1" fmla="*/ 2229 w 2228"/>
                              <a:gd name="connsiteY1" fmla="*/ 30747 h 30746"/>
                              <a:gd name="connsiteX2" fmla="*/ 1153 w 2228"/>
                              <a:gd name="connsiteY2" fmla="*/ 29670 h 30746"/>
                              <a:gd name="connsiteX3" fmla="*/ 0 w 2228"/>
                              <a:gd name="connsiteY3" fmla="*/ 28594 h 30746"/>
                              <a:gd name="connsiteX4" fmla="*/ 0 w 2228"/>
                              <a:gd name="connsiteY4" fmla="*/ 0 h 30746"/>
                              <a:gd name="connsiteX5" fmla="*/ 1153 w 2228"/>
                              <a:gd name="connsiteY5" fmla="*/ 695 h 3074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0746">
                                <a:moveTo>
                                  <a:pt x="2229" y="1305"/>
                                </a:moveTo>
                                <a:lnTo>
                                  <a:pt x="2229" y="30747"/>
                                </a:lnTo>
                                <a:lnTo>
                                  <a:pt x="1153" y="29670"/>
                                </a:lnTo>
                                <a:lnTo>
                                  <a:pt x="0" y="28594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83" name="Freeform: Shape 10282">
                            <a:extLst>
                              <a:ext uri="{FF2B5EF4-FFF2-40B4-BE49-F238E27FC236}">
                                <a16:creationId xmlns:a16="http://schemas.microsoft.com/office/drawing/2014/main" id="{F73CD487-CA8A-9066-DEB3-2351BE19F0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18696" y="2214533"/>
                            <a:ext cx="2228" cy="31203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31203"/>
                              <a:gd name="connsiteX1" fmla="*/ 2229 w 2228"/>
                              <a:gd name="connsiteY1" fmla="*/ 31204 h 31203"/>
                              <a:gd name="connsiteX2" fmla="*/ 0 w 2228"/>
                              <a:gd name="connsiteY2" fmla="*/ 28975 h 31203"/>
                              <a:gd name="connsiteX3" fmla="*/ 0 w 2228"/>
                              <a:gd name="connsiteY3" fmla="*/ 0 h 31203"/>
                              <a:gd name="connsiteX4" fmla="*/ 1076 w 2228"/>
                              <a:gd name="connsiteY4" fmla="*/ 610 h 3120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228" h="31203">
                                <a:moveTo>
                                  <a:pt x="2229" y="1229"/>
                                </a:moveTo>
                                <a:lnTo>
                                  <a:pt x="2229" y="31204"/>
                                </a:lnTo>
                                <a:lnTo>
                                  <a:pt x="0" y="28975"/>
                                </a:lnTo>
                                <a:lnTo>
                                  <a:pt x="0" y="0"/>
                                </a:lnTo>
                                <a:lnTo>
                                  <a:pt x="1076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79" name="Graphic 7674">
                          <a:extLst>
                            <a:ext uri="{FF2B5EF4-FFF2-40B4-BE49-F238E27FC236}">
                              <a16:creationId xmlns:a16="http://schemas.microsoft.com/office/drawing/2014/main" id="{31B1908D-B3AB-A53B-8C41-5A3CC0DA8ED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327459" y="2219600"/>
                          <a:ext cx="3371" cy="35814"/>
                          <a:chOff x="16327459" y="2219600"/>
                          <a:chExt cx="3371" cy="35814"/>
                        </a:xfrm>
                        <a:grpFill/>
                      </p:grpSpPr>
                      <p:sp>
                        <p:nvSpPr>
                          <p:cNvPr id="10280" name="Freeform: Shape 10279">
                            <a:extLst>
                              <a:ext uri="{FF2B5EF4-FFF2-40B4-BE49-F238E27FC236}">
                                <a16:creationId xmlns:a16="http://schemas.microsoft.com/office/drawing/2014/main" id="{8F5775B2-D137-92FF-9BC3-D3CB6D3E2B8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27459" y="2219600"/>
                            <a:ext cx="2219" cy="34661"/>
                          </a:xfrm>
                          <a:custGeom>
                            <a:avLst/>
                            <a:gdLst>
                              <a:gd name="connsiteX0" fmla="*/ 2219 w 2219"/>
                              <a:gd name="connsiteY0" fmla="*/ 1229 h 34661"/>
                              <a:gd name="connsiteX1" fmla="*/ 2219 w 2219"/>
                              <a:gd name="connsiteY1" fmla="*/ 34661 h 34661"/>
                              <a:gd name="connsiteX2" fmla="*/ 1143 w 2219"/>
                              <a:gd name="connsiteY2" fmla="*/ 33585 h 34661"/>
                              <a:gd name="connsiteX3" fmla="*/ 0 w 2219"/>
                              <a:gd name="connsiteY3" fmla="*/ 32509 h 34661"/>
                              <a:gd name="connsiteX4" fmla="*/ 0 w 2219"/>
                              <a:gd name="connsiteY4" fmla="*/ 0 h 34661"/>
                              <a:gd name="connsiteX5" fmla="*/ 1143 w 2219"/>
                              <a:gd name="connsiteY5" fmla="*/ 619 h 3466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19" h="34661">
                                <a:moveTo>
                                  <a:pt x="2219" y="1229"/>
                                </a:moveTo>
                                <a:lnTo>
                                  <a:pt x="2219" y="34661"/>
                                </a:lnTo>
                                <a:lnTo>
                                  <a:pt x="1143" y="33585"/>
                                </a:lnTo>
                                <a:lnTo>
                                  <a:pt x="0" y="32509"/>
                                </a:lnTo>
                                <a:lnTo>
                                  <a:pt x="0" y="0"/>
                                </a:lnTo>
                                <a:lnTo>
                                  <a:pt x="1143" y="61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81" name="Freeform: Shape 10280">
                            <a:extLst>
                              <a:ext uri="{FF2B5EF4-FFF2-40B4-BE49-F238E27FC236}">
                                <a16:creationId xmlns:a16="http://schemas.microsoft.com/office/drawing/2014/main" id="{B2ADD068-3592-0837-D37D-F134867698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28602" y="2220219"/>
                            <a:ext cx="2228" cy="35194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35194"/>
                              <a:gd name="connsiteX1" fmla="*/ 2229 w 2228"/>
                              <a:gd name="connsiteY1" fmla="*/ 35195 h 35194"/>
                              <a:gd name="connsiteX2" fmla="*/ 1076 w 2228"/>
                              <a:gd name="connsiteY2" fmla="*/ 34042 h 35194"/>
                              <a:gd name="connsiteX3" fmla="*/ 0 w 2228"/>
                              <a:gd name="connsiteY3" fmla="*/ 32966 h 35194"/>
                              <a:gd name="connsiteX4" fmla="*/ 0 w 2228"/>
                              <a:gd name="connsiteY4" fmla="*/ 0 h 35194"/>
                              <a:gd name="connsiteX5" fmla="*/ 1076 w 2228"/>
                              <a:gd name="connsiteY5" fmla="*/ 610 h 3519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5194">
                                <a:moveTo>
                                  <a:pt x="2229" y="1305"/>
                                </a:moveTo>
                                <a:lnTo>
                                  <a:pt x="2229" y="35195"/>
                                </a:lnTo>
                                <a:lnTo>
                                  <a:pt x="1076" y="34042"/>
                                </a:lnTo>
                                <a:lnTo>
                                  <a:pt x="0" y="32966"/>
                                </a:lnTo>
                                <a:lnTo>
                                  <a:pt x="0" y="0"/>
                                </a:lnTo>
                                <a:lnTo>
                                  <a:pt x="1076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0270" name="Freeform: Shape 10269">
                        <a:extLst>
                          <a:ext uri="{FF2B5EF4-FFF2-40B4-BE49-F238E27FC236}">
                            <a16:creationId xmlns:a16="http://schemas.microsoft.com/office/drawing/2014/main" id="{C6151F2C-91D6-6558-CE17-D2D7DD078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45963" y="2172480"/>
                        <a:ext cx="90363" cy="88239"/>
                      </a:xfrm>
                      <a:custGeom>
                        <a:avLst/>
                        <a:gdLst>
                          <a:gd name="connsiteX0" fmla="*/ 90364 w 90363"/>
                          <a:gd name="connsiteY0" fmla="*/ 88240 h 88239"/>
                          <a:gd name="connsiteX1" fmla="*/ 45177 w 90363"/>
                          <a:gd name="connsiteY1" fmla="*/ 77172 h 88239"/>
                          <a:gd name="connsiteX2" fmla="*/ 0 w 90363"/>
                          <a:gd name="connsiteY2" fmla="*/ 0 h 88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363" h="88239">
                            <a:moveTo>
                              <a:pt x="90364" y="88240"/>
                            </a:moveTo>
                            <a:lnTo>
                              <a:pt x="45177" y="7717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245" name="Graphic 7674">
                      <a:extLst>
                        <a:ext uri="{FF2B5EF4-FFF2-40B4-BE49-F238E27FC236}">
                          <a16:creationId xmlns:a16="http://schemas.microsoft.com/office/drawing/2014/main" id="{45328D5B-0CBC-BEEA-13BB-CC953BA07C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52938" y="2199712"/>
                      <a:ext cx="38157" cy="49977"/>
                      <a:chOff x="16352938" y="2199712"/>
                      <a:chExt cx="38157" cy="49977"/>
                    </a:xfrm>
                    <a:grpFill/>
                  </p:grpSpPr>
                  <p:grpSp>
                    <p:nvGrpSpPr>
                      <p:cNvPr id="10246" name="Graphic 7674">
                        <a:extLst>
                          <a:ext uri="{FF2B5EF4-FFF2-40B4-BE49-F238E27FC236}">
                            <a16:creationId xmlns:a16="http://schemas.microsoft.com/office/drawing/2014/main" id="{0DEB7BD4-D4CD-0E51-A0AE-DBE3EA7519F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352938" y="2199712"/>
                        <a:ext cx="38157" cy="49977"/>
                        <a:chOff x="16352938" y="2199712"/>
                        <a:chExt cx="38157" cy="49977"/>
                      </a:xfrm>
                      <a:grpFill/>
                    </p:grpSpPr>
                    <p:sp>
                      <p:nvSpPr>
                        <p:cNvPr id="10251" name="Freeform: Shape 10250">
                          <a:extLst>
                            <a:ext uri="{FF2B5EF4-FFF2-40B4-BE49-F238E27FC236}">
                              <a16:creationId xmlns:a16="http://schemas.microsoft.com/office/drawing/2014/main" id="{6C21657F-B358-EC7F-0D53-B142371530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52938" y="2199712"/>
                          <a:ext cx="38157" cy="49977"/>
                        </a:xfrm>
                        <a:custGeom>
                          <a:avLst/>
                          <a:gdLst>
                            <a:gd name="connsiteX0" fmla="*/ 0 w 38157"/>
                            <a:gd name="connsiteY0" fmla="*/ 22031 h 49977"/>
                            <a:gd name="connsiteX1" fmla="*/ 38157 w 38157"/>
                            <a:gd name="connsiteY1" fmla="*/ 0 h 49977"/>
                            <a:gd name="connsiteX2" fmla="*/ 38157 w 38157"/>
                            <a:gd name="connsiteY2" fmla="*/ 27946 h 49977"/>
                            <a:gd name="connsiteX3" fmla="*/ 0 w 38157"/>
                            <a:gd name="connsiteY3" fmla="*/ 49978 h 499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157" h="49977">
                              <a:moveTo>
                                <a:pt x="0" y="22031"/>
                              </a:moveTo>
                              <a:lnTo>
                                <a:pt x="38157" y="0"/>
                              </a:lnTo>
                              <a:lnTo>
                                <a:pt x="38157" y="27946"/>
                              </a:lnTo>
                              <a:lnTo>
                                <a:pt x="0" y="499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252" name="Freeform: Shape 10251">
                          <a:extLst>
                            <a:ext uri="{FF2B5EF4-FFF2-40B4-BE49-F238E27FC236}">
                              <a16:creationId xmlns:a16="http://schemas.microsoft.com/office/drawing/2014/main" id="{61DA81DD-A773-2DC3-6DDD-89C2C17F9B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88238" y="2199712"/>
                          <a:ext cx="2857" cy="27946"/>
                        </a:xfrm>
                        <a:custGeom>
                          <a:avLst/>
                          <a:gdLst>
                            <a:gd name="connsiteX0" fmla="*/ 2857 w 2857"/>
                            <a:gd name="connsiteY0" fmla="*/ 27946 h 27946"/>
                            <a:gd name="connsiteX1" fmla="*/ 0 w 2857"/>
                            <a:gd name="connsiteY1" fmla="*/ 26289 h 27946"/>
                            <a:gd name="connsiteX2" fmla="*/ 0 w 2857"/>
                            <a:gd name="connsiteY2" fmla="*/ 1648 h 27946"/>
                            <a:gd name="connsiteX3" fmla="*/ 2857 w 2857"/>
                            <a:gd name="connsiteY3" fmla="*/ 0 h 279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857" h="27946">
                              <a:moveTo>
                                <a:pt x="2857" y="27946"/>
                              </a:moveTo>
                              <a:lnTo>
                                <a:pt x="0" y="26289"/>
                              </a:lnTo>
                              <a:lnTo>
                                <a:pt x="0" y="1648"/>
                              </a:lnTo>
                              <a:lnTo>
                                <a:pt x="2857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grpSp>
                      <p:nvGrpSpPr>
                        <p:cNvPr id="10253" name="Graphic 7674">
                          <a:extLst>
                            <a:ext uri="{FF2B5EF4-FFF2-40B4-BE49-F238E27FC236}">
                              <a16:creationId xmlns:a16="http://schemas.microsoft.com/office/drawing/2014/main" id="{0A37ABB5-D966-7C7F-5C4D-8984388EAA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352938" y="2201360"/>
                          <a:ext cx="35299" cy="45024"/>
                          <a:chOff x="16352938" y="2201360"/>
                          <a:chExt cx="35299" cy="45024"/>
                        </a:xfrm>
                        <a:grpFill/>
                      </p:grpSpPr>
                      <p:grpSp>
                        <p:nvGrpSpPr>
                          <p:cNvPr id="10254" name="Graphic 7674">
                            <a:extLst>
                              <a:ext uri="{FF2B5EF4-FFF2-40B4-BE49-F238E27FC236}">
                                <a16:creationId xmlns:a16="http://schemas.microsoft.com/office/drawing/2014/main" id="{9A190E9F-9B29-A21E-AC83-B243759E9FF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6352938" y="2201360"/>
                            <a:ext cx="35299" cy="45024"/>
                            <a:chOff x="16352938" y="2201360"/>
                            <a:chExt cx="35299" cy="45024"/>
                          </a:xfrm>
                          <a:grpFill/>
                        </p:grpSpPr>
                        <p:sp>
                          <p:nvSpPr>
                            <p:cNvPr id="10257" name="Freeform: Shape 10256">
                              <a:extLst>
                                <a:ext uri="{FF2B5EF4-FFF2-40B4-BE49-F238E27FC236}">
                                  <a16:creationId xmlns:a16="http://schemas.microsoft.com/office/drawing/2014/main" id="{6BF4D8EB-A07E-2B49-AD1F-D6E1A9E560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52938" y="2201360"/>
                              <a:ext cx="35299" cy="45024"/>
                            </a:xfrm>
                            <a:custGeom>
                              <a:avLst/>
                              <a:gdLst>
                                <a:gd name="connsiteX0" fmla="*/ 0 w 35299"/>
                                <a:gd name="connsiteY0" fmla="*/ 45025 h 45024"/>
                                <a:gd name="connsiteX1" fmla="*/ 35300 w 35299"/>
                                <a:gd name="connsiteY1" fmla="*/ 24641 h 45024"/>
                                <a:gd name="connsiteX2" fmla="*/ 35300 w 35299"/>
                                <a:gd name="connsiteY2" fmla="*/ 0 h 45024"/>
                                <a:gd name="connsiteX3" fmla="*/ 0 w 35299"/>
                                <a:gd name="connsiteY3" fmla="*/ 20383 h 4502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5299" h="45024">
                                  <a:moveTo>
                                    <a:pt x="0" y="45025"/>
                                  </a:moveTo>
                                  <a:lnTo>
                                    <a:pt x="35300" y="24641"/>
                                  </a:lnTo>
                                  <a:lnTo>
                                    <a:pt x="35300" y="0"/>
                                  </a:lnTo>
                                  <a:lnTo>
                                    <a:pt x="0" y="2038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58" name="Freeform: Shape 10257">
                              <a:extLst>
                                <a:ext uri="{FF2B5EF4-FFF2-40B4-BE49-F238E27FC236}">
                                  <a16:creationId xmlns:a16="http://schemas.microsoft.com/office/drawing/2014/main" id="{7E64C55C-2421-FB68-02B4-8A9EAD98B9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55548" y="2206199"/>
                              <a:ext cx="30079" cy="35166"/>
                            </a:xfrm>
                            <a:custGeom>
                              <a:avLst/>
                              <a:gdLst>
                                <a:gd name="connsiteX0" fmla="*/ 0 w 30079"/>
                                <a:gd name="connsiteY0" fmla="*/ 17364 h 35166"/>
                                <a:gd name="connsiteX1" fmla="*/ 0 w 30079"/>
                                <a:gd name="connsiteY1" fmla="*/ 35166 h 35166"/>
                                <a:gd name="connsiteX2" fmla="*/ 30080 w 30079"/>
                                <a:gd name="connsiteY2" fmla="*/ 17793 h 35166"/>
                                <a:gd name="connsiteX3" fmla="*/ 30080 w 30079"/>
                                <a:gd name="connsiteY3" fmla="*/ 0 h 3516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79" h="35166">
                                  <a:moveTo>
                                    <a:pt x="0" y="17364"/>
                                  </a:moveTo>
                                  <a:lnTo>
                                    <a:pt x="0" y="35166"/>
                                  </a:lnTo>
                                  <a:lnTo>
                                    <a:pt x="30080" y="17793"/>
                                  </a:lnTo>
                                  <a:lnTo>
                                    <a:pt x="3008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59" name="Freeform: Shape 10258">
                              <a:extLst>
                                <a:ext uri="{FF2B5EF4-FFF2-40B4-BE49-F238E27FC236}">
                                  <a16:creationId xmlns:a16="http://schemas.microsoft.com/office/drawing/2014/main" id="{820F417B-DEFB-6BC3-30D2-44B3AB8EB6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55548" y="2223029"/>
                              <a:ext cx="30079" cy="18335"/>
                            </a:xfrm>
                            <a:custGeom>
                              <a:avLst/>
                              <a:gdLst>
                                <a:gd name="connsiteX0" fmla="*/ 30080 w 30079"/>
                                <a:gd name="connsiteY0" fmla="*/ 962 h 18335"/>
                                <a:gd name="connsiteX1" fmla="*/ 0 w 30079"/>
                                <a:gd name="connsiteY1" fmla="*/ 18336 h 18335"/>
                                <a:gd name="connsiteX2" fmla="*/ 0 w 30079"/>
                                <a:gd name="connsiteY2" fmla="*/ 16345 h 18335"/>
                                <a:gd name="connsiteX3" fmla="*/ 28375 w 30079"/>
                                <a:gd name="connsiteY3" fmla="*/ 0 h 183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79" h="18335">
                                  <a:moveTo>
                                    <a:pt x="30080" y="962"/>
                                  </a:moveTo>
                                  <a:lnTo>
                                    <a:pt x="0" y="18336"/>
                                  </a:lnTo>
                                  <a:lnTo>
                                    <a:pt x="0" y="16345"/>
                                  </a:lnTo>
                                  <a:lnTo>
                                    <a:pt x="28375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0" name="Freeform: Shape 10259">
                              <a:extLst>
                                <a:ext uri="{FF2B5EF4-FFF2-40B4-BE49-F238E27FC236}">
                                  <a16:creationId xmlns:a16="http://schemas.microsoft.com/office/drawing/2014/main" id="{988FE297-CB13-4720-87E8-C7E4AFCC0E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55548" y="2223991"/>
                              <a:ext cx="30079" cy="19164"/>
                            </a:xfrm>
                            <a:custGeom>
                              <a:avLst/>
                              <a:gdLst>
                                <a:gd name="connsiteX0" fmla="*/ 0 w 30079"/>
                                <a:gd name="connsiteY0" fmla="*/ 17374 h 19164"/>
                                <a:gd name="connsiteX1" fmla="*/ 30080 w 30079"/>
                                <a:gd name="connsiteY1" fmla="*/ 0 h 19164"/>
                                <a:gd name="connsiteX2" fmla="*/ 30080 w 30079"/>
                                <a:gd name="connsiteY2" fmla="*/ 1791 h 19164"/>
                                <a:gd name="connsiteX3" fmla="*/ 0 w 30079"/>
                                <a:gd name="connsiteY3" fmla="*/ 19164 h 1916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79" h="19164">
                                  <a:moveTo>
                                    <a:pt x="0" y="17374"/>
                                  </a:moveTo>
                                  <a:lnTo>
                                    <a:pt x="30080" y="0"/>
                                  </a:lnTo>
                                  <a:lnTo>
                                    <a:pt x="30080" y="1791"/>
                                  </a:lnTo>
                                  <a:lnTo>
                                    <a:pt x="0" y="1916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1" name="Freeform: Shape 10260">
                              <a:extLst>
                                <a:ext uri="{FF2B5EF4-FFF2-40B4-BE49-F238E27FC236}">
                                  <a16:creationId xmlns:a16="http://schemas.microsoft.com/office/drawing/2014/main" id="{D722940E-FFEB-8718-576A-8BF530ADD5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64045" y="2218124"/>
                              <a:ext cx="933" cy="18326"/>
                            </a:xfrm>
                            <a:custGeom>
                              <a:avLst/>
                              <a:gdLst>
                                <a:gd name="connsiteX0" fmla="*/ 0 w 933"/>
                                <a:gd name="connsiteY0" fmla="*/ 18326 h 18326"/>
                                <a:gd name="connsiteX1" fmla="*/ 0 w 933"/>
                                <a:gd name="connsiteY1" fmla="*/ 533 h 18326"/>
                                <a:gd name="connsiteX2" fmla="*/ 933 w 933"/>
                                <a:gd name="connsiteY2" fmla="*/ 0 h 18326"/>
                                <a:gd name="connsiteX3" fmla="*/ 933 w 933"/>
                                <a:gd name="connsiteY3" fmla="*/ 17793 h 1832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33" h="18326">
                                  <a:moveTo>
                                    <a:pt x="0" y="18326"/>
                                  </a:moveTo>
                                  <a:lnTo>
                                    <a:pt x="0" y="533"/>
                                  </a:lnTo>
                                  <a:lnTo>
                                    <a:pt x="933" y="0"/>
                                  </a:lnTo>
                                  <a:lnTo>
                                    <a:pt x="933" y="1779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2" name="Freeform: Shape 10261">
                              <a:extLst>
                                <a:ext uri="{FF2B5EF4-FFF2-40B4-BE49-F238E27FC236}">
                                  <a16:creationId xmlns:a16="http://schemas.microsoft.com/office/drawing/2014/main" id="{7C1A936A-57EE-566A-9419-794A821905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64045" y="2235917"/>
                              <a:ext cx="933" cy="2324"/>
                            </a:xfrm>
                            <a:custGeom>
                              <a:avLst/>
                              <a:gdLst>
                                <a:gd name="connsiteX0" fmla="*/ 0 w 933"/>
                                <a:gd name="connsiteY0" fmla="*/ 533 h 2324"/>
                                <a:gd name="connsiteX1" fmla="*/ 0 w 933"/>
                                <a:gd name="connsiteY1" fmla="*/ 2324 h 2324"/>
                                <a:gd name="connsiteX2" fmla="*/ 933 w 933"/>
                                <a:gd name="connsiteY2" fmla="*/ 1791 h 2324"/>
                                <a:gd name="connsiteX3" fmla="*/ 933 w 933"/>
                                <a:gd name="connsiteY3" fmla="*/ 0 h 232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33" h="2324">
                                  <a:moveTo>
                                    <a:pt x="0" y="533"/>
                                  </a:moveTo>
                                  <a:lnTo>
                                    <a:pt x="0" y="2324"/>
                                  </a:lnTo>
                                  <a:lnTo>
                                    <a:pt x="933" y="1791"/>
                                  </a:lnTo>
                                  <a:lnTo>
                                    <a:pt x="933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3" name="Freeform: Shape 10262">
                              <a:extLst>
                                <a:ext uri="{FF2B5EF4-FFF2-40B4-BE49-F238E27FC236}">
                                  <a16:creationId xmlns:a16="http://schemas.microsoft.com/office/drawing/2014/main" id="{44946579-6191-8EE3-C24A-280A44611B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76199" y="2211104"/>
                              <a:ext cx="933" cy="18335"/>
                            </a:xfrm>
                            <a:custGeom>
                              <a:avLst/>
                              <a:gdLst>
                                <a:gd name="connsiteX0" fmla="*/ 0 w 933"/>
                                <a:gd name="connsiteY0" fmla="*/ 18336 h 18335"/>
                                <a:gd name="connsiteX1" fmla="*/ 0 w 933"/>
                                <a:gd name="connsiteY1" fmla="*/ 533 h 18335"/>
                                <a:gd name="connsiteX2" fmla="*/ 933 w 933"/>
                                <a:gd name="connsiteY2" fmla="*/ 0 h 18335"/>
                                <a:gd name="connsiteX3" fmla="*/ 933 w 933"/>
                                <a:gd name="connsiteY3" fmla="*/ 17793 h 183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33" h="18335">
                                  <a:moveTo>
                                    <a:pt x="0" y="18336"/>
                                  </a:moveTo>
                                  <a:lnTo>
                                    <a:pt x="0" y="533"/>
                                  </a:lnTo>
                                  <a:lnTo>
                                    <a:pt x="933" y="0"/>
                                  </a:lnTo>
                                  <a:lnTo>
                                    <a:pt x="933" y="1779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4" name="Freeform: Shape 10263">
                              <a:extLst>
                                <a:ext uri="{FF2B5EF4-FFF2-40B4-BE49-F238E27FC236}">
                                  <a16:creationId xmlns:a16="http://schemas.microsoft.com/office/drawing/2014/main" id="{6F1DAA7A-C35D-152F-EAB1-30398FDE414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76199" y="2228897"/>
                              <a:ext cx="933" cy="2333"/>
                            </a:xfrm>
                            <a:custGeom>
                              <a:avLst/>
                              <a:gdLst>
                                <a:gd name="connsiteX0" fmla="*/ 0 w 933"/>
                                <a:gd name="connsiteY0" fmla="*/ 543 h 2333"/>
                                <a:gd name="connsiteX1" fmla="*/ 0 w 933"/>
                                <a:gd name="connsiteY1" fmla="*/ 2334 h 2333"/>
                                <a:gd name="connsiteX2" fmla="*/ 933 w 933"/>
                                <a:gd name="connsiteY2" fmla="*/ 1791 h 2333"/>
                                <a:gd name="connsiteX3" fmla="*/ 933 w 933"/>
                                <a:gd name="connsiteY3" fmla="*/ 0 h 233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33" h="2333">
                                  <a:moveTo>
                                    <a:pt x="0" y="543"/>
                                  </a:moveTo>
                                  <a:lnTo>
                                    <a:pt x="0" y="2334"/>
                                  </a:lnTo>
                                  <a:lnTo>
                                    <a:pt x="933" y="1791"/>
                                  </a:lnTo>
                                  <a:lnTo>
                                    <a:pt x="933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65" name="Freeform: Shape 10264">
                              <a:extLst>
                                <a:ext uri="{FF2B5EF4-FFF2-40B4-BE49-F238E27FC236}">
                                  <a16:creationId xmlns:a16="http://schemas.microsoft.com/office/drawing/2014/main" id="{5A881C28-219F-EE56-2927-02EEE5F3D1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355548" y="2223991"/>
                              <a:ext cx="30079" cy="19164"/>
                            </a:xfrm>
                            <a:custGeom>
                              <a:avLst/>
                              <a:gdLst>
                                <a:gd name="connsiteX0" fmla="*/ 0 w 30079"/>
                                <a:gd name="connsiteY0" fmla="*/ 17374 h 19164"/>
                                <a:gd name="connsiteX1" fmla="*/ 30080 w 30079"/>
                                <a:gd name="connsiteY1" fmla="*/ 0 h 19164"/>
                                <a:gd name="connsiteX2" fmla="*/ 30080 w 30079"/>
                                <a:gd name="connsiteY2" fmla="*/ 1791 h 19164"/>
                                <a:gd name="connsiteX3" fmla="*/ 0 w 30079"/>
                                <a:gd name="connsiteY3" fmla="*/ 19164 h 1916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79" h="19164">
                                  <a:moveTo>
                                    <a:pt x="0" y="17374"/>
                                  </a:moveTo>
                                  <a:lnTo>
                                    <a:pt x="30080" y="0"/>
                                  </a:lnTo>
                                  <a:lnTo>
                                    <a:pt x="30080" y="1791"/>
                                  </a:lnTo>
                                  <a:lnTo>
                                    <a:pt x="0" y="1916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0255" name="Freeform: Shape 10254">
                            <a:extLst>
                              <a:ext uri="{FF2B5EF4-FFF2-40B4-BE49-F238E27FC236}">
                                <a16:creationId xmlns:a16="http://schemas.microsoft.com/office/drawing/2014/main" id="{6387CD99-5C1F-8711-4774-6E1472B852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74494" y="2211637"/>
                            <a:ext cx="1705" cy="17802"/>
                          </a:xfrm>
                          <a:custGeom>
                            <a:avLst/>
                            <a:gdLst>
                              <a:gd name="connsiteX0" fmla="*/ 1705 w 1705"/>
                              <a:gd name="connsiteY0" fmla="*/ 0 h 17802"/>
                              <a:gd name="connsiteX1" fmla="*/ 1705 w 1705"/>
                              <a:gd name="connsiteY1" fmla="*/ 17802 h 17802"/>
                              <a:gd name="connsiteX2" fmla="*/ 0 w 1705"/>
                              <a:gd name="connsiteY2" fmla="*/ 16812 h 17802"/>
                              <a:gd name="connsiteX3" fmla="*/ 0 w 1705"/>
                              <a:gd name="connsiteY3" fmla="*/ 991 h 178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705" h="17802">
                                <a:moveTo>
                                  <a:pt x="1705" y="0"/>
                                </a:moveTo>
                                <a:lnTo>
                                  <a:pt x="1705" y="17802"/>
                                </a:lnTo>
                                <a:lnTo>
                                  <a:pt x="0" y="16812"/>
                                </a:lnTo>
                                <a:lnTo>
                                  <a:pt x="0" y="99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56" name="Freeform: Shape 10255">
                            <a:extLst>
                              <a:ext uri="{FF2B5EF4-FFF2-40B4-BE49-F238E27FC236}">
                                <a16:creationId xmlns:a16="http://schemas.microsoft.com/office/drawing/2014/main" id="{A78ECCEB-8D32-0291-AC35-405B28EAD7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362340" y="2218657"/>
                            <a:ext cx="1705" cy="17792"/>
                          </a:xfrm>
                          <a:custGeom>
                            <a:avLst/>
                            <a:gdLst>
                              <a:gd name="connsiteX0" fmla="*/ 1705 w 1705"/>
                              <a:gd name="connsiteY0" fmla="*/ 0 h 17792"/>
                              <a:gd name="connsiteX1" fmla="*/ 1705 w 1705"/>
                              <a:gd name="connsiteY1" fmla="*/ 17793 h 17792"/>
                              <a:gd name="connsiteX2" fmla="*/ 0 w 1705"/>
                              <a:gd name="connsiteY2" fmla="*/ 16812 h 17792"/>
                              <a:gd name="connsiteX3" fmla="*/ 0 w 1705"/>
                              <a:gd name="connsiteY3" fmla="*/ 981 h 177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705" h="17792">
                                <a:moveTo>
                                  <a:pt x="1705" y="0"/>
                                </a:moveTo>
                                <a:lnTo>
                                  <a:pt x="1705" y="17793"/>
                                </a:lnTo>
                                <a:lnTo>
                                  <a:pt x="0" y="16812"/>
                                </a:lnTo>
                                <a:lnTo>
                                  <a:pt x="0" y="98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0247" name="Freeform: Shape 10246">
                        <a:extLst>
                          <a:ext uri="{FF2B5EF4-FFF2-40B4-BE49-F238E27FC236}">
                            <a16:creationId xmlns:a16="http://schemas.microsoft.com/office/drawing/2014/main" id="{EDF2E88F-FC48-B92E-DC0B-F0A782419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2938" y="2201379"/>
                        <a:ext cx="38157" cy="26946"/>
                      </a:xfrm>
                      <a:custGeom>
                        <a:avLst/>
                        <a:gdLst>
                          <a:gd name="connsiteX0" fmla="*/ 38157 w 38157"/>
                          <a:gd name="connsiteY0" fmla="*/ 26279 h 26946"/>
                          <a:gd name="connsiteX1" fmla="*/ 35300 w 38157"/>
                          <a:gd name="connsiteY1" fmla="*/ 24632 h 26946"/>
                          <a:gd name="connsiteX2" fmla="*/ 35300 w 38157"/>
                          <a:gd name="connsiteY2" fmla="*/ 6563 h 26946"/>
                          <a:gd name="connsiteX3" fmla="*/ 35300 w 38157"/>
                          <a:gd name="connsiteY3" fmla="*/ 6563 h 26946"/>
                          <a:gd name="connsiteX4" fmla="*/ 35300 w 38157"/>
                          <a:gd name="connsiteY4" fmla="*/ 0 h 26946"/>
                          <a:gd name="connsiteX5" fmla="*/ 35300 w 38157"/>
                          <a:gd name="connsiteY5" fmla="*/ 0 h 26946"/>
                          <a:gd name="connsiteX6" fmla="*/ 32690 w 38157"/>
                          <a:gd name="connsiteY6" fmla="*/ 1505 h 26946"/>
                          <a:gd name="connsiteX7" fmla="*/ 32690 w 38157"/>
                          <a:gd name="connsiteY7" fmla="*/ 1505 h 26946"/>
                          <a:gd name="connsiteX8" fmla="*/ 0 w 38157"/>
                          <a:gd name="connsiteY8" fmla="*/ 20383 h 26946"/>
                          <a:gd name="connsiteX9" fmla="*/ 0 w 38157"/>
                          <a:gd name="connsiteY9" fmla="*/ 26946 h 26946"/>
                          <a:gd name="connsiteX10" fmla="*/ 2610 w 38157"/>
                          <a:gd name="connsiteY10" fmla="*/ 25441 h 26946"/>
                          <a:gd name="connsiteX11" fmla="*/ 2610 w 38157"/>
                          <a:gd name="connsiteY11" fmla="*/ 22203 h 26946"/>
                          <a:gd name="connsiteX12" fmla="*/ 24194 w 38157"/>
                          <a:gd name="connsiteY12" fmla="*/ 9744 h 26946"/>
                          <a:gd name="connsiteX13" fmla="*/ 24194 w 38157"/>
                          <a:gd name="connsiteY13" fmla="*/ 12687 h 26946"/>
                          <a:gd name="connsiteX14" fmla="*/ 24194 w 38157"/>
                          <a:gd name="connsiteY14" fmla="*/ 12964 h 26946"/>
                          <a:gd name="connsiteX15" fmla="*/ 29023 w 38157"/>
                          <a:gd name="connsiteY15" fmla="*/ 10316 h 26946"/>
                          <a:gd name="connsiteX16" fmla="*/ 29090 w 38157"/>
                          <a:gd name="connsiteY16" fmla="*/ 22765 h 26946"/>
                          <a:gd name="connsiteX17" fmla="*/ 32442 w 38157"/>
                          <a:gd name="connsiteY17" fmla="*/ 22765 h 26946"/>
                          <a:gd name="connsiteX18" fmla="*/ 32442 w 38157"/>
                          <a:gd name="connsiteY18" fmla="*/ 26289 h 26946"/>
                          <a:gd name="connsiteX19" fmla="*/ 38157 w 38157"/>
                          <a:gd name="connsiteY19" fmla="*/ 26289 h 269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38157" h="26946">
                            <a:moveTo>
                              <a:pt x="38157" y="26279"/>
                            </a:moveTo>
                            <a:lnTo>
                              <a:pt x="35300" y="24632"/>
                            </a:lnTo>
                            <a:lnTo>
                              <a:pt x="35300" y="6563"/>
                            </a:lnTo>
                            <a:lnTo>
                              <a:pt x="35300" y="6563"/>
                            </a:lnTo>
                            <a:lnTo>
                              <a:pt x="35300" y="0"/>
                            </a:lnTo>
                            <a:lnTo>
                              <a:pt x="35300" y="0"/>
                            </a:lnTo>
                            <a:lnTo>
                              <a:pt x="32690" y="1505"/>
                            </a:lnTo>
                            <a:lnTo>
                              <a:pt x="32690" y="1505"/>
                            </a:lnTo>
                            <a:lnTo>
                              <a:pt x="0" y="20383"/>
                            </a:lnTo>
                            <a:lnTo>
                              <a:pt x="0" y="26946"/>
                            </a:lnTo>
                            <a:lnTo>
                              <a:pt x="2610" y="25441"/>
                            </a:lnTo>
                            <a:lnTo>
                              <a:pt x="2610" y="22203"/>
                            </a:lnTo>
                            <a:lnTo>
                              <a:pt x="24194" y="9744"/>
                            </a:lnTo>
                            <a:lnTo>
                              <a:pt x="24194" y="12687"/>
                            </a:lnTo>
                            <a:lnTo>
                              <a:pt x="24194" y="12964"/>
                            </a:lnTo>
                            <a:lnTo>
                              <a:pt x="29023" y="10316"/>
                            </a:lnTo>
                            <a:lnTo>
                              <a:pt x="29090" y="22765"/>
                            </a:lnTo>
                            <a:lnTo>
                              <a:pt x="32442" y="22765"/>
                            </a:lnTo>
                            <a:lnTo>
                              <a:pt x="32442" y="26289"/>
                            </a:lnTo>
                            <a:lnTo>
                              <a:pt x="38157" y="2628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48" name="Freeform: Shape 10247">
                        <a:extLst>
                          <a:ext uri="{FF2B5EF4-FFF2-40B4-BE49-F238E27FC236}">
                            <a16:creationId xmlns:a16="http://schemas.microsoft.com/office/drawing/2014/main" id="{915CE6CF-3462-F7DE-F63E-E867FBFCC3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83923" y="2206199"/>
                        <a:ext cx="1704" cy="17792"/>
                      </a:xfrm>
                      <a:custGeom>
                        <a:avLst/>
                        <a:gdLst>
                          <a:gd name="connsiteX0" fmla="*/ 0 w 1704"/>
                          <a:gd name="connsiteY0" fmla="*/ 981 h 17792"/>
                          <a:gd name="connsiteX1" fmla="*/ 0 w 1704"/>
                          <a:gd name="connsiteY1" fmla="*/ 16812 h 17792"/>
                          <a:gd name="connsiteX2" fmla="*/ 1705 w 1704"/>
                          <a:gd name="connsiteY2" fmla="*/ 17793 h 17792"/>
                          <a:gd name="connsiteX3" fmla="*/ 1705 w 1704"/>
                          <a:gd name="connsiteY3" fmla="*/ 0 h 177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04" h="17792">
                            <a:moveTo>
                              <a:pt x="0" y="981"/>
                            </a:moveTo>
                            <a:lnTo>
                              <a:pt x="0" y="16812"/>
                            </a:lnTo>
                            <a:lnTo>
                              <a:pt x="1705" y="17793"/>
                            </a:lnTo>
                            <a:lnTo>
                              <a:pt x="1705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49" name="Freeform: Shape 10248">
                        <a:extLst>
                          <a:ext uri="{FF2B5EF4-FFF2-40B4-BE49-F238E27FC236}">
                            <a16:creationId xmlns:a16="http://schemas.microsoft.com/office/drawing/2014/main" id="{48087B13-963C-F001-99EA-BFCF7AE574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4978" y="2212628"/>
                        <a:ext cx="11220" cy="16811"/>
                      </a:xfrm>
                      <a:custGeom>
                        <a:avLst/>
                        <a:gdLst>
                          <a:gd name="connsiteX0" fmla="*/ 11221 w 11220"/>
                          <a:gd name="connsiteY0" fmla="*/ 16812 h 16811"/>
                          <a:gd name="connsiteX1" fmla="*/ 7829 w 11220"/>
                          <a:gd name="connsiteY1" fmla="*/ 16812 h 16811"/>
                          <a:gd name="connsiteX2" fmla="*/ 7829 w 11220"/>
                          <a:gd name="connsiteY2" fmla="*/ 3753 h 16811"/>
                          <a:gd name="connsiteX3" fmla="*/ 0 w 11220"/>
                          <a:gd name="connsiteY3" fmla="*/ 8458 h 16811"/>
                          <a:gd name="connsiteX4" fmla="*/ 0 w 11220"/>
                          <a:gd name="connsiteY4" fmla="*/ 5496 h 16811"/>
                          <a:gd name="connsiteX5" fmla="*/ 9515 w 11220"/>
                          <a:gd name="connsiteY5" fmla="*/ 0 h 16811"/>
                          <a:gd name="connsiteX6" fmla="*/ 9515 w 11220"/>
                          <a:gd name="connsiteY6" fmla="*/ 15821 h 16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20" h="16811">
                            <a:moveTo>
                              <a:pt x="11221" y="16812"/>
                            </a:moveTo>
                            <a:lnTo>
                              <a:pt x="7829" y="16812"/>
                            </a:lnTo>
                            <a:lnTo>
                              <a:pt x="7829" y="3753"/>
                            </a:lnTo>
                            <a:lnTo>
                              <a:pt x="0" y="8458"/>
                            </a:lnTo>
                            <a:lnTo>
                              <a:pt x="0" y="5496"/>
                            </a:lnTo>
                            <a:lnTo>
                              <a:pt x="9515" y="0"/>
                            </a:lnTo>
                            <a:lnTo>
                              <a:pt x="9515" y="1582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50" name="Freeform: Shape 10249">
                        <a:extLst>
                          <a:ext uri="{FF2B5EF4-FFF2-40B4-BE49-F238E27FC236}">
                            <a16:creationId xmlns:a16="http://schemas.microsoft.com/office/drawing/2014/main" id="{11A05E36-8D33-680C-6D1D-0D66BC0B4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5548" y="2219638"/>
                        <a:ext cx="8496" cy="16811"/>
                      </a:xfrm>
                      <a:custGeom>
                        <a:avLst/>
                        <a:gdLst>
                          <a:gd name="connsiteX0" fmla="*/ 8496 w 8496"/>
                          <a:gd name="connsiteY0" fmla="*/ 16812 h 16811"/>
                          <a:gd name="connsiteX1" fmla="*/ 5105 w 8496"/>
                          <a:gd name="connsiteY1" fmla="*/ 16812 h 16811"/>
                          <a:gd name="connsiteX2" fmla="*/ 5105 w 8496"/>
                          <a:gd name="connsiteY2" fmla="*/ 3762 h 16811"/>
                          <a:gd name="connsiteX3" fmla="*/ 0 w 8496"/>
                          <a:gd name="connsiteY3" fmla="*/ 6896 h 16811"/>
                          <a:gd name="connsiteX4" fmla="*/ 0 w 8496"/>
                          <a:gd name="connsiteY4" fmla="*/ 3924 h 16811"/>
                          <a:gd name="connsiteX5" fmla="*/ 6791 w 8496"/>
                          <a:gd name="connsiteY5" fmla="*/ 0 h 16811"/>
                          <a:gd name="connsiteX6" fmla="*/ 6791 w 8496"/>
                          <a:gd name="connsiteY6" fmla="*/ 15831 h 16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496" h="16811">
                            <a:moveTo>
                              <a:pt x="8496" y="16812"/>
                            </a:moveTo>
                            <a:lnTo>
                              <a:pt x="5105" y="16812"/>
                            </a:lnTo>
                            <a:lnTo>
                              <a:pt x="5105" y="3762"/>
                            </a:lnTo>
                            <a:lnTo>
                              <a:pt x="0" y="6896"/>
                            </a:lnTo>
                            <a:lnTo>
                              <a:pt x="0" y="3924"/>
                            </a:lnTo>
                            <a:lnTo>
                              <a:pt x="6791" y="0"/>
                            </a:lnTo>
                            <a:lnTo>
                              <a:pt x="6791" y="1583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12" name="Graphic 7674">
                    <a:extLst>
                      <a:ext uri="{FF2B5EF4-FFF2-40B4-BE49-F238E27FC236}">
                        <a16:creationId xmlns:a16="http://schemas.microsoft.com/office/drawing/2014/main" id="{89048FC3-54E0-5D3F-472F-A016768E5FB5}"/>
                      </a:ext>
                    </a:extLst>
                  </p:cNvPr>
                  <p:cNvGrpSpPr/>
                  <p:nvPr/>
                </p:nvGrpSpPr>
                <p:grpSpPr>
                  <a:xfrm>
                    <a:off x="1919149" y="3278200"/>
                    <a:ext cx="146493" cy="116997"/>
                    <a:chOff x="16779039" y="1822789"/>
                    <a:chExt cx="162972" cy="130158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191" name="Graphic 7674">
                      <a:extLst>
                        <a:ext uri="{FF2B5EF4-FFF2-40B4-BE49-F238E27FC236}">
                          <a16:creationId xmlns:a16="http://schemas.microsoft.com/office/drawing/2014/main" id="{19B47019-5251-1F40-D021-7D404F7606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779039" y="1822789"/>
                      <a:ext cx="162972" cy="130158"/>
                      <a:chOff x="16779039" y="1822789"/>
                      <a:chExt cx="162972" cy="130158"/>
                    </a:xfrm>
                    <a:grpFill/>
                  </p:grpSpPr>
                  <p:sp>
                    <p:nvSpPr>
                      <p:cNvPr id="10213" name="Freeform: Shape 10212">
                        <a:extLst>
                          <a:ext uri="{FF2B5EF4-FFF2-40B4-BE49-F238E27FC236}">
                            <a16:creationId xmlns:a16="http://schemas.microsoft.com/office/drawing/2014/main" id="{1FB3338E-1A55-0DFC-F813-38AC4F768E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9039" y="1822789"/>
                        <a:ext cx="162972" cy="94087"/>
                      </a:xfrm>
                      <a:custGeom>
                        <a:avLst/>
                        <a:gdLst>
                          <a:gd name="connsiteX0" fmla="*/ 0 w 162972"/>
                          <a:gd name="connsiteY0" fmla="*/ 41920 h 94087"/>
                          <a:gd name="connsiteX1" fmla="*/ 90364 w 162972"/>
                          <a:gd name="connsiteY1" fmla="*/ 94088 h 94087"/>
                          <a:gd name="connsiteX2" fmla="*/ 162973 w 162972"/>
                          <a:gd name="connsiteY2" fmla="*/ 52168 h 94087"/>
                          <a:gd name="connsiteX3" fmla="*/ 72619 w 162972"/>
                          <a:gd name="connsiteY3" fmla="*/ 0 h 940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72" h="94087">
                            <a:moveTo>
                              <a:pt x="0" y="41920"/>
                            </a:moveTo>
                            <a:lnTo>
                              <a:pt x="90364" y="94088"/>
                            </a:lnTo>
                            <a:lnTo>
                              <a:pt x="162973" y="52168"/>
                            </a:lnTo>
                            <a:lnTo>
                              <a:pt x="72619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214" name="Freeform: Shape 10213">
                        <a:extLst>
                          <a:ext uri="{FF2B5EF4-FFF2-40B4-BE49-F238E27FC236}">
                            <a16:creationId xmlns:a16="http://schemas.microsoft.com/office/drawing/2014/main" id="{3B7AD897-9FAC-F6CE-3024-24C48BCA6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9039" y="1864708"/>
                        <a:ext cx="90363" cy="88239"/>
                      </a:xfrm>
                      <a:custGeom>
                        <a:avLst/>
                        <a:gdLst>
                          <a:gd name="connsiteX0" fmla="*/ 90364 w 90363"/>
                          <a:gd name="connsiteY0" fmla="*/ 88240 h 88239"/>
                          <a:gd name="connsiteX1" fmla="*/ 90364 w 90363"/>
                          <a:gd name="connsiteY1" fmla="*/ 52168 h 88239"/>
                          <a:gd name="connsiteX2" fmla="*/ 0 w 90363"/>
                          <a:gd name="connsiteY2" fmla="*/ 0 h 88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363" h="88239">
                            <a:moveTo>
                              <a:pt x="90364" y="88240"/>
                            </a:moveTo>
                            <a:lnTo>
                              <a:pt x="90364" y="5216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0215" name="Graphic 7674">
                        <a:extLst>
                          <a:ext uri="{FF2B5EF4-FFF2-40B4-BE49-F238E27FC236}">
                            <a16:creationId xmlns:a16="http://schemas.microsoft.com/office/drawing/2014/main" id="{E4241737-A314-72F4-A3D9-8D75F8A838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781040" y="1865851"/>
                        <a:ext cx="82696" cy="81543"/>
                        <a:chOff x="16781040" y="1865851"/>
                        <a:chExt cx="82696" cy="81543"/>
                      </a:xfrm>
                      <a:grpFill/>
                    </p:grpSpPr>
                    <p:grpSp>
                      <p:nvGrpSpPr>
                        <p:cNvPr id="10217" name="Graphic 7674">
                          <a:extLst>
                            <a:ext uri="{FF2B5EF4-FFF2-40B4-BE49-F238E27FC236}">
                              <a16:creationId xmlns:a16="http://schemas.microsoft.com/office/drawing/2014/main" id="{B2FFA7CF-49DE-04CD-084B-89FB3AAC3F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781040" y="1865851"/>
                          <a:ext cx="3381" cy="4067"/>
                          <a:chOff x="16781040" y="1865851"/>
                          <a:chExt cx="3381" cy="4067"/>
                        </a:xfrm>
                        <a:grpFill/>
                      </p:grpSpPr>
                      <p:sp>
                        <p:nvSpPr>
                          <p:cNvPr id="10242" name="Freeform: Shape 10241">
                            <a:extLst>
                              <a:ext uri="{FF2B5EF4-FFF2-40B4-BE49-F238E27FC236}">
                                <a16:creationId xmlns:a16="http://schemas.microsoft.com/office/drawing/2014/main" id="{55844EA5-0F54-1E3C-7B89-B5B7597E47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781040" y="1865851"/>
                            <a:ext cx="2305" cy="3076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05 h 3076"/>
                              <a:gd name="connsiteX1" fmla="*/ 2305 w 2305"/>
                              <a:gd name="connsiteY1" fmla="*/ 3077 h 3076"/>
                              <a:gd name="connsiteX2" fmla="*/ 1153 w 2305"/>
                              <a:gd name="connsiteY2" fmla="*/ 1915 h 3076"/>
                              <a:gd name="connsiteX3" fmla="*/ 0 w 2305"/>
                              <a:gd name="connsiteY3" fmla="*/ 762 h 3076"/>
                              <a:gd name="connsiteX4" fmla="*/ 0 w 2305"/>
                              <a:gd name="connsiteY4" fmla="*/ 0 h 3076"/>
                              <a:gd name="connsiteX5" fmla="*/ 1153 w 2305"/>
                              <a:gd name="connsiteY5" fmla="*/ 686 h 307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3076">
                                <a:moveTo>
                                  <a:pt x="2305" y="1305"/>
                                </a:moveTo>
                                <a:lnTo>
                                  <a:pt x="2305" y="3077"/>
                                </a:lnTo>
                                <a:lnTo>
                                  <a:pt x="1153" y="1915"/>
                                </a:lnTo>
                                <a:lnTo>
                                  <a:pt x="0" y="762"/>
                                </a:lnTo>
                                <a:lnTo>
                                  <a:pt x="0" y="0"/>
                                </a:lnTo>
                                <a:lnTo>
                                  <a:pt x="1153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43" name="Freeform: Shape 10242">
                            <a:extLst>
                              <a:ext uri="{FF2B5EF4-FFF2-40B4-BE49-F238E27FC236}">
                                <a16:creationId xmlns:a16="http://schemas.microsoft.com/office/drawing/2014/main" id="{051EF3E4-C2F5-14CE-3E77-67A6B4FCB5C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782192" y="1866537"/>
                            <a:ext cx="2228" cy="3381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3381"/>
                              <a:gd name="connsiteX1" fmla="*/ 2229 w 2228"/>
                              <a:gd name="connsiteY1" fmla="*/ 3381 h 3381"/>
                              <a:gd name="connsiteX2" fmla="*/ 1153 w 2228"/>
                              <a:gd name="connsiteY2" fmla="*/ 2391 h 3381"/>
                              <a:gd name="connsiteX3" fmla="*/ 0 w 2228"/>
                              <a:gd name="connsiteY3" fmla="*/ 1229 h 3381"/>
                              <a:gd name="connsiteX4" fmla="*/ 0 w 2228"/>
                              <a:gd name="connsiteY4" fmla="*/ 0 h 3381"/>
                              <a:gd name="connsiteX5" fmla="*/ 1153 w 2228"/>
                              <a:gd name="connsiteY5" fmla="*/ 619 h 33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381">
                                <a:moveTo>
                                  <a:pt x="2229" y="1229"/>
                                </a:moveTo>
                                <a:lnTo>
                                  <a:pt x="2229" y="3381"/>
                                </a:lnTo>
                                <a:lnTo>
                                  <a:pt x="1153" y="2391"/>
                                </a:lnTo>
                                <a:lnTo>
                                  <a:pt x="0" y="1229"/>
                                </a:lnTo>
                                <a:lnTo>
                                  <a:pt x="0" y="0"/>
                                </a:lnTo>
                                <a:lnTo>
                                  <a:pt x="1153" y="61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18" name="Graphic 7674">
                          <a:extLst>
                            <a:ext uri="{FF2B5EF4-FFF2-40B4-BE49-F238E27FC236}">
                              <a16:creationId xmlns:a16="http://schemas.microsoft.com/office/drawing/2014/main" id="{185DAC14-46D9-8870-56C4-30959DFD83F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790955" y="1871538"/>
                          <a:ext cx="3381" cy="8067"/>
                          <a:chOff x="16790955" y="1871538"/>
                          <a:chExt cx="3381" cy="8067"/>
                        </a:xfrm>
                        <a:grpFill/>
                      </p:grpSpPr>
                      <p:sp>
                        <p:nvSpPr>
                          <p:cNvPr id="10240" name="Freeform: Shape 10239">
                            <a:extLst>
                              <a:ext uri="{FF2B5EF4-FFF2-40B4-BE49-F238E27FC236}">
                                <a16:creationId xmlns:a16="http://schemas.microsoft.com/office/drawing/2014/main" id="{AF1CB48B-4C6A-CCE3-7F3F-0E9CE27E14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790955" y="1871538"/>
                            <a:ext cx="2304" cy="7067"/>
                          </a:xfrm>
                          <a:custGeom>
                            <a:avLst/>
                            <a:gdLst>
                              <a:gd name="connsiteX0" fmla="*/ 2305 w 2304"/>
                              <a:gd name="connsiteY0" fmla="*/ 1381 h 7067"/>
                              <a:gd name="connsiteX1" fmla="*/ 2305 w 2304"/>
                              <a:gd name="connsiteY1" fmla="*/ 7068 h 7067"/>
                              <a:gd name="connsiteX2" fmla="*/ 0 w 2304"/>
                              <a:gd name="connsiteY2" fmla="*/ 4763 h 7067"/>
                              <a:gd name="connsiteX3" fmla="*/ 0 w 2304"/>
                              <a:gd name="connsiteY3" fmla="*/ 0 h 7067"/>
                              <a:gd name="connsiteX4" fmla="*/ 1152 w 2304"/>
                              <a:gd name="connsiteY4" fmla="*/ 686 h 70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2304" h="7067">
                                <a:moveTo>
                                  <a:pt x="2305" y="1381"/>
                                </a:moveTo>
                                <a:lnTo>
                                  <a:pt x="2305" y="7068"/>
                                </a:lnTo>
                                <a:lnTo>
                                  <a:pt x="0" y="4763"/>
                                </a:lnTo>
                                <a:lnTo>
                                  <a:pt x="0" y="0"/>
                                </a:lnTo>
                                <a:lnTo>
                                  <a:pt x="1152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41" name="Freeform: Shape 10240">
                            <a:extLst>
                              <a:ext uri="{FF2B5EF4-FFF2-40B4-BE49-F238E27FC236}">
                                <a16:creationId xmlns:a16="http://schemas.microsoft.com/office/drawing/2014/main" id="{F1CFD833-A2BD-3506-E04F-5FA62A9E427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792108" y="1872223"/>
                            <a:ext cx="2228" cy="7381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14 h 7381"/>
                              <a:gd name="connsiteX1" fmla="*/ 2229 w 2228"/>
                              <a:gd name="connsiteY1" fmla="*/ 7382 h 7381"/>
                              <a:gd name="connsiteX2" fmla="*/ 1153 w 2228"/>
                              <a:gd name="connsiteY2" fmla="*/ 6382 h 7381"/>
                              <a:gd name="connsiteX3" fmla="*/ 0 w 2228"/>
                              <a:gd name="connsiteY3" fmla="*/ 5229 h 7381"/>
                              <a:gd name="connsiteX4" fmla="*/ 0 w 2228"/>
                              <a:gd name="connsiteY4" fmla="*/ 0 h 7381"/>
                              <a:gd name="connsiteX5" fmla="*/ 1153 w 2228"/>
                              <a:gd name="connsiteY5" fmla="*/ 695 h 73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7381">
                                <a:moveTo>
                                  <a:pt x="2229" y="1314"/>
                                </a:moveTo>
                                <a:lnTo>
                                  <a:pt x="2229" y="7382"/>
                                </a:lnTo>
                                <a:lnTo>
                                  <a:pt x="1153" y="6382"/>
                                </a:lnTo>
                                <a:lnTo>
                                  <a:pt x="0" y="5229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19" name="Graphic 7674">
                          <a:extLst>
                            <a:ext uri="{FF2B5EF4-FFF2-40B4-BE49-F238E27FC236}">
                              <a16:creationId xmlns:a16="http://schemas.microsoft.com/office/drawing/2014/main" id="{BE17AEC3-EFCC-DA08-0FA1-BA51A213232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00871" y="1877300"/>
                          <a:ext cx="3381" cy="11991"/>
                          <a:chOff x="16800871" y="1877300"/>
                          <a:chExt cx="3381" cy="11991"/>
                        </a:xfrm>
                        <a:grpFill/>
                      </p:grpSpPr>
                      <p:sp>
                        <p:nvSpPr>
                          <p:cNvPr id="10238" name="Freeform: Shape 10237">
                            <a:extLst>
                              <a:ext uri="{FF2B5EF4-FFF2-40B4-BE49-F238E27FC236}">
                                <a16:creationId xmlns:a16="http://schemas.microsoft.com/office/drawing/2014/main" id="{8F932C49-3FC5-EFD1-0E0A-6D145572E8D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00871" y="1877300"/>
                            <a:ext cx="2305" cy="10991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05 h 10991"/>
                              <a:gd name="connsiteX1" fmla="*/ 2305 w 2305"/>
                              <a:gd name="connsiteY1" fmla="*/ 10992 h 10991"/>
                              <a:gd name="connsiteX2" fmla="*/ 1153 w 2305"/>
                              <a:gd name="connsiteY2" fmla="*/ 9839 h 10991"/>
                              <a:gd name="connsiteX3" fmla="*/ 0 w 2305"/>
                              <a:gd name="connsiteY3" fmla="*/ 8687 h 10991"/>
                              <a:gd name="connsiteX4" fmla="*/ 0 w 2305"/>
                              <a:gd name="connsiteY4" fmla="*/ 0 h 10991"/>
                              <a:gd name="connsiteX5" fmla="*/ 1153 w 2305"/>
                              <a:gd name="connsiteY5" fmla="*/ 695 h 109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10991">
                                <a:moveTo>
                                  <a:pt x="2305" y="1305"/>
                                </a:moveTo>
                                <a:lnTo>
                                  <a:pt x="2305" y="10992"/>
                                </a:lnTo>
                                <a:lnTo>
                                  <a:pt x="1153" y="9839"/>
                                </a:lnTo>
                                <a:lnTo>
                                  <a:pt x="0" y="8687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39" name="Freeform: Shape 10238">
                            <a:extLst>
                              <a:ext uri="{FF2B5EF4-FFF2-40B4-BE49-F238E27FC236}">
                                <a16:creationId xmlns:a16="http://schemas.microsoft.com/office/drawing/2014/main" id="{C70ED923-2E6E-0F9B-5803-6AD112BA309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02023" y="1877996"/>
                            <a:ext cx="2228" cy="11296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11296"/>
                              <a:gd name="connsiteX1" fmla="*/ 2229 w 2228"/>
                              <a:gd name="connsiteY1" fmla="*/ 11297 h 11296"/>
                              <a:gd name="connsiteX2" fmla="*/ 1153 w 2228"/>
                              <a:gd name="connsiteY2" fmla="*/ 10297 h 11296"/>
                              <a:gd name="connsiteX3" fmla="*/ 0 w 2228"/>
                              <a:gd name="connsiteY3" fmla="*/ 9144 h 11296"/>
                              <a:gd name="connsiteX4" fmla="*/ 0 w 2228"/>
                              <a:gd name="connsiteY4" fmla="*/ 0 h 11296"/>
                              <a:gd name="connsiteX5" fmla="*/ 1153 w 2228"/>
                              <a:gd name="connsiteY5" fmla="*/ 610 h 1129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11296">
                                <a:moveTo>
                                  <a:pt x="2229" y="1229"/>
                                </a:moveTo>
                                <a:lnTo>
                                  <a:pt x="2229" y="11297"/>
                                </a:lnTo>
                                <a:lnTo>
                                  <a:pt x="1153" y="10297"/>
                                </a:lnTo>
                                <a:lnTo>
                                  <a:pt x="0" y="9144"/>
                                </a:lnTo>
                                <a:lnTo>
                                  <a:pt x="0" y="0"/>
                                </a:lnTo>
                                <a:lnTo>
                                  <a:pt x="1153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0" name="Graphic 7674">
                          <a:extLst>
                            <a:ext uri="{FF2B5EF4-FFF2-40B4-BE49-F238E27FC236}">
                              <a16:creationId xmlns:a16="http://schemas.microsoft.com/office/drawing/2014/main" id="{09DDDF7E-A564-DD32-9F23-2350A89A688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10786" y="1882987"/>
                          <a:ext cx="3381" cy="15982"/>
                          <a:chOff x="16810786" y="1882987"/>
                          <a:chExt cx="3381" cy="15982"/>
                        </a:xfrm>
                        <a:grpFill/>
                      </p:grpSpPr>
                      <p:sp>
                        <p:nvSpPr>
                          <p:cNvPr id="10236" name="Freeform: Shape 10235">
                            <a:extLst>
                              <a:ext uri="{FF2B5EF4-FFF2-40B4-BE49-F238E27FC236}">
                                <a16:creationId xmlns:a16="http://schemas.microsoft.com/office/drawing/2014/main" id="{B340268F-9265-A82F-1441-CE3161B4EB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10786" y="1882987"/>
                            <a:ext cx="2304" cy="14906"/>
                          </a:xfrm>
                          <a:custGeom>
                            <a:avLst/>
                            <a:gdLst>
                              <a:gd name="connsiteX0" fmla="*/ 2305 w 2304"/>
                              <a:gd name="connsiteY0" fmla="*/ 1381 h 14906"/>
                              <a:gd name="connsiteX1" fmla="*/ 2305 w 2304"/>
                              <a:gd name="connsiteY1" fmla="*/ 14907 h 14906"/>
                              <a:gd name="connsiteX2" fmla="*/ 1152 w 2304"/>
                              <a:gd name="connsiteY2" fmla="*/ 13830 h 14906"/>
                              <a:gd name="connsiteX3" fmla="*/ 0 w 2304"/>
                              <a:gd name="connsiteY3" fmla="*/ 12678 h 14906"/>
                              <a:gd name="connsiteX4" fmla="*/ 0 w 2304"/>
                              <a:gd name="connsiteY4" fmla="*/ 0 h 14906"/>
                              <a:gd name="connsiteX5" fmla="*/ 1152 w 2304"/>
                              <a:gd name="connsiteY5" fmla="*/ 695 h 149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4" h="14906">
                                <a:moveTo>
                                  <a:pt x="2305" y="1381"/>
                                </a:moveTo>
                                <a:lnTo>
                                  <a:pt x="2305" y="14907"/>
                                </a:lnTo>
                                <a:lnTo>
                                  <a:pt x="1152" y="13830"/>
                                </a:lnTo>
                                <a:lnTo>
                                  <a:pt x="0" y="12678"/>
                                </a:lnTo>
                                <a:lnTo>
                                  <a:pt x="0" y="0"/>
                                </a:lnTo>
                                <a:lnTo>
                                  <a:pt x="1152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37" name="Freeform: Shape 10236">
                            <a:extLst>
                              <a:ext uri="{FF2B5EF4-FFF2-40B4-BE49-F238E27FC236}">
                                <a16:creationId xmlns:a16="http://schemas.microsoft.com/office/drawing/2014/main" id="{E601FC9D-9415-723F-7401-EAC3B78789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11939" y="1883682"/>
                            <a:ext cx="2228" cy="15287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15287"/>
                              <a:gd name="connsiteX1" fmla="*/ 2229 w 2228"/>
                              <a:gd name="connsiteY1" fmla="*/ 15288 h 15287"/>
                              <a:gd name="connsiteX2" fmla="*/ 1153 w 2228"/>
                              <a:gd name="connsiteY2" fmla="*/ 14211 h 15287"/>
                              <a:gd name="connsiteX3" fmla="*/ 0 w 2228"/>
                              <a:gd name="connsiteY3" fmla="*/ 13135 h 15287"/>
                              <a:gd name="connsiteX4" fmla="*/ 0 w 2228"/>
                              <a:gd name="connsiteY4" fmla="*/ 0 h 15287"/>
                              <a:gd name="connsiteX5" fmla="*/ 1153 w 2228"/>
                              <a:gd name="connsiteY5" fmla="*/ 686 h 152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15287">
                                <a:moveTo>
                                  <a:pt x="2229" y="1305"/>
                                </a:moveTo>
                                <a:lnTo>
                                  <a:pt x="2229" y="15288"/>
                                </a:lnTo>
                                <a:lnTo>
                                  <a:pt x="1153" y="14211"/>
                                </a:lnTo>
                                <a:lnTo>
                                  <a:pt x="0" y="13135"/>
                                </a:lnTo>
                                <a:lnTo>
                                  <a:pt x="0" y="0"/>
                                </a:lnTo>
                                <a:lnTo>
                                  <a:pt x="1153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1" name="Graphic 7674">
                          <a:extLst>
                            <a:ext uri="{FF2B5EF4-FFF2-40B4-BE49-F238E27FC236}">
                              <a16:creationId xmlns:a16="http://schemas.microsoft.com/office/drawing/2014/main" id="{44E8FD06-1AC6-8726-89EA-7BE374420D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20692" y="1888749"/>
                          <a:ext cx="3381" cy="19907"/>
                          <a:chOff x="16820692" y="1888749"/>
                          <a:chExt cx="3381" cy="19907"/>
                        </a:xfrm>
                        <a:grpFill/>
                      </p:grpSpPr>
                      <p:sp>
                        <p:nvSpPr>
                          <p:cNvPr id="10234" name="Freeform: Shape 10233">
                            <a:extLst>
                              <a:ext uri="{FF2B5EF4-FFF2-40B4-BE49-F238E27FC236}">
                                <a16:creationId xmlns:a16="http://schemas.microsoft.com/office/drawing/2014/main" id="{3EE248A7-6CB6-5E44-89F7-EE3B242714D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20692" y="1888749"/>
                            <a:ext cx="2314" cy="18830"/>
                          </a:xfrm>
                          <a:custGeom>
                            <a:avLst/>
                            <a:gdLst>
                              <a:gd name="connsiteX0" fmla="*/ 2315 w 2314"/>
                              <a:gd name="connsiteY0" fmla="*/ 1305 h 18830"/>
                              <a:gd name="connsiteX1" fmla="*/ 2315 w 2314"/>
                              <a:gd name="connsiteY1" fmla="*/ 18831 h 18830"/>
                              <a:gd name="connsiteX2" fmla="*/ 1162 w 2314"/>
                              <a:gd name="connsiteY2" fmla="*/ 17755 h 18830"/>
                              <a:gd name="connsiteX3" fmla="*/ 0 w 2314"/>
                              <a:gd name="connsiteY3" fmla="*/ 16602 h 18830"/>
                              <a:gd name="connsiteX4" fmla="*/ 0 w 2314"/>
                              <a:gd name="connsiteY4" fmla="*/ 0 h 18830"/>
                              <a:gd name="connsiteX5" fmla="*/ 1162 w 2314"/>
                              <a:gd name="connsiteY5" fmla="*/ 695 h 1883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14" h="18830">
                                <a:moveTo>
                                  <a:pt x="2315" y="1305"/>
                                </a:moveTo>
                                <a:lnTo>
                                  <a:pt x="2315" y="18831"/>
                                </a:lnTo>
                                <a:lnTo>
                                  <a:pt x="1162" y="17755"/>
                                </a:lnTo>
                                <a:lnTo>
                                  <a:pt x="0" y="16602"/>
                                </a:lnTo>
                                <a:lnTo>
                                  <a:pt x="0" y="0"/>
                                </a:lnTo>
                                <a:lnTo>
                                  <a:pt x="1162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35" name="Freeform: Shape 10234">
                            <a:extLst>
                              <a:ext uri="{FF2B5EF4-FFF2-40B4-BE49-F238E27FC236}">
                                <a16:creationId xmlns:a16="http://schemas.microsoft.com/office/drawing/2014/main" id="{A283F2AC-F60A-5993-7705-028DDAADB19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21854" y="1889445"/>
                            <a:ext cx="2219" cy="19211"/>
                          </a:xfrm>
                          <a:custGeom>
                            <a:avLst/>
                            <a:gdLst>
                              <a:gd name="connsiteX0" fmla="*/ 2219 w 2219"/>
                              <a:gd name="connsiteY0" fmla="*/ 1229 h 19211"/>
                              <a:gd name="connsiteX1" fmla="*/ 2219 w 2219"/>
                              <a:gd name="connsiteY1" fmla="*/ 19212 h 19211"/>
                              <a:gd name="connsiteX2" fmla="*/ 1153 w 2219"/>
                              <a:gd name="connsiteY2" fmla="*/ 18136 h 19211"/>
                              <a:gd name="connsiteX3" fmla="*/ 0 w 2219"/>
                              <a:gd name="connsiteY3" fmla="*/ 17059 h 19211"/>
                              <a:gd name="connsiteX4" fmla="*/ 0 w 2219"/>
                              <a:gd name="connsiteY4" fmla="*/ 0 h 19211"/>
                              <a:gd name="connsiteX5" fmla="*/ 1153 w 2219"/>
                              <a:gd name="connsiteY5" fmla="*/ 610 h 192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19" h="19211">
                                <a:moveTo>
                                  <a:pt x="2219" y="1229"/>
                                </a:moveTo>
                                <a:lnTo>
                                  <a:pt x="2219" y="19212"/>
                                </a:lnTo>
                                <a:lnTo>
                                  <a:pt x="1153" y="18136"/>
                                </a:lnTo>
                                <a:lnTo>
                                  <a:pt x="0" y="17059"/>
                                </a:lnTo>
                                <a:lnTo>
                                  <a:pt x="0" y="0"/>
                                </a:lnTo>
                                <a:lnTo>
                                  <a:pt x="1153" y="61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2" name="Graphic 7674">
                          <a:extLst>
                            <a:ext uri="{FF2B5EF4-FFF2-40B4-BE49-F238E27FC236}">
                              <a16:creationId xmlns:a16="http://schemas.microsoft.com/office/drawing/2014/main" id="{9B6287F5-863B-3499-E6E2-AAE1E0A09CD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30608" y="1894436"/>
                          <a:ext cx="3381" cy="23907"/>
                          <a:chOff x="16830608" y="1894436"/>
                          <a:chExt cx="3381" cy="23907"/>
                        </a:xfrm>
                        <a:grpFill/>
                      </p:grpSpPr>
                      <p:sp>
                        <p:nvSpPr>
                          <p:cNvPr id="10232" name="Freeform: Shape 10231">
                            <a:extLst>
                              <a:ext uri="{FF2B5EF4-FFF2-40B4-BE49-F238E27FC236}">
                                <a16:creationId xmlns:a16="http://schemas.microsoft.com/office/drawing/2014/main" id="{A20B16A3-D745-7291-6517-069F10982AB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30608" y="1894436"/>
                            <a:ext cx="2305" cy="22831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91 h 22831"/>
                              <a:gd name="connsiteX1" fmla="*/ 2305 w 2305"/>
                              <a:gd name="connsiteY1" fmla="*/ 22831 h 22831"/>
                              <a:gd name="connsiteX2" fmla="*/ 1153 w 2305"/>
                              <a:gd name="connsiteY2" fmla="*/ 21755 h 22831"/>
                              <a:gd name="connsiteX3" fmla="*/ 0 w 2305"/>
                              <a:gd name="connsiteY3" fmla="*/ 20603 h 22831"/>
                              <a:gd name="connsiteX4" fmla="*/ 0 w 2305"/>
                              <a:gd name="connsiteY4" fmla="*/ 0 h 22831"/>
                              <a:gd name="connsiteX5" fmla="*/ 1153 w 2305"/>
                              <a:gd name="connsiteY5" fmla="*/ 695 h 228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22831">
                                <a:moveTo>
                                  <a:pt x="2305" y="1391"/>
                                </a:moveTo>
                                <a:lnTo>
                                  <a:pt x="2305" y="22831"/>
                                </a:lnTo>
                                <a:lnTo>
                                  <a:pt x="1153" y="21755"/>
                                </a:lnTo>
                                <a:lnTo>
                                  <a:pt x="0" y="20603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33" name="Freeform: Shape 10232">
                            <a:extLst>
                              <a:ext uri="{FF2B5EF4-FFF2-40B4-BE49-F238E27FC236}">
                                <a16:creationId xmlns:a16="http://schemas.microsoft.com/office/drawing/2014/main" id="{A07B8C06-5962-D642-D72D-7BB6969C6F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31760" y="1895131"/>
                            <a:ext cx="2228" cy="23212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23212"/>
                              <a:gd name="connsiteX1" fmla="*/ 2229 w 2228"/>
                              <a:gd name="connsiteY1" fmla="*/ 23212 h 23212"/>
                              <a:gd name="connsiteX2" fmla="*/ 1153 w 2228"/>
                              <a:gd name="connsiteY2" fmla="*/ 22136 h 23212"/>
                              <a:gd name="connsiteX3" fmla="*/ 0 w 2228"/>
                              <a:gd name="connsiteY3" fmla="*/ 21060 h 23212"/>
                              <a:gd name="connsiteX4" fmla="*/ 0 w 2228"/>
                              <a:gd name="connsiteY4" fmla="*/ 0 h 23212"/>
                              <a:gd name="connsiteX5" fmla="*/ 1153 w 2228"/>
                              <a:gd name="connsiteY5" fmla="*/ 695 h 2321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23212">
                                <a:moveTo>
                                  <a:pt x="2229" y="1305"/>
                                </a:moveTo>
                                <a:lnTo>
                                  <a:pt x="2229" y="23212"/>
                                </a:lnTo>
                                <a:lnTo>
                                  <a:pt x="1153" y="22136"/>
                                </a:lnTo>
                                <a:lnTo>
                                  <a:pt x="0" y="21060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3" name="Graphic 7674">
                          <a:extLst>
                            <a:ext uri="{FF2B5EF4-FFF2-40B4-BE49-F238E27FC236}">
                              <a16:creationId xmlns:a16="http://schemas.microsoft.com/office/drawing/2014/main" id="{1B66E840-8646-BDF4-0A97-EBA094616E6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40523" y="1900198"/>
                          <a:ext cx="3381" cy="27822"/>
                          <a:chOff x="16840523" y="1900198"/>
                          <a:chExt cx="3381" cy="27822"/>
                        </a:xfrm>
                        <a:grpFill/>
                      </p:grpSpPr>
                      <p:sp>
                        <p:nvSpPr>
                          <p:cNvPr id="10230" name="Freeform: Shape 10229">
                            <a:extLst>
                              <a:ext uri="{FF2B5EF4-FFF2-40B4-BE49-F238E27FC236}">
                                <a16:creationId xmlns:a16="http://schemas.microsoft.com/office/drawing/2014/main" id="{EBFF993F-119D-1F16-0E39-29A8CA965D6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40523" y="1900198"/>
                            <a:ext cx="2305" cy="26746"/>
                          </a:xfrm>
                          <a:custGeom>
                            <a:avLst/>
                            <a:gdLst>
                              <a:gd name="connsiteX0" fmla="*/ 2305 w 2305"/>
                              <a:gd name="connsiteY0" fmla="*/ 1314 h 26746"/>
                              <a:gd name="connsiteX1" fmla="*/ 2305 w 2305"/>
                              <a:gd name="connsiteY1" fmla="*/ 26746 h 26746"/>
                              <a:gd name="connsiteX2" fmla="*/ 1153 w 2305"/>
                              <a:gd name="connsiteY2" fmla="*/ 25670 h 26746"/>
                              <a:gd name="connsiteX3" fmla="*/ 0 w 2305"/>
                              <a:gd name="connsiteY3" fmla="*/ 24517 h 26746"/>
                              <a:gd name="connsiteX4" fmla="*/ 0 w 2305"/>
                              <a:gd name="connsiteY4" fmla="*/ 0 h 26746"/>
                              <a:gd name="connsiteX5" fmla="*/ 1153 w 2305"/>
                              <a:gd name="connsiteY5" fmla="*/ 695 h 2674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305" h="26746">
                                <a:moveTo>
                                  <a:pt x="2305" y="1314"/>
                                </a:moveTo>
                                <a:lnTo>
                                  <a:pt x="2305" y="26746"/>
                                </a:lnTo>
                                <a:lnTo>
                                  <a:pt x="1153" y="25670"/>
                                </a:lnTo>
                                <a:lnTo>
                                  <a:pt x="0" y="24517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31" name="Freeform: Shape 10230">
                            <a:extLst>
                              <a:ext uri="{FF2B5EF4-FFF2-40B4-BE49-F238E27FC236}">
                                <a16:creationId xmlns:a16="http://schemas.microsoft.com/office/drawing/2014/main" id="{2C540B3C-0FBD-F2E0-40E1-B10668DAD1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41676" y="1900894"/>
                            <a:ext cx="2228" cy="27127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27127"/>
                              <a:gd name="connsiteX1" fmla="*/ 2229 w 2228"/>
                              <a:gd name="connsiteY1" fmla="*/ 27127 h 27127"/>
                              <a:gd name="connsiteX2" fmla="*/ 1153 w 2228"/>
                              <a:gd name="connsiteY2" fmla="*/ 26051 h 27127"/>
                              <a:gd name="connsiteX3" fmla="*/ 0 w 2228"/>
                              <a:gd name="connsiteY3" fmla="*/ 24975 h 27127"/>
                              <a:gd name="connsiteX4" fmla="*/ 0 w 2228"/>
                              <a:gd name="connsiteY4" fmla="*/ 0 h 27127"/>
                              <a:gd name="connsiteX5" fmla="*/ 1153 w 2228"/>
                              <a:gd name="connsiteY5" fmla="*/ 619 h 271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27127">
                                <a:moveTo>
                                  <a:pt x="2229" y="1229"/>
                                </a:moveTo>
                                <a:lnTo>
                                  <a:pt x="2229" y="27127"/>
                                </a:lnTo>
                                <a:lnTo>
                                  <a:pt x="1153" y="26051"/>
                                </a:lnTo>
                                <a:lnTo>
                                  <a:pt x="0" y="24975"/>
                                </a:lnTo>
                                <a:lnTo>
                                  <a:pt x="0" y="0"/>
                                </a:lnTo>
                                <a:lnTo>
                                  <a:pt x="1153" y="61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4" name="Graphic 7674">
                          <a:extLst>
                            <a:ext uri="{FF2B5EF4-FFF2-40B4-BE49-F238E27FC236}">
                              <a16:creationId xmlns:a16="http://schemas.microsoft.com/office/drawing/2014/main" id="{305BB180-19B8-3D9F-A645-4CEEDC6A24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50439" y="1905885"/>
                          <a:ext cx="3381" cy="31822"/>
                          <a:chOff x="16850439" y="1905885"/>
                          <a:chExt cx="3381" cy="31822"/>
                        </a:xfrm>
                        <a:grpFill/>
                      </p:grpSpPr>
                      <p:sp>
                        <p:nvSpPr>
                          <p:cNvPr id="10228" name="Freeform: Shape 10227">
                            <a:extLst>
                              <a:ext uri="{FF2B5EF4-FFF2-40B4-BE49-F238E27FC236}">
                                <a16:creationId xmlns:a16="http://schemas.microsoft.com/office/drawing/2014/main" id="{7C4FCC53-55EB-534E-DF2E-1B3F31F0F9F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50439" y="1905885"/>
                            <a:ext cx="2228" cy="30670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14 h 30670"/>
                              <a:gd name="connsiteX1" fmla="*/ 2229 w 2228"/>
                              <a:gd name="connsiteY1" fmla="*/ 30671 h 30670"/>
                              <a:gd name="connsiteX2" fmla="*/ 1153 w 2228"/>
                              <a:gd name="connsiteY2" fmla="*/ 29670 h 30670"/>
                              <a:gd name="connsiteX3" fmla="*/ 0 w 2228"/>
                              <a:gd name="connsiteY3" fmla="*/ 28518 h 30670"/>
                              <a:gd name="connsiteX4" fmla="*/ 0 w 2228"/>
                              <a:gd name="connsiteY4" fmla="*/ 0 h 30670"/>
                              <a:gd name="connsiteX5" fmla="*/ 1153 w 2228"/>
                              <a:gd name="connsiteY5" fmla="*/ 695 h 3067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0670">
                                <a:moveTo>
                                  <a:pt x="2229" y="1314"/>
                                </a:moveTo>
                                <a:lnTo>
                                  <a:pt x="2229" y="30671"/>
                                </a:lnTo>
                                <a:lnTo>
                                  <a:pt x="1153" y="29670"/>
                                </a:lnTo>
                                <a:lnTo>
                                  <a:pt x="0" y="28518"/>
                                </a:lnTo>
                                <a:lnTo>
                                  <a:pt x="0" y="0"/>
                                </a:lnTo>
                                <a:lnTo>
                                  <a:pt x="1153" y="69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29" name="Freeform: Shape 10228">
                            <a:extLst>
                              <a:ext uri="{FF2B5EF4-FFF2-40B4-BE49-F238E27FC236}">
                                <a16:creationId xmlns:a16="http://schemas.microsoft.com/office/drawing/2014/main" id="{929C2FD3-A3EA-80F0-117C-CE53018EB8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51591" y="1906580"/>
                            <a:ext cx="2228" cy="31127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31127"/>
                              <a:gd name="connsiteX1" fmla="*/ 2229 w 2228"/>
                              <a:gd name="connsiteY1" fmla="*/ 31128 h 31127"/>
                              <a:gd name="connsiteX2" fmla="*/ 1076 w 2228"/>
                              <a:gd name="connsiteY2" fmla="*/ 29975 h 31127"/>
                              <a:gd name="connsiteX3" fmla="*/ 0 w 2228"/>
                              <a:gd name="connsiteY3" fmla="*/ 28975 h 31127"/>
                              <a:gd name="connsiteX4" fmla="*/ 0 w 2228"/>
                              <a:gd name="connsiteY4" fmla="*/ 0 h 31127"/>
                              <a:gd name="connsiteX5" fmla="*/ 1076 w 2228"/>
                              <a:gd name="connsiteY5" fmla="*/ 619 h 311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1127">
                                <a:moveTo>
                                  <a:pt x="2229" y="1305"/>
                                </a:moveTo>
                                <a:lnTo>
                                  <a:pt x="2229" y="31128"/>
                                </a:lnTo>
                                <a:lnTo>
                                  <a:pt x="1076" y="29975"/>
                                </a:lnTo>
                                <a:lnTo>
                                  <a:pt x="0" y="28975"/>
                                </a:lnTo>
                                <a:lnTo>
                                  <a:pt x="0" y="0"/>
                                </a:lnTo>
                                <a:lnTo>
                                  <a:pt x="1076" y="61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  <p:grpSp>
                      <p:nvGrpSpPr>
                        <p:cNvPr id="10225" name="Graphic 7674">
                          <a:extLst>
                            <a:ext uri="{FF2B5EF4-FFF2-40B4-BE49-F238E27FC236}">
                              <a16:creationId xmlns:a16="http://schemas.microsoft.com/office/drawing/2014/main" id="{742E5493-857D-49DB-35E2-29FFD6EBDB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60354" y="1911657"/>
                          <a:ext cx="3381" cy="35737"/>
                          <a:chOff x="16860354" y="1911657"/>
                          <a:chExt cx="3381" cy="35737"/>
                        </a:xfrm>
                        <a:grpFill/>
                      </p:grpSpPr>
                      <p:sp>
                        <p:nvSpPr>
                          <p:cNvPr id="10226" name="Freeform: Shape 10225">
                            <a:extLst>
                              <a:ext uri="{FF2B5EF4-FFF2-40B4-BE49-F238E27FC236}">
                                <a16:creationId xmlns:a16="http://schemas.microsoft.com/office/drawing/2014/main" id="{5AED7B51-A79E-40E6-DAEC-C02CEF533E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60354" y="1911657"/>
                            <a:ext cx="2228" cy="34575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305 h 34575"/>
                              <a:gd name="connsiteX1" fmla="*/ 2229 w 2228"/>
                              <a:gd name="connsiteY1" fmla="*/ 34576 h 34575"/>
                              <a:gd name="connsiteX2" fmla="*/ 1153 w 2228"/>
                              <a:gd name="connsiteY2" fmla="*/ 33509 h 34575"/>
                              <a:gd name="connsiteX3" fmla="*/ 0 w 2228"/>
                              <a:gd name="connsiteY3" fmla="*/ 32433 h 34575"/>
                              <a:gd name="connsiteX4" fmla="*/ 0 w 2228"/>
                              <a:gd name="connsiteY4" fmla="*/ 0 h 34575"/>
                              <a:gd name="connsiteX5" fmla="*/ 1153 w 2228"/>
                              <a:gd name="connsiteY5" fmla="*/ 686 h 3457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4575">
                                <a:moveTo>
                                  <a:pt x="2229" y="1305"/>
                                </a:moveTo>
                                <a:lnTo>
                                  <a:pt x="2229" y="34576"/>
                                </a:lnTo>
                                <a:lnTo>
                                  <a:pt x="1153" y="33509"/>
                                </a:lnTo>
                                <a:lnTo>
                                  <a:pt x="0" y="32433"/>
                                </a:lnTo>
                                <a:lnTo>
                                  <a:pt x="0" y="0"/>
                                </a:lnTo>
                                <a:lnTo>
                                  <a:pt x="1153" y="6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27" name="Freeform: Shape 10226">
                            <a:extLst>
                              <a:ext uri="{FF2B5EF4-FFF2-40B4-BE49-F238E27FC236}">
                                <a16:creationId xmlns:a16="http://schemas.microsoft.com/office/drawing/2014/main" id="{99CEF7C1-727F-499A-C3D1-AAD9C745B79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61507" y="1912343"/>
                            <a:ext cx="2228" cy="35052"/>
                          </a:xfrm>
                          <a:custGeom>
                            <a:avLst/>
                            <a:gdLst>
                              <a:gd name="connsiteX0" fmla="*/ 2229 w 2228"/>
                              <a:gd name="connsiteY0" fmla="*/ 1229 h 35052"/>
                              <a:gd name="connsiteX1" fmla="*/ 2229 w 2228"/>
                              <a:gd name="connsiteY1" fmla="*/ 35052 h 35052"/>
                              <a:gd name="connsiteX2" fmla="*/ 1076 w 2228"/>
                              <a:gd name="connsiteY2" fmla="*/ 33890 h 35052"/>
                              <a:gd name="connsiteX3" fmla="*/ 0 w 2228"/>
                              <a:gd name="connsiteY3" fmla="*/ 32823 h 35052"/>
                              <a:gd name="connsiteX4" fmla="*/ 0 w 2228"/>
                              <a:gd name="connsiteY4" fmla="*/ 0 h 35052"/>
                              <a:gd name="connsiteX5" fmla="*/ 1076 w 2228"/>
                              <a:gd name="connsiteY5" fmla="*/ 619 h 3505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2228" h="35052">
                                <a:moveTo>
                                  <a:pt x="2229" y="1229"/>
                                </a:moveTo>
                                <a:lnTo>
                                  <a:pt x="2229" y="35052"/>
                                </a:lnTo>
                                <a:lnTo>
                                  <a:pt x="1076" y="33890"/>
                                </a:lnTo>
                                <a:lnTo>
                                  <a:pt x="0" y="32823"/>
                                </a:lnTo>
                                <a:lnTo>
                                  <a:pt x="0" y="0"/>
                                </a:lnTo>
                                <a:lnTo>
                                  <a:pt x="1076" y="61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0216" name="Freeform: Shape 10215">
                        <a:extLst>
                          <a:ext uri="{FF2B5EF4-FFF2-40B4-BE49-F238E27FC236}">
                            <a16:creationId xmlns:a16="http://schemas.microsoft.com/office/drawing/2014/main" id="{8A38D7F6-F24C-A011-201D-A476EF8A5C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779039" y="1864708"/>
                        <a:ext cx="90363" cy="88239"/>
                      </a:xfrm>
                      <a:custGeom>
                        <a:avLst/>
                        <a:gdLst>
                          <a:gd name="connsiteX0" fmla="*/ 90364 w 90363"/>
                          <a:gd name="connsiteY0" fmla="*/ 88240 h 88239"/>
                          <a:gd name="connsiteX1" fmla="*/ 45186 w 90363"/>
                          <a:gd name="connsiteY1" fmla="*/ 77172 h 88239"/>
                          <a:gd name="connsiteX2" fmla="*/ 0 w 90363"/>
                          <a:gd name="connsiteY2" fmla="*/ 0 h 88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0363" h="88239">
                            <a:moveTo>
                              <a:pt x="90364" y="88240"/>
                            </a:moveTo>
                            <a:lnTo>
                              <a:pt x="45186" y="7717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192" name="Graphic 7674">
                      <a:extLst>
                        <a:ext uri="{FF2B5EF4-FFF2-40B4-BE49-F238E27FC236}">
                          <a16:creationId xmlns:a16="http://schemas.microsoft.com/office/drawing/2014/main" id="{AA60804C-A4D8-C805-92C1-751CAEE0BD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86015" y="1891940"/>
                      <a:ext cx="38166" cy="49977"/>
                      <a:chOff x="16886015" y="1891940"/>
                      <a:chExt cx="38166" cy="49977"/>
                    </a:xfrm>
                    <a:grpFill/>
                  </p:grpSpPr>
                  <p:grpSp>
                    <p:nvGrpSpPr>
                      <p:cNvPr id="10193" name="Graphic 7674">
                        <a:extLst>
                          <a:ext uri="{FF2B5EF4-FFF2-40B4-BE49-F238E27FC236}">
                            <a16:creationId xmlns:a16="http://schemas.microsoft.com/office/drawing/2014/main" id="{2EC5BB79-D1C6-1B0A-E83C-BFF8188387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886015" y="1891940"/>
                        <a:ext cx="38166" cy="49977"/>
                        <a:chOff x="16886015" y="1891940"/>
                        <a:chExt cx="38166" cy="49977"/>
                      </a:xfrm>
                      <a:grpFill/>
                    </p:grpSpPr>
                    <p:sp>
                      <p:nvSpPr>
                        <p:cNvPr id="10198" name="Freeform: Shape 10197">
                          <a:extLst>
                            <a:ext uri="{FF2B5EF4-FFF2-40B4-BE49-F238E27FC236}">
                              <a16:creationId xmlns:a16="http://schemas.microsoft.com/office/drawing/2014/main" id="{9A541599-C9BD-5E0E-59E6-9292F076DA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886015" y="1891940"/>
                          <a:ext cx="38166" cy="49977"/>
                        </a:xfrm>
                        <a:custGeom>
                          <a:avLst/>
                          <a:gdLst>
                            <a:gd name="connsiteX0" fmla="*/ 0 w 38166"/>
                            <a:gd name="connsiteY0" fmla="*/ 22031 h 49977"/>
                            <a:gd name="connsiteX1" fmla="*/ 38167 w 38166"/>
                            <a:gd name="connsiteY1" fmla="*/ 0 h 49977"/>
                            <a:gd name="connsiteX2" fmla="*/ 38167 w 38166"/>
                            <a:gd name="connsiteY2" fmla="*/ 27946 h 49977"/>
                            <a:gd name="connsiteX3" fmla="*/ 0 w 38166"/>
                            <a:gd name="connsiteY3" fmla="*/ 49978 h 499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8166" h="49977">
                              <a:moveTo>
                                <a:pt x="0" y="22031"/>
                              </a:moveTo>
                              <a:lnTo>
                                <a:pt x="38167" y="0"/>
                              </a:lnTo>
                              <a:lnTo>
                                <a:pt x="38167" y="27946"/>
                              </a:lnTo>
                              <a:lnTo>
                                <a:pt x="0" y="499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99" name="Freeform: Shape 10198">
                          <a:extLst>
                            <a:ext uri="{FF2B5EF4-FFF2-40B4-BE49-F238E27FC236}">
                              <a16:creationId xmlns:a16="http://schemas.microsoft.com/office/drawing/2014/main" id="{E93014F4-B2B6-D7CA-E7B5-7C9C0B2C3E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921314" y="1891940"/>
                          <a:ext cx="2867" cy="27946"/>
                        </a:xfrm>
                        <a:custGeom>
                          <a:avLst/>
                          <a:gdLst>
                            <a:gd name="connsiteX0" fmla="*/ 2867 w 2867"/>
                            <a:gd name="connsiteY0" fmla="*/ 27946 h 27946"/>
                            <a:gd name="connsiteX1" fmla="*/ 0 w 2867"/>
                            <a:gd name="connsiteY1" fmla="*/ 26289 h 27946"/>
                            <a:gd name="connsiteX2" fmla="*/ 0 w 2867"/>
                            <a:gd name="connsiteY2" fmla="*/ 1648 h 27946"/>
                            <a:gd name="connsiteX3" fmla="*/ 2867 w 2867"/>
                            <a:gd name="connsiteY3" fmla="*/ 0 h 279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867" h="27946">
                              <a:moveTo>
                                <a:pt x="2867" y="27946"/>
                              </a:moveTo>
                              <a:lnTo>
                                <a:pt x="0" y="26289"/>
                              </a:lnTo>
                              <a:lnTo>
                                <a:pt x="0" y="1648"/>
                              </a:lnTo>
                              <a:lnTo>
                                <a:pt x="2867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grpSp>
                      <p:nvGrpSpPr>
                        <p:cNvPr id="10200" name="Graphic 7674">
                          <a:extLst>
                            <a:ext uri="{FF2B5EF4-FFF2-40B4-BE49-F238E27FC236}">
                              <a16:creationId xmlns:a16="http://schemas.microsoft.com/office/drawing/2014/main" id="{AC84A2CF-0FCB-D448-DCBB-DFE9FBF291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6886015" y="1893588"/>
                          <a:ext cx="35299" cy="45024"/>
                          <a:chOff x="16886015" y="1893588"/>
                          <a:chExt cx="35299" cy="45024"/>
                        </a:xfrm>
                        <a:grpFill/>
                      </p:grpSpPr>
                      <p:grpSp>
                        <p:nvGrpSpPr>
                          <p:cNvPr id="10201" name="Graphic 7674">
                            <a:extLst>
                              <a:ext uri="{FF2B5EF4-FFF2-40B4-BE49-F238E27FC236}">
                                <a16:creationId xmlns:a16="http://schemas.microsoft.com/office/drawing/2014/main" id="{0D4C4B95-04AF-E036-CD0B-FC449B25AD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6886015" y="1893588"/>
                            <a:ext cx="35299" cy="45024"/>
                            <a:chOff x="16886015" y="1893588"/>
                            <a:chExt cx="35299" cy="45024"/>
                          </a:xfrm>
                          <a:grpFill/>
                        </p:grpSpPr>
                        <p:sp>
                          <p:nvSpPr>
                            <p:cNvPr id="10204" name="Freeform: Shape 10203">
                              <a:extLst>
                                <a:ext uri="{FF2B5EF4-FFF2-40B4-BE49-F238E27FC236}">
                                  <a16:creationId xmlns:a16="http://schemas.microsoft.com/office/drawing/2014/main" id="{13F5E629-F5EE-8758-5376-D9811E02D9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86015" y="1893588"/>
                              <a:ext cx="35299" cy="45024"/>
                            </a:xfrm>
                            <a:custGeom>
                              <a:avLst/>
                              <a:gdLst>
                                <a:gd name="connsiteX0" fmla="*/ 0 w 35299"/>
                                <a:gd name="connsiteY0" fmla="*/ 45025 h 45024"/>
                                <a:gd name="connsiteX1" fmla="*/ 35300 w 35299"/>
                                <a:gd name="connsiteY1" fmla="*/ 24641 h 45024"/>
                                <a:gd name="connsiteX2" fmla="*/ 35300 w 35299"/>
                                <a:gd name="connsiteY2" fmla="*/ 0 h 45024"/>
                                <a:gd name="connsiteX3" fmla="*/ 0 w 35299"/>
                                <a:gd name="connsiteY3" fmla="*/ 20383 h 4502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5299" h="45024">
                                  <a:moveTo>
                                    <a:pt x="0" y="45025"/>
                                  </a:moveTo>
                                  <a:lnTo>
                                    <a:pt x="35300" y="24641"/>
                                  </a:lnTo>
                                  <a:lnTo>
                                    <a:pt x="35300" y="0"/>
                                  </a:lnTo>
                                  <a:lnTo>
                                    <a:pt x="0" y="2038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05" name="Freeform: Shape 10204">
                              <a:extLst>
                                <a:ext uri="{FF2B5EF4-FFF2-40B4-BE49-F238E27FC236}">
                                  <a16:creationId xmlns:a16="http://schemas.microsoft.com/office/drawing/2014/main" id="{AE2F4FE4-8591-F343-DD97-42088C767D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88625" y="1898427"/>
                              <a:ext cx="30089" cy="35166"/>
                            </a:xfrm>
                            <a:custGeom>
                              <a:avLst/>
                              <a:gdLst>
                                <a:gd name="connsiteX0" fmla="*/ 0 w 30089"/>
                                <a:gd name="connsiteY0" fmla="*/ 17364 h 35166"/>
                                <a:gd name="connsiteX1" fmla="*/ 0 w 30089"/>
                                <a:gd name="connsiteY1" fmla="*/ 35166 h 35166"/>
                                <a:gd name="connsiteX2" fmla="*/ 30089 w 30089"/>
                                <a:gd name="connsiteY2" fmla="*/ 17793 h 35166"/>
                                <a:gd name="connsiteX3" fmla="*/ 30089 w 30089"/>
                                <a:gd name="connsiteY3" fmla="*/ 0 h 3516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89" h="35166">
                                  <a:moveTo>
                                    <a:pt x="0" y="17364"/>
                                  </a:moveTo>
                                  <a:lnTo>
                                    <a:pt x="0" y="35166"/>
                                  </a:lnTo>
                                  <a:lnTo>
                                    <a:pt x="30089" y="17793"/>
                                  </a:lnTo>
                                  <a:lnTo>
                                    <a:pt x="30089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06" name="Freeform: Shape 10205">
                              <a:extLst>
                                <a:ext uri="{FF2B5EF4-FFF2-40B4-BE49-F238E27FC236}">
                                  <a16:creationId xmlns:a16="http://schemas.microsoft.com/office/drawing/2014/main" id="{DAEDB7C0-CD79-0933-F71D-1C2DBF9FE48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88625" y="1915257"/>
                              <a:ext cx="30089" cy="18335"/>
                            </a:xfrm>
                            <a:custGeom>
                              <a:avLst/>
                              <a:gdLst>
                                <a:gd name="connsiteX0" fmla="*/ 30089 w 30089"/>
                                <a:gd name="connsiteY0" fmla="*/ 962 h 18335"/>
                                <a:gd name="connsiteX1" fmla="*/ 0 w 30089"/>
                                <a:gd name="connsiteY1" fmla="*/ 18336 h 18335"/>
                                <a:gd name="connsiteX2" fmla="*/ 0 w 30089"/>
                                <a:gd name="connsiteY2" fmla="*/ 16345 h 18335"/>
                                <a:gd name="connsiteX3" fmla="*/ 28375 w 30089"/>
                                <a:gd name="connsiteY3" fmla="*/ 0 h 183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89" h="18335">
                                  <a:moveTo>
                                    <a:pt x="30089" y="962"/>
                                  </a:moveTo>
                                  <a:lnTo>
                                    <a:pt x="0" y="18336"/>
                                  </a:lnTo>
                                  <a:lnTo>
                                    <a:pt x="0" y="16345"/>
                                  </a:lnTo>
                                  <a:lnTo>
                                    <a:pt x="28375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07" name="Freeform: Shape 10206">
                              <a:extLst>
                                <a:ext uri="{FF2B5EF4-FFF2-40B4-BE49-F238E27FC236}">
                                  <a16:creationId xmlns:a16="http://schemas.microsoft.com/office/drawing/2014/main" id="{56DAD704-9011-F72D-4C5E-CE4CFD536F5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88625" y="1916219"/>
                              <a:ext cx="30089" cy="19164"/>
                            </a:xfrm>
                            <a:custGeom>
                              <a:avLst/>
                              <a:gdLst>
                                <a:gd name="connsiteX0" fmla="*/ 0 w 30089"/>
                                <a:gd name="connsiteY0" fmla="*/ 17374 h 19164"/>
                                <a:gd name="connsiteX1" fmla="*/ 30089 w 30089"/>
                                <a:gd name="connsiteY1" fmla="*/ 0 h 19164"/>
                                <a:gd name="connsiteX2" fmla="*/ 30089 w 30089"/>
                                <a:gd name="connsiteY2" fmla="*/ 1791 h 19164"/>
                                <a:gd name="connsiteX3" fmla="*/ 0 w 30089"/>
                                <a:gd name="connsiteY3" fmla="*/ 19164 h 1916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89" h="19164">
                                  <a:moveTo>
                                    <a:pt x="0" y="17374"/>
                                  </a:moveTo>
                                  <a:lnTo>
                                    <a:pt x="30089" y="0"/>
                                  </a:lnTo>
                                  <a:lnTo>
                                    <a:pt x="30089" y="1791"/>
                                  </a:lnTo>
                                  <a:lnTo>
                                    <a:pt x="0" y="1916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08" name="Freeform: Shape 10207">
                              <a:extLst>
                                <a:ext uri="{FF2B5EF4-FFF2-40B4-BE49-F238E27FC236}">
                                  <a16:creationId xmlns:a16="http://schemas.microsoft.com/office/drawing/2014/main" id="{57163A4E-3188-4F37-A0E9-6FEA417F36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97130" y="1910352"/>
                              <a:ext cx="924" cy="18326"/>
                            </a:xfrm>
                            <a:custGeom>
                              <a:avLst/>
                              <a:gdLst>
                                <a:gd name="connsiteX0" fmla="*/ 0 w 924"/>
                                <a:gd name="connsiteY0" fmla="*/ 18326 h 18326"/>
                                <a:gd name="connsiteX1" fmla="*/ 0 w 924"/>
                                <a:gd name="connsiteY1" fmla="*/ 533 h 18326"/>
                                <a:gd name="connsiteX2" fmla="*/ 924 w 924"/>
                                <a:gd name="connsiteY2" fmla="*/ 0 h 18326"/>
                                <a:gd name="connsiteX3" fmla="*/ 924 w 924"/>
                                <a:gd name="connsiteY3" fmla="*/ 17793 h 1832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24" h="18326">
                                  <a:moveTo>
                                    <a:pt x="0" y="18326"/>
                                  </a:moveTo>
                                  <a:lnTo>
                                    <a:pt x="0" y="533"/>
                                  </a:lnTo>
                                  <a:lnTo>
                                    <a:pt x="924" y="0"/>
                                  </a:lnTo>
                                  <a:lnTo>
                                    <a:pt x="924" y="1779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09" name="Freeform: Shape 10208">
                              <a:extLst>
                                <a:ext uri="{FF2B5EF4-FFF2-40B4-BE49-F238E27FC236}">
                                  <a16:creationId xmlns:a16="http://schemas.microsoft.com/office/drawing/2014/main" id="{4C942854-5F02-A05F-627E-19C87DCC09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97130" y="1928145"/>
                              <a:ext cx="924" cy="2324"/>
                            </a:xfrm>
                            <a:custGeom>
                              <a:avLst/>
                              <a:gdLst>
                                <a:gd name="connsiteX0" fmla="*/ 0 w 924"/>
                                <a:gd name="connsiteY0" fmla="*/ 533 h 2324"/>
                                <a:gd name="connsiteX1" fmla="*/ 0 w 924"/>
                                <a:gd name="connsiteY1" fmla="*/ 2324 h 2324"/>
                                <a:gd name="connsiteX2" fmla="*/ 924 w 924"/>
                                <a:gd name="connsiteY2" fmla="*/ 1791 h 2324"/>
                                <a:gd name="connsiteX3" fmla="*/ 924 w 924"/>
                                <a:gd name="connsiteY3" fmla="*/ 0 h 232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24" h="2324">
                                  <a:moveTo>
                                    <a:pt x="0" y="533"/>
                                  </a:moveTo>
                                  <a:lnTo>
                                    <a:pt x="0" y="2324"/>
                                  </a:lnTo>
                                  <a:lnTo>
                                    <a:pt x="924" y="1791"/>
                                  </a:lnTo>
                                  <a:lnTo>
                                    <a:pt x="924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10" name="Freeform: Shape 10209">
                              <a:extLst>
                                <a:ext uri="{FF2B5EF4-FFF2-40B4-BE49-F238E27FC236}">
                                  <a16:creationId xmlns:a16="http://schemas.microsoft.com/office/drawing/2014/main" id="{7DF32E99-57C0-4FCB-48B7-D4F721A2D2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909284" y="1903332"/>
                              <a:ext cx="924" cy="18335"/>
                            </a:xfrm>
                            <a:custGeom>
                              <a:avLst/>
                              <a:gdLst>
                                <a:gd name="connsiteX0" fmla="*/ 0 w 924"/>
                                <a:gd name="connsiteY0" fmla="*/ 18336 h 18335"/>
                                <a:gd name="connsiteX1" fmla="*/ 0 w 924"/>
                                <a:gd name="connsiteY1" fmla="*/ 533 h 18335"/>
                                <a:gd name="connsiteX2" fmla="*/ 924 w 924"/>
                                <a:gd name="connsiteY2" fmla="*/ 0 h 18335"/>
                                <a:gd name="connsiteX3" fmla="*/ 924 w 924"/>
                                <a:gd name="connsiteY3" fmla="*/ 17793 h 1833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24" h="18335">
                                  <a:moveTo>
                                    <a:pt x="0" y="18336"/>
                                  </a:moveTo>
                                  <a:lnTo>
                                    <a:pt x="0" y="533"/>
                                  </a:lnTo>
                                  <a:lnTo>
                                    <a:pt x="924" y="0"/>
                                  </a:lnTo>
                                  <a:lnTo>
                                    <a:pt x="924" y="1779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11" name="Freeform: Shape 10210">
                              <a:extLst>
                                <a:ext uri="{FF2B5EF4-FFF2-40B4-BE49-F238E27FC236}">
                                  <a16:creationId xmlns:a16="http://schemas.microsoft.com/office/drawing/2014/main" id="{03CDC482-18D3-93A6-090D-3BE23E460E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909284" y="1921125"/>
                              <a:ext cx="924" cy="2333"/>
                            </a:xfrm>
                            <a:custGeom>
                              <a:avLst/>
                              <a:gdLst>
                                <a:gd name="connsiteX0" fmla="*/ 0 w 924"/>
                                <a:gd name="connsiteY0" fmla="*/ 543 h 2333"/>
                                <a:gd name="connsiteX1" fmla="*/ 0 w 924"/>
                                <a:gd name="connsiteY1" fmla="*/ 2334 h 2333"/>
                                <a:gd name="connsiteX2" fmla="*/ 924 w 924"/>
                                <a:gd name="connsiteY2" fmla="*/ 1791 h 2333"/>
                                <a:gd name="connsiteX3" fmla="*/ 924 w 924"/>
                                <a:gd name="connsiteY3" fmla="*/ 0 h 233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924" h="2333">
                                  <a:moveTo>
                                    <a:pt x="0" y="543"/>
                                  </a:moveTo>
                                  <a:lnTo>
                                    <a:pt x="0" y="2334"/>
                                  </a:lnTo>
                                  <a:lnTo>
                                    <a:pt x="924" y="1791"/>
                                  </a:lnTo>
                                  <a:lnTo>
                                    <a:pt x="924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  <p:sp>
                          <p:nvSpPr>
                            <p:cNvPr id="10212" name="Freeform: Shape 10211">
                              <a:extLst>
                                <a:ext uri="{FF2B5EF4-FFF2-40B4-BE49-F238E27FC236}">
                                  <a16:creationId xmlns:a16="http://schemas.microsoft.com/office/drawing/2014/main" id="{E062BCBC-42A4-0726-99F1-60B1E0021EA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6888625" y="1916219"/>
                              <a:ext cx="30089" cy="19164"/>
                            </a:xfrm>
                            <a:custGeom>
                              <a:avLst/>
                              <a:gdLst>
                                <a:gd name="connsiteX0" fmla="*/ 0 w 30089"/>
                                <a:gd name="connsiteY0" fmla="*/ 17374 h 19164"/>
                                <a:gd name="connsiteX1" fmla="*/ 30089 w 30089"/>
                                <a:gd name="connsiteY1" fmla="*/ 0 h 19164"/>
                                <a:gd name="connsiteX2" fmla="*/ 30089 w 30089"/>
                                <a:gd name="connsiteY2" fmla="*/ 1791 h 19164"/>
                                <a:gd name="connsiteX3" fmla="*/ 0 w 30089"/>
                                <a:gd name="connsiteY3" fmla="*/ 19164 h 1916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30089" h="19164">
                                  <a:moveTo>
                                    <a:pt x="0" y="17374"/>
                                  </a:moveTo>
                                  <a:lnTo>
                                    <a:pt x="30089" y="0"/>
                                  </a:lnTo>
                                  <a:lnTo>
                                    <a:pt x="30089" y="1791"/>
                                  </a:lnTo>
                                  <a:lnTo>
                                    <a:pt x="0" y="1916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pPr marL="0" marR="0" lvl="0" indent="0" algn="l" defTabSz="914400" rtl="0" eaLnBrk="1" fontAlgn="auto" latinLnBrk="0" hangingPunct="1">
                                <a:lnSpc>
                                  <a:spcPct val="100000"/>
                                </a:lnSpc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ClrTx/>
                                <a:buSzTx/>
                                <a:buFontTx/>
                                <a:buNone/>
                                <a:tabLst/>
                                <a:defRPr/>
                              </a:pPr>
                              <a:endParaRPr kumimoji="0" lang="en-US" b="0" i="0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FFFFFF"/>
                                </a:solidFill>
                                <a:effectLst>
                                  <a:outerShdw blurRad="38100" dist="38100" dir="2700000" algn="tl">
                                    <a:srgbClr val="000000">
                                      <a:alpha val="43137"/>
                                    </a:srgbClr>
                                  </a:outerShdw>
                                </a:effectLst>
                                <a:uLnTx/>
                                <a:uFillTx/>
                                <a:latin typeface="Arial Nova Cond" panose="020B0506020202020204" pitchFamily="34" charset="0"/>
                                <a:ea typeface="+mn-ea"/>
                                <a:cs typeface="+mn-cs"/>
                              </a:endParaRPr>
                            </a:p>
                          </p:txBody>
                        </p:sp>
                      </p:grpSp>
                      <p:sp>
                        <p:nvSpPr>
                          <p:cNvPr id="10202" name="Freeform: Shape 10201">
                            <a:extLst>
                              <a:ext uri="{FF2B5EF4-FFF2-40B4-BE49-F238E27FC236}">
                                <a16:creationId xmlns:a16="http://schemas.microsoft.com/office/drawing/2014/main" id="{BBFF28BC-F3DC-F93C-6AA9-F03885BDC8F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907576" y="1903866"/>
                            <a:ext cx="1704" cy="17802"/>
                          </a:xfrm>
                          <a:custGeom>
                            <a:avLst/>
                            <a:gdLst>
                              <a:gd name="connsiteX0" fmla="*/ 1705 w 1704"/>
                              <a:gd name="connsiteY0" fmla="*/ 0 h 17802"/>
                              <a:gd name="connsiteX1" fmla="*/ 1705 w 1704"/>
                              <a:gd name="connsiteY1" fmla="*/ 17802 h 17802"/>
                              <a:gd name="connsiteX2" fmla="*/ 0 w 1704"/>
                              <a:gd name="connsiteY2" fmla="*/ 16812 h 17802"/>
                              <a:gd name="connsiteX3" fmla="*/ 0 w 1704"/>
                              <a:gd name="connsiteY3" fmla="*/ 991 h 178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704" h="17802">
                                <a:moveTo>
                                  <a:pt x="1705" y="0"/>
                                </a:moveTo>
                                <a:lnTo>
                                  <a:pt x="1705" y="17802"/>
                                </a:lnTo>
                                <a:lnTo>
                                  <a:pt x="0" y="16812"/>
                                </a:lnTo>
                                <a:lnTo>
                                  <a:pt x="0" y="99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10203" name="Freeform: Shape 10202">
                            <a:extLst>
                              <a:ext uri="{FF2B5EF4-FFF2-40B4-BE49-F238E27FC236}">
                                <a16:creationId xmlns:a16="http://schemas.microsoft.com/office/drawing/2014/main" id="{692CFD4B-9FA1-1FC7-7EC0-72FFCF29AF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16895425" y="1910885"/>
                            <a:ext cx="1704" cy="17792"/>
                          </a:xfrm>
                          <a:custGeom>
                            <a:avLst/>
                            <a:gdLst>
                              <a:gd name="connsiteX0" fmla="*/ 1705 w 1704"/>
                              <a:gd name="connsiteY0" fmla="*/ 0 h 17792"/>
                              <a:gd name="connsiteX1" fmla="*/ 1705 w 1704"/>
                              <a:gd name="connsiteY1" fmla="*/ 17793 h 17792"/>
                              <a:gd name="connsiteX2" fmla="*/ 0 w 1704"/>
                              <a:gd name="connsiteY2" fmla="*/ 16812 h 17792"/>
                              <a:gd name="connsiteX3" fmla="*/ 0 w 1704"/>
                              <a:gd name="connsiteY3" fmla="*/ 981 h 1779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704" h="17792">
                                <a:moveTo>
                                  <a:pt x="1705" y="0"/>
                                </a:moveTo>
                                <a:lnTo>
                                  <a:pt x="1705" y="17793"/>
                                </a:lnTo>
                                <a:lnTo>
                                  <a:pt x="0" y="16812"/>
                                </a:lnTo>
                                <a:lnTo>
                                  <a:pt x="0" y="98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l" defTabSz="914400" rtl="0" eaLnBrk="1" fontAlgn="auto" latinLnBrk="0" hangingPunct="1">
                              <a:lnSpc>
                                <a:spcPct val="100000"/>
                              </a:lnSpc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>
                                <a:outerShdw blurRad="38100" dist="38100" dir="2700000" algn="tl">
                                  <a:srgbClr val="000000">
                                    <a:alpha val="43137"/>
                                  </a:srgbClr>
                                </a:outerShdw>
                              </a:effectLst>
                              <a:uLnTx/>
                              <a:uFillTx/>
                              <a:latin typeface="Arial Nova Cond" panose="020B0506020202020204" pitchFamily="34" charset="0"/>
                              <a:ea typeface="+mn-ea"/>
                              <a:cs typeface="+mn-cs"/>
                            </a:endParaRPr>
                          </a:p>
                        </p:txBody>
                      </p:sp>
                    </p:grpSp>
                  </p:grpSp>
                  <p:sp>
                    <p:nvSpPr>
                      <p:cNvPr id="10194" name="Freeform: Shape 10193">
                        <a:extLst>
                          <a:ext uri="{FF2B5EF4-FFF2-40B4-BE49-F238E27FC236}">
                            <a16:creationId xmlns:a16="http://schemas.microsoft.com/office/drawing/2014/main" id="{02DEBB0C-070E-BF5F-37B4-364DEA2B68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6024" y="1893607"/>
                        <a:ext cx="38157" cy="26946"/>
                      </a:xfrm>
                      <a:custGeom>
                        <a:avLst/>
                        <a:gdLst>
                          <a:gd name="connsiteX0" fmla="*/ 38157 w 38157"/>
                          <a:gd name="connsiteY0" fmla="*/ 26280 h 26946"/>
                          <a:gd name="connsiteX1" fmla="*/ 35300 w 38157"/>
                          <a:gd name="connsiteY1" fmla="*/ 24632 h 26946"/>
                          <a:gd name="connsiteX2" fmla="*/ 35300 w 38157"/>
                          <a:gd name="connsiteY2" fmla="*/ 6563 h 26946"/>
                          <a:gd name="connsiteX3" fmla="*/ 35300 w 38157"/>
                          <a:gd name="connsiteY3" fmla="*/ 6563 h 26946"/>
                          <a:gd name="connsiteX4" fmla="*/ 35300 w 38157"/>
                          <a:gd name="connsiteY4" fmla="*/ 0 h 26946"/>
                          <a:gd name="connsiteX5" fmla="*/ 35300 w 38157"/>
                          <a:gd name="connsiteY5" fmla="*/ 0 h 26946"/>
                          <a:gd name="connsiteX6" fmla="*/ 32690 w 38157"/>
                          <a:gd name="connsiteY6" fmla="*/ 1505 h 26946"/>
                          <a:gd name="connsiteX7" fmla="*/ 32690 w 38157"/>
                          <a:gd name="connsiteY7" fmla="*/ 1505 h 26946"/>
                          <a:gd name="connsiteX8" fmla="*/ 0 w 38157"/>
                          <a:gd name="connsiteY8" fmla="*/ 20383 h 26946"/>
                          <a:gd name="connsiteX9" fmla="*/ 0 w 38157"/>
                          <a:gd name="connsiteY9" fmla="*/ 26946 h 26946"/>
                          <a:gd name="connsiteX10" fmla="*/ 2610 w 38157"/>
                          <a:gd name="connsiteY10" fmla="*/ 25441 h 26946"/>
                          <a:gd name="connsiteX11" fmla="*/ 2610 w 38157"/>
                          <a:gd name="connsiteY11" fmla="*/ 22203 h 26946"/>
                          <a:gd name="connsiteX12" fmla="*/ 24194 w 38157"/>
                          <a:gd name="connsiteY12" fmla="*/ 9744 h 26946"/>
                          <a:gd name="connsiteX13" fmla="*/ 24194 w 38157"/>
                          <a:gd name="connsiteY13" fmla="*/ 12687 h 26946"/>
                          <a:gd name="connsiteX14" fmla="*/ 24194 w 38157"/>
                          <a:gd name="connsiteY14" fmla="*/ 12964 h 26946"/>
                          <a:gd name="connsiteX15" fmla="*/ 29023 w 38157"/>
                          <a:gd name="connsiteY15" fmla="*/ 10316 h 26946"/>
                          <a:gd name="connsiteX16" fmla="*/ 29089 w 38157"/>
                          <a:gd name="connsiteY16" fmla="*/ 22765 h 26946"/>
                          <a:gd name="connsiteX17" fmla="*/ 32442 w 38157"/>
                          <a:gd name="connsiteY17" fmla="*/ 22765 h 26946"/>
                          <a:gd name="connsiteX18" fmla="*/ 32442 w 38157"/>
                          <a:gd name="connsiteY18" fmla="*/ 26299 h 26946"/>
                          <a:gd name="connsiteX19" fmla="*/ 38157 w 38157"/>
                          <a:gd name="connsiteY19" fmla="*/ 26299 h 269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38157" h="26946">
                            <a:moveTo>
                              <a:pt x="38157" y="26280"/>
                            </a:moveTo>
                            <a:lnTo>
                              <a:pt x="35300" y="24632"/>
                            </a:lnTo>
                            <a:lnTo>
                              <a:pt x="35300" y="6563"/>
                            </a:lnTo>
                            <a:lnTo>
                              <a:pt x="35300" y="6563"/>
                            </a:lnTo>
                            <a:lnTo>
                              <a:pt x="35300" y="0"/>
                            </a:lnTo>
                            <a:lnTo>
                              <a:pt x="35300" y="0"/>
                            </a:lnTo>
                            <a:lnTo>
                              <a:pt x="32690" y="1505"/>
                            </a:lnTo>
                            <a:lnTo>
                              <a:pt x="32690" y="1505"/>
                            </a:lnTo>
                            <a:lnTo>
                              <a:pt x="0" y="20383"/>
                            </a:lnTo>
                            <a:lnTo>
                              <a:pt x="0" y="26946"/>
                            </a:lnTo>
                            <a:lnTo>
                              <a:pt x="2610" y="25441"/>
                            </a:lnTo>
                            <a:lnTo>
                              <a:pt x="2610" y="22203"/>
                            </a:lnTo>
                            <a:lnTo>
                              <a:pt x="24194" y="9744"/>
                            </a:lnTo>
                            <a:lnTo>
                              <a:pt x="24194" y="12687"/>
                            </a:lnTo>
                            <a:lnTo>
                              <a:pt x="24194" y="12964"/>
                            </a:lnTo>
                            <a:lnTo>
                              <a:pt x="29023" y="10316"/>
                            </a:lnTo>
                            <a:lnTo>
                              <a:pt x="29089" y="22765"/>
                            </a:lnTo>
                            <a:lnTo>
                              <a:pt x="32442" y="22765"/>
                            </a:lnTo>
                            <a:lnTo>
                              <a:pt x="32442" y="26299"/>
                            </a:lnTo>
                            <a:lnTo>
                              <a:pt x="38157" y="2629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95" name="Freeform: Shape 10194">
                        <a:extLst>
                          <a:ext uri="{FF2B5EF4-FFF2-40B4-BE49-F238E27FC236}">
                            <a16:creationId xmlns:a16="http://schemas.microsoft.com/office/drawing/2014/main" id="{01A77FF0-C274-1AA3-A923-89DE7DD15F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17009" y="1898427"/>
                        <a:ext cx="1705" cy="17792"/>
                      </a:xfrm>
                      <a:custGeom>
                        <a:avLst/>
                        <a:gdLst>
                          <a:gd name="connsiteX0" fmla="*/ 0 w 1705"/>
                          <a:gd name="connsiteY0" fmla="*/ 981 h 17792"/>
                          <a:gd name="connsiteX1" fmla="*/ 0 w 1705"/>
                          <a:gd name="connsiteY1" fmla="*/ 16812 h 17792"/>
                          <a:gd name="connsiteX2" fmla="*/ 1705 w 1705"/>
                          <a:gd name="connsiteY2" fmla="*/ 17793 h 17792"/>
                          <a:gd name="connsiteX3" fmla="*/ 1705 w 1705"/>
                          <a:gd name="connsiteY3" fmla="*/ 0 h 177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05" h="17792">
                            <a:moveTo>
                              <a:pt x="0" y="981"/>
                            </a:moveTo>
                            <a:lnTo>
                              <a:pt x="0" y="16812"/>
                            </a:lnTo>
                            <a:lnTo>
                              <a:pt x="1705" y="17793"/>
                            </a:lnTo>
                            <a:lnTo>
                              <a:pt x="1705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96" name="Freeform: Shape 10195">
                        <a:extLst>
                          <a:ext uri="{FF2B5EF4-FFF2-40B4-BE49-F238E27FC236}">
                            <a16:creationId xmlns:a16="http://schemas.microsoft.com/office/drawing/2014/main" id="{EADA045C-32F3-9887-81C4-4D8C8A35EF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8054" y="1904856"/>
                        <a:ext cx="11229" cy="16811"/>
                      </a:xfrm>
                      <a:custGeom>
                        <a:avLst/>
                        <a:gdLst>
                          <a:gd name="connsiteX0" fmla="*/ 11230 w 11229"/>
                          <a:gd name="connsiteY0" fmla="*/ 16812 h 16811"/>
                          <a:gd name="connsiteX1" fmla="*/ 7829 w 11229"/>
                          <a:gd name="connsiteY1" fmla="*/ 16812 h 16811"/>
                          <a:gd name="connsiteX2" fmla="*/ 7829 w 11229"/>
                          <a:gd name="connsiteY2" fmla="*/ 3753 h 16811"/>
                          <a:gd name="connsiteX3" fmla="*/ 0 w 11229"/>
                          <a:gd name="connsiteY3" fmla="*/ 8458 h 16811"/>
                          <a:gd name="connsiteX4" fmla="*/ 0 w 11229"/>
                          <a:gd name="connsiteY4" fmla="*/ 5496 h 16811"/>
                          <a:gd name="connsiteX5" fmla="*/ 9525 w 11229"/>
                          <a:gd name="connsiteY5" fmla="*/ 0 h 16811"/>
                          <a:gd name="connsiteX6" fmla="*/ 9525 w 11229"/>
                          <a:gd name="connsiteY6" fmla="*/ 15821 h 16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29" h="16811">
                            <a:moveTo>
                              <a:pt x="11230" y="16812"/>
                            </a:moveTo>
                            <a:lnTo>
                              <a:pt x="7829" y="16812"/>
                            </a:lnTo>
                            <a:lnTo>
                              <a:pt x="7829" y="3753"/>
                            </a:lnTo>
                            <a:lnTo>
                              <a:pt x="0" y="8458"/>
                            </a:lnTo>
                            <a:lnTo>
                              <a:pt x="0" y="5496"/>
                            </a:lnTo>
                            <a:lnTo>
                              <a:pt x="9525" y="0"/>
                            </a:lnTo>
                            <a:lnTo>
                              <a:pt x="9525" y="1582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97" name="Freeform: Shape 10196">
                        <a:extLst>
                          <a:ext uri="{FF2B5EF4-FFF2-40B4-BE49-F238E27FC236}">
                            <a16:creationId xmlns:a16="http://schemas.microsoft.com/office/drawing/2014/main" id="{C175F361-82CB-68B7-7162-1D1B8B0EF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8625" y="1911866"/>
                        <a:ext cx="8505" cy="16811"/>
                      </a:xfrm>
                      <a:custGeom>
                        <a:avLst/>
                        <a:gdLst>
                          <a:gd name="connsiteX0" fmla="*/ 8506 w 8505"/>
                          <a:gd name="connsiteY0" fmla="*/ 16812 h 16811"/>
                          <a:gd name="connsiteX1" fmla="*/ 5105 w 8505"/>
                          <a:gd name="connsiteY1" fmla="*/ 16812 h 16811"/>
                          <a:gd name="connsiteX2" fmla="*/ 5105 w 8505"/>
                          <a:gd name="connsiteY2" fmla="*/ 3762 h 16811"/>
                          <a:gd name="connsiteX3" fmla="*/ 0 w 8505"/>
                          <a:gd name="connsiteY3" fmla="*/ 6896 h 16811"/>
                          <a:gd name="connsiteX4" fmla="*/ 0 w 8505"/>
                          <a:gd name="connsiteY4" fmla="*/ 3924 h 16811"/>
                          <a:gd name="connsiteX5" fmla="*/ 6801 w 8505"/>
                          <a:gd name="connsiteY5" fmla="*/ 0 h 16811"/>
                          <a:gd name="connsiteX6" fmla="*/ 6801 w 8505"/>
                          <a:gd name="connsiteY6" fmla="*/ 15831 h 16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505" h="16811">
                            <a:moveTo>
                              <a:pt x="8506" y="16812"/>
                            </a:moveTo>
                            <a:lnTo>
                              <a:pt x="5105" y="16812"/>
                            </a:lnTo>
                            <a:lnTo>
                              <a:pt x="5105" y="3762"/>
                            </a:lnTo>
                            <a:lnTo>
                              <a:pt x="0" y="6896"/>
                            </a:lnTo>
                            <a:lnTo>
                              <a:pt x="0" y="3924"/>
                            </a:lnTo>
                            <a:lnTo>
                              <a:pt x="6801" y="0"/>
                            </a:lnTo>
                            <a:lnTo>
                              <a:pt x="6801" y="1583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9913" name="Freeform: Shape 9912">
                    <a:extLst>
                      <a:ext uri="{FF2B5EF4-FFF2-40B4-BE49-F238E27FC236}">
                        <a16:creationId xmlns:a16="http://schemas.microsoft.com/office/drawing/2014/main" id="{0D26482B-F03B-C395-0397-564F560A2B50}"/>
                      </a:ext>
                    </a:extLst>
                  </p:cNvPr>
                  <p:cNvSpPr/>
                  <p:nvPr/>
                </p:nvSpPr>
                <p:spPr>
                  <a:xfrm>
                    <a:off x="1099497" y="3471373"/>
                    <a:ext cx="384470" cy="221975"/>
                  </a:xfrm>
                  <a:custGeom>
                    <a:avLst/>
                    <a:gdLst>
                      <a:gd name="connsiteX0" fmla="*/ 427720 w 427720"/>
                      <a:gd name="connsiteY0" fmla="*/ 246945 h 246945"/>
                      <a:gd name="connsiteX1" fmla="*/ 312286 w 427720"/>
                      <a:gd name="connsiteY1" fmla="*/ 210836 h 246945"/>
                      <a:gd name="connsiteX2" fmla="*/ 4801 w 427720"/>
                      <a:gd name="connsiteY2" fmla="*/ 33309 h 246945"/>
                      <a:gd name="connsiteX3" fmla="*/ 0 w 427720"/>
                      <a:gd name="connsiteY3" fmla="*/ 0 h 246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720" h="246945">
                        <a:moveTo>
                          <a:pt x="427720" y="246945"/>
                        </a:moveTo>
                        <a:lnTo>
                          <a:pt x="312286" y="210836"/>
                        </a:lnTo>
                        <a:lnTo>
                          <a:pt x="4801" y="333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14" name="Graphic 7674">
                    <a:extLst>
                      <a:ext uri="{FF2B5EF4-FFF2-40B4-BE49-F238E27FC236}">
                        <a16:creationId xmlns:a16="http://schemas.microsoft.com/office/drawing/2014/main" id="{FFD6715F-A0BC-21E5-4E85-FA650BD29F78}"/>
                      </a:ext>
                    </a:extLst>
                  </p:cNvPr>
                  <p:cNvGrpSpPr/>
                  <p:nvPr/>
                </p:nvGrpSpPr>
                <p:grpSpPr>
                  <a:xfrm>
                    <a:off x="1893284" y="3523592"/>
                    <a:ext cx="56670" cy="85199"/>
                    <a:chOff x="16750265" y="2095785"/>
                    <a:chExt cx="63045" cy="94783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89" name="Freeform: Shape 10188">
                      <a:extLst>
                        <a:ext uri="{FF2B5EF4-FFF2-40B4-BE49-F238E27FC236}">
                          <a16:creationId xmlns:a16="http://schemas.microsoft.com/office/drawing/2014/main" id="{BF6BC6B0-D00A-443A-F0B2-ECA3689F8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50265" y="2095785"/>
                      <a:ext cx="63045" cy="94783"/>
                    </a:xfrm>
                    <a:custGeom>
                      <a:avLst/>
                      <a:gdLst>
                        <a:gd name="connsiteX0" fmla="*/ 0 w 63045"/>
                        <a:gd name="connsiteY0" fmla="*/ 36395 h 94783"/>
                        <a:gd name="connsiteX1" fmla="*/ 63046 w 63045"/>
                        <a:gd name="connsiteY1" fmla="*/ 0 h 94783"/>
                        <a:gd name="connsiteX2" fmla="*/ 63046 w 63045"/>
                        <a:gd name="connsiteY2" fmla="*/ 58379 h 94783"/>
                        <a:gd name="connsiteX3" fmla="*/ 0 w 63045"/>
                        <a:gd name="connsiteY3" fmla="*/ 94783 h 94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045" h="94783">
                          <a:moveTo>
                            <a:pt x="0" y="36395"/>
                          </a:moveTo>
                          <a:lnTo>
                            <a:pt x="63046" y="0"/>
                          </a:lnTo>
                          <a:lnTo>
                            <a:pt x="63046" y="58379"/>
                          </a:lnTo>
                          <a:lnTo>
                            <a:pt x="0" y="9478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0" name="Freeform: Shape 10189">
                      <a:extLst>
                        <a:ext uri="{FF2B5EF4-FFF2-40B4-BE49-F238E27FC236}">
                          <a16:creationId xmlns:a16="http://schemas.microsoft.com/office/drawing/2014/main" id="{8FA62A2D-C256-8799-C8CD-332B2E903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04614" y="2095785"/>
                      <a:ext cx="8696" cy="68418"/>
                    </a:xfrm>
                    <a:custGeom>
                      <a:avLst/>
                      <a:gdLst>
                        <a:gd name="connsiteX0" fmla="*/ 8696 w 8696"/>
                        <a:gd name="connsiteY0" fmla="*/ 68418 h 68418"/>
                        <a:gd name="connsiteX1" fmla="*/ 0 w 8696"/>
                        <a:gd name="connsiteY1" fmla="*/ 63398 h 68418"/>
                        <a:gd name="connsiteX2" fmla="*/ 0 w 8696"/>
                        <a:gd name="connsiteY2" fmla="*/ 5010 h 68418"/>
                        <a:gd name="connsiteX3" fmla="*/ 8696 w 8696"/>
                        <a:gd name="connsiteY3" fmla="*/ 0 h 68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696" h="68418">
                          <a:moveTo>
                            <a:pt x="8696" y="68418"/>
                          </a:moveTo>
                          <a:lnTo>
                            <a:pt x="0" y="63398"/>
                          </a:lnTo>
                          <a:lnTo>
                            <a:pt x="0" y="5010"/>
                          </a:lnTo>
                          <a:lnTo>
                            <a:pt x="8696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15" name="Graphic 7674">
                    <a:extLst>
                      <a:ext uri="{FF2B5EF4-FFF2-40B4-BE49-F238E27FC236}">
                        <a16:creationId xmlns:a16="http://schemas.microsoft.com/office/drawing/2014/main" id="{FE2331C8-1354-06BB-2A77-1BF664F7A9E5}"/>
                      </a:ext>
                    </a:extLst>
                  </p:cNvPr>
                  <p:cNvGrpSpPr/>
                  <p:nvPr/>
                </p:nvGrpSpPr>
                <p:grpSpPr>
                  <a:xfrm>
                    <a:off x="1671463" y="3651651"/>
                    <a:ext cx="56671" cy="94223"/>
                    <a:chOff x="16503491" y="2238250"/>
                    <a:chExt cx="63046" cy="104822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184" name="Graphic 7674">
                      <a:extLst>
                        <a:ext uri="{FF2B5EF4-FFF2-40B4-BE49-F238E27FC236}">
                          <a16:creationId xmlns:a16="http://schemas.microsoft.com/office/drawing/2014/main" id="{50B70F77-26BD-C670-D933-BCDD052DEB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503491" y="2238250"/>
                      <a:ext cx="63046" cy="104822"/>
                      <a:chOff x="16503491" y="2238250"/>
                      <a:chExt cx="63046" cy="104822"/>
                    </a:xfrm>
                    <a:grpFill/>
                  </p:grpSpPr>
                  <p:sp>
                    <p:nvSpPr>
                      <p:cNvPr id="10186" name="Freeform: Shape 10185">
                        <a:extLst>
                          <a:ext uri="{FF2B5EF4-FFF2-40B4-BE49-F238E27FC236}">
                            <a16:creationId xmlns:a16="http://schemas.microsoft.com/office/drawing/2014/main" id="{AB8562D8-5FB5-A8AE-E2E0-2853D8ABE6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3491" y="2238250"/>
                        <a:ext cx="63046" cy="104822"/>
                      </a:xfrm>
                      <a:custGeom>
                        <a:avLst/>
                        <a:gdLst>
                          <a:gd name="connsiteX0" fmla="*/ 0 w 63046"/>
                          <a:gd name="connsiteY0" fmla="*/ 36405 h 104822"/>
                          <a:gd name="connsiteX1" fmla="*/ 63046 w 63046"/>
                          <a:gd name="connsiteY1" fmla="*/ 0 h 104822"/>
                          <a:gd name="connsiteX2" fmla="*/ 63046 w 63046"/>
                          <a:gd name="connsiteY2" fmla="*/ 68428 h 104822"/>
                          <a:gd name="connsiteX3" fmla="*/ 0 w 63046"/>
                          <a:gd name="connsiteY3" fmla="*/ 104823 h 1048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046" h="104822">
                            <a:moveTo>
                              <a:pt x="0" y="36405"/>
                            </a:moveTo>
                            <a:lnTo>
                              <a:pt x="63046" y="0"/>
                            </a:lnTo>
                            <a:lnTo>
                              <a:pt x="63046" y="68428"/>
                            </a:lnTo>
                            <a:lnTo>
                              <a:pt x="0" y="10482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87" name="Freeform: Shape 10186">
                        <a:extLst>
                          <a:ext uri="{FF2B5EF4-FFF2-40B4-BE49-F238E27FC236}">
                            <a16:creationId xmlns:a16="http://schemas.microsoft.com/office/drawing/2014/main" id="{3532F1BA-04B0-DC41-C4B9-236D2B083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03491" y="2238250"/>
                        <a:ext cx="63046" cy="94783"/>
                      </a:xfrm>
                      <a:custGeom>
                        <a:avLst/>
                        <a:gdLst>
                          <a:gd name="connsiteX0" fmla="*/ 0 w 63046"/>
                          <a:gd name="connsiteY0" fmla="*/ 36405 h 94783"/>
                          <a:gd name="connsiteX1" fmla="*/ 63046 w 63046"/>
                          <a:gd name="connsiteY1" fmla="*/ 0 h 94783"/>
                          <a:gd name="connsiteX2" fmla="*/ 63046 w 63046"/>
                          <a:gd name="connsiteY2" fmla="*/ 58388 h 94783"/>
                          <a:gd name="connsiteX3" fmla="*/ 0 w 63046"/>
                          <a:gd name="connsiteY3" fmla="*/ 94783 h 947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046" h="94783">
                            <a:moveTo>
                              <a:pt x="0" y="36405"/>
                            </a:moveTo>
                            <a:lnTo>
                              <a:pt x="63046" y="0"/>
                            </a:lnTo>
                            <a:lnTo>
                              <a:pt x="63046" y="58388"/>
                            </a:lnTo>
                            <a:lnTo>
                              <a:pt x="0" y="9478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88" name="Freeform: Shape 10187">
                        <a:extLst>
                          <a:ext uri="{FF2B5EF4-FFF2-40B4-BE49-F238E27FC236}">
                            <a16:creationId xmlns:a16="http://schemas.microsoft.com/office/drawing/2014/main" id="{20C75A1B-5094-E7DC-DC89-6AEA58B91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557850" y="2238250"/>
                        <a:ext cx="8686" cy="68427"/>
                      </a:xfrm>
                      <a:custGeom>
                        <a:avLst/>
                        <a:gdLst>
                          <a:gd name="connsiteX0" fmla="*/ 8687 w 8686"/>
                          <a:gd name="connsiteY0" fmla="*/ 68428 h 68427"/>
                          <a:gd name="connsiteX1" fmla="*/ 0 w 8686"/>
                          <a:gd name="connsiteY1" fmla="*/ 63408 h 68427"/>
                          <a:gd name="connsiteX2" fmla="*/ 0 w 8686"/>
                          <a:gd name="connsiteY2" fmla="*/ 5020 h 68427"/>
                          <a:gd name="connsiteX3" fmla="*/ 8687 w 8686"/>
                          <a:gd name="connsiteY3" fmla="*/ 0 h 684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686" h="68427">
                            <a:moveTo>
                              <a:pt x="8687" y="68428"/>
                            </a:moveTo>
                            <a:lnTo>
                              <a:pt x="0" y="63408"/>
                            </a:lnTo>
                            <a:lnTo>
                              <a:pt x="0" y="5020"/>
                            </a:lnTo>
                            <a:lnTo>
                              <a:pt x="8687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185" name="Freeform: Shape 10184">
                      <a:extLst>
                        <a:ext uri="{FF2B5EF4-FFF2-40B4-BE49-F238E27FC236}">
                          <a16:creationId xmlns:a16="http://schemas.microsoft.com/office/drawing/2014/main" id="{A768F3E0-4ACA-98CA-C3EB-FB985E620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03491" y="2243270"/>
                      <a:ext cx="63046" cy="63407"/>
                    </a:xfrm>
                    <a:custGeom>
                      <a:avLst/>
                      <a:gdLst>
                        <a:gd name="connsiteX0" fmla="*/ 63046 w 63046"/>
                        <a:gd name="connsiteY0" fmla="*/ 63408 h 63407"/>
                        <a:gd name="connsiteX1" fmla="*/ 45663 w 63046"/>
                        <a:gd name="connsiteY1" fmla="*/ 63408 h 63407"/>
                        <a:gd name="connsiteX2" fmla="*/ 45663 w 63046"/>
                        <a:gd name="connsiteY2" fmla="*/ 15411 h 63407"/>
                        <a:gd name="connsiteX3" fmla="*/ 0 w 63046"/>
                        <a:gd name="connsiteY3" fmla="*/ 41900 h 63407"/>
                        <a:gd name="connsiteX4" fmla="*/ 0 w 63046"/>
                        <a:gd name="connsiteY4" fmla="*/ 31385 h 63407"/>
                        <a:gd name="connsiteX5" fmla="*/ 54359 w 63046"/>
                        <a:gd name="connsiteY5" fmla="*/ 0 h 63407"/>
                        <a:gd name="connsiteX6" fmla="*/ 54359 w 63046"/>
                        <a:gd name="connsiteY6" fmla="*/ 58388 h 63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046" h="63407">
                          <a:moveTo>
                            <a:pt x="63046" y="63408"/>
                          </a:moveTo>
                          <a:lnTo>
                            <a:pt x="45663" y="63408"/>
                          </a:lnTo>
                          <a:lnTo>
                            <a:pt x="45663" y="15411"/>
                          </a:lnTo>
                          <a:lnTo>
                            <a:pt x="0" y="41900"/>
                          </a:lnTo>
                          <a:lnTo>
                            <a:pt x="0" y="31385"/>
                          </a:lnTo>
                          <a:lnTo>
                            <a:pt x="54359" y="0"/>
                          </a:lnTo>
                          <a:lnTo>
                            <a:pt x="54359" y="5838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16" name="Graphic 7674">
                    <a:extLst>
                      <a:ext uri="{FF2B5EF4-FFF2-40B4-BE49-F238E27FC236}">
                        <a16:creationId xmlns:a16="http://schemas.microsoft.com/office/drawing/2014/main" id="{DD209DFA-688E-C966-6448-9D337EC03CFB}"/>
                      </a:ext>
                    </a:extLst>
                  </p:cNvPr>
                  <p:cNvGrpSpPr/>
                  <p:nvPr/>
                </p:nvGrpSpPr>
                <p:grpSpPr>
                  <a:xfrm>
                    <a:off x="1099111" y="3615863"/>
                    <a:ext cx="40095" cy="66671"/>
                    <a:chOff x="15866754" y="2198436"/>
                    <a:chExt cx="44605" cy="74171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81" name="Freeform: Shape 10180">
                      <a:extLst>
                        <a:ext uri="{FF2B5EF4-FFF2-40B4-BE49-F238E27FC236}">
                          <a16:creationId xmlns:a16="http://schemas.microsoft.com/office/drawing/2014/main" id="{17300209-A013-0A7E-60FD-8FBFB9980D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66754" y="2198436"/>
                      <a:ext cx="44605" cy="74171"/>
                    </a:xfrm>
                    <a:custGeom>
                      <a:avLst/>
                      <a:gdLst>
                        <a:gd name="connsiteX0" fmla="*/ 44606 w 44605"/>
                        <a:gd name="connsiteY0" fmla="*/ 25756 h 74171"/>
                        <a:gd name="connsiteX1" fmla="*/ 0 w 44605"/>
                        <a:gd name="connsiteY1" fmla="*/ 0 h 74171"/>
                        <a:gd name="connsiteX2" fmla="*/ 0 w 44605"/>
                        <a:gd name="connsiteY2" fmla="*/ 48416 h 74171"/>
                        <a:gd name="connsiteX3" fmla="*/ 44606 w 44605"/>
                        <a:gd name="connsiteY3" fmla="*/ 74171 h 74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605" h="74171">
                          <a:moveTo>
                            <a:pt x="44606" y="25756"/>
                          </a:moveTo>
                          <a:lnTo>
                            <a:pt x="0" y="0"/>
                          </a:lnTo>
                          <a:lnTo>
                            <a:pt x="0" y="48416"/>
                          </a:lnTo>
                          <a:lnTo>
                            <a:pt x="44606" y="7417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82" name="Freeform: Shape 10181">
                      <a:extLst>
                        <a:ext uri="{FF2B5EF4-FFF2-40B4-BE49-F238E27FC236}">
                          <a16:creationId xmlns:a16="http://schemas.microsoft.com/office/drawing/2014/main" id="{045A3468-6D32-D323-6037-0C2106D8B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66754" y="2198436"/>
                      <a:ext cx="44605" cy="67075"/>
                    </a:xfrm>
                    <a:custGeom>
                      <a:avLst/>
                      <a:gdLst>
                        <a:gd name="connsiteX0" fmla="*/ 44606 w 44605"/>
                        <a:gd name="connsiteY0" fmla="*/ 25756 h 67075"/>
                        <a:gd name="connsiteX1" fmla="*/ 0 w 44605"/>
                        <a:gd name="connsiteY1" fmla="*/ 0 h 67075"/>
                        <a:gd name="connsiteX2" fmla="*/ 0 w 44605"/>
                        <a:gd name="connsiteY2" fmla="*/ 41320 h 67075"/>
                        <a:gd name="connsiteX3" fmla="*/ 44606 w 44605"/>
                        <a:gd name="connsiteY3" fmla="*/ 67075 h 67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605" h="67075">
                          <a:moveTo>
                            <a:pt x="44606" y="25756"/>
                          </a:moveTo>
                          <a:lnTo>
                            <a:pt x="0" y="0"/>
                          </a:lnTo>
                          <a:lnTo>
                            <a:pt x="0" y="41320"/>
                          </a:lnTo>
                          <a:lnTo>
                            <a:pt x="44606" y="6707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83" name="Freeform: Shape 10182">
                      <a:extLst>
                        <a:ext uri="{FF2B5EF4-FFF2-40B4-BE49-F238E27FC236}">
                          <a16:creationId xmlns:a16="http://schemas.microsoft.com/office/drawing/2014/main" id="{4403A342-FC76-670F-C733-E12976A069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66754" y="2198436"/>
                      <a:ext cx="6143" cy="48415"/>
                    </a:xfrm>
                    <a:custGeom>
                      <a:avLst/>
                      <a:gdLst>
                        <a:gd name="connsiteX0" fmla="*/ 0 w 6143"/>
                        <a:gd name="connsiteY0" fmla="*/ 48416 h 48415"/>
                        <a:gd name="connsiteX1" fmla="*/ 6144 w 6143"/>
                        <a:gd name="connsiteY1" fmla="*/ 44872 h 48415"/>
                        <a:gd name="connsiteX2" fmla="*/ 6144 w 6143"/>
                        <a:gd name="connsiteY2" fmla="*/ 3553 h 48415"/>
                        <a:gd name="connsiteX3" fmla="*/ 0 w 6143"/>
                        <a:gd name="connsiteY3" fmla="*/ 0 h 48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143" h="48415">
                          <a:moveTo>
                            <a:pt x="0" y="48416"/>
                          </a:moveTo>
                          <a:lnTo>
                            <a:pt x="6144" y="44872"/>
                          </a:lnTo>
                          <a:lnTo>
                            <a:pt x="6144" y="355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17" name="Graphic 7674">
                    <a:extLst>
                      <a:ext uri="{FF2B5EF4-FFF2-40B4-BE49-F238E27FC236}">
                        <a16:creationId xmlns:a16="http://schemas.microsoft.com/office/drawing/2014/main" id="{288B0883-487D-AACC-D400-02C69E24525A}"/>
                      </a:ext>
                    </a:extLst>
                  </p:cNvPr>
                  <p:cNvGrpSpPr/>
                  <p:nvPr/>
                </p:nvGrpSpPr>
                <p:grpSpPr>
                  <a:xfrm>
                    <a:off x="1328569" y="3573944"/>
                    <a:ext cx="14127" cy="37843"/>
                    <a:chOff x="16122024" y="2151801"/>
                    <a:chExt cx="15716" cy="42100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77" name="Freeform: Shape 10176">
                      <a:extLst>
                        <a:ext uri="{FF2B5EF4-FFF2-40B4-BE49-F238E27FC236}">
                          <a16:creationId xmlns:a16="http://schemas.microsoft.com/office/drawing/2014/main" id="{DCD4C7D7-815B-4848-0A2C-8BA2544C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2024" y="2151801"/>
                      <a:ext cx="15716" cy="42100"/>
                    </a:xfrm>
                    <a:custGeom>
                      <a:avLst/>
                      <a:gdLst>
                        <a:gd name="connsiteX0" fmla="*/ 15716 w 15716"/>
                        <a:gd name="connsiteY0" fmla="*/ 9077 h 42100"/>
                        <a:gd name="connsiteX1" fmla="*/ 0 w 15716"/>
                        <a:gd name="connsiteY1" fmla="*/ 0 h 42100"/>
                        <a:gd name="connsiteX2" fmla="*/ 0 w 15716"/>
                        <a:gd name="connsiteY2" fmla="*/ 33023 h 42100"/>
                        <a:gd name="connsiteX3" fmla="*/ 15716 w 15716"/>
                        <a:gd name="connsiteY3" fmla="*/ 42100 h 42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716" h="42100">
                          <a:moveTo>
                            <a:pt x="15716" y="9077"/>
                          </a:moveTo>
                          <a:lnTo>
                            <a:pt x="0" y="0"/>
                          </a:lnTo>
                          <a:lnTo>
                            <a:pt x="0" y="33023"/>
                          </a:lnTo>
                          <a:lnTo>
                            <a:pt x="15716" y="4210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8" name="Freeform: Shape 10177">
                      <a:extLst>
                        <a:ext uri="{FF2B5EF4-FFF2-40B4-BE49-F238E27FC236}">
                          <a16:creationId xmlns:a16="http://schemas.microsoft.com/office/drawing/2014/main" id="{6A043E9C-BAC8-FCDA-59E2-3B0E43D77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2024" y="2151801"/>
                      <a:ext cx="15716" cy="40128"/>
                    </a:xfrm>
                    <a:custGeom>
                      <a:avLst/>
                      <a:gdLst>
                        <a:gd name="connsiteX0" fmla="*/ 15716 w 15716"/>
                        <a:gd name="connsiteY0" fmla="*/ 9077 h 40128"/>
                        <a:gd name="connsiteX1" fmla="*/ 0 w 15716"/>
                        <a:gd name="connsiteY1" fmla="*/ 0 h 40128"/>
                        <a:gd name="connsiteX2" fmla="*/ 0 w 15716"/>
                        <a:gd name="connsiteY2" fmla="*/ 31061 h 40128"/>
                        <a:gd name="connsiteX3" fmla="*/ 15716 w 15716"/>
                        <a:gd name="connsiteY3" fmla="*/ 40129 h 40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716" h="40128">
                          <a:moveTo>
                            <a:pt x="15716" y="9077"/>
                          </a:moveTo>
                          <a:lnTo>
                            <a:pt x="0" y="0"/>
                          </a:lnTo>
                          <a:lnTo>
                            <a:pt x="0" y="31061"/>
                          </a:lnTo>
                          <a:lnTo>
                            <a:pt x="15716" y="4012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9" name="Freeform: Shape 10178">
                      <a:extLst>
                        <a:ext uri="{FF2B5EF4-FFF2-40B4-BE49-F238E27FC236}">
                          <a16:creationId xmlns:a16="http://schemas.microsoft.com/office/drawing/2014/main" id="{9F881603-1235-B93D-619B-EC6CF0074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2024" y="2179443"/>
                      <a:ext cx="15716" cy="12487"/>
                    </a:xfrm>
                    <a:custGeom>
                      <a:avLst/>
                      <a:gdLst>
                        <a:gd name="connsiteX0" fmla="*/ 15716 w 15716"/>
                        <a:gd name="connsiteY0" fmla="*/ 9068 h 12487"/>
                        <a:gd name="connsiteX1" fmla="*/ 0 w 15716"/>
                        <a:gd name="connsiteY1" fmla="*/ 0 h 12487"/>
                        <a:gd name="connsiteX2" fmla="*/ 0 w 15716"/>
                        <a:gd name="connsiteY2" fmla="*/ 3419 h 12487"/>
                        <a:gd name="connsiteX3" fmla="*/ 15716 w 15716"/>
                        <a:gd name="connsiteY3" fmla="*/ 12487 h 12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716" h="12487">
                          <a:moveTo>
                            <a:pt x="15716" y="9068"/>
                          </a:moveTo>
                          <a:lnTo>
                            <a:pt x="0" y="0"/>
                          </a:lnTo>
                          <a:lnTo>
                            <a:pt x="0" y="3419"/>
                          </a:lnTo>
                          <a:lnTo>
                            <a:pt x="15716" y="124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80" name="Freeform: Shape 10179">
                      <a:extLst>
                        <a:ext uri="{FF2B5EF4-FFF2-40B4-BE49-F238E27FC236}">
                          <a16:creationId xmlns:a16="http://schemas.microsoft.com/office/drawing/2014/main" id="{008D605B-7D08-EF62-6BBF-1F55FFC27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2024" y="2151801"/>
                      <a:ext cx="1704" cy="33023"/>
                    </a:xfrm>
                    <a:custGeom>
                      <a:avLst/>
                      <a:gdLst>
                        <a:gd name="connsiteX0" fmla="*/ 0 w 1704"/>
                        <a:gd name="connsiteY0" fmla="*/ 33023 h 33023"/>
                        <a:gd name="connsiteX1" fmla="*/ 1705 w 1704"/>
                        <a:gd name="connsiteY1" fmla="*/ 32042 h 33023"/>
                        <a:gd name="connsiteX2" fmla="*/ 1705 w 1704"/>
                        <a:gd name="connsiteY2" fmla="*/ 981 h 33023"/>
                        <a:gd name="connsiteX3" fmla="*/ 0 w 1704"/>
                        <a:gd name="connsiteY3" fmla="*/ 0 h 33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04" h="33023">
                          <a:moveTo>
                            <a:pt x="0" y="33023"/>
                          </a:moveTo>
                          <a:lnTo>
                            <a:pt x="1705" y="32042"/>
                          </a:lnTo>
                          <a:lnTo>
                            <a:pt x="1705" y="98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18" name="Graphic 7674">
                    <a:extLst>
                      <a:ext uri="{FF2B5EF4-FFF2-40B4-BE49-F238E27FC236}">
                        <a16:creationId xmlns:a16="http://schemas.microsoft.com/office/drawing/2014/main" id="{57FA26C8-3727-2A4F-0F9C-D086A3667A14}"/>
                      </a:ext>
                    </a:extLst>
                  </p:cNvPr>
                  <p:cNvGrpSpPr/>
                  <p:nvPr/>
                </p:nvGrpSpPr>
                <p:grpSpPr>
                  <a:xfrm>
                    <a:off x="1156261" y="3656548"/>
                    <a:ext cx="17055" cy="45686"/>
                    <a:chOff x="15930333" y="2243698"/>
                    <a:chExt cx="18973" cy="50825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73" name="Freeform: Shape 10172">
                      <a:extLst>
                        <a:ext uri="{FF2B5EF4-FFF2-40B4-BE49-F238E27FC236}">
                          <a16:creationId xmlns:a16="http://schemas.microsoft.com/office/drawing/2014/main" id="{C44440C0-FBD6-A220-D153-B286CB5E21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30333" y="2243698"/>
                      <a:ext cx="18973" cy="50825"/>
                    </a:xfrm>
                    <a:custGeom>
                      <a:avLst/>
                      <a:gdLst>
                        <a:gd name="connsiteX0" fmla="*/ 18974 w 18973"/>
                        <a:gd name="connsiteY0" fmla="*/ 10954 h 50825"/>
                        <a:gd name="connsiteX1" fmla="*/ 0 w 18973"/>
                        <a:gd name="connsiteY1" fmla="*/ 0 h 50825"/>
                        <a:gd name="connsiteX2" fmla="*/ 0 w 18973"/>
                        <a:gd name="connsiteY2" fmla="*/ 39862 h 50825"/>
                        <a:gd name="connsiteX3" fmla="*/ 18974 w 18973"/>
                        <a:gd name="connsiteY3" fmla="*/ 50825 h 50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973" h="50825">
                          <a:moveTo>
                            <a:pt x="18974" y="10954"/>
                          </a:moveTo>
                          <a:lnTo>
                            <a:pt x="0" y="0"/>
                          </a:lnTo>
                          <a:lnTo>
                            <a:pt x="0" y="39862"/>
                          </a:lnTo>
                          <a:lnTo>
                            <a:pt x="18974" y="5082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4" name="Freeform: Shape 10173">
                      <a:extLst>
                        <a:ext uri="{FF2B5EF4-FFF2-40B4-BE49-F238E27FC236}">
                          <a16:creationId xmlns:a16="http://schemas.microsoft.com/office/drawing/2014/main" id="{41B8F768-19FE-E944-1DD0-29E2F59DF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30333" y="2243698"/>
                      <a:ext cx="18973" cy="48444"/>
                    </a:xfrm>
                    <a:custGeom>
                      <a:avLst/>
                      <a:gdLst>
                        <a:gd name="connsiteX0" fmla="*/ 18974 w 18973"/>
                        <a:gd name="connsiteY0" fmla="*/ 10954 h 48444"/>
                        <a:gd name="connsiteX1" fmla="*/ 0 w 18973"/>
                        <a:gd name="connsiteY1" fmla="*/ 0 h 48444"/>
                        <a:gd name="connsiteX2" fmla="*/ 0 w 18973"/>
                        <a:gd name="connsiteY2" fmla="*/ 37490 h 48444"/>
                        <a:gd name="connsiteX3" fmla="*/ 18974 w 18973"/>
                        <a:gd name="connsiteY3" fmla="*/ 48444 h 48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973" h="48444">
                          <a:moveTo>
                            <a:pt x="18974" y="10954"/>
                          </a:moveTo>
                          <a:lnTo>
                            <a:pt x="0" y="0"/>
                          </a:lnTo>
                          <a:lnTo>
                            <a:pt x="0" y="37490"/>
                          </a:lnTo>
                          <a:lnTo>
                            <a:pt x="18974" y="4844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5" name="Freeform: Shape 10174">
                      <a:extLst>
                        <a:ext uri="{FF2B5EF4-FFF2-40B4-BE49-F238E27FC236}">
                          <a16:creationId xmlns:a16="http://schemas.microsoft.com/office/drawing/2014/main" id="{860B7CAE-00B2-52B8-3573-53F5A01765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30333" y="2277065"/>
                      <a:ext cx="18973" cy="15078"/>
                    </a:xfrm>
                    <a:custGeom>
                      <a:avLst/>
                      <a:gdLst>
                        <a:gd name="connsiteX0" fmla="*/ 18974 w 18973"/>
                        <a:gd name="connsiteY0" fmla="*/ 10954 h 15078"/>
                        <a:gd name="connsiteX1" fmla="*/ 0 w 18973"/>
                        <a:gd name="connsiteY1" fmla="*/ 0 h 15078"/>
                        <a:gd name="connsiteX2" fmla="*/ 0 w 18973"/>
                        <a:gd name="connsiteY2" fmla="*/ 4124 h 15078"/>
                        <a:gd name="connsiteX3" fmla="*/ 18974 w 18973"/>
                        <a:gd name="connsiteY3" fmla="*/ 15078 h 15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973" h="15078">
                          <a:moveTo>
                            <a:pt x="18974" y="10954"/>
                          </a:moveTo>
                          <a:lnTo>
                            <a:pt x="0" y="0"/>
                          </a:lnTo>
                          <a:lnTo>
                            <a:pt x="0" y="4124"/>
                          </a:lnTo>
                          <a:lnTo>
                            <a:pt x="18974" y="1507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6" name="Freeform: Shape 10175">
                      <a:extLst>
                        <a:ext uri="{FF2B5EF4-FFF2-40B4-BE49-F238E27FC236}">
                          <a16:creationId xmlns:a16="http://schemas.microsoft.com/office/drawing/2014/main" id="{3195A6EE-0027-9AE8-7856-DEB262C5A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30333" y="2243698"/>
                      <a:ext cx="2057" cy="39862"/>
                    </a:xfrm>
                    <a:custGeom>
                      <a:avLst/>
                      <a:gdLst>
                        <a:gd name="connsiteX0" fmla="*/ 0 w 2057"/>
                        <a:gd name="connsiteY0" fmla="*/ 39862 h 39862"/>
                        <a:gd name="connsiteX1" fmla="*/ 2057 w 2057"/>
                        <a:gd name="connsiteY1" fmla="*/ 38681 h 39862"/>
                        <a:gd name="connsiteX2" fmla="*/ 2057 w 2057"/>
                        <a:gd name="connsiteY2" fmla="*/ 1181 h 39862"/>
                        <a:gd name="connsiteX3" fmla="*/ 0 w 2057"/>
                        <a:gd name="connsiteY3" fmla="*/ 0 h 39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57" h="39862">
                          <a:moveTo>
                            <a:pt x="0" y="39862"/>
                          </a:moveTo>
                          <a:lnTo>
                            <a:pt x="2057" y="38681"/>
                          </a:lnTo>
                          <a:lnTo>
                            <a:pt x="2057" y="118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19" name="Graphic 7674">
                    <a:extLst>
                      <a:ext uri="{FF2B5EF4-FFF2-40B4-BE49-F238E27FC236}">
                        <a16:creationId xmlns:a16="http://schemas.microsoft.com/office/drawing/2014/main" id="{17EC1CB1-E9B6-E390-709E-B6F30B6D7EE9}"/>
                      </a:ext>
                    </a:extLst>
                  </p:cNvPr>
                  <p:cNvGrpSpPr/>
                  <p:nvPr/>
                </p:nvGrpSpPr>
                <p:grpSpPr>
                  <a:xfrm>
                    <a:off x="1289304" y="3541879"/>
                    <a:ext cx="26995" cy="44658"/>
                    <a:chOff x="16078342" y="2116130"/>
                    <a:chExt cx="30032" cy="49682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49" name="Freeform: Shape 10148">
                      <a:extLst>
                        <a:ext uri="{FF2B5EF4-FFF2-40B4-BE49-F238E27FC236}">
                          <a16:creationId xmlns:a16="http://schemas.microsoft.com/office/drawing/2014/main" id="{01B2CF74-BC21-04F9-9879-613846F55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78342" y="2116130"/>
                      <a:ext cx="30032" cy="49682"/>
                    </a:xfrm>
                    <a:custGeom>
                      <a:avLst/>
                      <a:gdLst>
                        <a:gd name="connsiteX0" fmla="*/ 30032 w 30032"/>
                        <a:gd name="connsiteY0" fmla="*/ 17345 h 49682"/>
                        <a:gd name="connsiteX1" fmla="*/ 0 w 30032"/>
                        <a:gd name="connsiteY1" fmla="*/ 0 h 49682"/>
                        <a:gd name="connsiteX2" fmla="*/ 0 w 30032"/>
                        <a:gd name="connsiteY2" fmla="*/ 32347 h 49682"/>
                        <a:gd name="connsiteX3" fmla="*/ 30032 w 30032"/>
                        <a:gd name="connsiteY3" fmla="*/ 49682 h 49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0032" h="49682">
                          <a:moveTo>
                            <a:pt x="30032" y="17345"/>
                          </a:moveTo>
                          <a:lnTo>
                            <a:pt x="0" y="0"/>
                          </a:lnTo>
                          <a:lnTo>
                            <a:pt x="0" y="32347"/>
                          </a:lnTo>
                          <a:lnTo>
                            <a:pt x="30032" y="4968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50" name="Freeform: Shape 10149">
                      <a:extLst>
                        <a:ext uri="{FF2B5EF4-FFF2-40B4-BE49-F238E27FC236}">
                          <a16:creationId xmlns:a16="http://schemas.microsoft.com/office/drawing/2014/main" id="{BFAE0474-B6AB-36C9-EB36-6637A06A7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78342" y="2116130"/>
                      <a:ext cx="2247" cy="32346"/>
                    </a:xfrm>
                    <a:custGeom>
                      <a:avLst/>
                      <a:gdLst>
                        <a:gd name="connsiteX0" fmla="*/ 0 w 2247"/>
                        <a:gd name="connsiteY0" fmla="*/ 32347 h 32346"/>
                        <a:gd name="connsiteX1" fmla="*/ 2248 w 2247"/>
                        <a:gd name="connsiteY1" fmla="*/ 31042 h 32346"/>
                        <a:gd name="connsiteX2" fmla="*/ 2248 w 2247"/>
                        <a:gd name="connsiteY2" fmla="*/ 1305 h 32346"/>
                        <a:gd name="connsiteX3" fmla="*/ 0 w 2247"/>
                        <a:gd name="connsiteY3" fmla="*/ 0 h 32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47" h="32346">
                          <a:moveTo>
                            <a:pt x="0" y="32347"/>
                          </a:moveTo>
                          <a:lnTo>
                            <a:pt x="2248" y="31042"/>
                          </a:lnTo>
                          <a:lnTo>
                            <a:pt x="2248" y="130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0151" name="Graphic 7674">
                      <a:extLst>
                        <a:ext uri="{FF2B5EF4-FFF2-40B4-BE49-F238E27FC236}">
                          <a16:creationId xmlns:a16="http://schemas.microsoft.com/office/drawing/2014/main" id="{A218194F-7A1D-1A08-2E3A-C5F8C6523E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80590" y="2117435"/>
                      <a:ext cx="27784" cy="45777"/>
                      <a:chOff x="16080590" y="2117435"/>
                      <a:chExt cx="27784" cy="45777"/>
                    </a:xfrm>
                    <a:grpFill/>
                  </p:grpSpPr>
                  <p:grpSp>
                    <p:nvGrpSpPr>
                      <p:cNvPr id="10152" name="Graphic 7674">
                        <a:extLst>
                          <a:ext uri="{FF2B5EF4-FFF2-40B4-BE49-F238E27FC236}">
                            <a16:creationId xmlns:a16="http://schemas.microsoft.com/office/drawing/2014/main" id="{35AA4412-815F-A89D-B2DC-CC7BDE023E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80590" y="2117435"/>
                        <a:ext cx="27784" cy="45777"/>
                        <a:chOff x="16080590" y="2117435"/>
                        <a:chExt cx="27784" cy="45777"/>
                      </a:xfrm>
                      <a:grpFill/>
                    </p:grpSpPr>
                    <p:sp>
                      <p:nvSpPr>
                        <p:cNvPr id="10159" name="Freeform: Shape 10158">
                          <a:extLst>
                            <a:ext uri="{FF2B5EF4-FFF2-40B4-BE49-F238E27FC236}">
                              <a16:creationId xmlns:a16="http://schemas.microsoft.com/office/drawing/2014/main" id="{BBFAD749-A203-91A1-AD8C-644AC1CF51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0590" y="2117435"/>
                          <a:ext cx="27784" cy="45777"/>
                        </a:xfrm>
                        <a:custGeom>
                          <a:avLst/>
                          <a:gdLst>
                            <a:gd name="connsiteX0" fmla="*/ 27784 w 27784"/>
                            <a:gd name="connsiteY0" fmla="*/ 45777 h 45777"/>
                            <a:gd name="connsiteX1" fmla="*/ 0 w 27784"/>
                            <a:gd name="connsiteY1" fmla="*/ 29737 h 45777"/>
                            <a:gd name="connsiteX2" fmla="*/ 0 w 27784"/>
                            <a:gd name="connsiteY2" fmla="*/ 0 h 45777"/>
                            <a:gd name="connsiteX3" fmla="*/ 27784 w 27784"/>
                            <a:gd name="connsiteY3" fmla="*/ 16040 h 457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7784" h="45777">
                              <a:moveTo>
                                <a:pt x="27784" y="45777"/>
                              </a:moveTo>
                              <a:lnTo>
                                <a:pt x="0" y="29737"/>
                              </a:lnTo>
                              <a:lnTo>
                                <a:pt x="0" y="0"/>
                              </a:lnTo>
                              <a:lnTo>
                                <a:pt x="27784" y="1604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0" name="Freeform: Shape 10159">
                          <a:extLst>
                            <a:ext uri="{FF2B5EF4-FFF2-40B4-BE49-F238E27FC236}">
                              <a16:creationId xmlns:a16="http://schemas.microsoft.com/office/drawing/2014/main" id="{452E76BE-40C1-4125-F78C-662E64DCD3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21236"/>
                          <a:ext cx="23679" cy="25145"/>
                        </a:xfrm>
                        <a:custGeom>
                          <a:avLst/>
                          <a:gdLst>
                            <a:gd name="connsiteX0" fmla="*/ 23679 w 23679"/>
                            <a:gd name="connsiteY0" fmla="*/ 25146 h 25145"/>
                            <a:gd name="connsiteX1" fmla="*/ 0 w 23679"/>
                            <a:gd name="connsiteY1" fmla="*/ 11478 h 25145"/>
                            <a:gd name="connsiteX2" fmla="*/ 0 w 23679"/>
                            <a:gd name="connsiteY2" fmla="*/ 0 h 25145"/>
                            <a:gd name="connsiteX3" fmla="*/ 23679 w 23679"/>
                            <a:gd name="connsiteY3" fmla="*/ 13668 h 251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25145">
                              <a:moveTo>
                                <a:pt x="23679" y="25146"/>
                              </a:moveTo>
                              <a:lnTo>
                                <a:pt x="0" y="11478"/>
                              </a:lnTo>
                              <a:lnTo>
                                <a:pt x="0" y="0"/>
                              </a:lnTo>
                              <a:lnTo>
                                <a:pt x="23679" y="136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1" name="Freeform: Shape 10160">
                          <a:extLst>
                            <a:ext uri="{FF2B5EF4-FFF2-40B4-BE49-F238E27FC236}">
                              <a16:creationId xmlns:a16="http://schemas.microsoft.com/office/drawing/2014/main" id="{36AB8B3C-C645-7E28-D4FD-DB7AC42D1B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32713"/>
                          <a:ext cx="23679" cy="15078"/>
                        </a:xfrm>
                        <a:custGeom>
                          <a:avLst/>
                          <a:gdLst>
                            <a:gd name="connsiteX0" fmla="*/ 23679 w 23679"/>
                            <a:gd name="connsiteY0" fmla="*/ 13668 h 15078"/>
                            <a:gd name="connsiteX1" fmla="*/ 0 w 23679"/>
                            <a:gd name="connsiteY1" fmla="*/ 0 h 15078"/>
                            <a:gd name="connsiteX2" fmla="*/ 0 w 23679"/>
                            <a:gd name="connsiteY2" fmla="*/ 1410 h 15078"/>
                            <a:gd name="connsiteX3" fmla="*/ 23679 w 2367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15078">
                              <a:moveTo>
                                <a:pt x="23679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9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2" name="Freeform: Shape 10161">
                          <a:extLst>
                            <a:ext uri="{FF2B5EF4-FFF2-40B4-BE49-F238E27FC236}">
                              <a16:creationId xmlns:a16="http://schemas.microsoft.com/office/drawing/2014/main" id="{0B8DE383-BA5B-1C1C-3DF1-513DC46CDB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34123"/>
                          <a:ext cx="23679" cy="25136"/>
                        </a:xfrm>
                        <a:custGeom>
                          <a:avLst/>
                          <a:gdLst>
                            <a:gd name="connsiteX0" fmla="*/ 23679 w 23679"/>
                            <a:gd name="connsiteY0" fmla="*/ 25136 h 25136"/>
                            <a:gd name="connsiteX1" fmla="*/ 0 w 23679"/>
                            <a:gd name="connsiteY1" fmla="*/ 11468 h 25136"/>
                            <a:gd name="connsiteX2" fmla="*/ 0 w 23679"/>
                            <a:gd name="connsiteY2" fmla="*/ 0 h 25136"/>
                            <a:gd name="connsiteX3" fmla="*/ 23679 w 23679"/>
                            <a:gd name="connsiteY3" fmla="*/ 13668 h 251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25136">
                              <a:moveTo>
                                <a:pt x="23679" y="25136"/>
                              </a:moveTo>
                              <a:lnTo>
                                <a:pt x="0" y="11468"/>
                              </a:lnTo>
                              <a:lnTo>
                                <a:pt x="0" y="0"/>
                              </a:lnTo>
                              <a:lnTo>
                                <a:pt x="23679" y="136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3" name="Freeform: Shape 10162">
                          <a:extLst>
                            <a:ext uri="{FF2B5EF4-FFF2-40B4-BE49-F238E27FC236}">
                              <a16:creationId xmlns:a16="http://schemas.microsoft.com/office/drawing/2014/main" id="{9A123532-DD1C-B9B3-4395-CCE42FF581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44838"/>
                          <a:ext cx="23679" cy="14420"/>
                        </a:xfrm>
                        <a:custGeom>
                          <a:avLst/>
                          <a:gdLst>
                            <a:gd name="connsiteX0" fmla="*/ 0 w 23679"/>
                            <a:gd name="connsiteY0" fmla="*/ 752 h 14420"/>
                            <a:gd name="connsiteX1" fmla="*/ 23679 w 23679"/>
                            <a:gd name="connsiteY1" fmla="*/ 14421 h 14420"/>
                            <a:gd name="connsiteX2" fmla="*/ 23679 w 23679"/>
                            <a:gd name="connsiteY2" fmla="*/ 12859 h 14420"/>
                            <a:gd name="connsiteX3" fmla="*/ 1353 w 23679"/>
                            <a:gd name="connsiteY3" fmla="*/ 0 h 14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14420">
                              <a:moveTo>
                                <a:pt x="0" y="752"/>
                              </a:moveTo>
                              <a:lnTo>
                                <a:pt x="23679" y="14421"/>
                              </a:lnTo>
                              <a:lnTo>
                                <a:pt x="23679" y="12859"/>
                              </a:lnTo>
                              <a:lnTo>
                                <a:pt x="135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4" name="Freeform: Shape 10163">
                          <a:extLst>
                            <a:ext uri="{FF2B5EF4-FFF2-40B4-BE49-F238E27FC236}">
                              <a16:creationId xmlns:a16="http://schemas.microsoft.com/office/drawing/2014/main" id="{D911E615-4AB6-B9BC-09D5-3EE59A0BFF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31951"/>
                          <a:ext cx="23679" cy="14430"/>
                        </a:xfrm>
                        <a:custGeom>
                          <a:avLst/>
                          <a:gdLst>
                            <a:gd name="connsiteX0" fmla="*/ 0 w 23679"/>
                            <a:gd name="connsiteY0" fmla="*/ 762 h 14430"/>
                            <a:gd name="connsiteX1" fmla="*/ 23679 w 23679"/>
                            <a:gd name="connsiteY1" fmla="*/ 14430 h 14430"/>
                            <a:gd name="connsiteX2" fmla="*/ 23679 w 23679"/>
                            <a:gd name="connsiteY2" fmla="*/ 12859 h 14430"/>
                            <a:gd name="connsiteX3" fmla="*/ 1353 w 23679"/>
                            <a:gd name="connsiteY3" fmla="*/ 0 h 14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14430">
                              <a:moveTo>
                                <a:pt x="0" y="762"/>
                              </a:moveTo>
                              <a:lnTo>
                                <a:pt x="23679" y="14430"/>
                              </a:lnTo>
                              <a:lnTo>
                                <a:pt x="23679" y="12859"/>
                              </a:lnTo>
                              <a:lnTo>
                                <a:pt x="135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5" name="Freeform: Shape 10164">
                          <a:extLst>
                            <a:ext uri="{FF2B5EF4-FFF2-40B4-BE49-F238E27FC236}">
                              <a16:creationId xmlns:a16="http://schemas.microsoft.com/office/drawing/2014/main" id="{5CBD1304-222E-EFD1-30D5-91160F05B3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45591"/>
                          <a:ext cx="23679" cy="15078"/>
                        </a:xfrm>
                        <a:custGeom>
                          <a:avLst/>
                          <a:gdLst>
                            <a:gd name="connsiteX0" fmla="*/ 23679 w 23679"/>
                            <a:gd name="connsiteY0" fmla="*/ 13668 h 15078"/>
                            <a:gd name="connsiteX1" fmla="*/ 0 w 23679"/>
                            <a:gd name="connsiteY1" fmla="*/ 0 h 15078"/>
                            <a:gd name="connsiteX2" fmla="*/ 0 w 23679"/>
                            <a:gd name="connsiteY2" fmla="*/ 1410 h 15078"/>
                            <a:gd name="connsiteX3" fmla="*/ 23679 w 2367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15078">
                              <a:moveTo>
                                <a:pt x="23679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9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6" name="Freeform: Shape 10165">
                          <a:extLst>
                            <a:ext uri="{FF2B5EF4-FFF2-40B4-BE49-F238E27FC236}">
                              <a16:creationId xmlns:a16="http://schemas.microsoft.com/office/drawing/2014/main" id="{D0D35F8E-6A5C-73E1-5E52-B5B5D80F5B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8897" y="2130618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7" name="Freeform: Shape 10166">
                          <a:extLst>
                            <a:ext uri="{FF2B5EF4-FFF2-40B4-BE49-F238E27FC236}">
                              <a16:creationId xmlns:a16="http://schemas.microsoft.com/office/drawing/2014/main" id="{2C85B572-CCE9-499F-45E3-B7CFAF4AFF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8897" y="2143505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6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8" name="Freeform: Shape 10167">
                          <a:extLst>
                            <a:ext uri="{FF2B5EF4-FFF2-40B4-BE49-F238E27FC236}">
                              <a16:creationId xmlns:a16="http://schemas.microsoft.com/office/drawing/2014/main" id="{CC9CF0E7-66D4-F9A8-85EE-841DF52F85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98897" y="2154973"/>
                          <a:ext cx="733" cy="1838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429 h 1838"/>
                            <a:gd name="connsiteX1" fmla="*/ 733 w 733"/>
                            <a:gd name="connsiteY1" fmla="*/ 1838 h 1838"/>
                            <a:gd name="connsiteX2" fmla="*/ 0 w 733"/>
                            <a:gd name="connsiteY2" fmla="*/ 1410 h 1838"/>
                            <a:gd name="connsiteX3" fmla="*/ 0 w 733"/>
                            <a:gd name="connsiteY3" fmla="*/ 0 h 18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38">
                              <a:moveTo>
                                <a:pt x="733" y="429"/>
                              </a:moveTo>
                              <a:lnTo>
                                <a:pt x="733" y="1838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69" name="Freeform: Shape 10168">
                          <a:extLst>
                            <a:ext uri="{FF2B5EF4-FFF2-40B4-BE49-F238E27FC236}">
                              <a16:creationId xmlns:a16="http://schemas.microsoft.com/office/drawing/2014/main" id="{5B59DEAC-8D1D-EFF7-D11B-ED8DC2168A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9334" y="2125093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2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2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70" name="Freeform: Shape 10169">
                          <a:extLst>
                            <a:ext uri="{FF2B5EF4-FFF2-40B4-BE49-F238E27FC236}">
                              <a16:creationId xmlns:a16="http://schemas.microsoft.com/office/drawing/2014/main" id="{A94FB5A4-F7AE-2147-5B47-9675F54F7F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9334" y="2137980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71" name="Freeform: Shape 10170">
                          <a:extLst>
                            <a:ext uri="{FF2B5EF4-FFF2-40B4-BE49-F238E27FC236}">
                              <a16:creationId xmlns:a16="http://schemas.microsoft.com/office/drawing/2014/main" id="{C8A27B87-5C5F-290B-4036-43B108D480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9334" y="2149458"/>
                          <a:ext cx="733" cy="1828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419 h 1828"/>
                            <a:gd name="connsiteX1" fmla="*/ 733 w 733"/>
                            <a:gd name="connsiteY1" fmla="*/ 1829 h 1828"/>
                            <a:gd name="connsiteX2" fmla="*/ 0 w 733"/>
                            <a:gd name="connsiteY2" fmla="*/ 1410 h 1828"/>
                            <a:gd name="connsiteX3" fmla="*/ 0 w 733"/>
                            <a:gd name="connsiteY3" fmla="*/ 0 h 1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28">
                              <a:moveTo>
                                <a:pt x="733" y="419"/>
                              </a:moveTo>
                              <a:lnTo>
                                <a:pt x="733" y="1829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72" name="Freeform: Shape 10171">
                          <a:extLst>
                            <a:ext uri="{FF2B5EF4-FFF2-40B4-BE49-F238E27FC236}">
                              <a16:creationId xmlns:a16="http://schemas.microsoft.com/office/drawing/2014/main" id="{8FB354A7-2141-1F05-B79C-511DF79D13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82638" y="2145591"/>
                          <a:ext cx="23679" cy="15078"/>
                        </a:xfrm>
                        <a:custGeom>
                          <a:avLst/>
                          <a:gdLst>
                            <a:gd name="connsiteX0" fmla="*/ 23679 w 23679"/>
                            <a:gd name="connsiteY0" fmla="*/ 13668 h 15078"/>
                            <a:gd name="connsiteX1" fmla="*/ 0 w 23679"/>
                            <a:gd name="connsiteY1" fmla="*/ 0 h 15078"/>
                            <a:gd name="connsiteX2" fmla="*/ 0 w 23679"/>
                            <a:gd name="connsiteY2" fmla="*/ 1410 h 15078"/>
                            <a:gd name="connsiteX3" fmla="*/ 23679 w 2367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79" h="15078">
                              <a:moveTo>
                                <a:pt x="23679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9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153" name="Freeform: Shape 10152">
                        <a:extLst>
                          <a:ext uri="{FF2B5EF4-FFF2-40B4-BE49-F238E27FC236}">
                            <a16:creationId xmlns:a16="http://schemas.microsoft.com/office/drawing/2014/main" id="{B620C40F-4A4D-3634-4801-599CCA5E6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2638" y="2134123"/>
                        <a:ext cx="1342" cy="11468"/>
                      </a:xfrm>
                      <a:custGeom>
                        <a:avLst/>
                        <a:gdLst>
                          <a:gd name="connsiteX0" fmla="*/ 0 w 1342"/>
                          <a:gd name="connsiteY0" fmla="*/ 0 h 11468"/>
                          <a:gd name="connsiteX1" fmla="*/ 0 w 1342"/>
                          <a:gd name="connsiteY1" fmla="*/ 11468 h 11468"/>
                          <a:gd name="connsiteX2" fmla="*/ 1343 w 1342"/>
                          <a:gd name="connsiteY2" fmla="*/ 10697 h 11468"/>
                          <a:gd name="connsiteX3" fmla="*/ 1343 w 1342"/>
                          <a:gd name="connsiteY3" fmla="*/ 772 h 11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68">
                            <a:moveTo>
                              <a:pt x="0" y="0"/>
                            </a:moveTo>
                            <a:lnTo>
                              <a:pt x="0" y="1146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54" name="Freeform: Shape 10153">
                        <a:extLst>
                          <a:ext uri="{FF2B5EF4-FFF2-40B4-BE49-F238E27FC236}">
                            <a16:creationId xmlns:a16="http://schemas.microsoft.com/office/drawing/2014/main" id="{23641025-FF6E-3B0A-108B-2D9322D19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0068" y="2138400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55" name="Freeform: Shape 10154">
                        <a:extLst>
                          <a:ext uri="{FF2B5EF4-FFF2-40B4-BE49-F238E27FC236}">
                            <a16:creationId xmlns:a16="http://schemas.microsoft.com/office/drawing/2014/main" id="{A19794B7-93F4-DD73-003E-0FA7C2DD15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9631" y="2143924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697 h 11477"/>
                          <a:gd name="connsiteX3" fmla="*/ 1343 w 1342"/>
                          <a:gd name="connsiteY3" fmla="*/ 772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56" name="Freeform: Shape 10155">
                        <a:extLst>
                          <a:ext uri="{FF2B5EF4-FFF2-40B4-BE49-F238E27FC236}">
                            <a16:creationId xmlns:a16="http://schemas.microsoft.com/office/drawing/2014/main" id="{7DE713B9-0605-EC25-BD02-6B39D3BC4C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82638" y="2121236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697 h 11477"/>
                          <a:gd name="connsiteX3" fmla="*/ 1343 w 1342"/>
                          <a:gd name="connsiteY3" fmla="*/ 772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57" name="Freeform: Shape 10156">
                        <a:extLst>
                          <a:ext uri="{FF2B5EF4-FFF2-40B4-BE49-F238E27FC236}">
                            <a16:creationId xmlns:a16="http://schemas.microsoft.com/office/drawing/2014/main" id="{C25E1751-096B-C7B2-769A-B21D6A0450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0068" y="2125522"/>
                        <a:ext cx="1342" cy="11468"/>
                      </a:xfrm>
                      <a:custGeom>
                        <a:avLst/>
                        <a:gdLst>
                          <a:gd name="connsiteX0" fmla="*/ 0 w 1342"/>
                          <a:gd name="connsiteY0" fmla="*/ 0 h 11468"/>
                          <a:gd name="connsiteX1" fmla="*/ 0 w 1342"/>
                          <a:gd name="connsiteY1" fmla="*/ 11468 h 11468"/>
                          <a:gd name="connsiteX2" fmla="*/ 1343 w 1342"/>
                          <a:gd name="connsiteY2" fmla="*/ 10697 h 11468"/>
                          <a:gd name="connsiteX3" fmla="*/ 1343 w 1342"/>
                          <a:gd name="connsiteY3" fmla="*/ 772 h 11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68">
                            <a:moveTo>
                              <a:pt x="0" y="0"/>
                            </a:moveTo>
                            <a:lnTo>
                              <a:pt x="0" y="1146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58" name="Freeform: Shape 10157">
                        <a:extLst>
                          <a:ext uri="{FF2B5EF4-FFF2-40B4-BE49-F238E27FC236}">
                            <a16:creationId xmlns:a16="http://schemas.microsoft.com/office/drawing/2014/main" id="{4BC9559E-5FAC-1DEE-2211-D73BAD6783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99631" y="2131037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20" name="Graphic 7674">
                    <a:extLst>
                      <a:ext uri="{FF2B5EF4-FFF2-40B4-BE49-F238E27FC236}">
                        <a16:creationId xmlns:a16="http://schemas.microsoft.com/office/drawing/2014/main" id="{7D5CC64A-2624-E8D4-8172-F11E7A2B5A21}"/>
                      </a:ext>
                    </a:extLst>
                  </p:cNvPr>
                  <p:cNvGrpSpPr/>
                  <p:nvPr/>
                </p:nvGrpSpPr>
                <p:grpSpPr>
                  <a:xfrm>
                    <a:off x="1259792" y="3524841"/>
                    <a:ext cx="26995" cy="44658"/>
                    <a:chOff x="16045510" y="2097175"/>
                    <a:chExt cx="30032" cy="49682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25" name="Freeform: Shape 10124">
                      <a:extLst>
                        <a:ext uri="{FF2B5EF4-FFF2-40B4-BE49-F238E27FC236}">
                          <a16:creationId xmlns:a16="http://schemas.microsoft.com/office/drawing/2014/main" id="{AC19131E-0093-3CE8-C2E2-4ECD6676DA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5510" y="2097175"/>
                      <a:ext cx="30032" cy="49682"/>
                    </a:xfrm>
                    <a:custGeom>
                      <a:avLst/>
                      <a:gdLst>
                        <a:gd name="connsiteX0" fmla="*/ 30032 w 30032"/>
                        <a:gd name="connsiteY0" fmla="*/ 17345 h 49682"/>
                        <a:gd name="connsiteX1" fmla="*/ 0 w 30032"/>
                        <a:gd name="connsiteY1" fmla="*/ 0 h 49682"/>
                        <a:gd name="connsiteX2" fmla="*/ 0 w 30032"/>
                        <a:gd name="connsiteY2" fmla="*/ 32347 h 49682"/>
                        <a:gd name="connsiteX3" fmla="*/ 30032 w 30032"/>
                        <a:gd name="connsiteY3" fmla="*/ 49682 h 49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0032" h="49682">
                          <a:moveTo>
                            <a:pt x="30032" y="17345"/>
                          </a:moveTo>
                          <a:lnTo>
                            <a:pt x="0" y="0"/>
                          </a:lnTo>
                          <a:lnTo>
                            <a:pt x="0" y="32347"/>
                          </a:lnTo>
                          <a:lnTo>
                            <a:pt x="30032" y="4968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26" name="Freeform: Shape 10125">
                      <a:extLst>
                        <a:ext uri="{FF2B5EF4-FFF2-40B4-BE49-F238E27FC236}">
                          <a16:creationId xmlns:a16="http://schemas.microsoft.com/office/drawing/2014/main" id="{CAE83A91-F792-3297-0B8A-E996D20B2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45510" y="2097175"/>
                      <a:ext cx="2248" cy="32346"/>
                    </a:xfrm>
                    <a:custGeom>
                      <a:avLst/>
                      <a:gdLst>
                        <a:gd name="connsiteX0" fmla="*/ 0 w 2248"/>
                        <a:gd name="connsiteY0" fmla="*/ 32347 h 32346"/>
                        <a:gd name="connsiteX1" fmla="*/ 2248 w 2248"/>
                        <a:gd name="connsiteY1" fmla="*/ 31042 h 32346"/>
                        <a:gd name="connsiteX2" fmla="*/ 2248 w 2248"/>
                        <a:gd name="connsiteY2" fmla="*/ 1305 h 32346"/>
                        <a:gd name="connsiteX3" fmla="*/ 0 w 2248"/>
                        <a:gd name="connsiteY3" fmla="*/ 0 h 32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48" h="32346">
                          <a:moveTo>
                            <a:pt x="0" y="32347"/>
                          </a:moveTo>
                          <a:lnTo>
                            <a:pt x="2248" y="31042"/>
                          </a:lnTo>
                          <a:lnTo>
                            <a:pt x="2248" y="130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0127" name="Graphic 7674">
                      <a:extLst>
                        <a:ext uri="{FF2B5EF4-FFF2-40B4-BE49-F238E27FC236}">
                          <a16:creationId xmlns:a16="http://schemas.microsoft.com/office/drawing/2014/main" id="{70DFCF15-01FB-1A60-3BBF-8705C6AFC3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47758" y="2098480"/>
                      <a:ext cx="27784" cy="45777"/>
                      <a:chOff x="16047758" y="2098480"/>
                      <a:chExt cx="27784" cy="45777"/>
                    </a:xfrm>
                    <a:grpFill/>
                  </p:grpSpPr>
                  <p:grpSp>
                    <p:nvGrpSpPr>
                      <p:cNvPr id="10128" name="Graphic 7674">
                        <a:extLst>
                          <a:ext uri="{FF2B5EF4-FFF2-40B4-BE49-F238E27FC236}">
                            <a16:creationId xmlns:a16="http://schemas.microsoft.com/office/drawing/2014/main" id="{6136F3A6-A2E9-103D-5769-FA6C8E5ABB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47758" y="2098480"/>
                        <a:ext cx="27784" cy="45777"/>
                        <a:chOff x="16047758" y="2098480"/>
                        <a:chExt cx="27784" cy="45777"/>
                      </a:xfrm>
                      <a:grpFill/>
                    </p:grpSpPr>
                    <p:sp>
                      <p:nvSpPr>
                        <p:cNvPr id="10135" name="Freeform: Shape 10134">
                          <a:extLst>
                            <a:ext uri="{FF2B5EF4-FFF2-40B4-BE49-F238E27FC236}">
                              <a16:creationId xmlns:a16="http://schemas.microsoft.com/office/drawing/2014/main" id="{7DFEA337-2F8B-4084-7F2D-7E7A01A45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7758" y="2098480"/>
                          <a:ext cx="27784" cy="45777"/>
                        </a:xfrm>
                        <a:custGeom>
                          <a:avLst/>
                          <a:gdLst>
                            <a:gd name="connsiteX0" fmla="*/ 27784 w 27784"/>
                            <a:gd name="connsiteY0" fmla="*/ 45777 h 45777"/>
                            <a:gd name="connsiteX1" fmla="*/ 0 w 27784"/>
                            <a:gd name="connsiteY1" fmla="*/ 29737 h 45777"/>
                            <a:gd name="connsiteX2" fmla="*/ 0 w 27784"/>
                            <a:gd name="connsiteY2" fmla="*/ 0 h 45777"/>
                            <a:gd name="connsiteX3" fmla="*/ 27784 w 27784"/>
                            <a:gd name="connsiteY3" fmla="*/ 16040 h 457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7784" h="45777">
                              <a:moveTo>
                                <a:pt x="27784" y="45777"/>
                              </a:moveTo>
                              <a:lnTo>
                                <a:pt x="0" y="29737"/>
                              </a:lnTo>
                              <a:lnTo>
                                <a:pt x="0" y="0"/>
                              </a:lnTo>
                              <a:lnTo>
                                <a:pt x="27784" y="1604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36" name="Freeform: Shape 10135">
                          <a:extLst>
                            <a:ext uri="{FF2B5EF4-FFF2-40B4-BE49-F238E27FC236}">
                              <a16:creationId xmlns:a16="http://schemas.microsoft.com/office/drawing/2014/main" id="{18361222-5B80-E3D0-3496-249DBECC21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02281"/>
                          <a:ext cx="23669" cy="25146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25146 h 25146"/>
                            <a:gd name="connsiteX1" fmla="*/ 0 w 23669"/>
                            <a:gd name="connsiteY1" fmla="*/ 11478 h 25146"/>
                            <a:gd name="connsiteX2" fmla="*/ 0 w 23669"/>
                            <a:gd name="connsiteY2" fmla="*/ 0 h 25146"/>
                            <a:gd name="connsiteX3" fmla="*/ 23670 w 23669"/>
                            <a:gd name="connsiteY3" fmla="*/ 13668 h 25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25146">
                              <a:moveTo>
                                <a:pt x="23670" y="25146"/>
                              </a:moveTo>
                              <a:lnTo>
                                <a:pt x="0" y="11478"/>
                              </a:lnTo>
                              <a:lnTo>
                                <a:pt x="0" y="0"/>
                              </a:lnTo>
                              <a:lnTo>
                                <a:pt x="23670" y="136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37" name="Freeform: Shape 10136">
                          <a:extLst>
                            <a:ext uri="{FF2B5EF4-FFF2-40B4-BE49-F238E27FC236}">
                              <a16:creationId xmlns:a16="http://schemas.microsoft.com/office/drawing/2014/main" id="{B7E6D59E-07FD-C202-1656-1C3B8D67C8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13758"/>
                          <a:ext cx="23669" cy="15068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68 h 15068"/>
                            <a:gd name="connsiteX1" fmla="*/ 0 w 23669"/>
                            <a:gd name="connsiteY1" fmla="*/ 0 h 15068"/>
                            <a:gd name="connsiteX2" fmla="*/ 0 w 23669"/>
                            <a:gd name="connsiteY2" fmla="*/ 1400 h 15068"/>
                            <a:gd name="connsiteX3" fmla="*/ 23670 w 23669"/>
                            <a:gd name="connsiteY3" fmla="*/ 15069 h 150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68">
                              <a:moveTo>
                                <a:pt x="23670" y="13668"/>
                              </a:moveTo>
                              <a:lnTo>
                                <a:pt x="0" y="0"/>
                              </a:lnTo>
                              <a:lnTo>
                                <a:pt x="0" y="1400"/>
                              </a:lnTo>
                              <a:lnTo>
                                <a:pt x="23670" y="15069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38" name="Freeform: Shape 10137">
                          <a:extLst>
                            <a:ext uri="{FF2B5EF4-FFF2-40B4-BE49-F238E27FC236}">
                              <a16:creationId xmlns:a16="http://schemas.microsoft.com/office/drawing/2014/main" id="{28E48C07-4865-056A-90AE-33DD5AEDC1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15159"/>
                          <a:ext cx="23669" cy="25145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25146 h 25145"/>
                            <a:gd name="connsiteX1" fmla="*/ 0 w 23669"/>
                            <a:gd name="connsiteY1" fmla="*/ 11478 h 25145"/>
                            <a:gd name="connsiteX2" fmla="*/ 0 w 23669"/>
                            <a:gd name="connsiteY2" fmla="*/ 0 h 25145"/>
                            <a:gd name="connsiteX3" fmla="*/ 23670 w 23669"/>
                            <a:gd name="connsiteY3" fmla="*/ 13668 h 251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25145">
                              <a:moveTo>
                                <a:pt x="23670" y="25146"/>
                              </a:moveTo>
                              <a:lnTo>
                                <a:pt x="0" y="11478"/>
                              </a:lnTo>
                              <a:lnTo>
                                <a:pt x="0" y="0"/>
                              </a:lnTo>
                              <a:lnTo>
                                <a:pt x="23670" y="136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39" name="Freeform: Shape 10138">
                          <a:extLst>
                            <a:ext uri="{FF2B5EF4-FFF2-40B4-BE49-F238E27FC236}">
                              <a16:creationId xmlns:a16="http://schemas.microsoft.com/office/drawing/2014/main" id="{A8E97E68-D733-AE9C-369C-EFC4F4D028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25884"/>
                          <a:ext cx="23669" cy="14420"/>
                        </a:xfrm>
                        <a:custGeom>
                          <a:avLst/>
                          <a:gdLst>
                            <a:gd name="connsiteX0" fmla="*/ 0 w 23669"/>
                            <a:gd name="connsiteY0" fmla="*/ 752 h 14420"/>
                            <a:gd name="connsiteX1" fmla="*/ 23670 w 23669"/>
                            <a:gd name="connsiteY1" fmla="*/ 14421 h 14420"/>
                            <a:gd name="connsiteX2" fmla="*/ 23670 w 23669"/>
                            <a:gd name="connsiteY2" fmla="*/ 12859 h 14420"/>
                            <a:gd name="connsiteX3" fmla="*/ 1343 w 23669"/>
                            <a:gd name="connsiteY3" fmla="*/ 0 h 14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4420">
                              <a:moveTo>
                                <a:pt x="0" y="752"/>
                              </a:moveTo>
                              <a:lnTo>
                                <a:pt x="23670" y="14421"/>
                              </a:lnTo>
                              <a:lnTo>
                                <a:pt x="23670" y="12859"/>
                              </a:lnTo>
                              <a:lnTo>
                                <a:pt x="134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0" name="Freeform: Shape 10139">
                          <a:extLst>
                            <a:ext uri="{FF2B5EF4-FFF2-40B4-BE49-F238E27FC236}">
                              <a16:creationId xmlns:a16="http://schemas.microsoft.com/office/drawing/2014/main" id="{2454199E-278A-B6AA-60CE-191925561C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12996"/>
                          <a:ext cx="23669" cy="14430"/>
                        </a:xfrm>
                        <a:custGeom>
                          <a:avLst/>
                          <a:gdLst>
                            <a:gd name="connsiteX0" fmla="*/ 0 w 23669"/>
                            <a:gd name="connsiteY0" fmla="*/ 762 h 14430"/>
                            <a:gd name="connsiteX1" fmla="*/ 23670 w 23669"/>
                            <a:gd name="connsiteY1" fmla="*/ 14430 h 14430"/>
                            <a:gd name="connsiteX2" fmla="*/ 23670 w 23669"/>
                            <a:gd name="connsiteY2" fmla="*/ 12859 h 14430"/>
                            <a:gd name="connsiteX3" fmla="*/ 1343 w 23669"/>
                            <a:gd name="connsiteY3" fmla="*/ 0 h 14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4430">
                              <a:moveTo>
                                <a:pt x="0" y="762"/>
                              </a:moveTo>
                              <a:lnTo>
                                <a:pt x="23670" y="14430"/>
                              </a:lnTo>
                              <a:lnTo>
                                <a:pt x="23670" y="12859"/>
                              </a:lnTo>
                              <a:lnTo>
                                <a:pt x="134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1" name="Freeform: Shape 10140">
                          <a:extLst>
                            <a:ext uri="{FF2B5EF4-FFF2-40B4-BE49-F238E27FC236}">
                              <a16:creationId xmlns:a16="http://schemas.microsoft.com/office/drawing/2014/main" id="{E44ADBA7-EBCA-43E2-2DE6-D7A0C120AC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26636"/>
                          <a:ext cx="23669" cy="15078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68 h 15078"/>
                            <a:gd name="connsiteX1" fmla="*/ 0 w 23669"/>
                            <a:gd name="connsiteY1" fmla="*/ 0 h 15078"/>
                            <a:gd name="connsiteX2" fmla="*/ 0 w 23669"/>
                            <a:gd name="connsiteY2" fmla="*/ 1410 h 15078"/>
                            <a:gd name="connsiteX3" fmla="*/ 23670 w 2366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78">
                              <a:moveTo>
                                <a:pt x="23670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0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2" name="Freeform: Shape 10141">
                          <a:extLst>
                            <a:ext uri="{FF2B5EF4-FFF2-40B4-BE49-F238E27FC236}">
                              <a16:creationId xmlns:a16="http://schemas.microsoft.com/office/drawing/2014/main" id="{9388C565-AC1B-1CE5-9E06-E1ED2CABF5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6065" y="2111663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3" name="Freeform: Shape 10142">
                          <a:extLst>
                            <a:ext uri="{FF2B5EF4-FFF2-40B4-BE49-F238E27FC236}">
                              <a16:creationId xmlns:a16="http://schemas.microsoft.com/office/drawing/2014/main" id="{55ED58C0-6B85-9CF5-BB4E-731628963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6065" y="2124550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6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4" name="Freeform: Shape 10143">
                          <a:extLst>
                            <a:ext uri="{FF2B5EF4-FFF2-40B4-BE49-F238E27FC236}">
                              <a16:creationId xmlns:a16="http://schemas.microsoft.com/office/drawing/2014/main" id="{32671C63-102D-C3BD-4C2D-0739617159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66065" y="2136018"/>
                          <a:ext cx="733" cy="1838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429 h 1838"/>
                            <a:gd name="connsiteX1" fmla="*/ 733 w 733"/>
                            <a:gd name="connsiteY1" fmla="*/ 1838 h 1838"/>
                            <a:gd name="connsiteX2" fmla="*/ 0 w 733"/>
                            <a:gd name="connsiteY2" fmla="*/ 1410 h 1838"/>
                            <a:gd name="connsiteX3" fmla="*/ 0 w 733"/>
                            <a:gd name="connsiteY3" fmla="*/ 0 h 18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38">
                              <a:moveTo>
                                <a:pt x="733" y="429"/>
                              </a:moveTo>
                              <a:lnTo>
                                <a:pt x="733" y="1838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5" name="Freeform: Shape 10144">
                          <a:extLst>
                            <a:ext uri="{FF2B5EF4-FFF2-40B4-BE49-F238E27FC236}">
                              <a16:creationId xmlns:a16="http://schemas.microsoft.com/office/drawing/2014/main" id="{C2A14CEE-C5C7-5A5D-CBA1-E88882596B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6502" y="2106138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2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2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6" name="Freeform: Shape 10145">
                          <a:extLst>
                            <a:ext uri="{FF2B5EF4-FFF2-40B4-BE49-F238E27FC236}">
                              <a16:creationId xmlns:a16="http://schemas.microsoft.com/office/drawing/2014/main" id="{0B3DEA29-AC41-67EA-BF95-2E01A573D8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6502" y="2119026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7" name="Freeform: Shape 10146">
                          <a:extLst>
                            <a:ext uri="{FF2B5EF4-FFF2-40B4-BE49-F238E27FC236}">
                              <a16:creationId xmlns:a16="http://schemas.microsoft.com/office/drawing/2014/main" id="{2A1209E1-799D-83F7-7DEA-DB52DB7B45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56502" y="2130503"/>
                          <a:ext cx="733" cy="1828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419 h 1828"/>
                            <a:gd name="connsiteX1" fmla="*/ 733 w 733"/>
                            <a:gd name="connsiteY1" fmla="*/ 1829 h 1828"/>
                            <a:gd name="connsiteX2" fmla="*/ 0 w 733"/>
                            <a:gd name="connsiteY2" fmla="*/ 1410 h 1828"/>
                            <a:gd name="connsiteX3" fmla="*/ 0 w 733"/>
                            <a:gd name="connsiteY3" fmla="*/ 0 h 1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28">
                              <a:moveTo>
                                <a:pt x="733" y="419"/>
                              </a:moveTo>
                              <a:lnTo>
                                <a:pt x="733" y="1829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48" name="Freeform: Shape 10147">
                          <a:extLst>
                            <a:ext uri="{FF2B5EF4-FFF2-40B4-BE49-F238E27FC236}">
                              <a16:creationId xmlns:a16="http://schemas.microsoft.com/office/drawing/2014/main" id="{1CA4875D-F261-7F40-1D5D-09A01B4E03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49815" y="2126636"/>
                          <a:ext cx="23669" cy="15078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68 h 15078"/>
                            <a:gd name="connsiteX1" fmla="*/ 0 w 23669"/>
                            <a:gd name="connsiteY1" fmla="*/ 0 h 15078"/>
                            <a:gd name="connsiteX2" fmla="*/ 0 w 23669"/>
                            <a:gd name="connsiteY2" fmla="*/ 1410 h 15078"/>
                            <a:gd name="connsiteX3" fmla="*/ 23670 w 2366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78">
                              <a:moveTo>
                                <a:pt x="23670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0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129" name="Freeform: Shape 10128">
                        <a:extLst>
                          <a:ext uri="{FF2B5EF4-FFF2-40B4-BE49-F238E27FC236}">
                            <a16:creationId xmlns:a16="http://schemas.microsoft.com/office/drawing/2014/main" id="{F97B46E5-0DFA-1E04-5485-A187C6DC9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9815" y="2115159"/>
                        <a:ext cx="1343" cy="11477"/>
                      </a:xfrm>
                      <a:custGeom>
                        <a:avLst/>
                        <a:gdLst>
                          <a:gd name="connsiteX0" fmla="*/ 0 w 1343"/>
                          <a:gd name="connsiteY0" fmla="*/ 0 h 11477"/>
                          <a:gd name="connsiteX1" fmla="*/ 0 w 1343"/>
                          <a:gd name="connsiteY1" fmla="*/ 11478 h 11477"/>
                          <a:gd name="connsiteX2" fmla="*/ 1343 w 1343"/>
                          <a:gd name="connsiteY2" fmla="*/ 10706 h 11477"/>
                          <a:gd name="connsiteX3" fmla="*/ 1343 w 1343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3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30" name="Freeform: Shape 10129">
                        <a:extLst>
                          <a:ext uri="{FF2B5EF4-FFF2-40B4-BE49-F238E27FC236}">
                            <a16:creationId xmlns:a16="http://schemas.microsoft.com/office/drawing/2014/main" id="{1A2642C5-68C8-E074-125A-E044AD6BA9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7235" y="2119445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31" name="Freeform: Shape 10130">
                        <a:extLst>
                          <a:ext uri="{FF2B5EF4-FFF2-40B4-BE49-F238E27FC236}">
                            <a16:creationId xmlns:a16="http://schemas.microsoft.com/office/drawing/2014/main" id="{89BEFEA4-F4B5-C052-7A35-220F6152D4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6798" y="2124969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697 h 11477"/>
                          <a:gd name="connsiteX3" fmla="*/ 1343 w 1342"/>
                          <a:gd name="connsiteY3" fmla="*/ 772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32" name="Freeform: Shape 10131">
                        <a:extLst>
                          <a:ext uri="{FF2B5EF4-FFF2-40B4-BE49-F238E27FC236}">
                            <a16:creationId xmlns:a16="http://schemas.microsoft.com/office/drawing/2014/main" id="{1630E306-E62C-68E1-A46C-3B8786A7B9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49815" y="2102281"/>
                        <a:ext cx="1343" cy="11477"/>
                      </a:xfrm>
                      <a:custGeom>
                        <a:avLst/>
                        <a:gdLst>
                          <a:gd name="connsiteX0" fmla="*/ 0 w 1343"/>
                          <a:gd name="connsiteY0" fmla="*/ 0 h 11477"/>
                          <a:gd name="connsiteX1" fmla="*/ 0 w 1343"/>
                          <a:gd name="connsiteY1" fmla="*/ 11478 h 11477"/>
                          <a:gd name="connsiteX2" fmla="*/ 1343 w 1343"/>
                          <a:gd name="connsiteY2" fmla="*/ 10697 h 11477"/>
                          <a:gd name="connsiteX3" fmla="*/ 1343 w 1343"/>
                          <a:gd name="connsiteY3" fmla="*/ 772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3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33" name="Freeform: Shape 10132">
                        <a:extLst>
                          <a:ext uri="{FF2B5EF4-FFF2-40B4-BE49-F238E27FC236}">
                            <a16:creationId xmlns:a16="http://schemas.microsoft.com/office/drawing/2014/main" id="{054CF628-3256-0C68-C575-22E43C546B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57235" y="2106567"/>
                        <a:ext cx="1342" cy="11468"/>
                      </a:xfrm>
                      <a:custGeom>
                        <a:avLst/>
                        <a:gdLst>
                          <a:gd name="connsiteX0" fmla="*/ 0 w 1342"/>
                          <a:gd name="connsiteY0" fmla="*/ 0 h 11468"/>
                          <a:gd name="connsiteX1" fmla="*/ 0 w 1342"/>
                          <a:gd name="connsiteY1" fmla="*/ 11468 h 11468"/>
                          <a:gd name="connsiteX2" fmla="*/ 1343 w 1342"/>
                          <a:gd name="connsiteY2" fmla="*/ 10697 h 11468"/>
                          <a:gd name="connsiteX3" fmla="*/ 1343 w 1342"/>
                          <a:gd name="connsiteY3" fmla="*/ 772 h 11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68">
                            <a:moveTo>
                              <a:pt x="0" y="0"/>
                            </a:moveTo>
                            <a:lnTo>
                              <a:pt x="0" y="1146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34" name="Freeform: Shape 10133">
                        <a:extLst>
                          <a:ext uri="{FF2B5EF4-FFF2-40B4-BE49-F238E27FC236}">
                            <a16:creationId xmlns:a16="http://schemas.microsoft.com/office/drawing/2014/main" id="{3B68A148-CD36-E428-B86E-6376456787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66798" y="2112082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21" name="Graphic 7674">
                    <a:extLst>
                      <a:ext uri="{FF2B5EF4-FFF2-40B4-BE49-F238E27FC236}">
                        <a16:creationId xmlns:a16="http://schemas.microsoft.com/office/drawing/2014/main" id="{1D2A40A9-B6C6-E10A-8B6B-06DC0B63B5F8}"/>
                      </a:ext>
                    </a:extLst>
                  </p:cNvPr>
                  <p:cNvGrpSpPr/>
                  <p:nvPr/>
                </p:nvGrpSpPr>
                <p:grpSpPr>
                  <a:xfrm>
                    <a:off x="1230279" y="3507804"/>
                    <a:ext cx="26995" cy="44658"/>
                    <a:chOff x="16012677" y="2078221"/>
                    <a:chExt cx="30032" cy="49682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10101" name="Freeform: Shape 10100">
                      <a:extLst>
                        <a:ext uri="{FF2B5EF4-FFF2-40B4-BE49-F238E27FC236}">
                          <a16:creationId xmlns:a16="http://schemas.microsoft.com/office/drawing/2014/main" id="{1A139CED-B127-A37D-0BA7-8C36EAE6B7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12677" y="2078221"/>
                      <a:ext cx="30032" cy="49682"/>
                    </a:xfrm>
                    <a:custGeom>
                      <a:avLst/>
                      <a:gdLst>
                        <a:gd name="connsiteX0" fmla="*/ 30032 w 30032"/>
                        <a:gd name="connsiteY0" fmla="*/ 17345 h 49682"/>
                        <a:gd name="connsiteX1" fmla="*/ 0 w 30032"/>
                        <a:gd name="connsiteY1" fmla="*/ 0 h 49682"/>
                        <a:gd name="connsiteX2" fmla="*/ 0 w 30032"/>
                        <a:gd name="connsiteY2" fmla="*/ 32347 h 49682"/>
                        <a:gd name="connsiteX3" fmla="*/ 30032 w 30032"/>
                        <a:gd name="connsiteY3" fmla="*/ 49682 h 49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0032" h="49682">
                          <a:moveTo>
                            <a:pt x="30032" y="17345"/>
                          </a:moveTo>
                          <a:lnTo>
                            <a:pt x="0" y="0"/>
                          </a:lnTo>
                          <a:lnTo>
                            <a:pt x="0" y="32347"/>
                          </a:lnTo>
                          <a:lnTo>
                            <a:pt x="30032" y="4968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2" name="Freeform: Shape 10101">
                      <a:extLst>
                        <a:ext uri="{FF2B5EF4-FFF2-40B4-BE49-F238E27FC236}">
                          <a16:creationId xmlns:a16="http://schemas.microsoft.com/office/drawing/2014/main" id="{41517EE0-66E4-8D41-2557-CA9830345E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12677" y="2078221"/>
                      <a:ext cx="2247" cy="32346"/>
                    </a:xfrm>
                    <a:custGeom>
                      <a:avLst/>
                      <a:gdLst>
                        <a:gd name="connsiteX0" fmla="*/ 0 w 2247"/>
                        <a:gd name="connsiteY0" fmla="*/ 32347 h 32346"/>
                        <a:gd name="connsiteX1" fmla="*/ 2248 w 2247"/>
                        <a:gd name="connsiteY1" fmla="*/ 31042 h 32346"/>
                        <a:gd name="connsiteX2" fmla="*/ 2248 w 2247"/>
                        <a:gd name="connsiteY2" fmla="*/ 1305 h 32346"/>
                        <a:gd name="connsiteX3" fmla="*/ 0 w 2247"/>
                        <a:gd name="connsiteY3" fmla="*/ 0 h 32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47" h="32346">
                          <a:moveTo>
                            <a:pt x="0" y="32347"/>
                          </a:moveTo>
                          <a:lnTo>
                            <a:pt x="2248" y="31042"/>
                          </a:lnTo>
                          <a:lnTo>
                            <a:pt x="2248" y="130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0103" name="Graphic 7674">
                      <a:extLst>
                        <a:ext uri="{FF2B5EF4-FFF2-40B4-BE49-F238E27FC236}">
                          <a16:creationId xmlns:a16="http://schemas.microsoft.com/office/drawing/2014/main" id="{2969D830-FC8B-C48D-4F05-3F1842AA30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014925" y="2079526"/>
                      <a:ext cx="27784" cy="45777"/>
                      <a:chOff x="16014925" y="2079526"/>
                      <a:chExt cx="27784" cy="45777"/>
                    </a:xfrm>
                    <a:grpFill/>
                  </p:grpSpPr>
                  <p:grpSp>
                    <p:nvGrpSpPr>
                      <p:cNvPr id="10104" name="Graphic 7674">
                        <a:extLst>
                          <a:ext uri="{FF2B5EF4-FFF2-40B4-BE49-F238E27FC236}">
                            <a16:creationId xmlns:a16="http://schemas.microsoft.com/office/drawing/2014/main" id="{FD3EBE3B-CBE7-79C0-6553-00949A5BAF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014925" y="2079526"/>
                        <a:ext cx="27784" cy="45777"/>
                        <a:chOff x="16014925" y="2079526"/>
                        <a:chExt cx="27784" cy="45777"/>
                      </a:xfrm>
                      <a:grpFill/>
                    </p:grpSpPr>
                    <p:sp>
                      <p:nvSpPr>
                        <p:cNvPr id="10111" name="Freeform: Shape 10110">
                          <a:extLst>
                            <a:ext uri="{FF2B5EF4-FFF2-40B4-BE49-F238E27FC236}">
                              <a16:creationId xmlns:a16="http://schemas.microsoft.com/office/drawing/2014/main" id="{322A2F8C-1A8F-F861-0A65-E834B618FC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4925" y="2079526"/>
                          <a:ext cx="27784" cy="45777"/>
                        </a:xfrm>
                        <a:custGeom>
                          <a:avLst/>
                          <a:gdLst>
                            <a:gd name="connsiteX0" fmla="*/ 27785 w 27784"/>
                            <a:gd name="connsiteY0" fmla="*/ 45777 h 45777"/>
                            <a:gd name="connsiteX1" fmla="*/ 0 w 27784"/>
                            <a:gd name="connsiteY1" fmla="*/ 29737 h 45777"/>
                            <a:gd name="connsiteX2" fmla="*/ 0 w 27784"/>
                            <a:gd name="connsiteY2" fmla="*/ 0 h 45777"/>
                            <a:gd name="connsiteX3" fmla="*/ 27785 w 27784"/>
                            <a:gd name="connsiteY3" fmla="*/ 16040 h 457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7784" h="45777">
                              <a:moveTo>
                                <a:pt x="27785" y="45777"/>
                              </a:moveTo>
                              <a:lnTo>
                                <a:pt x="0" y="29737"/>
                              </a:lnTo>
                              <a:lnTo>
                                <a:pt x="0" y="0"/>
                              </a:lnTo>
                              <a:lnTo>
                                <a:pt x="27785" y="1604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2" name="Freeform: Shape 10111">
                          <a:extLst>
                            <a:ext uri="{FF2B5EF4-FFF2-40B4-BE49-F238E27FC236}">
                              <a16:creationId xmlns:a16="http://schemas.microsoft.com/office/drawing/2014/main" id="{958B22B9-255A-3F7A-CD1D-ECDBC2EFCC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083326"/>
                          <a:ext cx="23669" cy="25145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25146 h 25145"/>
                            <a:gd name="connsiteX1" fmla="*/ 0 w 23669"/>
                            <a:gd name="connsiteY1" fmla="*/ 11468 h 25145"/>
                            <a:gd name="connsiteX2" fmla="*/ 0 w 23669"/>
                            <a:gd name="connsiteY2" fmla="*/ 0 h 25145"/>
                            <a:gd name="connsiteX3" fmla="*/ 23670 w 23669"/>
                            <a:gd name="connsiteY3" fmla="*/ 13668 h 251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25145">
                              <a:moveTo>
                                <a:pt x="23670" y="25146"/>
                              </a:moveTo>
                              <a:lnTo>
                                <a:pt x="0" y="11468"/>
                              </a:lnTo>
                              <a:lnTo>
                                <a:pt x="0" y="0"/>
                              </a:lnTo>
                              <a:lnTo>
                                <a:pt x="23670" y="136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3" name="Freeform: Shape 10112">
                          <a:extLst>
                            <a:ext uri="{FF2B5EF4-FFF2-40B4-BE49-F238E27FC236}">
                              <a16:creationId xmlns:a16="http://schemas.microsoft.com/office/drawing/2014/main" id="{F694D4C2-46AF-1F8C-6B78-85591F6D8A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094794"/>
                          <a:ext cx="23669" cy="15087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78 h 15087"/>
                            <a:gd name="connsiteX1" fmla="*/ 0 w 23669"/>
                            <a:gd name="connsiteY1" fmla="*/ 0 h 15087"/>
                            <a:gd name="connsiteX2" fmla="*/ 0 w 23669"/>
                            <a:gd name="connsiteY2" fmla="*/ 1410 h 15087"/>
                            <a:gd name="connsiteX3" fmla="*/ 23670 w 23669"/>
                            <a:gd name="connsiteY3" fmla="*/ 15088 h 150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87">
                              <a:moveTo>
                                <a:pt x="23670" y="1367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0" y="1508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4" name="Freeform: Shape 10113">
                          <a:extLst>
                            <a:ext uri="{FF2B5EF4-FFF2-40B4-BE49-F238E27FC236}">
                              <a16:creationId xmlns:a16="http://schemas.microsoft.com/office/drawing/2014/main" id="{4864ED08-99CE-588E-0398-F1DA3E5D4F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096204"/>
                          <a:ext cx="23669" cy="25145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25146 h 25145"/>
                            <a:gd name="connsiteX1" fmla="*/ 0 w 23669"/>
                            <a:gd name="connsiteY1" fmla="*/ 11478 h 25145"/>
                            <a:gd name="connsiteX2" fmla="*/ 0 w 23669"/>
                            <a:gd name="connsiteY2" fmla="*/ 0 h 25145"/>
                            <a:gd name="connsiteX3" fmla="*/ 23670 w 23669"/>
                            <a:gd name="connsiteY3" fmla="*/ 13678 h 2514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25145">
                              <a:moveTo>
                                <a:pt x="23670" y="25146"/>
                              </a:moveTo>
                              <a:lnTo>
                                <a:pt x="0" y="11478"/>
                              </a:lnTo>
                              <a:lnTo>
                                <a:pt x="0" y="0"/>
                              </a:lnTo>
                              <a:lnTo>
                                <a:pt x="23670" y="136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5" name="Freeform: Shape 10114">
                          <a:extLst>
                            <a:ext uri="{FF2B5EF4-FFF2-40B4-BE49-F238E27FC236}">
                              <a16:creationId xmlns:a16="http://schemas.microsoft.com/office/drawing/2014/main" id="{D07ED20B-2B7A-656E-7B5C-6CCF0A8A9C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106929"/>
                          <a:ext cx="23669" cy="14420"/>
                        </a:xfrm>
                        <a:custGeom>
                          <a:avLst/>
                          <a:gdLst>
                            <a:gd name="connsiteX0" fmla="*/ 0 w 23669"/>
                            <a:gd name="connsiteY0" fmla="*/ 752 h 14420"/>
                            <a:gd name="connsiteX1" fmla="*/ 23670 w 23669"/>
                            <a:gd name="connsiteY1" fmla="*/ 14421 h 14420"/>
                            <a:gd name="connsiteX2" fmla="*/ 23670 w 23669"/>
                            <a:gd name="connsiteY2" fmla="*/ 12859 h 14420"/>
                            <a:gd name="connsiteX3" fmla="*/ 1343 w 23669"/>
                            <a:gd name="connsiteY3" fmla="*/ 0 h 144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4420">
                              <a:moveTo>
                                <a:pt x="0" y="752"/>
                              </a:moveTo>
                              <a:lnTo>
                                <a:pt x="23670" y="14421"/>
                              </a:lnTo>
                              <a:lnTo>
                                <a:pt x="23670" y="12859"/>
                              </a:lnTo>
                              <a:lnTo>
                                <a:pt x="134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6" name="Freeform: Shape 10115">
                          <a:extLst>
                            <a:ext uri="{FF2B5EF4-FFF2-40B4-BE49-F238E27FC236}">
                              <a16:creationId xmlns:a16="http://schemas.microsoft.com/office/drawing/2014/main" id="{3D3EE39B-67E8-F83B-37B5-7B5F684C62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094042"/>
                          <a:ext cx="23669" cy="14430"/>
                        </a:xfrm>
                        <a:custGeom>
                          <a:avLst/>
                          <a:gdLst>
                            <a:gd name="connsiteX0" fmla="*/ 0 w 23669"/>
                            <a:gd name="connsiteY0" fmla="*/ 752 h 14430"/>
                            <a:gd name="connsiteX1" fmla="*/ 23670 w 23669"/>
                            <a:gd name="connsiteY1" fmla="*/ 14430 h 14430"/>
                            <a:gd name="connsiteX2" fmla="*/ 23670 w 23669"/>
                            <a:gd name="connsiteY2" fmla="*/ 12859 h 14430"/>
                            <a:gd name="connsiteX3" fmla="*/ 1343 w 23669"/>
                            <a:gd name="connsiteY3" fmla="*/ 0 h 14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4430">
                              <a:moveTo>
                                <a:pt x="0" y="752"/>
                              </a:moveTo>
                              <a:lnTo>
                                <a:pt x="23670" y="14430"/>
                              </a:lnTo>
                              <a:lnTo>
                                <a:pt x="23670" y="12859"/>
                              </a:lnTo>
                              <a:lnTo>
                                <a:pt x="1343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7" name="Freeform: Shape 10116">
                          <a:extLst>
                            <a:ext uri="{FF2B5EF4-FFF2-40B4-BE49-F238E27FC236}">
                              <a16:creationId xmlns:a16="http://schemas.microsoft.com/office/drawing/2014/main" id="{B37F546C-373B-A585-1BE0-5018731206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107681"/>
                          <a:ext cx="23669" cy="15078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68 h 15078"/>
                            <a:gd name="connsiteX1" fmla="*/ 0 w 23669"/>
                            <a:gd name="connsiteY1" fmla="*/ 0 h 15078"/>
                            <a:gd name="connsiteX2" fmla="*/ 0 w 23669"/>
                            <a:gd name="connsiteY2" fmla="*/ 1410 h 15078"/>
                            <a:gd name="connsiteX3" fmla="*/ 23670 w 2366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78">
                              <a:moveTo>
                                <a:pt x="23670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0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8" name="Freeform: Shape 10117">
                          <a:extLst>
                            <a:ext uri="{FF2B5EF4-FFF2-40B4-BE49-F238E27FC236}">
                              <a16:creationId xmlns:a16="http://schemas.microsoft.com/office/drawing/2014/main" id="{094FA47D-2D58-2489-4C52-59E908495D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232" y="2092708"/>
                          <a:ext cx="733" cy="11896"/>
                        </a:xfrm>
                        <a:custGeom>
                          <a:avLst/>
                          <a:gdLst>
                            <a:gd name="connsiteX0" fmla="*/ 734 w 733"/>
                            <a:gd name="connsiteY0" fmla="*/ 11897 h 11896"/>
                            <a:gd name="connsiteX1" fmla="*/ 734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4" y="11897"/>
                              </a:moveTo>
                              <a:lnTo>
                                <a:pt x="734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19" name="Freeform: Shape 10118">
                          <a:extLst>
                            <a:ext uri="{FF2B5EF4-FFF2-40B4-BE49-F238E27FC236}">
                              <a16:creationId xmlns:a16="http://schemas.microsoft.com/office/drawing/2014/main" id="{2583D491-9699-D9C1-1CF7-8B347251FA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232" y="2105596"/>
                          <a:ext cx="733" cy="11896"/>
                        </a:xfrm>
                        <a:custGeom>
                          <a:avLst/>
                          <a:gdLst>
                            <a:gd name="connsiteX0" fmla="*/ 734 w 733"/>
                            <a:gd name="connsiteY0" fmla="*/ 11897 h 11896"/>
                            <a:gd name="connsiteX1" fmla="*/ 734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6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4" y="11897"/>
                              </a:moveTo>
                              <a:lnTo>
                                <a:pt x="734" y="419"/>
                              </a:lnTo>
                              <a:lnTo>
                                <a:pt x="0" y="0"/>
                              </a:lnTo>
                              <a:lnTo>
                                <a:pt x="0" y="1146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20" name="Freeform: Shape 10119">
                          <a:extLst>
                            <a:ext uri="{FF2B5EF4-FFF2-40B4-BE49-F238E27FC236}">
                              <a16:creationId xmlns:a16="http://schemas.microsoft.com/office/drawing/2014/main" id="{08793466-8D9F-BF4A-01D3-CA44972FFD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33232" y="2117064"/>
                          <a:ext cx="733" cy="1838"/>
                        </a:xfrm>
                        <a:custGeom>
                          <a:avLst/>
                          <a:gdLst>
                            <a:gd name="connsiteX0" fmla="*/ 734 w 733"/>
                            <a:gd name="connsiteY0" fmla="*/ 429 h 1838"/>
                            <a:gd name="connsiteX1" fmla="*/ 734 w 733"/>
                            <a:gd name="connsiteY1" fmla="*/ 1838 h 1838"/>
                            <a:gd name="connsiteX2" fmla="*/ 0 w 733"/>
                            <a:gd name="connsiteY2" fmla="*/ 1410 h 1838"/>
                            <a:gd name="connsiteX3" fmla="*/ 0 w 733"/>
                            <a:gd name="connsiteY3" fmla="*/ 0 h 18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38">
                              <a:moveTo>
                                <a:pt x="734" y="429"/>
                              </a:moveTo>
                              <a:lnTo>
                                <a:pt x="734" y="1838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21" name="Freeform: Shape 10120">
                          <a:extLst>
                            <a:ext uri="{FF2B5EF4-FFF2-40B4-BE49-F238E27FC236}">
                              <a16:creationId xmlns:a16="http://schemas.microsoft.com/office/drawing/2014/main" id="{CD937B2E-0D7F-977A-1892-35666E0F3C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3669" y="2087184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2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2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22" name="Freeform: Shape 10121">
                          <a:extLst>
                            <a:ext uri="{FF2B5EF4-FFF2-40B4-BE49-F238E27FC236}">
                              <a16:creationId xmlns:a16="http://schemas.microsoft.com/office/drawing/2014/main" id="{1470407B-34C2-8E28-851D-CA16BD1819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3669" y="2100071"/>
                          <a:ext cx="733" cy="11896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11897 h 11896"/>
                            <a:gd name="connsiteX1" fmla="*/ 733 w 733"/>
                            <a:gd name="connsiteY1" fmla="*/ 419 h 11896"/>
                            <a:gd name="connsiteX2" fmla="*/ 0 w 733"/>
                            <a:gd name="connsiteY2" fmla="*/ 0 h 11896"/>
                            <a:gd name="connsiteX3" fmla="*/ 0 w 733"/>
                            <a:gd name="connsiteY3" fmla="*/ 11478 h 11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1896">
                              <a:moveTo>
                                <a:pt x="733" y="11897"/>
                              </a:moveTo>
                              <a:lnTo>
                                <a:pt x="733" y="419"/>
                              </a:lnTo>
                              <a:lnTo>
                                <a:pt x="0" y="0"/>
                              </a:lnTo>
                              <a:lnTo>
                                <a:pt x="0" y="114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23" name="Freeform: Shape 10122">
                          <a:extLst>
                            <a:ext uri="{FF2B5EF4-FFF2-40B4-BE49-F238E27FC236}">
                              <a16:creationId xmlns:a16="http://schemas.microsoft.com/office/drawing/2014/main" id="{1A4385DB-7EDC-B96D-636A-125950CF2E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23669" y="2111549"/>
                          <a:ext cx="733" cy="1828"/>
                        </a:xfrm>
                        <a:custGeom>
                          <a:avLst/>
                          <a:gdLst>
                            <a:gd name="connsiteX0" fmla="*/ 733 w 733"/>
                            <a:gd name="connsiteY0" fmla="*/ 419 h 1828"/>
                            <a:gd name="connsiteX1" fmla="*/ 733 w 733"/>
                            <a:gd name="connsiteY1" fmla="*/ 1829 h 1828"/>
                            <a:gd name="connsiteX2" fmla="*/ 0 w 733"/>
                            <a:gd name="connsiteY2" fmla="*/ 1410 h 1828"/>
                            <a:gd name="connsiteX3" fmla="*/ 0 w 733"/>
                            <a:gd name="connsiteY3" fmla="*/ 0 h 18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733" h="1828">
                              <a:moveTo>
                                <a:pt x="733" y="419"/>
                              </a:moveTo>
                              <a:lnTo>
                                <a:pt x="733" y="1829"/>
                              </a:lnTo>
                              <a:lnTo>
                                <a:pt x="0" y="1410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24" name="Freeform: Shape 10123">
                          <a:extLst>
                            <a:ext uri="{FF2B5EF4-FFF2-40B4-BE49-F238E27FC236}">
                              <a16:creationId xmlns:a16="http://schemas.microsoft.com/office/drawing/2014/main" id="{DB802311-B865-CCFD-A630-63FF4AFEB4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016982" y="2107681"/>
                          <a:ext cx="23669" cy="15078"/>
                        </a:xfrm>
                        <a:custGeom>
                          <a:avLst/>
                          <a:gdLst>
                            <a:gd name="connsiteX0" fmla="*/ 23670 w 23669"/>
                            <a:gd name="connsiteY0" fmla="*/ 13668 h 15078"/>
                            <a:gd name="connsiteX1" fmla="*/ 0 w 23669"/>
                            <a:gd name="connsiteY1" fmla="*/ 0 h 15078"/>
                            <a:gd name="connsiteX2" fmla="*/ 0 w 23669"/>
                            <a:gd name="connsiteY2" fmla="*/ 1410 h 15078"/>
                            <a:gd name="connsiteX3" fmla="*/ 23670 w 23669"/>
                            <a:gd name="connsiteY3" fmla="*/ 15078 h 150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3669" h="15078">
                              <a:moveTo>
                                <a:pt x="23670" y="13668"/>
                              </a:moveTo>
                              <a:lnTo>
                                <a:pt x="0" y="0"/>
                              </a:lnTo>
                              <a:lnTo>
                                <a:pt x="0" y="1410"/>
                              </a:lnTo>
                              <a:lnTo>
                                <a:pt x="23670" y="15078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105" name="Freeform: Shape 10104">
                        <a:extLst>
                          <a:ext uri="{FF2B5EF4-FFF2-40B4-BE49-F238E27FC236}">
                            <a16:creationId xmlns:a16="http://schemas.microsoft.com/office/drawing/2014/main" id="{5C602573-10A0-8B16-29D3-8948D671ED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6982" y="2096204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06" name="Freeform: Shape 10105">
                        <a:extLst>
                          <a:ext uri="{FF2B5EF4-FFF2-40B4-BE49-F238E27FC236}">
                            <a16:creationId xmlns:a16="http://schemas.microsoft.com/office/drawing/2014/main" id="{B9F133EA-B260-F94C-56E2-98BAB85FAD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4402" y="2100490"/>
                        <a:ext cx="1343" cy="11477"/>
                      </a:xfrm>
                      <a:custGeom>
                        <a:avLst/>
                        <a:gdLst>
                          <a:gd name="connsiteX0" fmla="*/ 0 w 1343"/>
                          <a:gd name="connsiteY0" fmla="*/ 0 h 11477"/>
                          <a:gd name="connsiteX1" fmla="*/ 0 w 1343"/>
                          <a:gd name="connsiteY1" fmla="*/ 11478 h 11477"/>
                          <a:gd name="connsiteX2" fmla="*/ 1343 w 1343"/>
                          <a:gd name="connsiteY2" fmla="*/ 10706 h 11477"/>
                          <a:gd name="connsiteX3" fmla="*/ 1343 w 1343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3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07" name="Freeform: Shape 10106">
                        <a:extLst>
                          <a:ext uri="{FF2B5EF4-FFF2-40B4-BE49-F238E27FC236}">
                            <a16:creationId xmlns:a16="http://schemas.microsoft.com/office/drawing/2014/main" id="{F8F828E3-FDDE-1771-38A5-20F0B9F523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3965" y="2106015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697 h 11477"/>
                          <a:gd name="connsiteX3" fmla="*/ 1343 w 1342"/>
                          <a:gd name="connsiteY3" fmla="*/ 772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08" name="Freeform: Shape 10107">
                        <a:extLst>
                          <a:ext uri="{FF2B5EF4-FFF2-40B4-BE49-F238E27FC236}">
                            <a16:creationId xmlns:a16="http://schemas.microsoft.com/office/drawing/2014/main" id="{EAA6A988-A6EE-6160-C7ED-7825A5D6C7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16982" y="2083326"/>
                        <a:ext cx="1342" cy="11468"/>
                      </a:xfrm>
                      <a:custGeom>
                        <a:avLst/>
                        <a:gdLst>
                          <a:gd name="connsiteX0" fmla="*/ 0 w 1342"/>
                          <a:gd name="connsiteY0" fmla="*/ 0 h 11468"/>
                          <a:gd name="connsiteX1" fmla="*/ 0 w 1342"/>
                          <a:gd name="connsiteY1" fmla="*/ 11468 h 11468"/>
                          <a:gd name="connsiteX2" fmla="*/ 1343 w 1342"/>
                          <a:gd name="connsiteY2" fmla="*/ 10697 h 11468"/>
                          <a:gd name="connsiteX3" fmla="*/ 1343 w 1342"/>
                          <a:gd name="connsiteY3" fmla="*/ 772 h 11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68">
                            <a:moveTo>
                              <a:pt x="0" y="0"/>
                            </a:moveTo>
                            <a:lnTo>
                              <a:pt x="0" y="11468"/>
                            </a:lnTo>
                            <a:lnTo>
                              <a:pt x="1343" y="10697"/>
                            </a:lnTo>
                            <a:lnTo>
                              <a:pt x="1343" y="77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09" name="Freeform: Shape 10108">
                        <a:extLst>
                          <a:ext uri="{FF2B5EF4-FFF2-40B4-BE49-F238E27FC236}">
                            <a16:creationId xmlns:a16="http://schemas.microsoft.com/office/drawing/2014/main" id="{C7C265B4-8C57-F488-968A-EC96331F4B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24402" y="2087612"/>
                        <a:ext cx="1343" cy="11468"/>
                      </a:xfrm>
                      <a:custGeom>
                        <a:avLst/>
                        <a:gdLst>
                          <a:gd name="connsiteX0" fmla="*/ 0 w 1343"/>
                          <a:gd name="connsiteY0" fmla="*/ 0 h 11468"/>
                          <a:gd name="connsiteX1" fmla="*/ 0 w 1343"/>
                          <a:gd name="connsiteY1" fmla="*/ 11468 h 11468"/>
                          <a:gd name="connsiteX2" fmla="*/ 1343 w 1343"/>
                          <a:gd name="connsiteY2" fmla="*/ 10697 h 11468"/>
                          <a:gd name="connsiteX3" fmla="*/ 1343 w 1343"/>
                          <a:gd name="connsiteY3" fmla="*/ 771 h 11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3" h="11468">
                            <a:moveTo>
                              <a:pt x="0" y="0"/>
                            </a:moveTo>
                            <a:lnTo>
                              <a:pt x="0" y="11468"/>
                            </a:lnTo>
                            <a:lnTo>
                              <a:pt x="1343" y="10697"/>
                            </a:lnTo>
                            <a:lnTo>
                              <a:pt x="1343" y="77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110" name="Freeform: Shape 10109">
                        <a:extLst>
                          <a:ext uri="{FF2B5EF4-FFF2-40B4-BE49-F238E27FC236}">
                            <a16:creationId xmlns:a16="http://schemas.microsoft.com/office/drawing/2014/main" id="{362722CC-78FA-FB18-D50C-36C6694F97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033965" y="2093127"/>
                        <a:ext cx="1342" cy="11477"/>
                      </a:xfrm>
                      <a:custGeom>
                        <a:avLst/>
                        <a:gdLst>
                          <a:gd name="connsiteX0" fmla="*/ 0 w 1342"/>
                          <a:gd name="connsiteY0" fmla="*/ 0 h 11477"/>
                          <a:gd name="connsiteX1" fmla="*/ 0 w 1342"/>
                          <a:gd name="connsiteY1" fmla="*/ 11478 h 11477"/>
                          <a:gd name="connsiteX2" fmla="*/ 1343 w 1342"/>
                          <a:gd name="connsiteY2" fmla="*/ 10706 h 11477"/>
                          <a:gd name="connsiteX3" fmla="*/ 1343 w 1342"/>
                          <a:gd name="connsiteY3" fmla="*/ 781 h 11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2" h="11477">
                            <a:moveTo>
                              <a:pt x="0" y="0"/>
                            </a:moveTo>
                            <a:lnTo>
                              <a:pt x="0" y="11478"/>
                            </a:lnTo>
                            <a:lnTo>
                              <a:pt x="1343" y="10706"/>
                            </a:lnTo>
                            <a:lnTo>
                              <a:pt x="1343" y="7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9922" name="Graphic 7674">
                    <a:extLst>
                      <a:ext uri="{FF2B5EF4-FFF2-40B4-BE49-F238E27FC236}">
                        <a16:creationId xmlns:a16="http://schemas.microsoft.com/office/drawing/2014/main" id="{D7202D98-0E79-99D7-7AF9-74F6FB16BC48}"/>
                      </a:ext>
                    </a:extLst>
                  </p:cNvPr>
                  <p:cNvGrpSpPr/>
                  <p:nvPr/>
                </p:nvGrpSpPr>
                <p:grpSpPr>
                  <a:xfrm>
                    <a:off x="1511314" y="3773350"/>
                    <a:ext cx="135567" cy="98503"/>
                    <a:chOff x="16325326" y="2373639"/>
                    <a:chExt cx="150817" cy="109584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081" name="Graphic 7674">
                      <a:extLst>
                        <a:ext uri="{FF2B5EF4-FFF2-40B4-BE49-F238E27FC236}">
                          <a16:creationId xmlns:a16="http://schemas.microsoft.com/office/drawing/2014/main" id="{63180074-5BD2-B0D7-25FF-02B4679FD5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25326" y="2380230"/>
                      <a:ext cx="150817" cy="102993"/>
                      <a:chOff x="16325326" y="2380230"/>
                      <a:chExt cx="150817" cy="102993"/>
                    </a:xfrm>
                    <a:grpFill/>
                  </p:grpSpPr>
                  <p:sp>
                    <p:nvSpPr>
                      <p:cNvPr id="10087" name="Freeform: Shape 10086">
                        <a:extLst>
                          <a:ext uri="{FF2B5EF4-FFF2-40B4-BE49-F238E27FC236}">
                            <a16:creationId xmlns:a16="http://schemas.microsoft.com/office/drawing/2014/main" id="{EC6C22FF-7C24-A4D5-392D-8D9D5B703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5548" y="2423492"/>
                        <a:ext cx="118109" cy="54864"/>
                      </a:xfrm>
                      <a:custGeom>
                        <a:avLst/>
                        <a:gdLst>
                          <a:gd name="connsiteX0" fmla="*/ 53521 w 118109"/>
                          <a:gd name="connsiteY0" fmla="*/ 0 h 54864"/>
                          <a:gd name="connsiteX1" fmla="*/ 0 w 118109"/>
                          <a:gd name="connsiteY1" fmla="*/ 30899 h 54864"/>
                          <a:gd name="connsiteX2" fmla="*/ 42805 w 118109"/>
                          <a:gd name="connsiteY2" fmla="*/ 54864 h 54864"/>
                          <a:gd name="connsiteX3" fmla="*/ 118110 w 118109"/>
                          <a:gd name="connsiteY3" fmla="*/ 11392 h 54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8109" h="54864">
                            <a:moveTo>
                              <a:pt x="53521" y="0"/>
                            </a:moveTo>
                            <a:lnTo>
                              <a:pt x="0" y="30899"/>
                            </a:lnTo>
                            <a:lnTo>
                              <a:pt x="42805" y="54864"/>
                            </a:lnTo>
                            <a:lnTo>
                              <a:pt x="118110" y="11392"/>
                            </a:ln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88" name="Freeform: Shape 10087">
                        <a:extLst>
                          <a:ext uri="{FF2B5EF4-FFF2-40B4-BE49-F238E27FC236}">
                            <a16:creationId xmlns:a16="http://schemas.microsoft.com/office/drawing/2014/main" id="{8444A12C-DCC5-C339-4B2D-37EC7E7A2E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9042" y="2380230"/>
                        <a:ext cx="61902" cy="71770"/>
                      </a:xfrm>
                      <a:custGeom>
                        <a:avLst/>
                        <a:gdLst>
                          <a:gd name="connsiteX0" fmla="*/ 61903 w 61902"/>
                          <a:gd name="connsiteY0" fmla="*/ 0 h 71770"/>
                          <a:gd name="connsiteX1" fmla="*/ 57769 w 61902"/>
                          <a:gd name="connsiteY1" fmla="*/ 45558 h 71770"/>
                          <a:gd name="connsiteX2" fmla="*/ 12354 w 61902"/>
                          <a:gd name="connsiteY2" fmla="*/ 71771 h 71770"/>
                          <a:gd name="connsiteX3" fmla="*/ 0 w 61902"/>
                          <a:gd name="connsiteY3" fmla="*/ 64779 h 71770"/>
                          <a:gd name="connsiteX4" fmla="*/ 0 w 61902"/>
                          <a:gd name="connsiteY4" fmla="*/ 35747 h 717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1902" h="71770">
                            <a:moveTo>
                              <a:pt x="61903" y="0"/>
                            </a:moveTo>
                            <a:lnTo>
                              <a:pt x="57769" y="45558"/>
                            </a:lnTo>
                            <a:lnTo>
                              <a:pt x="12354" y="71771"/>
                            </a:lnTo>
                            <a:lnTo>
                              <a:pt x="0" y="64779"/>
                            </a:lnTo>
                            <a:lnTo>
                              <a:pt x="0" y="35747"/>
                            </a:ln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89" name="Freeform: Shape 10088">
                        <a:extLst>
                          <a:ext uri="{FF2B5EF4-FFF2-40B4-BE49-F238E27FC236}">
                            <a16:creationId xmlns:a16="http://schemas.microsoft.com/office/drawing/2014/main" id="{7FD0C21D-4D60-605C-94F1-2053563496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51396" y="2425788"/>
                        <a:ext cx="49549" cy="28603"/>
                      </a:xfrm>
                      <a:custGeom>
                        <a:avLst/>
                        <a:gdLst>
                          <a:gd name="connsiteX0" fmla="*/ 4153 w 49549"/>
                          <a:gd name="connsiteY0" fmla="*/ 28604 h 28603"/>
                          <a:gd name="connsiteX1" fmla="*/ 49549 w 49549"/>
                          <a:gd name="connsiteY1" fmla="*/ 2391 h 28603"/>
                          <a:gd name="connsiteX2" fmla="*/ 45415 w 49549"/>
                          <a:gd name="connsiteY2" fmla="*/ 0 h 28603"/>
                          <a:gd name="connsiteX3" fmla="*/ 0 w 49549"/>
                          <a:gd name="connsiteY3" fmla="*/ 26213 h 28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549" h="28603">
                            <a:moveTo>
                              <a:pt x="4153" y="28604"/>
                            </a:moveTo>
                            <a:lnTo>
                              <a:pt x="49549" y="2391"/>
                            </a:lnTo>
                            <a:lnTo>
                              <a:pt x="45415" y="0"/>
                            </a:lnTo>
                            <a:lnTo>
                              <a:pt x="0" y="2621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10090" name="Graphic 7674">
                        <a:extLst>
                          <a:ext uri="{FF2B5EF4-FFF2-40B4-BE49-F238E27FC236}">
                            <a16:creationId xmlns:a16="http://schemas.microsoft.com/office/drawing/2014/main" id="{F32AB0CB-31C3-E9BF-FBFE-EB761C00DE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331269" y="2396603"/>
                        <a:ext cx="142389" cy="83191"/>
                        <a:chOff x="16331269" y="2396603"/>
                        <a:chExt cx="142389" cy="83191"/>
                      </a:xfrm>
                      <a:grpFill/>
                    </p:grpSpPr>
                    <p:sp>
                      <p:nvSpPr>
                        <p:cNvPr id="10097" name="Freeform: Shape 10096">
                          <a:extLst>
                            <a:ext uri="{FF2B5EF4-FFF2-40B4-BE49-F238E27FC236}">
                              <a16:creationId xmlns:a16="http://schemas.microsoft.com/office/drawing/2014/main" id="{70427DD0-492D-239B-7CF0-4190D7FDF1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31269" y="2436399"/>
                          <a:ext cx="64589" cy="43395"/>
                        </a:xfrm>
                        <a:custGeom>
                          <a:avLst/>
                          <a:gdLst>
                            <a:gd name="connsiteX0" fmla="*/ 64589 w 64589"/>
                            <a:gd name="connsiteY0" fmla="*/ 43396 h 43395"/>
                            <a:gd name="connsiteX1" fmla="*/ 0 w 64589"/>
                            <a:gd name="connsiteY1" fmla="*/ 6115 h 43395"/>
                            <a:gd name="connsiteX2" fmla="*/ 0 w 64589"/>
                            <a:gd name="connsiteY2" fmla="*/ 0 h 43395"/>
                            <a:gd name="connsiteX3" fmla="*/ 64589 w 64589"/>
                            <a:gd name="connsiteY3" fmla="*/ 37290 h 433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4589" h="43395">
                              <a:moveTo>
                                <a:pt x="64589" y="43396"/>
                              </a:moveTo>
                              <a:lnTo>
                                <a:pt x="0" y="6115"/>
                              </a:lnTo>
                              <a:lnTo>
                                <a:pt x="0" y="0"/>
                              </a:lnTo>
                              <a:lnTo>
                                <a:pt x="64589" y="3729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098" name="Freeform: Shape 10097">
                          <a:extLst>
                            <a:ext uri="{FF2B5EF4-FFF2-40B4-BE49-F238E27FC236}">
                              <a16:creationId xmlns:a16="http://schemas.microsoft.com/office/drawing/2014/main" id="{23FFE0A5-3857-D6EC-0F6B-CC56857E35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409069" y="2396603"/>
                          <a:ext cx="64589" cy="38281"/>
                        </a:xfrm>
                        <a:custGeom>
                          <a:avLst/>
                          <a:gdLst>
                            <a:gd name="connsiteX0" fmla="*/ 64589 w 64589"/>
                            <a:gd name="connsiteY0" fmla="*/ 38281 h 38281"/>
                            <a:gd name="connsiteX1" fmla="*/ 0 w 64589"/>
                            <a:gd name="connsiteY1" fmla="*/ 26889 h 38281"/>
                            <a:gd name="connsiteX2" fmla="*/ 0 w 64589"/>
                            <a:gd name="connsiteY2" fmla="*/ 0 h 38281"/>
                            <a:gd name="connsiteX3" fmla="*/ 64589 w 64589"/>
                            <a:gd name="connsiteY3" fmla="*/ 32175 h 382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4589" h="38281">
                              <a:moveTo>
                                <a:pt x="64589" y="38281"/>
                              </a:moveTo>
                              <a:lnTo>
                                <a:pt x="0" y="26889"/>
                              </a:lnTo>
                              <a:lnTo>
                                <a:pt x="0" y="0"/>
                              </a:lnTo>
                              <a:lnTo>
                                <a:pt x="64589" y="3217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099" name="Freeform: Shape 10098">
                          <a:extLst>
                            <a:ext uri="{FF2B5EF4-FFF2-40B4-BE49-F238E27FC236}">
                              <a16:creationId xmlns:a16="http://schemas.microsoft.com/office/drawing/2014/main" id="{EF928EE8-2B44-0956-8C22-063F02490C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95858" y="2472251"/>
                          <a:ext cx="2495" cy="7543"/>
                        </a:xfrm>
                        <a:custGeom>
                          <a:avLst/>
                          <a:gdLst>
                            <a:gd name="connsiteX0" fmla="*/ 2495 w 2495"/>
                            <a:gd name="connsiteY0" fmla="*/ 0 h 7543"/>
                            <a:gd name="connsiteX1" fmla="*/ 0 w 2495"/>
                            <a:gd name="connsiteY1" fmla="*/ 1438 h 7543"/>
                            <a:gd name="connsiteX2" fmla="*/ 0 w 2495"/>
                            <a:gd name="connsiteY2" fmla="*/ 7544 h 7543"/>
                            <a:gd name="connsiteX3" fmla="*/ 2495 w 2495"/>
                            <a:gd name="connsiteY3" fmla="*/ 6106 h 75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495" h="7543">
                              <a:moveTo>
                                <a:pt x="2495" y="0"/>
                              </a:moveTo>
                              <a:lnTo>
                                <a:pt x="0" y="1438"/>
                              </a:lnTo>
                              <a:lnTo>
                                <a:pt x="0" y="7544"/>
                              </a:lnTo>
                              <a:lnTo>
                                <a:pt x="2495" y="610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100" name="Freeform: Shape 10099">
                          <a:extLst>
                            <a:ext uri="{FF2B5EF4-FFF2-40B4-BE49-F238E27FC236}">
                              <a16:creationId xmlns:a16="http://schemas.microsoft.com/office/drawing/2014/main" id="{E7A83349-834E-8C9E-3CBC-A8AACE159C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31269" y="2434960"/>
                          <a:ext cx="67084" cy="38728"/>
                        </a:xfrm>
                        <a:custGeom>
                          <a:avLst/>
                          <a:gdLst>
                            <a:gd name="connsiteX0" fmla="*/ 2495 w 67084"/>
                            <a:gd name="connsiteY0" fmla="*/ 0 h 38728"/>
                            <a:gd name="connsiteX1" fmla="*/ 0 w 67084"/>
                            <a:gd name="connsiteY1" fmla="*/ 1438 h 38728"/>
                            <a:gd name="connsiteX2" fmla="*/ 64589 w 67084"/>
                            <a:gd name="connsiteY2" fmla="*/ 38729 h 38728"/>
                            <a:gd name="connsiteX3" fmla="*/ 67085 w 67084"/>
                            <a:gd name="connsiteY3" fmla="*/ 37290 h 387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7084" h="38728">
                              <a:moveTo>
                                <a:pt x="2495" y="0"/>
                              </a:moveTo>
                              <a:lnTo>
                                <a:pt x="0" y="1438"/>
                              </a:lnTo>
                              <a:lnTo>
                                <a:pt x="64589" y="38729"/>
                              </a:lnTo>
                              <a:lnTo>
                                <a:pt x="67085" y="3729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10091" name="Graphic 7674">
                        <a:extLst>
                          <a:ext uri="{FF2B5EF4-FFF2-40B4-BE49-F238E27FC236}">
                            <a16:creationId xmlns:a16="http://schemas.microsoft.com/office/drawing/2014/main" id="{C211F394-ABE3-0DB1-1F98-D037615153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325326" y="2390041"/>
                        <a:ext cx="150817" cy="93182"/>
                        <a:chOff x="16325326" y="2390041"/>
                        <a:chExt cx="150817" cy="93182"/>
                      </a:xfrm>
                      <a:grpFill/>
                    </p:grpSpPr>
                    <p:sp>
                      <p:nvSpPr>
                        <p:cNvPr id="10093" name="Freeform: Shape 10092">
                          <a:extLst>
                            <a:ext uri="{FF2B5EF4-FFF2-40B4-BE49-F238E27FC236}">
                              <a16:creationId xmlns:a16="http://schemas.microsoft.com/office/drawing/2014/main" id="{998997E9-745F-527E-F2B7-4B486A4A71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409069" y="2391488"/>
                          <a:ext cx="64589" cy="43395"/>
                        </a:xfrm>
                        <a:custGeom>
                          <a:avLst/>
                          <a:gdLst>
                            <a:gd name="connsiteX0" fmla="*/ 64589 w 64589"/>
                            <a:gd name="connsiteY0" fmla="*/ 43396 h 43395"/>
                            <a:gd name="connsiteX1" fmla="*/ 0 w 64589"/>
                            <a:gd name="connsiteY1" fmla="*/ 6106 h 43395"/>
                            <a:gd name="connsiteX2" fmla="*/ 0 w 64589"/>
                            <a:gd name="connsiteY2" fmla="*/ 0 h 43395"/>
                            <a:gd name="connsiteX3" fmla="*/ 64589 w 64589"/>
                            <a:gd name="connsiteY3" fmla="*/ 37290 h 433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4589" h="43395">
                              <a:moveTo>
                                <a:pt x="64589" y="43396"/>
                              </a:moveTo>
                              <a:lnTo>
                                <a:pt x="0" y="6106"/>
                              </a:lnTo>
                              <a:lnTo>
                                <a:pt x="0" y="0"/>
                              </a:lnTo>
                              <a:lnTo>
                                <a:pt x="64589" y="37290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094" name="Freeform: Shape 10093">
                          <a:extLst>
                            <a:ext uri="{FF2B5EF4-FFF2-40B4-BE49-F238E27FC236}">
                              <a16:creationId xmlns:a16="http://schemas.microsoft.com/office/drawing/2014/main" id="{CA951A22-190B-7C6C-32BC-F068683043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473658" y="2427331"/>
                          <a:ext cx="2485" cy="7553"/>
                        </a:xfrm>
                        <a:custGeom>
                          <a:avLst/>
                          <a:gdLst>
                            <a:gd name="connsiteX0" fmla="*/ 2486 w 2485"/>
                            <a:gd name="connsiteY0" fmla="*/ 0 h 7553"/>
                            <a:gd name="connsiteX1" fmla="*/ 0 w 2485"/>
                            <a:gd name="connsiteY1" fmla="*/ 1448 h 7553"/>
                            <a:gd name="connsiteX2" fmla="*/ 0 w 2485"/>
                            <a:gd name="connsiteY2" fmla="*/ 7553 h 7553"/>
                            <a:gd name="connsiteX3" fmla="*/ 2486 w 2485"/>
                            <a:gd name="connsiteY3" fmla="*/ 6115 h 75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485" h="7553">
                              <a:moveTo>
                                <a:pt x="2486" y="0"/>
                              </a:moveTo>
                              <a:lnTo>
                                <a:pt x="0" y="1448"/>
                              </a:lnTo>
                              <a:lnTo>
                                <a:pt x="0" y="7553"/>
                              </a:lnTo>
                              <a:lnTo>
                                <a:pt x="2486" y="6115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095" name="Freeform: Shape 10094">
                          <a:extLst>
                            <a:ext uri="{FF2B5EF4-FFF2-40B4-BE49-F238E27FC236}">
                              <a16:creationId xmlns:a16="http://schemas.microsoft.com/office/drawing/2014/main" id="{0CB743F5-C9D4-1405-2DAF-E7B6BD6A6B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409069" y="2390041"/>
                          <a:ext cx="67074" cy="38738"/>
                        </a:xfrm>
                        <a:custGeom>
                          <a:avLst/>
                          <a:gdLst>
                            <a:gd name="connsiteX0" fmla="*/ 2495 w 67074"/>
                            <a:gd name="connsiteY0" fmla="*/ 0 h 38738"/>
                            <a:gd name="connsiteX1" fmla="*/ 0 w 67074"/>
                            <a:gd name="connsiteY1" fmla="*/ 1448 h 38738"/>
                            <a:gd name="connsiteX2" fmla="*/ 64589 w 67074"/>
                            <a:gd name="connsiteY2" fmla="*/ 38738 h 38738"/>
                            <a:gd name="connsiteX3" fmla="*/ 67075 w 67074"/>
                            <a:gd name="connsiteY3" fmla="*/ 37290 h 387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7074" h="38738">
                              <a:moveTo>
                                <a:pt x="2495" y="0"/>
                              </a:moveTo>
                              <a:lnTo>
                                <a:pt x="0" y="1448"/>
                              </a:lnTo>
                              <a:lnTo>
                                <a:pt x="64589" y="38738"/>
                              </a:lnTo>
                              <a:lnTo>
                                <a:pt x="67075" y="3729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10096" name="Freeform: Shape 10095">
                          <a:extLst>
                            <a:ext uri="{FF2B5EF4-FFF2-40B4-BE49-F238E27FC236}">
                              <a16:creationId xmlns:a16="http://schemas.microsoft.com/office/drawing/2014/main" id="{7FF959D4-D513-8FAA-A8D1-328047C1E2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325326" y="2436399"/>
                          <a:ext cx="70532" cy="46824"/>
                        </a:xfrm>
                        <a:custGeom>
                          <a:avLst/>
                          <a:gdLst>
                            <a:gd name="connsiteX0" fmla="*/ 5944 w 70532"/>
                            <a:gd name="connsiteY0" fmla="*/ 6115 h 46824"/>
                            <a:gd name="connsiteX1" fmla="*/ 5944 w 70532"/>
                            <a:gd name="connsiteY1" fmla="*/ 0 h 46824"/>
                            <a:gd name="connsiteX2" fmla="*/ 0 w 70532"/>
                            <a:gd name="connsiteY2" fmla="*/ 6963 h 46824"/>
                            <a:gd name="connsiteX3" fmla="*/ 0 w 70532"/>
                            <a:gd name="connsiteY3" fmla="*/ 9535 h 46824"/>
                            <a:gd name="connsiteX4" fmla="*/ 64589 w 70532"/>
                            <a:gd name="connsiteY4" fmla="*/ 46825 h 46824"/>
                            <a:gd name="connsiteX5" fmla="*/ 70533 w 70532"/>
                            <a:gd name="connsiteY5" fmla="*/ 43396 h 468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532" h="46824">
                              <a:moveTo>
                                <a:pt x="5944" y="6115"/>
                              </a:moveTo>
                              <a:lnTo>
                                <a:pt x="5944" y="0"/>
                              </a:lnTo>
                              <a:lnTo>
                                <a:pt x="0" y="6963"/>
                              </a:lnTo>
                              <a:lnTo>
                                <a:pt x="0" y="9535"/>
                              </a:lnTo>
                              <a:lnTo>
                                <a:pt x="64589" y="46825"/>
                              </a:lnTo>
                              <a:lnTo>
                                <a:pt x="70533" y="433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10092" name="Freeform: Shape 10091">
                        <a:extLst>
                          <a:ext uri="{FF2B5EF4-FFF2-40B4-BE49-F238E27FC236}">
                            <a16:creationId xmlns:a16="http://schemas.microsoft.com/office/drawing/2014/main" id="{9A7701A8-5E9C-2CD3-AE46-80289F924C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96811" y="2380230"/>
                        <a:ext cx="4133" cy="47948"/>
                      </a:xfrm>
                      <a:custGeom>
                        <a:avLst/>
                        <a:gdLst>
                          <a:gd name="connsiteX0" fmla="*/ 4134 w 4133"/>
                          <a:gd name="connsiteY0" fmla="*/ 47949 h 47948"/>
                          <a:gd name="connsiteX1" fmla="*/ 0 w 4133"/>
                          <a:gd name="connsiteY1" fmla="*/ 45558 h 47948"/>
                          <a:gd name="connsiteX2" fmla="*/ 0 w 4133"/>
                          <a:gd name="connsiteY2" fmla="*/ 2391 h 47948"/>
                          <a:gd name="connsiteX3" fmla="*/ 4134 w 4133"/>
                          <a:gd name="connsiteY3" fmla="*/ 0 h 479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33" h="47948">
                            <a:moveTo>
                              <a:pt x="4134" y="47949"/>
                            </a:moveTo>
                            <a:lnTo>
                              <a:pt x="0" y="45558"/>
                            </a:lnTo>
                            <a:lnTo>
                              <a:pt x="0" y="2391"/>
                            </a:lnTo>
                            <a:lnTo>
                              <a:pt x="4134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82" name="Graphic 7674">
                      <a:extLst>
                        <a:ext uri="{FF2B5EF4-FFF2-40B4-BE49-F238E27FC236}">
                          <a16:creationId xmlns:a16="http://schemas.microsoft.com/office/drawing/2014/main" id="{52CD14C1-13AD-897E-0D0C-4DD685E44A5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334203" y="2373639"/>
                      <a:ext cx="70208" cy="45758"/>
                      <a:chOff x="16334203" y="2373639"/>
                      <a:chExt cx="70208" cy="45758"/>
                    </a:xfrm>
                    <a:grpFill/>
                  </p:grpSpPr>
                  <p:sp>
                    <p:nvSpPr>
                      <p:cNvPr id="10084" name="Freeform: Shape 10083">
                        <a:extLst>
                          <a:ext uri="{FF2B5EF4-FFF2-40B4-BE49-F238E27FC236}">
                            <a16:creationId xmlns:a16="http://schemas.microsoft.com/office/drawing/2014/main" id="{99BEA4F7-1917-0606-377F-051CABF4C1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4203" y="2373639"/>
                        <a:ext cx="70208" cy="42110"/>
                      </a:xfrm>
                      <a:custGeom>
                        <a:avLst/>
                        <a:gdLst>
                          <a:gd name="connsiteX0" fmla="*/ 2610 w 70208"/>
                          <a:gd name="connsiteY0" fmla="*/ 42110 h 42110"/>
                          <a:gd name="connsiteX1" fmla="*/ 70209 w 70208"/>
                          <a:gd name="connsiteY1" fmla="*/ 3086 h 42110"/>
                          <a:gd name="connsiteX2" fmla="*/ 67608 w 70208"/>
                          <a:gd name="connsiteY2" fmla="*/ 0 h 42110"/>
                          <a:gd name="connsiteX3" fmla="*/ 0 w 70208"/>
                          <a:gd name="connsiteY3" fmla="*/ 39033 h 42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0208" h="42110">
                            <a:moveTo>
                              <a:pt x="2610" y="42110"/>
                            </a:moveTo>
                            <a:lnTo>
                              <a:pt x="70209" y="3086"/>
                            </a:lnTo>
                            <a:lnTo>
                              <a:pt x="67608" y="0"/>
                            </a:lnTo>
                            <a:lnTo>
                              <a:pt x="0" y="3903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85" name="Freeform: Shape 10084">
                        <a:extLst>
                          <a:ext uri="{FF2B5EF4-FFF2-40B4-BE49-F238E27FC236}">
                            <a16:creationId xmlns:a16="http://schemas.microsoft.com/office/drawing/2014/main" id="{FB96706F-0EC2-D79B-6F25-9171F66F38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6813" y="2376725"/>
                        <a:ext cx="67599" cy="42672"/>
                      </a:xfrm>
                      <a:custGeom>
                        <a:avLst/>
                        <a:gdLst>
                          <a:gd name="connsiteX0" fmla="*/ 0 w 67599"/>
                          <a:gd name="connsiteY0" fmla="*/ 42672 h 42672"/>
                          <a:gd name="connsiteX1" fmla="*/ 67599 w 67599"/>
                          <a:gd name="connsiteY1" fmla="*/ 3648 h 42672"/>
                          <a:gd name="connsiteX2" fmla="*/ 67599 w 67599"/>
                          <a:gd name="connsiteY2" fmla="*/ 0 h 42672"/>
                          <a:gd name="connsiteX3" fmla="*/ 0 w 67599"/>
                          <a:gd name="connsiteY3" fmla="*/ 39024 h 426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7599" h="42672">
                            <a:moveTo>
                              <a:pt x="0" y="42672"/>
                            </a:moveTo>
                            <a:lnTo>
                              <a:pt x="67599" y="3648"/>
                            </a:lnTo>
                            <a:lnTo>
                              <a:pt x="67599" y="0"/>
                            </a:lnTo>
                            <a:lnTo>
                              <a:pt x="0" y="3902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86" name="Freeform: Shape 10085">
                        <a:extLst>
                          <a:ext uri="{FF2B5EF4-FFF2-40B4-BE49-F238E27FC236}">
                            <a16:creationId xmlns:a16="http://schemas.microsoft.com/office/drawing/2014/main" id="{E01BA3A5-8300-6142-0A35-22DED89E1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34203" y="2412672"/>
                        <a:ext cx="2609" cy="6724"/>
                      </a:xfrm>
                      <a:custGeom>
                        <a:avLst/>
                        <a:gdLst>
                          <a:gd name="connsiteX0" fmla="*/ 2610 w 2609"/>
                          <a:gd name="connsiteY0" fmla="*/ 6725 h 6724"/>
                          <a:gd name="connsiteX1" fmla="*/ 0 w 2609"/>
                          <a:gd name="connsiteY1" fmla="*/ 5220 h 6724"/>
                          <a:gd name="connsiteX2" fmla="*/ 0 w 2609"/>
                          <a:gd name="connsiteY2" fmla="*/ 0 h 6724"/>
                          <a:gd name="connsiteX3" fmla="*/ 2610 w 2609"/>
                          <a:gd name="connsiteY3" fmla="*/ 3077 h 67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609" h="6724">
                            <a:moveTo>
                              <a:pt x="2610" y="6725"/>
                            </a:moveTo>
                            <a:lnTo>
                              <a:pt x="0" y="5220"/>
                            </a:lnTo>
                            <a:lnTo>
                              <a:pt x="0" y="0"/>
                            </a:lnTo>
                            <a:lnTo>
                              <a:pt x="2610" y="307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083" name="Freeform: Shape 10082">
                      <a:extLst>
                        <a:ext uri="{FF2B5EF4-FFF2-40B4-BE49-F238E27FC236}">
                          <a16:creationId xmlns:a16="http://schemas.microsoft.com/office/drawing/2014/main" id="{BD73274E-6762-72C2-CE1D-5535B8063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00945" y="2391488"/>
                      <a:ext cx="8124" cy="36690"/>
                    </a:xfrm>
                    <a:custGeom>
                      <a:avLst/>
                      <a:gdLst>
                        <a:gd name="connsiteX0" fmla="*/ 8125 w 8124"/>
                        <a:gd name="connsiteY0" fmla="*/ 0 h 36690"/>
                        <a:gd name="connsiteX1" fmla="*/ 0 w 8124"/>
                        <a:gd name="connsiteY1" fmla="*/ 11249 h 36690"/>
                        <a:gd name="connsiteX2" fmla="*/ 0 w 8124"/>
                        <a:gd name="connsiteY2" fmla="*/ 36690 h 36690"/>
                        <a:gd name="connsiteX3" fmla="*/ 8125 w 8124"/>
                        <a:gd name="connsiteY3" fmla="*/ 32004 h 36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24" h="36690">
                          <a:moveTo>
                            <a:pt x="8125" y="0"/>
                          </a:moveTo>
                          <a:lnTo>
                            <a:pt x="0" y="11249"/>
                          </a:lnTo>
                          <a:lnTo>
                            <a:pt x="0" y="36690"/>
                          </a:lnTo>
                          <a:lnTo>
                            <a:pt x="8125" y="3200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9923" name="Freeform: Shape 9922">
                    <a:extLst>
                      <a:ext uri="{FF2B5EF4-FFF2-40B4-BE49-F238E27FC236}">
                        <a16:creationId xmlns:a16="http://schemas.microsoft.com/office/drawing/2014/main" id="{26254EBE-AD7A-0B67-4DBB-F182B1E28109}"/>
                      </a:ext>
                    </a:extLst>
                  </p:cNvPr>
                  <p:cNvSpPr/>
                  <p:nvPr/>
                </p:nvSpPr>
                <p:spPr>
                  <a:xfrm>
                    <a:off x="1517110" y="3783350"/>
                    <a:ext cx="127537" cy="49735"/>
                  </a:xfrm>
                  <a:custGeom>
                    <a:avLst/>
                    <a:gdLst>
                      <a:gd name="connsiteX0" fmla="*/ 77295 w 141884"/>
                      <a:gd name="connsiteY0" fmla="*/ 38729 h 55330"/>
                      <a:gd name="connsiteX1" fmla="*/ 69866 w 141884"/>
                      <a:gd name="connsiteY1" fmla="*/ 43015 h 55330"/>
                      <a:gd name="connsiteX2" fmla="*/ 69170 w 141884"/>
                      <a:gd name="connsiteY2" fmla="*/ 43415 h 55330"/>
                      <a:gd name="connsiteX3" fmla="*/ 65037 w 141884"/>
                      <a:gd name="connsiteY3" fmla="*/ 41024 h 55330"/>
                      <a:gd name="connsiteX4" fmla="*/ 65037 w 141884"/>
                      <a:gd name="connsiteY4" fmla="*/ 0 h 55330"/>
                      <a:gd name="connsiteX5" fmla="*/ 7268 w 141884"/>
                      <a:gd name="connsiteY5" fmla="*/ 33347 h 55330"/>
                      <a:gd name="connsiteX6" fmla="*/ 5039 w 141884"/>
                      <a:gd name="connsiteY6" fmla="*/ 34633 h 55330"/>
                      <a:gd name="connsiteX7" fmla="*/ 2429 w 141884"/>
                      <a:gd name="connsiteY7" fmla="*/ 33128 h 55330"/>
                      <a:gd name="connsiteX8" fmla="*/ 2429 w 141884"/>
                      <a:gd name="connsiteY8" fmla="*/ 27908 h 55330"/>
                      <a:gd name="connsiteX9" fmla="*/ 0 w 141884"/>
                      <a:gd name="connsiteY9" fmla="*/ 32194 h 55330"/>
                      <a:gd name="connsiteX10" fmla="*/ 0 w 141884"/>
                      <a:gd name="connsiteY10" fmla="*/ 39252 h 55330"/>
                      <a:gd name="connsiteX11" fmla="*/ 7268 w 141884"/>
                      <a:gd name="connsiteY11" fmla="*/ 34871 h 55330"/>
                      <a:gd name="connsiteX12" fmla="*/ 7268 w 141884"/>
                      <a:gd name="connsiteY12" fmla="*/ 39348 h 55330"/>
                      <a:gd name="connsiteX13" fmla="*/ 60893 w 141884"/>
                      <a:gd name="connsiteY13" fmla="*/ 8382 h 55330"/>
                      <a:gd name="connsiteX14" fmla="*/ 60893 w 141884"/>
                      <a:gd name="connsiteY14" fmla="*/ 20403 h 55330"/>
                      <a:gd name="connsiteX15" fmla="*/ 48435 w 141884"/>
                      <a:gd name="connsiteY15" fmla="*/ 34633 h 55330"/>
                      <a:gd name="connsiteX16" fmla="*/ 44405 w 141884"/>
                      <a:gd name="connsiteY16" fmla="*/ 52940 h 55330"/>
                      <a:gd name="connsiteX17" fmla="*/ 54883 w 141884"/>
                      <a:gd name="connsiteY17" fmla="*/ 55331 h 55330"/>
                      <a:gd name="connsiteX18" fmla="*/ 135941 w 141884"/>
                      <a:gd name="connsiteY18" fmla="*/ 53550 h 55330"/>
                      <a:gd name="connsiteX19" fmla="*/ 141884 w 141884"/>
                      <a:gd name="connsiteY19" fmla="*/ 50121 h 5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41884" h="55330">
                        <a:moveTo>
                          <a:pt x="77295" y="38729"/>
                        </a:moveTo>
                        <a:lnTo>
                          <a:pt x="69866" y="43015"/>
                        </a:lnTo>
                        <a:lnTo>
                          <a:pt x="69170" y="43415"/>
                        </a:lnTo>
                        <a:lnTo>
                          <a:pt x="65037" y="41024"/>
                        </a:lnTo>
                        <a:lnTo>
                          <a:pt x="65037" y="0"/>
                        </a:lnTo>
                        <a:lnTo>
                          <a:pt x="7268" y="33347"/>
                        </a:lnTo>
                        <a:lnTo>
                          <a:pt x="5039" y="34633"/>
                        </a:lnTo>
                        <a:lnTo>
                          <a:pt x="2429" y="33128"/>
                        </a:lnTo>
                        <a:lnTo>
                          <a:pt x="2429" y="27908"/>
                        </a:lnTo>
                        <a:lnTo>
                          <a:pt x="0" y="32194"/>
                        </a:lnTo>
                        <a:lnTo>
                          <a:pt x="0" y="39252"/>
                        </a:lnTo>
                        <a:lnTo>
                          <a:pt x="7268" y="34871"/>
                        </a:lnTo>
                        <a:lnTo>
                          <a:pt x="7268" y="39348"/>
                        </a:lnTo>
                        <a:lnTo>
                          <a:pt x="60893" y="8382"/>
                        </a:lnTo>
                        <a:lnTo>
                          <a:pt x="60893" y="20403"/>
                        </a:lnTo>
                        <a:lnTo>
                          <a:pt x="48435" y="34633"/>
                        </a:lnTo>
                        <a:lnTo>
                          <a:pt x="44405" y="52940"/>
                        </a:lnTo>
                        <a:lnTo>
                          <a:pt x="54883" y="55331"/>
                        </a:lnTo>
                        <a:lnTo>
                          <a:pt x="135941" y="53550"/>
                        </a:lnTo>
                        <a:lnTo>
                          <a:pt x="141884" y="50121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24" name="Graphic 7674">
                    <a:extLst>
                      <a:ext uri="{FF2B5EF4-FFF2-40B4-BE49-F238E27FC236}">
                        <a16:creationId xmlns:a16="http://schemas.microsoft.com/office/drawing/2014/main" id="{65CFD430-A64C-29EC-A6B2-6643633E6936}"/>
                      </a:ext>
                    </a:extLst>
                  </p:cNvPr>
                  <p:cNvGrpSpPr/>
                  <p:nvPr/>
                </p:nvGrpSpPr>
                <p:grpSpPr>
                  <a:xfrm>
                    <a:off x="1637352" y="3719881"/>
                    <a:ext cx="17055" cy="45686"/>
                    <a:chOff x="16465543" y="2314155"/>
                    <a:chExt cx="18973" cy="50825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075" name="Graphic 7674">
                      <a:extLst>
                        <a:ext uri="{FF2B5EF4-FFF2-40B4-BE49-F238E27FC236}">
                          <a16:creationId xmlns:a16="http://schemas.microsoft.com/office/drawing/2014/main" id="{EBB5DB34-4415-250C-EA4C-6B6C9A5954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465543" y="2314155"/>
                      <a:ext cx="18973" cy="50825"/>
                      <a:chOff x="16465543" y="2314155"/>
                      <a:chExt cx="18973" cy="50825"/>
                    </a:xfrm>
                    <a:grpFill/>
                  </p:grpSpPr>
                  <p:sp>
                    <p:nvSpPr>
                      <p:cNvPr id="10077" name="Freeform: Shape 10076">
                        <a:extLst>
                          <a:ext uri="{FF2B5EF4-FFF2-40B4-BE49-F238E27FC236}">
                            <a16:creationId xmlns:a16="http://schemas.microsoft.com/office/drawing/2014/main" id="{AE83292A-9590-15B5-30E3-12095EA8A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543" y="2314155"/>
                        <a:ext cx="18973" cy="50825"/>
                      </a:xfrm>
                      <a:custGeom>
                        <a:avLst/>
                        <a:gdLst>
                          <a:gd name="connsiteX0" fmla="*/ 0 w 18973"/>
                          <a:gd name="connsiteY0" fmla="*/ 10954 h 50825"/>
                          <a:gd name="connsiteX1" fmla="*/ 18974 w 18973"/>
                          <a:gd name="connsiteY1" fmla="*/ 0 h 50825"/>
                          <a:gd name="connsiteX2" fmla="*/ 18974 w 18973"/>
                          <a:gd name="connsiteY2" fmla="*/ 39872 h 50825"/>
                          <a:gd name="connsiteX3" fmla="*/ 0 w 18973"/>
                          <a:gd name="connsiteY3" fmla="*/ 50825 h 50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8973" h="50825">
                            <a:moveTo>
                              <a:pt x="0" y="10954"/>
                            </a:moveTo>
                            <a:lnTo>
                              <a:pt x="18974" y="0"/>
                            </a:lnTo>
                            <a:lnTo>
                              <a:pt x="18974" y="39872"/>
                            </a:lnTo>
                            <a:lnTo>
                              <a:pt x="0" y="508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78" name="Freeform: Shape 10077">
                        <a:extLst>
                          <a:ext uri="{FF2B5EF4-FFF2-40B4-BE49-F238E27FC236}">
                            <a16:creationId xmlns:a16="http://schemas.microsoft.com/office/drawing/2014/main" id="{2A64494E-2707-BFF4-0E16-0CB6FB369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543" y="2314155"/>
                        <a:ext cx="18973" cy="48453"/>
                      </a:xfrm>
                      <a:custGeom>
                        <a:avLst/>
                        <a:gdLst>
                          <a:gd name="connsiteX0" fmla="*/ 0 w 18973"/>
                          <a:gd name="connsiteY0" fmla="*/ 10954 h 48453"/>
                          <a:gd name="connsiteX1" fmla="*/ 18974 w 18973"/>
                          <a:gd name="connsiteY1" fmla="*/ 0 h 48453"/>
                          <a:gd name="connsiteX2" fmla="*/ 18974 w 18973"/>
                          <a:gd name="connsiteY2" fmla="*/ 37500 h 48453"/>
                          <a:gd name="connsiteX3" fmla="*/ 0 w 18973"/>
                          <a:gd name="connsiteY3" fmla="*/ 48454 h 484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8973" h="48453">
                            <a:moveTo>
                              <a:pt x="0" y="10954"/>
                            </a:moveTo>
                            <a:lnTo>
                              <a:pt x="18974" y="0"/>
                            </a:lnTo>
                            <a:lnTo>
                              <a:pt x="18974" y="37500"/>
                            </a:lnTo>
                            <a:lnTo>
                              <a:pt x="0" y="4845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79" name="Freeform: Shape 10078">
                        <a:extLst>
                          <a:ext uri="{FF2B5EF4-FFF2-40B4-BE49-F238E27FC236}">
                            <a16:creationId xmlns:a16="http://schemas.microsoft.com/office/drawing/2014/main" id="{6F235E7A-9018-85CA-159B-FA5E12E61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65543" y="2347530"/>
                        <a:ext cx="18973" cy="15078"/>
                      </a:xfrm>
                      <a:custGeom>
                        <a:avLst/>
                        <a:gdLst>
                          <a:gd name="connsiteX0" fmla="*/ 0 w 18973"/>
                          <a:gd name="connsiteY0" fmla="*/ 10954 h 15078"/>
                          <a:gd name="connsiteX1" fmla="*/ 18974 w 18973"/>
                          <a:gd name="connsiteY1" fmla="*/ 0 h 15078"/>
                          <a:gd name="connsiteX2" fmla="*/ 18974 w 18973"/>
                          <a:gd name="connsiteY2" fmla="*/ 4124 h 15078"/>
                          <a:gd name="connsiteX3" fmla="*/ 0 w 18973"/>
                          <a:gd name="connsiteY3" fmla="*/ 15078 h 150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8973" h="15078">
                            <a:moveTo>
                              <a:pt x="0" y="10954"/>
                            </a:moveTo>
                            <a:lnTo>
                              <a:pt x="18974" y="0"/>
                            </a:lnTo>
                            <a:lnTo>
                              <a:pt x="18974" y="4124"/>
                            </a:lnTo>
                            <a:lnTo>
                              <a:pt x="0" y="1507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80" name="Freeform: Shape 10079">
                        <a:extLst>
                          <a:ext uri="{FF2B5EF4-FFF2-40B4-BE49-F238E27FC236}">
                            <a16:creationId xmlns:a16="http://schemas.microsoft.com/office/drawing/2014/main" id="{D787D14D-DE53-7F1C-7D0F-9BBD80B86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482469" y="2314155"/>
                        <a:ext cx="2047" cy="39871"/>
                      </a:xfrm>
                      <a:custGeom>
                        <a:avLst/>
                        <a:gdLst>
                          <a:gd name="connsiteX0" fmla="*/ 2048 w 2047"/>
                          <a:gd name="connsiteY0" fmla="*/ 39872 h 39871"/>
                          <a:gd name="connsiteX1" fmla="*/ 0 w 2047"/>
                          <a:gd name="connsiteY1" fmla="*/ 38691 h 39871"/>
                          <a:gd name="connsiteX2" fmla="*/ 0 w 2047"/>
                          <a:gd name="connsiteY2" fmla="*/ 1191 h 39871"/>
                          <a:gd name="connsiteX3" fmla="*/ 2048 w 2047"/>
                          <a:gd name="connsiteY3" fmla="*/ 0 h 39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47" h="39871">
                            <a:moveTo>
                              <a:pt x="2048" y="39872"/>
                            </a:moveTo>
                            <a:lnTo>
                              <a:pt x="0" y="38691"/>
                            </a:lnTo>
                            <a:lnTo>
                              <a:pt x="0" y="1191"/>
                            </a:lnTo>
                            <a:lnTo>
                              <a:pt x="2048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076" name="Freeform: Shape 10075">
                      <a:extLst>
                        <a:ext uri="{FF2B5EF4-FFF2-40B4-BE49-F238E27FC236}">
                          <a16:creationId xmlns:a16="http://schemas.microsoft.com/office/drawing/2014/main" id="{AC9D2144-95D4-7D64-368A-B44EBE328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65543" y="2315345"/>
                      <a:ext cx="18973" cy="38680"/>
                    </a:xfrm>
                    <a:custGeom>
                      <a:avLst/>
                      <a:gdLst>
                        <a:gd name="connsiteX0" fmla="*/ 18974 w 18973"/>
                        <a:gd name="connsiteY0" fmla="*/ 38681 h 38680"/>
                        <a:gd name="connsiteX1" fmla="*/ 14868 w 18973"/>
                        <a:gd name="connsiteY1" fmla="*/ 38681 h 38680"/>
                        <a:gd name="connsiteX2" fmla="*/ 14868 w 18973"/>
                        <a:gd name="connsiteY2" fmla="*/ 4524 h 38680"/>
                        <a:gd name="connsiteX3" fmla="*/ 0 w 18973"/>
                        <a:gd name="connsiteY3" fmla="*/ 13221 h 38680"/>
                        <a:gd name="connsiteX4" fmla="*/ 0 w 18973"/>
                        <a:gd name="connsiteY4" fmla="*/ 9763 h 38680"/>
                        <a:gd name="connsiteX5" fmla="*/ 16926 w 18973"/>
                        <a:gd name="connsiteY5" fmla="*/ 0 h 38680"/>
                        <a:gd name="connsiteX6" fmla="*/ 16926 w 18973"/>
                        <a:gd name="connsiteY6" fmla="*/ 37500 h 38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973" h="38680">
                          <a:moveTo>
                            <a:pt x="18974" y="38681"/>
                          </a:moveTo>
                          <a:lnTo>
                            <a:pt x="14868" y="38681"/>
                          </a:lnTo>
                          <a:lnTo>
                            <a:pt x="14868" y="4524"/>
                          </a:lnTo>
                          <a:lnTo>
                            <a:pt x="0" y="13221"/>
                          </a:lnTo>
                          <a:lnTo>
                            <a:pt x="0" y="9763"/>
                          </a:lnTo>
                          <a:lnTo>
                            <a:pt x="16926" y="0"/>
                          </a:lnTo>
                          <a:lnTo>
                            <a:pt x="16926" y="3750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9925" name="Freeform: Shape 9924">
                    <a:extLst>
                      <a:ext uri="{FF2B5EF4-FFF2-40B4-BE49-F238E27FC236}">
                        <a16:creationId xmlns:a16="http://schemas.microsoft.com/office/drawing/2014/main" id="{EA39A05F-3216-D210-B1D3-2651AF43D2EE}"/>
                      </a:ext>
                    </a:extLst>
                  </p:cNvPr>
                  <p:cNvSpPr/>
                  <p:nvPr/>
                </p:nvSpPr>
                <p:spPr>
                  <a:xfrm>
                    <a:off x="1967617" y="3474694"/>
                    <a:ext cx="81218" cy="83366"/>
                  </a:xfrm>
                  <a:custGeom>
                    <a:avLst/>
                    <a:gdLst>
                      <a:gd name="connsiteX0" fmla="*/ 0 w 90354"/>
                      <a:gd name="connsiteY0" fmla="*/ 40577 h 92744"/>
                      <a:gd name="connsiteX1" fmla="*/ 90354 w 90354"/>
                      <a:gd name="connsiteY1" fmla="*/ 92745 h 92744"/>
                      <a:gd name="connsiteX2" fmla="*/ 90354 w 90354"/>
                      <a:gd name="connsiteY2" fmla="*/ 52168 h 92744"/>
                      <a:gd name="connsiteX3" fmla="*/ 0 w 90354"/>
                      <a:gd name="connsiteY3" fmla="*/ 0 h 92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0354" h="92744">
                        <a:moveTo>
                          <a:pt x="0" y="40577"/>
                        </a:moveTo>
                        <a:lnTo>
                          <a:pt x="90354" y="92745"/>
                        </a:lnTo>
                        <a:lnTo>
                          <a:pt x="90354" y="521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26" name="Freeform: Shape 9925">
                    <a:extLst>
                      <a:ext uri="{FF2B5EF4-FFF2-40B4-BE49-F238E27FC236}">
                        <a16:creationId xmlns:a16="http://schemas.microsoft.com/office/drawing/2014/main" id="{DFECD7E6-52EE-686A-625C-CA19C22D6624}"/>
                      </a:ext>
                    </a:extLst>
                  </p:cNvPr>
                  <p:cNvSpPr/>
                  <p:nvPr/>
                </p:nvSpPr>
                <p:spPr>
                  <a:xfrm>
                    <a:off x="1967617" y="3511168"/>
                    <a:ext cx="81218" cy="110618"/>
                  </a:xfrm>
                  <a:custGeom>
                    <a:avLst/>
                    <a:gdLst>
                      <a:gd name="connsiteX0" fmla="*/ 0 w 90354"/>
                      <a:gd name="connsiteY0" fmla="*/ 0 h 123062"/>
                      <a:gd name="connsiteX1" fmla="*/ 90354 w 90354"/>
                      <a:gd name="connsiteY1" fmla="*/ 52168 h 123062"/>
                      <a:gd name="connsiteX2" fmla="*/ 90354 w 90354"/>
                      <a:gd name="connsiteY2" fmla="*/ 123063 h 123062"/>
                      <a:gd name="connsiteX3" fmla="*/ 0 w 90354"/>
                      <a:gd name="connsiteY3" fmla="*/ 70895 h 12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0354" h="123062">
                        <a:moveTo>
                          <a:pt x="0" y="0"/>
                        </a:moveTo>
                        <a:lnTo>
                          <a:pt x="90354" y="52168"/>
                        </a:lnTo>
                        <a:lnTo>
                          <a:pt x="90354" y="123063"/>
                        </a:lnTo>
                        <a:lnTo>
                          <a:pt x="0" y="70895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27" name="Graphic 7674">
                    <a:extLst>
                      <a:ext uri="{FF2B5EF4-FFF2-40B4-BE49-F238E27FC236}">
                        <a16:creationId xmlns:a16="http://schemas.microsoft.com/office/drawing/2014/main" id="{FB2F9DA4-09D9-58CF-9D49-9E492B09C24E}"/>
                      </a:ext>
                    </a:extLst>
                  </p:cNvPr>
                  <p:cNvGrpSpPr/>
                  <p:nvPr/>
                </p:nvGrpSpPr>
                <p:grpSpPr>
                  <a:xfrm>
                    <a:off x="1971034" y="3476621"/>
                    <a:ext cx="74402" cy="143206"/>
                    <a:chOff x="16836761" y="2043531"/>
                    <a:chExt cx="82772" cy="159315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048" name="Graphic 7674">
                      <a:extLst>
                        <a:ext uri="{FF2B5EF4-FFF2-40B4-BE49-F238E27FC236}">
                          <a16:creationId xmlns:a16="http://schemas.microsoft.com/office/drawing/2014/main" id="{A37A05B8-2F5B-37F8-C079-C5F1E38401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36761" y="2043531"/>
                      <a:ext cx="3457" cy="113518"/>
                      <a:chOff x="16836761" y="2043531"/>
                      <a:chExt cx="3457" cy="113518"/>
                    </a:xfrm>
                    <a:grpFill/>
                  </p:grpSpPr>
                  <p:sp>
                    <p:nvSpPr>
                      <p:cNvPr id="10073" name="Freeform: Shape 10072">
                        <a:extLst>
                          <a:ext uri="{FF2B5EF4-FFF2-40B4-BE49-F238E27FC236}">
                            <a16:creationId xmlns:a16="http://schemas.microsoft.com/office/drawing/2014/main" id="{B2FE975D-59F9-2930-2E05-0BE5A90BB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36761" y="2043531"/>
                        <a:ext cx="2305" cy="112899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12899"/>
                          <a:gd name="connsiteX1" fmla="*/ 2305 w 2305"/>
                          <a:gd name="connsiteY1" fmla="*/ 112900 h 112899"/>
                          <a:gd name="connsiteX2" fmla="*/ 1153 w 2305"/>
                          <a:gd name="connsiteY2" fmla="*/ 112205 h 112899"/>
                          <a:gd name="connsiteX3" fmla="*/ 0 w 2305"/>
                          <a:gd name="connsiteY3" fmla="*/ 111519 h 112899"/>
                          <a:gd name="connsiteX4" fmla="*/ 0 w 2305"/>
                          <a:gd name="connsiteY4" fmla="*/ 0 h 112899"/>
                          <a:gd name="connsiteX5" fmla="*/ 1153 w 2305"/>
                          <a:gd name="connsiteY5" fmla="*/ 695 h 1128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99">
                            <a:moveTo>
                              <a:pt x="2305" y="1391"/>
                            </a:moveTo>
                            <a:lnTo>
                              <a:pt x="2305" y="112900"/>
                            </a:lnTo>
                            <a:lnTo>
                              <a:pt x="1153" y="112205"/>
                            </a:lnTo>
                            <a:lnTo>
                              <a:pt x="0" y="111519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74" name="Freeform: Shape 10073">
                        <a:extLst>
                          <a:ext uri="{FF2B5EF4-FFF2-40B4-BE49-F238E27FC236}">
                            <a16:creationId xmlns:a16="http://schemas.microsoft.com/office/drawing/2014/main" id="{E6E2AB1F-FEDC-F5D2-922B-5DFD439F8F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37914" y="2044226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204 h 112823"/>
                          <a:gd name="connsiteX3" fmla="*/ 0 w 2305"/>
                          <a:gd name="connsiteY3" fmla="*/ 111509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05"/>
                            </a:moveTo>
                            <a:lnTo>
                              <a:pt x="2305" y="112824"/>
                            </a:lnTo>
                            <a:lnTo>
                              <a:pt x="1153" y="112204"/>
                            </a:lnTo>
                            <a:lnTo>
                              <a:pt x="0" y="111509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49" name="Graphic 7674">
                      <a:extLst>
                        <a:ext uri="{FF2B5EF4-FFF2-40B4-BE49-F238E27FC236}">
                          <a16:creationId xmlns:a16="http://schemas.microsoft.com/office/drawing/2014/main" id="{860D27BE-F1E0-706F-7D0D-118DE51800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46676" y="2049293"/>
                      <a:ext cx="3457" cy="113518"/>
                      <a:chOff x="16846676" y="2049293"/>
                      <a:chExt cx="3457" cy="113518"/>
                    </a:xfrm>
                    <a:grpFill/>
                  </p:grpSpPr>
                  <p:sp>
                    <p:nvSpPr>
                      <p:cNvPr id="10071" name="Freeform: Shape 10070">
                        <a:extLst>
                          <a:ext uri="{FF2B5EF4-FFF2-40B4-BE49-F238E27FC236}">
                            <a16:creationId xmlns:a16="http://schemas.microsoft.com/office/drawing/2014/main" id="{1F92A4A2-C8AF-E612-C7D6-79EA981DB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46676" y="2049293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128 h 112823"/>
                          <a:gd name="connsiteX3" fmla="*/ 0 w 2305"/>
                          <a:gd name="connsiteY3" fmla="*/ 111519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14"/>
                            </a:moveTo>
                            <a:lnTo>
                              <a:pt x="2305" y="112824"/>
                            </a:lnTo>
                            <a:lnTo>
                              <a:pt x="1153" y="112128"/>
                            </a:lnTo>
                            <a:lnTo>
                              <a:pt x="0" y="111519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72" name="Freeform: Shape 10071">
                        <a:extLst>
                          <a:ext uri="{FF2B5EF4-FFF2-40B4-BE49-F238E27FC236}">
                            <a16:creationId xmlns:a16="http://schemas.microsoft.com/office/drawing/2014/main" id="{F330BE91-5EA8-24B1-3C4D-0E555458B6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47829" y="2049989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128 h 112823"/>
                          <a:gd name="connsiteX3" fmla="*/ 0 w 2305"/>
                          <a:gd name="connsiteY3" fmla="*/ 111433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19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05"/>
                            </a:moveTo>
                            <a:lnTo>
                              <a:pt x="2305" y="112824"/>
                            </a:lnTo>
                            <a:lnTo>
                              <a:pt x="1153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0" name="Graphic 7674">
                      <a:extLst>
                        <a:ext uri="{FF2B5EF4-FFF2-40B4-BE49-F238E27FC236}">
                          <a16:creationId xmlns:a16="http://schemas.microsoft.com/office/drawing/2014/main" id="{A3D664D0-59C3-1A1D-7F64-29BDDFE5C0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56582" y="2054980"/>
                      <a:ext cx="3467" cy="113518"/>
                      <a:chOff x="16856582" y="2054980"/>
                      <a:chExt cx="3467" cy="113518"/>
                    </a:xfrm>
                    <a:grpFill/>
                  </p:grpSpPr>
                  <p:sp>
                    <p:nvSpPr>
                      <p:cNvPr id="10069" name="Freeform: Shape 10068">
                        <a:extLst>
                          <a:ext uri="{FF2B5EF4-FFF2-40B4-BE49-F238E27FC236}">
                            <a16:creationId xmlns:a16="http://schemas.microsoft.com/office/drawing/2014/main" id="{B4B43ED4-1FE8-1B73-F91D-56300F57A4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56582" y="2054980"/>
                        <a:ext cx="2314" cy="112823"/>
                      </a:xfrm>
                      <a:custGeom>
                        <a:avLst/>
                        <a:gdLst>
                          <a:gd name="connsiteX0" fmla="*/ 2315 w 2314"/>
                          <a:gd name="connsiteY0" fmla="*/ 1391 h 112823"/>
                          <a:gd name="connsiteX1" fmla="*/ 2315 w 2314"/>
                          <a:gd name="connsiteY1" fmla="*/ 112824 h 112823"/>
                          <a:gd name="connsiteX2" fmla="*/ 1162 w 2314"/>
                          <a:gd name="connsiteY2" fmla="*/ 112214 h 112823"/>
                          <a:gd name="connsiteX3" fmla="*/ 0 w 2314"/>
                          <a:gd name="connsiteY3" fmla="*/ 111519 h 112823"/>
                          <a:gd name="connsiteX4" fmla="*/ 0 w 2314"/>
                          <a:gd name="connsiteY4" fmla="*/ 0 h 112823"/>
                          <a:gd name="connsiteX5" fmla="*/ 1162 w 2314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112823">
                            <a:moveTo>
                              <a:pt x="2315" y="1391"/>
                            </a:moveTo>
                            <a:lnTo>
                              <a:pt x="2315" y="112824"/>
                            </a:lnTo>
                            <a:lnTo>
                              <a:pt x="1162" y="112214"/>
                            </a:lnTo>
                            <a:lnTo>
                              <a:pt x="0" y="111519"/>
                            </a:lnTo>
                            <a:lnTo>
                              <a:pt x="0" y="0"/>
                            </a:lnTo>
                            <a:lnTo>
                              <a:pt x="116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70" name="Freeform: Shape 10069">
                        <a:extLst>
                          <a:ext uri="{FF2B5EF4-FFF2-40B4-BE49-F238E27FC236}">
                            <a16:creationId xmlns:a16="http://schemas.microsoft.com/office/drawing/2014/main" id="{A77AA6AF-3D29-68CC-3B0F-876704CF7F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57745" y="2055675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128 h 112823"/>
                          <a:gd name="connsiteX3" fmla="*/ 0 w 2305"/>
                          <a:gd name="connsiteY3" fmla="*/ 111519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05"/>
                            </a:moveTo>
                            <a:lnTo>
                              <a:pt x="2305" y="112824"/>
                            </a:lnTo>
                            <a:lnTo>
                              <a:pt x="1153" y="112128"/>
                            </a:lnTo>
                            <a:lnTo>
                              <a:pt x="0" y="111519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1" name="Graphic 7674">
                      <a:extLst>
                        <a:ext uri="{FF2B5EF4-FFF2-40B4-BE49-F238E27FC236}">
                          <a16:creationId xmlns:a16="http://schemas.microsoft.com/office/drawing/2014/main" id="{42ED1240-F501-3054-ABE0-E1B43284A5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66498" y="2060752"/>
                      <a:ext cx="3457" cy="113509"/>
                      <a:chOff x="16866498" y="2060752"/>
                      <a:chExt cx="3457" cy="113509"/>
                    </a:xfrm>
                    <a:grpFill/>
                  </p:grpSpPr>
                  <p:sp>
                    <p:nvSpPr>
                      <p:cNvPr id="10067" name="Freeform: Shape 10066">
                        <a:extLst>
                          <a:ext uri="{FF2B5EF4-FFF2-40B4-BE49-F238E27FC236}">
                            <a16:creationId xmlns:a16="http://schemas.microsoft.com/office/drawing/2014/main" id="{40F92A70-D4CC-8A43-F4AD-A1F058702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66498" y="2060752"/>
                        <a:ext cx="2304" cy="112814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12814"/>
                          <a:gd name="connsiteX1" fmla="*/ 2305 w 2304"/>
                          <a:gd name="connsiteY1" fmla="*/ 112814 h 112814"/>
                          <a:gd name="connsiteX2" fmla="*/ 1152 w 2304"/>
                          <a:gd name="connsiteY2" fmla="*/ 112128 h 112814"/>
                          <a:gd name="connsiteX3" fmla="*/ 0 w 2304"/>
                          <a:gd name="connsiteY3" fmla="*/ 111509 h 112814"/>
                          <a:gd name="connsiteX4" fmla="*/ 0 w 2304"/>
                          <a:gd name="connsiteY4" fmla="*/ 0 h 112814"/>
                          <a:gd name="connsiteX5" fmla="*/ 1152 w 2304"/>
                          <a:gd name="connsiteY5" fmla="*/ 686 h 112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2814">
                            <a:moveTo>
                              <a:pt x="2305" y="1305"/>
                            </a:moveTo>
                            <a:lnTo>
                              <a:pt x="2305" y="112814"/>
                            </a:lnTo>
                            <a:lnTo>
                              <a:pt x="1152" y="112128"/>
                            </a:lnTo>
                            <a:lnTo>
                              <a:pt x="0" y="111509"/>
                            </a:lnTo>
                            <a:lnTo>
                              <a:pt x="0" y="0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68" name="Freeform: Shape 10067">
                        <a:extLst>
                          <a:ext uri="{FF2B5EF4-FFF2-40B4-BE49-F238E27FC236}">
                            <a16:creationId xmlns:a16="http://schemas.microsoft.com/office/drawing/2014/main" id="{0CC3F764-04D0-0147-878F-0B7B07C527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67650" y="2061438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128 h 112823"/>
                          <a:gd name="connsiteX3" fmla="*/ 0 w 2305"/>
                          <a:gd name="connsiteY3" fmla="*/ 111442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19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05"/>
                            </a:moveTo>
                            <a:lnTo>
                              <a:pt x="2305" y="112824"/>
                            </a:lnTo>
                            <a:lnTo>
                              <a:pt x="1153" y="112128"/>
                            </a:lnTo>
                            <a:lnTo>
                              <a:pt x="0" y="111442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2" name="Graphic 7674">
                      <a:extLst>
                        <a:ext uri="{FF2B5EF4-FFF2-40B4-BE49-F238E27FC236}">
                          <a16:creationId xmlns:a16="http://schemas.microsoft.com/office/drawing/2014/main" id="{924F2598-5B7E-403E-D57D-F974A03167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76413" y="2066438"/>
                      <a:ext cx="3457" cy="113509"/>
                      <a:chOff x="16876413" y="2066438"/>
                      <a:chExt cx="3457" cy="113509"/>
                    </a:xfrm>
                    <a:grpFill/>
                  </p:grpSpPr>
                  <p:sp>
                    <p:nvSpPr>
                      <p:cNvPr id="10065" name="Freeform: Shape 10064">
                        <a:extLst>
                          <a:ext uri="{FF2B5EF4-FFF2-40B4-BE49-F238E27FC236}">
                            <a16:creationId xmlns:a16="http://schemas.microsoft.com/office/drawing/2014/main" id="{86D6BA7F-3860-0DAE-4D40-E5565A6BA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76413" y="2066438"/>
                        <a:ext cx="2305" cy="112814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12814"/>
                          <a:gd name="connsiteX1" fmla="*/ 2305 w 2305"/>
                          <a:gd name="connsiteY1" fmla="*/ 112814 h 112814"/>
                          <a:gd name="connsiteX2" fmla="*/ 1153 w 2305"/>
                          <a:gd name="connsiteY2" fmla="*/ 112204 h 112814"/>
                          <a:gd name="connsiteX3" fmla="*/ 0 w 2305"/>
                          <a:gd name="connsiteY3" fmla="*/ 111509 h 112814"/>
                          <a:gd name="connsiteX4" fmla="*/ 0 w 2305"/>
                          <a:gd name="connsiteY4" fmla="*/ 0 h 112814"/>
                          <a:gd name="connsiteX5" fmla="*/ 1153 w 2305"/>
                          <a:gd name="connsiteY5" fmla="*/ 686 h 112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14">
                            <a:moveTo>
                              <a:pt x="2305" y="1381"/>
                            </a:moveTo>
                            <a:lnTo>
                              <a:pt x="2305" y="112814"/>
                            </a:lnTo>
                            <a:lnTo>
                              <a:pt x="1153" y="112204"/>
                            </a:lnTo>
                            <a:lnTo>
                              <a:pt x="0" y="111509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66" name="Freeform: Shape 10065">
                        <a:extLst>
                          <a:ext uri="{FF2B5EF4-FFF2-40B4-BE49-F238E27FC236}">
                            <a16:creationId xmlns:a16="http://schemas.microsoft.com/office/drawing/2014/main" id="{0DFCB1A3-AB2B-F468-3A5E-F86171EBCE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77566" y="2067124"/>
                        <a:ext cx="2305" cy="112823"/>
                      </a:xfrm>
                      <a:custGeom>
                        <a:avLst/>
                        <a:gdLst>
                          <a:gd name="connsiteX0" fmla="*/ 2305 w 2305"/>
                          <a:gd name="connsiteY0" fmla="*/ 1391 h 112823"/>
                          <a:gd name="connsiteX1" fmla="*/ 2305 w 2305"/>
                          <a:gd name="connsiteY1" fmla="*/ 112824 h 112823"/>
                          <a:gd name="connsiteX2" fmla="*/ 1153 w 2305"/>
                          <a:gd name="connsiteY2" fmla="*/ 112128 h 112823"/>
                          <a:gd name="connsiteX3" fmla="*/ 0 w 2305"/>
                          <a:gd name="connsiteY3" fmla="*/ 111519 h 112823"/>
                          <a:gd name="connsiteX4" fmla="*/ 0 w 2305"/>
                          <a:gd name="connsiteY4" fmla="*/ 0 h 112823"/>
                          <a:gd name="connsiteX5" fmla="*/ 1153 w 2305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23">
                            <a:moveTo>
                              <a:pt x="2305" y="1391"/>
                            </a:moveTo>
                            <a:lnTo>
                              <a:pt x="2305" y="112824"/>
                            </a:lnTo>
                            <a:lnTo>
                              <a:pt x="1153" y="112128"/>
                            </a:lnTo>
                            <a:lnTo>
                              <a:pt x="0" y="111519"/>
                            </a:lnTo>
                            <a:lnTo>
                              <a:pt x="0" y="0"/>
                            </a:lnTo>
                            <a:lnTo>
                              <a:pt x="1153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3" name="Graphic 7674">
                      <a:extLst>
                        <a:ext uri="{FF2B5EF4-FFF2-40B4-BE49-F238E27FC236}">
                          <a16:creationId xmlns:a16="http://schemas.microsoft.com/office/drawing/2014/main" id="{E30542FD-4606-8E7F-AD0F-4246AABD98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86329" y="2072201"/>
                      <a:ext cx="3457" cy="113433"/>
                      <a:chOff x="16886329" y="2072201"/>
                      <a:chExt cx="3457" cy="113433"/>
                    </a:xfrm>
                    <a:grpFill/>
                  </p:grpSpPr>
                  <p:sp>
                    <p:nvSpPr>
                      <p:cNvPr id="10063" name="Freeform: Shape 10062">
                        <a:extLst>
                          <a:ext uri="{FF2B5EF4-FFF2-40B4-BE49-F238E27FC236}">
                            <a16:creationId xmlns:a16="http://schemas.microsoft.com/office/drawing/2014/main" id="{6009D32F-CC84-B016-FC77-5055D3B5EA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6329" y="2072201"/>
                        <a:ext cx="2304" cy="112814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12814"/>
                          <a:gd name="connsiteX1" fmla="*/ 2305 w 2304"/>
                          <a:gd name="connsiteY1" fmla="*/ 112814 h 112814"/>
                          <a:gd name="connsiteX2" fmla="*/ 1152 w 2304"/>
                          <a:gd name="connsiteY2" fmla="*/ 112128 h 112814"/>
                          <a:gd name="connsiteX3" fmla="*/ 0 w 2304"/>
                          <a:gd name="connsiteY3" fmla="*/ 111433 h 112814"/>
                          <a:gd name="connsiteX4" fmla="*/ 0 w 2304"/>
                          <a:gd name="connsiteY4" fmla="*/ 0 h 112814"/>
                          <a:gd name="connsiteX5" fmla="*/ 1152 w 2304"/>
                          <a:gd name="connsiteY5" fmla="*/ 686 h 112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2814">
                            <a:moveTo>
                              <a:pt x="2305" y="1305"/>
                            </a:moveTo>
                            <a:lnTo>
                              <a:pt x="2305" y="112814"/>
                            </a:lnTo>
                            <a:lnTo>
                              <a:pt x="1152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2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64" name="Freeform: Shape 10063">
                        <a:extLst>
                          <a:ext uri="{FF2B5EF4-FFF2-40B4-BE49-F238E27FC236}">
                            <a16:creationId xmlns:a16="http://schemas.microsoft.com/office/drawing/2014/main" id="{DE068124-F388-B202-EEF8-B2E40C4135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87481" y="2072887"/>
                        <a:ext cx="2305" cy="112747"/>
                      </a:xfrm>
                      <a:custGeom>
                        <a:avLst/>
                        <a:gdLst>
                          <a:gd name="connsiteX0" fmla="*/ 2305 w 2305"/>
                          <a:gd name="connsiteY0" fmla="*/ 1314 h 112747"/>
                          <a:gd name="connsiteX1" fmla="*/ 2305 w 2305"/>
                          <a:gd name="connsiteY1" fmla="*/ 112747 h 112747"/>
                          <a:gd name="connsiteX2" fmla="*/ 1153 w 2305"/>
                          <a:gd name="connsiteY2" fmla="*/ 112128 h 112747"/>
                          <a:gd name="connsiteX3" fmla="*/ 0 w 2305"/>
                          <a:gd name="connsiteY3" fmla="*/ 111443 h 112747"/>
                          <a:gd name="connsiteX4" fmla="*/ 0 w 2305"/>
                          <a:gd name="connsiteY4" fmla="*/ 0 h 112747"/>
                          <a:gd name="connsiteX5" fmla="*/ 1153 w 2305"/>
                          <a:gd name="connsiteY5" fmla="*/ 619 h 112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747">
                            <a:moveTo>
                              <a:pt x="2305" y="1314"/>
                            </a:moveTo>
                            <a:lnTo>
                              <a:pt x="2305" y="112747"/>
                            </a:lnTo>
                            <a:lnTo>
                              <a:pt x="1153" y="112128"/>
                            </a:lnTo>
                            <a:lnTo>
                              <a:pt x="0" y="111443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4" name="Graphic 7674">
                      <a:extLst>
                        <a:ext uri="{FF2B5EF4-FFF2-40B4-BE49-F238E27FC236}">
                          <a16:creationId xmlns:a16="http://schemas.microsoft.com/office/drawing/2014/main" id="{AA776738-9DEB-95A4-1ED1-F99B2AB712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896245" y="2077963"/>
                      <a:ext cx="3457" cy="113433"/>
                      <a:chOff x="16896245" y="2077963"/>
                      <a:chExt cx="3457" cy="113433"/>
                    </a:xfrm>
                    <a:grpFill/>
                  </p:grpSpPr>
                  <p:sp>
                    <p:nvSpPr>
                      <p:cNvPr id="10061" name="Freeform: Shape 10060">
                        <a:extLst>
                          <a:ext uri="{FF2B5EF4-FFF2-40B4-BE49-F238E27FC236}">
                            <a16:creationId xmlns:a16="http://schemas.microsoft.com/office/drawing/2014/main" id="{638FABCF-2FE0-4288-04D5-F8B47FB7F8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6245" y="2077963"/>
                        <a:ext cx="2305" cy="112747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747"/>
                          <a:gd name="connsiteX1" fmla="*/ 2305 w 2305"/>
                          <a:gd name="connsiteY1" fmla="*/ 112747 h 112747"/>
                          <a:gd name="connsiteX2" fmla="*/ 1153 w 2305"/>
                          <a:gd name="connsiteY2" fmla="*/ 112128 h 112747"/>
                          <a:gd name="connsiteX3" fmla="*/ 0 w 2305"/>
                          <a:gd name="connsiteY3" fmla="*/ 111433 h 112747"/>
                          <a:gd name="connsiteX4" fmla="*/ 0 w 2305"/>
                          <a:gd name="connsiteY4" fmla="*/ 0 h 112747"/>
                          <a:gd name="connsiteX5" fmla="*/ 1153 w 2305"/>
                          <a:gd name="connsiteY5" fmla="*/ 619 h 112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747">
                            <a:moveTo>
                              <a:pt x="2305" y="1305"/>
                            </a:moveTo>
                            <a:lnTo>
                              <a:pt x="2305" y="112747"/>
                            </a:lnTo>
                            <a:lnTo>
                              <a:pt x="1153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62" name="Freeform: Shape 10061">
                        <a:extLst>
                          <a:ext uri="{FF2B5EF4-FFF2-40B4-BE49-F238E27FC236}">
                            <a16:creationId xmlns:a16="http://schemas.microsoft.com/office/drawing/2014/main" id="{FE78F92D-60F9-650C-2D42-52ED516C5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897397" y="2078583"/>
                        <a:ext cx="2305" cy="112814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12814"/>
                          <a:gd name="connsiteX1" fmla="*/ 2305 w 2305"/>
                          <a:gd name="connsiteY1" fmla="*/ 112814 h 112814"/>
                          <a:gd name="connsiteX2" fmla="*/ 1153 w 2305"/>
                          <a:gd name="connsiteY2" fmla="*/ 112128 h 112814"/>
                          <a:gd name="connsiteX3" fmla="*/ 0 w 2305"/>
                          <a:gd name="connsiteY3" fmla="*/ 111509 h 112814"/>
                          <a:gd name="connsiteX4" fmla="*/ 0 w 2305"/>
                          <a:gd name="connsiteY4" fmla="*/ 0 h 112814"/>
                          <a:gd name="connsiteX5" fmla="*/ 1153 w 2305"/>
                          <a:gd name="connsiteY5" fmla="*/ 686 h 112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14">
                            <a:moveTo>
                              <a:pt x="2305" y="1381"/>
                            </a:moveTo>
                            <a:lnTo>
                              <a:pt x="2305" y="112814"/>
                            </a:lnTo>
                            <a:lnTo>
                              <a:pt x="1153" y="112128"/>
                            </a:lnTo>
                            <a:lnTo>
                              <a:pt x="0" y="111509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5" name="Graphic 7674">
                      <a:extLst>
                        <a:ext uri="{FF2B5EF4-FFF2-40B4-BE49-F238E27FC236}">
                          <a16:creationId xmlns:a16="http://schemas.microsoft.com/office/drawing/2014/main" id="{8B4A919E-9F0E-4505-4720-25EA40557A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06160" y="2083650"/>
                      <a:ext cx="3457" cy="113433"/>
                      <a:chOff x="16906160" y="2083650"/>
                      <a:chExt cx="3457" cy="113433"/>
                    </a:xfrm>
                    <a:grpFill/>
                  </p:grpSpPr>
                  <p:sp>
                    <p:nvSpPr>
                      <p:cNvPr id="10059" name="Freeform: Shape 10058">
                        <a:extLst>
                          <a:ext uri="{FF2B5EF4-FFF2-40B4-BE49-F238E27FC236}">
                            <a16:creationId xmlns:a16="http://schemas.microsoft.com/office/drawing/2014/main" id="{6400169A-9864-2BF5-5E2B-9655D39F3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06160" y="2083650"/>
                        <a:ext cx="2304" cy="112823"/>
                      </a:xfrm>
                      <a:custGeom>
                        <a:avLst/>
                        <a:gdLst>
                          <a:gd name="connsiteX0" fmla="*/ 2305 w 2304"/>
                          <a:gd name="connsiteY0" fmla="*/ 1305 h 112823"/>
                          <a:gd name="connsiteX1" fmla="*/ 2305 w 2304"/>
                          <a:gd name="connsiteY1" fmla="*/ 112824 h 112823"/>
                          <a:gd name="connsiteX2" fmla="*/ 1152 w 2304"/>
                          <a:gd name="connsiteY2" fmla="*/ 112128 h 112823"/>
                          <a:gd name="connsiteX3" fmla="*/ 0 w 2304"/>
                          <a:gd name="connsiteY3" fmla="*/ 111433 h 112823"/>
                          <a:gd name="connsiteX4" fmla="*/ 0 w 2304"/>
                          <a:gd name="connsiteY4" fmla="*/ 0 h 112823"/>
                          <a:gd name="connsiteX5" fmla="*/ 1152 w 2304"/>
                          <a:gd name="connsiteY5" fmla="*/ 695 h 1128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112823">
                            <a:moveTo>
                              <a:pt x="2305" y="1305"/>
                            </a:moveTo>
                            <a:lnTo>
                              <a:pt x="2305" y="112824"/>
                            </a:lnTo>
                            <a:lnTo>
                              <a:pt x="1152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2" y="69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60" name="Freeform: Shape 10059">
                        <a:extLst>
                          <a:ext uri="{FF2B5EF4-FFF2-40B4-BE49-F238E27FC236}">
                            <a16:creationId xmlns:a16="http://schemas.microsoft.com/office/drawing/2014/main" id="{71E9D9D2-4D7F-34D5-190C-D00A0D97D4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07312" y="2084345"/>
                        <a:ext cx="2305" cy="112737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737"/>
                          <a:gd name="connsiteX1" fmla="*/ 2305 w 2305"/>
                          <a:gd name="connsiteY1" fmla="*/ 112738 h 112737"/>
                          <a:gd name="connsiteX2" fmla="*/ 1153 w 2305"/>
                          <a:gd name="connsiteY2" fmla="*/ 112128 h 112737"/>
                          <a:gd name="connsiteX3" fmla="*/ 0 w 2305"/>
                          <a:gd name="connsiteY3" fmla="*/ 111433 h 112737"/>
                          <a:gd name="connsiteX4" fmla="*/ 0 w 2305"/>
                          <a:gd name="connsiteY4" fmla="*/ 0 h 112737"/>
                          <a:gd name="connsiteX5" fmla="*/ 1153 w 2305"/>
                          <a:gd name="connsiteY5" fmla="*/ 610 h 1127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737">
                            <a:moveTo>
                              <a:pt x="2305" y="1305"/>
                            </a:moveTo>
                            <a:lnTo>
                              <a:pt x="2305" y="112738"/>
                            </a:lnTo>
                            <a:lnTo>
                              <a:pt x="1153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3" y="61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56" name="Graphic 7674">
                      <a:extLst>
                        <a:ext uri="{FF2B5EF4-FFF2-40B4-BE49-F238E27FC236}">
                          <a16:creationId xmlns:a16="http://schemas.microsoft.com/office/drawing/2014/main" id="{DFA3EF8A-8522-15C1-75E4-E3E71B6825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16076" y="2089412"/>
                      <a:ext cx="3457" cy="113433"/>
                      <a:chOff x="16916076" y="2089412"/>
                      <a:chExt cx="3457" cy="113433"/>
                    </a:xfrm>
                    <a:grpFill/>
                  </p:grpSpPr>
                  <p:sp>
                    <p:nvSpPr>
                      <p:cNvPr id="10057" name="Freeform: Shape 10056">
                        <a:extLst>
                          <a:ext uri="{FF2B5EF4-FFF2-40B4-BE49-F238E27FC236}">
                            <a16:creationId xmlns:a16="http://schemas.microsoft.com/office/drawing/2014/main" id="{C915E6A2-485C-D9ED-9EBD-935CD56EA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16076" y="2089412"/>
                        <a:ext cx="2305" cy="112747"/>
                      </a:xfrm>
                      <a:custGeom>
                        <a:avLst/>
                        <a:gdLst>
                          <a:gd name="connsiteX0" fmla="*/ 2305 w 2305"/>
                          <a:gd name="connsiteY0" fmla="*/ 1305 h 112747"/>
                          <a:gd name="connsiteX1" fmla="*/ 2305 w 2305"/>
                          <a:gd name="connsiteY1" fmla="*/ 112747 h 112747"/>
                          <a:gd name="connsiteX2" fmla="*/ 1153 w 2305"/>
                          <a:gd name="connsiteY2" fmla="*/ 112052 h 112747"/>
                          <a:gd name="connsiteX3" fmla="*/ 0 w 2305"/>
                          <a:gd name="connsiteY3" fmla="*/ 111443 h 112747"/>
                          <a:gd name="connsiteX4" fmla="*/ 0 w 2305"/>
                          <a:gd name="connsiteY4" fmla="*/ 0 h 112747"/>
                          <a:gd name="connsiteX5" fmla="*/ 1153 w 2305"/>
                          <a:gd name="connsiteY5" fmla="*/ 619 h 1127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747">
                            <a:moveTo>
                              <a:pt x="2305" y="1305"/>
                            </a:moveTo>
                            <a:lnTo>
                              <a:pt x="2305" y="112747"/>
                            </a:lnTo>
                            <a:lnTo>
                              <a:pt x="1153" y="112052"/>
                            </a:lnTo>
                            <a:lnTo>
                              <a:pt x="0" y="111443"/>
                            </a:lnTo>
                            <a:lnTo>
                              <a:pt x="0" y="0"/>
                            </a:lnTo>
                            <a:lnTo>
                              <a:pt x="1153" y="61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58" name="Freeform: Shape 10057">
                        <a:extLst>
                          <a:ext uri="{FF2B5EF4-FFF2-40B4-BE49-F238E27FC236}">
                            <a16:creationId xmlns:a16="http://schemas.microsoft.com/office/drawing/2014/main" id="{7B4DF063-B86D-D389-4F37-B6081D6CB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17228" y="2090032"/>
                        <a:ext cx="2305" cy="112814"/>
                      </a:xfrm>
                      <a:custGeom>
                        <a:avLst/>
                        <a:gdLst>
                          <a:gd name="connsiteX0" fmla="*/ 2305 w 2305"/>
                          <a:gd name="connsiteY0" fmla="*/ 1381 h 112814"/>
                          <a:gd name="connsiteX1" fmla="*/ 2305 w 2305"/>
                          <a:gd name="connsiteY1" fmla="*/ 112814 h 112814"/>
                          <a:gd name="connsiteX2" fmla="*/ 1153 w 2305"/>
                          <a:gd name="connsiteY2" fmla="*/ 112128 h 112814"/>
                          <a:gd name="connsiteX3" fmla="*/ 0 w 2305"/>
                          <a:gd name="connsiteY3" fmla="*/ 111433 h 112814"/>
                          <a:gd name="connsiteX4" fmla="*/ 0 w 2305"/>
                          <a:gd name="connsiteY4" fmla="*/ 0 h 112814"/>
                          <a:gd name="connsiteX5" fmla="*/ 1153 w 2305"/>
                          <a:gd name="connsiteY5" fmla="*/ 686 h 112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2814">
                            <a:moveTo>
                              <a:pt x="2305" y="1381"/>
                            </a:moveTo>
                            <a:lnTo>
                              <a:pt x="2305" y="112814"/>
                            </a:lnTo>
                            <a:lnTo>
                              <a:pt x="1153" y="112128"/>
                            </a:lnTo>
                            <a:lnTo>
                              <a:pt x="0" y="111433"/>
                            </a:lnTo>
                            <a:lnTo>
                              <a:pt x="0" y="0"/>
                            </a:lnTo>
                            <a:lnTo>
                              <a:pt x="1153" y="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sp>
                <p:nvSpPr>
                  <p:cNvPr id="9928" name="Freeform: Shape 9927">
                    <a:extLst>
                      <a:ext uri="{FF2B5EF4-FFF2-40B4-BE49-F238E27FC236}">
                        <a16:creationId xmlns:a16="http://schemas.microsoft.com/office/drawing/2014/main" id="{493F16F9-A8F5-6BF3-FE68-3B621448E65E}"/>
                      </a:ext>
                    </a:extLst>
                  </p:cNvPr>
                  <p:cNvSpPr/>
                  <p:nvPr/>
                </p:nvSpPr>
                <p:spPr>
                  <a:xfrm>
                    <a:off x="2048836" y="3458958"/>
                    <a:ext cx="108478" cy="99103"/>
                  </a:xfrm>
                  <a:custGeom>
                    <a:avLst/>
                    <a:gdLst>
                      <a:gd name="connsiteX0" fmla="*/ 0 w 120681"/>
                      <a:gd name="connsiteY0" fmla="*/ 110252 h 110251"/>
                      <a:gd name="connsiteX1" fmla="*/ 120682 w 120681"/>
                      <a:gd name="connsiteY1" fmla="*/ 40577 h 110251"/>
                      <a:gd name="connsiteX2" fmla="*/ 120682 w 120681"/>
                      <a:gd name="connsiteY2" fmla="*/ 0 h 110251"/>
                      <a:gd name="connsiteX3" fmla="*/ 60341 w 120681"/>
                      <a:gd name="connsiteY3" fmla="*/ 10535 h 110251"/>
                      <a:gd name="connsiteX4" fmla="*/ 0 w 120681"/>
                      <a:gd name="connsiteY4" fmla="*/ 69675 h 110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681" h="110251">
                        <a:moveTo>
                          <a:pt x="0" y="110252"/>
                        </a:moveTo>
                        <a:lnTo>
                          <a:pt x="120682" y="40577"/>
                        </a:lnTo>
                        <a:lnTo>
                          <a:pt x="120682" y="0"/>
                        </a:lnTo>
                        <a:lnTo>
                          <a:pt x="60341" y="10535"/>
                        </a:lnTo>
                        <a:lnTo>
                          <a:pt x="0" y="69675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29" name="Freeform: Shape 9928">
                    <a:extLst>
                      <a:ext uri="{FF2B5EF4-FFF2-40B4-BE49-F238E27FC236}">
                        <a16:creationId xmlns:a16="http://schemas.microsoft.com/office/drawing/2014/main" id="{CB82A975-64EA-C4B0-A0EF-AB86C8F0AC32}"/>
                      </a:ext>
                    </a:extLst>
                  </p:cNvPr>
                  <p:cNvSpPr/>
                  <p:nvPr/>
                </p:nvSpPr>
                <p:spPr>
                  <a:xfrm>
                    <a:off x="2048819" y="3540313"/>
                    <a:ext cx="30668" cy="81449"/>
                  </a:xfrm>
                  <a:custGeom>
                    <a:avLst/>
                    <a:gdLst>
                      <a:gd name="connsiteX0" fmla="*/ 0 w 34118"/>
                      <a:gd name="connsiteY0" fmla="*/ 19755 h 90611"/>
                      <a:gd name="connsiteX1" fmla="*/ 34119 w 34118"/>
                      <a:gd name="connsiteY1" fmla="*/ 0 h 90611"/>
                      <a:gd name="connsiteX2" fmla="*/ 34119 w 34118"/>
                      <a:gd name="connsiteY2" fmla="*/ 70942 h 90611"/>
                      <a:gd name="connsiteX3" fmla="*/ 0 w 34118"/>
                      <a:gd name="connsiteY3" fmla="*/ 90611 h 90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118" h="90611">
                        <a:moveTo>
                          <a:pt x="0" y="19755"/>
                        </a:moveTo>
                        <a:lnTo>
                          <a:pt x="34119" y="0"/>
                        </a:lnTo>
                        <a:lnTo>
                          <a:pt x="34119" y="70942"/>
                        </a:lnTo>
                        <a:lnTo>
                          <a:pt x="0" y="90611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30" name="Freeform: Shape 9929">
                    <a:extLst>
                      <a:ext uri="{FF2B5EF4-FFF2-40B4-BE49-F238E27FC236}">
                        <a16:creationId xmlns:a16="http://schemas.microsoft.com/office/drawing/2014/main" id="{38830B47-E380-38A1-ACBD-7942C29E7F57}"/>
                      </a:ext>
                    </a:extLst>
                  </p:cNvPr>
                  <p:cNvSpPr/>
                  <p:nvPr/>
                </p:nvSpPr>
                <p:spPr>
                  <a:xfrm>
                    <a:off x="2136141" y="3495414"/>
                    <a:ext cx="21139" cy="75918"/>
                  </a:xfrm>
                  <a:custGeom>
                    <a:avLst/>
                    <a:gdLst>
                      <a:gd name="connsiteX0" fmla="*/ 23517 w 23517"/>
                      <a:gd name="connsiteY0" fmla="*/ 0 h 84458"/>
                      <a:gd name="connsiteX1" fmla="*/ 23517 w 23517"/>
                      <a:gd name="connsiteY1" fmla="*/ 70933 h 84458"/>
                      <a:gd name="connsiteX2" fmla="*/ 0 w 23517"/>
                      <a:gd name="connsiteY2" fmla="*/ 84458 h 84458"/>
                      <a:gd name="connsiteX3" fmla="*/ 0 w 23517"/>
                      <a:gd name="connsiteY3" fmla="*/ 13602 h 84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17" h="84458">
                        <a:moveTo>
                          <a:pt x="23517" y="0"/>
                        </a:moveTo>
                        <a:lnTo>
                          <a:pt x="23517" y="70933"/>
                        </a:lnTo>
                        <a:lnTo>
                          <a:pt x="0" y="84458"/>
                        </a:lnTo>
                        <a:lnTo>
                          <a:pt x="0" y="1360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31" name="Graphic 7674">
                    <a:extLst>
                      <a:ext uri="{FF2B5EF4-FFF2-40B4-BE49-F238E27FC236}">
                        <a16:creationId xmlns:a16="http://schemas.microsoft.com/office/drawing/2014/main" id="{A847D747-757E-FB6F-E666-FC968E2B1BFA}"/>
                      </a:ext>
                    </a:extLst>
                  </p:cNvPr>
                  <p:cNvGrpSpPr/>
                  <p:nvPr/>
                </p:nvGrpSpPr>
                <p:grpSpPr>
                  <a:xfrm>
                    <a:off x="2053236" y="3458940"/>
                    <a:ext cx="104043" cy="160269"/>
                    <a:chOff x="16928210" y="2023861"/>
                    <a:chExt cx="115747" cy="178298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011" name="Graphic 7674">
                      <a:extLst>
                        <a:ext uri="{FF2B5EF4-FFF2-40B4-BE49-F238E27FC236}">
                          <a16:creationId xmlns:a16="http://schemas.microsoft.com/office/drawing/2014/main" id="{F30162C5-F11D-CCD7-2178-67915443B1B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28210" y="2085345"/>
                      <a:ext cx="3457" cy="116814"/>
                      <a:chOff x="16928210" y="2085345"/>
                      <a:chExt cx="3457" cy="116814"/>
                    </a:xfrm>
                    <a:grpFill/>
                  </p:grpSpPr>
                  <p:sp>
                    <p:nvSpPr>
                      <p:cNvPr id="10046" name="Freeform: Shape 10045">
                        <a:extLst>
                          <a:ext uri="{FF2B5EF4-FFF2-40B4-BE49-F238E27FC236}">
                            <a16:creationId xmlns:a16="http://schemas.microsoft.com/office/drawing/2014/main" id="{9A135B58-8A02-1984-B56A-721A76DF3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28210" y="2086498"/>
                        <a:ext cx="2305" cy="115662"/>
                      </a:xfrm>
                      <a:custGeom>
                        <a:avLst/>
                        <a:gdLst>
                          <a:gd name="connsiteX0" fmla="*/ 2305 w 2305"/>
                          <a:gd name="connsiteY0" fmla="*/ 0 h 115662"/>
                          <a:gd name="connsiteX1" fmla="*/ 2305 w 2305"/>
                          <a:gd name="connsiteY1" fmla="*/ 114357 h 115662"/>
                          <a:gd name="connsiteX2" fmla="*/ 1153 w 2305"/>
                          <a:gd name="connsiteY2" fmla="*/ 114967 h 115662"/>
                          <a:gd name="connsiteX3" fmla="*/ 0 w 2305"/>
                          <a:gd name="connsiteY3" fmla="*/ 115662 h 115662"/>
                          <a:gd name="connsiteX4" fmla="*/ 0 w 2305"/>
                          <a:gd name="connsiteY4" fmla="*/ 2229 h 115662"/>
                          <a:gd name="connsiteX5" fmla="*/ 1153 w 2305"/>
                          <a:gd name="connsiteY5" fmla="*/ 1153 h 1156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5662">
                            <a:moveTo>
                              <a:pt x="2305" y="0"/>
                            </a:moveTo>
                            <a:lnTo>
                              <a:pt x="2305" y="114357"/>
                            </a:lnTo>
                            <a:lnTo>
                              <a:pt x="1153" y="114967"/>
                            </a:lnTo>
                            <a:lnTo>
                              <a:pt x="0" y="115662"/>
                            </a:lnTo>
                            <a:lnTo>
                              <a:pt x="0" y="2229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47" name="Freeform: Shape 10046">
                        <a:extLst>
                          <a:ext uri="{FF2B5EF4-FFF2-40B4-BE49-F238E27FC236}">
                            <a16:creationId xmlns:a16="http://schemas.microsoft.com/office/drawing/2014/main" id="{83547F41-AEFC-C0FD-EDB9-9601745F4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29363" y="2085345"/>
                        <a:ext cx="2305" cy="116119"/>
                      </a:xfrm>
                      <a:custGeom>
                        <a:avLst/>
                        <a:gdLst>
                          <a:gd name="connsiteX0" fmla="*/ 2305 w 2305"/>
                          <a:gd name="connsiteY0" fmla="*/ 0 h 116119"/>
                          <a:gd name="connsiteX1" fmla="*/ 2305 w 2305"/>
                          <a:gd name="connsiteY1" fmla="*/ 114814 h 116119"/>
                          <a:gd name="connsiteX2" fmla="*/ 1153 w 2305"/>
                          <a:gd name="connsiteY2" fmla="*/ 115510 h 116119"/>
                          <a:gd name="connsiteX3" fmla="*/ 0 w 2305"/>
                          <a:gd name="connsiteY3" fmla="*/ 116119 h 116119"/>
                          <a:gd name="connsiteX4" fmla="*/ 0 w 2305"/>
                          <a:gd name="connsiteY4" fmla="*/ 2305 h 116119"/>
                          <a:gd name="connsiteX5" fmla="*/ 1153 w 2305"/>
                          <a:gd name="connsiteY5" fmla="*/ 1153 h 116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6119">
                            <a:moveTo>
                              <a:pt x="2305" y="0"/>
                            </a:moveTo>
                            <a:lnTo>
                              <a:pt x="2305" y="114814"/>
                            </a:lnTo>
                            <a:lnTo>
                              <a:pt x="1153" y="115510"/>
                            </a:lnTo>
                            <a:lnTo>
                              <a:pt x="0" y="116119"/>
                            </a:lnTo>
                            <a:lnTo>
                              <a:pt x="0" y="2305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2" name="Graphic 7674">
                      <a:extLst>
                        <a:ext uri="{FF2B5EF4-FFF2-40B4-BE49-F238E27FC236}">
                          <a16:creationId xmlns:a16="http://schemas.microsoft.com/office/drawing/2014/main" id="{CF866648-C6B9-6144-EAE3-FDE10157CF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37897" y="2075887"/>
                      <a:ext cx="3381" cy="120662"/>
                      <a:chOff x="16937897" y="2075887"/>
                      <a:chExt cx="3381" cy="120662"/>
                    </a:xfrm>
                    <a:grpFill/>
                  </p:grpSpPr>
                  <p:sp>
                    <p:nvSpPr>
                      <p:cNvPr id="10044" name="Freeform: Shape 10043">
                        <a:extLst>
                          <a:ext uri="{FF2B5EF4-FFF2-40B4-BE49-F238E27FC236}">
                            <a16:creationId xmlns:a16="http://schemas.microsoft.com/office/drawing/2014/main" id="{675C9312-E303-6CC2-1A64-225E6C06C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37897" y="2077040"/>
                        <a:ext cx="2228" cy="119510"/>
                      </a:xfrm>
                      <a:custGeom>
                        <a:avLst/>
                        <a:gdLst>
                          <a:gd name="connsiteX0" fmla="*/ 2229 w 2228"/>
                          <a:gd name="connsiteY0" fmla="*/ 0 h 119510"/>
                          <a:gd name="connsiteX1" fmla="*/ 2229 w 2228"/>
                          <a:gd name="connsiteY1" fmla="*/ 118281 h 119510"/>
                          <a:gd name="connsiteX2" fmla="*/ 1076 w 2228"/>
                          <a:gd name="connsiteY2" fmla="*/ 118891 h 119510"/>
                          <a:gd name="connsiteX3" fmla="*/ 0 w 2228"/>
                          <a:gd name="connsiteY3" fmla="*/ 119510 h 119510"/>
                          <a:gd name="connsiteX4" fmla="*/ 0 w 2228"/>
                          <a:gd name="connsiteY4" fmla="*/ 2229 h 119510"/>
                          <a:gd name="connsiteX5" fmla="*/ 1076 w 2228"/>
                          <a:gd name="connsiteY5" fmla="*/ 1152 h 119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9510">
                            <a:moveTo>
                              <a:pt x="2229" y="0"/>
                            </a:moveTo>
                            <a:lnTo>
                              <a:pt x="2229" y="118281"/>
                            </a:lnTo>
                            <a:lnTo>
                              <a:pt x="1076" y="118891"/>
                            </a:lnTo>
                            <a:lnTo>
                              <a:pt x="0" y="119510"/>
                            </a:lnTo>
                            <a:lnTo>
                              <a:pt x="0" y="2229"/>
                            </a:lnTo>
                            <a:lnTo>
                              <a:pt x="1076" y="115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45" name="Freeform: Shape 10044">
                        <a:extLst>
                          <a:ext uri="{FF2B5EF4-FFF2-40B4-BE49-F238E27FC236}">
                            <a16:creationId xmlns:a16="http://schemas.microsoft.com/office/drawing/2014/main" id="{7A2597CF-0BEE-C178-33A7-D81116A77C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38974" y="2075887"/>
                        <a:ext cx="2305" cy="120043"/>
                      </a:xfrm>
                      <a:custGeom>
                        <a:avLst/>
                        <a:gdLst>
                          <a:gd name="connsiteX0" fmla="*/ 2305 w 2305"/>
                          <a:gd name="connsiteY0" fmla="*/ 0 h 120043"/>
                          <a:gd name="connsiteX1" fmla="*/ 2305 w 2305"/>
                          <a:gd name="connsiteY1" fmla="*/ 118739 h 120043"/>
                          <a:gd name="connsiteX2" fmla="*/ 1153 w 2305"/>
                          <a:gd name="connsiteY2" fmla="*/ 119434 h 120043"/>
                          <a:gd name="connsiteX3" fmla="*/ 0 w 2305"/>
                          <a:gd name="connsiteY3" fmla="*/ 120044 h 120043"/>
                          <a:gd name="connsiteX4" fmla="*/ 0 w 2305"/>
                          <a:gd name="connsiteY4" fmla="*/ 2305 h 120043"/>
                          <a:gd name="connsiteX5" fmla="*/ 1153 w 2305"/>
                          <a:gd name="connsiteY5" fmla="*/ 1153 h 120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20043">
                            <a:moveTo>
                              <a:pt x="2305" y="0"/>
                            </a:moveTo>
                            <a:lnTo>
                              <a:pt x="2305" y="118739"/>
                            </a:lnTo>
                            <a:lnTo>
                              <a:pt x="1153" y="119434"/>
                            </a:lnTo>
                            <a:lnTo>
                              <a:pt x="0" y="120044"/>
                            </a:lnTo>
                            <a:lnTo>
                              <a:pt x="0" y="2305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3" name="Graphic 7674">
                      <a:extLst>
                        <a:ext uri="{FF2B5EF4-FFF2-40B4-BE49-F238E27FC236}">
                          <a16:creationId xmlns:a16="http://schemas.microsoft.com/office/drawing/2014/main" id="{4408697D-8A55-0EE1-CBAC-DC10419803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47508" y="2066514"/>
                      <a:ext cx="3381" cy="124501"/>
                      <a:chOff x="16947508" y="2066514"/>
                      <a:chExt cx="3381" cy="124501"/>
                    </a:xfrm>
                    <a:grpFill/>
                  </p:grpSpPr>
                  <p:sp>
                    <p:nvSpPr>
                      <p:cNvPr id="10042" name="Freeform: Shape 10041">
                        <a:extLst>
                          <a:ext uri="{FF2B5EF4-FFF2-40B4-BE49-F238E27FC236}">
                            <a16:creationId xmlns:a16="http://schemas.microsoft.com/office/drawing/2014/main" id="{7911A004-A4DD-9BCC-7E8E-D7C5BD462F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47508" y="2067591"/>
                        <a:ext cx="2305" cy="123424"/>
                      </a:xfrm>
                      <a:custGeom>
                        <a:avLst/>
                        <a:gdLst>
                          <a:gd name="connsiteX0" fmla="*/ 2305 w 2305"/>
                          <a:gd name="connsiteY0" fmla="*/ 0 h 123424"/>
                          <a:gd name="connsiteX1" fmla="*/ 2305 w 2305"/>
                          <a:gd name="connsiteY1" fmla="*/ 122120 h 123424"/>
                          <a:gd name="connsiteX2" fmla="*/ 1153 w 2305"/>
                          <a:gd name="connsiteY2" fmla="*/ 122806 h 123424"/>
                          <a:gd name="connsiteX3" fmla="*/ 0 w 2305"/>
                          <a:gd name="connsiteY3" fmla="*/ 123425 h 123424"/>
                          <a:gd name="connsiteX4" fmla="*/ 0 w 2305"/>
                          <a:gd name="connsiteY4" fmla="*/ 2229 h 123424"/>
                          <a:gd name="connsiteX5" fmla="*/ 1153 w 2305"/>
                          <a:gd name="connsiteY5" fmla="*/ 1076 h 123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23424">
                            <a:moveTo>
                              <a:pt x="2305" y="0"/>
                            </a:moveTo>
                            <a:lnTo>
                              <a:pt x="2305" y="122120"/>
                            </a:lnTo>
                            <a:lnTo>
                              <a:pt x="1153" y="122806"/>
                            </a:lnTo>
                            <a:lnTo>
                              <a:pt x="0" y="123425"/>
                            </a:lnTo>
                            <a:lnTo>
                              <a:pt x="0" y="2229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43" name="Freeform: Shape 10042">
                        <a:extLst>
                          <a:ext uri="{FF2B5EF4-FFF2-40B4-BE49-F238E27FC236}">
                            <a16:creationId xmlns:a16="http://schemas.microsoft.com/office/drawing/2014/main" id="{36F34A4C-1D9C-AFE1-8167-F35A5F86A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48661" y="2066514"/>
                        <a:ext cx="2228" cy="123882"/>
                      </a:xfrm>
                      <a:custGeom>
                        <a:avLst/>
                        <a:gdLst>
                          <a:gd name="connsiteX0" fmla="*/ 2229 w 2228"/>
                          <a:gd name="connsiteY0" fmla="*/ 0 h 123882"/>
                          <a:gd name="connsiteX1" fmla="*/ 2229 w 2228"/>
                          <a:gd name="connsiteY1" fmla="*/ 122577 h 123882"/>
                          <a:gd name="connsiteX2" fmla="*/ 1153 w 2228"/>
                          <a:gd name="connsiteY2" fmla="*/ 123196 h 123882"/>
                          <a:gd name="connsiteX3" fmla="*/ 0 w 2228"/>
                          <a:gd name="connsiteY3" fmla="*/ 123882 h 123882"/>
                          <a:gd name="connsiteX4" fmla="*/ 0 w 2228"/>
                          <a:gd name="connsiteY4" fmla="*/ 2153 h 123882"/>
                          <a:gd name="connsiteX5" fmla="*/ 1153 w 2228"/>
                          <a:gd name="connsiteY5" fmla="*/ 1076 h 1238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23882">
                            <a:moveTo>
                              <a:pt x="2229" y="0"/>
                            </a:moveTo>
                            <a:lnTo>
                              <a:pt x="2229" y="122577"/>
                            </a:lnTo>
                            <a:lnTo>
                              <a:pt x="1153" y="123196"/>
                            </a:lnTo>
                            <a:lnTo>
                              <a:pt x="0" y="123882"/>
                            </a:lnTo>
                            <a:lnTo>
                              <a:pt x="0" y="2153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4" name="Graphic 7674">
                      <a:extLst>
                        <a:ext uri="{FF2B5EF4-FFF2-40B4-BE49-F238E27FC236}">
                          <a16:creationId xmlns:a16="http://schemas.microsoft.com/office/drawing/2014/main" id="{8659E3FF-F0A6-1691-E738-F30CAD0991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57109" y="2056980"/>
                      <a:ext cx="3457" cy="128501"/>
                      <a:chOff x="16957109" y="2056980"/>
                      <a:chExt cx="3457" cy="128501"/>
                    </a:xfrm>
                    <a:grpFill/>
                  </p:grpSpPr>
                  <p:sp>
                    <p:nvSpPr>
                      <p:cNvPr id="10040" name="Freeform: Shape 10039">
                        <a:extLst>
                          <a:ext uri="{FF2B5EF4-FFF2-40B4-BE49-F238E27FC236}">
                            <a16:creationId xmlns:a16="http://schemas.microsoft.com/office/drawing/2014/main" id="{80383202-6FA1-D003-9FA2-ED086D8E3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7109" y="2058132"/>
                        <a:ext cx="2304" cy="127349"/>
                      </a:xfrm>
                      <a:custGeom>
                        <a:avLst/>
                        <a:gdLst>
                          <a:gd name="connsiteX0" fmla="*/ 2305 w 2304"/>
                          <a:gd name="connsiteY0" fmla="*/ 0 h 127349"/>
                          <a:gd name="connsiteX1" fmla="*/ 2305 w 2304"/>
                          <a:gd name="connsiteY1" fmla="*/ 55188 h 127349"/>
                          <a:gd name="connsiteX2" fmla="*/ 1152 w 2304"/>
                          <a:gd name="connsiteY2" fmla="*/ 55874 h 127349"/>
                          <a:gd name="connsiteX3" fmla="*/ 305 w 2304"/>
                          <a:gd name="connsiteY3" fmla="*/ 56340 h 127349"/>
                          <a:gd name="connsiteX4" fmla="*/ 305 w 2304"/>
                          <a:gd name="connsiteY4" fmla="*/ 127197 h 127349"/>
                          <a:gd name="connsiteX5" fmla="*/ 0 w 2304"/>
                          <a:gd name="connsiteY5" fmla="*/ 127349 h 127349"/>
                          <a:gd name="connsiteX6" fmla="*/ 0 w 2304"/>
                          <a:gd name="connsiteY6" fmla="*/ 2229 h 127349"/>
                          <a:gd name="connsiteX7" fmla="*/ 1152 w 2304"/>
                          <a:gd name="connsiteY7" fmla="*/ 1152 h 127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04" h="127349">
                            <a:moveTo>
                              <a:pt x="2305" y="0"/>
                            </a:moveTo>
                            <a:lnTo>
                              <a:pt x="2305" y="55188"/>
                            </a:lnTo>
                            <a:lnTo>
                              <a:pt x="1152" y="55874"/>
                            </a:lnTo>
                            <a:lnTo>
                              <a:pt x="305" y="56340"/>
                            </a:lnTo>
                            <a:lnTo>
                              <a:pt x="305" y="127197"/>
                            </a:lnTo>
                            <a:lnTo>
                              <a:pt x="0" y="127349"/>
                            </a:lnTo>
                            <a:lnTo>
                              <a:pt x="0" y="2229"/>
                            </a:lnTo>
                            <a:lnTo>
                              <a:pt x="1152" y="115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41" name="Freeform: Shape 10040">
                        <a:extLst>
                          <a:ext uri="{FF2B5EF4-FFF2-40B4-BE49-F238E27FC236}">
                            <a16:creationId xmlns:a16="http://schemas.microsoft.com/office/drawing/2014/main" id="{3C8B79D9-CAFA-CF52-DE23-F3F6574606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8262" y="2056980"/>
                        <a:ext cx="2305" cy="57026"/>
                      </a:xfrm>
                      <a:custGeom>
                        <a:avLst/>
                        <a:gdLst>
                          <a:gd name="connsiteX0" fmla="*/ 2305 w 2305"/>
                          <a:gd name="connsiteY0" fmla="*/ 0 h 57026"/>
                          <a:gd name="connsiteX1" fmla="*/ 2305 w 2305"/>
                          <a:gd name="connsiteY1" fmla="*/ 55645 h 57026"/>
                          <a:gd name="connsiteX2" fmla="*/ 1153 w 2305"/>
                          <a:gd name="connsiteY2" fmla="*/ 56340 h 57026"/>
                          <a:gd name="connsiteX3" fmla="*/ 0 w 2305"/>
                          <a:gd name="connsiteY3" fmla="*/ 57026 h 57026"/>
                          <a:gd name="connsiteX4" fmla="*/ 0 w 2305"/>
                          <a:gd name="connsiteY4" fmla="*/ 2305 h 57026"/>
                          <a:gd name="connsiteX5" fmla="*/ 1153 w 2305"/>
                          <a:gd name="connsiteY5" fmla="*/ 1153 h 57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7026">
                            <a:moveTo>
                              <a:pt x="2305" y="0"/>
                            </a:moveTo>
                            <a:lnTo>
                              <a:pt x="2305" y="55645"/>
                            </a:lnTo>
                            <a:lnTo>
                              <a:pt x="1153" y="56340"/>
                            </a:lnTo>
                            <a:lnTo>
                              <a:pt x="0" y="57026"/>
                            </a:lnTo>
                            <a:lnTo>
                              <a:pt x="0" y="2305"/>
                            </a:lnTo>
                            <a:lnTo>
                              <a:pt x="1153" y="115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5" name="Graphic 7674">
                      <a:extLst>
                        <a:ext uri="{FF2B5EF4-FFF2-40B4-BE49-F238E27FC236}">
                          <a16:creationId xmlns:a16="http://schemas.microsoft.com/office/drawing/2014/main" id="{9B8AC1DC-C65C-474A-76CC-933C3B231D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66796" y="2047607"/>
                      <a:ext cx="3381" cy="61407"/>
                      <a:chOff x="16966796" y="2047607"/>
                      <a:chExt cx="3381" cy="61407"/>
                    </a:xfrm>
                    <a:grpFill/>
                  </p:grpSpPr>
                  <p:sp>
                    <p:nvSpPr>
                      <p:cNvPr id="10038" name="Freeform: Shape 10037">
                        <a:extLst>
                          <a:ext uri="{FF2B5EF4-FFF2-40B4-BE49-F238E27FC236}">
                            <a16:creationId xmlns:a16="http://schemas.microsoft.com/office/drawing/2014/main" id="{D5773FE3-E0BB-0197-F4A6-CF217B19E3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66796" y="2048684"/>
                        <a:ext cx="2228" cy="60331"/>
                      </a:xfrm>
                      <a:custGeom>
                        <a:avLst/>
                        <a:gdLst>
                          <a:gd name="connsiteX0" fmla="*/ 1076 w 2228"/>
                          <a:gd name="connsiteY0" fmla="*/ 1153 h 60331"/>
                          <a:gd name="connsiteX1" fmla="*/ 2229 w 2228"/>
                          <a:gd name="connsiteY1" fmla="*/ 0 h 60331"/>
                          <a:gd name="connsiteX2" fmla="*/ 2229 w 2228"/>
                          <a:gd name="connsiteY2" fmla="*/ 59103 h 60331"/>
                          <a:gd name="connsiteX3" fmla="*/ 1076 w 2228"/>
                          <a:gd name="connsiteY3" fmla="*/ 59712 h 60331"/>
                          <a:gd name="connsiteX4" fmla="*/ 0 w 2228"/>
                          <a:gd name="connsiteY4" fmla="*/ 60331 h 60331"/>
                          <a:gd name="connsiteX5" fmla="*/ 0 w 2228"/>
                          <a:gd name="connsiteY5" fmla="*/ 2229 h 60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60331">
                            <a:moveTo>
                              <a:pt x="1076" y="1153"/>
                            </a:moveTo>
                            <a:lnTo>
                              <a:pt x="2229" y="0"/>
                            </a:lnTo>
                            <a:lnTo>
                              <a:pt x="2229" y="59103"/>
                            </a:lnTo>
                            <a:lnTo>
                              <a:pt x="1076" y="59712"/>
                            </a:lnTo>
                            <a:lnTo>
                              <a:pt x="0" y="60331"/>
                            </a:lnTo>
                            <a:lnTo>
                              <a:pt x="0" y="2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39" name="Freeform: Shape 10038">
                        <a:extLst>
                          <a:ext uri="{FF2B5EF4-FFF2-40B4-BE49-F238E27FC236}">
                            <a16:creationId xmlns:a16="http://schemas.microsoft.com/office/drawing/2014/main" id="{389FAA58-FA6F-CBC1-3EDE-8FD171AF81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67872" y="2047607"/>
                        <a:ext cx="2305" cy="60788"/>
                      </a:xfrm>
                      <a:custGeom>
                        <a:avLst/>
                        <a:gdLst>
                          <a:gd name="connsiteX0" fmla="*/ 2305 w 2305"/>
                          <a:gd name="connsiteY0" fmla="*/ 0 h 60788"/>
                          <a:gd name="connsiteX1" fmla="*/ 2305 w 2305"/>
                          <a:gd name="connsiteY1" fmla="*/ 59484 h 60788"/>
                          <a:gd name="connsiteX2" fmla="*/ 1153 w 2305"/>
                          <a:gd name="connsiteY2" fmla="*/ 60179 h 60788"/>
                          <a:gd name="connsiteX3" fmla="*/ 0 w 2305"/>
                          <a:gd name="connsiteY3" fmla="*/ 60789 h 60788"/>
                          <a:gd name="connsiteX4" fmla="*/ 0 w 2305"/>
                          <a:gd name="connsiteY4" fmla="*/ 2229 h 60788"/>
                          <a:gd name="connsiteX5" fmla="*/ 1153 w 2305"/>
                          <a:gd name="connsiteY5" fmla="*/ 1076 h 60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0788">
                            <a:moveTo>
                              <a:pt x="2305" y="0"/>
                            </a:moveTo>
                            <a:lnTo>
                              <a:pt x="2305" y="59484"/>
                            </a:lnTo>
                            <a:lnTo>
                              <a:pt x="1153" y="60179"/>
                            </a:lnTo>
                            <a:lnTo>
                              <a:pt x="0" y="60789"/>
                            </a:lnTo>
                            <a:lnTo>
                              <a:pt x="0" y="2229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6" name="Graphic 7674">
                      <a:extLst>
                        <a:ext uri="{FF2B5EF4-FFF2-40B4-BE49-F238E27FC236}">
                          <a16:creationId xmlns:a16="http://schemas.microsoft.com/office/drawing/2014/main" id="{924615B8-D77F-8EE4-822D-A01B291761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76398" y="2038149"/>
                      <a:ext cx="3381" cy="65331"/>
                      <a:chOff x="16976398" y="2038149"/>
                      <a:chExt cx="3381" cy="65331"/>
                    </a:xfrm>
                    <a:grpFill/>
                  </p:grpSpPr>
                  <p:sp>
                    <p:nvSpPr>
                      <p:cNvPr id="10036" name="Freeform: Shape 10035">
                        <a:extLst>
                          <a:ext uri="{FF2B5EF4-FFF2-40B4-BE49-F238E27FC236}">
                            <a16:creationId xmlns:a16="http://schemas.microsoft.com/office/drawing/2014/main" id="{D0621D14-9BEC-41B9-26EE-61B02E9FEE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76398" y="2039225"/>
                        <a:ext cx="2305" cy="64255"/>
                      </a:xfrm>
                      <a:custGeom>
                        <a:avLst/>
                        <a:gdLst>
                          <a:gd name="connsiteX0" fmla="*/ 2305 w 2305"/>
                          <a:gd name="connsiteY0" fmla="*/ 0 h 64255"/>
                          <a:gd name="connsiteX1" fmla="*/ 2305 w 2305"/>
                          <a:gd name="connsiteY1" fmla="*/ 62951 h 64255"/>
                          <a:gd name="connsiteX2" fmla="*/ 1153 w 2305"/>
                          <a:gd name="connsiteY2" fmla="*/ 63637 h 64255"/>
                          <a:gd name="connsiteX3" fmla="*/ 0 w 2305"/>
                          <a:gd name="connsiteY3" fmla="*/ 64256 h 64255"/>
                          <a:gd name="connsiteX4" fmla="*/ 0 w 2305"/>
                          <a:gd name="connsiteY4" fmla="*/ 2229 h 64255"/>
                          <a:gd name="connsiteX5" fmla="*/ 1153 w 2305"/>
                          <a:gd name="connsiteY5" fmla="*/ 1076 h 642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4255">
                            <a:moveTo>
                              <a:pt x="2305" y="0"/>
                            </a:moveTo>
                            <a:lnTo>
                              <a:pt x="2305" y="62951"/>
                            </a:lnTo>
                            <a:lnTo>
                              <a:pt x="1153" y="63637"/>
                            </a:lnTo>
                            <a:lnTo>
                              <a:pt x="0" y="64256"/>
                            </a:lnTo>
                            <a:lnTo>
                              <a:pt x="0" y="2229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37" name="Freeform: Shape 10036">
                        <a:extLst>
                          <a:ext uri="{FF2B5EF4-FFF2-40B4-BE49-F238E27FC236}">
                            <a16:creationId xmlns:a16="http://schemas.microsoft.com/office/drawing/2014/main" id="{E94ACF9E-426F-779A-8757-5A2A0A4F7A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77550" y="2038149"/>
                        <a:ext cx="2228" cy="64712"/>
                      </a:xfrm>
                      <a:custGeom>
                        <a:avLst/>
                        <a:gdLst>
                          <a:gd name="connsiteX0" fmla="*/ 2229 w 2228"/>
                          <a:gd name="connsiteY0" fmla="*/ 0 h 64712"/>
                          <a:gd name="connsiteX1" fmla="*/ 2229 w 2228"/>
                          <a:gd name="connsiteY1" fmla="*/ 63408 h 64712"/>
                          <a:gd name="connsiteX2" fmla="*/ 1153 w 2228"/>
                          <a:gd name="connsiteY2" fmla="*/ 64027 h 64712"/>
                          <a:gd name="connsiteX3" fmla="*/ 0 w 2228"/>
                          <a:gd name="connsiteY3" fmla="*/ 64713 h 64712"/>
                          <a:gd name="connsiteX4" fmla="*/ 0 w 2228"/>
                          <a:gd name="connsiteY4" fmla="*/ 2153 h 64712"/>
                          <a:gd name="connsiteX5" fmla="*/ 1153 w 2228"/>
                          <a:gd name="connsiteY5" fmla="*/ 1076 h 64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64712">
                            <a:moveTo>
                              <a:pt x="2229" y="0"/>
                            </a:moveTo>
                            <a:lnTo>
                              <a:pt x="2229" y="63408"/>
                            </a:lnTo>
                            <a:lnTo>
                              <a:pt x="1153" y="64027"/>
                            </a:lnTo>
                            <a:lnTo>
                              <a:pt x="0" y="64713"/>
                            </a:lnTo>
                            <a:lnTo>
                              <a:pt x="0" y="2153"/>
                            </a:lnTo>
                            <a:lnTo>
                              <a:pt x="1153" y="10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7" name="Graphic 7674">
                      <a:extLst>
                        <a:ext uri="{FF2B5EF4-FFF2-40B4-BE49-F238E27FC236}">
                          <a16:creationId xmlns:a16="http://schemas.microsoft.com/office/drawing/2014/main" id="{9BF22401-35FC-C2E3-86A7-9613A91C99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86008" y="2033386"/>
                      <a:ext cx="3457" cy="64560"/>
                      <a:chOff x="16986008" y="2033386"/>
                      <a:chExt cx="3457" cy="64560"/>
                    </a:xfrm>
                    <a:grpFill/>
                  </p:grpSpPr>
                  <p:sp>
                    <p:nvSpPr>
                      <p:cNvPr id="10034" name="Freeform: Shape 10033">
                        <a:extLst>
                          <a:ext uri="{FF2B5EF4-FFF2-40B4-BE49-F238E27FC236}">
                            <a16:creationId xmlns:a16="http://schemas.microsoft.com/office/drawing/2014/main" id="{171F3CBA-50C2-6397-C6C5-D6E3A26590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86008" y="2033539"/>
                        <a:ext cx="2305" cy="64408"/>
                      </a:xfrm>
                      <a:custGeom>
                        <a:avLst/>
                        <a:gdLst>
                          <a:gd name="connsiteX0" fmla="*/ 2305 w 2305"/>
                          <a:gd name="connsiteY0" fmla="*/ 0 h 64408"/>
                          <a:gd name="connsiteX1" fmla="*/ 2305 w 2305"/>
                          <a:gd name="connsiteY1" fmla="*/ 63103 h 64408"/>
                          <a:gd name="connsiteX2" fmla="*/ 1153 w 2305"/>
                          <a:gd name="connsiteY2" fmla="*/ 63713 h 64408"/>
                          <a:gd name="connsiteX3" fmla="*/ 0 w 2305"/>
                          <a:gd name="connsiteY3" fmla="*/ 64408 h 64408"/>
                          <a:gd name="connsiteX4" fmla="*/ 0 w 2305"/>
                          <a:gd name="connsiteY4" fmla="*/ 467 h 64408"/>
                          <a:gd name="connsiteX5" fmla="*/ 1153 w 2305"/>
                          <a:gd name="connsiteY5" fmla="*/ 238 h 644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64408">
                            <a:moveTo>
                              <a:pt x="2305" y="0"/>
                            </a:moveTo>
                            <a:lnTo>
                              <a:pt x="2305" y="63103"/>
                            </a:lnTo>
                            <a:lnTo>
                              <a:pt x="1153" y="63713"/>
                            </a:lnTo>
                            <a:lnTo>
                              <a:pt x="0" y="64408"/>
                            </a:lnTo>
                            <a:lnTo>
                              <a:pt x="0" y="467"/>
                            </a:lnTo>
                            <a:lnTo>
                              <a:pt x="1153" y="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35" name="Freeform: Shape 10034">
                        <a:extLst>
                          <a:ext uri="{FF2B5EF4-FFF2-40B4-BE49-F238E27FC236}">
                            <a16:creationId xmlns:a16="http://schemas.microsoft.com/office/drawing/2014/main" id="{6630146C-B484-AB92-0225-FB112B505E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87161" y="2033386"/>
                        <a:ext cx="2304" cy="63865"/>
                      </a:xfrm>
                      <a:custGeom>
                        <a:avLst/>
                        <a:gdLst>
                          <a:gd name="connsiteX0" fmla="*/ 2305 w 2304"/>
                          <a:gd name="connsiteY0" fmla="*/ 0 h 63865"/>
                          <a:gd name="connsiteX1" fmla="*/ 2305 w 2304"/>
                          <a:gd name="connsiteY1" fmla="*/ 62560 h 63865"/>
                          <a:gd name="connsiteX2" fmla="*/ 1153 w 2304"/>
                          <a:gd name="connsiteY2" fmla="*/ 63256 h 63865"/>
                          <a:gd name="connsiteX3" fmla="*/ 0 w 2304"/>
                          <a:gd name="connsiteY3" fmla="*/ 63865 h 63865"/>
                          <a:gd name="connsiteX4" fmla="*/ 0 w 2304"/>
                          <a:gd name="connsiteY4" fmla="*/ 391 h 63865"/>
                          <a:gd name="connsiteX5" fmla="*/ 1153 w 2304"/>
                          <a:gd name="connsiteY5" fmla="*/ 152 h 638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4" h="63865">
                            <a:moveTo>
                              <a:pt x="2305" y="0"/>
                            </a:moveTo>
                            <a:lnTo>
                              <a:pt x="2305" y="62560"/>
                            </a:lnTo>
                            <a:lnTo>
                              <a:pt x="1153" y="63256"/>
                            </a:lnTo>
                            <a:lnTo>
                              <a:pt x="0" y="63865"/>
                            </a:lnTo>
                            <a:lnTo>
                              <a:pt x="0" y="391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8" name="Graphic 7674">
                      <a:extLst>
                        <a:ext uri="{FF2B5EF4-FFF2-40B4-BE49-F238E27FC236}">
                          <a16:creationId xmlns:a16="http://schemas.microsoft.com/office/drawing/2014/main" id="{7BBD48B2-170B-F76C-7649-227BA40393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95695" y="2031701"/>
                      <a:ext cx="3381" cy="60636"/>
                      <a:chOff x="16995695" y="2031701"/>
                      <a:chExt cx="3381" cy="60636"/>
                    </a:xfrm>
                    <a:grpFill/>
                  </p:grpSpPr>
                  <p:sp>
                    <p:nvSpPr>
                      <p:cNvPr id="10032" name="Freeform: Shape 10031">
                        <a:extLst>
                          <a:ext uri="{FF2B5EF4-FFF2-40B4-BE49-F238E27FC236}">
                            <a16:creationId xmlns:a16="http://schemas.microsoft.com/office/drawing/2014/main" id="{3BF0E254-0C1C-74FB-E3B4-73421CBFE3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95695" y="2031929"/>
                        <a:ext cx="2228" cy="60407"/>
                      </a:xfrm>
                      <a:custGeom>
                        <a:avLst/>
                        <a:gdLst>
                          <a:gd name="connsiteX0" fmla="*/ 1067 w 2228"/>
                          <a:gd name="connsiteY0" fmla="*/ 152 h 60407"/>
                          <a:gd name="connsiteX1" fmla="*/ 2229 w 2228"/>
                          <a:gd name="connsiteY1" fmla="*/ 0 h 60407"/>
                          <a:gd name="connsiteX2" fmla="*/ 2229 w 2228"/>
                          <a:gd name="connsiteY2" fmla="*/ 59103 h 60407"/>
                          <a:gd name="connsiteX3" fmla="*/ 1067 w 2228"/>
                          <a:gd name="connsiteY3" fmla="*/ 59788 h 60407"/>
                          <a:gd name="connsiteX4" fmla="*/ 0 w 2228"/>
                          <a:gd name="connsiteY4" fmla="*/ 60408 h 60407"/>
                          <a:gd name="connsiteX5" fmla="*/ 0 w 2228"/>
                          <a:gd name="connsiteY5" fmla="*/ 381 h 60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60407">
                            <a:moveTo>
                              <a:pt x="1067" y="152"/>
                            </a:moveTo>
                            <a:lnTo>
                              <a:pt x="2229" y="0"/>
                            </a:lnTo>
                            <a:lnTo>
                              <a:pt x="2229" y="59103"/>
                            </a:lnTo>
                            <a:lnTo>
                              <a:pt x="1067" y="59788"/>
                            </a:lnTo>
                            <a:lnTo>
                              <a:pt x="0" y="60408"/>
                            </a:lnTo>
                            <a:lnTo>
                              <a:pt x="0" y="38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33" name="Freeform: Shape 10032">
                        <a:extLst>
                          <a:ext uri="{FF2B5EF4-FFF2-40B4-BE49-F238E27FC236}">
                            <a16:creationId xmlns:a16="http://schemas.microsoft.com/office/drawing/2014/main" id="{60310BC3-58F8-E316-66B1-422AED44F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96762" y="2031701"/>
                        <a:ext cx="2314" cy="60017"/>
                      </a:xfrm>
                      <a:custGeom>
                        <a:avLst/>
                        <a:gdLst>
                          <a:gd name="connsiteX0" fmla="*/ 2314 w 2314"/>
                          <a:gd name="connsiteY0" fmla="*/ 0 h 60017"/>
                          <a:gd name="connsiteX1" fmla="*/ 2314 w 2314"/>
                          <a:gd name="connsiteY1" fmla="*/ 58712 h 60017"/>
                          <a:gd name="connsiteX2" fmla="*/ 1162 w 2314"/>
                          <a:gd name="connsiteY2" fmla="*/ 59331 h 60017"/>
                          <a:gd name="connsiteX3" fmla="*/ 0 w 2314"/>
                          <a:gd name="connsiteY3" fmla="*/ 60017 h 60017"/>
                          <a:gd name="connsiteX4" fmla="*/ 0 w 2314"/>
                          <a:gd name="connsiteY4" fmla="*/ 381 h 60017"/>
                          <a:gd name="connsiteX5" fmla="*/ 1162 w 2314"/>
                          <a:gd name="connsiteY5" fmla="*/ 229 h 6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14" h="60017">
                            <a:moveTo>
                              <a:pt x="2314" y="0"/>
                            </a:moveTo>
                            <a:lnTo>
                              <a:pt x="2314" y="58712"/>
                            </a:lnTo>
                            <a:lnTo>
                              <a:pt x="1162" y="59331"/>
                            </a:lnTo>
                            <a:lnTo>
                              <a:pt x="0" y="60017"/>
                            </a:lnTo>
                            <a:lnTo>
                              <a:pt x="0" y="381"/>
                            </a:lnTo>
                            <a:lnTo>
                              <a:pt x="1162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19" name="Graphic 7674">
                      <a:extLst>
                        <a:ext uri="{FF2B5EF4-FFF2-40B4-BE49-F238E27FC236}">
                          <a16:creationId xmlns:a16="http://schemas.microsoft.com/office/drawing/2014/main" id="{B8804DC9-E52C-E45B-E6F1-43EB870D59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005296" y="2030005"/>
                      <a:ext cx="3381" cy="56797"/>
                      <a:chOff x="17005296" y="2030005"/>
                      <a:chExt cx="3381" cy="56797"/>
                    </a:xfrm>
                    <a:grpFill/>
                  </p:grpSpPr>
                  <p:sp>
                    <p:nvSpPr>
                      <p:cNvPr id="10030" name="Freeform: Shape 10029">
                        <a:extLst>
                          <a:ext uri="{FF2B5EF4-FFF2-40B4-BE49-F238E27FC236}">
                            <a16:creationId xmlns:a16="http://schemas.microsoft.com/office/drawing/2014/main" id="{22E8387E-FC64-5D5E-BC88-0961C4FBCF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05296" y="2030234"/>
                        <a:ext cx="2305" cy="56568"/>
                      </a:xfrm>
                      <a:custGeom>
                        <a:avLst/>
                        <a:gdLst>
                          <a:gd name="connsiteX0" fmla="*/ 2305 w 2305"/>
                          <a:gd name="connsiteY0" fmla="*/ 0 h 56568"/>
                          <a:gd name="connsiteX1" fmla="*/ 2305 w 2305"/>
                          <a:gd name="connsiteY1" fmla="*/ 55264 h 56568"/>
                          <a:gd name="connsiteX2" fmla="*/ 1153 w 2305"/>
                          <a:gd name="connsiteY2" fmla="*/ 55874 h 56568"/>
                          <a:gd name="connsiteX3" fmla="*/ 0 w 2305"/>
                          <a:gd name="connsiteY3" fmla="*/ 56569 h 56568"/>
                          <a:gd name="connsiteX4" fmla="*/ 0 w 2305"/>
                          <a:gd name="connsiteY4" fmla="*/ 391 h 56568"/>
                          <a:gd name="connsiteX5" fmla="*/ 1153 w 2305"/>
                          <a:gd name="connsiteY5" fmla="*/ 162 h 56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6568">
                            <a:moveTo>
                              <a:pt x="2305" y="0"/>
                            </a:moveTo>
                            <a:lnTo>
                              <a:pt x="2305" y="55264"/>
                            </a:lnTo>
                            <a:lnTo>
                              <a:pt x="1153" y="55874"/>
                            </a:lnTo>
                            <a:lnTo>
                              <a:pt x="0" y="56569"/>
                            </a:lnTo>
                            <a:lnTo>
                              <a:pt x="0" y="391"/>
                            </a:lnTo>
                            <a:lnTo>
                              <a:pt x="1153" y="16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31" name="Freeform: Shape 10030">
                        <a:extLst>
                          <a:ext uri="{FF2B5EF4-FFF2-40B4-BE49-F238E27FC236}">
                            <a16:creationId xmlns:a16="http://schemas.microsoft.com/office/drawing/2014/main" id="{9D960304-6261-6A3B-3EFC-C923F9FAA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06449" y="2030005"/>
                        <a:ext cx="2228" cy="56102"/>
                      </a:xfrm>
                      <a:custGeom>
                        <a:avLst/>
                        <a:gdLst>
                          <a:gd name="connsiteX0" fmla="*/ 2229 w 2228"/>
                          <a:gd name="connsiteY0" fmla="*/ 0 h 56102"/>
                          <a:gd name="connsiteX1" fmla="*/ 2229 w 2228"/>
                          <a:gd name="connsiteY1" fmla="*/ 54797 h 56102"/>
                          <a:gd name="connsiteX2" fmla="*/ 1153 w 2228"/>
                          <a:gd name="connsiteY2" fmla="*/ 55493 h 56102"/>
                          <a:gd name="connsiteX3" fmla="*/ 0 w 2228"/>
                          <a:gd name="connsiteY3" fmla="*/ 56102 h 56102"/>
                          <a:gd name="connsiteX4" fmla="*/ 0 w 2228"/>
                          <a:gd name="connsiteY4" fmla="*/ 391 h 56102"/>
                          <a:gd name="connsiteX5" fmla="*/ 1153 w 2228"/>
                          <a:gd name="connsiteY5" fmla="*/ 229 h 56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56102">
                            <a:moveTo>
                              <a:pt x="2229" y="0"/>
                            </a:moveTo>
                            <a:lnTo>
                              <a:pt x="2229" y="54797"/>
                            </a:lnTo>
                            <a:lnTo>
                              <a:pt x="1153" y="55493"/>
                            </a:lnTo>
                            <a:lnTo>
                              <a:pt x="0" y="56102"/>
                            </a:lnTo>
                            <a:lnTo>
                              <a:pt x="0" y="391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20" name="Graphic 7674">
                      <a:extLst>
                        <a:ext uri="{FF2B5EF4-FFF2-40B4-BE49-F238E27FC236}">
                          <a16:creationId xmlns:a16="http://schemas.microsoft.com/office/drawing/2014/main" id="{250321C0-DFC2-5464-6582-74CC353FFB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014907" y="2028319"/>
                      <a:ext cx="3457" cy="52949"/>
                      <a:chOff x="17014907" y="2028319"/>
                      <a:chExt cx="3457" cy="52949"/>
                    </a:xfrm>
                    <a:grpFill/>
                  </p:grpSpPr>
                  <p:sp>
                    <p:nvSpPr>
                      <p:cNvPr id="10028" name="Freeform: Shape 10027">
                        <a:extLst>
                          <a:ext uri="{FF2B5EF4-FFF2-40B4-BE49-F238E27FC236}">
                            <a16:creationId xmlns:a16="http://schemas.microsoft.com/office/drawing/2014/main" id="{7DCDA966-DF7A-0A80-37E4-BAB2EE4C6A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14907" y="2028548"/>
                        <a:ext cx="2305" cy="52720"/>
                      </a:xfrm>
                      <a:custGeom>
                        <a:avLst/>
                        <a:gdLst>
                          <a:gd name="connsiteX0" fmla="*/ 2305 w 2305"/>
                          <a:gd name="connsiteY0" fmla="*/ 0 h 52720"/>
                          <a:gd name="connsiteX1" fmla="*/ 2305 w 2305"/>
                          <a:gd name="connsiteY1" fmla="*/ 51340 h 52720"/>
                          <a:gd name="connsiteX2" fmla="*/ 1153 w 2305"/>
                          <a:gd name="connsiteY2" fmla="*/ 52026 h 52720"/>
                          <a:gd name="connsiteX3" fmla="*/ 0 w 2305"/>
                          <a:gd name="connsiteY3" fmla="*/ 52721 h 52720"/>
                          <a:gd name="connsiteX4" fmla="*/ 0 w 2305"/>
                          <a:gd name="connsiteY4" fmla="*/ 381 h 52720"/>
                          <a:gd name="connsiteX5" fmla="*/ 1153 w 2305"/>
                          <a:gd name="connsiteY5" fmla="*/ 152 h 52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2720">
                            <a:moveTo>
                              <a:pt x="2305" y="0"/>
                            </a:moveTo>
                            <a:lnTo>
                              <a:pt x="2305" y="51340"/>
                            </a:lnTo>
                            <a:lnTo>
                              <a:pt x="1153" y="52026"/>
                            </a:lnTo>
                            <a:lnTo>
                              <a:pt x="0" y="52721"/>
                            </a:lnTo>
                            <a:lnTo>
                              <a:pt x="0" y="381"/>
                            </a:lnTo>
                            <a:lnTo>
                              <a:pt x="1153" y="15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29" name="Freeform: Shape 10028">
                        <a:extLst>
                          <a:ext uri="{FF2B5EF4-FFF2-40B4-BE49-F238E27FC236}">
                            <a16:creationId xmlns:a16="http://schemas.microsoft.com/office/drawing/2014/main" id="{CFE21951-5777-18DC-682B-CD6EB6EAF4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16060" y="2028319"/>
                        <a:ext cx="2305" cy="52254"/>
                      </a:xfrm>
                      <a:custGeom>
                        <a:avLst/>
                        <a:gdLst>
                          <a:gd name="connsiteX0" fmla="*/ 2305 w 2305"/>
                          <a:gd name="connsiteY0" fmla="*/ 0 h 52254"/>
                          <a:gd name="connsiteX1" fmla="*/ 2305 w 2305"/>
                          <a:gd name="connsiteY1" fmla="*/ 50949 h 52254"/>
                          <a:gd name="connsiteX2" fmla="*/ 1153 w 2305"/>
                          <a:gd name="connsiteY2" fmla="*/ 51568 h 52254"/>
                          <a:gd name="connsiteX3" fmla="*/ 0 w 2305"/>
                          <a:gd name="connsiteY3" fmla="*/ 52254 h 52254"/>
                          <a:gd name="connsiteX4" fmla="*/ 0 w 2305"/>
                          <a:gd name="connsiteY4" fmla="*/ 381 h 52254"/>
                          <a:gd name="connsiteX5" fmla="*/ 1153 w 2305"/>
                          <a:gd name="connsiteY5" fmla="*/ 229 h 522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52254">
                            <a:moveTo>
                              <a:pt x="2305" y="0"/>
                            </a:moveTo>
                            <a:lnTo>
                              <a:pt x="2305" y="50949"/>
                            </a:lnTo>
                            <a:lnTo>
                              <a:pt x="1153" y="51568"/>
                            </a:lnTo>
                            <a:lnTo>
                              <a:pt x="0" y="52254"/>
                            </a:lnTo>
                            <a:lnTo>
                              <a:pt x="0" y="381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21" name="Graphic 7674">
                      <a:extLst>
                        <a:ext uri="{FF2B5EF4-FFF2-40B4-BE49-F238E27FC236}">
                          <a16:creationId xmlns:a16="http://schemas.microsoft.com/office/drawing/2014/main" id="{95952AAA-60FD-CACF-962B-CFE2DCAD23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024584" y="2026624"/>
                      <a:ext cx="3381" cy="119891"/>
                      <a:chOff x="17024584" y="2026624"/>
                      <a:chExt cx="3381" cy="119891"/>
                    </a:xfrm>
                    <a:grpFill/>
                  </p:grpSpPr>
                  <p:sp>
                    <p:nvSpPr>
                      <p:cNvPr id="10026" name="Freeform: Shape 10025">
                        <a:extLst>
                          <a:ext uri="{FF2B5EF4-FFF2-40B4-BE49-F238E27FC236}">
                            <a16:creationId xmlns:a16="http://schemas.microsoft.com/office/drawing/2014/main" id="{1CE5FA76-DD83-1588-769D-258F47165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24584" y="2026852"/>
                        <a:ext cx="2228" cy="119662"/>
                      </a:xfrm>
                      <a:custGeom>
                        <a:avLst/>
                        <a:gdLst>
                          <a:gd name="connsiteX0" fmla="*/ 1076 w 2228"/>
                          <a:gd name="connsiteY0" fmla="*/ 238 h 119662"/>
                          <a:gd name="connsiteX1" fmla="*/ 2229 w 2228"/>
                          <a:gd name="connsiteY1" fmla="*/ 0 h 119662"/>
                          <a:gd name="connsiteX2" fmla="*/ 2229 w 2228"/>
                          <a:gd name="connsiteY2" fmla="*/ 118358 h 119662"/>
                          <a:gd name="connsiteX3" fmla="*/ 1076 w 2228"/>
                          <a:gd name="connsiteY3" fmla="*/ 119053 h 119662"/>
                          <a:gd name="connsiteX4" fmla="*/ 0 w 2228"/>
                          <a:gd name="connsiteY4" fmla="*/ 119663 h 119662"/>
                          <a:gd name="connsiteX5" fmla="*/ 0 w 2228"/>
                          <a:gd name="connsiteY5" fmla="*/ 391 h 1196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9662">
                            <a:moveTo>
                              <a:pt x="1076" y="238"/>
                            </a:moveTo>
                            <a:lnTo>
                              <a:pt x="2229" y="0"/>
                            </a:lnTo>
                            <a:lnTo>
                              <a:pt x="2229" y="118358"/>
                            </a:lnTo>
                            <a:lnTo>
                              <a:pt x="1076" y="119053"/>
                            </a:lnTo>
                            <a:lnTo>
                              <a:pt x="0" y="119663"/>
                            </a:lnTo>
                            <a:lnTo>
                              <a:pt x="0" y="391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27" name="Freeform: Shape 10026">
                        <a:extLst>
                          <a:ext uri="{FF2B5EF4-FFF2-40B4-BE49-F238E27FC236}">
                            <a16:creationId xmlns:a16="http://schemas.microsoft.com/office/drawing/2014/main" id="{77590608-ACA8-1589-375A-39522A5D84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25661" y="2026624"/>
                        <a:ext cx="2305" cy="119281"/>
                      </a:xfrm>
                      <a:custGeom>
                        <a:avLst/>
                        <a:gdLst>
                          <a:gd name="connsiteX0" fmla="*/ 2305 w 2305"/>
                          <a:gd name="connsiteY0" fmla="*/ 0 h 119281"/>
                          <a:gd name="connsiteX1" fmla="*/ 2305 w 2305"/>
                          <a:gd name="connsiteY1" fmla="*/ 117967 h 119281"/>
                          <a:gd name="connsiteX2" fmla="*/ 1153 w 2305"/>
                          <a:gd name="connsiteY2" fmla="*/ 118586 h 119281"/>
                          <a:gd name="connsiteX3" fmla="*/ 0 w 2305"/>
                          <a:gd name="connsiteY3" fmla="*/ 119282 h 119281"/>
                          <a:gd name="connsiteX4" fmla="*/ 0 w 2305"/>
                          <a:gd name="connsiteY4" fmla="*/ 467 h 119281"/>
                          <a:gd name="connsiteX5" fmla="*/ 1153 w 2305"/>
                          <a:gd name="connsiteY5" fmla="*/ 229 h 1192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9281">
                            <a:moveTo>
                              <a:pt x="2305" y="0"/>
                            </a:moveTo>
                            <a:lnTo>
                              <a:pt x="2305" y="117967"/>
                            </a:lnTo>
                            <a:lnTo>
                              <a:pt x="1153" y="118586"/>
                            </a:lnTo>
                            <a:lnTo>
                              <a:pt x="0" y="119282"/>
                            </a:lnTo>
                            <a:lnTo>
                              <a:pt x="0" y="467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10022" name="Graphic 7674">
                      <a:extLst>
                        <a:ext uri="{FF2B5EF4-FFF2-40B4-BE49-F238E27FC236}">
                          <a16:creationId xmlns:a16="http://schemas.microsoft.com/office/drawing/2014/main" id="{D05DC6E7-D933-E799-3656-8A84804DDF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034195" y="2024938"/>
                      <a:ext cx="3381" cy="116043"/>
                      <a:chOff x="17034195" y="2024938"/>
                      <a:chExt cx="3381" cy="116043"/>
                    </a:xfrm>
                    <a:grpFill/>
                  </p:grpSpPr>
                  <p:sp>
                    <p:nvSpPr>
                      <p:cNvPr id="10024" name="Freeform: Shape 10023">
                        <a:extLst>
                          <a:ext uri="{FF2B5EF4-FFF2-40B4-BE49-F238E27FC236}">
                            <a16:creationId xmlns:a16="http://schemas.microsoft.com/office/drawing/2014/main" id="{917C8E25-5106-031A-CF6D-B502D0519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34195" y="2025166"/>
                        <a:ext cx="2305" cy="115814"/>
                      </a:xfrm>
                      <a:custGeom>
                        <a:avLst/>
                        <a:gdLst>
                          <a:gd name="connsiteX0" fmla="*/ 2305 w 2305"/>
                          <a:gd name="connsiteY0" fmla="*/ 0 h 115814"/>
                          <a:gd name="connsiteX1" fmla="*/ 2305 w 2305"/>
                          <a:gd name="connsiteY1" fmla="*/ 114510 h 115814"/>
                          <a:gd name="connsiteX2" fmla="*/ 1153 w 2305"/>
                          <a:gd name="connsiteY2" fmla="*/ 115129 h 115814"/>
                          <a:gd name="connsiteX3" fmla="*/ 0 w 2305"/>
                          <a:gd name="connsiteY3" fmla="*/ 115814 h 115814"/>
                          <a:gd name="connsiteX4" fmla="*/ 0 w 2305"/>
                          <a:gd name="connsiteY4" fmla="*/ 381 h 115814"/>
                          <a:gd name="connsiteX5" fmla="*/ 1153 w 2305"/>
                          <a:gd name="connsiteY5" fmla="*/ 229 h 115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05" h="115814">
                            <a:moveTo>
                              <a:pt x="2305" y="0"/>
                            </a:moveTo>
                            <a:lnTo>
                              <a:pt x="2305" y="114510"/>
                            </a:lnTo>
                            <a:lnTo>
                              <a:pt x="1153" y="115129"/>
                            </a:lnTo>
                            <a:lnTo>
                              <a:pt x="0" y="115814"/>
                            </a:lnTo>
                            <a:lnTo>
                              <a:pt x="0" y="381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25" name="Freeform: Shape 10024">
                        <a:extLst>
                          <a:ext uri="{FF2B5EF4-FFF2-40B4-BE49-F238E27FC236}">
                            <a16:creationId xmlns:a16="http://schemas.microsoft.com/office/drawing/2014/main" id="{BF52585B-7129-F038-521C-14F7720D02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35348" y="2024938"/>
                        <a:ext cx="2228" cy="115357"/>
                      </a:xfrm>
                      <a:custGeom>
                        <a:avLst/>
                        <a:gdLst>
                          <a:gd name="connsiteX0" fmla="*/ 2229 w 2228"/>
                          <a:gd name="connsiteY0" fmla="*/ 0 h 115357"/>
                          <a:gd name="connsiteX1" fmla="*/ 2229 w 2228"/>
                          <a:gd name="connsiteY1" fmla="*/ 114119 h 115357"/>
                          <a:gd name="connsiteX2" fmla="*/ 1153 w 2228"/>
                          <a:gd name="connsiteY2" fmla="*/ 114738 h 115357"/>
                          <a:gd name="connsiteX3" fmla="*/ 0 w 2228"/>
                          <a:gd name="connsiteY3" fmla="*/ 115357 h 115357"/>
                          <a:gd name="connsiteX4" fmla="*/ 0 w 2228"/>
                          <a:gd name="connsiteY4" fmla="*/ 457 h 115357"/>
                          <a:gd name="connsiteX5" fmla="*/ 1153 w 2228"/>
                          <a:gd name="connsiteY5" fmla="*/ 229 h 1153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8" h="115357">
                            <a:moveTo>
                              <a:pt x="2229" y="0"/>
                            </a:moveTo>
                            <a:lnTo>
                              <a:pt x="2229" y="114119"/>
                            </a:lnTo>
                            <a:lnTo>
                              <a:pt x="1153" y="114738"/>
                            </a:lnTo>
                            <a:lnTo>
                              <a:pt x="0" y="115357"/>
                            </a:lnTo>
                            <a:lnTo>
                              <a:pt x="0" y="457"/>
                            </a:lnTo>
                            <a:lnTo>
                              <a:pt x="1153" y="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023" name="Freeform: Shape 10022">
                      <a:extLst>
                        <a:ext uri="{FF2B5EF4-FFF2-40B4-BE49-F238E27FC236}">
                          <a16:creationId xmlns:a16="http://schemas.microsoft.com/office/drawing/2014/main" id="{914EB735-BB36-AF06-7DDA-E5C5362F2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43796" y="2023861"/>
                      <a:ext cx="161" cy="111585"/>
                    </a:xfrm>
                    <a:custGeom>
                      <a:avLst/>
                      <a:gdLst>
                        <a:gd name="connsiteX0" fmla="*/ 162 w 161"/>
                        <a:gd name="connsiteY0" fmla="*/ 0 h 111585"/>
                        <a:gd name="connsiteX1" fmla="*/ 162 w 161"/>
                        <a:gd name="connsiteY1" fmla="*/ 111509 h 111585"/>
                        <a:gd name="connsiteX2" fmla="*/ 0 w 161"/>
                        <a:gd name="connsiteY2" fmla="*/ 111585 h 111585"/>
                        <a:gd name="connsiteX3" fmla="*/ 0 w 161"/>
                        <a:gd name="connsiteY3" fmla="*/ 0 h 1115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1" h="111585">
                          <a:moveTo>
                            <a:pt x="162" y="0"/>
                          </a:moveTo>
                          <a:lnTo>
                            <a:pt x="162" y="111509"/>
                          </a:lnTo>
                          <a:lnTo>
                            <a:pt x="0" y="11158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32" name="Graphic 7674">
                    <a:extLst>
                      <a:ext uri="{FF2B5EF4-FFF2-40B4-BE49-F238E27FC236}">
                        <a16:creationId xmlns:a16="http://schemas.microsoft.com/office/drawing/2014/main" id="{EFC2E088-93D4-D908-61D4-38963CD78E89}"/>
                      </a:ext>
                    </a:extLst>
                  </p:cNvPr>
                  <p:cNvGrpSpPr/>
                  <p:nvPr/>
                </p:nvGrpSpPr>
                <p:grpSpPr>
                  <a:xfrm>
                    <a:off x="2079487" y="3488771"/>
                    <a:ext cx="56679" cy="106287"/>
                    <a:chOff x="16957414" y="2057047"/>
                    <a:chExt cx="63055" cy="118243"/>
                  </a:xfrm>
                  <a:solidFill>
                    <a:schemeClr val="bg2">
                      <a:lumMod val="85000"/>
                    </a:schemeClr>
                  </a:solidFill>
                </p:grpSpPr>
                <p:grpSp>
                  <p:nvGrpSpPr>
                    <p:cNvPr id="10005" name="Graphic 7674">
                      <a:extLst>
                        <a:ext uri="{FF2B5EF4-FFF2-40B4-BE49-F238E27FC236}">
                          <a16:creationId xmlns:a16="http://schemas.microsoft.com/office/drawing/2014/main" id="{929CAC1A-DB5D-28B5-8E4B-4C1AFAAF0A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957414" y="2057047"/>
                      <a:ext cx="63055" cy="118243"/>
                      <a:chOff x="16957414" y="2057047"/>
                      <a:chExt cx="63055" cy="118243"/>
                    </a:xfrm>
                    <a:grpFill/>
                  </p:grpSpPr>
                  <p:sp>
                    <p:nvSpPr>
                      <p:cNvPr id="10008" name="Freeform: Shape 10007">
                        <a:extLst>
                          <a:ext uri="{FF2B5EF4-FFF2-40B4-BE49-F238E27FC236}">
                            <a16:creationId xmlns:a16="http://schemas.microsoft.com/office/drawing/2014/main" id="{C24C9974-70AF-C417-7582-5B2635AA6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7414" y="2057056"/>
                        <a:ext cx="63026" cy="57330"/>
                      </a:xfrm>
                      <a:custGeom>
                        <a:avLst/>
                        <a:gdLst>
                          <a:gd name="connsiteX0" fmla="*/ 63027 w 63026"/>
                          <a:gd name="connsiteY0" fmla="*/ 0 h 57330"/>
                          <a:gd name="connsiteX1" fmla="*/ 63027 w 63026"/>
                          <a:gd name="connsiteY1" fmla="*/ 20984 h 57330"/>
                          <a:gd name="connsiteX2" fmla="*/ 0 w 63026"/>
                          <a:gd name="connsiteY2" fmla="*/ 57331 h 57330"/>
                          <a:gd name="connsiteX3" fmla="*/ 0 w 63026"/>
                          <a:gd name="connsiteY3" fmla="*/ 36433 h 573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026" h="57330">
                            <a:moveTo>
                              <a:pt x="63027" y="0"/>
                            </a:moveTo>
                            <a:lnTo>
                              <a:pt x="63027" y="20984"/>
                            </a:lnTo>
                            <a:lnTo>
                              <a:pt x="0" y="57331"/>
                            </a:lnTo>
                            <a:lnTo>
                              <a:pt x="0" y="3643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09" name="Freeform: Shape 10008">
                        <a:extLst>
                          <a:ext uri="{FF2B5EF4-FFF2-40B4-BE49-F238E27FC236}">
                            <a16:creationId xmlns:a16="http://schemas.microsoft.com/office/drawing/2014/main" id="{E4AA0B16-9CCF-F530-C028-1D20F4AF63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957424" y="2057047"/>
                        <a:ext cx="63045" cy="118243"/>
                      </a:xfrm>
                      <a:custGeom>
                        <a:avLst/>
                        <a:gdLst>
                          <a:gd name="connsiteX0" fmla="*/ 0 w 63045"/>
                          <a:gd name="connsiteY0" fmla="*/ 36405 h 118243"/>
                          <a:gd name="connsiteX1" fmla="*/ 63046 w 63045"/>
                          <a:gd name="connsiteY1" fmla="*/ 0 h 118243"/>
                          <a:gd name="connsiteX2" fmla="*/ 63046 w 63045"/>
                          <a:gd name="connsiteY2" fmla="*/ 81848 h 118243"/>
                          <a:gd name="connsiteX3" fmla="*/ 0 w 63045"/>
                          <a:gd name="connsiteY3" fmla="*/ 118243 h 1182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045" h="118243">
                            <a:moveTo>
                              <a:pt x="0" y="36405"/>
                            </a:moveTo>
                            <a:lnTo>
                              <a:pt x="63046" y="0"/>
                            </a:lnTo>
                            <a:lnTo>
                              <a:pt x="63046" y="81848"/>
                            </a:lnTo>
                            <a:lnTo>
                              <a:pt x="0" y="118243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0010" name="Freeform: Shape 10009">
                        <a:extLst>
                          <a:ext uri="{FF2B5EF4-FFF2-40B4-BE49-F238E27FC236}">
                            <a16:creationId xmlns:a16="http://schemas.microsoft.com/office/drawing/2014/main" id="{5747E4EE-3A82-B80C-1094-3C1D18DFAC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011783" y="2057047"/>
                        <a:ext cx="8686" cy="91887"/>
                      </a:xfrm>
                      <a:custGeom>
                        <a:avLst/>
                        <a:gdLst>
                          <a:gd name="connsiteX0" fmla="*/ 8687 w 8686"/>
                          <a:gd name="connsiteY0" fmla="*/ 91888 h 91887"/>
                          <a:gd name="connsiteX1" fmla="*/ 0 w 8686"/>
                          <a:gd name="connsiteY1" fmla="*/ 86868 h 91887"/>
                          <a:gd name="connsiteX2" fmla="*/ 0 w 8686"/>
                          <a:gd name="connsiteY2" fmla="*/ 5020 h 91887"/>
                          <a:gd name="connsiteX3" fmla="*/ 8687 w 8686"/>
                          <a:gd name="connsiteY3" fmla="*/ 0 h 918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686" h="91887">
                            <a:moveTo>
                              <a:pt x="8687" y="91888"/>
                            </a:moveTo>
                            <a:lnTo>
                              <a:pt x="0" y="86868"/>
                            </a:lnTo>
                            <a:lnTo>
                              <a:pt x="0" y="5020"/>
                            </a:lnTo>
                            <a:lnTo>
                              <a:pt x="8687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10006" name="Freeform: Shape 10005">
                      <a:extLst>
                        <a:ext uri="{FF2B5EF4-FFF2-40B4-BE49-F238E27FC236}">
                          <a16:creationId xmlns:a16="http://schemas.microsoft.com/office/drawing/2014/main" id="{AC0B21B3-6C30-2802-25C4-94C2ADA3D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57414" y="2062057"/>
                      <a:ext cx="54340" cy="86839"/>
                    </a:xfrm>
                    <a:custGeom>
                      <a:avLst/>
                      <a:gdLst>
                        <a:gd name="connsiteX0" fmla="*/ 54340 w 54340"/>
                        <a:gd name="connsiteY0" fmla="*/ 0 h 86839"/>
                        <a:gd name="connsiteX1" fmla="*/ 54340 w 54340"/>
                        <a:gd name="connsiteY1" fmla="*/ 81848 h 86839"/>
                        <a:gd name="connsiteX2" fmla="*/ 45653 w 54340"/>
                        <a:gd name="connsiteY2" fmla="*/ 86839 h 86839"/>
                        <a:gd name="connsiteX3" fmla="*/ 45653 w 54340"/>
                        <a:gd name="connsiteY3" fmla="*/ 15450 h 86839"/>
                        <a:gd name="connsiteX4" fmla="*/ 0 w 54340"/>
                        <a:gd name="connsiteY4" fmla="*/ 41881 h 86839"/>
                        <a:gd name="connsiteX5" fmla="*/ 0 w 54340"/>
                        <a:gd name="connsiteY5" fmla="*/ 31433 h 86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340" h="86839">
                          <a:moveTo>
                            <a:pt x="54340" y="0"/>
                          </a:moveTo>
                          <a:lnTo>
                            <a:pt x="54340" y="81848"/>
                          </a:lnTo>
                          <a:lnTo>
                            <a:pt x="45653" y="86839"/>
                          </a:lnTo>
                          <a:lnTo>
                            <a:pt x="45653" y="15450"/>
                          </a:lnTo>
                          <a:lnTo>
                            <a:pt x="0" y="41881"/>
                          </a:lnTo>
                          <a:lnTo>
                            <a:pt x="0" y="31433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7" name="Freeform: Shape 10006">
                      <a:extLst>
                        <a:ext uri="{FF2B5EF4-FFF2-40B4-BE49-F238E27FC236}">
                          <a16:creationId xmlns:a16="http://schemas.microsoft.com/office/drawing/2014/main" id="{F76363D0-B505-867E-C7FA-F13EC01AFA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03067" y="2143905"/>
                      <a:ext cx="17373" cy="4991"/>
                    </a:xfrm>
                    <a:custGeom>
                      <a:avLst/>
                      <a:gdLst>
                        <a:gd name="connsiteX0" fmla="*/ 17374 w 17373"/>
                        <a:gd name="connsiteY0" fmla="*/ 4991 h 4991"/>
                        <a:gd name="connsiteX1" fmla="*/ 0 w 17373"/>
                        <a:gd name="connsiteY1" fmla="*/ 4991 h 4991"/>
                        <a:gd name="connsiteX2" fmla="*/ 8687 w 17373"/>
                        <a:gd name="connsiteY2" fmla="*/ 0 h 4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7373" h="4991">
                          <a:moveTo>
                            <a:pt x="17374" y="4991"/>
                          </a:moveTo>
                          <a:lnTo>
                            <a:pt x="0" y="4991"/>
                          </a:lnTo>
                          <a:lnTo>
                            <a:pt x="8687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9933" name="Freeform: Shape 9932">
                    <a:extLst>
                      <a:ext uri="{FF2B5EF4-FFF2-40B4-BE49-F238E27FC236}">
                        <a16:creationId xmlns:a16="http://schemas.microsoft.com/office/drawing/2014/main" id="{23BFBEE2-4033-03F7-F64D-31B540816DFD}"/>
                      </a:ext>
                    </a:extLst>
                  </p:cNvPr>
                  <p:cNvSpPr/>
                  <p:nvPr/>
                </p:nvSpPr>
                <p:spPr>
                  <a:xfrm>
                    <a:off x="1893318" y="3474686"/>
                    <a:ext cx="74325" cy="124695"/>
                  </a:xfrm>
                  <a:custGeom>
                    <a:avLst/>
                    <a:gdLst>
                      <a:gd name="connsiteX0" fmla="*/ 82687 w 82686"/>
                      <a:gd name="connsiteY0" fmla="*/ 0 h 138722"/>
                      <a:gd name="connsiteX1" fmla="*/ 82687 w 82686"/>
                      <a:gd name="connsiteY1" fmla="*/ 111519 h 138722"/>
                      <a:gd name="connsiteX2" fmla="*/ 63017 w 82686"/>
                      <a:gd name="connsiteY2" fmla="*/ 122815 h 138722"/>
                      <a:gd name="connsiteX3" fmla="*/ 54330 w 82686"/>
                      <a:gd name="connsiteY3" fmla="*/ 117815 h 138722"/>
                      <a:gd name="connsiteX4" fmla="*/ 18136 w 82686"/>
                      <a:gd name="connsiteY4" fmla="*/ 138722 h 138722"/>
                      <a:gd name="connsiteX5" fmla="*/ 18136 w 82686"/>
                      <a:gd name="connsiteY5" fmla="*/ 90764 h 138722"/>
                      <a:gd name="connsiteX6" fmla="*/ 0 w 82686"/>
                      <a:gd name="connsiteY6" fmla="*/ 101298 h 138722"/>
                      <a:gd name="connsiteX7" fmla="*/ 0 w 82686"/>
                      <a:gd name="connsiteY7" fmla="*/ 90764 h 138722"/>
                      <a:gd name="connsiteX8" fmla="*/ 70628 w 82686"/>
                      <a:gd name="connsiteY8" fmla="*/ 50035 h 138722"/>
                      <a:gd name="connsiteX9" fmla="*/ 72009 w 82686"/>
                      <a:gd name="connsiteY9" fmla="*/ 29670 h 138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2686" h="138722">
                        <a:moveTo>
                          <a:pt x="82687" y="0"/>
                        </a:moveTo>
                        <a:lnTo>
                          <a:pt x="82687" y="111519"/>
                        </a:lnTo>
                        <a:lnTo>
                          <a:pt x="63017" y="122815"/>
                        </a:lnTo>
                        <a:lnTo>
                          <a:pt x="54330" y="117815"/>
                        </a:lnTo>
                        <a:lnTo>
                          <a:pt x="18136" y="138722"/>
                        </a:lnTo>
                        <a:lnTo>
                          <a:pt x="18136" y="90764"/>
                        </a:lnTo>
                        <a:lnTo>
                          <a:pt x="0" y="101298"/>
                        </a:lnTo>
                        <a:lnTo>
                          <a:pt x="0" y="90764"/>
                        </a:lnTo>
                        <a:lnTo>
                          <a:pt x="70628" y="50035"/>
                        </a:lnTo>
                        <a:lnTo>
                          <a:pt x="72009" y="2967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34" name="Freeform: Shape 9933">
                    <a:extLst>
                      <a:ext uri="{FF2B5EF4-FFF2-40B4-BE49-F238E27FC236}">
                        <a16:creationId xmlns:a16="http://schemas.microsoft.com/office/drawing/2014/main" id="{895049F9-7442-DDE5-B349-3EF825674516}"/>
                      </a:ext>
                    </a:extLst>
                  </p:cNvPr>
                  <p:cNvSpPr/>
                  <p:nvPr/>
                </p:nvSpPr>
                <p:spPr>
                  <a:xfrm>
                    <a:off x="1909620" y="3574929"/>
                    <a:ext cx="139198" cy="46833"/>
                  </a:xfrm>
                  <a:custGeom>
                    <a:avLst/>
                    <a:gdLst>
                      <a:gd name="connsiteX0" fmla="*/ 154857 w 154857"/>
                      <a:gd name="connsiteY0" fmla="*/ 52102 h 52101"/>
                      <a:gd name="connsiteX1" fmla="*/ 68171 w 154857"/>
                      <a:gd name="connsiteY1" fmla="*/ 52102 h 52101"/>
                      <a:gd name="connsiteX2" fmla="*/ 0 w 154857"/>
                      <a:gd name="connsiteY2" fmla="*/ 27203 h 52101"/>
                      <a:gd name="connsiteX3" fmla="*/ 36195 w 154857"/>
                      <a:gd name="connsiteY3" fmla="*/ 6296 h 52101"/>
                      <a:gd name="connsiteX4" fmla="*/ 44882 w 154857"/>
                      <a:gd name="connsiteY4" fmla="*/ 11297 h 52101"/>
                      <a:gd name="connsiteX5" fmla="*/ 64551 w 154857"/>
                      <a:gd name="connsiteY5" fmla="*/ 0 h 5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4857" h="52101">
                        <a:moveTo>
                          <a:pt x="154857" y="52102"/>
                        </a:moveTo>
                        <a:lnTo>
                          <a:pt x="68171" y="52102"/>
                        </a:lnTo>
                        <a:lnTo>
                          <a:pt x="0" y="27203"/>
                        </a:lnTo>
                        <a:lnTo>
                          <a:pt x="36195" y="6296"/>
                        </a:lnTo>
                        <a:lnTo>
                          <a:pt x="44882" y="11297"/>
                        </a:lnTo>
                        <a:lnTo>
                          <a:pt x="64551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9935" name="Graphic 7674">
                    <a:extLst>
                      <a:ext uri="{FF2B5EF4-FFF2-40B4-BE49-F238E27FC236}">
                        <a16:creationId xmlns:a16="http://schemas.microsoft.com/office/drawing/2014/main" id="{074CC06C-61E6-9004-95D7-05A1C781FBE8}"/>
                      </a:ext>
                    </a:extLst>
                  </p:cNvPr>
                  <p:cNvGrpSpPr/>
                  <p:nvPr/>
                </p:nvGrpSpPr>
                <p:grpSpPr>
                  <a:xfrm>
                    <a:off x="1967541" y="3490680"/>
                    <a:ext cx="13930" cy="94009"/>
                    <a:chOff x="16832875" y="2059171"/>
                    <a:chExt cx="15497" cy="104584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9975" name="Freeform: Shape 9974">
                      <a:extLst>
                        <a:ext uri="{FF2B5EF4-FFF2-40B4-BE49-F238E27FC236}">
                          <a16:creationId xmlns:a16="http://schemas.microsoft.com/office/drawing/2014/main" id="{1C029FF8-C619-24DE-84E6-2D402872F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55154"/>
                      <a:ext cx="12601" cy="7277"/>
                    </a:xfrm>
                    <a:custGeom>
                      <a:avLst/>
                      <a:gdLst>
                        <a:gd name="connsiteX0" fmla="*/ 12602 w 12601"/>
                        <a:gd name="connsiteY0" fmla="*/ 3610 h 7277"/>
                        <a:gd name="connsiteX1" fmla="*/ 6344 w 12601"/>
                        <a:gd name="connsiteY1" fmla="*/ 0 h 7277"/>
                        <a:gd name="connsiteX2" fmla="*/ 0 w 12601"/>
                        <a:gd name="connsiteY2" fmla="*/ 3667 h 7277"/>
                        <a:gd name="connsiteX3" fmla="*/ 6258 w 12601"/>
                        <a:gd name="connsiteY3" fmla="*/ 7277 h 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01" h="7277">
                          <a:moveTo>
                            <a:pt x="12602" y="3610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6258" y="727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6" name="Freeform: Shape 9975">
                      <a:extLst>
                        <a:ext uri="{FF2B5EF4-FFF2-40B4-BE49-F238E27FC236}">
                          <a16:creationId xmlns:a16="http://schemas.microsoft.com/office/drawing/2014/main" id="{FFBF9593-0231-F7DD-0593-299D2F189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138981"/>
                      <a:ext cx="5124" cy="22793"/>
                    </a:xfrm>
                    <a:custGeom>
                      <a:avLst/>
                      <a:gdLst>
                        <a:gd name="connsiteX0" fmla="*/ 5124 w 5124"/>
                        <a:gd name="connsiteY0" fmla="*/ 22793 h 22793"/>
                        <a:gd name="connsiteX1" fmla="*/ 0 w 5124"/>
                        <a:gd name="connsiteY1" fmla="*/ 19841 h 22793"/>
                        <a:gd name="connsiteX2" fmla="*/ 0 w 5124"/>
                        <a:gd name="connsiteY2" fmla="*/ 0 h 22793"/>
                        <a:gd name="connsiteX3" fmla="*/ 5124 w 5124"/>
                        <a:gd name="connsiteY3" fmla="*/ 2962 h 2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24" h="22793">
                          <a:moveTo>
                            <a:pt x="5124" y="22793"/>
                          </a:moveTo>
                          <a:lnTo>
                            <a:pt x="0" y="19841"/>
                          </a:lnTo>
                          <a:lnTo>
                            <a:pt x="0" y="0"/>
                          </a:lnTo>
                          <a:lnTo>
                            <a:pt x="5124" y="296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7" name="Freeform: Shape 9976">
                      <a:extLst>
                        <a:ext uri="{FF2B5EF4-FFF2-40B4-BE49-F238E27FC236}">
                          <a16:creationId xmlns:a16="http://schemas.microsoft.com/office/drawing/2014/main" id="{BB03E035-FA4D-9141-FDFF-DCDABF481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138933"/>
                      <a:ext cx="5210" cy="22840"/>
                    </a:xfrm>
                    <a:custGeom>
                      <a:avLst/>
                      <a:gdLst>
                        <a:gd name="connsiteX0" fmla="*/ 0 w 5210"/>
                        <a:gd name="connsiteY0" fmla="*/ 22841 h 22840"/>
                        <a:gd name="connsiteX1" fmla="*/ 0 w 5210"/>
                        <a:gd name="connsiteY1" fmla="*/ 3010 h 22840"/>
                        <a:gd name="connsiteX2" fmla="*/ 5210 w 5210"/>
                        <a:gd name="connsiteY2" fmla="*/ 0 h 22840"/>
                        <a:gd name="connsiteX3" fmla="*/ 5210 w 5210"/>
                        <a:gd name="connsiteY3" fmla="*/ 19831 h 22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10" h="22840">
                          <a:moveTo>
                            <a:pt x="0" y="22841"/>
                          </a:moveTo>
                          <a:lnTo>
                            <a:pt x="0" y="3010"/>
                          </a:lnTo>
                          <a:lnTo>
                            <a:pt x="5210" y="0"/>
                          </a:lnTo>
                          <a:lnTo>
                            <a:pt x="5210" y="198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8" name="Freeform: Shape 9977">
                      <a:extLst>
                        <a:ext uri="{FF2B5EF4-FFF2-40B4-BE49-F238E27FC236}">
                          <a16:creationId xmlns:a16="http://schemas.microsoft.com/office/drawing/2014/main" id="{3571A9AF-6B9B-AC40-D1FE-A04C1A755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58821"/>
                      <a:ext cx="6257" cy="4933"/>
                    </a:xfrm>
                    <a:custGeom>
                      <a:avLst/>
                      <a:gdLst>
                        <a:gd name="connsiteX0" fmla="*/ 6258 w 6257"/>
                        <a:gd name="connsiteY0" fmla="*/ 3610 h 4933"/>
                        <a:gd name="connsiteX1" fmla="*/ 0 w 6257"/>
                        <a:gd name="connsiteY1" fmla="*/ 0 h 4933"/>
                        <a:gd name="connsiteX2" fmla="*/ 0 w 6257"/>
                        <a:gd name="connsiteY2" fmla="*/ 1314 h 4933"/>
                        <a:gd name="connsiteX3" fmla="*/ 6258 w 6257"/>
                        <a:gd name="connsiteY3" fmla="*/ 4934 h 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7" h="4933">
                          <a:moveTo>
                            <a:pt x="6258" y="3610"/>
                          </a:moveTo>
                          <a:lnTo>
                            <a:pt x="0" y="0"/>
                          </a:lnTo>
                          <a:lnTo>
                            <a:pt x="0" y="1314"/>
                          </a:lnTo>
                          <a:lnTo>
                            <a:pt x="6258" y="493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9" name="Freeform: Shape 9978">
                      <a:extLst>
                        <a:ext uri="{FF2B5EF4-FFF2-40B4-BE49-F238E27FC236}">
                          <a16:creationId xmlns:a16="http://schemas.microsoft.com/office/drawing/2014/main" id="{40149F85-4799-D31F-CB21-BF304D736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158764"/>
                      <a:ext cx="6343" cy="4991"/>
                    </a:xfrm>
                    <a:custGeom>
                      <a:avLst/>
                      <a:gdLst>
                        <a:gd name="connsiteX0" fmla="*/ 6344 w 6343"/>
                        <a:gd name="connsiteY0" fmla="*/ 1324 h 4991"/>
                        <a:gd name="connsiteX1" fmla="*/ 6344 w 6343"/>
                        <a:gd name="connsiteY1" fmla="*/ 0 h 4991"/>
                        <a:gd name="connsiteX2" fmla="*/ 0 w 6343"/>
                        <a:gd name="connsiteY2" fmla="*/ 3667 h 4991"/>
                        <a:gd name="connsiteX3" fmla="*/ 0 w 6343"/>
                        <a:gd name="connsiteY3" fmla="*/ 4991 h 4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43" h="4991">
                          <a:moveTo>
                            <a:pt x="6344" y="1324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0" y="499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0" name="Freeform: Shape 9979">
                      <a:extLst>
                        <a:ext uri="{FF2B5EF4-FFF2-40B4-BE49-F238E27FC236}">
                          <a16:creationId xmlns:a16="http://schemas.microsoft.com/office/drawing/2014/main" id="{8680B693-4F75-4B89-C6DE-625A43A1A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35313"/>
                      <a:ext cx="12601" cy="7286"/>
                    </a:xfrm>
                    <a:custGeom>
                      <a:avLst/>
                      <a:gdLst>
                        <a:gd name="connsiteX0" fmla="*/ 12602 w 12601"/>
                        <a:gd name="connsiteY0" fmla="*/ 3620 h 7286"/>
                        <a:gd name="connsiteX1" fmla="*/ 6344 w 12601"/>
                        <a:gd name="connsiteY1" fmla="*/ 0 h 7286"/>
                        <a:gd name="connsiteX2" fmla="*/ 0 w 12601"/>
                        <a:gd name="connsiteY2" fmla="*/ 3667 h 7286"/>
                        <a:gd name="connsiteX3" fmla="*/ 6258 w 12601"/>
                        <a:gd name="connsiteY3" fmla="*/ 7287 h 7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01" h="7286">
                          <a:moveTo>
                            <a:pt x="12602" y="3620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6258" y="72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1" name="Freeform: Shape 9980">
                      <a:extLst>
                        <a:ext uri="{FF2B5EF4-FFF2-40B4-BE49-F238E27FC236}">
                          <a16:creationId xmlns:a16="http://schemas.microsoft.com/office/drawing/2014/main" id="{C8C2D6D9-8431-EC9A-48F1-8CF1C6DB3B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119150"/>
                      <a:ext cx="5124" cy="22793"/>
                    </a:xfrm>
                    <a:custGeom>
                      <a:avLst/>
                      <a:gdLst>
                        <a:gd name="connsiteX0" fmla="*/ 5124 w 5124"/>
                        <a:gd name="connsiteY0" fmla="*/ 22793 h 22793"/>
                        <a:gd name="connsiteX1" fmla="*/ 0 w 5124"/>
                        <a:gd name="connsiteY1" fmla="*/ 19831 h 22793"/>
                        <a:gd name="connsiteX2" fmla="*/ 0 w 5124"/>
                        <a:gd name="connsiteY2" fmla="*/ 0 h 22793"/>
                        <a:gd name="connsiteX3" fmla="*/ 5124 w 5124"/>
                        <a:gd name="connsiteY3" fmla="*/ 2953 h 2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24" h="22793">
                          <a:moveTo>
                            <a:pt x="5124" y="22793"/>
                          </a:moveTo>
                          <a:lnTo>
                            <a:pt x="0" y="19831"/>
                          </a:lnTo>
                          <a:lnTo>
                            <a:pt x="0" y="0"/>
                          </a:lnTo>
                          <a:lnTo>
                            <a:pt x="5124" y="295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2" name="Freeform: Shape 9981">
                      <a:extLst>
                        <a:ext uri="{FF2B5EF4-FFF2-40B4-BE49-F238E27FC236}">
                          <a16:creationId xmlns:a16="http://schemas.microsoft.com/office/drawing/2014/main" id="{B5F70189-AFDA-4063-8471-D74196429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119092"/>
                      <a:ext cx="5210" cy="22850"/>
                    </a:xfrm>
                    <a:custGeom>
                      <a:avLst/>
                      <a:gdLst>
                        <a:gd name="connsiteX0" fmla="*/ 0 w 5210"/>
                        <a:gd name="connsiteY0" fmla="*/ 22850 h 22850"/>
                        <a:gd name="connsiteX1" fmla="*/ 0 w 5210"/>
                        <a:gd name="connsiteY1" fmla="*/ 3010 h 22850"/>
                        <a:gd name="connsiteX2" fmla="*/ 5210 w 5210"/>
                        <a:gd name="connsiteY2" fmla="*/ 0 h 22850"/>
                        <a:gd name="connsiteX3" fmla="*/ 5210 w 5210"/>
                        <a:gd name="connsiteY3" fmla="*/ 19841 h 22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10" h="22850">
                          <a:moveTo>
                            <a:pt x="0" y="22850"/>
                          </a:moveTo>
                          <a:lnTo>
                            <a:pt x="0" y="3010"/>
                          </a:lnTo>
                          <a:lnTo>
                            <a:pt x="5210" y="0"/>
                          </a:lnTo>
                          <a:lnTo>
                            <a:pt x="5210" y="1984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3" name="Freeform: Shape 9982">
                      <a:extLst>
                        <a:ext uri="{FF2B5EF4-FFF2-40B4-BE49-F238E27FC236}">
                          <a16:creationId xmlns:a16="http://schemas.microsoft.com/office/drawing/2014/main" id="{D520BE93-84AA-FDDF-DCBF-567836E25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38981"/>
                      <a:ext cx="6257" cy="4933"/>
                    </a:xfrm>
                    <a:custGeom>
                      <a:avLst/>
                      <a:gdLst>
                        <a:gd name="connsiteX0" fmla="*/ 6258 w 6257"/>
                        <a:gd name="connsiteY0" fmla="*/ 3619 h 4933"/>
                        <a:gd name="connsiteX1" fmla="*/ 0 w 6257"/>
                        <a:gd name="connsiteY1" fmla="*/ 0 h 4933"/>
                        <a:gd name="connsiteX2" fmla="*/ 0 w 6257"/>
                        <a:gd name="connsiteY2" fmla="*/ 1324 h 4933"/>
                        <a:gd name="connsiteX3" fmla="*/ 6258 w 6257"/>
                        <a:gd name="connsiteY3" fmla="*/ 4934 h 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7" h="4933">
                          <a:moveTo>
                            <a:pt x="6258" y="3619"/>
                          </a:moveTo>
                          <a:lnTo>
                            <a:pt x="0" y="0"/>
                          </a:lnTo>
                          <a:lnTo>
                            <a:pt x="0" y="1324"/>
                          </a:lnTo>
                          <a:lnTo>
                            <a:pt x="6258" y="493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4" name="Freeform: Shape 9983">
                      <a:extLst>
                        <a:ext uri="{FF2B5EF4-FFF2-40B4-BE49-F238E27FC236}">
                          <a16:creationId xmlns:a16="http://schemas.microsoft.com/office/drawing/2014/main" id="{EFFF1E27-DB60-A774-416B-B51FC2001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138933"/>
                      <a:ext cx="6343" cy="4981"/>
                    </a:xfrm>
                    <a:custGeom>
                      <a:avLst/>
                      <a:gdLst>
                        <a:gd name="connsiteX0" fmla="*/ 6344 w 6343"/>
                        <a:gd name="connsiteY0" fmla="*/ 1314 h 4981"/>
                        <a:gd name="connsiteX1" fmla="*/ 6344 w 6343"/>
                        <a:gd name="connsiteY1" fmla="*/ 0 h 4981"/>
                        <a:gd name="connsiteX2" fmla="*/ 0 w 6343"/>
                        <a:gd name="connsiteY2" fmla="*/ 3667 h 4981"/>
                        <a:gd name="connsiteX3" fmla="*/ 0 w 6343"/>
                        <a:gd name="connsiteY3" fmla="*/ 4982 h 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43" h="4981">
                          <a:moveTo>
                            <a:pt x="6344" y="1314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0" y="498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5" name="Freeform: Shape 9984">
                      <a:extLst>
                        <a:ext uri="{FF2B5EF4-FFF2-40B4-BE49-F238E27FC236}">
                          <a16:creationId xmlns:a16="http://schemas.microsoft.com/office/drawing/2014/main" id="{028F8444-7D07-1C3A-4C97-7F19506D2A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15482"/>
                      <a:ext cx="12601" cy="7277"/>
                    </a:xfrm>
                    <a:custGeom>
                      <a:avLst/>
                      <a:gdLst>
                        <a:gd name="connsiteX0" fmla="*/ 12602 w 12601"/>
                        <a:gd name="connsiteY0" fmla="*/ 3610 h 7277"/>
                        <a:gd name="connsiteX1" fmla="*/ 6344 w 12601"/>
                        <a:gd name="connsiteY1" fmla="*/ 0 h 7277"/>
                        <a:gd name="connsiteX2" fmla="*/ 0 w 12601"/>
                        <a:gd name="connsiteY2" fmla="*/ 3667 h 7277"/>
                        <a:gd name="connsiteX3" fmla="*/ 6258 w 12601"/>
                        <a:gd name="connsiteY3" fmla="*/ 7277 h 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01" h="7277">
                          <a:moveTo>
                            <a:pt x="12602" y="3610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6258" y="727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6" name="Freeform: Shape 9985">
                      <a:extLst>
                        <a:ext uri="{FF2B5EF4-FFF2-40B4-BE49-F238E27FC236}">
                          <a16:creationId xmlns:a16="http://schemas.microsoft.com/office/drawing/2014/main" id="{38E68F1B-A368-1B7E-5E82-F544D4EEB4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099309"/>
                      <a:ext cx="5124" cy="22793"/>
                    </a:xfrm>
                    <a:custGeom>
                      <a:avLst/>
                      <a:gdLst>
                        <a:gd name="connsiteX0" fmla="*/ 5124 w 5124"/>
                        <a:gd name="connsiteY0" fmla="*/ 22793 h 22793"/>
                        <a:gd name="connsiteX1" fmla="*/ 0 w 5124"/>
                        <a:gd name="connsiteY1" fmla="*/ 19841 h 22793"/>
                        <a:gd name="connsiteX2" fmla="*/ 0 w 5124"/>
                        <a:gd name="connsiteY2" fmla="*/ 0 h 22793"/>
                        <a:gd name="connsiteX3" fmla="*/ 5124 w 5124"/>
                        <a:gd name="connsiteY3" fmla="*/ 2962 h 2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24" h="22793">
                          <a:moveTo>
                            <a:pt x="5124" y="22793"/>
                          </a:moveTo>
                          <a:lnTo>
                            <a:pt x="0" y="19841"/>
                          </a:lnTo>
                          <a:lnTo>
                            <a:pt x="0" y="0"/>
                          </a:lnTo>
                          <a:lnTo>
                            <a:pt x="5124" y="296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7" name="Freeform: Shape 9986">
                      <a:extLst>
                        <a:ext uri="{FF2B5EF4-FFF2-40B4-BE49-F238E27FC236}">
                          <a16:creationId xmlns:a16="http://schemas.microsoft.com/office/drawing/2014/main" id="{DDFF2697-BBDE-E956-5E7F-0D572DDF6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099261"/>
                      <a:ext cx="5210" cy="22840"/>
                    </a:xfrm>
                    <a:custGeom>
                      <a:avLst/>
                      <a:gdLst>
                        <a:gd name="connsiteX0" fmla="*/ 0 w 5210"/>
                        <a:gd name="connsiteY0" fmla="*/ 22841 h 22840"/>
                        <a:gd name="connsiteX1" fmla="*/ 0 w 5210"/>
                        <a:gd name="connsiteY1" fmla="*/ 3010 h 22840"/>
                        <a:gd name="connsiteX2" fmla="*/ 5210 w 5210"/>
                        <a:gd name="connsiteY2" fmla="*/ 0 h 22840"/>
                        <a:gd name="connsiteX3" fmla="*/ 5210 w 5210"/>
                        <a:gd name="connsiteY3" fmla="*/ 19831 h 22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10" h="22840">
                          <a:moveTo>
                            <a:pt x="0" y="22841"/>
                          </a:moveTo>
                          <a:lnTo>
                            <a:pt x="0" y="3010"/>
                          </a:lnTo>
                          <a:lnTo>
                            <a:pt x="5210" y="0"/>
                          </a:lnTo>
                          <a:lnTo>
                            <a:pt x="5210" y="198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8" name="Freeform: Shape 9987">
                      <a:extLst>
                        <a:ext uri="{FF2B5EF4-FFF2-40B4-BE49-F238E27FC236}">
                          <a16:creationId xmlns:a16="http://schemas.microsoft.com/office/drawing/2014/main" id="{2C9B801B-5327-C89E-8E4B-1D079EE0C2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119150"/>
                      <a:ext cx="6257" cy="4933"/>
                    </a:xfrm>
                    <a:custGeom>
                      <a:avLst/>
                      <a:gdLst>
                        <a:gd name="connsiteX0" fmla="*/ 6258 w 6257"/>
                        <a:gd name="connsiteY0" fmla="*/ 3610 h 4933"/>
                        <a:gd name="connsiteX1" fmla="*/ 0 w 6257"/>
                        <a:gd name="connsiteY1" fmla="*/ 0 h 4933"/>
                        <a:gd name="connsiteX2" fmla="*/ 0 w 6257"/>
                        <a:gd name="connsiteY2" fmla="*/ 1324 h 4933"/>
                        <a:gd name="connsiteX3" fmla="*/ 6258 w 6257"/>
                        <a:gd name="connsiteY3" fmla="*/ 4934 h 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7" h="4933">
                          <a:moveTo>
                            <a:pt x="6258" y="3610"/>
                          </a:moveTo>
                          <a:lnTo>
                            <a:pt x="0" y="0"/>
                          </a:lnTo>
                          <a:lnTo>
                            <a:pt x="0" y="1324"/>
                          </a:lnTo>
                          <a:lnTo>
                            <a:pt x="6258" y="493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9" name="Freeform: Shape 9988">
                      <a:extLst>
                        <a:ext uri="{FF2B5EF4-FFF2-40B4-BE49-F238E27FC236}">
                          <a16:creationId xmlns:a16="http://schemas.microsoft.com/office/drawing/2014/main" id="{A3292BF1-5264-E714-3E01-630830D8A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119092"/>
                      <a:ext cx="6343" cy="4991"/>
                    </a:xfrm>
                    <a:custGeom>
                      <a:avLst/>
                      <a:gdLst>
                        <a:gd name="connsiteX0" fmla="*/ 6344 w 6343"/>
                        <a:gd name="connsiteY0" fmla="*/ 1324 h 4991"/>
                        <a:gd name="connsiteX1" fmla="*/ 6344 w 6343"/>
                        <a:gd name="connsiteY1" fmla="*/ 0 h 4991"/>
                        <a:gd name="connsiteX2" fmla="*/ 0 w 6343"/>
                        <a:gd name="connsiteY2" fmla="*/ 3667 h 4991"/>
                        <a:gd name="connsiteX3" fmla="*/ 0 w 6343"/>
                        <a:gd name="connsiteY3" fmla="*/ 4991 h 4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43" h="4991">
                          <a:moveTo>
                            <a:pt x="6344" y="1324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0" y="499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0" name="Freeform: Shape 9989">
                      <a:extLst>
                        <a:ext uri="{FF2B5EF4-FFF2-40B4-BE49-F238E27FC236}">
                          <a16:creationId xmlns:a16="http://schemas.microsoft.com/office/drawing/2014/main" id="{16B7BC49-842A-0757-4819-702F9D50C6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095642"/>
                      <a:ext cx="12601" cy="7286"/>
                    </a:xfrm>
                    <a:custGeom>
                      <a:avLst/>
                      <a:gdLst>
                        <a:gd name="connsiteX0" fmla="*/ 12602 w 12601"/>
                        <a:gd name="connsiteY0" fmla="*/ 3620 h 7286"/>
                        <a:gd name="connsiteX1" fmla="*/ 6344 w 12601"/>
                        <a:gd name="connsiteY1" fmla="*/ 0 h 7286"/>
                        <a:gd name="connsiteX2" fmla="*/ 0 w 12601"/>
                        <a:gd name="connsiteY2" fmla="*/ 3667 h 7286"/>
                        <a:gd name="connsiteX3" fmla="*/ 6258 w 12601"/>
                        <a:gd name="connsiteY3" fmla="*/ 7287 h 7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01" h="7286">
                          <a:moveTo>
                            <a:pt x="12602" y="3620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6258" y="72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1" name="Freeform: Shape 9990">
                      <a:extLst>
                        <a:ext uri="{FF2B5EF4-FFF2-40B4-BE49-F238E27FC236}">
                          <a16:creationId xmlns:a16="http://schemas.microsoft.com/office/drawing/2014/main" id="{0C0037DA-8A1A-03A2-1D9E-02E2840FE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079478"/>
                      <a:ext cx="5124" cy="22793"/>
                    </a:xfrm>
                    <a:custGeom>
                      <a:avLst/>
                      <a:gdLst>
                        <a:gd name="connsiteX0" fmla="*/ 5124 w 5124"/>
                        <a:gd name="connsiteY0" fmla="*/ 22793 h 22793"/>
                        <a:gd name="connsiteX1" fmla="*/ 0 w 5124"/>
                        <a:gd name="connsiteY1" fmla="*/ 19831 h 22793"/>
                        <a:gd name="connsiteX2" fmla="*/ 0 w 5124"/>
                        <a:gd name="connsiteY2" fmla="*/ 0 h 22793"/>
                        <a:gd name="connsiteX3" fmla="*/ 5124 w 5124"/>
                        <a:gd name="connsiteY3" fmla="*/ 2953 h 22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24" h="22793">
                          <a:moveTo>
                            <a:pt x="5124" y="22793"/>
                          </a:moveTo>
                          <a:lnTo>
                            <a:pt x="0" y="19831"/>
                          </a:lnTo>
                          <a:lnTo>
                            <a:pt x="0" y="0"/>
                          </a:lnTo>
                          <a:lnTo>
                            <a:pt x="5124" y="295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2" name="Freeform: Shape 9991">
                      <a:extLst>
                        <a:ext uri="{FF2B5EF4-FFF2-40B4-BE49-F238E27FC236}">
                          <a16:creationId xmlns:a16="http://schemas.microsoft.com/office/drawing/2014/main" id="{09A2C780-12A6-BAC0-DC14-5766027060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079430"/>
                      <a:ext cx="5210" cy="22840"/>
                    </a:xfrm>
                    <a:custGeom>
                      <a:avLst/>
                      <a:gdLst>
                        <a:gd name="connsiteX0" fmla="*/ 0 w 5210"/>
                        <a:gd name="connsiteY0" fmla="*/ 22841 h 22840"/>
                        <a:gd name="connsiteX1" fmla="*/ 0 w 5210"/>
                        <a:gd name="connsiteY1" fmla="*/ 3000 h 22840"/>
                        <a:gd name="connsiteX2" fmla="*/ 5210 w 5210"/>
                        <a:gd name="connsiteY2" fmla="*/ 0 h 22840"/>
                        <a:gd name="connsiteX3" fmla="*/ 5210 w 5210"/>
                        <a:gd name="connsiteY3" fmla="*/ 19831 h 22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10" h="22840">
                          <a:moveTo>
                            <a:pt x="0" y="22841"/>
                          </a:moveTo>
                          <a:lnTo>
                            <a:pt x="0" y="3000"/>
                          </a:lnTo>
                          <a:lnTo>
                            <a:pt x="5210" y="0"/>
                          </a:lnTo>
                          <a:lnTo>
                            <a:pt x="5210" y="198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3" name="Freeform: Shape 9992">
                      <a:extLst>
                        <a:ext uri="{FF2B5EF4-FFF2-40B4-BE49-F238E27FC236}">
                          <a16:creationId xmlns:a16="http://schemas.microsoft.com/office/drawing/2014/main" id="{569E8D33-C55A-77C0-272C-75E803C90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075811"/>
                      <a:ext cx="12601" cy="7277"/>
                    </a:xfrm>
                    <a:custGeom>
                      <a:avLst/>
                      <a:gdLst>
                        <a:gd name="connsiteX0" fmla="*/ 12602 w 12601"/>
                        <a:gd name="connsiteY0" fmla="*/ 3620 h 7277"/>
                        <a:gd name="connsiteX1" fmla="*/ 6344 w 12601"/>
                        <a:gd name="connsiteY1" fmla="*/ 0 h 7277"/>
                        <a:gd name="connsiteX2" fmla="*/ 0 w 12601"/>
                        <a:gd name="connsiteY2" fmla="*/ 3667 h 7277"/>
                        <a:gd name="connsiteX3" fmla="*/ 6258 w 12601"/>
                        <a:gd name="connsiteY3" fmla="*/ 7277 h 7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01" h="7277">
                          <a:moveTo>
                            <a:pt x="12602" y="3620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6258" y="727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4" name="Freeform: Shape 9993">
                      <a:extLst>
                        <a:ext uri="{FF2B5EF4-FFF2-40B4-BE49-F238E27FC236}">
                          <a16:creationId xmlns:a16="http://schemas.microsoft.com/office/drawing/2014/main" id="{2B5664D3-31A6-8911-F4F7-7F19CF8A0B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099309"/>
                      <a:ext cx="6257" cy="4943"/>
                    </a:xfrm>
                    <a:custGeom>
                      <a:avLst/>
                      <a:gdLst>
                        <a:gd name="connsiteX0" fmla="*/ 6258 w 6257"/>
                        <a:gd name="connsiteY0" fmla="*/ 3619 h 4943"/>
                        <a:gd name="connsiteX1" fmla="*/ 0 w 6257"/>
                        <a:gd name="connsiteY1" fmla="*/ 0 h 4943"/>
                        <a:gd name="connsiteX2" fmla="*/ 0 w 6257"/>
                        <a:gd name="connsiteY2" fmla="*/ 1324 h 4943"/>
                        <a:gd name="connsiteX3" fmla="*/ 6258 w 6257"/>
                        <a:gd name="connsiteY3" fmla="*/ 4943 h 4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7" h="4943">
                          <a:moveTo>
                            <a:pt x="6258" y="3619"/>
                          </a:moveTo>
                          <a:lnTo>
                            <a:pt x="0" y="0"/>
                          </a:lnTo>
                          <a:lnTo>
                            <a:pt x="0" y="1324"/>
                          </a:lnTo>
                          <a:lnTo>
                            <a:pt x="6258" y="494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5" name="Freeform: Shape 9994">
                      <a:extLst>
                        <a:ext uri="{FF2B5EF4-FFF2-40B4-BE49-F238E27FC236}">
                          <a16:creationId xmlns:a16="http://schemas.microsoft.com/office/drawing/2014/main" id="{4250E99B-E529-F1C3-136C-879EE66DB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2875" y="2079478"/>
                      <a:ext cx="6257" cy="4933"/>
                    </a:xfrm>
                    <a:custGeom>
                      <a:avLst/>
                      <a:gdLst>
                        <a:gd name="connsiteX0" fmla="*/ 6258 w 6257"/>
                        <a:gd name="connsiteY0" fmla="*/ 3610 h 4933"/>
                        <a:gd name="connsiteX1" fmla="*/ 0 w 6257"/>
                        <a:gd name="connsiteY1" fmla="*/ 0 h 4933"/>
                        <a:gd name="connsiteX2" fmla="*/ 0 w 6257"/>
                        <a:gd name="connsiteY2" fmla="*/ 1324 h 4933"/>
                        <a:gd name="connsiteX3" fmla="*/ 6258 w 6257"/>
                        <a:gd name="connsiteY3" fmla="*/ 4934 h 4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7" h="4933">
                          <a:moveTo>
                            <a:pt x="6258" y="3610"/>
                          </a:moveTo>
                          <a:lnTo>
                            <a:pt x="0" y="0"/>
                          </a:lnTo>
                          <a:lnTo>
                            <a:pt x="0" y="1324"/>
                          </a:lnTo>
                          <a:lnTo>
                            <a:pt x="6258" y="493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6" name="Freeform: Shape 9995">
                      <a:extLst>
                        <a:ext uri="{FF2B5EF4-FFF2-40B4-BE49-F238E27FC236}">
                          <a16:creationId xmlns:a16="http://schemas.microsoft.com/office/drawing/2014/main" id="{35808092-4258-9540-4A30-E6C8ED9B0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079430"/>
                      <a:ext cx="6343" cy="4981"/>
                    </a:xfrm>
                    <a:custGeom>
                      <a:avLst/>
                      <a:gdLst>
                        <a:gd name="connsiteX0" fmla="*/ 6344 w 6343"/>
                        <a:gd name="connsiteY0" fmla="*/ 1314 h 4981"/>
                        <a:gd name="connsiteX1" fmla="*/ 6344 w 6343"/>
                        <a:gd name="connsiteY1" fmla="*/ 0 h 4981"/>
                        <a:gd name="connsiteX2" fmla="*/ 0 w 6343"/>
                        <a:gd name="connsiteY2" fmla="*/ 3658 h 4981"/>
                        <a:gd name="connsiteX3" fmla="*/ 0 w 6343"/>
                        <a:gd name="connsiteY3" fmla="*/ 4982 h 4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43" h="4981">
                          <a:moveTo>
                            <a:pt x="6344" y="1314"/>
                          </a:moveTo>
                          <a:lnTo>
                            <a:pt x="6344" y="0"/>
                          </a:lnTo>
                          <a:lnTo>
                            <a:pt x="0" y="3658"/>
                          </a:lnTo>
                          <a:lnTo>
                            <a:pt x="0" y="498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7" name="Freeform: Shape 9996">
                      <a:extLst>
                        <a:ext uri="{FF2B5EF4-FFF2-40B4-BE49-F238E27FC236}">
                          <a16:creationId xmlns:a16="http://schemas.microsoft.com/office/drawing/2014/main" id="{13AC893C-1AF7-920A-5847-080B572DD0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099261"/>
                      <a:ext cx="6343" cy="4991"/>
                    </a:xfrm>
                    <a:custGeom>
                      <a:avLst/>
                      <a:gdLst>
                        <a:gd name="connsiteX0" fmla="*/ 6344 w 6343"/>
                        <a:gd name="connsiteY0" fmla="*/ 1324 h 4991"/>
                        <a:gd name="connsiteX1" fmla="*/ 6344 w 6343"/>
                        <a:gd name="connsiteY1" fmla="*/ 0 h 4991"/>
                        <a:gd name="connsiteX2" fmla="*/ 0 w 6343"/>
                        <a:gd name="connsiteY2" fmla="*/ 3667 h 4991"/>
                        <a:gd name="connsiteX3" fmla="*/ 0 w 6343"/>
                        <a:gd name="connsiteY3" fmla="*/ 4991 h 4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43" h="4991">
                          <a:moveTo>
                            <a:pt x="6344" y="1324"/>
                          </a:moveTo>
                          <a:lnTo>
                            <a:pt x="6344" y="0"/>
                          </a:lnTo>
                          <a:lnTo>
                            <a:pt x="0" y="3667"/>
                          </a:lnTo>
                          <a:lnTo>
                            <a:pt x="0" y="499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8" name="Freeform: Shape 9997">
                      <a:extLst>
                        <a:ext uri="{FF2B5EF4-FFF2-40B4-BE49-F238E27FC236}">
                          <a16:creationId xmlns:a16="http://schemas.microsoft.com/office/drawing/2014/main" id="{26CECB25-F3C3-EAB2-471E-406DAFFB8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076468"/>
                      <a:ext cx="10334" cy="5962"/>
                    </a:xfrm>
                    <a:custGeom>
                      <a:avLst/>
                      <a:gdLst>
                        <a:gd name="connsiteX0" fmla="*/ 5124 w 10334"/>
                        <a:gd name="connsiteY0" fmla="*/ 5963 h 5962"/>
                        <a:gd name="connsiteX1" fmla="*/ 0 w 10334"/>
                        <a:gd name="connsiteY1" fmla="*/ 3010 h 5962"/>
                        <a:gd name="connsiteX2" fmla="*/ 5210 w 10334"/>
                        <a:gd name="connsiteY2" fmla="*/ 0 h 5962"/>
                        <a:gd name="connsiteX3" fmla="*/ 10335 w 10334"/>
                        <a:gd name="connsiteY3" fmla="*/ 2962 h 5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334" h="5962">
                          <a:moveTo>
                            <a:pt x="5124" y="5963"/>
                          </a:moveTo>
                          <a:lnTo>
                            <a:pt x="0" y="3010"/>
                          </a:lnTo>
                          <a:lnTo>
                            <a:pt x="5210" y="0"/>
                          </a:lnTo>
                          <a:lnTo>
                            <a:pt x="10335" y="2962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99" name="Freeform: Shape 9998">
                      <a:extLst>
                        <a:ext uri="{FF2B5EF4-FFF2-40B4-BE49-F238E27FC236}">
                          <a16:creationId xmlns:a16="http://schemas.microsoft.com/office/drawing/2014/main" id="{E5BBECC3-AFEC-9FB1-BD36-60F1ED10F9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1304" y="2059637"/>
                      <a:ext cx="6258" cy="12153"/>
                    </a:xfrm>
                    <a:custGeom>
                      <a:avLst/>
                      <a:gdLst>
                        <a:gd name="connsiteX0" fmla="*/ 6258 w 6258"/>
                        <a:gd name="connsiteY0" fmla="*/ 3619 h 12153"/>
                        <a:gd name="connsiteX1" fmla="*/ 0 w 6258"/>
                        <a:gd name="connsiteY1" fmla="*/ 0 h 12153"/>
                        <a:gd name="connsiteX2" fmla="*/ 0 w 6258"/>
                        <a:gd name="connsiteY2" fmla="*/ 8544 h 12153"/>
                        <a:gd name="connsiteX3" fmla="*/ 6258 w 6258"/>
                        <a:gd name="connsiteY3" fmla="*/ 12154 h 12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58" h="12153">
                          <a:moveTo>
                            <a:pt x="6258" y="3619"/>
                          </a:moveTo>
                          <a:lnTo>
                            <a:pt x="0" y="0"/>
                          </a:lnTo>
                          <a:lnTo>
                            <a:pt x="0" y="8544"/>
                          </a:lnTo>
                          <a:lnTo>
                            <a:pt x="6258" y="1215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0" name="Freeform: Shape 9999">
                      <a:extLst>
                        <a:ext uri="{FF2B5EF4-FFF2-40B4-BE49-F238E27FC236}">
                          <a16:creationId xmlns:a16="http://schemas.microsoft.com/office/drawing/2014/main" id="{895B9CC1-45BD-6D6D-72C6-3186B58F65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7562" y="2062790"/>
                      <a:ext cx="809" cy="9001"/>
                    </a:xfrm>
                    <a:custGeom>
                      <a:avLst/>
                      <a:gdLst>
                        <a:gd name="connsiteX0" fmla="*/ 810 w 809"/>
                        <a:gd name="connsiteY0" fmla="*/ 0 h 9001"/>
                        <a:gd name="connsiteX1" fmla="*/ 0 w 809"/>
                        <a:gd name="connsiteY1" fmla="*/ 467 h 9001"/>
                        <a:gd name="connsiteX2" fmla="*/ 0 w 809"/>
                        <a:gd name="connsiteY2" fmla="*/ 9001 h 9001"/>
                        <a:gd name="connsiteX3" fmla="*/ 810 w 809"/>
                        <a:gd name="connsiteY3" fmla="*/ 8534 h 9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09" h="9001">
                          <a:moveTo>
                            <a:pt x="810" y="0"/>
                          </a:moveTo>
                          <a:lnTo>
                            <a:pt x="0" y="467"/>
                          </a:lnTo>
                          <a:lnTo>
                            <a:pt x="0" y="9001"/>
                          </a:lnTo>
                          <a:lnTo>
                            <a:pt x="810" y="853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1" name="Freeform: Shape 10000">
                      <a:extLst>
                        <a:ext uri="{FF2B5EF4-FFF2-40B4-BE49-F238E27FC236}">
                          <a16:creationId xmlns:a16="http://schemas.microsoft.com/office/drawing/2014/main" id="{45192D71-A0F9-CB82-1B73-41B167BD2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1304" y="2059171"/>
                      <a:ext cx="7067" cy="4086"/>
                    </a:xfrm>
                    <a:custGeom>
                      <a:avLst/>
                      <a:gdLst>
                        <a:gd name="connsiteX0" fmla="*/ 7068 w 7067"/>
                        <a:gd name="connsiteY0" fmla="*/ 3619 h 4086"/>
                        <a:gd name="connsiteX1" fmla="*/ 810 w 7067"/>
                        <a:gd name="connsiteY1" fmla="*/ 0 h 4086"/>
                        <a:gd name="connsiteX2" fmla="*/ 0 w 7067"/>
                        <a:gd name="connsiteY2" fmla="*/ 467 h 4086"/>
                        <a:gd name="connsiteX3" fmla="*/ 6258 w 7067"/>
                        <a:gd name="connsiteY3" fmla="*/ 4086 h 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067" h="4086">
                          <a:moveTo>
                            <a:pt x="7068" y="3619"/>
                          </a:moveTo>
                          <a:lnTo>
                            <a:pt x="810" y="0"/>
                          </a:lnTo>
                          <a:lnTo>
                            <a:pt x="0" y="467"/>
                          </a:lnTo>
                          <a:lnTo>
                            <a:pt x="6258" y="40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2" name="Freeform: Shape 10001">
                      <a:extLst>
                        <a:ext uri="{FF2B5EF4-FFF2-40B4-BE49-F238E27FC236}">
                          <a16:creationId xmlns:a16="http://schemas.microsoft.com/office/drawing/2014/main" id="{38A3B304-6283-974F-40C1-1EA2E8A59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1876" y="2060628"/>
                      <a:ext cx="5115" cy="10182"/>
                    </a:xfrm>
                    <a:custGeom>
                      <a:avLst/>
                      <a:gdLst>
                        <a:gd name="connsiteX0" fmla="*/ 5115 w 5115"/>
                        <a:gd name="connsiteY0" fmla="*/ 10182 h 10182"/>
                        <a:gd name="connsiteX1" fmla="*/ 0 w 5115"/>
                        <a:gd name="connsiteY1" fmla="*/ 7220 h 10182"/>
                        <a:gd name="connsiteX2" fmla="*/ 0 w 5115"/>
                        <a:gd name="connsiteY2" fmla="*/ 0 h 10182"/>
                        <a:gd name="connsiteX3" fmla="*/ 5115 w 5115"/>
                        <a:gd name="connsiteY3" fmla="*/ 2953 h 10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15" h="10182">
                          <a:moveTo>
                            <a:pt x="5115" y="10182"/>
                          </a:moveTo>
                          <a:lnTo>
                            <a:pt x="0" y="7220"/>
                          </a:lnTo>
                          <a:lnTo>
                            <a:pt x="0" y="0"/>
                          </a:lnTo>
                          <a:lnTo>
                            <a:pt x="5115" y="295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3" name="Freeform: Shape 10002">
                      <a:extLst>
                        <a:ext uri="{FF2B5EF4-FFF2-40B4-BE49-F238E27FC236}">
                          <a16:creationId xmlns:a16="http://schemas.microsoft.com/office/drawing/2014/main" id="{ECF32BB8-7653-88F8-3115-24002B189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4008" y="2060628"/>
                      <a:ext cx="12982" cy="21802"/>
                    </a:xfrm>
                    <a:custGeom>
                      <a:avLst/>
                      <a:gdLst>
                        <a:gd name="connsiteX0" fmla="*/ 12983 w 12982"/>
                        <a:gd name="connsiteY0" fmla="*/ 2953 h 21802"/>
                        <a:gd name="connsiteX1" fmla="*/ 7468 w 12982"/>
                        <a:gd name="connsiteY1" fmla="*/ 10449 h 21802"/>
                        <a:gd name="connsiteX2" fmla="*/ 5124 w 12982"/>
                        <a:gd name="connsiteY2" fmla="*/ 21803 h 21802"/>
                        <a:gd name="connsiteX3" fmla="*/ 0 w 12982"/>
                        <a:gd name="connsiteY3" fmla="*/ 18850 h 21802"/>
                        <a:gd name="connsiteX4" fmla="*/ 0 w 12982"/>
                        <a:gd name="connsiteY4" fmla="*/ 10830 h 21802"/>
                        <a:gd name="connsiteX5" fmla="*/ 5448 w 12982"/>
                        <a:gd name="connsiteY5" fmla="*/ 1400 h 21802"/>
                        <a:gd name="connsiteX6" fmla="*/ 7868 w 12982"/>
                        <a:gd name="connsiteY6" fmla="*/ 0 h 21802"/>
                        <a:gd name="connsiteX7" fmla="*/ 12983 w 12982"/>
                        <a:gd name="connsiteY7" fmla="*/ 2953 h 21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982" h="21802">
                          <a:moveTo>
                            <a:pt x="12983" y="2953"/>
                          </a:moveTo>
                          <a:cubicBezTo>
                            <a:pt x="11344" y="3896"/>
                            <a:pt x="7468" y="8553"/>
                            <a:pt x="7468" y="10449"/>
                          </a:cubicBezTo>
                          <a:lnTo>
                            <a:pt x="5124" y="21803"/>
                          </a:lnTo>
                          <a:lnTo>
                            <a:pt x="0" y="18850"/>
                          </a:lnTo>
                          <a:lnTo>
                            <a:pt x="0" y="10830"/>
                          </a:lnTo>
                          <a:cubicBezTo>
                            <a:pt x="0" y="6934"/>
                            <a:pt x="2076" y="3343"/>
                            <a:pt x="5448" y="1400"/>
                          </a:cubicBezTo>
                          <a:lnTo>
                            <a:pt x="7868" y="0"/>
                          </a:lnTo>
                          <a:lnTo>
                            <a:pt x="12983" y="2953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04" name="Freeform: Shape 10003">
                      <a:extLst>
                        <a:ext uri="{FF2B5EF4-FFF2-40B4-BE49-F238E27FC236}">
                          <a16:creationId xmlns:a16="http://schemas.microsoft.com/office/drawing/2014/main" id="{72355251-0E78-3715-EA3E-13B08760E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39133" y="2063581"/>
                      <a:ext cx="7867" cy="18859"/>
                    </a:xfrm>
                    <a:custGeom>
                      <a:avLst/>
                      <a:gdLst>
                        <a:gd name="connsiteX0" fmla="*/ 7858 w 7867"/>
                        <a:gd name="connsiteY0" fmla="*/ 7230 h 18859"/>
                        <a:gd name="connsiteX1" fmla="*/ 7858 w 7867"/>
                        <a:gd name="connsiteY1" fmla="*/ 7230 h 18859"/>
                        <a:gd name="connsiteX2" fmla="*/ 5210 w 7867"/>
                        <a:gd name="connsiteY2" fmla="*/ 10620 h 18859"/>
                        <a:gd name="connsiteX3" fmla="*/ 5210 w 7867"/>
                        <a:gd name="connsiteY3" fmla="*/ 15850 h 18859"/>
                        <a:gd name="connsiteX4" fmla="*/ 0 w 7867"/>
                        <a:gd name="connsiteY4" fmla="*/ 18859 h 18859"/>
                        <a:gd name="connsiteX5" fmla="*/ 0 w 7867"/>
                        <a:gd name="connsiteY5" fmla="*/ 10839 h 18859"/>
                        <a:gd name="connsiteX6" fmla="*/ 5448 w 7867"/>
                        <a:gd name="connsiteY6" fmla="*/ 1400 h 18859"/>
                        <a:gd name="connsiteX7" fmla="*/ 7868 w 7867"/>
                        <a:gd name="connsiteY7" fmla="*/ 0 h 18859"/>
                        <a:gd name="connsiteX8" fmla="*/ 7868 w 7867"/>
                        <a:gd name="connsiteY8" fmla="*/ 7230 h 18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867" h="18859">
                          <a:moveTo>
                            <a:pt x="7858" y="7230"/>
                          </a:moveTo>
                          <a:lnTo>
                            <a:pt x="7858" y="7230"/>
                          </a:lnTo>
                          <a:cubicBezTo>
                            <a:pt x="6220" y="8172"/>
                            <a:pt x="5210" y="8725"/>
                            <a:pt x="5210" y="10620"/>
                          </a:cubicBezTo>
                          <a:lnTo>
                            <a:pt x="5210" y="15850"/>
                          </a:lnTo>
                          <a:lnTo>
                            <a:pt x="0" y="18859"/>
                          </a:lnTo>
                          <a:lnTo>
                            <a:pt x="0" y="10839"/>
                          </a:lnTo>
                          <a:cubicBezTo>
                            <a:pt x="0" y="6944"/>
                            <a:pt x="2077" y="3353"/>
                            <a:pt x="5448" y="1400"/>
                          </a:cubicBezTo>
                          <a:lnTo>
                            <a:pt x="7868" y="0"/>
                          </a:lnTo>
                          <a:lnTo>
                            <a:pt x="7868" y="72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936" name="Graphic 7674">
                    <a:extLst>
                      <a:ext uri="{FF2B5EF4-FFF2-40B4-BE49-F238E27FC236}">
                        <a16:creationId xmlns:a16="http://schemas.microsoft.com/office/drawing/2014/main" id="{A15195FE-C8B4-4CA6-6656-921E049C76FD}"/>
                      </a:ext>
                    </a:extLst>
                  </p:cNvPr>
                  <p:cNvGrpSpPr/>
                  <p:nvPr/>
                </p:nvGrpSpPr>
                <p:grpSpPr>
                  <a:xfrm>
                    <a:off x="1470892" y="3759574"/>
                    <a:ext cx="28220" cy="101963"/>
                    <a:chOff x="16280357" y="2358313"/>
                    <a:chExt cx="31395" cy="113433"/>
                  </a:xfrm>
                  <a:solidFill>
                    <a:schemeClr val="bg2">
                      <a:lumMod val="85000"/>
                    </a:schemeClr>
                  </a:solidFill>
                </p:grpSpPr>
                <p:sp>
                  <p:nvSpPr>
                    <p:cNvPr id="9937" name="Freeform: Shape 9936">
                      <a:extLst>
                        <a:ext uri="{FF2B5EF4-FFF2-40B4-BE49-F238E27FC236}">
                          <a16:creationId xmlns:a16="http://schemas.microsoft.com/office/drawing/2014/main" id="{64971EFF-6097-FBB1-C915-FC13C8991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80357" y="2365342"/>
                      <a:ext cx="25308" cy="106403"/>
                    </a:xfrm>
                    <a:custGeom>
                      <a:avLst/>
                      <a:gdLst>
                        <a:gd name="connsiteX0" fmla="*/ 19222 w 25308"/>
                        <a:gd name="connsiteY0" fmla="*/ 106404 h 106403"/>
                        <a:gd name="connsiteX1" fmla="*/ 267 w 25308"/>
                        <a:gd name="connsiteY1" fmla="*/ 106404 h 106403"/>
                        <a:gd name="connsiteX2" fmla="*/ 267 w 25308"/>
                        <a:gd name="connsiteY2" fmla="*/ 14402 h 106403"/>
                        <a:gd name="connsiteX3" fmla="*/ 0 w 25308"/>
                        <a:gd name="connsiteY3" fmla="*/ 6525 h 106403"/>
                        <a:gd name="connsiteX4" fmla="*/ 553 w 25308"/>
                        <a:gd name="connsiteY4" fmla="*/ 0 h 106403"/>
                        <a:gd name="connsiteX5" fmla="*/ 12154 w 25308"/>
                        <a:gd name="connsiteY5" fmla="*/ 1562 h 106403"/>
                        <a:gd name="connsiteX6" fmla="*/ 14383 w 25308"/>
                        <a:gd name="connsiteY6" fmla="*/ 18717 h 106403"/>
                        <a:gd name="connsiteX7" fmla="*/ 14383 w 25308"/>
                        <a:gd name="connsiteY7" fmla="*/ 36405 h 106403"/>
                        <a:gd name="connsiteX8" fmla="*/ 17116 w 25308"/>
                        <a:gd name="connsiteY8" fmla="*/ 43082 h 106403"/>
                        <a:gd name="connsiteX9" fmla="*/ 17116 w 25308"/>
                        <a:gd name="connsiteY9" fmla="*/ 96736 h 106403"/>
                        <a:gd name="connsiteX10" fmla="*/ 25308 w 25308"/>
                        <a:gd name="connsiteY10" fmla="*/ 96736 h 106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308" h="106403">
                          <a:moveTo>
                            <a:pt x="19222" y="106404"/>
                          </a:moveTo>
                          <a:lnTo>
                            <a:pt x="267" y="106404"/>
                          </a:lnTo>
                          <a:lnTo>
                            <a:pt x="267" y="14402"/>
                          </a:lnTo>
                          <a:lnTo>
                            <a:pt x="0" y="6525"/>
                          </a:lnTo>
                          <a:lnTo>
                            <a:pt x="553" y="0"/>
                          </a:lnTo>
                          <a:lnTo>
                            <a:pt x="12154" y="1562"/>
                          </a:lnTo>
                          <a:lnTo>
                            <a:pt x="14383" y="18717"/>
                          </a:lnTo>
                          <a:lnTo>
                            <a:pt x="14383" y="36405"/>
                          </a:lnTo>
                          <a:lnTo>
                            <a:pt x="17116" y="43082"/>
                          </a:lnTo>
                          <a:lnTo>
                            <a:pt x="17116" y="96736"/>
                          </a:lnTo>
                          <a:lnTo>
                            <a:pt x="25308" y="9673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9938" name="Graphic 7674">
                      <a:extLst>
                        <a:ext uri="{FF2B5EF4-FFF2-40B4-BE49-F238E27FC236}">
                          <a16:creationId xmlns:a16="http://schemas.microsoft.com/office/drawing/2014/main" id="{21B623D5-0EE4-B263-1A08-93A2348332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280911" y="2358313"/>
                      <a:ext cx="30841" cy="113433"/>
                      <a:chOff x="16280911" y="2358313"/>
                      <a:chExt cx="30841" cy="113433"/>
                    </a:xfrm>
                    <a:grpFill/>
                  </p:grpSpPr>
                  <p:sp>
                    <p:nvSpPr>
                      <p:cNvPr id="9939" name="Freeform: Shape 9938">
                        <a:extLst>
                          <a:ext uri="{FF2B5EF4-FFF2-40B4-BE49-F238E27FC236}">
                            <a16:creationId xmlns:a16="http://schemas.microsoft.com/office/drawing/2014/main" id="{7AABB1B9-41DA-CC0E-ED2A-42F99690DF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280911" y="2365342"/>
                        <a:ext cx="809" cy="7791"/>
                      </a:xfrm>
                      <a:custGeom>
                        <a:avLst/>
                        <a:gdLst>
                          <a:gd name="connsiteX0" fmla="*/ 0 w 809"/>
                          <a:gd name="connsiteY0" fmla="*/ 0 h 7791"/>
                          <a:gd name="connsiteX1" fmla="*/ 810 w 809"/>
                          <a:gd name="connsiteY1" fmla="*/ 467 h 7791"/>
                          <a:gd name="connsiteX2" fmla="*/ 810 w 809"/>
                          <a:gd name="connsiteY2" fmla="*/ 7791 h 7791"/>
                          <a:gd name="connsiteX3" fmla="*/ 0 w 809"/>
                          <a:gd name="connsiteY3" fmla="*/ 7325 h 77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809" h="7791">
                            <a:moveTo>
                              <a:pt x="0" y="0"/>
                            </a:moveTo>
                            <a:lnTo>
                              <a:pt x="810" y="467"/>
                            </a:lnTo>
                            <a:lnTo>
                              <a:pt x="810" y="7791"/>
                            </a:lnTo>
                            <a:lnTo>
                              <a:pt x="0" y="7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9940" name="Graphic 7674">
                        <a:extLst>
                          <a:ext uri="{FF2B5EF4-FFF2-40B4-BE49-F238E27FC236}">
                            <a16:creationId xmlns:a16="http://schemas.microsoft.com/office/drawing/2014/main" id="{409D520A-78B7-CFF8-C9F6-EFB36FEBD2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6280911" y="2358313"/>
                        <a:ext cx="30841" cy="113433"/>
                        <a:chOff x="16280911" y="2358313"/>
                        <a:chExt cx="30841" cy="113433"/>
                      </a:xfrm>
                      <a:grpFill/>
                    </p:grpSpPr>
                    <p:sp>
                      <p:nvSpPr>
                        <p:cNvPr id="9941" name="Freeform: Shape 9940">
                          <a:extLst>
                            <a:ext uri="{FF2B5EF4-FFF2-40B4-BE49-F238E27FC236}">
                              <a16:creationId xmlns:a16="http://schemas.microsoft.com/office/drawing/2014/main" id="{E24E5E8E-84C9-09A7-517C-2175153AC3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59725"/>
                          <a:ext cx="18525" cy="10696"/>
                        </a:xfrm>
                        <a:custGeom>
                          <a:avLst/>
                          <a:gdLst>
                            <a:gd name="connsiteX0" fmla="*/ 0 w 18525"/>
                            <a:gd name="connsiteY0" fmla="*/ 7030 h 10696"/>
                            <a:gd name="connsiteX1" fmla="*/ 12173 w 18525"/>
                            <a:gd name="connsiteY1" fmla="*/ 0 h 10696"/>
                            <a:gd name="connsiteX2" fmla="*/ 18526 w 18525"/>
                            <a:gd name="connsiteY2" fmla="*/ 3667 h 10696"/>
                            <a:gd name="connsiteX3" fmla="*/ 6353 w 18525"/>
                            <a:gd name="connsiteY3" fmla="*/ 10697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5" h="10696">
                              <a:moveTo>
                                <a:pt x="0" y="7030"/>
                              </a:moveTo>
                              <a:lnTo>
                                <a:pt x="12173" y="0"/>
                              </a:lnTo>
                              <a:lnTo>
                                <a:pt x="18526" y="3667"/>
                              </a:lnTo>
                              <a:lnTo>
                                <a:pt x="6353" y="1069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2" name="Freeform: Shape 9941">
                          <a:extLst>
                            <a:ext uri="{FF2B5EF4-FFF2-40B4-BE49-F238E27FC236}">
                              <a16:creationId xmlns:a16="http://schemas.microsoft.com/office/drawing/2014/main" id="{28E79A33-1EDA-D441-A00F-95C8ED54E5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43562"/>
                          <a:ext cx="11029" cy="26203"/>
                        </a:xfrm>
                        <a:custGeom>
                          <a:avLst/>
                          <a:gdLst>
                            <a:gd name="connsiteX0" fmla="*/ 0 w 11029"/>
                            <a:gd name="connsiteY0" fmla="*/ 26203 h 26203"/>
                            <a:gd name="connsiteX1" fmla="*/ 11030 w 11029"/>
                            <a:gd name="connsiteY1" fmla="*/ 19831 h 26203"/>
                            <a:gd name="connsiteX2" fmla="*/ 11030 w 11029"/>
                            <a:gd name="connsiteY2" fmla="*/ 0 h 26203"/>
                            <a:gd name="connsiteX3" fmla="*/ 0 w 11029"/>
                            <a:gd name="connsiteY3" fmla="*/ 6372 h 262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029" h="26203">
                              <a:moveTo>
                                <a:pt x="0" y="26203"/>
                              </a:moveTo>
                              <a:lnTo>
                                <a:pt x="11030" y="19831"/>
                              </a:lnTo>
                              <a:lnTo>
                                <a:pt x="11030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3" name="Freeform: Shape 9942">
                          <a:extLst>
                            <a:ext uri="{FF2B5EF4-FFF2-40B4-BE49-F238E27FC236}">
                              <a16:creationId xmlns:a16="http://schemas.microsoft.com/office/drawing/2014/main" id="{3385E053-AF0A-D0B5-F5F8-3345BE3720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4360" y="2446924"/>
                          <a:ext cx="5219" cy="22840"/>
                        </a:xfrm>
                        <a:custGeom>
                          <a:avLst/>
                          <a:gdLst>
                            <a:gd name="connsiteX0" fmla="*/ 5220 w 5219"/>
                            <a:gd name="connsiteY0" fmla="*/ 22841 h 22840"/>
                            <a:gd name="connsiteX1" fmla="*/ 5220 w 5219"/>
                            <a:gd name="connsiteY1" fmla="*/ 3010 h 22840"/>
                            <a:gd name="connsiteX2" fmla="*/ 0 w 5219"/>
                            <a:gd name="connsiteY2" fmla="*/ 0 h 22840"/>
                            <a:gd name="connsiteX3" fmla="*/ 0 w 5219"/>
                            <a:gd name="connsiteY3" fmla="*/ 19831 h 228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219" h="22840">
                              <a:moveTo>
                                <a:pt x="5220" y="22841"/>
                              </a:moveTo>
                              <a:lnTo>
                                <a:pt x="5220" y="3010"/>
                              </a:lnTo>
                              <a:lnTo>
                                <a:pt x="0" y="0"/>
                              </a:lnTo>
                              <a:lnTo>
                                <a:pt x="0" y="1983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4" name="Freeform: Shape 9943">
                          <a:extLst>
                            <a:ext uri="{FF2B5EF4-FFF2-40B4-BE49-F238E27FC236}">
                              <a16:creationId xmlns:a16="http://schemas.microsoft.com/office/drawing/2014/main" id="{BCDACA21-6159-FC3A-5F08-9084569BD5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63393"/>
                          <a:ext cx="12172" cy="835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29 h 8353"/>
                            <a:gd name="connsiteX1" fmla="*/ 12173 w 12172"/>
                            <a:gd name="connsiteY1" fmla="*/ 0 h 8353"/>
                            <a:gd name="connsiteX2" fmla="*/ 12173 w 12172"/>
                            <a:gd name="connsiteY2" fmla="*/ 1324 h 8353"/>
                            <a:gd name="connsiteX3" fmla="*/ 0 w 12172"/>
                            <a:gd name="connsiteY3" fmla="*/ 8353 h 8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8353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2173" y="1324"/>
                              </a:lnTo>
                              <a:lnTo>
                                <a:pt x="0" y="835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5" name="Freeform: Shape 9944">
                          <a:extLst>
                            <a:ext uri="{FF2B5EF4-FFF2-40B4-BE49-F238E27FC236}">
                              <a16:creationId xmlns:a16="http://schemas.microsoft.com/office/drawing/2014/main" id="{CBF21AC1-3995-E20C-8C49-53D7DB61E1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66755"/>
                          <a:ext cx="6353" cy="4991"/>
                        </a:xfrm>
                        <a:custGeom>
                          <a:avLst/>
                          <a:gdLst>
                            <a:gd name="connsiteX0" fmla="*/ 0 w 6353"/>
                            <a:gd name="connsiteY0" fmla="*/ 1324 h 4991"/>
                            <a:gd name="connsiteX1" fmla="*/ 0 w 6353"/>
                            <a:gd name="connsiteY1" fmla="*/ 0 h 4991"/>
                            <a:gd name="connsiteX2" fmla="*/ 6353 w 6353"/>
                            <a:gd name="connsiteY2" fmla="*/ 3667 h 4991"/>
                            <a:gd name="connsiteX3" fmla="*/ 6353 w 6353"/>
                            <a:gd name="connsiteY3" fmla="*/ 4991 h 49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53" h="4991">
                              <a:moveTo>
                                <a:pt x="0" y="1324"/>
                              </a:moveTo>
                              <a:lnTo>
                                <a:pt x="0" y="0"/>
                              </a:lnTo>
                              <a:lnTo>
                                <a:pt x="6353" y="3667"/>
                              </a:lnTo>
                              <a:lnTo>
                                <a:pt x="6353" y="499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6" name="Freeform: Shape 9945">
                          <a:extLst>
                            <a:ext uri="{FF2B5EF4-FFF2-40B4-BE49-F238E27FC236}">
                              <a16:creationId xmlns:a16="http://schemas.microsoft.com/office/drawing/2014/main" id="{EF3714B5-DBA0-5C46-6DC1-18DB443229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39894"/>
                          <a:ext cx="18525" cy="10696"/>
                        </a:xfrm>
                        <a:custGeom>
                          <a:avLst/>
                          <a:gdLst>
                            <a:gd name="connsiteX0" fmla="*/ 0 w 18525"/>
                            <a:gd name="connsiteY0" fmla="*/ 7029 h 10696"/>
                            <a:gd name="connsiteX1" fmla="*/ 12173 w 18525"/>
                            <a:gd name="connsiteY1" fmla="*/ 0 h 10696"/>
                            <a:gd name="connsiteX2" fmla="*/ 18526 w 18525"/>
                            <a:gd name="connsiteY2" fmla="*/ 3667 h 10696"/>
                            <a:gd name="connsiteX3" fmla="*/ 6353 w 18525"/>
                            <a:gd name="connsiteY3" fmla="*/ 10697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5" h="10696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8526" y="3667"/>
                              </a:lnTo>
                              <a:lnTo>
                                <a:pt x="6353" y="1069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7" name="Freeform: Shape 9946">
                          <a:extLst>
                            <a:ext uri="{FF2B5EF4-FFF2-40B4-BE49-F238E27FC236}">
                              <a16:creationId xmlns:a16="http://schemas.microsoft.com/office/drawing/2014/main" id="{5E520DE3-8E78-9E45-CFFD-416C9414BC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23721"/>
                          <a:ext cx="11029" cy="26212"/>
                        </a:xfrm>
                        <a:custGeom>
                          <a:avLst/>
                          <a:gdLst>
                            <a:gd name="connsiteX0" fmla="*/ 0 w 11029"/>
                            <a:gd name="connsiteY0" fmla="*/ 26213 h 26212"/>
                            <a:gd name="connsiteX1" fmla="*/ 11030 w 11029"/>
                            <a:gd name="connsiteY1" fmla="*/ 19841 h 26212"/>
                            <a:gd name="connsiteX2" fmla="*/ 11030 w 11029"/>
                            <a:gd name="connsiteY2" fmla="*/ 0 h 26212"/>
                            <a:gd name="connsiteX3" fmla="*/ 0 w 11029"/>
                            <a:gd name="connsiteY3" fmla="*/ 6372 h 262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029" h="26212">
                              <a:moveTo>
                                <a:pt x="0" y="26213"/>
                              </a:moveTo>
                              <a:lnTo>
                                <a:pt x="11030" y="19841"/>
                              </a:lnTo>
                              <a:lnTo>
                                <a:pt x="11030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8" name="Freeform: Shape 9947">
                          <a:extLst>
                            <a:ext uri="{FF2B5EF4-FFF2-40B4-BE49-F238E27FC236}">
                              <a16:creationId xmlns:a16="http://schemas.microsoft.com/office/drawing/2014/main" id="{9538F3C9-B316-6BC8-CD3A-7ACF68E54E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4360" y="2427093"/>
                          <a:ext cx="5219" cy="22840"/>
                        </a:xfrm>
                        <a:custGeom>
                          <a:avLst/>
                          <a:gdLst>
                            <a:gd name="connsiteX0" fmla="*/ 5220 w 5219"/>
                            <a:gd name="connsiteY0" fmla="*/ 22841 h 22840"/>
                            <a:gd name="connsiteX1" fmla="*/ 5220 w 5219"/>
                            <a:gd name="connsiteY1" fmla="*/ 3000 h 22840"/>
                            <a:gd name="connsiteX2" fmla="*/ 0 w 5219"/>
                            <a:gd name="connsiteY2" fmla="*/ 0 h 22840"/>
                            <a:gd name="connsiteX3" fmla="*/ 0 w 5219"/>
                            <a:gd name="connsiteY3" fmla="*/ 19831 h 228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219" h="22840">
                              <a:moveTo>
                                <a:pt x="5220" y="22841"/>
                              </a:moveTo>
                              <a:lnTo>
                                <a:pt x="5220" y="3000"/>
                              </a:lnTo>
                              <a:lnTo>
                                <a:pt x="0" y="0"/>
                              </a:lnTo>
                              <a:lnTo>
                                <a:pt x="0" y="1983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49" name="Freeform: Shape 9948">
                          <a:extLst>
                            <a:ext uri="{FF2B5EF4-FFF2-40B4-BE49-F238E27FC236}">
                              <a16:creationId xmlns:a16="http://schemas.microsoft.com/office/drawing/2014/main" id="{F19D1006-B964-5CDA-52EC-A86D070939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43562"/>
                          <a:ext cx="12172" cy="835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29 h 8353"/>
                            <a:gd name="connsiteX1" fmla="*/ 12173 w 12172"/>
                            <a:gd name="connsiteY1" fmla="*/ 0 h 8353"/>
                            <a:gd name="connsiteX2" fmla="*/ 12173 w 12172"/>
                            <a:gd name="connsiteY2" fmla="*/ 1324 h 8353"/>
                            <a:gd name="connsiteX3" fmla="*/ 0 w 12172"/>
                            <a:gd name="connsiteY3" fmla="*/ 8353 h 8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8353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2173" y="1324"/>
                              </a:lnTo>
                              <a:lnTo>
                                <a:pt x="0" y="835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0" name="Freeform: Shape 9949">
                          <a:extLst>
                            <a:ext uri="{FF2B5EF4-FFF2-40B4-BE49-F238E27FC236}">
                              <a16:creationId xmlns:a16="http://schemas.microsoft.com/office/drawing/2014/main" id="{FE996240-117F-8635-96BD-C85387758E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46924"/>
                          <a:ext cx="6353" cy="4991"/>
                        </a:xfrm>
                        <a:custGeom>
                          <a:avLst/>
                          <a:gdLst>
                            <a:gd name="connsiteX0" fmla="*/ 0 w 6353"/>
                            <a:gd name="connsiteY0" fmla="*/ 1324 h 4991"/>
                            <a:gd name="connsiteX1" fmla="*/ 0 w 6353"/>
                            <a:gd name="connsiteY1" fmla="*/ 0 h 4991"/>
                            <a:gd name="connsiteX2" fmla="*/ 6353 w 6353"/>
                            <a:gd name="connsiteY2" fmla="*/ 3667 h 4991"/>
                            <a:gd name="connsiteX3" fmla="*/ 6353 w 6353"/>
                            <a:gd name="connsiteY3" fmla="*/ 4991 h 49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53" h="4991">
                              <a:moveTo>
                                <a:pt x="0" y="1324"/>
                              </a:moveTo>
                              <a:lnTo>
                                <a:pt x="0" y="0"/>
                              </a:lnTo>
                              <a:lnTo>
                                <a:pt x="6353" y="3667"/>
                              </a:lnTo>
                              <a:lnTo>
                                <a:pt x="6353" y="499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1" name="Freeform: Shape 9950">
                          <a:extLst>
                            <a:ext uri="{FF2B5EF4-FFF2-40B4-BE49-F238E27FC236}">
                              <a16:creationId xmlns:a16="http://schemas.microsoft.com/office/drawing/2014/main" id="{7242D6EC-FCA9-396E-0A14-CD2282496B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20063"/>
                          <a:ext cx="18525" cy="10696"/>
                        </a:xfrm>
                        <a:custGeom>
                          <a:avLst/>
                          <a:gdLst>
                            <a:gd name="connsiteX0" fmla="*/ 0 w 18525"/>
                            <a:gd name="connsiteY0" fmla="*/ 7029 h 10696"/>
                            <a:gd name="connsiteX1" fmla="*/ 12173 w 18525"/>
                            <a:gd name="connsiteY1" fmla="*/ 0 h 10696"/>
                            <a:gd name="connsiteX2" fmla="*/ 18526 w 18525"/>
                            <a:gd name="connsiteY2" fmla="*/ 3658 h 10696"/>
                            <a:gd name="connsiteX3" fmla="*/ 6353 w 18525"/>
                            <a:gd name="connsiteY3" fmla="*/ 10697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5" h="10696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8526" y="3658"/>
                              </a:lnTo>
                              <a:lnTo>
                                <a:pt x="6353" y="1069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2" name="Freeform: Shape 9951">
                          <a:extLst>
                            <a:ext uri="{FF2B5EF4-FFF2-40B4-BE49-F238E27FC236}">
                              <a16:creationId xmlns:a16="http://schemas.microsoft.com/office/drawing/2014/main" id="{BEB4E6BF-113A-5896-1A19-EAD344CA20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03890"/>
                          <a:ext cx="11029" cy="26203"/>
                        </a:xfrm>
                        <a:custGeom>
                          <a:avLst/>
                          <a:gdLst>
                            <a:gd name="connsiteX0" fmla="*/ 0 w 11029"/>
                            <a:gd name="connsiteY0" fmla="*/ 26203 h 26203"/>
                            <a:gd name="connsiteX1" fmla="*/ 11030 w 11029"/>
                            <a:gd name="connsiteY1" fmla="*/ 19831 h 26203"/>
                            <a:gd name="connsiteX2" fmla="*/ 11030 w 11029"/>
                            <a:gd name="connsiteY2" fmla="*/ 0 h 26203"/>
                            <a:gd name="connsiteX3" fmla="*/ 0 w 11029"/>
                            <a:gd name="connsiteY3" fmla="*/ 6372 h 262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029" h="26203">
                              <a:moveTo>
                                <a:pt x="0" y="26203"/>
                              </a:moveTo>
                              <a:lnTo>
                                <a:pt x="11030" y="19831"/>
                              </a:lnTo>
                              <a:lnTo>
                                <a:pt x="11030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3" name="Freeform: Shape 9952">
                          <a:extLst>
                            <a:ext uri="{FF2B5EF4-FFF2-40B4-BE49-F238E27FC236}">
                              <a16:creationId xmlns:a16="http://schemas.microsoft.com/office/drawing/2014/main" id="{0FEA0DFB-21BD-D978-0DA8-C53DA55BDF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4360" y="2407252"/>
                          <a:ext cx="5219" cy="22840"/>
                        </a:xfrm>
                        <a:custGeom>
                          <a:avLst/>
                          <a:gdLst>
                            <a:gd name="connsiteX0" fmla="*/ 5220 w 5219"/>
                            <a:gd name="connsiteY0" fmla="*/ 22841 h 22840"/>
                            <a:gd name="connsiteX1" fmla="*/ 5220 w 5219"/>
                            <a:gd name="connsiteY1" fmla="*/ 3010 h 22840"/>
                            <a:gd name="connsiteX2" fmla="*/ 0 w 5219"/>
                            <a:gd name="connsiteY2" fmla="*/ 0 h 22840"/>
                            <a:gd name="connsiteX3" fmla="*/ 0 w 5219"/>
                            <a:gd name="connsiteY3" fmla="*/ 19841 h 228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219" h="22840">
                              <a:moveTo>
                                <a:pt x="5220" y="22841"/>
                              </a:moveTo>
                              <a:lnTo>
                                <a:pt x="5220" y="3010"/>
                              </a:lnTo>
                              <a:lnTo>
                                <a:pt x="0" y="0"/>
                              </a:lnTo>
                              <a:lnTo>
                                <a:pt x="0" y="1984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4" name="Freeform: Shape 9953">
                          <a:extLst>
                            <a:ext uri="{FF2B5EF4-FFF2-40B4-BE49-F238E27FC236}">
                              <a16:creationId xmlns:a16="http://schemas.microsoft.com/office/drawing/2014/main" id="{0F3CD31C-46A5-3B04-5BCC-1B5A06218B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23721"/>
                          <a:ext cx="12172" cy="835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39 h 8353"/>
                            <a:gd name="connsiteX1" fmla="*/ 12173 w 12172"/>
                            <a:gd name="connsiteY1" fmla="*/ 0 h 8353"/>
                            <a:gd name="connsiteX2" fmla="*/ 12173 w 12172"/>
                            <a:gd name="connsiteY2" fmla="*/ 1324 h 8353"/>
                            <a:gd name="connsiteX3" fmla="*/ 0 w 12172"/>
                            <a:gd name="connsiteY3" fmla="*/ 8353 h 8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8353">
                              <a:moveTo>
                                <a:pt x="0" y="7039"/>
                              </a:moveTo>
                              <a:lnTo>
                                <a:pt x="12173" y="0"/>
                              </a:lnTo>
                              <a:lnTo>
                                <a:pt x="12173" y="1324"/>
                              </a:lnTo>
                              <a:lnTo>
                                <a:pt x="0" y="835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5" name="Freeform: Shape 9954">
                          <a:extLst>
                            <a:ext uri="{FF2B5EF4-FFF2-40B4-BE49-F238E27FC236}">
                              <a16:creationId xmlns:a16="http://schemas.microsoft.com/office/drawing/2014/main" id="{85F611B9-2E1D-821F-2471-B641E1023B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27093"/>
                          <a:ext cx="6353" cy="4981"/>
                        </a:xfrm>
                        <a:custGeom>
                          <a:avLst/>
                          <a:gdLst>
                            <a:gd name="connsiteX0" fmla="*/ 0 w 6353"/>
                            <a:gd name="connsiteY0" fmla="*/ 1314 h 4981"/>
                            <a:gd name="connsiteX1" fmla="*/ 0 w 6353"/>
                            <a:gd name="connsiteY1" fmla="*/ 0 h 4981"/>
                            <a:gd name="connsiteX2" fmla="*/ 6353 w 6353"/>
                            <a:gd name="connsiteY2" fmla="*/ 3667 h 4981"/>
                            <a:gd name="connsiteX3" fmla="*/ 6353 w 6353"/>
                            <a:gd name="connsiteY3" fmla="*/ 4982 h 49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53" h="4981">
                              <a:moveTo>
                                <a:pt x="0" y="1314"/>
                              </a:moveTo>
                              <a:lnTo>
                                <a:pt x="0" y="0"/>
                              </a:lnTo>
                              <a:lnTo>
                                <a:pt x="6353" y="3667"/>
                              </a:lnTo>
                              <a:lnTo>
                                <a:pt x="6353" y="49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6" name="Freeform: Shape 9955">
                          <a:extLst>
                            <a:ext uri="{FF2B5EF4-FFF2-40B4-BE49-F238E27FC236}">
                              <a16:creationId xmlns:a16="http://schemas.microsoft.com/office/drawing/2014/main" id="{B7515FB2-B84F-DC08-5B4C-02DCECCA47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81720" y="2358779"/>
                          <a:ext cx="12172" cy="14354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29 h 14354"/>
                            <a:gd name="connsiteX1" fmla="*/ 12173 w 12172"/>
                            <a:gd name="connsiteY1" fmla="*/ 0 h 14354"/>
                            <a:gd name="connsiteX2" fmla="*/ 12173 w 12172"/>
                            <a:gd name="connsiteY2" fmla="*/ 7325 h 14354"/>
                            <a:gd name="connsiteX3" fmla="*/ 0 w 12172"/>
                            <a:gd name="connsiteY3" fmla="*/ 14354 h 143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14354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2173" y="7325"/>
                              </a:lnTo>
                              <a:lnTo>
                                <a:pt x="0" y="1435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7" name="Freeform: Shape 9956">
                          <a:extLst>
                            <a:ext uri="{FF2B5EF4-FFF2-40B4-BE49-F238E27FC236}">
                              <a16:creationId xmlns:a16="http://schemas.microsoft.com/office/drawing/2014/main" id="{5D0C3E70-9B34-424B-A71A-FE08E82722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80911" y="2358313"/>
                          <a:ext cx="12982" cy="7496"/>
                        </a:xfrm>
                        <a:custGeom>
                          <a:avLst/>
                          <a:gdLst>
                            <a:gd name="connsiteX0" fmla="*/ 0 w 12982"/>
                            <a:gd name="connsiteY0" fmla="*/ 7029 h 7496"/>
                            <a:gd name="connsiteX1" fmla="*/ 12173 w 12982"/>
                            <a:gd name="connsiteY1" fmla="*/ 0 h 7496"/>
                            <a:gd name="connsiteX2" fmla="*/ 12982 w 12982"/>
                            <a:gd name="connsiteY2" fmla="*/ 467 h 7496"/>
                            <a:gd name="connsiteX3" fmla="*/ 810 w 12982"/>
                            <a:gd name="connsiteY3" fmla="*/ 7496 h 74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82" h="7496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2982" y="467"/>
                              </a:lnTo>
                              <a:lnTo>
                                <a:pt x="810" y="74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8" name="Freeform: Shape 9957">
                          <a:extLst>
                            <a:ext uri="{FF2B5EF4-FFF2-40B4-BE49-F238E27FC236}">
                              <a16:creationId xmlns:a16="http://schemas.microsoft.com/office/drawing/2014/main" id="{D73D1196-B079-8C88-D60E-2DD5C699BE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00223"/>
                          <a:ext cx="18525" cy="10696"/>
                        </a:xfrm>
                        <a:custGeom>
                          <a:avLst/>
                          <a:gdLst>
                            <a:gd name="connsiteX0" fmla="*/ 0 w 18525"/>
                            <a:gd name="connsiteY0" fmla="*/ 7029 h 10696"/>
                            <a:gd name="connsiteX1" fmla="*/ 12173 w 18525"/>
                            <a:gd name="connsiteY1" fmla="*/ 0 h 10696"/>
                            <a:gd name="connsiteX2" fmla="*/ 18526 w 18525"/>
                            <a:gd name="connsiteY2" fmla="*/ 3667 h 10696"/>
                            <a:gd name="connsiteX3" fmla="*/ 6353 w 18525"/>
                            <a:gd name="connsiteY3" fmla="*/ 10697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5" h="10696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8526" y="3667"/>
                              </a:lnTo>
                              <a:lnTo>
                                <a:pt x="6353" y="1069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59" name="Freeform: Shape 9958">
                          <a:extLst>
                            <a:ext uri="{FF2B5EF4-FFF2-40B4-BE49-F238E27FC236}">
                              <a16:creationId xmlns:a16="http://schemas.microsoft.com/office/drawing/2014/main" id="{F32B3019-601C-636B-F32B-5E83E0E9F4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384059"/>
                          <a:ext cx="11029" cy="26203"/>
                        </a:xfrm>
                        <a:custGeom>
                          <a:avLst/>
                          <a:gdLst>
                            <a:gd name="connsiteX0" fmla="*/ 0 w 11029"/>
                            <a:gd name="connsiteY0" fmla="*/ 26203 h 26203"/>
                            <a:gd name="connsiteX1" fmla="*/ 11030 w 11029"/>
                            <a:gd name="connsiteY1" fmla="*/ 19831 h 26203"/>
                            <a:gd name="connsiteX2" fmla="*/ 11030 w 11029"/>
                            <a:gd name="connsiteY2" fmla="*/ 0 h 26203"/>
                            <a:gd name="connsiteX3" fmla="*/ 0 w 11029"/>
                            <a:gd name="connsiteY3" fmla="*/ 6372 h 262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029" h="26203">
                              <a:moveTo>
                                <a:pt x="0" y="26203"/>
                              </a:moveTo>
                              <a:lnTo>
                                <a:pt x="11030" y="19831"/>
                              </a:lnTo>
                              <a:lnTo>
                                <a:pt x="11030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0" name="Freeform: Shape 9959">
                          <a:extLst>
                            <a:ext uri="{FF2B5EF4-FFF2-40B4-BE49-F238E27FC236}">
                              <a16:creationId xmlns:a16="http://schemas.microsoft.com/office/drawing/2014/main" id="{A82C86AE-0FAE-C8AA-E395-8C4D63C407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4360" y="2387421"/>
                          <a:ext cx="5219" cy="22840"/>
                        </a:xfrm>
                        <a:custGeom>
                          <a:avLst/>
                          <a:gdLst>
                            <a:gd name="connsiteX0" fmla="*/ 5220 w 5219"/>
                            <a:gd name="connsiteY0" fmla="*/ 22841 h 22840"/>
                            <a:gd name="connsiteX1" fmla="*/ 5220 w 5219"/>
                            <a:gd name="connsiteY1" fmla="*/ 3010 h 22840"/>
                            <a:gd name="connsiteX2" fmla="*/ 0 w 5219"/>
                            <a:gd name="connsiteY2" fmla="*/ 0 h 22840"/>
                            <a:gd name="connsiteX3" fmla="*/ 0 w 5219"/>
                            <a:gd name="connsiteY3" fmla="*/ 19831 h 228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219" h="22840">
                              <a:moveTo>
                                <a:pt x="5220" y="22841"/>
                              </a:moveTo>
                              <a:lnTo>
                                <a:pt x="5220" y="3010"/>
                              </a:lnTo>
                              <a:lnTo>
                                <a:pt x="0" y="0"/>
                              </a:lnTo>
                              <a:lnTo>
                                <a:pt x="0" y="1983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1" name="Freeform: Shape 9960">
                          <a:extLst>
                            <a:ext uri="{FF2B5EF4-FFF2-40B4-BE49-F238E27FC236}">
                              <a16:creationId xmlns:a16="http://schemas.microsoft.com/office/drawing/2014/main" id="{C3F7D96D-7CF7-4604-448C-B4DA4CF2D3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380392"/>
                          <a:ext cx="18525" cy="10696"/>
                        </a:xfrm>
                        <a:custGeom>
                          <a:avLst/>
                          <a:gdLst>
                            <a:gd name="connsiteX0" fmla="*/ 0 w 18525"/>
                            <a:gd name="connsiteY0" fmla="*/ 7029 h 10696"/>
                            <a:gd name="connsiteX1" fmla="*/ 12173 w 18525"/>
                            <a:gd name="connsiteY1" fmla="*/ 0 h 10696"/>
                            <a:gd name="connsiteX2" fmla="*/ 18526 w 18525"/>
                            <a:gd name="connsiteY2" fmla="*/ 3667 h 10696"/>
                            <a:gd name="connsiteX3" fmla="*/ 6353 w 18525"/>
                            <a:gd name="connsiteY3" fmla="*/ 10697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5" h="10696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8526" y="3667"/>
                              </a:lnTo>
                              <a:lnTo>
                                <a:pt x="6353" y="1069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2" name="Freeform: Shape 9961">
                          <a:extLst>
                            <a:ext uri="{FF2B5EF4-FFF2-40B4-BE49-F238E27FC236}">
                              <a16:creationId xmlns:a16="http://schemas.microsoft.com/office/drawing/2014/main" id="{B79D723B-29E4-DF21-FE71-15C4B6DDB9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403890"/>
                          <a:ext cx="12172" cy="835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29 h 8353"/>
                            <a:gd name="connsiteX1" fmla="*/ 12173 w 12172"/>
                            <a:gd name="connsiteY1" fmla="*/ 0 h 8353"/>
                            <a:gd name="connsiteX2" fmla="*/ 12173 w 12172"/>
                            <a:gd name="connsiteY2" fmla="*/ 1324 h 8353"/>
                            <a:gd name="connsiteX3" fmla="*/ 0 w 12172"/>
                            <a:gd name="connsiteY3" fmla="*/ 8353 h 83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8353">
                              <a:moveTo>
                                <a:pt x="0" y="7029"/>
                              </a:moveTo>
                              <a:lnTo>
                                <a:pt x="12173" y="0"/>
                              </a:lnTo>
                              <a:lnTo>
                                <a:pt x="12173" y="1324"/>
                              </a:lnTo>
                              <a:lnTo>
                                <a:pt x="0" y="8353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3" name="Freeform: Shape 9962">
                          <a:extLst>
                            <a:ext uri="{FF2B5EF4-FFF2-40B4-BE49-F238E27FC236}">
                              <a16:creationId xmlns:a16="http://schemas.microsoft.com/office/drawing/2014/main" id="{C9924807-D358-4A92-AF5D-A265874B1F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9580" y="2384059"/>
                          <a:ext cx="12172" cy="834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30 h 8343"/>
                            <a:gd name="connsiteX1" fmla="*/ 12173 w 12172"/>
                            <a:gd name="connsiteY1" fmla="*/ 0 h 8343"/>
                            <a:gd name="connsiteX2" fmla="*/ 12173 w 12172"/>
                            <a:gd name="connsiteY2" fmla="*/ 1314 h 8343"/>
                            <a:gd name="connsiteX3" fmla="*/ 0 w 12172"/>
                            <a:gd name="connsiteY3" fmla="*/ 8344 h 8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8343">
                              <a:moveTo>
                                <a:pt x="0" y="7030"/>
                              </a:moveTo>
                              <a:lnTo>
                                <a:pt x="12173" y="0"/>
                              </a:lnTo>
                              <a:lnTo>
                                <a:pt x="12173" y="1314"/>
                              </a:lnTo>
                              <a:lnTo>
                                <a:pt x="0" y="834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4" name="Freeform: Shape 9963">
                          <a:extLst>
                            <a:ext uri="{FF2B5EF4-FFF2-40B4-BE49-F238E27FC236}">
                              <a16:creationId xmlns:a16="http://schemas.microsoft.com/office/drawing/2014/main" id="{6E58F235-0A08-0CF6-B2B0-66219590E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387421"/>
                          <a:ext cx="6353" cy="4981"/>
                        </a:xfrm>
                        <a:custGeom>
                          <a:avLst/>
                          <a:gdLst>
                            <a:gd name="connsiteX0" fmla="*/ 0 w 6353"/>
                            <a:gd name="connsiteY0" fmla="*/ 1324 h 4981"/>
                            <a:gd name="connsiteX1" fmla="*/ 0 w 6353"/>
                            <a:gd name="connsiteY1" fmla="*/ 0 h 4981"/>
                            <a:gd name="connsiteX2" fmla="*/ 6353 w 6353"/>
                            <a:gd name="connsiteY2" fmla="*/ 3667 h 4981"/>
                            <a:gd name="connsiteX3" fmla="*/ 6353 w 6353"/>
                            <a:gd name="connsiteY3" fmla="*/ 4982 h 49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53" h="4981">
                              <a:moveTo>
                                <a:pt x="0" y="1324"/>
                              </a:moveTo>
                              <a:lnTo>
                                <a:pt x="0" y="0"/>
                              </a:lnTo>
                              <a:lnTo>
                                <a:pt x="6353" y="3667"/>
                              </a:lnTo>
                              <a:lnTo>
                                <a:pt x="6353" y="498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5" name="Freeform: Shape 9964">
                          <a:extLst>
                            <a:ext uri="{FF2B5EF4-FFF2-40B4-BE49-F238E27FC236}">
                              <a16:creationId xmlns:a16="http://schemas.microsoft.com/office/drawing/2014/main" id="{CB8A28DC-A638-8F11-F76E-C16B902289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3226" y="2407252"/>
                          <a:ext cx="6353" cy="4991"/>
                        </a:xfrm>
                        <a:custGeom>
                          <a:avLst/>
                          <a:gdLst>
                            <a:gd name="connsiteX0" fmla="*/ 0 w 6353"/>
                            <a:gd name="connsiteY0" fmla="*/ 1324 h 4991"/>
                            <a:gd name="connsiteX1" fmla="*/ 0 w 6353"/>
                            <a:gd name="connsiteY1" fmla="*/ 0 h 4991"/>
                            <a:gd name="connsiteX2" fmla="*/ 6353 w 6353"/>
                            <a:gd name="connsiteY2" fmla="*/ 3667 h 4991"/>
                            <a:gd name="connsiteX3" fmla="*/ 6353 w 6353"/>
                            <a:gd name="connsiteY3" fmla="*/ 4991 h 499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53" h="4991">
                              <a:moveTo>
                                <a:pt x="0" y="1324"/>
                              </a:moveTo>
                              <a:lnTo>
                                <a:pt x="0" y="0"/>
                              </a:lnTo>
                              <a:lnTo>
                                <a:pt x="6353" y="3667"/>
                              </a:lnTo>
                              <a:lnTo>
                                <a:pt x="6353" y="499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6" name="Freeform: Shape 9965">
                          <a:extLst>
                            <a:ext uri="{FF2B5EF4-FFF2-40B4-BE49-F238E27FC236}">
                              <a16:creationId xmlns:a16="http://schemas.microsoft.com/office/drawing/2014/main" id="{D81B373E-A6E3-36C3-A643-1D650D66A7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4360" y="2381049"/>
                          <a:ext cx="16249" cy="9382"/>
                        </a:xfrm>
                        <a:custGeom>
                          <a:avLst/>
                          <a:gdLst>
                            <a:gd name="connsiteX0" fmla="*/ 5220 w 16249"/>
                            <a:gd name="connsiteY0" fmla="*/ 9382 h 9382"/>
                            <a:gd name="connsiteX1" fmla="*/ 16250 w 16249"/>
                            <a:gd name="connsiteY1" fmla="*/ 3010 h 9382"/>
                            <a:gd name="connsiteX2" fmla="*/ 11039 w 16249"/>
                            <a:gd name="connsiteY2" fmla="*/ 0 h 9382"/>
                            <a:gd name="connsiteX3" fmla="*/ 0 w 16249"/>
                            <a:gd name="connsiteY3" fmla="*/ 6372 h 938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249" h="9382">
                              <a:moveTo>
                                <a:pt x="5220" y="9382"/>
                              </a:moveTo>
                              <a:lnTo>
                                <a:pt x="16250" y="3010"/>
                              </a:lnTo>
                              <a:lnTo>
                                <a:pt x="11039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7" name="Freeform: Shape 9966">
                          <a:extLst>
                            <a:ext uri="{FF2B5EF4-FFF2-40B4-BE49-F238E27FC236}">
                              <a16:creationId xmlns:a16="http://schemas.microsoft.com/office/drawing/2014/main" id="{B0EFA710-1271-8EDB-D6AF-6334FD06E1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82282" y="2359761"/>
                          <a:ext cx="20469" cy="11810"/>
                        </a:xfrm>
                        <a:custGeom>
                          <a:avLst/>
                          <a:gdLst>
                            <a:gd name="connsiteX0" fmla="*/ 9430 w 20469"/>
                            <a:gd name="connsiteY0" fmla="*/ 11811 h 11810"/>
                            <a:gd name="connsiteX1" fmla="*/ 20469 w 20469"/>
                            <a:gd name="connsiteY1" fmla="*/ 5439 h 11810"/>
                            <a:gd name="connsiteX2" fmla="*/ 11039 w 20469"/>
                            <a:gd name="connsiteY2" fmla="*/ 0 h 11810"/>
                            <a:gd name="connsiteX3" fmla="*/ 0 w 20469"/>
                            <a:gd name="connsiteY3" fmla="*/ 6372 h 118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0469" h="11810">
                              <a:moveTo>
                                <a:pt x="9430" y="11811"/>
                              </a:moveTo>
                              <a:lnTo>
                                <a:pt x="20469" y="5439"/>
                              </a:lnTo>
                              <a:lnTo>
                                <a:pt x="11039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8" name="Freeform: Shape 9967">
                          <a:extLst>
                            <a:ext uri="{FF2B5EF4-FFF2-40B4-BE49-F238E27FC236}">
                              <a16:creationId xmlns:a16="http://schemas.microsoft.com/office/drawing/2014/main" id="{DAA994C9-DBF8-2E96-78EA-2B43406CFC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82282" y="2366133"/>
                          <a:ext cx="9429" cy="11458"/>
                        </a:xfrm>
                        <a:custGeom>
                          <a:avLst/>
                          <a:gdLst>
                            <a:gd name="connsiteX0" fmla="*/ 0 w 9429"/>
                            <a:gd name="connsiteY0" fmla="*/ 6020 h 11458"/>
                            <a:gd name="connsiteX1" fmla="*/ 9430 w 9429"/>
                            <a:gd name="connsiteY1" fmla="*/ 11459 h 11458"/>
                            <a:gd name="connsiteX2" fmla="*/ 9430 w 9429"/>
                            <a:gd name="connsiteY2" fmla="*/ 5439 h 11458"/>
                            <a:gd name="connsiteX3" fmla="*/ 0 w 9429"/>
                            <a:gd name="connsiteY3" fmla="*/ 0 h 114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9429" h="11458">
                              <a:moveTo>
                                <a:pt x="0" y="6020"/>
                              </a:moveTo>
                              <a:lnTo>
                                <a:pt x="9430" y="11459"/>
                              </a:lnTo>
                              <a:lnTo>
                                <a:pt x="9430" y="5439"/>
                              </a:ln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69" name="Freeform: Shape 9968">
                          <a:extLst>
                            <a:ext uri="{FF2B5EF4-FFF2-40B4-BE49-F238E27FC236}">
                              <a16:creationId xmlns:a16="http://schemas.microsoft.com/office/drawing/2014/main" id="{4E8D5458-AFFD-9F7F-DDE1-5F20A83CDE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1140" y="2364218"/>
                          <a:ext cx="12172" cy="14363"/>
                        </a:xfrm>
                        <a:custGeom>
                          <a:avLst/>
                          <a:gdLst>
                            <a:gd name="connsiteX0" fmla="*/ 0 w 12172"/>
                            <a:gd name="connsiteY0" fmla="*/ 7030 h 14363"/>
                            <a:gd name="connsiteX1" fmla="*/ 12173 w 12172"/>
                            <a:gd name="connsiteY1" fmla="*/ 0 h 14363"/>
                            <a:gd name="connsiteX2" fmla="*/ 12173 w 12172"/>
                            <a:gd name="connsiteY2" fmla="*/ 7334 h 14363"/>
                            <a:gd name="connsiteX3" fmla="*/ 0 w 12172"/>
                            <a:gd name="connsiteY3" fmla="*/ 14364 h 14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172" h="14363">
                              <a:moveTo>
                                <a:pt x="0" y="7030"/>
                              </a:moveTo>
                              <a:lnTo>
                                <a:pt x="12173" y="0"/>
                              </a:lnTo>
                              <a:lnTo>
                                <a:pt x="12173" y="7334"/>
                              </a:lnTo>
                              <a:lnTo>
                                <a:pt x="0" y="1436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70" name="Freeform: Shape 9969">
                          <a:extLst>
                            <a:ext uri="{FF2B5EF4-FFF2-40B4-BE49-F238E27FC236}">
                              <a16:creationId xmlns:a16="http://schemas.microsoft.com/office/drawing/2014/main" id="{63658158-94E1-DA27-5733-E9CEAF69FE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0331" y="2370781"/>
                          <a:ext cx="809" cy="7800"/>
                        </a:xfrm>
                        <a:custGeom>
                          <a:avLst/>
                          <a:gdLst>
                            <a:gd name="connsiteX0" fmla="*/ 0 w 809"/>
                            <a:gd name="connsiteY0" fmla="*/ 0 h 7800"/>
                            <a:gd name="connsiteX1" fmla="*/ 810 w 809"/>
                            <a:gd name="connsiteY1" fmla="*/ 467 h 7800"/>
                            <a:gd name="connsiteX2" fmla="*/ 810 w 809"/>
                            <a:gd name="connsiteY2" fmla="*/ 7801 h 7800"/>
                            <a:gd name="connsiteX3" fmla="*/ 0 w 809"/>
                            <a:gd name="connsiteY3" fmla="*/ 7334 h 78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809" h="7800">
                              <a:moveTo>
                                <a:pt x="0" y="0"/>
                              </a:moveTo>
                              <a:lnTo>
                                <a:pt x="810" y="467"/>
                              </a:lnTo>
                              <a:lnTo>
                                <a:pt x="810" y="7801"/>
                              </a:lnTo>
                              <a:lnTo>
                                <a:pt x="0" y="7334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71" name="Freeform: Shape 9970">
                          <a:extLst>
                            <a:ext uri="{FF2B5EF4-FFF2-40B4-BE49-F238E27FC236}">
                              <a16:creationId xmlns:a16="http://schemas.microsoft.com/office/drawing/2014/main" id="{8636366B-68CA-040C-65BA-A62A88B6A0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0331" y="2363752"/>
                          <a:ext cx="12982" cy="7496"/>
                        </a:xfrm>
                        <a:custGeom>
                          <a:avLst/>
                          <a:gdLst>
                            <a:gd name="connsiteX0" fmla="*/ 0 w 12982"/>
                            <a:gd name="connsiteY0" fmla="*/ 7029 h 7496"/>
                            <a:gd name="connsiteX1" fmla="*/ 12183 w 12982"/>
                            <a:gd name="connsiteY1" fmla="*/ 0 h 7496"/>
                            <a:gd name="connsiteX2" fmla="*/ 12983 w 12982"/>
                            <a:gd name="connsiteY2" fmla="*/ 467 h 7496"/>
                            <a:gd name="connsiteX3" fmla="*/ 810 w 12982"/>
                            <a:gd name="connsiteY3" fmla="*/ 7496 h 74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2982" h="7496">
                              <a:moveTo>
                                <a:pt x="0" y="7029"/>
                              </a:moveTo>
                              <a:lnTo>
                                <a:pt x="12183" y="0"/>
                              </a:lnTo>
                              <a:lnTo>
                                <a:pt x="12983" y="467"/>
                              </a:lnTo>
                              <a:lnTo>
                                <a:pt x="810" y="74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72" name="Freeform: Shape 9971">
                          <a:extLst>
                            <a:ext uri="{FF2B5EF4-FFF2-40B4-BE49-F238E27FC236}">
                              <a16:creationId xmlns:a16="http://schemas.microsoft.com/office/drawing/2014/main" id="{E51E4E20-990E-63E8-6ACE-EB4FCB347B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1712" y="2365199"/>
                          <a:ext cx="11039" cy="12392"/>
                        </a:xfrm>
                        <a:custGeom>
                          <a:avLst/>
                          <a:gdLst>
                            <a:gd name="connsiteX0" fmla="*/ 0 w 11039"/>
                            <a:gd name="connsiteY0" fmla="*/ 12392 h 12392"/>
                            <a:gd name="connsiteX1" fmla="*/ 11039 w 11039"/>
                            <a:gd name="connsiteY1" fmla="*/ 6020 h 12392"/>
                            <a:gd name="connsiteX2" fmla="*/ 11039 w 11039"/>
                            <a:gd name="connsiteY2" fmla="*/ 0 h 12392"/>
                            <a:gd name="connsiteX3" fmla="*/ 0 w 11039"/>
                            <a:gd name="connsiteY3" fmla="*/ 6372 h 123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1039" h="12392">
                              <a:moveTo>
                                <a:pt x="0" y="12392"/>
                              </a:moveTo>
                              <a:lnTo>
                                <a:pt x="11039" y="6020"/>
                              </a:lnTo>
                              <a:lnTo>
                                <a:pt x="11039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73" name="Freeform: Shape 9972">
                          <a:extLst>
                            <a:ext uri="{FF2B5EF4-FFF2-40B4-BE49-F238E27FC236}">
                              <a16:creationId xmlns:a16="http://schemas.microsoft.com/office/drawing/2014/main" id="{FD73B01F-A966-E509-B098-227368A985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1712" y="2365199"/>
                          <a:ext cx="18897" cy="25222"/>
                        </a:xfrm>
                        <a:custGeom>
                          <a:avLst/>
                          <a:gdLst>
                            <a:gd name="connsiteX0" fmla="*/ 0 w 18897"/>
                            <a:gd name="connsiteY0" fmla="*/ 6372 h 25222"/>
                            <a:gd name="connsiteX1" fmla="*/ 5515 w 18897"/>
                            <a:gd name="connsiteY1" fmla="*/ 13868 h 25222"/>
                            <a:gd name="connsiteX2" fmla="*/ 7858 w 18897"/>
                            <a:gd name="connsiteY2" fmla="*/ 25222 h 25222"/>
                            <a:gd name="connsiteX3" fmla="*/ 18897 w 18897"/>
                            <a:gd name="connsiteY3" fmla="*/ 18850 h 25222"/>
                            <a:gd name="connsiteX4" fmla="*/ 18897 w 18897"/>
                            <a:gd name="connsiteY4" fmla="*/ 10830 h 25222"/>
                            <a:gd name="connsiteX5" fmla="*/ 13449 w 18897"/>
                            <a:gd name="connsiteY5" fmla="*/ 1400 h 25222"/>
                            <a:gd name="connsiteX6" fmla="*/ 11030 w 18897"/>
                            <a:gd name="connsiteY6" fmla="*/ 0 h 25222"/>
                            <a:gd name="connsiteX7" fmla="*/ 0 w 18897"/>
                            <a:gd name="connsiteY7" fmla="*/ 6372 h 25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8897" h="25222">
                              <a:moveTo>
                                <a:pt x="0" y="6372"/>
                              </a:moveTo>
                              <a:cubicBezTo>
                                <a:pt x="1638" y="7325"/>
                                <a:pt x="5515" y="11973"/>
                                <a:pt x="5515" y="13868"/>
                              </a:cubicBezTo>
                              <a:lnTo>
                                <a:pt x="7858" y="25222"/>
                              </a:lnTo>
                              <a:lnTo>
                                <a:pt x="18897" y="18850"/>
                              </a:lnTo>
                              <a:lnTo>
                                <a:pt x="18897" y="10830"/>
                              </a:lnTo>
                              <a:cubicBezTo>
                                <a:pt x="18897" y="6934"/>
                                <a:pt x="16821" y="3343"/>
                                <a:pt x="13449" y="1400"/>
                              </a:cubicBezTo>
                              <a:lnTo>
                                <a:pt x="11030" y="0"/>
                              </a:lnTo>
                              <a:lnTo>
                                <a:pt x="0" y="6372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9974" name="Freeform: Shape 9973">
                          <a:extLst>
                            <a:ext uri="{FF2B5EF4-FFF2-40B4-BE49-F238E27FC236}">
                              <a16:creationId xmlns:a16="http://schemas.microsoft.com/office/drawing/2014/main" id="{D20D1028-9D6E-5BD2-12BA-4BF7C4AA38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6291702" y="2371572"/>
                          <a:ext cx="7867" cy="18850"/>
                        </a:xfrm>
                        <a:custGeom>
                          <a:avLst/>
                          <a:gdLst>
                            <a:gd name="connsiteX0" fmla="*/ 10 w 7867"/>
                            <a:gd name="connsiteY0" fmla="*/ 6020 h 18850"/>
                            <a:gd name="connsiteX1" fmla="*/ 10 w 7867"/>
                            <a:gd name="connsiteY1" fmla="*/ 6020 h 18850"/>
                            <a:gd name="connsiteX2" fmla="*/ 2657 w 7867"/>
                            <a:gd name="connsiteY2" fmla="*/ 10611 h 18850"/>
                            <a:gd name="connsiteX3" fmla="*/ 2657 w 7867"/>
                            <a:gd name="connsiteY3" fmla="*/ 15840 h 18850"/>
                            <a:gd name="connsiteX4" fmla="*/ 7868 w 7867"/>
                            <a:gd name="connsiteY4" fmla="*/ 18850 h 18850"/>
                            <a:gd name="connsiteX5" fmla="*/ 7868 w 7867"/>
                            <a:gd name="connsiteY5" fmla="*/ 10830 h 18850"/>
                            <a:gd name="connsiteX6" fmla="*/ 2419 w 7867"/>
                            <a:gd name="connsiteY6" fmla="*/ 1400 h 18850"/>
                            <a:gd name="connsiteX7" fmla="*/ 0 w 7867"/>
                            <a:gd name="connsiteY7" fmla="*/ 0 h 18850"/>
                            <a:gd name="connsiteX8" fmla="*/ 0 w 7867"/>
                            <a:gd name="connsiteY8" fmla="*/ 6020 h 188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7867" h="18850">
                              <a:moveTo>
                                <a:pt x="10" y="6020"/>
                              </a:moveTo>
                              <a:lnTo>
                                <a:pt x="10" y="6020"/>
                              </a:lnTo>
                              <a:cubicBezTo>
                                <a:pt x="1648" y="6972"/>
                                <a:pt x="2657" y="8715"/>
                                <a:pt x="2657" y="10611"/>
                              </a:cubicBezTo>
                              <a:lnTo>
                                <a:pt x="2657" y="15840"/>
                              </a:lnTo>
                              <a:lnTo>
                                <a:pt x="7868" y="18850"/>
                              </a:lnTo>
                              <a:lnTo>
                                <a:pt x="7868" y="10830"/>
                              </a:lnTo>
                              <a:cubicBezTo>
                                <a:pt x="7868" y="6934"/>
                                <a:pt x="5791" y="3343"/>
                                <a:pt x="2419" y="1400"/>
                              </a:cubicBezTo>
                              <a:lnTo>
                                <a:pt x="0" y="0"/>
                              </a:lnTo>
                              <a:lnTo>
                                <a:pt x="0" y="60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875" name="Group 9874">
                <a:extLst>
                  <a:ext uri="{FF2B5EF4-FFF2-40B4-BE49-F238E27FC236}">
                    <a16:creationId xmlns:a16="http://schemas.microsoft.com/office/drawing/2014/main" id="{92E48DB0-DEE1-F5B3-F06B-97124C2CA81F}"/>
                  </a:ext>
                </a:extLst>
              </p:cNvPr>
              <p:cNvGrpSpPr/>
              <p:nvPr/>
            </p:nvGrpSpPr>
            <p:grpSpPr>
              <a:xfrm>
                <a:off x="1984030" y="4221596"/>
                <a:ext cx="42970" cy="39388"/>
                <a:chOff x="1984030" y="4221596"/>
                <a:chExt cx="42970" cy="39388"/>
              </a:xfrm>
            </p:grpSpPr>
            <p:sp>
              <p:nvSpPr>
                <p:cNvPr id="9882" name="Freeform: Shape 9881">
                  <a:extLst>
                    <a:ext uri="{FF2B5EF4-FFF2-40B4-BE49-F238E27FC236}">
                      <a16:creationId xmlns:a16="http://schemas.microsoft.com/office/drawing/2014/main" id="{9FF0C14F-6D09-79CC-C9F0-9A4DED30763E}"/>
                    </a:ext>
                  </a:extLst>
                </p:cNvPr>
                <p:cNvSpPr/>
                <p:nvPr/>
              </p:nvSpPr>
              <p:spPr>
                <a:xfrm rot="21480000">
                  <a:off x="1984030" y="4252828"/>
                  <a:ext cx="40096" cy="8156"/>
                </a:xfrm>
                <a:custGeom>
                  <a:avLst/>
                  <a:gdLst>
                    <a:gd name="connsiteX0" fmla="*/ 41795 w 44606"/>
                    <a:gd name="connsiteY0" fmla="*/ 867 h 9073"/>
                    <a:gd name="connsiteX1" fmla="*/ 35089 w 44606"/>
                    <a:gd name="connsiteY1" fmla="*/ 1191 h 9073"/>
                    <a:gd name="connsiteX2" fmla="*/ 34327 w 44606"/>
                    <a:gd name="connsiteY2" fmla="*/ 1638 h 9073"/>
                    <a:gd name="connsiteX3" fmla="*/ 11781 w 44606"/>
                    <a:gd name="connsiteY3" fmla="*/ 1400 h 9073"/>
                    <a:gd name="connsiteX4" fmla="*/ 11800 w 44606"/>
                    <a:gd name="connsiteY4" fmla="*/ 1372 h 9073"/>
                    <a:gd name="connsiteX5" fmla="*/ 10505 w 44606"/>
                    <a:gd name="connsiteY5" fmla="*/ 505 h 9073"/>
                    <a:gd name="connsiteX6" fmla="*/ 10505 w 44606"/>
                    <a:gd name="connsiteY6" fmla="*/ 505 h 9073"/>
                    <a:gd name="connsiteX7" fmla="*/ 8924 w 44606"/>
                    <a:gd name="connsiteY7" fmla="*/ 486 h 9073"/>
                    <a:gd name="connsiteX8" fmla="*/ 8924 w 44606"/>
                    <a:gd name="connsiteY8" fmla="*/ 486 h 9073"/>
                    <a:gd name="connsiteX9" fmla="*/ 5409 w 44606"/>
                    <a:gd name="connsiteY9" fmla="*/ 1314 h 9073"/>
                    <a:gd name="connsiteX10" fmla="*/ 8 w 44606"/>
                    <a:gd name="connsiteY10" fmla="*/ 5439 h 9073"/>
                    <a:gd name="connsiteX11" fmla="*/ 1104 w 44606"/>
                    <a:gd name="connsiteY11" fmla="*/ 6267 h 9073"/>
                    <a:gd name="connsiteX12" fmla="*/ 1047 w 44606"/>
                    <a:gd name="connsiteY12" fmla="*/ 6306 h 9073"/>
                    <a:gd name="connsiteX13" fmla="*/ 2895 w 44606"/>
                    <a:gd name="connsiteY13" fmla="*/ 6325 h 9073"/>
                    <a:gd name="connsiteX14" fmla="*/ 2895 w 44606"/>
                    <a:gd name="connsiteY14" fmla="*/ 6325 h 9073"/>
                    <a:gd name="connsiteX15" fmla="*/ 6409 w 44606"/>
                    <a:gd name="connsiteY15" fmla="*/ 5496 h 9073"/>
                    <a:gd name="connsiteX16" fmla="*/ 6438 w 44606"/>
                    <a:gd name="connsiteY16" fmla="*/ 5477 h 9073"/>
                    <a:gd name="connsiteX17" fmla="*/ 32403 w 44606"/>
                    <a:gd name="connsiteY17" fmla="*/ 5744 h 9073"/>
                    <a:gd name="connsiteX18" fmla="*/ 33451 w 44606"/>
                    <a:gd name="connsiteY18" fmla="*/ 7182 h 9073"/>
                    <a:gd name="connsiteX19" fmla="*/ 43433 w 44606"/>
                    <a:gd name="connsiteY19" fmla="*/ 8611 h 9073"/>
                    <a:gd name="connsiteX20" fmla="*/ 41795 w 44606"/>
                    <a:gd name="connsiteY20" fmla="*/ 867 h 9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606" h="9073">
                      <a:moveTo>
                        <a:pt x="41795" y="867"/>
                      </a:moveTo>
                      <a:cubicBezTo>
                        <a:pt x="39528" y="-667"/>
                        <a:pt x="37575" y="86"/>
                        <a:pt x="35089" y="1191"/>
                      </a:cubicBezTo>
                      <a:cubicBezTo>
                        <a:pt x="34813" y="1314"/>
                        <a:pt x="34565" y="1467"/>
                        <a:pt x="34327" y="1638"/>
                      </a:cubicBezTo>
                      <a:lnTo>
                        <a:pt x="11781" y="1400"/>
                      </a:lnTo>
                      <a:cubicBezTo>
                        <a:pt x="11781" y="1400"/>
                        <a:pt x="11791" y="1381"/>
                        <a:pt x="11800" y="1372"/>
                      </a:cubicBezTo>
                      <a:cubicBezTo>
                        <a:pt x="11886" y="791"/>
                        <a:pt x="11381" y="505"/>
                        <a:pt x="10505" y="505"/>
                      </a:cubicBezTo>
                      <a:lnTo>
                        <a:pt x="10505" y="505"/>
                      </a:lnTo>
                      <a:lnTo>
                        <a:pt x="8924" y="486"/>
                      </a:lnTo>
                      <a:lnTo>
                        <a:pt x="8924" y="486"/>
                      </a:lnTo>
                      <a:cubicBezTo>
                        <a:pt x="8057" y="476"/>
                        <a:pt x="6819" y="753"/>
                        <a:pt x="5409" y="1314"/>
                      </a:cubicBezTo>
                      <a:cubicBezTo>
                        <a:pt x="2590" y="2438"/>
                        <a:pt x="170" y="4286"/>
                        <a:pt x="8" y="5439"/>
                      </a:cubicBezTo>
                      <a:cubicBezTo>
                        <a:pt x="-68" y="5953"/>
                        <a:pt x="380" y="6210"/>
                        <a:pt x="1104" y="6267"/>
                      </a:cubicBezTo>
                      <a:lnTo>
                        <a:pt x="1047" y="6306"/>
                      </a:lnTo>
                      <a:lnTo>
                        <a:pt x="2895" y="6325"/>
                      </a:lnTo>
                      <a:lnTo>
                        <a:pt x="2895" y="6325"/>
                      </a:lnTo>
                      <a:cubicBezTo>
                        <a:pt x="3761" y="6334"/>
                        <a:pt x="5000" y="6048"/>
                        <a:pt x="6409" y="5496"/>
                      </a:cubicBezTo>
                      <a:cubicBezTo>
                        <a:pt x="6419" y="5496"/>
                        <a:pt x="6428" y="5486"/>
                        <a:pt x="6438" y="5477"/>
                      </a:cubicBezTo>
                      <a:lnTo>
                        <a:pt x="32403" y="5744"/>
                      </a:lnTo>
                      <a:cubicBezTo>
                        <a:pt x="32546" y="6296"/>
                        <a:pt x="32879" y="6801"/>
                        <a:pt x="33451" y="7182"/>
                      </a:cubicBezTo>
                      <a:cubicBezTo>
                        <a:pt x="35718" y="8706"/>
                        <a:pt x="40937" y="9706"/>
                        <a:pt x="43433" y="8611"/>
                      </a:cubicBezTo>
                      <a:cubicBezTo>
                        <a:pt x="45890" y="7515"/>
                        <a:pt x="44071" y="2391"/>
                        <a:pt x="41795" y="867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9883" name="Graphic 7674">
                  <a:extLst>
                    <a:ext uri="{FF2B5EF4-FFF2-40B4-BE49-F238E27FC236}">
                      <a16:creationId xmlns:a16="http://schemas.microsoft.com/office/drawing/2014/main" id="{DC122758-8089-C85B-EF82-93E9AB52E4BE}"/>
                    </a:ext>
                  </a:extLst>
                </p:cNvPr>
                <p:cNvGrpSpPr/>
                <p:nvPr/>
              </p:nvGrpSpPr>
              <p:grpSpPr>
                <a:xfrm rot="21480000">
                  <a:off x="2015995" y="4251591"/>
                  <a:ext cx="11005" cy="8789"/>
                  <a:chOff x="14224063" y="1687673"/>
                  <a:chExt cx="12243" cy="9778"/>
                </a:xfrm>
                <a:solidFill>
                  <a:schemeClr val="bg2"/>
                </a:solidFill>
              </p:grpSpPr>
              <p:sp>
                <p:nvSpPr>
                  <p:cNvPr id="9891" name="Freeform: Shape 9890">
                    <a:extLst>
                      <a:ext uri="{FF2B5EF4-FFF2-40B4-BE49-F238E27FC236}">
                        <a16:creationId xmlns:a16="http://schemas.microsoft.com/office/drawing/2014/main" id="{367940A0-63BE-CE86-B868-A941B245CA75}"/>
                      </a:ext>
                    </a:extLst>
                  </p:cNvPr>
                  <p:cNvSpPr/>
                  <p:nvPr/>
                </p:nvSpPr>
                <p:spPr>
                  <a:xfrm>
                    <a:off x="14224063" y="1690693"/>
                    <a:ext cx="12239" cy="6758"/>
                  </a:xfrm>
                  <a:custGeom>
                    <a:avLst/>
                    <a:gdLst>
                      <a:gd name="connsiteX0" fmla="*/ 12240 w 12239"/>
                      <a:gd name="connsiteY0" fmla="*/ 517 h 6758"/>
                      <a:gd name="connsiteX1" fmla="*/ 9068 w 12239"/>
                      <a:gd name="connsiteY1" fmla="*/ 450 h 6758"/>
                      <a:gd name="connsiteX2" fmla="*/ 3505 w 12239"/>
                      <a:gd name="connsiteY2" fmla="*/ 327 h 6758"/>
                      <a:gd name="connsiteX3" fmla="*/ 0 w 12239"/>
                      <a:gd name="connsiteY3" fmla="*/ 250 h 6758"/>
                      <a:gd name="connsiteX4" fmla="*/ 0 w 12239"/>
                      <a:gd name="connsiteY4" fmla="*/ 3517 h 6758"/>
                      <a:gd name="connsiteX5" fmla="*/ 0 w 12239"/>
                      <a:gd name="connsiteY5" fmla="*/ 3517 h 6758"/>
                      <a:gd name="connsiteX6" fmla="*/ 1800 w 12239"/>
                      <a:gd name="connsiteY6" fmla="*/ 6003 h 6758"/>
                      <a:gd name="connsiteX7" fmla="*/ 9954 w 12239"/>
                      <a:gd name="connsiteY7" fmla="*/ 5422 h 6758"/>
                      <a:gd name="connsiteX8" fmla="*/ 12230 w 12239"/>
                      <a:gd name="connsiteY8" fmla="*/ 2270 h 6758"/>
                      <a:gd name="connsiteX9" fmla="*/ 12230 w 12239"/>
                      <a:gd name="connsiteY9" fmla="*/ 2270 h 6758"/>
                      <a:gd name="connsiteX10" fmla="*/ 12230 w 12239"/>
                      <a:gd name="connsiteY10" fmla="*/ 517 h 6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239" h="6758">
                        <a:moveTo>
                          <a:pt x="12240" y="517"/>
                        </a:moveTo>
                        <a:lnTo>
                          <a:pt x="9068" y="450"/>
                        </a:lnTo>
                        <a:cubicBezTo>
                          <a:pt x="7344" y="-102"/>
                          <a:pt x="5277" y="-150"/>
                          <a:pt x="3505" y="327"/>
                        </a:cubicBezTo>
                        <a:lnTo>
                          <a:pt x="0" y="250"/>
                        </a:lnTo>
                        <a:lnTo>
                          <a:pt x="0" y="3517"/>
                        </a:lnTo>
                        <a:lnTo>
                          <a:pt x="0" y="3517"/>
                        </a:lnTo>
                        <a:cubicBezTo>
                          <a:pt x="10" y="4422"/>
                          <a:pt x="610" y="5318"/>
                          <a:pt x="1800" y="6003"/>
                        </a:cubicBezTo>
                        <a:cubicBezTo>
                          <a:pt x="4201" y="7385"/>
                          <a:pt x="7506" y="6680"/>
                          <a:pt x="9954" y="5422"/>
                        </a:cubicBezTo>
                        <a:cubicBezTo>
                          <a:pt x="11544" y="4594"/>
                          <a:pt x="12240" y="3175"/>
                          <a:pt x="12230" y="2270"/>
                        </a:cubicBezTo>
                        <a:lnTo>
                          <a:pt x="12230" y="2270"/>
                        </a:lnTo>
                        <a:lnTo>
                          <a:pt x="12230" y="51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92" name="Freeform: Shape 9891">
                    <a:extLst>
                      <a:ext uri="{FF2B5EF4-FFF2-40B4-BE49-F238E27FC236}">
                        <a16:creationId xmlns:a16="http://schemas.microsoft.com/office/drawing/2014/main" id="{1EE81B17-5926-36D1-4731-4AC21726AF14}"/>
                      </a:ext>
                    </a:extLst>
                  </p:cNvPr>
                  <p:cNvSpPr/>
                  <p:nvPr/>
                </p:nvSpPr>
                <p:spPr>
                  <a:xfrm>
                    <a:off x="14224075" y="1687673"/>
                    <a:ext cx="12231" cy="7065"/>
                  </a:xfrm>
                  <a:custGeom>
                    <a:avLst/>
                    <a:gdLst>
                      <a:gd name="connsiteX0" fmla="*/ 10428 w 12231"/>
                      <a:gd name="connsiteY0" fmla="*/ 1042 h 7065"/>
                      <a:gd name="connsiteX1" fmla="*/ 1779 w 12231"/>
                      <a:gd name="connsiteY1" fmla="*/ 1023 h 7065"/>
                      <a:gd name="connsiteX2" fmla="*/ 1807 w 12231"/>
                      <a:gd name="connsiteY2" fmla="*/ 6023 h 7065"/>
                      <a:gd name="connsiteX3" fmla="*/ 10456 w 12231"/>
                      <a:gd name="connsiteY3" fmla="*/ 6042 h 7065"/>
                      <a:gd name="connsiteX4" fmla="*/ 10428 w 12231"/>
                      <a:gd name="connsiteY4" fmla="*/ 1042 h 7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1" h="7065">
                        <a:moveTo>
                          <a:pt x="10428" y="1042"/>
                        </a:moveTo>
                        <a:cubicBezTo>
                          <a:pt x="8027" y="-339"/>
                          <a:pt x="4160" y="-349"/>
                          <a:pt x="1779" y="1023"/>
                        </a:cubicBezTo>
                        <a:cubicBezTo>
                          <a:pt x="-602" y="2394"/>
                          <a:pt x="-593" y="4633"/>
                          <a:pt x="1807" y="6023"/>
                        </a:cubicBezTo>
                        <a:cubicBezTo>
                          <a:pt x="4208" y="7405"/>
                          <a:pt x="8075" y="7414"/>
                          <a:pt x="10456" y="6042"/>
                        </a:cubicBezTo>
                        <a:cubicBezTo>
                          <a:pt x="12837" y="4661"/>
                          <a:pt x="12818" y="2432"/>
                          <a:pt x="10428" y="1042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84" name="Graphic 7674">
                  <a:extLst>
                    <a:ext uri="{FF2B5EF4-FFF2-40B4-BE49-F238E27FC236}">
                      <a16:creationId xmlns:a16="http://schemas.microsoft.com/office/drawing/2014/main" id="{585791FA-25C8-1BEF-AE06-2F48FBEEE28D}"/>
                    </a:ext>
                  </a:extLst>
                </p:cNvPr>
                <p:cNvGrpSpPr/>
                <p:nvPr/>
              </p:nvGrpSpPr>
              <p:grpSpPr>
                <a:xfrm rot="21480000">
                  <a:off x="2017286" y="4225707"/>
                  <a:ext cx="7386" cy="30705"/>
                  <a:chOff x="14226079" y="1658867"/>
                  <a:chExt cx="8217" cy="34159"/>
                </a:xfrm>
                <a:solidFill>
                  <a:schemeClr val="bg2"/>
                </a:solidFill>
              </p:grpSpPr>
              <p:sp>
                <p:nvSpPr>
                  <p:cNvPr id="9889" name="Freeform: Shape 9888">
                    <a:extLst>
                      <a:ext uri="{FF2B5EF4-FFF2-40B4-BE49-F238E27FC236}">
                        <a16:creationId xmlns:a16="http://schemas.microsoft.com/office/drawing/2014/main" id="{CFBE1B78-2081-5A3E-3667-E7908F8FD2D2}"/>
                      </a:ext>
                    </a:extLst>
                  </p:cNvPr>
                  <p:cNvSpPr/>
                  <p:nvPr/>
                </p:nvSpPr>
                <p:spPr>
                  <a:xfrm>
                    <a:off x="14226082" y="1660886"/>
                    <a:ext cx="8210" cy="32140"/>
                  </a:xfrm>
                  <a:custGeom>
                    <a:avLst/>
                    <a:gdLst>
                      <a:gd name="connsiteX0" fmla="*/ 8211 w 8210"/>
                      <a:gd name="connsiteY0" fmla="*/ 349 h 32140"/>
                      <a:gd name="connsiteX1" fmla="*/ 6087 w 8210"/>
                      <a:gd name="connsiteY1" fmla="*/ 302 h 32140"/>
                      <a:gd name="connsiteX2" fmla="*/ 2353 w 8210"/>
                      <a:gd name="connsiteY2" fmla="*/ 216 h 32140"/>
                      <a:gd name="connsiteX3" fmla="*/ 0 w 8210"/>
                      <a:gd name="connsiteY3" fmla="*/ 159 h 32140"/>
                      <a:gd name="connsiteX4" fmla="*/ 0 w 8210"/>
                      <a:gd name="connsiteY4" fmla="*/ 29772 h 32140"/>
                      <a:gd name="connsiteX5" fmla="*/ 0 w 8210"/>
                      <a:gd name="connsiteY5" fmla="*/ 29772 h 32140"/>
                      <a:gd name="connsiteX6" fmla="*/ 1210 w 8210"/>
                      <a:gd name="connsiteY6" fmla="*/ 31439 h 32140"/>
                      <a:gd name="connsiteX7" fmla="*/ 7020 w 8210"/>
                      <a:gd name="connsiteY7" fmla="*/ 31449 h 32140"/>
                      <a:gd name="connsiteX8" fmla="*/ 8211 w 8210"/>
                      <a:gd name="connsiteY8" fmla="*/ 29763 h 32140"/>
                      <a:gd name="connsiteX9" fmla="*/ 8211 w 8210"/>
                      <a:gd name="connsiteY9" fmla="*/ 29763 h 32140"/>
                      <a:gd name="connsiteX10" fmla="*/ 8211 w 8210"/>
                      <a:gd name="connsiteY10" fmla="*/ 349 h 32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210" h="32140">
                        <a:moveTo>
                          <a:pt x="8211" y="349"/>
                        </a:moveTo>
                        <a:lnTo>
                          <a:pt x="6087" y="302"/>
                        </a:lnTo>
                        <a:cubicBezTo>
                          <a:pt x="4934" y="-70"/>
                          <a:pt x="3543" y="-98"/>
                          <a:pt x="2353" y="216"/>
                        </a:cubicBezTo>
                        <a:lnTo>
                          <a:pt x="0" y="159"/>
                        </a:lnTo>
                        <a:lnTo>
                          <a:pt x="0" y="29772"/>
                        </a:lnTo>
                        <a:lnTo>
                          <a:pt x="0" y="29772"/>
                        </a:lnTo>
                        <a:cubicBezTo>
                          <a:pt x="10" y="30372"/>
                          <a:pt x="410" y="30982"/>
                          <a:pt x="1210" y="31439"/>
                        </a:cubicBezTo>
                        <a:cubicBezTo>
                          <a:pt x="2819" y="32372"/>
                          <a:pt x="5420" y="32372"/>
                          <a:pt x="7020" y="31449"/>
                        </a:cubicBezTo>
                        <a:cubicBezTo>
                          <a:pt x="7820" y="30982"/>
                          <a:pt x="8220" y="30372"/>
                          <a:pt x="8211" y="29763"/>
                        </a:cubicBezTo>
                        <a:lnTo>
                          <a:pt x="8211" y="29763"/>
                        </a:lnTo>
                        <a:lnTo>
                          <a:pt x="8211" y="34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90" name="Freeform: Shape 9889">
                    <a:extLst>
                      <a:ext uri="{FF2B5EF4-FFF2-40B4-BE49-F238E27FC236}">
                        <a16:creationId xmlns:a16="http://schemas.microsoft.com/office/drawing/2014/main" id="{BA561DD3-751A-739F-7302-0CC9A5F6B21E}"/>
                      </a:ext>
                    </a:extLst>
                  </p:cNvPr>
                  <p:cNvSpPr/>
                  <p:nvPr/>
                </p:nvSpPr>
                <p:spPr>
                  <a:xfrm>
                    <a:off x="14226079" y="1658867"/>
                    <a:ext cx="8217" cy="4745"/>
                  </a:xfrm>
                  <a:custGeom>
                    <a:avLst/>
                    <a:gdLst>
                      <a:gd name="connsiteX0" fmla="*/ 7004 w 8217"/>
                      <a:gd name="connsiteY0" fmla="*/ 701 h 4745"/>
                      <a:gd name="connsiteX1" fmla="*/ 1194 w 8217"/>
                      <a:gd name="connsiteY1" fmla="*/ 692 h 4745"/>
                      <a:gd name="connsiteX2" fmla="*/ 1213 w 8217"/>
                      <a:gd name="connsiteY2" fmla="*/ 4045 h 4745"/>
                      <a:gd name="connsiteX3" fmla="*/ 7023 w 8217"/>
                      <a:gd name="connsiteY3" fmla="*/ 4054 h 4745"/>
                      <a:gd name="connsiteX4" fmla="*/ 7004 w 8217"/>
                      <a:gd name="connsiteY4" fmla="*/ 701 h 4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17" h="4745">
                        <a:moveTo>
                          <a:pt x="7004" y="701"/>
                        </a:moveTo>
                        <a:cubicBezTo>
                          <a:pt x="5395" y="-232"/>
                          <a:pt x="2794" y="-232"/>
                          <a:pt x="1194" y="692"/>
                        </a:cubicBezTo>
                        <a:cubicBezTo>
                          <a:pt x="-406" y="1616"/>
                          <a:pt x="-396" y="3121"/>
                          <a:pt x="1213" y="4045"/>
                        </a:cubicBezTo>
                        <a:cubicBezTo>
                          <a:pt x="2823" y="4978"/>
                          <a:pt x="5423" y="4978"/>
                          <a:pt x="7023" y="4054"/>
                        </a:cubicBezTo>
                        <a:cubicBezTo>
                          <a:pt x="8624" y="3130"/>
                          <a:pt x="8614" y="1625"/>
                          <a:pt x="7004" y="701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85" name="Graphic 7674">
                  <a:extLst>
                    <a:ext uri="{FF2B5EF4-FFF2-40B4-BE49-F238E27FC236}">
                      <a16:creationId xmlns:a16="http://schemas.microsoft.com/office/drawing/2014/main" id="{9F1B111E-1154-2D8B-20CD-DA26ECFD36B4}"/>
                    </a:ext>
                  </a:extLst>
                </p:cNvPr>
                <p:cNvGrpSpPr/>
                <p:nvPr/>
              </p:nvGrpSpPr>
              <p:grpSpPr>
                <a:xfrm rot="21480000">
                  <a:off x="2015154" y="4221596"/>
                  <a:ext cx="10552" cy="7514"/>
                  <a:chOff x="14224318" y="1654283"/>
                  <a:chExt cx="11739" cy="8359"/>
                </a:xfrm>
                <a:solidFill>
                  <a:schemeClr val="bg2"/>
                </a:solidFill>
              </p:grpSpPr>
              <p:sp>
                <p:nvSpPr>
                  <p:cNvPr id="9886" name="Freeform: Shape 9885">
                    <a:extLst>
                      <a:ext uri="{FF2B5EF4-FFF2-40B4-BE49-F238E27FC236}">
                        <a16:creationId xmlns:a16="http://schemas.microsoft.com/office/drawing/2014/main" id="{4DDB91B4-6221-1AA4-AEF6-9FD6D546FBF6}"/>
                      </a:ext>
                    </a:extLst>
                  </p:cNvPr>
                  <p:cNvSpPr/>
                  <p:nvPr/>
                </p:nvSpPr>
                <p:spPr>
                  <a:xfrm>
                    <a:off x="14224320" y="1657170"/>
                    <a:ext cx="11734" cy="5472"/>
                  </a:xfrm>
                  <a:custGeom>
                    <a:avLst/>
                    <a:gdLst>
                      <a:gd name="connsiteX0" fmla="*/ 11735 w 11734"/>
                      <a:gd name="connsiteY0" fmla="*/ 503 h 5472"/>
                      <a:gd name="connsiteX1" fmla="*/ 8696 w 11734"/>
                      <a:gd name="connsiteY1" fmla="*/ 436 h 5472"/>
                      <a:gd name="connsiteX2" fmla="*/ 3362 w 11734"/>
                      <a:gd name="connsiteY2" fmla="*/ 312 h 5472"/>
                      <a:gd name="connsiteX3" fmla="*/ 0 w 11734"/>
                      <a:gd name="connsiteY3" fmla="*/ 236 h 5472"/>
                      <a:gd name="connsiteX4" fmla="*/ 0 w 11734"/>
                      <a:gd name="connsiteY4" fmla="*/ 2084 h 5472"/>
                      <a:gd name="connsiteX5" fmla="*/ 0 w 11734"/>
                      <a:gd name="connsiteY5" fmla="*/ 2084 h 5472"/>
                      <a:gd name="connsiteX6" fmla="*/ 1733 w 11734"/>
                      <a:gd name="connsiteY6" fmla="*/ 4475 h 5472"/>
                      <a:gd name="connsiteX7" fmla="*/ 10030 w 11734"/>
                      <a:gd name="connsiteY7" fmla="*/ 4484 h 5472"/>
                      <a:gd name="connsiteX8" fmla="*/ 11735 w 11734"/>
                      <a:gd name="connsiteY8" fmla="*/ 2084 h 5472"/>
                      <a:gd name="connsiteX9" fmla="*/ 11735 w 11734"/>
                      <a:gd name="connsiteY9" fmla="*/ 2084 h 5472"/>
                      <a:gd name="connsiteX10" fmla="*/ 11735 w 11734"/>
                      <a:gd name="connsiteY10" fmla="*/ 503 h 5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34" h="5472">
                        <a:moveTo>
                          <a:pt x="11735" y="503"/>
                        </a:moveTo>
                        <a:lnTo>
                          <a:pt x="8696" y="436"/>
                        </a:lnTo>
                        <a:cubicBezTo>
                          <a:pt x="7039" y="-97"/>
                          <a:pt x="5058" y="-145"/>
                          <a:pt x="3362" y="312"/>
                        </a:cubicBezTo>
                        <a:lnTo>
                          <a:pt x="0" y="236"/>
                        </a:lnTo>
                        <a:lnTo>
                          <a:pt x="0" y="2084"/>
                        </a:lnTo>
                        <a:lnTo>
                          <a:pt x="0" y="2084"/>
                        </a:lnTo>
                        <a:cubicBezTo>
                          <a:pt x="9" y="2951"/>
                          <a:pt x="581" y="3808"/>
                          <a:pt x="1733" y="4475"/>
                        </a:cubicBezTo>
                        <a:cubicBezTo>
                          <a:pt x="4029" y="5799"/>
                          <a:pt x="7744" y="5808"/>
                          <a:pt x="10030" y="4484"/>
                        </a:cubicBezTo>
                        <a:cubicBezTo>
                          <a:pt x="11173" y="3827"/>
                          <a:pt x="11744" y="2951"/>
                          <a:pt x="11735" y="2084"/>
                        </a:cubicBezTo>
                        <a:lnTo>
                          <a:pt x="11735" y="2084"/>
                        </a:lnTo>
                        <a:lnTo>
                          <a:pt x="11735" y="50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87" name="Freeform: Shape 9886">
                    <a:extLst>
                      <a:ext uri="{FF2B5EF4-FFF2-40B4-BE49-F238E27FC236}">
                        <a16:creationId xmlns:a16="http://schemas.microsoft.com/office/drawing/2014/main" id="{516BCC67-5FB2-C25D-7D69-3BC4D720C6ED}"/>
                      </a:ext>
                    </a:extLst>
                  </p:cNvPr>
                  <p:cNvSpPr/>
                  <p:nvPr/>
                </p:nvSpPr>
                <p:spPr>
                  <a:xfrm>
                    <a:off x="14224318" y="1654283"/>
                    <a:ext cx="11739" cy="6769"/>
                  </a:xfrm>
                  <a:custGeom>
                    <a:avLst/>
                    <a:gdLst>
                      <a:gd name="connsiteX0" fmla="*/ 10004 w 11739"/>
                      <a:gd name="connsiteY0" fmla="*/ 999 h 6769"/>
                      <a:gd name="connsiteX1" fmla="*/ 1707 w 11739"/>
                      <a:gd name="connsiteY1" fmla="*/ 980 h 6769"/>
                      <a:gd name="connsiteX2" fmla="*/ 1736 w 11739"/>
                      <a:gd name="connsiteY2" fmla="*/ 5771 h 6769"/>
                      <a:gd name="connsiteX3" fmla="*/ 10032 w 11739"/>
                      <a:gd name="connsiteY3" fmla="*/ 5790 h 6769"/>
                      <a:gd name="connsiteX4" fmla="*/ 10004 w 11739"/>
                      <a:gd name="connsiteY4" fmla="*/ 999 h 6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39" h="6769">
                        <a:moveTo>
                          <a:pt x="10004" y="999"/>
                        </a:moveTo>
                        <a:cubicBezTo>
                          <a:pt x="7708" y="-325"/>
                          <a:pt x="3993" y="-335"/>
                          <a:pt x="1707" y="980"/>
                        </a:cubicBezTo>
                        <a:cubicBezTo>
                          <a:pt x="-579" y="2294"/>
                          <a:pt x="-569" y="4447"/>
                          <a:pt x="1736" y="5771"/>
                        </a:cubicBezTo>
                        <a:cubicBezTo>
                          <a:pt x="4032" y="7095"/>
                          <a:pt x="7746" y="7104"/>
                          <a:pt x="10032" y="5790"/>
                        </a:cubicBezTo>
                        <a:cubicBezTo>
                          <a:pt x="12318" y="4476"/>
                          <a:pt x="12309" y="2323"/>
                          <a:pt x="10004" y="999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88" name="Freeform: Shape 9887">
                    <a:extLst>
                      <a:ext uri="{FF2B5EF4-FFF2-40B4-BE49-F238E27FC236}">
                        <a16:creationId xmlns:a16="http://schemas.microsoft.com/office/drawing/2014/main" id="{B4E8FA50-D134-0A29-ECFB-3865BBE452CD}"/>
                      </a:ext>
                    </a:extLst>
                  </p:cNvPr>
                  <p:cNvSpPr/>
                  <p:nvPr/>
                </p:nvSpPr>
                <p:spPr>
                  <a:xfrm>
                    <a:off x="14225229" y="1654809"/>
                    <a:ext cx="9917" cy="5726"/>
                  </a:xfrm>
                  <a:custGeom>
                    <a:avLst/>
                    <a:gdLst>
                      <a:gd name="connsiteX0" fmla="*/ 8455 w 9917"/>
                      <a:gd name="connsiteY0" fmla="*/ 844 h 5726"/>
                      <a:gd name="connsiteX1" fmla="*/ 1444 w 9917"/>
                      <a:gd name="connsiteY1" fmla="*/ 835 h 5726"/>
                      <a:gd name="connsiteX2" fmla="*/ 1463 w 9917"/>
                      <a:gd name="connsiteY2" fmla="*/ 4883 h 5726"/>
                      <a:gd name="connsiteX3" fmla="*/ 8474 w 9917"/>
                      <a:gd name="connsiteY3" fmla="*/ 4892 h 5726"/>
                      <a:gd name="connsiteX4" fmla="*/ 8455 w 9917"/>
                      <a:gd name="connsiteY4" fmla="*/ 844 h 5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17" h="5726">
                        <a:moveTo>
                          <a:pt x="8455" y="844"/>
                        </a:moveTo>
                        <a:cubicBezTo>
                          <a:pt x="6511" y="-280"/>
                          <a:pt x="3368" y="-280"/>
                          <a:pt x="1444" y="835"/>
                        </a:cubicBezTo>
                        <a:cubicBezTo>
                          <a:pt x="-489" y="1949"/>
                          <a:pt x="-480" y="3759"/>
                          <a:pt x="1463" y="4883"/>
                        </a:cubicBezTo>
                        <a:cubicBezTo>
                          <a:pt x="3406" y="6007"/>
                          <a:pt x="6540" y="6007"/>
                          <a:pt x="8474" y="4892"/>
                        </a:cubicBezTo>
                        <a:cubicBezTo>
                          <a:pt x="10407" y="3778"/>
                          <a:pt x="10398" y="1959"/>
                          <a:pt x="8455" y="844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876" name="Group 9875">
                <a:extLst>
                  <a:ext uri="{FF2B5EF4-FFF2-40B4-BE49-F238E27FC236}">
                    <a16:creationId xmlns:a16="http://schemas.microsoft.com/office/drawing/2014/main" id="{09B38BE2-6CD0-5748-B0E9-3D0C4D115E0D}"/>
                  </a:ext>
                </a:extLst>
              </p:cNvPr>
              <p:cNvGrpSpPr/>
              <p:nvPr/>
            </p:nvGrpSpPr>
            <p:grpSpPr>
              <a:xfrm>
                <a:off x="1884193" y="2828278"/>
                <a:ext cx="134393" cy="384025"/>
                <a:chOff x="8667262" y="945839"/>
                <a:chExt cx="199000" cy="568636"/>
              </a:xfrm>
            </p:grpSpPr>
            <p:cxnSp>
              <p:nvCxnSpPr>
                <p:cNvPr id="9880" name="Straight Connector 9879">
                  <a:extLst>
                    <a:ext uri="{FF2B5EF4-FFF2-40B4-BE49-F238E27FC236}">
                      <a16:creationId xmlns:a16="http://schemas.microsoft.com/office/drawing/2014/main" id="{D95040B2-F7F0-9B14-422E-C7BBBEE17F1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81" name="Oval 9880">
                  <a:extLst>
                    <a:ext uri="{FF2B5EF4-FFF2-40B4-BE49-F238E27FC236}">
                      <a16:creationId xmlns:a16="http://schemas.microsoft.com/office/drawing/2014/main" id="{80A0A57C-1F3C-5690-C6EE-7876E4BFD739}"/>
                    </a:ext>
                  </a:extLst>
                </p:cNvPr>
                <p:cNvSpPr/>
                <p:nvPr/>
              </p:nvSpPr>
              <p:spPr>
                <a:xfrm>
                  <a:off x="8667262" y="945839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877" name="Group 9876">
                <a:extLst>
                  <a:ext uri="{FF2B5EF4-FFF2-40B4-BE49-F238E27FC236}">
                    <a16:creationId xmlns:a16="http://schemas.microsoft.com/office/drawing/2014/main" id="{E2E6BFE4-FDE1-CEF7-F711-AC7592A26987}"/>
                  </a:ext>
                </a:extLst>
              </p:cNvPr>
              <p:cNvGrpSpPr/>
              <p:nvPr/>
            </p:nvGrpSpPr>
            <p:grpSpPr>
              <a:xfrm>
                <a:off x="2277177" y="3777005"/>
                <a:ext cx="134393" cy="384025"/>
                <a:chOff x="8667262" y="945839"/>
                <a:chExt cx="199000" cy="568636"/>
              </a:xfrm>
            </p:grpSpPr>
            <p:cxnSp>
              <p:nvCxnSpPr>
                <p:cNvPr id="9878" name="Straight Connector 9877">
                  <a:extLst>
                    <a:ext uri="{FF2B5EF4-FFF2-40B4-BE49-F238E27FC236}">
                      <a16:creationId xmlns:a16="http://schemas.microsoft.com/office/drawing/2014/main" id="{8D40697F-4710-A514-54F7-9B82BEC6AC5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9879" name="Oval 9878">
                  <a:extLst>
                    <a:ext uri="{FF2B5EF4-FFF2-40B4-BE49-F238E27FC236}">
                      <a16:creationId xmlns:a16="http://schemas.microsoft.com/office/drawing/2014/main" id="{2349F786-D9B1-8A49-87BA-49C67739F547}"/>
                    </a:ext>
                  </a:extLst>
                </p:cNvPr>
                <p:cNvSpPr/>
                <p:nvPr/>
              </p:nvSpPr>
              <p:spPr>
                <a:xfrm>
                  <a:off x="8667262" y="945839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456" name="Group 7455">
              <a:extLst>
                <a:ext uri="{FF2B5EF4-FFF2-40B4-BE49-F238E27FC236}">
                  <a16:creationId xmlns:a16="http://schemas.microsoft.com/office/drawing/2014/main" id="{E121126D-483F-A188-4DEF-1BF23D8D833A}"/>
                </a:ext>
              </a:extLst>
            </p:cNvPr>
            <p:cNvGrpSpPr/>
            <p:nvPr/>
          </p:nvGrpSpPr>
          <p:grpSpPr>
            <a:xfrm>
              <a:off x="1528648" y="3445752"/>
              <a:ext cx="1082574" cy="669448"/>
              <a:chOff x="1927781" y="4217906"/>
              <a:chExt cx="1206955" cy="746362"/>
            </a:xfrm>
          </p:grpSpPr>
          <p:sp>
            <p:nvSpPr>
              <p:cNvPr id="7905" name="Freeform: Shape 7904">
                <a:extLst>
                  <a:ext uri="{FF2B5EF4-FFF2-40B4-BE49-F238E27FC236}">
                    <a16:creationId xmlns:a16="http://schemas.microsoft.com/office/drawing/2014/main" id="{1AD2D82F-D3F6-BC33-3B4D-672FA7B02466}"/>
                  </a:ext>
                </a:extLst>
              </p:cNvPr>
              <p:cNvSpPr/>
              <p:nvPr/>
            </p:nvSpPr>
            <p:spPr>
              <a:xfrm rot="21480000">
                <a:off x="1935613" y="4239649"/>
                <a:ext cx="620015" cy="689074"/>
              </a:xfrm>
              <a:custGeom>
                <a:avLst/>
                <a:gdLst>
                  <a:gd name="connsiteX0" fmla="*/ 689762 w 689762"/>
                  <a:gd name="connsiteY0" fmla="*/ 766591 h 766590"/>
                  <a:gd name="connsiteX1" fmla="*/ 0 w 689762"/>
                  <a:gd name="connsiteY1" fmla="*/ 368351 h 766590"/>
                  <a:gd name="connsiteX2" fmla="*/ 0 w 689762"/>
                  <a:gd name="connsiteY2" fmla="*/ 0 h 766590"/>
                  <a:gd name="connsiteX3" fmla="*/ 689762 w 689762"/>
                  <a:gd name="connsiteY3" fmla="*/ 398240 h 766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762" h="766590">
                    <a:moveTo>
                      <a:pt x="689762" y="766591"/>
                    </a:moveTo>
                    <a:lnTo>
                      <a:pt x="0" y="368351"/>
                    </a:lnTo>
                    <a:lnTo>
                      <a:pt x="0" y="0"/>
                    </a:lnTo>
                    <a:lnTo>
                      <a:pt x="689762" y="398240"/>
                    </a:lnTo>
                    <a:close/>
                  </a:path>
                </a:pathLst>
              </a:custGeom>
              <a:solidFill>
                <a:schemeClr val="bg2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06" name="Freeform: Shape 7905">
                <a:extLst>
                  <a:ext uri="{FF2B5EF4-FFF2-40B4-BE49-F238E27FC236}">
                    <a16:creationId xmlns:a16="http://schemas.microsoft.com/office/drawing/2014/main" id="{C23EE554-9E9E-A529-8EFC-6A8C07EF4518}"/>
                  </a:ext>
                </a:extLst>
              </p:cNvPr>
              <p:cNvSpPr/>
              <p:nvPr/>
            </p:nvSpPr>
            <p:spPr>
              <a:xfrm rot="21480000">
                <a:off x="1927781" y="4465372"/>
                <a:ext cx="643800" cy="470148"/>
              </a:xfrm>
              <a:custGeom>
                <a:avLst/>
                <a:gdLst>
                  <a:gd name="connsiteX0" fmla="*/ 716223 w 716222"/>
                  <a:gd name="connsiteY0" fmla="*/ 523037 h 523036"/>
                  <a:gd name="connsiteX1" fmla="*/ 0 w 716222"/>
                  <a:gd name="connsiteY1" fmla="*/ 109518 h 523036"/>
                  <a:gd name="connsiteX2" fmla="*/ 0 w 716222"/>
                  <a:gd name="connsiteY2" fmla="*/ 0 h 523036"/>
                  <a:gd name="connsiteX3" fmla="*/ 716223 w 716222"/>
                  <a:gd name="connsiteY3" fmla="*/ 413509 h 52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6222" h="523036">
                    <a:moveTo>
                      <a:pt x="716223" y="523037"/>
                    </a:moveTo>
                    <a:lnTo>
                      <a:pt x="0" y="109518"/>
                    </a:lnTo>
                    <a:lnTo>
                      <a:pt x="0" y="0"/>
                    </a:lnTo>
                    <a:lnTo>
                      <a:pt x="716223" y="413509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07" name="Freeform: Shape 7906">
                <a:extLst>
                  <a:ext uri="{FF2B5EF4-FFF2-40B4-BE49-F238E27FC236}">
                    <a16:creationId xmlns:a16="http://schemas.microsoft.com/office/drawing/2014/main" id="{E9C52E69-FD36-5B1E-EE9A-9F431AE9141D}"/>
                  </a:ext>
                </a:extLst>
              </p:cNvPr>
              <p:cNvSpPr/>
              <p:nvPr/>
            </p:nvSpPr>
            <p:spPr>
              <a:xfrm rot="21480000">
                <a:off x="2556319" y="4370721"/>
                <a:ext cx="351541" cy="449446"/>
              </a:xfrm>
              <a:custGeom>
                <a:avLst/>
                <a:gdLst>
                  <a:gd name="connsiteX0" fmla="*/ 33557 w 391086"/>
                  <a:gd name="connsiteY0" fmla="*/ 214170 h 500005"/>
                  <a:gd name="connsiteX1" fmla="*/ 33557 w 391086"/>
                  <a:gd name="connsiteY1" fmla="*/ 187052 h 500005"/>
                  <a:gd name="connsiteX2" fmla="*/ 357540 w 391086"/>
                  <a:gd name="connsiteY2" fmla="*/ 0 h 500005"/>
                  <a:gd name="connsiteX3" fmla="*/ 357540 w 391086"/>
                  <a:gd name="connsiteY3" fmla="*/ 27118 h 500005"/>
                  <a:gd name="connsiteX4" fmla="*/ 391087 w 391086"/>
                  <a:gd name="connsiteY4" fmla="*/ 7744 h 500005"/>
                  <a:gd name="connsiteX5" fmla="*/ 13230 w 391086"/>
                  <a:gd name="connsiteY5" fmla="*/ 500005 h 500005"/>
                  <a:gd name="connsiteX6" fmla="*/ 0 w 391086"/>
                  <a:gd name="connsiteY6" fmla="*/ 492366 h 500005"/>
                  <a:gd name="connsiteX7" fmla="*/ 0 w 391086"/>
                  <a:gd name="connsiteY7" fmla="*/ 233543 h 50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86" h="500005">
                    <a:moveTo>
                      <a:pt x="33557" y="214170"/>
                    </a:moveTo>
                    <a:lnTo>
                      <a:pt x="33557" y="187052"/>
                    </a:lnTo>
                    <a:lnTo>
                      <a:pt x="357540" y="0"/>
                    </a:lnTo>
                    <a:lnTo>
                      <a:pt x="357540" y="27118"/>
                    </a:lnTo>
                    <a:lnTo>
                      <a:pt x="391087" y="7744"/>
                    </a:lnTo>
                    <a:lnTo>
                      <a:pt x="13230" y="500005"/>
                    </a:lnTo>
                    <a:lnTo>
                      <a:pt x="0" y="492366"/>
                    </a:lnTo>
                    <a:lnTo>
                      <a:pt x="0" y="233543"/>
                    </a:lnTo>
                    <a:close/>
                  </a:path>
                </a:pathLst>
              </a:custGeom>
              <a:solidFill>
                <a:srgbClr val="645B5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08" name="Freeform: Shape 7907">
                <a:extLst>
                  <a:ext uri="{FF2B5EF4-FFF2-40B4-BE49-F238E27FC236}">
                    <a16:creationId xmlns:a16="http://schemas.microsoft.com/office/drawing/2014/main" id="{25600321-03B8-C548-406A-E4C184B24D53}"/>
                  </a:ext>
                </a:extLst>
              </p:cNvPr>
              <p:cNvSpPr/>
              <p:nvPr/>
            </p:nvSpPr>
            <p:spPr>
              <a:xfrm rot="21480000">
                <a:off x="2555713" y="4568648"/>
                <a:ext cx="42047" cy="24273"/>
              </a:xfrm>
              <a:custGeom>
                <a:avLst/>
                <a:gdLst>
                  <a:gd name="connsiteX0" fmla="*/ 33557 w 46777"/>
                  <a:gd name="connsiteY0" fmla="*/ 0 h 27003"/>
                  <a:gd name="connsiteX1" fmla="*/ 46777 w 46777"/>
                  <a:gd name="connsiteY1" fmla="*/ 7639 h 27003"/>
                  <a:gd name="connsiteX2" fmla="*/ 13230 w 46777"/>
                  <a:gd name="connsiteY2" fmla="*/ 27003 h 27003"/>
                  <a:gd name="connsiteX3" fmla="*/ 0 w 46777"/>
                  <a:gd name="connsiteY3" fmla="*/ 19374 h 2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77" h="27003">
                    <a:moveTo>
                      <a:pt x="33557" y="0"/>
                    </a:moveTo>
                    <a:lnTo>
                      <a:pt x="46777" y="7639"/>
                    </a:lnTo>
                    <a:lnTo>
                      <a:pt x="13230" y="27003"/>
                    </a:lnTo>
                    <a:lnTo>
                      <a:pt x="0" y="19374"/>
                    </a:lnTo>
                    <a:close/>
                  </a:path>
                </a:pathLst>
              </a:custGeom>
              <a:solidFill>
                <a:srgbClr val="C1A0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09" name="Freeform: Shape 7908">
                <a:extLst>
                  <a:ext uri="{FF2B5EF4-FFF2-40B4-BE49-F238E27FC236}">
                    <a16:creationId xmlns:a16="http://schemas.microsoft.com/office/drawing/2014/main" id="{71606C94-7995-444B-C17A-5E5DEC531A5D}"/>
                  </a:ext>
                </a:extLst>
              </p:cNvPr>
              <p:cNvSpPr/>
              <p:nvPr/>
            </p:nvSpPr>
            <p:spPr>
              <a:xfrm rot="21480000">
                <a:off x="2870428" y="4371992"/>
                <a:ext cx="42047" cy="24281"/>
              </a:xfrm>
              <a:custGeom>
                <a:avLst/>
                <a:gdLst>
                  <a:gd name="connsiteX0" fmla="*/ 33547 w 46777"/>
                  <a:gd name="connsiteY0" fmla="*/ 0 h 27012"/>
                  <a:gd name="connsiteX1" fmla="*/ 46777 w 46777"/>
                  <a:gd name="connsiteY1" fmla="*/ 7639 h 27012"/>
                  <a:gd name="connsiteX2" fmla="*/ 13230 w 46777"/>
                  <a:gd name="connsiteY2" fmla="*/ 27013 h 27012"/>
                  <a:gd name="connsiteX3" fmla="*/ 0 w 46777"/>
                  <a:gd name="connsiteY3" fmla="*/ 19374 h 2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77" h="27012">
                    <a:moveTo>
                      <a:pt x="33547" y="0"/>
                    </a:moveTo>
                    <a:lnTo>
                      <a:pt x="46777" y="7639"/>
                    </a:lnTo>
                    <a:lnTo>
                      <a:pt x="13230" y="27013"/>
                    </a:lnTo>
                    <a:lnTo>
                      <a:pt x="0" y="19374"/>
                    </a:lnTo>
                    <a:close/>
                  </a:path>
                </a:pathLst>
              </a:custGeom>
              <a:solidFill>
                <a:srgbClr val="C1A0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10" name="Freeform: Shape 7909">
                <a:extLst>
                  <a:ext uri="{FF2B5EF4-FFF2-40B4-BE49-F238E27FC236}">
                    <a16:creationId xmlns:a16="http://schemas.microsoft.com/office/drawing/2014/main" id="{DBA6E555-CD48-4B6C-2A8A-0B4C7589BE8E}"/>
                  </a:ext>
                </a:extLst>
              </p:cNvPr>
              <p:cNvSpPr/>
              <p:nvPr/>
            </p:nvSpPr>
            <p:spPr>
              <a:xfrm rot="21480000">
                <a:off x="2570042" y="4377141"/>
                <a:ext cx="351541" cy="541032"/>
              </a:xfrm>
              <a:custGeom>
                <a:avLst/>
                <a:gdLst>
                  <a:gd name="connsiteX0" fmla="*/ 33547 w 391087"/>
                  <a:gd name="connsiteY0" fmla="*/ 214170 h 601894"/>
                  <a:gd name="connsiteX1" fmla="*/ 33547 w 391087"/>
                  <a:gd name="connsiteY1" fmla="*/ 187052 h 601894"/>
                  <a:gd name="connsiteX2" fmla="*/ 357540 w 391087"/>
                  <a:gd name="connsiteY2" fmla="*/ 0 h 601894"/>
                  <a:gd name="connsiteX3" fmla="*/ 357540 w 391087"/>
                  <a:gd name="connsiteY3" fmla="*/ 27118 h 601894"/>
                  <a:gd name="connsiteX4" fmla="*/ 391087 w 391087"/>
                  <a:gd name="connsiteY4" fmla="*/ 7744 h 601894"/>
                  <a:gd name="connsiteX5" fmla="*/ 391087 w 391087"/>
                  <a:gd name="connsiteY5" fmla="*/ 376095 h 601894"/>
                  <a:gd name="connsiteX6" fmla="*/ 0 w 391087"/>
                  <a:gd name="connsiteY6" fmla="*/ 601894 h 601894"/>
                  <a:gd name="connsiteX7" fmla="*/ 0 w 391087"/>
                  <a:gd name="connsiteY7" fmla="*/ 233534 h 601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87" h="601894">
                    <a:moveTo>
                      <a:pt x="33547" y="214170"/>
                    </a:moveTo>
                    <a:lnTo>
                      <a:pt x="33547" y="187052"/>
                    </a:lnTo>
                    <a:lnTo>
                      <a:pt x="357540" y="0"/>
                    </a:lnTo>
                    <a:lnTo>
                      <a:pt x="357540" y="27118"/>
                    </a:lnTo>
                    <a:lnTo>
                      <a:pt x="391087" y="7744"/>
                    </a:lnTo>
                    <a:lnTo>
                      <a:pt x="391087" y="376095"/>
                    </a:lnTo>
                    <a:lnTo>
                      <a:pt x="0" y="601894"/>
                    </a:lnTo>
                    <a:lnTo>
                      <a:pt x="0" y="233534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11" name="Freeform: Shape 7910">
                <a:extLst>
                  <a:ext uri="{FF2B5EF4-FFF2-40B4-BE49-F238E27FC236}">
                    <a16:creationId xmlns:a16="http://schemas.microsoft.com/office/drawing/2014/main" id="{5F280961-B86E-24A9-7EFA-835B4E83EDBA}"/>
                  </a:ext>
                </a:extLst>
              </p:cNvPr>
              <p:cNvSpPr/>
              <p:nvPr/>
            </p:nvSpPr>
            <p:spPr>
              <a:xfrm rot="21480000">
                <a:off x="2568324" y="4377171"/>
                <a:ext cx="351541" cy="442579"/>
              </a:xfrm>
              <a:custGeom>
                <a:avLst/>
                <a:gdLst>
                  <a:gd name="connsiteX0" fmla="*/ 33547 w 391087"/>
                  <a:gd name="connsiteY0" fmla="*/ 214170 h 492366"/>
                  <a:gd name="connsiteX1" fmla="*/ 33547 w 391087"/>
                  <a:gd name="connsiteY1" fmla="*/ 187052 h 492366"/>
                  <a:gd name="connsiteX2" fmla="*/ 357540 w 391087"/>
                  <a:gd name="connsiteY2" fmla="*/ 0 h 492366"/>
                  <a:gd name="connsiteX3" fmla="*/ 357540 w 391087"/>
                  <a:gd name="connsiteY3" fmla="*/ 27118 h 492366"/>
                  <a:gd name="connsiteX4" fmla="*/ 391087 w 391087"/>
                  <a:gd name="connsiteY4" fmla="*/ 7744 h 492366"/>
                  <a:gd name="connsiteX5" fmla="*/ 391087 w 391087"/>
                  <a:gd name="connsiteY5" fmla="*/ 266576 h 492366"/>
                  <a:gd name="connsiteX6" fmla="*/ 0 w 391087"/>
                  <a:gd name="connsiteY6" fmla="*/ 492366 h 492366"/>
                  <a:gd name="connsiteX7" fmla="*/ 0 w 391087"/>
                  <a:gd name="connsiteY7" fmla="*/ 233534 h 492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87" h="492366">
                    <a:moveTo>
                      <a:pt x="33547" y="214170"/>
                    </a:moveTo>
                    <a:lnTo>
                      <a:pt x="33547" y="187052"/>
                    </a:lnTo>
                    <a:lnTo>
                      <a:pt x="357540" y="0"/>
                    </a:lnTo>
                    <a:lnTo>
                      <a:pt x="357540" y="27118"/>
                    </a:lnTo>
                    <a:lnTo>
                      <a:pt x="391087" y="7744"/>
                    </a:lnTo>
                    <a:lnTo>
                      <a:pt x="391087" y="266576"/>
                    </a:lnTo>
                    <a:lnTo>
                      <a:pt x="0" y="492366"/>
                    </a:lnTo>
                    <a:lnTo>
                      <a:pt x="0" y="23353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12" name="Freeform: Shape 7911">
                <a:extLst>
                  <a:ext uri="{FF2B5EF4-FFF2-40B4-BE49-F238E27FC236}">
                    <a16:creationId xmlns:a16="http://schemas.microsoft.com/office/drawing/2014/main" id="{BE4A5947-8435-DB3E-5AB0-94DB9F82519F}"/>
                  </a:ext>
                </a:extLst>
              </p:cNvPr>
              <p:cNvSpPr/>
              <p:nvPr/>
            </p:nvSpPr>
            <p:spPr>
              <a:xfrm rot="21480000">
                <a:off x="1977093" y="4301349"/>
                <a:ext cx="528815" cy="329682"/>
              </a:xfrm>
              <a:custGeom>
                <a:avLst/>
                <a:gdLst>
                  <a:gd name="connsiteX0" fmla="*/ 588302 w 588302"/>
                  <a:gd name="connsiteY0" fmla="*/ 366770 h 366769"/>
                  <a:gd name="connsiteX1" fmla="*/ 0 w 588302"/>
                  <a:gd name="connsiteY1" fmla="*/ 27118 h 366769"/>
                  <a:gd name="connsiteX2" fmla="*/ 0 w 588302"/>
                  <a:gd name="connsiteY2" fmla="*/ 0 h 366769"/>
                  <a:gd name="connsiteX3" fmla="*/ 588302 w 588302"/>
                  <a:gd name="connsiteY3" fmla="*/ 339652 h 366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302" h="366769">
                    <a:moveTo>
                      <a:pt x="588302" y="366770"/>
                    </a:moveTo>
                    <a:lnTo>
                      <a:pt x="0" y="27118"/>
                    </a:lnTo>
                    <a:lnTo>
                      <a:pt x="0" y="0"/>
                    </a:lnTo>
                    <a:lnTo>
                      <a:pt x="588302" y="339652"/>
                    </a:lnTo>
                    <a:close/>
                  </a:path>
                </a:pathLst>
              </a:custGeom>
              <a:solidFill>
                <a:srgbClr val="2728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7913" name="Freeform: Shape 7912">
                <a:extLst>
                  <a:ext uri="{FF2B5EF4-FFF2-40B4-BE49-F238E27FC236}">
                    <a16:creationId xmlns:a16="http://schemas.microsoft.com/office/drawing/2014/main" id="{991D8896-3F24-91DD-0091-7A98146B63D8}"/>
                  </a:ext>
                </a:extLst>
              </p:cNvPr>
              <p:cNvSpPr/>
              <p:nvPr/>
            </p:nvSpPr>
            <p:spPr>
              <a:xfrm rot="21480000">
                <a:off x="2646934" y="4466142"/>
                <a:ext cx="189756" cy="133933"/>
              </a:xfrm>
              <a:custGeom>
                <a:avLst/>
                <a:gdLst>
                  <a:gd name="connsiteX0" fmla="*/ 211103 w 211102"/>
                  <a:gd name="connsiteY0" fmla="*/ 0 h 148999"/>
                  <a:gd name="connsiteX1" fmla="*/ 211103 w 211102"/>
                  <a:gd name="connsiteY1" fmla="*/ 27118 h 148999"/>
                  <a:gd name="connsiteX2" fmla="*/ 0 w 211102"/>
                  <a:gd name="connsiteY2" fmla="*/ 149000 h 148999"/>
                  <a:gd name="connsiteX3" fmla="*/ 0 w 211102"/>
                  <a:gd name="connsiteY3" fmla="*/ 121882 h 148999"/>
                  <a:gd name="connsiteX4" fmla="*/ 184757 w 211102"/>
                  <a:gd name="connsiteY4" fmla="*/ 15202 h 148999"/>
                  <a:gd name="connsiteX5" fmla="*/ 203740 w 211102"/>
                  <a:gd name="connsiteY5" fmla="*/ 4248 h 148999"/>
                  <a:gd name="connsiteX6" fmla="*/ 204302 w 211102"/>
                  <a:gd name="connsiteY6" fmla="*/ 3943 h 148999"/>
                  <a:gd name="connsiteX7" fmla="*/ 207264 w 211102"/>
                  <a:gd name="connsiteY7" fmla="*/ 2257 h 14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1102" h="148999">
                    <a:moveTo>
                      <a:pt x="211103" y="0"/>
                    </a:moveTo>
                    <a:lnTo>
                      <a:pt x="211103" y="27118"/>
                    </a:lnTo>
                    <a:lnTo>
                      <a:pt x="0" y="149000"/>
                    </a:lnTo>
                    <a:lnTo>
                      <a:pt x="0" y="121882"/>
                    </a:lnTo>
                    <a:lnTo>
                      <a:pt x="184757" y="15202"/>
                    </a:lnTo>
                    <a:lnTo>
                      <a:pt x="203740" y="4248"/>
                    </a:lnTo>
                    <a:lnTo>
                      <a:pt x="204302" y="3943"/>
                    </a:lnTo>
                    <a:lnTo>
                      <a:pt x="207264" y="2257"/>
                    </a:lnTo>
                    <a:close/>
                  </a:path>
                </a:pathLst>
              </a:custGeom>
              <a:solidFill>
                <a:srgbClr val="4342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7914" name="Graphic 7674">
                <a:extLst>
                  <a:ext uri="{FF2B5EF4-FFF2-40B4-BE49-F238E27FC236}">
                    <a16:creationId xmlns:a16="http://schemas.microsoft.com/office/drawing/2014/main" id="{5730E545-D37F-2FD6-226E-0E69F7071719}"/>
                  </a:ext>
                </a:extLst>
              </p:cNvPr>
              <p:cNvGrpSpPr/>
              <p:nvPr/>
            </p:nvGrpSpPr>
            <p:grpSpPr>
              <a:xfrm rot="21480000">
                <a:off x="2653368" y="4562292"/>
                <a:ext cx="189722" cy="309134"/>
                <a:chOff x="14914749" y="2061228"/>
                <a:chExt cx="211064" cy="343909"/>
              </a:xfrm>
              <a:solidFill>
                <a:schemeClr val="tx2"/>
              </a:solidFill>
            </p:grpSpPr>
            <p:sp>
              <p:nvSpPr>
                <p:cNvPr id="9869" name="Freeform: Shape 9868">
                  <a:extLst>
                    <a:ext uri="{FF2B5EF4-FFF2-40B4-BE49-F238E27FC236}">
                      <a16:creationId xmlns:a16="http://schemas.microsoft.com/office/drawing/2014/main" id="{5CF90952-C87A-E126-6450-F50468CAAFEA}"/>
                    </a:ext>
                  </a:extLst>
                </p:cNvPr>
                <p:cNvSpPr/>
                <p:nvPr/>
              </p:nvSpPr>
              <p:spPr>
                <a:xfrm>
                  <a:off x="14914749" y="2061228"/>
                  <a:ext cx="211064" cy="343909"/>
                </a:xfrm>
                <a:custGeom>
                  <a:avLst/>
                  <a:gdLst>
                    <a:gd name="connsiteX0" fmla="*/ 0 w 211064"/>
                    <a:gd name="connsiteY0" fmla="*/ 121825 h 343909"/>
                    <a:gd name="connsiteX1" fmla="*/ 211064 w 211064"/>
                    <a:gd name="connsiteY1" fmla="*/ 0 h 343909"/>
                    <a:gd name="connsiteX2" fmla="*/ 211064 w 211064"/>
                    <a:gd name="connsiteY2" fmla="*/ 222085 h 343909"/>
                    <a:gd name="connsiteX3" fmla="*/ 0 w 211064"/>
                    <a:gd name="connsiteY3" fmla="*/ 343910 h 343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1064" h="343909">
                      <a:moveTo>
                        <a:pt x="0" y="121825"/>
                      </a:moveTo>
                      <a:lnTo>
                        <a:pt x="211064" y="0"/>
                      </a:lnTo>
                      <a:lnTo>
                        <a:pt x="211064" y="222085"/>
                      </a:lnTo>
                      <a:lnTo>
                        <a:pt x="0" y="34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870" name="Freeform: Shape 9869">
                  <a:extLst>
                    <a:ext uri="{FF2B5EF4-FFF2-40B4-BE49-F238E27FC236}">
                      <a16:creationId xmlns:a16="http://schemas.microsoft.com/office/drawing/2014/main" id="{571848C5-E701-C722-532A-586DBABF7EF6}"/>
                    </a:ext>
                  </a:extLst>
                </p:cNvPr>
                <p:cNvSpPr/>
                <p:nvPr/>
              </p:nvSpPr>
              <p:spPr>
                <a:xfrm>
                  <a:off x="14914749" y="2061228"/>
                  <a:ext cx="211064" cy="332479"/>
                </a:xfrm>
                <a:custGeom>
                  <a:avLst/>
                  <a:gdLst>
                    <a:gd name="connsiteX0" fmla="*/ 0 w 211064"/>
                    <a:gd name="connsiteY0" fmla="*/ 121825 h 332479"/>
                    <a:gd name="connsiteX1" fmla="*/ 211064 w 211064"/>
                    <a:gd name="connsiteY1" fmla="*/ 0 h 332479"/>
                    <a:gd name="connsiteX2" fmla="*/ 211064 w 211064"/>
                    <a:gd name="connsiteY2" fmla="*/ 210655 h 332479"/>
                    <a:gd name="connsiteX3" fmla="*/ 0 w 211064"/>
                    <a:gd name="connsiteY3" fmla="*/ 332480 h 332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1064" h="332479">
                      <a:moveTo>
                        <a:pt x="0" y="121825"/>
                      </a:moveTo>
                      <a:lnTo>
                        <a:pt x="211064" y="0"/>
                      </a:lnTo>
                      <a:lnTo>
                        <a:pt x="211064" y="210655"/>
                      </a:lnTo>
                      <a:lnTo>
                        <a:pt x="0" y="33248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871" name="Freeform: Shape 9870">
                  <a:extLst>
                    <a:ext uri="{FF2B5EF4-FFF2-40B4-BE49-F238E27FC236}">
                      <a16:creationId xmlns:a16="http://schemas.microsoft.com/office/drawing/2014/main" id="{0B1E9356-16EA-EC8F-ED10-AE1A12852338}"/>
                    </a:ext>
                  </a:extLst>
                </p:cNvPr>
                <p:cNvSpPr/>
                <p:nvPr/>
              </p:nvSpPr>
              <p:spPr>
                <a:xfrm>
                  <a:off x="14914749" y="2083374"/>
                  <a:ext cx="196681" cy="274862"/>
                </a:xfrm>
                <a:custGeom>
                  <a:avLst/>
                  <a:gdLst>
                    <a:gd name="connsiteX0" fmla="*/ 0 w 196681"/>
                    <a:gd name="connsiteY0" fmla="*/ 113528 h 274862"/>
                    <a:gd name="connsiteX1" fmla="*/ 196682 w 196681"/>
                    <a:gd name="connsiteY1" fmla="*/ 0 h 274862"/>
                    <a:gd name="connsiteX2" fmla="*/ 196682 w 196681"/>
                    <a:gd name="connsiteY2" fmla="*/ 161334 h 274862"/>
                    <a:gd name="connsiteX3" fmla="*/ 0 w 196681"/>
                    <a:gd name="connsiteY3" fmla="*/ 274863 h 274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6681" h="274862">
                      <a:moveTo>
                        <a:pt x="0" y="113528"/>
                      </a:moveTo>
                      <a:lnTo>
                        <a:pt x="196682" y="0"/>
                      </a:lnTo>
                      <a:lnTo>
                        <a:pt x="196682" y="161334"/>
                      </a:lnTo>
                      <a:lnTo>
                        <a:pt x="0" y="27486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872" name="Freeform: Shape 9871">
                  <a:extLst>
                    <a:ext uri="{FF2B5EF4-FFF2-40B4-BE49-F238E27FC236}">
                      <a16:creationId xmlns:a16="http://schemas.microsoft.com/office/drawing/2014/main" id="{DA9EEDC0-9309-7835-1162-5A5ACF10F5AF}"/>
                    </a:ext>
                  </a:extLst>
                </p:cNvPr>
                <p:cNvSpPr/>
                <p:nvPr/>
              </p:nvSpPr>
              <p:spPr>
                <a:xfrm>
                  <a:off x="15115917" y="2061228"/>
                  <a:ext cx="9896" cy="222084"/>
                </a:xfrm>
                <a:custGeom>
                  <a:avLst/>
                  <a:gdLst>
                    <a:gd name="connsiteX0" fmla="*/ 9896 w 9896"/>
                    <a:gd name="connsiteY0" fmla="*/ 222085 h 222084"/>
                    <a:gd name="connsiteX1" fmla="*/ 0 w 9896"/>
                    <a:gd name="connsiteY1" fmla="*/ 216370 h 222084"/>
                    <a:gd name="connsiteX2" fmla="*/ 0 w 9896"/>
                    <a:gd name="connsiteY2" fmla="*/ 5715 h 222084"/>
                    <a:gd name="connsiteX3" fmla="*/ 9896 w 9896"/>
                    <a:gd name="connsiteY3" fmla="*/ 0 h 222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96" h="222084">
                      <a:moveTo>
                        <a:pt x="9896" y="222085"/>
                      </a:moveTo>
                      <a:lnTo>
                        <a:pt x="0" y="216370"/>
                      </a:lnTo>
                      <a:lnTo>
                        <a:pt x="0" y="5715"/>
                      </a:lnTo>
                      <a:lnTo>
                        <a:pt x="9896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15" name="Freeform: Shape 7914">
                <a:extLst>
                  <a:ext uri="{FF2B5EF4-FFF2-40B4-BE49-F238E27FC236}">
                    <a16:creationId xmlns:a16="http://schemas.microsoft.com/office/drawing/2014/main" id="{2F2F9C4E-B414-64E2-D4EC-83A5E6ED1C7A}"/>
                  </a:ext>
                </a:extLst>
              </p:cNvPr>
              <p:cNvSpPr/>
              <p:nvPr/>
            </p:nvSpPr>
            <p:spPr>
              <a:xfrm rot="21480000">
                <a:off x="2581689" y="4370597"/>
                <a:ext cx="303115" cy="175004"/>
              </a:xfrm>
              <a:custGeom>
                <a:avLst/>
                <a:gdLst>
                  <a:gd name="connsiteX0" fmla="*/ 323983 w 337213"/>
                  <a:gd name="connsiteY0" fmla="*/ 0 h 194691"/>
                  <a:gd name="connsiteX1" fmla="*/ 337214 w 337213"/>
                  <a:gd name="connsiteY1" fmla="*/ 7639 h 194691"/>
                  <a:gd name="connsiteX2" fmla="*/ 13221 w 337213"/>
                  <a:gd name="connsiteY2" fmla="*/ 194691 h 194691"/>
                  <a:gd name="connsiteX3" fmla="*/ 0 w 337213"/>
                  <a:gd name="connsiteY3" fmla="*/ 187052 h 194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7213" h="194691">
                    <a:moveTo>
                      <a:pt x="323983" y="0"/>
                    </a:moveTo>
                    <a:lnTo>
                      <a:pt x="337214" y="7639"/>
                    </a:lnTo>
                    <a:lnTo>
                      <a:pt x="13221" y="194691"/>
                    </a:lnTo>
                    <a:lnTo>
                      <a:pt x="0" y="187052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7916" name="Group 7915">
                <a:extLst>
                  <a:ext uri="{FF2B5EF4-FFF2-40B4-BE49-F238E27FC236}">
                    <a16:creationId xmlns:a16="http://schemas.microsoft.com/office/drawing/2014/main" id="{56BA5865-F094-2D21-7FEF-1820947AB129}"/>
                  </a:ext>
                </a:extLst>
              </p:cNvPr>
              <p:cNvGrpSpPr/>
              <p:nvPr/>
            </p:nvGrpSpPr>
            <p:grpSpPr>
              <a:xfrm>
                <a:off x="1978824" y="4405161"/>
                <a:ext cx="537292" cy="463683"/>
                <a:chOff x="1978824" y="4405161"/>
                <a:chExt cx="537292" cy="463683"/>
              </a:xfrm>
            </p:grpSpPr>
            <p:grpSp>
              <p:nvGrpSpPr>
                <p:cNvPr id="8061" name="Graphic 7674">
                  <a:extLst>
                    <a:ext uri="{FF2B5EF4-FFF2-40B4-BE49-F238E27FC236}">
                      <a16:creationId xmlns:a16="http://schemas.microsoft.com/office/drawing/2014/main" id="{26FD119E-8F93-8DBC-9C0C-52899250DBAA}"/>
                    </a:ext>
                  </a:extLst>
                </p:cNvPr>
                <p:cNvGrpSpPr/>
                <p:nvPr/>
              </p:nvGrpSpPr>
              <p:grpSpPr>
                <a:xfrm rot="21480000">
                  <a:off x="2421619" y="4640602"/>
                  <a:ext cx="94497" cy="228242"/>
                  <a:chOff x="14655650" y="2137476"/>
                  <a:chExt cx="105127" cy="253917"/>
                </a:xfrm>
                <a:solidFill>
                  <a:schemeClr val="bg2"/>
                </a:solidFill>
              </p:grpSpPr>
              <p:grpSp>
                <p:nvGrpSpPr>
                  <p:cNvPr id="9418" name="Graphic 7674">
                    <a:extLst>
                      <a:ext uri="{FF2B5EF4-FFF2-40B4-BE49-F238E27FC236}">
                        <a16:creationId xmlns:a16="http://schemas.microsoft.com/office/drawing/2014/main" id="{61860D80-90A6-CCAE-065B-959F3FE1FE93}"/>
                      </a:ext>
                    </a:extLst>
                  </p:cNvPr>
                  <p:cNvGrpSpPr/>
                  <p:nvPr/>
                </p:nvGrpSpPr>
                <p:grpSpPr>
                  <a:xfrm>
                    <a:off x="14655650" y="2230821"/>
                    <a:ext cx="105127" cy="160572"/>
                    <a:chOff x="14655650" y="2230821"/>
                    <a:chExt cx="105127" cy="160572"/>
                  </a:xfrm>
                  <a:grpFill/>
                </p:grpSpPr>
                <p:grpSp>
                  <p:nvGrpSpPr>
                    <p:cNvPr id="9644" name="Graphic 7674">
                      <a:extLst>
                        <a:ext uri="{FF2B5EF4-FFF2-40B4-BE49-F238E27FC236}">
                          <a16:creationId xmlns:a16="http://schemas.microsoft.com/office/drawing/2014/main" id="{D5D8121A-CAD8-9C80-99A2-1E7DD55167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59698" y="2233164"/>
                      <a:ext cx="101079" cy="153552"/>
                      <a:chOff x="14659698" y="2233164"/>
                      <a:chExt cx="101079" cy="153552"/>
                    </a:xfrm>
                    <a:grpFill/>
                  </p:grpSpPr>
                  <p:sp>
                    <p:nvSpPr>
                      <p:cNvPr id="9832" name="Freeform: Shape 9831">
                        <a:extLst>
                          <a:ext uri="{FF2B5EF4-FFF2-40B4-BE49-F238E27FC236}">
                            <a16:creationId xmlns:a16="http://schemas.microsoft.com/office/drawing/2014/main" id="{D4BBC555-9B16-849C-C1B5-ABE8A54248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9698" y="2233164"/>
                        <a:ext cx="101079" cy="15355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53 h 153552"/>
                          <a:gd name="connsiteX1" fmla="*/ 0 w 101079"/>
                          <a:gd name="connsiteY1" fmla="*/ 95202 h 153552"/>
                          <a:gd name="connsiteX2" fmla="*/ 0 w 101079"/>
                          <a:gd name="connsiteY2" fmla="*/ 0 h 153552"/>
                          <a:gd name="connsiteX3" fmla="*/ 101079 w 101079"/>
                          <a:gd name="connsiteY3" fmla="*/ 58350 h 153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52">
                            <a:moveTo>
                              <a:pt x="101079" y="153553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5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3" name="Freeform: Shape 9832">
                        <a:extLst>
                          <a:ext uri="{FF2B5EF4-FFF2-40B4-BE49-F238E27FC236}">
                            <a16:creationId xmlns:a16="http://schemas.microsoft.com/office/drawing/2014/main" id="{F8D34056-E967-777D-758E-5D9D5DFFF4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36955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4" name="Freeform: Shape 9833">
                        <a:extLst>
                          <a:ext uri="{FF2B5EF4-FFF2-40B4-BE49-F238E27FC236}">
                            <a16:creationId xmlns:a16="http://schemas.microsoft.com/office/drawing/2014/main" id="{2DCDCEC0-9317-3E0E-F75E-35AA75B6AF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1381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5" name="Freeform: Shape 9834">
                        <a:extLst>
                          <a:ext uri="{FF2B5EF4-FFF2-40B4-BE49-F238E27FC236}">
                            <a16:creationId xmlns:a16="http://schemas.microsoft.com/office/drawing/2014/main" id="{97CEB6FF-E30E-11BA-086B-C8C39E519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1381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6" name="Freeform: Shape 9835">
                        <a:extLst>
                          <a:ext uri="{FF2B5EF4-FFF2-40B4-BE49-F238E27FC236}">
                            <a16:creationId xmlns:a16="http://schemas.microsoft.com/office/drawing/2014/main" id="{10533FCE-F322-F5C2-F7B2-3F80757053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257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7" name="Freeform: Shape 9836">
                        <a:extLst>
                          <a:ext uri="{FF2B5EF4-FFF2-40B4-BE49-F238E27FC236}">
                            <a16:creationId xmlns:a16="http://schemas.microsoft.com/office/drawing/2014/main" id="{80C31945-569B-E490-F1D2-7B32A3E50E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00458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8" name="Freeform: Shape 9837">
                        <a:extLst>
                          <a:ext uri="{FF2B5EF4-FFF2-40B4-BE49-F238E27FC236}">
                            <a16:creationId xmlns:a16="http://schemas.microsoft.com/office/drawing/2014/main" id="{4ACB02EC-FF75-F5C8-1852-499B7EF0A1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8698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9" name="Freeform: Shape 9838">
                        <a:extLst>
                          <a:ext uri="{FF2B5EF4-FFF2-40B4-BE49-F238E27FC236}">
                            <a16:creationId xmlns:a16="http://schemas.microsoft.com/office/drawing/2014/main" id="{9170A147-A2D2-868B-40FF-6D3CBBA1F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736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0" name="Freeform: Shape 9839">
                        <a:extLst>
                          <a:ext uri="{FF2B5EF4-FFF2-40B4-BE49-F238E27FC236}">
                            <a16:creationId xmlns:a16="http://schemas.microsoft.com/office/drawing/2014/main" id="{EABA15B0-2FB2-A2C5-2402-5D0417AA3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5901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1" name="Freeform: Shape 9840">
                        <a:extLst>
                          <a:ext uri="{FF2B5EF4-FFF2-40B4-BE49-F238E27FC236}">
                            <a16:creationId xmlns:a16="http://schemas.microsoft.com/office/drawing/2014/main" id="{6703E684-1D69-60AC-D430-1DC170A34D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47223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2" name="Freeform: Shape 9841">
                        <a:extLst>
                          <a:ext uri="{FF2B5EF4-FFF2-40B4-BE49-F238E27FC236}">
                            <a16:creationId xmlns:a16="http://schemas.microsoft.com/office/drawing/2014/main" id="{B3000E6F-B822-C138-5897-F7AAF84294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6019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3" name="Freeform: Shape 9842">
                        <a:extLst>
                          <a:ext uri="{FF2B5EF4-FFF2-40B4-BE49-F238E27FC236}">
                            <a16:creationId xmlns:a16="http://schemas.microsoft.com/office/drawing/2014/main" id="{97A42F57-A2E7-20A2-0835-089B37D4C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0164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4" name="Freeform: Shape 9843">
                        <a:extLst>
                          <a:ext uri="{FF2B5EF4-FFF2-40B4-BE49-F238E27FC236}">
                            <a16:creationId xmlns:a16="http://schemas.microsoft.com/office/drawing/2014/main" id="{2A0E9F32-F8C0-4EED-66A5-9D878E80C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8816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5" name="Freeform: Shape 9844">
                        <a:extLst>
                          <a:ext uri="{FF2B5EF4-FFF2-40B4-BE49-F238E27FC236}">
                            <a16:creationId xmlns:a16="http://schemas.microsoft.com/office/drawing/2014/main" id="{7CA7AB07-1C86-0BBD-EDA0-573B23F98B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7487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6" name="Freeform: Shape 9845">
                        <a:extLst>
                          <a:ext uri="{FF2B5EF4-FFF2-40B4-BE49-F238E27FC236}">
                            <a16:creationId xmlns:a16="http://schemas.microsoft.com/office/drawing/2014/main" id="{336988E2-4CF8-6A8D-88F1-56E3848B2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67854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7" name="Freeform: Shape 9846">
                        <a:extLst>
                          <a:ext uri="{FF2B5EF4-FFF2-40B4-BE49-F238E27FC236}">
                            <a16:creationId xmlns:a16="http://schemas.microsoft.com/office/drawing/2014/main" id="{D3278CD8-FAC5-DD8C-3875-DC745E148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55357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8" name="Freeform: Shape 9847">
                        <a:extLst>
                          <a:ext uri="{FF2B5EF4-FFF2-40B4-BE49-F238E27FC236}">
                            <a16:creationId xmlns:a16="http://schemas.microsoft.com/office/drawing/2014/main" id="{4AD72B2B-C71E-48EE-F057-8BC9F9EF65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42594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49" name="Freeform: Shape 9848">
                        <a:extLst>
                          <a:ext uri="{FF2B5EF4-FFF2-40B4-BE49-F238E27FC236}">
                            <a16:creationId xmlns:a16="http://schemas.microsoft.com/office/drawing/2014/main" id="{29950B33-C3E8-19AC-88E4-8DD84B5B36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81827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0" name="Freeform: Shape 9849">
                        <a:extLst>
                          <a:ext uri="{FF2B5EF4-FFF2-40B4-BE49-F238E27FC236}">
                            <a16:creationId xmlns:a16="http://schemas.microsoft.com/office/drawing/2014/main" id="{4119A242-F094-EB1A-AA7B-D9436F1A6F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95105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1" name="Freeform: Shape 9850">
                        <a:extLst>
                          <a:ext uri="{FF2B5EF4-FFF2-40B4-BE49-F238E27FC236}">
                            <a16:creationId xmlns:a16="http://schemas.microsoft.com/office/drawing/2014/main" id="{1345CF24-324D-26C1-539A-5ECBF57AA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309297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2" name="Freeform: Shape 9851">
                        <a:extLst>
                          <a:ext uri="{FF2B5EF4-FFF2-40B4-BE49-F238E27FC236}">
                            <a16:creationId xmlns:a16="http://schemas.microsoft.com/office/drawing/2014/main" id="{7E15CADD-5B0A-CF2E-9646-6476B841A7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321946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3" name="Freeform: Shape 9852">
                        <a:extLst>
                          <a:ext uri="{FF2B5EF4-FFF2-40B4-BE49-F238E27FC236}">
                            <a16:creationId xmlns:a16="http://schemas.microsoft.com/office/drawing/2014/main" id="{D32F4497-0BD2-DA29-156D-5A1437AEFD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48413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4" name="Freeform: Shape 9853">
                        <a:extLst>
                          <a:ext uri="{FF2B5EF4-FFF2-40B4-BE49-F238E27FC236}">
                            <a16:creationId xmlns:a16="http://schemas.microsoft.com/office/drawing/2014/main" id="{83793A12-BF15-C3C6-5A86-76771F04CC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1499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5" name="Freeform: Shape 9854">
                        <a:extLst>
                          <a:ext uri="{FF2B5EF4-FFF2-40B4-BE49-F238E27FC236}">
                            <a16:creationId xmlns:a16="http://schemas.microsoft.com/office/drawing/2014/main" id="{4376B5D8-F8BA-9F85-F6F0-2C09778242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09964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6" name="Freeform: Shape 9855">
                        <a:extLst>
                          <a:ext uri="{FF2B5EF4-FFF2-40B4-BE49-F238E27FC236}">
                            <a16:creationId xmlns:a16="http://schemas.microsoft.com/office/drawing/2014/main" id="{D2598E8E-C6C4-DAEB-1827-F9B36A8354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2260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7" name="Freeform: Shape 9856">
                        <a:extLst>
                          <a:ext uri="{FF2B5EF4-FFF2-40B4-BE49-F238E27FC236}">
                            <a16:creationId xmlns:a16="http://schemas.microsoft.com/office/drawing/2014/main" id="{85004E81-FD95-B722-5F06-BA775007DC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4325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8" name="Freeform: Shape 9857">
                        <a:extLst>
                          <a:ext uri="{FF2B5EF4-FFF2-40B4-BE49-F238E27FC236}">
                            <a16:creationId xmlns:a16="http://schemas.microsoft.com/office/drawing/2014/main" id="{59CF32C1-C9D8-951C-3F7E-A2537F1D0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56014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59" name="Freeform: Shape 9858">
                        <a:extLst>
                          <a:ext uri="{FF2B5EF4-FFF2-40B4-BE49-F238E27FC236}">
                            <a16:creationId xmlns:a16="http://schemas.microsoft.com/office/drawing/2014/main" id="{E5F3BD2B-988B-83C7-58E7-604509C9A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9577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0" name="Freeform: Shape 9859">
                        <a:extLst>
                          <a:ext uri="{FF2B5EF4-FFF2-40B4-BE49-F238E27FC236}">
                            <a16:creationId xmlns:a16="http://schemas.microsoft.com/office/drawing/2014/main" id="{E33D9678-12E9-9255-FF65-E3BE8CB83F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8248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1" name="Freeform: Shape 9860">
                        <a:extLst>
                          <a:ext uri="{FF2B5EF4-FFF2-40B4-BE49-F238E27FC236}">
                            <a16:creationId xmlns:a16="http://schemas.microsoft.com/office/drawing/2014/main" id="{7E4E424A-3642-E998-EB94-96DF3A7CA4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6851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2" name="Freeform: Shape 9861">
                        <a:extLst>
                          <a:ext uri="{FF2B5EF4-FFF2-40B4-BE49-F238E27FC236}">
                            <a16:creationId xmlns:a16="http://schemas.microsoft.com/office/drawing/2014/main" id="{ED3B1358-3DE9-2163-C5B9-05B699ED8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03668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3" name="Freeform: Shape 9862">
                        <a:extLst>
                          <a:ext uri="{FF2B5EF4-FFF2-40B4-BE49-F238E27FC236}">
                            <a16:creationId xmlns:a16="http://schemas.microsoft.com/office/drawing/2014/main" id="{CE9F7054-A9C8-F191-BA08-41D49CC557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31630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4" name="Freeform: Shape 9863">
                        <a:extLst>
                          <a:ext uri="{FF2B5EF4-FFF2-40B4-BE49-F238E27FC236}">
                            <a16:creationId xmlns:a16="http://schemas.microsoft.com/office/drawing/2014/main" id="{E0333DAB-E944-5525-9CC3-85F11B7F2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3695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5" name="Freeform: Shape 9864">
                        <a:extLst>
                          <a:ext uri="{FF2B5EF4-FFF2-40B4-BE49-F238E27FC236}">
                            <a16:creationId xmlns:a16="http://schemas.microsoft.com/office/drawing/2014/main" id="{32A4F1D4-FD02-72D4-5C12-192874CAA1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49718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6" name="Freeform: Shape 9865">
                        <a:extLst>
                          <a:ext uri="{FF2B5EF4-FFF2-40B4-BE49-F238E27FC236}">
                            <a16:creationId xmlns:a16="http://schemas.microsoft.com/office/drawing/2014/main" id="{D9EFEF8A-73B7-8204-CAA6-02C421683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89466"/>
                        <a:ext cx="2162" cy="12182"/>
                      </a:xfrm>
                      <a:custGeom>
                        <a:avLst/>
                        <a:gdLst>
                          <a:gd name="connsiteX0" fmla="*/ 0 w 2162"/>
                          <a:gd name="connsiteY0" fmla="*/ 0 h 12182"/>
                          <a:gd name="connsiteX1" fmla="*/ 0 w 2162"/>
                          <a:gd name="connsiteY1" fmla="*/ 12183 h 12182"/>
                          <a:gd name="connsiteX2" fmla="*/ 2162 w 2162"/>
                          <a:gd name="connsiteY2" fmla="*/ 10992 h 12182"/>
                          <a:gd name="connsiteX3" fmla="*/ 2162 w 2162"/>
                          <a:gd name="connsiteY3" fmla="*/ 1238 h 12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82">
                            <a:moveTo>
                              <a:pt x="0" y="0"/>
                            </a:moveTo>
                            <a:lnTo>
                              <a:pt x="0" y="1218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7" name="Freeform: Shape 9866">
                        <a:extLst>
                          <a:ext uri="{FF2B5EF4-FFF2-40B4-BE49-F238E27FC236}">
                            <a16:creationId xmlns:a16="http://schemas.microsoft.com/office/drawing/2014/main" id="{F4ECF831-A1C7-BD63-0E26-75E5FF0DAC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76188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68" name="Freeform: Shape 9867">
                        <a:extLst>
                          <a:ext uri="{FF2B5EF4-FFF2-40B4-BE49-F238E27FC236}">
                            <a16:creationId xmlns:a16="http://schemas.microsoft.com/office/drawing/2014/main" id="{856E64B3-72E7-21C6-062B-771947545E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6221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645" name="Graphic 7674">
                      <a:extLst>
                        <a:ext uri="{FF2B5EF4-FFF2-40B4-BE49-F238E27FC236}">
                          <a16:creationId xmlns:a16="http://schemas.microsoft.com/office/drawing/2014/main" id="{AE8BA7D8-4958-2CA7-3581-5EEA275318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72633" y="2243251"/>
                      <a:ext cx="20669" cy="101888"/>
                      <a:chOff x="14672633" y="2243251"/>
                      <a:chExt cx="20669" cy="101888"/>
                    </a:xfrm>
                    <a:grpFill/>
                  </p:grpSpPr>
                  <p:sp>
                    <p:nvSpPr>
                      <p:cNvPr id="9796" name="Freeform: Shape 9795">
                        <a:extLst>
                          <a:ext uri="{FF2B5EF4-FFF2-40B4-BE49-F238E27FC236}">
                            <a16:creationId xmlns:a16="http://schemas.microsoft.com/office/drawing/2014/main" id="{93F7BD3E-1CCE-5104-0558-0D928571C2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4325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7" name="Freeform: Shape 9796">
                        <a:extLst>
                          <a:ext uri="{FF2B5EF4-FFF2-40B4-BE49-F238E27FC236}">
                            <a16:creationId xmlns:a16="http://schemas.microsoft.com/office/drawing/2014/main" id="{C634A796-1F0B-A218-3062-D387E08547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2010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8" name="Freeform: Shape 9797">
                        <a:extLst>
                          <a:ext uri="{FF2B5EF4-FFF2-40B4-BE49-F238E27FC236}">
                            <a16:creationId xmlns:a16="http://schemas.microsoft.com/office/drawing/2014/main" id="{9130C3EA-669E-B534-5943-401F7FBDA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2010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9" name="Freeform: Shape 9798">
                        <a:extLst>
                          <a:ext uri="{FF2B5EF4-FFF2-40B4-BE49-F238E27FC236}">
                            <a16:creationId xmlns:a16="http://schemas.microsoft.com/office/drawing/2014/main" id="{11D63000-6D18-B3C7-2408-7F1E09F1B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3202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0" name="Freeform: Shape 9799">
                        <a:extLst>
                          <a:ext uri="{FF2B5EF4-FFF2-40B4-BE49-F238E27FC236}">
                            <a16:creationId xmlns:a16="http://schemas.microsoft.com/office/drawing/2014/main" id="{ED8DD34D-C9F6-87A3-EE80-3BC09538B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0676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1" name="Freeform: Shape 9800">
                        <a:extLst>
                          <a:ext uri="{FF2B5EF4-FFF2-40B4-BE49-F238E27FC236}">
                            <a16:creationId xmlns:a16="http://schemas.microsoft.com/office/drawing/2014/main" id="{4C416181-EF77-676E-D4C0-F078D36BB7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932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2" name="Freeform: Shape 9801">
                        <a:extLst>
                          <a:ext uri="{FF2B5EF4-FFF2-40B4-BE49-F238E27FC236}">
                            <a16:creationId xmlns:a16="http://schemas.microsoft.com/office/drawing/2014/main" id="{875BA4B7-4293-BA37-748C-860CF2A69C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7998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3" name="Freeform: Shape 9802">
                        <a:extLst>
                          <a:ext uri="{FF2B5EF4-FFF2-40B4-BE49-F238E27FC236}">
                            <a16:creationId xmlns:a16="http://schemas.microsoft.com/office/drawing/2014/main" id="{F9799CDE-EB91-7331-1FB8-C318372DA1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6531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4" name="Freeform: Shape 9803">
                        <a:extLst>
                          <a:ext uri="{FF2B5EF4-FFF2-40B4-BE49-F238E27FC236}">
                            <a16:creationId xmlns:a16="http://schemas.microsoft.com/office/drawing/2014/main" id="{8DF48637-22CF-6FAB-21CF-D1C8FE2296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535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5" name="Freeform: Shape 9804">
                        <a:extLst>
                          <a:ext uri="{FF2B5EF4-FFF2-40B4-BE49-F238E27FC236}">
                            <a16:creationId xmlns:a16="http://schemas.microsoft.com/office/drawing/2014/main" id="{E84E1816-DE05-C80B-74E1-276D4CC4A1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6649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6" name="Freeform: Shape 9805">
                        <a:extLst>
                          <a:ext uri="{FF2B5EF4-FFF2-40B4-BE49-F238E27FC236}">
                            <a16:creationId xmlns:a16="http://schemas.microsoft.com/office/drawing/2014/main" id="{4D1D5463-0483-4601-E715-EBCE78ACE9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0794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7" name="Freeform: Shape 9806">
                        <a:extLst>
                          <a:ext uri="{FF2B5EF4-FFF2-40B4-BE49-F238E27FC236}">
                            <a16:creationId xmlns:a16="http://schemas.microsoft.com/office/drawing/2014/main" id="{C3E1883D-F053-9993-8047-AB99141C15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9445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8" name="Freeform: Shape 9807">
                        <a:extLst>
                          <a:ext uri="{FF2B5EF4-FFF2-40B4-BE49-F238E27FC236}">
                            <a16:creationId xmlns:a16="http://schemas.microsoft.com/office/drawing/2014/main" id="{64866536-CCA0-031D-0AC6-FE916D969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8117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09" name="Freeform: Shape 9808">
                        <a:extLst>
                          <a:ext uri="{FF2B5EF4-FFF2-40B4-BE49-F238E27FC236}">
                            <a16:creationId xmlns:a16="http://schemas.microsoft.com/office/drawing/2014/main" id="{A5D87A6D-E6D8-17E6-8158-F2374CEEB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74150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0" name="Freeform: Shape 9809">
                        <a:extLst>
                          <a:ext uri="{FF2B5EF4-FFF2-40B4-BE49-F238E27FC236}">
                            <a16:creationId xmlns:a16="http://schemas.microsoft.com/office/drawing/2014/main" id="{C5E95D4F-9FDA-BEFE-047C-DF8C560917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61653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1" name="Freeform: Shape 9810">
                        <a:extLst>
                          <a:ext uri="{FF2B5EF4-FFF2-40B4-BE49-F238E27FC236}">
                            <a16:creationId xmlns:a16="http://schemas.microsoft.com/office/drawing/2014/main" id="{5ED9704C-D618-7582-33D5-70658257C1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48890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2" name="Freeform: Shape 9811">
                        <a:extLst>
                          <a:ext uri="{FF2B5EF4-FFF2-40B4-BE49-F238E27FC236}">
                            <a16:creationId xmlns:a16="http://schemas.microsoft.com/office/drawing/2014/main" id="{1D8AB766-2483-7FEE-9A41-602290C0AF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88123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3" name="Freeform: Shape 9812">
                        <a:extLst>
                          <a:ext uri="{FF2B5EF4-FFF2-40B4-BE49-F238E27FC236}">
                            <a16:creationId xmlns:a16="http://schemas.microsoft.com/office/drawing/2014/main" id="{07CE1F2B-6CDA-66D9-7509-9106ACDF52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301410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4" name="Freeform: Shape 9813">
                        <a:extLst>
                          <a:ext uri="{FF2B5EF4-FFF2-40B4-BE49-F238E27FC236}">
                            <a16:creationId xmlns:a16="http://schemas.microsoft.com/office/drawing/2014/main" id="{A6DB6400-0678-99F0-5169-16F16FB1D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315603"/>
                        <a:ext cx="1143" cy="1198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82"/>
                          <a:gd name="connsiteX1" fmla="*/ 0 w 1143"/>
                          <a:gd name="connsiteY1" fmla="*/ 0 h 11982"/>
                          <a:gd name="connsiteX2" fmla="*/ 1143 w 1143"/>
                          <a:gd name="connsiteY2" fmla="*/ 657 h 11982"/>
                          <a:gd name="connsiteX3" fmla="*/ 1143 w 1143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5" name="Freeform: Shape 9814">
                        <a:extLst>
                          <a:ext uri="{FF2B5EF4-FFF2-40B4-BE49-F238E27FC236}">
                            <a16:creationId xmlns:a16="http://schemas.microsoft.com/office/drawing/2014/main" id="{9281FC3E-76F7-8D52-0E84-4096F180D1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328242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6" name="Freeform: Shape 9815">
                        <a:extLst>
                          <a:ext uri="{FF2B5EF4-FFF2-40B4-BE49-F238E27FC236}">
                            <a16:creationId xmlns:a16="http://schemas.microsoft.com/office/drawing/2014/main" id="{79130489-357E-6774-83C1-355CD6F6A2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5470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7" name="Freeform: Shape 9816">
                        <a:extLst>
                          <a:ext uri="{FF2B5EF4-FFF2-40B4-BE49-F238E27FC236}">
                            <a16:creationId xmlns:a16="http://schemas.microsoft.com/office/drawing/2014/main" id="{1CCB962A-B3EB-F47B-30D5-B280975565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2128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8" name="Freeform: Shape 9817">
                        <a:extLst>
                          <a:ext uri="{FF2B5EF4-FFF2-40B4-BE49-F238E27FC236}">
                            <a16:creationId xmlns:a16="http://schemas.microsoft.com/office/drawing/2014/main" id="{C67A2DCC-DB31-6C14-A94F-3A21E8830D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16260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19" name="Freeform: Shape 9818">
                        <a:extLst>
                          <a:ext uri="{FF2B5EF4-FFF2-40B4-BE49-F238E27FC236}">
                            <a16:creationId xmlns:a16="http://schemas.microsoft.com/office/drawing/2014/main" id="{98B6935F-F287-8A31-6D4F-BDB15590B4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2890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0" name="Freeform: Shape 9819">
                        <a:extLst>
                          <a:ext uri="{FF2B5EF4-FFF2-40B4-BE49-F238E27FC236}">
                            <a16:creationId xmlns:a16="http://schemas.microsoft.com/office/drawing/2014/main" id="{52D71DF6-0E48-D131-5950-0BB1DA8B16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4954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1" name="Freeform: Shape 9820">
                        <a:extLst>
                          <a:ext uri="{FF2B5EF4-FFF2-40B4-BE49-F238E27FC236}">
                            <a16:creationId xmlns:a16="http://schemas.microsoft.com/office/drawing/2014/main" id="{D443D1A7-9F44-CAE1-59CC-B811CC6D3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6232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2" name="Freeform: Shape 9821">
                        <a:extLst>
                          <a:ext uri="{FF2B5EF4-FFF2-40B4-BE49-F238E27FC236}">
                            <a16:creationId xmlns:a16="http://schemas.microsoft.com/office/drawing/2014/main" id="{6DA2C848-43D3-EEA0-A6CC-8F93489094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0206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3" name="Freeform: Shape 9822">
                        <a:extLst>
                          <a:ext uri="{FF2B5EF4-FFF2-40B4-BE49-F238E27FC236}">
                            <a16:creationId xmlns:a16="http://schemas.microsoft.com/office/drawing/2014/main" id="{C91EDEC3-F5CF-9C37-C9C3-D85E3C8F70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8878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4" name="Freeform: Shape 9823">
                        <a:extLst>
                          <a:ext uri="{FF2B5EF4-FFF2-40B4-BE49-F238E27FC236}">
                            <a16:creationId xmlns:a16="http://schemas.microsoft.com/office/drawing/2014/main" id="{A302D986-1941-3796-488B-4D255F0E63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7480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5" name="Freeform: Shape 9824">
                        <a:extLst>
                          <a:ext uri="{FF2B5EF4-FFF2-40B4-BE49-F238E27FC236}">
                            <a16:creationId xmlns:a16="http://schemas.microsoft.com/office/drawing/2014/main" id="{225786AE-DC33-444A-1E7E-1B662A023A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09964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6" name="Freeform: Shape 9825">
                        <a:extLst>
                          <a:ext uri="{FF2B5EF4-FFF2-40B4-BE49-F238E27FC236}">
                            <a16:creationId xmlns:a16="http://schemas.microsoft.com/office/drawing/2014/main" id="{FFBCD3D2-42CE-F14B-DBBB-03F8A1872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32260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7" name="Freeform: Shape 9826">
                        <a:extLst>
                          <a:ext uri="{FF2B5EF4-FFF2-40B4-BE49-F238E27FC236}">
                            <a16:creationId xmlns:a16="http://schemas.microsoft.com/office/drawing/2014/main" id="{EBE4F2EF-6551-1EE7-C0F4-57E1603319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4325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8" name="Freeform: Shape 9827">
                        <a:extLst>
                          <a:ext uri="{FF2B5EF4-FFF2-40B4-BE49-F238E27FC236}">
                            <a16:creationId xmlns:a16="http://schemas.microsoft.com/office/drawing/2014/main" id="{7BA7A221-A9C2-5AAB-80F4-34C8CDCC3C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56014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29" name="Freeform: Shape 9828">
                        <a:extLst>
                          <a:ext uri="{FF2B5EF4-FFF2-40B4-BE49-F238E27FC236}">
                            <a16:creationId xmlns:a16="http://schemas.microsoft.com/office/drawing/2014/main" id="{98EC68B2-60AB-A05A-52B3-112875FBB3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9577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0" name="Freeform: Shape 9829">
                        <a:extLst>
                          <a:ext uri="{FF2B5EF4-FFF2-40B4-BE49-F238E27FC236}">
                            <a16:creationId xmlns:a16="http://schemas.microsoft.com/office/drawing/2014/main" id="{C479348F-F966-D804-9BC4-8293432B9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8248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831" name="Freeform: Shape 9830">
                        <a:extLst>
                          <a:ext uri="{FF2B5EF4-FFF2-40B4-BE49-F238E27FC236}">
                            <a16:creationId xmlns:a16="http://schemas.microsoft.com/office/drawing/2014/main" id="{10673271-9108-DF5A-549D-1F8BE9E6E0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6851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646" name="Graphic 7674">
                      <a:extLst>
                        <a:ext uri="{FF2B5EF4-FFF2-40B4-BE49-F238E27FC236}">
                          <a16:creationId xmlns:a16="http://schemas.microsoft.com/office/drawing/2014/main" id="{F0C6BAF6-950D-72A9-8798-E5E1A28251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83539" y="2249547"/>
                      <a:ext cx="20669" cy="101888"/>
                      <a:chOff x="14683539" y="2249547"/>
                      <a:chExt cx="20669" cy="101888"/>
                    </a:xfrm>
                    <a:grpFill/>
                  </p:grpSpPr>
                  <p:sp>
                    <p:nvSpPr>
                      <p:cNvPr id="9760" name="Freeform: Shape 9759">
                        <a:extLst>
                          <a:ext uri="{FF2B5EF4-FFF2-40B4-BE49-F238E27FC236}">
                            <a16:creationId xmlns:a16="http://schemas.microsoft.com/office/drawing/2014/main" id="{96CDBFE4-9908-DA5D-1E57-4B6FE4380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49547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1" name="Freeform: Shape 9760">
                        <a:extLst>
                          <a:ext uri="{FF2B5EF4-FFF2-40B4-BE49-F238E27FC236}">
                            <a16:creationId xmlns:a16="http://schemas.microsoft.com/office/drawing/2014/main" id="{45DC9D6B-1A50-0A68-EF8D-AE64A8C0C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264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2" name="Freeform: Shape 9761">
                        <a:extLst>
                          <a:ext uri="{FF2B5EF4-FFF2-40B4-BE49-F238E27FC236}">
                            <a16:creationId xmlns:a16="http://schemas.microsoft.com/office/drawing/2014/main" id="{81C028FF-7726-CED5-FEEE-DACA82DECC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264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3" name="Freeform: Shape 9762">
                        <a:extLst>
                          <a:ext uri="{FF2B5EF4-FFF2-40B4-BE49-F238E27FC236}">
                            <a16:creationId xmlns:a16="http://schemas.microsoft.com/office/drawing/2014/main" id="{9E511C00-7379-030F-7118-1681A8AAAD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3832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4" name="Freeform: Shape 9763">
                        <a:extLst>
                          <a:ext uri="{FF2B5EF4-FFF2-40B4-BE49-F238E27FC236}">
                            <a16:creationId xmlns:a16="http://schemas.microsoft.com/office/drawing/2014/main" id="{3F50056A-BFA1-C034-488D-039B370F59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1306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5" name="Freeform: Shape 9764">
                        <a:extLst>
                          <a:ext uri="{FF2B5EF4-FFF2-40B4-BE49-F238E27FC236}">
                            <a16:creationId xmlns:a16="http://schemas.microsoft.com/office/drawing/2014/main" id="{30B7BD5D-728A-B56F-8CC6-E00A440A7C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9957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6" name="Freeform: Shape 9765">
                        <a:extLst>
                          <a:ext uri="{FF2B5EF4-FFF2-40B4-BE49-F238E27FC236}">
                            <a16:creationId xmlns:a16="http://schemas.microsoft.com/office/drawing/2014/main" id="{AD9F5BE4-0508-F6C6-49BB-C1DA2F5FE0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8628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7" name="Freeform: Shape 9766">
                        <a:extLst>
                          <a:ext uri="{FF2B5EF4-FFF2-40B4-BE49-F238E27FC236}">
                            <a16:creationId xmlns:a16="http://schemas.microsoft.com/office/drawing/2014/main" id="{7354D4D2-DC54-77A2-F560-89BE437D1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7160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8" name="Freeform: Shape 9767">
                        <a:extLst>
                          <a:ext uri="{FF2B5EF4-FFF2-40B4-BE49-F238E27FC236}">
                            <a16:creationId xmlns:a16="http://schemas.microsoft.com/office/drawing/2014/main" id="{3FF45E02-ADC1-8001-BF6F-93981F40B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5982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69" name="Freeform: Shape 9768">
                        <a:extLst>
                          <a:ext uri="{FF2B5EF4-FFF2-40B4-BE49-F238E27FC236}">
                            <a16:creationId xmlns:a16="http://schemas.microsoft.com/office/drawing/2014/main" id="{BF923AFE-D454-0884-4EE0-D84EA945C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7278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0" name="Freeform: Shape 9769">
                        <a:extLst>
                          <a:ext uri="{FF2B5EF4-FFF2-40B4-BE49-F238E27FC236}">
                            <a16:creationId xmlns:a16="http://schemas.microsoft.com/office/drawing/2014/main" id="{C60CB63E-16F9-A877-865E-B48E21579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1424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1" name="Freeform: Shape 9770">
                        <a:extLst>
                          <a:ext uri="{FF2B5EF4-FFF2-40B4-BE49-F238E27FC236}">
                            <a16:creationId xmlns:a16="http://schemas.microsoft.com/office/drawing/2014/main" id="{2BCB44C3-C220-2746-1F4E-6CD348269F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0075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2" name="Freeform: Shape 9771">
                        <a:extLst>
                          <a:ext uri="{FF2B5EF4-FFF2-40B4-BE49-F238E27FC236}">
                            <a16:creationId xmlns:a16="http://schemas.microsoft.com/office/drawing/2014/main" id="{5E3230F6-8BD0-01D4-14AC-8B9D0BC62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8746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3" name="Freeform: Shape 9772">
                        <a:extLst>
                          <a:ext uri="{FF2B5EF4-FFF2-40B4-BE49-F238E27FC236}">
                            <a16:creationId xmlns:a16="http://schemas.microsoft.com/office/drawing/2014/main" id="{473C3483-665A-5AFB-7851-07FBF3B05C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80446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4" name="Freeform: Shape 9773">
                        <a:extLst>
                          <a:ext uri="{FF2B5EF4-FFF2-40B4-BE49-F238E27FC236}">
                            <a16:creationId xmlns:a16="http://schemas.microsoft.com/office/drawing/2014/main" id="{81604049-58C2-4DBE-6213-B27754544F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67959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5" name="Freeform: Shape 9774">
                        <a:extLst>
                          <a:ext uri="{FF2B5EF4-FFF2-40B4-BE49-F238E27FC236}">
                            <a16:creationId xmlns:a16="http://schemas.microsoft.com/office/drawing/2014/main" id="{12D77254-939E-3265-4B3D-015250C151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55186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6" name="Freeform: Shape 9775">
                        <a:extLst>
                          <a:ext uri="{FF2B5EF4-FFF2-40B4-BE49-F238E27FC236}">
                            <a16:creationId xmlns:a16="http://schemas.microsoft.com/office/drawing/2014/main" id="{7E550431-6D54-D9B7-ADA0-5B7B68A83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94419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7" name="Freeform: Shape 9776">
                        <a:extLst>
                          <a:ext uri="{FF2B5EF4-FFF2-40B4-BE49-F238E27FC236}">
                            <a16:creationId xmlns:a16="http://schemas.microsoft.com/office/drawing/2014/main" id="{8E3BBC71-06B6-69F6-88ED-FE3AA65B10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307706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8" name="Freeform: Shape 9777">
                        <a:extLst>
                          <a:ext uri="{FF2B5EF4-FFF2-40B4-BE49-F238E27FC236}">
                            <a16:creationId xmlns:a16="http://schemas.microsoft.com/office/drawing/2014/main" id="{C2FA29D6-EA3D-25C4-26A0-2C98FC2396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321899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79" name="Freeform: Shape 9778">
                        <a:extLst>
                          <a:ext uri="{FF2B5EF4-FFF2-40B4-BE49-F238E27FC236}">
                            <a16:creationId xmlns:a16="http://schemas.microsoft.com/office/drawing/2014/main" id="{8EAAB519-2210-49DD-B397-249D1F1C7F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334538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0" name="Freeform: Shape 9779">
                        <a:extLst>
                          <a:ext uri="{FF2B5EF4-FFF2-40B4-BE49-F238E27FC236}">
                            <a16:creationId xmlns:a16="http://schemas.microsoft.com/office/drawing/2014/main" id="{D94500E8-919F-E795-62BA-852246E880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6100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1" name="Freeform: Shape 9780">
                        <a:extLst>
                          <a:ext uri="{FF2B5EF4-FFF2-40B4-BE49-F238E27FC236}">
                            <a16:creationId xmlns:a16="http://schemas.microsoft.com/office/drawing/2014/main" id="{42496844-0FC9-ADF2-62E1-B1C2332BA6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2758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2" name="Freeform: Shape 9781">
                        <a:extLst>
                          <a:ext uri="{FF2B5EF4-FFF2-40B4-BE49-F238E27FC236}">
                            <a16:creationId xmlns:a16="http://schemas.microsoft.com/office/drawing/2014/main" id="{B1152746-4435-3037-5F30-55B31A5B6D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22556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3" name="Freeform: Shape 9782">
                        <a:extLst>
                          <a:ext uri="{FF2B5EF4-FFF2-40B4-BE49-F238E27FC236}">
                            <a16:creationId xmlns:a16="http://schemas.microsoft.com/office/drawing/2014/main" id="{90EEFD46-6C7E-AEF2-37C2-BA64C8A726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35196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4" name="Freeform: Shape 9783">
                        <a:extLst>
                          <a:ext uri="{FF2B5EF4-FFF2-40B4-BE49-F238E27FC236}">
                            <a16:creationId xmlns:a16="http://schemas.microsoft.com/office/drawing/2014/main" id="{79F39AB4-6830-0B2C-B549-E2AEC7D43D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55843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5" name="Freeform: Shape 9784">
                        <a:extLst>
                          <a:ext uri="{FF2B5EF4-FFF2-40B4-BE49-F238E27FC236}">
                            <a16:creationId xmlns:a16="http://schemas.microsoft.com/office/drawing/2014/main" id="{C349C746-67D0-84D1-C8E8-CF1BEE823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6861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6" name="Freeform: Shape 9785">
                        <a:extLst>
                          <a:ext uri="{FF2B5EF4-FFF2-40B4-BE49-F238E27FC236}">
                            <a16:creationId xmlns:a16="http://schemas.microsoft.com/office/drawing/2014/main" id="{4612EE8E-DCB2-461C-1F53-BC3C0007B7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0836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7" name="Freeform: Shape 9786">
                        <a:extLst>
                          <a:ext uri="{FF2B5EF4-FFF2-40B4-BE49-F238E27FC236}">
                            <a16:creationId xmlns:a16="http://schemas.microsoft.com/office/drawing/2014/main" id="{E872A248-4064-07B8-B847-92F7DA70C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9507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8" name="Freeform: Shape 9787">
                        <a:extLst>
                          <a:ext uri="{FF2B5EF4-FFF2-40B4-BE49-F238E27FC236}">
                            <a16:creationId xmlns:a16="http://schemas.microsoft.com/office/drawing/2014/main" id="{649D71FF-2AFF-4BD0-E268-6CE4EEEA3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8110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89" name="Freeform: Shape 9788">
                        <a:extLst>
                          <a:ext uri="{FF2B5EF4-FFF2-40B4-BE49-F238E27FC236}">
                            <a16:creationId xmlns:a16="http://schemas.microsoft.com/office/drawing/2014/main" id="{78310EF4-A9D4-071E-86C3-BC98E4EC57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16260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0" name="Freeform: Shape 9789">
                        <a:extLst>
                          <a:ext uri="{FF2B5EF4-FFF2-40B4-BE49-F238E27FC236}">
                            <a16:creationId xmlns:a16="http://schemas.microsoft.com/office/drawing/2014/main" id="{494647E8-7508-E9BC-EA51-D0FE39B20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2890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1" name="Freeform: Shape 9790">
                        <a:extLst>
                          <a:ext uri="{FF2B5EF4-FFF2-40B4-BE49-F238E27FC236}">
                            <a16:creationId xmlns:a16="http://schemas.microsoft.com/office/drawing/2014/main" id="{9403170B-115F-D424-45AE-1834AAE53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4954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2" name="Freeform: Shape 9791">
                        <a:extLst>
                          <a:ext uri="{FF2B5EF4-FFF2-40B4-BE49-F238E27FC236}">
                            <a16:creationId xmlns:a16="http://schemas.microsoft.com/office/drawing/2014/main" id="{380928F8-4E98-DC71-B45B-2BF3031021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6232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3" name="Freeform: Shape 9792">
                        <a:extLst>
                          <a:ext uri="{FF2B5EF4-FFF2-40B4-BE49-F238E27FC236}">
                            <a16:creationId xmlns:a16="http://schemas.microsoft.com/office/drawing/2014/main" id="{8FB5F879-F99E-77AB-2401-111709212D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30206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4" name="Freeform: Shape 9793">
                        <a:extLst>
                          <a:ext uri="{FF2B5EF4-FFF2-40B4-BE49-F238E27FC236}">
                            <a16:creationId xmlns:a16="http://schemas.microsoft.com/office/drawing/2014/main" id="{95484BAD-A806-3F09-049B-CCAE8DFD9E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8878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95" name="Freeform: Shape 9794">
                        <a:extLst>
                          <a:ext uri="{FF2B5EF4-FFF2-40B4-BE49-F238E27FC236}">
                            <a16:creationId xmlns:a16="http://schemas.microsoft.com/office/drawing/2014/main" id="{C232A7C0-A875-4A15-6F1C-D689199AB4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7480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647" name="Graphic 7674">
                      <a:extLst>
                        <a:ext uri="{FF2B5EF4-FFF2-40B4-BE49-F238E27FC236}">
                          <a16:creationId xmlns:a16="http://schemas.microsoft.com/office/drawing/2014/main" id="{2CAE4004-93C5-F741-0908-29A34541B0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94446" y="2255843"/>
                      <a:ext cx="20669" cy="101888"/>
                      <a:chOff x="14694446" y="2255843"/>
                      <a:chExt cx="20669" cy="101888"/>
                    </a:xfrm>
                    <a:grpFill/>
                  </p:grpSpPr>
                  <p:sp>
                    <p:nvSpPr>
                      <p:cNvPr id="9724" name="Freeform: Shape 9723">
                        <a:extLst>
                          <a:ext uri="{FF2B5EF4-FFF2-40B4-BE49-F238E27FC236}">
                            <a16:creationId xmlns:a16="http://schemas.microsoft.com/office/drawing/2014/main" id="{F58436E5-E89C-BBF1-5483-47D61C80B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55843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5" name="Freeform: Shape 9724">
                        <a:extLst>
                          <a:ext uri="{FF2B5EF4-FFF2-40B4-BE49-F238E27FC236}">
                            <a16:creationId xmlns:a16="http://schemas.microsoft.com/office/drawing/2014/main" id="{239048A7-A363-28EB-50AF-C570BD0C57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3271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6" name="Freeform: Shape 9725">
                        <a:extLst>
                          <a:ext uri="{FF2B5EF4-FFF2-40B4-BE49-F238E27FC236}">
                            <a16:creationId xmlns:a16="http://schemas.microsoft.com/office/drawing/2014/main" id="{D5E43488-ED0F-E10E-B2FA-F79D634979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3271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7" name="Freeform: Shape 9726">
                        <a:extLst>
                          <a:ext uri="{FF2B5EF4-FFF2-40B4-BE49-F238E27FC236}">
                            <a16:creationId xmlns:a16="http://schemas.microsoft.com/office/drawing/2014/main" id="{5DB7927D-F637-2FFB-A2A5-C94D1F4FD3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4461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8" name="Freeform: Shape 9727">
                        <a:extLst>
                          <a:ext uri="{FF2B5EF4-FFF2-40B4-BE49-F238E27FC236}">
                            <a16:creationId xmlns:a16="http://schemas.microsoft.com/office/drawing/2014/main" id="{45D5A6FB-72F3-AE4F-5C10-64BC0111F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1935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9" name="Freeform: Shape 9728">
                        <a:extLst>
                          <a:ext uri="{FF2B5EF4-FFF2-40B4-BE49-F238E27FC236}">
                            <a16:creationId xmlns:a16="http://schemas.microsoft.com/office/drawing/2014/main" id="{7DE216C9-D9CB-E63A-B74C-07286F006F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0586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0" name="Freeform: Shape 9729">
                        <a:extLst>
                          <a:ext uri="{FF2B5EF4-FFF2-40B4-BE49-F238E27FC236}">
                            <a16:creationId xmlns:a16="http://schemas.microsoft.com/office/drawing/2014/main" id="{9AA708BA-C7FE-417D-52EA-C9EE16500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925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1" name="Freeform: Shape 9730">
                        <a:extLst>
                          <a:ext uri="{FF2B5EF4-FFF2-40B4-BE49-F238E27FC236}">
                            <a16:creationId xmlns:a16="http://schemas.microsoft.com/office/drawing/2014/main" id="{446D8CC9-15FA-53F1-D5B1-97302C57D5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7790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2" name="Freeform: Shape 9731">
                        <a:extLst>
                          <a:ext uri="{FF2B5EF4-FFF2-40B4-BE49-F238E27FC236}">
                            <a16:creationId xmlns:a16="http://schemas.microsoft.com/office/drawing/2014/main" id="{511D0DF6-481E-A331-4A77-B1C66F13DA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6612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3" name="Freeform: Shape 9732">
                        <a:extLst>
                          <a:ext uri="{FF2B5EF4-FFF2-40B4-BE49-F238E27FC236}">
                            <a16:creationId xmlns:a16="http://schemas.microsoft.com/office/drawing/2014/main" id="{96355785-F6B3-1463-8944-BB35AFF113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7908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4" name="Freeform: Shape 9733">
                        <a:extLst>
                          <a:ext uri="{FF2B5EF4-FFF2-40B4-BE49-F238E27FC236}">
                            <a16:creationId xmlns:a16="http://schemas.microsoft.com/office/drawing/2014/main" id="{CF02FE57-BC30-204A-DD90-47152A14F1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2053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5" name="Freeform: Shape 9734">
                        <a:extLst>
                          <a:ext uri="{FF2B5EF4-FFF2-40B4-BE49-F238E27FC236}">
                            <a16:creationId xmlns:a16="http://schemas.microsoft.com/office/drawing/2014/main" id="{86A14C07-E6DF-9D4B-D9A6-89F08FF121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0704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6" name="Freeform: Shape 9735">
                        <a:extLst>
                          <a:ext uri="{FF2B5EF4-FFF2-40B4-BE49-F238E27FC236}">
                            <a16:creationId xmlns:a16="http://schemas.microsoft.com/office/drawing/2014/main" id="{278A66A7-207E-E783-5D00-BDB76259F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9376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7" name="Freeform: Shape 9736">
                        <a:extLst>
                          <a:ext uri="{FF2B5EF4-FFF2-40B4-BE49-F238E27FC236}">
                            <a16:creationId xmlns:a16="http://schemas.microsoft.com/office/drawing/2014/main" id="{AEB53374-FCAE-19D6-1ACD-32F2B90831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86742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8" name="Freeform: Shape 9737">
                        <a:extLst>
                          <a:ext uri="{FF2B5EF4-FFF2-40B4-BE49-F238E27FC236}">
                            <a16:creationId xmlns:a16="http://schemas.microsoft.com/office/drawing/2014/main" id="{3225DA7A-388C-3A71-704E-133E7C4452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74255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39" name="Freeform: Shape 9738">
                        <a:extLst>
                          <a:ext uri="{FF2B5EF4-FFF2-40B4-BE49-F238E27FC236}">
                            <a16:creationId xmlns:a16="http://schemas.microsoft.com/office/drawing/2014/main" id="{9185CFE4-B221-5F24-5101-53D032E045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61482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0" name="Freeform: Shape 9739">
                        <a:extLst>
                          <a:ext uri="{FF2B5EF4-FFF2-40B4-BE49-F238E27FC236}">
                            <a16:creationId xmlns:a16="http://schemas.microsoft.com/office/drawing/2014/main" id="{65DFA4C8-1658-98E1-D278-217248E07E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300715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1" name="Freeform: Shape 9740">
                        <a:extLst>
                          <a:ext uri="{FF2B5EF4-FFF2-40B4-BE49-F238E27FC236}">
                            <a16:creationId xmlns:a16="http://schemas.microsoft.com/office/drawing/2014/main" id="{F94D975E-25F0-B158-FE55-756DDBF941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314002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2" name="Freeform: Shape 9741">
                        <a:extLst>
                          <a:ext uri="{FF2B5EF4-FFF2-40B4-BE49-F238E27FC236}">
                            <a16:creationId xmlns:a16="http://schemas.microsoft.com/office/drawing/2014/main" id="{FA8A3786-5F7F-74CE-A401-BCC32302D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328195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3" name="Freeform: Shape 9742">
                        <a:extLst>
                          <a:ext uri="{FF2B5EF4-FFF2-40B4-BE49-F238E27FC236}">
                            <a16:creationId xmlns:a16="http://schemas.microsoft.com/office/drawing/2014/main" id="{0421DA4B-CEBB-32C9-0AA5-008BB543F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340834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4" name="Freeform: Shape 9743">
                        <a:extLst>
                          <a:ext uri="{FF2B5EF4-FFF2-40B4-BE49-F238E27FC236}">
                            <a16:creationId xmlns:a16="http://schemas.microsoft.com/office/drawing/2014/main" id="{0F804332-C072-7F12-5C4B-6ACDA56EB4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6730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5" name="Freeform: Shape 9744">
                        <a:extLst>
                          <a:ext uri="{FF2B5EF4-FFF2-40B4-BE49-F238E27FC236}">
                            <a16:creationId xmlns:a16="http://schemas.microsoft.com/office/drawing/2014/main" id="{290260AA-724F-90B4-0D53-B107C26697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33891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6" name="Freeform: Shape 9745">
                        <a:extLst>
                          <a:ext uri="{FF2B5EF4-FFF2-40B4-BE49-F238E27FC236}">
                            <a16:creationId xmlns:a16="http://schemas.microsoft.com/office/drawing/2014/main" id="{B148A4C3-0F1B-1472-4D57-756F3CD7BC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328852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7" name="Freeform: Shape 9746">
                        <a:extLst>
                          <a:ext uri="{FF2B5EF4-FFF2-40B4-BE49-F238E27FC236}">
                            <a16:creationId xmlns:a16="http://schemas.microsoft.com/office/drawing/2014/main" id="{A04F39CB-BCBE-380D-EB6B-C7152D0DE2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341501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8" name="Freeform: Shape 9747">
                        <a:extLst>
                          <a:ext uri="{FF2B5EF4-FFF2-40B4-BE49-F238E27FC236}">
                            <a16:creationId xmlns:a16="http://schemas.microsoft.com/office/drawing/2014/main" id="{8D308501-4664-E216-DC69-2FDED28585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6213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77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7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49" name="Freeform: Shape 9748">
                        <a:extLst>
                          <a:ext uri="{FF2B5EF4-FFF2-40B4-BE49-F238E27FC236}">
                            <a16:creationId xmlns:a16="http://schemas.microsoft.com/office/drawing/2014/main" id="{22600618-2303-6A7E-2F61-974F7734FF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74912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0" name="Freeform: Shape 9749">
                        <a:extLst>
                          <a:ext uri="{FF2B5EF4-FFF2-40B4-BE49-F238E27FC236}">
                            <a16:creationId xmlns:a16="http://schemas.microsoft.com/office/drawing/2014/main" id="{14FFC210-B273-E65F-6DA3-66F504E3CB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314660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1" name="Freeform: Shape 9750">
                        <a:extLst>
                          <a:ext uri="{FF2B5EF4-FFF2-40B4-BE49-F238E27FC236}">
                            <a16:creationId xmlns:a16="http://schemas.microsoft.com/office/drawing/2014/main" id="{D05094B5-95E9-7991-CAB1-18FC75AD01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301372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2" name="Freeform: Shape 9751">
                        <a:extLst>
                          <a:ext uri="{FF2B5EF4-FFF2-40B4-BE49-F238E27FC236}">
                            <a16:creationId xmlns:a16="http://schemas.microsoft.com/office/drawing/2014/main" id="{3FCFDBDD-FC02-5B4A-EA4E-0A399C60E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87399"/>
                        <a:ext cx="2171" cy="12668"/>
                      </a:xfrm>
                      <a:custGeom>
                        <a:avLst/>
                        <a:gdLst>
                          <a:gd name="connsiteX0" fmla="*/ 0 w 2171"/>
                          <a:gd name="connsiteY0" fmla="*/ 0 h 12668"/>
                          <a:gd name="connsiteX1" fmla="*/ 0 w 2171"/>
                          <a:gd name="connsiteY1" fmla="*/ 12668 h 12668"/>
                          <a:gd name="connsiteX2" fmla="*/ 2172 w 2171"/>
                          <a:gd name="connsiteY2" fmla="*/ 11478 h 12668"/>
                          <a:gd name="connsiteX3" fmla="*/ 2172 w 2171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3" name="Freeform: Shape 9752">
                        <a:extLst>
                          <a:ext uri="{FF2B5EF4-FFF2-40B4-BE49-F238E27FC236}">
                            <a16:creationId xmlns:a16="http://schemas.microsoft.com/office/drawing/2014/main" id="{101919E2-17DA-B78D-B6F4-5D7FF40FBD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22556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4" name="Freeform: Shape 9753">
                        <a:extLst>
                          <a:ext uri="{FF2B5EF4-FFF2-40B4-BE49-F238E27FC236}">
                            <a16:creationId xmlns:a16="http://schemas.microsoft.com/office/drawing/2014/main" id="{426033D7-A507-C55C-94A2-F32427C5B1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35196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5" name="Freeform: Shape 9754">
                        <a:extLst>
                          <a:ext uri="{FF2B5EF4-FFF2-40B4-BE49-F238E27FC236}">
                            <a16:creationId xmlns:a16="http://schemas.microsoft.com/office/drawing/2014/main" id="{598CF291-387F-C225-27C5-040FBD2958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55843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6" name="Freeform: Shape 9755">
                        <a:extLst>
                          <a:ext uri="{FF2B5EF4-FFF2-40B4-BE49-F238E27FC236}">
                            <a16:creationId xmlns:a16="http://schemas.microsoft.com/office/drawing/2014/main" id="{68597E23-B0D7-81D6-D59B-2D79295BE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6861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7" name="Freeform: Shape 9756">
                        <a:extLst>
                          <a:ext uri="{FF2B5EF4-FFF2-40B4-BE49-F238E27FC236}">
                            <a16:creationId xmlns:a16="http://schemas.microsoft.com/office/drawing/2014/main" id="{429C1601-E039-4A8B-6D3B-90D2F9608D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30836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8" name="Freeform: Shape 9757">
                        <a:extLst>
                          <a:ext uri="{FF2B5EF4-FFF2-40B4-BE49-F238E27FC236}">
                            <a16:creationId xmlns:a16="http://schemas.microsoft.com/office/drawing/2014/main" id="{66996838-7E39-EA92-7858-7C391CC392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9507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59" name="Freeform: Shape 9758">
                        <a:extLst>
                          <a:ext uri="{FF2B5EF4-FFF2-40B4-BE49-F238E27FC236}">
                            <a16:creationId xmlns:a16="http://schemas.microsoft.com/office/drawing/2014/main" id="{76AA91DF-BB0E-95D2-84A9-5AEAF060E3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8110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648" name="Graphic 7674">
                      <a:extLst>
                        <a:ext uri="{FF2B5EF4-FFF2-40B4-BE49-F238E27FC236}">
                          <a16:creationId xmlns:a16="http://schemas.microsoft.com/office/drawing/2014/main" id="{0BF76393-14C8-55CA-6E2A-EC64725C5D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716258" y="2268444"/>
                      <a:ext cx="20678" cy="101879"/>
                      <a:chOff x="14716258" y="2268444"/>
                      <a:chExt cx="20678" cy="101879"/>
                    </a:xfrm>
                    <a:grpFill/>
                  </p:grpSpPr>
                  <p:sp>
                    <p:nvSpPr>
                      <p:cNvPr id="9688" name="Freeform: Shape 9687">
                        <a:extLst>
                          <a:ext uri="{FF2B5EF4-FFF2-40B4-BE49-F238E27FC236}">
                            <a16:creationId xmlns:a16="http://schemas.microsoft.com/office/drawing/2014/main" id="{85D18066-AC2D-4A97-4DB6-FE92B2ADEB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68444"/>
                        <a:ext cx="20678" cy="101879"/>
                      </a:xfrm>
                      <a:custGeom>
                        <a:avLst/>
                        <a:gdLst>
                          <a:gd name="connsiteX0" fmla="*/ 20679 w 20678"/>
                          <a:gd name="connsiteY0" fmla="*/ 101879 h 101879"/>
                          <a:gd name="connsiteX1" fmla="*/ 0 w 20678"/>
                          <a:gd name="connsiteY1" fmla="*/ 89945 h 101879"/>
                          <a:gd name="connsiteX2" fmla="*/ 0 w 20678"/>
                          <a:gd name="connsiteY2" fmla="*/ 0 h 101879"/>
                          <a:gd name="connsiteX3" fmla="*/ 20679 w 20678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79">
                            <a:moveTo>
                              <a:pt x="2067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9" name="Freeform: Shape 9688">
                        <a:extLst>
                          <a:ext uri="{FF2B5EF4-FFF2-40B4-BE49-F238E27FC236}">
                            <a16:creationId xmlns:a16="http://schemas.microsoft.com/office/drawing/2014/main" id="{B47DDDE6-D504-0347-6226-2CD1BEA4E6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4530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0" name="Freeform: Shape 9689">
                        <a:extLst>
                          <a:ext uri="{FF2B5EF4-FFF2-40B4-BE49-F238E27FC236}">
                            <a16:creationId xmlns:a16="http://schemas.microsoft.com/office/drawing/2014/main" id="{8E07397D-DD7C-A5EB-E1E9-F9888BE56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4530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1" name="Freeform: Shape 9690">
                        <a:extLst>
                          <a:ext uri="{FF2B5EF4-FFF2-40B4-BE49-F238E27FC236}">
                            <a16:creationId xmlns:a16="http://schemas.microsoft.com/office/drawing/2014/main" id="{B95580D3-7004-BEA7-F92B-3CDBF91CE6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57208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2" name="Freeform: Shape 9691">
                        <a:extLst>
                          <a:ext uri="{FF2B5EF4-FFF2-40B4-BE49-F238E27FC236}">
                            <a16:creationId xmlns:a16="http://schemas.microsoft.com/office/drawing/2014/main" id="{1C3C3538-FE88-2FB3-86EF-318D9733BD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31948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3" name="Freeform: Shape 9692">
                        <a:extLst>
                          <a:ext uri="{FF2B5EF4-FFF2-40B4-BE49-F238E27FC236}">
                            <a16:creationId xmlns:a16="http://schemas.microsoft.com/office/drawing/2014/main" id="{2660C1DC-493F-C466-AD4B-E3E9541D7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1847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4" name="Freeform: Shape 9693">
                        <a:extLst>
                          <a:ext uri="{FF2B5EF4-FFF2-40B4-BE49-F238E27FC236}">
                            <a16:creationId xmlns:a16="http://schemas.microsoft.com/office/drawing/2014/main" id="{62EE0E68-4944-644F-3E85-0EBAB7579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0518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5" name="Freeform: Shape 9694">
                        <a:extLst>
                          <a:ext uri="{FF2B5EF4-FFF2-40B4-BE49-F238E27FC236}">
                            <a16:creationId xmlns:a16="http://schemas.microsoft.com/office/drawing/2014/main" id="{740DCBDC-E1F1-622F-CFC1-578A7C6C62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90504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6" name="Freeform: Shape 9695">
                        <a:extLst>
                          <a:ext uri="{FF2B5EF4-FFF2-40B4-BE49-F238E27FC236}">
                            <a16:creationId xmlns:a16="http://schemas.microsoft.com/office/drawing/2014/main" id="{D3175A27-2747-F569-2703-F0F56E82B2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78712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706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706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7" name="Freeform: Shape 9696">
                        <a:extLst>
                          <a:ext uri="{FF2B5EF4-FFF2-40B4-BE49-F238E27FC236}">
                            <a16:creationId xmlns:a16="http://schemas.microsoft.com/office/drawing/2014/main" id="{7578BD82-C581-FC69-1D55-C9FF41791F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91685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8" name="Freeform: Shape 9697">
                        <a:extLst>
                          <a:ext uri="{FF2B5EF4-FFF2-40B4-BE49-F238E27FC236}">
                            <a16:creationId xmlns:a16="http://schemas.microsoft.com/office/drawing/2014/main" id="{55AAF42D-1BA1-1870-E00C-B0ED1FA2A8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33129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99" name="Freeform: Shape 9698">
                        <a:extLst>
                          <a:ext uri="{FF2B5EF4-FFF2-40B4-BE49-F238E27FC236}">
                            <a16:creationId xmlns:a16="http://schemas.microsoft.com/office/drawing/2014/main" id="{DE3B9B31-5D03-AF1D-FDA5-C239E62159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19651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0" name="Freeform: Shape 9699">
                        <a:extLst>
                          <a:ext uri="{FF2B5EF4-FFF2-40B4-BE49-F238E27FC236}">
                            <a16:creationId xmlns:a16="http://schemas.microsoft.com/office/drawing/2014/main" id="{BFBC98AA-BF9C-988A-A0E8-BF866EAA89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0636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1" name="Freeform: Shape 9700">
                        <a:extLst>
                          <a:ext uri="{FF2B5EF4-FFF2-40B4-BE49-F238E27FC236}">
                            <a16:creationId xmlns:a16="http://schemas.microsoft.com/office/drawing/2014/main" id="{0A8CE772-38D4-8A13-CB9E-934E1BC2F8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99343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2" name="Freeform: Shape 9701">
                        <a:extLst>
                          <a:ext uri="{FF2B5EF4-FFF2-40B4-BE49-F238E27FC236}">
                            <a16:creationId xmlns:a16="http://schemas.microsoft.com/office/drawing/2014/main" id="{22D79588-2AC0-F50D-CF69-DF6C8320C7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86847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3" name="Freeform: Shape 9702">
                        <a:extLst>
                          <a:ext uri="{FF2B5EF4-FFF2-40B4-BE49-F238E27FC236}">
                            <a16:creationId xmlns:a16="http://schemas.microsoft.com/office/drawing/2014/main" id="{D9D3D3E3-EE4C-8B76-D7CB-56D0769979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74083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4" name="Freeform: Shape 9703">
                        <a:extLst>
                          <a:ext uri="{FF2B5EF4-FFF2-40B4-BE49-F238E27FC236}">
                            <a16:creationId xmlns:a16="http://schemas.microsoft.com/office/drawing/2014/main" id="{CB4F4855-F4DC-4E1D-C8F7-92B49EDC3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313307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82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82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5" name="Freeform: Shape 9704">
                        <a:extLst>
                          <a:ext uri="{FF2B5EF4-FFF2-40B4-BE49-F238E27FC236}">
                            <a16:creationId xmlns:a16="http://schemas.microsoft.com/office/drawing/2014/main" id="{761F918B-C3E1-725B-7974-351DF6087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326595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6" name="Freeform: Shape 9705">
                        <a:extLst>
                          <a:ext uri="{FF2B5EF4-FFF2-40B4-BE49-F238E27FC236}">
                            <a16:creationId xmlns:a16="http://schemas.microsoft.com/office/drawing/2014/main" id="{7B4A1D29-40CB-E71F-49F1-68A7D5C904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340787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7" name="Freeform: Shape 9706">
                        <a:extLst>
                          <a:ext uri="{FF2B5EF4-FFF2-40B4-BE49-F238E27FC236}">
                            <a16:creationId xmlns:a16="http://schemas.microsoft.com/office/drawing/2014/main" id="{7D70787A-0C8B-62FA-9EAF-A7F00787F5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353436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8" name="Freeform: Shape 9707">
                        <a:extLst>
                          <a:ext uri="{FF2B5EF4-FFF2-40B4-BE49-F238E27FC236}">
                            <a16:creationId xmlns:a16="http://schemas.microsoft.com/office/drawing/2014/main" id="{50234BC2-34AA-4205-30B0-398D079D9C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7989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09" name="Freeform: Shape 9708">
                        <a:extLst>
                          <a:ext uri="{FF2B5EF4-FFF2-40B4-BE49-F238E27FC236}">
                            <a16:creationId xmlns:a16="http://schemas.microsoft.com/office/drawing/2014/main" id="{7456C4B4-D602-C80A-0C73-0D61F727ED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4648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0" name="Freeform: Shape 9709">
                        <a:extLst>
                          <a:ext uri="{FF2B5EF4-FFF2-40B4-BE49-F238E27FC236}">
                            <a16:creationId xmlns:a16="http://schemas.microsoft.com/office/drawing/2014/main" id="{A5713615-E667-B387-84B6-CC514273A7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341453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1" name="Freeform: Shape 9710">
                        <a:extLst>
                          <a:ext uri="{FF2B5EF4-FFF2-40B4-BE49-F238E27FC236}">
                            <a16:creationId xmlns:a16="http://schemas.microsoft.com/office/drawing/2014/main" id="{04A15602-16B0-4AD2-26BF-29B525637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35409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2" name="Freeform: Shape 9711">
                        <a:extLst>
                          <a:ext uri="{FF2B5EF4-FFF2-40B4-BE49-F238E27FC236}">
                            <a16:creationId xmlns:a16="http://schemas.microsoft.com/office/drawing/2014/main" id="{1A1AB9BC-8673-4603-A3E5-95729C8B5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7474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3" name="Freeform: Shape 9712">
                        <a:extLst>
                          <a:ext uri="{FF2B5EF4-FFF2-40B4-BE49-F238E27FC236}">
                            <a16:creationId xmlns:a16="http://schemas.microsoft.com/office/drawing/2014/main" id="{C6CF0397-E52B-0E07-6696-4E76F1DED0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87504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4" name="Freeform: Shape 9713">
                        <a:extLst>
                          <a:ext uri="{FF2B5EF4-FFF2-40B4-BE49-F238E27FC236}">
                            <a16:creationId xmlns:a16="http://schemas.microsoft.com/office/drawing/2014/main" id="{0D46AEB7-645E-372B-88D6-97833A4E9B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32726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5" name="Freeform: Shape 9714">
                        <a:extLst>
                          <a:ext uri="{FF2B5EF4-FFF2-40B4-BE49-F238E27FC236}">
                            <a16:creationId xmlns:a16="http://schemas.microsoft.com/office/drawing/2014/main" id="{855E53A8-7E18-E74D-86C4-113C91808F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31397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6" name="Freeform: Shape 9715">
                        <a:extLst>
                          <a:ext uri="{FF2B5EF4-FFF2-40B4-BE49-F238E27FC236}">
                            <a16:creationId xmlns:a16="http://schemas.microsoft.com/office/drawing/2014/main" id="{031978F5-3166-C119-2FF8-BC155CD695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30000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7" name="Freeform: Shape 9716">
                        <a:extLst>
                          <a:ext uri="{FF2B5EF4-FFF2-40B4-BE49-F238E27FC236}">
                            <a16:creationId xmlns:a16="http://schemas.microsoft.com/office/drawing/2014/main" id="{DDAFEE33-DC21-A7CA-E579-8B3E44636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35148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8" name="Freeform: Shape 9717">
                        <a:extLst>
                          <a:ext uri="{FF2B5EF4-FFF2-40B4-BE49-F238E27FC236}">
                            <a16:creationId xmlns:a16="http://schemas.microsoft.com/office/drawing/2014/main" id="{4656F8AF-4E96-18DF-C659-AB055A08DE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47797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19" name="Freeform: Shape 9718">
                        <a:extLst>
                          <a:ext uri="{FF2B5EF4-FFF2-40B4-BE49-F238E27FC236}">
                            <a16:creationId xmlns:a16="http://schemas.microsoft.com/office/drawing/2014/main" id="{EB72433A-9EBE-F9C3-07D2-7467849B6C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68444"/>
                        <a:ext cx="2171" cy="11449"/>
                      </a:xfrm>
                      <a:custGeom>
                        <a:avLst/>
                        <a:gdLst>
                          <a:gd name="connsiteX0" fmla="*/ 0 w 2171"/>
                          <a:gd name="connsiteY0" fmla="*/ 0 h 11449"/>
                          <a:gd name="connsiteX1" fmla="*/ 0 w 2171"/>
                          <a:gd name="connsiteY1" fmla="*/ 11449 h 11449"/>
                          <a:gd name="connsiteX2" fmla="*/ 2172 w 2171"/>
                          <a:gd name="connsiteY2" fmla="*/ 10268 h 11449"/>
                          <a:gd name="connsiteX3" fmla="*/ 2172 w 2171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0" name="Freeform: Shape 9719">
                        <a:extLst>
                          <a:ext uri="{FF2B5EF4-FFF2-40B4-BE49-F238E27FC236}">
                            <a16:creationId xmlns:a16="http://schemas.microsoft.com/office/drawing/2014/main" id="{67C6A52C-63F9-8BF4-BE81-7316F3B19D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81208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1" name="Freeform: Shape 9720">
                        <a:extLst>
                          <a:ext uri="{FF2B5EF4-FFF2-40B4-BE49-F238E27FC236}">
                            <a16:creationId xmlns:a16="http://schemas.microsoft.com/office/drawing/2014/main" id="{F98BB008-AD16-236B-02C3-6416633B73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20956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2" name="Freeform: Shape 9721">
                        <a:extLst>
                          <a:ext uri="{FF2B5EF4-FFF2-40B4-BE49-F238E27FC236}">
                            <a16:creationId xmlns:a16="http://schemas.microsoft.com/office/drawing/2014/main" id="{C778B8E9-F2C0-7A27-1E30-EF7966F8A5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307678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723" name="Freeform: Shape 9722">
                        <a:extLst>
                          <a:ext uri="{FF2B5EF4-FFF2-40B4-BE49-F238E27FC236}">
                            <a16:creationId xmlns:a16="http://schemas.microsoft.com/office/drawing/2014/main" id="{01393EC0-4DA8-BDA7-5926-8F0EBE504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93705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649" name="Graphic 7674">
                      <a:extLst>
                        <a:ext uri="{FF2B5EF4-FFF2-40B4-BE49-F238E27FC236}">
                          <a16:creationId xmlns:a16="http://schemas.microsoft.com/office/drawing/2014/main" id="{2DD74A3A-BE83-469A-83BC-7545BDE4FA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738080" y="2281036"/>
                      <a:ext cx="20669" cy="101888"/>
                      <a:chOff x="14738080" y="2281036"/>
                      <a:chExt cx="20669" cy="101888"/>
                    </a:xfrm>
                    <a:grpFill/>
                  </p:grpSpPr>
                  <p:sp>
                    <p:nvSpPr>
                      <p:cNvPr id="9652" name="Freeform: Shape 9651">
                        <a:extLst>
                          <a:ext uri="{FF2B5EF4-FFF2-40B4-BE49-F238E27FC236}">
                            <a16:creationId xmlns:a16="http://schemas.microsoft.com/office/drawing/2014/main" id="{0033E363-317F-7252-6D0D-0E667C6143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81036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3" name="Freeform: Shape 9652">
                        <a:extLst>
                          <a:ext uri="{FF2B5EF4-FFF2-40B4-BE49-F238E27FC236}">
                            <a16:creationId xmlns:a16="http://schemas.microsoft.com/office/drawing/2014/main" id="{D34C5BE7-DFF5-437E-DDF8-F62EACBD11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5789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4" name="Freeform: Shape 9653">
                        <a:extLst>
                          <a:ext uri="{FF2B5EF4-FFF2-40B4-BE49-F238E27FC236}">
                            <a16:creationId xmlns:a16="http://schemas.microsoft.com/office/drawing/2014/main" id="{75CC6F2A-60FA-5D5D-152B-5EBD21C4BB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5789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5" name="Freeform: Shape 9654">
                        <a:extLst>
                          <a:ext uri="{FF2B5EF4-FFF2-40B4-BE49-F238E27FC236}">
                            <a16:creationId xmlns:a16="http://schemas.microsoft.com/office/drawing/2014/main" id="{3521DD21-0C21-65B7-8130-70067B1516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6980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6" name="Freeform: Shape 9655">
                        <a:extLst>
                          <a:ext uri="{FF2B5EF4-FFF2-40B4-BE49-F238E27FC236}">
                            <a16:creationId xmlns:a16="http://schemas.microsoft.com/office/drawing/2014/main" id="{0F4F28FB-0862-F369-EEB3-88D86D413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445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7" name="Freeform: Shape 9656">
                        <a:extLst>
                          <a:ext uri="{FF2B5EF4-FFF2-40B4-BE49-F238E27FC236}">
                            <a16:creationId xmlns:a16="http://schemas.microsoft.com/office/drawing/2014/main" id="{B04716F2-25F6-6E49-FF64-DA98CF765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3106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8" name="Freeform: Shape 9657">
                        <a:extLst>
                          <a:ext uri="{FF2B5EF4-FFF2-40B4-BE49-F238E27FC236}">
                            <a16:creationId xmlns:a16="http://schemas.microsoft.com/office/drawing/2014/main" id="{B9A08638-D8CE-90F9-9652-316A5168C9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1777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59" name="Freeform: Shape 9658">
                        <a:extLst>
                          <a:ext uri="{FF2B5EF4-FFF2-40B4-BE49-F238E27FC236}">
                            <a16:creationId xmlns:a16="http://schemas.microsoft.com/office/drawing/2014/main" id="{9619F430-5404-88AE-B126-E18F9F9A90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0309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0" name="Freeform: Shape 9659">
                        <a:extLst>
                          <a:ext uri="{FF2B5EF4-FFF2-40B4-BE49-F238E27FC236}">
                            <a16:creationId xmlns:a16="http://schemas.microsoft.com/office/drawing/2014/main" id="{37D0766E-57F8-DFA6-30A2-766683BA25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9131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1" name="Freeform: Shape 9660">
                        <a:extLst>
                          <a:ext uri="{FF2B5EF4-FFF2-40B4-BE49-F238E27FC236}">
                            <a16:creationId xmlns:a16="http://schemas.microsoft.com/office/drawing/2014/main" id="{64A94818-562A-3242-C282-A1759C9B4D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0427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2" name="Freeform: Shape 9661">
                        <a:extLst>
                          <a:ext uri="{FF2B5EF4-FFF2-40B4-BE49-F238E27FC236}">
                            <a16:creationId xmlns:a16="http://schemas.microsoft.com/office/drawing/2014/main" id="{A9964228-1D9F-9A7A-4B07-2521437369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4573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3" name="Freeform: Shape 9662">
                        <a:extLst>
                          <a:ext uri="{FF2B5EF4-FFF2-40B4-BE49-F238E27FC236}">
                            <a16:creationId xmlns:a16="http://schemas.microsoft.com/office/drawing/2014/main" id="{A07E30D4-9CB0-D944-2994-DEE8A5C676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3224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4" name="Freeform: Shape 9663">
                        <a:extLst>
                          <a:ext uri="{FF2B5EF4-FFF2-40B4-BE49-F238E27FC236}">
                            <a16:creationId xmlns:a16="http://schemas.microsoft.com/office/drawing/2014/main" id="{F7085564-E3F4-87D0-4591-E9FD0AF9D8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1895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5" name="Freeform: Shape 9664">
                        <a:extLst>
                          <a:ext uri="{FF2B5EF4-FFF2-40B4-BE49-F238E27FC236}">
                            <a16:creationId xmlns:a16="http://schemas.microsoft.com/office/drawing/2014/main" id="{309D6FC7-8B3B-D424-6C3C-6AE9E5AF1B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311936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6" name="Freeform: Shape 9665">
                        <a:extLst>
                          <a:ext uri="{FF2B5EF4-FFF2-40B4-BE49-F238E27FC236}">
                            <a16:creationId xmlns:a16="http://schemas.microsoft.com/office/drawing/2014/main" id="{329F2129-91F1-BE39-B2EF-50661D4CB1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99439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7" name="Freeform: Shape 9666">
                        <a:extLst>
                          <a:ext uri="{FF2B5EF4-FFF2-40B4-BE49-F238E27FC236}">
                            <a16:creationId xmlns:a16="http://schemas.microsoft.com/office/drawing/2014/main" id="{7B81AEC4-4CF9-32A1-8CF4-A157885BC8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86675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8" name="Freeform: Shape 9667">
                        <a:extLst>
                          <a:ext uri="{FF2B5EF4-FFF2-40B4-BE49-F238E27FC236}">
                            <a16:creationId xmlns:a16="http://schemas.microsoft.com/office/drawing/2014/main" id="{BB1B96E3-3921-75D7-2C09-DD96B4F3B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325909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69" name="Freeform: Shape 9668">
                        <a:extLst>
                          <a:ext uri="{FF2B5EF4-FFF2-40B4-BE49-F238E27FC236}">
                            <a16:creationId xmlns:a16="http://schemas.microsoft.com/office/drawing/2014/main" id="{BFAA7C15-0FB0-6A09-D324-8CB5E16B21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339196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0" name="Freeform: Shape 9669">
                        <a:extLst>
                          <a:ext uri="{FF2B5EF4-FFF2-40B4-BE49-F238E27FC236}">
                            <a16:creationId xmlns:a16="http://schemas.microsoft.com/office/drawing/2014/main" id="{54F8598E-E854-274A-F694-8C28BD963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353388"/>
                        <a:ext cx="1142" cy="1198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82"/>
                          <a:gd name="connsiteX1" fmla="*/ 0 w 1142"/>
                          <a:gd name="connsiteY1" fmla="*/ 0 h 11982"/>
                          <a:gd name="connsiteX2" fmla="*/ 1143 w 1142"/>
                          <a:gd name="connsiteY2" fmla="*/ 657 h 11982"/>
                          <a:gd name="connsiteX3" fmla="*/ 1143 w 1142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1" name="Freeform: Shape 9670">
                        <a:extLst>
                          <a:ext uri="{FF2B5EF4-FFF2-40B4-BE49-F238E27FC236}">
                            <a16:creationId xmlns:a16="http://schemas.microsoft.com/office/drawing/2014/main" id="{850F4617-6E57-DC35-D876-9FCE5B931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366028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2" name="Freeform: Shape 9671">
                        <a:extLst>
                          <a:ext uri="{FF2B5EF4-FFF2-40B4-BE49-F238E27FC236}">
                            <a16:creationId xmlns:a16="http://schemas.microsoft.com/office/drawing/2014/main" id="{743AB3FE-6912-764B-3701-017E3B5A6A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9249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3" name="Freeform: Shape 9672">
                        <a:extLst>
                          <a:ext uri="{FF2B5EF4-FFF2-40B4-BE49-F238E27FC236}">
                            <a16:creationId xmlns:a16="http://schemas.microsoft.com/office/drawing/2014/main" id="{F5E8860E-F5F5-33DC-433A-9AC87890F8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5907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4" name="Freeform: Shape 9673">
                        <a:extLst>
                          <a:ext uri="{FF2B5EF4-FFF2-40B4-BE49-F238E27FC236}">
                            <a16:creationId xmlns:a16="http://schemas.microsoft.com/office/drawing/2014/main" id="{579C89C0-F9F8-23DE-FF63-89CDAFABF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54046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5" name="Freeform: Shape 9674">
                        <a:extLst>
                          <a:ext uri="{FF2B5EF4-FFF2-40B4-BE49-F238E27FC236}">
                            <a16:creationId xmlns:a16="http://schemas.microsoft.com/office/drawing/2014/main" id="{B83BE084-5598-14F0-E8E6-D8E8C51586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6668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6" name="Freeform: Shape 9675">
                        <a:extLst>
                          <a:ext uri="{FF2B5EF4-FFF2-40B4-BE49-F238E27FC236}">
                            <a16:creationId xmlns:a16="http://schemas.microsoft.com/office/drawing/2014/main" id="{DC4EE48D-D56B-746A-4294-46EDC03A1D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8733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7" name="Freeform: Shape 9676">
                        <a:extLst>
                          <a:ext uri="{FF2B5EF4-FFF2-40B4-BE49-F238E27FC236}">
                            <a16:creationId xmlns:a16="http://schemas.microsoft.com/office/drawing/2014/main" id="{776AA6AF-185B-BEE0-14E2-A66F3327FD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0010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8" name="Freeform: Shape 9677">
                        <a:extLst>
                          <a:ext uri="{FF2B5EF4-FFF2-40B4-BE49-F238E27FC236}">
                            <a16:creationId xmlns:a16="http://schemas.microsoft.com/office/drawing/2014/main" id="{95B2FE9E-C5CA-FA8F-4437-8E9BC05B52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3985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79" name="Freeform: Shape 9678">
                        <a:extLst>
                          <a:ext uri="{FF2B5EF4-FFF2-40B4-BE49-F238E27FC236}">
                            <a16:creationId xmlns:a16="http://schemas.microsoft.com/office/drawing/2014/main" id="{A7F7C9A9-FDDC-BCAB-4BA7-A7054C90A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2656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0" name="Freeform: Shape 9679">
                        <a:extLst>
                          <a:ext uri="{FF2B5EF4-FFF2-40B4-BE49-F238E27FC236}">
                            <a16:creationId xmlns:a16="http://schemas.microsoft.com/office/drawing/2014/main" id="{535D7480-B05F-0643-A1CC-E2E099DE0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31259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1" name="Freeform: Shape 9680">
                        <a:extLst>
                          <a:ext uri="{FF2B5EF4-FFF2-40B4-BE49-F238E27FC236}">
                            <a16:creationId xmlns:a16="http://schemas.microsoft.com/office/drawing/2014/main" id="{6634F9A2-6307-1C1D-E409-B0469CB5AE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47750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2" name="Freeform: Shape 9681">
                        <a:extLst>
                          <a:ext uri="{FF2B5EF4-FFF2-40B4-BE49-F238E27FC236}">
                            <a16:creationId xmlns:a16="http://schemas.microsoft.com/office/drawing/2014/main" id="{5DD743B3-6408-1600-D7B0-7359D949E8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60389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3" name="Freeform: Shape 9682">
                        <a:extLst>
                          <a:ext uri="{FF2B5EF4-FFF2-40B4-BE49-F238E27FC236}">
                            <a16:creationId xmlns:a16="http://schemas.microsoft.com/office/drawing/2014/main" id="{19C570AD-A8DC-6DF6-C5F7-5902257501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8103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4" name="Freeform: Shape 9683">
                        <a:extLst>
                          <a:ext uri="{FF2B5EF4-FFF2-40B4-BE49-F238E27FC236}">
                            <a16:creationId xmlns:a16="http://schemas.microsoft.com/office/drawing/2014/main" id="{DF33B72D-8A20-BBCC-068A-AC6C21CBC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9380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5" name="Freeform: Shape 9684">
                        <a:extLst>
                          <a:ext uri="{FF2B5EF4-FFF2-40B4-BE49-F238E27FC236}">
                            <a16:creationId xmlns:a16="http://schemas.microsoft.com/office/drawing/2014/main" id="{BC0FEF3C-0B9C-D66E-ED0F-DD50D3AD37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3355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6" name="Freeform: Shape 9685">
                        <a:extLst>
                          <a:ext uri="{FF2B5EF4-FFF2-40B4-BE49-F238E27FC236}">
                            <a16:creationId xmlns:a16="http://schemas.microsoft.com/office/drawing/2014/main" id="{2C165C7C-E8D4-65CC-55BC-E621E4024A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2027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87" name="Freeform: Shape 9686">
                        <a:extLst>
                          <a:ext uri="{FF2B5EF4-FFF2-40B4-BE49-F238E27FC236}">
                            <a16:creationId xmlns:a16="http://schemas.microsoft.com/office/drawing/2014/main" id="{B5F80B29-2766-A04B-4563-5E8520C4DE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30629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9650" name="Freeform: Shape 9649">
                      <a:extLst>
                        <a:ext uri="{FF2B5EF4-FFF2-40B4-BE49-F238E27FC236}">
                          <a16:creationId xmlns:a16="http://schemas.microsoft.com/office/drawing/2014/main" id="{4B6D2AF2-792D-7847-0BFD-911D27673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55650" y="2328366"/>
                      <a:ext cx="105127" cy="63026"/>
                    </a:xfrm>
                    <a:custGeom>
                      <a:avLst/>
                      <a:gdLst>
                        <a:gd name="connsiteX0" fmla="*/ 105127 w 105127"/>
                        <a:gd name="connsiteY0" fmla="*/ 58350 h 63026"/>
                        <a:gd name="connsiteX1" fmla="*/ 4048 w 105127"/>
                        <a:gd name="connsiteY1" fmla="*/ 0 h 63026"/>
                        <a:gd name="connsiteX2" fmla="*/ 0 w 105127"/>
                        <a:gd name="connsiteY2" fmla="*/ 2334 h 63026"/>
                        <a:gd name="connsiteX3" fmla="*/ 105127 w 105127"/>
                        <a:gd name="connsiteY3" fmla="*/ 63027 h 6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127" h="63026">
                          <a:moveTo>
                            <a:pt x="105127" y="58350"/>
                          </a:moveTo>
                          <a:lnTo>
                            <a:pt x="4048" y="0"/>
                          </a:lnTo>
                          <a:lnTo>
                            <a:pt x="0" y="2334"/>
                          </a:lnTo>
                          <a:lnTo>
                            <a:pt x="105127" y="6302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651" name="Freeform: Shape 9650">
                      <a:extLst>
                        <a:ext uri="{FF2B5EF4-FFF2-40B4-BE49-F238E27FC236}">
                          <a16:creationId xmlns:a16="http://schemas.microsoft.com/office/drawing/2014/main" id="{E72FDBAB-02B4-CA61-30EE-7E8D7DE20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55650" y="2230821"/>
                      <a:ext cx="4048" cy="99879"/>
                    </a:xfrm>
                    <a:custGeom>
                      <a:avLst/>
                      <a:gdLst>
                        <a:gd name="connsiteX0" fmla="*/ 0 w 4048"/>
                        <a:gd name="connsiteY0" fmla="*/ 99879 h 99879"/>
                        <a:gd name="connsiteX1" fmla="*/ 4048 w 4048"/>
                        <a:gd name="connsiteY1" fmla="*/ 97546 h 99879"/>
                        <a:gd name="connsiteX2" fmla="*/ 4048 w 4048"/>
                        <a:gd name="connsiteY2" fmla="*/ 2343 h 99879"/>
                        <a:gd name="connsiteX3" fmla="*/ 0 w 4048"/>
                        <a:gd name="connsiteY3" fmla="*/ 0 h 9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48" h="99879">
                          <a:moveTo>
                            <a:pt x="0" y="99879"/>
                          </a:moveTo>
                          <a:lnTo>
                            <a:pt x="4048" y="97546"/>
                          </a:lnTo>
                          <a:lnTo>
                            <a:pt x="4048" y="234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419" name="Graphic 7674">
                    <a:extLst>
                      <a:ext uri="{FF2B5EF4-FFF2-40B4-BE49-F238E27FC236}">
                        <a16:creationId xmlns:a16="http://schemas.microsoft.com/office/drawing/2014/main" id="{EF1E4B84-0C3A-C357-264B-32E69BEC0DB7}"/>
                      </a:ext>
                    </a:extLst>
                  </p:cNvPr>
                  <p:cNvGrpSpPr/>
                  <p:nvPr/>
                </p:nvGrpSpPr>
                <p:grpSpPr>
                  <a:xfrm>
                    <a:off x="14655650" y="2137476"/>
                    <a:ext cx="105127" cy="155895"/>
                    <a:chOff x="14655650" y="2137476"/>
                    <a:chExt cx="105127" cy="155895"/>
                  </a:xfrm>
                  <a:grpFill/>
                </p:grpSpPr>
                <p:grpSp>
                  <p:nvGrpSpPr>
                    <p:cNvPr id="9420" name="Graphic 7674">
                      <a:extLst>
                        <a:ext uri="{FF2B5EF4-FFF2-40B4-BE49-F238E27FC236}">
                          <a16:creationId xmlns:a16="http://schemas.microsoft.com/office/drawing/2014/main" id="{51FEFDD8-8C52-9128-0616-CC7AA537DE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59698" y="2139819"/>
                      <a:ext cx="101079" cy="153552"/>
                      <a:chOff x="14659698" y="2139819"/>
                      <a:chExt cx="101079" cy="153552"/>
                    </a:xfrm>
                    <a:grpFill/>
                  </p:grpSpPr>
                  <p:sp>
                    <p:nvSpPr>
                      <p:cNvPr id="9607" name="Freeform: Shape 9606">
                        <a:extLst>
                          <a:ext uri="{FF2B5EF4-FFF2-40B4-BE49-F238E27FC236}">
                            <a16:creationId xmlns:a16="http://schemas.microsoft.com/office/drawing/2014/main" id="{8B03CFFB-E78E-404D-0411-96E0F45C6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9698" y="2139819"/>
                        <a:ext cx="101079" cy="15355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53 h 153552"/>
                          <a:gd name="connsiteX1" fmla="*/ 0 w 101079"/>
                          <a:gd name="connsiteY1" fmla="*/ 95202 h 153552"/>
                          <a:gd name="connsiteX2" fmla="*/ 0 w 101079"/>
                          <a:gd name="connsiteY2" fmla="*/ 0 h 153552"/>
                          <a:gd name="connsiteX3" fmla="*/ 101079 w 101079"/>
                          <a:gd name="connsiteY3" fmla="*/ 58350 h 153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52">
                            <a:moveTo>
                              <a:pt x="101079" y="153553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5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8" name="Freeform: Shape 9607">
                        <a:extLst>
                          <a:ext uri="{FF2B5EF4-FFF2-40B4-BE49-F238E27FC236}">
                            <a16:creationId xmlns:a16="http://schemas.microsoft.com/office/drawing/2014/main" id="{CC1A56B2-D972-AB23-78FB-68D81B5588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43610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9" name="Freeform: Shape 9608">
                        <a:extLst>
                          <a:ext uri="{FF2B5EF4-FFF2-40B4-BE49-F238E27FC236}">
                            <a16:creationId xmlns:a16="http://schemas.microsoft.com/office/drawing/2014/main" id="{5288A5ED-5DE5-4DE7-0324-6E6DC2D40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2046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0" name="Freeform: Shape 9609">
                        <a:extLst>
                          <a:ext uri="{FF2B5EF4-FFF2-40B4-BE49-F238E27FC236}">
                            <a16:creationId xmlns:a16="http://schemas.microsoft.com/office/drawing/2014/main" id="{3DEBE099-2DD4-1BDD-0B04-7A168BB0A8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2046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1" name="Freeform: Shape 9610">
                        <a:extLst>
                          <a:ext uri="{FF2B5EF4-FFF2-40B4-BE49-F238E27FC236}">
                            <a16:creationId xmlns:a16="http://schemas.microsoft.com/office/drawing/2014/main" id="{C540354A-1529-C40F-161E-88DE692058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3238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2" name="Freeform: Shape 9611">
                        <a:extLst>
                          <a:ext uri="{FF2B5EF4-FFF2-40B4-BE49-F238E27FC236}">
                            <a16:creationId xmlns:a16="http://schemas.microsoft.com/office/drawing/2014/main" id="{28520B67-510F-F335-FB4C-0250EAD984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0712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3" name="Freeform: Shape 9612">
                        <a:extLst>
                          <a:ext uri="{FF2B5EF4-FFF2-40B4-BE49-F238E27FC236}">
                            <a16:creationId xmlns:a16="http://schemas.microsoft.com/office/drawing/2014/main" id="{8FD889C5-E4E6-1E3A-82BF-E0173AEB1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9363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4" name="Freeform: Shape 9613">
                        <a:extLst>
                          <a:ext uri="{FF2B5EF4-FFF2-40B4-BE49-F238E27FC236}">
                            <a16:creationId xmlns:a16="http://schemas.microsoft.com/office/drawing/2014/main" id="{3898405F-59F0-AF5D-6B40-0E8B84577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8034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5" name="Freeform: Shape 9614">
                        <a:extLst>
                          <a:ext uri="{FF2B5EF4-FFF2-40B4-BE49-F238E27FC236}">
                            <a16:creationId xmlns:a16="http://schemas.microsoft.com/office/drawing/2014/main" id="{C807F8D1-29DF-6D88-52A3-3B5ACA0ED0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6567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6" name="Freeform: Shape 9615">
                        <a:extLst>
                          <a:ext uri="{FF2B5EF4-FFF2-40B4-BE49-F238E27FC236}">
                            <a16:creationId xmlns:a16="http://schemas.microsoft.com/office/drawing/2014/main" id="{8E238EF0-0F11-50B9-4332-69A1A4E17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5388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7" name="Freeform: Shape 9616">
                        <a:extLst>
                          <a:ext uri="{FF2B5EF4-FFF2-40B4-BE49-F238E27FC236}">
                            <a16:creationId xmlns:a16="http://schemas.microsoft.com/office/drawing/2014/main" id="{40375036-D18D-2DFB-B15A-1C8A280F91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6685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8" name="Freeform: Shape 9617">
                        <a:extLst>
                          <a:ext uri="{FF2B5EF4-FFF2-40B4-BE49-F238E27FC236}">
                            <a16:creationId xmlns:a16="http://schemas.microsoft.com/office/drawing/2014/main" id="{A4408E3F-ADDA-D11D-B945-BB147AA8C7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0830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19" name="Freeform: Shape 9618">
                        <a:extLst>
                          <a:ext uri="{FF2B5EF4-FFF2-40B4-BE49-F238E27FC236}">
                            <a16:creationId xmlns:a16="http://schemas.microsoft.com/office/drawing/2014/main" id="{311F2E9D-2483-C9C8-1CB6-DE6ABA63C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9481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0" name="Freeform: Shape 9619">
                        <a:extLst>
                          <a:ext uri="{FF2B5EF4-FFF2-40B4-BE49-F238E27FC236}">
                            <a16:creationId xmlns:a16="http://schemas.microsoft.com/office/drawing/2014/main" id="{02A3BD9F-3AA7-872A-E83E-846F5DEB2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8152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1" name="Freeform: Shape 9620">
                        <a:extLst>
                          <a:ext uri="{FF2B5EF4-FFF2-40B4-BE49-F238E27FC236}">
                            <a16:creationId xmlns:a16="http://schemas.microsoft.com/office/drawing/2014/main" id="{FC5A54D8-182F-F8A0-2C6A-9256A60E5B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174509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2" name="Freeform: Shape 9621">
                        <a:extLst>
                          <a:ext uri="{FF2B5EF4-FFF2-40B4-BE49-F238E27FC236}">
                            <a16:creationId xmlns:a16="http://schemas.microsoft.com/office/drawing/2014/main" id="{B168FDFD-974B-55C5-2541-E07D23FB07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162012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3" name="Freeform: Shape 9622">
                        <a:extLst>
                          <a:ext uri="{FF2B5EF4-FFF2-40B4-BE49-F238E27FC236}">
                            <a16:creationId xmlns:a16="http://schemas.microsoft.com/office/drawing/2014/main" id="{FBE3C5EC-E24C-587A-81C0-97EFBAB103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149249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4" name="Freeform: Shape 9623">
                        <a:extLst>
                          <a:ext uri="{FF2B5EF4-FFF2-40B4-BE49-F238E27FC236}">
                            <a16:creationId xmlns:a16="http://schemas.microsoft.com/office/drawing/2014/main" id="{BD7D1A48-8861-31A4-33AD-D7700287D0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188482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5" name="Freeform: Shape 9624">
                        <a:extLst>
                          <a:ext uri="{FF2B5EF4-FFF2-40B4-BE49-F238E27FC236}">
                            <a16:creationId xmlns:a16="http://schemas.microsoft.com/office/drawing/2014/main" id="{D8DE78F6-D90F-2DAC-7F55-4D190428A8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01760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6" name="Freeform: Shape 9625">
                        <a:extLst>
                          <a:ext uri="{FF2B5EF4-FFF2-40B4-BE49-F238E27FC236}">
                            <a16:creationId xmlns:a16="http://schemas.microsoft.com/office/drawing/2014/main" id="{5E7F1B36-514E-F874-F4D4-C347E5479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15952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7" name="Freeform: Shape 9626">
                        <a:extLst>
                          <a:ext uri="{FF2B5EF4-FFF2-40B4-BE49-F238E27FC236}">
                            <a16:creationId xmlns:a16="http://schemas.microsoft.com/office/drawing/2014/main" id="{EDC1EDAB-F8B8-5804-A5DA-8472EA708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1490" y="2228601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8" name="Freeform: Shape 9627">
                        <a:extLst>
                          <a:ext uri="{FF2B5EF4-FFF2-40B4-BE49-F238E27FC236}">
                            <a16:creationId xmlns:a16="http://schemas.microsoft.com/office/drawing/2014/main" id="{5AA623C5-F3D8-1B42-F56D-E20DD3AC9D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55068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29" name="Freeform: Shape 9628">
                        <a:extLst>
                          <a:ext uri="{FF2B5EF4-FFF2-40B4-BE49-F238E27FC236}">
                            <a16:creationId xmlns:a16="http://schemas.microsoft.com/office/drawing/2014/main" id="{6BEF903A-F62F-D6C3-E547-B4E63BFC00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2164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0" name="Freeform: Shape 9629">
                        <a:extLst>
                          <a:ext uri="{FF2B5EF4-FFF2-40B4-BE49-F238E27FC236}">
                            <a16:creationId xmlns:a16="http://schemas.microsoft.com/office/drawing/2014/main" id="{74862ECA-F889-38ED-D7C4-CD119475C3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16619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1" name="Freeform: Shape 9630">
                        <a:extLst>
                          <a:ext uri="{FF2B5EF4-FFF2-40B4-BE49-F238E27FC236}">
                            <a16:creationId xmlns:a16="http://schemas.microsoft.com/office/drawing/2014/main" id="{25FD6CEF-0D8D-1EB0-1572-6157C10BD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29259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2" name="Freeform: Shape 9631">
                        <a:extLst>
                          <a:ext uri="{FF2B5EF4-FFF2-40B4-BE49-F238E27FC236}">
                            <a16:creationId xmlns:a16="http://schemas.microsoft.com/office/drawing/2014/main" id="{511A0322-2A30-EEC0-C0F0-8E80338018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4990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3" name="Freeform: Shape 9632">
                        <a:extLst>
                          <a:ext uri="{FF2B5EF4-FFF2-40B4-BE49-F238E27FC236}">
                            <a16:creationId xmlns:a16="http://schemas.microsoft.com/office/drawing/2014/main" id="{1A2519AD-91D4-1C09-036F-AF839B55F0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6267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4" name="Freeform: Shape 9633">
                        <a:extLst>
                          <a:ext uri="{FF2B5EF4-FFF2-40B4-BE49-F238E27FC236}">
                            <a16:creationId xmlns:a16="http://schemas.microsoft.com/office/drawing/2014/main" id="{D24DA917-3E7A-D5C6-5BA7-11949F330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0242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5" name="Freeform: Shape 9634">
                        <a:extLst>
                          <a:ext uri="{FF2B5EF4-FFF2-40B4-BE49-F238E27FC236}">
                            <a16:creationId xmlns:a16="http://schemas.microsoft.com/office/drawing/2014/main" id="{F40BF4AF-8858-506F-7562-9A3A86C2FC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8913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6" name="Freeform: Shape 9635">
                        <a:extLst>
                          <a:ext uri="{FF2B5EF4-FFF2-40B4-BE49-F238E27FC236}">
                            <a16:creationId xmlns:a16="http://schemas.microsoft.com/office/drawing/2014/main" id="{68A0D7F0-D5E6-FD04-8E41-BD0B02ED88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7516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7" name="Freeform: Shape 9636">
                        <a:extLst>
                          <a:ext uri="{FF2B5EF4-FFF2-40B4-BE49-F238E27FC236}">
                            <a16:creationId xmlns:a16="http://schemas.microsoft.com/office/drawing/2014/main" id="{4CB9E11A-9F76-EBE4-E754-A0605ECDC5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10323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8" name="Freeform: Shape 9637">
                        <a:extLst>
                          <a:ext uri="{FF2B5EF4-FFF2-40B4-BE49-F238E27FC236}">
                            <a16:creationId xmlns:a16="http://schemas.microsoft.com/office/drawing/2014/main" id="{0C78CED3-75EE-67FD-E961-80EF063712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22296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39" name="Freeform: Shape 9638">
                        <a:extLst>
                          <a:ext uri="{FF2B5EF4-FFF2-40B4-BE49-F238E27FC236}">
                            <a16:creationId xmlns:a16="http://schemas.microsoft.com/office/drawing/2014/main" id="{48532706-E3FA-181E-9394-59E8932C9A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4361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40" name="Freeform: Shape 9639">
                        <a:extLst>
                          <a:ext uri="{FF2B5EF4-FFF2-40B4-BE49-F238E27FC236}">
                            <a16:creationId xmlns:a16="http://schemas.microsoft.com/office/drawing/2014/main" id="{1B32E402-F50B-14A8-8382-CF27365C47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56373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8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41" name="Freeform: Shape 9640">
                        <a:extLst>
                          <a:ext uri="{FF2B5EF4-FFF2-40B4-BE49-F238E27FC236}">
                            <a16:creationId xmlns:a16="http://schemas.microsoft.com/office/drawing/2014/main" id="{CB51E9D4-F8A9-8E53-73D0-293C7B5390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9613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42" name="Freeform: Shape 9641">
                        <a:extLst>
                          <a:ext uri="{FF2B5EF4-FFF2-40B4-BE49-F238E27FC236}">
                            <a16:creationId xmlns:a16="http://schemas.microsoft.com/office/drawing/2014/main" id="{B678EA58-972F-A44C-702D-44347DA411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82843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43" name="Freeform: Shape 9642">
                        <a:extLst>
                          <a:ext uri="{FF2B5EF4-FFF2-40B4-BE49-F238E27FC236}">
                            <a16:creationId xmlns:a16="http://schemas.microsoft.com/office/drawing/2014/main" id="{693C1068-61EF-52A6-A7D8-B503648B8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1727" y="216887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421" name="Graphic 7674">
                      <a:extLst>
                        <a:ext uri="{FF2B5EF4-FFF2-40B4-BE49-F238E27FC236}">
                          <a16:creationId xmlns:a16="http://schemas.microsoft.com/office/drawing/2014/main" id="{49BC224F-C1A0-BF3D-B130-FBDCA5CA8C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72633" y="2149906"/>
                      <a:ext cx="20669" cy="101888"/>
                      <a:chOff x="14672633" y="2149906"/>
                      <a:chExt cx="20669" cy="101888"/>
                    </a:xfrm>
                    <a:grpFill/>
                  </p:grpSpPr>
                  <p:sp>
                    <p:nvSpPr>
                      <p:cNvPr id="9571" name="Freeform: Shape 9570">
                        <a:extLst>
                          <a:ext uri="{FF2B5EF4-FFF2-40B4-BE49-F238E27FC236}">
                            <a16:creationId xmlns:a16="http://schemas.microsoft.com/office/drawing/2014/main" id="{8C992EA8-8DA1-CCEF-71A8-66D4B6DC47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49906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2" name="Freeform: Shape 9571">
                        <a:extLst>
                          <a:ext uri="{FF2B5EF4-FFF2-40B4-BE49-F238E27FC236}">
                            <a16:creationId xmlns:a16="http://schemas.microsoft.com/office/drawing/2014/main" id="{F12A6BF5-19D4-E97F-AC1D-EF57414362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2676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3" name="Freeform: Shape 9572">
                        <a:extLst>
                          <a:ext uri="{FF2B5EF4-FFF2-40B4-BE49-F238E27FC236}">
                            <a16:creationId xmlns:a16="http://schemas.microsoft.com/office/drawing/2014/main" id="{02BE51AC-2594-1476-0632-6F67ECB07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2676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4" name="Freeform: Shape 9573">
                        <a:extLst>
                          <a:ext uri="{FF2B5EF4-FFF2-40B4-BE49-F238E27FC236}">
                            <a16:creationId xmlns:a16="http://schemas.microsoft.com/office/drawing/2014/main" id="{851CDF74-B3E4-E280-D69A-55496EDF19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3867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5" name="Freeform: Shape 9574">
                        <a:extLst>
                          <a:ext uri="{FF2B5EF4-FFF2-40B4-BE49-F238E27FC236}">
                            <a16:creationId xmlns:a16="http://schemas.microsoft.com/office/drawing/2014/main" id="{56683710-60D1-526D-A259-9B6160F944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1341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6" name="Freeform: Shape 9575">
                        <a:extLst>
                          <a:ext uri="{FF2B5EF4-FFF2-40B4-BE49-F238E27FC236}">
                            <a16:creationId xmlns:a16="http://schemas.microsoft.com/office/drawing/2014/main" id="{82C26BE0-BC38-BBA7-738C-ACD3D1786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9993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7" name="Freeform: Shape 9576">
                        <a:extLst>
                          <a:ext uri="{FF2B5EF4-FFF2-40B4-BE49-F238E27FC236}">
                            <a16:creationId xmlns:a16="http://schemas.microsoft.com/office/drawing/2014/main" id="{31BA1CA8-37A1-C2F5-0C14-7085A1B47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8664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8" name="Freeform: Shape 9577">
                        <a:extLst>
                          <a:ext uri="{FF2B5EF4-FFF2-40B4-BE49-F238E27FC236}">
                            <a16:creationId xmlns:a16="http://schemas.microsoft.com/office/drawing/2014/main" id="{D942F017-7039-9AF1-3EBA-95F2ED8B7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7196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9" name="Freeform: Shape 9578">
                        <a:extLst>
                          <a:ext uri="{FF2B5EF4-FFF2-40B4-BE49-F238E27FC236}">
                            <a16:creationId xmlns:a16="http://schemas.microsoft.com/office/drawing/2014/main" id="{6F51D224-64CE-FAC3-4410-37B11C50C9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6018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0" name="Freeform: Shape 9579">
                        <a:extLst>
                          <a:ext uri="{FF2B5EF4-FFF2-40B4-BE49-F238E27FC236}">
                            <a16:creationId xmlns:a16="http://schemas.microsoft.com/office/drawing/2014/main" id="{47E82DA2-32DE-389B-E19E-4C288D0C01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7314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1" name="Freeform: Shape 9580">
                        <a:extLst>
                          <a:ext uri="{FF2B5EF4-FFF2-40B4-BE49-F238E27FC236}">
                            <a16:creationId xmlns:a16="http://schemas.microsoft.com/office/drawing/2014/main" id="{70EDBCB0-A9BF-F03B-9553-AAB7900B90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1460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2" name="Freeform: Shape 9581">
                        <a:extLst>
                          <a:ext uri="{FF2B5EF4-FFF2-40B4-BE49-F238E27FC236}">
                            <a16:creationId xmlns:a16="http://schemas.microsoft.com/office/drawing/2014/main" id="{9CC1DA87-E5C4-3795-70E3-B95B756DE1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0111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3" name="Freeform: Shape 9582">
                        <a:extLst>
                          <a:ext uri="{FF2B5EF4-FFF2-40B4-BE49-F238E27FC236}">
                            <a16:creationId xmlns:a16="http://schemas.microsoft.com/office/drawing/2014/main" id="{99A1A2FF-9637-DAD6-CB8D-41E81330E1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8782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4" name="Freeform: Shape 9583">
                        <a:extLst>
                          <a:ext uri="{FF2B5EF4-FFF2-40B4-BE49-F238E27FC236}">
                            <a16:creationId xmlns:a16="http://schemas.microsoft.com/office/drawing/2014/main" id="{664946B0-64A9-38E6-B6A6-021C840F6E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180805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5" name="Freeform: Shape 9584">
                        <a:extLst>
                          <a:ext uri="{FF2B5EF4-FFF2-40B4-BE49-F238E27FC236}">
                            <a16:creationId xmlns:a16="http://schemas.microsoft.com/office/drawing/2014/main" id="{A2A86CF5-A517-C9FA-156D-3C0C78433A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168308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6" name="Freeform: Shape 9585">
                        <a:extLst>
                          <a:ext uri="{FF2B5EF4-FFF2-40B4-BE49-F238E27FC236}">
                            <a16:creationId xmlns:a16="http://schemas.microsoft.com/office/drawing/2014/main" id="{016C91A8-D9A3-1B2D-8719-890DAEE46D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155545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7" name="Freeform: Shape 9586">
                        <a:extLst>
                          <a:ext uri="{FF2B5EF4-FFF2-40B4-BE49-F238E27FC236}">
                            <a16:creationId xmlns:a16="http://schemas.microsoft.com/office/drawing/2014/main" id="{C4C492AE-9BD2-9247-CAF1-DD882174A1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194778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8" name="Freeform: Shape 9587">
                        <a:extLst>
                          <a:ext uri="{FF2B5EF4-FFF2-40B4-BE49-F238E27FC236}">
                            <a16:creationId xmlns:a16="http://schemas.microsoft.com/office/drawing/2014/main" id="{E13CA5D0-29EE-CF20-591E-6EAD92A858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08065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89" name="Freeform: Shape 9588">
                        <a:extLst>
                          <a:ext uri="{FF2B5EF4-FFF2-40B4-BE49-F238E27FC236}">
                            <a16:creationId xmlns:a16="http://schemas.microsoft.com/office/drawing/2014/main" id="{A8513631-0744-D076-A16F-CFB8E079AB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22258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0" name="Freeform: Shape 9589">
                        <a:extLst>
                          <a:ext uri="{FF2B5EF4-FFF2-40B4-BE49-F238E27FC236}">
                            <a16:creationId xmlns:a16="http://schemas.microsoft.com/office/drawing/2014/main" id="{F432F9D8-FA3B-D608-832E-EFB40A9E6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2396" y="2234897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1" name="Freeform: Shape 9590">
                        <a:extLst>
                          <a:ext uri="{FF2B5EF4-FFF2-40B4-BE49-F238E27FC236}">
                            <a16:creationId xmlns:a16="http://schemas.microsoft.com/office/drawing/2014/main" id="{A369593E-F30B-516E-1701-AB1EBB2ACE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6136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2" name="Freeform: Shape 9591">
                        <a:extLst>
                          <a:ext uri="{FF2B5EF4-FFF2-40B4-BE49-F238E27FC236}">
                            <a16:creationId xmlns:a16="http://schemas.microsoft.com/office/drawing/2014/main" id="{F438ECEE-C849-7562-AFA6-35DB9DE9E3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2794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3" name="Freeform: Shape 9592">
                        <a:extLst>
                          <a:ext uri="{FF2B5EF4-FFF2-40B4-BE49-F238E27FC236}">
                            <a16:creationId xmlns:a16="http://schemas.microsoft.com/office/drawing/2014/main" id="{62E722C8-BEC3-50B4-E26D-F8C539380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2291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4" name="Freeform: Shape 9593">
                        <a:extLst>
                          <a:ext uri="{FF2B5EF4-FFF2-40B4-BE49-F238E27FC236}">
                            <a16:creationId xmlns:a16="http://schemas.microsoft.com/office/drawing/2014/main" id="{9FD0540F-CBDA-8117-FE4C-6D34B8E561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3555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5" name="Freeform: Shape 9594">
                        <a:extLst>
                          <a:ext uri="{FF2B5EF4-FFF2-40B4-BE49-F238E27FC236}">
                            <a16:creationId xmlns:a16="http://schemas.microsoft.com/office/drawing/2014/main" id="{018C69BC-A83B-C691-FE92-66722E2798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5620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6" name="Freeform: Shape 9595">
                        <a:extLst>
                          <a:ext uri="{FF2B5EF4-FFF2-40B4-BE49-F238E27FC236}">
                            <a16:creationId xmlns:a16="http://schemas.microsoft.com/office/drawing/2014/main" id="{135D06D5-EBF3-E22C-12E3-65DD66FA7E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68975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7" name="Freeform: Shape 9596">
                        <a:extLst>
                          <a:ext uri="{FF2B5EF4-FFF2-40B4-BE49-F238E27FC236}">
                            <a16:creationId xmlns:a16="http://schemas.microsoft.com/office/drawing/2014/main" id="{26D58AFF-3998-ED5E-4A17-A8D49CF23E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0872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8" name="Freeform: Shape 9597">
                        <a:extLst>
                          <a:ext uri="{FF2B5EF4-FFF2-40B4-BE49-F238E27FC236}">
                            <a16:creationId xmlns:a16="http://schemas.microsoft.com/office/drawing/2014/main" id="{D561124F-1F37-288F-E231-67D1377828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9543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99" name="Freeform: Shape 9598">
                        <a:extLst>
                          <a:ext uri="{FF2B5EF4-FFF2-40B4-BE49-F238E27FC236}">
                            <a16:creationId xmlns:a16="http://schemas.microsoft.com/office/drawing/2014/main" id="{9C50A41C-050F-EE58-C8CD-A39321D730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8146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0" name="Freeform: Shape 9599">
                        <a:extLst>
                          <a:ext uri="{FF2B5EF4-FFF2-40B4-BE49-F238E27FC236}">
                            <a16:creationId xmlns:a16="http://schemas.microsoft.com/office/drawing/2014/main" id="{4AAAB2E4-B654-947D-E361-0914A7838A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16619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1" name="Freeform: Shape 9600">
                        <a:extLst>
                          <a:ext uri="{FF2B5EF4-FFF2-40B4-BE49-F238E27FC236}">
                            <a16:creationId xmlns:a16="http://schemas.microsoft.com/office/drawing/2014/main" id="{0713EA4B-62C9-3722-7470-1CC7FE712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29259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2" name="Freeform: Shape 9601">
                        <a:extLst>
                          <a:ext uri="{FF2B5EF4-FFF2-40B4-BE49-F238E27FC236}">
                            <a16:creationId xmlns:a16="http://schemas.microsoft.com/office/drawing/2014/main" id="{4384768F-1A68-5568-E4AD-A470CF7FCF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4990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3" name="Freeform: Shape 9602">
                        <a:extLst>
                          <a:ext uri="{FF2B5EF4-FFF2-40B4-BE49-F238E27FC236}">
                            <a16:creationId xmlns:a16="http://schemas.microsoft.com/office/drawing/2014/main" id="{D4B7C5EB-699F-7F19-3129-A46DEDCD68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6267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4" name="Freeform: Shape 9603">
                        <a:extLst>
                          <a:ext uri="{FF2B5EF4-FFF2-40B4-BE49-F238E27FC236}">
                            <a16:creationId xmlns:a16="http://schemas.microsoft.com/office/drawing/2014/main" id="{A8D27640-C598-D5AA-9BB5-1C2138C1D6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20242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5" name="Freeform: Shape 9604">
                        <a:extLst>
                          <a:ext uri="{FF2B5EF4-FFF2-40B4-BE49-F238E27FC236}">
                            <a16:creationId xmlns:a16="http://schemas.microsoft.com/office/drawing/2014/main" id="{A74DDFAA-7CA0-9E29-7330-C3EF702F9A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8913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606" name="Freeform: Shape 9605">
                        <a:extLst>
                          <a:ext uri="{FF2B5EF4-FFF2-40B4-BE49-F238E27FC236}">
                            <a16:creationId xmlns:a16="http://schemas.microsoft.com/office/drawing/2014/main" id="{3BD21BA1-0279-32B3-8F53-4E844E92E4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72633" y="217516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422" name="Graphic 7674">
                      <a:extLst>
                        <a:ext uri="{FF2B5EF4-FFF2-40B4-BE49-F238E27FC236}">
                          <a16:creationId xmlns:a16="http://schemas.microsoft.com/office/drawing/2014/main" id="{2659C93D-90D0-BC21-1446-E06C55709B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83539" y="2156202"/>
                      <a:ext cx="20669" cy="101888"/>
                      <a:chOff x="14683539" y="2156202"/>
                      <a:chExt cx="20669" cy="101888"/>
                    </a:xfrm>
                    <a:grpFill/>
                  </p:grpSpPr>
                  <p:sp>
                    <p:nvSpPr>
                      <p:cNvPr id="9535" name="Freeform: Shape 9534">
                        <a:extLst>
                          <a:ext uri="{FF2B5EF4-FFF2-40B4-BE49-F238E27FC236}">
                            <a16:creationId xmlns:a16="http://schemas.microsoft.com/office/drawing/2014/main" id="{F45557B0-FA69-9B8E-BB06-CB9FC88FA4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56202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6" name="Freeform: Shape 9535">
                        <a:extLst>
                          <a:ext uri="{FF2B5EF4-FFF2-40B4-BE49-F238E27FC236}">
                            <a16:creationId xmlns:a16="http://schemas.microsoft.com/office/drawing/2014/main" id="{F3AB7E81-1A92-980C-F8EC-99C07845FA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33059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7" name="Freeform: Shape 9536">
                        <a:extLst>
                          <a:ext uri="{FF2B5EF4-FFF2-40B4-BE49-F238E27FC236}">
                            <a16:creationId xmlns:a16="http://schemas.microsoft.com/office/drawing/2014/main" id="{B58545F0-DC3A-44F0-4588-B001995CEF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33059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8" name="Freeform: Shape 9537">
                        <a:extLst>
                          <a:ext uri="{FF2B5EF4-FFF2-40B4-BE49-F238E27FC236}">
                            <a16:creationId xmlns:a16="http://schemas.microsoft.com/office/drawing/2014/main" id="{C65EB83A-52EE-8A8E-C9FE-F7F0FC116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4497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9" name="Freeform: Shape 9538">
                        <a:extLst>
                          <a:ext uri="{FF2B5EF4-FFF2-40B4-BE49-F238E27FC236}">
                            <a16:creationId xmlns:a16="http://schemas.microsoft.com/office/drawing/2014/main" id="{245C7D3A-A1BB-DC73-4BC8-9F4C841B88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1971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0" name="Freeform: Shape 9539">
                        <a:extLst>
                          <a:ext uri="{FF2B5EF4-FFF2-40B4-BE49-F238E27FC236}">
                            <a16:creationId xmlns:a16="http://schemas.microsoft.com/office/drawing/2014/main" id="{EBC70242-D3B7-FDE0-5798-8E5EEBE2A9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0622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1" name="Freeform: Shape 9540">
                        <a:extLst>
                          <a:ext uri="{FF2B5EF4-FFF2-40B4-BE49-F238E27FC236}">
                            <a16:creationId xmlns:a16="http://schemas.microsoft.com/office/drawing/2014/main" id="{952ABBEF-710D-D6A3-342C-5A0CA7339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9294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2" name="Freeform: Shape 9541">
                        <a:extLst>
                          <a:ext uri="{FF2B5EF4-FFF2-40B4-BE49-F238E27FC236}">
                            <a16:creationId xmlns:a16="http://schemas.microsoft.com/office/drawing/2014/main" id="{3879931E-5C2E-492F-1C95-0DCDB2191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7826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3" name="Freeform: Shape 9542">
                        <a:extLst>
                          <a:ext uri="{FF2B5EF4-FFF2-40B4-BE49-F238E27FC236}">
                            <a16:creationId xmlns:a16="http://schemas.microsoft.com/office/drawing/2014/main" id="{4CE4679D-8E12-A3D0-CF4F-B7D75DD52B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6647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4" name="Freeform: Shape 9543">
                        <a:extLst>
                          <a:ext uri="{FF2B5EF4-FFF2-40B4-BE49-F238E27FC236}">
                            <a16:creationId xmlns:a16="http://schemas.microsoft.com/office/drawing/2014/main" id="{598C688F-344A-B2C2-0E8F-C5B7ECA4A0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7944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5" name="Freeform: Shape 9544">
                        <a:extLst>
                          <a:ext uri="{FF2B5EF4-FFF2-40B4-BE49-F238E27FC236}">
                            <a16:creationId xmlns:a16="http://schemas.microsoft.com/office/drawing/2014/main" id="{9D096851-2B04-5F04-C979-7C0525DC5B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2089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6" name="Freeform: Shape 9545">
                        <a:extLst>
                          <a:ext uri="{FF2B5EF4-FFF2-40B4-BE49-F238E27FC236}">
                            <a16:creationId xmlns:a16="http://schemas.microsoft.com/office/drawing/2014/main" id="{72328713-CC5D-EEC7-990E-5F1B21084E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0740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7" name="Freeform: Shape 9546">
                        <a:extLst>
                          <a:ext uri="{FF2B5EF4-FFF2-40B4-BE49-F238E27FC236}">
                            <a16:creationId xmlns:a16="http://schemas.microsoft.com/office/drawing/2014/main" id="{7F10BE40-225D-6953-10E1-A2CC4FFF8C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9412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8" name="Freeform: Shape 9547">
                        <a:extLst>
                          <a:ext uri="{FF2B5EF4-FFF2-40B4-BE49-F238E27FC236}">
                            <a16:creationId xmlns:a16="http://schemas.microsoft.com/office/drawing/2014/main" id="{787C0D67-6062-B0B6-F09F-987C6B4959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187101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49" name="Freeform: Shape 9548">
                        <a:extLst>
                          <a:ext uri="{FF2B5EF4-FFF2-40B4-BE49-F238E27FC236}">
                            <a16:creationId xmlns:a16="http://schemas.microsoft.com/office/drawing/2014/main" id="{E6BBB5D2-B631-E1AE-453D-08169A1E25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174614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0" name="Freeform: Shape 9549">
                        <a:extLst>
                          <a:ext uri="{FF2B5EF4-FFF2-40B4-BE49-F238E27FC236}">
                            <a16:creationId xmlns:a16="http://schemas.microsoft.com/office/drawing/2014/main" id="{E2C0ECC5-DF34-69E3-2555-B1BD541B4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161841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1" name="Freeform: Shape 9550">
                        <a:extLst>
                          <a:ext uri="{FF2B5EF4-FFF2-40B4-BE49-F238E27FC236}">
                            <a16:creationId xmlns:a16="http://schemas.microsoft.com/office/drawing/2014/main" id="{A4198D84-96AB-4D7E-55BB-E1B0AA28D7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01074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2" name="Freeform: Shape 9551">
                        <a:extLst>
                          <a:ext uri="{FF2B5EF4-FFF2-40B4-BE49-F238E27FC236}">
                            <a16:creationId xmlns:a16="http://schemas.microsoft.com/office/drawing/2014/main" id="{ECD91A1B-F883-E9EC-83D9-E698E3F2D9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14361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3" name="Freeform: Shape 9552">
                        <a:extLst>
                          <a:ext uri="{FF2B5EF4-FFF2-40B4-BE49-F238E27FC236}">
                            <a16:creationId xmlns:a16="http://schemas.microsoft.com/office/drawing/2014/main" id="{E6830462-1C0C-1AB7-CE84-86DCAF5EC7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28554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4" name="Freeform: Shape 9553">
                        <a:extLst>
                          <a:ext uri="{FF2B5EF4-FFF2-40B4-BE49-F238E27FC236}">
                            <a16:creationId xmlns:a16="http://schemas.microsoft.com/office/drawing/2014/main" id="{2D5CA80D-F736-93E3-B297-FE8C18ECDA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3303" y="2241193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5" name="Freeform: Shape 9554">
                        <a:extLst>
                          <a:ext uri="{FF2B5EF4-FFF2-40B4-BE49-F238E27FC236}">
                            <a16:creationId xmlns:a16="http://schemas.microsoft.com/office/drawing/2014/main" id="{A967E0C8-196B-134E-1DB8-058643A439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6766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6" name="Freeform: Shape 9555">
                        <a:extLst>
                          <a:ext uri="{FF2B5EF4-FFF2-40B4-BE49-F238E27FC236}">
                            <a16:creationId xmlns:a16="http://schemas.microsoft.com/office/drawing/2014/main" id="{58F2A583-8D6D-7FD2-B60A-7E1092A087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3425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7" name="Freeform: Shape 9556">
                        <a:extLst>
                          <a:ext uri="{FF2B5EF4-FFF2-40B4-BE49-F238E27FC236}">
                            <a16:creationId xmlns:a16="http://schemas.microsoft.com/office/drawing/2014/main" id="{5BB01627-4AD0-AB55-0DCE-CFE8C76D2E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2921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8" name="Freeform: Shape 9557">
                        <a:extLst>
                          <a:ext uri="{FF2B5EF4-FFF2-40B4-BE49-F238E27FC236}">
                            <a16:creationId xmlns:a16="http://schemas.microsoft.com/office/drawing/2014/main" id="{D443DD71-8851-DD18-170F-5B2CE6D07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4185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59" name="Freeform: Shape 9558">
                        <a:extLst>
                          <a:ext uri="{FF2B5EF4-FFF2-40B4-BE49-F238E27FC236}">
                            <a16:creationId xmlns:a16="http://schemas.microsoft.com/office/drawing/2014/main" id="{F6D9326C-428F-CE51-E6E8-87069FA91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6249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0" name="Freeform: Shape 9559">
                        <a:extLst>
                          <a:ext uri="{FF2B5EF4-FFF2-40B4-BE49-F238E27FC236}">
                            <a16:creationId xmlns:a16="http://schemas.microsoft.com/office/drawing/2014/main" id="{9DC1139D-4908-B0CF-C7CB-43ACAB70DE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75271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1" name="Freeform: Shape 9560">
                        <a:extLst>
                          <a:ext uri="{FF2B5EF4-FFF2-40B4-BE49-F238E27FC236}">
                            <a16:creationId xmlns:a16="http://schemas.microsoft.com/office/drawing/2014/main" id="{48E48B36-0337-831E-E4E7-8024B18112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1501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2" name="Freeform: Shape 9561">
                        <a:extLst>
                          <a:ext uri="{FF2B5EF4-FFF2-40B4-BE49-F238E27FC236}">
                            <a16:creationId xmlns:a16="http://schemas.microsoft.com/office/drawing/2014/main" id="{DDA3EC3A-92DB-EA0E-B0CA-84A1FBB2F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0173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3" name="Freeform: Shape 9562">
                        <a:extLst>
                          <a:ext uri="{FF2B5EF4-FFF2-40B4-BE49-F238E27FC236}">
                            <a16:creationId xmlns:a16="http://schemas.microsoft.com/office/drawing/2014/main" id="{569BD4F0-850F-ECAF-3E89-ADAC62F1E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87758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4" name="Freeform: Shape 9563">
                        <a:extLst>
                          <a:ext uri="{FF2B5EF4-FFF2-40B4-BE49-F238E27FC236}">
                            <a16:creationId xmlns:a16="http://schemas.microsoft.com/office/drawing/2014/main" id="{5857016D-1CD9-3F4E-0FA9-50EC29081A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2291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5" name="Freeform: Shape 9564">
                        <a:extLst>
                          <a:ext uri="{FF2B5EF4-FFF2-40B4-BE49-F238E27FC236}">
                            <a16:creationId xmlns:a16="http://schemas.microsoft.com/office/drawing/2014/main" id="{E801F910-2E3B-01F4-6205-01A34691A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3555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6" name="Freeform: Shape 9565">
                        <a:extLst>
                          <a:ext uri="{FF2B5EF4-FFF2-40B4-BE49-F238E27FC236}">
                            <a16:creationId xmlns:a16="http://schemas.microsoft.com/office/drawing/2014/main" id="{11951740-81D4-E65B-BB3E-B0658E9734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5620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7" name="Freeform: Shape 9566">
                        <a:extLst>
                          <a:ext uri="{FF2B5EF4-FFF2-40B4-BE49-F238E27FC236}">
                            <a16:creationId xmlns:a16="http://schemas.microsoft.com/office/drawing/2014/main" id="{5AE33781-F97F-D500-39BA-7CEA2EC6CB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68975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8" name="Freeform: Shape 9567">
                        <a:extLst>
                          <a:ext uri="{FF2B5EF4-FFF2-40B4-BE49-F238E27FC236}">
                            <a16:creationId xmlns:a16="http://schemas.microsoft.com/office/drawing/2014/main" id="{B1A9ACDA-684F-FA46-D177-F92A11F15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20872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69" name="Freeform: Shape 9568">
                        <a:extLst>
                          <a:ext uri="{FF2B5EF4-FFF2-40B4-BE49-F238E27FC236}">
                            <a16:creationId xmlns:a16="http://schemas.microsoft.com/office/drawing/2014/main" id="{05116A29-A476-98BD-0E36-9A6FAAC787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9543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70" name="Freeform: Shape 9569">
                        <a:extLst>
                          <a:ext uri="{FF2B5EF4-FFF2-40B4-BE49-F238E27FC236}">
                            <a16:creationId xmlns:a16="http://schemas.microsoft.com/office/drawing/2014/main" id="{7DE9767D-B5B9-7774-2A6D-AD49D8F2E8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83539" y="218146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423" name="Graphic 7674">
                      <a:extLst>
                        <a:ext uri="{FF2B5EF4-FFF2-40B4-BE49-F238E27FC236}">
                          <a16:creationId xmlns:a16="http://schemas.microsoft.com/office/drawing/2014/main" id="{4BFB895D-DF99-EF1F-7CB8-E027612AB4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694446" y="2162498"/>
                      <a:ext cx="20669" cy="101888"/>
                      <a:chOff x="14694446" y="2162498"/>
                      <a:chExt cx="20669" cy="101888"/>
                    </a:xfrm>
                    <a:grpFill/>
                  </p:grpSpPr>
                  <p:sp>
                    <p:nvSpPr>
                      <p:cNvPr id="9499" name="Freeform: Shape 9498">
                        <a:extLst>
                          <a:ext uri="{FF2B5EF4-FFF2-40B4-BE49-F238E27FC236}">
                            <a16:creationId xmlns:a16="http://schemas.microsoft.com/office/drawing/2014/main" id="{C2D47184-09BA-48B8-1CB0-2A03899FE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62498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0" name="Freeform: Shape 9499">
                        <a:extLst>
                          <a:ext uri="{FF2B5EF4-FFF2-40B4-BE49-F238E27FC236}">
                            <a16:creationId xmlns:a16="http://schemas.microsoft.com/office/drawing/2014/main" id="{5126FED1-B6D3-D11E-B403-5B8B64ACA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3936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1" name="Freeform: Shape 9500">
                        <a:extLst>
                          <a:ext uri="{FF2B5EF4-FFF2-40B4-BE49-F238E27FC236}">
                            <a16:creationId xmlns:a16="http://schemas.microsoft.com/office/drawing/2014/main" id="{BD145516-7AA7-59DD-8FFA-7F92CB0318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3936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2" name="Freeform: Shape 9501">
                        <a:extLst>
                          <a:ext uri="{FF2B5EF4-FFF2-40B4-BE49-F238E27FC236}">
                            <a16:creationId xmlns:a16="http://schemas.microsoft.com/office/drawing/2014/main" id="{3C40135E-D8F5-0DF8-C1A9-B412A79F3C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5127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3" name="Freeform: Shape 9502">
                        <a:extLst>
                          <a:ext uri="{FF2B5EF4-FFF2-40B4-BE49-F238E27FC236}">
                            <a16:creationId xmlns:a16="http://schemas.microsoft.com/office/drawing/2014/main" id="{AFAEDBC4-9D7C-947A-1C9A-F71567BD6F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2601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4" name="Freeform: Shape 9503">
                        <a:extLst>
                          <a:ext uri="{FF2B5EF4-FFF2-40B4-BE49-F238E27FC236}">
                            <a16:creationId xmlns:a16="http://schemas.microsoft.com/office/drawing/2014/main" id="{C1B7B056-5BFA-F2E0-1909-5B9A8826F0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1252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5" name="Freeform: Shape 9504">
                        <a:extLst>
                          <a:ext uri="{FF2B5EF4-FFF2-40B4-BE49-F238E27FC236}">
                            <a16:creationId xmlns:a16="http://schemas.microsoft.com/office/drawing/2014/main" id="{3B948566-B257-AC1F-3487-1CECE7BE96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99236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6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6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6" name="Freeform: Shape 9505">
                        <a:extLst>
                          <a:ext uri="{FF2B5EF4-FFF2-40B4-BE49-F238E27FC236}">
                            <a16:creationId xmlns:a16="http://schemas.microsoft.com/office/drawing/2014/main" id="{D3E19405-F8B8-E455-F825-2FE5635566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84558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6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7" name="Freeform: Shape 9506">
                        <a:extLst>
                          <a:ext uri="{FF2B5EF4-FFF2-40B4-BE49-F238E27FC236}">
                            <a16:creationId xmlns:a16="http://schemas.microsoft.com/office/drawing/2014/main" id="{E1D5619D-206B-EE6E-750B-C96B3BE85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7277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8" name="Freeform: Shape 9507">
                        <a:extLst>
                          <a:ext uri="{FF2B5EF4-FFF2-40B4-BE49-F238E27FC236}">
                            <a16:creationId xmlns:a16="http://schemas.microsoft.com/office/drawing/2014/main" id="{02FBBC14-50F2-8E23-DF10-34D424862B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8573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44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09" name="Freeform: Shape 9508">
                        <a:extLst>
                          <a:ext uri="{FF2B5EF4-FFF2-40B4-BE49-F238E27FC236}">
                            <a16:creationId xmlns:a16="http://schemas.microsoft.com/office/drawing/2014/main" id="{A3BA6767-7BDA-C5FA-C293-47EF0362B6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2719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0" name="Freeform: Shape 9509">
                        <a:extLst>
                          <a:ext uri="{FF2B5EF4-FFF2-40B4-BE49-F238E27FC236}">
                            <a16:creationId xmlns:a16="http://schemas.microsoft.com/office/drawing/2014/main" id="{966AF05E-3D68-9E96-79DF-74405952ED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1370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1" name="Freeform: Shape 9510">
                        <a:extLst>
                          <a:ext uri="{FF2B5EF4-FFF2-40B4-BE49-F238E27FC236}">
                            <a16:creationId xmlns:a16="http://schemas.microsoft.com/office/drawing/2014/main" id="{DB3CFCEB-08CD-F622-7028-8D0610406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00426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2" name="Freeform: Shape 9511">
                        <a:extLst>
                          <a:ext uri="{FF2B5EF4-FFF2-40B4-BE49-F238E27FC236}">
                            <a16:creationId xmlns:a16="http://schemas.microsoft.com/office/drawing/2014/main" id="{9CC81696-3874-64A3-5A88-20C7B2802A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193397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3" name="Freeform: Shape 9512">
                        <a:extLst>
                          <a:ext uri="{FF2B5EF4-FFF2-40B4-BE49-F238E27FC236}">
                            <a16:creationId xmlns:a16="http://schemas.microsoft.com/office/drawing/2014/main" id="{A6B917BD-4B6C-F773-163B-3031B7B669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180910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4" name="Freeform: Shape 9513">
                        <a:extLst>
                          <a:ext uri="{FF2B5EF4-FFF2-40B4-BE49-F238E27FC236}">
                            <a16:creationId xmlns:a16="http://schemas.microsoft.com/office/drawing/2014/main" id="{CB548AC7-6073-03C2-D9F9-2B2DDEE3E9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168137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6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5" name="Freeform: Shape 9514">
                        <a:extLst>
                          <a:ext uri="{FF2B5EF4-FFF2-40B4-BE49-F238E27FC236}">
                            <a16:creationId xmlns:a16="http://schemas.microsoft.com/office/drawing/2014/main" id="{2A3F0F84-F2B9-D9E7-3806-3197D69AF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07370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5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6" name="Freeform: Shape 9515">
                        <a:extLst>
                          <a:ext uri="{FF2B5EF4-FFF2-40B4-BE49-F238E27FC236}">
                            <a16:creationId xmlns:a16="http://schemas.microsoft.com/office/drawing/2014/main" id="{550D03CA-9736-D6DD-CC63-FF8324DB14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20657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7" name="Freeform: Shape 9516">
                        <a:extLst>
                          <a:ext uri="{FF2B5EF4-FFF2-40B4-BE49-F238E27FC236}">
                            <a16:creationId xmlns:a16="http://schemas.microsoft.com/office/drawing/2014/main" id="{874828A6-AA85-CC83-5241-0C3CCB9151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34850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8" name="Freeform: Shape 9517">
                        <a:extLst>
                          <a:ext uri="{FF2B5EF4-FFF2-40B4-BE49-F238E27FC236}">
                            <a16:creationId xmlns:a16="http://schemas.microsoft.com/office/drawing/2014/main" id="{6FE7C5DF-2276-07B7-8EF9-E662017AE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4209" y="2247489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19" name="Freeform: Shape 9518">
                        <a:extLst>
                          <a:ext uri="{FF2B5EF4-FFF2-40B4-BE49-F238E27FC236}">
                            <a16:creationId xmlns:a16="http://schemas.microsoft.com/office/drawing/2014/main" id="{9A9033C3-71FF-29F5-0A09-F8CE006D6A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7395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0" name="Freeform: Shape 9519">
                        <a:extLst>
                          <a:ext uri="{FF2B5EF4-FFF2-40B4-BE49-F238E27FC236}">
                            <a16:creationId xmlns:a16="http://schemas.microsoft.com/office/drawing/2014/main" id="{B633161F-AEF4-9147-C007-E12FE23318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4054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1" name="Freeform: Shape 9520">
                        <a:extLst>
                          <a:ext uri="{FF2B5EF4-FFF2-40B4-BE49-F238E27FC236}">
                            <a16:creationId xmlns:a16="http://schemas.microsoft.com/office/drawing/2014/main" id="{C63A32D7-DC91-6261-DF78-CDA389B8B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35507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2" name="Freeform: Shape 9521">
                        <a:extLst>
                          <a:ext uri="{FF2B5EF4-FFF2-40B4-BE49-F238E27FC236}">
                            <a16:creationId xmlns:a16="http://schemas.microsoft.com/office/drawing/2014/main" id="{04FA3F3F-A40E-CDE6-7C10-27C641AFD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48156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3" name="Freeform: Shape 9522">
                        <a:extLst>
                          <a:ext uri="{FF2B5EF4-FFF2-40B4-BE49-F238E27FC236}">
                            <a16:creationId xmlns:a16="http://schemas.microsoft.com/office/drawing/2014/main" id="{5D33CFD1-7B37-AD40-0CE8-3418F71C03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168803"/>
                        <a:ext cx="2171" cy="11449"/>
                      </a:xfrm>
                      <a:custGeom>
                        <a:avLst/>
                        <a:gdLst>
                          <a:gd name="connsiteX0" fmla="*/ 0 w 2171"/>
                          <a:gd name="connsiteY0" fmla="*/ 0 h 11449"/>
                          <a:gd name="connsiteX1" fmla="*/ 0 w 2171"/>
                          <a:gd name="connsiteY1" fmla="*/ 11449 h 11449"/>
                          <a:gd name="connsiteX2" fmla="*/ 2172 w 2171"/>
                          <a:gd name="connsiteY2" fmla="*/ 10268 h 11449"/>
                          <a:gd name="connsiteX3" fmla="*/ 2172 w 2171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4" name="Freeform: Shape 9523">
                        <a:extLst>
                          <a:ext uri="{FF2B5EF4-FFF2-40B4-BE49-F238E27FC236}">
                            <a16:creationId xmlns:a16="http://schemas.microsoft.com/office/drawing/2014/main" id="{0AB0417D-1FFC-46B0-54EF-A4F18DDB54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181567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5" name="Freeform: Shape 9524">
                        <a:extLst>
                          <a:ext uri="{FF2B5EF4-FFF2-40B4-BE49-F238E27FC236}">
                            <a16:creationId xmlns:a16="http://schemas.microsoft.com/office/drawing/2014/main" id="{B914AC5A-A2BA-5292-E1D6-361D3C7313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21315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6" name="Freeform: Shape 9525">
                        <a:extLst>
                          <a:ext uri="{FF2B5EF4-FFF2-40B4-BE49-F238E27FC236}">
                            <a16:creationId xmlns:a16="http://schemas.microsoft.com/office/drawing/2014/main" id="{6A8BE46A-80DF-53B3-6C01-A13E1711E0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208027"/>
                        <a:ext cx="2171" cy="11982"/>
                      </a:xfrm>
                      <a:custGeom>
                        <a:avLst/>
                        <a:gdLst>
                          <a:gd name="connsiteX0" fmla="*/ 0 w 2171"/>
                          <a:gd name="connsiteY0" fmla="*/ 0 h 11982"/>
                          <a:gd name="connsiteX1" fmla="*/ 0 w 2171"/>
                          <a:gd name="connsiteY1" fmla="*/ 11982 h 11982"/>
                          <a:gd name="connsiteX2" fmla="*/ 2172 w 2171"/>
                          <a:gd name="connsiteY2" fmla="*/ 10792 h 11982"/>
                          <a:gd name="connsiteX3" fmla="*/ 2172 w 2171"/>
                          <a:gd name="connsiteY3" fmla="*/ 1238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82">
                            <a:moveTo>
                              <a:pt x="0" y="0"/>
                            </a:moveTo>
                            <a:lnTo>
                              <a:pt x="0" y="11982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7" name="Freeform: Shape 9526">
                        <a:extLst>
                          <a:ext uri="{FF2B5EF4-FFF2-40B4-BE49-F238E27FC236}">
                            <a16:creationId xmlns:a16="http://schemas.microsoft.com/office/drawing/2014/main" id="{63607F2E-112E-52E3-FC9A-5D40968828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05352" y="2194064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8" name="Freeform: Shape 9527">
                        <a:extLst>
                          <a:ext uri="{FF2B5EF4-FFF2-40B4-BE49-F238E27FC236}">
                            <a16:creationId xmlns:a16="http://schemas.microsoft.com/office/drawing/2014/main" id="{9BE0D08B-EA63-5AC8-3A44-36244BB720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2921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29" name="Freeform: Shape 9528">
                        <a:extLst>
                          <a:ext uri="{FF2B5EF4-FFF2-40B4-BE49-F238E27FC236}">
                            <a16:creationId xmlns:a16="http://schemas.microsoft.com/office/drawing/2014/main" id="{10C8DE72-0185-0237-B7EF-D81CEEDAD3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4185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0" name="Freeform: Shape 9529">
                        <a:extLst>
                          <a:ext uri="{FF2B5EF4-FFF2-40B4-BE49-F238E27FC236}">
                            <a16:creationId xmlns:a16="http://schemas.microsoft.com/office/drawing/2014/main" id="{32B2AD07-A7B9-3769-7377-43C6F0133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6249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1" name="Freeform: Shape 9530">
                        <a:extLst>
                          <a:ext uri="{FF2B5EF4-FFF2-40B4-BE49-F238E27FC236}">
                            <a16:creationId xmlns:a16="http://schemas.microsoft.com/office/drawing/2014/main" id="{C02DBCC5-2010-40FC-B568-347EDCD492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75271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2" name="Freeform: Shape 9531">
                        <a:extLst>
                          <a:ext uri="{FF2B5EF4-FFF2-40B4-BE49-F238E27FC236}">
                            <a16:creationId xmlns:a16="http://schemas.microsoft.com/office/drawing/2014/main" id="{4722BA99-EE34-D1CB-A18C-0B43C25C3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1501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3" name="Freeform: Shape 9532">
                        <a:extLst>
                          <a:ext uri="{FF2B5EF4-FFF2-40B4-BE49-F238E27FC236}">
                            <a16:creationId xmlns:a16="http://schemas.microsoft.com/office/drawing/2014/main" id="{F778F01A-3809-E437-E97D-9F4668B9CC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20173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534" name="Freeform: Shape 9533">
                        <a:extLst>
                          <a:ext uri="{FF2B5EF4-FFF2-40B4-BE49-F238E27FC236}">
                            <a16:creationId xmlns:a16="http://schemas.microsoft.com/office/drawing/2014/main" id="{F339989C-F1BD-4BF6-C358-050E5410B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94446" y="2187758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424" name="Graphic 7674">
                      <a:extLst>
                        <a:ext uri="{FF2B5EF4-FFF2-40B4-BE49-F238E27FC236}">
                          <a16:creationId xmlns:a16="http://schemas.microsoft.com/office/drawing/2014/main" id="{2F21F564-5D37-EE25-A105-A2410EEF22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716258" y="2175099"/>
                      <a:ext cx="20678" cy="101888"/>
                      <a:chOff x="14716258" y="2175099"/>
                      <a:chExt cx="20678" cy="101888"/>
                    </a:xfrm>
                    <a:grpFill/>
                  </p:grpSpPr>
                  <p:sp>
                    <p:nvSpPr>
                      <p:cNvPr id="9463" name="Freeform: Shape 9462">
                        <a:extLst>
                          <a:ext uri="{FF2B5EF4-FFF2-40B4-BE49-F238E27FC236}">
                            <a16:creationId xmlns:a16="http://schemas.microsoft.com/office/drawing/2014/main" id="{3EF2307D-19FA-FC6C-15DB-7096F2F94F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75099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4" name="Freeform: Shape 9463">
                        <a:extLst>
                          <a:ext uri="{FF2B5EF4-FFF2-40B4-BE49-F238E27FC236}">
                            <a16:creationId xmlns:a16="http://schemas.microsoft.com/office/drawing/2014/main" id="{93B3A585-5526-8230-E80C-4C1C6B3FB5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5195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5" name="Freeform: Shape 9464">
                        <a:extLst>
                          <a:ext uri="{FF2B5EF4-FFF2-40B4-BE49-F238E27FC236}">
                            <a16:creationId xmlns:a16="http://schemas.microsoft.com/office/drawing/2014/main" id="{5E4ADA48-B65F-A6EB-9185-EF98BD213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5195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6" name="Freeform: Shape 9465">
                        <a:extLst>
                          <a:ext uri="{FF2B5EF4-FFF2-40B4-BE49-F238E27FC236}">
                            <a16:creationId xmlns:a16="http://schemas.microsoft.com/office/drawing/2014/main" id="{CB6F5C5A-A72B-6529-B4DC-4636E6E3C6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6387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7" name="Freeform: Shape 9466">
                        <a:extLst>
                          <a:ext uri="{FF2B5EF4-FFF2-40B4-BE49-F238E27FC236}">
                            <a16:creationId xmlns:a16="http://schemas.microsoft.com/office/drawing/2014/main" id="{F868FCDF-7572-AC36-4372-466535EDE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38603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706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706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8" name="Freeform: Shape 9467">
                        <a:extLst>
                          <a:ext uri="{FF2B5EF4-FFF2-40B4-BE49-F238E27FC236}">
                            <a16:creationId xmlns:a16="http://schemas.microsoft.com/office/drawing/2014/main" id="{E3E11D75-391E-4B27-2F74-964D3D6A5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2512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9" name="Freeform: Shape 9468">
                        <a:extLst>
                          <a:ext uri="{FF2B5EF4-FFF2-40B4-BE49-F238E27FC236}">
                            <a16:creationId xmlns:a16="http://schemas.microsoft.com/office/drawing/2014/main" id="{BA2E3EE9-3584-7DF7-E846-A1099D50CD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1183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0" name="Freeform: Shape 9469">
                        <a:extLst>
                          <a:ext uri="{FF2B5EF4-FFF2-40B4-BE49-F238E27FC236}">
                            <a16:creationId xmlns:a16="http://schemas.microsoft.com/office/drawing/2014/main" id="{97B9A9FE-03F1-CF8A-3956-EDF0E2100A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97159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1" name="Freeform: Shape 9470">
                        <a:extLst>
                          <a:ext uri="{FF2B5EF4-FFF2-40B4-BE49-F238E27FC236}">
                            <a16:creationId xmlns:a16="http://schemas.microsoft.com/office/drawing/2014/main" id="{4ABB97A8-CFF0-5351-C0AA-190446325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8537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2" name="Freeform: Shape 9471">
                        <a:extLst>
                          <a:ext uri="{FF2B5EF4-FFF2-40B4-BE49-F238E27FC236}">
                            <a16:creationId xmlns:a16="http://schemas.microsoft.com/office/drawing/2014/main" id="{F9503E6A-6AEB-52FB-F1F3-4E6075C4A3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98340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3" name="Freeform: Shape 9472">
                        <a:extLst>
                          <a:ext uri="{FF2B5EF4-FFF2-40B4-BE49-F238E27FC236}">
                            <a16:creationId xmlns:a16="http://schemas.microsoft.com/office/drawing/2014/main" id="{A28AE671-2F99-205B-55DD-F482BB587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39784"/>
                        <a:ext cx="20678" cy="13963"/>
                      </a:xfrm>
                      <a:custGeom>
                        <a:avLst/>
                        <a:gdLst>
                          <a:gd name="connsiteX0" fmla="*/ 20679 w 20678"/>
                          <a:gd name="connsiteY0" fmla="*/ 13964 h 13963"/>
                          <a:gd name="connsiteX1" fmla="*/ 0 w 20678"/>
                          <a:gd name="connsiteY1" fmla="*/ 2019 h 13963"/>
                          <a:gd name="connsiteX2" fmla="*/ 0 w 20678"/>
                          <a:gd name="connsiteY2" fmla="*/ 0 h 13963"/>
                          <a:gd name="connsiteX3" fmla="*/ 20679 w 20678"/>
                          <a:gd name="connsiteY3" fmla="*/ 11944 h 139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63">
                            <a:moveTo>
                              <a:pt x="20679" y="1396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4" name="Freeform: Shape 9473">
                        <a:extLst>
                          <a:ext uri="{FF2B5EF4-FFF2-40B4-BE49-F238E27FC236}">
                            <a16:creationId xmlns:a16="http://schemas.microsoft.com/office/drawing/2014/main" id="{FE52550E-93E2-3BF6-D5B0-DD3EC47AA5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26306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5" name="Freeform: Shape 9474">
                        <a:extLst>
                          <a:ext uri="{FF2B5EF4-FFF2-40B4-BE49-F238E27FC236}">
                            <a16:creationId xmlns:a16="http://schemas.microsoft.com/office/drawing/2014/main" id="{55E76ABB-377A-B740-2664-89ADFE17E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1301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6" name="Freeform: Shape 9475">
                        <a:extLst>
                          <a:ext uri="{FF2B5EF4-FFF2-40B4-BE49-F238E27FC236}">
                            <a16:creationId xmlns:a16="http://schemas.microsoft.com/office/drawing/2014/main" id="{994DC752-DA5A-A555-7768-F2FA95BB5F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05998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7" name="Freeform: Shape 9476">
                        <a:extLst>
                          <a:ext uri="{FF2B5EF4-FFF2-40B4-BE49-F238E27FC236}">
                            <a16:creationId xmlns:a16="http://schemas.microsoft.com/office/drawing/2014/main" id="{9950723A-6C87-6DEB-F262-DEB7CFBDBD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193502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8" name="Freeform: Shape 9477">
                        <a:extLst>
                          <a:ext uri="{FF2B5EF4-FFF2-40B4-BE49-F238E27FC236}">
                            <a16:creationId xmlns:a16="http://schemas.microsoft.com/office/drawing/2014/main" id="{76CD8A25-B034-0580-E631-0A151FF1C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180738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79" name="Freeform: Shape 9478">
                        <a:extLst>
                          <a:ext uri="{FF2B5EF4-FFF2-40B4-BE49-F238E27FC236}">
                            <a16:creationId xmlns:a16="http://schemas.microsoft.com/office/drawing/2014/main" id="{72E214B2-D00B-E34D-3382-B2C680A263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19972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0" name="Freeform: Shape 9479">
                        <a:extLst>
                          <a:ext uri="{FF2B5EF4-FFF2-40B4-BE49-F238E27FC236}">
                            <a16:creationId xmlns:a16="http://schemas.microsoft.com/office/drawing/2014/main" id="{95E4B337-5DC6-9AD9-3B57-B6693D89E9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33249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1" name="Freeform: Shape 9480">
                        <a:extLst>
                          <a:ext uri="{FF2B5EF4-FFF2-40B4-BE49-F238E27FC236}">
                            <a16:creationId xmlns:a16="http://schemas.microsoft.com/office/drawing/2014/main" id="{DF1F0957-BD29-DB94-303C-F0607290FE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47442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2" name="Freeform: Shape 9481">
                        <a:extLst>
                          <a:ext uri="{FF2B5EF4-FFF2-40B4-BE49-F238E27FC236}">
                            <a16:creationId xmlns:a16="http://schemas.microsoft.com/office/drawing/2014/main" id="{938BA3B4-7B81-20F1-CE8E-327EBCFBDB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6031" y="2260091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3" name="Freeform: Shape 9482">
                        <a:extLst>
                          <a:ext uri="{FF2B5EF4-FFF2-40B4-BE49-F238E27FC236}">
                            <a16:creationId xmlns:a16="http://schemas.microsoft.com/office/drawing/2014/main" id="{846D29CA-5440-A9CD-AAED-7D942737C4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86558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4" name="Freeform: Shape 9483">
                        <a:extLst>
                          <a:ext uri="{FF2B5EF4-FFF2-40B4-BE49-F238E27FC236}">
                            <a16:creationId xmlns:a16="http://schemas.microsoft.com/office/drawing/2014/main" id="{434DE410-8EDD-FDD5-ED22-CF3BC1ACC1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5313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5" name="Freeform: Shape 9484">
                        <a:extLst>
                          <a:ext uri="{FF2B5EF4-FFF2-40B4-BE49-F238E27FC236}">
                            <a16:creationId xmlns:a16="http://schemas.microsoft.com/office/drawing/2014/main" id="{97C61111-8098-C8BE-8092-BFF57E54B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48109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6" name="Freeform: Shape 9485">
                        <a:extLst>
                          <a:ext uri="{FF2B5EF4-FFF2-40B4-BE49-F238E27FC236}">
                            <a16:creationId xmlns:a16="http://schemas.microsoft.com/office/drawing/2014/main" id="{CE6EFF17-D544-3772-C949-F79EEB71C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6074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7" name="Freeform: Shape 9486">
                        <a:extLst>
                          <a:ext uri="{FF2B5EF4-FFF2-40B4-BE49-F238E27FC236}">
                            <a16:creationId xmlns:a16="http://schemas.microsoft.com/office/drawing/2014/main" id="{EEBFC397-DB84-338A-1C52-FE1EF719D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18139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8" name="Freeform: Shape 9487">
                        <a:extLst>
                          <a:ext uri="{FF2B5EF4-FFF2-40B4-BE49-F238E27FC236}">
                            <a16:creationId xmlns:a16="http://schemas.microsoft.com/office/drawing/2014/main" id="{E6BFE778-C3E3-B642-BB05-D8469104CB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19416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89" name="Freeform: Shape 9488">
                        <a:extLst>
                          <a:ext uri="{FF2B5EF4-FFF2-40B4-BE49-F238E27FC236}">
                            <a16:creationId xmlns:a16="http://schemas.microsoft.com/office/drawing/2014/main" id="{64ED85D5-53CB-C949-2D4C-DBE3C4C8A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3391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0" name="Freeform: Shape 9489">
                        <a:extLst>
                          <a:ext uri="{FF2B5EF4-FFF2-40B4-BE49-F238E27FC236}">
                            <a16:creationId xmlns:a16="http://schemas.microsoft.com/office/drawing/2014/main" id="{6F9341DC-6BA5-BF73-E5E6-05DFCBE997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2062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1" name="Freeform: Shape 9490">
                        <a:extLst>
                          <a:ext uri="{FF2B5EF4-FFF2-40B4-BE49-F238E27FC236}">
                            <a16:creationId xmlns:a16="http://schemas.microsoft.com/office/drawing/2014/main" id="{F1C883EE-4290-BAF4-F239-09F1110EA3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27173" y="220665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2" name="Freeform: Shape 9491">
                        <a:extLst>
                          <a:ext uri="{FF2B5EF4-FFF2-40B4-BE49-F238E27FC236}">
                            <a16:creationId xmlns:a16="http://schemas.microsoft.com/office/drawing/2014/main" id="{C157BF4D-8C1C-42A9-17DD-32E9F6A62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41803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3" name="Freeform: Shape 9492">
                        <a:extLst>
                          <a:ext uri="{FF2B5EF4-FFF2-40B4-BE49-F238E27FC236}">
                            <a16:creationId xmlns:a16="http://schemas.microsoft.com/office/drawing/2014/main" id="{B3A27FA7-E7BB-45A1-BF3A-565099F1F6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54452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4" name="Freeform: Shape 9493">
                        <a:extLst>
                          <a:ext uri="{FF2B5EF4-FFF2-40B4-BE49-F238E27FC236}">
                            <a16:creationId xmlns:a16="http://schemas.microsoft.com/office/drawing/2014/main" id="{7BC675A6-47A5-F7F7-28FF-6073497A6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7509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5" name="Freeform: Shape 9494">
                        <a:extLst>
                          <a:ext uri="{FF2B5EF4-FFF2-40B4-BE49-F238E27FC236}">
                            <a16:creationId xmlns:a16="http://schemas.microsoft.com/office/drawing/2014/main" id="{F6827EBE-679F-7971-C367-05F2936A3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187863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6" name="Freeform: Shape 9495">
                        <a:extLst>
                          <a:ext uri="{FF2B5EF4-FFF2-40B4-BE49-F238E27FC236}">
                            <a16:creationId xmlns:a16="http://schemas.microsoft.com/office/drawing/2014/main" id="{D1E62938-3C79-A9FE-C383-170C3CCB25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27611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7" name="Freeform: Shape 9496">
                        <a:extLst>
                          <a:ext uri="{FF2B5EF4-FFF2-40B4-BE49-F238E27FC236}">
                            <a16:creationId xmlns:a16="http://schemas.microsoft.com/office/drawing/2014/main" id="{FCE4FE88-9D8F-C461-80DA-127201A3A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14333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98" name="Freeform: Shape 9497">
                        <a:extLst>
                          <a:ext uri="{FF2B5EF4-FFF2-40B4-BE49-F238E27FC236}">
                            <a16:creationId xmlns:a16="http://schemas.microsoft.com/office/drawing/2014/main" id="{B26F40F3-A44A-B0E0-ED62-57EA2D87C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16258" y="2200360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425" name="Graphic 7674">
                      <a:extLst>
                        <a:ext uri="{FF2B5EF4-FFF2-40B4-BE49-F238E27FC236}">
                          <a16:creationId xmlns:a16="http://schemas.microsoft.com/office/drawing/2014/main" id="{B52BFDC3-6E6F-50EE-F1BD-CD74B50C52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738080" y="2187691"/>
                      <a:ext cx="20669" cy="101888"/>
                      <a:chOff x="14738080" y="2187691"/>
                      <a:chExt cx="20669" cy="101888"/>
                    </a:xfrm>
                    <a:grpFill/>
                  </p:grpSpPr>
                  <p:sp>
                    <p:nvSpPr>
                      <p:cNvPr id="9427" name="Freeform: Shape 9426">
                        <a:extLst>
                          <a:ext uri="{FF2B5EF4-FFF2-40B4-BE49-F238E27FC236}">
                            <a16:creationId xmlns:a16="http://schemas.microsoft.com/office/drawing/2014/main" id="{BD56CD0A-B553-5718-3EF6-A82739A532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18769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28" name="Freeform: Shape 9427">
                        <a:extLst>
                          <a:ext uri="{FF2B5EF4-FFF2-40B4-BE49-F238E27FC236}">
                            <a16:creationId xmlns:a16="http://schemas.microsoft.com/office/drawing/2014/main" id="{F15F3B88-BF5F-3C59-CAE3-D662E3ECA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645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29" name="Freeform: Shape 9428">
                        <a:extLst>
                          <a:ext uri="{FF2B5EF4-FFF2-40B4-BE49-F238E27FC236}">
                            <a16:creationId xmlns:a16="http://schemas.microsoft.com/office/drawing/2014/main" id="{7255A814-3CB8-F723-2D6C-4831E1FE3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645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0" name="Freeform: Shape 9429">
                        <a:extLst>
                          <a:ext uri="{FF2B5EF4-FFF2-40B4-BE49-F238E27FC236}">
                            <a16:creationId xmlns:a16="http://schemas.microsoft.com/office/drawing/2014/main" id="{55143CAE-423B-AD94-BCF7-A617D9DBFC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7646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1" name="Freeform: Shape 9430">
                        <a:extLst>
                          <a:ext uri="{FF2B5EF4-FFF2-40B4-BE49-F238E27FC236}">
                            <a16:creationId xmlns:a16="http://schemas.microsoft.com/office/drawing/2014/main" id="{9940C409-62CC-62E0-0B40-6CA5021A2B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512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2" name="Freeform: Shape 9431">
                        <a:extLst>
                          <a:ext uri="{FF2B5EF4-FFF2-40B4-BE49-F238E27FC236}">
                            <a16:creationId xmlns:a16="http://schemas.microsoft.com/office/drawing/2014/main" id="{38BF4BCF-AD44-6FF1-2B12-C29A2EBCEA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3771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3" name="Freeform: Shape 9432">
                        <a:extLst>
                          <a:ext uri="{FF2B5EF4-FFF2-40B4-BE49-F238E27FC236}">
                            <a16:creationId xmlns:a16="http://schemas.microsoft.com/office/drawing/2014/main" id="{5473B288-B087-C78B-997F-0AF85C36AB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244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4" name="Freeform: Shape 9433">
                        <a:extLst>
                          <a:ext uri="{FF2B5EF4-FFF2-40B4-BE49-F238E27FC236}">
                            <a16:creationId xmlns:a16="http://schemas.microsoft.com/office/drawing/2014/main" id="{E5975A91-9A8E-A667-719F-2DFF4540B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0975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5" name="Freeform: Shape 9434">
                        <a:extLst>
                          <a:ext uri="{FF2B5EF4-FFF2-40B4-BE49-F238E27FC236}">
                            <a16:creationId xmlns:a16="http://schemas.microsoft.com/office/drawing/2014/main" id="{BF5D995F-0B21-7E71-4FBB-A1D5FA47D2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19796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6" name="Freeform: Shape 9435">
                        <a:extLst>
                          <a:ext uri="{FF2B5EF4-FFF2-40B4-BE49-F238E27FC236}">
                            <a16:creationId xmlns:a16="http://schemas.microsoft.com/office/drawing/2014/main" id="{51E611CF-A2DC-BFC1-1887-0272172B10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1093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7" name="Freeform: Shape 9436">
                        <a:extLst>
                          <a:ext uri="{FF2B5EF4-FFF2-40B4-BE49-F238E27FC236}">
                            <a16:creationId xmlns:a16="http://schemas.microsoft.com/office/drawing/2014/main" id="{0B1E68BE-027C-A812-F2C1-FD4B57F101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5238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8" name="Freeform: Shape 9437">
                        <a:extLst>
                          <a:ext uri="{FF2B5EF4-FFF2-40B4-BE49-F238E27FC236}">
                            <a16:creationId xmlns:a16="http://schemas.microsoft.com/office/drawing/2014/main" id="{5F817A66-E98A-BEC1-7E43-BD994EDC3D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3889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39" name="Freeform: Shape 9438">
                        <a:extLst>
                          <a:ext uri="{FF2B5EF4-FFF2-40B4-BE49-F238E27FC236}">
                            <a16:creationId xmlns:a16="http://schemas.microsoft.com/office/drawing/2014/main" id="{5550BAAB-B002-0AFF-EC13-59BCDF5FE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2561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0" name="Freeform: Shape 9439">
                        <a:extLst>
                          <a:ext uri="{FF2B5EF4-FFF2-40B4-BE49-F238E27FC236}">
                            <a16:creationId xmlns:a16="http://schemas.microsoft.com/office/drawing/2014/main" id="{768F63C5-90BF-70B6-CA00-2CACC94BC2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18591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1" name="Freeform: Shape 9440">
                        <a:extLst>
                          <a:ext uri="{FF2B5EF4-FFF2-40B4-BE49-F238E27FC236}">
                            <a16:creationId xmlns:a16="http://schemas.microsoft.com/office/drawing/2014/main" id="{78097691-4D81-9284-6944-F742B64706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06103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2" name="Freeform: Shape 9441">
                        <a:extLst>
                          <a:ext uri="{FF2B5EF4-FFF2-40B4-BE49-F238E27FC236}">
                            <a16:creationId xmlns:a16="http://schemas.microsoft.com/office/drawing/2014/main" id="{9E2F9961-D608-BD57-5D44-1666B7B67D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193330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3" name="Freeform: Shape 9442">
                        <a:extLst>
                          <a:ext uri="{FF2B5EF4-FFF2-40B4-BE49-F238E27FC236}">
                            <a16:creationId xmlns:a16="http://schemas.microsoft.com/office/drawing/2014/main" id="{95FB93CB-DFD5-644E-2795-A9D8B23DB2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32564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4" name="Freeform: Shape 9443">
                        <a:extLst>
                          <a:ext uri="{FF2B5EF4-FFF2-40B4-BE49-F238E27FC236}">
                            <a16:creationId xmlns:a16="http://schemas.microsoft.com/office/drawing/2014/main" id="{F02AE551-8C4E-5E05-C96C-6C59B79FD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45851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5" name="Freeform: Shape 9444">
                        <a:extLst>
                          <a:ext uri="{FF2B5EF4-FFF2-40B4-BE49-F238E27FC236}">
                            <a16:creationId xmlns:a16="http://schemas.microsoft.com/office/drawing/2014/main" id="{151F56B0-8D7F-58FD-F06B-F37BEEA22E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60043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6" name="Freeform: Shape 9445">
                        <a:extLst>
                          <a:ext uri="{FF2B5EF4-FFF2-40B4-BE49-F238E27FC236}">
                            <a16:creationId xmlns:a16="http://schemas.microsoft.com/office/drawing/2014/main" id="{4FEF4041-7AF6-5679-6E9B-D1D704D4F1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7843" y="2272683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7" name="Freeform: Shape 9446">
                        <a:extLst>
                          <a:ext uri="{FF2B5EF4-FFF2-40B4-BE49-F238E27FC236}">
                            <a16:creationId xmlns:a16="http://schemas.microsoft.com/office/drawing/2014/main" id="{F83E5F4D-E8F0-0D0A-65D2-11EA8C1ADD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19915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8" name="Freeform: Shape 9447">
                        <a:extLst>
                          <a:ext uri="{FF2B5EF4-FFF2-40B4-BE49-F238E27FC236}">
                            <a16:creationId xmlns:a16="http://schemas.microsoft.com/office/drawing/2014/main" id="{BF56EE4B-6728-81C2-1449-071E585CB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6573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49" name="Freeform: Shape 9448">
                        <a:extLst>
                          <a:ext uri="{FF2B5EF4-FFF2-40B4-BE49-F238E27FC236}">
                            <a16:creationId xmlns:a16="http://schemas.microsoft.com/office/drawing/2014/main" id="{D507379B-0E58-18DA-7869-B6098F9A27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6070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0" name="Freeform: Shape 9449">
                        <a:extLst>
                          <a:ext uri="{FF2B5EF4-FFF2-40B4-BE49-F238E27FC236}">
                            <a16:creationId xmlns:a16="http://schemas.microsoft.com/office/drawing/2014/main" id="{21CF93EB-CE14-9E84-5BB0-D64178EC9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7334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1" name="Freeform: Shape 9450">
                        <a:extLst>
                          <a:ext uri="{FF2B5EF4-FFF2-40B4-BE49-F238E27FC236}">
                            <a16:creationId xmlns:a16="http://schemas.microsoft.com/office/drawing/2014/main" id="{CC76A280-EC10-6804-3008-8FE1884561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19398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2" name="Freeform: Shape 9451">
                        <a:extLst>
                          <a:ext uri="{FF2B5EF4-FFF2-40B4-BE49-F238E27FC236}">
                            <a16:creationId xmlns:a16="http://schemas.microsoft.com/office/drawing/2014/main" id="{A8F93AE6-5B2B-B9E5-6869-B5E170506D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0676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3" name="Freeform: Shape 9452">
                        <a:extLst>
                          <a:ext uri="{FF2B5EF4-FFF2-40B4-BE49-F238E27FC236}">
                            <a16:creationId xmlns:a16="http://schemas.microsoft.com/office/drawing/2014/main" id="{A7140CC0-C21E-AF3B-9998-0D32F73471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4650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4" name="Freeform: Shape 9453">
                        <a:extLst>
                          <a:ext uri="{FF2B5EF4-FFF2-40B4-BE49-F238E27FC236}">
                            <a16:creationId xmlns:a16="http://schemas.microsoft.com/office/drawing/2014/main" id="{CD37BD16-159D-8567-5EDC-D3D0BB9BF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3322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5" name="Freeform: Shape 9454">
                        <a:extLst>
                          <a:ext uri="{FF2B5EF4-FFF2-40B4-BE49-F238E27FC236}">
                            <a16:creationId xmlns:a16="http://schemas.microsoft.com/office/drawing/2014/main" id="{FA54BDB8-CDA0-F508-416C-E2C271DA32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48986" y="221924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6" name="Freeform: Shape 9455">
                        <a:extLst>
                          <a:ext uri="{FF2B5EF4-FFF2-40B4-BE49-F238E27FC236}">
                            <a16:creationId xmlns:a16="http://schemas.microsoft.com/office/drawing/2014/main" id="{E31528C6-5E7E-C509-D9EC-AB07FC290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54405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7" name="Freeform: Shape 9456">
                        <a:extLst>
                          <a:ext uri="{FF2B5EF4-FFF2-40B4-BE49-F238E27FC236}">
                            <a16:creationId xmlns:a16="http://schemas.microsoft.com/office/drawing/2014/main" id="{99AB8EDB-7DC1-0B67-1C98-FB24B6968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6704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8" name="Freeform: Shape 9457">
                        <a:extLst>
                          <a:ext uri="{FF2B5EF4-FFF2-40B4-BE49-F238E27FC236}">
                            <a16:creationId xmlns:a16="http://schemas.microsoft.com/office/drawing/2014/main" id="{0A022B8B-7F05-5765-5F06-BF7B2A7325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18769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59" name="Freeform: Shape 9458">
                        <a:extLst>
                          <a:ext uri="{FF2B5EF4-FFF2-40B4-BE49-F238E27FC236}">
                            <a16:creationId xmlns:a16="http://schemas.microsoft.com/office/drawing/2014/main" id="{C2B750A7-B531-615B-7432-0F1FFEF071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00465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0" name="Freeform: Shape 9459">
                        <a:extLst>
                          <a:ext uri="{FF2B5EF4-FFF2-40B4-BE49-F238E27FC236}">
                            <a16:creationId xmlns:a16="http://schemas.microsoft.com/office/drawing/2014/main" id="{06623588-ECFF-0801-B1CF-0E19EDB0A6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4021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1" name="Freeform: Shape 9460">
                        <a:extLst>
                          <a:ext uri="{FF2B5EF4-FFF2-40B4-BE49-F238E27FC236}">
                            <a16:creationId xmlns:a16="http://schemas.microsoft.com/office/drawing/2014/main" id="{425F08D8-A26C-BD83-0138-F647577BBC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2692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62" name="Freeform: Shape 9461">
                        <a:extLst>
                          <a:ext uri="{FF2B5EF4-FFF2-40B4-BE49-F238E27FC236}">
                            <a16:creationId xmlns:a16="http://schemas.microsoft.com/office/drawing/2014/main" id="{5B639375-4C4C-C971-29EB-B79B5B1CE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38080" y="221295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9426" name="Freeform: Shape 9425">
                      <a:extLst>
                        <a:ext uri="{FF2B5EF4-FFF2-40B4-BE49-F238E27FC236}">
                          <a16:creationId xmlns:a16="http://schemas.microsoft.com/office/drawing/2014/main" id="{EF674D7F-C9FD-BFA5-8996-529C28C1D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55650" y="2137476"/>
                      <a:ext cx="4048" cy="99879"/>
                    </a:xfrm>
                    <a:custGeom>
                      <a:avLst/>
                      <a:gdLst>
                        <a:gd name="connsiteX0" fmla="*/ 0 w 4048"/>
                        <a:gd name="connsiteY0" fmla="*/ 99879 h 99879"/>
                        <a:gd name="connsiteX1" fmla="*/ 4048 w 4048"/>
                        <a:gd name="connsiteY1" fmla="*/ 97546 h 99879"/>
                        <a:gd name="connsiteX2" fmla="*/ 4048 w 4048"/>
                        <a:gd name="connsiteY2" fmla="*/ 2343 h 99879"/>
                        <a:gd name="connsiteX3" fmla="*/ 0 w 4048"/>
                        <a:gd name="connsiteY3" fmla="*/ 0 h 9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48" h="99879">
                          <a:moveTo>
                            <a:pt x="0" y="99879"/>
                          </a:moveTo>
                          <a:lnTo>
                            <a:pt x="4048" y="97546"/>
                          </a:lnTo>
                          <a:lnTo>
                            <a:pt x="4048" y="234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62" name="Graphic 7674">
                  <a:extLst>
                    <a:ext uri="{FF2B5EF4-FFF2-40B4-BE49-F238E27FC236}">
                      <a16:creationId xmlns:a16="http://schemas.microsoft.com/office/drawing/2014/main" id="{25343FD7-07B9-76CE-8EDD-2AEA4DD39E7B}"/>
                    </a:ext>
                  </a:extLst>
                </p:cNvPr>
                <p:cNvGrpSpPr/>
                <p:nvPr/>
              </p:nvGrpSpPr>
              <p:grpSpPr>
                <a:xfrm rot="21480000">
                  <a:off x="2274026" y="4562125"/>
                  <a:ext cx="94489" cy="228233"/>
                  <a:chOff x="14494601" y="2044493"/>
                  <a:chExt cx="105118" cy="253907"/>
                </a:xfrm>
                <a:solidFill>
                  <a:schemeClr val="bg2"/>
                </a:solidFill>
              </p:grpSpPr>
              <p:grpSp>
                <p:nvGrpSpPr>
                  <p:cNvPr id="8967" name="Graphic 7674">
                    <a:extLst>
                      <a:ext uri="{FF2B5EF4-FFF2-40B4-BE49-F238E27FC236}">
                        <a16:creationId xmlns:a16="http://schemas.microsoft.com/office/drawing/2014/main" id="{BAACE751-AE1D-C45F-CEB8-99044DA22C85}"/>
                      </a:ext>
                    </a:extLst>
                  </p:cNvPr>
                  <p:cNvGrpSpPr/>
                  <p:nvPr/>
                </p:nvGrpSpPr>
                <p:grpSpPr>
                  <a:xfrm>
                    <a:off x="14494601" y="2137838"/>
                    <a:ext cx="105118" cy="160562"/>
                    <a:chOff x="14494601" y="2137838"/>
                    <a:chExt cx="105118" cy="160562"/>
                  </a:xfrm>
                  <a:grpFill/>
                </p:grpSpPr>
                <p:grpSp>
                  <p:nvGrpSpPr>
                    <p:cNvPr id="9193" name="Graphic 7674">
                      <a:extLst>
                        <a:ext uri="{FF2B5EF4-FFF2-40B4-BE49-F238E27FC236}">
                          <a16:creationId xmlns:a16="http://schemas.microsoft.com/office/drawing/2014/main" id="{FAEDF3EF-23CC-18BC-B34D-1720B452C9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98640" y="2140171"/>
                      <a:ext cx="101079" cy="153562"/>
                      <a:chOff x="14498640" y="2140171"/>
                      <a:chExt cx="101079" cy="153562"/>
                    </a:xfrm>
                    <a:grpFill/>
                  </p:grpSpPr>
                  <p:sp>
                    <p:nvSpPr>
                      <p:cNvPr id="9381" name="Freeform: Shape 9380">
                        <a:extLst>
                          <a:ext uri="{FF2B5EF4-FFF2-40B4-BE49-F238E27FC236}">
                            <a16:creationId xmlns:a16="http://schemas.microsoft.com/office/drawing/2014/main" id="{687A2DFB-245D-180D-5584-DFDB0B89D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98640" y="2140171"/>
                        <a:ext cx="101079" cy="15356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62 h 153562"/>
                          <a:gd name="connsiteX1" fmla="*/ 0 w 101079"/>
                          <a:gd name="connsiteY1" fmla="*/ 95202 h 153562"/>
                          <a:gd name="connsiteX2" fmla="*/ 0 w 101079"/>
                          <a:gd name="connsiteY2" fmla="*/ 0 h 153562"/>
                          <a:gd name="connsiteX3" fmla="*/ 101079 w 101079"/>
                          <a:gd name="connsiteY3" fmla="*/ 58360 h 153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62">
                            <a:moveTo>
                              <a:pt x="101079" y="153562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6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2" name="Freeform: Shape 9381">
                        <a:extLst>
                          <a:ext uri="{FF2B5EF4-FFF2-40B4-BE49-F238E27FC236}">
                            <a16:creationId xmlns:a16="http://schemas.microsoft.com/office/drawing/2014/main" id="{43C45BEC-5557-9A9B-94DF-FD3EFCB748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43962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3" name="Freeform: Shape 9382">
                        <a:extLst>
                          <a:ext uri="{FF2B5EF4-FFF2-40B4-BE49-F238E27FC236}">
                            <a16:creationId xmlns:a16="http://schemas.microsoft.com/office/drawing/2014/main" id="{F131E9B4-C894-D89E-9606-7980806DCD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208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4" name="Freeform: Shape 9383">
                        <a:extLst>
                          <a:ext uri="{FF2B5EF4-FFF2-40B4-BE49-F238E27FC236}">
                            <a16:creationId xmlns:a16="http://schemas.microsoft.com/office/drawing/2014/main" id="{27DD1D75-74F1-0F07-23A5-019E4BADB0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208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5" name="Freeform: Shape 9384">
                        <a:extLst>
                          <a:ext uri="{FF2B5EF4-FFF2-40B4-BE49-F238E27FC236}">
                            <a16:creationId xmlns:a16="http://schemas.microsoft.com/office/drawing/2014/main" id="{736A59B5-DFC8-4F02-5D98-DFB01A810F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3273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6" name="Freeform: Shape 9385">
                        <a:extLst>
                          <a:ext uri="{FF2B5EF4-FFF2-40B4-BE49-F238E27FC236}">
                            <a16:creationId xmlns:a16="http://schemas.microsoft.com/office/drawing/2014/main" id="{DE0ACB3D-6584-4D89-E012-14EBD78C8D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0747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7" name="Freeform: Shape 9386">
                        <a:extLst>
                          <a:ext uri="{FF2B5EF4-FFF2-40B4-BE49-F238E27FC236}">
                            <a16:creationId xmlns:a16="http://schemas.microsoft.com/office/drawing/2014/main" id="{3FEB8674-2956-1E09-92F2-B83B2CC0D7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9398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8" name="Freeform: Shape 9387">
                        <a:extLst>
                          <a:ext uri="{FF2B5EF4-FFF2-40B4-BE49-F238E27FC236}">
                            <a16:creationId xmlns:a16="http://schemas.microsoft.com/office/drawing/2014/main" id="{5777812C-781A-A19D-0AFE-81E8C78379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8071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9" name="Freeform: Shape 9388">
                        <a:extLst>
                          <a:ext uri="{FF2B5EF4-FFF2-40B4-BE49-F238E27FC236}">
                            <a16:creationId xmlns:a16="http://schemas.microsoft.com/office/drawing/2014/main" id="{BFDC9B4F-5422-C692-EA18-1569192F6A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6602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706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0" name="Freeform: Shape 9389">
                        <a:extLst>
                          <a:ext uri="{FF2B5EF4-FFF2-40B4-BE49-F238E27FC236}">
                            <a16:creationId xmlns:a16="http://schemas.microsoft.com/office/drawing/2014/main" id="{D76719D6-95B8-6677-38E8-9B952D9BA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5424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1" name="Freeform: Shape 9390">
                        <a:extLst>
                          <a:ext uri="{FF2B5EF4-FFF2-40B4-BE49-F238E27FC236}">
                            <a16:creationId xmlns:a16="http://schemas.microsoft.com/office/drawing/2014/main" id="{3E685692-64BD-5170-A3C6-5931CC5766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6720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2" name="Freeform: Shape 9391">
                        <a:extLst>
                          <a:ext uri="{FF2B5EF4-FFF2-40B4-BE49-F238E27FC236}">
                            <a16:creationId xmlns:a16="http://schemas.microsoft.com/office/drawing/2014/main" id="{F89586ED-E255-45C2-CF41-03849633F8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0865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3" name="Freeform: Shape 9392">
                        <a:extLst>
                          <a:ext uri="{FF2B5EF4-FFF2-40B4-BE49-F238E27FC236}">
                            <a16:creationId xmlns:a16="http://schemas.microsoft.com/office/drawing/2014/main" id="{15B535A8-EA5A-97F4-D1D5-8B2AA0B2E9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9516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4" name="Freeform: Shape 9393">
                        <a:extLst>
                          <a:ext uri="{FF2B5EF4-FFF2-40B4-BE49-F238E27FC236}">
                            <a16:creationId xmlns:a16="http://schemas.microsoft.com/office/drawing/2014/main" id="{4C240683-C3C9-37F5-7D43-A8270598A4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81891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5" name="Freeform: Shape 9394">
                        <a:extLst>
                          <a:ext uri="{FF2B5EF4-FFF2-40B4-BE49-F238E27FC236}">
                            <a16:creationId xmlns:a16="http://schemas.microsoft.com/office/drawing/2014/main" id="{7A0C706C-E6C8-BCE0-0535-A49920859A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74861"/>
                        <a:ext cx="1143" cy="1332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25"/>
                          <a:gd name="connsiteX1" fmla="*/ 0 w 1143"/>
                          <a:gd name="connsiteY1" fmla="*/ 0 h 13325"/>
                          <a:gd name="connsiteX2" fmla="*/ 1143 w 1143"/>
                          <a:gd name="connsiteY2" fmla="*/ 667 h 13325"/>
                          <a:gd name="connsiteX3" fmla="*/ 1143 w 1143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6" name="Freeform: Shape 9395">
                        <a:extLst>
                          <a:ext uri="{FF2B5EF4-FFF2-40B4-BE49-F238E27FC236}">
                            <a16:creationId xmlns:a16="http://schemas.microsoft.com/office/drawing/2014/main" id="{BFB79200-43E5-49A4-8891-9F1FDCA1B1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62374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68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7" name="Freeform: Shape 9396">
                        <a:extLst>
                          <a:ext uri="{FF2B5EF4-FFF2-40B4-BE49-F238E27FC236}">
                            <a16:creationId xmlns:a16="http://schemas.microsoft.com/office/drawing/2014/main" id="{75C6FC5B-6555-7FA6-E6CE-E9D0AF9117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49601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6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8" name="Freeform: Shape 9397">
                        <a:extLst>
                          <a:ext uri="{FF2B5EF4-FFF2-40B4-BE49-F238E27FC236}">
                            <a16:creationId xmlns:a16="http://schemas.microsoft.com/office/drawing/2014/main" id="{0A5CD776-10BE-B7AA-C9E1-9479D2ED2A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88834"/>
                        <a:ext cx="1143" cy="12639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9"/>
                          <a:gd name="connsiteX1" fmla="*/ 0 w 1143"/>
                          <a:gd name="connsiteY1" fmla="*/ 0 h 12639"/>
                          <a:gd name="connsiteX2" fmla="*/ 1143 w 1143"/>
                          <a:gd name="connsiteY2" fmla="*/ 657 h 12639"/>
                          <a:gd name="connsiteX3" fmla="*/ 1143 w 1143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99" name="Freeform: Shape 9398">
                        <a:extLst>
                          <a:ext uri="{FF2B5EF4-FFF2-40B4-BE49-F238E27FC236}">
                            <a16:creationId xmlns:a16="http://schemas.microsoft.com/office/drawing/2014/main" id="{66394149-CBA8-E660-A8CD-35F44A7487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202122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0" name="Freeform: Shape 9399">
                        <a:extLst>
                          <a:ext uri="{FF2B5EF4-FFF2-40B4-BE49-F238E27FC236}">
                            <a16:creationId xmlns:a16="http://schemas.microsoft.com/office/drawing/2014/main" id="{648B7A98-46A0-98B9-6809-229C84F118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216314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1" name="Freeform: Shape 9400">
                        <a:extLst>
                          <a:ext uri="{FF2B5EF4-FFF2-40B4-BE49-F238E27FC236}">
                            <a16:creationId xmlns:a16="http://schemas.microsoft.com/office/drawing/2014/main" id="{C13AD951-89B6-7918-386F-CF196B293F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228954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6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2" name="Freeform: Shape 9401">
                        <a:extLst>
                          <a:ext uri="{FF2B5EF4-FFF2-40B4-BE49-F238E27FC236}">
                            <a16:creationId xmlns:a16="http://schemas.microsoft.com/office/drawing/2014/main" id="{CF5CB4CF-EB7B-881A-32F7-992169901C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5542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3" name="Freeform: Shape 9402">
                        <a:extLst>
                          <a:ext uri="{FF2B5EF4-FFF2-40B4-BE49-F238E27FC236}">
                            <a16:creationId xmlns:a16="http://schemas.microsoft.com/office/drawing/2014/main" id="{01C3BF63-6FF7-5C45-7DCD-9D8C565B2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2201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4" name="Freeform: Shape 9403">
                        <a:extLst>
                          <a:ext uri="{FF2B5EF4-FFF2-40B4-BE49-F238E27FC236}">
                            <a16:creationId xmlns:a16="http://schemas.microsoft.com/office/drawing/2014/main" id="{F689D4E8-3FA6-E26B-B2C7-454B143D5F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1697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5" name="Freeform: Shape 9404">
                        <a:extLst>
                          <a:ext uri="{FF2B5EF4-FFF2-40B4-BE49-F238E27FC236}">
                            <a16:creationId xmlns:a16="http://schemas.microsoft.com/office/drawing/2014/main" id="{7D374D06-393F-DD39-9179-95333189F5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29620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6" name="Freeform: Shape 9405">
                        <a:extLst>
                          <a:ext uri="{FF2B5EF4-FFF2-40B4-BE49-F238E27FC236}">
                            <a16:creationId xmlns:a16="http://schemas.microsoft.com/office/drawing/2014/main" id="{4D1CCD58-F245-F7ED-E76C-0534863078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50268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7" name="Freeform: Shape 9406">
                        <a:extLst>
                          <a:ext uri="{FF2B5EF4-FFF2-40B4-BE49-F238E27FC236}">
                            <a16:creationId xmlns:a16="http://schemas.microsoft.com/office/drawing/2014/main" id="{32EC57D9-A665-99C3-CAC5-754B01B63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63031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8" name="Freeform: Shape 9407">
                        <a:extLst>
                          <a:ext uri="{FF2B5EF4-FFF2-40B4-BE49-F238E27FC236}">
                            <a16:creationId xmlns:a16="http://schemas.microsoft.com/office/drawing/2014/main" id="{9DE4A500-9E9B-7CCA-F74A-D313EE8CA9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0277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09" name="Freeform: Shape 9408">
                        <a:extLst>
                          <a:ext uri="{FF2B5EF4-FFF2-40B4-BE49-F238E27FC236}">
                            <a16:creationId xmlns:a16="http://schemas.microsoft.com/office/drawing/2014/main" id="{408F6468-D488-E40B-6817-3E1FDB8C04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89492"/>
                        <a:ext cx="2162" cy="11982"/>
                      </a:xfrm>
                      <a:custGeom>
                        <a:avLst/>
                        <a:gdLst>
                          <a:gd name="connsiteX0" fmla="*/ 0 w 2162"/>
                          <a:gd name="connsiteY0" fmla="*/ 0 h 11982"/>
                          <a:gd name="connsiteX1" fmla="*/ 0 w 2162"/>
                          <a:gd name="connsiteY1" fmla="*/ 11982 h 11982"/>
                          <a:gd name="connsiteX2" fmla="*/ 2162 w 2162"/>
                          <a:gd name="connsiteY2" fmla="*/ 10792 h 11982"/>
                          <a:gd name="connsiteX3" fmla="*/ 2162 w 2162"/>
                          <a:gd name="connsiteY3" fmla="*/ 1238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82">
                            <a:moveTo>
                              <a:pt x="0" y="0"/>
                            </a:moveTo>
                            <a:lnTo>
                              <a:pt x="0" y="11982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0" name="Freeform: Shape 9409">
                        <a:extLst>
                          <a:ext uri="{FF2B5EF4-FFF2-40B4-BE49-F238E27FC236}">
                            <a16:creationId xmlns:a16="http://schemas.microsoft.com/office/drawing/2014/main" id="{0425CF3D-7469-93F9-752C-0293F05D38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7552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1" name="Freeform: Shape 9410">
                        <a:extLst>
                          <a:ext uri="{FF2B5EF4-FFF2-40B4-BE49-F238E27FC236}">
                            <a16:creationId xmlns:a16="http://schemas.microsoft.com/office/drawing/2014/main" id="{B1864B03-40A2-134B-0E78-1309F476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1067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2" name="Freeform: Shape 9411">
                        <a:extLst>
                          <a:ext uri="{FF2B5EF4-FFF2-40B4-BE49-F238E27FC236}">
                            <a16:creationId xmlns:a16="http://schemas.microsoft.com/office/drawing/2014/main" id="{1CA8015F-C25D-B29A-C772-B09674B462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22331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3" name="Freeform: Shape 9412">
                        <a:extLst>
                          <a:ext uri="{FF2B5EF4-FFF2-40B4-BE49-F238E27FC236}">
                            <a16:creationId xmlns:a16="http://schemas.microsoft.com/office/drawing/2014/main" id="{8614E25F-B312-B489-CC2E-700A9134BD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4396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4" name="Freeform: Shape 9413">
                        <a:extLst>
                          <a:ext uri="{FF2B5EF4-FFF2-40B4-BE49-F238E27FC236}">
                            <a16:creationId xmlns:a16="http://schemas.microsoft.com/office/drawing/2014/main" id="{B46AD105-EC85-152B-D44B-A922669C92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56735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5" name="Freeform: Shape 9414">
                        <a:extLst>
                          <a:ext uri="{FF2B5EF4-FFF2-40B4-BE49-F238E27FC236}">
                            <a16:creationId xmlns:a16="http://schemas.microsoft.com/office/drawing/2014/main" id="{B7C6C3C9-C986-51C8-68B8-1C6F2F4560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9648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6" name="Freeform: Shape 9415">
                        <a:extLst>
                          <a:ext uri="{FF2B5EF4-FFF2-40B4-BE49-F238E27FC236}">
                            <a16:creationId xmlns:a16="http://schemas.microsoft.com/office/drawing/2014/main" id="{3460A31A-5540-EE9C-AE81-9DCE74E48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8319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417" name="Freeform: Shape 9416">
                        <a:extLst>
                          <a:ext uri="{FF2B5EF4-FFF2-40B4-BE49-F238E27FC236}">
                            <a16:creationId xmlns:a16="http://schemas.microsoft.com/office/drawing/2014/main" id="{6220771D-7B2C-8239-626B-83D75FF711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69222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194" name="Graphic 7674">
                      <a:extLst>
                        <a:ext uri="{FF2B5EF4-FFF2-40B4-BE49-F238E27FC236}">
                          <a16:creationId xmlns:a16="http://schemas.microsoft.com/office/drawing/2014/main" id="{4958EE2E-56D3-720C-CCCD-D313AD22F8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11575" y="2150268"/>
                      <a:ext cx="20669" cy="101879"/>
                      <a:chOff x="14511575" y="2150268"/>
                      <a:chExt cx="20669" cy="101879"/>
                    </a:xfrm>
                    <a:grpFill/>
                  </p:grpSpPr>
                  <p:sp>
                    <p:nvSpPr>
                      <p:cNvPr id="9345" name="Freeform: Shape 9344">
                        <a:extLst>
                          <a:ext uri="{FF2B5EF4-FFF2-40B4-BE49-F238E27FC236}">
                            <a16:creationId xmlns:a16="http://schemas.microsoft.com/office/drawing/2014/main" id="{448B7B6E-66ED-F62C-8124-08EF641A7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50268"/>
                        <a:ext cx="20669" cy="101879"/>
                      </a:xfrm>
                      <a:custGeom>
                        <a:avLst/>
                        <a:gdLst>
                          <a:gd name="connsiteX0" fmla="*/ 20669 w 20669"/>
                          <a:gd name="connsiteY0" fmla="*/ 101879 h 101879"/>
                          <a:gd name="connsiteX1" fmla="*/ 0 w 20669"/>
                          <a:gd name="connsiteY1" fmla="*/ 89945 h 101879"/>
                          <a:gd name="connsiteX2" fmla="*/ 0 w 20669"/>
                          <a:gd name="connsiteY2" fmla="*/ 0 h 101879"/>
                          <a:gd name="connsiteX3" fmla="*/ 20669 w 20669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79">
                            <a:moveTo>
                              <a:pt x="2066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6" name="Freeform: Shape 9345">
                        <a:extLst>
                          <a:ext uri="{FF2B5EF4-FFF2-40B4-BE49-F238E27FC236}">
                            <a16:creationId xmlns:a16="http://schemas.microsoft.com/office/drawing/2014/main" id="{8A9CA0ED-E7B3-328B-0465-3C32AE1B55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2712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7" name="Freeform: Shape 9346">
                        <a:extLst>
                          <a:ext uri="{FF2B5EF4-FFF2-40B4-BE49-F238E27FC236}">
                            <a16:creationId xmlns:a16="http://schemas.microsoft.com/office/drawing/2014/main" id="{9EE165C5-9B3B-76EA-9E9F-648C00B350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2712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8" name="Freeform: Shape 9347">
                        <a:extLst>
                          <a:ext uri="{FF2B5EF4-FFF2-40B4-BE49-F238E27FC236}">
                            <a16:creationId xmlns:a16="http://schemas.microsoft.com/office/drawing/2014/main" id="{B2E6CF3D-E465-2F4E-794F-22471164AB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3903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9" name="Freeform: Shape 9348">
                        <a:extLst>
                          <a:ext uri="{FF2B5EF4-FFF2-40B4-BE49-F238E27FC236}">
                            <a16:creationId xmlns:a16="http://schemas.microsoft.com/office/drawing/2014/main" id="{4DD73003-C71B-2376-1EF3-BFB11A1FCD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1377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0" name="Freeform: Shape 9349">
                        <a:extLst>
                          <a:ext uri="{FF2B5EF4-FFF2-40B4-BE49-F238E27FC236}">
                            <a16:creationId xmlns:a16="http://schemas.microsoft.com/office/drawing/2014/main" id="{4E13AF84-5C81-E1B4-C5DE-53A8EBE9AA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002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1" name="Freeform: Shape 9350">
                        <a:extLst>
                          <a:ext uri="{FF2B5EF4-FFF2-40B4-BE49-F238E27FC236}">
                            <a16:creationId xmlns:a16="http://schemas.microsoft.com/office/drawing/2014/main" id="{93C9687F-7ADF-6E44-0F5B-E6A9ECBC3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8700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2" name="Freeform: Shape 9351">
                        <a:extLst>
                          <a:ext uri="{FF2B5EF4-FFF2-40B4-BE49-F238E27FC236}">
                            <a16:creationId xmlns:a16="http://schemas.microsoft.com/office/drawing/2014/main" id="{C82735B0-A442-8A10-1ABF-FDD9BCEEE9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723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3" name="Freeform: Shape 9352">
                        <a:extLst>
                          <a:ext uri="{FF2B5EF4-FFF2-40B4-BE49-F238E27FC236}">
                            <a16:creationId xmlns:a16="http://schemas.microsoft.com/office/drawing/2014/main" id="{8E79442C-C732-C4BA-DFDE-96ACABF9E7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6053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4" name="Freeform: Shape 9353">
                        <a:extLst>
                          <a:ext uri="{FF2B5EF4-FFF2-40B4-BE49-F238E27FC236}">
                            <a16:creationId xmlns:a16="http://schemas.microsoft.com/office/drawing/2014/main" id="{2622755F-7254-AFE4-0391-217D22E729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7350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5" name="Freeform: Shape 9354">
                        <a:extLst>
                          <a:ext uri="{FF2B5EF4-FFF2-40B4-BE49-F238E27FC236}">
                            <a16:creationId xmlns:a16="http://schemas.microsoft.com/office/drawing/2014/main" id="{8AFD744E-C807-D845-2AD6-81D5F1613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1495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6" name="Freeform: Shape 9355">
                        <a:extLst>
                          <a:ext uri="{FF2B5EF4-FFF2-40B4-BE49-F238E27FC236}">
                            <a16:creationId xmlns:a16="http://schemas.microsoft.com/office/drawing/2014/main" id="{6C113E19-5A29-1607-1029-484622BD0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01474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7" name="Freeform: Shape 9356">
                        <a:extLst>
                          <a:ext uri="{FF2B5EF4-FFF2-40B4-BE49-F238E27FC236}">
                            <a16:creationId xmlns:a16="http://schemas.microsoft.com/office/drawing/2014/main" id="{473F7611-E6E2-F9EE-1BA7-DF88C7E9D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8818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8" name="Freeform: Shape 9357">
                        <a:extLst>
                          <a:ext uri="{FF2B5EF4-FFF2-40B4-BE49-F238E27FC236}">
                            <a16:creationId xmlns:a16="http://schemas.microsoft.com/office/drawing/2014/main" id="{95A354F1-E953-EDB1-7C62-B1AC40F681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81157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68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6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59" name="Freeform: Shape 9358">
                        <a:extLst>
                          <a:ext uri="{FF2B5EF4-FFF2-40B4-BE49-F238E27FC236}">
                            <a16:creationId xmlns:a16="http://schemas.microsoft.com/office/drawing/2014/main" id="{60078B8C-D2AF-3E6A-989A-73EFCD0AB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68670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0" name="Freeform: Shape 9359">
                        <a:extLst>
                          <a:ext uri="{FF2B5EF4-FFF2-40B4-BE49-F238E27FC236}">
                            <a16:creationId xmlns:a16="http://schemas.microsoft.com/office/drawing/2014/main" id="{26F2954D-58A7-EAE3-2E5C-1D70F938D5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55897"/>
                        <a:ext cx="1142" cy="1212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25"/>
                          <a:gd name="connsiteX1" fmla="*/ 0 w 1142"/>
                          <a:gd name="connsiteY1" fmla="*/ 0 h 12125"/>
                          <a:gd name="connsiteX2" fmla="*/ 1143 w 1142"/>
                          <a:gd name="connsiteY2" fmla="*/ 667 h 12125"/>
                          <a:gd name="connsiteX3" fmla="*/ 1143 w 1142"/>
                          <a:gd name="connsiteY3" fmla="*/ 12125 h 1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2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1" name="Freeform: Shape 9360">
                        <a:extLst>
                          <a:ext uri="{FF2B5EF4-FFF2-40B4-BE49-F238E27FC236}">
                            <a16:creationId xmlns:a16="http://schemas.microsoft.com/office/drawing/2014/main" id="{3404CD12-070D-9CB5-8A2F-DA081FB1F9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95130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2" name="Freeform: Shape 9361">
                        <a:extLst>
                          <a:ext uri="{FF2B5EF4-FFF2-40B4-BE49-F238E27FC236}">
                            <a16:creationId xmlns:a16="http://schemas.microsoft.com/office/drawing/2014/main" id="{326AB977-CB1E-50CD-142C-AB76AA6470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208418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6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3" name="Freeform: Shape 9362">
                        <a:extLst>
                          <a:ext uri="{FF2B5EF4-FFF2-40B4-BE49-F238E27FC236}">
                            <a16:creationId xmlns:a16="http://schemas.microsoft.com/office/drawing/2014/main" id="{90E0F52D-CDE5-E130-10BA-87BA34DE98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222610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4" name="Freeform: Shape 9363">
                        <a:extLst>
                          <a:ext uri="{FF2B5EF4-FFF2-40B4-BE49-F238E27FC236}">
                            <a16:creationId xmlns:a16="http://schemas.microsoft.com/office/drawing/2014/main" id="{271B692A-BCFB-A3CE-1591-227AD29F11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235250"/>
                        <a:ext cx="1142" cy="1126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68"/>
                          <a:gd name="connsiteX1" fmla="*/ 0 w 1142"/>
                          <a:gd name="connsiteY1" fmla="*/ 0 h 11268"/>
                          <a:gd name="connsiteX2" fmla="*/ 1143 w 1142"/>
                          <a:gd name="connsiteY2" fmla="*/ 667 h 11268"/>
                          <a:gd name="connsiteX3" fmla="*/ 1143 w 1142"/>
                          <a:gd name="connsiteY3" fmla="*/ 11268 h 11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6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5" name="Freeform: Shape 9364">
                        <a:extLst>
                          <a:ext uri="{FF2B5EF4-FFF2-40B4-BE49-F238E27FC236}">
                            <a16:creationId xmlns:a16="http://schemas.microsoft.com/office/drawing/2014/main" id="{1D13BAD3-D1E6-7182-5EC3-2751ABF95B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6171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6" name="Freeform: Shape 9365">
                        <a:extLst>
                          <a:ext uri="{FF2B5EF4-FFF2-40B4-BE49-F238E27FC236}">
                            <a16:creationId xmlns:a16="http://schemas.microsoft.com/office/drawing/2014/main" id="{A4C12075-3ACC-3B26-6539-0CBB0AAAF3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2830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7" name="Freeform: Shape 9366">
                        <a:extLst>
                          <a:ext uri="{FF2B5EF4-FFF2-40B4-BE49-F238E27FC236}">
                            <a16:creationId xmlns:a16="http://schemas.microsoft.com/office/drawing/2014/main" id="{02CA1359-948D-19A1-BC78-8DD5493F09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23267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8" name="Freeform: Shape 9367">
                        <a:extLst>
                          <a:ext uri="{FF2B5EF4-FFF2-40B4-BE49-F238E27FC236}">
                            <a16:creationId xmlns:a16="http://schemas.microsoft.com/office/drawing/2014/main" id="{5BA34D1C-2AB6-17A5-499A-367E603BB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35917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69" name="Freeform: Shape 9368">
                        <a:extLst>
                          <a:ext uri="{FF2B5EF4-FFF2-40B4-BE49-F238E27FC236}">
                            <a16:creationId xmlns:a16="http://schemas.microsoft.com/office/drawing/2014/main" id="{67D39964-C65C-5A37-0E3D-FDDED4A82F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56564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0" name="Freeform: Shape 9369">
                        <a:extLst>
                          <a:ext uri="{FF2B5EF4-FFF2-40B4-BE49-F238E27FC236}">
                            <a16:creationId xmlns:a16="http://schemas.microsoft.com/office/drawing/2014/main" id="{CB4A8972-4933-56D5-438C-68B04C4A3D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69327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1" name="Freeform: Shape 9370">
                        <a:extLst>
                          <a:ext uri="{FF2B5EF4-FFF2-40B4-BE49-F238E27FC236}">
                            <a16:creationId xmlns:a16="http://schemas.microsoft.com/office/drawing/2014/main" id="{5CB3F68A-23A2-B4F2-D9E3-EA32A99441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09085"/>
                        <a:ext cx="2162" cy="12163"/>
                      </a:xfrm>
                      <a:custGeom>
                        <a:avLst/>
                        <a:gdLst>
                          <a:gd name="connsiteX0" fmla="*/ 0 w 2162"/>
                          <a:gd name="connsiteY0" fmla="*/ 0 h 12163"/>
                          <a:gd name="connsiteX1" fmla="*/ 0 w 2162"/>
                          <a:gd name="connsiteY1" fmla="*/ 12163 h 12163"/>
                          <a:gd name="connsiteX2" fmla="*/ 2162 w 2162"/>
                          <a:gd name="connsiteY2" fmla="*/ 10982 h 12163"/>
                          <a:gd name="connsiteX3" fmla="*/ 2162 w 2162"/>
                          <a:gd name="connsiteY3" fmla="*/ 1229 h 12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63">
                            <a:moveTo>
                              <a:pt x="0" y="0"/>
                            </a:moveTo>
                            <a:lnTo>
                              <a:pt x="0" y="1216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2" name="Freeform: Shape 9371">
                        <a:extLst>
                          <a:ext uri="{FF2B5EF4-FFF2-40B4-BE49-F238E27FC236}">
                            <a16:creationId xmlns:a16="http://schemas.microsoft.com/office/drawing/2014/main" id="{0BC136D5-4723-BAB9-BCC7-35244CEB5F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9579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3" name="Freeform: Shape 9372">
                        <a:extLst>
                          <a:ext uri="{FF2B5EF4-FFF2-40B4-BE49-F238E27FC236}">
                            <a16:creationId xmlns:a16="http://schemas.microsoft.com/office/drawing/2014/main" id="{3A52D70C-D75D-D686-AF89-2D36B95050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81824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4" name="Freeform: Shape 9373">
                        <a:extLst>
                          <a:ext uri="{FF2B5EF4-FFF2-40B4-BE49-F238E27FC236}">
                            <a16:creationId xmlns:a16="http://schemas.microsoft.com/office/drawing/2014/main" id="{6CF02834-F47C-1A94-14D0-926AE5E467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1697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5" name="Freeform: Shape 9374">
                        <a:extLst>
                          <a:ext uri="{FF2B5EF4-FFF2-40B4-BE49-F238E27FC236}">
                            <a16:creationId xmlns:a16="http://schemas.microsoft.com/office/drawing/2014/main" id="{94975AB5-EB9B-2BAF-3844-29B4419390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29620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6" name="Freeform: Shape 9375">
                        <a:extLst>
                          <a:ext uri="{FF2B5EF4-FFF2-40B4-BE49-F238E27FC236}">
                            <a16:creationId xmlns:a16="http://schemas.microsoft.com/office/drawing/2014/main" id="{99C6AACC-5F1E-0A11-77B0-D1547DB0A6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50268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7" name="Freeform: Shape 9376">
                        <a:extLst>
                          <a:ext uri="{FF2B5EF4-FFF2-40B4-BE49-F238E27FC236}">
                            <a16:creationId xmlns:a16="http://schemas.microsoft.com/office/drawing/2014/main" id="{BB146DFA-C837-7C7F-2FCC-DB45A7340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63031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8" name="Freeform: Shape 9377">
                        <a:extLst>
                          <a:ext uri="{FF2B5EF4-FFF2-40B4-BE49-F238E27FC236}">
                            <a16:creationId xmlns:a16="http://schemas.microsoft.com/office/drawing/2014/main" id="{974C81DE-CFD7-8A9D-C666-2CE455D921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20277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79" name="Freeform: Shape 9378">
                        <a:extLst>
                          <a:ext uri="{FF2B5EF4-FFF2-40B4-BE49-F238E27FC236}">
                            <a16:creationId xmlns:a16="http://schemas.microsoft.com/office/drawing/2014/main" id="{2B0C30B7-3AB8-00AA-0885-8C944A33EA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89492"/>
                        <a:ext cx="2162" cy="11982"/>
                      </a:xfrm>
                      <a:custGeom>
                        <a:avLst/>
                        <a:gdLst>
                          <a:gd name="connsiteX0" fmla="*/ 0 w 2162"/>
                          <a:gd name="connsiteY0" fmla="*/ 0 h 11982"/>
                          <a:gd name="connsiteX1" fmla="*/ 0 w 2162"/>
                          <a:gd name="connsiteY1" fmla="*/ 11982 h 11982"/>
                          <a:gd name="connsiteX2" fmla="*/ 2162 w 2162"/>
                          <a:gd name="connsiteY2" fmla="*/ 10792 h 11982"/>
                          <a:gd name="connsiteX3" fmla="*/ 2162 w 2162"/>
                          <a:gd name="connsiteY3" fmla="*/ 1238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82">
                            <a:moveTo>
                              <a:pt x="0" y="0"/>
                            </a:moveTo>
                            <a:lnTo>
                              <a:pt x="0" y="11982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80" name="Freeform: Shape 9379">
                        <a:extLst>
                          <a:ext uri="{FF2B5EF4-FFF2-40B4-BE49-F238E27FC236}">
                            <a16:creationId xmlns:a16="http://schemas.microsoft.com/office/drawing/2014/main" id="{B0128239-5839-2214-9AF4-1E46AC5A39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7552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195" name="Graphic 7674">
                      <a:extLst>
                        <a:ext uri="{FF2B5EF4-FFF2-40B4-BE49-F238E27FC236}">
                          <a16:creationId xmlns:a16="http://schemas.microsoft.com/office/drawing/2014/main" id="{46376102-6A05-A0A7-ECA1-F0C920EE6E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22481" y="2156564"/>
                      <a:ext cx="20669" cy="101888"/>
                      <a:chOff x="14522481" y="2156564"/>
                      <a:chExt cx="20669" cy="101888"/>
                    </a:xfrm>
                    <a:grpFill/>
                  </p:grpSpPr>
                  <p:sp>
                    <p:nvSpPr>
                      <p:cNvPr id="9309" name="Freeform: Shape 9308">
                        <a:extLst>
                          <a:ext uri="{FF2B5EF4-FFF2-40B4-BE49-F238E27FC236}">
                            <a16:creationId xmlns:a16="http://schemas.microsoft.com/office/drawing/2014/main" id="{950B5ADF-7A13-39C1-B549-BE5144B0D2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56564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0" name="Freeform: Shape 9309">
                        <a:extLst>
                          <a:ext uri="{FF2B5EF4-FFF2-40B4-BE49-F238E27FC236}">
                            <a16:creationId xmlns:a16="http://schemas.microsoft.com/office/drawing/2014/main" id="{00E30038-1311-3C32-ADE3-FBD53E21A3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3342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1" name="Freeform: Shape 9310">
                        <a:extLst>
                          <a:ext uri="{FF2B5EF4-FFF2-40B4-BE49-F238E27FC236}">
                            <a16:creationId xmlns:a16="http://schemas.microsoft.com/office/drawing/2014/main" id="{66E39F55-C5CD-753E-CD8E-88207CFB5B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3342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2" name="Freeform: Shape 9311">
                        <a:extLst>
                          <a:ext uri="{FF2B5EF4-FFF2-40B4-BE49-F238E27FC236}">
                            <a16:creationId xmlns:a16="http://schemas.microsoft.com/office/drawing/2014/main" id="{96BED0CE-0EAA-96AF-5E6D-B1C93A295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45327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3" name="Freeform: Shape 9312">
                        <a:extLst>
                          <a:ext uri="{FF2B5EF4-FFF2-40B4-BE49-F238E27FC236}">
                            <a16:creationId xmlns:a16="http://schemas.microsoft.com/office/drawing/2014/main" id="{DD58B96F-5686-AC35-6032-A9FEE38098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200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4" name="Freeform: Shape 9313">
                        <a:extLst>
                          <a:ext uri="{FF2B5EF4-FFF2-40B4-BE49-F238E27FC236}">
                            <a16:creationId xmlns:a16="http://schemas.microsoft.com/office/drawing/2014/main" id="{B81A33AA-292D-C03F-903B-D5B7F932BF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0658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5" name="Freeform: Shape 9314">
                        <a:extLst>
                          <a:ext uri="{FF2B5EF4-FFF2-40B4-BE49-F238E27FC236}">
                            <a16:creationId xmlns:a16="http://schemas.microsoft.com/office/drawing/2014/main" id="{AEAD18EF-1CE6-A3C1-1F68-BEE2E27A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9330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6" name="Freeform: Shape 9315">
                        <a:extLst>
                          <a:ext uri="{FF2B5EF4-FFF2-40B4-BE49-F238E27FC236}">
                            <a16:creationId xmlns:a16="http://schemas.microsoft.com/office/drawing/2014/main" id="{872D10E5-6ED2-3907-7A85-B20FC8EB30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7862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7" name="Freeform: Shape 9316">
                        <a:extLst>
                          <a:ext uri="{FF2B5EF4-FFF2-40B4-BE49-F238E27FC236}">
                            <a16:creationId xmlns:a16="http://schemas.microsoft.com/office/drawing/2014/main" id="{C6CF3073-4D4F-D613-F163-EF0B615AF8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6683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6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6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8" name="Freeform: Shape 9317">
                        <a:extLst>
                          <a:ext uri="{FF2B5EF4-FFF2-40B4-BE49-F238E27FC236}">
                            <a16:creationId xmlns:a16="http://schemas.microsoft.com/office/drawing/2014/main" id="{62E15016-2211-0C1D-FCE1-CCB2189560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7980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19" name="Freeform: Shape 9318">
                        <a:extLst>
                          <a:ext uri="{FF2B5EF4-FFF2-40B4-BE49-F238E27FC236}">
                            <a16:creationId xmlns:a16="http://schemas.microsoft.com/office/drawing/2014/main" id="{6FC77AAD-26D0-7531-E83E-3CFA42C955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2124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44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0" name="Freeform: Shape 9319">
                        <a:extLst>
                          <a:ext uri="{FF2B5EF4-FFF2-40B4-BE49-F238E27FC236}">
                            <a16:creationId xmlns:a16="http://schemas.microsoft.com/office/drawing/2014/main" id="{C7E62338-9B38-DF5D-C0B1-73BB3D2696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0777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1" name="Freeform: Shape 9320">
                        <a:extLst>
                          <a:ext uri="{FF2B5EF4-FFF2-40B4-BE49-F238E27FC236}">
                            <a16:creationId xmlns:a16="http://schemas.microsoft.com/office/drawing/2014/main" id="{6EA9164F-09EB-95F8-C0D4-D2CD9DC2CF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9448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2" name="Freeform: Shape 9321">
                        <a:extLst>
                          <a:ext uri="{FF2B5EF4-FFF2-40B4-BE49-F238E27FC236}">
                            <a16:creationId xmlns:a16="http://schemas.microsoft.com/office/drawing/2014/main" id="{C0CE106D-87CF-D67B-DEB0-0EBE78D46A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87463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3" name="Freeform: Shape 9322">
                        <a:extLst>
                          <a:ext uri="{FF2B5EF4-FFF2-40B4-BE49-F238E27FC236}">
                            <a16:creationId xmlns:a16="http://schemas.microsoft.com/office/drawing/2014/main" id="{876D0CB8-53AC-0394-F336-443D33B06D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74966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4" name="Freeform: Shape 9323">
                        <a:extLst>
                          <a:ext uri="{FF2B5EF4-FFF2-40B4-BE49-F238E27FC236}">
                            <a16:creationId xmlns:a16="http://schemas.microsoft.com/office/drawing/2014/main" id="{4E6BF0B3-D3D5-582E-BB26-746B698E67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62203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5" name="Freeform: Shape 9324">
                        <a:extLst>
                          <a:ext uri="{FF2B5EF4-FFF2-40B4-BE49-F238E27FC236}">
                            <a16:creationId xmlns:a16="http://schemas.microsoft.com/office/drawing/2014/main" id="{5BF103B6-5F55-D6D7-654B-67273B075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201436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6" name="Freeform: Shape 9325">
                        <a:extLst>
                          <a:ext uri="{FF2B5EF4-FFF2-40B4-BE49-F238E27FC236}">
                            <a16:creationId xmlns:a16="http://schemas.microsoft.com/office/drawing/2014/main" id="{3B2D419F-6CD6-862C-73AD-82FD52D7B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214714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7" name="Freeform: Shape 9326">
                        <a:extLst>
                          <a:ext uri="{FF2B5EF4-FFF2-40B4-BE49-F238E27FC236}">
                            <a16:creationId xmlns:a16="http://schemas.microsoft.com/office/drawing/2014/main" id="{35114E2F-0DC1-3D96-7EB8-5DBA46C04F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228906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8" name="Freeform: Shape 9327">
                        <a:extLst>
                          <a:ext uri="{FF2B5EF4-FFF2-40B4-BE49-F238E27FC236}">
                            <a16:creationId xmlns:a16="http://schemas.microsoft.com/office/drawing/2014/main" id="{86FDA2F5-82E0-43A5-DD8A-5A916F31B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241555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29" name="Freeform: Shape 9328">
                        <a:extLst>
                          <a:ext uri="{FF2B5EF4-FFF2-40B4-BE49-F238E27FC236}">
                            <a16:creationId xmlns:a16="http://schemas.microsoft.com/office/drawing/2014/main" id="{C987FF15-9A2C-217A-DC07-867D4DDD1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68022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0" name="Freeform: Shape 9329">
                        <a:extLst>
                          <a:ext uri="{FF2B5EF4-FFF2-40B4-BE49-F238E27FC236}">
                            <a16:creationId xmlns:a16="http://schemas.microsoft.com/office/drawing/2014/main" id="{EE109031-431A-C256-7DB9-772AF1004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3460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1" name="Freeform: Shape 9330">
                        <a:extLst>
                          <a:ext uri="{FF2B5EF4-FFF2-40B4-BE49-F238E27FC236}">
                            <a16:creationId xmlns:a16="http://schemas.microsoft.com/office/drawing/2014/main" id="{543F4054-27F6-7F41-EE5A-29560F21B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29573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2" name="Freeform: Shape 9331">
                        <a:extLst>
                          <a:ext uri="{FF2B5EF4-FFF2-40B4-BE49-F238E27FC236}">
                            <a16:creationId xmlns:a16="http://schemas.microsoft.com/office/drawing/2014/main" id="{2EF27790-303B-6378-9C4B-3739062D2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4221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3" name="Freeform: Shape 9332">
                        <a:extLst>
                          <a:ext uri="{FF2B5EF4-FFF2-40B4-BE49-F238E27FC236}">
                            <a16:creationId xmlns:a16="http://schemas.microsoft.com/office/drawing/2014/main" id="{A7BB155E-EF98-2E9B-F598-54372CE0B3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6286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4" name="Freeform: Shape 9333">
                        <a:extLst>
                          <a:ext uri="{FF2B5EF4-FFF2-40B4-BE49-F238E27FC236}">
                            <a16:creationId xmlns:a16="http://schemas.microsoft.com/office/drawing/2014/main" id="{D5434E99-FE65-6E09-5191-D9CC1F01A2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75623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5" name="Freeform: Shape 9334">
                        <a:extLst>
                          <a:ext uri="{FF2B5EF4-FFF2-40B4-BE49-F238E27FC236}">
                            <a16:creationId xmlns:a16="http://schemas.microsoft.com/office/drawing/2014/main" id="{99468C76-BFFC-50C7-713F-92ABE8EF26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1538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6" name="Freeform: Shape 9335">
                        <a:extLst>
                          <a:ext uri="{FF2B5EF4-FFF2-40B4-BE49-F238E27FC236}">
                            <a16:creationId xmlns:a16="http://schemas.microsoft.com/office/drawing/2014/main" id="{292510B4-16D8-A0FC-1F14-F6DE144BCF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02093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7" name="Freeform: Shape 9336">
                        <a:extLst>
                          <a:ext uri="{FF2B5EF4-FFF2-40B4-BE49-F238E27FC236}">
                            <a16:creationId xmlns:a16="http://schemas.microsoft.com/office/drawing/2014/main" id="{725A38B6-F67F-98EF-6C49-8FB121171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8812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8" name="Freeform: Shape 9337">
                        <a:extLst>
                          <a:ext uri="{FF2B5EF4-FFF2-40B4-BE49-F238E27FC236}">
                            <a16:creationId xmlns:a16="http://schemas.microsoft.com/office/drawing/2014/main" id="{4E8973B0-EFF3-D1FC-62F1-1963E0BB49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23267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39" name="Freeform: Shape 9338">
                        <a:extLst>
                          <a:ext uri="{FF2B5EF4-FFF2-40B4-BE49-F238E27FC236}">
                            <a16:creationId xmlns:a16="http://schemas.microsoft.com/office/drawing/2014/main" id="{42E79C4D-56DA-F342-606B-D4CF746C3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35917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0" name="Freeform: Shape 9339">
                        <a:extLst>
                          <a:ext uri="{FF2B5EF4-FFF2-40B4-BE49-F238E27FC236}">
                            <a16:creationId xmlns:a16="http://schemas.microsoft.com/office/drawing/2014/main" id="{BF623CE0-11E9-7ADB-2AA3-B1AA6CADAC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56564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1" name="Freeform: Shape 9340">
                        <a:extLst>
                          <a:ext uri="{FF2B5EF4-FFF2-40B4-BE49-F238E27FC236}">
                            <a16:creationId xmlns:a16="http://schemas.microsoft.com/office/drawing/2014/main" id="{FE7CA553-F492-49D9-946D-09F605A61F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69327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2" name="Freeform: Shape 9341">
                        <a:extLst>
                          <a:ext uri="{FF2B5EF4-FFF2-40B4-BE49-F238E27FC236}">
                            <a16:creationId xmlns:a16="http://schemas.microsoft.com/office/drawing/2014/main" id="{89BEC9AB-643A-9BB3-07E3-512AE780E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209085"/>
                        <a:ext cx="2162" cy="12163"/>
                      </a:xfrm>
                      <a:custGeom>
                        <a:avLst/>
                        <a:gdLst>
                          <a:gd name="connsiteX0" fmla="*/ 0 w 2162"/>
                          <a:gd name="connsiteY0" fmla="*/ 0 h 12163"/>
                          <a:gd name="connsiteX1" fmla="*/ 0 w 2162"/>
                          <a:gd name="connsiteY1" fmla="*/ 12163 h 12163"/>
                          <a:gd name="connsiteX2" fmla="*/ 2162 w 2162"/>
                          <a:gd name="connsiteY2" fmla="*/ 10982 h 12163"/>
                          <a:gd name="connsiteX3" fmla="*/ 2162 w 2162"/>
                          <a:gd name="connsiteY3" fmla="*/ 1229 h 12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63">
                            <a:moveTo>
                              <a:pt x="0" y="0"/>
                            </a:moveTo>
                            <a:lnTo>
                              <a:pt x="0" y="1216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3" name="Freeform: Shape 9342">
                        <a:extLst>
                          <a:ext uri="{FF2B5EF4-FFF2-40B4-BE49-F238E27FC236}">
                            <a16:creationId xmlns:a16="http://schemas.microsoft.com/office/drawing/2014/main" id="{B2804790-CE15-D8E4-A1E6-4B7BB50C24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9579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44" name="Freeform: Shape 9343">
                        <a:extLst>
                          <a:ext uri="{FF2B5EF4-FFF2-40B4-BE49-F238E27FC236}">
                            <a16:creationId xmlns:a16="http://schemas.microsoft.com/office/drawing/2014/main" id="{07F25EB1-362C-16DD-2604-5DC8131863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81824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196" name="Graphic 7674">
                      <a:extLst>
                        <a:ext uri="{FF2B5EF4-FFF2-40B4-BE49-F238E27FC236}">
                          <a16:creationId xmlns:a16="http://schemas.microsoft.com/office/drawing/2014/main" id="{6BB36674-72CD-082D-E5E1-E438A81431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33387" y="2162860"/>
                      <a:ext cx="20678" cy="101888"/>
                      <a:chOff x="14533387" y="2162860"/>
                      <a:chExt cx="20678" cy="101888"/>
                    </a:xfrm>
                    <a:grpFill/>
                  </p:grpSpPr>
                  <p:sp>
                    <p:nvSpPr>
                      <p:cNvPr id="9273" name="Freeform: Shape 9272">
                        <a:extLst>
                          <a:ext uri="{FF2B5EF4-FFF2-40B4-BE49-F238E27FC236}">
                            <a16:creationId xmlns:a16="http://schemas.microsoft.com/office/drawing/2014/main" id="{D3FDED48-3D09-ACA4-989D-4F2530C683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62860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4" name="Freeform: Shape 9273">
                        <a:extLst>
                          <a:ext uri="{FF2B5EF4-FFF2-40B4-BE49-F238E27FC236}">
                            <a16:creationId xmlns:a16="http://schemas.microsoft.com/office/drawing/2014/main" id="{C629416E-1EBD-7023-9A34-97289A5458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3971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5" name="Freeform: Shape 9274">
                        <a:extLst>
                          <a:ext uri="{FF2B5EF4-FFF2-40B4-BE49-F238E27FC236}">
                            <a16:creationId xmlns:a16="http://schemas.microsoft.com/office/drawing/2014/main" id="{B8552CCF-99E8-827B-F81C-DD66E7CB04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3971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6" name="Freeform: Shape 9275">
                        <a:extLst>
                          <a:ext uri="{FF2B5EF4-FFF2-40B4-BE49-F238E27FC236}">
                            <a16:creationId xmlns:a16="http://schemas.microsoft.com/office/drawing/2014/main" id="{CA44E7C0-F678-591A-9661-CB6BE10A12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51633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7" name="Freeform: Shape 9276">
                        <a:extLst>
                          <a:ext uri="{FF2B5EF4-FFF2-40B4-BE49-F238E27FC236}">
                            <a16:creationId xmlns:a16="http://schemas.microsoft.com/office/drawing/2014/main" id="{BBEBC187-96CC-50DA-7C94-5DE4001F85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2637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8" name="Freeform: Shape 9277">
                        <a:extLst>
                          <a:ext uri="{FF2B5EF4-FFF2-40B4-BE49-F238E27FC236}">
                            <a16:creationId xmlns:a16="http://schemas.microsoft.com/office/drawing/2014/main" id="{A545C903-03C6-DCD4-3330-53AD1FE392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1288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9" name="Freeform: Shape 9278">
                        <a:extLst>
                          <a:ext uri="{FF2B5EF4-FFF2-40B4-BE49-F238E27FC236}">
                            <a16:creationId xmlns:a16="http://schemas.microsoft.com/office/drawing/2014/main" id="{04E8A114-8C50-D303-C9D8-930EB7FD8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99598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0" name="Freeform: Shape 9279">
                        <a:extLst>
                          <a:ext uri="{FF2B5EF4-FFF2-40B4-BE49-F238E27FC236}">
                            <a16:creationId xmlns:a16="http://schemas.microsoft.com/office/drawing/2014/main" id="{BDE3E415-4E57-65E5-0C38-4BF88AD0AE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8492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1" name="Freeform: Shape 9280">
                        <a:extLst>
                          <a:ext uri="{FF2B5EF4-FFF2-40B4-BE49-F238E27FC236}">
                            <a16:creationId xmlns:a16="http://schemas.microsoft.com/office/drawing/2014/main" id="{43F147F7-07F4-D951-2B86-01E7815EB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7313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2" name="Freeform: Shape 9281">
                        <a:extLst>
                          <a:ext uri="{FF2B5EF4-FFF2-40B4-BE49-F238E27FC236}">
                            <a16:creationId xmlns:a16="http://schemas.microsoft.com/office/drawing/2014/main" id="{31052ED2-6615-1143-0573-D4DFF257E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86101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3" name="Freeform: Shape 9282">
                        <a:extLst>
                          <a:ext uri="{FF2B5EF4-FFF2-40B4-BE49-F238E27FC236}">
                            <a16:creationId xmlns:a16="http://schemas.microsoft.com/office/drawing/2014/main" id="{AB7D0763-42AA-9390-3BCE-77FBEF4F1F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27554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4" name="Freeform: Shape 9283">
                        <a:extLst>
                          <a:ext uri="{FF2B5EF4-FFF2-40B4-BE49-F238E27FC236}">
                            <a16:creationId xmlns:a16="http://schemas.microsoft.com/office/drawing/2014/main" id="{47358E33-B25A-869B-84F2-DA411D97C2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14066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5" name="Freeform: Shape 9284">
                        <a:extLst>
                          <a:ext uri="{FF2B5EF4-FFF2-40B4-BE49-F238E27FC236}">
                            <a16:creationId xmlns:a16="http://schemas.microsoft.com/office/drawing/2014/main" id="{B5A7FA5D-920F-4FD5-5A4B-A7F71C1532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00779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6" name="Freeform: Shape 9285">
                        <a:extLst>
                          <a:ext uri="{FF2B5EF4-FFF2-40B4-BE49-F238E27FC236}">
                            <a16:creationId xmlns:a16="http://schemas.microsoft.com/office/drawing/2014/main" id="{77846BFC-01D8-CC43-F67A-3D441831D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93759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7" name="Freeform: Shape 9286">
                        <a:extLst>
                          <a:ext uri="{FF2B5EF4-FFF2-40B4-BE49-F238E27FC236}">
                            <a16:creationId xmlns:a16="http://schemas.microsoft.com/office/drawing/2014/main" id="{540ACC92-C7CD-DE44-313C-1A02B6C11E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81262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8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8" name="Freeform: Shape 9287">
                        <a:extLst>
                          <a:ext uri="{FF2B5EF4-FFF2-40B4-BE49-F238E27FC236}">
                            <a16:creationId xmlns:a16="http://schemas.microsoft.com/office/drawing/2014/main" id="{32269475-E8FB-E4B4-8CB7-2AC2BFA9C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68499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89" name="Freeform: Shape 9288">
                        <a:extLst>
                          <a:ext uri="{FF2B5EF4-FFF2-40B4-BE49-F238E27FC236}">
                            <a16:creationId xmlns:a16="http://schemas.microsoft.com/office/drawing/2014/main" id="{1F50A56D-CCAC-5939-59DB-971694C009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207732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0" name="Freeform: Shape 9289">
                        <a:extLst>
                          <a:ext uri="{FF2B5EF4-FFF2-40B4-BE49-F238E27FC236}">
                            <a16:creationId xmlns:a16="http://schemas.microsoft.com/office/drawing/2014/main" id="{5629DF87-9C39-2F63-25CE-69C8EAB3E7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221019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1" name="Freeform: Shape 9290">
                        <a:extLst>
                          <a:ext uri="{FF2B5EF4-FFF2-40B4-BE49-F238E27FC236}">
                            <a16:creationId xmlns:a16="http://schemas.microsoft.com/office/drawing/2014/main" id="{2222F8D4-A60E-9B76-B845-5C1DD4219F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235202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6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2" name="Freeform: Shape 9291">
                        <a:extLst>
                          <a:ext uri="{FF2B5EF4-FFF2-40B4-BE49-F238E27FC236}">
                            <a16:creationId xmlns:a16="http://schemas.microsoft.com/office/drawing/2014/main" id="{41539E13-9632-3EE5-6797-725DE59934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247851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3" name="Freeform: Shape 9292">
                        <a:extLst>
                          <a:ext uri="{FF2B5EF4-FFF2-40B4-BE49-F238E27FC236}">
                            <a16:creationId xmlns:a16="http://schemas.microsoft.com/office/drawing/2014/main" id="{2F8FC4DC-4933-B162-55C8-7797923CC2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7431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05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4" name="Freeform: Shape 9293">
                        <a:extLst>
                          <a:ext uri="{FF2B5EF4-FFF2-40B4-BE49-F238E27FC236}">
                            <a16:creationId xmlns:a16="http://schemas.microsoft.com/office/drawing/2014/main" id="{4437BBC3-814E-6D0B-8D02-5C8BF5C1BF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4089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5" name="Freeform: Shape 9294">
                        <a:extLst>
                          <a:ext uri="{FF2B5EF4-FFF2-40B4-BE49-F238E27FC236}">
                            <a16:creationId xmlns:a16="http://schemas.microsoft.com/office/drawing/2014/main" id="{D3BB74B8-C9A5-112D-B644-2CE812F60A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235869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44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6" name="Freeform: Shape 9295">
                        <a:extLst>
                          <a:ext uri="{FF2B5EF4-FFF2-40B4-BE49-F238E27FC236}">
                            <a16:creationId xmlns:a16="http://schemas.microsoft.com/office/drawing/2014/main" id="{5597417E-C1D5-DB05-4A9E-B4D61892A0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248509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7" name="Freeform: Shape 9296">
                        <a:extLst>
                          <a:ext uri="{FF2B5EF4-FFF2-40B4-BE49-F238E27FC236}">
                            <a16:creationId xmlns:a16="http://schemas.microsoft.com/office/drawing/2014/main" id="{D843C1CC-8C1E-F7AF-AF43-07026DA476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69156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8" name="Freeform: Shape 9297">
                        <a:extLst>
                          <a:ext uri="{FF2B5EF4-FFF2-40B4-BE49-F238E27FC236}">
                            <a16:creationId xmlns:a16="http://schemas.microsoft.com/office/drawing/2014/main" id="{8FBC197F-AA7F-A69A-0BCA-81BFC3B8DE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81929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99" name="Freeform: Shape 9298">
                        <a:extLst>
                          <a:ext uri="{FF2B5EF4-FFF2-40B4-BE49-F238E27FC236}">
                            <a16:creationId xmlns:a16="http://schemas.microsoft.com/office/drawing/2014/main" id="{AAAAD8C6-87AA-6CFB-A471-33CE502784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221677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0" name="Freeform: Shape 9299">
                        <a:extLst>
                          <a:ext uri="{FF2B5EF4-FFF2-40B4-BE49-F238E27FC236}">
                            <a16:creationId xmlns:a16="http://schemas.microsoft.com/office/drawing/2014/main" id="{9B48EF42-1CFD-E3DC-3D8E-9F0D6F494B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208389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1" name="Freeform: Shape 9300">
                        <a:extLst>
                          <a:ext uri="{FF2B5EF4-FFF2-40B4-BE49-F238E27FC236}">
                            <a16:creationId xmlns:a16="http://schemas.microsoft.com/office/drawing/2014/main" id="{C2C700F9-993C-BCB0-3BD6-A2A80D4FE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94416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2" name="Freeform: Shape 9301">
                        <a:extLst>
                          <a:ext uri="{FF2B5EF4-FFF2-40B4-BE49-F238E27FC236}">
                            <a16:creationId xmlns:a16="http://schemas.microsoft.com/office/drawing/2014/main" id="{0CA3191B-147D-FB96-CBCA-E9C2F6A540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29573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3" name="Freeform: Shape 9302">
                        <a:extLst>
                          <a:ext uri="{FF2B5EF4-FFF2-40B4-BE49-F238E27FC236}">
                            <a16:creationId xmlns:a16="http://schemas.microsoft.com/office/drawing/2014/main" id="{84F9A1BB-2712-2C9E-19C7-C062F6AF7C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4221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4" name="Freeform: Shape 9303">
                        <a:extLst>
                          <a:ext uri="{FF2B5EF4-FFF2-40B4-BE49-F238E27FC236}">
                            <a16:creationId xmlns:a16="http://schemas.microsoft.com/office/drawing/2014/main" id="{DD6B8451-D5D1-EFC3-92EA-BA8AA5C6C1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6286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5" name="Freeform: Shape 9304">
                        <a:extLst>
                          <a:ext uri="{FF2B5EF4-FFF2-40B4-BE49-F238E27FC236}">
                            <a16:creationId xmlns:a16="http://schemas.microsoft.com/office/drawing/2014/main" id="{A05235FF-1F69-E027-FCCD-2D1CA7EE5E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75623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6" name="Freeform: Shape 9305">
                        <a:extLst>
                          <a:ext uri="{FF2B5EF4-FFF2-40B4-BE49-F238E27FC236}">
                            <a16:creationId xmlns:a16="http://schemas.microsoft.com/office/drawing/2014/main" id="{C73DAA4C-84F9-6FF6-E063-77D8E2C2B4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1538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7" name="Freeform: Shape 9306">
                        <a:extLst>
                          <a:ext uri="{FF2B5EF4-FFF2-40B4-BE49-F238E27FC236}">
                            <a16:creationId xmlns:a16="http://schemas.microsoft.com/office/drawing/2014/main" id="{AF869770-9F16-5D8C-90D1-0D399E5D15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202093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308" name="Freeform: Shape 9307">
                        <a:extLst>
                          <a:ext uri="{FF2B5EF4-FFF2-40B4-BE49-F238E27FC236}">
                            <a16:creationId xmlns:a16="http://schemas.microsoft.com/office/drawing/2014/main" id="{21B33DFC-AF3B-2A68-6C65-DD07993A4D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8812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197" name="Graphic 7674">
                      <a:extLst>
                        <a:ext uri="{FF2B5EF4-FFF2-40B4-BE49-F238E27FC236}">
                          <a16:creationId xmlns:a16="http://schemas.microsoft.com/office/drawing/2014/main" id="{B4DF2923-C35F-3049-142E-F3F8267AA4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55209" y="2175452"/>
                      <a:ext cx="20669" cy="101888"/>
                      <a:chOff x="14555209" y="2175452"/>
                      <a:chExt cx="20669" cy="101888"/>
                    </a:xfrm>
                    <a:grpFill/>
                  </p:grpSpPr>
                  <p:sp>
                    <p:nvSpPr>
                      <p:cNvPr id="9237" name="Freeform: Shape 9236">
                        <a:extLst>
                          <a:ext uri="{FF2B5EF4-FFF2-40B4-BE49-F238E27FC236}">
                            <a16:creationId xmlns:a16="http://schemas.microsoft.com/office/drawing/2014/main" id="{98B0F2A6-ED99-C391-0B61-3972DC77E5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75452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8" name="Freeform: Shape 9237">
                        <a:extLst>
                          <a:ext uri="{FF2B5EF4-FFF2-40B4-BE49-F238E27FC236}">
                            <a16:creationId xmlns:a16="http://schemas.microsoft.com/office/drawing/2014/main" id="{165C8EF3-D67C-F93E-1CD7-BCD69E013C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5231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9" name="Freeform: Shape 9238">
                        <a:extLst>
                          <a:ext uri="{FF2B5EF4-FFF2-40B4-BE49-F238E27FC236}">
                            <a16:creationId xmlns:a16="http://schemas.microsoft.com/office/drawing/2014/main" id="{F8765886-6348-B107-57AE-B14DCB11F8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5231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0" name="Freeform: Shape 9239">
                        <a:extLst>
                          <a:ext uri="{FF2B5EF4-FFF2-40B4-BE49-F238E27FC236}">
                            <a16:creationId xmlns:a16="http://schemas.microsoft.com/office/drawing/2014/main" id="{B941BF10-3BE0-7F36-1D1B-17F017F9DF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6422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1" name="Freeform: Shape 9240">
                        <a:extLst>
                          <a:ext uri="{FF2B5EF4-FFF2-40B4-BE49-F238E27FC236}">
                            <a16:creationId xmlns:a16="http://schemas.microsoft.com/office/drawing/2014/main" id="{2F40ECAA-9AC9-25CA-C456-EED107715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3896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2" name="Freeform: Shape 9241">
                        <a:extLst>
                          <a:ext uri="{FF2B5EF4-FFF2-40B4-BE49-F238E27FC236}">
                            <a16:creationId xmlns:a16="http://schemas.microsoft.com/office/drawing/2014/main" id="{434371C8-B85A-6D64-787D-107AB7A02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2547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3" name="Freeform: Shape 9242">
                        <a:extLst>
                          <a:ext uri="{FF2B5EF4-FFF2-40B4-BE49-F238E27FC236}">
                            <a16:creationId xmlns:a16="http://schemas.microsoft.com/office/drawing/2014/main" id="{01A9060F-8771-9C09-E9FA-D274F5C21D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121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4" name="Freeform: Shape 9243">
                        <a:extLst>
                          <a:ext uri="{FF2B5EF4-FFF2-40B4-BE49-F238E27FC236}">
                            <a16:creationId xmlns:a16="http://schemas.microsoft.com/office/drawing/2014/main" id="{34A61B00-74CA-67C1-3243-6807D50A85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9751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5" name="Freeform: Shape 9244">
                        <a:extLst>
                          <a:ext uri="{FF2B5EF4-FFF2-40B4-BE49-F238E27FC236}">
                            <a16:creationId xmlns:a16="http://schemas.microsoft.com/office/drawing/2014/main" id="{D4E0C6A2-EEC5-48E9-51B7-C72140BBBF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857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6" name="Freeform: Shape 9245">
                        <a:extLst>
                          <a:ext uri="{FF2B5EF4-FFF2-40B4-BE49-F238E27FC236}">
                            <a16:creationId xmlns:a16="http://schemas.microsoft.com/office/drawing/2014/main" id="{79112D35-7D74-2811-ABB4-7C7CF4641A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9869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7" name="Freeform: Shape 9246">
                        <a:extLst>
                          <a:ext uri="{FF2B5EF4-FFF2-40B4-BE49-F238E27FC236}">
                            <a16:creationId xmlns:a16="http://schemas.microsoft.com/office/drawing/2014/main" id="{09D133C1-658D-CA1F-0B96-435736F6C3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4014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8" name="Freeform: Shape 9247">
                        <a:extLst>
                          <a:ext uri="{FF2B5EF4-FFF2-40B4-BE49-F238E27FC236}">
                            <a16:creationId xmlns:a16="http://schemas.microsoft.com/office/drawing/2014/main" id="{25A94BD0-2F0D-CB62-20A2-9F14B059DF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2665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49" name="Freeform: Shape 9248">
                        <a:extLst>
                          <a:ext uri="{FF2B5EF4-FFF2-40B4-BE49-F238E27FC236}">
                            <a16:creationId xmlns:a16="http://schemas.microsoft.com/office/drawing/2014/main" id="{90486900-5567-C67C-6765-A1C4BD3131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1337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0" name="Freeform: Shape 9249">
                        <a:extLst>
                          <a:ext uri="{FF2B5EF4-FFF2-40B4-BE49-F238E27FC236}">
                            <a16:creationId xmlns:a16="http://schemas.microsoft.com/office/drawing/2014/main" id="{C4C7C07A-A99C-802B-17D9-300FBC0D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206351"/>
                        <a:ext cx="1143" cy="1332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25"/>
                          <a:gd name="connsiteX1" fmla="*/ 0 w 1143"/>
                          <a:gd name="connsiteY1" fmla="*/ 0 h 13325"/>
                          <a:gd name="connsiteX2" fmla="*/ 1143 w 1143"/>
                          <a:gd name="connsiteY2" fmla="*/ 657 h 13325"/>
                          <a:gd name="connsiteX3" fmla="*/ 1143 w 1143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1" name="Freeform: Shape 9250">
                        <a:extLst>
                          <a:ext uri="{FF2B5EF4-FFF2-40B4-BE49-F238E27FC236}">
                            <a16:creationId xmlns:a16="http://schemas.microsoft.com/office/drawing/2014/main" id="{58C7CFA5-AF46-0239-2849-E6A72EF504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93864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68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2" name="Freeform: Shape 9251">
                        <a:extLst>
                          <a:ext uri="{FF2B5EF4-FFF2-40B4-BE49-F238E27FC236}">
                            <a16:creationId xmlns:a16="http://schemas.microsoft.com/office/drawing/2014/main" id="{D62130EC-E100-A9EB-07D8-84E638F53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81091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3" name="Freeform: Shape 9252">
                        <a:extLst>
                          <a:ext uri="{FF2B5EF4-FFF2-40B4-BE49-F238E27FC236}">
                            <a16:creationId xmlns:a16="http://schemas.microsoft.com/office/drawing/2014/main" id="{DAEF89E1-CACE-F1A3-5150-6964D2B3C5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220324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4" name="Freeform: Shape 9253">
                        <a:extLst>
                          <a:ext uri="{FF2B5EF4-FFF2-40B4-BE49-F238E27FC236}">
                            <a16:creationId xmlns:a16="http://schemas.microsoft.com/office/drawing/2014/main" id="{F905784A-73CB-C3C8-61F9-04809EB09C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233611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5" name="Freeform: Shape 9254">
                        <a:extLst>
                          <a:ext uri="{FF2B5EF4-FFF2-40B4-BE49-F238E27FC236}">
                            <a16:creationId xmlns:a16="http://schemas.microsoft.com/office/drawing/2014/main" id="{BF4E1D18-867A-C008-4895-373034E8D5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247804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6" name="Freeform: Shape 9255">
                        <a:extLst>
                          <a:ext uri="{FF2B5EF4-FFF2-40B4-BE49-F238E27FC236}">
                            <a16:creationId xmlns:a16="http://schemas.microsoft.com/office/drawing/2014/main" id="{A63D37A8-F3CA-FF77-14AE-D47DADC342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260443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7" name="Freeform: Shape 9256">
                        <a:extLst>
                          <a:ext uri="{FF2B5EF4-FFF2-40B4-BE49-F238E27FC236}">
                            <a16:creationId xmlns:a16="http://schemas.microsoft.com/office/drawing/2014/main" id="{9AEAE802-A35F-BAF9-61C8-6CA6B6C25E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8691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8" name="Freeform: Shape 9257">
                        <a:extLst>
                          <a:ext uri="{FF2B5EF4-FFF2-40B4-BE49-F238E27FC236}">
                            <a16:creationId xmlns:a16="http://schemas.microsoft.com/office/drawing/2014/main" id="{471A9981-D193-38EE-EAA4-0FFFCBE78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5350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59" name="Freeform: Shape 9258">
                        <a:extLst>
                          <a:ext uri="{FF2B5EF4-FFF2-40B4-BE49-F238E27FC236}">
                            <a16:creationId xmlns:a16="http://schemas.microsoft.com/office/drawing/2014/main" id="{561FCFB7-5145-3FAA-E7DC-1859C9A585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248461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0" name="Freeform: Shape 9259">
                        <a:extLst>
                          <a:ext uri="{FF2B5EF4-FFF2-40B4-BE49-F238E27FC236}">
                            <a16:creationId xmlns:a16="http://schemas.microsoft.com/office/drawing/2014/main" id="{B143EFE2-F0D1-329E-2A56-9BC71A3C68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26110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20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20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1" name="Freeform: Shape 9260">
                        <a:extLst>
                          <a:ext uri="{FF2B5EF4-FFF2-40B4-BE49-F238E27FC236}">
                            <a16:creationId xmlns:a16="http://schemas.microsoft.com/office/drawing/2014/main" id="{164729CD-FB08-7224-847D-4BEE0D90F0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8174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2" name="Freeform: Shape 9261">
                        <a:extLst>
                          <a:ext uri="{FF2B5EF4-FFF2-40B4-BE49-F238E27FC236}">
                            <a16:creationId xmlns:a16="http://schemas.microsoft.com/office/drawing/2014/main" id="{21386465-DE4A-D19D-FD4A-91C3A5491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94521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3" name="Freeform: Shape 9262">
                        <a:extLst>
                          <a:ext uri="{FF2B5EF4-FFF2-40B4-BE49-F238E27FC236}">
                            <a16:creationId xmlns:a16="http://schemas.microsoft.com/office/drawing/2014/main" id="{E0293D1B-7C42-1BCF-C2E0-47D67A908A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23426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4" name="Freeform: Shape 9263">
                        <a:extLst>
                          <a:ext uri="{FF2B5EF4-FFF2-40B4-BE49-F238E27FC236}">
                            <a16:creationId xmlns:a16="http://schemas.microsoft.com/office/drawing/2014/main" id="{3A5E80E2-F477-DE5E-F793-E02688D73E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22098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5" name="Freeform: Shape 9264">
                        <a:extLst>
                          <a:ext uri="{FF2B5EF4-FFF2-40B4-BE49-F238E27FC236}">
                            <a16:creationId xmlns:a16="http://schemas.microsoft.com/office/drawing/2014/main" id="{AA359B7D-B6B8-1786-107D-4F9EDCEBC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207008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6" name="Freeform: Shape 9265">
                        <a:extLst>
                          <a:ext uri="{FF2B5EF4-FFF2-40B4-BE49-F238E27FC236}">
                            <a16:creationId xmlns:a16="http://schemas.microsoft.com/office/drawing/2014/main" id="{DF903EE1-3BE3-820B-6F83-10BC5BBF0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4216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7" name="Freeform: Shape 9266">
                        <a:extLst>
                          <a:ext uri="{FF2B5EF4-FFF2-40B4-BE49-F238E27FC236}">
                            <a16:creationId xmlns:a16="http://schemas.microsoft.com/office/drawing/2014/main" id="{0D90B54E-A76B-9361-8A2E-E905177E84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5480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8" name="Freeform: Shape 9267">
                        <a:extLst>
                          <a:ext uri="{FF2B5EF4-FFF2-40B4-BE49-F238E27FC236}">
                            <a16:creationId xmlns:a16="http://schemas.microsoft.com/office/drawing/2014/main" id="{444ACE0E-FDD1-4ADF-E2BD-F8EC6F9EE8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7545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69" name="Freeform: Shape 9268">
                        <a:extLst>
                          <a:ext uri="{FF2B5EF4-FFF2-40B4-BE49-F238E27FC236}">
                            <a16:creationId xmlns:a16="http://schemas.microsoft.com/office/drawing/2014/main" id="{4798A623-1B0C-CC35-3D5E-6F6092962A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88225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0" name="Freeform: Shape 9269">
                        <a:extLst>
                          <a:ext uri="{FF2B5EF4-FFF2-40B4-BE49-F238E27FC236}">
                            <a16:creationId xmlns:a16="http://schemas.microsoft.com/office/drawing/2014/main" id="{2FBA992E-87DF-028E-6669-6959B63930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2797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1" name="Freeform: Shape 9270">
                        <a:extLst>
                          <a:ext uri="{FF2B5EF4-FFF2-40B4-BE49-F238E27FC236}">
                            <a16:creationId xmlns:a16="http://schemas.microsoft.com/office/drawing/2014/main" id="{821A48EB-E692-E791-705E-63833D95AC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1468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72" name="Freeform: Shape 9271">
                        <a:extLst>
                          <a:ext uri="{FF2B5EF4-FFF2-40B4-BE49-F238E27FC236}">
                            <a16:creationId xmlns:a16="http://schemas.microsoft.com/office/drawing/2014/main" id="{0730CE27-DC85-63FE-2F93-6F910FA1EA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20071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9198" name="Graphic 7674">
                      <a:extLst>
                        <a:ext uri="{FF2B5EF4-FFF2-40B4-BE49-F238E27FC236}">
                          <a16:creationId xmlns:a16="http://schemas.microsoft.com/office/drawing/2014/main" id="{AB138686-038C-C3CC-805F-E8705B0D8E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77021" y="2188053"/>
                      <a:ext cx="20669" cy="101888"/>
                      <a:chOff x="14577021" y="2188053"/>
                      <a:chExt cx="20669" cy="101888"/>
                    </a:xfrm>
                    <a:grpFill/>
                  </p:grpSpPr>
                  <p:sp>
                    <p:nvSpPr>
                      <p:cNvPr id="9201" name="Freeform: Shape 9200">
                        <a:extLst>
                          <a:ext uri="{FF2B5EF4-FFF2-40B4-BE49-F238E27FC236}">
                            <a16:creationId xmlns:a16="http://schemas.microsoft.com/office/drawing/2014/main" id="{8D4EE339-BEA1-9ED9-829F-A286E073C8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88053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45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2" name="Freeform: Shape 9201">
                        <a:extLst>
                          <a:ext uri="{FF2B5EF4-FFF2-40B4-BE49-F238E27FC236}">
                            <a16:creationId xmlns:a16="http://schemas.microsoft.com/office/drawing/2014/main" id="{4A3FF677-0BA5-859E-56CA-A58F8D893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6491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3" name="Freeform: Shape 9202">
                        <a:extLst>
                          <a:ext uri="{FF2B5EF4-FFF2-40B4-BE49-F238E27FC236}">
                            <a16:creationId xmlns:a16="http://schemas.microsoft.com/office/drawing/2014/main" id="{F49DDFE9-E45A-3095-C2D1-8D36158D18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6491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4" name="Freeform: Shape 9203">
                        <a:extLst>
                          <a:ext uri="{FF2B5EF4-FFF2-40B4-BE49-F238E27FC236}">
                            <a16:creationId xmlns:a16="http://schemas.microsoft.com/office/drawing/2014/main" id="{60D54BAB-955D-6A30-6620-1517E48D5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76817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5" name="Freeform: Shape 9204">
                        <a:extLst>
                          <a:ext uri="{FF2B5EF4-FFF2-40B4-BE49-F238E27FC236}">
                            <a16:creationId xmlns:a16="http://schemas.microsoft.com/office/drawing/2014/main" id="{09C72D41-F24F-6980-AE54-B3DF130A32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5155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6" name="Freeform: Shape 9205">
                        <a:extLst>
                          <a:ext uri="{FF2B5EF4-FFF2-40B4-BE49-F238E27FC236}">
                            <a16:creationId xmlns:a16="http://schemas.microsoft.com/office/drawing/2014/main" id="{26461A73-E0A9-90C3-5CFD-DF9634F809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3807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7" name="Freeform: Shape 9206">
                        <a:extLst>
                          <a:ext uri="{FF2B5EF4-FFF2-40B4-BE49-F238E27FC236}">
                            <a16:creationId xmlns:a16="http://schemas.microsoft.com/office/drawing/2014/main" id="{8A7CB0F2-F9CB-279A-4866-AF6AC27B4C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2479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8" name="Freeform: Shape 9207">
                        <a:extLst>
                          <a:ext uri="{FF2B5EF4-FFF2-40B4-BE49-F238E27FC236}">
                            <a16:creationId xmlns:a16="http://schemas.microsoft.com/office/drawing/2014/main" id="{3D40F2DB-B173-BE1B-FDAF-D54BB70D26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1011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09" name="Freeform: Shape 9208">
                        <a:extLst>
                          <a:ext uri="{FF2B5EF4-FFF2-40B4-BE49-F238E27FC236}">
                            <a16:creationId xmlns:a16="http://schemas.microsoft.com/office/drawing/2014/main" id="{3528F72F-12BB-E26A-7113-AEA4DEFE59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98321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6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0" name="Freeform: Shape 9209">
                        <a:extLst>
                          <a:ext uri="{FF2B5EF4-FFF2-40B4-BE49-F238E27FC236}">
                            <a16:creationId xmlns:a16="http://schemas.microsoft.com/office/drawing/2014/main" id="{369C961D-04AD-1BA8-5D99-F670B0B723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1129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1" name="Freeform: Shape 9210">
                        <a:extLst>
                          <a:ext uri="{FF2B5EF4-FFF2-40B4-BE49-F238E27FC236}">
                            <a16:creationId xmlns:a16="http://schemas.microsoft.com/office/drawing/2014/main" id="{C1D6EC10-3D13-DFBE-C8EA-52AF1E8F86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5273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2" name="Freeform: Shape 9211">
                        <a:extLst>
                          <a:ext uri="{FF2B5EF4-FFF2-40B4-BE49-F238E27FC236}">
                            <a16:creationId xmlns:a16="http://schemas.microsoft.com/office/drawing/2014/main" id="{2748D44B-543A-FAFD-61B9-13F112EF1A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3926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3" name="Freeform: Shape 9212">
                        <a:extLst>
                          <a:ext uri="{FF2B5EF4-FFF2-40B4-BE49-F238E27FC236}">
                            <a16:creationId xmlns:a16="http://schemas.microsoft.com/office/drawing/2014/main" id="{BE50C914-2B1C-9CA2-6EA6-03B5668558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2597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4" name="Freeform: Shape 9213">
                        <a:extLst>
                          <a:ext uri="{FF2B5EF4-FFF2-40B4-BE49-F238E27FC236}">
                            <a16:creationId xmlns:a16="http://schemas.microsoft.com/office/drawing/2014/main" id="{DF17304A-1D81-F299-9614-CC0DED13FA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18952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5" name="Freeform: Shape 9214">
                        <a:extLst>
                          <a:ext uri="{FF2B5EF4-FFF2-40B4-BE49-F238E27FC236}">
                            <a16:creationId xmlns:a16="http://schemas.microsoft.com/office/drawing/2014/main" id="{24CF6166-DA5A-C199-DEAF-78DCD9CBB7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06456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6" name="Freeform: Shape 9215">
                        <a:extLst>
                          <a:ext uri="{FF2B5EF4-FFF2-40B4-BE49-F238E27FC236}">
                            <a16:creationId xmlns:a16="http://schemas.microsoft.com/office/drawing/2014/main" id="{19821047-F276-411A-0293-66D8136A5F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93683"/>
                        <a:ext cx="1142" cy="1212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25"/>
                          <a:gd name="connsiteX1" fmla="*/ 0 w 1142"/>
                          <a:gd name="connsiteY1" fmla="*/ 0 h 12125"/>
                          <a:gd name="connsiteX2" fmla="*/ 1143 w 1142"/>
                          <a:gd name="connsiteY2" fmla="*/ 667 h 12125"/>
                          <a:gd name="connsiteX3" fmla="*/ 1143 w 1142"/>
                          <a:gd name="connsiteY3" fmla="*/ 12125 h 1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2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7" name="Freeform: Shape 9216">
                        <a:extLst>
                          <a:ext uri="{FF2B5EF4-FFF2-40B4-BE49-F238E27FC236}">
                            <a16:creationId xmlns:a16="http://schemas.microsoft.com/office/drawing/2014/main" id="{A68A6FA9-36C5-0C86-01A4-5811268B3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32916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8" name="Freeform: Shape 9217">
                        <a:extLst>
                          <a:ext uri="{FF2B5EF4-FFF2-40B4-BE49-F238E27FC236}">
                            <a16:creationId xmlns:a16="http://schemas.microsoft.com/office/drawing/2014/main" id="{3ACB31C4-D1D6-BB3F-5F94-12F58075BC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46203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19" name="Freeform: Shape 9218">
                        <a:extLst>
                          <a:ext uri="{FF2B5EF4-FFF2-40B4-BE49-F238E27FC236}">
                            <a16:creationId xmlns:a16="http://schemas.microsoft.com/office/drawing/2014/main" id="{BDF03CD2-754D-BDDB-64ED-C8C913306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60396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0" name="Freeform: Shape 9219">
                        <a:extLst>
                          <a:ext uri="{FF2B5EF4-FFF2-40B4-BE49-F238E27FC236}">
                            <a16:creationId xmlns:a16="http://schemas.microsoft.com/office/drawing/2014/main" id="{24D671CC-A7D9-EFF8-2A22-4554B11AFD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273045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1" name="Freeform: Shape 9220">
                        <a:extLst>
                          <a:ext uri="{FF2B5EF4-FFF2-40B4-BE49-F238E27FC236}">
                            <a16:creationId xmlns:a16="http://schemas.microsoft.com/office/drawing/2014/main" id="{A64F1ABF-5F71-9678-428D-AD6DED0309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9950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2" name="Freeform: Shape 9221">
                        <a:extLst>
                          <a:ext uri="{FF2B5EF4-FFF2-40B4-BE49-F238E27FC236}">
                            <a16:creationId xmlns:a16="http://schemas.microsoft.com/office/drawing/2014/main" id="{375E53AB-8CCB-D1B0-7B57-B775E04E5F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6609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3" name="Freeform: Shape 9222">
                        <a:extLst>
                          <a:ext uri="{FF2B5EF4-FFF2-40B4-BE49-F238E27FC236}">
                            <a16:creationId xmlns:a16="http://schemas.microsoft.com/office/drawing/2014/main" id="{B9437346-FCEA-AEFD-7818-ADF996C164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61063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35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35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4" name="Freeform: Shape 9223">
                        <a:extLst>
                          <a:ext uri="{FF2B5EF4-FFF2-40B4-BE49-F238E27FC236}">
                            <a16:creationId xmlns:a16="http://schemas.microsoft.com/office/drawing/2014/main" id="{F8C1F1B2-79F0-34CC-7205-51B45EF0F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73702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5" name="Freeform: Shape 9224">
                        <a:extLst>
                          <a:ext uri="{FF2B5EF4-FFF2-40B4-BE49-F238E27FC236}">
                            <a16:creationId xmlns:a16="http://schemas.microsoft.com/office/drawing/2014/main" id="{DDD8DBD6-C535-221B-480A-41008AA0D5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9434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6" name="Freeform: Shape 9225">
                        <a:extLst>
                          <a:ext uri="{FF2B5EF4-FFF2-40B4-BE49-F238E27FC236}">
                            <a16:creationId xmlns:a16="http://schemas.microsoft.com/office/drawing/2014/main" id="{25B52777-B729-B917-3054-33A35927E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07113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7" name="Freeform: Shape 9226">
                        <a:extLst>
                          <a:ext uri="{FF2B5EF4-FFF2-40B4-BE49-F238E27FC236}">
                            <a16:creationId xmlns:a16="http://schemas.microsoft.com/office/drawing/2014/main" id="{1DEE6F70-C2AF-9012-C4C4-71B7950EE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46870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8" name="Freeform: Shape 9227">
                        <a:extLst>
                          <a:ext uri="{FF2B5EF4-FFF2-40B4-BE49-F238E27FC236}">
                            <a16:creationId xmlns:a16="http://schemas.microsoft.com/office/drawing/2014/main" id="{82F51856-0D85-099F-C905-BA001C1DED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33583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29" name="Freeform: Shape 9228">
                        <a:extLst>
                          <a:ext uri="{FF2B5EF4-FFF2-40B4-BE49-F238E27FC236}">
                            <a16:creationId xmlns:a16="http://schemas.microsoft.com/office/drawing/2014/main" id="{10162729-DB11-71C6-49B2-2E8A76B12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219610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0" name="Freeform: Shape 9229">
                        <a:extLst>
                          <a:ext uri="{FF2B5EF4-FFF2-40B4-BE49-F238E27FC236}">
                            <a16:creationId xmlns:a16="http://schemas.microsoft.com/office/drawing/2014/main" id="{72A967DB-658F-5902-504E-747BCCF437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54757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1" name="Freeform: Shape 9230">
                        <a:extLst>
                          <a:ext uri="{FF2B5EF4-FFF2-40B4-BE49-F238E27FC236}">
                            <a16:creationId xmlns:a16="http://schemas.microsoft.com/office/drawing/2014/main" id="{100CE24F-8521-0698-A6C3-A1DAD2561D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67406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2" name="Freeform: Shape 9231">
                        <a:extLst>
                          <a:ext uri="{FF2B5EF4-FFF2-40B4-BE49-F238E27FC236}">
                            <a16:creationId xmlns:a16="http://schemas.microsoft.com/office/drawing/2014/main" id="{8A3F739D-2727-82DA-2B9D-ABD5F0389E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88053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3" name="Freeform: Shape 9232">
                        <a:extLst>
                          <a:ext uri="{FF2B5EF4-FFF2-40B4-BE49-F238E27FC236}">
                            <a16:creationId xmlns:a16="http://schemas.microsoft.com/office/drawing/2014/main" id="{04A331F3-4D3B-DE13-28FA-8384982936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00817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8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4" name="Freeform: Shape 9233">
                        <a:extLst>
                          <a:ext uri="{FF2B5EF4-FFF2-40B4-BE49-F238E27FC236}">
                            <a16:creationId xmlns:a16="http://schemas.microsoft.com/office/drawing/2014/main" id="{2B7F9064-EF6F-BD23-BCD4-FAE842EE03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40565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5" name="Freeform: Shape 9234">
                        <a:extLst>
                          <a:ext uri="{FF2B5EF4-FFF2-40B4-BE49-F238E27FC236}">
                            <a16:creationId xmlns:a16="http://schemas.microsoft.com/office/drawing/2014/main" id="{A5E46CD9-3B24-B1C1-A359-024A95ED2A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2728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236" name="Freeform: Shape 9235">
                        <a:extLst>
                          <a:ext uri="{FF2B5EF4-FFF2-40B4-BE49-F238E27FC236}">
                            <a16:creationId xmlns:a16="http://schemas.microsoft.com/office/drawing/2014/main" id="{0203B8C4-91E8-4922-A68C-90AEAD354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213314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9199" name="Freeform: Shape 9198">
                      <a:extLst>
                        <a:ext uri="{FF2B5EF4-FFF2-40B4-BE49-F238E27FC236}">
                          <a16:creationId xmlns:a16="http://schemas.microsoft.com/office/drawing/2014/main" id="{E251B02C-6474-D03C-FA3A-9334356AD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94601" y="2235374"/>
                      <a:ext cx="105118" cy="63026"/>
                    </a:xfrm>
                    <a:custGeom>
                      <a:avLst/>
                      <a:gdLst>
                        <a:gd name="connsiteX0" fmla="*/ 105118 w 105118"/>
                        <a:gd name="connsiteY0" fmla="*/ 58360 h 63026"/>
                        <a:gd name="connsiteX1" fmla="*/ 4039 w 105118"/>
                        <a:gd name="connsiteY1" fmla="*/ 0 h 63026"/>
                        <a:gd name="connsiteX2" fmla="*/ 0 w 105118"/>
                        <a:gd name="connsiteY2" fmla="*/ 2334 h 63026"/>
                        <a:gd name="connsiteX3" fmla="*/ 105118 w 105118"/>
                        <a:gd name="connsiteY3" fmla="*/ 63027 h 6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118" h="63026">
                          <a:moveTo>
                            <a:pt x="105118" y="58360"/>
                          </a:moveTo>
                          <a:lnTo>
                            <a:pt x="4039" y="0"/>
                          </a:lnTo>
                          <a:lnTo>
                            <a:pt x="0" y="2334"/>
                          </a:lnTo>
                          <a:lnTo>
                            <a:pt x="105118" y="6302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0" name="Freeform: Shape 9199">
                      <a:extLst>
                        <a:ext uri="{FF2B5EF4-FFF2-40B4-BE49-F238E27FC236}">
                          <a16:creationId xmlns:a16="http://schemas.microsoft.com/office/drawing/2014/main" id="{7B33E0C5-9B80-DB09-7461-27F7384C84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94601" y="2137838"/>
                      <a:ext cx="4038" cy="99869"/>
                    </a:xfrm>
                    <a:custGeom>
                      <a:avLst/>
                      <a:gdLst>
                        <a:gd name="connsiteX0" fmla="*/ 0 w 4038"/>
                        <a:gd name="connsiteY0" fmla="*/ 99870 h 99869"/>
                        <a:gd name="connsiteX1" fmla="*/ 4039 w 4038"/>
                        <a:gd name="connsiteY1" fmla="*/ 97536 h 99869"/>
                        <a:gd name="connsiteX2" fmla="*/ 4039 w 4038"/>
                        <a:gd name="connsiteY2" fmla="*/ 2334 h 99869"/>
                        <a:gd name="connsiteX3" fmla="*/ 0 w 4038"/>
                        <a:gd name="connsiteY3" fmla="*/ 0 h 99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8" h="99869">
                          <a:moveTo>
                            <a:pt x="0" y="99870"/>
                          </a:moveTo>
                          <a:lnTo>
                            <a:pt x="4039" y="97536"/>
                          </a:lnTo>
                          <a:lnTo>
                            <a:pt x="4039" y="233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968" name="Graphic 7674">
                    <a:extLst>
                      <a:ext uri="{FF2B5EF4-FFF2-40B4-BE49-F238E27FC236}">
                        <a16:creationId xmlns:a16="http://schemas.microsoft.com/office/drawing/2014/main" id="{85F03D88-C6C3-104C-DB4A-6FCAD11508CB}"/>
                      </a:ext>
                    </a:extLst>
                  </p:cNvPr>
                  <p:cNvGrpSpPr/>
                  <p:nvPr/>
                </p:nvGrpSpPr>
                <p:grpSpPr>
                  <a:xfrm>
                    <a:off x="14494601" y="2044493"/>
                    <a:ext cx="105118" cy="155895"/>
                    <a:chOff x="14494601" y="2044493"/>
                    <a:chExt cx="105118" cy="155895"/>
                  </a:xfrm>
                  <a:grpFill/>
                </p:grpSpPr>
                <p:grpSp>
                  <p:nvGrpSpPr>
                    <p:cNvPr id="8969" name="Graphic 7674">
                      <a:extLst>
                        <a:ext uri="{FF2B5EF4-FFF2-40B4-BE49-F238E27FC236}">
                          <a16:creationId xmlns:a16="http://schemas.microsoft.com/office/drawing/2014/main" id="{9EED13FA-3335-5A72-3982-56CAB725C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98640" y="2046826"/>
                      <a:ext cx="101079" cy="153562"/>
                      <a:chOff x="14498640" y="2046826"/>
                      <a:chExt cx="101079" cy="153562"/>
                    </a:xfrm>
                    <a:grpFill/>
                  </p:grpSpPr>
                  <p:sp>
                    <p:nvSpPr>
                      <p:cNvPr id="9156" name="Freeform: Shape 9155">
                        <a:extLst>
                          <a:ext uri="{FF2B5EF4-FFF2-40B4-BE49-F238E27FC236}">
                            <a16:creationId xmlns:a16="http://schemas.microsoft.com/office/drawing/2014/main" id="{9D1E48F2-5E47-E532-4B4E-0108321D9A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98640" y="2046826"/>
                        <a:ext cx="101079" cy="15356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62 h 153562"/>
                          <a:gd name="connsiteX1" fmla="*/ 0 w 101079"/>
                          <a:gd name="connsiteY1" fmla="*/ 95202 h 153562"/>
                          <a:gd name="connsiteX2" fmla="*/ 0 w 101079"/>
                          <a:gd name="connsiteY2" fmla="*/ 0 h 153562"/>
                          <a:gd name="connsiteX3" fmla="*/ 101079 w 101079"/>
                          <a:gd name="connsiteY3" fmla="*/ 58360 h 153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62">
                            <a:moveTo>
                              <a:pt x="101079" y="153562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6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7" name="Freeform: Shape 9156">
                        <a:extLst>
                          <a:ext uri="{FF2B5EF4-FFF2-40B4-BE49-F238E27FC236}">
                            <a16:creationId xmlns:a16="http://schemas.microsoft.com/office/drawing/2014/main" id="{2279F11B-705B-CC34-9EC5-404046607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50617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44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8" name="Freeform: Shape 9157">
                        <a:extLst>
                          <a:ext uri="{FF2B5EF4-FFF2-40B4-BE49-F238E27FC236}">
                            <a16:creationId xmlns:a16="http://schemas.microsoft.com/office/drawing/2014/main" id="{61691C87-419E-FC02-0F60-838A21BEC1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2748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9" name="Freeform: Shape 9158">
                        <a:extLst>
                          <a:ext uri="{FF2B5EF4-FFF2-40B4-BE49-F238E27FC236}">
                            <a16:creationId xmlns:a16="http://schemas.microsoft.com/office/drawing/2014/main" id="{E77525D5-48B0-63F4-784C-4E62159A5E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2748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0" name="Freeform: Shape 9159">
                        <a:extLst>
                          <a:ext uri="{FF2B5EF4-FFF2-40B4-BE49-F238E27FC236}">
                            <a16:creationId xmlns:a16="http://schemas.microsoft.com/office/drawing/2014/main" id="{6DB98E4E-9181-744E-F2AA-267D384516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393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1" name="Freeform: Shape 9160">
                        <a:extLst>
                          <a:ext uri="{FF2B5EF4-FFF2-40B4-BE49-F238E27FC236}">
                            <a16:creationId xmlns:a16="http://schemas.microsoft.com/office/drawing/2014/main" id="{FFD52787-B9A1-AB7F-1204-3497548950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1413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2" name="Freeform: Shape 9161">
                        <a:extLst>
                          <a:ext uri="{FF2B5EF4-FFF2-40B4-BE49-F238E27FC236}">
                            <a16:creationId xmlns:a16="http://schemas.microsoft.com/office/drawing/2014/main" id="{D57685B5-44A7-1667-D578-2DB334C1B1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0064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3" name="Freeform: Shape 9162">
                        <a:extLst>
                          <a:ext uri="{FF2B5EF4-FFF2-40B4-BE49-F238E27FC236}">
                            <a16:creationId xmlns:a16="http://schemas.microsoft.com/office/drawing/2014/main" id="{2193E5DF-25B0-59AB-E18D-6AC90B9FE9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8736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4" name="Freeform: Shape 9163">
                        <a:extLst>
                          <a:ext uri="{FF2B5EF4-FFF2-40B4-BE49-F238E27FC236}">
                            <a16:creationId xmlns:a16="http://schemas.microsoft.com/office/drawing/2014/main" id="{4EC0FEAE-CDBA-C10A-B2FE-1EC03A4F83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7268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5" name="Freeform: Shape 9164">
                        <a:extLst>
                          <a:ext uri="{FF2B5EF4-FFF2-40B4-BE49-F238E27FC236}">
                            <a16:creationId xmlns:a16="http://schemas.microsoft.com/office/drawing/2014/main" id="{4F0B4D91-EA25-1EAD-471E-D0C5B96E8F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6089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6" name="Freeform: Shape 9165">
                        <a:extLst>
                          <a:ext uri="{FF2B5EF4-FFF2-40B4-BE49-F238E27FC236}">
                            <a16:creationId xmlns:a16="http://schemas.microsoft.com/office/drawing/2014/main" id="{BABCF1A0-8EFA-0F78-1E58-FAACFE6BB5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7386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7" name="Freeform: Shape 9166">
                        <a:extLst>
                          <a:ext uri="{FF2B5EF4-FFF2-40B4-BE49-F238E27FC236}">
                            <a16:creationId xmlns:a16="http://schemas.microsoft.com/office/drawing/2014/main" id="{8DEEB40F-C0DC-7060-1048-C5CFAB87A1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1531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8" name="Freeform: Shape 9167">
                        <a:extLst>
                          <a:ext uri="{FF2B5EF4-FFF2-40B4-BE49-F238E27FC236}">
                            <a16:creationId xmlns:a16="http://schemas.microsoft.com/office/drawing/2014/main" id="{D1FE34E4-E115-B923-4977-673F9FAE4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0182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69" name="Freeform: Shape 9168">
                        <a:extLst>
                          <a:ext uri="{FF2B5EF4-FFF2-40B4-BE49-F238E27FC236}">
                            <a16:creationId xmlns:a16="http://schemas.microsoft.com/office/drawing/2014/main" id="{15F67479-A4F1-C65C-A2BE-2C4AF82AB1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88546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0" name="Freeform: Shape 9169">
                        <a:extLst>
                          <a:ext uri="{FF2B5EF4-FFF2-40B4-BE49-F238E27FC236}">
                            <a16:creationId xmlns:a16="http://schemas.microsoft.com/office/drawing/2014/main" id="{ABC89ABF-623E-ADE5-FDB0-9829F9730A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081516"/>
                        <a:ext cx="1143" cy="1332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25"/>
                          <a:gd name="connsiteX1" fmla="*/ 0 w 1143"/>
                          <a:gd name="connsiteY1" fmla="*/ 0 h 13325"/>
                          <a:gd name="connsiteX2" fmla="*/ 1143 w 1143"/>
                          <a:gd name="connsiteY2" fmla="*/ 667 h 13325"/>
                          <a:gd name="connsiteX3" fmla="*/ 1143 w 1143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1" name="Freeform: Shape 9170">
                        <a:extLst>
                          <a:ext uri="{FF2B5EF4-FFF2-40B4-BE49-F238E27FC236}">
                            <a16:creationId xmlns:a16="http://schemas.microsoft.com/office/drawing/2014/main" id="{57C584BA-F82A-571D-4930-C30D0F542D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069029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68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2" name="Freeform: Shape 9171">
                        <a:extLst>
                          <a:ext uri="{FF2B5EF4-FFF2-40B4-BE49-F238E27FC236}">
                            <a16:creationId xmlns:a16="http://schemas.microsoft.com/office/drawing/2014/main" id="{AE0F59B2-8D40-3D4B-F7F8-EE886890C2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056256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6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3" name="Freeform: Shape 9172">
                        <a:extLst>
                          <a:ext uri="{FF2B5EF4-FFF2-40B4-BE49-F238E27FC236}">
                            <a16:creationId xmlns:a16="http://schemas.microsoft.com/office/drawing/2014/main" id="{08493E36-815C-93A8-EE04-4A720A4695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095489"/>
                        <a:ext cx="1143" cy="12639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9"/>
                          <a:gd name="connsiteX1" fmla="*/ 0 w 1143"/>
                          <a:gd name="connsiteY1" fmla="*/ 0 h 12639"/>
                          <a:gd name="connsiteX2" fmla="*/ 1143 w 1143"/>
                          <a:gd name="connsiteY2" fmla="*/ 667 h 12639"/>
                          <a:gd name="connsiteX3" fmla="*/ 1143 w 1143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4" name="Freeform: Shape 9173">
                        <a:extLst>
                          <a:ext uri="{FF2B5EF4-FFF2-40B4-BE49-F238E27FC236}">
                            <a16:creationId xmlns:a16="http://schemas.microsoft.com/office/drawing/2014/main" id="{73206122-2D2A-E04C-411A-0B351B8A41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08777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5" name="Freeform: Shape 9174">
                        <a:extLst>
                          <a:ext uri="{FF2B5EF4-FFF2-40B4-BE49-F238E27FC236}">
                            <a16:creationId xmlns:a16="http://schemas.microsoft.com/office/drawing/2014/main" id="{FD04EBFA-AC70-B21B-C19D-98D561ADC8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22969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6" name="Freeform: Shape 9175">
                        <a:extLst>
                          <a:ext uri="{FF2B5EF4-FFF2-40B4-BE49-F238E27FC236}">
                            <a16:creationId xmlns:a16="http://schemas.microsoft.com/office/drawing/2014/main" id="{BFB30B10-35A3-55E0-6F9C-D8F578AA3F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0432" y="2135609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6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7" name="Freeform: Shape 9176">
                        <a:extLst>
                          <a:ext uri="{FF2B5EF4-FFF2-40B4-BE49-F238E27FC236}">
                            <a16:creationId xmlns:a16="http://schemas.microsoft.com/office/drawing/2014/main" id="{EED12758-3FD3-1E7C-C0F9-2D4E9F9E5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6207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8" name="Freeform: Shape 9177">
                        <a:extLst>
                          <a:ext uri="{FF2B5EF4-FFF2-40B4-BE49-F238E27FC236}">
                            <a16:creationId xmlns:a16="http://schemas.microsoft.com/office/drawing/2014/main" id="{5782B2D7-47F2-8D85-AE14-D9A06C05EE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2866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79" name="Freeform: Shape 9178">
                        <a:extLst>
                          <a:ext uri="{FF2B5EF4-FFF2-40B4-BE49-F238E27FC236}">
                            <a16:creationId xmlns:a16="http://schemas.microsoft.com/office/drawing/2014/main" id="{2218A70C-0A6A-175E-D140-F0149BB131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23626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0" name="Freeform: Shape 9179">
                        <a:extLst>
                          <a:ext uri="{FF2B5EF4-FFF2-40B4-BE49-F238E27FC236}">
                            <a16:creationId xmlns:a16="http://schemas.microsoft.com/office/drawing/2014/main" id="{5896BD9F-45A1-78EF-5A83-40A77B268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36275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1" name="Freeform: Shape 9180">
                        <a:extLst>
                          <a:ext uri="{FF2B5EF4-FFF2-40B4-BE49-F238E27FC236}">
                            <a16:creationId xmlns:a16="http://schemas.microsoft.com/office/drawing/2014/main" id="{950AEBD4-BBB7-AE67-EE5F-DC99C61D3D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56923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2" name="Freeform: Shape 9181">
                        <a:extLst>
                          <a:ext uri="{FF2B5EF4-FFF2-40B4-BE49-F238E27FC236}">
                            <a16:creationId xmlns:a16="http://schemas.microsoft.com/office/drawing/2014/main" id="{EA13F30E-41C0-E423-29F1-EBFB335256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69686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3" name="Freeform: Shape 9182">
                        <a:extLst>
                          <a:ext uri="{FF2B5EF4-FFF2-40B4-BE49-F238E27FC236}">
                            <a16:creationId xmlns:a16="http://schemas.microsoft.com/office/drawing/2014/main" id="{14E5E5E8-6BD0-030C-CABF-87F536CFC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0943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4" name="Freeform: Shape 9183">
                        <a:extLst>
                          <a:ext uri="{FF2B5EF4-FFF2-40B4-BE49-F238E27FC236}">
                            <a16:creationId xmlns:a16="http://schemas.microsoft.com/office/drawing/2014/main" id="{32CDC077-D25F-D9FA-2FA2-9629A2E760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9615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5" name="Freeform: Shape 9184">
                        <a:extLst>
                          <a:ext uri="{FF2B5EF4-FFF2-40B4-BE49-F238E27FC236}">
                            <a16:creationId xmlns:a16="http://schemas.microsoft.com/office/drawing/2014/main" id="{B1860191-6E9F-6482-30C9-601A5521D7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8218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6" name="Freeform: Shape 9185">
                        <a:extLst>
                          <a:ext uri="{FF2B5EF4-FFF2-40B4-BE49-F238E27FC236}">
                            <a16:creationId xmlns:a16="http://schemas.microsoft.com/office/drawing/2014/main" id="{91C77863-04F4-67EB-41FA-28C8F6540C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17330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7" name="Freeform: Shape 9186">
                        <a:extLst>
                          <a:ext uri="{FF2B5EF4-FFF2-40B4-BE49-F238E27FC236}">
                            <a16:creationId xmlns:a16="http://schemas.microsoft.com/office/drawing/2014/main" id="{5FCFEB97-6208-CDE7-7F74-484AB44373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29979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8" name="Freeform: Shape 9187">
                        <a:extLst>
                          <a:ext uri="{FF2B5EF4-FFF2-40B4-BE49-F238E27FC236}">
                            <a16:creationId xmlns:a16="http://schemas.microsoft.com/office/drawing/2014/main" id="{7A798918-4099-BE30-F862-B210E8C197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5061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77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7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89" name="Freeform: Shape 9188">
                        <a:extLst>
                          <a:ext uri="{FF2B5EF4-FFF2-40B4-BE49-F238E27FC236}">
                            <a16:creationId xmlns:a16="http://schemas.microsoft.com/office/drawing/2014/main" id="{3476AAC7-7B0E-096D-B41A-94EC6033E9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63390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8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90" name="Freeform: Shape 9189">
                        <a:extLst>
                          <a:ext uri="{FF2B5EF4-FFF2-40B4-BE49-F238E27FC236}">
                            <a16:creationId xmlns:a16="http://schemas.microsoft.com/office/drawing/2014/main" id="{4B41F70B-94B5-4FF5-DA5B-091C2B7C44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10313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91" name="Freeform: Shape 9190">
                        <a:extLst>
                          <a:ext uri="{FF2B5EF4-FFF2-40B4-BE49-F238E27FC236}">
                            <a16:creationId xmlns:a16="http://schemas.microsoft.com/office/drawing/2014/main" id="{E4247292-A977-7601-DD7A-11C017168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8985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92" name="Freeform: Shape 9191">
                        <a:extLst>
                          <a:ext uri="{FF2B5EF4-FFF2-40B4-BE49-F238E27FC236}">
                            <a16:creationId xmlns:a16="http://schemas.microsoft.com/office/drawing/2014/main" id="{C9C40E42-0771-36E3-6B71-D696545DA5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00669" y="207588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970" name="Graphic 7674">
                      <a:extLst>
                        <a:ext uri="{FF2B5EF4-FFF2-40B4-BE49-F238E27FC236}">
                          <a16:creationId xmlns:a16="http://schemas.microsoft.com/office/drawing/2014/main" id="{975C2C43-5C19-C8B4-1644-D50CF72A46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11575" y="2056923"/>
                      <a:ext cx="20669" cy="101879"/>
                      <a:chOff x="14511575" y="2056923"/>
                      <a:chExt cx="20669" cy="101879"/>
                    </a:xfrm>
                    <a:grpFill/>
                  </p:grpSpPr>
                  <p:sp>
                    <p:nvSpPr>
                      <p:cNvPr id="9120" name="Freeform: Shape 9119">
                        <a:extLst>
                          <a:ext uri="{FF2B5EF4-FFF2-40B4-BE49-F238E27FC236}">
                            <a16:creationId xmlns:a16="http://schemas.microsoft.com/office/drawing/2014/main" id="{0DA4A15E-00C1-4BDA-DFB6-5DA6B124F7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56923"/>
                        <a:ext cx="20669" cy="101879"/>
                      </a:xfrm>
                      <a:custGeom>
                        <a:avLst/>
                        <a:gdLst>
                          <a:gd name="connsiteX0" fmla="*/ 20669 w 20669"/>
                          <a:gd name="connsiteY0" fmla="*/ 101879 h 101879"/>
                          <a:gd name="connsiteX1" fmla="*/ 0 w 20669"/>
                          <a:gd name="connsiteY1" fmla="*/ 89945 h 101879"/>
                          <a:gd name="connsiteX2" fmla="*/ 0 w 20669"/>
                          <a:gd name="connsiteY2" fmla="*/ 0 h 101879"/>
                          <a:gd name="connsiteX3" fmla="*/ 20669 w 20669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79">
                            <a:moveTo>
                              <a:pt x="2066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1" name="Freeform: Shape 9120">
                        <a:extLst>
                          <a:ext uri="{FF2B5EF4-FFF2-40B4-BE49-F238E27FC236}">
                            <a16:creationId xmlns:a16="http://schemas.microsoft.com/office/drawing/2014/main" id="{26ED9AB2-985B-2B28-6B6B-E112E9B654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3378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2" name="Freeform: Shape 9121">
                        <a:extLst>
                          <a:ext uri="{FF2B5EF4-FFF2-40B4-BE49-F238E27FC236}">
                            <a16:creationId xmlns:a16="http://schemas.microsoft.com/office/drawing/2014/main" id="{ABB8F255-68B0-447C-C22A-B8E0098AB2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3378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3" name="Freeform: Shape 9122">
                        <a:extLst>
                          <a:ext uri="{FF2B5EF4-FFF2-40B4-BE49-F238E27FC236}">
                            <a16:creationId xmlns:a16="http://schemas.microsoft.com/office/drawing/2014/main" id="{A2FECAF9-7943-3421-EA39-312AF387A9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4568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4" name="Freeform: Shape 9123">
                        <a:extLst>
                          <a:ext uri="{FF2B5EF4-FFF2-40B4-BE49-F238E27FC236}">
                            <a16:creationId xmlns:a16="http://schemas.microsoft.com/office/drawing/2014/main" id="{49775BA4-A8FE-25E2-1228-1A93B0F3FA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2042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5" name="Freeform: Shape 9124">
                        <a:extLst>
                          <a:ext uri="{FF2B5EF4-FFF2-40B4-BE49-F238E27FC236}">
                            <a16:creationId xmlns:a16="http://schemas.microsoft.com/office/drawing/2014/main" id="{2B0CE200-C722-EF45-00EE-3C7AA8AC7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0694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6" name="Freeform: Shape 9125">
                        <a:extLst>
                          <a:ext uri="{FF2B5EF4-FFF2-40B4-BE49-F238E27FC236}">
                            <a16:creationId xmlns:a16="http://schemas.microsoft.com/office/drawing/2014/main" id="{60B34F89-C06C-3000-E08F-9A2AC31CB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9366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7" name="Freeform: Shape 9126">
                        <a:extLst>
                          <a:ext uri="{FF2B5EF4-FFF2-40B4-BE49-F238E27FC236}">
                            <a16:creationId xmlns:a16="http://schemas.microsoft.com/office/drawing/2014/main" id="{DDCFDA10-7714-63CE-B233-AFF72A9A14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7898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8" name="Freeform: Shape 9127">
                        <a:extLst>
                          <a:ext uri="{FF2B5EF4-FFF2-40B4-BE49-F238E27FC236}">
                            <a16:creationId xmlns:a16="http://schemas.microsoft.com/office/drawing/2014/main" id="{2AFA3A4A-2F32-E6E8-50A5-C211BD67B8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6719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706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29" name="Freeform: Shape 9128">
                        <a:extLst>
                          <a:ext uri="{FF2B5EF4-FFF2-40B4-BE49-F238E27FC236}">
                            <a16:creationId xmlns:a16="http://schemas.microsoft.com/office/drawing/2014/main" id="{D68E96BA-70F4-1B96-9783-F0984DFBD9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8016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0" name="Freeform: Shape 9129">
                        <a:extLst>
                          <a:ext uri="{FF2B5EF4-FFF2-40B4-BE49-F238E27FC236}">
                            <a16:creationId xmlns:a16="http://schemas.microsoft.com/office/drawing/2014/main" id="{39878DB2-A224-FC24-16F5-3BDEACEC69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2160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1" name="Freeform: Shape 9130">
                        <a:extLst>
                          <a:ext uri="{FF2B5EF4-FFF2-40B4-BE49-F238E27FC236}">
                            <a16:creationId xmlns:a16="http://schemas.microsoft.com/office/drawing/2014/main" id="{B9992A18-2192-8399-4A4F-8B8E951BE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08129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2" name="Freeform: Shape 9131">
                        <a:extLst>
                          <a:ext uri="{FF2B5EF4-FFF2-40B4-BE49-F238E27FC236}">
                            <a16:creationId xmlns:a16="http://schemas.microsoft.com/office/drawing/2014/main" id="{97598A50-2B9A-501C-7730-C8889EED17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9484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3" name="Freeform: Shape 9132">
                        <a:extLst>
                          <a:ext uri="{FF2B5EF4-FFF2-40B4-BE49-F238E27FC236}">
                            <a16:creationId xmlns:a16="http://schemas.microsoft.com/office/drawing/2014/main" id="{53A48E36-6F74-6A93-4705-11D3E96842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087822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4" name="Freeform: Shape 9133">
                        <a:extLst>
                          <a:ext uri="{FF2B5EF4-FFF2-40B4-BE49-F238E27FC236}">
                            <a16:creationId xmlns:a16="http://schemas.microsoft.com/office/drawing/2014/main" id="{C881793B-E35C-8B59-E5F7-7367A1270C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075325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5" name="Freeform: Shape 9134">
                        <a:extLst>
                          <a:ext uri="{FF2B5EF4-FFF2-40B4-BE49-F238E27FC236}">
                            <a16:creationId xmlns:a16="http://schemas.microsoft.com/office/drawing/2014/main" id="{CAF676F5-BC3D-88C7-7DA8-9A57126D97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062562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6" name="Freeform: Shape 9135">
                        <a:extLst>
                          <a:ext uri="{FF2B5EF4-FFF2-40B4-BE49-F238E27FC236}">
                            <a16:creationId xmlns:a16="http://schemas.microsoft.com/office/drawing/2014/main" id="{347698E1-2373-080E-14FA-DDCB8F0C88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01785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82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82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7" name="Freeform: Shape 9136">
                        <a:extLst>
                          <a:ext uri="{FF2B5EF4-FFF2-40B4-BE49-F238E27FC236}">
                            <a16:creationId xmlns:a16="http://schemas.microsoft.com/office/drawing/2014/main" id="{5A8C9FC0-4807-B7D6-53D8-DCDE588DA2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15073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8" name="Freeform: Shape 9137">
                        <a:extLst>
                          <a:ext uri="{FF2B5EF4-FFF2-40B4-BE49-F238E27FC236}">
                            <a16:creationId xmlns:a16="http://schemas.microsoft.com/office/drawing/2014/main" id="{D822B2DB-0BF4-744D-7324-9AB7C4CDFC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29265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39" name="Freeform: Shape 9138">
                        <a:extLst>
                          <a:ext uri="{FF2B5EF4-FFF2-40B4-BE49-F238E27FC236}">
                            <a16:creationId xmlns:a16="http://schemas.microsoft.com/office/drawing/2014/main" id="{61E16567-C06A-D8ED-8F85-8CD08F7370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1338" y="2141914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0" name="Freeform: Shape 9139">
                        <a:extLst>
                          <a:ext uri="{FF2B5EF4-FFF2-40B4-BE49-F238E27FC236}">
                            <a16:creationId xmlns:a16="http://schemas.microsoft.com/office/drawing/2014/main" id="{DE40BBF8-8031-DC9F-FAEB-D8240CEE68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6837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1" name="Freeform: Shape 9140">
                        <a:extLst>
                          <a:ext uri="{FF2B5EF4-FFF2-40B4-BE49-F238E27FC236}">
                            <a16:creationId xmlns:a16="http://schemas.microsoft.com/office/drawing/2014/main" id="{3903F3D1-271B-F12D-173E-B82D27FB83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3496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2" name="Freeform: Shape 9141">
                        <a:extLst>
                          <a:ext uri="{FF2B5EF4-FFF2-40B4-BE49-F238E27FC236}">
                            <a16:creationId xmlns:a16="http://schemas.microsoft.com/office/drawing/2014/main" id="{6134629B-72CC-E531-20FD-6F8FE7D299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29932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3" name="Freeform: Shape 9142">
                        <a:extLst>
                          <a:ext uri="{FF2B5EF4-FFF2-40B4-BE49-F238E27FC236}">
                            <a16:creationId xmlns:a16="http://schemas.microsoft.com/office/drawing/2014/main" id="{B2E9A0E9-2922-637A-774C-F603404EAF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42572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4" name="Freeform: Shape 9143">
                        <a:extLst>
                          <a:ext uri="{FF2B5EF4-FFF2-40B4-BE49-F238E27FC236}">
                            <a16:creationId xmlns:a16="http://schemas.microsoft.com/office/drawing/2014/main" id="{B8AC314E-85CA-459B-5F4E-ABAFBE181D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63219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5" name="Freeform: Shape 9144">
                        <a:extLst>
                          <a:ext uri="{FF2B5EF4-FFF2-40B4-BE49-F238E27FC236}">
                            <a16:creationId xmlns:a16="http://schemas.microsoft.com/office/drawing/2014/main" id="{C9DE1F9C-94C1-1D5A-CCA3-FC5DEC9E24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75982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6" name="Freeform: Shape 9145">
                        <a:extLst>
                          <a:ext uri="{FF2B5EF4-FFF2-40B4-BE49-F238E27FC236}">
                            <a16:creationId xmlns:a16="http://schemas.microsoft.com/office/drawing/2014/main" id="{B61A9CDA-6C8C-B33F-B4F1-1F4437B345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15740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7" name="Freeform: Shape 9146">
                        <a:extLst>
                          <a:ext uri="{FF2B5EF4-FFF2-40B4-BE49-F238E27FC236}">
                            <a16:creationId xmlns:a16="http://schemas.microsoft.com/office/drawing/2014/main" id="{09528E05-64E2-AB76-09B0-E6460C311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0245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8" name="Freeform: Shape 9147">
                        <a:extLst>
                          <a:ext uri="{FF2B5EF4-FFF2-40B4-BE49-F238E27FC236}">
                            <a16:creationId xmlns:a16="http://schemas.microsoft.com/office/drawing/2014/main" id="{F654125B-6299-3A62-7AA7-DA7882B17D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88479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49" name="Freeform: Shape 9148">
                        <a:extLst>
                          <a:ext uri="{FF2B5EF4-FFF2-40B4-BE49-F238E27FC236}">
                            <a16:creationId xmlns:a16="http://schemas.microsoft.com/office/drawing/2014/main" id="{F570E33D-6257-AA3B-E438-4ED2CD62FA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23626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0" name="Freeform: Shape 9149">
                        <a:extLst>
                          <a:ext uri="{FF2B5EF4-FFF2-40B4-BE49-F238E27FC236}">
                            <a16:creationId xmlns:a16="http://schemas.microsoft.com/office/drawing/2014/main" id="{5CB97877-2C85-A500-0943-B881F52961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36275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1" name="Freeform: Shape 9150">
                        <a:extLst>
                          <a:ext uri="{FF2B5EF4-FFF2-40B4-BE49-F238E27FC236}">
                            <a16:creationId xmlns:a16="http://schemas.microsoft.com/office/drawing/2014/main" id="{1F432C7A-A941-3923-0BBD-AE6F73533E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56923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2" name="Freeform: Shape 9151">
                        <a:extLst>
                          <a:ext uri="{FF2B5EF4-FFF2-40B4-BE49-F238E27FC236}">
                            <a16:creationId xmlns:a16="http://schemas.microsoft.com/office/drawing/2014/main" id="{E419D2A2-6D06-4411-B040-C3A82D941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69686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3" name="Freeform: Shape 9152">
                        <a:extLst>
                          <a:ext uri="{FF2B5EF4-FFF2-40B4-BE49-F238E27FC236}">
                            <a16:creationId xmlns:a16="http://schemas.microsoft.com/office/drawing/2014/main" id="{843B4CE8-9F93-8833-B726-AC848D54DA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10943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4" name="Freeform: Shape 9153">
                        <a:extLst>
                          <a:ext uri="{FF2B5EF4-FFF2-40B4-BE49-F238E27FC236}">
                            <a16:creationId xmlns:a16="http://schemas.microsoft.com/office/drawing/2014/main" id="{E7E041EC-3A9E-C1A1-BF6F-BAF7B7072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9615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55" name="Freeform: Shape 9154">
                        <a:extLst>
                          <a:ext uri="{FF2B5EF4-FFF2-40B4-BE49-F238E27FC236}">
                            <a16:creationId xmlns:a16="http://schemas.microsoft.com/office/drawing/2014/main" id="{96C34291-F947-22BE-D861-934993ACC5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11575" y="208218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971" name="Graphic 7674">
                      <a:extLst>
                        <a:ext uri="{FF2B5EF4-FFF2-40B4-BE49-F238E27FC236}">
                          <a16:creationId xmlns:a16="http://schemas.microsoft.com/office/drawing/2014/main" id="{A8F9443C-9E7F-CFB6-F8C7-96DD501730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22481" y="2063219"/>
                      <a:ext cx="20669" cy="101888"/>
                      <a:chOff x="14522481" y="2063219"/>
                      <a:chExt cx="20669" cy="101888"/>
                    </a:xfrm>
                    <a:grpFill/>
                  </p:grpSpPr>
                  <p:sp>
                    <p:nvSpPr>
                      <p:cNvPr id="9084" name="Freeform: Shape 9083">
                        <a:extLst>
                          <a:ext uri="{FF2B5EF4-FFF2-40B4-BE49-F238E27FC236}">
                            <a16:creationId xmlns:a16="http://schemas.microsoft.com/office/drawing/2014/main" id="{6513BBD3-7792-B581-CCDB-C5171FF5B3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63219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5" name="Freeform: Shape 9084">
                        <a:extLst>
                          <a:ext uri="{FF2B5EF4-FFF2-40B4-BE49-F238E27FC236}">
                            <a16:creationId xmlns:a16="http://schemas.microsoft.com/office/drawing/2014/main" id="{787D08A8-D799-1C83-91DC-3AD28DC5F6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400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6" name="Freeform: Shape 9085">
                        <a:extLst>
                          <a:ext uri="{FF2B5EF4-FFF2-40B4-BE49-F238E27FC236}">
                            <a16:creationId xmlns:a16="http://schemas.microsoft.com/office/drawing/2014/main" id="{3631A18C-9E48-1E04-04D5-1F6AB97062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400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7" name="Freeform: Shape 9086">
                        <a:extLst>
                          <a:ext uri="{FF2B5EF4-FFF2-40B4-BE49-F238E27FC236}">
                            <a16:creationId xmlns:a16="http://schemas.microsoft.com/office/drawing/2014/main" id="{892C1580-B372-9998-FCE8-D2B3439EB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5199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8" name="Freeform: Shape 9087">
                        <a:extLst>
                          <a:ext uri="{FF2B5EF4-FFF2-40B4-BE49-F238E27FC236}">
                            <a16:creationId xmlns:a16="http://schemas.microsoft.com/office/drawing/2014/main" id="{5CB1854F-49C7-FCA9-60E7-DF97F6B4D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2673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9" name="Freeform: Shape 9088">
                        <a:extLst>
                          <a:ext uri="{FF2B5EF4-FFF2-40B4-BE49-F238E27FC236}">
                            <a16:creationId xmlns:a16="http://schemas.microsoft.com/office/drawing/2014/main" id="{2036FA6A-C638-E6B5-D297-51C9DC98F2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1324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0" name="Freeform: Shape 9089">
                        <a:extLst>
                          <a:ext uri="{FF2B5EF4-FFF2-40B4-BE49-F238E27FC236}">
                            <a16:creationId xmlns:a16="http://schemas.microsoft.com/office/drawing/2014/main" id="{48A5D820-DC16-5FF0-A176-AE2F0AD5EB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9995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1" name="Freeform: Shape 9090">
                        <a:extLst>
                          <a:ext uri="{FF2B5EF4-FFF2-40B4-BE49-F238E27FC236}">
                            <a16:creationId xmlns:a16="http://schemas.microsoft.com/office/drawing/2014/main" id="{26169690-C7D3-6A58-7186-45C417504B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8527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2" name="Freeform: Shape 9091">
                        <a:extLst>
                          <a:ext uri="{FF2B5EF4-FFF2-40B4-BE49-F238E27FC236}">
                            <a16:creationId xmlns:a16="http://schemas.microsoft.com/office/drawing/2014/main" id="{5272AD68-E93A-A825-D192-1320B3CC9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7349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3" name="Freeform: Shape 9092">
                        <a:extLst>
                          <a:ext uri="{FF2B5EF4-FFF2-40B4-BE49-F238E27FC236}">
                            <a16:creationId xmlns:a16="http://schemas.microsoft.com/office/drawing/2014/main" id="{46F5BC8F-8874-CCB6-012E-AD121D13B7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8646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4" name="Freeform: Shape 9093">
                        <a:extLst>
                          <a:ext uri="{FF2B5EF4-FFF2-40B4-BE49-F238E27FC236}">
                            <a16:creationId xmlns:a16="http://schemas.microsoft.com/office/drawing/2014/main" id="{1268C92E-7E80-4186-D4C9-7FF3BA71B9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2791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5" name="Freeform: Shape 9094">
                        <a:extLst>
                          <a:ext uri="{FF2B5EF4-FFF2-40B4-BE49-F238E27FC236}">
                            <a16:creationId xmlns:a16="http://schemas.microsoft.com/office/drawing/2014/main" id="{326EDB12-F3A3-49BF-A499-8E7294270F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1442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6" name="Freeform: Shape 9095">
                        <a:extLst>
                          <a:ext uri="{FF2B5EF4-FFF2-40B4-BE49-F238E27FC236}">
                            <a16:creationId xmlns:a16="http://schemas.microsoft.com/office/drawing/2014/main" id="{98C609C6-D4E6-640A-CCFD-70F2115F1A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0113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7" name="Freeform: Shape 9096">
                        <a:extLst>
                          <a:ext uri="{FF2B5EF4-FFF2-40B4-BE49-F238E27FC236}">
                            <a16:creationId xmlns:a16="http://schemas.microsoft.com/office/drawing/2014/main" id="{50B740B7-3BEB-E556-E7C0-ADCC25836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094118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8" name="Freeform: Shape 9097">
                        <a:extLst>
                          <a:ext uri="{FF2B5EF4-FFF2-40B4-BE49-F238E27FC236}">
                            <a16:creationId xmlns:a16="http://schemas.microsoft.com/office/drawing/2014/main" id="{F456C85B-717D-67DF-26AD-B739F861CC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081621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99" name="Freeform: Shape 9098">
                        <a:extLst>
                          <a:ext uri="{FF2B5EF4-FFF2-40B4-BE49-F238E27FC236}">
                            <a16:creationId xmlns:a16="http://schemas.microsoft.com/office/drawing/2014/main" id="{AFDDF037-22B3-FE3E-72F2-C665C543B9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068858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0" name="Freeform: Shape 9099">
                        <a:extLst>
                          <a:ext uri="{FF2B5EF4-FFF2-40B4-BE49-F238E27FC236}">
                            <a16:creationId xmlns:a16="http://schemas.microsoft.com/office/drawing/2014/main" id="{7DFE748C-CFC7-EE3C-966B-4362FB79EE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08091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1" name="Freeform: Shape 9100">
                        <a:extLst>
                          <a:ext uri="{FF2B5EF4-FFF2-40B4-BE49-F238E27FC236}">
                            <a16:creationId xmlns:a16="http://schemas.microsoft.com/office/drawing/2014/main" id="{B9187760-0FBD-C03A-B626-EB32490EE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21369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2" name="Freeform: Shape 9101">
                        <a:extLst>
                          <a:ext uri="{FF2B5EF4-FFF2-40B4-BE49-F238E27FC236}">
                            <a16:creationId xmlns:a16="http://schemas.microsoft.com/office/drawing/2014/main" id="{3B143F75-B1E6-D571-7CC4-B419CE8C4E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35561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3" name="Freeform: Shape 9102">
                        <a:extLst>
                          <a:ext uri="{FF2B5EF4-FFF2-40B4-BE49-F238E27FC236}">
                            <a16:creationId xmlns:a16="http://schemas.microsoft.com/office/drawing/2014/main" id="{AB513762-EF05-C6E3-1B3B-A55914AF21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2244" y="2148210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4" name="Freeform: Shape 9103">
                        <a:extLst>
                          <a:ext uri="{FF2B5EF4-FFF2-40B4-BE49-F238E27FC236}">
                            <a16:creationId xmlns:a16="http://schemas.microsoft.com/office/drawing/2014/main" id="{1B958C3B-A95D-CFE9-D3BF-CD15503E20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74677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5" name="Freeform: Shape 9104">
                        <a:extLst>
                          <a:ext uri="{FF2B5EF4-FFF2-40B4-BE49-F238E27FC236}">
                            <a16:creationId xmlns:a16="http://schemas.microsoft.com/office/drawing/2014/main" id="{B6B45183-9482-EB04-0F95-391618920D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4125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6" name="Freeform: Shape 9105">
                        <a:extLst>
                          <a:ext uri="{FF2B5EF4-FFF2-40B4-BE49-F238E27FC236}">
                            <a16:creationId xmlns:a16="http://schemas.microsoft.com/office/drawing/2014/main" id="{9CFC19EC-0F8A-37EF-FB48-4D3319D97A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36228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7" name="Freeform: Shape 9106">
                        <a:extLst>
                          <a:ext uri="{FF2B5EF4-FFF2-40B4-BE49-F238E27FC236}">
                            <a16:creationId xmlns:a16="http://schemas.microsoft.com/office/drawing/2014/main" id="{9993EB8E-FEF8-982C-7370-569DE99A21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4886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8" name="Freeform: Shape 9107">
                        <a:extLst>
                          <a:ext uri="{FF2B5EF4-FFF2-40B4-BE49-F238E27FC236}">
                            <a16:creationId xmlns:a16="http://schemas.microsoft.com/office/drawing/2014/main" id="{F5AC6EE4-AD8D-2378-2080-3BD1C373B9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6951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09" name="Freeform: Shape 9108">
                        <a:extLst>
                          <a:ext uri="{FF2B5EF4-FFF2-40B4-BE49-F238E27FC236}">
                            <a16:creationId xmlns:a16="http://schemas.microsoft.com/office/drawing/2014/main" id="{A35F9144-14D9-FC8D-2FA9-11C93A5B1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8228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0" name="Freeform: Shape 9109">
                        <a:extLst>
                          <a:ext uri="{FF2B5EF4-FFF2-40B4-BE49-F238E27FC236}">
                            <a16:creationId xmlns:a16="http://schemas.microsoft.com/office/drawing/2014/main" id="{7ADEFD49-246A-9E43-69EF-D045B7AA3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2203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1" name="Freeform: Shape 9110">
                        <a:extLst>
                          <a:ext uri="{FF2B5EF4-FFF2-40B4-BE49-F238E27FC236}">
                            <a16:creationId xmlns:a16="http://schemas.microsoft.com/office/drawing/2014/main" id="{24831C0B-69DE-93D7-9EDB-BA031CE325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08748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2" name="Freeform: Shape 9111">
                        <a:extLst>
                          <a:ext uri="{FF2B5EF4-FFF2-40B4-BE49-F238E27FC236}">
                            <a16:creationId xmlns:a16="http://schemas.microsoft.com/office/drawing/2014/main" id="{F3F040CB-DE65-83DE-172A-A82E78DA98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9477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3" name="Freeform: Shape 9112">
                        <a:extLst>
                          <a:ext uri="{FF2B5EF4-FFF2-40B4-BE49-F238E27FC236}">
                            <a16:creationId xmlns:a16="http://schemas.microsoft.com/office/drawing/2014/main" id="{9C4C7A12-288E-6402-3523-74EAF56F6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29932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4" name="Freeform: Shape 9113">
                        <a:extLst>
                          <a:ext uri="{FF2B5EF4-FFF2-40B4-BE49-F238E27FC236}">
                            <a16:creationId xmlns:a16="http://schemas.microsoft.com/office/drawing/2014/main" id="{5F0CFE98-5C9C-2ED3-EDE9-BD433BA12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42572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5" name="Freeform: Shape 9114">
                        <a:extLst>
                          <a:ext uri="{FF2B5EF4-FFF2-40B4-BE49-F238E27FC236}">
                            <a16:creationId xmlns:a16="http://schemas.microsoft.com/office/drawing/2014/main" id="{D700B318-FD31-DCCD-C3B1-0EFEE02FC8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63219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6" name="Freeform: Shape 9115">
                        <a:extLst>
                          <a:ext uri="{FF2B5EF4-FFF2-40B4-BE49-F238E27FC236}">
                            <a16:creationId xmlns:a16="http://schemas.microsoft.com/office/drawing/2014/main" id="{5D8254BA-068C-5141-E821-01F1620973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75982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7" name="Freeform: Shape 9116">
                        <a:extLst>
                          <a:ext uri="{FF2B5EF4-FFF2-40B4-BE49-F238E27FC236}">
                            <a16:creationId xmlns:a16="http://schemas.microsoft.com/office/drawing/2014/main" id="{127557C9-87C7-E8A4-FA80-B4E313765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15740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8" name="Freeform: Shape 9117">
                        <a:extLst>
                          <a:ext uri="{FF2B5EF4-FFF2-40B4-BE49-F238E27FC236}">
                            <a16:creationId xmlns:a16="http://schemas.microsoft.com/office/drawing/2014/main" id="{B3227C51-FB7C-3354-72E9-C12C7EE4A1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10245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119" name="Freeform: Shape 9118">
                        <a:extLst>
                          <a:ext uri="{FF2B5EF4-FFF2-40B4-BE49-F238E27FC236}">
                            <a16:creationId xmlns:a16="http://schemas.microsoft.com/office/drawing/2014/main" id="{4BBCBCA5-5503-F374-C07D-D4BE90B51C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22481" y="2088479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972" name="Graphic 7674">
                      <a:extLst>
                        <a:ext uri="{FF2B5EF4-FFF2-40B4-BE49-F238E27FC236}">
                          <a16:creationId xmlns:a16="http://schemas.microsoft.com/office/drawing/2014/main" id="{60BF9F8F-572E-DC96-750D-A1D59BB30F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33387" y="2069515"/>
                      <a:ext cx="20678" cy="101888"/>
                      <a:chOff x="14533387" y="2069515"/>
                      <a:chExt cx="20678" cy="101888"/>
                    </a:xfrm>
                    <a:grpFill/>
                  </p:grpSpPr>
                  <p:sp>
                    <p:nvSpPr>
                      <p:cNvPr id="9048" name="Freeform: Shape 9047">
                        <a:extLst>
                          <a:ext uri="{FF2B5EF4-FFF2-40B4-BE49-F238E27FC236}">
                            <a16:creationId xmlns:a16="http://schemas.microsoft.com/office/drawing/2014/main" id="{86D448BC-476D-3523-13FD-8288FB1772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69515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9" name="Freeform: Shape 9048">
                        <a:extLst>
                          <a:ext uri="{FF2B5EF4-FFF2-40B4-BE49-F238E27FC236}">
                            <a16:creationId xmlns:a16="http://schemas.microsoft.com/office/drawing/2014/main" id="{DAB6D7B4-E895-8895-335B-9D2746F51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4637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0" name="Freeform: Shape 9049">
                        <a:extLst>
                          <a:ext uri="{FF2B5EF4-FFF2-40B4-BE49-F238E27FC236}">
                            <a16:creationId xmlns:a16="http://schemas.microsoft.com/office/drawing/2014/main" id="{7F79F016-E9F2-49FB-0B29-B2C43F00C7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4637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1" name="Freeform: Shape 9050">
                        <a:extLst>
                          <a:ext uri="{FF2B5EF4-FFF2-40B4-BE49-F238E27FC236}">
                            <a16:creationId xmlns:a16="http://schemas.microsoft.com/office/drawing/2014/main" id="{D46D72EC-EC67-3047-BB93-DD4D561308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58288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2" name="Freeform: Shape 9051">
                        <a:extLst>
                          <a:ext uri="{FF2B5EF4-FFF2-40B4-BE49-F238E27FC236}">
                            <a16:creationId xmlns:a16="http://schemas.microsoft.com/office/drawing/2014/main" id="{3D7A1692-C925-65FE-A455-2A109DE9AE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3302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3" name="Freeform: Shape 9052">
                        <a:extLst>
                          <a:ext uri="{FF2B5EF4-FFF2-40B4-BE49-F238E27FC236}">
                            <a16:creationId xmlns:a16="http://schemas.microsoft.com/office/drawing/2014/main" id="{14C32796-7E15-A2C9-411C-FD0AE4ED89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1954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4" name="Freeform: Shape 9053">
                        <a:extLst>
                          <a:ext uri="{FF2B5EF4-FFF2-40B4-BE49-F238E27FC236}">
                            <a16:creationId xmlns:a16="http://schemas.microsoft.com/office/drawing/2014/main" id="{83722274-F229-60ED-C6E8-A69D46582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06253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5" name="Freeform: Shape 9054">
                        <a:extLst>
                          <a:ext uri="{FF2B5EF4-FFF2-40B4-BE49-F238E27FC236}">
                            <a16:creationId xmlns:a16="http://schemas.microsoft.com/office/drawing/2014/main" id="{215E24C4-5376-56F5-20C6-4559316E68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9157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6" name="Freeform: Shape 9055">
                        <a:extLst>
                          <a:ext uri="{FF2B5EF4-FFF2-40B4-BE49-F238E27FC236}">
                            <a16:creationId xmlns:a16="http://schemas.microsoft.com/office/drawing/2014/main" id="{630923AA-215D-999F-93D6-E957FEF17F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7979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6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7" name="Freeform: Shape 9056">
                        <a:extLst>
                          <a:ext uri="{FF2B5EF4-FFF2-40B4-BE49-F238E27FC236}">
                            <a16:creationId xmlns:a16="http://schemas.microsoft.com/office/drawing/2014/main" id="{54F6638A-7B99-9951-C803-AAB3324A79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92756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8" name="Freeform: Shape 9057">
                        <a:extLst>
                          <a:ext uri="{FF2B5EF4-FFF2-40B4-BE49-F238E27FC236}">
                            <a16:creationId xmlns:a16="http://schemas.microsoft.com/office/drawing/2014/main" id="{C119DBBE-3F52-6F38-7F68-98EB237D8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34209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59" name="Freeform: Shape 9058">
                        <a:extLst>
                          <a:ext uri="{FF2B5EF4-FFF2-40B4-BE49-F238E27FC236}">
                            <a16:creationId xmlns:a16="http://schemas.microsoft.com/office/drawing/2014/main" id="{11419100-4BC1-379E-80F0-88E101A52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20721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0" name="Freeform: Shape 9059">
                        <a:extLst>
                          <a:ext uri="{FF2B5EF4-FFF2-40B4-BE49-F238E27FC236}">
                            <a16:creationId xmlns:a16="http://schemas.microsoft.com/office/drawing/2014/main" id="{98482E5E-4EA5-EF91-E0E4-211E97B7D9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07434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1" name="Freeform: Shape 9060">
                        <a:extLst>
                          <a:ext uri="{FF2B5EF4-FFF2-40B4-BE49-F238E27FC236}">
                            <a16:creationId xmlns:a16="http://schemas.microsoft.com/office/drawing/2014/main" id="{7F8D2168-CBA9-2D11-1852-C9B7953DE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00414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2" name="Freeform: Shape 9061">
                        <a:extLst>
                          <a:ext uri="{FF2B5EF4-FFF2-40B4-BE49-F238E27FC236}">
                            <a16:creationId xmlns:a16="http://schemas.microsoft.com/office/drawing/2014/main" id="{E9748B45-E17B-077C-D3F4-CFA9B70C85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087917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3" name="Freeform: Shape 9062">
                        <a:extLst>
                          <a:ext uri="{FF2B5EF4-FFF2-40B4-BE49-F238E27FC236}">
                            <a16:creationId xmlns:a16="http://schemas.microsoft.com/office/drawing/2014/main" id="{3EB15296-27E4-9811-B42D-0DF1230380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075154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4" name="Freeform: Shape 9063">
                        <a:extLst>
                          <a:ext uri="{FF2B5EF4-FFF2-40B4-BE49-F238E27FC236}">
                            <a16:creationId xmlns:a16="http://schemas.microsoft.com/office/drawing/2014/main" id="{A903DD0A-4C32-119F-D11A-9540A3858D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14387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5" name="Freeform: Shape 9064">
                        <a:extLst>
                          <a:ext uri="{FF2B5EF4-FFF2-40B4-BE49-F238E27FC236}">
                            <a16:creationId xmlns:a16="http://schemas.microsoft.com/office/drawing/2014/main" id="{20561821-9A14-14B4-8A06-2CA6169641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27674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6" name="Freeform: Shape 9065">
                        <a:extLst>
                          <a:ext uri="{FF2B5EF4-FFF2-40B4-BE49-F238E27FC236}">
                            <a16:creationId xmlns:a16="http://schemas.microsoft.com/office/drawing/2014/main" id="{1BE5F93B-6C12-0450-50CD-28F69138EC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41867"/>
                        <a:ext cx="1143" cy="1198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82"/>
                          <a:gd name="connsiteX1" fmla="*/ 0 w 1143"/>
                          <a:gd name="connsiteY1" fmla="*/ 0 h 11982"/>
                          <a:gd name="connsiteX2" fmla="*/ 1143 w 1143"/>
                          <a:gd name="connsiteY2" fmla="*/ 657 h 11982"/>
                          <a:gd name="connsiteX3" fmla="*/ 1143 w 1143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7" name="Freeform: Shape 9066">
                        <a:extLst>
                          <a:ext uri="{FF2B5EF4-FFF2-40B4-BE49-F238E27FC236}">
                            <a16:creationId xmlns:a16="http://schemas.microsoft.com/office/drawing/2014/main" id="{61BE450A-3776-6DC2-EBE6-1BF7FDDA0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3150" y="2154506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8" name="Freeform: Shape 9067">
                        <a:extLst>
                          <a:ext uri="{FF2B5EF4-FFF2-40B4-BE49-F238E27FC236}">
                            <a16:creationId xmlns:a16="http://schemas.microsoft.com/office/drawing/2014/main" id="{95FB30BE-E586-DE25-6BE5-728A392AD5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8097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69" name="Freeform: Shape 9068">
                        <a:extLst>
                          <a:ext uri="{FF2B5EF4-FFF2-40B4-BE49-F238E27FC236}">
                            <a16:creationId xmlns:a16="http://schemas.microsoft.com/office/drawing/2014/main" id="{991A7C16-05FB-AA98-0949-E7DB899BDF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4755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0" name="Freeform: Shape 9069">
                        <a:extLst>
                          <a:ext uri="{FF2B5EF4-FFF2-40B4-BE49-F238E27FC236}">
                            <a16:creationId xmlns:a16="http://schemas.microsoft.com/office/drawing/2014/main" id="{2B9F1642-BCC1-BD56-BD55-FB9DF958D5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42524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44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1" name="Freeform: Shape 9070">
                        <a:extLst>
                          <a:ext uri="{FF2B5EF4-FFF2-40B4-BE49-F238E27FC236}">
                            <a16:creationId xmlns:a16="http://schemas.microsoft.com/office/drawing/2014/main" id="{80DEDFAE-E68E-76A5-BCEB-69E1F58C95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55164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2" name="Freeform: Shape 9071">
                        <a:extLst>
                          <a:ext uri="{FF2B5EF4-FFF2-40B4-BE49-F238E27FC236}">
                            <a16:creationId xmlns:a16="http://schemas.microsoft.com/office/drawing/2014/main" id="{8E53103B-0241-E88D-4E61-6960CD1522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075811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3" name="Freeform: Shape 9072">
                        <a:extLst>
                          <a:ext uri="{FF2B5EF4-FFF2-40B4-BE49-F238E27FC236}">
                            <a16:creationId xmlns:a16="http://schemas.microsoft.com/office/drawing/2014/main" id="{B580FD85-2887-8493-A711-633ADE34B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088584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4" name="Freeform: Shape 9073">
                        <a:extLst>
                          <a:ext uri="{FF2B5EF4-FFF2-40B4-BE49-F238E27FC236}">
                            <a16:creationId xmlns:a16="http://schemas.microsoft.com/office/drawing/2014/main" id="{1E760029-083B-0A81-9317-C3A9B408F0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28332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5" name="Freeform: Shape 9074">
                        <a:extLst>
                          <a:ext uri="{FF2B5EF4-FFF2-40B4-BE49-F238E27FC236}">
                            <a16:creationId xmlns:a16="http://schemas.microsoft.com/office/drawing/2014/main" id="{916487AB-DB2D-9638-F30B-A016CF55D6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15044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6" name="Freeform: Shape 9075">
                        <a:extLst>
                          <a:ext uri="{FF2B5EF4-FFF2-40B4-BE49-F238E27FC236}">
                            <a16:creationId xmlns:a16="http://schemas.microsoft.com/office/drawing/2014/main" id="{B3C5D011-49AF-73BD-704E-BA2E3E73F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44293" y="2101071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7" name="Freeform: Shape 9076">
                        <a:extLst>
                          <a:ext uri="{FF2B5EF4-FFF2-40B4-BE49-F238E27FC236}">
                            <a16:creationId xmlns:a16="http://schemas.microsoft.com/office/drawing/2014/main" id="{64F49E2C-1E7F-699C-8E0C-C879C46C4F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36228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8" name="Freeform: Shape 9077">
                        <a:extLst>
                          <a:ext uri="{FF2B5EF4-FFF2-40B4-BE49-F238E27FC236}">
                            <a16:creationId xmlns:a16="http://schemas.microsoft.com/office/drawing/2014/main" id="{D40F5637-DF23-E444-4E63-DD6343D10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4886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79" name="Freeform: Shape 9078">
                        <a:extLst>
                          <a:ext uri="{FF2B5EF4-FFF2-40B4-BE49-F238E27FC236}">
                            <a16:creationId xmlns:a16="http://schemas.microsoft.com/office/drawing/2014/main" id="{925983C8-15DB-E767-E479-0064400A3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6951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0" name="Freeform: Shape 9079">
                        <a:extLst>
                          <a:ext uri="{FF2B5EF4-FFF2-40B4-BE49-F238E27FC236}">
                            <a16:creationId xmlns:a16="http://schemas.microsoft.com/office/drawing/2014/main" id="{67B0434D-1741-7A48-65A9-6CE2BBB6A0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8228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1" name="Freeform: Shape 9080">
                        <a:extLst>
                          <a:ext uri="{FF2B5EF4-FFF2-40B4-BE49-F238E27FC236}">
                            <a16:creationId xmlns:a16="http://schemas.microsoft.com/office/drawing/2014/main" id="{7957DF56-B8EC-894C-E628-4469D7595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2203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2" name="Freeform: Shape 9081">
                        <a:extLst>
                          <a:ext uri="{FF2B5EF4-FFF2-40B4-BE49-F238E27FC236}">
                            <a16:creationId xmlns:a16="http://schemas.microsoft.com/office/drawing/2014/main" id="{5F4BBEDD-4B3D-C57C-BF4F-97F2989C7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108748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83" name="Freeform: Shape 9082">
                        <a:extLst>
                          <a:ext uri="{FF2B5EF4-FFF2-40B4-BE49-F238E27FC236}">
                            <a16:creationId xmlns:a16="http://schemas.microsoft.com/office/drawing/2014/main" id="{5FA0178A-3172-4E8D-5718-D75BB70234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33387" y="209477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973" name="Graphic 7674">
                      <a:extLst>
                        <a:ext uri="{FF2B5EF4-FFF2-40B4-BE49-F238E27FC236}">
                          <a16:creationId xmlns:a16="http://schemas.microsoft.com/office/drawing/2014/main" id="{3AEDA302-11BE-E554-0440-AB25149D9C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55209" y="2082107"/>
                      <a:ext cx="20669" cy="101888"/>
                      <a:chOff x="14555209" y="2082107"/>
                      <a:chExt cx="20669" cy="101888"/>
                    </a:xfrm>
                    <a:grpFill/>
                  </p:grpSpPr>
                  <p:sp>
                    <p:nvSpPr>
                      <p:cNvPr id="9012" name="Freeform: Shape 9011">
                        <a:extLst>
                          <a:ext uri="{FF2B5EF4-FFF2-40B4-BE49-F238E27FC236}">
                            <a16:creationId xmlns:a16="http://schemas.microsoft.com/office/drawing/2014/main" id="{367461F7-2D9F-5720-3B63-CBE65A7315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082107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3" name="Freeform: Shape 9012">
                        <a:extLst>
                          <a:ext uri="{FF2B5EF4-FFF2-40B4-BE49-F238E27FC236}">
                            <a16:creationId xmlns:a16="http://schemas.microsoft.com/office/drawing/2014/main" id="{0B23C28A-8842-6C93-ED30-57AF74CA64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5897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4" name="Freeform: Shape 9013">
                        <a:extLst>
                          <a:ext uri="{FF2B5EF4-FFF2-40B4-BE49-F238E27FC236}">
                            <a16:creationId xmlns:a16="http://schemas.microsoft.com/office/drawing/2014/main" id="{4FB6D2FD-B90E-1406-CC9B-BB7ADB28B7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5897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5" name="Freeform: Shape 9014">
                        <a:extLst>
                          <a:ext uri="{FF2B5EF4-FFF2-40B4-BE49-F238E27FC236}">
                            <a16:creationId xmlns:a16="http://schemas.microsoft.com/office/drawing/2014/main" id="{C8F7AD7D-00C6-5404-0A50-B1F3A4EB88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7088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6" name="Freeform: Shape 9015">
                        <a:extLst>
                          <a:ext uri="{FF2B5EF4-FFF2-40B4-BE49-F238E27FC236}">
                            <a16:creationId xmlns:a16="http://schemas.microsoft.com/office/drawing/2014/main" id="{4F1F2470-262D-CFF2-160C-6AA9C479E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4562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7" name="Freeform: Shape 9016">
                        <a:extLst>
                          <a:ext uri="{FF2B5EF4-FFF2-40B4-BE49-F238E27FC236}">
                            <a16:creationId xmlns:a16="http://schemas.microsoft.com/office/drawing/2014/main" id="{A2FF443B-2F46-FF56-904D-C3E5BA1D0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3213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8" name="Freeform: Shape 9017">
                        <a:extLst>
                          <a:ext uri="{FF2B5EF4-FFF2-40B4-BE49-F238E27FC236}">
                            <a16:creationId xmlns:a16="http://schemas.microsoft.com/office/drawing/2014/main" id="{4A5D15D6-AA15-E1A5-4E85-DCCA0FC318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1885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9" name="Freeform: Shape 9018">
                        <a:extLst>
                          <a:ext uri="{FF2B5EF4-FFF2-40B4-BE49-F238E27FC236}">
                            <a16:creationId xmlns:a16="http://schemas.microsoft.com/office/drawing/2014/main" id="{0DF1AF4D-377B-B22E-0336-6589B639D2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0416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0" name="Freeform: Shape 9019">
                        <a:extLst>
                          <a:ext uri="{FF2B5EF4-FFF2-40B4-BE49-F238E27FC236}">
                            <a16:creationId xmlns:a16="http://schemas.microsoft.com/office/drawing/2014/main" id="{EDCA6EDA-5CD0-AD1A-2DA7-139749062C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09238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1" name="Freeform: Shape 9020">
                        <a:extLst>
                          <a:ext uri="{FF2B5EF4-FFF2-40B4-BE49-F238E27FC236}">
                            <a16:creationId xmlns:a16="http://schemas.microsoft.com/office/drawing/2014/main" id="{1514C0F0-FB88-7537-D448-A2B189269B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0534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2" name="Freeform: Shape 9021">
                        <a:extLst>
                          <a:ext uri="{FF2B5EF4-FFF2-40B4-BE49-F238E27FC236}">
                            <a16:creationId xmlns:a16="http://schemas.microsoft.com/office/drawing/2014/main" id="{20319DBE-4FD6-4B04-D426-35592F4BA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4680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3" name="Freeform: Shape 9022">
                        <a:extLst>
                          <a:ext uri="{FF2B5EF4-FFF2-40B4-BE49-F238E27FC236}">
                            <a16:creationId xmlns:a16="http://schemas.microsoft.com/office/drawing/2014/main" id="{ED49293B-7355-D8E9-AD6E-190AADA408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3331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4" name="Freeform: Shape 9023">
                        <a:extLst>
                          <a:ext uri="{FF2B5EF4-FFF2-40B4-BE49-F238E27FC236}">
                            <a16:creationId xmlns:a16="http://schemas.microsoft.com/office/drawing/2014/main" id="{036E95D1-1A17-6360-4582-31673240C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20035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5" name="Freeform: Shape 9024">
                        <a:extLst>
                          <a:ext uri="{FF2B5EF4-FFF2-40B4-BE49-F238E27FC236}">
                            <a16:creationId xmlns:a16="http://schemas.microsoft.com/office/drawing/2014/main" id="{350B1789-2FF6-4D9F-68E0-09609B03D6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13006"/>
                        <a:ext cx="1143" cy="1332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25"/>
                          <a:gd name="connsiteX1" fmla="*/ 0 w 1143"/>
                          <a:gd name="connsiteY1" fmla="*/ 0 h 13325"/>
                          <a:gd name="connsiteX2" fmla="*/ 1143 w 1143"/>
                          <a:gd name="connsiteY2" fmla="*/ 667 h 13325"/>
                          <a:gd name="connsiteX3" fmla="*/ 1143 w 1143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6" name="Freeform: Shape 9025">
                        <a:extLst>
                          <a:ext uri="{FF2B5EF4-FFF2-40B4-BE49-F238E27FC236}">
                            <a16:creationId xmlns:a16="http://schemas.microsoft.com/office/drawing/2014/main" id="{E96840AE-160A-1952-E748-E96C121363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00519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68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7" name="Freeform: Shape 9026">
                        <a:extLst>
                          <a:ext uri="{FF2B5EF4-FFF2-40B4-BE49-F238E27FC236}">
                            <a16:creationId xmlns:a16="http://schemas.microsoft.com/office/drawing/2014/main" id="{DBB2C163-4FF0-F104-E21E-70C4EC12AD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087746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6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8" name="Freeform: Shape 9027">
                        <a:extLst>
                          <a:ext uri="{FF2B5EF4-FFF2-40B4-BE49-F238E27FC236}">
                            <a16:creationId xmlns:a16="http://schemas.microsoft.com/office/drawing/2014/main" id="{223B38F5-1855-FB7C-5B4E-9D657CC220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26979"/>
                        <a:ext cx="1143" cy="12639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9"/>
                          <a:gd name="connsiteX1" fmla="*/ 0 w 1143"/>
                          <a:gd name="connsiteY1" fmla="*/ 0 h 12639"/>
                          <a:gd name="connsiteX2" fmla="*/ 1143 w 1143"/>
                          <a:gd name="connsiteY2" fmla="*/ 667 h 12639"/>
                          <a:gd name="connsiteX3" fmla="*/ 1143 w 1143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29" name="Freeform: Shape 9028">
                        <a:extLst>
                          <a:ext uri="{FF2B5EF4-FFF2-40B4-BE49-F238E27FC236}">
                            <a16:creationId xmlns:a16="http://schemas.microsoft.com/office/drawing/2014/main" id="{1C35DB42-6609-E093-92C3-0FE31F9FFB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40267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0" name="Freeform: Shape 9029">
                        <a:extLst>
                          <a:ext uri="{FF2B5EF4-FFF2-40B4-BE49-F238E27FC236}">
                            <a16:creationId xmlns:a16="http://schemas.microsoft.com/office/drawing/2014/main" id="{36B48C61-A554-C6D4-A99D-235D39F94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54459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1" name="Freeform: Shape 9030">
                        <a:extLst>
                          <a:ext uri="{FF2B5EF4-FFF2-40B4-BE49-F238E27FC236}">
                            <a16:creationId xmlns:a16="http://schemas.microsoft.com/office/drawing/2014/main" id="{79C8A9D2-313D-3CAC-39F0-8C2E5A152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4972" y="2167098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6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2" name="Freeform: Shape 9031">
                        <a:extLst>
                          <a:ext uri="{FF2B5EF4-FFF2-40B4-BE49-F238E27FC236}">
                            <a16:creationId xmlns:a16="http://schemas.microsoft.com/office/drawing/2014/main" id="{567DB9B9-4986-63BE-98EA-7E05B0D4C1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09356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3" name="Freeform: Shape 9032">
                        <a:extLst>
                          <a:ext uri="{FF2B5EF4-FFF2-40B4-BE49-F238E27FC236}">
                            <a16:creationId xmlns:a16="http://schemas.microsoft.com/office/drawing/2014/main" id="{085CCC3D-5388-F7B6-3C78-D780587277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60155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4" name="Freeform: Shape 9033">
                        <a:extLst>
                          <a:ext uri="{FF2B5EF4-FFF2-40B4-BE49-F238E27FC236}">
                            <a16:creationId xmlns:a16="http://schemas.microsoft.com/office/drawing/2014/main" id="{84A19C8D-24A9-0707-04D7-FEB4C18E3C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55116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5" name="Freeform: Shape 9034">
                        <a:extLst>
                          <a:ext uri="{FF2B5EF4-FFF2-40B4-BE49-F238E27FC236}">
                            <a16:creationId xmlns:a16="http://schemas.microsoft.com/office/drawing/2014/main" id="{3912710B-D92F-23F4-16B1-43EAE66745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67765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6" name="Freeform: Shape 9035">
                        <a:extLst>
                          <a:ext uri="{FF2B5EF4-FFF2-40B4-BE49-F238E27FC236}">
                            <a16:creationId xmlns:a16="http://schemas.microsoft.com/office/drawing/2014/main" id="{EDB9CB8F-72D1-19F0-EBB1-274CC97CEE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088412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7" name="Freeform: Shape 9036">
                        <a:extLst>
                          <a:ext uri="{FF2B5EF4-FFF2-40B4-BE49-F238E27FC236}">
                            <a16:creationId xmlns:a16="http://schemas.microsoft.com/office/drawing/2014/main" id="{3A433E49-D7D2-1D94-E502-B51D3D4680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01176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8" name="Freeform: Shape 9037">
                        <a:extLst>
                          <a:ext uri="{FF2B5EF4-FFF2-40B4-BE49-F238E27FC236}">
                            <a16:creationId xmlns:a16="http://schemas.microsoft.com/office/drawing/2014/main" id="{99549A6B-094E-0D74-B4AB-F873FE655E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4092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39" name="Freeform: Shape 9038">
                        <a:extLst>
                          <a:ext uri="{FF2B5EF4-FFF2-40B4-BE49-F238E27FC236}">
                            <a16:creationId xmlns:a16="http://schemas.microsoft.com/office/drawing/2014/main" id="{0EE3EF87-A955-24F7-6224-3A7ECE5F1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2764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0" name="Freeform: Shape 9039">
                        <a:extLst>
                          <a:ext uri="{FF2B5EF4-FFF2-40B4-BE49-F238E27FC236}">
                            <a16:creationId xmlns:a16="http://schemas.microsoft.com/office/drawing/2014/main" id="{A1754D1D-A1F8-4608-A689-CB6736702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66115" y="211367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1" name="Freeform: Shape 9040">
                        <a:extLst>
                          <a:ext uri="{FF2B5EF4-FFF2-40B4-BE49-F238E27FC236}">
                            <a16:creationId xmlns:a16="http://schemas.microsoft.com/office/drawing/2014/main" id="{27E7AB73-3A3C-1DE4-9437-E16ED9B55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48820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2" name="Freeform: Shape 9041">
                        <a:extLst>
                          <a:ext uri="{FF2B5EF4-FFF2-40B4-BE49-F238E27FC236}">
                            <a16:creationId xmlns:a16="http://schemas.microsoft.com/office/drawing/2014/main" id="{D87D22E8-77F6-F245-1806-BD65C92210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6146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3" name="Freeform: Shape 9042">
                        <a:extLst>
                          <a:ext uri="{FF2B5EF4-FFF2-40B4-BE49-F238E27FC236}">
                            <a16:creationId xmlns:a16="http://schemas.microsoft.com/office/drawing/2014/main" id="{AD67520B-0AB6-BF01-0F81-F954E98C0C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08210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4" name="Freeform: Shape 9043">
                        <a:extLst>
                          <a:ext uri="{FF2B5EF4-FFF2-40B4-BE49-F238E27FC236}">
                            <a16:creationId xmlns:a16="http://schemas.microsoft.com/office/drawing/2014/main" id="{5C51C8EE-BCC1-613C-84BB-7C10FD201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09488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5" name="Freeform: Shape 9044">
                        <a:extLst>
                          <a:ext uri="{FF2B5EF4-FFF2-40B4-BE49-F238E27FC236}">
                            <a16:creationId xmlns:a16="http://schemas.microsoft.com/office/drawing/2014/main" id="{B261A140-8A5F-3507-FCC4-C57C398658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3462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6" name="Freeform: Shape 9045">
                        <a:extLst>
                          <a:ext uri="{FF2B5EF4-FFF2-40B4-BE49-F238E27FC236}">
                            <a16:creationId xmlns:a16="http://schemas.microsoft.com/office/drawing/2014/main" id="{F5C00E60-6E7B-6765-016B-8302EE9198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2134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47" name="Freeform: Shape 9046">
                        <a:extLst>
                          <a:ext uri="{FF2B5EF4-FFF2-40B4-BE49-F238E27FC236}">
                            <a16:creationId xmlns:a16="http://schemas.microsoft.com/office/drawing/2014/main" id="{0CDA87FF-3213-82BD-8F41-4FDC59530C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55209" y="2107367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974" name="Graphic 7674">
                      <a:extLst>
                        <a:ext uri="{FF2B5EF4-FFF2-40B4-BE49-F238E27FC236}">
                          <a16:creationId xmlns:a16="http://schemas.microsoft.com/office/drawing/2014/main" id="{0145C763-B704-F742-D2D7-E44C62AC45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577021" y="2094708"/>
                      <a:ext cx="20669" cy="101888"/>
                      <a:chOff x="14577021" y="2094708"/>
                      <a:chExt cx="20669" cy="101888"/>
                    </a:xfrm>
                    <a:grpFill/>
                  </p:grpSpPr>
                  <p:sp>
                    <p:nvSpPr>
                      <p:cNvPr id="8976" name="Freeform: Shape 8975">
                        <a:extLst>
                          <a:ext uri="{FF2B5EF4-FFF2-40B4-BE49-F238E27FC236}">
                            <a16:creationId xmlns:a16="http://schemas.microsoft.com/office/drawing/2014/main" id="{41F915FD-E1C2-60F6-6F06-6E1095D425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094708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77" name="Freeform: Shape 8976">
                        <a:extLst>
                          <a:ext uri="{FF2B5EF4-FFF2-40B4-BE49-F238E27FC236}">
                            <a16:creationId xmlns:a16="http://schemas.microsoft.com/office/drawing/2014/main" id="{AF5C9BFE-0FB2-8DE5-56A1-CC2DD8282D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7156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78" name="Freeform: Shape 8977">
                        <a:extLst>
                          <a:ext uri="{FF2B5EF4-FFF2-40B4-BE49-F238E27FC236}">
                            <a16:creationId xmlns:a16="http://schemas.microsoft.com/office/drawing/2014/main" id="{CB018930-C082-9315-32C3-40CEC8A947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7156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79" name="Freeform: Shape 8978">
                        <a:extLst>
                          <a:ext uri="{FF2B5EF4-FFF2-40B4-BE49-F238E27FC236}">
                            <a16:creationId xmlns:a16="http://schemas.microsoft.com/office/drawing/2014/main" id="{5BFEDBE7-1D31-19AE-82AC-B95F51920B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834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0" name="Freeform: Shape 8979">
                        <a:extLst>
                          <a:ext uri="{FF2B5EF4-FFF2-40B4-BE49-F238E27FC236}">
                            <a16:creationId xmlns:a16="http://schemas.microsoft.com/office/drawing/2014/main" id="{082498E7-7B5C-1243-4F6A-1E23138357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5821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1" name="Freeform: Shape 8980">
                        <a:extLst>
                          <a:ext uri="{FF2B5EF4-FFF2-40B4-BE49-F238E27FC236}">
                            <a16:creationId xmlns:a16="http://schemas.microsoft.com/office/drawing/2014/main" id="{DD1679FD-4AD9-1453-E24D-A62183E0C9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4473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2" name="Freeform: Shape 8981">
                        <a:extLst>
                          <a:ext uri="{FF2B5EF4-FFF2-40B4-BE49-F238E27FC236}">
                            <a16:creationId xmlns:a16="http://schemas.microsoft.com/office/drawing/2014/main" id="{E050423F-B0C0-7201-78F4-7B11906DD5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3144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3" name="Freeform: Shape 8982">
                        <a:extLst>
                          <a:ext uri="{FF2B5EF4-FFF2-40B4-BE49-F238E27FC236}">
                            <a16:creationId xmlns:a16="http://schemas.microsoft.com/office/drawing/2014/main" id="{C0CFC419-FBC2-813F-C594-00CE7ECDC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1676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4" name="Freeform: Shape 8983">
                        <a:extLst>
                          <a:ext uri="{FF2B5EF4-FFF2-40B4-BE49-F238E27FC236}">
                            <a16:creationId xmlns:a16="http://schemas.microsoft.com/office/drawing/2014/main" id="{195AEE4A-7DEE-5351-9CE2-50108B9423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04976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5" name="Freeform: Shape 8984">
                        <a:extLst>
                          <a:ext uri="{FF2B5EF4-FFF2-40B4-BE49-F238E27FC236}">
                            <a16:creationId xmlns:a16="http://schemas.microsoft.com/office/drawing/2014/main" id="{37B82699-9B75-3C8C-9FD2-2F18E4FC8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1794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6" name="Freeform: Shape 8985">
                        <a:extLst>
                          <a:ext uri="{FF2B5EF4-FFF2-40B4-BE49-F238E27FC236}">
                            <a16:creationId xmlns:a16="http://schemas.microsoft.com/office/drawing/2014/main" id="{8C31EED1-5015-9CDF-5D0C-FF545FBAE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59402"/>
                        <a:ext cx="20669" cy="13944"/>
                      </a:xfrm>
                      <a:custGeom>
                        <a:avLst/>
                        <a:gdLst>
                          <a:gd name="connsiteX0" fmla="*/ 20669 w 20669"/>
                          <a:gd name="connsiteY0" fmla="*/ 13945 h 13944"/>
                          <a:gd name="connsiteX1" fmla="*/ 0 w 20669"/>
                          <a:gd name="connsiteY1" fmla="*/ 2010 h 13944"/>
                          <a:gd name="connsiteX2" fmla="*/ 0 w 20669"/>
                          <a:gd name="connsiteY2" fmla="*/ 0 h 13944"/>
                          <a:gd name="connsiteX3" fmla="*/ 20669 w 20669"/>
                          <a:gd name="connsiteY3" fmla="*/ 11935 h 13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44">
                            <a:moveTo>
                              <a:pt x="20669" y="13945"/>
                            </a:moveTo>
                            <a:lnTo>
                              <a:pt x="0" y="2010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7" name="Freeform: Shape 8986">
                        <a:extLst>
                          <a:ext uri="{FF2B5EF4-FFF2-40B4-BE49-F238E27FC236}">
                            <a16:creationId xmlns:a16="http://schemas.microsoft.com/office/drawing/2014/main" id="{199F5C20-5080-3729-7376-6E5195D3B1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4591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8" name="Freeform: Shape 8987">
                        <a:extLst>
                          <a:ext uri="{FF2B5EF4-FFF2-40B4-BE49-F238E27FC236}">
                            <a16:creationId xmlns:a16="http://schemas.microsoft.com/office/drawing/2014/main" id="{871BBEDC-17F6-9169-5664-8726C437D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3262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89" name="Freeform: Shape 8988">
                        <a:extLst>
                          <a:ext uri="{FF2B5EF4-FFF2-40B4-BE49-F238E27FC236}">
                            <a16:creationId xmlns:a16="http://schemas.microsoft.com/office/drawing/2014/main" id="{1FFE7A63-255C-47F7-FC72-D6D72D33A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25608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0" name="Freeform: Shape 8989">
                        <a:extLst>
                          <a:ext uri="{FF2B5EF4-FFF2-40B4-BE49-F238E27FC236}">
                            <a16:creationId xmlns:a16="http://schemas.microsoft.com/office/drawing/2014/main" id="{4F03F127-BCD9-14CC-751F-2849808527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13111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1" name="Freeform: Shape 8990">
                        <a:extLst>
                          <a:ext uri="{FF2B5EF4-FFF2-40B4-BE49-F238E27FC236}">
                            <a16:creationId xmlns:a16="http://schemas.microsoft.com/office/drawing/2014/main" id="{705FAB82-EC5B-0E3D-8F64-A4FC582221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00347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2" name="Freeform: Shape 8991">
                        <a:extLst>
                          <a:ext uri="{FF2B5EF4-FFF2-40B4-BE49-F238E27FC236}">
                            <a16:creationId xmlns:a16="http://schemas.microsoft.com/office/drawing/2014/main" id="{7BE93A35-CB54-E5F9-D898-3B37FE7DC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39581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3" name="Freeform: Shape 8992">
                        <a:extLst>
                          <a:ext uri="{FF2B5EF4-FFF2-40B4-BE49-F238E27FC236}">
                            <a16:creationId xmlns:a16="http://schemas.microsoft.com/office/drawing/2014/main" id="{F8AB810C-584C-CEC6-948C-1BECBCA768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52859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4" name="Freeform: Shape 8993">
                        <a:extLst>
                          <a:ext uri="{FF2B5EF4-FFF2-40B4-BE49-F238E27FC236}">
                            <a16:creationId xmlns:a16="http://schemas.microsoft.com/office/drawing/2014/main" id="{BE413347-C9AE-8E38-9DD7-1D02D17970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67051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5" name="Freeform: Shape 8994">
                        <a:extLst>
                          <a:ext uri="{FF2B5EF4-FFF2-40B4-BE49-F238E27FC236}">
                            <a16:creationId xmlns:a16="http://schemas.microsoft.com/office/drawing/2014/main" id="{E76A2EB1-C02A-2C11-DB9C-A32BF3BE1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6784" y="2179700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6" name="Freeform: Shape 8995">
                        <a:extLst>
                          <a:ext uri="{FF2B5EF4-FFF2-40B4-BE49-F238E27FC236}">
                            <a16:creationId xmlns:a16="http://schemas.microsoft.com/office/drawing/2014/main" id="{2C53E382-5F46-061D-C93C-C32900C1E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06167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7" name="Freeform: Shape 8996">
                        <a:extLst>
                          <a:ext uri="{FF2B5EF4-FFF2-40B4-BE49-F238E27FC236}">
                            <a16:creationId xmlns:a16="http://schemas.microsoft.com/office/drawing/2014/main" id="{FFE84DEB-C2C1-2DCA-6FEF-DA549F4A99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7274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8" name="Freeform: Shape 8997">
                        <a:extLst>
                          <a:ext uri="{FF2B5EF4-FFF2-40B4-BE49-F238E27FC236}">
                            <a16:creationId xmlns:a16="http://schemas.microsoft.com/office/drawing/2014/main" id="{92D0BE3D-45B1-8EFD-A497-D3A9996BAC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67718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35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35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99" name="Freeform: Shape 8998">
                        <a:extLst>
                          <a:ext uri="{FF2B5EF4-FFF2-40B4-BE49-F238E27FC236}">
                            <a16:creationId xmlns:a16="http://schemas.microsoft.com/office/drawing/2014/main" id="{8D8FA0DC-C855-5C24-4AFD-F2CE836A5E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80357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0" name="Freeform: Shape 8999">
                        <a:extLst>
                          <a:ext uri="{FF2B5EF4-FFF2-40B4-BE49-F238E27FC236}">
                            <a16:creationId xmlns:a16="http://schemas.microsoft.com/office/drawing/2014/main" id="{66FC918D-A980-0F69-CC0E-99FDDA567B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01004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1" name="Freeform: Shape 9000">
                        <a:extLst>
                          <a:ext uri="{FF2B5EF4-FFF2-40B4-BE49-F238E27FC236}">
                            <a16:creationId xmlns:a16="http://schemas.microsoft.com/office/drawing/2014/main" id="{BC23411D-3FF6-33F0-1D2A-61154C428C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13768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2" name="Freeform: Shape 9001">
                        <a:extLst>
                          <a:ext uri="{FF2B5EF4-FFF2-40B4-BE49-F238E27FC236}">
                            <a16:creationId xmlns:a16="http://schemas.microsoft.com/office/drawing/2014/main" id="{286D3A22-0C70-A955-30F3-6FC81192A0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53525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3" name="Freeform: Shape 9002">
                        <a:extLst>
                          <a:ext uri="{FF2B5EF4-FFF2-40B4-BE49-F238E27FC236}">
                            <a16:creationId xmlns:a16="http://schemas.microsoft.com/office/drawing/2014/main" id="{DC8FF20F-A52F-4316-9125-23DD5B615F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40238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4" name="Freeform: Shape 9003">
                        <a:extLst>
                          <a:ext uri="{FF2B5EF4-FFF2-40B4-BE49-F238E27FC236}">
                            <a16:creationId xmlns:a16="http://schemas.microsoft.com/office/drawing/2014/main" id="{D6C0D08E-E351-9664-99F2-BB51D575C6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87927" y="2126265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5" name="Freeform: Shape 9004">
                        <a:extLst>
                          <a:ext uri="{FF2B5EF4-FFF2-40B4-BE49-F238E27FC236}">
                            <a16:creationId xmlns:a16="http://schemas.microsoft.com/office/drawing/2014/main" id="{EF094F45-72C8-96A8-71AD-E74DE75A4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61412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6" name="Freeform: Shape 9005">
                        <a:extLst>
                          <a:ext uri="{FF2B5EF4-FFF2-40B4-BE49-F238E27FC236}">
                            <a16:creationId xmlns:a16="http://schemas.microsoft.com/office/drawing/2014/main" id="{CC425518-FE9B-4E57-1446-7249FED32F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7406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7" name="Freeform: Shape 9006">
                        <a:extLst>
                          <a:ext uri="{FF2B5EF4-FFF2-40B4-BE49-F238E27FC236}">
                            <a16:creationId xmlns:a16="http://schemas.microsoft.com/office/drawing/2014/main" id="{16513126-9CE0-8459-D376-D3B13F95D4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09470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8" name="Freeform: Shape 9007">
                        <a:extLst>
                          <a:ext uri="{FF2B5EF4-FFF2-40B4-BE49-F238E27FC236}">
                            <a16:creationId xmlns:a16="http://schemas.microsoft.com/office/drawing/2014/main" id="{44AFA539-A1E4-BC4F-529B-9119F37941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07472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09" name="Freeform: Shape 9008">
                        <a:extLst>
                          <a:ext uri="{FF2B5EF4-FFF2-40B4-BE49-F238E27FC236}">
                            <a16:creationId xmlns:a16="http://schemas.microsoft.com/office/drawing/2014/main" id="{148C14C1-2DD2-D750-0CBF-8F96A67B97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47220"/>
                        <a:ext cx="2162" cy="12182"/>
                      </a:xfrm>
                      <a:custGeom>
                        <a:avLst/>
                        <a:gdLst>
                          <a:gd name="connsiteX0" fmla="*/ 0 w 2162"/>
                          <a:gd name="connsiteY0" fmla="*/ 0 h 12182"/>
                          <a:gd name="connsiteX1" fmla="*/ 0 w 2162"/>
                          <a:gd name="connsiteY1" fmla="*/ 12182 h 12182"/>
                          <a:gd name="connsiteX2" fmla="*/ 2162 w 2162"/>
                          <a:gd name="connsiteY2" fmla="*/ 10992 h 12182"/>
                          <a:gd name="connsiteX3" fmla="*/ 2162 w 2162"/>
                          <a:gd name="connsiteY3" fmla="*/ 1238 h 12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82">
                            <a:moveTo>
                              <a:pt x="0" y="0"/>
                            </a:moveTo>
                            <a:lnTo>
                              <a:pt x="0" y="12182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0" name="Freeform: Shape 9009">
                        <a:extLst>
                          <a:ext uri="{FF2B5EF4-FFF2-40B4-BE49-F238E27FC236}">
                            <a16:creationId xmlns:a16="http://schemas.microsoft.com/office/drawing/2014/main" id="{17B4628E-C53D-C2B0-86E8-144424D713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3394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9011" name="Freeform: Shape 9010">
                        <a:extLst>
                          <a:ext uri="{FF2B5EF4-FFF2-40B4-BE49-F238E27FC236}">
                            <a16:creationId xmlns:a16="http://schemas.microsoft.com/office/drawing/2014/main" id="{12B90EFB-174A-E823-568A-6A73776512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577021" y="2119969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8975" name="Freeform: Shape 8974">
                      <a:extLst>
                        <a:ext uri="{FF2B5EF4-FFF2-40B4-BE49-F238E27FC236}">
                          <a16:creationId xmlns:a16="http://schemas.microsoft.com/office/drawing/2014/main" id="{C7772559-061A-4D52-DA75-D9FEAD36F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94601" y="2044493"/>
                      <a:ext cx="4038" cy="99869"/>
                    </a:xfrm>
                    <a:custGeom>
                      <a:avLst/>
                      <a:gdLst>
                        <a:gd name="connsiteX0" fmla="*/ 0 w 4038"/>
                        <a:gd name="connsiteY0" fmla="*/ 99870 h 99869"/>
                        <a:gd name="connsiteX1" fmla="*/ 4039 w 4038"/>
                        <a:gd name="connsiteY1" fmla="*/ 97536 h 99869"/>
                        <a:gd name="connsiteX2" fmla="*/ 4039 w 4038"/>
                        <a:gd name="connsiteY2" fmla="*/ 2334 h 99869"/>
                        <a:gd name="connsiteX3" fmla="*/ 0 w 4038"/>
                        <a:gd name="connsiteY3" fmla="*/ 0 h 99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8" h="99869">
                          <a:moveTo>
                            <a:pt x="0" y="99870"/>
                          </a:moveTo>
                          <a:lnTo>
                            <a:pt x="4039" y="97536"/>
                          </a:lnTo>
                          <a:lnTo>
                            <a:pt x="4039" y="233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63" name="Graphic 7674">
                  <a:extLst>
                    <a:ext uri="{FF2B5EF4-FFF2-40B4-BE49-F238E27FC236}">
                      <a16:creationId xmlns:a16="http://schemas.microsoft.com/office/drawing/2014/main" id="{172A1AD0-0EC1-CB1A-437D-79AF9229161D}"/>
                    </a:ext>
                  </a:extLst>
                </p:cNvPr>
                <p:cNvGrpSpPr/>
                <p:nvPr/>
              </p:nvGrpSpPr>
              <p:grpSpPr>
                <a:xfrm rot="21480000">
                  <a:off x="2126417" y="4483648"/>
                  <a:ext cx="94497" cy="228233"/>
                  <a:chOff x="14333534" y="1951510"/>
                  <a:chExt cx="105127" cy="253907"/>
                </a:xfrm>
                <a:solidFill>
                  <a:schemeClr val="bg2"/>
                </a:solidFill>
              </p:grpSpPr>
              <p:grpSp>
                <p:nvGrpSpPr>
                  <p:cNvPr id="8516" name="Graphic 7674">
                    <a:extLst>
                      <a:ext uri="{FF2B5EF4-FFF2-40B4-BE49-F238E27FC236}">
                        <a16:creationId xmlns:a16="http://schemas.microsoft.com/office/drawing/2014/main" id="{4EE02F36-FD3E-0492-050D-1732D48293FE}"/>
                      </a:ext>
                    </a:extLst>
                  </p:cNvPr>
                  <p:cNvGrpSpPr/>
                  <p:nvPr/>
                </p:nvGrpSpPr>
                <p:grpSpPr>
                  <a:xfrm>
                    <a:off x="14333534" y="2044855"/>
                    <a:ext cx="105127" cy="160562"/>
                    <a:chOff x="14333534" y="2044855"/>
                    <a:chExt cx="105127" cy="160562"/>
                  </a:xfrm>
                  <a:grpFill/>
                </p:grpSpPr>
                <p:grpSp>
                  <p:nvGrpSpPr>
                    <p:cNvPr id="8742" name="Graphic 7674">
                      <a:extLst>
                        <a:ext uri="{FF2B5EF4-FFF2-40B4-BE49-F238E27FC236}">
                          <a16:creationId xmlns:a16="http://schemas.microsoft.com/office/drawing/2014/main" id="{BAF59B97-0CA3-9CC2-CF36-4B33918E82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37582" y="2047188"/>
                      <a:ext cx="101079" cy="153552"/>
                      <a:chOff x="14337582" y="2047188"/>
                      <a:chExt cx="101079" cy="153552"/>
                    </a:xfrm>
                    <a:grpFill/>
                  </p:grpSpPr>
                  <p:sp>
                    <p:nvSpPr>
                      <p:cNvPr id="8930" name="Freeform: Shape 8929">
                        <a:extLst>
                          <a:ext uri="{FF2B5EF4-FFF2-40B4-BE49-F238E27FC236}">
                            <a16:creationId xmlns:a16="http://schemas.microsoft.com/office/drawing/2014/main" id="{B627E16D-3F10-5D19-9BBC-34CF31BA4B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7582" y="2047188"/>
                        <a:ext cx="101079" cy="15355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53 h 153552"/>
                          <a:gd name="connsiteX1" fmla="*/ 0 w 101079"/>
                          <a:gd name="connsiteY1" fmla="*/ 95202 h 153552"/>
                          <a:gd name="connsiteX2" fmla="*/ 0 w 101079"/>
                          <a:gd name="connsiteY2" fmla="*/ 0 h 153552"/>
                          <a:gd name="connsiteX3" fmla="*/ 101079 w 101079"/>
                          <a:gd name="connsiteY3" fmla="*/ 58350 h 153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52">
                            <a:moveTo>
                              <a:pt x="101079" y="153553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5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1" name="Freeform: Shape 8930">
                        <a:extLst>
                          <a:ext uri="{FF2B5EF4-FFF2-40B4-BE49-F238E27FC236}">
                            <a16:creationId xmlns:a16="http://schemas.microsoft.com/office/drawing/2014/main" id="{23FF1080-44E4-E32E-3391-8E72E7E0BE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50979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2" name="Freeform: Shape 8931">
                        <a:extLst>
                          <a:ext uri="{FF2B5EF4-FFF2-40B4-BE49-F238E27FC236}">
                            <a16:creationId xmlns:a16="http://schemas.microsoft.com/office/drawing/2014/main" id="{11F31D2F-5FE5-6339-1511-2FC2D5DD55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2783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3" name="Freeform: Shape 8932">
                        <a:extLst>
                          <a:ext uri="{FF2B5EF4-FFF2-40B4-BE49-F238E27FC236}">
                            <a16:creationId xmlns:a16="http://schemas.microsoft.com/office/drawing/2014/main" id="{2A2644CE-2F5A-12FD-8299-A57E58C83F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2783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4" name="Freeform: Shape 8933">
                        <a:extLst>
                          <a:ext uri="{FF2B5EF4-FFF2-40B4-BE49-F238E27FC236}">
                            <a16:creationId xmlns:a16="http://schemas.microsoft.com/office/drawing/2014/main" id="{9FB6F8FB-1D1B-0E61-E961-F55B42E08F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3975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5" name="Freeform: Shape 8934">
                        <a:extLst>
                          <a:ext uri="{FF2B5EF4-FFF2-40B4-BE49-F238E27FC236}">
                            <a16:creationId xmlns:a16="http://schemas.microsoft.com/office/drawing/2014/main" id="{EFE08A76-F804-0C3E-F425-FC4525579D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1449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6" name="Freeform: Shape 8935">
                        <a:extLst>
                          <a:ext uri="{FF2B5EF4-FFF2-40B4-BE49-F238E27FC236}">
                            <a16:creationId xmlns:a16="http://schemas.microsoft.com/office/drawing/2014/main" id="{9B000F7A-5315-90EB-CB13-37D2EF1B8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010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7" name="Freeform: Shape 8936">
                        <a:extLst>
                          <a:ext uri="{FF2B5EF4-FFF2-40B4-BE49-F238E27FC236}">
                            <a16:creationId xmlns:a16="http://schemas.microsoft.com/office/drawing/2014/main" id="{4C9B129B-8745-E863-F2EC-522E2D3861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8771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8" name="Freeform: Shape 8937">
                        <a:extLst>
                          <a:ext uri="{FF2B5EF4-FFF2-40B4-BE49-F238E27FC236}">
                            <a16:creationId xmlns:a16="http://schemas.microsoft.com/office/drawing/2014/main" id="{27E50ED9-4067-3A69-D205-72A5BC6670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7303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39" name="Freeform: Shape 8938">
                        <a:extLst>
                          <a:ext uri="{FF2B5EF4-FFF2-40B4-BE49-F238E27FC236}">
                            <a16:creationId xmlns:a16="http://schemas.microsoft.com/office/drawing/2014/main" id="{5B158F68-064A-0DF1-2997-CE5320386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6125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0" name="Freeform: Shape 8939">
                        <a:extLst>
                          <a:ext uri="{FF2B5EF4-FFF2-40B4-BE49-F238E27FC236}">
                            <a16:creationId xmlns:a16="http://schemas.microsoft.com/office/drawing/2014/main" id="{7DB61DE2-D240-F278-55FF-6B6F62044F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7422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1" name="Freeform: Shape 8940">
                        <a:extLst>
                          <a:ext uri="{FF2B5EF4-FFF2-40B4-BE49-F238E27FC236}">
                            <a16:creationId xmlns:a16="http://schemas.microsoft.com/office/drawing/2014/main" id="{7B5165B4-CB7C-767F-9320-05ECE4CB04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1567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2" name="Freeform: Shape 8941">
                        <a:extLst>
                          <a:ext uri="{FF2B5EF4-FFF2-40B4-BE49-F238E27FC236}">
                            <a16:creationId xmlns:a16="http://schemas.microsoft.com/office/drawing/2014/main" id="{ED8833F1-D21E-4F85-8B1D-54425C323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0218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3" name="Freeform: Shape 8942">
                        <a:extLst>
                          <a:ext uri="{FF2B5EF4-FFF2-40B4-BE49-F238E27FC236}">
                            <a16:creationId xmlns:a16="http://schemas.microsoft.com/office/drawing/2014/main" id="{70C090EE-F930-6E2C-9648-250D2ADC5F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8889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4" name="Freeform: Shape 8943">
                        <a:extLst>
                          <a:ext uri="{FF2B5EF4-FFF2-40B4-BE49-F238E27FC236}">
                            <a16:creationId xmlns:a16="http://schemas.microsoft.com/office/drawing/2014/main" id="{4A5FC53D-F499-37EC-CB80-B7F09D9E8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81878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5" name="Freeform: Shape 8944">
                        <a:extLst>
                          <a:ext uri="{FF2B5EF4-FFF2-40B4-BE49-F238E27FC236}">
                            <a16:creationId xmlns:a16="http://schemas.microsoft.com/office/drawing/2014/main" id="{36968A24-416E-C173-2731-C1D4B393B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69381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6" name="Freeform: Shape 8945">
                        <a:extLst>
                          <a:ext uri="{FF2B5EF4-FFF2-40B4-BE49-F238E27FC236}">
                            <a16:creationId xmlns:a16="http://schemas.microsoft.com/office/drawing/2014/main" id="{87F1A5BD-39F1-172B-2D43-8D425F47C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56618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7" name="Freeform: Shape 8946">
                        <a:extLst>
                          <a:ext uri="{FF2B5EF4-FFF2-40B4-BE49-F238E27FC236}">
                            <a16:creationId xmlns:a16="http://schemas.microsoft.com/office/drawing/2014/main" id="{A13EEFCD-DF74-75FE-094E-41B6B3B150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95851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8" name="Freeform: Shape 8947">
                        <a:extLst>
                          <a:ext uri="{FF2B5EF4-FFF2-40B4-BE49-F238E27FC236}">
                            <a16:creationId xmlns:a16="http://schemas.microsoft.com/office/drawing/2014/main" id="{162C9F7F-7DBD-3131-4F71-CCE57CB510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109139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49" name="Freeform: Shape 8948">
                        <a:extLst>
                          <a:ext uri="{FF2B5EF4-FFF2-40B4-BE49-F238E27FC236}">
                            <a16:creationId xmlns:a16="http://schemas.microsoft.com/office/drawing/2014/main" id="{D18ABD69-091B-0D6F-6E46-3FA8F9C261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123331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0" name="Freeform: Shape 8949">
                        <a:extLst>
                          <a:ext uri="{FF2B5EF4-FFF2-40B4-BE49-F238E27FC236}">
                            <a16:creationId xmlns:a16="http://schemas.microsoft.com/office/drawing/2014/main" id="{689BD7E6-1794-6B98-2718-70975DE7E9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135971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1" name="Freeform: Shape 8950">
                        <a:extLst>
                          <a:ext uri="{FF2B5EF4-FFF2-40B4-BE49-F238E27FC236}">
                            <a16:creationId xmlns:a16="http://schemas.microsoft.com/office/drawing/2014/main" id="{E9A66872-541E-52F2-3D0F-EAEA2A702B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6243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2" name="Freeform: Shape 8951">
                        <a:extLst>
                          <a:ext uri="{FF2B5EF4-FFF2-40B4-BE49-F238E27FC236}">
                            <a16:creationId xmlns:a16="http://schemas.microsoft.com/office/drawing/2014/main" id="{C8ADC1B8-3B2E-7CE2-8036-C638B6CA93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2901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3" name="Freeform: Shape 8952">
                        <a:extLst>
                          <a:ext uri="{FF2B5EF4-FFF2-40B4-BE49-F238E27FC236}">
                            <a16:creationId xmlns:a16="http://schemas.microsoft.com/office/drawing/2014/main" id="{D9D59C10-083B-3A6F-6CAA-FDE1B8DA50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23988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4" name="Freeform: Shape 8953">
                        <a:extLst>
                          <a:ext uri="{FF2B5EF4-FFF2-40B4-BE49-F238E27FC236}">
                            <a16:creationId xmlns:a16="http://schemas.microsoft.com/office/drawing/2014/main" id="{ACD6BE3E-5421-15C9-4CBE-A90EB8B265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3662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5" name="Freeform: Shape 8954">
                        <a:extLst>
                          <a:ext uri="{FF2B5EF4-FFF2-40B4-BE49-F238E27FC236}">
                            <a16:creationId xmlns:a16="http://schemas.microsoft.com/office/drawing/2014/main" id="{EA6EA266-603A-3C16-5055-3F7B42B670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5727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6" name="Freeform: Shape 8955">
                        <a:extLst>
                          <a:ext uri="{FF2B5EF4-FFF2-40B4-BE49-F238E27FC236}">
                            <a16:creationId xmlns:a16="http://schemas.microsoft.com/office/drawing/2014/main" id="{730D86A3-9351-5A60-FB2C-FD3A4B8841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7004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7" name="Freeform: Shape 8956">
                        <a:extLst>
                          <a:ext uri="{FF2B5EF4-FFF2-40B4-BE49-F238E27FC236}">
                            <a16:creationId xmlns:a16="http://schemas.microsoft.com/office/drawing/2014/main" id="{155A1927-E202-17E7-7B85-041C8D43F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0979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8" name="Freeform: Shape 8957">
                        <a:extLst>
                          <a:ext uri="{FF2B5EF4-FFF2-40B4-BE49-F238E27FC236}">
                            <a16:creationId xmlns:a16="http://schemas.microsoft.com/office/drawing/2014/main" id="{47E848C8-B9B8-C33E-6584-F9929FE4FC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9650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59" name="Freeform: Shape 8958">
                        <a:extLst>
                          <a:ext uri="{FF2B5EF4-FFF2-40B4-BE49-F238E27FC236}">
                            <a16:creationId xmlns:a16="http://schemas.microsoft.com/office/drawing/2014/main" id="{F7D1E2B7-C73F-A1CD-17CB-437C0782D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8253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0" name="Freeform: Shape 8959">
                        <a:extLst>
                          <a:ext uri="{FF2B5EF4-FFF2-40B4-BE49-F238E27FC236}">
                            <a16:creationId xmlns:a16="http://schemas.microsoft.com/office/drawing/2014/main" id="{F53F608E-6848-1665-AAA8-D1DCA9B85C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17692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1" name="Freeform: Shape 8960">
                        <a:extLst>
                          <a:ext uri="{FF2B5EF4-FFF2-40B4-BE49-F238E27FC236}">
                            <a16:creationId xmlns:a16="http://schemas.microsoft.com/office/drawing/2014/main" id="{AE41E73E-B187-D9B8-87FA-3CF9D0DD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30332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2" name="Freeform: Shape 8961">
                        <a:extLst>
                          <a:ext uri="{FF2B5EF4-FFF2-40B4-BE49-F238E27FC236}">
                            <a16:creationId xmlns:a16="http://schemas.microsoft.com/office/drawing/2014/main" id="{59B81F7C-07ED-FAC2-F458-4A2611E12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50979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3" name="Freeform: Shape 8962">
                        <a:extLst>
                          <a:ext uri="{FF2B5EF4-FFF2-40B4-BE49-F238E27FC236}">
                            <a16:creationId xmlns:a16="http://schemas.microsoft.com/office/drawing/2014/main" id="{318A1A96-013D-6F6F-539F-382E70FA76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63752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4" name="Freeform: Shape 8963">
                        <a:extLst>
                          <a:ext uri="{FF2B5EF4-FFF2-40B4-BE49-F238E27FC236}">
                            <a16:creationId xmlns:a16="http://schemas.microsoft.com/office/drawing/2014/main" id="{26DA7CB3-08CD-D53F-573D-978F6E5571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103500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5" name="Freeform: Shape 8964">
                        <a:extLst>
                          <a:ext uri="{FF2B5EF4-FFF2-40B4-BE49-F238E27FC236}">
                            <a16:creationId xmlns:a16="http://schemas.microsoft.com/office/drawing/2014/main" id="{A42C6F68-43B8-E516-181D-97698D9F7C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90213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66" name="Freeform: Shape 8965">
                        <a:extLst>
                          <a:ext uri="{FF2B5EF4-FFF2-40B4-BE49-F238E27FC236}">
                            <a16:creationId xmlns:a16="http://schemas.microsoft.com/office/drawing/2014/main" id="{85E2D5C5-FDA4-2A9B-9EFC-4F5593890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76239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743" name="Graphic 7674">
                      <a:extLst>
                        <a:ext uri="{FF2B5EF4-FFF2-40B4-BE49-F238E27FC236}">
                          <a16:creationId xmlns:a16="http://schemas.microsoft.com/office/drawing/2014/main" id="{82E4B57D-5657-39D9-D264-13D7E334C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50517" y="2057275"/>
                      <a:ext cx="20669" cy="101888"/>
                      <a:chOff x="14350517" y="2057275"/>
                      <a:chExt cx="20669" cy="101888"/>
                    </a:xfrm>
                    <a:grpFill/>
                  </p:grpSpPr>
                  <p:sp>
                    <p:nvSpPr>
                      <p:cNvPr id="8894" name="Freeform: Shape 8893">
                        <a:extLst>
                          <a:ext uri="{FF2B5EF4-FFF2-40B4-BE49-F238E27FC236}">
                            <a16:creationId xmlns:a16="http://schemas.microsoft.com/office/drawing/2014/main" id="{DD5544F0-3EE3-AA0D-73D6-0F3EA0E89A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57275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5" name="Freeform: Shape 8894">
                        <a:extLst>
                          <a:ext uri="{FF2B5EF4-FFF2-40B4-BE49-F238E27FC236}">
                            <a16:creationId xmlns:a16="http://schemas.microsoft.com/office/drawing/2014/main" id="{ACC29239-48A1-6EF5-7A6A-3189F26428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3413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6" name="Freeform: Shape 8895">
                        <a:extLst>
                          <a:ext uri="{FF2B5EF4-FFF2-40B4-BE49-F238E27FC236}">
                            <a16:creationId xmlns:a16="http://schemas.microsoft.com/office/drawing/2014/main" id="{8AB3FD35-1F86-3B4A-E6C6-EE896F2B2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3413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7" name="Freeform: Shape 8896">
                        <a:extLst>
                          <a:ext uri="{FF2B5EF4-FFF2-40B4-BE49-F238E27FC236}">
                            <a16:creationId xmlns:a16="http://schemas.microsoft.com/office/drawing/2014/main" id="{2E9EC592-C05D-EA60-7BB9-F4D318AB2F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4604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8" name="Freeform: Shape 8897">
                        <a:extLst>
                          <a:ext uri="{FF2B5EF4-FFF2-40B4-BE49-F238E27FC236}">
                            <a16:creationId xmlns:a16="http://schemas.microsoft.com/office/drawing/2014/main" id="{290D0003-ACFD-8E28-E501-2C6FF0833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2078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9" name="Freeform: Shape 8898">
                        <a:extLst>
                          <a:ext uri="{FF2B5EF4-FFF2-40B4-BE49-F238E27FC236}">
                            <a16:creationId xmlns:a16="http://schemas.microsoft.com/office/drawing/2014/main" id="{D604BC05-3247-3B4B-BCCF-BBD071CC25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0730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0" name="Freeform: Shape 8899">
                        <a:extLst>
                          <a:ext uri="{FF2B5EF4-FFF2-40B4-BE49-F238E27FC236}">
                            <a16:creationId xmlns:a16="http://schemas.microsoft.com/office/drawing/2014/main" id="{7574DAF7-5FB5-5395-F2FA-EF4CF69AA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9401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1" name="Freeform: Shape 8900">
                        <a:extLst>
                          <a:ext uri="{FF2B5EF4-FFF2-40B4-BE49-F238E27FC236}">
                            <a16:creationId xmlns:a16="http://schemas.microsoft.com/office/drawing/2014/main" id="{CEF3A122-2CF6-A3F7-CE9B-FE7D101E4A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7933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2" name="Freeform: Shape 8901">
                        <a:extLst>
                          <a:ext uri="{FF2B5EF4-FFF2-40B4-BE49-F238E27FC236}">
                            <a16:creationId xmlns:a16="http://schemas.microsoft.com/office/drawing/2014/main" id="{3ADED180-14B6-F90C-1751-27DF345D52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6755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3" name="Freeform: Shape 8902">
                        <a:extLst>
                          <a:ext uri="{FF2B5EF4-FFF2-40B4-BE49-F238E27FC236}">
                            <a16:creationId xmlns:a16="http://schemas.microsoft.com/office/drawing/2014/main" id="{A5686D39-5505-5755-D93A-E19251291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8051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4" name="Freeform: Shape 8903">
                        <a:extLst>
                          <a:ext uri="{FF2B5EF4-FFF2-40B4-BE49-F238E27FC236}">
                            <a16:creationId xmlns:a16="http://schemas.microsoft.com/office/drawing/2014/main" id="{8B60A703-D7BF-3197-767E-178A84B9B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2196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5" name="Freeform: Shape 8904">
                        <a:extLst>
                          <a:ext uri="{FF2B5EF4-FFF2-40B4-BE49-F238E27FC236}">
                            <a16:creationId xmlns:a16="http://schemas.microsoft.com/office/drawing/2014/main" id="{7D6E8B06-1864-CC00-3B6C-D43C0190E6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0848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6" name="Freeform: Shape 8905">
                        <a:extLst>
                          <a:ext uri="{FF2B5EF4-FFF2-40B4-BE49-F238E27FC236}">
                            <a16:creationId xmlns:a16="http://schemas.microsoft.com/office/drawing/2014/main" id="{CB668CF2-A0BC-4B01-89E7-E99B3C8C7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9519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7" name="Freeform: Shape 8906">
                        <a:extLst>
                          <a:ext uri="{FF2B5EF4-FFF2-40B4-BE49-F238E27FC236}">
                            <a16:creationId xmlns:a16="http://schemas.microsoft.com/office/drawing/2014/main" id="{1F42B5D8-5179-BC4F-BED2-651F87CD3B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88174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8" name="Freeform: Shape 8907">
                        <a:extLst>
                          <a:ext uri="{FF2B5EF4-FFF2-40B4-BE49-F238E27FC236}">
                            <a16:creationId xmlns:a16="http://schemas.microsoft.com/office/drawing/2014/main" id="{375643EF-3A10-2AA6-55CA-9FF896197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75687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09" name="Freeform: Shape 8908">
                        <a:extLst>
                          <a:ext uri="{FF2B5EF4-FFF2-40B4-BE49-F238E27FC236}">
                            <a16:creationId xmlns:a16="http://schemas.microsoft.com/office/drawing/2014/main" id="{AC42BBE3-F441-CEA5-EC6B-E3BEC3EECC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62914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0" name="Freeform: Shape 8909">
                        <a:extLst>
                          <a:ext uri="{FF2B5EF4-FFF2-40B4-BE49-F238E27FC236}">
                            <a16:creationId xmlns:a16="http://schemas.microsoft.com/office/drawing/2014/main" id="{86C23546-D6D6-6BCB-3676-2F44611032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102147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1" name="Freeform: Shape 8910">
                        <a:extLst>
                          <a:ext uri="{FF2B5EF4-FFF2-40B4-BE49-F238E27FC236}">
                            <a16:creationId xmlns:a16="http://schemas.microsoft.com/office/drawing/2014/main" id="{596A2837-A282-8C53-D0F2-07817487C8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115435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2" name="Freeform: Shape 8911">
                        <a:extLst>
                          <a:ext uri="{FF2B5EF4-FFF2-40B4-BE49-F238E27FC236}">
                            <a16:creationId xmlns:a16="http://schemas.microsoft.com/office/drawing/2014/main" id="{E12D1A47-DCFD-D023-4471-D98D0FBE18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129627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3" name="Freeform: Shape 8912">
                        <a:extLst>
                          <a:ext uri="{FF2B5EF4-FFF2-40B4-BE49-F238E27FC236}">
                            <a16:creationId xmlns:a16="http://schemas.microsoft.com/office/drawing/2014/main" id="{23551D05-517D-793A-A741-0ED27ED322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142267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4" name="Freeform: Shape 8913">
                        <a:extLst>
                          <a:ext uri="{FF2B5EF4-FFF2-40B4-BE49-F238E27FC236}">
                            <a16:creationId xmlns:a16="http://schemas.microsoft.com/office/drawing/2014/main" id="{9EA2110B-9DF8-7A83-106B-7E1C1F8AC3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6873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5" name="Freeform: Shape 8914">
                        <a:extLst>
                          <a:ext uri="{FF2B5EF4-FFF2-40B4-BE49-F238E27FC236}">
                            <a16:creationId xmlns:a16="http://schemas.microsoft.com/office/drawing/2014/main" id="{BAEB358B-93E0-30BA-194B-026222A6B3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35323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6" name="Freeform: Shape 8915">
                        <a:extLst>
                          <a:ext uri="{FF2B5EF4-FFF2-40B4-BE49-F238E27FC236}">
                            <a16:creationId xmlns:a16="http://schemas.microsoft.com/office/drawing/2014/main" id="{6E38EB28-EAD9-6859-D7BA-DF01A4CD1C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30284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7" name="Freeform: Shape 8916">
                        <a:extLst>
                          <a:ext uri="{FF2B5EF4-FFF2-40B4-BE49-F238E27FC236}">
                            <a16:creationId xmlns:a16="http://schemas.microsoft.com/office/drawing/2014/main" id="{722849DA-E1DD-9343-5B57-3D1247128B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4292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8" name="Freeform: Shape 8917">
                        <a:extLst>
                          <a:ext uri="{FF2B5EF4-FFF2-40B4-BE49-F238E27FC236}">
                            <a16:creationId xmlns:a16="http://schemas.microsoft.com/office/drawing/2014/main" id="{96658106-C184-753E-0FFB-582821B72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6357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19" name="Freeform: Shape 8918">
                        <a:extLst>
                          <a:ext uri="{FF2B5EF4-FFF2-40B4-BE49-F238E27FC236}">
                            <a16:creationId xmlns:a16="http://schemas.microsoft.com/office/drawing/2014/main" id="{7373F6EB-D07A-62D0-A314-BB5738E5FB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76344"/>
                        <a:ext cx="2162" cy="10468"/>
                      </a:xfrm>
                      <a:custGeom>
                        <a:avLst/>
                        <a:gdLst>
                          <a:gd name="connsiteX0" fmla="*/ 0 w 2162"/>
                          <a:gd name="connsiteY0" fmla="*/ 0 h 10468"/>
                          <a:gd name="connsiteX1" fmla="*/ 0 w 2162"/>
                          <a:gd name="connsiteY1" fmla="*/ 10468 h 10468"/>
                          <a:gd name="connsiteX2" fmla="*/ 2162 w 2162"/>
                          <a:gd name="connsiteY2" fmla="*/ 9287 h 10468"/>
                          <a:gd name="connsiteX3" fmla="*/ 2162 w 2162"/>
                          <a:gd name="connsiteY3" fmla="*/ 1229 h 10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8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0" name="Freeform: Shape 8919">
                        <a:extLst>
                          <a:ext uri="{FF2B5EF4-FFF2-40B4-BE49-F238E27FC236}">
                            <a16:creationId xmlns:a16="http://schemas.microsoft.com/office/drawing/2014/main" id="{5BCDDD60-4465-656C-19C8-4E324FCD3A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1609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1" name="Freeform: Shape 8920">
                        <a:extLst>
                          <a:ext uri="{FF2B5EF4-FFF2-40B4-BE49-F238E27FC236}">
                            <a16:creationId xmlns:a16="http://schemas.microsoft.com/office/drawing/2014/main" id="{7F127C06-0D04-B290-A735-0B0A15BC71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0280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2" name="Freeform: Shape 8921">
                        <a:extLst>
                          <a:ext uri="{FF2B5EF4-FFF2-40B4-BE49-F238E27FC236}">
                            <a16:creationId xmlns:a16="http://schemas.microsoft.com/office/drawing/2014/main" id="{03072FE1-560E-34C6-B5FD-15055F2C62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88831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3" name="Freeform: Shape 8922">
                        <a:extLst>
                          <a:ext uri="{FF2B5EF4-FFF2-40B4-BE49-F238E27FC236}">
                            <a16:creationId xmlns:a16="http://schemas.microsoft.com/office/drawing/2014/main" id="{BADE39EF-F634-AEDA-B410-9CC6C6DFA7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23988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4" name="Freeform: Shape 8923">
                        <a:extLst>
                          <a:ext uri="{FF2B5EF4-FFF2-40B4-BE49-F238E27FC236}">
                            <a16:creationId xmlns:a16="http://schemas.microsoft.com/office/drawing/2014/main" id="{5B6B663A-FB5E-1971-6880-224E686F0C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3662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5" name="Freeform: Shape 8924">
                        <a:extLst>
                          <a:ext uri="{FF2B5EF4-FFF2-40B4-BE49-F238E27FC236}">
                            <a16:creationId xmlns:a16="http://schemas.microsoft.com/office/drawing/2014/main" id="{5CAA27CB-B4B2-D8EF-FD97-F23F1174A7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5727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6" name="Freeform: Shape 8925">
                        <a:extLst>
                          <a:ext uri="{FF2B5EF4-FFF2-40B4-BE49-F238E27FC236}">
                            <a16:creationId xmlns:a16="http://schemas.microsoft.com/office/drawing/2014/main" id="{B9FBDA6C-645B-5B3C-0F21-1A38E0E94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7004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7" name="Freeform: Shape 8926">
                        <a:extLst>
                          <a:ext uri="{FF2B5EF4-FFF2-40B4-BE49-F238E27FC236}">
                            <a16:creationId xmlns:a16="http://schemas.microsoft.com/office/drawing/2014/main" id="{AB0F35C9-BA19-B981-6104-C92FE46E7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10979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8" name="Freeform: Shape 8927">
                        <a:extLst>
                          <a:ext uri="{FF2B5EF4-FFF2-40B4-BE49-F238E27FC236}">
                            <a16:creationId xmlns:a16="http://schemas.microsoft.com/office/drawing/2014/main" id="{1E86DDAA-E6E6-885A-B127-B26D898AA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9650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929" name="Freeform: Shape 8928">
                        <a:extLst>
                          <a:ext uri="{FF2B5EF4-FFF2-40B4-BE49-F238E27FC236}">
                            <a16:creationId xmlns:a16="http://schemas.microsoft.com/office/drawing/2014/main" id="{517E1C45-9CE0-7353-DF11-2459C74796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8253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744" name="Graphic 7674">
                      <a:extLst>
                        <a:ext uri="{FF2B5EF4-FFF2-40B4-BE49-F238E27FC236}">
                          <a16:creationId xmlns:a16="http://schemas.microsoft.com/office/drawing/2014/main" id="{10C8CA70-5095-C41B-67E1-D4088B9C3F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61423" y="2063571"/>
                      <a:ext cx="20669" cy="101888"/>
                      <a:chOff x="14361423" y="2063571"/>
                      <a:chExt cx="20669" cy="101888"/>
                    </a:xfrm>
                    <a:grpFill/>
                  </p:grpSpPr>
                  <p:sp>
                    <p:nvSpPr>
                      <p:cNvPr id="8858" name="Freeform: Shape 8857">
                        <a:extLst>
                          <a:ext uri="{FF2B5EF4-FFF2-40B4-BE49-F238E27FC236}">
                            <a16:creationId xmlns:a16="http://schemas.microsoft.com/office/drawing/2014/main" id="{87293D43-A1F4-814C-CB1C-73D5AF2AF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6357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9" name="Freeform: Shape 8858">
                        <a:extLst>
                          <a:ext uri="{FF2B5EF4-FFF2-40B4-BE49-F238E27FC236}">
                            <a16:creationId xmlns:a16="http://schemas.microsoft.com/office/drawing/2014/main" id="{C3E6712C-1E7B-10B9-D73D-F9E3A7117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4043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0" name="Freeform: Shape 8859">
                        <a:extLst>
                          <a:ext uri="{FF2B5EF4-FFF2-40B4-BE49-F238E27FC236}">
                            <a16:creationId xmlns:a16="http://schemas.microsoft.com/office/drawing/2014/main" id="{662B2BAE-DDBD-B68D-299D-E852CFCA73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4043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1" name="Freeform: Shape 8860">
                        <a:extLst>
                          <a:ext uri="{FF2B5EF4-FFF2-40B4-BE49-F238E27FC236}">
                            <a16:creationId xmlns:a16="http://schemas.microsoft.com/office/drawing/2014/main" id="{F04B5C45-87EC-5AAE-B399-9F07266A9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5234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2" name="Freeform: Shape 8861">
                        <a:extLst>
                          <a:ext uri="{FF2B5EF4-FFF2-40B4-BE49-F238E27FC236}">
                            <a16:creationId xmlns:a16="http://schemas.microsoft.com/office/drawing/2014/main" id="{BFCA3984-47E4-4550-4CC8-55AA091F8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2708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3" name="Freeform: Shape 8862">
                        <a:extLst>
                          <a:ext uri="{FF2B5EF4-FFF2-40B4-BE49-F238E27FC236}">
                            <a16:creationId xmlns:a16="http://schemas.microsoft.com/office/drawing/2014/main" id="{6D7C6AC5-CED0-C70E-83C2-743443689B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1359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4" name="Freeform: Shape 8863">
                        <a:extLst>
                          <a:ext uri="{FF2B5EF4-FFF2-40B4-BE49-F238E27FC236}">
                            <a16:creationId xmlns:a16="http://schemas.microsoft.com/office/drawing/2014/main" id="{63A70372-CF73-2F58-1F3D-B6992634F0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00309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5" name="Freeform: Shape 8864">
                        <a:extLst>
                          <a:ext uri="{FF2B5EF4-FFF2-40B4-BE49-F238E27FC236}">
                            <a16:creationId xmlns:a16="http://schemas.microsoft.com/office/drawing/2014/main" id="{8DB6D7A3-D606-E88E-947A-637A1E3D25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85631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6" name="Freeform: Shape 8865">
                        <a:extLst>
                          <a:ext uri="{FF2B5EF4-FFF2-40B4-BE49-F238E27FC236}">
                            <a16:creationId xmlns:a16="http://schemas.microsoft.com/office/drawing/2014/main" id="{5E389372-D0CC-7187-CF1B-4F8BDAD0F5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738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7" name="Freeform: Shape 8866">
                        <a:extLst>
                          <a:ext uri="{FF2B5EF4-FFF2-40B4-BE49-F238E27FC236}">
                            <a16:creationId xmlns:a16="http://schemas.microsoft.com/office/drawing/2014/main" id="{7309BFBC-8663-4248-E172-F2AC38119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8681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44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8" name="Freeform: Shape 8867">
                        <a:extLst>
                          <a:ext uri="{FF2B5EF4-FFF2-40B4-BE49-F238E27FC236}">
                            <a16:creationId xmlns:a16="http://schemas.microsoft.com/office/drawing/2014/main" id="{BBE2A68B-8D6D-E501-E4C7-A44AF6891C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2826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69" name="Freeform: Shape 8868">
                        <a:extLst>
                          <a:ext uri="{FF2B5EF4-FFF2-40B4-BE49-F238E27FC236}">
                            <a16:creationId xmlns:a16="http://schemas.microsoft.com/office/drawing/2014/main" id="{039F9CE7-40C4-CFFB-A1F2-6B71099CC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1477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0" name="Freeform: Shape 8869">
                        <a:extLst>
                          <a:ext uri="{FF2B5EF4-FFF2-40B4-BE49-F238E27FC236}">
                            <a16:creationId xmlns:a16="http://schemas.microsoft.com/office/drawing/2014/main" id="{1E132C61-423A-DE66-7550-EC1323D71D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0150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1" name="Freeform: Shape 8870">
                        <a:extLst>
                          <a:ext uri="{FF2B5EF4-FFF2-40B4-BE49-F238E27FC236}">
                            <a16:creationId xmlns:a16="http://schemas.microsoft.com/office/drawing/2014/main" id="{0CC548CE-B44B-8F4E-AE67-21D6474F2A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94470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2" name="Freeform: Shape 8871">
                        <a:extLst>
                          <a:ext uri="{FF2B5EF4-FFF2-40B4-BE49-F238E27FC236}">
                            <a16:creationId xmlns:a16="http://schemas.microsoft.com/office/drawing/2014/main" id="{4F4DB02B-C159-7CBB-4F5B-CA949D36E8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81983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3" name="Freeform: Shape 8872">
                        <a:extLst>
                          <a:ext uri="{FF2B5EF4-FFF2-40B4-BE49-F238E27FC236}">
                            <a16:creationId xmlns:a16="http://schemas.microsoft.com/office/drawing/2014/main" id="{80AD1D09-492C-60FD-6024-17F91D96C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69210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4" name="Freeform: Shape 8873">
                        <a:extLst>
                          <a:ext uri="{FF2B5EF4-FFF2-40B4-BE49-F238E27FC236}">
                            <a16:creationId xmlns:a16="http://schemas.microsoft.com/office/drawing/2014/main" id="{F192A244-A33A-D090-BF2C-50A3D4E030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108443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5" name="Freeform: Shape 8874">
                        <a:extLst>
                          <a:ext uri="{FF2B5EF4-FFF2-40B4-BE49-F238E27FC236}">
                            <a16:creationId xmlns:a16="http://schemas.microsoft.com/office/drawing/2014/main" id="{F9D7F8D5-87A6-1519-CAAE-B81E59CC81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121731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6" name="Freeform: Shape 8875">
                        <a:extLst>
                          <a:ext uri="{FF2B5EF4-FFF2-40B4-BE49-F238E27FC236}">
                            <a16:creationId xmlns:a16="http://schemas.microsoft.com/office/drawing/2014/main" id="{6C050B0F-92EC-2A2F-CD08-C63D951574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135923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7" name="Freeform: Shape 8876">
                        <a:extLst>
                          <a:ext uri="{FF2B5EF4-FFF2-40B4-BE49-F238E27FC236}">
                            <a16:creationId xmlns:a16="http://schemas.microsoft.com/office/drawing/2014/main" id="{0801E8A1-E887-17F2-DF45-72E276C237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148563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8" name="Freeform: Shape 8877">
                        <a:extLst>
                          <a:ext uri="{FF2B5EF4-FFF2-40B4-BE49-F238E27FC236}">
                            <a16:creationId xmlns:a16="http://schemas.microsoft.com/office/drawing/2014/main" id="{990CE1AA-153C-73DD-A8D7-8A3AC1263E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7503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79" name="Freeform: Shape 8878">
                        <a:extLst>
                          <a:ext uri="{FF2B5EF4-FFF2-40B4-BE49-F238E27FC236}">
                            <a16:creationId xmlns:a16="http://schemas.microsoft.com/office/drawing/2014/main" id="{6C8EC98A-43B6-4E9F-8E00-11640652EF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41619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0" name="Freeform: Shape 8879">
                        <a:extLst>
                          <a:ext uri="{FF2B5EF4-FFF2-40B4-BE49-F238E27FC236}">
                            <a16:creationId xmlns:a16="http://schemas.microsoft.com/office/drawing/2014/main" id="{8F90F5F0-A982-BD9E-DB7B-82BDAD093D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36580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1" name="Freeform: Shape 8880">
                        <a:extLst>
                          <a:ext uri="{FF2B5EF4-FFF2-40B4-BE49-F238E27FC236}">
                            <a16:creationId xmlns:a16="http://schemas.microsoft.com/office/drawing/2014/main" id="{9B6B123D-6B79-87D6-2CE3-C596BFFEF1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49229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2" name="Freeform: Shape 8881">
                        <a:extLst>
                          <a:ext uri="{FF2B5EF4-FFF2-40B4-BE49-F238E27FC236}">
                            <a16:creationId xmlns:a16="http://schemas.microsoft.com/office/drawing/2014/main" id="{4EA7A944-67E2-B62F-F542-3599F8A900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69867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77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7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3" name="Freeform: Shape 8882">
                        <a:extLst>
                          <a:ext uri="{FF2B5EF4-FFF2-40B4-BE49-F238E27FC236}">
                            <a16:creationId xmlns:a16="http://schemas.microsoft.com/office/drawing/2014/main" id="{C7F51712-2672-F734-50CD-3DA8C7035B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82640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4" name="Freeform: Shape 8883">
                        <a:extLst>
                          <a:ext uri="{FF2B5EF4-FFF2-40B4-BE49-F238E27FC236}">
                            <a16:creationId xmlns:a16="http://schemas.microsoft.com/office/drawing/2014/main" id="{81073025-830B-3EBD-303B-36A3D3FD04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22388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5" name="Freeform: Shape 8884">
                        <a:extLst>
                          <a:ext uri="{FF2B5EF4-FFF2-40B4-BE49-F238E27FC236}">
                            <a16:creationId xmlns:a16="http://schemas.microsoft.com/office/drawing/2014/main" id="{08C9C187-43DE-DF35-9FC5-C23C5A50A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09101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6" name="Freeform: Shape 8885">
                        <a:extLst>
                          <a:ext uri="{FF2B5EF4-FFF2-40B4-BE49-F238E27FC236}">
                            <a16:creationId xmlns:a16="http://schemas.microsoft.com/office/drawing/2014/main" id="{38C43AE1-1B17-3DBD-FD22-C4824FB981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95137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7" name="Freeform: Shape 8886">
                        <a:extLst>
                          <a:ext uri="{FF2B5EF4-FFF2-40B4-BE49-F238E27FC236}">
                            <a16:creationId xmlns:a16="http://schemas.microsoft.com/office/drawing/2014/main" id="{E60C891E-E560-720F-F612-21A7683B33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30284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8" name="Freeform: Shape 8887">
                        <a:extLst>
                          <a:ext uri="{FF2B5EF4-FFF2-40B4-BE49-F238E27FC236}">
                            <a16:creationId xmlns:a16="http://schemas.microsoft.com/office/drawing/2014/main" id="{5C3C00CC-B274-B2A3-7F9F-8667C38D10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4292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89" name="Freeform: Shape 8888">
                        <a:extLst>
                          <a:ext uri="{FF2B5EF4-FFF2-40B4-BE49-F238E27FC236}">
                            <a16:creationId xmlns:a16="http://schemas.microsoft.com/office/drawing/2014/main" id="{F2222EEB-7704-1F7C-2789-54D327EE2D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6357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0" name="Freeform: Shape 8889">
                        <a:extLst>
                          <a:ext uri="{FF2B5EF4-FFF2-40B4-BE49-F238E27FC236}">
                            <a16:creationId xmlns:a16="http://schemas.microsoft.com/office/drawing/2014/main" id="{B21372F1-A435-AE26-4C19-08BE83D694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76344"/>
                        <a:ext cx="2162" cy="10468"/>
                      </a:xfrm>
                      <a:custGeom>
                        <a:avLst/>
                        <a:gdLst>
                          <a:gd name="connsiteX0" fmla="*/ 0 w 2162"/>
                          <a:gd name="connsiteY0" fmla="*/ 0 h 10468"/>
                          <a:gd name="connsiteX1" fmla="*/ 0 w 2162"/>
                          <a:gd name="connsiteY1" fmla="*/ 10468 h 10468"/>
                          <a:gd name="connsiteX2" fmla="*/ 2162 w 2162"/>
                          <a:gd name="connsiteY2" fmla="*/ 9287 h 10468"/>
                          <a:gd name="connsiteX3" fmla="*/ 2162 w 2162"/>
                          <a:gd name="connsiteY3" fmla="*/ 1229 h 10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8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1" name="Freeform: Shape 8890">
                        <a:extLst>
                          <a:ext uri="{FF2B5EF4-FFF2-40B4-BE49-F238E27FC236}">
                            <a16:creationId xmlns:a16="http://schemas.microsoft.com/office/drawing/2014/main" id="{CFA97C28-941A-D92A-D126-1215754659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1609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2" name="Freeform: Shape 8891">
                        <a:extLst>
                          <a:ext uri="{FF2B5EF4-FFF2-40B4-BE49-F238E27FC236}">
                            <a16:creationId xmlns:a16="http://schemas.microsoft.com/office/drawing/2014/main" id="{C879069E-83B9-D87C-A44E-AE38727CD9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10280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93" name="Freeform: Shape 8892">
                        <a:extLst>
                          <a:ext uri="{FF2B5EF4-FFF2-40B4-BE49-F238E27FC236}">
                            <a16:creationId xmlns:a16="http://schemas.microsoft.com/office/drawing/2014/main" id="{5399C2FF-C2CB-B2F8-942A-6D935F1864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88831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745" name="Graphic 7674">
                      <a:extLst>
                        <a:ext uri="{FF2B5EF4-FFF2-40B4-BE49-F238E27FC236}">
                          <a16:creationId xmlns:a16="http://schemas.microsoft.com/office/drawing/2014/main" id="{E2F011B9-66A9-E5DF-6C5E-35D563934A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72329" y="2069867"/>
                      <a:ext cx="20678" cy="101888"/>
                      <a:chOff x="14372329" y="2069867"/>
                      <a:chExt cx="20678" cy="101888"/>
                    </a:xfrm>
                    <a:grpFill/>
                  </p:grpSpPr>
                  <p:sp>
                    <p:nvSpPr>
                      <p:cNvPr id="8822" name="Freeform: Shape 8821">
                        <a:extLst>
                          <a:ext uri="{FF2B5EF4-FFF2-40B4-BE49-F238E27FC236}">
                            <a16:creationId xmlns:a16="http://schemas.microsoft.com/office/drawing/2014/main" id="{2E2A37CF-EFD2-D0A0-7EA7-0F66AF0C9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69867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44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3" name="Freeform: Shape 8822">
                        <a:extLst>
                          <a:ext uri="{FF2B5EF4-FFF2-40B4-BE49-F238E27FC236}">
                            <a16:creationId xmlns:a16="http://schemas.microsoft.com/office/drawing/2014/main" id="{38AADBAC-D367-3B38-7DEB-D0714E5B40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46734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4" name="Freeform: Shape 8823">
                        <a:extLst>
                          <a:ext uri="{FF2B5EF4-FFF2-40B4-BE49-F238E27FC236}">
                            <a16:creationId xmlns:a16="http://schemas.microsoft.com/office/drawing/2014/main" id="{E2AD401B-2B0A-253D-4552-788AA2732E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46734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5" name="Freeform: Shape 8824">
                        <a:extLst>
                          <a:ext uri="{FF2B5EF4-FFF2-40B4-BE49-F238E27FC236}">
                            <a16:creationId xmlns:a16="http://schemas.microsoft.com/office/drawing/2014/main" id="{D2407C24-FAC8-DEC0-7C2A-17B61DFDCB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5864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6" name="Freeform: Shape 8825">
                        <a:extLst>
                          <a:ext uri="{FF2B5EF4-FFF2-40B4-BE49-F238E27FC236}">
                            <a16:creationId xmlns:a16="http://schemas.microsoft.com/office/drawing/2014/main" id="{BA8CE040-FD1D-A3DF-2739-35481FF7A7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3338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7" name="Freeform: Shape 8826">
                        <a:extLst>
                          <a:ext uri="{FF2B5EF4-FFF2-40B4-BE49-F238E27FC236}">
                            <a16:creationId xmlns:a16="http://schemas.microsoft.com/office/drawing/2014/main" id="{C24E8AD0-C51A-709A-7766-7FDA672FDC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1990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8" name="Freeform: Shape 8827">
                        <a:extLst>
                          <a:ext uri="{FF2B5EF4-FFF2-40B4-BE49-F238E27FC236}">
                            <a16:creationId xmlns:a16="http://schemas.microsoft.com/office/drawing/2014/main" id="{DA27C3B3-90D0-1A3E-2A27-7B77107927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0661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9" name="Freeform: Shape 8828">
                        <a:extLst>
                          <a:ext uri="{FF2B5EF4-FFF2-40B4-BE49-F238E27FC236}">
                            <a16:creationId xmlns:a16="http://schemas.microsoft.com/office/drawing/2014/main" id="{58FB0C5B-7AAA-5C92-717F-CB2797DF35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9193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0" name="Freeform: Shape 8829">
                        <a:extLst>
                          <a:ext uri="{FF2B5EF4-FFF2-40B4-BE49-F238E27FC236}">
                            <a16:creationId xmlns:a16="http://schemas.microsoft.com/office/drawing/2014/main" id="{24E9024E-0249-01EA-E590-7A7F0709F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8014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1" name="Freeform: Shape 8830">
                        <a:extLst>
                          <a:ext uri="{FF2B5EF4-FFF2-40B4-BE49-F238E27FC236}">
                            <a16:creationId xmlns:a16="http://schemas.microsoft.com/office/drawing/2014/main" id="{8D465CFD-5DF7-C625-CC91-D6051FE31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93118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2" name="Freeform: Shape 8831">
                        <a:extLst>
                          <a:ext uri="{FF2B5EF4-FFF2-40B4-BE49-F238E27FC236}">
                            <a16:creationId xmlns:a16="http://schemas.microsoft.com/office/drawing/2014/main" id="{02D42547-4389-6A56-FFB6-7D78D22FEC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34561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3" name="Freeform: Shape 8832">
                        <a:extLst>
                          <a:ext uri="{FF2B5EF4-FFF2-40B4-BE49-F238E27FC236}">
                            <a16:creationId xmlns:a16="http://schemas.microsoft.com/office/drawing/2014/main" id="{8DE27185-0EE5-57DE-AFD6-86F9A308B4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21074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4" name="Freeform: Shape 8833">
                        <a:extLst>
                          <a:ext uri="{FF2B5EF4-FFF2-40B4-BE49-F238E27FC236}">
                            <a16:creationId xmlns:a16="http://schemas.microsoft.com/office/drawing/2014/main" id="{5FD8EA05-F8B8-25CB-B08E-AC3F7679D4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07796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05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5" name="Freeform: Shape 8834">
                        <a:extLst>
                          <a:ext uri="{FF2B5EF4-FFF2-40B4-BE49-F238E27FC236}">
                            <a16:creationId xmlns:a16="http://schemas.microsoft.com/office/drawing/2014/main" id="{5A416280-0E31-C773-686E-E4E426921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100766"/>
                        <a:ext cx="1143" cy="13325"/>
                      </a:xfrm>
                      <a:custGeom>
                        <a:avLst/>
                        <a:gdLst>
                          <a:gd name="connsiteX0" fmla="*/ 0 w 1143"/>
                          <a:gd name="connsiteY0" fmla="*/ 12668 h 13325"/>
                          <a:gd name="connsiteX1" fmla="*/ 0 w 1143"/>
                          <a:gd name="connsiteY1" fmla="*/ 0 h 13325"/>
                          <a:gd name="connsiteX2" fmla="*/ 1143 w 1143"/>
                          <a:gd name="connsiteY2" fmla="*/ 667 h 13325"/>
                          <a:gd name="connsiteX3" fmla="*/ 1143 w 1143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25">
                            <a:moveTo>
                              <a:pt x="0" y="1266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6" name="Freeform: Shape 8835">
                        <a:extLst>
                          <a:ext uri="{FF2B5EF4-FFF2-40B4-BE49-F238E27FC236}">
                            <a16:creationId xmlns:a16="http://schemas.microsoft.com/office/drawing/2014/main" id="{6B616FA9-719D-A058-C00D-960B7C49D2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88279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7" name="Freeform: Shape 8836">
                        <a:extLst>
                          <a:ext uri="{FF2B5EF4-FFF2-40B4-BE49-F238E27FC236}">
                            <a16:creationId xmlns:a16="http://schemas.microsoft.com/office/drawing/2014/main" id="{F66B7846-5C32-71EB-768F-27907774A1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75506"/>
                        <a:ext cx="1143" cy="1212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25"/>
                          <a:gd name="connsiteX1" fmla="*/ 0 w 1143"/>
                          <a:gd name="connsiteY1" fmla="*/ 0 h 12125"/>
                          <a:gd name="connsiteX2" fmla="*/ 1143 w 1143"/>
                          <a:gd name="connsiteY2" fmla="*/ 667 h 12125"/>
                          <a:gd name="connsiteX3" fmla="*/ 1143 w 1143"/>
                          <a:gd name="connsiteY3" fmla="*/ 12125 h 1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2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8" name="Freeform: Shape 8837">
                        <a:extLst>
                          <a:ext uri="{FF2B5EF4-FFF2-40B4-BE49-F238E27FC236}">
                            <a16:creationId xmlns:a16="http://schemas.microsoft.com/office/drawing/2014/main" id="{AFCAC266-7A1C-BA47-2928-264A95E1E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114740"/>
                        <a:ext cx="1143" cy="12639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9"/>
                          <a:gd name="connsiteX1" fmla="*/ 0 w 1143"/>
                          <a:gd name="connsiteY1" fmla="*/ 0 h 12639"/>
                          <a:gd name="connsiteX2" fmla="*/ 1143 w 1143"/>
                          <a:gd name="connsiteY2" fmla="*/ 667 h 12639"/>
                          <a:gd name="connsiteX3" fmla="*/ 1143 w 1143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39" name="Freeform: Shape 8838">
                        <a:extLst>
                          <a:ext uri="{FF2B5EF4-FFF2-40B4-BE49-F238E27FC236}">
                            <a16:creationId xmlns:a16="http://schemas.microsoft.com/office/drawing/2014/main" id="{E337BB29-7D6D-B857-43C9-36192D2C5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128027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0" name="Freeform: Shape 8839">
                        <a:extLst>
                          <a:ext uri="{FF2B5EF4-FFF2-40B4-BE49-F238E27FC236}">
                            <a16:creationId xmlns:a16="http://schemas.microsoft.com/office/drawing/2014/main" id="{81565AD9-FF98-FA1A-1CD9-EA3677C550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142219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1" name="Freeform: Shape 8840">
                        <a:extLst>
                          <a:ext uri="{FF2B5EF4-FFF2-40B4-BE49-F238E27FC236}">
                            <a16:creationId xmlns:a16="http://schemas.microsoft.com/office/drawing/2014/main" id="{CC70CD64-8339-6A36-7706-08CF4D8BD2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154859"/>
                        <a:ext cx="1143" cy="1126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68"/>
                          <a:gd name="connsiteX1" fmla="*/ 0 w 1143"/>
                          <a:gd name="connsiteY1" fmla="*/ 0 h 11268"/>
                          <a:gd name="connsiteX2" fmla="*/ 1143 w 1143"/>
                          <a:gd name="connsiteY2" fmla="*/ 667 h 11268"/>
                          <a:gd name="connsiteX3" fmla="*/ 1143 w 1143"/>
                          <a:gd name="connsiteY3" fmla="*/ 11268 h 11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6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2" name="Freeform: Shape 8841">
                        <a:extLst>
                          <a:ext uri="{FF2B5EF4-FFF2-40B4-BE49-F238E27FC236}">
                            <a16:creationId xmlns:a16="http://schemas.microsoft.com/office/drawing/2014/main" id="{566B3C0E-4495-9033-F2E4-7064581365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81326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3" name="Freeform: Shape 8842">
                        <a:extLst>
                          <a:ext uri="{FF2B5EF4-FFF2-40B4-BE49-F238E27FC236}">
                            <a16:creationId xmlns:a16="http://schemas.microsoft.com/office/drawing/2014/main" id="{A89CEE13-7D36-B291-87B6-C55222D2B9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47915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4" name="Freeform: Shape 8843">
                        <a:extLst>
                          <a:ext uri="{FF2B5EF4-FFF2-40B4-BE49-F238E27FC236}">
                            <a16:creationId xmlns:a16="http://schemas.microsoft.com/office/drawing/2014/main" id="{447CE3DC-63C5-166C-6731-526AC2C7B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142876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5" name="Freeform: Shape 8844">
                        <a:extLst>
                          <a:ext uri="{FF2B5EF4-FFF2-40B4-BE49-F238E27FC236}">
                            <a16:creationId xmlns:a16="http://schemas.microsoft.com/office/drawing/2014/main" id="{B664F6D9-D60F-CB87-AE31-54CA6BFB28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155526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6" name="Freeform: Shape 8845">
                        <a:extLst>
                          <a:ext uri="{FF2B5EF4-FFF2-40B4-BE49-F238E27FC236}">
                            <a16:creationId xmlns:a16="http://schemas.microsoft.com/office/drawing/2014/main" id="{59AE63A8-71C1-D128-40FF-688993A0FD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76173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7" name="Freeform: Shape 8846">
                        <a:extLst>
                          <a:ext uri="{FF2B5EF4-FFF2-40B4-BE49-F238E27FC236}">
                            <a16:creationId xmlns:a16="http://schemas.microsoft.com/office/drawing/2014/main" id="{7F925504-D93E-7B39-0E01-F7336FA755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88936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8" name="Freeform: Shape 8847">
                        <a:extLst>
                          <a:ext uri="{FF2B5EF4-FFF2-40B4-BE49-F238E27FC236}">
                            <a16:creationId xmlns:a16="http://schemas.microsoft.com/office/drawing/2014/main" id="{D8F19769-9A7D-1816-20A2-81EB392E3E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128684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49" name="Freeform: Shape 8848">
                        <a:extLst>
                          <a:ext uri="{FF2B5EF4-FFF2-40B4-BE49-F238E27FC236}">
                            <a16:creationId xmlns:a16="http://schemas.microsoft.com/office/drawing/2014/main" id="{0EE4B93A-8502-D719-EF89-D91B3629A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115406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0" name="Freeform: Shape 8849">
                        <a:extLst>
                          <a:ext uri="{FF2B5EF4-FFF2-40B4-BE49-F238E27FC236}">
                            <a16:creationId xmlns:a16="http://schemas.microsoft.com/office/drawing/2014/main" id="{9AD1CE71-D42D-8A3B-CB4E-79EEC91E6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101433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1" name="Freeform: Shape 8850">
                        <a:extLst>
                          <a:ext uri="{FF2B5EF4-FFF2-40B4-BE49-F238E27FC236}">
                            <a16:creationId xmlns:a16="http://schemas.microsoft.com/office/drawing/2014/main" id="{20363911-2365-AC4A-E17D-DC3A96575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36580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2" name="Freeform: Shape 8851">
                        <a:extLst>
                          <a:ext uri="{FF2B5EF4-FFF2-40B4-BE49-F238E27FC236}">
                            <a16:creationId xmlns:a16="http://schemas.microsoft.com/office/drawing/2014/main" id="{455F3C4F-9D2E-CD4D-746C-235AF498F3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49229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3" name="Freeform: Shape 8852">
                        <a:extLst>
                          <a:ext uri="{FF2B5EF4-FFF2-40B4-BE49-F238E27FC236}">
                            <a16:creationId xmlns:a16="http://schemas.microsoft.com/office/drawing/2014/main" id="{DD2181EC-BEB3-F414-D6FB-B38FCE51C6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69867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77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7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4" name="Freeform: Shape 8853">
                        <a:extLst>
                          <a:ext uri="{FF2B5EF4-FFF2-40B4-BE49-F238E27FC236}">
                            <a16:creationId xmlns:a16="http://schemas.microsoft.com/office/drawing/2014/main" id="{7368C508-D593-E6B2-F07A-7483D0589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82640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5" name="Freeform: Shape 8854">
                        <a:extLst>
                          <a:ext uri="{FF2B5EF4-FFF2-40B4-BE49-F238E27FC236}">
                            <a16:creationId xmlns:a16="http://schemas.microsoft.com/office/drawing/2014/main" id="{3F69F42A-3613-D915-CCE9-C6C5746EC9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22388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6" name="Freeform: Shape 8855">
                        <a:extLst>
                          <a:ext uri="{FF2B5EF4-FFF2-40B4-BE49-F238E27FC236}">
                            <a16:creationId xmlns:a16="http://schemas.microsoft.com/office/drawing/2014/main" id="{7BE21276-B86F-BFB2-5C22-4528998CAA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109101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57" name="Freeform: Shape 8856">
                        <a:extLst>
                          <a:ext uri="{FF2B5EF4-FFF2-40B4-BE49-F238E27FC236}">
                            <a16:creationId xmlns:a16="http://schemas.microsoft.com/office/drawing/2014/main" id="{858F2EF6-041D-BA7E-63CB-78210E449C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95137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746" name="Graphic 7674">
                      <a:extLst>
                        <a:ext uri="{FF2B5EF4-FFF2-40B4-BE49-F238E27FC236}">
                          <a16:creationId xmlns:a16="http://schemas.microsoft.com/office/drawing/2014/main" id="{102EA0FE-2EAC-DEEA-0C77-DF1C0FEA9A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94151" y="2082469"/>
                      <a:ext cx="20669" cy="101888"/>
                      <a:chOff x="14394151" y="2082469"/>
                      <a:chExt cx="20669" cy="101888"/>
                    </a:xfrm>
                    <a:grpFill/>
                  </p:grpSpPr>
                  <p:sp>
                    <p:nvSpPr>
                      <p:cNvPr id="8786" name="Freeform: Shape 8785">
                        <a:extLst>
                          <a:ext uri="{FF2B5EF4-FFF2-40B4-BE49-F238E27FC236}">
                            <a16:creationId xmlns:a16="http://schemas.microsoft.com/office/drawing/2014/main" id="{88CA460C-DC31-A237-2BA5-A52365D6C2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82469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7" name="Freeform: Shape 8786">
                        <a:extLst>
                          <a:ext uri="{FF2B5EF4-FFF2-40B4-BE49-F238E27FC236}">
                            <a16:creationId xmlns:a16="http://schemas.microsoft.com/office/drawing/2014/main" id="{042CA1CE-DBFC-2877-EF30-FCBFBE048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5932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8" name="Freeform: Shape 8787">
                        <a:extLst>
                          <a:ext uri="{FF2B5EF4-FFF2-40B4-BE49-F238E27FC236}">
                            <a16:creationId xmlns:a16="http://schemas.microsoft.com/office/drawing/2014/main" id="{A06319BC-33AB-0730-1B8B-0E727E3205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5932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9" name="Freeform: Shape 8788">
                        <a:extLst>
                          <a:ext uri="{FF2B5EF4-FFF2-40B4-BE49-F238E27FC236}">
                            <a16:creationId xmlns:a16="http://schemas.microsoft.com/office/drawing/2014/main" id="{5415C335-4300-94C9-226B-E58502B1E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7124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0" name="Freeform: Shape 8789">
                        <a:extLst>
                          <a:ext uri="{FF2B5EF4-FFF2-40B4-BE49-F238E27FC236}">
                            <a16:creationId xmlns:a16="http://schemas.microsoft.com/office/drawing/2014/main" id="{68B6229B-2D5A-730D-711D-8C9A82D20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459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1" name="Freeform: Shape 8790">
                        <a:extLst>
                          <a:ext uri="{FF2B5EF4-FFF2-40B4-BE49-F238E27FC236}">
                            <a16:creationId xmlns:a16="http://schemas.microsoft.com/office/drawing/2014/main" id="{13390032-8476-6927-8999-AE2AA4B626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3249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2" name="Freeform: Shape 8791">
                        <a:extLst>
                          <a:ext uri="{FF2B5EF4-FFF2-40B4-BE49-F238E27FC236}">
                            <a16:creationId xmlns:a16="http://schemas.microsoft.com/office/drawing/2014/main" id="{392348F5-8A10-259E-7538-8EF7D1F1EA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1920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3" name="Freeform: Shape 8792">
                        <a:extLst>
                          <a:ext uri="{FF2B5EF4-FFF2-40B4-BE49-F238E27FC236}">
                            <a16:creationId xmlns:a16="http://schemas.microsoft.com/office/drawing/2014/main" id="{D8849774-EA75-0004-1B2F-F908EAF47C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045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4" name="Freeform: Shape 8793">
                        <a:extLst>
                          <a:ext uri="{FF2B5EF4-FFF2-40B4-BE49-F238E27FC236}">
                            <a16:creationId xmlns:a16="http://schemas.microsoft.com/office/drawing/2014/main" id="{17531805-BE83-F7BF-D41E-284BC59B4C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9274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5" name="Freeform: Shape 8794">
                        <a:extLst>
                          <a:ext uri="{FF2B5EF4-FFF2-40B4-BE49-F238E27FC236}">
                            <a16:creationId xmlns:a16="http://schemas.microsoft.com/office/drawing/2014/main" id="{20CDC563-715A-5342-D968-5A2823D84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0571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6" name="Freeform: Shape 8795">
                        <a:extLst>
                          <a:ext uri="{FF2B5EF4-FFF2-40B4-BE49-F238E27FC236}">
                            <a16:creationId xmlns:a16="http://schemas.microsoft.com/office/drawing/2014/main" id="{A00ECB30-DDC2-4CA9-CE2B-2E02D7FA5F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4716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7" name="Freeform: Shape 8796">
                        <a:extLst>
                          <a:ext uri="{FF2B5EF4-FFF2-40B4-BE49-F238E27FC236}">
                            <a16:creationId xmlns:a16="http://schemas.microsoft.com/office/drawing/2014/main" id="{76C0C10E-1777-C318-36BA-DBB230BC1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3367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8" name="Freeform: Shape 8797">
                        <a:extLst>
                          <a:ext uri="{FF2B5EF4-FFF2-40B4-BE49-F238E27FC236}">
                            <a16:creationId xmlns:a16="http://schemas.microsoft.com/office/drawing/2014/main" id="{8DEC8CC3-EA66-4BD6-5155-EF997051CD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2038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99" name="Freeform: Shape 8798">
                        <a:extLst>
                          <a:ext uri="{FF2B5EF4-FFF2-40B4-BE49-F238E27FC236}">
                            <a16:creationId xmlns:a16="http://schemas.microsoft.com/office/drawing/2014/main" id="{6D1D74E3-0F9F-2222-D97D-12BD69EFF4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13368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0" name="Freeform: Shape 8799">
                        <a:extLst>
                          <a:ext uri="{FF2B5EF4-FFF2-40B4-BE49-F238E27FC236}">
                            <a16:creationId xmlns:a16="http://schemas.microsoft.com/office/drawing/2014/main" id="{40455F00-7AAA-5B7B-38A0-DA7705BCEC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00871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1" name="Freeform: Shape 8800">
                        <a:extLst>
                          <a:ext uri="{FF2B5EF4-FFF2-40B4-BE49-F238E27FC236}">
                            <a16:creationId xmlns:a16="http://schemas.microsoft.com/office/drawing/2014/main" id="{CD8AB948-E2DB-AE74-33B6-9724224B73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88108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2" name="Freeform: Shape 8801">
                        <a:extLst>
                          <a:ext uri="{FF2B5EF4-FFF2-40B4-BE49-F238E27FC236}">
                            <a16:creationId xmlns:a16="http://schemas.microsoft.com/office/drawing/2014/main" id="{608B3076-0C45-7456-C2AB-83F8852C7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27341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3" name="Freeform: Shape 8802">
                        <a:extLst>
                          <a:ext uri="{FF2B5EF4-FFF2-40B4-BE49-F238E27FC236}">
                            <a16:creationId xmlns:a16="http://schemas.microsoft.com/office/drawing/2014/main" id="{EFECB156-20B5-8B60-6069-7B55C906C1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40619"/>
                        <a:ext cx="1143" cy="12839"/>
                      </a:xfrm>
                      <a:custGeom>
                        <a:avLst/>
                        <a:gdLst>
                          <a:gd name="connsiteX0" fmla="*/ 0 w 1143"/>
                          <a:gd name="connsiteY0" fmla="*/ 12182 h 12839"/>
                          <a:gd name="connsiteX1" fmla="*/ 0 w 1143"/>
                          <a:gd name="connsiteY1" fmla="*/ 0 h 12839"/>
                          <a:gd name="connsiteX2" fmla="*/ 1143 w 1143"/>
                          <a:gd name="connsiteY2" fmla="*/ 667 h 12839"/>
                          <a:gd name="connsiteX3" fmla="*/ 1143 w 1143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9">
                            <a:moveTo>
                              <a:pt x="0" y="12182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4" name="Freeform: Shape 8803">
                        <a:extLst>
                          <a:ext uri="{FF2B5EF4-FFF2-40B4-BE49-F238E27FC236}">
                            <a16:creationId xmlns:a16="http://schemas.microsoft.com/office/drawing/2014/main" id="{125CB68C-D85E-EF5A-EAB0-0B27E749DD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54811"/>
                        <a:ext cx="1143" cy="11991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1"/>
                          <a:gd name="connsiteX1" fmla="*/ 0 w 1143"/>
                          <a:gd name="connsiteY1" fmla="*/ 0 h 11991"/>
                          <a:gd name="connsiteX2" fmla="*/ 1143 w 1143"/>
                          <a:gd name="connsiteY2" fmla="*/ 667 h 11991"/>
                          <a:gd name="connsiteX3" fmla="*/ 1143 w 1143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5" name="Freeform: Shape 8804">
                        <a:extLst>
                          <a:ext uri="{FF2B5EF4-FFF2-40B4-BE49-F238E27FC236}">
                            <a16:creationId xmlns:a16="http://schemas.microsoft.com/office/drawing/2014/main" id="{90AAAC15-2896-4473-5B47-52BC6BE625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167460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6" name="Freeform: Shape 8805">
                        <a:extLst>
                          <a:ext uri="{FF2B5EF4-FFF2-40B4-BE49-F238E27FC236}">
                            <a16:creationId xmlns:a16="http://schemas.microsoft.com/office/drawing/2014/main" id="{164615D9-CBAC-A011-DB1D-BEFA62310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9392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7" name="Freeform: Shape 8806">
                        <a:extLst>
                          <a:ext uri="{FF2B5EF4-FFF2-40B4-BE49-F238E27FC236}">
                            <a16:creationId xmlns:a16="http://schemas.microsoft.com/office/drawing/2014/main" id="{0F7345EC-1772-72D1-38A6-CDD4FF08F7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6050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8" name="Freeform: Shape 8807">
                        <a:extLst>
                          <a:ext uri="{FF2B5EF4-FFF2-40B4-BE49-F238E27FC236}">
                            <a16:creationId xmlns:a16="http://schemas.microsoft.com/office/drawing/2014/main" id="{48D87264-666B-0BA4-5C75-F837D73A7C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55478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09" name="Freeform: Shape 8808">
                        <a:extLst>
                          <a:ext uri="{FF2B5EF4-FFF2-40B4-BE49-F238E27FC236}">
                            <a16:creationId xmlns:a16="http://schemas.microsoft.com/office/drawing/2014/main" id="{1AFFAB25-B969-514F-CA84-4F31A6AD17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68118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0" name="Freeform: Shape 8809">
                        <a:extLst>
                          <a:ext uri="{FF2B5EF4-FFF2-40B4-BE49-F238E27FC236}">
                            <a16:creationId xmlns:a16="http://schemas.microsoft.com/office/drawing/2014/main" id="{3F3E95C5-19CE-E66A-1030-30DA6306E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88765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1" name="Freeform: Shape 8810">
                        <a:extLst>
                          <a:ext uri="{FF2B5EF4-FFF2-40B4-BE49-F238E27FC236}">
                            <a16:creationId xmlns:a16="http://schemas.microsoft.com/office/drawing/2014/main" id="{915335FF-6F9F-ABB9-6477-A82FCFD5DA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01538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2" name="Freeform: Shape 8811">
                        <a:extLst>
                          <a:ext uri="{FF2B5EF4-FFF2-40B4-BE49-F238E27FC236}">
                            <a16:creationId xmlns:a16="http://schemas.microsoft.com/office/drawing/2014/main" id="{29AE5B19-49A1-3A30-5FD1-042C2B550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41286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3" name="Freeform: Shape 8812">
                        <a:extLst>
                          <a:ext uri="{FF2B5EF4-FFF2-40B4-BE49-F238E27FC236}">
                            <a16:creationId xmlns:a16="http://schemas.microsoft.com/office/drawing/2014/main" id="{07FC7E22-5D81-81FE-A96F-93810A3EA1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27998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4" name="Freeform: Shape 8813">
                        <a:extLst>
                          <a:ext uri="{FF2B5EF4-FFF2-40B4-BE49-F238E27FC236}">
                            <a16:creationId xmlns:a16="http://schemas.microsoft.com/office/drawing/2014/main" id="{E748223F-8BB0-3C2B-579E-4FCEEBFF10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114025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5" name="Freeform: Shape 8814">
                        <a:extLst>
                          <a:ext uri="{FF2B5EF4-FFF2-40B4-BE49-F238E27FC236}">
                            <a16:creationId xmlns:a16="http://schemas.microsoft.com/office/drawing/2014/main" id="{EE901D13-A4AD-A3EA-F717-C96203B3E6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49182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6" name="Freeform: Shape 8815">
                        <a:extLst>
                          <a:ext uri="{FF2B5EF4-FFF2-40B4-BE49-F238E27FC236}">
                            <a16:creationId xmlns:a16="http://schemas.microsoft.com/office/drawing/2014/main" id="{1DC8F608-0BF4-8DFA-D4F5-1147D39C95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61822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7" name="Freeform: Shape 8816">
                        <a:extLst>
                          <a:ext uri="{FF2B5EF4-FFF2-40B4-BE49-F238E27FC236}">
                            <a16:creationId xmlns:a16="http://schemas.microsoft.com/office/drawing/2014/main" id="{4BA0008D-1524-FCAA-52C1-3A13E4B91C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82469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8" name="Freeform: Shape 8817">
                        <a:extLst>
                          <a:ext uri="{FF2B5EF4-FFF2-40B4-BE49-F238E27FC236}">
                            <a16:creationId xmlns:a16="http://schemas.microsoft.com/office/drawing/2014/main" id="{10DDDE57-7CFB-3346-4592-F14E43718D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95242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19" name="Freeform: Shape 8818">
                        <a:extLst>
                          <a:ext uri="{FF2B5EF4-FFF2-40B4-BE49-F238E27FC236}">
                            <a16:creationId xmlns:a16="http://schemas.microsoft.com/office/drawing/2014/main" id="{3FAD5AC2-6606-49D7-2134-340475D607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34990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0" name="Freeform: Shape 8819">
                        <a:extLst>
                          <a:ext uri="{FF2B5EF4-FFF2-40B4-BE49-F238E27FC236}">
                            <a16:creationId xmlns:a16="http://schemas.microsoft.com/office/drawing/2014/main" id="{926015D6-CCFF-C530-BD0E-F95085B6A8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2170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821" name="Freeform: Shape 8820">
                        <a:extLst>
                          <a:ext uri="{FF2B5EF4-FFF2-40B4-BE49-F238E27FC236}">
                            <a16:creationId xmlns:a16="http://schemas.microsoft.com/office/drawing/2014/main" id="{79B61E42-C022-5770-91F4-67615D9FF6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107729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747" name="Graphic 7674">
                      <a:extLst>
                        <a:ext uri="{FF2B5EF4-FFF2-40B4-BE49-F238E27FC236}">
                          <a16:creationId xmlns:a16="http://schemas.microsoft.com/office/drawing/2014/main" id="{C555454A-F6F6-50E3-BD9D-D7F618106C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15963" y="2095061"/>
                      <a:ext cx="20669" cy="101888"/>
                      <a:chOff x="14415963" y="2095061"/>
                      <a:chExt cx="20669" cy="101888"/>
                    </a:xfrm>
                    <a:grpFill/>
                  </p:grpSpPr>
                  <p:sp>
                    <p:nvSpPr>
                      <p:cNvPr id="8750" name="Freeform: Shape 8749">
                        <a:extLst>
                          <a:ext uri="{FF2B5EF4-FFF2-40B4-BE49-F238E27FC236}">
                            <a16:creationId xmlns:a16="http://schemas.microsoft.com/office/drawing/2014/main" id="{772A1C60-6CFD-AD8C-C1A9-4719B201D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9506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1" name="Freeform: Shape 8750">
                        <a:extLst>
                          <a:ext uri="{FF2B5EF4-FFF2-40B4-BE49-F238E27FC236}">
                            <a16:creationId xmlns:a16="http://schemas.microsoft.com/office/drawing/2014/main" id="{A11F86C3-9867-F215-DB25-6942817DB8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719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2" name="Freeform: Shape 8751">
                        <a:extLst>
                          <a:ext uri="{FF2B5EF4-FFF2-40B4-BE49-F238E27FC236}">
                            <a16:creationId xmlns:a16="http://schemas.microsoft.com/office/drawing/2014/main" id="{C10515BA-2D11-21F2-25BD-58C493CFA7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719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3" name="Freeform: Shape 8752">
                        <a:extLst>
                          <a:ext uri="{FF2B5EF4-FFF2-40B4-BE49-F238E27FC236}">
                            <a16:creationId xmlns:a16="http://schemas.microsoft.com/office/drawing/2014/main" id="{13AE8E96-9212-9B26-363A-E3D192669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8383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4" name="Freeform: Shape 8753">
                        <a:extLst>
                          <a:ext uri="{FF2B5EF4-FFF2-40B4-BE49-F238E27FC236}">
                            <a16:creationId xmlns:a16="http://schemas.microsoft.com/office/drawing/2014/main" id="{2819A198-BD68-93A4-36FA-775F886B0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5857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5" name="Freeform: Shape 8754">
                        <a:extLst>
                          <a:ext uri="{FF2B5EF4-FFF2-40B4-BE49-F238E27FC236}">
                            <a16:creationId xmlns:a16="http://schemas.microsoft.com/office/drawing/2014/main" id="{CD7B1093-2841-34B1-6D94-906C447DB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4508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6" name="Freeform: Shape 8755">
                        <a:extLst>
                          <a:ext uri="{FF2B5EF4-FFF2-40B4-BE49-F238E27FC236}">
                            <a16:creationId xmlns:a16="http://schemas.microsoft.com/office/drawing/2014/main" id="{269FD7B5-E6DF-46F8-D257-E0DC87711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31799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7" name="Freeform: Shape 8756">
                        <a:extLst>
                          <a:ext uri="{FF2B5EF4-FFF2-40B4-BE49-F238E27FC236}">
                            <a16:creationId xmlns:a16="http://schemas.microsoft.com/office/drawing/2014/main" id="{6EE89534-3383-247D-A043-6F36419DD4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1712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8" name="Freeform: Shape 8757">
                        <a:extLst>
                          <a:ext uri="{FF2B5EF4-FFF2-40B4-BE49-F238E27FC236}">
                            <a16:creationId xmlns:a16="http://schemas.microsoft.com/office/drawing/2014/main" id="{28FDC904-E1FD-9664-8D1E-8F57945AB5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0533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59" name="Freeform: Shape 8758">
                        <a:extLst>
                          <a:ext uri="{FF2B5EF4-FFF2-40B4-BE49-F238E27FC236}">
                            <a16:creationId xmlns:a16="http://schemas.microsoft.com/office/drawing/2014/main" id="{FA091366-6AA8-5F76-CE2C-B032FAB55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1830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0" name="Freeform: Shape 8759">
                        <a:extLst>
                          <a:ext uri="{FF2B5EF4-FFF2-40B4-BE49-F238E27FC236}">
                            <a16:creationId xmlns:a16="http://schemas.microsoft.com/office/drawing/2014/main" id="{B01082F2-75AC-5F01-241B-8D62638BC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5975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1" name="Freeform: Shape 8760">
                        <a:extLst>
                          <a:ext uri="{FF2B5EF4-FFF2-40B4-BE49-F238E27FC236}">
                            <a16:creationId xmlns:a16="http://schemas.microsoft.com/office/drawing/2014/main" id="{8A93F8FF-5372-D9C1-B70B-F5965CAF2E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4626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2" name="Freeform: Shape 8761">
                        <a:extLst>
                          <a:ext uri="{FF2B5EF4-FFF2-40B4-BE49-F238E27FC236}">
                            <a16:creationId xmlns:a16="http://schemas.microsoft.com/office/drawing/2014/main" id="{931C97E0-933F-2F53-A6A7-00D01BE012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3298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3" name="Freeform: Shape 8762">
                        <a:extLst>
                          <a:ext uri="{FF2B5EF4-FFF2-40B4-BE49-F238E27FC236}">
                            <a16:creationId xmlns:a16="http://schemas.microsoft.com/office/drawing/2014/main" id="{1991AFE0-73CE-C727-1F8D-119FC97957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25960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4" name="Freeform: Shape 8763">
                        <a:extLst>
                          <a:ext uri="{FF2B5EF4-FFF2-40B4-BE49-F238E27FC236}">
                            <a16:creationId xmlns:a16="http://schemas.microsoft.com/office/drawing/2014/main" id="{C43E0EB3-41AF-8A84-8D0D-CE48B36302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13473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5" name="Freeform: Shape 8764">
                        <a:extLst>
                          <a:ext uri="{FF2B5EF4-FFF2-40B4-BE49-F238E27FC236}">
                            <a16:creationId xmlns:a16="http://schemas.microsoft.com/office/drawing/2014/main" id="{798797B5-D320-9EE5-AE7A-3B38586FE2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00700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6" name="Freeform: Shape 8765">
                        <a:extLst>
                          <a:ext uri="{FF2B5EF4-FFF2-40B4-BE49-F238E27FC236}">
                            <a16:creationId xmlns:a16="http://schemas.microsoft.com/office/drawing/2014/main" id="{76AB16EB-80F3-DC95-437E-D10823935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39933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7" name="Freeform: Shape 8766">
                        <a:extLst>
                          <a:ext uri="{FF2B5EF4-FFF2-40B4-BE49-F238E27FC236}">
                            <a16:creationId xmlns:a16="http://schemas.microsoft.com/office/drawing/2014/main" id="{16D317A9-9419-62E8-C988-50CFA64C91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53221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8" name="Freeform: Shape 8767">
                        <a:extLst>
                          <a:ext uri="{FF2B5EF4-FFF2-40B4-BE49-F238E27FC236}">
                            <a16:creationId xmlns:a16="http://schemas.microsoft.com/office/drawing/2014/main" id="{564676A3-5455-634B-8370-C11F16E04E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67413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69" name="Freeform: Shape 8768">
                        <a:extLst>
                          <a:ext uri="{FF2B5EF4-FFF2-40B4-BE49-F238E27FC236}">
                            <a16:creationId xmlns:a16="http://schemas.microsoft.com/office/drawing/2014/main" id="{F7B1968C-CEE5-0659-3DDB-CA03F6429D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180052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0" name="Freeform: Shape 8769">
                        <a:extLst>
                          <a:ext uri="{FF2B5EF4-FFF2-40B4-BE49-F238E27FC236}">
                            <a16:creationId xmlns:a16="http://schemas.microsoft.com/office/drawing/2014/main" id="{0646F930-41F9-5990-F835-B896A7FB53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0651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1" name="Freeform: Shape 8770">
                        <a:extLst>
                          <a:ext uri="{FF2B5EF4-FFF2-40B4-BE49-F238E27FC236}">
                            <a16:creationId xmlns:a16="http://schemas.microsoft.com/office/drawing/2014/main" id="{F08A7EF2-CD7B-89EE-7035-BBC5A152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73109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2" name="Freeform: Shape 8771">
                        <a:extLst>
                          <a:ext uri="{FF2B5EF4-FFF2-40B4-BE49-F238E27FC236}">
                            <a16:creationId xmlns:a16="http://schemas.microsoft.com/office/drawing/2014/main" id="{2AC024E4-CB05-C902-9F6B-16A6BA7442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68070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3" name="Freeform: Shape 8772">
                        <a:extLst>
                          <a:ext uri="{FF2B5EF4-FFF2-40B4-BE49-F238E27FC236}">
                            <a16:creationId xmlns:a16="http://schemas.microsoft.com/office/drawing/2014/main" id="{E24BC301-4646-5BF4-3969-564B996AE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80719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0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0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4" name="Freeform: Shape 8773">
                        <a:extLst>
                          <a:ext uri="{FF2B5EF4-FFF2-40B4-BE49-F238E27FC236}">
                            <a16:creationId xmlns:a16="http://schemas.microsoft.com/office/drawing/2014/main" id="{9DA828EE-763A-916C-D89B-4A208DC42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01357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5" name="Freeform: Shape 8774">
                        <a:extLst>
                          <a:ext uri="{FF2B5EF4-FFF2-40B4-BE49-F238E27FC236}">
                            <a16:creationId xmlns:a16="http://schemas.microsoft.com/office/drawing/2014/main" id="{2AB431B4-C2FA-F5CC-8525-E13322752E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14130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6" name="Freeform: Shape 8775">
                        <a:extLst>
                          <a:ext uri="{FF2B5EF4-FFF2-40B4-BE49-F238E27FC236}">
                            <a16:creationId xmlns:a16="http://schemas.microsoft.com/office/drawing/2014/main" id="{C3A26796-12A9-D359-5CEE-C4D7F185E2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53878"/>
                        <a:ext cx="2171" cy="12173"/>
                      </a:xfrm>
                      <a:custGeom>
                        <a:avLst/>
                        <a:gdLst>
                          <a:gd name="connsiteX0" fmla="*/ 0 w 2171"/>
                          <a:gd name="connsiteY0" fmla="*/ 0 h 12173"/>
                          <a:gd name="connsiteX1" fmla="*/ 0 w 2171"/>
                          <a:gd name="connsiteY1" fmla="*/ 12173 h 12173"/>
                          <a:gd name="connsiteX2" fmla="*/ 2172 w 2171"/>
                          <a:gd name="connsiteY2" fmla="*/ 10982 h 12173"/>
                          <a:gd name="connsiteX3" fmla="*/ 2172 w 2171"/>
                          <a:gd name="connsiteY3" fmla="*/ 1229 h 121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3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7" name="Freeform: Shape 8776">
                        <a:extLst>
                          <a:ext uri="{FF2B5EF4-FFF2-40B4-BE49-F238E27FC236}">
                            <a16:creationId xmlns:a16="http://schemas.microsoft.com/office/drawing/2014/main" id="{9109DF91-05BB-E9F0-395D-3577E201FC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40590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8" name="Freeform: Shape 8777">
                        <a:extLst>
                          <a:ext uri="{FF2B5EF4-FFF2-40B4-BE49-F238E27FC236}">
                            <a16:creationId xmlns:a16="http://schemas.microsoft.com/office/drawing/2014/main" id="{D98E25B1-B2BB-C733-7E76-98F4C0D8C5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126617"/>
                        <a:ext cx="2171" cy="12668"/>
                      </a:xfrm>
                      <a:custGeom>
                        <a:avLst/>
                        <a:gdLst>
                          <a:gd name="connsiteX0" fmla="*/ 0 w 2171"/>
                          <a:gd name="connsiteY0" fmla="*/ 0 h 12668"/>
                          <a:gd name="connsiteX1" fmla="*/ 0 w 2171"/>
                          <a:gd name="connsiteY1" fmla="*/ 12668 h 12668"/>
                          <a:gd name="connsiteX2" fmla="*/ 2172 w 2171"/>
                          <a:gd name="connsiteY2" fmla="*/ 11478 h 12668"/>
                          <a:gd name="connsiteX3" fmla="*/ 2172 w 2171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79" name="Freeform: Shape 8778">
                        <a:extLst>
                          <a:ext uri="{FF2B5EF4-FFF2-40B4-BE49-F238E27FC236}">
                            <a16:creationId xmlns:a16="http://schemas.microsoft.com/office/drawing/2014/main" id="{99BB6F72-4E08-E5EA-70C9-D62CDBBA11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61774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0" name="Freeform: Shape 8779">
                        <a:extLst>
                          <a:ext uri="{FF2B5EF4-FFF2-40B4-BE49-F238E27FC236}">
                            <a16:creationId xmlns:a16="http://schemas.microsoft.com/office/drawing/2014/main" id="{14C356EE-0AFE-2F53-4E62-39EBDEA0C4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7441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1" name="Freeform: Shape 8780">
                        <a:extLst>
                          <a:ext uri="{FF2B5EF4-FFF2-40B4-BE49-F238E27FC236}">
                            <a16:creationId xmlns:a16="http://schemas.microsoft.com/office/drawing/2014/main" id="{2C1E4D7E-417E-DA6B-C24A-E32A9F8036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9506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2" name="Freeform: Shape 8781">
                        <a:extLst>
                          <a:ext uri="{FF2B5EF4-FFF2-40B4-BE49-F238E27FC236}">
                            <a16:creationId xmlns:a16="http://schemas.microsoft.com/office/drawing/2014/main" id="{CCEF5A95-BC3B-8745-F3D8-40E690004E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07834"/>
                        <a:ext cx="2162" cy="10468"/>
                      </a:xfrm>
                      <a:custGeom>
                        <a:avLst/>
                        <a:gdLst>
                          <a:gd name="connsiteX0" fmla="*/ 0 w 2162"/>
                          <a:gd name="connsiteY0" fmla="*/ 0 h 10468"/>
                          <a:gd name="connsiteX1" fmla="*/ 0 w 2162"/>
                          <a:gd name="connsiteY1" fmla="*/ 10468 h 10468"/>
                          <a:gd name="connsiteX2" fmla="*/ 2162 w 2162"/>
                          <a:gd name="connsiteY2" fmla="*/ 9287 h 10468"/>
                          <a:gd name="connsiteX3" fmla="*/ 2162 w 2162"/>
                          <a:gd name="connsiteY3" fmla="*/ 1229 h 104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8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3" name="Freeform: Shape 8782">
                        <a:extLst>
                          <a:ext uri="{FF2B5EF4-FFF2-40B4-BE49-F238E27FC236}">
                            <a16:creationId xmlns:a16="http://schemas.microsoft.com/office/drawing/2014/main" id="{11520D1C-33C8-5978-80BF-82E8516B2E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4758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4" name="Freeform: Shape 8783">
                        <a:extLst>
                          <a:ext uri="{FF2B5EF4-FFF2-40B4-BE49-F238E27FC236}">
                            <a16:creationId xmlns:a16="http://schemas.microsoft.com/office/drawing/2014/main" id="{FA6F8DFB-5B8F-85FD-9A2F-0460E31EA2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3429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85" name="Freeform: Shape 8784">
                        <a:extLst>
                          <a:ext uri="{FF2B5EF4-FFF2-40B4-BE49-F238E27FC236}">
                            <a16:creationId xmlns:a16="http://schemas.microsoft.com/office/drawing/2014/main" id="{3CDCD484-1E09-92BC-9735-2A20A12759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12032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8748" name="Freeform: Shape 8747">
                      <a:extLst>
                        <a:ext uri="{FF2B5EF4-FFF2-40B4-BE49-F238E27FC236}">
                          <a16:creationId xmlns:a16="http://schemas.microsoft.com/office/drawing/2014/main" id="{A6DBBCC9-DBF0-5015-9391-9CE5AB5D99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33534" y="2142391"/>
                      <a:ext cx="105127" cy="63026"/>
                    </a:xfrm>
                    <a:custGeom>
                      <a:avLst/>
                      <a:gdLst>
                        <a:gd name="connsiteX0" fmla="*/ 105127 w 105127"/>
                        <a:gd name="connsiteY0" fmla="*/ 58350 h 63026"/>
                        <a:gd name="connsiteX1" fmla="*/ 4048 w 105127"/>
                        <a:gd name="connsiteY1" fmla="*/ 0 h 63026"/>
                        <a:gd name="connsiteX2" fmla="*/ 0 w 105127"/>
                        <a:gd name="connsiteY2" fmla="*/ 2334 h 63026"/>
                        <a:gd name="connsiteX3" fmla="*/ 105127 w 105127"/>
                        <a:gd name="connsiteY3" fmla="*/ 63027 h 6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127" h="63026">
                          <a:moveTo>
                            <a:pt x="105127" y="58350"/>
                          </a:moveTo>
                          <a:lnTo>
                            <a:pt x="4048" y="0"/>
                          </a:lnTo>
                          <a:lnTo>
                            <a:pt x="0" y="2334"/>
                          </a:lnTo>
                          <a:lnTo>
                            <a:pt x="105127" y="6302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749" name="Freeform: Shape 8748">
                      <a:extLst>
                        <a:ext uri="{FF2B5EF4-FFF2-40B4-BE49-F238E27FC236}">
                          <a16:creationId xmlns:a16="http://schemas.microsoft.com/office/drawing/2014/main" id="{7C3A201C-9190-BA2E-BAA4-156DEF49B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33534" y="2044855"/>
                      <a:ext cx="4048" cy="99869"/>
                    </a:xfrm>
                    <a:custGeom>
                      <a:avLst/>
                      <a:gdLst>
                        <a:gd name="connsiteX0" fmla="*/ 0 w 4048"/>
                        <a:gd name="connsiteY0" fmla="*/ 99870 h 99869"/>
                        <a:gd name="connsiteX1" fmla="*/ 4048 w 4048"/>
                        <a:gd name="connsiteY1" fmla="*/ 97536 h 99869"/>
                        <a:gd name="connsiteX2" fmla="*/ 4048 w 4048"/>
                        <a:gd name="connsiteY2" fmla="*/ 2334 h 99869"/>
                        <a:gd name="connsiteX3" fmla="*/ 0 w 4048"/>
                        <a:gd name="connsiteY3" fmla="*/ 0 h 99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48" h="99869">
                          <a:moveTo>
                            <a:pt x="0" y="99870"/>
                          </a:moveTo>
                          <a:lnTo>
                            <a:pt x="4048" y="97536"/>
                          </a:lnTo>
                          <a:lnTo>
                            <a:pt x="4048" y="233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517" name="Graphic 7674">
                    <a:extLst>
                      <a:ext uri="{FF2B5EF4-FFF2-40B4-BE49-F238E27FC236}">
                        <a16:creationId xmlns:a16="http://schemas.microsoft.com/office/drawing/2014/main" id="{425237E0-FE37-3A37-E889-A515C38672F2}"/>
                      </a:ext>
                    </a:extLst>
                  </p:cNvPr>
                  <p:cNvGrpSpPr/>
                  <p:nvPr/>
                </p:nvGrpSpPr>
                <p:grpSpPr>
                  <a:xfrm>
                    <a:off x="14333534" y="1951510"/>
                    <a:ext cx="105127" cy="155886"/>
                    <a:chOff x="14333534" y="1951510"/>
                    <a:chExt cx="105127" cy="155886"/>
                  </a:xfrm>
                  <a:grpFill/>
                </p:grpSpPr>
                <p:grpSp>
                  <p:nvGrpSpPr>
                    <p:cNvPr id="8518" name="Graphic 7674">
                      <a:extLst>
                        <a:ext uri="{FF2B5EF4-FFF2-40B4-BE49-F238E27FC236}">
                          <a16:creationId xmlns:a16="http://schemas.microsoft.com/office/drawing/2014/main" id="{F32733FA-C523-FE2D-42A4-E8E2CB5FC8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37582" y="1953843"/>
                      <a:ext cx="101079" cy="153552"/>
                      <a:chOff x="14337582" y="1953843"/>
                      <a:chExt cx="101079" cy="153552"/>
                    </a:xfrm>
                    <a:grpFill/>
                  </p:grpSpPr>
                  <p:sp>
                    <p:nvSpPr>
                      <p:cNvPr id="8705" name="Freeform: Shape 8704">
                        <a:extLst>
                          <a:ext uri="{FF2B5EF4-FFF2-40B4-BE49-F238E27FC236}">
                            <a16:creationId xmlns:a16="http://schemas.microsoft.com/office/drawing/2014/main" id="{59567878-5FB2-D19A-23F6-5CCEA3B554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7582" y="1953843"/>
                        <a:ext cx="101079" cy="15355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53 h 153552"/>
                          <a:gd name="connsiteX1" fmla="*/ 0 w 101079"/>
                          <a:gd name="connsiteY1" fmla="*/ 95202 h 153552"/>
                          <a:gd name="connsiteX2" fmla="*/ 0 w 101079"/>
                          <a:gd name="connsiteY2" fmla="*/ 0 h 153552"/>
                          <a:gd name="connsiteX3" fmla="*/ 101079 w 101079"/>
                          <a:gd name="connsiteY3" fmla="*/ 58350 h 153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52">
                            <a:moveTo>
                              <a:pt x="101079" y="153553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5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6" name="Freeform: Shape 8705">
                        <a:extLst>
                          <a:ext uri="{FF2B5EF4-FFF2-40B4-BE49-F238E27FC236}">
                            <a16:creationId xmlns:a16="http://schemas.microsoft.com/office/drawing/2014/main" id="{AC78DB96-EB0F-7B20-4550-CDDD938C04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57634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7" name="Freeform: Shape 8706">
                        <a:extLst>
                          <a:ext uri="{FF2B5EF4-FFF2-40B4-BE49-F238E27FC236}">
                            <a16:creationId xmlns:a16="http://schemas.microsoft.com/office/drawing/2014/main" id="{F7C8D69E-F077-2552-C739-8E54FF066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3449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8" name="Freeform: Shape 8707">
                        <a:extLst>
                          <a:ext uri="{FF2B5EF4-FFF2-40B4-BE49-F238E27FC236}">
                            <a16:creationId xmlns:a16="http://schemas.microsoft.com/office/drawing/2014/main" id="{72405A09-29B5-C621-3CA8-1E9268CBC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3449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9" name="Freeform: Shape 8708">
                        <a:extLst>
                          <a:ext uri="{FF2B5EF4-FFF2-40B4-BE49-F238E27FC236}">
                            <a16:creationId xmlns:a16="http://schemas.microsoft.com/office/drawing/2014/main" id="{899C1EA6-917E-35D2-E343-C31D5E2C9F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4640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0" name="Freeform: Shape 8709">
                        <a:extLst>
                          <a:ext uri="{FF2B5EF4-FFF2-40B4-BE49-F238E27FC236}">
                            <a16:creationId xmlns:a16="http://schemas.microsoft.com/office/drawing/2014/main" id="{4830191F-A269-8760-86B5-DE8C706F63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2114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1" name="Freeform: Shape 8710">
                        <a:extLst>
                          <a:ext uri="{FF2B5EF4-FFF2-40B4-BE49-F238E27FC236}">
                            <a16:creationId xmlns:a16="http://schemas.microsoft.com/office/drawing/2014/main" id="{3EAD5A08-0E52-DDB1-3F61-DCEB2CC8B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0765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2" name="Freeform: Shape 8711">
                        <a:extLst>
                          <a:ext uri="{FF2B5EF4-FFF2-40B4-BE49-F238E27FC236}">
                            <a16:creationId xmlns:a16="http://schemas.microsoft.com/office/drawing/2014/main" id="{E85B369E-E983-71AF-735A-6AD0B72E7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9437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3" name="Freeform: Shape 8712">
                        <a:extLst>
                          <a:ext uri="{FF2B5EF4-FFF2-40B4-BE49-F238E27FC236}">
                            <a16:creationId xmlns:a16="http://schemas.microsoft.com/office/drawing/2014/main" id="{A673891F-ED5B-FFE6-4EFD-FAD32964D7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7969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4" name="Freeform: Shape 8713">
                        <a:extLst>
                          <a:ext uri="{FF2B5EF4-FFF2-40B4-BE49-F238E27FC236}">
                            <a16:creationId xmlns:a16="http://schemas.microsoft.com/office/drawing/2014/main" id="{04B27900-6676-5540-CF39-2360ED278A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6791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5" name="Freeform: Shape 8714">
                        <a:extLst>
                          <a:ext uri="{FF2B5EF4-FFF2-40B4-BE49-F238E27FC236}">
                            <a16:creationId xmlns:a16="http://schemas.microsoft.com/office/drawing/2014/main" id="{8BCEFFFB-30FB-4B46-069C-2951490F54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8087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6" name="Freeform: Shape 8715">
                        <a:extLst>
                          <a:ext uri="{FF2B5EF4-FFF2-40B4-BE49-F238E27FC236}">
                            <a16:creationId xmlns:a16="http://schemas.microsoft.com/office/drawing/2014/main" id="{4307A41C-7DFF-90B6-5CBC-E3529FCD99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2232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7" name="Freeform: Shape 8716">
                        <a:extLst>
                          <a:ext uri="{FF2B5EF4-FFF2-40B4-BE49-F238E27FC236}">
                            <a16:creationId xmlns:a16="http://schemas.microsoft.com/office/drawing/2014/main" id="{6E33629D-11AB-8543-CD24-201DDE45F2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0884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8" name="Freeform: Shape 8717">
                        <a:extLst>
                          <a:ext uri="{FF2B5EF4-FFF2-40B4-BE49-F238E27FC236}">
                            <a16:creationId xmlns:a16="http://schemas.microsoft.com/office/drawing/2014/main" id="{D0AE922C-D731-2EF6-84B8-51EA9B96D2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9555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19" name="Freeform: Shape 8718">
                        <a:extLst>
                          <a:ext uri="{FF2B5EF4-FFF2-40B4-BE49-F238E27FC236}">
                            <a16:creationId xmlns:a16="http://schemas.microsoft.com/office/drawing/2014/main" id="{2152B19F-FDA5-F3BC-D750-84CABDEE58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1988533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0" name="Freeform: Shape 8719">
                        <a:extLst>
                          <a:ext uri="{FF2B5EF4-FFF2-40B4-BE49-F238E27FC236}">
                            <a16:creationId xmlns:a16="http://schemas.microsoft.com/office/drawing/2014/main" id="{3722DB12-254E-2044-AC08-AA121D60BC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1976046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1" name="Freeform: Shape 8720">
                        <a:extLst>
                          <a:ext uri="{FF2B5EF4-FFF2-40B4-BE49-F238E27FC236}">
                            <a16:creationId xmlns:a16="http://schemas.microsoft.com/office/drawing/2014/main" id="{6AD2E54E-5FC2-967D-ED91-D0FF1B3D17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1963273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2" name="Freeform: Shape 8721">
                        <a:extLst>
                          <a:ext uri="{FF2B5EF4-FFF2-40B4-BE49-F238E27FC236}">
                            <a16:creationId xmlns:a16="http://schemas.microsoft.com/office/drawing/2014/main" id="{E667B507-4828-0D31-3788-078A4000B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02506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3" name="Freeform: Shape 8722">
                        <a:extLst>
                          <a:ext uri="{FF2B5EF4-FFF2-40B4-BE49-F238E27FC236}">
                            <a16:creationId xmlns:a16="http://schemas.microsoft.com/office/drawing/2014/main" id="{58A8BC51-B874-A631-7099-4A78CA8D36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15794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4" name="Freeform: Shape 8723">
                        <a:extLst>
                          <a:ext uri="{FF2B5EF4-FFF2-40B4-BE49-F238E27FC236}">
                            <a16:creationId xmlns:a16="http://schemas.microsoft.com/office/drawing/2014/main" id="{06D24173-5ADF-2B38-E89D-3F7BA81C5E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29986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5" name="Freeform: Shape 8724">
                        <a:extLst>
                          <a:ext uri="{FF2B5EF4-FFF2-40B4-BE49-F238E27FC236}">
                            <a16:creationId xmlns:a16="http://schemas.microsoft.com/office/drawing/2014/main" id="{2089B1E9-6948-4E46-BE54-C125C14D8A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49374" y="2042626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6" name="Freeform: Shape 8725">
                        <a:extLst>
                          <a:ext uri="{FF2B5EF4-FFF2-40B4-BE49-F238E27FC236}">
                            <a16:creationId xmlns:a16="http://schemas.microsoft.com/office/drawing/2014/main" id="{700A1DD5-FE8D-9B7B-BC5E-E02622D2C7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6909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7" name="Freeform: Shape 8726">
                        <a:extLst>
                          <a:ext uri="{FF2B5EF4-FFF2-40B4-BE49-F238E27FC236}">
                            <a16:creationId xmlns:a16="http://schemas.microsoft.com/office/drawing/2014/main" id="{ED7B46BA-9E76-6C66-BBB8-AAE844981D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3567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8" name="Freeform: Shape 8727">
                        <a:extLst>
                          <a:ext uri="{FF2B5EF4-FFF2-40B4-BE49-F238E27FC236}">
                            <a16:creationId xmlns:a16="http://schemas.microsoft.com/office/drawing/2014/main" id="{2D4C22D5-DDD8-CC97-137B-10F4093F19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30643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29" name="Freeform: Shape 8728">
                        <a:extLst>
                          <a:ext uri="{FF2B5EF4-FFF2-40B4-BE49-F238E27FC236}">
                            <a16:creationId xmlns:a16="http://schemas.microsoft.com/office/drawing/2014/main" id="{CA977242-0135-FE2F-844D-157C1281AE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4328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0" name="Freeform: Shape 8729">
                        <a:extLst>
                          <a:ext uri="{FF2B5EF4-FFF2-40B4-BE49-F238E27FC236}">
                            <a16:creationId xmlns:a16="http://schemas.microsoft.com/office/drawing/2014/main" id="{47552063-9C70-9689-12B0-8DF7AC21D5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6393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1" name="Freeform: Shape 8730">
                        <a:extLst>
                          <a:ext uri="{FF2B5EF4-FFF2-40B4-BE49-F238E27FC236}">
                            <a16:creationId xmlns:a16="http://schemas.microsoft.com/office/drawing/2014/main" id="{0DA89AF8-8A75-66A6-1FA8-4AE456137D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76703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2" name="Freeform: Shape 8731">
                        <a:extLst>
                          <a:ext uri="{FF2B5EF4-FFF2-40B4-BE49-F238E27FC236}">
                            <a16:creationId xmlns:a16="http://schemas.microsoft.com/office/drawing/2014/main" id="{1D2858AE-58D8-4704-FE5C-086D4BD2AE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1645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3" name="Freeform: Shape 8732">
                        <a:extLst>
                          <a:ext uri="{FF2B5EF4-FFF2-40B4-BE49-F238E27FC236}">
                            <a16:creationId xmlns:a16="http://schemas.microsoft.com/office/drawing/2014/main" id="{5B7CDD4B-9F43-6FEB-7448-FB3E929C6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0316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4" name="Freeform: Shape 8733">
                        <a:extLst>
                          <a:ext uri="{FF2B5EF4-FFF2-40B4-BE49-F238E27FC236}">
                            <a16:creationId xmlns:a16="http://schemas.microsoft.com/office/drawing/2014/main" id="{7EC7A91C-6E68-C8E6-31B8-E57805B6D3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8919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5" name="Freeform: Shape 8734">
                        <a:extLst>
                          <a:ext uri="{FF2B5EF4-FFF2-40B4-BE49-F238E27FC236}">
                            <a16:creationId xmlns:a16="http://schemas.microsoft.com/office/drawing/2014/main" id="{FB4D3F34-0C1F-2973-8D2E-0A77BC0A30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24347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6" name="Freeform: Shape 8735">
                        <a:extLst>
                          <a:ext uri="{FF2B5EF4-FFF2-40B4-BE49-F238E27FC236}">
                            <a16:creationId xmlns:a16="http://schemas.microsoft.com/office/drawing/2014/main" id="{26A6DCB4-E12F-FDC9-B638-7DA8EEAC1E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36987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7" name="Freeform: Shape 8736">
                        <a:extLst>
                          <a:ext uri="{FF2B5EF4-FFF2-40B4-BE49-F238E27FC236}">
                            <a16:creationId xmlns:a16="http://schemas.microsoft.com/office/drawing/2014/main" id="{4306B21C-D13E-010D-E117-A478757DA4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57634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8" name="Freeform: Shape 8737">
                        <a:extLst>
                          <a:ext uri="{FF2B5EF4-FFF2-40B4-BE49-F238E27FC236}">
                            <a16:creationId xmlns:a16="http://schemas.microsoft.com/office/drawing/2014/main" id="{6BBAD648-E409-6F0D-BFC5-BAEF71EB45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70407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39" name="Freeform: Shape 8738">
                        <a:extLst>
                          <a:ext uri="{FF2B5EF4-FFF2-40B4-BE49-F238E27FC236}">
                            <a16:creationId xmlns:a16="http://schemas.microsoft.com/office/drawing/2014/main" id="{4B54780B-02D2-F6EC-3517-5401385623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2010155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40" name="Freeform: Shape 8739">
                        <a:extLst>
                          <a:ext uri="{FF2B5EF4-FFF2-40B4-BE49-F238E27FC236}">
                            <a16:creationId xmlns:a16="http://schemas.microsoft.com/office/drawing/2014/main" id="{B8025188-B323-62B3-DC00-0AE48F9A48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96868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41" name="Freeform: Shape 8740">
                        <a:extLst>
                          <a:ext uri="{FF2B5EF4-FFF2-40B4-BE49-F238E27FC236}">
                            <a16:creationId xmlns:a16="http://schemas.microsoft.com/office/drawing/2014/main" id="{D2D0EDB9-7687-6060-EB2B-2CB7DA66E5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39611" y="1982894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519" name="Graphic 7674">
                      <a:extLst>
                        <a:ext uri="{FF2B5EF4-FFF2-40B4-BE49-F238E27FC236}">
                          <a16:creationId xmlns:a16="http://schemas.microsoft.com/office/drawing/2014/main" id="{EA4DAC69-ADAE-D05D-6117-ED7575B9DF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50517" y="1963930"/>
                      <a:ext cx="20669" cy="101888"/>
                      <a:chOff x="14350517" y="1963930"/>
                      <a:chExt cx="20669" cy="101888"/>
                    </a:xfrm>
                    <a:grpFill/>
                  </p:grpSpPr>
                  <p:sp>
                    <p:nvSpPr>
                      <p:cNvPr id="8669" name="Freeform: Shape 8668">
                        <a:extLst>
                          <a:ext uri="{FF2B5EF4-FFF2-40B4-BE49-F238E27FC236}">
                            <a16:creationId xmlns:a16="http://schemas.microsoft.com/office/drawing/2014/main" id="{508E76A7-DD0D-7891-4113-326FEEB59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63930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0" name="Freeform: Shape 8669">
                        <a:extLst>
                          <a:ext uri="{FF2B5EF4-FFF2-40B4-BE49-F238E27FC236}">
                            <a16:creationId xmlns:a16="http://schemas.microsoft.com/office/drawing/2014/main" id="{80C22897-B359-31C2-587B-9DC266481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4079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1" name="Freeform: Shape 8670">
                        <a:extLst>
                          <a:ext uri="{FF2B5EF4-FFF2-40B4-BE49-F238E27FC236}">
                            <a16:creationId xmlns:a16="http://schemas.microsoft.com/office/drawing/2014/main" id="{1AC1D494-6704-CD34-B00E-DC8946879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4079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2" name="Freeform: Shape 8671">
                        <a:extLst>
                          <a:ext uri="{FF2B5EF4-FFF2-40B4-BE49-F238E27FC236}">
                            <a16:creationId xmlns:a16="http://schemas.microsoft.com/office/drawing/2014/main" id="{C7123C58-FF97-018C-55EA-AEEC8B897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5270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3" name="Freeform: Shape 8672">
                        <a:extLst>
                          <a:ext uri="{FF2B5EF4-FFF2-40B4-BE49-F238E27FC236}">
                            <a16:creationId xmlns:a16="http://schemas.microsoft.com/office/drawing/2014/main" id="{71DCC25B-FB1E-A6CE-B48B-4B00723A3A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2744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4" name="Freeform: Shape 8673">
                        <a:extLst>
                          <a:ext uri="{FF2B5EF4-FFF2-40B4-BE49-F238E27FC236}">
                            <a16:creationId xmlns:a16="http://schemas.microsoft.com/office/drawing/2014/main" id="{3E224E06-1484-2F23-4D90-1F3B6EDB61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1395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5" name="Freeform: Shape 8674">
                        <a:extLst>
                          <a:ext uri="{FF2B5EF4-FFF2-40B4-BE49-F238E27FC236}">
                            <a16:creationId xmlns:a16="http://schemas.microsoft.com/office/drawing/2014/main" id="{87844698-5165-7B24-BC75-DBA6960009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0066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6" name="Freeform: Shape 8675">
                        <a:extLst>
                          <a:ext uri="{FF2B5EF4-FFF2-40B4-BE49-F238E27FC236}">
                            <a16:creationId xmlns:a16="http://schemas.microsoft.com/office/drawing/2014/main" id="{60600092-47B2-4781-09DF-79438E6430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859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7" name="Freeform: Shape 8676">
                        <a:extLst>
                          <a:ext uri="{FF2B5EF4-FFF2-40B4-BE49-F238E27FC236}">
                            <a16:creationId xmlns:a16="http://schemas.microsoft.com/office/drawing/2014/main" id="{3B2DABD3-4FCF-C80A-7C37-BCA0768F63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7420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8" name="Freeform: Shape 8677">
                        <a:extLst>
                          <a:ext uri="{FF2B5EF4-FFF2-40B4-BE49-F238E27FC236}">
                            <a16:creationId xmlns:a16="http://schemas.microsoft.com/office/drawing/2014/main" id="{C4E64AA0-9CB1-DB33-D347-FFC41E404C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8717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79" name="Freeform: Shape 8678">
                        <a:extLst>
                          <a:ext uri="{FF2B5EF4-FFF2-40B4-BE49-F238E27FC236}">
                            <a16:creationId xmlns:a16="http://schemas.microsoft.com/office/drawing/2014/main" id="{790FA2D3-66CC-64B3-03BC-73F46C0454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2862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0" name="Freeform: Shape 8679">
                        <a:extLst>
                          <a:ext uri="{FF2B5EF4-FFF2-40B4-BE49-F238E27FC236}">
                            <a16:creationId xmlns:a16="http://schemas.microsoft.com/office/drawing/2014/main" id="{161779CE-CA18-E29E-FAE0-516B449EA4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1513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1" name="Freeform: Shape 8680">
                        <a:extLst>
                          <a:ext uri="{FF2B5EF4-FFF2-40B4-BE49-F238E27FC236}">
                            <a16:creationId xmlns:a16="http://schemas.microsoft.com/office/drawing/2014/main" id="{8212CFE4-CA30-553C-097E-CAC7B87136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0184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2" name="Freeform: Shape 8681">
                        <a:extLst>
                          <a:ext uri="{FF2B5EF4-FFF2-40B4-BE49-F238E27FC236}">
                            <a16:creationId xmlns:a16="http://schemas.microsoft.com/office/drawing/2014/main" id="{639C8B33-74B4-B607-F919-78AFEA85A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1994829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3" name="Freeform: Shape 8682">
                        <a:extLst>
                          <a:ext uri="{FF2B5EF4-FFF2-40B4-BE49-F238E27FC236}">
                            <a16:creationId xmlns:a16="http://schemas.microsoft.com/office/drawing/2014/main" id="{8469B6F4-41C2-2B28-F913-23C9828A59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1982342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4" name="Freeform: Shape 8683">
                        <a:extLst>
                          <a:ext uri="{FF2B5EF4-FFF2-40B4-BE49-F238E27FC236}">
                            <a16:creationId xmlns:a16="http://schemas.microsoft.com/office/drawing/2014/main" id="{DD9CB1E4-B876-3F74-40C1-FC4629EA7B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1969569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5" name="Freeform: Shape 8684">
                        <a:extLst>
                          <a:ext uri="{FF2B5EF4-FFF2-40B4-BE49-F238E27FC236}">
                            <a16:creationId xmlns:a16="http://schemas.microsoft.com/office/drawing/2014/main" id="{C19108F9-DFBF-42B9-3601-922C5DD8BC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08802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6" name="Freeform: Shape 8685">
                        <a:extLst>
                          <a:ext uri="{FF2B5EF4-FFF2-40B4-BE49-F238E27FC236}">
                            <a16:creationId xmlns:a16="http://schemas.microsoft.com/office/drawing/2014/main" id="{F4A0E461-6274-84B5-9F21-3B8CD5F718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22090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7" name="Freeform: Shape 8686">
                        <a:extLst>
                          <a:ext uri="{FF2B5EF4-FFF2-40B4-BE49-F238E27FC236}">
                            <a16:creationId xmlns:a16="http://schemas.microsoft.com/office/drawing/2014/main" id="{7F1CF23B-00BC-A142-5377-9ECB36EB0B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36282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8" name="Freeform: Shape 8687">
                        <a:extLst>
                          <a:ext uri="{FF2B5EF4-FFF2-40B4-BE49-F238E27FC236}">
                            <a16:creationId xmlns:a16="http://schemas.microsoft.com/office/drawing/2014/main" id="{1B565E60-8494-B12A-0813-28329C2A9E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0280" y="2048922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89" name="Freeform: Shape 8688">
                        <a:extLst>
                          <a:ext uri="{FF2B5EF4-FFF2-40B4-BE49-F238E27FC236}">
                            <a16:creationId xmlns:a16="http://schemas.microsoft.com/office/drawing/2014/main" id="{30DFC7AF-52E8-1DB5-DB90-80FA03703D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7538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0" name="Freeform: Shape 8689">
                        <a:extLst>
                          <a:ext uri="{FF2B5EF4-FFF2-40B4-BE49-F238E27FC236}">
                            <a16:creationId xmlns:a16="http://schemas.microsoft.com/office/drawing/2014/main" id="{D9BCF233-EAC0-4217-43D9-66FADB4B6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41978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1" name="Freeform: Shape 8690">
                        <a:extLst>
                          <a:ext uri="{FF2B5EF4-FFF2-40B4-BE49-F238E27FC236}">
                            <a16:creationId xmlns:a16="http://schemas.microsoft.com/office/drawing/2014/main" id="{E3AA780C-E653-D32C-9C41-0F12EFCA18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36939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2" name="Freeform: Shape 8691">
                        <a:extLst>
                          <a:ext uri="{FF2B5EF4-FFF2-40B4-BE49-F238E27FC236}">
                            <a16:creationId xmlns:a16="http://schemas.microsoft.com/office/drawing/2014/main" id="{1427B7EC-5F8E-6A36-2462-D9D68D0F99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49588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3" name="Freeform: Shape 8692">
                        <a:extLst>
                          <a:ext uri="{FF2B5EF4-FFF2-40B4-BE49-F238E27FC236}">
                            <a16:creationId xmlns:a16="http://schemas.microsoft.com/office/drawing/2014/main" id="{CE2F7207-A0A9-D6B0-116E-DD60D30F9F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7022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4" name="Freeform: Shape 8693">
                        <a:extLst>
                          <a:ext uri="{FF2B5EF4-FFF2-40B4-BE49-F238E27FC236}">
                            <a16:creationId xmlns:a16="http://schemas.microsoft.com/office/drawing/2014/main" id="{B0668D7C-73F9-DF49-FFE0-090FC9904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8299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5" name="Freeform: Shape 8694">
                        <a:extLst>
                          <a:ext uri="{FF2B5EF4-FFF2-40B4-BE49-F238E27FC236}">
                            <a16:creationId xmlns:a16="http://schemas.microsoft.com/office/drawing/2014/main" id="{973EA425-42A5-8A7A-8C54-AF2399813E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2274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6" name="Freeform: Shape 8695">
                        <a:extLst>
                          <a:ext uri="{FF2B5EF4-FFF2-40B4-BE49-F238E27FC236}">
                            <a16:creationId xmlns:a16="http://schemas.microsoft.com/office/drawing/2014/main" id="{84C1EEB6-B2FA-BCFF-4938-3F5952077F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0946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7" name="Freeform: Shape 8696">
                        <a:extLst>
                          <a:ext uri="{FF2B5EF4-FFF2-40B4-BE49-F238E27FC236}">
                            <a16:creationId xmlns:a16="http://schemas.microsoft.com/office/drawing/2014/main" id="{7366393F-95BD-FEFA-2528-DB9B012FE9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95486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8" name="Freeform: Shape 8697">
                        <a:extLst>
                          <a:ext uri="{FF2B5EF4-FFF2-40B4-BE49-F238E27FC236}">
                            <a16:creationId xmlns:a16="http://schemas.microsoft.com/office/drawing/2014/main" id="{5F3EC525-7427-3B75-4AED-8F1D6BE73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30643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99" name="Freeform: Shape 8698">
                        <a:extLst>
                          <a:ext uri="{FF2B5EF4-FFF2-40B4-BE49-F238E27FC236}">
                            <a16:creationId xmlns:a16="http://schemas.microsoft.com/office/drawing/2014/main" id="{7C911A86-9380-C871-B7B5-C32EF4A220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4328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0" name="Freeform: Shape 8699">
                        <a:extLst>
                          <a:ext uri="{FF2B5EF4-FFF2-40B4-BE49-F238E27FC236}">
                            <a16:creationId xmlns:a16="http://schemas.microsoft.com/office/drawing/2014/main" id="{94F8C99E-0A7B-909C-1E96-2A7810B6A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6393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1" name="Freeform: Shape 8700">
                        <a:extLst>
                          <a:ext uri="{FF2B5EF4-FFF2-40B4-BE49-F238E27FC236}">
                            <a16:creationId xmlns:a16="http://schemas.microsoft.com/office/drawing/2014/main" id="{7F688916-ECCF-7D3F-DC28-188E3B01FC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76703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2" name="Freeform: Shape 8701">
                        <a:extLst>
                          <a:ext uri="{FF2B5EF4-FFF2-40B4-BE49-F238E27FC236}">
                            <a16:creationId xmlns:a16="http://schemas.microsoft.com/office/drawing/2014/main" id="{A4A835D2-CC2D-B194-A3AB-3D9F00D9FA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1645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3" name="Freeform: Shape 8702">
                        <a:extLst>
                          <a:ext uri="{FF2B5EF4-FFF2-40B4-BE49-F238E27FC236}">
                            <a16:creationId xmlns:a16="http://schemas.microsoft.com/office/drawing/2014/main" id="{425EC900-19BD-A178-AB14-0D2F44E8D5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200316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704" name="Freeform: Shape 8703">
                        <a:extLst>
                          <a:ext uri="{FF2B5EF4-FFF2-40B4-BE49-F238E27FC236}">
                            <a16:creationId xmlns:a16="http://schemas.microsoft.com/office/drawing/2014/main" id="{DB179312-F3F1-A43D-780C-F05453ADA8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50517" y="198919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520" name="Graphic 7674">
                      <a:extLst>
                        <a:ext uri="{FF2B5EF4-FFF2-40B4-BE49-F238E27FC236}">
                          <a16:creationId xmlns:a16="http://schemas.microsoft.com/office/drawing/2014/main" id="{8CFA1929-CA6B-4FD1-C845-AA8A1CDADF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61423" y="1970226"/>
                      <a:ext cx="20669" cy="101888"/>
                      <a:chOff x="14361423" y="1970226"/>
                      <a:chExt cx="20669" cy="101888"/>
                    </a:xfrm>
                    <a:grpFill/>
                  </p:grpSpPr>
                  <p:sp>
                    <p:nvSpPr>
                      <p:cNvPr id="8633" name="Freeform: Shape 8632">
                        <a:extLst>
                          <a:ext uri="{FF2B5EF4-FFF2-40B4-BE49-F238E27FC236}">
                            <a16:creationId xmlns:a16="http://schemas.microsoft.com/office/drawing/2014/main" id="{2D971321-DF61-0833-8450-E9D6ED781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70226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4" name="Freeform: Shape 8633">
                        <a:extLst>
                          <a:ext uri="{FF2B5EF4-FFF2-40B4-BE49-F238E27FC236}">
                            <a16:creationId xmlns:a16="http://schemas.microsoft.com/office/drawing/2014/main" id="{AE569E33-4C37-43E1-E971-15FD67008B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470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5" name="Freeform: Shape 8634">
                        <a:extLst>
                          <a:ext uri="{FF2B5EF4-FFF2-40B4-BE49-F238E27FC236}">
                            <a16:creationId xmlns:a16="http://schemas.microsoft.com/office/drawing/2014/main" id="{324D3831-E299-05BA-D410-FFFE379A0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470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6" name="Freeform: Shape 8635">
                        <a:extLst>
                          <a:ext uri="{FF2B5EF4-FFF2-40B4-BE49-F238E27FC236}">
                            <a16:creationId xmlns:a16="http://schemas.microsoft.com/office/drawing/2014/main" id="{A9EBABDF-96D8-18EB-561D-2E4D85610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5899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7" name="Freeform: Shape 8636">
                        <a:extLst>
                          <a:ext uri="{FF2B5EF4-FFF2-40B4-BE49-F238E27FC236}">
                            <a16:creationId xmlns:a16="http://schemas.microsoft.com/office/drawing/2014/main" id="{015531C3-DC44-A367-F9F0-2F5B17E2B6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3373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8" name="Freeform: Shape 8637">
                        <a:extLst>
                          <a:ext uri="{FF2B5EF4-FFF2-40B4-BE49-F238E27FC236}">
                            <a16:creationId xmlns:a16="http://schemas.microsoft.com/office/drawing/2014/main" id="{0B4AE494-1E47-8068-EB10-A8AD8909FA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2025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9" name="Freeform: Shape 8638">
                        <a:extLst>
                          <a:ext uri="{FF2B5EF4-FFF2-40B4-BE49-F238E27FC236}">
                            <a16:creationId xmlns:a16="http://schemas.microsoft.com/office/drawing/2014/main" id="{F4D3C1F6-BB60-81A9-D551-A9C8434B3C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0697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0" name="Freeform: Shape 8639">
                        <a:extLst>
                          <a:ext uri="{FF2B5EF4-FFF2-40B4-BE49-F238E27FC236}">
                            <a16:creationId xmlns:a16="http://schemas.microsoft.com/office/drawing/2014/main" id="{B2DF6641-2B37-0B97-E312-15CE9F5AAA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9229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1" name="Freeform: Shape 8640">
                        <a:extLst>
                          <a:ext uri="{FF2B5EF4-FFF2-40B4-BE49-F238E27FC236}">
                            <a16:creationId xmlns:a16="http://schemas.microsoft.com/office/drawing/2014/main" id="{62B19847-32A7-54EC-AB65-B15FFA0A43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805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2" name="Freeform: Shape 8641">
                        <a:extLst>
                          <a:ext uri="{FF2B5EF4-FFF2-40B4-BE49-F238E27FC236}">
                            <a16:creationId xmlns:a16="http://schemas.microsoft.com/office/drawing/2014/main" id="{0AE98AFA-6AD0-691A-88EF-94C4FBBB0F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93467"/>
                        <a:ext cx="20669" cy="13963"/>
                      </a:xfrm>
                      <a:custGeom>
                        <a:avLst/>
                        <a:gdLst>
                          <a:gd name="connsiteX0" fmla="*/ 20669 w 20669"/>
                          <a:gd name="connsiteY0" fmla="*/ 13964 h 13963"/>
                          <a:gd name="connsiteX1" fmla="*/ 0 w 20669"/>
                          <a:gd name="connsiteY1" fmla="*/ 2019 h 13963"/>
                          <a:gd name="connsiteX2" fmla="*/ 0 w 20669"/>
                          <a:gd name="connsiteY2" fmla="*/ 0 h 13963"/>
                          <a:gd name="connsiteX3" fmla="*/ 20669 w 20669"/>
                          <a:gd name="connsiteY3" fmla="*/ 11944 h 139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63">
                            <a:moveTo>
                              <a:pt x="20669" y="1396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3" name="Freeform: Shape 8642">
                        <a:extLst>
                          <a:ext uri="{FF2B5EF4-FFF2-40B4-BE49-F238E27FC236}">
                            <a16:creationId xmlns:a16="http://schemas.microsoft.com/office/drawing/2014/main" id="{07EAFCA7-69E7-BFBE-1549-0BC9BEAEA8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3492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4" name="Freeform: Shape 8643">
                        <a:extLst>
                          <a:ext uri="{FF2B5EF4-FFF2-40B4-BE49-F238E27FC236}">
                            <a16:creationId xmlns:a16="http://schemas.microsoft.com/office/drawing/2014/main" id="{15DA4A44-CAF0-33E8-5385-175B32BCA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2143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5" name="Freeform: Shape 8644">
                        <a:extLst>
                          <a:ext uri="{FF2B5EF4-FFF2-40B4-BE49-F238E27FC236}">
                            <a16:creationId xmlns:a16="http://schemas.microsoft.com/office/drawing/2014/main" id="{64E41E34-D072-6361-FD12-5DDF3A83F4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08155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6" name="Freeform: Shape 8645">
                        <a:extLst>
                          <a:ext uri="{FF2B5EF4-FFF2-40B4-BE49-F238E27FC236}">
                            <a16:creationId xmlns:a16="http://schemas.microsoft.com/office/drawing/2014/main" id="{0CCC1A18-63E0-EA9B-49CF-2C2FB055BF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01125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7" name="Freeform: Shape 8646">
                        <a:extLst>
                          <a:ext uri="{FF2B5EF4-FFF2-40B4-BE49-F238E27FC236}">
                            <a16:creationId xmlns:a16="http://schemas.microsoft.com/office/drawing/2014/main" id="{6A7C33B0-8CA1-6427-369F-715292B2A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1988638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8" name="Freeform: Shape 8647">
                        <a:extLst>
                          <a:ext uri="{FF2B5EF4-FFF2-40B4-BE49-F238E27FC236}">
                            <a16:creationId xmlns:a16="http://schemas.microsoft.com/office/drawing/2014/main" id="{84C26627-AD2D-0C3D-258A-051300DF09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1975865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6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49" name="Freeform: Shape 8648">
                        <a:extLst>
                          <a:ext uri="{FF2B5EF4-FFF2-40B4-BE49-F238E27FC236}">
                            <a16:creationId xmlns:a16="http://schemas.microsoft.com/office/drawing/2014/main" id="{8E7B7C3F-1F51-73DB-A21A-1DB3C760D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15098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0" name="Freeform: Shape 8649">
                        <a:extLst>
                          <a:ext uri="{FF2B5EF4-FFF2-40B4-BE49-F238E27FC236}">
                            <a16:creationId xmlns:a16="http://schemas.microsoft.com/office/drawing/2014/main" id="{DED582C8-950F-8127-8AEA-53A81C2032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28386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1" name="Freeform: Shape 8650">
                        <a:extLst>
                          <a:ext uri="{FF2B5EF4-FFF2-40B4-BE49-F238E27FC236}">
                            <a16:creationId xmlns:a16="http://schemas.microsoft.com/office/drawing/2014/main" id="{895B5DE0-3BD1-B4EC-8B67-F026519DE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42578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2" name="Freeform: Shape 8651">
                        <a:extLst>
                          <a:ext uri="{FF2B5EF4-FFF2-40B4-BE49-F238E27FC236}">
                            <a16:creationId xmlns:a16="http://schemas.microsoft.com/office/drawing/2014/main" id="{7F551461-5E19-5AE4-5E92-08D63913D4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1186" y="2055218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3" name="Freeform: Shape 8652">
                        <a:extLst>
                          <a:ext uri="{FF2B5EF4-FFF2-40B4-BE49-F238E27FC236}">
                            <a16:creationId xmlns:a16="http://schemas.microsoft.com/office/drawing/2014/main" id="{077DE50B-F5AA-9673-FAE9-8E314C8E8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8168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4" name="Freeform: Shape 8653">
                        <a:extLst>
                          <a:ext uri="{FF2B5EF4-FFF2-40B4-BE49-F238E27FC236}">
                            <a16:creationId xmlns:a16="http://schemas.microsoft.com/office/drawing/2014/main" id="{2D48B90E-DC48-C05D-FC5C-7F418CD0C8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4827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5" name="Freeform: Shape 8654">
                        <a:extLst>
                          <a:ext uri="{FF2B5EF4-FFF2-40B4-BE49-F238E27FC236}">
                            <a16:creationId xmlns:a16="http://schemas.microsoft.com/office/drawing/2014/main" id="{75048D8D-8F2F-6524-11A9-BFB14F53F4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43235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6" name="Freeform: Shape 8655">
                        <a:extLst>
                          <a:ext uri="{FF2B5EF4-FFF2-40B4-BE49-F238E27FC236}">
                            <a16:creationId xmlns:a16="http://schemas.microsoft.com/office/drawing/2014/main" id="{0350BF27-B0F0-E5BF-1040-FCB7B304B7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55885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7" name="Freeform: Shape 8656">
                        <a:extLst>
                          <a:ext uri="{FF2B5EF4-FFF2-40B4-BE49-F238E27FC236}">
                            <a16:creationId xmlns:a16="http://schemas.microsoft.com/office/drawing/2014/main" id="{57037992-8DDB-C017-50CD-2346DEED46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76532"/>
                        <a:ext cx="2171" cy="11449"/>
                      </a:xfrm>
                      <a:custGeom>
                        <a:avLst/>
                        <a:gdLst>
                          <a:gd name="connsiteX0" fmla="*/ 0 w 2171"/>
                          <a:gd name="connsiteY0" fmla="*/ 0 h 11449"/>
                          <a:gd name="connsiteX1" fmla="*/ 0 w 2171"/>
                          <a:gd name="connsiteY1" fmla="*/ 11449 h 11449"/>
                          <a:gd name="connsiteX2" fmla="*/ 2172 w 2171"/>
                          <a:gd name="connsiteY2" fmla="*/ 10268 h 11449"/>
                          <a:gd name="connsiteX3" fmla="*/ 2172 w 2171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8" name="Freeform: Shape 8657">
                        <a:extLst>
                          <a:ext uri="{FF2B5EF4-FFF2-40B4-BE49-F238E27FC236}">
                            <a16:creationId xmlns:a16="http://schemas.microsoft.com/office/drawing/2014/main" id="{B2248FCE-5300-CD48-B6C3-AA6DA146D9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89295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59" name="Freeform: Shape 8658">
                        <a:extLst>
                          <a:ext uri="{FF2B5EF4-FFF2-40B4-BE49-F238E27FC236}">
                            <a16:creationId xmlns:a16="http://schemas.microsoft.com/office/drawing/2014/main" id="{FF8F4BEC-E377-5114-EAF8-E295983600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29043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0" name="Freeform: Shape 8659">
                        <a:extLst>
                          <a:ext uri="{FF2B5EF4-FFF2-40B4-BE49-F238E27FC236}">
                            <a16:creationId xmlns:a16="http://schemas.microsoft.com/office/drawing/2014/main" id="{1F1B4AF4-BBC0-6A79-34F3-0979D2F91A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15765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1" name="Freeform: Shape 8660">
                        <a:extLst>
                          <a:ext uri="{FF2B5EF4-FFF2-40B4-BE49-F238E27FC236}">
                            <a16:creationId xmlns:a16="http://schemas.microsoft.com/office/drawing/2014/main" id="{4CD95EDC-F477-9BD8-7F47-C9B7337E10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01792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2" name="Freeform: Shape 8661">
                        <a:extLst>
                          <a:ext uri="{FF2B5EF4-FFF2-40B4-BE49-F238E27FC236}">
                            <a16:creationId xmlns:a16="http://schemas.microsoft.com/office/drawing/2014/main" id="{810FE2C5-EDA2-BAA2-287D-F6E5F52A22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36939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3" name="Freeform: Shape 8662">
                        <a:extLst>
                          <a:ext uri="{FF2B5EF4-FFF2-40B4-BE49-F238E27FC236}">
                            <a16:creationId xmlns:a16="http://schemas.microsoft.com/office/drawing/2014/main" id="{ACA09171-64D5-F2B5-EF07-71F75DB5A1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49588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4" name="Freeform: Shape 8663">
                        <a:extLst>
                          <a:ext uri="{FF2B5EF4-FFF2-40B4-BE49-F238E27FC236}">
                            <a16:creationId xmlns:a16="http://schemas.microsoft.com/office/drawing/2014/main" id="{3B705218-7146-F179-37C4-1B38516714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7022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5" name="Freeform: Shape 8664">
                        <a:extLst>
                          <a:ext uri="{FF2B5EF4-FFF2-40B4-BE49-F238E27FC236}">
                            <a16:creationId xmlns:a16="http://schemas.microsoft.com/office/drawing/2014/main" id="{10170A1D-8DCF-9A66-4A40-5414F95DBE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8299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6" name="Freeform: Shape 8665">
                        <a:extLst>
                          <a:ext uri="{FF2B5EF4-FFF2-40B4-BE49-F238E27FC236}">
                            <a16:creationId xmlns:a16="http://schemas.microsoft.com/office/drawing/2014/main" id="{65B676DD-50A7-C6E0-B93B-CF2B7C3F5F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2274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7" name="Freeform: Shape 8666">
                        <a:extLst>
                          <a:ext uri="{FF2B5EF4-FFF2-40B4-BE49-F238E27FC236}">
                            <a16:creationId xmlns:a16="http://schemas.microsoft.com/office/drawing/2014/main" id="{59471075-4E25-0593-A8F4-8B4F647DFF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200946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68" name="Freeform: Shape 8667">
                        <a:extLst>
                          <a:ext uri="{FF2B5EF4-FFF2-40B4-BE49-F238E27FC236}">
                            <a16:creationId xmlns:a16="http://schemas.microsoft.com/office/drawing/2014/main" id="{5FEE17BA-63BF-23BD-2F43-DC6AD0B839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61423" y="1995486"/>
                        <a:ext cx="2162" cy="12668"/>
                      </a:xfrm>
                      <a:custGeom>
                        <a:avLst/>
                        <a:gdLst>
                          <a:gd name="connsiteX0" fmla="*/ 0 w 2162"/>
                          <a:gd name="connsiteY0" fmla="*/ 0 h 12668"/>
                          <a:gd name="connsiteX1" fmla="*/ 0 w 2162"/>
                          <a:gd name="connsiteY1" fmla="*/ 12668 h 12668"/>
                          <a:gd name="connsiteX2" fmla="*/ 2162 w 2162"/>
                          <a:gd name="connsiteY2" fmla="*/ 11478 h 12668"/>
                          <a:gd name="connsiteX3" fmla="*/ 2162 w 2162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521" name="Graphic 7674">
                      <a:extLst>
                        <a:ext uri="{FF2B5EF4-FFF2-40B4-BE49-F238E27FC236}">
                          <a16:creationId xmlns:a16="http://schemas.microsoft.com/office/drawing/2014/main" id="{6E37CE6D-8B01-6850-CEA9-33A6111EE4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72329" y="1976532"/>
                      <a:ext cx="20678" cy="101879"/>
                      <a:chOff x="14372329" y="1976532"/>
                      <a:chExt cx="20678" cy="101879"/>
                    </a:xfrm>
                    <a:grpFill/>
                  </p:grpSpPr>
                  <p:sp>
                    <p:nvSpPr>
                      <p:cNvPr id="8597" name="Freeform: Shape 8596">
                        <a:extLst>
                          <a:ext uri="{FF2B5EF4-FFF2-40B4-BE49-F238E27FC236}">
                            <a16:creationId xmlns:a16="http://schemas.microsoft.com/office/drawing/2014/main" id="{FCBB104D-D731-AC7C-5C29-07BA49D9CF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76532"/>
                        <a:ext cx="20678" cy="101879"/>
                      </a:xfrm>
                      <a:custGeom>
                        <a:avLst/>
                        <a:gdLst>
                          <a:gd name="connsiteX0" fmla="*/ 20679 w 20678"/>
                          <a:gd name="connsiteY0" fmla="*/ 101879 h 101879"/>
                          <a:gd name="connsiteX1" fmla="*/ 0 w 20678"/>
                          <a:gd name="connsiteY1" fmla="*/ 89945 h 101879"/>
                          <a:gd name="connsiteX2" fmla="*/ 0 w 20678"/>
                          <a:gd name="connsiteY2" fmla="*/ 0 h 101879"/>
                          <a:gd name="connsiteX3" fmla="*/ 20679 w 20678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79">
                            <a:moveTo>
                              <a:pt x="2067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8" name="Freeform: Shape 8597">
                        <a:extLst>
                          <a:ext uri="{FF2B5EF4-FFF2-40B4-BE49-F238E27FC236}">
                            <a16:creationId xmlns:a16="http://schemas.microsoft.com/office/drawing/2014/main" id="{90414B9B-65E2-6F98-A7F2-A075FD4878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53389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9" name="Freeform: Shape 8598">
                        <a:extLst>
                          <a:ext uri="{FF2B5EF4-FFF2-40B4-BE49-F238E27FC236}">
                            <a16:creationId xmlns:a16="http://schemas.microsoft.com/office/drawing/2014/main" id="{8301E90E-A6EE-279D-4A94-A8E0377BE5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53389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0" name="Freeform: Shape 8599">
                        <a:extLst>
                          <a:ext uri="{FF2B5EF4-FFF2-40B4-BE49-F238E27FC236}">
                            <a16:creationId xmlns:a16="http://schemas.microsoft.com/office/drawing/2014/main" id="{88FC1EF4-1AAE-B8A1-46D5-F0757CC16C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6529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706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706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1" name="Freeform: Shape 8600">
                        <a:extLst>
                          <a:ext uri="{FF2B5EF4-FFF2-40B4-BE49-F238E27FC236}">
                            <a16:creationId xmlns:a16="http://schemas.microsoft.com/office/drawing/2014/main" id="{D2408A2C-5CD3-3F11-9BCD-625F64F10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40035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2" name="Freeform: Shape 8601">
                        <a:extLst>
                          <a:ext uri="{FF2B5EF4-FFF2-40B4-BE49-F238E27FC236}">
                            <a16:creationId xmlns:a16="http://schemas.microsoft.com/office/drawing/2014/main" id="{F84824EB-5E4B-47A8-A50A-48979D3BCE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2655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3" name="Freeform: Shape 8602">
                        <a:extLst>
                          <a:ext uri="{FF2B5EF4-FFF2-40B4-BE49-F238E27FC236}">
                            <a16:creationId xmlns:a16="http://schemas.microsoft.com/office/drawing/2014/main" id="{9B68F809-79F9-D431-145B-A17E085531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13270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4" name="Freeform: Shape 8603">
                        <a:extLst>
                          <a:ext uri="{FF2B5EF4-FFF2-40B4-BE49-F238E27FC236}">
                            <a16:creationId xmlns:a16="http://schemas.microsoft.com/office/drawing/2014/main" id="{28481537-AD71-9BA1-A2BE-F2490C7A23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9859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8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8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5" name="Freeform: Shape 8604">
                        <a:extLst>
                          <a:ext uri="{FF2B5EF4-FFF2-40B4-BE49-F238E27FC236}">
                            <a16:creationId xmlns:a16="http://schemas.microsoft.com/office/drawing/2014/main" id="{EB249194-94CB-2BCF-A42E-FAEFD1765B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86800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697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6" name="Freeform: Shape 8605">
                        <a:extLst>
                          <a:ext uri="{FF2B5EF4-FFF2-40B4-BE49-F238E27FC236}">
                            <a16:creationId xmlns:a16="http://schemas.microsoft.com/office/drawing/2014/main" id="{A04FFBA1-0CA6-2554-7385-B1155B2BD5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99773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7" name="Freeform: Shape 8606">
                        <a:extLst>
                          <a:ext uri="{FF2B5EF4-FFF2-40B4-BE49-F238E27FC236}">
                            <a16:creationId xmlns:a16="http://schemas.microsoft.com/office/drawing/2014/main" id="{B1491955-5B35-823E-5C68-DD0C42D80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41216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8" name="Freeform: Shape 8607">
                        <a:extLst>
                          <a:ext uri="{FF2B5EF4-FFF2-40B4-BE49-F238E27FC236}">
                            <a16:creationId xmlns:a16="http://schemas.microsoft.com/office/drawing/2014/main" id="{881AC888-F8CB-0BC3-39EC-881BCDA2E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27738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09" name="Freeform: Shape 8608">
                        <a:extLst>
                          <a:ext uri="{FF2B5EF4-FFF2-40B4-BE49-F238E27FC236}">
                            <a16:creationId xmlns:a16="http://schemas.microsoft.com/office/drawing/2014/main" id="{6C696E6B-E2F0-AB59-3525-882BCD0304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14451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0" name="Freeform: Shape 8609">
                        <a:extLst>
                          <a:ext uri="{FF2B5EF4-FFF2-40B4-BE49-F238E27FC236}">
                            <a16:creationId xmlns:a16="http://schemas.microsoft.com/office/drawing/2014/main" id="{519C18DA-F827-28C3-1B8E-2B6A0CAD8F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07431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1" name="Freeform: Shape 8610">
                        <a:extLst>
                          <a:ext uri="{FF2B5EF4-FFF2-40B4-BE49-F238E27FC236}">
                            <a16:creationId xmlns:a16="http://schemas.microsoft.com/office/drawing/2014/main" id="{48E006AD-6063-2042-465E-951088612B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1994934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5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2" name="Freeform: Shape 8611">
                        <a:extLst>
                          <a:ext uri="{FF2B5EF4-FFF2-40B4-BE49-F238E27FC236}">
                            <a16:creationId xmlns:a16="http://schemas.microsoft.com/office/drawing/2014/main" id="{92D6FCB2-CDB8-F395-38D6-B494B7BCDB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1982161"/>
                        <a:ext cx="1143" cy="1212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25"/>
                          <a:gd name="connsiteX1" fmla="*/ 0 w 1143"/>
                          <a:gd name="connsiteY1" fmla="*/ 0 h 12125"/>
                          <a:gd name="connsiteX2" fmla="*/ 1143 w 1143"/>
                          <a:gd name="connsiteY2" fmla="*/ 667 h 12125"/>
                          <a:gd name="connsiteX3" fmla="*/ 1143 w 1143"/>
                          <a:gd name="connsiteY3" fmla="*/ 12125 h 1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2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3" name="Freeform: Shape 8612">
                        <a:extLst>
                          <a:ext uri="{FF2B5EF4-FFF2-40B4-BE49-F238E27FC236}">
                            <a16:creationId xmlns:a16="http://schemas.microsoft.com/office/drawing/2014/main" id="{81100A24-D88C-A846-9E53-EDE00CADC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21394"/>
                        <a:ext cx="1143" cy="12639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9"/>
                          <a:gd name="connsiteX1" fmla="*/ 0 w 1143"/>
                          <a:gd name="connsiteY1" fmla="*/ 0 h 12639"/>
                          <a:gd name="connsiteX2" fmla="*/ 1143 w 1143"/>
                          <a:gd name="connsiteY2" fmla="*/ 667 h 12639"/>
                          <a:gd name="connsiteX3" fmla="*/ 1143 w 1143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4" name="Freeform: Shape 8613">
                        <a:extLst>
                          <a:ext uri="{FF2B5EF4-FFF2-40B4-BE49-F238E27FC236}">
                            <a16:creationId xmlns:a16="http://schemas.microsoft.com/office/drawing/2014/main" id="{865C0526-0DD4-282A-5ADE-7869049D8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34682"/>
                        <a:ext cx="1143" cy="12839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9"/>
                          <a:gd name="connsiteX1" fmla="*/ 0 w 1143"/>
                          <a:gd name="connsiteY1" fmla="*/ 0 h 12839"/>
                          <a:gd name="connsiteX2" fmla="*/ 1143 w 1143"/>
                          <a:gd name="connsiteY2" fmla="*/ 667 h 12839"/>
                          <a:gd name="connsiteX3" fmla="*/ 1143 w 1143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5" name="Freeform: Shape 8614">
                        <a:extLst>
                          <a:ext uri="{FF2B5EF4-FFF2-40B4-BE49-F238E27FC236}">
                            <a16:creationId xmlns:a16="http://schemas.microsoft.com/office/drawing/2014/main" id="{588076A7-3077-E0B3-EA7E-B97E83FF6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48874"/>
                        <a:ext cx="1143" cy="11991"/>
                      </a:xfrm>
                      <a:custGeom>
                        <a:avLst/>
                        <a:gdLst>
                          <a:gd name="connsiteX0" fmla="*/ 0 w 1143"/>
                          <a:gd name="connsiteY0" fmla="*/ 11335 h 11991"/>
                          <a:gd name="connsiteX1" fmla="*/ 0 w 1143"/>
                          <a:gd name="connsiteY1" fmla="*/ 0 h 11991"/>
                          <a:gd name="connsiteX2" fmla="*/ 1143 w 1143"/>
                          <a:gd name="connsiteY2" fmla="*/ 667 h 11991"/>
                          <a:gd name="connsiteX3" fmla="*/ 1143 w 1143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6" name="Freeform: Shape 8615">
                        <a:extLst>
                          <a:ext uri="{FF2B5EF4-FFF2-40B4-BE49-F238E27FC236}">
                            <a16:creationId xmlns:a16="http://schemas.microsoft.com/office/drawing/2014/main" id="{4F3EC58F-7BAD-0C1C-DCB9-09C0E6DF4D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2092" y="2061523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592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7" name="Freeform: Shape 8616">
                        <a:extLst>
                          <a:ext uri="{FF2B5EF4-FFF2-40B4-BE49-F238E27FC236}">
                            <a16:creationId xmlns:a16="http://schemas.microsoft.com/office/drawing/2014/main" id="{312BE6E6-FC1D-AD7A-FC24-3EE6B34D78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87981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8" name="Freeform: Shape 8617">
                        <a:extLst>
                          <a:ext uri="{FF2B5EF4-FFF2-40B4-BE49-F238E27FC236}">
                            <a16:creationId xmlns:a16="http://schemas.microsoft.com/office/drawing/2014/main" id="{471E74EF-FF05-C657-6DCE-8AB704EC06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54570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19" name="Freeform: Shape 8618">
                        <a:extLst>
                          <a:ext uri="{FF2B5EF4-FFF2-40B4-BE49-F238E27FC236}">
                            <a16:creationId xmlns:a16="http://schemas.microsoft.com/office/drawing/2014/main" id="{319CF4A6-5E80-4443-1A4B-AB2D2AB99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49541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35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35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0" name="Freeform: Shape 8619">
                        <a:extLst>
                          <a:ext uri="{FF2B5EF4-FFF2-40B4-BE49-F238E27FC236}">
                            <a16:creationId xmlns:a16="http://schemas.microsoft.com/office/drawing/2014/main" id="{61A08A74-3391-53DB-81D3-07A7D67127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62180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1" name="Freeform: Shape 8620">
                        <a:extLst>
                          <a:ext uri="{FF2B5EF4-FFF2-40B4-BE49-F238E27FC236}">
                            <a16:creationId xmlns:a16="http://schemas.microsoft.com/office/drawing/2014/main" id="{881E3E24-FD30-FDF9-3B82-079E093FF5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1982828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2" name="Freeform: Shape 8621">
                        <a:extLst>
                          <a:ext uri="{FF2B5EF4-FFF2-40B4-BE49-F238E27FC236}">
                            <a16:creationId xmlns:a16="http://schemas.microsoft.com/office/drawing/2014/main" id="{4FED7DCD-EC17-CB3B-1C25-62853AB40D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1995591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3" name="Freeform: Shape 8622">
                        <a:extLst>
                          <a:ext uri="{FF2B5EF4-FFF2-40B4-BE49-F238E27FC236}">
                            <a16:creationId xmlns:a16="http://schemas.microsoft.com/office/drawing/2014/main" id="{0F26B647-83F7-BD2C-90EF-37631E8623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35349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4" name="Freeform: Shape 8623">
                        <a:extLst>
                          <a:ext uri="{FF2B5EF4-FFF2-40B4-BE49-F238E27FC236}">
                            <a16:creationId xmlns:a16="http://schemas.microsoft.com/office/drawing/2014/main" id="{31D71D9C-640F-4B0F-DCE2-77E95E4804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22061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5" name="Freeform: Shape 8624">
                        <a:extLst>
                          <a:ext uri="{FF2B5EF4-FFF2-40B4-BE49-F238E27FC236}">
                            <a16:creationId xmlns:a16="http://schemas.microsoft.com/office/drawing/2014/main" id="{01896266-396E-A0B6-66B7-35593CDA2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83235" y="2008088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6" name="Freeform: Shape 8625">
                        <a:extLst>
                          <a:ext uri="{FF2B5EF4-FFF2-40B4-BE49-F238E27FC236}">
                            <a16:creationId xmlns:a16="http://schemas.microsoft.com/office/drawing/2014/main" id="{EB7BB332-B37C-E261-1044-4B7C97FA30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43235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7" name="Freeform: Shape 8626">
                        <a:extLst>
                          <a:ext uri="{FF2B5EF4-FFF2-40B4-BE49-F238E27FC236}">
                            <a16:creationId xmlns:a16="http://schemas.microsoft.com/office/drawing/2014/main" id="{BD0EFF28-F02C-ED5E-5097-86A6E6F983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55885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8" name="Freeform: Shape 8627">
                        <a:extLst>
                          <a:ext uri="{FF2B5EF4-FFF2-40B4-BE49-F238E27FC236}">
                            <a16:creationId xmlns:a16="http://schemas.microsoft.com/office/drawing/2014/main" id="{C3A05DBC-E07D-E532-7391-E09B72620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76532"/>
                        <a:ext cx="2171" cy="11449"/>
                      </a:xfrm>
                      <a:custGeom>
                        <a:avLst/>
                        <a:gdLst>
                          <a:gd name="connsiteX0" fmla="*/ 0 w 2171"/>
                          <a:gd name="connsiteY0" fmla="*/ 0 h 11449"/>
                          <a:gd name="connsiteX1" fmla="*/ 0 w 2171"/>
                          <a:gd name="connsiteY1" fmla="*/ 11449 h 11449"/>
                          <a:gd name="connsiteX2" fmla="*/ 2172 w 2171"/>
                          <a:gd name="connsiteY2" fmla="*/ 10268 h 11449"/>
                          <a:gd name="connsiteX3" fmla="*/ 2172 w 2171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29" name="Freeform: Shape 8628">
                        <a:extLst>
                          <a:ext uri="{FF2B5EF4-FFF2-40B4-BE49-F238E27FC236}">
                            <a16:creationId xmlns:a16="http://schemas.microsoft.com/office/drawing/2014/main" id="{1C4EB213-7987-ABE1-0121-41C276D740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1989295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0" name="Freeform: Shape 8629">
                        <a:extLst>
                          <a:ext uri="{FF2B5EF4-FFF2-40B4-BE49-F238E27FC236}">
                            <a16:creationId xmlns:a16="http://schemas.microsoft.com/office/drawing/2014/main" id="{BAA5780E-018B-06AF-9803-F5EA4CFCFA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29043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1" name="Freeform: Shape 8630">
                        <a:extLst>
                          <a:ext uri="{FF2B5EF4-FFF2-40B4-BE49-F238E27FC236}">
                            <a16:creationId xmlns:a16="http://schemas.microsoft.com/office/drawing/2014/main" id="{14169D45-96A9-E6EF-892A-6B0CB0200A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15765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632" name="Freeform: Shape 8631">
                        <a:extLst>
                          <a:ext uri="{FF2B5EF4-FFF2-40B4-BE49-F238E27FC236}">
                            <a16:creationId xmlns:a16="http://schemas.microsoft.com/office/drawing/2014/main" id="{A762FA53-3647-2405-B28A-106F0F1764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72329" y="2001792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522" name="Graphic 7674">
                      <a:extLst>
                        <a:ext uri="{FF2B5EF4-FFF2-40B4-BE49-F238E27FC236}">
                          <a16:creationId xmlns:a16="http://schemas.microsoft.com/office/drawing/2014/main" id="{9D8136DF-604D-22EF-E78B-D778BE0D1C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394151" y="1989124"/>
                      <a:ext cx="20669" cy="101888"/>
                      <a:chOff x="14394151" y="1989124"/>
                      <a:chExt cx="20669" cy="101888"/>
                    </a:xfrm>
                    <a:grpFill/>
                  </p:grpSpPr>
                  <p:sp>
                    <p:nvSpPr>
                      <p:cNvPr id="8561" name="Freeform: Shape 8560">
                        <a:extLst>
                          <a:ext uri="{FF2B5EF4-FFF2-40B4-BE49-F238E27FC236}">
                            <a16:creationId xmlns:a16="http://schemas.microsoft.com/office/drawing/2014/main" id="{D911C197-D0E7-279B-27AD-3A5D6EBBBA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1989124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2" name="Freeform: Shape 8561">
                        <a:extLst>
                          <a:ext uri="{FF2B5EF4-FFF2-40B4-BE49-F238E27FC236}">
                            <a16:creationId xmlns:a16="http://schemas.microsoft.com/office/drawing/2014/main" id="{6B6E0F5B-9384-6BEC-AC0C-BA361B065B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659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3" name="Freeform: Shape 8562">
                        <a:extLst>
                          <a:ext uri="{FF2B5EF4-FFF2-40B4-BE49-F238E27FC236}">
                            <a16:creationId xmlns:a16="http://schemas.microsoft.com/office/drawing/2014/main" id="{42284E8F-B2E8-D0F2-FD91-7E54D82E07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659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4" name="Freeform: Shape 8563">
                        <a:extLst>
                          <a:ext uri="{FF2B5EF4-FFF2-40B4-BE49-F238E27FC236}">
                            <a16:creationId xmlns:a16="http://schemas.microsoft.com/office/drawing/2014/main" id="{84228F1E-2764-9C33-D59D-9ACC30AA28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7789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5" name="Freeform: Shape 8564">
                        <a:extLst>
                          <a:ext uri="{FF2B5EF4-FFF2-40B4-BE49-F238E27FC236}">
                            <a16:creationId xmlns:a16="http://schemas.microsoft.com/office/drawing/2014/main" id="{981BCF92-538B-9529-D801-DCE53CD99E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5263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6" name="Freeform: Shape 8565">
                        <a:extLst>
                          <a:ext uri="{FF2B5EF4-FFF2-40B4-BE49-F238E27FC236}">
                            <a16:creationId xmlns:a16="http://schemas.microsoft.com/office/drawing/2014/main" id="{50B9EC4B-E0AA-583F-8079-2807926A2D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391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7" name="Freeform: Shape 8566">
                        <a:extLst>
                          <a:ext uri="{FF2B5EF4-FFF2-40B4-BE49-F238E27FC236}">
                            <a16:creationId xmlns:a16="http://schemas.microsoft.com/office/drawing/2014/main" id="{638E1121-EC9E-337B-5C99-8819802ED7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2586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8" name="Freeform: Shape 8567">
                        <a:extLst>
                          <a:ext uri="{FF2B5EF4-FFF2-40B4-BE49-F238E27FC236}">
                            <a16:creationId xmlns:a16="http://schemas.microsoft.com/office/drawing/2014/main" id="{5117E5E9-B8B5-3C5E-4870-B3BBCD862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1118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9" name="Freeform: Shape 8568">
                        <a:extLst>
                          <a:ext uri="{FF2B5EF4-FFF2-40B4-BE49-F238E27FC236}">
                            <a16:creationId xmlns:a16="http://schemas.microsoft.com/office/drawing/2014/main" id="{05E14320-F320-6F88-C455-FB9BB8C180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199940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0" name="Freeform: Shape 8569">
                        <a:extLst>
                          <a:ext uri="{FF2B5EF4-FFF2-40B4-BE49-F238E27FC236}">
                            <a16:creationId xmlns:a16="http://schemas.microsoft.com/office/drawing/2014/main" id="{7184366A-B3F1-BB84-BE87-C94E54D82E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1236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1" name="Freeform: Shape 8570">
                        <a:extLst>
                          <a:ext uri="{FF2B5EF4-FFF2-40B4-BE49-F238E27FC236}">
                            <a16:creationId xmlns:a16="http://schemas.microsoft.com/office/drawing/2014/main" id="{39719458-EC4C-22D2-1026-BFC379345A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5381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2" name="Freeform: Shape 8571">
                        <a:extLst>
                          <a:ext uri="{FF2B5EF4-FFF2-40B4-BE49-F238E27FC236}">
                            <a16:creationId xmlns:a16="http://schemas.microsoft.com/office/drawing/2014/main" id="{9FA310F5-28A6-F8C0-8774-DD42995EFA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4033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3" name="Freeform: Shape 8572">
                        <a:extLst>
                          <a:ext uri="{FF2B5EF4-FFF2-40B4-BE49-F238E27FC236}">
                            <a16:creationId xmlns:a16="http://schemas.microsoft.com/office/drawing/2014/main" id="{3E8C607F-D36B-4B40-D5F6-A16D8920E6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27043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4" name="Freeform: Shape 8573">
                        <a:extLst>
                          <a:ext uri="{FF2B5EF4-FFF2-40B4-BE49-F238E27FC236}">
                            <a16:creationId xmlns:a16="http://schemas.microsoft.com/office/drawing/2014/main" id="{BEC3F1DC-6096-549A-528B-39D6B03D9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20023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5" name="Freeform: Shape 8574">
                        <a:extLst>
                          <a:ext uri="{FF2B5EF4-FFF2-40B4-BE49-F238E27FC236}">
                            <a16:creationId xmlns:a16="http://schemas.microsoft.com/office/drawing/2014/main" id="{9F36BBA7-035A-D85B-C9AB-B8AADFD57E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07526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6" name="Freeform: Shape 8575">
                        <a:extLst>
                          <a:ext uri="{FF2B5EF4-FFF2-40B4-BE49-F238E27FC236}">
                            <a16:creationId xmlns:a16="http://schemas.microsoft.com/office/drawing/2014/main" id="{6C57C021-C458-416F-0765-2D198D72B9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1994763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7" name="Freeform: Shape 8576">
                        <a:extLst>
                          <a:ext uri="{FF2B5EF4-FFF2-40B4-BE49-F238E27FC236}">
                            <a16:creationId xmlns:a16="http://schemas.microsoft.com/office/drawing/2014/main" id="{181E4D92-2EDA-4431-1E05-A5239A66E0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33996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8" name="Freeform: Shape 8577">
                        <a:extLst>
                          <a:ext uri="{FF2B5EF4-FFF2-40B4-BE49-F238E27FC236}">
                            <a16:creationId xmlns:a16="http://schemas.microsoft.com/office/drawing/2014/main" id="{DE2BAA2B-9781-0C24-4D94-6EB0C88EE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47283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79" name="Freeform: Shape 8578">
                        <a:extLst>
                          <a:ext uri="{FF2B5EF4-FFF2-40B4-BE49-F238E27FC236}">
                            <a16:creationId xmlns:a16="http://schemas.microsoft.com/office/drawing/2014/main" id="{976A4CC4-136D-2F84-8A4A-E892D11FB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61476"/>
                        <a:ext cx="1143" cy="1198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82"/>
                          <a:gd name="connsiteX1" fmla="*/ 0 w 1143"/>
                          <a:gd name="connsiteY1" fmla="*/ 0 h 11982"/>
                          <a:gd name="connsiteX2" fmla="*/ 1143 w 1143"/>
                          <a:gd name="connsiteY2" fmla="*/ 657 h 11982"/>
                          <a:gd name="connsiteX3" fmla="*/ 1143 w 1143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0" name="Freeform: Shape 8579">
                        <a:extLst>
                          <a:ext uri="{FF2B5EF4-FFF2-40B4-BE49-F238E27FC236}">
                            <a16:creationId xmlns:a16="http://schemas.microsoft.com/office/drawing/2014/main" id="{B97D40AB-5950-D06E-C9ED-DD0544F663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3914" y="2074115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1" name="Freeform: Shape 8580">
                        <a:extLst>
                          <a:ext uri="{FF2B5EF4-FFF2-40B4-BE49-F238E27FC236}">
                            <a16:creationId xmlns:a16="http://schemas.microsoft.com/office/drawing/2014/main" id="{DC080919-AC30-8A87-CA55-B855BD0385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0058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2" name="Freeform: Shape 8581">
                        <a:extLst>
                          <a:ext uri="{FF2B5EF4-FFF2-40B4-BE49-F238E27FC236}">
                            <a16:creationId xmlns:a16="http://schemas.microsoft.com/office/drawing/2014/main" id="{C23B4E3E-F27E-DDB9-BCCF-900D2E5E7F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6716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3" name="Freeform: Shape 8582">
                        <a:extLst>
                          <a:ext uri="{FF2B5EF4-FFF2-40B4-BE49-F238E27FC236}">
                            <a16:creationId xmlns:a16="http://schemas.microsoft.com/office/drawing/2014/main" id="{D0F19EA1-5427-EB49-49A9-EF2F04617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62133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4" name="Freeform: Shape 8583">
                        <a:extLst>
                          <a:ext uri="{FF2B5EF4-FFF2-40B4-BE49-F238E27FC236}">
                            <a16:creationId xmlns:a16="http://schemas.microsoft.com/office/drawing/2014/main" id="{E29D802C-FD55-72C8-312F-4E6418F494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74773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5" name="Freeform: Shape 8584">
                        <a:extLst>
                          <a:ext uri="{FF2B5EF4-FFF2-40B4-BE49-F238E27FC236}">
                            <a16:creationId xmlns:a16="http://schemas.microsoft.com/office/drawing/2014/main" id="{8A343ED1-9EBA-8F29-39D2-4458225AC3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1995420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6" name="Freeform: Shape 8585">
                        <a:extLst>
                          <a:ext uri="{FF2B5EF4-FFF2-40B4-BE49-F238E27FC236}">
                            <a16:creationId xmlns:a16="http://schemas.microsoft.com/office/drawing/2014/main" id="{A2664474-336C-0046-2DDC-FC89A0B35F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08193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7" name="Freeform: Shape 8586">
                        <a:extLst>
                          <a:ext uri="{FF2B5EF4-FFF2-40B4-BE49-F238E27FC236}">
                            <a16:creationId xmlns:a16="http://schemas.microsoft.com/office/drawing/2014/main" id="{8EFFB55A-C2C0-9A16-4D10-FA0971E8CE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47941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8" name="Freeform: Shape 8587">
                        <a:extLst>
                          <a:ext uri="{FF2B5EF4-FFF2-40B4-BE49-F238E27FC236}">
                            <a16:creationId xmlns:a16="http://schemas.microsoft.com/office/drawing/2014/main" id="{B0A736EF-ED99-768A-8806-045E41D96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34653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89" name="Freeform: Shape 8588">
                        <a:extLst>
                          <a:ext uri="{FF2B5EF4-FFF2-40B4-BE49-F238E27FC236}">
                            <a16:creationId xmlns:a16="http://schemas.microsoft.com/office/drawing/2014/main" id="{BEC15AAA-19F4-2FA0-97D5-C39CE83BEB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05057" y="2020680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0" name="Freeform: Shape 8589">
                        <a:extLst>
                          <a:ext uri="{FF2B5EF4-FFF2-40B4-BE49-F238E27FC236}">
                            <a16:creationId xmlns:a16="http://schemas.microsoft.com/office/drawing/2014/main" id="{7ED8814B-9E32-3228-82C7-3E55BC4430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55837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1" name="Freeform: Shape 8590">
                        <a:extLst>
                          <a:ext uri="{FF2B5EF4-FFF2-40B4-BE49-F238E27FC236}">
                            <a16:creationId xmlns:a16="http://schemas.microsoft.com/office/drawing/2014/main" id="{934BCD68-CEE4-81E7-FB7D-6581D0B6D7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68477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2" name="Freeform: Shape 8591">
                        <a:extLst>
                          <a:ext uri="{FF2B5EF4-FFF2-40B4-BE49-F238E27FC236}">
                            <a16:creationId xmlns:a16="http://schemas.microsoft.com/office/drawing/2014/main" id="{80477433-12DA-99F3-1D7D-4DDA211B2A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1989124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3" name="Freeform: Shape 8592">
                        <a:extLst>
                          <a:ext uri="{FF2B5EF4-FFF2-40B4-BE49-F238E27FC236}">
                            <a16:creationId xmlns:a16="http://schemas.microsoft.com/office/drawing/2014/main" id="{0A80019F-8CD5-2C85-7731-D934BBE396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01897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4" name="Freeform: Shape 8593">
                        <a:extLst>
                          <a:ext uri="{FF2B5EF4-FFF2-40B4-BE49-F238E27FC236}">
                            <a16:creationId xmlns:a16="http://schemas.microsoft.com/office/drawing/2014/main" id="{0021E518-3154-53AB-55A3-5D765A12E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41645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5" name="Freeform: Shape 8594">
                        <a:extLst>
                          <a:ext uri="{FF2B5EF4-FFF2-40B4-BE49-F238E27FC236}">
                            <a16:creationId xmlns:a16="http://schemas.microsoft.com/office/drawing/2014/main" id="{156FD8E2-346C-E21D-E1ED-8574CC1E1A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2835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96" name="Freeform: Shape 8595">
                        <a:extLst>
                          <a:ext uri="{FF2B5EF4-FFF2-40B4-BE49-F238E27FC236}">
                            <a16:creationId xmlns:a16="http://schemas.microsoft.com/office/drawing/2014/main" id="{6FDE210A-F105-F8EB-B468-911A0FA0A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394151" y="2014384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523" name="Graphic 7674">
                      <a:extLst>
                        <a:ext uri="{FF2B5EF4-FFF2-40B4-BE49-F238E27FC236}">
                          <a16:creationId xmlns:a16="http://schemas.microsoft.com/office/drawing/2014/main" id="{0682F7D6-E32C-6F14-E3B7-A17DE1A459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415963" y="2001716"/>
                      <a:ext cx="20669" cy="101888"/>
                      <a:chOff x="14415963" y="2001716"/>
                      <a:chExt cx="20669" cy="101888"/>
                    </a:xfrm>
                    <a:grpFill/>
                  </p:grpSpPr>
                  <p:sp>
                    <p:nvSpPr>
                      <p:cNvPr id="8525" name="Freeform: Shape 8524">
                        <a:extLst>
                          <a:ext uri="{FF2B5EF4-FFF2-40B4-BE49-F238E27FC236}">
                            <a16:creationId xmlns:a16="http://schemas.microsoft.com/office/drawing/2014/main" id="{82D8BEB4-D35B-61DD-F1F9-3F27BFBF1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01716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26" name="Freeform: Shape 8525">
                        <a:extLst>
                          <a:ext uri="{FF2B5EF4-FFF2-40B4-BE49-F238E27FC236}">
                            <a16:creationId xmlns:a16="http://schemas.microsoft.com/office/drawing/2014/main" id="{329A75DE-2E48-921F-AD33-B56B5D85E1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7858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27" name="Freeform: Shape 8526">
                        <a:extLst>
                          <a:ext uri="{FF2B5EF4-FFF2-40B4-BE49-F238E27FC236}">
                            <a16:creationId xmlns:a16="http://schemas.microsoft.com/office/drawing/2014/main" id="{B35D5C9C-41FC-AA98-5466-1E40DE674D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7858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28" name="Freeform: Shape 8527">
                        <a:extLst>
                          <a:ext uri="{FF2B5EF4-FFF2-40B4-BE49-F238E27FC236}">
                            <a16:creationId xmlns:a16="http://schemas.microsoft.com/office/drawing/2014/main" id="{FD416D72-DE72-31AC-7976-1473C37D7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9048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29" name="Freeform: Shape 8528">
                        <a:extLst>
                          <a:ext uri="{FF2B5EF4-FFF2-40B4-BE49-F238E27FC236}">
                            <a16:creationId xmlns:a16="http://schemas.microsoft.com/office/drawing/2014/main" id="{19591E8E-9D4D-D299-5009-E14754963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6522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0" name="Freeform: Shape 8529">
                        <a:extLst>
                          <a:ext uri="{FF2B5EF4-FFF2-40B4-BE49-F238E27FC236}">
                            <a16:creationId xmlns:a16="http://schemas.microsoft.com/office/drawing/2014/main" id="{A11355DB-EFB2-721F-13DB-5604F9420A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5174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1" name="Freeform: Shape 8530">
                        <a:extLst>
                          <a:ext uri="{FF2B5EF4-FFF2-40B4-BE49-F238E27FC236}">
                            <a16:creationId xmlns:a16="http://schemas.microsoft.com/office/drawing/2014/main" id="{0A0DFD43-122B-200D-52A2-4E57FBD819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3846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2" name="Freeform: Shape 8531">
                        <a:extLst>
                          <a:ext uri="{FF2B5EF4-FFF2-40B4-BE49-F238E27FC236}">
                            <a16:creationId xmlns:a16="http://schemas.microsoft.com/office/drawing/2014/main" id="{E83AF581-DFDA-8C5C-2C50-5FEA5F336F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237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3" name="Freeform: Shape 8532">
                        <a:extLst>
                          <a:ext uri="{FF2B5EF4-FFF2-40B4-BE49-F238E27FC236}">
                            <a16:creationId xmlns:a16="http://schemas.microsoft.com/office/drawing/2014/main" id="{3D4114E1-DC60-4E55-2EBD-6849C47B86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119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4" name="Freeform: Shape 8533">
                        <a:extLst>
                          <a:ext uri="{FF2B5EF4-FFF2-40B4-BE49-F238E27FC236}">
                            <a16:creationId xmlns:a16="http://schemas.microsoft.com/office/drawing/2014/main" id="{B4BD5297-E21B-A74F-9235-C7F9AC2E41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2495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5" name="Freeform: Shape 8534">
                        <a:extLst>
                          <a:ext uri="{FF2B5EF4-FFF2-40B4-BE49-F238E27FC236}">
                            <a16:creationId xmlns:a16="http://schemas.microsoft.com/office/drawing/2014/main" id="{A579AF6F-0EA7-7B97-36DB-3CD8DA67F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6641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6" name="Freeform: Shape 8535">
                        <a:extLst>
                          <a:ext uri="{FF2B5EF4-FFF2-40B4-BE49-F238E27FC236}">
                            <a16:creationId xmlns:a16="http://schemas.microsoft.com/office/drawing/2014/main" id="{DA89032F-FAAE-32C4-98AA-8DDD3AC36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5292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7" name="Freeform: Shape 8536">
                        <a:extLst>
                          <a:ext uri="{FF2B5EF4-FFF2-40B4-BE49-F238E27FC236}">
                            <a16:creationId xmlns:a16="http://schemas.microsoft.com/office/drawing/2014/main" id="{B869BE03-49BF-4D43-9D19-866018843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3963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44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8" name="Freeform: Shape 8537">
                        <a:extLst>
                          <a:ext uri="{FF2B5EF4-FFF2-40B4-BE49-F238E27FC236}">
                            <a16:creationId xmlns:a16="http://schemas.microsoft.com/office/drawing/2014/main" id="{622FD7A3-24EB-B43C-FCD7-C12673E857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32615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39" name="Freeform: Shape 8538">
                        <a:extLst>
                          <a:ext uri="{FF2B5EF4-FFF2-40B4-BE49-F238E27FC236}">
                            <a16:creationId xmlns:a16="http://schemas.microsoft.com/office/drawing/2014/main" id="{B77548EA-B2AE-B7ED-8FE2-6DA35CA880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20128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0" name="Freeform: Shape 8539">
                        <a:extLst>
                          <a:ext uri="{FF2B5EF4-FFF2-40B4-BE49-F238E27FC236}">
                            <a16:creationId xmlns:a16="http://schemas.microsoft.com/office/drawing/2014/main" id="{338B2278-2EAB-FC9A-C20C-13EA7EECC6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07355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6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1" name="Freeform: Shape 8540">
                        <a:extLst>
                          <a:ext uri="{FF2B5EF4-FFF2-40B4-BE49-F238E27FC236}">
                            <a16:creationId xmlns:a16="http://schemas.microsoft.com/office/drawing/2014/main" id="{3D7227F1-EA1C-7631-A43C-5A2ABE09CB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46588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5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2" name="Freeform: Shape 8541">
                        <a:extLst>
                          <a:ext uri="{FF2B5EF4-FFF2-40B4-BE49-F238E27FC236}">
                            <a16:creationId xmlns:a16="http://schemas.microsoft.com/office/drawing/2014/main" id="{AF49B79C-6BD8-03CD-BA71-76E9ECC489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59875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3" name="Freeform: Shape 8542">
                        <a:extLst>
                          <a:ext uri="{FF2B5EF4-FFF2-40B4-BE49-F238E27FC236}">
                            <a16:creationId xmlns:a16="http://schemas.microsoft.com/office/drawing/2014/main" id="{59EADB67-0CDF-C493-E321-D024C74417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74068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4" name="Freeform: Shape 8543">
                        <a:extLst>
                          <a:ext uri="{FF2B5EF4-FFF2-40B4-BE49-F238E27FC236}">
                            <a16:creationId xmlns:a16="http://schemas.microsoft.com/office/drawing/2014/main" id="{F7B944B9-E281-26EC-55F2-5989652AA3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5726" y="2086707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6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5" name="Freeform: Shape 8544">
                        <a:extLst>
                          <a:ext uri="{FF2B5EF4-FFF2-40B4-BE49-F238E27FC236}">
                            <a16:creationId xmlns:a16="http://schemas.microsoft.com/office/drawing/2014/main" id="{AFCFB02E-D711-0C59-984F-1F5A3BB2B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1317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6" name="Freeform: Shape 8545">
                        <a:extLst>
                          <a:ext uri="{FF2B5EF4-FFF2-40B4-BE49-F238E27FC236}">
                            <a16:creationId xmlns:a16="http://schemas.microsoft.com/office/drawing/2014/main" id="{06FF8FD8-3842-08E4-7CFF-982734C7C7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79764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7" name="Freeform: Shape 8546">
                        <a:extLst>
                          <a:ext uri="{FF2B5EF4-FFF2-40B4-BE49-F238E27FC236}">
                            <a16:creationId xmlns:a16="http://schemas.microsoft.com/office/drawing/2014/main" id="{554DFFDA-8DED-70AC-FAB7-80C07081F4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74725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8" name="Freeform: Shape 8547">
                        <a:extLst>
                          <a:ext uri="{FF2B5EF4-FFF2-40B4-BE49-F238E27FC236}">
                            <a16:creationId xmlns:a16="http://schemas.microsoft.com/office/drawing/2014/main" id="{193F38C0-889A-5541-282E-7C94E5320F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87374"/>
                        <a:ext cx="2171" cy="10591"/>
                      </a:xfrm>
                      <a:custGeom>
                        <a:avLst/>
                        <a:gdLst>
                          <a:gd name="connsiteX0" fmla="*/ 0 w 2171"/>
                          <a:gd name="connsiteY0" fmla="*/ 0 h 10591"/>
                          <a:gd name="connsiteX1" fmla="*/ 0 w 2171"/>
                          <a:gd name="connsiteY1" fmla="*/ 10592 h 10591"/>
                          <a:gd name="connsiteX2" fmla="*/ 2172 w 2171"/>
                          <a:gd name="connsiteY2" fmla="*/ 9411 h 10591"/>
                          <a:gd name="connsiteX3" fmla="*/ 2172 w 2171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49" name="Freeform: Shape 8548">
                        <a:extLst>
                          <a:ext uri="{FF2B5EF4-FFF2-40B4-BE49-F238E27FC236}">
                            <a16:creationId xmlns:a16="http://schemas.microsoft.com/office/drawing/2014/main" id="{436678DF-BEDC-F488-EA5C-63AFA2BB5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08021"/>
                        <a:ext cx="2171" cy="11449"/>
                      </a:xfrm>
                      <a:custGeom>
                        <a:avLst/>
                        <a:gdLst>
                          <a:gd name="connsiteX0" fmla="*/ 0 w 2171"/>
                          <a:gd name="connsiteY0" fmla="*/ 0 h 11449"/>
                          <a:gd name="connsiteX1" fmla="*/ 0 w 2171"/>
                          <a:gd name="connsiteY1" fmla="*/ 11449 h 11449"/>
                          <a:gd name="connsiteX2" fmla="*/ 2172 w 2171"/>
                          <a:gd name="connsiteY2" fmla="*/ 10268 h 11449"/>
                          <a:gd name="connsiteX3" fmla="*/ 2172 w 2171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0" name="Freeform: Shape 8549">
                        <a:extLst>
                          <a:ext uri="{FF2B5EF4-FFF2-40B4-BE49-F238E27FC236}">
                            <a16:creationId xmlns:a16="http://schemas.microsoft.com/office/drawing/2014/main" id="{DA655B56-ECA1-FBBF-0CFF-48962842B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20785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8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1" name="Freeform: Shape 8550">
                        <a:extLst>
                          <a:ext uri="{FF2B5EF4-FFF2-40B4-BE49-F238E27FC236}">
                            <a16:creationId xmlns:a16="http://schemas.microsoft.com/office/drawing/2014/main" id="{3C082AC2-EB7A-AFB5-FB0C-D307163BF9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60533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92 h 12172"/>
                          <a:gd name="connsiteX3" fmla="*/ 2172 w 2171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2" name="Freeform: Shape 8551">
                        <a:extLst>
                          <a:ext uri="{FF2B5EF4-FFF2-40B4-BE49-F238E27FC236}">
                            <a16:creationId xmlns:a16="http://schemas.microsoft.com/office/drawing/2014/main" id="{12B24FC8-0C38-5097-F787-483D4E50F0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47245"/>
                        <a:ext cx="2171" cy="11982"/>
                      </a:xfrm>
                      <a:custGeom>
                        <a:avLst/>
                        <a:gdLst>
                          <a:gd name="connsiteX0" fmla="*/ 0 w 2171"/>
                          <a:gd name="connsiteY0" fmla="*/ 0 h 11982"/>
                          <a:gd name="connsiteX1" fmla="*/ 0 w 2171"/>
                          <a:gd name="connsiteY1" fmla="*/ 11982 h 11982"/>
                          <a:gd name="connsiteX2" fmla="*/ 2172 w 2171"/>
                          <a:gd name="connsiteY2" fmla="*/ 10792 h 11982"/>
                          <a:gd name="connsiteX3" fmla="*/ 2172 w 2171"/>
                          <a:gd name="connsiteY3" fmla="*/ 1238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82">
                            <a:moveTo>
                              <a:pt x="0" y="0"/>
                            </a:moveTo>
                            <a:lnTo>
                              <a:pt x="0" y="11982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3" name="Freeform: Shape 8552">
                        <a:extLst>
                          <a:ext uri="{FF2B5EF4-FFF2-40B4-BE49-F238E27FC236}">
                            <a16:creationId xmlns:a16="http://schemas.microsoft.com/office/drawing/2014/main" id="{40722567-58C6-93FC-1C62-680CEB8D6D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26869" y="2033282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4" name="Freeform: Shape 8553">
                        <a:extLst>
                          <a:ext uri="{FF2B5EF4-FFF2-40B4-BE49-F238E27FC236}">
                            <a16:creationId xmlns:a16="http://schemas.microsoft.com/office/drawing/2014/main" id="{42DEA451-DB59-1E05-C135-803839EBB6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68429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5" name="Freeform: Shape 8554">
                        <a:extLst>
                          <a:ext uri="{FF2B5EF4-FFF2-40B4-BE49-F238E27FC236}">
                            <a16:creationId xmlns:a16="http://schemas.microsoft.com/office/drawing/2014/main" id="{34FA2FEB-357F-87A3-E030-64F8CE5D30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81069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6" name="Freeform: Shape 8555">
                        <a:extLst>
                          <a:ext uri="{FF2B5EF4-FFF2-40B4-BE49-F238E27FC236}">
                            <a16:creationId xmlns:a16="http://schemas.microsoft.com/office/drawing/2014/main" id="{C35193FD-0E5C-818F-D079-133E7E3FE3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01716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7" name="Freeform: Shape 8556">
                        <a:extLst>
                          <a:ext uri="{FF2B5EF4-FFF2-40B4-BE49-F238E27FC236}">
                            <a16:creationId xmlns:a16="http://schemas.microsoft.com/office/drawing/2014/main" id="{BA79A093-D865-F95D-FEAD-AEC4BB20CF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14489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8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8" name="Freeform: Shape 8557">
                        <a:extLst>
                          <a:ext uri="{FF2B5EF4-FFF2-40B4-BE49-F238E27FC236}">
                            <a16:creationId xmlns:a16="http://schemas.microsoft.com/office/drawing/2014/main" id="{16033B99-3D94-BD07-50EE-CE7CAD823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5423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59" name="Freeform: Shape 8558">
                        <a:extLst>
                          <a:ext uri="{FF2B5EF4-FFF2-40B4-BE49-F238E27FC236}">
                            <a16:creationId xmlns:a16="http://schemas.microsoft.com/office/drawing/2014/main" id="{169794FB-71A9-72FA-91A4-06F257EB29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40949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92 h 11972"/>
                          <a:gd name="connsiteX3" fmla="*/ 2162 w 2162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60" name="Freeform: Shape 8559">
                        <a:extLst>
                          <a:ext uri="{FF2B5EF4-FFF2-40B4-BE49-F238E27FC236}">
                            <a16:creationId xmlns:a16="http://schemas.microsoft.com/office/drawing/2014/main" id="{CA5620EC-3740-7ACF-6847-2276A8371A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415963" y="202697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78 h 12658"/>
                          <a:gd name="connsiteX3" fmla="*/ 2162 w 2162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78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8524" name="Freeform: Shape 8523">
                      <a:extLst>
                        <a:ext uri="{FF2B5EF4-FFF2-40B4-BE49-F238E27FC236}">
                          <a16:creationId xmlns:a16="http://schemas.microsoft.com/office/drawing/2014/main" id="{8C9358D5-E33A-BC90-142A-442101BD7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33534" y="1951510"/>
                      <a:ext cx="4048" cy="99869"/>
                    </a:xfrm>
                    <a:custGeom>
                      <a:avLst/>
                      <a:gdLst>
                        <a:gd name="connsiteX0" fmla="*/ 0 w 4048"/>
                        <a:gd name="connsiteY0" fmla="*/ 99870 h 99869"/>
                        <a:gd name="connsiteX1" fmla="*/ 4048 w 4048"/>
                        <a:gd name="connsiteY1" fmla="*/ 97536 h 99869"/>
                        <a:gd name="connsiteX2" fmla="*/ 4048 w 4048"/>
                        <a:gd name="connsiteY2" fmla="*/ 2334 h 99869"/>
                        <a:gd name="connsiteX3" fmla="*/ 0 w 4048"/>
                        <a:gd name="connsiteY3" fmla="*/ 0 h 99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48" h="99869">
                          <a:moveTo>
                            <a:pt x="0" y="99870"/>
                          </a:moveTo>
                          <a:lnTo>
                            <a:pt x="4048" y="97536"/>
                          </a:lnTo>
                          <a:lnTo>
                            <a:pt x="4048" y="233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64" name="Graphic 7674">
                  <a:extLst>
                    <a:ext uri="{FF2B5EF4-FFF2-40B4-BE49-F238E27FC236}">
                      <a16:creationId xmlns:a16="http://schemas.microsoft.com/office/drawing/2014/main" id="{15E457C3-23E0-936A-80E2-180E47BAC3A9}"/>
                    </a:ext>
                  </a:extLst>
                </p:cNvPr>
                <p:cNvGrpSpPr/>
                <p:nvPr/>
              </p:nvGrpSpPr>
              <p:grpSpPr>
                <a:xfrm rot="21480000">
                  <a:off x="1978824" y="4405161"/>
                  <a:ext cx="94488" cy="228242"/>
                  <a:chOff x="14172485" y="1858517"/>
                  <a:chExt cx="105117" cy="253917"/>
                </a:xfrm>
                <a:solidFill>
                  <a:schemeClr val="bg2"/>
                </a:solidFill>
              </p:grpSpPr>
              <p:grpSp>
                <p:nvGrpSpPr>
                  <p:cNvPr id="8065" name="Graphic 7674">
                    <a:extLst>
                      <a:ext uri="{FF2B5EF4-FFF2-40B4-BE49-F238E27FC236}">
                        <a16:creationId xmlns:a16="http://schemas.microsoft.com/office/drawing/2014/main" id="{91E552DF-0826-6021-7169-1222358BDA2F}"/>
                      </a:ext>
                    </a:extLst>
                  </p:cNvPr>
                  <p:cNvGrpSpPr/>
                  <p:nvPr/>
                </p:nvGrpSpPr>
                <p:grpSpPr>
                  <a:xfrm>
                    <a:off x="14172485" y="1951862"/>
                    <a:ext cx="105117" cy="160572"/>
                    <a:chOff x="14172485" y="1951862"/>
                    <a:chExt cx="105117" cy="160572"/>
                  </a:xfrm>
                  <a:grpFill/>
                </p:grpSpPr>
                <p:grpSp>
                  <p:nvGrpSpPr>
                    <p:cNvPr id="8291" name="Graphic 7674">
                      <a:extLst>
                        <a:ext uri="{FF2B5EF4-FFF2-40B4-BE49-F238E27FC236}">
                          <a16:creationId xmlns:a16="http://schemas.microsoft.com/office/drawing/2014/main" id="{F40EAFE0-506F-267F-3DC2-BA6E759B0F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76524" y="1954196"/>
                      <a:ext cx="101079" cy="153562"/>
                      <a:chOff x="14176524" y="1954196"/>
                      <a:chExt cx="101079" cy="153562"/>
                    </a:xfrm>
                    <a:grpFill/>
                  </p:grpSpPr>
                  <p:sp>
                    <p:nvSpPr>
                      <p:cNvPr id="8479" name="Freeform: Shape 8478">
                        <a:extLst>
                          <a:ext uri="{FF2B5EF4-FFF2-40B4-BE49-F238E27FC236}">
                            <a16:creationId xmlns:a16="http://schemas.microsoft.com/office/drawing/2014/main" id="{5A6E34B3-57B9-BC7E-DD8F-850DD5338F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6524" y="1954196"/>
                        <a:ext cx="101079" cy="15356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62 h 153562"/>
                          <a:gd name="connsiteX1" fmla="*/ 0 w 101079"/>
                          <a:gd name="connsiteY1" fmla="*/ 95202 h 153562"/>
                          <a:gd name="connsiteX2" fmla="*/ 0 w 101079"/>
                          <a:gd name="connsiteY2" fmla="*/ 0 h 153562"/>
                          <a:gd name="connsiteX3" fmla="*/ 101079 w 101079"/>
                          <a:gd name="connsiteY3" fmla="*/ 58360 h 1535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62">
                            <a:moveTo>
                              <a:pt x="101079" y="153562"/>
                            </a:moveTo>
                            <a:lnTo>
                              <a:pt x="0" y="95202"/>
                            </a:lnTo>
                            <a:lnTo>
                              <a:pt x="0" y="0"/>
                            </a:lnTo>
                            <a:lnTo>
                              <a:pt x="101079" y="5836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0" name="Freeform: Shape 8479">
                        <a:extLst>
                          <a:ext uri="{FF2B5EF4-FFF2-40B4-BE49-F238E27FC236}">
                            <a16:creationId xmlns:a16="http://schemas.microsoft.com/office/drawing/2014/main" id="{F8EE9113-DA01-CE91-E6E6-23FA68165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57996"/>
                        <a:ext cx="20669" cy="101879"/>
                      </a:xfrm>
                      <a:custGeom>
                        <a:avLst/>
                        <a:gdLst>
                          <a:gd name="connsiteX0" fmla="*/ 20669 w 20669"/>
                          <a:gd name="connsiteY0" fmla="*/ 101879 h 101879"/>
                          <a:gd name="connsiteX1" fmla="*/ 0 w 20669"/>
                          <a:gd name="connsiteY1" fmla="*/ 89945 h 101879"/>
                          <a:gd name="connsiteX2" fmla="*/ 0 w 20669"/>
                          <a:gd name="connsiteY2" fmla="*/ 0 h 101879"/>
                          <a:gd name="connsiteX3" fmla="*/ 20669 w 20669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79">
                            <a:moveTo>
                              <a:pt x="2066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1" name="Freeform: Shape 8480">
                        <a:extLst>
                          <a:ext uri="{FF2B5EF4-FFF2-40B4-BE49-F238E27FC236}">
                            <a16:creationId xmlns:a16="http://schemas.microsoft.com/office/drawing/2014/main" id="{43F2B548-759F-583C-D94A-AB69CB1DE9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3485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2" name="Freeform: Shape 8481">
                        <a:extLst>
                          <a:ext uri="{FF2B5EF4-FFF2-40B4-BE49-F238E27FC236}">
                            <a16:creationId xmlns:a16="http://schemas.microsoft.com/office/drawing/2014/main" id="{8460FF8F-0CF7-B0D7-6B8A-AE72E24768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3485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3" name="Freeform: Shape 8482">
                        <a:extLst>
                          <a:ext uri="{FF2B5EF4-FFF2-40B4-BE49-F238E27FC236}">
                            <a16:creationId xmlns:a16="http://schemas.microsoft.com/office/drawing/2014/main" id="{AF2BD4D5-8D08-227D-D1FF-3DF941FBEE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4676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4" name="Freeform: Shape 8483">
                        <a:extLst>
                          <a:ext uri="{FF2B5EF4-FFF2-40B4-BE49-F238E27FC236}">
                            <a16:creationId xmlns:a16="http://schemas.microsoft.com/office/drawing/2014/main" id="{7BD661A4-FE1F-417F-22E7-EF307F859F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2149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5" name="Freeform: Shape 8484">
                        <a:extLst>
                          <a:ext uri="{FF2B5EF4-FFF2-40B4-BE49-F238E27FC236}">
                            <a16:creationId xmlns:a16="http://schemas.microsoft.com/office/drawing/2014/main" id="{7E44229C-E598-9E8F-C0AF-C11FF2568B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0802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6" name="Freeform: Shape 8485">
                        <a:extLst>
                          <a:ext uri="{FF2B5EF4-FFF2-40B4-BE49-F238E27FC236}">
                            <a16:creationId xmlns:a16="http://schemas.microsoft.com/office/drawing/2014/main" id="{967EBCAB-D365-6978-A23E-723F8D8F77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9473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7" name="Freeform: Shape 8486">
                        <a:extLst>
                          <a:ext uri="{FF2B5EF4-FFF2-40B4-BE49-F238E27FC236}">
                            <a16:creationId xmlns:a16="http://schemas.microsoft.com/office/drawing/2014/main" id="{F07E5265-7634-F6EB-832D-DF255FD46A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8005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8" name="Freeform: Shape 8487">
                        <a:extLst>
                          <a:ext uri="{FF2B5EF4-FFF2-40B4-BE49-F238E27FC236}">
                            <a16:creationId xmlns:a16="http://schemas.microsoft.com/office/drawing/2014/main" id="{5CC58AB8-4922-88A3-361C-C9428151C0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6826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89" name="Freeform: Shape 8488">
                        <a:extLst>
                          <a:ext uri="{FF2B5EF4-FFF2-40B4-BE49-F238E27FC236}">
                            <a16:creationId xmlns:a16="http://schemas.microsoft.com/office/drawing/2014/main" id="{A9395FD4-A32A-8D64-0240-8945FE2073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8123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0" name="Freeform: Shape 8489">
                        <a:extLst>
                          <a:ext uri="{FF2B5EF4-FFF2-40B4-BE49-F238E27FC236}">
                            <a16:creationId xmlns:a16="http://schemas.microsoft.com/office/drawing/2014/main" id="{8F10A5F4-E8A1-A0DB-6D98-623478871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2268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1" name="Freeform: Shape 8490">
                        <a:extLst>
                          <a:ext uri="{FF2B5EF4-FFF2-40B4-BE49-F238E27FC236}">
                            <a16:creationId xmlns:a16="http://schemas.microsoft.com/office/drawing/2014/main" id="{7C379CC6-D13C-472E-7AC1-9576B93AB0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09202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2" name="Freeform: Shape 8491">
                        <a:extLst>
                          <a:ext uri="{FF2B5EF4-FFF2-40B4-BE49-F238E27FC236}">
                            <a16:creationId xmlns:a16="http://schemas.microsoft.com/office/drawing/2014/main" id="{87752CD7-702E-3393-B449-0A5F69EBDD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9591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3" name="Freeform: Shape 8492">
                        <a:extLst>
                          <a:ext uri="{FF2B5EF4-FFF2-40B4-BE49-F238E27FC236}">
                            <a16:creationId xmlns:a16="http://schemas.microsoft.com/office/drawing/2014/main" id="{B6DC83A7-9C81-5127-6515-D4EAB41B2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88886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68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6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4" name="Freeform: Shape 8493">
                        <a:extLst>
                          <a:ext uri="{FF2B5EF4-FFF2-40B4-BE49-F238E27FC236}">
                            <a16:creationId xmlns:a16="http://schemas.microsoft.com/office/drawing/2014/main" id="{F154F8CE-1F36-885F-677D-E04809412D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76398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5" name="Freeform: Shape 8494">
                        <a:extLst>
                          <a:ext uri="{FF2B5EF4-FFF2-40B4-BE49-F238E27FC236}">
                            <a16:creationId xmlns:a16="http://schemas.microsoft.com/office/drawing/2014/main" id="{757F79F2-7549-8211-2FD8-CB34D6A5D1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63635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6" name="Freeform: Shape 8495">
                        <a:extLst>
                          <a:ext uri="{FF2B5EF4-FFF2-40B4-BE49-F238E27FC236}">
                            <a16:creationId xmlns:a16="http://schemas.microsoft.com/office/drawing/2014/main" id="{E59FCE17-42EB-ECF2-9BCB-7AFE8B41A1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2002859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7" name="Freeform: Shape 8496">
                        <a:extLst>
                          <a:ext uri="{FF2B5EF4-FFF2-40B4-BE49-F238E27FC236}">
                            <a16:creationId xmlns:a16="http://schemas.microsoft.com/office/drawing/2014/main" id="{EE944E15-386E-434E-EBF4-A4CE508740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2016146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8" name="Freeform: Shape 8497">
                        <a:extLst>
                          <a:ext uri="{FF2B5EF4-FFF2-40B4-BE49-F238E27FC236}">
                            <a16:creationId xmlns:a16="http://schemas.microsoft.com/office/drawing/2014/main" id="{4D496728-EA4B-FFFD-FC65-1A2F33D3B3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2030338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99" name="Freeform: Shape 8498">
                        <a:extLst>
                          <a:ext uri="{FF2B5EF4-FFF2-40B4-BE49-F238E27FC236}">
                            <a16:creationId xmlns:a16="http://schemas.microsoft.com/office/drawing/2014/main" id="{0BFC3621-714D-7A1E-8433-8B7C6FF026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2042988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0" name="Freeform: Shape 8499">
                        <a:extLst>
                          <a:ext uri="{FF2B5EF4-FFF2-40B4-BE49-F238E27FC236}">
                            <a16:creationId xmlns:a16="http://schemas.microsoft.com/office/drawing/2014/main" id="{EDF31086-1F61-B600-9F18-996A8F857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6944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1" name="Freeform: Shape 8500">
                        <a:extLst>
                          <a:ext uri="{FF2B5EF4-FFF2-40B4-BE49-F238E27FC236}">
                            <a16:creationId xmlns:a16="http://schemas.microsoft.com/office/drawing/2014/main" id="{2DF8B717-87FD-BCD8-AF44-AFE390ECE3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3603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2" name="Freeform: Shape 8501">
                        <a:extLst>
                          <a:ext uri="{FF2B5EF4-FFF2-40B4-BE49-F238E27FC236}">
                            <a16:creationId xmlns:a16="http://schemas.microsoft.com/office/drawing/2014/main" id="{866BEBEA-F51A-631F-810C-E16AACB8B2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31005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3" name="Freeform: Shape 8502">
                        <a:extLst>
                          <a:ext uri="{FF2B5EF4-FFF2-40B4-BE49-F238E27FC236}">
                            <a16:creationId xmlns:a16="http://schemas.microsoft.com/office/drawing/2014/main" id="{52F0A9A1-9CC8-1BC7-7E72-7AD3655112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4364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4" name="Freeform: Shape 8503">
                        <a:extLst>
                          <a:ext uri="{FF2B5EF4-FFF2-40B4-BE49-F238E27FC236}">
                            <a16:creationId xmlns:a16="http://schemas.microsoft.com/office/drawing/2014/main" id="{AAD13852-8F39-B753-31F0-0E48889A57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6429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5" name="Freeform: Shape 8504">
                        <a:extLst>
                          <a:ext uri="{FF2B5EF4-FFF2-40B4-BE49-F238E27FC236}">
                            <a16:creationId xmlns:a16="http://schemas.microsoft.com/office/drawing/2014/main" id="{046816A2-FBBC-80DB-C31E-812B485663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77056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6" name="Freeform: Shape 8505">
                        <a:extLst>
                          <a:ext uri="{FF2B5EF4-FFF2-40B4-BE49-F238E27FC236}">
                            <a16:creationId xmlns:a16="http://schemas.microsoft.com/office/drawing/2014/main" id="{569FC561-688E-8A79-4E36-5B9087A90A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1681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7" name="Freeform: Shape 8506">
                        <a:extLst>
                          <a:ext uri="{FF2B5EF4-FFF2-40B4-BE49-F238E27FC236}">
                            <a16:creationId xmlns:a16="http://schemas.microsoft.com/office/drawing/2014/main" id="{FA6022DD-EE5D-FA53-F5FE-FFE09C5FF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0352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8" name="Freeform: Shape 8507">
                        <a:extLst>
                          <a:ext uri="{FF2B5EF4-FFF2-40B4-BE49-F238E27FC236}">
                            <a16:creationId xmlns:a16="http://schemas.microsoft.com/office/drawing/2014/main" id="{DBA1B4E1-01D3-13A2-EDBA-9D86FC9DCD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8955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09" name="Freeform: Shape 8508">
                        <a:extLst>
                          <a:ext uri="{FF2B5EF4-FFF2-40B4-BE49-F238E27FC236}">
                            <a16:creationId xmlns:a16="http://schemas.microsoft.com/office/drawing/2014/main" id="{B0DD2792-9578-9A70-BF64-DED7480FC6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24700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0" name="Freeform: Shape 8509">
                        <a:extLst>
                          <a:ext uri="{FF2B5EF4-FFF2-40B4-BE49-F238E27FC236}">
                            <a16:creationId xmlns:a16="http://schemas.microsoft.com/office/drawing/2014/main" id="{F7E5F1F7-8B9A-159C-D3B2-11C0EE5B9E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37349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1" name="Freeform: Shape 8510">
                        <a:extLst>
                          <a:ext uri="{FF2B5EF4-FFF2-40B4-BE49-F238E27FC236}">
                            <a16:creationId xmlns:a16="http://schemas.microsoft.com/office/drawing/2014/main" id="{54D2AAC5-3B69-2259-AA07-9E16309C99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57996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2" name="Freeform: Shape 8511">
                        <a:extLst>
                          <a:ext uri="{FF2B5EF4-FFF2-40B4-BE49-F238E27FC236}">
                            <a16:creationId xmlns:a16="http://schemas.microsoft.com/office/drawing/2014/main" id="{18F94E49-6862-9DEF-56FE-A36C995AEA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70760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3" name="Freeform: Shape 8512">
                        <a:extLst>
                          <a:ext uri="{FF2B5EF4-FFF2-40B4-BE49-F238E27FC236}">
                            <a16:creationId xmlns:a16="http://schemas.microsoft.com/office/drawing/2014/main" id="{D5B3FED6-DC95-8EC3-F68B-098AD768D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201050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4" name="Freeform: Shape 8513">
                        <a:extLst>
                          <a:ext uri="{FF2B5EF4-FFF2-40B4-BE49-F238E27FC236}">
                            <a16:creationId xmlns:a16="http://schemas.microsoft.com/office/drawing/2014/main" id="{C53D9770-2906-04DA-EB23-9D0A6A6B8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9723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515" name="Freeform: Shape 8514">
                        <a:extLst>
                          <a:ext uri="{FF2B5EF4-FFF2-40B4-BE49-F238E27FC236}">
                            <a16:creationId xmlns:a16="http://schemas.microsoft.com/office/drawing/2014/main" id="{1580422A-F34D-BD24-D37C-40C672EB4B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8325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292" name="Graphic 7674">
                      <a:extLst>
                        <a:ext uri="{FF2B5EF4-FFF2-40B4-BE49-F238E27FC236}">
                          <a16:creationId xmlns:a16="http://schemas.microsoft.com/office/drawing/2014/main" id="{EAEA0CD3-276D-7CA2-887C-DDCC4074FE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89459" y="1964292"/>
                      <a:ext cx="20669" cy="101888"/>
                      <a:chOff x="14189459" y="1964292"/>
                      <a:chExt cx="20669" cy="101888"/>
                    </a:xfrm>
                    <a:grpFill/>
                  </p:grpSpPr>
                  <p:sp>
                    <p:nvSpPr>
                      <p:cNvPr id="8443" name="Freeform: Shape 8442">
                        <a:extLst>
                          <a:ext uri="{FF2B5EF4-FFF2-40B4-BE49-F238E27FC236}">
                            <a16:creationId xmlns:a16="http://schemas.microsoft.com/office/drawing/2014/main" id="{ED573EE8-2BAF-2D74-F2A1-2BB64764B7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64292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4" name="Freeform: Shape 8443">
                        <a:extLst>
                          <a:ext uri="{FF2B5EF4-FFF2-40B4-BE49-F238E27FC236}">
                            <a16:creationId xmlns:a16="http://schemas.microsoft.com/office/drawing/2014/main" id="{A778F650-90AB-1CCA-5CD2-8E76831F4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411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5" name="Freeform: Shape 8444">
                        <a:extLst>
                          <a:ext uri="{FF2B5EF4-FFF2-40B4-BE49-F238E27FC236}">
                            <a16:creationId xmlns:a16="http://schemas.microsoft.com/office/drawing/2014/main" id="{C87F4089-FAF7-F95A-7D3B-6D5E761760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411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6" name="Freeform: Shape 8445">
                        <a:extLst>
                          <a:ext uri="{FF2B5EF4-FFF2-40B4-BE49-F238E27FC236}">
                            <a16:creationId xmlns:a16="http://schemas.microsoft.com/office/drawing/2014/main" id="{766FEDD7-81BB-A08E-98A9-7ABBA81E8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5306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7" name="Freeform: Shape 8446">
                        <a:extLst>
                          <a:ext uri="{FF2B5EF4-FFF2-40B4-BE49-F238E27FC236}">
                            <a16:creationId xmlns:a16="http://schemas.microsoft.com/office/drawing/2014/main" id="{B495CF5D-E20F-CBD3-812C-95996D394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2780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8" name="Freeform: Shape 8447">
                        <a:extLst>
                          <a:ext uri="{FF2B5EF4-FFF2-40B4-BE49-F238E27FC236}">
                            <a16:creationId xmlns:a16="http://schemas.microsoft.com/office/drawing/2014/main" id="{F0E39100-6CD2-D71C-A717-DA03570B5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1431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9" name="Freeform: Shape 8448">
                        <a:extLst>
                          <a:ext uri="{FF2B5EF4-FFF2-40B4-BE49-F238E27FC236}">
                            <a16:creationId xmlns:a16="http://schemas.microsoft.com/office/drawing/2014/main" id="{E749E41B-743F-D837-8C8E-3F2B7F8EC3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0103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0" name="Freeform: Shape 8449">
                        <a:extLst>
                          <a:ext uri="{FF2B5EF4-FFF2-40B4-BE49-F238E27FC236}">
                            <a16:creationId xmlns:a16="http://schemas.microsoft.com/office/drawing/2014/main" id="{859222A6-3CFD-E089-BAC2-F9C6C6D4AC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8635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1" name="Freeform: Shape 8450">
                        <a:extLst>
                          <a:ext uri="{FF2B5EF4-FFF2-40B4-BE49-F238E27FC236}">
                            <a16:creationId xmlns:a16="http://schemas.microsoft.com/office/drawing/2014/main" id="{245BDC4E-4F76-C064-4992-FEA6FBE3B6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7457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2" name="Freeform: Shape 8451">
                        <a:extLst>
                          <a:ext uri="{FF2B5EF4-FFF2-40B4-BE49-F238E27FC236}">
                            <a16:creationId xmlns:a16="http://schemas.microsoft.com/office/drawing/2014/main" id="{B2A249A7-E4F9-85D4-DF1C-404D9DD915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87533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3" name="Freeform: Shape 8452">
                        <a:extLst>
                          <a:ext uri="{FF2B5EF4-FFF2-40B4-BE49-F238E27FC236}">
                            <a16:creationId xmlns:a16="http://schemas.microsoft.com/office/drawing/2014/main" id="{7C0B88B8-71D9-E7AD-DAB7-DFBA60F91B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28986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4" name="Freeform: Shape 8453">
                        <a:extLst>
                          <a:ext uri="{FF2B5EF4-FFF2-40B4-BE49-F238E27FC236}">
                            <a16:creationId xmlns:a16="http://schemas.microsoft.com/office/drawing/2014/main" id="{1B744B7C-1A37-B49F-6094-A1EAD44057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15498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5" name="Freeform: Shape 8454">
                        <a:extLst>
                          <a:ext uri="{FF2B5EF4-FFF2-40B4-BE49-F238E27FC236}">
                            <a16:creationId xmlns:a16="http://schemas.microsoft.com/office/drawing/2014/main" id="{6C64FCCA-C54D-EF71-898C-89160F18E8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0221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6" name="Freeform: Shape 8455">
                        <a:extLst>
                          <a:ext uri="{FF2B5EF4-FFF2-40B4-BE49-F238E27FC236}">
                            <a16:creationId xmlns:a16="http://schemas.microsoft.com/office/drawing/2014/main" id="{7BF5FA15-46A3-D0E8-0C09-E84454AEA6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95191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7" name="Freeform: Shape 8456">
                        <a:extLst>
                          <a:ext uri="{FF2B5EF4-FFF2-40B4-BE49-F238E27FC236}">
                            <a16:creationId xmlns:a16="http://schemas.microsoft.com/office/drawing/2014/main" id="{8F5AD819-57C5-3806-3A94-5FF8D2693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82694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8" name="Freeform: Shape 8457">
                        <a:extLst>
                          <a:ext uri="{FF2B5EF4-FFF2-40B4-BE49-F238E27FC236}">
                            <a16:creationId xmlns:a16="http://schemas.microsoft.com/office/drawing/2014/main" id="{B56346B4-4D3D-6E30-DF55-5C1A57A69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69931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59" name="Freeform: Shape 8458">
                        <a:extLst>
                          <a:ext uri="{FF2B5EF4-FFF2-40B4-BE49-F238E27FC236}">
                            <a16:creationId xmlns:a16="http://schemas.microsoft.com/office/drawing/2014/main" id="{4A2EAF90-2207-4B65-B7ED-89F455E85E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2009164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0" name="Freeform: Shape 8459">
                        <a:extLst>
                          <a:ext uri="{FF2B5EF4-FFF2-40B4-BE49-F238E27FC236}">
                            <a16:creationId xmlns:a16="http://schemas.microsoft.com/office/drawing/2014/main" id="{2B4713D8-A775-2BC8-37CE-F9F8C44E1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2022442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1" name="Freeform: Shape 8460">
                        <a:extLst>
                          <a:ext uri="{FF2B5EF4-FFF2-40B4-BE49-F238E27FC236}">
                            <a16:creationId xmlns:a16="http://schemas.microsoft.com/office/drawing/2014/main" id="{33E45EF1-1324-9D03-1AB0-ED4B2CF264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2036634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2" name="Freeform: Shape 8461">
                        <a:extLst>
                          <a:ext uri="{FF2B5EF4-FFF2-40B4-BE49-F238E27FC236}">
                            <a16:creationId xmlns:a16="http://schemas.microsoft.com/office/drawing/2014/main" id="{C570B838-6024-A1FE-D61A-D439A31D5B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2049284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3" name="Freeform: Shape 8462">
                        <a:extLst>
                          <a:ext uri="{FF2B5EF4-FFF2-40B4-BE49-F238E27FC236}">
                            <a16:creationId xmlns:a16="http://schemas.microsoft.com/office/drawing/2014/main" id="{D761F20A-D71E-0BF5-FD67-9B220E4C7B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75751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4" name="Freeform: Shape 8463">
                        <a:extLst>
                          <a:ext uri="{FF2B5EF4-FFF2-40B4-BE49-F238E27FC236}">
                            <a16:creationId xmlns:a16="http://schemas.microsoft.com/office/drawing/2014/main" id="{F19F7768-9FD5-03A3-7E78-218683274B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4233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5" name="Freeform: Shape 8464">
                        <a:extLst>
                          <a:ext uri="{FF2B5EF4-FFF2-40B4-BE49-F238E27FC236}">
                            <a16:creationId xmlns:a16="http://schemas.microsoft.com/office/drawing/2014/main" id="{B4A270CF-7A4C-976E-F260-160F3690C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37301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6" name="Freeform: Shape 8465">
                        <a:extLst>
                          <a:ext uri="{FF2B5EF4-FFF2-40B4-BE49-F238E27FC236}">
                            <a16:creationId xmlns:a16="http://schemas.microsoft.com/office/drawing/2014/main" id="{27D1DAA7-2386-0E00-BCCC-04CB7DFF67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4994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7" name="Freeform: Shape 8466">
                        <a:extLst>
                          <a:ext uri="{FF2B5EF4-FFF2-40B4-BE49-F238E27FC236}">
                            <a16:creationId xmlns:a16="http://schemas.microsoft.com/office/drawing/2014/main" id="{CF135A49-DBD3-1964-F085-8B8FCF477C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7058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8" name="Freeform: Shape 8467">
                        <a:extLst>
                          <a:ext uri="{FF2B5EF4-FFF2-40B4-BE49-F238E27FC236}">
                            <a16:creationId xmlns:a16="http://schemas.microsoft.com/office/drawing/2014/main" id="{102BB830-F738-7116-FA30-00B4714F51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83361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69" name="Freeform: Shape 8468">
                        <a:extLst>
                          <a:ext uri="{FF2B5EF4-FFF2-40B4-BE49-F238E27FC236}">
                            <a16:creationId xmlns:a16="http://schemas.microsoft.com/office/drawing/2014/main" id="{684DECEF-DD1B-04F8-0EFC-175F19B23E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2310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0" name="Freeform: Shape 8469">
                        <a:extLst>
                          <a:ext uri="{FF2B5EF4-FFF2-40B4-BE49-F238E27FC236}">
                            <a16:creationId xmlns:a16="http://schemas.microsoft.com/office/drawing/2014/main" id="{A0AD7903-6A8D-75FE-A77F-8B4FEE2C4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0982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1" name="Freeform: Shape 8470">
                        <a:extLst>
                          <a:ext uri="{FF2B5EF4-FFF2-40B4-BE49-F238E27FC236}">
                            <a16:creationId xmlns:a16="http://schemas.microsoft.com/office/drawing/2014/main" id="{A7308527-9EEC-2CD8-66D2-8FA424A210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9584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2" name="Freeform: Shape 8471">
                        <a:extLst>
                          <a:ext uri="{FF2B5EF4-FFF2-40B4-BE49-F238E27FC236}">
                            <a16:creationId xmlns:a16="http://schemas.microsoft.com/office/drawing/2014/main" id="{0826E76F-D9BB-B08B-3999-2954A71175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31005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3" name="Freeform: Shape 8472">
                        <a:extLst>
                          <a:ext uri="{FF2B5EF4-FFF2-40B4-BE49-F238E27FC236}">
                            <a16:creationId xmlns:a16="http://schemas.microsoft.com/office/drawing/2014/main" id="{7EE8A12B-1FD4-F169-E9A7-676C5FFC41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4364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4" name="Freeform: Shape 8473">
                        <a:extLst>
                          <a:ext uri="{FF2B5EF4-FFF2-40B4-BE49-F238E27FC236}">
                            <a16:creationId xmlns:a16="http://schemas.microsoft.com/office/drawing/2014/main" id="{E4359487-08AD-9988-1E36-877F34E7C8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64292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5" name="Freeform: Shape 8474">
                        <a:extLst>
                          <a:ext uri="{FF2B5EF4-FFF2-40B4-BE49-F238E27FC236}">
                            <a16:creationId xmlns:a16="http://schemas.microsoft.com/office/drawing/2014/main" id="{B18F309B-AF31-8E80-23DF-7CAB29BD0F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77056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6" name="Freeform: Shape 8475">
                        <a:extLst>
                          <a:ext uri="{FF2B5EF4-FFF2-40B4-BE49-F238E27FC236}">
                            <a16:creationId xmlns:a16="http://schemas.microsoft.com/office/drawing/2014/main" id="{6120FA2C-D34A-DBA0-C381-D0EDC6BECE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1681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7" name="Freeform: Shape 8476">
                        <a:extLst>
                          <a:ext uri="{FF2B5EF4-FFF2-40B4-BE49-F238E27FC236}">
                            <a16:creationId xmlns:a16="http://schemas.microsoft.com/office/drawing/2014/main" id="{7F5B4480-FE9B-E783-3E9F-F11627B8B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200352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78" name="Freeform: Shape 8477">
                        <a:extLst>
                          <a:ext uri="{FF2B5EF4-FFF2-40B4-BE49-F238E27FC236}">
                            <a16:creationId xmlns:a16="http://schemas.microsoft.com/office/drawing/2014/main" id="{5DD97791-94C1-B99E-0AC4-5927BAB413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8955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293" name="Graphic 7674">
                      <a:extLst>
                        <a:ext uri="{FF2B5EF4-FFF2-40B4-BE49-F238E27FC236}">
                          <a16:creationId xmlns:a16="http://schemas.microsoft.com/office/drawing/2014/main" id="{7B1576A1-2696-2D3C-7FBB-F4DAF26A65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00365" y="1970588"/>
                      <a:ext cx="20669" cy="101888"/>
                      <a:chOff x="14200365" y="1970588"/>
                      <a:chExt cx="20669" cy="101888"/>
                    </a:xfrm>
                    <a:grpFill/>
                  </p:grpSpPr>
                  <p:sp>
                    <p:nvSpPr>
                      <p:cNvPr id="8407" name="Freeform: Shape 8406">
                        <a:extLst>
                          <a:ext uri="{FF2B5EF4-FFF2-40B4-BE49-F238E27FC236}">
                            <a16:creationId xmlns:a16="http://schemas.microsoft.com/office/drawing/2014/main" id="{55097ACD-DFB5-AC30-E761-494BF7B72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70588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8" name="Freeform: Shape 8407">
                        <a:extLst>
                          <a:ext uri="{FF2B5EF4-FFF2-40B4-BE49-F238E27FC236}">
                            <a16:creationId xmlns:a16="http://schemas.microsoft.com/office/drawing/2014/main" id="{E55D620D-D7CA-0976-ABE6-9A0D3729C6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4744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9" name="Freeform: Shape 8408">
                        <a:extLst>
                          <a:ext uri="{FF2B5EF4-FFF2-40B4-BE49-F238E27FC236}">
                            <a16:creationId xmlns:a16="http://schemas.microsoft.com/office/drawing/2014/main" id="{DC70A16A-C514-3987-D501-1C1F10480C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4744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0" name="Freeform: Shape 8409">
                        <a:extLst>
                          <a:ext uri="{FF2B5EF4-FFF2-40B4-BE49-F238E27FC236}">
                            <a16:creationId xmlns:a16="http://schemas.microsoft.com/office/drawing/2014/main" id="{52357B45-2195-E978-A802-436D9C52A3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5936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1" name="Freeform: Shape 8410">
                        <a:extLst>
                          <a:ext uri="{FF2B5EF4-FFF2-40B4-BE49-F238E27FC236}">
                            <a16:creationId xmlns:a16="http://schemas.microsoft.com/office/drawing/2014/main" id="{3A4E15FA-8986-5559-BDE6-CB5D5ED0BE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3410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2" name="Freeform: Shape 8411">
                        <a:extLst>
                          <a:ext uri="{FF2B5EF4-FFF2-40B4-BE49-F238E27FC236}">
                            <a16:creationId xmlns:a16="http://schemas.microsoft.com/office/drawing/2014/main" id="{3BDCD117-04AE-5122-7113-B36EAF594E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2061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3" name="Freeform: Shape 8412">
                        <a:extLst>
                          <a:ext uri="{FF2B5EF4-FFF2-40B4-BE49-F238E27FC236}">
                            <a16:creationId xmlns:a16="http://schemas.microsoft.com/office/drawing/2014/main" id="{4A8006BE-876A-5A9F-6436-4923998D8F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0732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4" name="Freeform: Shape 8413">
                        <a:extLst>
                          <a:ext uri="{FF2B5EF4-FFF2-40B4-BE49-F238E27FC236}">
                            <a16:creationId xmlns:a16="http://schemas.microsoft.com/office/drawing/2014/main" id="{2BBF5456-B3C4-AE24-F2D1-1BABD8A5CE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9264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5" name="Freeform: Shape 8414">
                        <a:extLst>
                          <a:ext uri="{FF2B5EF4-FFF2-40B4-BE49-F238E27FC236}">
                            <a16:creationId xmlns:a16="http://schemas.microsoft.com/office/drawing/2014/main" id="{B2B68466-0E36-6021-D199-BBCF77C307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8086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6" name="Freeform: Shape 8415">
                        <a:extLst>
                          <a:ext uri="{FF2B5EF4-FFF2-40B4-BE49-F238E27FC236}">
                            <a16:creationId xmlns:a16="http://schemas.microsoft.com/office/drawing/2014/main" id="{DA51BCE8-38F8-7DF8-ABE2-361598C268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9382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7" name="Freeform: Shape 8416">
                        <a:extLst>
                          <a:ext uri="{FF2B5EF4-FFF2-40B4-BE49-F238E27FC236}">
                            <a16:creationId xmlns:a16="http://schemas.microsoft.com/office/drawing/2014/main" id="{D22CBC3E-B79C-5769-A070-8AA7C8AC1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3528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8" name="Freeform: Shape 8417">
                        <a:extLst>
                          <a:ext uri="{FF2B5EF4-FFF2-40B4-BE49-F238E27FC236}">
                            <a16:creationId xmlns:a16="http://schemas.microsoft.com/office/drawing/2014/main" id="{A5AE41A6-CF64-0B79-4C28-350462F30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2179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19" name="Freeform: Shape 8418">
                        <a:extLst>
                          <a:ext uri="{FF2B5EF4-FFF2-40B4-BE49-F238E27FC236}">
                            <a16:creationId xmlns:a16="http://schemas.microsoft.com/office/drawing/2014/main" id="{B5682824-5A4B-FC08-25C4-23414A2B4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0850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0" name="Freeform: Shape 8419">
                        <a:extLst>
                          <a:ext uri="{FF2B5EF4-FFF2-40B4-BE49-F238E27FC236}">
                            <a16:creationId xmlns:a16="http://schemas.microsoft.com/office/drawing/2014/main" id="{1E8A8A47-D503-953D-843D-AAE7749C8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2001487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1" name="Freeform: Shape 8420">
                        <a:extLst>
                          <a:ext uri="{FF2B5EF4-FFF2-40B4-BE49-F238E27FC236}">
                            <a16:creationId xmlns:a16="http://schemas.microsoft.com/office/drawing/2014/main" id="{65932E1F-2B46-C7D4-0C58-DA4ADED4E3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88990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2" name="Freeform: Shape 8421">
                        <a:extLst>
                          <a:ext uri="{FF2B5EF4-FFF2-40B4-BE49-F238E27FC236}">
                            <a16:creationId xmlns:a16="http://schemas.microsoft.com/office/drawing/2014/main" id="{5E4AC06A-6198-1DC0-F88C-8D0AA7D800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76227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3" name="Freeform: Shape 8422">
                        <a:extLst>
                          <a:ext uri="{FF2B5EF4-FFF2-40B4-BE49-F238E27FC236}">
                            <a16:creationId xmlns:a16="http://schemas.microsoft.com/office/drawing/2014/main" id="{261DA2CF-2507-BA51-CDFF-008D2B5ECF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2015460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4" name="Freeform: Shape 8423">
                        <a:extLst>
                          <a:ext uri="{FF2B5EF4-FFF2-40B4-BE49-F238E27FC236}">
                            <a16:creationId xmlns:a16="http://schemas.microsoft.com/office/drawing/2014/main" id="{88CD1189-1651-A44E-49AB-953D13E31F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2028748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5" name="Freeform: Shape 8424">
                        <a:extLst>
                          <a:ext uri="{FF2B5EF4-FFF2-40B4-BE49-F238E27FC236}">
                            <a16:creationId xmlns:a16="http://schemas.microsoft.com/office/drawing/2014/main" id="{C99B308F-A759-20A2-3E50-D50B94C192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2042940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6" name="Freeform: Shape 8425">
                        <a:extLst>
                          <a:ext uri="{FF2B5EF4-FFF2-40B4-BE49-F238E27FC236}">
                            <a16:creationId xmlns:a16="http://schemas.microsoft.com/office/drawing/2014/main" id="{DB06BB7B-A369-7FD8-8E69-8D3CE9C42D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2055580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7" name="Freeform: Shape 8426">
                        <a:extLst>
                          <a:ext uri="{FF2B5EF4-FFF2-40B4-BE49-F238E27FC236}">
                            <a16:creationId xmlns:a16="http://schemas.microsoft.com/office/drawing/2014/main" id="{81718ED1-6091-E9FF-6561-0EE4D69A92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8204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8" name="Freeform: Shape 8427">
                        <a:extLst>
                          <a:ext uri="{FF2B5EF4-FFF2-40B4-BE49-F238E27FC236}">
                            <a16:creationId xmlns:a16="http://schemas.microsoft.com/office/drawing/2014/main" id="{63891794-1251-9582-96E0-702C33DB75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4862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29" name="Freeform: Shape 8428">
                        <a:extLst>
                          <a:ext uri="{FF2B5EF4-FFF2-40B4-BE49-F238E27FC236}">
                            <a16:creationId xmlns:a16="http://schemas.microsoft.com/office/drawing/2014/main" id="{29F61168-5085-663F-70F3-2A6C3DBD6B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43597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0" name="Freeform: Shape 8429">
                        <a:extLst>
                          <a:ext uri="{FF2B5EF4-FFF2-40B4-BE49-F238E27FC236}">
                            <a16:creationId xmlns:a16="http://schemas.microsoft.com/office/drawing/2014/main" id="{C1992ECA-AF41-416B-AE9C-228110D9D0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56237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1" name="Freeform: Shape 8430">
                        <a:extLst>
                          <a:ext uri="{FF2B5EF4-FFF2-40B4-BE49-F238E27FC236}">
                            <a16:creationId xmlns:a16="http://schemas.microsoft.com/office/drawing/2014/main" id="{F7CCAC7E-0CFC-0695-0731-4A961A86C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76884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2" name="Freeform: Shape 8431">
                        <a:extLst>
                          <a:ext uri="{FF2B5EF4-FFF2-40B4-BE49-F238E27FC236}">
                            <a16:creationId xmlns:a16="http://schemas.microsoft.com/office/drawing/2014/main" id="{C26E0423-2A99-2026-98C4-14DD3783C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89657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3" name="Freeform: Shape 8432">
                        <a:extLst>
                          <a:ext uri="{FF2B5EF4-FFF2-40B4-BE49-F238E27FC236}">
                            <a16:creationId xmlns:a16="http://schemas.microsoft.com/office/drawing/2014/main" id="{7BD33B91-5385-DB15-0EB1-0B0B6B28D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29405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4" name="Freeform: Shape 8433">
                        <a:extLst>
                          <a:ext uri="{FF2B5EF4-FFF2-40B4-BE49-F238E27FC236}">
                            <a16:creationId xmlns:a16="http://schemas.microsoft.com/office/drawing/2014/main" id="{BB78061A-D81B-F767-2C15-6E7978EC7F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16118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5" name="Freeform: Shape 8434">
                        <a:extLst>
                          <a:ext uri="{FF2B5EF4-FFF2-40B4-BE49-F238E27FC236}">
                            <a16:creationId xmlns:a16="http://schemas.microsoft.com/office/drawing/2014/main" id="{403E5050-68CA-5A98-95CC-ED34AD1BF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02144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6" name="Freeform: Shape 8435">
                        <a:extLst>
                          <a:ext uri="{FF2B5EF4-FFF2-40B4-BE49-F238E27FC236}">
                            <a16:creationId xmlns:a16="http://schemas.microsoft.com/office/drawing/2014/main" id="{E3CF483F-FA98-C934-0B65-4B91E53A2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37301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7" name="Freeform: Shape 8436">
                        <a:extLst>
                          <a:ext uri="{FF2B5EF4-FFF2-40B4-BE49-F238E27FC236}">
                            <a16:creationId xmlns:a16="http://schemas.microsoft.com/office/drawing/2014/main" id="{F257292D-9CA8-D732-F721-B450AE408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4994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8" name="Freeform: Shape 8437">
                        <a:extLst>
                          <a:ext uri="{FF2B5EF4-FFF2-40B4-BE49-F238E27FC236}">
                            <a16:creationId xmlns:a16="http://schemas.microsoft.com/office/drawing/2014/main" id="{C2453602-38DD-C7C4-FE97-34577AA654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7058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39" name="Freeform: Shape 8438">
                        <a:extLst>
                          <a:ext uri="{FF2B5EF4-FFF2-40B4-BE49-F238E27FC236}">
                            <a16:creationId xmlns:a16="http://schemas.microsoft.com/office/drawing/2014/main" id="{3C3A21BE-B8B3-5302-EEB3-61364BD02E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83361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0" name="Freeform: Shape 8439">
                        <a:extLst>
                          <a:ext uri="{FF2B5EF4-FFF2-40B4-BE49-F238E27FC236}">
                            <a16:creationId xmlns:a16="http://schemas.microsoft.com/office/drawing/2014/main" id="{70C257A4-3D3D-BD30-70F1-1CD30F5ACF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2310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1" name="Freeform: Shape 8440">
                        <a:extLst>
                          <a:ext uri="{FF2B5EF4-FFF2-40B4-BE49-F238E27FC236}">
                            <a16:creationId xmlns:a16="http://schemas.microsoft.com/office/drawing/2014/main" id="{9384FC38-0049-C0EA-2E50-85E6AC185E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2009822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42" name="Freeform: Shape 8441">
                        <a:extLst>
                          <a:ext uri="{FF2B5EF4-FFF2-40B4-BE49-F238E27FC236}">
                            <a16:creationId xmlns:a16="http://schemas.microsoft.com/office/drawing/2014/main" id="{79CD09CD-B07D-0133-148D-123B4D272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9584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294" name="Graphic 7674">
                      <a:extLst>
                        <a:ext uri="{FF2B5EF4-FFF2-40B4-BE49-F238E27FC236}">
                          <a16:creationId xmlns:a16="http://schemas.microsoft.com/office/drawing/2014/main" id="{AF4F42DF-A706-2BD6-EB70-453A89E4E5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11271" y="1976884"/>
                      <a:ext cx="20678" cy="101888"/>
                      <a:chOff x="14211271" y="1976884"/>
                      <a:chExt cx="20678" cy="101888"/>
                    </a:xfrm>
                    <a:grpFill/>
                  </p:grpSpPr>
                  <p:sp>
                    <p:nvSpPr>
                      <p:cNvPr id="8371" name="Freeform: Shape 8370">
                        <a:extLst>
                          <a:ext uri="{FF2B5EF4-FFF2-40B4-BE49-F238E27FC236}">
                            <a16:creationId xmlns:a16="http://schemas.microsoft.com/office/drawing/2014/main" id="{C30CE904-213A-F976-7C81-E744C5DC6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76884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2" name="Freeform: Shape 8371">
                        <a:extLst>
                          <a:ext uri="{FF2B5EF4-FFF2-40B4-BE49-F238E27FC236}">
                            <a16:creationId xmlns:a16="http://schemas.microsoft.com/office/drawing/2014/main" id="{CF5417CB-3CAD-005A-F81E-63CC52204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53741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697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3" name="Freeform: Shape 8372">
                        <a:extLst>
                          <a:ext uri="{FF2B5EF4-FFF2-40B4-BE49-F238E27FC236}">
                            <a16:creationId xmlns:a16="http://schemas.microsoft.com/office/drawing/2014/main" id="{8C247B2E-F4A2-C5B6-C61D-992772865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53741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697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4" name="Freeform: Shape 8373">
                        <a:extLst>
                          <a:ext uri="{FF2B5EF4-FFF2-40B4-BE49-F238E27FC236}">
                            <a16:creationId xmlns:a16="http://schemas.microsoft.com/office/drawing/2014/main" id="{DD75E5C4-2251-B2AC-41C0-9846746E60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6565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5" name="Freeform: Shape 8374">
                        <a:extLst>
                          <a:ext uri="{FF2B5EF4-FFF2-40B4-BE49-F238E27FC236}">
                            <a16:creationId xmlns:a16="http://schemas.microsoft.com/office/drawing/2014/main" id="{4D78D2C3-DEA0-D669-4634-354D1133F6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4039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6" name="Freeform: Shape 8375">
                        <a:extLst>
                          <a:ext uri="{FF2B5EF4-FFF2-40B4-BE49-F238E27FC236}">
                            <a16:creationId xmlns:a16="http://schemas.microsoft.com/office/drawing/2014/main" id="{1960930E-E5B2-0E18-ABB1-FC9493A434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26909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7" name="Freeform: Shape 8376">
                        <a:extLst>
                          <a:ext uri="{FF2B5EF4-FFF2-40B4-BE49-F238E27FC236}">
                            <a16:creationId xmlns:a16="http://schemas.microsoft.com/office/drawing/2014/main" id="{027229AC-8DC3-C1D4-103A-EB363890D6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1362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8" name="Freeform: Shape 8377">
                        <a:extLst>
                          <a:ext uri="{FF2B5EF4-FFF2-40B4-BE49-F238E27FC236}">
                            <a16:creationId xmlns:a16="http://schemas.microsoft.com/office/drawing/2014/main" id="{8EC3B748-6A62-CA1C-9D37-0EEC3C7268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98944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9" name="Freeform: Shape 8378">
                        <a:extLst>
                          <a:ext uri="{FF2B5EF4-FFF2-40B4-BE49-F238E27FC236}">
                            <a16:creationId xmlns:a16="http://schemas.microsoft.com/office/drawing/2014/main" id="{49560339-5AE8-14F8-0519-8547EADA3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8716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0" name="Freeform: Shape 8379">
                        <a:extLst>
                          <a:ext uri="{FF2B5EF4-FFF2-40B4-BE49-F238E27FC236}">
                            <a16:creationId xmlns:a16="http://schemas.microsoft.com/office/drawing/2014/main" id="{09431B4A-AFFA-DCA8-2D2C-A10DB574C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00125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1" name="Freeform: Shape 8380">
                        <a:extLst>
                          <a:ext uri="{FF2B5EF4-FFF2-40B4-BE49-F238E27FC236}">
                            <a16:creationId xmlns:a16="http://schemas.microsoft.com/office/drawing/2014/main" id="{FF169D72-633F-5388-B2CB-9A1E9FADC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41578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2" name="Freeform: Shape 8381">
                        <a:extLst>
                          <a:ext uri="{FF2B5EF4-FFF2-40B4-BE49-F238E27FC236}">
                            <a16:creationId xmlns:a16="http://schemas.microsoft.com/office/drawing/2014/main" id="{C5EA767E-2B9A-9529-4B07-CC02A4FA14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28091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3" name="Freeform: Shape 8382">
                        <a:extLst>
                          <a:ext uri="{FF2B5EF4-FFF2-40B4-BE49-F238E27FC236}">
                            <a16:creationId xmlns:a16="http://schemas.microsoft.com/office/drawing/2014/main" id="{D78CE432-1F97-FEC2-F86A-E63965E845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1480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4" name="Freeform: Shape 8383">
                        <a:extLst>
                          <a:ext uri="{FF2B5EF4-FFF2-40B4-BE49-F238E27FC236}">
                            <a16:creationId xmlns:a16="http://schemas.microsoft.com/office/drawing/2014/main" id="{3940480B-0504-57C7-DBE6-6C1721DF6F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2007783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5" name="Freeform: Shape 8384">
                        <a:extLst>
                          <a:ext uri="{FF2B5EF4-FFF2-40B4-BE49-F238E27FC236}">
                            <a16:creationId xmlns:a16="http://schemas.microsoft.com/office/drawing/2014/main" id="{188DC4D5-DD64-6D9A-58D5-A3A4DF838E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95296"/>
                        <a:ext cx="1142" cy="11125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25"/>
                          <a:gd name="connsiteX1" fmla="*/ 0 w 1142"/>
                          <a:gd name="connsiteY1" fmla="*/ 0 h 11125"/>
                          <a:gd name="connsiteX2" fmla="*/ 1143 w 1142"/>
                          <a:gd name="connsiteY2" fmla="*/ 657 h 11125"/>
                          <a:gd name="connsiteX3" fmla="*/ 1143 w 1142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6" name="Freeform: Shape 8385">
                        <a:extLst>
                          <a:ext uri="{FF2B5EF4-FFF2-40B4-BE49-F238E27FC236}">
                            <a16:creationId xmlns:a16="http://schemas.microsoft.com/office/drawing/2014/main" id="{85ACEA6E-833D-9161-D571-524C537126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82523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7" name="Freeform: Shape 8386">
                        <a:extLst>
                          <a:ext uri="{FF2B5EF4-FFF2-40B4-BE49-F238E27FC236}">
                            <a16:creationId xmlns:a16="http://schemas.microsoft.com/office/drawing/2014/main" id="{46DBB8C7-03B6-7181-85E8-AEEA4FCC9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2021756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8" name="Freeform: Shape 8387">
                        <a:extLst>
                          <a:ext uri="{FF2B5EF4-FFF2-40B4-BE49-F238E27FC236}">
                            <a16:creationId xmlns:a16="http://schemas.microsoft.com/office/drawing/2014/main" id="{A0AB2DC9-4D7C-9ACD-AA60-7FDDD6A5A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2035044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89" name="Freeform: Shape 8388">
                        <a:extLst>
                          <a:ext uri="{FF2B5EF4-FFF2-40B4-BE49-F238E27FC236}">
                            <a16:creationId xmlns:a16="http://schemas.microsoft.com/office/drawing/2014/main" id="{0064B040-669D-EB64-982E-8B41B64C69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2049236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0" name="Freeform: Shape 8389">
                        <a:extLst>
                          <a:ext uri="{FF2B5EF4-FFF2-40B4-BE49-F238E27FC236}">
                            <a16:creationId xmlns:a16="http://schemas.microsoft.com/office/drawing/2014/main" id="{3DE121AB-0C0D-D2CC-2090-63A343A82E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2061876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1" name="Freeform: Shape 8390">
                        <a:extLst>
                          <a:ext uri="{FF2B5EF4-FFF2-40B4-BE49-F238E27FC236}">
                            <a16:creationId xmlns:a16="http://schemas.microsoft.com/office/drawing/2014/main" id="{2DD0F0C3-C5CE-61B5-67B8-A00E464048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88343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2" name="Freeform: Shape 8391">
                        <a:extLst>
                          <a:ext uri="{FF2B5EF4-FFF2-40B4-BE49-F238E27FC236}">
                            <a16:creationId xmlns:a16="http://schemas.microsoft.com/office/drawing/2014/main" id="{14AFAD37-B15F-288B-0CC7-EAA63BA7F9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54932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3" name="Freeform: Shape 8392">
                        <a:extLst>
                          <a:ext uri="{FF2B5EF4-FFF2-40B4-BE49-F238E27FC236}">
                            <a16:creationId xmlns:a16="http://schemas.microsoft.com/office/drawing/2014/main" id="{12097EA7-F32F-33B1-FD8F-FD5834B4D9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2049893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4" name="Freeform: Shape 8393">
                        <a:extLst>
                          <a:ext uri="{FF2B5EF4-FFF2-40B4-BE49-F238E27FC236}">
                            <a16:creationId xmlns:a16="http://schemas.microsoft.com/office/drawing/2014/main" id="{19326844-3EB4-9D17-2479-9683763BF0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2062533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5" name="Freeform: Shape 8394">
                        <a:extLst>
                          <a:ext uri="{FF2B5EF4-FFF2-40B4-BE49-F238E27FC236}">
                            <a16:creationId xmlns:a16="http://schemas.microsoft.com/office/drawing/2014/main" id="{D33D1785-F633-77DE-6A12-B2ED10C4A0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83180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6" name="Freeform: Shape 8395">
                        <a:extLst>
                          <a:ext uri="{FF2B5EF4-FFF2-40B4-BE49-F238E27FC236}">
                            <a16:creationId xmlns:a16="http://schemas.microsoft.com/office/drawing/2014/main" id="{0E687521-ECE2-82FA-6C66-874AD13FF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95953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8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7" name="Freeform: Shape 8396">
                        <a:extLst>
                          <a:ext uri="{FF2B5EF4-FFF2-40B4-BE49-F238E27FC236}">
                            <a16:creationId xmlns:a16="http://schemas.microsoft.com/office/drawing/2014/main" id="{24065BA9-91F0-26DD-5C53-4535C6A1B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2035701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8" name="Freeform: Shape 8397">
                        <a:extLst>
                          <a:ext uri="{FF2B5EF4-FFF2-40B4-BE49-F238E27FC236}">
                            <a16:creationId xmlns:a16="http://schemas.microsoft.com/office/drawing/2014/main" id="{7B69008A-C04B-2FDB-3999-908EE3ACC2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2022414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99" name="Freeform: Shape 8398">
                        <a:extLst>
                          <a:ext uri="{FF2B5EF4-FFF2-40B4-BE49-F238E27FC236}">
                            <a16:creationId xmlns:a16="http://schemas.microsoft.com/office/drawing/2014/main" id="{D91AB7CB-29F6-2398-AFB7-64B1A623D3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2008440"/>
                        <a:ext cx="2171" cy="12668"/>
                      </a:xfrm>
                      <a:custGeom>
                        <a:avLst/>
                        <a:gdLst>
                          <a:gd name="connsiteX0" fmla="*/ 0 w 2171"/>
                          <a:gd name="connsiteY0" fmla="*/ 0 h 12668"/>
                          <a:gd name="connsiteX1" fmla="*/ 0 w 2171"/>
                          <a:gd name="connsiteY1" fmla="*/ 12668 h 12668"/>
                          <a:gd name="connsiteX2" fmla="*/ 2172 w 2171"/>
                          <a:gd name="connsiteY2" fmla="*/ 11478 h 12668"/>
                          <a:gd name="connsiteX3" fmla="*/ 2172 w 2171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0" name="Freeform: Shape 8399">
                        <a:extLst>
                          <a:ext uri="{FF2B5EF4-FFF2-40B4-BE49-F238E27FC236}">
                            <a16:creationId xmlns:a16="http://schemas.microsoft.com/office/drawing/2014/main" id="{E3EC5BDE-7061-12C0-94B5-A0225B7E8E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43597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1" name="Freeform: Shape 8400">
                        <a:extLst>
                          <a:ext uri="{FF2B5EF4-FFF2-40B4-BE49-F238E27FC236}">
                            <a16:creationId xmlns:a16="http://schemas.microsoft.com/office/drawing/2014/main" id="{3F9F656E-6371-037B-3AF5-64FA73242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56237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2" name="Freeform: Shape 8401">
                        <a:extLst>
                          <a:ext uri="{FF2B5EF4-FFF2-40B4-BE49-F238E27FC236}">
                            <a16:creationId xmlns:a16="http://schemas.microsoft.com/office/drawing/2014/main" id="{21DB67F6-931B-0C4D-84F7-9B7703ED75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76884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3" name="Freeform: Shape 8402">
                        <a:extLst>
                          <a:ext uri="{FF2B5EF4-FFF2-40B4-BE49-F238E27FC236}">
                            <a16:creationId xmlns:a16="http://schemas.microsoft.com/office/drawing/2014/main" id="{95481F04-38AA-2AE7-7F86-64DCAC9245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89657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4" name="Freeform: Shape 8403">
                        <a:extLst>
                          <a:ext uri="{FF2B5EF4-FFF2-40B4-BE49-F238E27FC236}">
                            <a16:creationId xmlns:a16="http://schemas.microsoft.com/office/drawing/2014/main" id="{B77362E2-CF03-5D97-EC25-F4A65FEC4C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29405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5" name="Freeform: Shape 8404">
                        <a:extLst>
                          <a:ext uri="{FF2B5EF4-FFF2-40B4-BE49-F238E27FC236}">
                            <a16:creationId xmlns:a16="http://schemas.microsoft.com/office/drawing/2014/main" id="{E8DB32C2-46A5-AB5F-810C-72FBF9782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16118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406" name="Freeform: Shape 8405">
                        <a:extLst>
                          <a:ext uri="{FF2B5EF4-FFF2-40B4-BE49-F238E27FC236}">
                            <a16:creationId xmlns:a16="http://schemas.microsoft.com/office/drawing/2014/main" id="{B78913F4-941E-8865-9219-DF10C1463F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2002144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295" name="Graphic 7674">
                      <a:extLst>
                        <a:ext uri="{FF2B5EF4-FFF2-40B4-BE49-F238E27FC236}">
                          <a16:creationId xmlns:a16="http://schemas.microsoft.com/office/drawing/2014/main" id="{4F5823EE-6921-837B-4FEA-4C6C5573CF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33093" y="1989486"/>
                      <a:ext cx="20669" cy="101879"/>
                      <a:chOff x="14233093" y="1989486"/>
                      <a:chExt cx="20669" cy="101879"/>
                    </a:xfrm>
                    <a:grpFill/>
                  </p:grpSpPr>
                  <p:sp>
                    <p:nvSpPr>
                      <p:cNvPr id="8335" name="Freeform: Shape 8334">
                        <a:extLst>
                          <a:ext uri="{FF2B5EF4-FFF2-40B4-BE49-F238E27FC236}">
                            <a16:creationId xmlns:a16="http://schemas.microsoft.com/office/drawing/2014/main" id="{40DC859D-193A-A0B4-4B58-D506432C29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89486"/>
                        <a:ext cx="20669" cy="101879"/>
                      </a:xfrm>
                      <a:custGeom>
                        <a:avLst/>
                        <a:gdLst>
                          <a:gd name="connsiteX0" fmla="*/ 20669 w 20669"/>
                          <a:gd name="connsiteY0" fmla="*/ 101879 h 101879"/>
                          <a:gd name="connsiteX1" fmla="*/ 0 w 20669"/>
                          <a:gd name="connsiteY1" fmla="*/ 89945 h 101879"/>
                          <a:gd name="connsiteX2" fmla="*/ 0 w 20669"/>
                          <a:gd name="connsiteY2" fmla="*/ 0 h 101879"/>
                          <a:gd name="connsiteX3" fmla="*/ 20669 w 20669"/>
                          <a:gd name="connsiteY3" fmla="*/ 11935 h 1018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79">
                            <a:moveTo>
                              <a:pt x="20669" y="10187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6" name="Freeform: Shape 8335">
                        <a:extLst>
                          <a:ext uri="{FF2B5EF4-FFF2-40B4-BE49-F238E27FC236}">
                            <a16:creationId xmlns:a16="http://schemas.microsoft.com/office/drawing/2014/main" id="{792FF15F-2DAC-62E1-1B87-EB17CD8F42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6634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7" name="Freeform: Shape 8336">
                        <a:extLst>
                          <a:ext uri="{FF2B5EF4-FFF2-40B4-BE49-F238E27FC236}">
                            <a16:creationId xmlns:a16="http://schemas.microsoft.com/office/drawing/2014/main" id="{EBCA9C96-A7D5-7879-40E8-B6FB27DFEB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6634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8" name="Freeform: Shape 8337">
                        <a:extLst>
                          <a:ext uri="{FF2B5EF4-FFF2-40B4-BE49-F238E27FC236}">
                            <a16:creationId xmlns:a16="http://schemas.microsoft.com/office/drawing/2014/main" id="{922590C7-0B85-4F7D-7211-DB8F72E6D4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7824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9" name="Freeform: Shape 8338">
                        <a:extLst>
                          <a:ext uri="{FF2B5EF4-FFF2-40B4-BE49-F238E27FC236}">
                            <a16:creationId xmlns:a16="http://schemas.microsoft.com/office/drawing/2014/main" id="{00E95503-CA5B-6EDA-025C-9C42E0F47E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5298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0" name="Freeform: Shape 8339">
                        <a:extLst>
                          <a:ext uri="{FF2B5EF4-FFF2-40B4-BE49-F238E27FC236}">
                            <a16:creationId xmlns:a16="http://schemas.microsoft.com/office/drawing/2014/main" id="{1A3079B6-CB99-11B7-8BEC-41081F3897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39502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1" name="Freeform: Shape 8340">
                        <a:extLst>
                          <a:ext uri="{FF2B5EF4-FFF2-40B4-BE49-F238E27FC236}">
                            <a16:creationId xmlns:a16="http://schemas.microsoft.com/office/drawing/2014/main" id="{E7FD9EBE-B96D-DB2D-BF65-9C8ADCAA1C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2622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2" name="Freeform: Shape 8341">
                        <a:extLst>
                          <a:ext uri="{FF2B5EF4-FFF2-40B4-BE49-F238E27FC236}">
                            <a16:creationId xmlns:a16="http://schemas.microsoft.com/office/drawing/2014/main" id="{5F04A1A5-D865-BF73-4446-3F45A5187B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1154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3" name="Freeform: Shape 8342">
                        <a:extLst>
                          <a:ext uri="{FF2B5EF4-FFF2-40B4-BE49-F238E27FC236}">
                            <a16:creationId xmlns:a16="http://schemas.microsoft.com/office/drawing/2014/main" id="{6764C4C4-E072-8F6C-8FBA-78C1A1E033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9975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4" name="Freeform: Shape 8343">
                        <a:extLst>
                          <a:ext uri="{FF2B5EF4-FFF2-40B4-BE49-F238E27FC236}">
                            <a16:creationId xmlns:a16="http://schemas.microsoft.com/office/drawing/2014/main" id="{B7F65A91-9BF7-786B-0D43-0E5F6A3787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1272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5" name="Freeform: Shape 8344">
                        <a:extLst>
                          <a:ext uri="{FF2B5EF4-FFF2-40B4-BE49-F238E27FC236}">
                            <a16:creationId xmlns:a16="http://schemas.microsoft.com/office/drawing/2014/main" id="{ED143B39-7D87-C737-D8EC-13AC61033A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54170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6" name="Freeform: Shape 8345">
                        <a:extLst>
                          <a:ext uri="{FF2B5EF4-FFF2-40B4-BE49-F238E27FC236}">
                            <a16:creationId xmlns:a16="http://schemas.microsoft.com/office/drawing/2014/main" id="{5E4D44EB-6555-8AAC-1810-4C040E84B4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40692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7" name="Freeform: Shape 8346">
                        <a:extLst>
                          <a:ext uri="{FF2B5EF4-FFF2-40B4-BE49-F238E27FC236}">
                            <a16:creationId xmlns:a16="http://schemas.microsoft.com/office/drawing/2014/main" id="{7A259A03-2A6E-6B32-BB71-166C07F9F9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2740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05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8" name="Freeform: Shape 8347">
                        <a:extLst>
                          <a:ext uri="{FF2B5EF4-FFF2-40B4-BE49-F238E27FC236}">
                            <a16:creationId xmlns:a16="http://schemas.microsoft.com/office/drawing/2014/main" id="{6620B4F5-0CD9-CB63-137B-2EDCF9A64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20375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68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6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6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49" name="Freeform: Shape 8348">
                        <a:extLst>
                          <a:ext uri="{FF2B5EF4-FFF2-40B4-BE49-F238E27FC236}">
                            <a16:creationId xmlns:a16="http://schemas.microsoft.com/office/drawing/2014/main" id="{D655BC76-16F4-BA96-9394-3D8E16CC4A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07888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0" name="Freeform: Shape 8349">
                        <a:extLst>
                          <a:ext uri="{FF2B5EF4-FFF2-40B4-BE49-F238E27FC236}">
                            <a16:creationId xmlns:a16="http://schemas.microsoft.com/office/drawing/2014/main" id="{F323C5CF-7EB2-DA6F-FE88-771D26E04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95115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6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1" name="Freeform: Shape 8350">
                        <a:extLst>
                          <a:ext uri="{FF2B5EF4-FFF2-40B4-BE49-F238E27FC236}">
                            <a16:creationId xmlns:a16="http://schemas.microsoft.com/office/drawing/2014/main" id="{44EAE8A3-E34F-B2C8-019C-F806BAA11B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34348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2" name="Freeform: Shape 8351">
                        <a:extLst>
                          <a:ext uri="{FF2B5EF4-FFF2-40B4-BE49-F238E27FC236}">
                            <a16:creationId xmlns:a16="http://schemas.microsoft.com/office/drawing/2014/main" id="{11345F62-D188-029F-85C7-07CCBEEC1E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47636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3" name="Freeform: Shape 8352">
                        <a:extLst>
                          <a:ext uri="{FF2B5EF4-FFF2-40B4-BE49-F238E27FC236}">
                            <a16:creationId xmlns:a16="http://schemas.microsoft.com/office/drawing/2014/main" id="{CAE1F276-BECA-B012-81AB-26AC4A978E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61828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5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4" name="Freeform: Shape 8353">
                        <a:extLst>
                          <a:ext uri="{FF2B5EF4-FFF2-40B4-BE49-F238E27FC236}">
                            <a16:creationId xmlns:a16="http://schemas.microsoft.com/office/drawing/2014/main" id="{C8C043A8-4E2A-9F24-73B5-B456F299D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2074468"/>
                        <a:ext cx="1142" cy="1126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68"/>
                          <a:gd name="connsiteX1" fmla="*/ 0 w 1142"/>
                          <a:gd name="connsiteY1" fmla="*/ 0 h 11268"/>
                          <a:gd name="connsiteX2" fmla="*/ 1143 w 1142"/>
                          <a:gd name="connsiteY2" fmla="*/ 667 h 11268"/>
                          <a:gd name="connsiteX3" fmla="*/ 1143 w 1142"/>
                          <a:gd name="connsiteY3" fmla="*/ 11268 h 11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6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26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5" name="Freeform: Shape 8354">
                        <a:extLst>
                          <a:ext uri="{FF2B5EF4-FFF2-40B4-BE49-F238E27FC236}">
                            <a16:creationId xmlns:a16="http://schemas.microsoft.com/office/drawing/2014/main" id="{78B888CA-49A2-6475-7CA6-863D2D018F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0093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6" name="Freeform: Shape 8355">
                        <a:extLst>
                          <a:ext uri="{FF2B5EF4-FFF2-40B4-BE49-F238E27FC236}">
                            <a16:creationId xmlns:a16="http://schemas.microsoft.com/office/drawing/2014/main" id="{851D3EB7-F54B-FAC1-5492-1A561F87D6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6752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7" name="Freeform: Shape 8356">
                        <a:extLst>
                          <a:ext uri="{FF2B5EF4-FFF2-40B4-BE49-F238E27FC236}">
                            <a16:creationId xmlns:a16="http://schemas.microsoft.com/office/drawing/2014/main" id="{58A93D66-B921-A23A-2618-820EB03A94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6248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8" name="Freeform: Shape 8357">
                        <a:extLst>
                          <a:ext uri="{FF2B5EF4-FFF2-40B4-BE49-F238E27FC236}">
                            <a16:creationId xmlns:a16="http://schemas.microsoft.com/office/drawing/2014/main" id="{907A2364-89FB-B232-4531-54F1051854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75135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59" name="Freeform: Shape 8358">
                        <a:extLst>
                          <a:ext uri="{FF2B5EF4-FFF2-40B4-BE49-F238E27FC236}">
                            <a16:creationId xmlns:a16="http://schemas.microsoft.com/office/drawing/2014/main" id="{BDDB99CE-8FB1-DD57-1DC2-666C5F704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95782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0" name="Freeform: Shape 8359">
                        <a:extLst>
                          <a:ext uri="{FF2B5EF4-FFF2-40B4-BE49-F238E27FC236}">
                            <a16:creationId xmlns:a16="http://schemas.microsoft.com/office/drawing/2014/main" id="{46BAF69D-A79C-2415-0F84-32FCACF7D7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08545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1" name="Freeform: Shape 8360">
                        <a:extLst>
                          <a:ext uri="{FF2B5EF4-FFF2-40B4-BE49-F238E27FC236}">
                            <a16:creationId xmlns:a16="http://schemas.microsoft.com/office/drawing/2014/main" id="{DEEA9A6B-D05E-ED45-0F54-C60E0104D4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48293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2" name="Freeform: Shape 8361">
                        <a:extLst>
                          <a:ext uri="{FF2B5EF4-FFF2-40B4-BE49-F238E27FC236}">
                            <a16:creationId xmlns:a16="http://schemas.microsoft.com/office/drawing/2014/main" id="{A5714F90-6877-852B-ED43-B62E963AAD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3501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3" name="Freeform: Shape 8362">
                        <a:extLst>
                          <a:ext uri="{FF2B5EF4-FFF2-40B4-BE49-F238E27FC236}">
                            <a16:creationId xmlns:a16="http://schemas.microsoft.com/office/drawing/2014/main" id="{257192F1-8AE1-F4F1-5BB3-187B09F09B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2021042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4" name="Freeform: Shape 8363">
                        <a:extLst>
                          <a:ext uri="{FF2B5EF4-FFF2-40B4-BE49-F238E27FC236}">
                            <a16:creationId xmlns:a16="http://schemas.microsoft.com/office/drawing/2014/main" id="{60AC917A-C28F-22B8-798B-C3869D2EF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56189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5" name="Freeform: Shape 8364">
                        <a:extLst>
                          <a:ext uri="{FF2B5EF4-FFF2-40B4-BE49-F238E27FC236}">
                            <a16:creationId xmlns:a16="http://schemas.microsoft.com/office/drawing/2014/main" id="{27281FF3-4D64-CFEB-90B2-1C5E22E89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68839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6" name="Freeform: Shape 8365">
                        <a:extLst>
                          <a:ext uri="{FF2B5EF4-FFF2-40B4-BE49-F238E27FC236}">
                            <a16:creationId xmlns:a16="http://schemas.microsoft.com/office/drawing/2014/main" id="{AD40F213-2667-93F2-0C09-94CA739F18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89486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7" name="Freeform: Shape 8366">
                        <a:extLst>
                          <a:ext uri="{FF2B5EF4-FFF2-40B4-BE49-F238E27FC236}">
                            <a16:creationId xmlns:a16="http://schemas.microsoft.com/office/drawing/2014/main" id="{6EA9DB83-67CC-14C7-16DA-8503932D1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02249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8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8" name="Freeform: Shape 8367">
                        <a:extLst>
                          <a:ext uri="{FF2B5EF4-FFF2-40B4-BE49-F238E27FC236}">
                            <a16:creationId xmlns:a16="http://schemas.microsoft.com/office/drawing/2014/main" id="{D01EBE96-159F-B7C6-D3A2-13C204C44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41997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69" name="Freeform: Shape 8368">
                        <a:extLst>
                          <a:ext uri="{FF2B5EF4-FFF2-40B4-BE49-F238E27FC236}">
                            <a16:creationId xmlns:a16="http://schemas.microsoft.com/office/drawing/2014/main" id="{70801B24-87AC-39BE-A834-810A936A92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28710"/>
                        <a:ext cx="2162" cy="11982"/>
                      </a:xfrm>
                      <a:custGeom>
                        <a:avLst/>
                        <a:gdLst>
                          <a:gd name="connsiteX0" fmla="*/ 0 w 2162"/>
                          <a:gd name="connsiteY0" fmla="*/ 0 h 11982"/>
                          <a:gd name="connsiteX1" fmla="*/ 0 w 2162"/>
                          <a:gd name="connsiteY1" fmla="*/ 11982 h 11982"/>
                          <a:gd name="connsiteX2" fmla="*/ 2162 w 2162"/>
                          <a:gd name="connsiteY2" fmla="*/ 10792 h 11982"/>
                          <a:gd name="connsiteX3" fmla="*/ 2162 w 2162"/>
                          <a:gd name="connsiteY3" fmla="*/ 1238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82">
                            <a:moveTo>
                              <a:pt x="0" y="0"/>
                            </a:moveTo>
                            <a:lnTo>
                              <a:pt x="0" y="11982"/>
                            </a:lnTo>
                            <a:lnTo>
                              <a:pt x="2162" y="107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70" name="Freeform: Shape 8369">
                        <a:extLst>
                          <a:ext uri="{FF2B5EF4-FFF2-40B4-BE49-F238E27FC236}">
                            <a16:creationId xmlns:a16="http://schemas.microsoft.com/office/drawing/2014/main" id="{C1C48F23-DE40-88CC-448F-E8CC454935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2014746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296" name="Graphic 7674">
                      <a:extLst>
                        <a:ext uri="{FF2B5EF4-FFF2-40B4-BE49-F238E27FC236}">
                          <a16:creationId xmlns:a16="http://schemas.microsoft.com/office/drawing/2014/main" id="{04B64303-4229-908F-F727-0BB516B2EC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54905" y="2002078"/>
                      <a:ext cx="20669" cy="101888"/>
                      <a:chOff x="14254905" y="2002078"/>
                      <a:chExt cx="20669" cy="101888"/>
                    </a:xfrm>
                    <a:grpFill/>
                  </p:grpSpPr>
                  <p:sp>
                    <p:nvSpPr>
                      <p:cNvPr id="8299" name="Freeform: Shape 8298">
                        <a:extLst>
                          <a:ext uri="{FF2B5EF4-FFF2-40B4-BE49-F238E27FC236}">
                            <a16:creationId xmlns:a16="http://schemas.microsoft.com/office/drawing/2014/main" id="{056A0C28-545B-384A-6691-3220EB60F0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02078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0" name="Freeform: Shape 8299">
                        <a:extLst>
                          <a:ext uri="{FF2B5EF4-FFF2-40B4-BE49-F238E27FC236}">
                            <a16:creationId xmlns:a16="http://schemas.microsoft.com/office/drawing/2014/main" id="{3F9EF477-2F3B-3641-E1BD-A3E9F897FD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7893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1" name="Freeform: Shape 8300">
                        <a:extLst>
                          <a:ext uri="{FF2B5EF4-FFF2-40B4-BE49-F238E27FC236}">
                            <a16:creationId xmlns:a16="http://schemas.microsoft.com/office/drawing/2014/main" id="{6CBFFE48-8F19-0B03-F800-E6F7D9849B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7893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2" name="Freeform: Shape 8301">
                        <a:extLst>
                          <a:ext uri="{FF2B5EF4-FFF2-40B4-BE49-F238E27FC236}">
                            <a16:creationId xmlns:a16="http://schemas.microsoft.com/office/drawing/2014/main" id="{3E2C5C57-B317-958F-EFCD-ADE71D2418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9085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3" name="Freeform: Shape 8302">
                        <a:extLst>
                          <a:ext uri="{FF2B5EF4-FFF2-40B4-BE49-F238E27FC236}">
                            <a16:creationId xmlns:a16="http://schemas.microsoft.com/office/drawing/2014/main" id="{B84925A5-3D65-F749-002C-454E688DF6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655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4" name="Freeform: Shape 8303">
                        <a:extLst>
                          <a:ext uri="{FF2B5EF4-FFF2-40B4-BE49-F238E27FC236}">
                            <a16:creationId xmlns:a16="http://schemas.microsoft.com/office/drawing/2014/main" id="{B8EF6A07-F557-CBD9-C0DC-526C80B4A5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5210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5" name="Freeform: Shape 8304">
                        <a:extLst>
                          <a:ext uri="{FF2B5EF4-FFF2-40B4-BE49-F238E27FC236}">
                            <a16:creationId xmlns:a16="http://schemas.microsoft.com/office/drawing/2014/main" id="{183C01E5-D191-EB08-610F-8251A7AB69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3881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6" name="Freeform: Shape 8305">
                        <a:extLst>
                          <a:ext uri="{FF2B5EF4-FFF2-40B4-BE49-F238E27FC236}">
                            <a16:creationId xmlns:a16="http://schemas.microsoft.com/office/drawing/2014/main" id="{AFEC49E1-600B-5502-B799-3D3511F35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2413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7" name="Freeform: Shape 8306">
                        <a:extLst>
                          <a:ext uri="{FF2B5EF4-FFF2-40B4-BE49-F238E27FC236}">
                            <a16:creationId xmlns:a16="http://schemas.microsoft.com/office/drawing/2014/main" id="{166992F9-FCF0-1DD2-7A3C-7002D0CA06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1235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8" name="Freeform: Shape 8307">
                        <a:extLst>
                          <a:ext uri="{FF2B5EF4-FFF2-40B4-BE49-F238E27FC236}">
                            <a16:creationId xmlns:a16="http://schemas.microsoft.com/office/drawing/2014/main" id="{8674D662-713B-2F81-8554-62899EB2BC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25319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09" name="Freeform: Shape 8308">
                        <a:extLst>
                          <a:ext uri="{FF2B5EF4-FFF2-40B4-BE49-F238E27FC236}">
                            <a16:creationId xmlns:a16="http://schemas.microsoft.com/office/drawing/2014/main" id="{48B612D8-17EF-C947-F690-8600527F53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6677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0" name="Freeform: Shape 8309">
                        <a:extLst>
                          <a:ext uri="{FF2B5EF4-FFF2-40B4-BE49-F238E27FC236}">
                            <a16:creationId xmlns:a16="http://schemas.microsoft.com/office/drawing/2014/main" id="{6AF4BAA2-F8A9-9B8B-2546-73EC36B6DA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5328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1" name="Freeform: Shape 8310">
                        <a:extLst>
                          <a:ext uri="{FF2B5EF4-FFF2-40B4-BE49-F238E27FC236}">
                            <a16:creationId xmlns:a16="http://schemas.microsoft.com/office/drawing/2014/main" id="{67C7893D-92D9-55F9-E4D7-F94CC3FA2E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39997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2" name="Freeform: Shape 8311">
                        <a:extLst>
                          <a:ext uri="{FF2B5EF4-FFF2-40B4-BE49-F238E27FC236}">
                            <a16:creationId xmlns:a16="http://schemas.microsoft.com/office/drawing/2014/main" id="{4B53985B-05D5-73C2-76CB-782AA32593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32977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3" name="Freeform: Shape 8312">
                        <a:extLst>
                          <a:ext uri="{FF2B5EF4-FFF2-40B4-BE49-F238E27FC236}">
                            <a16:creationId xmlns:a16="http://schemas.microsoft.com/office/drawing/2014/main" id="{0AE9BED9-411C-7B01-C625-655963365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20480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4" name="Freeform: Shape 8313">
                        <a:extLst>
                          <a:ext uri="{FF2B5EF4-FFF2-40B4-BE49-F238E27FC236}">
                            <a16:creationId xmlns:a16="http://schemas.microsoft.com/office/drawing/2014/main" id="{DC13FDE4-583A-150D-64BF-44A270E181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07717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5" name="Freeform: Shape 8314">
                        <a:extLst>
                          <a:ext uri="{FF2B5EF4-FFF2-40B4-BE49-F238E27FC236}">
                            <a16:creationId xmlns:a16="http://schemas.microsoft.com/office/drawing/2014/main" id="{13CCB125-B4BC-F326-DDCE-888FF33AA0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46950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6" name="Freeform: Shape 8315">
                        <a:extLst>
                          <a:ext uri="{FF2B5EF4-FFF2-40B4-BE49-F238E27FC236}">
                            <a16:creationId xmlns:a16="http://schemas.microsoft.com/office/drawing/2014/main" id="{B2828B81-F5E0-F07F-1E0B-1E5A136016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60228"/>
                        <a:ext cx="1143" cy="12839"/>
                      </a:xfrm>
                      <a:custGeom>
                        <a:avLst/>
                        <a:gdLst>
                          <a:gd name="connsiteX0" fmla="*/ 0 w 1143"/>
                          <a:gd name="connsiteY0" fmla="*/ 12182 h 12839"/>
                          <a:gd name="connsiteX1" fmla="*/ 0 w 1143"/>
                          <a:gd name="connsiteY1" fmla="*/ 0 h 12839"/>
                          <a:gd name="connsiteX2" fmla="*/ 1143 w 1143"/>
                          <a:gd name="connsiteY2" fmla="*/ 667 h 12839"/>
                          <a:gd name="connsiteX3" fmla="*/ 1143 w 1143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9">
                            <a:moveTo>
                              <a:pt x="0" y="12182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7" name="Freeform: Shape 8316">
                        <a:extLst>
                          <a:ext uri="{FF2B5EF4-FFF2-40B4-BE49-F238E27FC236}">
                            <a16:creationId xmlns:a16="http://schemas.microsoft.com/office/drawing/2014/main" id="{ED9C21F7-13B4-A218-7B1A-F239AA892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74430"/>
                        <a:ext cx="1143" cy="1198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82"/>
                          <a:gd name="connsiteX1" fmla="*/ 0 w 1143"/>
                          <a:gd name="connsiteY1" fmla="*/ 0 h 11982"/>
                          <a:gd name="connsiteX2" fmla="*/ 1143 w 1143"/>
                          <a:gd name="connsiteY2" fmla="*/ 657 h 11982"/>
                          <a:gd name="connsiteX3" fmla="*/ 1143 w 1143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8" name="Freeform: Shape 8317">
                        <a:extLst>
                          <a:ext uri="{FF2B5EF4-FFF2-40B4-BE49-F238E27FC236}">
                            <a16:creationId xmlns:a16="http://schemas.microsoft.com/office/drawing/2014/main" id="{90A7C2B7-4E35-030C-4669-0A03C20B84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2087069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19" name="Freeform: Shape 8318">
                        <a:extLst>
                          <a:ext uri="{FF2B5EF4-FFF2-40B4-BE49-F238E27FC236}">
                            <a16:creationId xmlns:a16="http://schemas.microsoft.com/office/drawing/2014/main" id="{7159DA64-CB0A-0471-C0F5-BD9D16C2A2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13536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0" name="Freeform: Shape 8319">
                        <a:extLst>
                          <a:ext uri="{FF2B5EF4-FFF2-40B4-BE49-F238E27FC236}">
                            <a16:creationId xmlns:a16="http://schemas.microsoft.com/office/drawing/2014/main" id="{3645B16F-5388-B07B-9391-17B3C12F27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8011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1" name="Freeform: Shape 8320">
                        <a:extLst>
                          <a:ext uri="{FF2B5EF4-FFF2-40B4-BE49-F238E27FC236}">
                            <a16:creationId xmlns:a16="http://schemas.microsoft.com/office/drawing/2014/main" id="{5FD49C1F-BED1-024E-324D-772A745E5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75087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44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2" name="Freeform: Shape 8321">
                        <a:extLst>
                          <a:ext uri="{FF2B5EF4-FFF2-40B4-BE49-F238E27FC236}">
                            <a16:creationId xmlns:a16="http://schemas.microsoft.com/office/drawing/2014/main" id="{7BA32F9C-EA2E-0DCF-5A21-5B4121291D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87727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3" name="Freeform: Shape 8322">
                        <a:extLst>
                          <a:ext uri="{FF2B5EF4-FFF2-40B4-BE49-F238E27FC236}">
                            <a16:creationId xmlns:a16="http://schemas.microsoft.com/office/drawing/2014/main" id="{582C0359-74E0-5454-947B-D940A3B0E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08374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4" name="Freeform: Shape 8323">
                        <a:extLst>
                          <a:ext uri="{FF2B5EF4-FFF2-40B4-BE49-F238E27FC236}">
                            <a16:creationId xmlns:a16="http://schemas.microsoft.com/office/drawing/2014/main" id="{60836F45-6DDD-1046-E79A-1971BB239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21147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5" name="Freeform: Shape 8324">
                        <a:extLst>
                          <a:ext uri="{FF2B5EF4-FFF2-40B4-BE49-F238E27FC236}">
                            <a16:creationId xmlns:a16="http://schemas.microsoft.com/office/drawing/2014/main" id="{FCF26958-770C-DAB8-229D-035F763806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60895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6" name="Freeform: Shape 8325">
                        <a:extLst>
                          <a:ext uri="{FF2B5EF4-FFF2-40B4-BE49-F238E27FC236}">
                            <a16:creationId xmlns:a16="http://schemas.microsoft.com/office/drawing/2014/main" id="{B1FD7818-C501-716C-C221-EE01AD80A5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47607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7" name="Freeform: Shape 8326">
                        <a:extLst>
                          <a:ext uri="{FF2B5EF4-FFF2-40B4-BE49-F238E27FC236}">
                            <a16:creationId xmlns:a16="http://schemas.microsoft.com/office/drawing/2014/main" id="{5C04B5E3-60C9-B635-63EC-C16CAB03CD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2033634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6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8" name="Freeform: Shape 8327">
                        <a:extLst>
                          <a:ext uri="{FF2B5EF4-FFF2-40B4-BE49-F238E27FC236}">
                            <a16:creationId xmlns:a16="http://schemas.microsoft.com/office/drawing/2014/main" id="{0AF70025-21AC-A539-7AC4-F09A5677D3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68791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29" name="Freeform: Shape 8328">
                        <a:extLst>
                          <a:ext uri="{FF2B5EF4-FFF2-40B4-BE49-F238E27FC236}">
                            <a16:creationId xmlns:a16="http://schemas.microsoft.com/office/drawing/2014/main" id="{558C440B-C842-8C61-8B57-22C5E9A521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81431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0" name="Freeform: Shape 8329">
                        <a:extLst>
                          <a:ext uri="{FF2B5EF4-FFF2-40B4-BE49-F238E27FC236}">
                            <a16:creationId xmlns:a16="http://schemas.microsoft.com/office/drawing/2014/main" id="{26125E57-F510-9197-8D18-5B8D89811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02078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1" name="Freeform: Shape 8330">
                        <a:extLst>
                          <a:ext uri="{FF2B5EF4-FFF2-40B4-BE49-F238E27FC236}">
                            <a16:creationId xmlns:a16="http://schemas.microsoft.com/office/drawing/2014/main" id="{371EBCD4-74FF-1DF1-9FB0-1F7ABC5DCD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14841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2" name="Freeform: Shape 8331">
                        <a:extLst>
                          <a:ext uri="{FF2B5EF4-FFF2-40B4-BE49-F238E27FC236}">
                            <a16:creationId xmlns:a16="http://schemas.microsoft.com/office/drawing/2014/main" id="{86E4CD3F-71CA-198A-B9D0-4CD1B8D118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54599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3" name="Freeform: Shape 8332">
                        <a:extLst>
                          <a:ext uri="{FF2B5EF4-FFF2-40B4-BE49-F238E27FC236}">
                            <a16:creationId xmlns:a16="http://schemas.microsoft.com/office/drawing/2014/main" id="{8834931C-EEAF-4BC6-CFB6-4C5F062074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4131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334" name="Freeform: Shape 8333">
                        <a:extLst>
                          <a:ext uri="{FF2B5EF4-FFF2-40B4-BE49-F238E27FC236}">
                            <a16:creationId xmlns:a16="http://schemas.microsoft.com/office/drawing/2014/main" id="{BF10E81B-15E3-9F99-294F-C9C62062DC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2027338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8297" name="Freeform: Shape 8296">
                      <a:extLst>
                        <a:ext uri="{FF2B5EF4-FFF2-40B4-BE49-F238E27FC236}">
                          <a16:creationId xmlns:a16="http://schemas.microsoft.com/office/drawing/2014/main" id="{D1F33ACF-36A0-DB52-8388-21DC50ADC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72485" y="2049398"/>
                      <a:ext cx="105117" cy="63036"/>
                    </a:xfrm>
                    <a:custGeom>
                      <a:avLst/>
                      <a:gdLst>
                        <a:gd name="connsiteX0" fmla="*/ 105118 w 105117"/>
                        <a:gd name="connsiteY0" fmla="*/ 58360 h 63036"/>
                        <a:gd name="connsiteX1" fmla="*/ 4039 w 105117"/>
                        <a:gd name="connsiteY1" fmla="*/ 0 h 63036"/>
                        <a:gd name="connsiteX2" fmla="*/ 0 w 105117"/>
                        <a:gd name="connsiteY2" fmla="*/ 2343 h 63036"/>
                        <a:gd name="connsiteX3" fmla="*/ 105118 w 105117"/>
                        <a:gd name="connsiteY3" fmla="*/ 63036 h 63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5117" h="63036">
                          <a:moveTo>
                            <a:pt x="105118" y="58360"/>
                          </a:moveTo>
                          <a:lnTo>
                            <a:pt x="4039" y="0"/>
                          </a:lnTo>
                          <a:lnTo>
                            <a:pt x="0" y="2343"/>
                          </a:lnTo>
                          <a:lnTo>
                            <a:pt x="105118" y="6303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298" name="Freeform: Shape 8297">
                      <a:extLst>
                        <a:ext uri="{FF2B5EF4-FFF2-40B4-BE49-F238E27FC236}">
                          <a16:creationId xmlns:a16="http://schemas.microsoft.com/office/drawing/2014/main" id="{3F87E11D-233E-CBFE-4842-00205618EF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72485" y="1951862"/>
                      <a:ext cx="4038" cy="99879"/>
                    </a:xfrm>
                    <a:custGeom>
                      <a:avLst/>
                      <a:gdLst>
                        <a:gd name="connsiteX0" fmla="*/ 0 w 4038"/>
                        <a:gd name="connsiteY0" fmla="*/ 99879 h 99879"/>
                        <a:gd name="connsiteX1" fmla="*/ 4039 w 4038"/>
                        <a:gd name="connsiteY1" fmla="*/ 97536 h 99879"/>
                        <a:gd name="connsiteX2" fmla="*/ 4039 w 4038"/>
                        <a:gd name="connsiteY2" fmla="*/ 2334 h 99879"/>
                        <a:gd name="connsiteX3" fmla="*/ 0 w 4038"/>
                        <a:gd name="connsiteY3" fmla="*/ 0 h 9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8" h="99879">
                          <a:moveTo>
                            <a:pt x="0" y="99879"/>
                          </a:moveTo>
                          <a:lnTo>
                            <a:pt x="4039" y="97536"/>
                          </a:lnTo>
                          <a:lnTo>
                            <a:pt x="4039" y="233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66" name="Graphic 7674">
                    <a:extLst>
                      <a:ext uri="{FF2B5EF4-FFF2-40B4-BE49-F238E27FC236}">
                        <a16:creationId xmlns:a16="http://schemas.microsoft.com/office/drawing/2014/main" id="{BEDBAA03-C9AA-50BB-2BC9-1B91E404969D}"/>
                      </a:ext>
                    </a:extLst>
                  </p:cNvPr>
                  <p:cNvGrpSpPr/>
                  <p:nvPr/>
                </p:nvGrpSpPr>
                <p:grpSpPr>
                  <a:xfrm>
                    <a:off x="14172485" y="1858517"/>
                    <a:ext cx="105117" cy="155895"/>
                    <a:chOff x="14172485" y="1858517"/>
                    <a:chExt cx="105117" cy="155895"/>
                  </a:xfrm>
                  <a:grpFill/>
                </p:grpSpPr>
                <p:grpSp>
                  <p:nvGrpSpPr>
                    <p:cNvPr id="8067" name="Graphic 7674">
                      <a:extLst>
                        <a:ext uri="{FF2B5EF4-FFF2-40B4-BE49-F238E27FC236}">
                          <a16:creationId xmlns:a16="http://schemas.microsoft.com/office/drawing/2014/main" id="{3C8D9BD6-AF10-658D-0410-B57D48CCE3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76524" y="1860860"/>
                      <a:ext cx="101079" cy="153552"/>
                      <a:chOff x="14176524" y="1860860"/>
                      <a:chExt cx="101079" cy="153552"/>
                    </a:xfrm>
                    <a:grpFill/>
                  </p:grpSpPr>
                  <p:sp>
                    <p:nvSpPr>
                      <p:cNvPr id="8254" name="Freeform: Shape 8253">
                        <a:extLst>
                          <a:ext uri="{FF2B5EF4-FFF2-40B4-BE49-F238E27FC236}">
                            <a16:creationId xmlns:a16="http://schemas.microsoft.com/office/drawing/2014/main" id="{F60F657A-1900-971E-8492-78B3154CF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6524" y="1860860"/>
                        <a:ext cx="101079" cy="153552"/>
                      </a:xfrm>
                      <a:custGeom>
                        <a:avLst/>
                        <a:gdLst>
                          <a:gd name="connsiteX0" fmla="*/ 101079 w 101079"/>
                          <a:gd name="connsiteY0" fmla="*/ 153552 h 153552"/>
                          <a:gd name="connsiteX1" fmla="*/ 0 w 101079"/>
                          <a:gd name="connsiteY1" fmla="*/ 95193 h 153552"/>
                          <a:gd name="connsiteX2" fmla="*/ 0 w 101079"/>
                          <a:gd name="connsiteY2" fmla="*/ 0 h 153552"/>
                          <a:gd name="connsiteX3" fmla="*/ 101079 w 101079"/>
                          <a:gd name="connsiteY3" fmla="*/ 58350 h 1535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1079" h="153552">
                            <a:moveTo>
                              <a:pt x="101079" y="153552"/>
                            </a:moveTo>
                            <a:lnTo>
                              <a:pt x="0" y="95193"/>
                            </a:lnTo>
                            <a:lnTo>
                              <a:pt x="0" y="0"/>
                            </a:lnTo>
                            <a:lnTo>
                              <a:pt x="101079" y="5835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5" name="Freeform: Shape 8254">
                        <a:extLst>
                          <a:ext uri="{FF2B5EF4-FFF2-40B4-BE49-F238E27FC236}">
                            <a16:creationId xmlns:a16="http://schemas.microsoft.com/office/drawing/2014/main" id="{A7300FAC-CE84-608B-702D-A4B9F5CD4F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6465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6" name="Freeform: Shape 8255">
                        <a:extLst>
                          <a:ext uri="{FF2B5EF4-FFF2-40B4-BE49-F238E27FC236}">
                            <a16:creationId xmlns:a16="http://schemas.microsoft.com/office/drawing/2014/main" id="{5CDC0828-2033-27CE-9372-90D694C60A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4150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7" name="Freeform: Shape 8256">
                        <a:extLst>
                          <a:ext uri="{FF2B5EF4-FFF2-40B4-BE49-F238E27FC236}">
                            <a16:creationId xmlns:a16="http://schemas.microsoft.com/office/drawing/2014/main" id="{7C3165E1-A328-D287-D267-C6453FBF7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4150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8" name="Freeform: Shape 8257">
                        <a:extLst>
                          <a:ext uri="{FF2B5EF4-FFF2-40B4-BE49-F238E27FC236}">
                            <a16:creationId xmlns:a16="http://schemas.microsoft.com/office/drawing/2014/main" id="{F47CD24F-2FF7-E602-301F-05844273E8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53415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9" name="Freeform: Shape 8258">
                        <a:extLst>
                          <a:ext uri="{FF2B5EF4-FFF2-40B4-BE49-F238E27FC236}">
                            <a16:creationId xmlns:a16="http://schemas.microsoft.com/office/drawing/2014/main" id="{7B8743AF-974C-340D-1FD9-F0E034F1B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28154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706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706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0" name="Freeform: Shape 8259">
                        <a:extLst>
                          <a:ext uri="{FF2B5EF4-FFF2-40B4-BE49-F238E27FC236}">
                            <a16:creationId xmlns:a16="http://schemas.microsoft.com/office/drawing/2014/main" id="{5A9B2A2F-766B-8027-24D7-939586DFD0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1467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1" name="Freeform: Shape 8260">
                        <a:extLst>
                          <a:ext uri="{FF2B5EF4-FFF2-40B4-BE49-F238E27FC236}">
                            <a16:creationId xmlns:a16="http://schemas.microsoft.com/office/drawing/2014/main" id="{4E064E03-F6D9-6ADC-B6BB-55CE376FFD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0138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2" name="Freeform: Shape 8261">
                        <a:extLst>
                          <a:ext uri="{FF2B5EF4-FFF2-40B4-BE49-F238E27FC236}">
                            <a16:creationId xmlns:a16="http://schemas.microsoft.com/office/drawing/2014/main" id="{2A1D77D1-995C-01E4-C34C-9B58B65CB8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8671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3" name="Freeform: Shape 8262">
                        <a:extLst>
                          <a:ext uri="{FF2B5EF4-FFF2-40B4-BE49-F238E27FC236}">
                            <a16:creationId xmlns:a16="http://schemas.microsoft.com/office/drawing/2014/main" id="{109515FF-8519-BE1D-67A2-40D2C169F5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7492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4" name="Freeform: Shape 8263">
                        <a:extLst>
                          <a:ext uri="{FF2B5EF4-FFF2-40B4-BE49-F238E27FC236}">
                            <a16:creationId xmlns:a16="http://schemas.microsoft.com/office/drawing/2014/main" id="{EEA91D79-8C20-C2E8-6951-05D434E448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8789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5" name="Freeform: Shape 8264">
                        <a:extLst>
                          <a:ext uri="{FF2B5EF4-FFF2-40B4-BE49-F238E27FC236}">
                            <a16:creationId xmlns:a16="http://schemas.microsoft.com/office/drawing/2014/main" id="{D48BA879-9029-D509-1E2B-ADC2BD7F3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2933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44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44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6" name="Freeform: Shape 8265">
                        <a:extLst>
                          <a:ext uri="{FF2B5EF4-FFF2-40B4-BE49-F238E27FC236}">
                            <a16:creationId xmlns:a16="http://schemas.microsoft.com/office/drawing/2014/main" id="{5F6D50EF-DFCB-22AC-1218-DF6C08EF4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15857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7" name="Freeform: Shape 8266">
                        <a:extLst>
                          <a:ext uri="{FF2B5EF4-FFF2-40B4-BE49-F238E27FC236}">
                            <a16:creationId xmlns:a16="http://schemas.microsoft.com/office/drawing/2014/main" id="{D64055FA-3DE2-58D3-1DD9-320BF0360A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0257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8" name="Freeform: Shape 8267">
                        <a:extLst>
                          <a:ext uri="{FF2B5EF4-FFF2-40B4-BE49-F238E27FC236}">
                            <a16:creationId xmlns:a16="http://schemas.microsoft.com/office/drawing/2014/main" id="{4ADDEA1F-26C5-D16D-E953-0CFC1A10AA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895550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69" name="Freeform: Shape 8268">
                        <a:extLst>
                          <a:ext uri="{FF2B5EF4-FFF2-40B4-BE49-F238E27FC236}">
                            <a16:creationId xmlns:a16="http://schemas.microsoft.com/office/drawing/2014/main" id="{276E8ADC-5C21-275D-C98B-3C4EA9C5F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883053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8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0" name="Freeform: Shape 8269">
                        <a:extLst>
                          <a:ext uri="{FF2B5EF4-FFF2-40B4-BE49-F238E27FC236}">
                            <a16:creationId xmlns:a16="http://schemas.microsoft.com/office/drawing/2014/main" id="{93FCDBED-D139-071C-8293-D810E6BE4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870290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4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4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1" name="Freeform: Shape 8270">
                        <a:extLst>
                          <a:ext uri="{FF2B5EF4-FFF2-40B4-BE49-F238E27FC236}">
                            <a16:creationId xmlns:a16="http://schemas.microsoft.com/office/drawing/2014/main" id="{000F96B8-BC73-DB0A-D5D4-A5095EE06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09523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2" name="Freeform: Shape 8271">
                        <a:extLst>
                          <a:ext uri="{FF2B5EF4-FFF2-40B4-BE49-F238E27FC236}">
                            <a16:creationId xmlns:a16="http://schemas.microsoft.com/office/drawing/2014/main" id="{D20988FD-8405-142B-554A-AD1F17BA6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22801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3" name="Freeform: Shape 8272">
                        <a:extLst>
                          <a:ext uri="{FF2B5EF4-FFF2-40B4-BE49-F238E27FC236}">
                            <a16:creationId xmlns:a16="http://schemas.microsoft.com/office/drawing/2014/main" id="{94720934-2717-14C6-201C-20F38843AC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36993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6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4" name="Freeform: Shape 8273">
                        <a:extLst>
                          <a:ext uri="{FF2B5EF4-FFF2-40B4-BE49-F238E27FC236}">
                            <a16:creationId xmlns:a16="http://schemas.microsoft.com/office/drawing/2014/main" id="{0EE94810-8555-D7F2-C598-AE511954E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8316" y="1949643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5" name="Freeform: Shape 8274">
                        <a:extLst>
                          <a:ext uri="{FF2B5EF4-FFF2-40B4-BE49-F238E27FC236}">
                            <a16:creationId xmlns:a16="http://schemas.microsoft.com/office/drawing/2014/main" id="{213D0DB8-C2BD-B513-8850-944F694B5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76110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6" name="Freeform: Shape 8275">
                        <a:extLst>
                          <a:ext uri="{FF2B5EF4-FFF2-40B4-BE49-F238E27FC236}">
                            <a16:creationId xmlns:a16="http://schemas.microsoft.com/office/drawing/2014/main" id="{664B974A-532F-F06F-D964-781FD74E77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4268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7" name="Freeform: Shape 8276">
                        <a:extLst>
                          <a:ext uri="{FF2B5EF4-FFF2-40B4-BE49-F238E27FC236}">
                            <a16:creationId xmlns:a16="http://schemas.microsoft.com/office/drawing/2014/main" id="{E45B3647-FF4F-E416-87F3-1A759DCD8D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37660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8" name="Freeform: Shape 8277">
                        <a:extLst>
                          <a:ext uri="{FF2B5EF4-FFF2-40B4-BE49-F238E27FC236}">
                            <a16:creationId xmlns:a16="http://schemas.microsoft.com/office/drawing/2014/main" id="{1392B3F3-35CB-A987-DB8A-51F32A9829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5030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79" name="Freeform: Shape 8278">
                        <a:extLst>
                          <a:ext uri="{FF2B5EF4-FFF2-40B4-BE49-F238E27FC236}">
                            <a16:creationId xmlns:a16="http://schemas.microsoft.com/office/drawing/2014/main" id="{9A55E12A-E20B-E66C-5A2C-E4EB53F3E0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7094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0" name="Freeform: Shape 8279">
                        <a:extLst>
                          <a:ext uri="{FF2B5EF4-FFF2-40B4-BE49-F238E27FC236}">
                            <a16:creationId xmlns:a16="http://schemas.microsoft.com/office/drawing/2014/main" id="{44AB3C69-8A2D-3679-43DE-9DB876D004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8372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1" name="Freeform: Shape 8280">
                        <a:extLst>
                          <a:ext uri="{FF2B5EF4-FFF2-40B4-BE49-F238E27FC236}">
                            <a16:creationId xmlns:a16="http://schemas.microsoft.com/office/drawing/2014/main" id="{B98D2368-77EE-18A8-CBEE-5A7A4CE823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2346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2" name="Freeform: Shape 8281">
                        <a:extLst>
                          <a:ext uri="{FF2B5EF4-FFF2-40B4-BE49-F238E27FC236}">
                            <a16:creationId xmlns:a16="http://schemas.microsoft.com/office/drawing/2014/main" id="{3976E56C-51AE-406A-B5AC-E648C18F04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1018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3" name="Freeform: Shape 8282">
                        <a:extLst>
                          <a:ext uri="{FF2B5EF4-FFF2-40B4-BE49-F238E27FC236}">
                            <a16:creationId xmlns:a16="http://schemas.microsoft.com/office/drawing/2014/main" id="{7E8CFED9-721B-E5D7-FB70-B2B2D9BD7B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9620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4" name="Freeform: Shape 8283">
                        <a:extLst>
                          <a:ext uri="{FF2B5EF4-FFF2-40B4-BE49-F238E27FC236}">
                            <a16:creationId xmlns:a16="http://schemas.microsoft.com/office/drawing/2014/main" id="{4466CA4D-753F-88B2-6D74-96C3E62E07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31355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5" name="Freeform: Shape 8284">
                        <a:extLst>
                          <a:ext uri="{FF2B5EF4-FFF2-40B4-BE49-F238E27FC236}">
                            <a16:creationId xmlns:a16="http://schemas.microsoft.com/office/drawing/2014/main" id="{2C144185-04FF-AE2E-13D9-B479FA48A2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44004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6" name="Freeform: Shape 8285">
                        <a:extLst>
                          <a:ext uri="{FF2B5EF4-FFF2-40B4-BE49-F238E27FC236}">
                            <a16:creationId xmlns:a16="http://schemas.microsoft.com/office/drawing/2014/main" id="{F0E02637-300C-CE22-53B5-C81C13043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64651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7" name="Freeform: Shape 8286">
                        <a:extLst>
                          <a:ext uri="{FF2B5EF4-FFF2-40B4-BE49-F238E27FC236}">
                            <a16:creationId xmlns:a16="http://schemas.microsoft.com/office/drawing/2014/main" id="{58B5B52E-6AD3-A188-73C1-A074943206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77415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8" name="Freeform: Shape 8287">
                        <a:extLst>
                          <a:ext uri="{FF2B5EF4-FFF2-40B4-BE49-F238E27FC236}">
                            <a16:creationId xmlns:a16="http://schemas.microsoft.com/office/drawing/2014/main" id="{C973C230-A094-9760-5B17-F6FE552486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1716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89" name="Freeform: Shape 8288">
                        <a:extLst>
                          <a:ext uri="{FF2B5EF4-FFF2-40B4-BE49-F238E27FC236}">
                            <a16:creationId xmlns:a16="http://schemas.microsoft.com/office/drawing/2014/main" id="{E95F3925-6B8F-B9D7-0FFD-4C465D4A9C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903885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90" name="Freeform: Shape 8289">
                        <a:extLst>
                          <a:ext uri="{FF2B5EF4-FFF2-40B4-BE49-F238E27FC236}">
                            <a16:creationId xmlns:a16="http://schemas.microsoft.com/office/drawing/2014/main" id="{E9F78139-31FC-B133-CAEC-505E5131F1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8552" y="188991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068" name="Graphic 7674">
                      <a:extLst>
                        <a:ext uri="{FF2B5EF4-FFF2-40B4-BE49-F238E27FC236}">
                          <a16:creationId xmlns:a16="http://schemas.microsoft.com/office/drawing/2014/main" id="{50876A17-5F48-5488-198C-41B79861EC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89459" y="1870947"/>
                      <a:ext cx="20669" cy="101888"/>
                      <a:chOff x="14189459" y="1870947"/>
                      <a:chExt cx="20669" cy="101888"/>
                    </a:xfrm>
                    <a:grpFill/>
                  </p:grpSpPr>
                  <p:sp>
                    <p:nvSpPr>
                      <p:cNvPr id="8218" name="Freeform: Shape 8217">
                        <a:extLst>
                          <a:ext uri="{FF2B5EF4-FFF2-40B4-BE49-F238E27FC236}">
                            <a16:creationId xmlns:a16="http://schemas.microsoft.com/office/drawing/2014/main" id="{55B2E366-E6EA-4F45-7A69-7BE1950BD7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70947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9" name="Freeform: Shape 8218">
                        <a:extLst>
                          <a:ext uri="{FF2B5EF4-FFF2-40B4-BE49-F238E27FC236}">
                            <a16:creationId xmlns:a16="http://schemas.microsoft.com/office/drawing/2014/main" id="{A43CFA14-1C4E-0B8A-41F1-4D8EB3AB48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478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0" name="Freeform: Shape 8219">
                        <a:extLst>
                          <a:ext uri="{FF2B5EF4-FFF2-40B4-BE49-F238E27FC236}">
                            <a16:creationId xmlns:a16="http://schemas.microsoft.com/office/drawing/2014/main" id="{5CB3019B-3447-CCB1-CCC5-6AC111035A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4780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1" name="Freeform: Shape 8220">
                        <a:extLst>
                          <a:ext uri="{FF2B5EF4-FFF2-40B4-BE49-F238E27FC236}">
                            <a16:creationId xmlns:a16="http://schemas.microsoft.com/office/drawing/2014/main" id="{42D82027-BD7D-700B-1549-36ED155D52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5972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2" name="Freeform: Shape 8221">
                        <a:extLst>
                          <a:ext uri="{FF2B5EF4-FFF2-40B4-BE49-F238E27FC236}">
                            <a16:creationId xmlns:a16="http://schemas.microsoft.com/office/drawing/2014/main" id="{50A841DB-18B3-4A1F-4545-E2D114DB39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3446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3" name="Freeform: Shape 8222">
                        <a:extLst>
                          <a:ext uri="{FF2B5EF4-FFF2-40B4-BE49-F238E27FC236}">
                            <a16:creationId xmlns:a16="http://schemas.microsoft.com/office/drawing/2014/main" id="{5ADE79AC-3B5E-66C1-3101-E2CC0A2D3F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20972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4" name="Freeform: Shape 8223">
                        <a:extLst>
                          <a:ext uri="{FF2B5EF4-FFF2-40B4-BE49-F238E27FC236}">
                            <a16:creationId xmlns:a16="http://schemas.microsoft.com/office/drawing/2014/main" id="{4FFB4509-07D6-2C83-E639-FF29943850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0768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5" name="Freeform: Shape 8224">
                        <a:extLst>
                          <a:ext uri="{FF2B5EF4-FFF2-40B4-BE49-F238E27FC236}">
                            <a16:creationId xmlns:a16="http://schemas.microsoft.com/office/drawing/2014/main" id="{D5CF5C6E-EC4C-1841-E9E3-6FFC09C8E8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93007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6" name="Freeform: Shape 8225">
                        <a:extLst>
                          <a:ext uri="{FF2B5EF4-FFF2-40B4-BE49-F238E27FC236}">
                            <a16:creationId xmlns:a16="http://schemas.microsoft.com/office/drawing/2014/main" id="{C60507A5-F22F-8FEC-56D6-B3E6263C29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81225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7" name="Freeform: Shape 8226">
                        <a:extLst>
                          <a:ext uri="{FF2B5EF4-FFF2-40B4-BE49-F238E27FC236}">
                            <a16:creationId xmlns:a16="http://schemas.microsoft.com/office/drawing/2014/main" id="{772EA111-B911-57FE-DF8C-C63914F8CF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94188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8" name="Freeform: Shape 8227">
                        <a:extLst>
                          <a:ext uri="{FF2B5EF4-FFF2-40B4-BE49-F238E27FC236}">
                            <a16:creationId xmlns:a16="http://schemas.microsoft.com/office/drawing/2014/main" id="{C322BDC5-4EF4-77B0-7F7A-14797CF980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35641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29" name="Freeform: Shape 8228">
                        <a:extLst>
                          <a:ext uri="{FF2B5EF4-FFF2-40B4-BE49-F238E27FC236}">
                            <a16:creationId xmlns:a16="http://schemas.microsoft.com/office/drawing/2014/main" id="{85ACED98-EF4E-946E-1025-5673CD0D55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22154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0" name="Freeform: Shape 8229">
                        <a:extLst>
                          <a:ext uri="{FF2B5EF4-FFF2-40B4-BE49-F238E27FC236}">
                            <a16:creationId xmlns:a16="http://schemas.microsoft.com/office/drawing/2014/main" id="{94A5D263-7221-341A-7AA2-55754A4386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0886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1" name="Freeform: Shape 8230">
                        <a:extLst>
                          <a:ext uri="{FF2B5EF4-FFF2-40B4-BE49-F238E27FC236}">
                            <a16:creationId xmlns:a16="http://schemas.microsoft.com/office/drawing/2014/main" id="{3EDC4214-EFEB-F4E9-E770-C5B04DE61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01846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2" name="Freeform: Shape 8231">
                        <a:extLst>
                          <a:ext uri="{FF2B5EF4-FFF2-40B4-BE49-F238E27FC236}">
                            <a16:creationId xmlns:a16="http://schemas.microsoft.com/office/drawing/2014/main" id="{3835B8CA-DC64-8B55-B133-A639349A7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889349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7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6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3" name="Freeform: Shape 8232">
                        <a:extLst>
                          <a:ext uri="{FF2B5EF4-FFF2-40B4-BE49-F238E27FC236}">
                            <a16:creationId xmlns:a16="http://schemas.microsoft.com/office/drawing/2014/main" id="{6A558F5C-4A79-C61D-1813-A9F112A3B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876586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4" name="Freeform: Shape 8233">
                        <a:extLst>
                          <a:ext uri="{FF2B5EF4-FFF2-40B4-BE49-F238E27FC236}">
                            <a16:creationId xmlns:a16="http://schemas.microsoft.com/office/drawing/2014/main" id="{C916FA2C-397F-C4DC-F3B5-041B4CBE44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15819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5" name="Freeform: Shape 8234">
                        <a:extLst>
                          <a:ext uri="{FF2B5EF4-FFF2-40B4-BE49-F238E27FC236}">
                            <a16:creationId xmlns:a16="http://schemas.microsoft.com/office/drawing/2014/main" id="{2BF55952-38C3-7961-F618-2628E1187E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29097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82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82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6" name="Freeform: Shape 8235">
                        <a:extLst>
                          <a:ext uri="{FF2B5EF4-FFF2-40B4-BE49-F238E27FC236}">
                            <a16:creationId xmlns:a16="http://schemas.microsoft.com/office/drawing/2014/main" id="{C8917C1F-4703-F707-980D-091F341C10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43290"/>
                        <a:ext cx="1142" cy="11991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1"/>
                          <a:gd name="connsiteX1" fmla="*/ 0 w 1142"/>
                          <a:gd name="connsiteY1" fmla="*/ 0 h 11991"/>
                          <a:gd name="connsiteX2" fmla="*/ 1143 w 1142"/>
                          <a:gd name="connsiteY2" fmla="*/ 667 h 11991"/>
                          <a:gd name="connsiteX3" fmla="*/ 1143 w 1142"/>
                          <a:gd name="connsiteY3" fmla="*/ 11992 h 1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1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7" name="Freeform: Shape 8236">
                        <a:extLst>
                          <a:ext uri="{FF2B5EF4-FFF2-40B4-BE49-F238E27FC236}">
                            <a16:creationId xmlns:a16="http://schemas.microsoft.com/office/drawing/2014/main" id="{3BE2CD29-72B2-AF4A-1BDC-3793D0A49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9222" y="1955939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8" name="Freeform: Shape 8237">
                        <a:extLst>
                          <a:ext uri="{FF2B5EF4-FFF2-40B4-BE49-F238E27FC236}">
                            <a16:creationId xmlns:a16="http://schemas.microsoft.com/office/drawing/2014/main" id="{2CE04CC3-5812-E922-B4D2-1277351726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82406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39" name="Freeform: Shape 8238">
                        <a:extLst>
                          <a:ext uri="{FF2B5EF4-FFF2-40B4-BE49-F238E27FC236}">
                            <a16:creationId xmlns:a16="http://schemas.microsoft.com/office/drawing/2014/main" id="{528B003F-3E75-E757-A7FB-AAC8974FD2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48985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0" name="Freeform: Shape 8239">
                        <a:extLst>
                          <a:ext uri="{FF2B5EF4-FFF2-40B4-BE49-F238E27FC236}">
                            <a16:creationId xmlns:a16="http://schemas.microsoft.com/office/drawing/2014/main" id="{C632318E-C7B0-4DF7-5403-1D17F5C3D2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43956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1" name="Freeform: Shape 8240">
                        <a:extLst>
                          <a:ext uri="{FF2B5EF4-FFF2-40B4-BE49-F238E27FC236}">
                            <a16:creationId xmlns:a16="http://schemas.microsoft.com/office/drawing/2014/main" id="{7C9BDC0C-B820-AB96-13D4-940B733DBC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56596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2" name="Freeform: Shape 8241">
                        <a:extLst>
                          <a:ext uri="{FF2B5EF4-FFF2-40B4-BE49-F238E27FC236}">
                            <a16:creationId xmlns:a16="http://schemas.microsoft.com/office/drawing/2014/main" id="{FEB19ACA-5174-6190-DB97-0B5B57D0CD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77243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3" name="Freeform: Shape 8242">
                        <a:extLst>
                          <a:ext uri="{FF2B5EF4-FFF2-40B4-BE49-F238E27FC236}">
                            <a16:creationId xmlns:a16="http://schemas.microsoft.com/office/drawing/2014/main" id="{AA359B0A-59AF-B408-FE8C-6A7A15E7B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9001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4" name="Freeform: Shape 8243">
                        <a:extLst>
                          <a:ext uri="{FF2B5EF4-FFF2-40B4-BE49-F238E27FC236}">
                            <a16:creationId xmlns:a16="http://schemas.microsoft.com/office/drawing/2014/main" id="{89CBD0EB-7D2F-E176-B8B5-F9BE5B11C2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2976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5" name="Freeform: Shape 8244">
                        <a:extLst>
                          <a:ext uri="{FF2B5EF4-FFF2-40B4-BE49-F238E27FC236}">
                            <a16:creationId xmlns:a16="http://schemas.microsoft.com/office/drawing/2014/main" id="{19D90440-4E7E-6D42-7697-B75FFD1CE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1647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6" name="Freeform: Shape 8245">
                        <a:extLst>
                          <a:ext uri="{FF2B5EF4-FFF2-40B4-BE49-F238E27FC236}">
                            <a16:creationId xmlns:a16="http://schemas.microsoft.com/office/drawing/2014/main" id="{75E5B6A7-71A4-C80D-390D-9D6923CBE3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0250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7" name="Freeform: Shape 8246">
                        <a:extLst>
                          <a:ext uri="{FF2B5EF4-FFF2-40B4-BE49-F238E27FC236}">
                            <a16:creationId xmlns:a16="http://schemas.microsoft.com/office/drawing/2014/main" id="{0C4F888B-53DF-1066-2D77-0E3CC0CD9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37660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8" name="Freeform: Shape 8247">
                        <a:extLst>
                          <a:ext uri="{FF2B5EF4-FFF2-40B4-BE49-F238E27FC236}">
                            <a16:creationId xmlns:a16="http://schemas.microsoft.com/office/drawing/2014/main" id="{81F2D4AE-86E5-8242-D8AB-128347363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5030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49" name="Freeform: Shape 8248">
                        <a:extLst>
                          <a:ext uri="{FF2B5EF4-FFF2-40B4-BE49-F238E27FC236}">
                            <a16:creationId xmlns:a16="http://schemas.microsoft.com/office/drawing/2014/main" id="{EA104648-583D-ECFE-31DA-69AAE9197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7094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0" name="Freeform: Shape 8249">
                        <a:extLst>
                          <a:ext uri="{FF2B5EF4-FFF2-40B4-BE49-F238E27FC236}">
                            <a16:creationId xmlns:a16="http://schemas.microsoft.com/office/drawing/2014/main" id="{7237FBA4-F52E-592F-7095-15F1EFB47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83720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1" name="Freeform: Shape 8250">
                        <a:extLst>
                          <a:ext uri="{FF2B5EF4-FFF2-40B4-BE49-F238E27FC236}">
                            <a16:creationId xmlns:a16="http://schemas.microsoft.com/office/drawing/2014/main" id="{8E368CE8-289E-BE9F-3D73-297F110E79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2346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2" name="Freeform: Shape 8251">
                        <a:extLst>
                          <a:ext uri="{FF2B5EF4-FFF2-40B4-BE49-F238E27FC236}">
                            <a16:creationId xmlns:a16="http://schemas.microsoft.com/office/drawing/2014/main" id="{605DE091-AD67-63DA-BC91-9C25EA2F5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910181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53" name="Freeform: Shape 8252">
                        <a:extLst>
                          <a:ext uri="{FF2B5EF4-FFF2-40B4-BE49-F238E27FC236}">
                            <a16:creationId xmlns:a16="http://schemas.microsoft.com/office/drawing/2014/main" id="{85FD5435-BEDF-3CF3-E369-17098570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9459" y="189620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069" name="Graphic 7674">
                      <a:extLst>
                        <a:ext uri="{FF2B5EF4-FFF2-40B4-BE49-F238E27FC236}">
                          <a16:creationId xmlns:a16="http://schemas.microsoft.com/office/drawing/2014/main" id="{1D2ACA20-F614-290B-332F-CA5F74F3CB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00365" y="1877243"/>
                      <a:ext cx="20669" cy="101888"/>
                      <a:chOff x="14200365" y="1877243"/>
                      <a:chExt cx="20669" cy="101888"/>
                    </a:xfrm>
                    <a:grpFill/>
                  </p:grpSpPr>
                  <p:sp>
                    <p:nvSpPr>
                      <p:cNvPr id="8182" name="Freeform: Shape 8181">
                        <a:extLst>
                          <a:ext uri="{FF2B5EF4-FFF2-40B4-BE49-F238E27FC236}">
                            <a16:creationId xmlns:a16="http://schemas.microsoft.com/office/drawing/2014/main" id="{D3CB2A20-CE70-7EE5-60ED-0B3E8DE36C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77243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3" name="Freeform: Shape 8182">
                        <a:extLst>
                          <a:ext uri="{FF2B5EF4-FFF2-40B4-BE49-F238E27FC236}">
                            <a16:creationId xmlns:a16="http://schemas.microsoft.com/office/drawing/2014/main" id="{D2D8F7C3-045B-4DEF-2798-77CA735807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5410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4" name="Freeform: Shape 8183">
                        <a:extLst>
                          <a:ext uri="{FF2B5EF4-FFF2-40B4-BE49-F238E27FC236}">
                            <a16:creationId xmlns:a16="http://schemas.microsoft.com/office/drawing/2014/main" id="{6F6EE1F6-0157-80E8-54C9-0D75608D44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5410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5" name="Freeform: Shape 8184">
                        <a:extLst>
                          <a:ext uri="{FF2B5EF4-FFF2-40B4-BE49-F238E27FC236}">
                            <a16:creationId xmlns:a16="http://schemas.microsoft.com/office/drawing/2014/main" id="{2881C203-C800-255C-A32D-F4B82EB5FD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6601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6" name="Freeform: Shape 8185">
                        <a:extLst>
                          <a:ext uri="{FF2B5EF4-FFF2-40B4-BE49-F238E27FC236}">
                            <a16:creationId xmlns:a16="http://schemas.microsoft.com/office/drawing/2014/main" id="{8DF1ED42-EA0C-E04C-0068-C509CE6F85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4075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7" name="Freeform: Shape 8186">
                        <a:extLst>
                          <a:ext uri="{FF2B5EF4-FFF2-40B4-BE49-F238E27FC236}">
                            <a16:creationId xmlns:a16="http://schemas.microsoft.com/office/drawing/2014/main" id="{AAC7448F-69DE-E7A8-8DE5-1F25FC2D0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2726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8" name="Freeform: Shape 8187">
                        <a:extLst>
                          <a:ext uri="{FF2B5EF4-FFF2-40B4-BE49-F238E27FC236}">
                            <a16:creationId xmlns:a16="http://schemas.microsoft.com/office/drawing/2014/main" id="{BFF4CA28-B977-0483-20AE-26671CBB3D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1398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9" name="Freeform: Shape 8188">
                        <a:extLst>
                          <a:ext uri="{FF2B5EF4-FFF2-40B4-BE49-F238E27FC236}">
                            <a16:creationId xmlns:a16="http://schemas.microsoft.com/office/drawing/2014/main" id="{507AD895-0CEF-0E48-E9B9-EB7D1FE24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9930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0" name="Freeform: Shape 8189">
                        <a:extLst>
                          <a:ext uri="{FF2B5EF4-FFF2-40B4-BE49-F238E27FC236}">
                            <a16:creationId xmlns:a16="http://schemas.microsoft.com/office/drawing/2014/main" id="{49982D40-E012-C350-C403-F9D6E3577A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8752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1" name="Freeform: Shape 8190">
                        <a:extLst>
                          <a:ext uri="{FF2B5EF4-FFF2-40B4-BE49-F238E27FC236}">
                            <a16:creationId xmlns:a16="http://schemas.microsoft.com/office/drawing/2014/main" id="{33FC0D70-A9BA-36F7-899D-4D21EB9326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0048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2" name="Freeform: Shape 8191">
                        <a:extLst>
                          <a:ext uri="{FF2B5EF4-FFF2-40B4-BE49-F238E27FC236}">
                            <a16:creationId xmlns:a16="http://schemas.microsoft.com/office/drawing/2014/main" id="{A44F6CB3-7133-FEB5-7312-59150337AD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4193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3" name="Freeform: Shape 8192">
                        <a:extLst>
                          <a:ext uri="{FF2B5EF4-FFF2-40B4-BE49-F238E27FC236}">
                            <a16:creationId xmlns:a16="http://schemas.microsoft.com/office/drawing/2014/main" id="{A175A21C-7054-19A1-551B-D7559E199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2844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4" name="Freeform: Shape 8193">
                        <a:extLst>
                          <a:ext uri="{FF2B5EF4-FFF2-40B4-BE49-F238E27FC236}">
                            <a16:creationId xmlns:a16="http://schemas.microsoft.com/office/drawing/2014/main" id="{56E78937-A15E-5A51-DA23-EE371C33FB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1516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5" name="Freeform: Shape 8194">
                        <a:extLst>
                          <a:ext uri="{FF2B5EF4-FFF2-40B4-BE49-F238E27FC236}">
                            <a16:creationId xmlns:a16="http://schemas.microsoft.com/office/drawing/2014/main" id="{A19DAA84-4CC2-A4E3-8EDB-664BA39836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08142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6" name="Freeform: Shape 8195">
                        <a:extLst>
                          <a:ext uri="{FF2B5EF4-FFF2-40B4-BE49-F238E27FC236}">
                            <a16:creationId xmlns:a16="http://schemas.microsoft.com/office/drawing/2014/main" id="{F59A0F8D-8401-892E-AD63-66C2A52253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895655"/>
                        <a:ext cx="1143" cy="11125"/>
                      </a:xfrm>
                      <a:custGeom>
                        <a:avLst/>
                        <a:gdLst>
                          <a:gd name="connsiteX0" fmla="*/ 0 w 1143"/>
                          <a:gd name="connsiteY0" fmla="*/ 10468 h 11125"/>
                          <a:gd name="connsiteX1" fmla="*/ 0 w 1143"/>
                          <a:gd name="connsiteY1" fmla="*/ 0 h 11125"/>
                          <a:gd name="connsiteX2" fmla="*/ 1143 w 1143"/>
                          <a:gd name="connsiteY2" fmla="*/ 657 h 11125"/>
                          <a:gd name="connsiteX3" fmla="*/ 1143 w 1143"/>
                          <a:gd name="connsiteY3" fmla="*/ 11125 h 11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25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7" name="Freeform: Shape 8196">
                        <a:extLst>
                          <a:ext uri="{FF2B5EF4-FFF2-40B4-BE49-F238E27FC236}">
                            <a16:creationId xmlns:a16="http://schemas.microsoft.com/office/drawing/2014/main" id="{663AA221-E9B4-54DE-99E9-F125C5E3A2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882882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8" name="Freeform: Shape 8197">
                        <a:extLst>
                          <a:ext uri="{FF2B5EF4-FFF2-40B4-BE49-F238E27FC236}">
                            <a16:creationId xmlns:a16="http://schemas.microsoft.com/office/drawing/2014/main" id="{86F3878D-DB04-4A53-E615-0E8B43D1F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22115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99" name="Freeform: Shape 8198">
                        <a:extLst>
                          <a:ext uri="{FF2B5EF4-FFF2-40B4-BE49-F238E27FC236}">
                            <a16:creationId xmlns:a16="http://schemas.microsoft.com/office/drawing/2014/main" id="{C5103892-BA12-C5A8-6AAE-9B8814C680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35403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0" name="Freeform: Shape 8199">
                        <a:extLst>
                          <a:ext uri="{FF2B5EF4-FFF2-40B4-BE49-F238E27FC236}">
                            <a16:creationId xmlns:a16="http://schemas.microsoft.com/office/drawing/2014/main" id="{083D7E03-5070-19B7-0E82-6C84F38CC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49595"/>
                        <a:ext cx="1143" cy="1199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92"/>
                          <a:gd name="connsiteX1" fmla="*/ 0 w 1143"/>
                          <a:gd name="connsiteY1" fmla="*/ 0 h 11992"/>
                          <a:gd name="connsiteX2" fmla="*/ 1143 w 1143"/>
                          <a:gd name="connsiteY2" fmla="*/ 657 h 11992"/>
                          <a:gd name="connsiteX3" fmla="*/ 1143 w 1143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1" name="Freeform: Shape 8200">
                        <a:extLst>
                          <a:ext uri="{FF2B5EF4-FFF2-40B4-BE49-F238E27FC236}">
                            <a16:creationId xmlns:a16="http://schemas.microsoft.com/office/drawing/2014/main" id="{243F6BAC-CE4B-B599-DE06-2A5EF7BAA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0128" y="1962235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2" name="Freeform: Shape 8201">
                        <a:extLst>
                          <a:ext uri="{FF2B5EF4-FFF2-40B4-BE49-F238E27FC236}">
                            <a16:creationId xmlns:a16="http://schemas.microsoft.com/office/drawing/2014/main" id="{0FFFB627-1132-428D-BB25-1BFAFF441E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8870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3" name="Freeform: Shape 8202">
                        <a:extLst>
                          <a:ext uri="{FF2B5EF4-FFF2-40B4-BE49-F238E27FC236}">
                            <a16:creationId xmlns:a16="http://schemas.microsoft.com/office/drawing/2014/main" id="{48E42F10-9FAD-C397-5F82-CB78D1235D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5528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4" name="Freeform: Shape 8203">
                        <a:extLst>
                          <a:ext uri="{FF2B5EF4-FFF2-40B4-BE49-F238E27FC236}">
                            <a16:creationId xmlns:a16="http://schemas.microsoft.com/office/drawing/2014/main" id="{6C4ECF56-E48E-3C08-0251-D1CEE1EAB4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50252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5" name="Freeform: Shape 8204">
                        <a:extLst>
                          <a:ext uri="{FF2B5EF4-FFF2-40B4-BE49-F238E27FC236}">
                            <a16:creationId xmlns:a16="http://schemas.microsoft.com/office/drawing/2014/main" id="{708991BC-3299-480C-9F76-1FFA96180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62892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6" name="Freeform: Shape 8205">
                        <a:extLst>
                          <a:ext uri="{FF2B5EF4-FFF2-40B4-BE49-F238E27FC236}">
                            <a16:creationId xmlns:a16="http://schemas.microsoft.com/office/drawing/2014/main" id="{EBCC1F74-0917-831E-64E7-073A6D9766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8353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7" name="Freeform: Shape 8206">
                        <a:extLst>
                          <a:ext uri="{FF2B5EF4-FFF2-40B4-BE49-F238E27FC236}">
                            <a16:creationId xmlns:a16="http://schemas.microsoft.com/office/drawing/2014/main" id="{321B49CA-02DB-6A08-E2EC-E1F6B0647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96312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8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8" name="Freeform: Shape 8207">
                        <a:extLst>
                          <a:ext uri="{FF2B5EF4-FFF2-40B4-BE49-F238E27FC236}">
                            <a16:creationId xmlns:a16="http://schemas.microsoft.com/office/drawing/2014/main" id="{BD8EE820-5C02-9727-8693-D2DA409454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36060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09" name="Freeform: Shape 8208">
                        <a:extLst>
                          <a:ext uri="{FF2B5EF4-FFF2-40B4-BE49-F238E27FC236}">
                            <a16:creationId xmlns:a16="http://schemas.microsoft.com/office/drawing/2014/main" id="{34C1DEE1-0A8E-5688-EB97-D7B3289674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22773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0" name="Freeform: Shape 8209">
                        <a:extLst>
                          <a:ext uri="{FF2B5EF4-FFF2-40B4-BE49-F238E27FC236}">
                            <a16:creationId xmlns:a16="http://schemas.microsoft.com/office/drawing/2014/main" id="{935E6101-01AF-B7AD-75BF-D52F860167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08799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1" name="Freeform: Shape 8210">
                        <a:extLst>
                          <a:ext uri="{FF2B5EF4-FFF2-40B4-BE49-F238E27FC236}">
                            <a16:creationId xmlns:a16="http://schemas.microsoft.com/office/drawing/2014/main" id="{9434DF82-4EF8-F7D0-44FD-1C3F9E9BFF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43956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44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44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2" name="Freeform: Shape 8211">
                        <a:extLst>
                          <a:ext uri="{FF2B5EF4-FFF2-40B4-BE49-F238E27FC236}">
                            <a16:creationId xmlns:a16="http://schemas.microsoft.com/office/drawing/2014/main" id="{F309D0F9-F01B-A8D5-FC68-A95203D683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56596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3" name="Freeform: Shape 8212">
                        <a:extLst>
                          <a:ext uri="{FF2B5EF4-FFF2-40B4-BE49-F238E27FC236}">
                            <a16:creationId xmlns:a16="http://schemas.microsoft.com/office/drawing/2014/main" id="{51951C21-D30E-FDE6-D54C-4D6FBA2C97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77243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4" name="Freeform: Shape 8213">
                        <a:extLst>
                          <a:ext uri="{FF2B5EF4-FFF2-40B4-BE49-F238E27FC236}">
                            <a16:creationId xmlns:a16="http://schemas.microsoft.com/office/drawing/2014/main" id="{5E27CFC8-8CAC-7AC8-D5E7-FBB32AD66D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89001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5" name="Freeform: Shape 8214">
                        <a:extLst>
                          <a:ext uri="{FF2B5EF4-FFF2-40B4-BE49-F238E27FC236}">
                            <a16:creationId xmlns:a16="http://schemas.microsoft.com/office/drawing/2014/main" id="{4AAD8B21-CC0D-E3FB-1F63-D0FDC4854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2976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6" name="Freeform: Shape 8215">
                        <a:extLst>
                          <a:ext uri="{FF2B5EF4-FFF2-40B4-BE49-F238E27FC236}">
                            <a16:creationId xmlns:a16="http://schemas.microsoft.com/office/drawing/2014/main" id="{8BCF751F-E2FD-9D65-5CAA-50D0B225F3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16477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217" name="Freeform: Shape 8216">
                        <a:extLst>
                          <a:ext uri="{FF2B5EF4-FFF2-40B4-BE49-F238E27FC236}">
                            <a16:creationId xmlns:a16="http://schemas.microsoft.com/office/drawing/2014/main" id="{B6730955-C7CF-FAF0-02C0-F533EC9357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0365" y="190250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070" name="Graphic 7674">
                      <a:extLst>
                        <a:ext uri="{FF2B5EF4-FFF2-40B4-BE49-F238E27FC236}">
                          <a16:creationId xmlns:a16="http://schemas.microsoft.com/office/drawing/2014/main" id="{66932A74-14B5-3CE6-041D-B1EE8EA83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11271" y="1883539"/>
                      <a:ext cx="20678" cy="101888"/>
                      <a:chOff x="14211271" y="1883539"/>
                      <a:chExt cx="20678" cy="101888"/>
                    </a:xfrm>
                    <a:grpFill/>
                  </p:grpSpPr>
                  <p:sp>
                    <p:nvSpPr>
                      <p:cNvPr id="8146" name="Freeform: Shape 8145">
                        <a:extLst>
                          <a:ext uri="{FF2B5EF4-FFF2-40B4-BE49-F238E27FC236}">
                            <a16:creationId xmlns:a16="http://schemas.microsoft.com/office/drawing/2014/main" id="{CE420A32-62A3-647D-0C4F-E5C6F6649D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83539"/>
                        <a:ext cx="20678" cy="101888"/>
                      </a:xfrm>
                      <a:custGeom>
                        <a:avLst/>
                        <a:gdLst>
                          <a:gd name="connsiteX0" fmla="*/ 20679 w 20678"/>
                          <a:gd name="connsiteY0" fmla="*/ 101889 h 101888"/>
                          <a:gd name="connsiteX1" fmla="*/ 0 w 20678"/>
                          <a:gd name="connsiteY1" fmla="*/ 89954 h 101888"/>
                          <a:gd name="connsiteX2" fmla="*/ 0 w 20678"/>
                          <a:gd name="connsiteY2" fmla="*/ 0 h 101888"/>
                          <a:gd name="connsiteX3" fmla="*/ 20679 w 20678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01888">
                            <a:moveTo>
                              <a:pt x="2067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7" name="Freeform: Shape 8146">
                        <a:extLst>
                          <a:ext uri="{FF2B5EF4-FFF2-40B4-BE49-F238E27FC236}">
                            <a16:creationId xmlns:a16="http://schemas.microsoft.com/office/drawing/2014/main" id="{FDFBE6E5-D183-A636-9B8A-BE6502B950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60396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706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706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8" name="Freeform: Shape 8147">
                        <a:extLst>
                          <a:ext uri="{FF2B5EF4-FFF2-40B4-BE49-F238E27FC236}">
                            <a16:creationId xmlns:a16="http://schemas.microsoft.com/office/drawing/2014/main" id="{75546AC3-E20A-47AF-1874-2853336DD3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60396"/>
                        <a:ext cx="20678" cy="1312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25"/>
                          <a:gd name="connsiteX1" fmla="*/ 20679 w 20678"/>
                          <a:gd name="connsiteY1" fmla="*/ 13125 h 13125"/>
                          <a:gd name="connsiteX2" fmla="*/ 20679 w 20678"/>
                          <a:gd name="connsiteY2" fmla="*/ 10706 h 13125"/>
                          <a:gd name="connsiteX3" fmla="*/ 2172 w 20678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25">
                            <a:moveTo>
                              <a:pt x="0" y="1191"/>
                            </a:moveTo>
                            <a:lnTo>
                              <a:pt x="20679" y="13125"/>
                            </a:lnTo>
                            <a:lnTo>
                              <a:pt x="20679" y="10706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9" name="Freeform: Shape 8148">
                        <a:extLst>
                          <a:ext uri="{FF2B5EF4-FFF2-40B4-BE49-F238E27FC236}">
                            <a16:creationId xmlns:a16="http://schemas.microsoft.com/office/drawing/2014/main" id="{385A1D80-59CB-CEE4-16A5-4638AD4F4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7231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0" name="Freeform: Shape 8149">
                        <a:extLst>
                          <a:ext uri="{FF2B5EF4-FFF2-40B4-BE49-F238E27FC236}">
                            <a16:creationId xmlns:a16="http://schemas.microsoft.com/office/drawing/2014/main" id="{6E176B79-5733-FE50-7C41-9A036A7CB8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47052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1" name="Freeform: Shape 8150">
                        <a:extLst>
                          <a:ext uri="{FF2B5EF4-FFF2-40B4-BE49-F238E27FC236}">
                            <a16:creationId xmlns:a16="http://schemas.microsoft.com/office/drawing/2014/main" id="{93415F1E-8D1E-3CC7-DD41-692602A0B7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33564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2" name="Freeform: Shape 8151">
                        <a:extLst>
                          <a:ext uri="{FF2B5EF4-FFF2-40B4-BE49-F238E27FC236}">
                            <a16:creationId xmlns:a16="http://schemas.microsoft.com/office/drawing/2014/main" id="{E34280BC-CF19-2B79-FBEC-B3C3598E7B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2027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3" name="Freeform: Shape 8152">
                        <a:extLst>
                          <a:ext uri="{FF2B5EF4-FFF2-40B4-BE49-F238E27FC236}">
                            <a16:creationId xmlns:a16="http://schemas.microsoft.com/office/drawing/2014/main" id="{48D67511-52C6-4297-A585-75ED2B3BEF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05599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4" name="Freeform: Shape 8153">
                        <a:extLst>
                          <a:ext uri="{FF2B5EF4-FFF2-40B4-BE49-F238E27FC236}">
                            <a16:creationId xmlns:a16="http://schemas.microsoft.com/office/drawing/2014/main" id="{36201FC3-BB0E-9D64-DA70-2F93910894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93817"/>
                        <a:ext cx="20678" cy="13115"/>
                      </a:xfrm>
                      <a:custGeom>
                        <a:avLst/>
                        <a:gdLst>
                          <a:gd name="connsiteX0" fmla="*/ 0 w 20678"/>
                          <a:gd name="connsiteY0" fmla="*/ 1191 h 13115"/>
                          <a:gd name="connsiteX1" fmla="*/ 20679 w 20678"/>
                          <a:gd name="connsiteY1" fmla="*/ 13116 h 13115"/>
                          <a:gd name="connsiteX2" fmla="*/ 20679 w 20678"/>
                          <a:gd name="connsiteY2" fmla="*/ 10697 h 13115"/>
                          <a:gd name="connsiteX3" fmla="*/ 2172 w 20678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115">
                            <a:moveTo>
                              <a:pt x="0" y="1191"/>
                            </a:moveTo>
                            <a:lnTo>
                              <a:pt x="20679" y="13116"/>
                            </a:lnTo>
                            <a:lnTo>
                              <a:pt x="20679" y="10697"/>
                            </a:lnTo>
                            <a:lnTo>
                              <a:pt x="217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5" name="Freeform: Shape 8154">
                        <a:extLst>
                          <a:ext uri="{FF2B5EF4-FFF2-40B4-BE49-F238E27FC236}">
                            <a16:creationId xmlns:a16="http://schemas.microsoft.com/office/drawing/2014/main" id="{2D855D66-82C9-E86A-5984-341BAC754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06780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6" name="Freeform: Shape 8155">
                        <a:extLst>
                          <a:ext uri="{FF2B5EF4-FFF2-40B4-BE49-F238E27FC236}">
                            <a16:creationId xmlns:a16="http://schemas.microsoft.com/office/drawing/2014/main" id="{A9AB3F7C-3A78-E7A2-BFC9-B105EF0377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48233"/>
                        <a:ext cx="20678" cy="13954"/>
                      </a:xfrm>
                      <a:custGeom>
                        <a:avLst/>
                        <a:gdLst>
                          <a:gd name="connsiteX0" fmla="*/ 20679 w 20678"/>
                          <a:gd name="connsiteY0" fmla="*/ 13954 h 13954"/>
                          <a:gd name="connsiteX1" fmla="*/ 0 w 20678"/>
                          <a:gd name="connsiteY1" fmla="*/ 2019 h 13954"/>
                          <a:gd name="connsiteX2" fmla="*/ 0 w 20678"/>
                          <a:gd name="connsiteY2" fmla="*/ 0 h 13954"/>
                          <a:gd name="connsiteX3" fmla="*/ 20679 w 20678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954">
                            <a:moveTo>
                              <a:pt x="2067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7" name="Freeform: Shape 8156">
                        <a:extLst>
                          <a:ext uri="{FF2B5EF4-FFF2-40B4-BE49-F238E27FC236}">
                            <a16:creationId xmlns:a16="http://schemas.microsoft.com/office/drawing/2014/main" id="{7B0F0BCC-9E70-68F4-7611-08178ACFB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34746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8" name="Freeform: Shape 8157">
                        <a:extLst>
                          <a:ext uri="{FF2B5EF4-FFF2-40B4-BE49-F238E27FC236}">
                            <a16:creationId xmlns:a16="http://schemas.microsoft.com/office/drawing/2014/main" id="{3AFD87F4-03D9-C3B4-7A19-E636D51EA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2145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59" name="Freeform: Shape 8158">
                        <a:extLst>
                          <a:ext uri="{FF2B5EF4-FFF2-40B4-BE49-F238E27FC236}">
                            <a16:creationId xmlns:a16="http://schemas.microsoft.com/office/drawing/2014/main" id="{5E81A86D-56DF-B676-F3B7-1A96AD331E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14438"/>
                        <a:ext cx="1142" cy="1332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25"/>
                          <a:gd name="connsiteX1" fmla="*/ 0 w 1142"/>
                          <a:gd name="connsiteY1" fmla="*/ 0 h 13325"/>
                          <a:gd name="connsiteX2" fmla="*/ 1143 w 1142"/>
                          <a:gd name="connsiteY2" fmla="*/ 657 h 13325"/>
                          <a:gd name="connsiteX3" fmla="*/ 1143 w 1142"/>
                          <a:gd name="connsiteY3" fmla="*/ 13325 h 13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2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0" name="Freeform: Shape 8159">
                        <a:extLst>
                          <a:ext uri="{FF2B5EF4-FFF2-40B4-BE49-F238E27FC236}">
                            <a16:creationId xmlns:a16="http://schemas.microsoft.com/office/drawing/2014/main" id="{CC279275-653B-9AC8-C0CF-5A2D469B7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01951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6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6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1" name="Freeform: Shape 8160">
                        <a:extLst>
                          <a:ext uri="{FF2B5EF4-FFF2-40B4-BE49-F238E27FC236}">
                            <a16:creationId xmlns:a16="http://schemas.microsoft.com/office/drawing/2014/main" id="{69D4D245-4DB7-AC96-55D3-90EB5395A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889178"/>
                        <a:ext cx="1142" cy="1211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15"/>
                          <a:gd name="connsiteX1" fmla="*/ 0 w 1142"/>
                          <a:gd name="connsiteY1" fmla="*/ 0 h 12115"/>
                          <a:gd name="connsiteX2" fmla="*/ 1143 w 1142"/>
                          <a:gd name="connsiteY2" fmla="*/ 657 h 12115"/>
                          <a:gd name="connsiteX3" fmla="*/ 1143 w 1142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2" name="Freeform: Shape 8161">
                        <a:extLst>
                          <a:ext uri="{FF2B5EF4-FFF2-40B4-BE49-F238E27FC236}">
                            <a16:creationId xmlns:a16="http://schemas.microsoft.com/office/drawing/2014/main" id="{D12D6165-435F-A03C-A630-3B8FB5EA35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28411"/>
                        <a:ext cx="1142" cy="12630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0"/>
                          <a:gd name="connsiteX1" fmla="*/ 0 w 1142"/>
                          <a:gd name="connsiteY1" fmla="*/ 0 h 12630"/>
                          <a:gd name="connsiteX2" fmla="*/ 1143 w 1142"/>
                          <a:gd name="connsiteY2" fmla="*/ 657 h 12630"/>
                          <a:gd name="connsiteX3" fmla="*/ 1143 w 1142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3" name="Freeform: Shape 8162">
                        <a:extLst>
                          <a:ext uri="{FF2B5EF4-FFF2-40B4-BE49-F238E27FC236}">
                            <a16:creationId xmlns:a16="http://schemas.microsoft.com/office/drawing/2014/main" id="{21F70F34-B149-542C-210A-BF7CAFE073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41699"/>
                        <a:ext cx="1142" cy="12830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0"/>
                          <a:gd name="connsiteX1" fmla="*/ 0 w 1142"/>
                          <a:gd name="connsiteY1" fmla="*/ 0 h 12830"/>
                          <a:gd name="connsiteX2" fmla="*/ 1143 w 1142"/>
                          <a:gd name="connsiteY2" fmla="*/ 657 h 12830"/>
                          <a:gd name="connsiteX3" fmla="*/ 1143 w 1142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4" name="Freeform: Shape 8163">
                        <a:extLst>
                          <a:ext uri="{FF2B5EF4-FFF2-40B4-BE49-F238E27FC236}">
                            <a16:creationId xmlns:a16="http://schemas.microsoft.com/office/drawing/2014/main" id="{19BD1E93-D30D-81FB-B88B-CE8B46782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55891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2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5" name="Freeform: Shape 8164">
                        <a:extLst>
                          <a:ext uri="{FF2B5EF4-FFF2-40B4-BE49-F238E27FC236}">
                            <a16:creationId xmlns:a16="http://schemas.microsoft.com/office/drawing/2014/main" id="{246821B7-1C0D-36D5-361C-820B5449A2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1034" y="1968531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601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6" name="Freeform: Shape 8165">
                        <a:extLst>
                          <a:ext uri="{FF2B5EF4-FFF2-40B4-BE49-F238E27FC236}">
                            <a16:creationId xmlns:a16="http://schemas.microsoft.com/office/drawing/2014/main" id="{2F92371F-C6C3-9BE0-0C0D-DDAD9AC1BB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94998"/>
                        <a:ext cx="20678" cy="1324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9 h 13249"/>
                          <a:gd name="connsiteX1" fmla="*/ 0 w 20678"/>
                          <a:gd name="connsiteY1" fmla="*/ 1314 h 13249"/>
                          <a:gd name="connsiteX2" fmla="*/ 0 w 20678"/>
                          <a:gd name="connsiteY2" fmla="*/ 0 h 13249"/>
                          <a:gd name="connsiteX3" fmla="*/ 20679 w 20678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49">
                            <a:moveTo>
                              <a:pt x="2067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7" name="Freeform: Shape 8166">
                        <a:extLst>
                          <a:ext uri="{FF2B5EF4-FFF2-40B4-BE49-F238E27FC236}">
                            <a16:creationId xmlns:a16="http://schemas.microsoft.com/office/drawing/2014/main" id="{ABD46218-EAD7-FECF-1D2C-892C430B99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61587"/>
                        <a:ext cx="20678" cy="13239"/>
                      </a:xfrm>
                      <a:custGeom>
                        <a:avLst/>
                        <a:gdLst>
                          <a:gd name="connsiteX0" fmla="*/ 20679 w 20678"/>
                          <a:gd name="connsiteY0" fmla="*/ 13240 h 13239"/>
                          <a:gd name="connsiteX1" fmla="*/ 0 w 20678"/>
                          <a:gd name="connsiteY1" fmla="*/ 1305 h 13239"/>
                          <a:gd name="connsiteX2" fmla="*/ 0 w 20678"/>
                          <a:gd name="connsiteY2" fmla="*/ 0 h 13239"/>
                          <a:gd name="connsiteX3" fmla="*/ 20679 w 20678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78" h="13239">
                            <a:moveTo>
                              <a:pt x="2067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7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8" name="Freeform: Shape 8167">
                        <a:extLst>
                          <a:ext uri="{FF2B5EF4-FFF2-40B4-BE49-F238E27FC236}">
                            <a16:creationId xmlns:a16="http://schemas.microsoft.com/office/drawing/2014/main" id="{4F86D5A7-6123-93BD-BBA7-3716B228D7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56548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69" name="Freeform: Shape 8168">
                        <a:extLst>
                          <a:ext uri="{FF2B5EF4-FFF2-40B4-BE49-F238E27FC236}">
                            <a16:creationId xmlns:a16="http://schemas.microsoft.com/office/drawing/2014/main" id="{F650CAB7-1758-D811-3DF8-C9F6A3266D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69188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0" name="Freeform: Shape 8169">
                        <a:extLst>
                          <a:ext uri="{FF2B5EF4-FFF2-40B4-BE49-F238E27FC236}">
                            <a16:creationId xmlns:a16="http://schemas.microsoft.com/office/drawing/2014/main" id="{0DB8C460-B2DD-1A80-2EC6-154EA1A6EF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889835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38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1" name="Freeform: Shape 8170">
                        <a:extLst>
                          <a:ext uri="{FF2B5EF4-FFF2-40B4-BE49-F238E27FC236}">
                            <a16:creationId xmlns:a16="http://schemas.microsoft.com/office/drawing/2014/main" id="{AF911E22-0D45-85E8-22B6-6C22B41576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02608"/>
                        <a:ext cx="2171" cy="10477"/>
                      </a:xfrm>
                      <a:custGeom>
                        <a:avLst/>
                        <a:gdLst>
                          <a:gd name="connsiteX0" fmla="*/ 0 w 2171"/>
                          <a:gd name="connsiteY0" fmla="*/ 0 h 10477"/>
                          <a:gd name="connsiteX1" fmla="*/ 0 w 2171"/>
                          <a:gd name="connsiteY1" fmla="*/ 10477 h 10477"/>
                          <a:gd name="connsiteX2" fmla="*/ 2172 w 2171"/>
                          <a:gd name="connsiteY2" fmla="*/ 9287 h 10477"/>
                          <a:gd name="connsiteX3" fmla="*/ 2172 w 2171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2" name="Freeform: Shape 8171">
                        <a:extLst>
                          <a:ext uri="{FF2B5EF4-FFF2-40B4-BE49-F238E27FC236}">
                            <a16:creationId xmlns:a16="http://schemas.microsoft.com/office/drawing/2014/main" id="{0130AAC3-61BC-2300-E5C7-77330CB7C7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42356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3" name="Freeform: Shape 8172">
                        <a:extLst>
                          <a:ext uri="{FF2B5EF4-FFF2-40B4-BE49-F238E27FC236}">
                            <a16:creationId xmlns:a16="http://schemas.microsoft.com/office/drawing/2014/main" id="{AB637154-3422-B345-BB3B-80298FDD45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29069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92 h 11972"/>
                          <a:gd name="connsiteX3" fmla="*/ 2172 w 2171"/>
                          <a:gd name="connsiteY3" fmla="*/ 1238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92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4" name="Freeform: Shape 8173">
                        <a:extLst>
                          <a:ext uri="{FF2B5EF4-FFF2-40B4-BE49-F238E27FC236}">
                            <a16:creationId xmlns:a16="http://schemas.microsoft.com/office/drawing/2014/main" id="{B4DD4F28-66FE-4926-2B74-6C75E96E2C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2177" y="1915096"/>
                        <a:ext cx="2171" cy="12668"/>
                      </a:xfrm>
                      <a:custGeom>
                        <a:avLst/>
                        <a:gdLst>
                          <a:gd name="connsiteX0" fmla="*/ 0 w 2171"/>
                          <a:gd name="connsiteY0" fmla="*/ 0 h 12668"/>
                          <a:gd name="connsiteX1" fmla="*/ 0 w 2171"/>
                          <a:gd name="connsiteY1" fmla="*/ 12668 h 12668"/>
                          <a:gd name="connsiteX2" fmla="*/ 2172 w 2171"/>
                          <a:gd name="connsiteY2" fmla="*/ 11478 h 12668"/>
                          <a:gd name="connsiteX3" fmla="*/ 2172 w 2171"/>
                          <a:gd name="connsiteY3" fmla="*/ 1238 h 12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68">
                            <a:moveTo>
                              <a:pt x="0" y="0"/>
                            </a:moveTo>
                            <a:lnTo>
                              <a:pt x="0" y="12668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5" name="Freeform: Shape 8174">
                        <a:extLst>
                          <a:ext uri="{FF2B5EF4-FFF2-40B4-BE49-F238E27FC236}">
                            <a16:creationId xmlns:a16="http://schemas.microsoft.com/office/drawing/2014/main" id="{06B3350B-4B8F-4A99-C96E-BFFD951B50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50252"/>
                        <a:ext cx="2171" cy="11334"/>
                      </a:xfrm>
                      <a:custGeom>
                        <a:avLst/>
                        <a:gdLst>
                          <a:gd name="connsiteX0" fmla="*/ 0 w 2171"/>
                          <a:gd name="connsiteY0" fmla="*/ 0 h 11334"/>
                          <a:gd name="connsiteX1" fmla="*/ 0 w 2171"/>
                          <a:gd name="connsiteY1" fmla="*/ 11335 h 11334"/>
                          <a:gd name="connsiteX2" fmla="*/ 2172 w 2171"/>
                          <a:gd name="connsiteY2" fmla="*/ 10144 h 11334"/>
                          <a:gd name="connsiteX3" fmla="*/ 2172 w 2171"/>
                          <a:gd name="connsiteY3" fmla="*/ 1229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6" name="Freeform: Shape 8175">
                        <a:extLst>
                          <a:ext uri="{FF2B5EF4-FFF2-40B4-BE49-F238E27FC236}">
                            <a16:creationId xmlns:a16="http://schemas.microsoft.com/office/drawing/2014/main" id="{F5F80049-2D6B-97ED-8E8D-FD7E9115B6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62892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38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7" name="Freeform: Shape 8176">
                        <a:extLst>
                          <a:ext uri="{FF2B5EF4-FFF2-40B4-BE49-F238E27FC236}">
                            <a16:creationId xmlns:a16="http://schemas.microsoft.com/office/drawing/2014/main" id="{D4685D6D-CD91-F829-344E-A9A007E633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8353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8" name="Freeform: Shape 8177">
                        <a:extLst>
                          <a:ext uri="{FF2B5EF4-FFF2-40B4-BE49-F238E27FC236}">
                            <a16:creationId xmlns:a16="http://schemas.microsoft.com/office/drawing/2014/main" id="{443D9A54-41B8-BE19-7BC9-E80B39752C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896312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8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8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79" name="Freeform: Shape 8178">
                        <a:extLst>
                          <a:ext uri="{FF2B5EF4-FFF2-40B4-BE49-F238E27FC236}">
                            <a16:creationId xmlns:a16="http://schemas.microsoft.com/office/drawing/2014/main" id="{C93F813E-CE66-A8B4-B822-ABDB6AB33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36060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0" name="Freeform: Shape 8179">
                        <a:extLst>
                          <a:ext uri="{FF2B5EF4-FFF2-40B4-BE49-F238E27FC236}">
                            <a16:creationId xmlns:a16="http://schemas.microsoft.com/office/drawing/2014/main" id="{0E5447D2-A0E4-0E26-B5CA-37A5B16A5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22773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81" name="Freeform: Shape 8180">
                        <a:extLst>
                          <a:ext uri="{FF2B5EF4-FFF2-40B4-BE49-F238E27FC236}">
                            <a16:creationId xmlns:a16="http://schemas.microsoft.com/office/drawing/2014/main" id="{AC679D60-E8BF-3436-E8C3-DF4D2270B5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11271" y="1908799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38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071" name="Graphic 7674">
                      <a:extLst>
                        <a:ext uri="{FF2B5EF4-FFF2-40B4-BE49-F238E27FC236}">
                          <a16:creationId xmlns:a16="http://schemas.microsoft.com/office/drawing/2014/main" id="{5DF3D42B-4C8C-34B3-D585-7BC76412ED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33093" y="1896141"/>
                      <a:ext cx="20669" cy="101888"/>
                      <a:chOff x="14233093" y="1896141"/>
                      <a:chExt cx="20669" cy="101888"/>
                    </a:xfrm>
                    <a:grpFill/>
                  </p:grpSpPr>
                  <p:sp>
                    <p:nvSpPr>
                      <p:cNvPr id="8110" name="Freeform: Shape 8109">
                        <a:extLst>
                          <a:ext uri="{FF2B5EF4-FFF2-40B4-BE49-F238E27FC236}">
                            <a16:creationId xmlns:a16="http://schemas.microsoft.com/office/drawing/2014/main" id="{DFF8BC5F-E92D-3CF3-7301-648148DC4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896141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45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4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1" name="Freeform: Shape 8110">
                        <a:extLst>
                          <a:ext uri="{FF2B5EF4-FFF2-40B4-BE49-F238E27FC236}">
                            <a16:creationId xmlns:a16="http://schemas.microsoft.com/office/drawing/2014/main" id="{A04C2BF7-C156-3861-514B-BF5E4EB812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7299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2" name="Freeform: Shape 8111">
                        <a:extLst>
                          <a:ext uri="{FF2B5EF4-FFF2-40B4-BE49-F238E27FC236}">
                            <a16:creationId xmlns:a16="http://schemas.microsoft.com/office/drawing/2014/main" id="{5EBB9EA6-B0E0-EE4B-2E90-4B3F2293FB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7299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3" name="Freeform: Shape 8112">
                        <a:extLst>
                          <a:ext uri="{FF2B5EF4-FFF2-40B4-BE49-F238E27FC236}">
                            <a16:creationId xmlns:a16="http://schemas.microsoft.com/office/drawing/2014/main" id="{24DBC177-247A-2281-5DEA-FFAECB011D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84904"/>
                        <a:ext cx="20669" cy="1312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25"/>
                          <a:gd name="connsiteX1" fmla="*/ 20669 w 20669"/>
                          <a:gd name="connsiteY1" fmla="*/ 13125 h 13125"/>
                          <a:gd name="connsiteX2" fmla="*/ 20669 w 20669"/>
                          <a:gd name="connsiteY2" fmla="*/ 10697 h 13125"/>
                          <a:gd name="connsiteX3" fmla="*/ 2162 w 20669"/>
                          <a:gd name="connsiteY3" fmla="*/ 0 h 13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25">
                            <a:moveTo>
                              <a:pt x="0" y="1191"/>
                            </a:moveTo>
                            <a:lnTo>
                              <a:pt x="20669" y="13125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4" name="Freeform: Shape 8113">
                        <a:extLst>
                          <a:ext uri="{FF2B5EF4-FFF2-40B4-BE49-F238E27FC236}">
                            <a16:creationId xmlns:a16="http://schemas.microsoft.com/office/drawing/2014/main" id="{0D821622-D119-6191-BA74-71BEB49C21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59644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5" name="Freeform: Shape 8114">
                        <a:extLst>
                          <a:ext uri="{FF2B5EF4-FFF2-40B4-BE49-F238E27FC236}">
                            <a16:creationId xmlns:a16="http://schemas.microsoft.com/office/drawing/2014/main" id="{D2878BF2-DD0B-4D3B-FA78-82140CCB16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4616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6" name="Freeform: Shape 8115">
                        <a:extLst>
                          <a:ext uri="{FF2B5EF4-FFF2-40B4-BE49-F238E27FC236}">
                            <a16:creationId xmlns:a16="http://schemas.microsoft.com/office/drawing/2014/main" id="{B919C2C2-5EFF-6B03-E7F8-801259D0A2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3287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7" name="Freeform: Shape 8116">
                        <a:extLst>
                          <a:ext uri="{FF2B5EF4-FFF2-40B4-BE49-F238E27FC236}">
                            <a16:creationId xmlns:a16="http://schemas.microsoft.com/office/drawing/2014/main" id="{1D4585DC-CDAC-8955-0636-08D5A54A4D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1820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8" name="Freeform: Shape 8117">
                        <a:extLst>
                          <a:ext uri="{FF2B5EF4-FFF2-40B4-BE49-F238E27FC236}">
                            <a16:creationId xmlns:a16="http://schemas.microsoft.com/office/drawing/2014/main" id="{A03454EF-2BE5-2FDD-C7E7-8E308148D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06409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19" name="Freeform: Shape 8118">
                        <a:extLst>
                          <a:ext uri="{FF2B5EF4-FFF2-40B4-BE49-F238E27FC236}">
                            <a16:creationId xmlns:a16="http://schemas.microsoft.com/office/drawing/2014/main" id="{34D16B44-D97F-81C2-6AE5-AED2A39200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19382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0" name="Freeform: Shape 8119">
                        <a:extLst>
                          <a:ext uri="{FF2B5EF4-FFF2-40B4-BE49-F238E27FC236}">
                            <a16:creationId xmlns:a16="http://schemas.microsoft.com/office/drawing/2014/main" id="{DD36BB11-0F53-2C90-8FC9-1E6DA3568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60825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1" name="Freeform: Shape 8120">
                        <a:extLst>
                          <a:ext uri="{FF2B5EF4-FFF2-40B4-BE49-F238E27FC236}">
                            <a16:creationId xmlns:a16="http://schemas.microsoft.com/office/drawing/2014/main" id="{8DFF96A2-FB29-5006-A937-668DDAE3C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47347"/>
                        <a:ext cx="20669" cy="1323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0 h 13239"/>
                          <a:gd name="connsiteX1" fmla="*/ 0 w 20669"/>
                          <a:gd name="connsiteY1" fmla="*/ 1305 h 13239"/>
                          <a:gd name="connsiteX2" fmla="*/ 0 w 20669"/>
                          <a:gd name="connsiteY2" fmla="*/ 0 h 13239"/>
                          <a:gd name="connsiteX3" fmla="*/ 20669 w 20669"/>
                          <a:gd name="connsiteY3" fmla="*/ 11935 h 13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39">
                            <a:moveTo>
                              <a:pt x="20669" y="13240"/>
                            </a:moveTo>
                            <a:lnTo>
                              <a:pt x="0" y="1305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2" name="Freeform: Shape 8121">
                        <a:extLst>
                          <a:ext uri="{FF2B5EF4-FFF2-40B4-BE49-F238E27FC236}">
                            <a16:creationId xmlns:a16="http://schemas.microsoft.com/office/drawing/2014/main" id="{A2D1C609-1898-535C-B9BF-37703A0DD1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3406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3" name="Freeform: Shape 8122">
                        <a:extLst>
                          <a:ext uri="{FF2B5EF4-FFF2-40B4-BE49-F238E27FC236}">
                            <a16:creationId xmlns:a16="http://schemas.microsoft.com/office/drawing/2014/main" id="{689631EF-F985-A20A-D345-C20C5405B0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27040"/>
                        <a:ext cx="1142" cy="13315"/>
                      </a:xfrm>
                      <a:custGeom>
                        <a:avLst/>
                        <a:gdLst>
                          <a:gd name="connsiteX0" fmla="*/ 0 w 1142"/>
                          <a:gd name="connsiteY0" fmla="*/ 12659 h 13315"/>
                          <a:gd name="connsiteX1" fmla="*/ 0 w 1142"/>
                          <a:gd name="connsiteY1" fmla="*/ 0 h 13315"/>
                          <a:gd name="connsiteX2" fmla="*/ 1143 w 1142"/>
                          <a:gd name="connsiteY2" fmla="*/ 657 h 13315"/>
                          <a:gd name="connsiteX3" fmla="*/ 1143 w 1142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4" name="Freeform: Shape 8123">
                        <a:extLst>
                          <a:ext uri="{FF2B5EF4-FFF2-40B4-BE49-F238E27FC236}">
                            <a16:creationId xmlns:a16="http://schemas.microsoft.com/office/drawing/2014/main" id="{4E560BC4-AD2A-E5BE-8AE8-87192ECECC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14543"/>
                        <a:ext cx="1142" cy="11134"/>
                      </a:xfrm>
                      <a:custGeom>
                        <a:avLst/>
                        <a:gdLst>
                          <a:gd name="connsiteX0" fmla="*/ 0 w 1142"/>
                          <a:gd name="connsiteY0" fmla="*/ 10478 h 11134"/>
                          <a:gd name="connsiteX1" fmla="*/ 0 w 1142"/>
                          <a:gd name="connsiteY1" fmla="*/ 0 h 11134"/>
                          <a:gd name="connsiteX2" fmla="*/ 1143 w 1142"/>
                          <a:gd name="connsiteY2" fmla="*/ 657 h 11134"/>
                          <a:gd name="connsiteX3" fmla="*/ 1143 w 1142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134">
                            <a:moveTo>
                              <a:pt x="0" y="10478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5" name="Freeform: Shape 8124">
                        <a:extLst>
                          <a:ext uri="{FF2B5EF4-FFF2-40B4-BE49-F238E27FC236}">
                            <a16:creationId xmlns:a16="http://schemas.microsoft.com/office/drawing/2014/main" id="{0B5786AE-0981-61AC-8055-1B81A634C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01770"/>
                        <a:ext cx="1142" cy="12125"/>
                      </a:xfrm>
                      <a:custGeom>
                        <a:avLst/>
                        <a:gdLst>
                          <a:gd name="connsiteX0" fmla="*/ 0 w 1142"/>
                          <a:gd name="connsiteY0" fmla="*/ 11459 h 12125"/>
                          <a:gd name="connsiteX1" fmla="*/ 0 w 1142"/>
                          <a:gd name="connsiteY1" fmla="*/ 0 h 12125"/>
                          <a:gd name="connsiteX2" fmla="*/ 1143 w 1142"/>
                          <a:gd name="connsiteY2" fmla="*/ 667 h 12125"/>
                          <a:gd name="connsiteX3" fmla="*/ 1143 w 1142"/>
                          <a:gd name="connsiteY3" fmla="*/ 12125 h 121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12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12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6" name="Freeform: Shape 8125">
                        <a:extLst>
                          <a:ext uri="{FF2B5EF4-FFF2-40B4-BE49-F238E27FC236}">
                            <a16:creationId xmlns:a16="http://schemas.microsoft.com/office/drawing/2014/main" id="{4E04EE1F-F58C-DE92-1FDE-4F6E08206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41003"/>
                        <a:ext cx="1142" cy="12639"/>
                      </a:xfrm>
                      <a:custGeom>
                        <a:avLst/>
                        <a:gdLst>
                          <a:gd name="connsiteX0" fmla="*/ 0 w 1142"/>
                          <a:gd name="connsiteY0" fmla="*/ 11973 h 12639"/>
                          <a:gd name="connsiteX1" fmla="*/ 0 w 1142"/>
                          <a:gd name="connsiteY1" fmla="*/ 0 h 12639"/>
                          <a:gd name="connsiteX2" fmla="*/ 1143 w 1142"/>
                          <a:gd name="connsiteY2" fmla="*/ 667 h 12639"/>
                          <a:gd name="connsiteX3" fmla="*/ 1143 w 1142"/>
                          <a:gd name="connsiteY3" fmla="*/ 12640 h 12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639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6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7" name="Freeform: Shape 8126">
                        <a:extLst>
                          <a:ext uri="{FF2B5EF4-FFF2-40B4-BE49-F238E27FC236}">
                            <a16:creationId xmlns:a16="http://schemas.microsoft.com/office/drawing/2014/main" id="{4018B48D-0DFB-7C28-C30D-AC40DD347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54291"/>
                        <a:ext cx="1142" cy="12839"/>
                      </a:xfrm>
                      <a:custGeom>
                        <a:avLst/>
                        <a:gdLst>
                          <a:gd name="connsiteX0" fmla="*/ 0 w 1142"/>
                          <a:gd name="connsiteY0" fmla="*/ 12173 h 12839"/>
                          <a:gd name="connsiteX1" fmla="*/ 0 w 1142"/>
                          <a:gd name="connsiteY1" fmla="*/ 0 h 12839"/>
                          <a:gd name="connsiteX2" fmla="*/ 1143 w 1142"/>
                          <a:gd name="connsiteY2" fmla="*/ 667 h 12839"/>
                          <a:gd name="connsiteX3" fmla="*/ 1143 w 1142"/>
                          <a:gd name="connsiteY3" fmla="*/ 12840 h 128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2839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284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8" name="Freeform: Shape 8127">
                        <a:extLst>
                          <a:ext uri="{FF2B5EF4-FFF2-40B4-BE49-F238E27FC236}">
                            <a16:creationId xmlns:a16="http://schemas.microsoft.com/office/drawing/2014/main" id="{B29C7237-B524-095D-0E43-6A78C2156A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68483"/>
                        <a:ext cx="1142" cy="11992"/>
                      </a:xfrm>
                      <a:custGeom>
                        <a:avLst/>
                        <a:gdLst>
                          <a:gd name="connsiteX0" fmla="*/ 0 w 1142"/>
                          <a:gd name="connsiteY0" fmla="*/ 11335 h 11992"/>
                          <a:gd name="connsiteX1" fmla="*/ 0 w 1142"/>
                          <a:gd name="connsiteY1" fmla="*/ 0 h 11992"/>
                          <a:gd name="connsiteX2" fmla="*/ 1143 w 1142"/>
                          <a:gd name="connsiteY2" fmla="*/ 657 h 11992"/>
                          <a:gd name="connsiteX3" fmla="*/ 1143 w 1142"/>
                          <a:gd name="connsiteY3" fmla="*/ 11992 h 11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992">
                            <a:moveTo>
                              <a:pt x="0" y="1133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9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29" name="Freeform: Shape 8128">
                        <a:extLst>
                          <a:ext uri="{FF2B5EF4-FFF2-40B4-BE49-F238E27FC236}">
                            <a16:creationId xmlns:a16="http://schemas.microsoft.com/office/drawing/2014/main" id="{49441FE3-8662-87FE-13F9-C5444261C5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2856" y="1981132"/>
                        <a:ext cx="1142" cy="11258"/>
                      </a:xfrm>
                      <a:custGeom>
                        <a:avLst/>
                        <a:gdLst>
                          <a:gd name="connsiteX0" fmla="*/ 0 w 1142"/>
                          <a:gd name="connsiteY0" fmla="*/ 10592 h 11258"/>
                          <a:gd name="connsiteX1" fmla="*/ 0 w 1142"/>
                          <a:gd name="connsiteY1" fmla="*/ 0 h 11258"/>
                          <a:gd name="connsiteX2" fmla="*/ 1143 w 1142"/>
                          <a:gd name="connsiteY2" fmla="*/ 657 h 11258"/>
                          <a:gd name="connsiteX3" fmla="*/ 1143 w 1142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2" h="11258">
                            <a:moveTo>
                              <a:pt x="0" y="10592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0" name="Freeform: Shape 8129">
                        <a:extLst>
                          <a:ext uri="{FF2B5EF4-FFF2-40B4-BE49-F238E27FC236}">
                            <a16:creationId xmlns:a16="http://schemas.microsoft.com/office/drawing/2014/main" id="{8D9DEA99-3D76-BA84-6FA2-F67055EDB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07590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1" name="Freeform: Shape 8130">
                        <a:extLst>
                          <a:ext uri="{FF2B5EF4-FFF2-40B4-BE49-F238E27FC236}">
                            <a16:creationId xmlns:a16="http://schemas.microsoft.com/office/drawing/2014/main" id="{633F6A6F-1A10-62C1-EE7A-701831ECC8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7417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2" name="Freeform: Shape 8131">
                        <a:extLst>
                          <a:ext uri="{FF2B5EF4-FFF2-40B4-BE49-F238E27FC236}">
                            <a16:creationId xmlns:a16="http://schemas.microsoft.com/office/drawing/2014/main" id="{94378B1C-1E45-3D9C-E9E9-35BBF7D9A8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69140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3" name="Freeform: Shape 8132">
                        <a:extLst>
                          <a:ext uri="{FF2B5EF4-FFF2-40B4-BE49-F238E27FC236}">
                            <a16:creationId xmlns:a16="http://schemas.microsoft.com/office/drawing/2014/main" id="{BDFAFF89-5572-B712-547D-CC3BE641CE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81790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4" name="Freeform: Shape 8133">
                        <a:extLst>
                          <a:ext uri="{FF2B5EF4-FFF2-40B4-BE49-F238E27FC236}">
                            <a16:creationId xmlns:a16="http://schemas.microsoft.com/office/drawing/2014/main" id="{E30C25FF-89BA-755E-07CE-B5A0C85432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02437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5" name="Freeform: Shape 8134">
                        <a:extLst>
                          <a:ext uri="{FF2B5EF4-FFF2-40B4-BE49-F238E27FC236}">
                            <a16:creationId xmlns:a16="http://schemas.microsoft.com/office/drawing/2014/main" id="{116EA7DC-08DB-59E8-1C0C-7BE731B832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15200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8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38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8"/>
                            </a:lnTo>
                            <a:lnTo>
                              <a:pt x="2162" y="9287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6" name="Freeform: Shape 8135">
                        <a:extLst>
                          <a:ext uri="{FF2B5EF4-FFF2-40B4-BE49-F238E27FC236}">
                            <a16:creationId xmlns:a16="http://schemas.microsoft.com/office/drawing/2014/main" id="{E1BC409C-EA49-8E90-2590-A8AB7BBB2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54958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7" name="Freeform: Shape 8136">
                        <a:extLst>
                          <a:ext uri="{FF2B5EF4-FFF2-40B4-BE49-F238E27FC236}">
                            <a16:creationId xmlns:a16="http://schemas.microsoft.com/office/drawing/2014/main" id="{5E2C59E2-713C-FDBD-5821-A3A5A18B2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41670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8" name="Freeform: Shape 8137">
                        <a:extLst>
                          <a:ext uri="{FF2B5EF4-FFF2-40B4-BE49-F238E27FC236}">
                            <a16:creationId xmlns:a16="http://schemas.microsoft.com/office/drawing/2014/main" id="{C07237C7-52FF-D1B1-5C8F-E74C755072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3999" y="1927697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39" name="Freeform: Shape 8138">
                        <a:extLst>
                          <a:ext uri="{FF2B5EF4-FFF2-40B4-BE49-F238E27FC236}">
                            <a16:creationId xmlns:a16="http://schemas.microsoft.com/office/drawing/2014/main" id="{9B918635-8BF6-E735-130E-64F8852E3E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62844"/>
                        <a:ext cx="2162" cy="11334"/>
                      </a:xfrm>
                      <a:custGeom>
                        <a:avLst/>
                        <a:gdLst>
                          <a:gd name="connsiteX0" fmla="*/ 0 w 2162"/>
                          <a:gd name="connsiteY0" fmla="*/ 0 h 11334"/>
                          <a:gd name="connsiteX1" fmla="*/ 0 w 2162"/>
                          <a:gd name="connsiteY1" fmla="*/ 11335 h 11334"/>
                          <a:gd name="connsiteX2" fmla="*/ 2162 w 2162"/>
                          <a:gd name="connsiteY2" fmla="*/ 10144 h 11334"/>
                          <a:gd name="connsiteX3" fmla="*/ 2162 w 2162"/>
                          <a:gd name="connsiteY3" fmla="*/ 1238 h 11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34">
                            <a:moveTo>
                              <a:pt x="0" y="0"/>
                            </a:moveTo>
                            <a:lnTo>
                              <a:pt x="0" y="11335"/>
                            </a:lnTo>
                            <a:lnTo>
                              <a:pt x="2162" y="10144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0" name="Freeform: Shape 8139">
                        <a:extLst>
                          <a:ext uri="{FF2B5EF4-FFF2-40B4-BE49-F238E27FC236}">
                            <a16:creationId xmlns:a16="http://schemas.microsoft.com/office/drawing/2014/main" id="{22838EB9-4331-9352-C027-F24E463C15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75493"/>
                        <a:ext cx="2162" cy="10591"/>
                      </a:xfrm>
                      <a:custGeom>
                        <a:avLst/>
                        <a:gdLst>
                          <a:gd name="connsiteX0" fmla="*/ 0 w 2162"/>
                          <a:gd name="connsiteY0" fmla="*/ 0 h 10591"/>
                          <a:gd name="connsiteX1" fmla="*/ 0 w 2162"/>
                          <a:gd name="connsiteY1" fmla="*/ 10592 h 10591"/>
                          <a:gd name="connsiteX2" fmla="*/ 2162 w 2162"/>
                          <a:gd name="connsiteY2" fmla="*/ 9411 h 10591"/>
                          <a:gd name="connsiteX3" fmla="*/ 2162 w 2162"/>
                          <a:gd name="connsiteY3" fmla="*/ 1229 h 105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591">
                            <a:moveTo>
                              <a:pt x="0" y="0"/>
                            </a:moveTo>
                            <a:lnTo>
                              <a:pt x="0" y="10592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1" name="Freeform: Shape 8140">
                        <a:extLst>
                          <a:ext uri="{FF2B5EF4-FFF2-40B4-BE49-F238E27FC236}">
                            <a16:creationId xmlns:a16="http://schemas.microsoft.com/office/drawing/2014/main" id="{485CFECA-DC11-C44C-9666-B1B436389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896141"/>
                        <a:ext cx="2162" cy="11449"/>
                      </a:xfrm>
                      <a:custGeom>
                        <a:avLst/>
                        <a:gdLst>
                          <a:gd name="connsiteX0" fmla="*/ 0 w 2162"/>
                          <a:gd name="connsiteY0" fmla="*/ 0 h 11449"/>
                          <a:gd name="connsiteX1" fmla="*/ 0 w 2162"/>
                          <a:gd name="connsiteY1" fmla="*/ 11449 h 11449"/>
                          <a:gd name="connsiteX2" fmla="*/ 2162 w 2162"/>
                          <a:gd name="connsiteY2" fmla="*/ 10268 h 11449"/>
                          <a:gd name="connsiteX3" fmla="*/ 2162 w 2162"/>
                          <a:gd name="connsiteY3" fmla="*/ 1229 h 11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49">
                            <a:moveTo>
                              <a:pt x="0" y="0"/>
                            </a:moveTo>
                            <a:lnTo>
                              <a:pt x="0" y="1144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2" name="Freeform: Shape 8141">
                        <a:extLst>
                          <a:ext uri="{FF2B5EF4-FFF2-40B4-BE49-F238E27FC236}">
                            <a16:creationId xmlns:a16="http://schemas.microsoft.com/office/drawing/2014/main" id="{70C538C4-3245-7459-E639-BEC34331F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08904"/>
                        <a:ext cx="2162" cy="10477"/>
                      </a:xfrm>
                      <a:custGeom>
                        <a:avLst/>
                        <a:gdLst>
                          <a:gd name="connsiteX0" fmla="*/ 0 w 2162"/>
                          <a:gd name="connsiteY0" fmla="*/ 0 h 10477"/>
                          <a:gd name="connsiteX1" fmla="*/ 0 w 2162"/>
                          <a:gd name="connsiteY1" fmla="*/ 10477 h 10477"/>
                          <a:gd name="connsiteX2" fmla="*/ 2162 w 2162"/>
                          <a:gd name="connsiteY2" fmla="*/ 9287 h 10477"/>
                          <a:gd name="connsiteX3" fmla="*/ 2162 w 2162"/>
                          <a:gd name="connsiteY3" fmla="*/ 12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77">
                            <a:moveTo>
                              <a:pt x="0" y="0"/>
                            </a:moveTo>
                            <a:lnTo>
                              <a:pt x="0" y="10477"/>
                            </a:lnTo>
                            <a:lnTo>
                              <a:pt x="2162" y="928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3" name="Freeform: Shape 8142">
                        <a:extLst>
                          <a:ext uri="{FF2B5EF4-FFF2-40B4-BE49-F238E27FC236}">
                            <a16:creationId xmlns:a16="http://schemas.microsoft.com/office/drawing/2014/main" id="{96400C05-AFCC-1591-6C23-9D6F7D486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48652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92 h 12172"/>
                          <a:gd name="connsiteX3" fmla="*/ 2162 w 2162"/>
                          <a:gd name="connsiteY3" fmla="*/ 1238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92"/>
                            </a:lnTo>
                            <a:lnTo>
                              <a:pt x="2162" y="123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4" name="Freeform: Shape 8143">
                        <a:extLst>
                          <a:ext uri="{FF2B5EF4-FFF2-40B4-BE49-F238E27FC236}">
                            <a16:creationId xmlns:a16="http://schemas.microsoft.com/office/drawing/2014/main" id="{1C37AA8F-AA88-A5BB-8E09-25281C5474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35374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45" name="Freeform: Shape 8144">
                        <a:extLst>
                          <a:ext uri="{FF2B5EF4-FFF2-40B4-BE49-F238E27FC236}">
                            <a16:creationId xmlns:a16="http://schemas.microsoft.com/office/drawing/2014/main" id="{11A26B0E-DA48-4DE1-CB7B-1C2B96F30B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33093" y="1921401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8072" name="Graphic 7674">
                      <a:extLst>
                        <a:ext uri="{FF2B5EF4-FFF2-40B4-BE49-F238E27FC236}">
                          <a16:creationId xmlns:a16="http://schemas.microsoft.com/office/drawing/2014/main" id="{69E8E237-E8B8-9947-01DF-5BE01BE9BF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254905" y="1908733"/>
                      <a:ext cx="20669" cy="101888"/>
                      <a:chOff x="14254905" y="1908733"/>
                      <a:chExt cx="20669" cy="101888"/>
                    </a:xfrm>
                    <a:grpFill/>
                  </p:grpSpPr>
                  <p:sp>
                    <p:nvSpPr>
                      <p:cNvPr id="8074" name="Freeform: Shape 8073">
                        <a:extLst>
                          <a:ext uri="{FF2B5EF4-FFF2-40B4-BE49-F238E27FC236}">
                            <a16:creationId xmlns:a16="http://schemas.microsoft.com/office/drawing/2014/main" id="{08FFE17F-DA25-7AB7-607C-2A16323EE2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08733"/>
                        <a:ext cx="20669" cy="101888"/>
                      </a:xfrm>
                      <a:custGeom>
                        <a:avLst/>
                        <a:gdLst>
                          <a:gd name="connsiteX0" fmla="*/ 20669 w 20669"/>
                          <a:gd name="connsiteY0" fmla="*/ 101889 h 101888"/>
                          <a:gd name="connsiteX1" fmla="*/ 0 w 20669"/>
                          <a:gd name="connsiteY1" fmla="*/ 89954 h 101888"/>
                          <a:gd name="connsiteX2" fmla="*/ 0 w 20669"/>
                          <a:gd name="connsiteY2" fmla="*/ 0 h 101888"/>
                          <a:gd name="connsiteX3" fmla="*/ 20669 w 20669"/>
                          <a:gd name="connsiteY3" fmla="*/ 11935 h 1018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01888">
                            <a:moveTo>
                              <a:pt x="20669" y="101889"/>
                            </a:moveTo>
                            <a:lnTo>
                              <a:pt x="0" y="8995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75" name="Freeform: Shape 8074">
                        <a:extLst>
                          <a:ext uri="{FF2B5EF4-FFF2-40B4-BE49-F238E27FC236}">
                            <a16:creationId xmlns:a16="http://schemas.microsoft.com/office/drawing/2014/main" id="{3663ABC0-302F-5192-4AF5-3FD3145230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855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76" name="Freeform: Shape 8075">
                        <a:extLst>
                          <a:ext uri="{FF2B5EF4-FFF2-40B4-BE49-F238E27FC236}">
                            <a16:creationId xmlns:a16="http://schemas.microsoft.com/office/drawing/2014/main" id="{AB965B4C-D11E-F4D4-D334-E0C4B92BE1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8559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77" name="Freeform: Shape 8076">
                        <a:extLst>
                          <a:ext uri="{FF2B5EF4-FFF2-40B4-BE49-F238E27FC236}">
                            <a16:creationId xmlns:a16="http://schemas.microsoft.com/office/drawing/2014/main" id="{3448C624-1B37-7520-EB74-7E75382D7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9750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78" name="Freeform: Shape 8077">
                        <a:extLst>
                          <a:ext uri="{FF2B5EF4-FFF2-40B4-BE49-F238E27FC236}">
                            <a16:creationId xmlns:a16="http://schemas.microsoft.com/office/drawing/2014/main" id="{9213D226-7B05-C3B6-0B52-D1C96744EF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72246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8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8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79" name="Freeform: Shape 8078">
                        <a:extLst>
                          <a:ext uri="{FF2B5EF4-FFF2-40B4-BE49-F238E27FC236}">
                            <a16:creationId xmlns:a16="http://schemas.microsoft.com/office/drawing/2014/main" id="{BDCED572-15BF-25B8-3EF0-848B6BA87F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58758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0" name="Freeform: Shape 8079">
                        <a:extLst>
                          <a:ext uri="{FF2B5EF4-FFF2-40B4-BE49-F238E27FC236}">
                            <a16:creationId xmlns:a16="http://schemas.microsoft.com/office/drawing/2014/main" id="{8701E866-FAF5-106E-A772-E5F00466C1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45471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1" name="Freeform: Shape 8080">
                        <a:extLst>
                          <a:ext uri="{FF2B5EF4-FFF2-40B4-BE49-F238E27FC236}">
                            <a16:creationId xmlns:a16="http://schemas.microsoft.com/office/drawing/2014/main" id="{28558C0C-0F06-72B9-F8B6-AF61991C17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30793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2" name="Freeform: Shape 8081">
                        <a:extLst>
                          <a:ext uri="{FF2B5EF4-FFF2-40B4-BE49-F238E27FC236}">
                            <a16:creationId xmlns:a16="http://schemas.microsoft.com/office/drawing/2014/main" id="{1E64EAB2-6709-9E19-1ACC-EC4D65D44B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19010"/>
                        <a:ext cx="20669" cy="13115"/>
                      </a:xfrm>
                      <a:custGeom>
                        <a:avLst/>
                        <a:gdLst>
                          <a:gd name="connsiteX0" fmla="*/ 0 w 20669"/>
                          <a:gd name="connsiteY0" fmla="*/ 1191 h 13115"/>
                          <a:gd name="connsiteX1" fmla="*/ 20669 w 20669"/>
                          <a:gd name="connsiteY1" fmla="*/ 13116 h 13115"/>
                          <a:gd name="connsiteX2" fmla="*/ 20669 w 20669"/>
                          <a:gd name="connsiteY2" fmla="*/ 10697 h 13115"/>
                          <a:gd name="connsiteX3" fmla="*/ 2162 w 20669"/>
                          <a:gd name="connsiteY3" fmla="*/ 0 h 13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115">
                            <a:moveTo>
                              <a:pt x="0" y="1191"/>
                            </a:moveTo>
                            <a:lnTo>
                              <a:pt x="20669" y="13116"/>
                            </a:lnTo>
                            <a:lnTo>
                              <a:pt x="20669" y="10697"/>
                            </a:lnTo>
                            <a:lnTo>
                              <a:pt x="216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3" name="Freeform: Shape 8082">
                        <a:extLst>
                          <a:ext uri="{FF2B5EF4-FFF2-40B4-BE49-F238E27FC236}">
                            <a16:creationId xmlns:a16="http://schemas.microsoft.com/office/drawing/2014/main" id="{4CF91CA1-02FB-1D20-E6C4-9C3F7458FD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31974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4" name="Freeform: Shape 8083">
                        <a:extLst>
                          <a:ext uri="{FF2B5EF4-FFF2-40B4-BE49-F238E27FC236}">
                            <a16:creationId xmlns:a16="http://schemas.microsoft.com/office/drawing/2014/main" id="{15356C84-8102-54B5-B1BD-0F8C954DFF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73427"/>
                        <a:ext cx="20669" cy="13954"/>
                      </a:xfrm>
                      <a:custGeom>
                        <a:avLst/>
                        <a:gdLst>
                          <a:gd name="connsiteX0" fmla="*/ 20669 w 20669"/>
                          <a:gd name="connsiteY0" fmla="*/ 13954 h 13954"/>
                          <a:gd name="connsiteX1" fmla="*/ 0 w 20669"/>
                          <a:gd name="connsiteY1" fmla="*/ 2019 h 13954"/>
                          <a:gd name="connsiteX2" fmla="*/ 0 w 20669"/>
                          <a:gd name="connsiteY2" fmla="*/ 0 h 13954"/>
                          <a:gd name="connsiteX3" fmla="*/ 20669 w 20669"/>
                          <a:gd name="connsiteY3" fmla="*/ 11935 h 139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954">
                            <a:moveTo>
                              <a:pt x="20669" y="13954"/>
                            </a:moveTo>
                            <a:lnTo>
                              <a:pt x="0" y="2019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5" name="Freeform: Shape 8084">
                        <a:extLst>
                          <a:ext uri="{FF2B5EF4-FFF2-40B4-BE49-F238E27FC236}">
                            <a16:creationId xmlns:a16="http://schemas.microsoft.com/office/drawing/2014/main" id="{232C6CF4-2E84-834B-1603-F47B6F8E5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59939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6" name="Freeform: Shape 8085">
                        <a:extLst>
                          <a:ext uri="{FF2B5EF4-FFF2-40B4-BE49-F238E27FC236}">
                            <a16:creationId xmlns:a16="http://schemas.microsoft.com/office/drawing/2014/main" id="{05A5B475-8DFA-FE95-3B85-837A4DEEE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46652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7" name="Freeform: Shape 8086">
                        <a:extLst>
                          <a:ext uri="{FF2B5EF4-FFF2-40B4-BE49-F238E27FC236}">
                            <a16:creationId xmlns:a16="http://schemas.microsoft.com/office/drawing/2014/main" id="{CF713F36-D94A-402A-C106-5E299E20F2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39632"/>
                        <a:ext cx="1143" cy="13315"/>
                      </a:xfrm>
                      <a:custGeom>
                        <a:avLst/>
                        <a:gdLst>
                          <a:gd name="connsiteX0" fmla="*/ 0 w 1143"/>
                          <a:gd name="connsiteY0" fmla="*/ 12659 h 13315"/>
                          <a:gd name="connsiteX1" fmla="*/ 0 w 1143"/>
                          <a:gd name="connsiteY1" fmla="*/ 0 h 13315"/>
                          <a:gd name="connsiteX2" fmla="*/ 1143 w 1143"/>
                          <a:gd name="connsiteY2" fmla="*/ 657 h 13315"/>
                          <a:gd name="connsiteX3" fmla="*/ 1143 w 1143"/>
                          <a:gd name="connsiteY3" fmla="*/ 13316 h 13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3315">
                            <a:moveTo>
                              <a:pt x="0" y="126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33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8" name="Freeform: Shape 8087">
                        <a:extLst>
                          <a:ext uri="{FF2B5EF4-FFF2-40B4-BE49-F238E27FC236}">
                            <a16:creationId xmlns:a16="http://schemas.microsoft.com/office/drawing/2014/main" id="{8F27B37C-0682-961D-5D39-6071AB80C0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27135"/>
                        <a:ext cx="1143" cy="11134"/>
                      </a:xfrm>
                      <a:custGeom>
                        <a:avLst/>
                        <a:gdLst>
                          <a:gd name="connsiteX0" fmla="*/ 0 w 1143"/>
                          <a:gd name="connsiteY0" fmla="*/ 10477 h 11134"/>
                          <a:gd name="connsiteX1" fmla="*/ 0 w 1143"/>
                          <a:gd name="connsiteY1" fmla="*/ 0 h 11134"/>
                          <a:gd name="connsiteX2" fmla="*/ 1143 w 1143"/>
                          <a:gd name="connsiteY2" fmla="*/ 667 h 11134"/>
                          <a:gd name="connsiteX3" fmla="*/ 1143 w 1143"/>
                          <a:gd name="connsiteY3" fmla="*/ 11135 h 111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134">
                            <a:moveTo>
                              <a:pt x="0" y="10477"/>
                            </a:moveTo>
                            <a:lnTo>
                              <a:pt x="0" y="0"/>
                            </a:lnTo>
                            <a:lnTo>
                              <a:pt x="1143" y="667"/>
                            </a:lnTo>
                            <a:lnTo>
                              <a:pt x="1143" y="111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89" name="Freeform: Shape 8088">
                        <a:extLst>
                          <a:ext uri="{FF2B5EF4-FFF2-40B4-BE49-F238E27FC236}">
                            <a16:creationId xmlns:a16="http://schemas.microsoft.com/office/drawing/2014/main" id="{D2EB3B30-DB5B-CEF9-6229-CC66489D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14372"/>
                        <a:ext cx="1143" cy="12115"/>
                      </a:xfrm>
                      <a:custGeom>
                        <a:avLst/>
                        <a:gdLst>
                          <a:gd name="connsiteX0" fmla="*/ 0 w 1143"/>
                          <a:gd name="connsiteY0" fmla="*/ 11459 h 12115"/>
                          <a:gd name="connsiteX1" fmla="*/ 0 w 1143"/>
                          <a:gd name="connsiteY1" fmla="*/ 0 h 12115"/>
                          <a:gd name="connsiteX2" fmla="*/ 1143 w 1143"/>
                          <a:gd name="connsiteY2" fmla="*/ 657 h 12115"/>
                          <a:gd name="connsiteX3" fmla="*/ 1143 w 1143"/>
                          <a:gd name="connsiteY3" fmla="*/ 12116 h 121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115">
                            <a:moveTo>
                              <a:pt x="0" y="11459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1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0" name="Freeform: Shape 8089">
                        <a:extLst>
                          <a:ext uri="{FF2B5EF4-FFF2-40B4-BE49-F238E27FC236}">
                            <a16:creationId xmlns:a16="http://schemas.microsoft.com/office/drawing/2014/main" id="{3DF5C2DD-0D76-BE63-C6FE-840B7560E7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53605"/>
                        <a:ext cx="1143" cy="12630"/>
                      </a:xfrm>
                      <a:custGeom>
                        <a:avLst/>
                        <a:gdLst>
                          <a:gd name="connsiteX0" fmla="*/ 0 w 1143"/>
                          <a:gd name="connsiteY0" fmla="*/ 11973 h 12630"/>
                          <a:gd name="connsiteX1" fmla="*/ 0 w 1143"/>
                          <a:gd name="connsiteY1" fmla="*/ 0 h 12630"/>
                          <a:gd name="connsiteX2" fmla="*/ 1143 w 1143"/>
                          <a:gd name="connsiteY2" fmla="*/ 657 h 12630"/>
                          <a:gd name="connsiteX3" fmla="*/ 1143 w 1143"/>
                          <a:gd name="connsiteY3" fmla="*/ 12630 h 12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630">
                            <a:moveTo>
                              <a:pt x="0" y="119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6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1" name="Freeform: Shape 8090">
                        <a:extLst>
                          <a:ext uri="{FF2B5EF4-FFF2-40B4-BE49-F238E27FC236}">
                            <a16:creationId xmlns:a16="http://schemas.microsoft.com/office/drawing/2014/main" id="{76CCBBE7-578E-7B7F-4E54-76B91AF0F0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66892"/>
                        <a:ext cx="1143" cy="12830"/>
                      </a:xfrm>
                      <a:custGeom>
                        <a:avLst/>
                        <a:gdLst>
                          <a:gd name="connsiteX0" fmla="*/ 0 w 1143"/>
                          <a:gd name="connsiteY0" fmla="*/ 12173 h 12830"/>
                          <a:gd name="connsiteX1" fmla="*/ 0 w 1143"/>
                          <a:gd name="connsiteY1" fmla="*/ 0 h 12830"/>
                          <a:gd name="connsiteX2" fmla="*/ 1143 w 1143"/>
                          <a:gd name="connsiteY2" fmla="*/ 657 h 12830"/>
                          <a:gd name="connsiteX3" fmla="*/ 1143 w 1143"/>
                          <a:gd name="connsiteY3" fmla="*/ 12830 h 128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2830">
                            <a:moveTo>
                              <a:pt x="0" y="12173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283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2" name="Freeform: Shape 8091">
                        <a:extLst>
                          <a:ext uri="{FF2B5EF4-FFF2-40B4-BE49-F238E27FC236}">
                            <a16:creationId xmlns:a16="http://schemas.microsoft.com/office/drawing/2014/main" id="{AC1B36CB-D167-4BEA-DD06-8980EE9187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81085"/>
                        <a:ext cx="1143" cy="11982"/>
                      </a:xfrm>
                      <a:custGeom>
                        <a:avLst/>
                        <a:gdLst>
                          <a:gd name="connsiteX0" fmla="*/ 0 w 1143"/>
                          <a:gd name="connsiteY0" fmla="*/ 11325 h 11982"/>
                          <a:gd name="connsiteX1" fmla="*/ 0 w 1143"/>
                          <a:gd name="connsiteY1" fmla="*/ 0 h 11982"/>
                          <a:gd name="connsiteX2" fmla="*/ 1143 w 1143"/>
                          <a:gd name="connsiteY2" fmla="*/ 657 h 11982"/>
                          <a:gd name="connsiteX3" fmla="*/ 1143 w 1143"/>
                          <a:gd name="connsiteY3" fmla="*/ 11982 h 119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982">
                            <a:moveTo>
                              <a:pt x="0" y="11325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982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3" name="Freeform: Shape 8092">
                        <a:extLst>
                          <a:ext uri="{FF2B5EF4-FFF2-40B4-BE49-F238E27FC236}">
                            <a16:creationId xmlns:a16="http://schemas.microsoft.com/office/drawing/2014/main" id="{E6511A92-9259-AAF8-38E8-595B51A10F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4668" y="1993724"/>
                        <a:ext cx="1143" cy="11258"/>
                      </a:xfrm>
                      <a:custGeom>
                        <a:avLst/>
                        <a:gdLst>
                          <a:gd name="connsiteX0" fmla="*/ 0 w 1143"/>
                          <a:gd name="connsiteY0" fmla="*/ 10601 h 11258"/>
                          <a:gd name="connsiteX1" fmla="*/ 0 w 1143"/>
                          <a:gd name="connsiteY1" fmla="*/ 0 h 11258"/>
                          <a:gd name="connsiteX2" fmla="*/ 1143 w 1143"/>
                          <a:gd name="connsiteY2" fmla="*/ 657 h 11258"/>
                          <a:gd name="connsiteX3" fmla="*/ 1143 w 1143"/>
                          <a:gd name="connsiteY3" fmla="*/ 11259 h 112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43" h="11258">
                            <a:moveTo>
                              <a:pt x="0" y="10601"/>
                            </a:moveTo>
                            <a:lnTo>
                              <a:pt x="0" y="0"/>
                            </a:lnTo>
                            <a:lnTo>
                              <a:pt x="1143" y="657"/>
                            </a:lnTo>
                            <a:lnTo>
                              <a:pt x="1143" y="1125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4" name="Freeform: Shape 8093">
                        <a:extLst>
                          <a:ext uri="{FF2B5EF4-FFF2-40B4-BE49-F238E27FC236}">
                            <a16:creationId xmlns:a16="http://schemas.microsoft.com/office/drawing/2014/main" id="{27DEE59E-282B-948C-FE25-CB4B98B7A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2019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5" name="Freeform: Shape 8094">
                        <a:extLst>
                          <a:ext uri="{FF2B5EF4-FFF2-40B4-BE49-F238E27FC236}">
                            <a16:creationId xmlns:a16="http://schemas.microsoft.com/office/drawing/2014/main" id="{ADE86C04-8508-2D52-C50B-7F9FADFB8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86771"/>
                        <a:ext cx="20669" cy="13249"/>
                      </a:xfrm>
                      <a:custGeom>
                        <a:avLst/>
                        <a:gdLst>
                          <a:gd name="connsiteX0" fmla="*/ 20669 w 20669"/>
                          <a:gd name="connsiteY0" fmla="*/ 13249 h 13249"/>
                          <a:gd name="connsiteX1" fmla="*/ 0 w 20669"/>
                          <a:gd name="connsiteY1" fmla="*/ 1314 h 13249"/>
                          <a:gd name="connsiteX2" fmla="*/ 0 w 20669"/>
                          <a:gd name="connsiteY2" fmla="*/ 0 h 13249"/>
                          <a:gd name="connsiteX3" fmla="*/ 20669 w 20669"/>
                          <a:gd name="connsiteY3" fmla="*/ 11935 h 132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669" h="13249">
                            <a:moveTo>
                              <a:pt x="20669" y="13249"/>
                            </a:moveTo>
                            <a:lnTo>
                              <a:pt x="0" y="1314"/>
                            </a:lnTo>
                            <a:lnTo>
                              <a:pt x="0" y="0"/>
                            </a:lnTo>
                            <a:lnTo>
                              <a:pt x="20669" y="1193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6" name="Freeform: Shape 8095">
                        <a:extLst>
                          <a:ext uri="{FF2B5EF4-FFF2-40B4-BE49-F238E27FC236}">
                            <a16:creationId xmlns:a16="http://schemas.microsoft.com/office/drawing/2014/main" id="{36E960D0-817E-FC27-189E-93F66956A9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81742"/>
                        <a:ext cx="2171" cy="11325"/>
                      </a:xfrm>
                      <a:custGeom>
                        <a:avLst/>
                        <a:gdLst>
                          <a:gd name="connsiteX0" fmla="*/ 0 w 2171"/>
                          <a:gd name="connsiteY0" fmla="*/ 0 h 11325"/>
                          <a:gd name="connsiteX1" fmla="*/ 0 w 2171"/>
                          <a:gd name="connsiteY1" fmla="*/ 11325 h 11325"/>
                          <a:gd name="connsiteX2" fmla="*/ 2172 w 2171"/>
                          <a:gd name="connsiteY2" fmla="*/ 10144 h 11325"/>
                          <a:gd name="connsiteX3" fmla="*/ 2172 w 2171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72" y="10144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7" name="Freeform: Shape 8096">
                        <a:extLst>
                          <a:ext uri="{FF2B5EF4-FFF2-40B4-BE49-F238E27FC236}">
                            <a16:creationId xmlns:a16="http://schemas.microsoft.com/office/drawing/2014/main" id="{F5138498-491E-28FE-6950-78E01A8FFD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94382"/>
                        <a:ext cx="2171" cy="10601"/>
                      </a:xfrm>
                      <a:custGeom>
                        <a:avLst/>
                        <a:gdLst>
                          <a:gd name="connsiteX0" fmla="*/ 0 w 2171"/>
                          <a:gd name="connsiteY0" fmla="*/ 0 h 10601"/>
                          <a:gd name="connsiteX1" fmla="*/ 0 w 2171"/>
                          <a:gd name="connsiteY1" fmla="*/ 10601 h 10601"/>
                          <a:gd name="connsiteX2" fmla="*/ 2172 w 2171"/>
                          <a:gd name="connsiteY2" fmla="*/ 9411 h 10601"/>
                          <a:gd name="connsiteX3" fmla="*/ 2172 w 2171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72" y="9411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8" name="Freeform: Shape 8097">
                        <a:extLst>
                          <a:ext uri="{FF2B5EF4-FFF2-40B4-BE49-F238E27FC236}">
                            <a16:creationId xmlns:a16="http://schemas.microsoft.com/office/drawing/2014/main" id="{CCDF0CD8-3AC8-6246-741B-06C66DAFF8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15029"/>
                        <a:ext cx="2171" cy="11458"/>
                      </a:xfrm>
                      <a:custGeom>
                        <a:avLst/>
                        <a:gdLst>
                          <a:gd name="connsiteX0" fmla="*/ 0 w 2171"/>
                          <a:gd name="connsiteY0" fmla="*/ 0 h 11458"/>
                          <a:gd name="connsiteX1" fmla="*/ 0 w 2171"/>
                          <a:gd name="connsiteY1" fmla="*/ 11459 h 11458"/>
                          <a:gd name="connsiteX2" fmla="*/ 2172 w 2171"/>
                          <a:gd name="connsiteY2" fmla="*/ 10268 h 11458"/>
                          <a:gd name="connsiteX3" fmla="*/ 2172 w 2171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72" y="1026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99" name="Freeform: Shape 8098">
                        <a:extLst>
                          <a:ext uri="{FF2B5EF4-FFF2-40B4-BE49-F238E27FC236}">
                            <a16:creationId xmlns:a16="http://schemas.microsoft.com/office/drawing/2014/main" id="{C5AF6819-4985-7952-F9D6-9F3EEB6E4B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27802"/>
                        <a:ext cx="2171" cy="10467"/>
                      </a:xfrm>
                      <a:custGeom>
                        <a:avLst/>
                        <a:gdLst>
                          <a:gd name="connsiteX0" fmla="*/ 0 w 2171"/>
                          <a:gd name="connsiteY0" fmla="*/ 0 h 10467"/>
                          <a:gd name="connsiteX1" fmla="*/ 0 w 2171"/>
                          <a:gd name="connsiteY1" fmla="*/ 10468 h 10467"/>
                          <a:gd name="connsiteX2" fmla="*/ 2172 w 2171"/>
                          <a:gd name="connsiteY2" fmla="*/ 9277 h 10467"/>
                          <a:gd name="connsiteX3" fmla="*/ 2172 w 2171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72" y="9277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0" name="Freeform: Shape 8099">
                        <a:extLst>
                          <a:ext uri="{FF2B5EF4-FFF2-40B4-BE49-F238E27FC236}">
                            <a16:creationId xmlns:a16="http://schemas.microsoft.com/office/drawing/2014/main" id="{D21717BE-C4A4-FC9C-A89F-DAF4160DC9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67550"/>
                        <a:ext cx="2171" cy="12172"/>
                      </a:xfrm>
                      <a:custGeom>
                        <a:avLst/>
                        <a:gdLst>
                          <a:gd name="connsiteX0" fmla="*/ 0 w 2171"/>
                          <a:gd name="connsiteY0" fmla="*/ 0 h 12172"/>
                          <a:gd name="connsiteX1" fmla="*/ 0 w 2171"/>
                          <a:gd name="connsiteY1" fmla="*/ 12173 h 12172"/>
                          <a:gd name="connsiteX2" fmla="*/ 2172 w 2171"/>
                          <a:gd name="connsiteY2" fmla="*/ 10982 h 12172"/>
                          <a:gd name="connsiteX3" fmla="*/ 2172 w 2171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72" y="109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1" name="Freeform: Shape 8100">
                        <a:extLst>
                          <a:ext uri="{FF2B5EF4-FFF2-40B4-BE49-F238E27FC236}">
                            <a16:creationId xmlns:a16="http://schemas.microsoft.com/office/drawing/2014/main" id="{07CC78D1-C95B-2DE1-CDB2-617250A0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54262"/>
                        <a:ext cx="2171" cy="11972"/>
                      </a:xfrm>
                      <a:custGeom>
                        <a:avLst/>
                        <a:gdLst>
                          <a:gd name="connsiteX0" fmla="*/ 0 w 2171"/>
                          <a:gd name="connsiteY0" fmla="*/ 0 h 11972"/>
                          <a:gd name="connsiteX1" fmla="*/ 0 w 2171"/>
                          <a:gd name="connsiteY1" fmla="*/ 11973 h 11972"/>
                          <a:gd name="connsiteX2" fmla="*/ 2172 w 2171"/>
                          <a:gd name="connsiteY2" fmla="*/ 10782 h 11972"/>
                          <a:gd name="connsiteX3" fmla="*/ 2172 w 2171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72" y="10782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2" name="Freeform: Shape 8101">
                        <a:extLst>
                          <a:ext uri="{FF2B5EF4-FFF2-40B4-BE49-F238E27FC236}">
                            <a16:creationId xmlns:a16="http://schemas.microsoft.com/office/drawing/2014/main" id="{F1E25070-9CE4-B25B-93ED-B2300AF18E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65811" y="1940289"/>
                        <a:ext cx="2171" cy="12658"/>
                      </a:xfrm>
                      <a:custGeom>
                        <a:avLst/>
                        <a:gdLst>
                          <a:gd name="connsiteX0" fmla="*/ 0 w 2171"/>
                          <a:gd name="connsiteY0" fmla="*/ 0 h 12658"/>
                          <a:gd name="connsiteX1" fmla="*/ 0 w 2171"/>
                          <a:gd name="connsiteY1" fmla="*/ 12659 h 12658"/>
                          <a:gd name="connsiteX2" fmla="*/ 2172 w 2171"/>
                          <a:gd name="connsiteY2" fmla="*/ 11478 h 12658"/>
                          <a:gd name="connsiteX3" fmla="*/ 2172 w 2171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71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72" y="11478"/>
                            </a:lnTo>
                            <a:lnTo>
                              <a:pt x="217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3" name="Freeform: Shape 8102">
                        <a:extLst>
                          <a:ext uri="{FF2B5EF4-FFF2-40B4-BE49-F238E27FC236}">
                            <a16:creationId xmlns:a16="http://schemas.microsoft.com/office/drawing/2014/main" id="{1FB15906-9754-2096-0594-39D3B5060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75446"/>
                        <a:ext cx="2162" cy="11325"/>
                      </a:xfrm>
                      <a:custGeom>
                        <a:avLst/>
                        <a:gdLst>
                          <a:gd name="connsiteX0" fmla="*/ 0 w 2162"/>
                          <a:gd name="connsiteY0" fmla="*/ 0 h 11325"/>
                          <a:gd name="connsiteX1" fmla="*/ 0 w 2162"/>
                          <a:gd name="connsiteY1" fmla="*/ 11325 h 11325"/>
                          <a:gd name="connsiteX2" fmla="*/ 2162 w 2162"/>
                          <a:gd name="connsiteY2" fmla="*/ 10135 h 11325"/>
                          <a:gd name="connsiteX3" fmla="*/ 2162 w 2162"/>
                          <a:gd name="connsiteY3" fmla="*/ 1229 h 1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325">
                            <a:moveTo>
                              <a:pt x="0" y="0"/>
                            </a:moveTo>
                            <a:lnTo>
                              <a:pt x="0" y="11325"/>
                            </a:lnTo>
                            <a:lnTo>
                              <a:pt x="2162" y="10135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4" name="Freeform: Shape 8103">
                        <a:extLst>
                          <a:ext uri="{FF2B5EF4-FFF2-40B4-BE49-F238E27FC236}">
                            <a16:creationId xmlns:a16="http://schemas.microsoft.com/office/drawing/2014/main" id="{C906DE9D-63DC-A1CF-DD22-37AA3673F9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88086"/>
                        <a:ext cx="2162" cy="10601"/>
                      </a:xfrm>
                      <a:custGeom>
                        <a:avLst/>
                        <a:gdLst>
                          <a:gd name="connsiteX0" fmla="*/ 0 w 2162"/>
                          <a:gd name="connsiteY0" fmla="*/ 0 h 10601"/>
                          <a:gd name="connsiteX1" fmla="*/ 0 w 2162"/>
                          <a:gd name="connsiteY1" fmla="*/ 10601 h 10601"/>
                          <a:gd name="connsiteX2" fmla="*/ 2162 w 2162"/>
                          <a:gd name="connsiteY2" fmla="*/ 9411 h 10601"/>
                          <a:gd name="connsiteX3" fmla="*/ 2162 w 2162"/>
                          <a:gd name="connsiteY3" fmla="*/ 1229 h 10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601">
                            <a:moveTo>
                              <a:pt x="0" y="0"/>
                            </a:moveTo>
                            <a:lnTo>
                              <a:pt x="0" y="10601"/>
                            </a:lnTo>
                            <a:lnTo>
                              <a:pt x="2162" y="9411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5" name="Freeform: Shape 8104">
                        <a:extLst>
                          <a:ext uri="{FF2B5EF4-FFF2-40B4-BE49-F238E27FC236}">
                            <a16:creationId xmlns:a16="http://schemas.microsoft.com/office/drawing/2014/main" id="{9A8D8E83-9650-2EF1-CF4C-AE76E5A71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08733"/>
                        <a:ext cx="2162" cy="11458"/>
                      </a:xfrm>
                      <a:custGeom>
                        <a:avLst/>
                        <a:gdLst>
                          <a:gd name="connsiteX0" fmla="*/ 0 w 2162"/>
                          <a:gd name="connsiteY0" fmla="*/ 0 h 11458"/>
                          <a:gd name="connsiteX1" fmla="*/ 0 w 2162"/>
                          <a:gd name="connsiteY1" fmla="*/ 11459 h 11458"/>
                          <a:gd name="connsiteX2" fmla="*/ 2162 w 2162"/>
                          <a:gd name="connsiteY2" fmla="*/ 10268 h 11458"/>
                          <a:gd name="connsiteX3" fmla="*/ 2162 w 2162"/>
                          <a:gd name="connsiteY3" fmla="*/ 1229 h 11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458">
                            <a:moveTo>
                              <a:pt x="0" y="0"/>
                            </a:moveTo>
                            <a:lnTo>
                              <a:pt x="0" y="11459"/>
                            </a:lnTo>
                            <a:lnTo>
                              <a:pt x="2162" y="102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6" name="Freeform: Shape 8105">
                        <a:extLst>
                          <a:ext uri="{FF2B5EF4-FFF2-40B4-BE49-F238E27FC236}">
                            <a16:creationId xmlns:a16="http://schemas.microsoft.com/office/drawing/2014/main" id="{AC0B4670-9440-E845-E72F-42DEDDD253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21506"/>
                        <a:ext cx="2162" cy="10467"/>
                      </a:xfrm>
                      <a:custGeom>
                        <a:avLst/>
                        <a:gdLst>
                          <a:gd name="connsiteX0" fmla="*/ 0 w 2162"/>
                          <a:gd name="connsiteY0" fmla="*/ 0 h 10467"/>
                          <a:gd name="connsiteX1" fmla="*/ 0 w 2162"/>
                          <a:gd name="connsiteY1" fmla="*/ 10468 h 10467"/>
                          <a:gd name="connsiteX2" fmla="*/ 2162 w 2162"/>
                          <a:gd name="connsiteY2" fmla="*/ 9277 h 10467"/>
                          <a:gd name="connsiteX3" fmla="*/ 2162 w 2162"/>
                          <a:gd name="connsiteY3" fmla="*/ 1229 h 104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0467">
                            <a:moveTo>
                              <a:pt x="0" y="0"/>
                            </a:moveTo>
                            <a:lnTo>
                              <a:pt x="0" y="10468"/>
                            </a:lnTo>
                            <a:lnTo>
                              <a:pt x="2162" y="9277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7" name="Freeform: Shape 8106">
                        <a:extLst>
                          <a:ext uri="{FF2B5EF4-FFF2-40B4-BE49-F238E27FC236}">
                            <a16:creationId xmlns:a16="http://schemas.microsoft.com/office/drawing/2014/main" id="{3655F402-6DD3-06FC-732D-9B33D7295E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61254"/>
                        <a:ext cx="2162" cy="12172"/>
                      </a:xfrm>
                      <a:custGeom>
                        <a:avLst/>
                        <a:gdLst>
                          <a:gd name="connsiteX0" fmla="*/ 0 w 2162"/>
                          <a:gd name="connsiteY0" fmla="*/ 0 h 12172"/>
                          <a:gd name="connsiteX1" fmla="*/ 0 w 2162"/>
                          <a:gd name="connsiteY1" fmla="*/ 12173 h 12172"/>
                          <a:gd name="connsiteX2" fmla="*/ 2162 w 2162"/>
                          <a:gd name="connsiteY2" fmla="*/ 10982 h 12172"/>
                          <a:gd name="connsiteX3" fmla="*/ 2162 w 2162"/>
                          <a:gd name="connsiteY3" fmla="*/ 1229 h 12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172">
                            <a:moveTo>
                              <a:pt x="0" y="0"/>
                            </a:moveTo>
                            <a:lnTo>
                              <a:pt x="0" y="12173"/>
                            </a:lnTo>
                            <a:lnTo>
                              <a:pt x="2162" y="109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8" name="Freeform: Shape 8107">
                        <a:extLst>
                          <a:ext uri="{FF2B5EF4-FFF2-40B4-BE49-F238E27FC236}">
                            <a16:creationId xmlns:a16="http://schemas.microsoft.com/office/drawing/2014/main" id="{A08F499C-C87D-FEE6-56D5-780171A51F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47966"/>
                        <a:ext cx="2162" cy="11972"/>
                      </a:xfrm>
                      <a:custGeom>
                        <a:avLst/>
                        <a:gdLst>
                          <a:gd name="connsiteX0" fmla="*/ 0 w 2162"/>
                          <a:gd name="connsiteY0" fmla="*/ 0 h 11972"/>
                          <a:gd name="connsiteX1" fmla="*/ 0 w 2162"/>
                          <a:gd name="connsiteY1" fmla="*/ 11973 h 11972"/>
                          <a:gd name="connsiteX2" fmla="*/ 2162 w 2162"/>
                          <a:gd name="connsiteY2" fmla="*/ 10782 h 11972"/>
                          <a:gd name="connsiteX3" fmla="*/ 2162 w 2162"/>
                          <a:gd name="connsiteY3" fmla="*/ 1229 h 11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1972">
                            <a:moveTo>
                              <a:pt x="0" y="0"/>
                            </a:moveTo>
                            <a:lnTo>
                              <a:pt x="0" y="11973"/>
                            </a:lnTo>
                            <a:lnTo>
                              <a:pt x="2162" y="10782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109" name="Freeform: Shape 8108">
                        <a:extLst>
                          <a:ext uri="{FF2B5EF4-FFF2-40B4-BE49-F238E27FC236}">
                            <a16:creationId xmlns:a16="http://schemas.microsoft.com/office/drawing/2014/main" id="{3038B950-F05B-2ABB-9A58-F1F9C0DBD9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4905" y="1933993"/>
                        <a:ext cx="2162" cy="12658"/>
                      </a:xfrm>
                      <a:custGeom>
                        <a:avLst/>
                        <a:gdLst>
                          <a:gd name="connsiteX0" fmla="*/ 0 w 2162"/>
                          <a:gd name="connsiteY0" fmla="*/ 0 h 12658"/>
                          <a:gd name="connsiteX1" fmla="*/ 0 w 2162"/>
                          <a:gd name="connsiteY1" fmla="*/ 12659 h 12658"/>
                          <a:gd name="connsiteX2" fmla="*/ 2162 w 2162"/>
                          <a:gd name="connsiteY2" fmla="*/ 11468 h 12658"/>
                          <a:gd name="connsiteX3" fmla="*/ 2162 w 2162"/>
                          <a:gd name="connsiteY3" fmla="*/ 1229 h 126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62" h="12658">
                            <a:moveTo>
                              <a:pt x="0" y="0"/>
                            </a:moveTo>
                            <a:lnTo>
                              <a:pt x="0" y="12659"/>
                            </a:lnTo>
                            <a:lnTo>
                              <a:pt x="2162" y="11468"/>
                            </a:lnTo>
                            <a:lnTo>
                              <a:pt x="2162" y="122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8073" name="Freeform: Shape 8072">
                      <a:extLst>
                        <a:ext uri="{FF2B5EF4-FFF2-40B4-BE49-F238E27FC236}">
                          <a16:creationId xmlns:a16="http://schemas.microsoft.com/office/drawing/2014/main" id="{B6883EFD-EC04-DA1B-D930-FCB18CA62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72485" y="1858517"/>
                      <a:ext cx="4038" cy="99879"/>
                    </a:xfrm>
                    <a:custGeom>
                      <a:avLst/>
                      <a:gdLst>
                        <a:gd name="connsiteX0" fmla="*/ 0 w 4038"/>
                        <a:gd name="connsiteY0" fmla="*/ 99879 h 99879"/>
                        <a:gd name="connsiteX1" fmla="*/ 4039 w 4038"/>
                        <a:gd name="connsiteY1" fmla="*/ 97536 h 99879"/>
                        <a:gd name="connsiteX2" fmla="*/ 4039 w 4038"/>
                        <a:gd name="connsiteY2" fmla="*/ 2343 h 99879"/>
                        <a:gd name="connsiteX3" fmla="*/ 0 w 4038"/>
                        <a:gd name="connsiteY3" fmla="*/ 0 h 9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8" h="99879">
                          <a:moveTo>
                            <a:pt x="0" y="99879"/>
                          </a:moveTo>
                          <a:lnTo>
                            <a:pt x="4039" y="97536"/>
                          </a:lnTo>
                          <a:lnTo>
                            <a:pt x="4039" y="234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7917" name="Group 7916">
                <a:extLst>
                  <a:ext uri="{FF2B5EF4-FFF2-40B4-BE49-F238E27FC236}">
                    <a16:creationId xmlns:a16="http://schemas.microsoft.com/office/drawing/2014/main" id="{05701A58-0DCA-F637-A8FF-A4173D132EFB}"/>
                  </a:ext>
                </a:extLst>
              </p:cNvPr>
              <p:cNvGrpSpPr/>
              <p:nvPr/>
            </p:nvGrpSpPr>
            <p:grpSpPr>
              <a:xfrm>
                <a:off x="2030655" y="4217906"/>
                <a:ext cx="721956" cy="172055"/>
                <a:chOff x="2030655" y="4217906"/>
                <a:chExt cx="721956" cy="172055"/>
              </a:xfrm>
            </p:grpSpPr>
            <p:grpSp>
              <p:nvGrpSpPr>
                <p:cNvPr id="8005" name="Graphic 7674">
                  <a:extLst>
                    <a:ext uri="{FF2B5EF4-FFF2-40B4-BE49-F238E27FC236}">
                      <a16:creationId xmlns:a16="http://schemas.microsoft.com/office/drawing/2014/main" id="{63C8B037-9631-E0BC-D54D-7EDCDA7E07D6}"/>
                    </a:ext>
                  </a:extLst>
                </p:cNvPr>
                <p:cNvGrpSpPr/>
                <p:nvPr/>
              </p:nvGrpSpPr>
              <p:grpSpPr>
                <a:xfrm rot="21480000">
                  <a:off x="2642442" y="4309748"/>
                  <a:ext cx="110169" cy="80213"/>
                  <a:chOff x="14916878" y="1778555"/>
                  <a:chExt cx="122562" cy="89236"/>
                </a:xfrm>
                <a:solidFill>
                  <a:schemeClr val="tx2"/>
                </a:solidFill>
              </p:grpSpPr>
              <p:sp>
                <p:nvSpPr>
                  <p:cNvPr id="8048" name="Freeform: Shape 8047">
                    <a:extLst>
                      <a:ext uri="{FF2B5EF4-FFF2-40B4-BE49-F238E27FC236}">
                        <a16:creationId xmlns:a16="http://schemas.microsoft.com/office/drawing/2014/main" id="{712BBC9D-52AE-DAF1-8454-0E0409DCF76E}"/>
                      </a:ext>
                    </a:extLst>
                  </p:cNvPr>
                  <p:cNvSpPr/>
                  <p:nvPr/>
                </p:nvSpPr>
                <p:spPr>
                  <a:xfrm>
                    <a:off x="14916878" y="1831911"/>
                    <a:ext cx="106129" cy="35860"/>
                  </a:xfrm>
                  <a:custGeom>
                    <a:avLst/>
                    <a:gdLst>
                      <a:gd name="connsiteX0" fmla="*/ 94978 w 106129"/>
                      <a:gd name="connsiteY0" fmla="*/ 6584 h 35860"/>
                      <a:gd name="connsiteX1" fmla="*/ 70280 w 106129"/>
                      <a:gd name="connsiteY1" fmla="*/ 5498 h 35860"/>
                      <a:gd name="connsiteX2" fmla="*/ 67594 w 106129"/>
                      <a:gd name="connsiteY2" fmla="*/ 7117 h 35860"/>
                      <a:gd name="connsiteX3" fmla="*/ 42248 w 106129"/>
                      <a:gd name="connsiteY3" fmla="*/ 5050 h 35860"/>
                      <a:gd name="connsiteX4" fmla="*/ 42296 w 106129"/>
                      <a:gd name="connsiteY4" fmla="*/ 4936 h 35860"/>
                      <a:gd name="connsiteX5" fmla="*/ 37219 w 106129"/>
                      <a:gd name="connsiteY5" fmla="*/ 726 h 35860"/>
                      <a:gd name="connsiteX6" fmla="*/ 37219 w 106129"/>
                      <a:gd name="connsiteY6" fmla="*/ 726 h 35860"/>
                      <a:gd name="connsiteX7" fmla="*/ 31351 w 106129"/>
                      <a:gd name="connsiteY7" fmla="*/ 69 h 35860"/>
                      <a:gd name="connsiteX8" fmla="*/ 31342 w 106129"/>
                      <a:gd name="connsiteY8" fmla="*/ 78 h 35860"/>
                      <a:gd name="connsiteX9" fmla="*/ 18635 w 106129"/>
                      <a:gd name="connsiteY9" fmla="*/ 2355 h 35860"/>
                      <a:gd name="connsiteX10" fmla="*/ 4 w 106129"/>
                      <a:gd name="connsiteY10" fmla="*/ 18004 h 35860"/>
                      <a:gd name="connsiteX11" fmla="*/ 4310 w 106129"/>
                      <a:gd name="connsiteY11" fmla="*/ 21948 h 35860"/>
                      <a:gd name="connsiteX12" fmla="*/ 4119 w 106129"/>
                      <a:gd name="connsiteY12" fmla="*/ 22100 h 35860"/>
                      <a:gd name="connsiteX13" fmla="*/ 10949 w 106129"/>
                      <a:gd name="connsiteY13" fmla="*/ 22862 h 35860"/>
                      <a:gd name="connsiteX14" fmla="*/ 10949 w 106129"/>
                      <a:gd name="connsiteY14" fmla="*/ 22862 h 35860"/>
                      <a:gd name="connsiteX15" fmla="*/ 23655 w 106129"/>
                      <a:gd name="connsiteY15" fmla="*/ 20586 h 35860"/>
                      <a:gd name="connsiteX16" fmla="*/ 23760 w 106129"/>
                      <a:gd name="connsiteY16" fmla="*/ 20529 h 35860"/>
                      <a:gd name="connsiteX17" fmla="*/ 61745 w 106129"/>
                      <a:gd name="connsiteY17" fmla="*/ 24005 h 35860"/>
                      <a:gd name="connsiteX18" fmla="*/ 66098 w 106129"/>
                      <a:gd name="connsiteY18" fmla="*/ 30558 h 35860"/>
                      <a:gd name="connsiteX19" fmla="*/ 102027 w 106129"/>
                      <a:gd name="connsiteY19" fmla="*/ 35464 h 35860"/>
                      <a:gd name="connsiteX20" fmla="*/ 94978 w 106129"/>
                      <a:gd name="connsiteY20" fmla="*/ 6584 h 35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6129" h="35860">
                        <a:moveTo>
                          <a:pt x="94978" y="6584"/>
                        </a:moveTo>
                        <a:cubicBezTo>
                          <a:pt x="94312" y="6051"/>
                          <a:pt x="79119" y="1707"/>
                          <a:pt x="70280" y="5498"/>
                        </a:cubicBezTo>
                        <a:cubicBezTo>
                          <a:pt x="69318" y="5908"/>
                          <a:pt x="68442" y="6489"/>
                          <a:pt x="67594" y="7117"/>
                        </a:cubicBezTo>
                        <a:lnTo>
                          <a:pt x="42248" y="5050"/>
                        </a:lnTo>
                        <a:cubicBezTo>
                          <a:pt x="42248" y="5012"/>
                          <a:pt x="42296" y="4974"/>
                          <a:pt x="42296" y="4936"/>
                        </a:cubicBezTo>
                        <a:cubicBezTo>
                          <a:pt x="42410" y="2498"/>
                          <a:pt x="40457" y="1069"/>
                          <a:pt x="37219" y="726"/>
                        </a:cubicBezTo>
                        <a:lnTo>
                          <a:pt x="37219" y="726"/>
                        </a:lnTo>
                        <a:lnTo>
                          <a:pt x="31351" y="69"/>
                        </a:lnTo>
                        <a:lnTo>
                          <a:pt x="31342" y="78"/>
                        </a:lnTo>
                        <a:cubicBezTo>
                          <a:pt x="28122" y="-255"/>
                          <a:pt x="23646" y="469"/>
                          <a:pt x="18635" y="2355"/>
                        </a:cubicBezTo>
                        <a:cubicBezTo>
                          <a:pt x="8577" y="6146"/>
                          <a:pt x="233" y="13147"/>
                          <a:pt x="4" y="18004"/>
                        </a:cubicBezTo>
                        <a:cubicBezTo>
                          <a:pt x="-100" y="20195"/>
                          <a:pt x="1633" y="21453"/>
                          <a:pt x="4310" y="21948"/>
                        </a:cubicBezTo>
                        <a:lnTo>
                          <a:pt x="4119" y="22100"/>
                        </a:lnTo>
                        <a:lnTo>
                          <a:pt x="10949" y="22862"/>
                        </a:lnTo>
                        <a:lnTo>
                          <a:pt x="10949" y="22862"/>
                        </a:lnTo>
                        <a:cubicBezTo>
                          <a:pt x="14168" y="23205"/>
                          <a:pt x="18655" y="22462"/>
                          <a:pt x="23655" y="20586"/>
                        </a:cubicBezTo>
                        <a:cubicBezTo>
                          <a:pt x="23693" y="20567"/>
                          <a:pt x="23731" y="20548"/>
                          <a:pt x="23760" y="20529"/>
                        </a:cubicBezTo>
                        <a:lnTo>
                          <a:pt x="61745" y="24005"/>
                        </a:lnTo>
                        <a:cubicBezTo>
                          <a:pt x="62460" y="26425"/>
                          <a:pt x="63860" y="28701"/>
                          <a:pt x="66098" y="30558"/>
                        </a:cubicBezTo>
                        <a:cubicBezTo>
                          <a:pt x="74995" y="37931"/>
                          <a:pt x="102027" y="35464"/>
                          <a:pt x="102027" y="35464"/>
                        </a:cubicBezTo>
                        <a:cubicBezTo>
                          <a:pt x="110876" y="31682"/>
                          <a:pt x="103960" y="13804"/>
                          <a:pt x="94978" y="6584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049" name="Graphic 7674">
                    <a:extLst>
                      <a:ext uri="{FF2B5EF4-FFF2-40B4-BE49-F238E27FC236}">
                        <a16:creationId xmlns:a16="http://schemas.microsoft.com/office/drawing/2014/main" id="{11852502-59D0-F3E2-2663-2C9E897BFD4C}"/>
                      </a:ext>
                    </a:extLst>
                  </p:cNvPr>
                  <p:cNvGrpSpPr/>
                  <p:nvPr/>
                </p:nvGrpSpPr>
                <p:grpSpPr>
                  <a:xfrm>
                    <a:off x="14993188" y="1835146"/>
                    <a:ext cx="39633" cy="32644"/>
                    <a:chOff x="14993188" y="1835146"/>
                    <a:chExt cx="39633" cy="32644"/>
                  </a:xfrm>
                  <a:grpFill/>
                </p:grpSpPr>
                <p:sp>
                  <p:nvSpPr>
                    <p:cNvPr id="8059" name="Freeform: Shape 8058">
                      <a:extLst>
                        <a:ext uri="{FF2B5EF4-FFF2-40B4-BE49-F238E27FC236}">
                          <a16:creationId xmlns:a16="http://schemas.microsoft.com/office/drawing/2014/main" id="{05F191C6-5B08-249D-9CD0-CC97C5973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3188" y="1844912"/>
                      <a:ext cx="39633" cy="22879"/>
                    </a:xfrm>
                    <a:custGeom>
                      <a:avLst/>
                      <a:gdLst>
                        <a:gd name="connsiteX0" fmla="*/ 39633 w 39633"/>
                        <a:gd name="connsiteY0" fmla="*/ 7347 h 22879"/>
                        <a:gd name="connsiteX1" fmla="*/ 39633 w 39633"/>
                        <a:gd name="connsiteY1" fmla="*/ 1680 h 22879"/>
                        <a:gd name="connsiteX2" fmla="*/ 29375 w 39633"/>
                        <a:gd name="connsiteY2" fmla="*/ 1451 h 22879"/>
                        <a:gd name="connsiteX3" fmla="*/ 28699 w 39633"/>
                        <a:gd name="connsiteY3" fmla="*/ 1289 h 22879"/>
                        <a:gd name="connsiteX4" fmla="*/ 25717 w 39633"/>
                        <a:gd name="connsiteY4" fmla="*/ 575 h 22879"/>
                        <a:gd name="connsiteX5" fmla="*/ 24441 w 39633"/>
                        <a:gd name="connsiteY5" fmla="*/ 356 h 22879"/>
                        <a:gd name="connsiteX6" fmla="*/ 21307 w 39633"/>
                        <a:gd name="connsiteY6" fmla="*/ 70 h 22879"/>
                        <a:gd name="connsiteX7" fmla="*/ 20126 w 39633"/>
                        <a:gd name="connsiteY7" fmla="*/ 4 h 22879"/>
                        <a:gd name="connsiteX8" fmla="*/ 15878 w 39633"/>
                        <a:gd name="connsiteY8" fmla="*/ 204 h 22879"/>
                        <a:gd name="connsiteX9" fmla="*/ 15335 w 39633"/>
                        <a:gd name="connsiteY9" fmla="*/ 299 h 22879"/>
                        <a:gd name="connsiteX10" fmla="*/ 11754 w 39633"/>
                        <a:gd name="connsiteY10" fmla="*/ 985 h 22879"/>
                        <a:gd name="connsiteX11" fmla="*/ 11354 w 39633"/>
                        <a:gd name="connsiteY11" fmla="*/ 1061 h 22879"/>
                        <a:gd name="connsiteX12" fmla="*/ 0 w 39633"/>
                        <a:gd name="connsiteY12" fmla="*/ 813 h 22879"/>
                        <a:gd name="connsiteX13" fmla="*/ 0 w 39633"/>
                        <a:gd name="connsiteY13" fmla="*/ 11395 h 22879"/>
                        <a:gd name="connsiteX14" fmla="*/ 0 w 39633"/>
                        <a:gd name="connsiteY14" fmla="*/ 11395 h 22879"/>
                        <a:gd name="connsiteX15" fmla="*/ 5848 w 39633"/>
                        <a:gd name="connsiteY15" fmla="*/ 19501 h 22879"/>
                        <a:gd name="connsiteX16" fmla="*/ 33871 w 39633"/>
                        <a:gd name="connsiteY16" fmla="*/ 19549 h 22879"/>
                        <a:gd name="connsiteX17" fmla="*/ 39595 w 39633"/>
                        <a:gd name="connsiteY17" fmla="*/ 11281 h 22879"/>
                        <a:gd name="connsiteX18" fmla="*/ 39624 w 39633"/>
                        <a:gd name="connsiteY18" fmla="*/ 11148 h 22879"/>
                        <a:gd name="connsiteX19" fmla="*/ 39633 w 39633"/>
                        <a:gd name="connsiteY19" fmla="*/ 7347 h 22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9633" h="22879">
                          <a:moveTo>
                            <a:pt x="39633" y="7347"/>
                          </a:moveTo>
                          <a:lnTo>
                            <a:pt x="39633" y="1680"/>
                          </a:lnTo>
                          <a:lnTo>
                            <a:pt x="29375" y="1451"/>
                          </a:lnTo>
                          <a:cubicBezTo>
                            <a:pt x="29156" y="1385"/>
                            <a:pt x="28918" y="1356"/>
                            <a:pt x="28699" y="1289"/>
                          </a:cubicBezTo>
                          <a:cubicBezTo>
                            <a:pt x="27727" y="1004"/>
                            <a:pt x="26736" y="766"/>
                            <a:pt x="25717" y="575"/>
                          </a:cubicBezTo>
                          <a:cubicBezTo>
                            <a:pt x="25289" y="499"/>
                            <a:pt x="24879" y="413"/>
                            <a:pt x="24441" y="356"/>
                          </a:cubicBezTo>
                          <a:cubicBezTo>
                            <a:pt x="23403" y="213"/>
                            <a:pt x="22365" y="127"/>
                            <a:pt x="21307" y="70"/>
                          </a:cubicBezTo>
                          <a:cubicBezTo>
                            <a:pt x="20907" y="51"/>
                            <a:pt x="20526" y="4"/>
                            <a:pt x="20126" y="4"/>
                          </a:cubicBezTo>
                          <a:cubicBezTo>
                            <a:pt x="18697" y="-16"/>
                            <a:pt x="17278" y="42"/>
                            <a:pt x="15878" y="204"/>
                          </a:cubicBezTo>
                          <a:cubicBezTo>
                            <a:pt x="15697" y="223"/>
                            <a:pt x="15516" y="270"/>
                            <a:pt x="15335" y="299"/>
                          </a:cubicBezTo>
                          <a:cubicBezTo>
                            <a:pt x="14116" y="461"/>
                            <a:pt x="12916" y="680"/>
                            <a:pt x="11754" y="985"/>
                          </a:cubicBezTo>
                          <a:cubicBezTo>
                            <a:pt x="11621" y="1013"/>
                            <a:pt x="11487" y="1023"/>
                            <a:pt x="11354" y="1061"/>
                          </a:cubicBezTo>
                          <a:lnTo>
                            <a:pt x="0" y="813"/>
                          </a:lnTo>
                          <a:lnTo>
                            <a:pt x="0" y="11395"/>
                          </a:lnTo>
                          <a:lnTo>
                            <a:pt x="0" y="11395"/>
                          </a:lnTo>
                          <a:cubicBezTo>
                            <a:pt x="9" y="14329"/>
                            <a:pt x="1962" y="17263"/>
                            <a:pt x="5848" y="19501"/>
                          </a:cubicBezTo>
                          <a:cubicBezTo>
                            <a:pt x="13611" y="23987"/>
                            <a:pt x="26156" y="24006"/>
                            <a:pt x="33871" y="19549"/>
                          </a:cubicBezTo>
                          <a:cubicBezTo>
                            <a:pt x="37814" y="17272"/>
                            <a:pt x="39700" y="14272"/>
                            <a:pt x="39595" y="11281"/>
                          </a:cubicBezTo>
                          <a:cubicBezTo>
                            <a:pt x="39595" y="11233"/>
                            <a:pt x="39624" y="11205"/>
                            <a:pt x="39624" y="11148"/>
                          </a:cubicBezTo>
                          <a:lnTo>
                            <a:pt x="39633" y="734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60" name="Freeform: Shape 8059">
                      <a:extLst>
                        <a:ext uri="{FF2B5EF4-FFF2-40B4-BE49-F238E27FC236}">
                          <a16:creationId xmlns:a16="http://schemas.microsoft.com/office/drawing/2014/main" id="{153172F2-6C63-BFEC-C304-E98FC8F76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3189" y="1835146"/>
                      <a:ext cx="39631" cy="22891"/>
                    </a:xfrm>
                    <a:custGeom>
                      <a:avLst/>
                      <a:gdLst>
                        <a:gd name="connsiteX0" fmla="*/ 33784 w 39631"/>
                        <a:gd name="connsiteY0" fmla="*/ 3378 h 22891"/>
                        <a:gd name="connsiteX1" fmla="*/ 5762 w 39631"/>
                        <a:gd name="connsiteY1" fmla="*/ 3330 h 22891"/>
                        <a:gd name="connsiteX2" fmla="*/ 5847 w 39631"/>
                        <a:gd name="connsiteY2" fmla="*/ 19513 h 22891"/>
                        <a:gd name="connsiteX3" fmla="*/ 33870 w 39631"/>
                        <a:gd name="connsiteY3" fmla="*/ 19561 h 22891"/>
                        <a:gd name="connsiteX4" fmla="*/ 33784 w 39631"/>
                        <a:gd name="connsiteY4" fmla="*/ 3378 h 22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22891">
                          <a:moveTo>
                            <a:pt x="33784" y="3378"/>
                          </a:moveTo>
                          <a:cubicBezTo>
                            <a:pt x="26021" y="-1108"/>
                            <a:pt x="13477" y="-1127"/>
                            <a:pt x="5762" y="3330"/>
                          </a:cubicBezTo>
                          <a:cubicBezTo>
                            <a:pt x="-1954" y="7788"/>
                            <a:pt x="-1916" y="15027"/>
                            <a:pt x="5847" y="19513"/>
                          </a:cubicBezTo>
                          <a:cubicBezTo>
                            <a:pt x="13610" y="24000"/>
                            <a:pt x="26155" y="24019"/>
                            <a:pt x="33870" y="19561"/>
                          </a:cubicBezTo>
                          <a:cubicBezTo>
                            <a:pt x="41585" y="15103"/>
                            <a:pt x="41547" y="7864"/>
                            <a:pt x="33784" y="3378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50" name="Graphic 7674">
                    <a:extLst>
                      <a:ext uri="{FF2B5EF4-FFF2-40B4-BE49-F238E27FC236}">
                        <a16:creationId xmlns:a16="http://schemas.microsoft.com/office/drawing/2014/main" id="{6F0E2C93-4218-E684-0C8F-FFA22070A3E7}"/>
                      </a:ext>
                    </a:extLst>
                  </p:cNvPr>
                  <p:cNvGrpSpPr/>
                  <p:nvPr/>
                </p:nvGrpSpPr>
                <p:grpSpPr>
                  <a:xfrm>
                    <a:off x="14995622" y="1811853"/>
                    <a:ext cx="34760" cy="42664"/>
                    <a:chOff x="14995622" y="1811853"/>
                    <a:chExt cx="34760" cy="42664"/>
                  </a:xfrm>
                  <a:grpFill/>
                </p:grpSpPr>
                <p:sp>
                  <p:nvSpPr>
                    <p:cNvPr id="8057" name="Freeform: Shape 8056">
                      <a:extLst>
                        <a:ext uri="{FF2B5EF4-FFF2-40B4-BE49-F238E27FC236}">
                          <a16:creationId xmlns:a16="http://schemas.microsoft.com/office/drawing/2014/main" id="{C3562386-9FA8-C341-33C5-C9FD8D468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5636" y="1820400"/>
                      <a:ext cx="34747" cy="34117"/>
                    </a:xfrm>
                    <a:custGeom>
                      <a:avLst/>
                      <a:gdLst>
                        <a:gd name="connsiteX0" fmla="*/ 34747 w 34747"/>
                        <a:gd name="connsiteY0" fmla="*/ 1484 h 34117"/>
                        <a:gd name="connsiteX1" fmla="*/ 25756 w 34747"/>
                        <a:gd name="connsiteY1" fmla="*/ 1284 h 34117"/>
                        <a:gd name="connsiteX2" fmla="*/ 9954 w 34747"/>
                        <a:gd name="connsiteY2" fmla="*/ 931 h 34117"/>
                        <a:gd name="connsiteX3" fmla="*/ 0 w 34747"/>
                        <a:gd name="connsiteY3" fmla="*/ 712 h 34117"/>
                        <a:gd name="connsiteX4" fmla="*/ 0 w 34747"/>
                        <a:gd name="connsiteY4" fmla="*/ 24086 h 34117"/>
                        <a:gd name="connsiteX5" fmla="*/ 0 w 34747"/>
                        <a:gd name="connsiteY5" fmla="*/ 24086 h 34117"/>
                        <a:gd name="connsiteX6" fmla="*/ 5124 w 34747"/>
                        <a:gd name="connsiteY6" fmla="*/ 31154 h 34117"/>
                        <a:gd name="connsiteX7" fmla="*/ 29699 w 34747"/>
                        <a:gd name="connsiteY7" fmla="*/ 31202 h 34117"/>
                        <a:gd name="connsiteX8" fmla="*/ 34747 w 34747"/>
                        <a:gd name="connsiteY8" fmla="*/ 24086 h 34117"/>
                        <a:gd name="connsiteX9" fmla="*/ 34747 w 34747"/>
                        <a:gd name="connsiteY9" fmla="*/ 24086 h 34117"/>
                        <a:gd name="connsiteX10" fmla="*/ 34747 w 34747"/>
                        <a:gd name="connsiteY10" fmla="*/ 1484 h 34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747" h="34117">
                          <a:moveTo>
                            <a:pt x="34747" y="1484"/>
                          </a:moveTo>
                          <a:lnTo>
                            <a:pt x="25756" y="1284"/>
                          </a:lnTo>
                          <a:cubicBezTo>
                            <a:pt x="20860" y="-298"/>
                            <a:pt x="14973" y="-421"/>
                            <a:pt x="9954" y="931"/>
                          </a:cubicBezTo>
                          <a:lnTo>
                            <a:pt x="0" y="712"/>
                          </a:lnTo>
                          <a:lnTo>
                            <a:pt x="0" y="24086"/>
                          </a:lnTo>
                          <a:lnTo>
                            <a:pt x="0" y="24086"/>
                          </a:lnTo>
                          <a:cubicBezTo>
                            <a:pt x="28" y="26639"/>
                            <a:pt x="1734" y="29201"/>
                            <a:pt x="5124" y="31154"/>
                          </a:cubicBezTo>
                          <a:cubicBezTo>
                            <a:pt x="11935" y="35088"/>
                            <a:pt x="22936" y="35107"/>
                            <a:pt x="29699" y="31202"/>
                          </a:cubicBezTo>
                          <a:cubicBezTo>
                            <a:pt x="33099" y="29239"/>
                            <a:pt x="34776" y="26668"/>
                            <a:pt x="34747" y="24086"/>
                          </a:cubicBezTo>
                          <a:lnTo>
                            <a:pt x="34747" y="24086"/>
                          </a:lnTo>
                          <a:lnTo>
                            <a:pt x="34747" y="1484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8" name="Freeform: Shape 8057">
                      <a:extLst>
                        <a:ext uri="{FF2B5EF4-FFF2-40B4-BE49-F238E27FC236}">
                          <a16:creationId xmlns:a16="http://schemas.microsoft.com/office/drawing/2014/main" id="{2B4C4472-613D-F32A-483A-3A594BFA6F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5622" y="1811853"/>
                      <a:ext cx="34758" cy="20062"/>
                    </a:xfrm>
                    <a:custGeom>
                      <a:avLst/>
                      <a:gdLst>
                        <a:gd name="connsiteX0" fmla="*/ 29627 w 34758"/>
                        <a:gd name="connsiteY0" fmla="*/ 2964 h 20062"/>
                        <a:gd name="connsiteX1" fmla="*/ 5052 w 34758"/>
                        <a:gd name="connsiteY1" fmla="*/ 2916 h 20062"/>
                        <a:gd name="connsiteX2" fmla="*/ 5128 w 34758"/>
                        <a:gd name="connsiteY2" fmla="*/ 17099 h 20062"/>
                        <a:gd name="connsiteX3" fmla="*/ 29703 w 34758"/>
                        <a:gd name="connsiteY3" fmla="*/ 17146 h 20062"/>
                        <a:gd name="connsiteX4" fmla="*/ 29627 w 34758"/>
                        <a:gd name="connsiteY4" fmla="*/ 2964 h 20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58" h="20062">
                          <a:moveTo>
                            <a:pt x="29627" y="2964"/>
                          </a:moveTo>
                          <a:cubicBezTo>
                            <a:pt x="22816" y="-970"/>
                            <a:pt x="11815" y="-989"/>
                            <a:pt x="5052" y="2916"/>
                          </a:cubicBezTo>
                          <a:cubicBezTo>
                            <a:pt x="-1711" y="6821"/>
                            <a:pt x="-1682" y="13174"/>
                            <a:pt x="5128" y="17099"/>
                          </a:cubicBezTo>
                          <a:cubicBezTo>
                            <a:pt x="11939" y="21032"/>
                            <a:pt x="22940" y="21051"/>
                            <a:pt x="29703" y="17146"/>
                          </a:cubicBezTo>
                          <a:cubicBezTo>
                            <a:pt x="36475" y="13241"/>
                            <a:pt x="36437" y="6897"/>
                            <a:pt x="29627" y="29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51" name="Graphic 7674">
                    <a:extLst>
                      <a:ext uri="{FF2B5EF4-FFF2-40B4-BE49-F238E27FC236}">
                        <a16:creationId xmlns:a16="http://schemas.microsoft.com/office/drawing/2014/main" id="{DF00171E-3176-A084-EF7E-59A577571235}"/>
                      </a:ext>
                    </a:extLst>
                  </p:cNvPr>
                  <p:cNvGrpSpPr/>
                  <p:nvPr/>
                </p:nvGrpSpPr>
                <p:grpSpPr>
                  <a:xfrm>
                    <a:off x="14986577" y="1778555"/>
                    <a:ext cx="52863" cy="49263"/>
                    <a:chOff x="14986577" y="1778555"/>
                    <a:chExt cx="52863" cy="49263"/>
                  </a:xfrm>
                  <a:grpFill/>
                </p:grpSpPr>
                <p:sp>
                  <p:nvSpPr>
                    <p:cNvPr id="8052" name="Freeform: Shape 8051">
                      <a:extLst>
                        <a:ext uri="{FF2B5EF4-FFF2-40B4-BE49-F238E27FC236}">
                          <a16:creationId xmlns:a16="http://schemas.microsoft.com/office/drawing/2014/main" id="{290C31BB-B08C-F285-8561-430A915157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86577" y="1791556"/>
                      <a:ext cx="52863" cy="36261"/>
                    </a:xfrm>
                    <a:custGeom>
                      <a:avLst/>
                      <a:gdLst>
                        <a:gd name="connsiteX0" fmla="*/ 52864 w 52863"/>
                        <a:gd name="connsiteY0" fmla="*/ 2257 h 36261"/>
                        <a:gd name="connsiteX1" fmla="*/ 39176 w 52863"/>
                        <a:gd name="connsiteY1" fmla="*/ 1953 h 36261"/>
                        <a:gd name="connsiteX2" fmla="*/ 15145 w 52863"/>
                        <a:gd name="connsiteY2" fmla="*/ 1419 h 36261"/>
                        <a:gd name="connsiteX3" fmla="*/ 0 w 52863"/>
                        <a:gd name="connsiteY3" fmla="*/ 1086 h 36261"/>
                        <a:gd name="connsiteX4" fmla="*/ 0 w 52863"/>
                        <a:gd name="connsiteY4" fmla="*/ 21003 h 36261"/>
                        <a:gd name="connsiteX5" fmla="*/ 9 w 52863"/>
                        <a:gd name="connsiteY5" fmla="*/ 21003 h 36261"/>
                        <a:gd name="connsiteX6" fmla="*/ 7801 w 52863"/>
                        <a:gd name="connsiteY6" fmla="*/ 31756 h 36261"/>
                        <a:gd name="connsiteX7" fmla="*/ 45177 w 52863"/>
                        <a:gd name="connsiteY7" fmla="*/ 31823 h 36261"/>
                        <a:gd name="connsiteX8" fmla="*/ 52854 w 52863"/>
                        <a:gd name="connsiteY8" fmla="*/ 21003 h 36261"/>
                        <a:gd name="connsiteX9" fmla="*/ 52854 w 52863"/>
                        <a:gd name="connsiteY9" fmla="*/ 21003 h 36261"/>
                        <a:gd name="connsiteX10" fmla="*/ 52854 w 52863"/>
                        <a:gd name="connsiteY10" fmla="*/ 2257 h 3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863" h="36261">
                          <a:moveTo>
                            <a:pt x="52864" y="2257"/>
                          </a:moveTo>
                          <a:lnTo>
                            <a:pt x="39176" y="1953"/>
                          </a:lnTo>
                          <a:cubicBezTo>
                            <a:pt x="31718" y="-457"/>
                            <a:pt x="22784" y="-638"/>
                            <a:pt x="15145" y="1419"/>
                          </a:cubicBezTo>
                          <a:lnTo>
                            <a:pt x="0" y="1086"/>
                          </a:lnTo>
                          <a:lnTo>
                            <a:pt x="0" y="21003"/>
                          </a:lnTo>
                          <a:lnTo>
                            <a:pt x="9" y="21003"/>
                          </a:lnTo>
                          <a:cubicBezTo>
                            <a:pt x="48" y="24889"/>
                            <a:pt x="2648" y="28785"/>
                            <a:pt x="7801" y="31756"/>
                          </a:cubicBezTo>
                          <a:cubicBezTo>
                            <a:pt x="18155" y="37738"/>
                            <a:pt x="34890" y="37767"/>
                            <a:pt x="45177" y="31823"/>
                          </a:cubicBezTo>
                          <a:cubicBezTo>
                            <a:pt x="50340" y="28842"/>
                            <a:pt x="52902" y="24917"/>
                            <a:pt x="52854" y="21003"/>
                          </a:cubicBezTo>
                          <a:lnTo>
                            <a:pt x="52854" y="21003"/>
                          </a:lnTo>
                          <a:lnTo>
                            <a:pt x="52854" y="225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3" name="Freeform: Shape 8052">
                      <a:extLst>
                        <a:ext uri="{FF2B5EF4-FFF2-40B4-BE49-F238E27FC236}">
                          <a16:creationId xmlns:a16="http://schemas.microsoft.com/office/drawing/2014/main" id="{67F3DE43-44E4-3051-E970-DE345C7FAC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86581" y="1778555"/>
                      <a:ext cx="52856" cy="30527"/>
                    </a:xfrm>
                    <a:custGeom>
                      <a:avLst/>
                      <a:gdLst>
                        <a:gd name="connsiteX0" fmla="*/ 45059 w 52856"/>
                        <a:gd name="connsiteY0" fmla="*/ 4505 h 30527"/>
                        <a:gd name="connsiteX1" fmla="*/ 7683 w 52856"/>
                        <a:gd name="connsiteY1" fmla="*/ 4439 h 30527"/>
                        <a:gd name="connsiteX2" fmla="*/ 7798 w 52856"/>
                        <a:gd name="connsiteY2" fmla="*/ 26022 h 30527"/>
                        <a:gd name="connsiteX3" fmla="*/ 45174 w 52856"/>
                        <a:gd name="connsiteY3" fmla="*/ 26089 h 30527"/>
                        <a:gd name="connsiteX4" fmla="*/ 45059 w 52856"/>
                        <a:gd name="connsiteY4" fmla="*/ 4505 h 30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56" h="30527">
                          <a:moveTo>
                            <a:pt x="45059" y="4505"/>
                          </a:moveTo>
                          <a:cubicBezTo>
                            <a:pt x="34706" y="-1476"/>
                            <a:pt x="17970" y="-1505"/>
                            <a:pt x="7683" y="4439"/>
                          </a:cubicBezTo>
                          <a:cubicBezTo>
                            <a:pt x="-2604" y="10382"/>
                            <a:pt x="-2556" y="20041"/>
                            <a:pt x="7798" y="26022"/>
                          </a:cubicBezTo>
                          <a:cubicBezTo>
                            <a:pt x="18151" y="32004"/>
                            <a:pt x="34887" y="32033"/>
                            <a:pt x="45174" y="26089"/>
                          </a:cubicBezTo>
                          <a:cubicBezTo>
                            <a:pt x="55461" y="20145"/>
                            <a:pt x="55413" y="10487"/>
                            <a:pt x="45059" y="450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4" name="Freeform: Shape 8053">
                      <a:extLst>
                        <a:ext uri="{FF2B5EF4-FFF2-40B4-BE49-F238E27FC236}">
                          <a16:creationId xmlns:a16="http://schemas.microsoft.com/office/drawing/2014/main" id="{4F17F8B5-AE9B-7791-EAF3-FAC016978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89975" y="1780515"/>
                      <a:ext cx="46070" cy="26605"/>
                    </a:xfrm>
                    <a:custGeom>
                      <a:avLst/>
                      <a:gdLst>
                        <a:gd name="connsiteX0" fmla="*/ 39274 w 46070"/>
                        <a:gd name="connsiteY0" fmla="*/ 3926 h 26605"/>
                        <a:gd name="connsiteX1" fmla="*/ 6699 w 46070"/>
                        <a:gd name="connsiteY1" fmla="*/ 3868 h 26605"/>
                        <a:gd name="connsiteX2" fmla="*/ 6803 w 46070"/>
                        <a:gd name="connsiteY2" fmla="*/ 22680 h 26605"/>
                        <a:gd name="connsiteX3" fmla="*/ 39379 w 46070"/>
                        <a:gd name="connsiteY3" fmla="*/ 22737 h 26605"/>
                        <a:gd name="connsiteX4" fmla="*/ 39274 w 46070"/>
                        <a:gd name="connsiteY4" fmla="*/ 3926 h 2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70" h="26605">
                          <a:moveTo>
                            <a:pt x="39274" y="3926"/>
                          </a:moveTo>
                          <a:cubicBezTo>
                            <a:pt x="30254" y="-1285"/>
                            <a:pt x="15662" y="-1313"/>
                            <a:pt x="6699" y="3868"/>
                          </a:cubicBezTo>
                          <a:cubicBezTo>
                            <a:pt x="-2274" y="9050"/>
                            <a:pt x="-2226" y="17470"/>
                            <a:pt x="6803" y="22680"/>
                          </a:cubicBezTo>
                          <a:cubicBezTo>
                            <a:pt x="15833" y="27890"/>
                            <a:pt x="30416" y="27919"/>
                            <a:pt x="39379" y="22737"/>
                          </a:cubicBezTo>
                          <a:cubicBezTo>
                            <a:pt x="48342" y="17556"/>
                            <a:pt x="48294" y="9136"/>
                            <a:pt x="39274" y="392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5" name="Freeform: Shape 8054">
                      <a:extLst>
                        <a:ext uri="{FF2B5EF4-FFF2-40B4-BE49-F238E27FC236}">
                          <a16:creationId xmlns:a16="http://schemas.microsoft.com/office/drawing/2014/main" id="{CAA95E98-0FF2-49C0-3C41-C0111A05C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9007" y="1792741"/>
                      <a:ext cx="28003" cy="14376"/>
                    </a:xfrm>
                    <a:custGeom>
                      <a:avLst/>
                      <a:gdLst>
                        <a:gd name="connsiteX0" fmla="*/ 28004 w 28003"/>
                        <a:gd name="connsiteY0" fmla="*/ 11607 h 14376"/>
                        <a:gd name="connsiteX1" fmla="*/ 28004 w 28003"/>
                        <a:gd name="connsiteY1" fmla="*/ 1196 h 14376"/>
                        <a:gd name="connsiteX2" fmla="*/ 20755 w 28003"/>
                        <a:gd name="connsiteY2" fmla="*/ 1034 h 14376"/>
                        <a:gd name="connsiteX3" fmla="*/ 8020 w 28003"/>
                        <a:gd name="connsiteY3" fmla="*/ 749 h 14376"/>
                        <a:gd name="connsiteX4" fmla="*/ 0 w 28003"/>
                        <a:gd name="connsiteY4" fmla="*/ 568 h 14376"/>
                        <a:gd name="connsiteX5" fmla="*/ 0 w 28003"/>
                        <a:gd name="connsiteY5" fmla="*/ 11502 h 14376"/>
                        <a:gd name="connsiteX6" fmla="*/ 28004 w 28003"/>
                        <a:gd name="connsiteY6" fmla="*/ 11607 h 14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3" h="14376">
                          <a:moveTo>
                            <a:pt x="28004" y="11607"/>
                          </a:moveTo>
                          <a:lnTo>
                            <a:pt x="28004" y="1196"/>
                          </a:lnTo>
                          <a:lnTo>
                            <a:pt x="20755" y="1034"/>
                          </a:lnTo>
                          <a:cubicBezTo>
                            <a:pt x="16802" y="-242"/>
                            <a:pt x="12068" y="-337"/>
                            <a:pt x="8020" y="749"/>
                          </a:cubicBezTo>
                          <a:lnTo>
                            <a:pt x="0" y="568"/>
                          </a:lnTo>
                          <a:lnTo>
                            <a:pt x="0" y="11502"/>
                          </a:lnTo>
                          <a:cubicBezTo>
                            <a:pt x="8306" y="15303"/>
                            <a:pt x="19707" y="15331"/>
                            <a:pt x="28004" y="116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6" name="Freeform: Shape 8055">
                      <a:extLst>
                        <a:ext uri="{FF2B5EF4-FFF2-40B4-BE49-F238E27FC236}">
                          <a16:creationId xmlns:a16="http://schemas.microsoft.com/office/drawing/2014/main" id="{A8D65446-E445-B6A0-7444-5F9AE31FD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99007" y="1785854"/>
                      <a:ext cx="28003" cy="16175"/>
                    </a:xfrm>
                    <a:custGeom>
                      <a:avLst/>
                      <a:gdLst>
                        <a:gd name="connsiteX0" fmla="*/ 23870 w 28003"/>
                        <a:gd name="connsiteY0" fmla="*/ 2387 h 16175"/>
                        <a:gd name="connsiteX1" fmla="*/ 4067 w 28003"/>
                        <a:gd name="connsiteY1" fmla="*/ 2349 h 16175"/>
                        <a:gd name="connsiteX2" fmla="*/ 4134 w 28003"/>
                        <a:gd name="connsiteY2" fmla="*/ 13789 h 16175"/>
                        <a:gd name="connsiteX3" fmla="*/ 23936 w 28003"/>
                        <a:gd name="connsiteY3" fmla="*/ 13827 h 16175"/>
                        <a:gd name="connsiteX4" fmla="*/ 23870 w 28003"/>
                        <a:gd name="connsiteY4" fmla="*/ 2387 h 16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03" h="16175">
                          <a:moveTo>
                            <a:pt x="23870" y="2387"/>
                          </a:moveTo>
                          <a:cubicBezTo>
                            <a:pt x="18383" y="-785"/>
                            <a:pt x="9515" y="-794"/>
                            <a:pt x="4067" y="2349"/>
                          </a:cubicBezTo>
                          <a:cubicBezTo>
                            <a:pt x="-1381" y="5502"/>
                            <a:pt x="-1352" y="10617"/>
                            <a:pt x="4134" y="13789"/>
                          </a:cubicBezTo>
                          <a:cubicBezTo>
                            <a:pt x="9620" y="16961"/>
                            <a:pt x="18488" y="16970"/>
                            <a:pt x="23936" y="13827"/>
                          </a:cubicBezTo>
                          <a:cubicBezTo>
                            <a:pt x="29385" y="10674"/>
                            <a:pt x="29356" y="5559"/>
                            <a:pt x="23870" y="2387"/>
                          </a:cubicBez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06" name="Graphic 7674">
                  <a:extLst>
                    <a:ext uri="{FF2B5EF4-FFF2-40B4-BE49-F238E27FC236}">
                      <a16:creationId xmlns:a16="http://schemas.microsoft.com/office/drawing/2014/main" id="{16CD4464-B7E1-CE19-5B83-BEBE5A5778FF}"/>
                    </a:ext>
                  </a:extLst>
                </p:cNvPr>
                <p:cNvGrpSpPr/>
                <p:nvPr/>
              </p:nvGrpSpPr>
              <p:grpSpPr>
                <a:xfrm rot="21480000">
                  <a:off x="2566256" y="4269795"/>
                  <a:ext cx="110169" cy="80204"/>
                  <a:chOff x="14833725" y="1731177"/>
                  <a:chExt cx="122562" cy="89226"/>
                </a:xfrm>
                <a:solidFill>
                  <a:schemeClr val="tx2"/>
                </a:solidFill>
              </p:grpSpPr>
              <p:sp>
                <p:nvSpPr>
                  <p:cNvPr id="8035" name="Freeform: Shape 8034">
                    <a:extLst>
                      <a:ext uri="{FF2B5EF4-FFF2-40B4-BE49-F238E27FC236}">
                        <a16:creationId xmlns:a16="http://schemas.microsoft.com/office/drawing/2014/main" id="{B152E919-A8AC-3351-6E56-2BFA715AD2C0}"/>
                      </a:ext>
                    </a:extLst>
                  </p:cNvPr>
                  <p:cNvSpPr/>
                  <p:nvPr/>
                </p:nvSpPr>
                <p:spPr>
                  <a:xfrm>
                    <a:off x="14833725" y="1784531"/>
                    <a:ext cx="106132" cy="35854"/>
                  </a:xfrm>
                  <a:custGeom>
                    <a:avLst/>
                    <a:gdLst>
                      <a:gd name="connsiteX0" fmla="*/ 94978 w 106132"/>
                      <a:gd name="connsiteY0" fmla="*/ 6587 h 35854"/>
                      <a:gd name="connsiteX1" fmla="*/ 70280 w 106132"/>
                      <a:gd name="connsiteY1" fmla="*/ 5501 h 35854"/>
                      <a:gd name="connsiteX2" fmla="*/ 67594 w 106132"/>
                      <a:gd name="connsiteY2" fmla="*/ 7121 h 35854"/>
                      <a:gd name="connsiteX3" fmla="*/ 42248 w 106132"/>
                      <a:gd name="connsiteY3" fmla="*/ 5054 h 35854"/>
                      <a:gd name="connsiteX4" fmla="*/ 42296 w 106132"/>
                      <a:gd name="connsiteY4" fmla="*/ 4939 h 35854"/>
                      <a:gd name="connsiteX5" fmla="*/ 37219 w 106132"/>
                      <a:gd name="connsiteY5" fmla="*/ 729 h 35854"/>
                      <a:gd name="connsiteX6" fmla="*/ 37219 w 106132"/>
                      <a:gd name="connsiteY6" fmla="*/ 729 h 35854"/>
                      <a:gd name="connsiteX7" fmla="*/ 31351 w 106132"/>
                      <a:gd name="connsiteY7" fmla="*/ 72 h 35854"/>
                      <a:gd name="connsiteX8" fmla="*/ 31342 w 106132"/>
                      <a:gd name="connsiteY8" fmla="*/ 82 h 35854"/>
                      <a:gd name="connsiteX9" fmla="*/ 18635 w 106132"/>
                      <a:gd name="connsiteY9" fmla="*/ 2358 h 35854"/>
                      <a:gd name="connsiteX10" fmla="*/ 5 w 106132"/>
                      <a:gd name="connsiteY10" fmla="*/ 18008 h 35854"/>
                      <a:gd name="connsiteX11" fmla="*/ 4310 w 106132"/>
                      <a:gd name="connsiteY11" fmla="*/ 21951 h 35854"/>
                      <a:gd name="connsiteX12" fmla="*/ 4119 w 106132"/>
                      <a:gd name="connsiteY12" fmla="*/ 22103 h 35854"/>
                      <a:gd name="connsiteX13" fmla="*/ 10949 w 106132"/>
                      <a:gd name="connsiteY13" fmla="*/ 22865 h 35854"/>
                      <a:gd name="connsiteX14" fmla="*/ 10949 w 106132"/>
                      <a:gd name="connsiteY14" fmla="*/ 22865 h 35854"/>
                      <a:gd name="connsiteX15" fmla="*/ 23655 w 106132"/>
                      <a:gd name="connsiteY15" fmla="*/ 20579 h 35854"/>
                      <a:gd name="connsiteX16" fmla="*/ 23769 w 106132"/>
                      <a:gd name="connsiteY16" fmla="*/ 20522 h 35854"/>
                      <a:gd name="connsiteX17" fmla="*/ 61755 w 106132"/>
                      <a:gd name="connsiteY17" fmla="*/ 23999 h 35854"/>
                      <a:gd name="connsiteX18" fmla="*/ 66108 w 106132"/>
                      <a:gd name="connsiteY18" fmla="*/ 30552 h 35854"/>
                      <a:gd name="connsiteX19" fmla="*/ 102036 w 106132"/>
                      <a:gd name="connsiteY19" fmla="*/ 35457 h 35854"/>
                      <a:gd name="connsiteX20" fmla="*/ 94978 w 106132"/>
                      <a:gd name="connsiteY20" fmla="*/ 6587 h 35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6132" h="35854">
                        <a:moveTo>
                          <a:pt x="94978" y="6587"/>
                        </a:moveTo>
                        <a:cubicBezTo>
                          <a:pt x="94312" y="6054"/>
                          <a:pt x="79119" y="1710"/>
                          <a:pt x="70280" y="5501"/>
                        </a:cubicBezTo>
                        <a:cubicBezTo>
                          <a:pt x="69318" y="5911"/>
                          <a:pt x="68442" y="6492"/>
                          <a:pt x="67594" y="7121"/>
                        </a:cubicBezTo>
                        <a:lnTo>
                          <a:pt x="42248" y="5054"/>
                        </a:lnTo>
                        <a:cubicBezTo>
                          <a:pt x="42248" y="5016"/>
                          <a:pt x="42296" y="4977"/>
                          <a:pt x="42296" y="4939"/>
                        </a:cubicBezTo>
                        <a:cubicBezTo>
                          <a:pt x="42410" y="2501"/>
                          <a:pt x="40457" y="1072"/>
                          <a:pt x="37219" y="729"/>
                        </a:cubicBezTo>
                        <a:lnTo>
                          <a:pt x="37219" y="729"/>
                        </a:lnTo>
                        <a:lnTo>
                          <a:pt x="31351" y="72"/>
                        </a:lnTo>
                        <a:lnTo>
                          <a:pt x="31342" y="82"/>
                        </a:lnTo>
                        <a:cubicBezTo>
                          <a:pt x="28122" y="-261"/>
                          <a:pt x="23646" y="472"/>
                          <a:pt x="18635" y="2358"/>
                        </a:cubicBezTo>
                        <a:cubicBezTo>
                          <a:pt x="8577" y="6149"/>
                          <a:pt x="233" y="13150"/>
                          <a:pt x="5" y="18008"/>
                        </a:cubicBezTo>
                        <a:cubicBezTo>
                          <a:pt x="-100" y="20198"/>
                          <a:pt x="1633" y="21456"/>
                          <a:pt x="4310" y="21951"/>
                        </a:cubicBezTo>
                        <a:lnTo>
                          <a:pt x="4119" y="22103"/>
                        </a:lnTo>
                        <a:lnTo>
                          <a:pt x="10949" y="22865"/>
                        </a:lnTo>
                        <a:lnTo>
                          <a:pt x="10949" y="22865"/>
                        </a:lnTo>
                        <a:cubicBezTo>
                          <a:pt x="14168" y="23199"/>
                          <a:pt x="18655" y="22465"/>
                          <a:pt x="23655" y="20579"/>
                        </a:cubicBezTo>
                        <a:cubicBezTo>
                          <a:pt x="23693" y="20560"/>
                          <a:pt x="23731" y="20541"/>
                          <a:pt x="23769" y="20522"/>
                        </a:cubicBezTo>
                        <a:lnTo>
                          <a:pt x="61755" y="23999"/>
                        </a:lnTo>
                        <a:cubicBezTo>
                          <a:pt x="62469" y="26418"/>
                          <a:pt x="63870" y="28695"/>
                          <a:pt x="66108" y="30552"/>
                        </a:cubicBezTo>
                        <a:cubicBezTo>
                          <a:pt x="75004" y="37924"/>
                          <a:pt x="102036" y="35457"/>
                          <a:pt x="102036" y="35457"/>
                        </a:cubicBezTo>
                        <a:cubicBezTo>
                          <a:pt x="110875" y="31686"/>
                          <a:pt x="103960" y="13807"/>
                          <a:pt x="94978" y="6587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036" name="Graphic 7674">
                    <a:extLst>
                      <a:ext uri="{FF2B5EF4-FFF2-40B4-BE49-F238E27FC236}">
                        <a16:creationId xmlns:a16="http://schemas.microsoft.com/office/drawing/2014/main" id="{CA45CF51-D98D-4D63-FB88-FA3499F8D38F}"/>
                      </a:ext>
                    </a:extLst>
                  </p:cNvPr>
                  <p:cNvGrpSpPr/>
                  <p:nvPr/>
                </p:nvGrpSpPr>
                <p:grpSpPr>
                  <a:xfrm>
                    <a:off x="14910044" y="1787769"/>
                    <a:ext cx="39633" cy="32635"/>
                    <a:chOff x="14910044" y="1787769"/>
                    <a:chExt cx="39633" cy="32635"/>
                  </a:xfrm>
                  <a:grpFill/>
                </p:grpSpPr>
                <p:sp>
                  <p:nvSpPr>
                    <p:cNvPr id="8046" name="Freeform: Shape 8045">
                      <a:extLst>
                        <a:ext uri="{FF2B5EF4-FFF2-40B4-BE49-F238E27FC236}">
                          <a16:creationId xmlns:a16="http://schemas.microsoft.com/office/drawing/2014/main" id="{32DA1CCB-38FA-5EF5-2BAE-CD55FC53CB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0044" y="1797534"/>
                      <a:ext cx="39633" cy="22869"/>
                    </a:xfrm>
                    <a:custGeom>
                      <a:avLst/>
                      <a:gdLst>
                        <a:gd name="connsiteX0" fmla="*/ 39633 w 39633"/>
                        <a:gd name="connsiteY0" fmla="*/ 7347 h 22869"/>
                        <a:gd name="connsiteX1" fmla="*/ 39633 w 39633"/>
                        <a:gd name="connsiteY1" fmla="*/ 1680 h 22869"/>
                        <a:gd name="connsiteX2" fmla="*/ 29375 w 39633"/>
                        <a:gd name="connsiteY2" fmla="*/ 1451 h 22869"/>
                        <a:gd name="connsiteX3" fmla="*/ 28699 w 39633"/>
                        <a:gd name="connsiteY3" fmla="*/ 1289 h 22869"/>
                        <a:gd name="connsiteX4" fmla="*/ 25717 w 39633"/>
                        <a:gd name="connsiteY4" fmla="*/ 575 h 22869"/>
                        <a:gd name="connsiteX5" fmla="*/ 24441 w 39633"/>
                        <a:gd name="connsiteY5" fmla="*/ 356 h 22869"/>
                        <a:gd name="connsiteX6" fmla="*/ 21307 w 39633"/>
                        <a:gd name="connsiteY6" fmla="*/ 70 h 22869"/>
                        <a:gd name="connsiteX7" fmla="*/ 20126 w 39633"/>
                        <a:gd name="connsiteY7" fmla="*/ 4 h 22869"/>
                        <a:gd name="connsiteX8" fmla="*/ 15878 w 39633"/>
                        <a:gd name="connsiteY8" fmla="*/ 204 h 22869"/>
                        <a:gd name="connsiteX9" fmla="*/ 15335 w 39633"/>
                        <a:gd name="connsiteY9" fmla="*/ 299 h 22869"/>
                        <a:gd name="connsiteX10" fmla="*/ 11754 w 39633"/>
                        <a:gd name="connsiteY10" fmla="*/ 975 h 22869"/>
                        <a:gd name="connsiteX11" fmla="*/ 11354 w 39633"/>
                        <a:gd name="connsiteY11" fmla="*/ 1051 h 22869"/>
                        <a:gd name="connsiteX12" fmla="*/ 0 w 39633"/>
                        <a:gd name="connsiteY12" fmla="*/ 804 h 22869"/>
                        <a:gd name="connsiteX13" fmla="*/ 0 w 39633"/>
                        <a:gd name="connsiteY13" fmla="*/ 11386 h 22869"/>
                        <a:gd name="connsiteX14" fmla="*/ 0 w 39633"/>
                        <a:gd name="connsiteY14" fmla="*/ 11386 h 22869"/>
                        <a:gd name="connsiteX15" fmla="*/ 5848 w 39633"/>
                        <a:gd name="connsiteY15" fmla="*/ 19492 h 22869"/>
                        <a:gd name="connsiteX16" fmla="*/ 33871 w 39633"/>
                        <a:gd name="connsiteY16" fmla="*/ 19539 h 22869"/>
                        <a:gd name="connsiteX17" fmla="*/ 39595 w 39633"/>
                        <a:gd name="connsiteY17" fmla="*/ 11272 h 22869"/>
                        <a:gd name="connsiteX18" fmla="*/ 39624 w 39633"/>
                        <a:gd name="connsiteY18" fmla="*/ 11138 h 22869"/>
                        <a:gd name="connsiteX19" fmla="*/ 39633 w 39633"/>
                        <a:gd name="connsiteY19" fmla="*/ 7347 h 22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9633" h="22869">
                          <a:moveTo>
                            <a:pt x="39633" y="7347"/>
                          </a:moveTo>
                          <a:lnTo>
                            <a:pt x="39633" y="1680"/>
                          </a:lnTo>
                          <a:lnTo>
                            <a:pt x="29375" y="1451"/>
                          </a:lnTo>
                          <a:cubicBezTo>
                            <a:pt x="29156" y="1385"/>
                            <a:pt x="28918" y="1356"/>
                            <a:pt x="28699" y="1289"/>
                          </a:cubicBezTo>
                          <a:cubicBezTo>
                            <a:pt x="27727" y="1004"/>
                            <a:pt x="26737" y="765"/>
                            <a:pt x="25717" y="575"/>
                          </a:cubicBezTo>
                          <a:cubicBezTo>
                            <a:pt x="25289" y="499"/>
                            <a:pt x="24879" y="413"/>
                            <a:pt x="24441" y="356"/>
                          </a:cubicBezTo>
                          <a:cubicBezTo>
                            <a:pt x="23403" y="213"/>
                            <a:pt x="22365" y="127"/>
                            <a:pt x="21307" y="70"/>
                          </a:cubicBezTo>
                          <a:cubicBezTo>
                            <a:pt x="20907" y="51"/>
                            <a:pt x="20526" y="4"/>
                            <a:pt x="20126" y="4"/>
                          </a:cubicBezTo>
                          <a:cubicBezTo>
                            <a:pt x="18698" y="-16"/>
                            <a:pt x="17278" y="42"/>
                            <a:pt x="15878" y="204"/>
                          </a:cubicBezTo>
                          <a:cubicBezTo>
                            <a:pt x="15697" y="223"/>
                            <a:pt x="15516" y="270"/>
                            <a:pt x="15335" y="299"/>
                          </a:cubicBezTo>
                          <a:cubicBezTo>
                            <a:pt x="14116" y="461"/>
                            <a:pt x="12916" y="680"/>
                            <a:pt x="11754" y="975"/>
                          </a:cubicBezTo>
                          <a:cubicBezTo>
                            <a:pt x="11630" y="1004"/>
                            <a:pt x="11487" y="1013"/>
                            <a:pt x="11354" y="1051"/>
                          </a:cubicBezTo>
                          <a:lnTo>
                            <a:pt x="0" y="804"/>
                          </a:lnTo>
                          <a:lnTo>
                            <a:pt x="0" y="11386"/>
                          </a:lnTo>
                          <a:lnTo>
                            <a:pt x="0" y="11386"/>
                          </a:lnTo>
                          <a:cubicBezTo>
                            <a:pt x="9" y="14320"/>
                            <a:pt x="1962" y="17253"/>
                            <a:pt x="5848" y="19492"/>
                          </a:cubicBezTo>
                          <a:cubicBezTo>
                            <a:pt x="13611" y="23978"/>
                            <a:pt x="26156" y="23997"/>
                            <a:pt x="33871" y="19539"/>
                          </a:cubicBezTo>
                          <a:cubicBezTo>
                            <a:pt x="37814" y="17263"/>
                            <a:pt x="39700" y="14262"/>
                            <a:pt x="39595" y="11272"/>
                          </a:cubicBezTo>
                          <a:cubicBezTo>
                            <a:pt x="39595" y="11214"/>
                            <a:pt x="39624" y="11186"/>
                            <a:pt x="39624" y="11138"/>
                          </a:cubicBezTo>
                          <a:lnTo>
                            <a:pt x="39633" y="7347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7" name="Freeform: Shape 8046">
                      <a:extLst>
                        <a:ext uri="{FF2B5EF4-FFF2-40B4-BE49-F238E27FC236}">
                          <a16:creationId xmlns:a16="http://schemas.microsoft.com/office/drawing/2014/main" id="{C7AA54DD-6AE2-0EFB-3F6E-301E9956D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0045" y="1787769"/>
                      <a:ext cx="39631" cy="22891"/>
                    </a:xfrm>
                    <a:custGeom>
                      <a:avLst/>
                      <a:gdLst>
                        <a:gd name="connsiteX0" fmla="*/ 33784 w 39631"/>
                        <a:gd name="connsiteY0" fmla="*/ 3378 h 22891"/>
                        <a:gd name="connsiteX1" fmla="*/ 5762 w 39631"/>
                        <a:gd name="connsiteY1" fmla="*/ 3330 h 22891"/>
                        <a:gd name="connsiteX2" fmla="*/ 5847 w 39631"/>
                        <a:gd name="connsiteY2" fmla="*/ 19513 h 22891"/>
                        <a:gd name="connsiteX3" fmla="*/ 33870 w 39631"/>
                        <a:gd name="connsiteY3" fmla="*/ 19561 h 22891"/>
                        <a:gd name="connsiteX4" fmla="*/ 33784 w 39631"/>
                        <a:gd name="connsiteY4" fmla="*/ 3378 h 22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22891">
                          <a:moveTo>
                            <a:pt x="33784" y="3378"/>
                          </a:moveTo>
                          <a:cubicBezTo>
                            <a:pt x="26021" y="-1108"/>
                            <a:pt x="13477" y="-1127"/>
                            <a:pt x="5762" y="3330"/>
                          </a:cubicBezTo>
                          <a:cubicBezTo>
                            <a:pt x="-1954" y="7778"/>
                            <a:pt x="-1916" y="15027"/>
                            <a:pt x="5847" y="19513"/>
                          </a:cubicBezTo>
                          <a:cubicBezTo>
                            <a:pt x="13610" y="23999"/>
                            <a:pt x="26154" y="24019"/>
                            <a:pt x="33870" y="19561"/>
                          </a:cubicBezTo>
                          <a:cubicBezTo>
                            <a:pt x="41585" y="15103"/>
                            <a:pt x="41547" y="7864"/>
                            <a:pt x="33784" y="3378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37" name="Graphic 7674">
                    <a:extLst>
                      <a:ext uri="{FF2B5EF4-FFF2-40B4-BE49-F238E27FC236}">
                        <a16:creationId xmlns:a16="http://schemas.microsoft.com/office/drawing/2014/main" id="{7A992E1A-C10A-D2DA-C6F5-83D9B218AEBB}"/>
                      </a:ext>
                    </a:extLst>
                  </p:cNvPr>
                  <p:cNvGrpSpPr/>
                  <p:nvPr/>
                </p:nvGrpSpPr>
                <p:grpSpPr>
                  <a:xfrm>
                    <a:off x="14912473" y="1764479"/>
                    <a:ext cx="34760" cy="42670"/>
                    <a:chOff x="14912473" y="1764479"/>
                    <a:chExt cx="34760" cy="42670"/>
                  </a:xfrm>
                  <a:grpFill/>
                </p:grpSpPr>
                <p:sp>
                  <p:nvSpPr>
                    <p:cNvPr id="8044" name="Freeform: Shape 8043">
                      <a:extLst>
                        <a:ext uri="{FF2B5EF4-FFF2-40B4-BE49-F238E27FC236}">
                          <a16:creationId xmlns:a16="http://schemas.microsoft.com/office/drawing/2014/main" id="{90BFDB2F-8828-509A-48D5-DAF8A0082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2473" y="1773032"/>
                      <a:ext cx="34756" cy="34117"/>
                    </a:xfrm>
                    <a:custGeom>
                      <a:avLst/>
                      <a:gdLst>
                        <a:gd name="connsiteX0" fmla="*/ 34757 w 34756"/>
                        <a:gd name="connsiteY0" fmla="*/ 1484 h 34117"/>
                        <a:gd name="connsiteX1" fmla="*/ 25756 w 34756"/>
                        <a:gd name="connsiteY1" fmla="*/ 1284 h 34117"/>
                        <a:gd name="connsiteX2" fmla="*/ 9954 w 34756"/>
                        <a:gd name="connsiteY2" fmla="*/ 931 h 34117"/>
                        <a:gd name="connsiteX3" fmla="*/ 0 w 34756"/>
                        <a:gd name="connsiteY3" fmla="*/ 712 h 34117"/>
                        <a:gd name="connsiteX4" fmla="*/ 0 w 34756"/>
                        <a:gd name="connsiteY4" fmla="*/ 24086 h 34117"/>
                        <a:gd name="connsiteX5" fmla="*/ 0 w 34756"/>
                        <a:gd name="connsiteY5" fmla="*/ 24086 h 34117"/>
                        <a:gd name="connsiteX6" fmla="*/ 5125 w 34756"/>
                        <a:gd name="connsiteY6" fmla="*/ 31154 h 34117"/>
                        <a:gd name="connsiteX7" fmla="*/ 29699 w 34756"/>
                        <a:gd name="connsiteY7" fmla="*/ 31202 h 34117"/>
                        <a:gd name="connsiteX8" fmla="*/ 34747 w 34756"/>
                        <a:gd name="connsiteY8" fmla="*/ 24086 h 34117"/>
                        <a:gd name="connsiteX9" fmla="*/ 34747 w 34756"/>
                        <a:gd name="connsiteY9" fmla="*/ 24086 h 34117"/>
                        <a:gd name="connsiteX10" fmla="*/ 34747 w 34756"/>
                        <a:gd name="connsiteY10" fmla="*/ 1484 h 34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756" h="34117">
                          <a:moveTo>
                            <a:pt x="34757" y="1484"/>
                          </a:moveTo>
                          <a:lnTo>
                            <a:pt x="25756" y="1284"/>
                          </a:lnTo>
                          <a:cubicBezTo>
                            <a:pt x="20860" y="-298"/>
                            <a:pt x="14983" y="-421"/>
                            <a:pt x="9954" y="931"/>
                          </a:cubicBezTo>
                          <a:lnTo>
                            <a:pt x="0" y="712"/>
                          </a:lnTo>
                          <a:lnTo>
                            <a:pt x="0" y="24086"/>
                          </a:lnTo>
                          <a:lnTo>
                            <a:pt x="0" y="24086"/>
                          </a:lnTo>
                          <a:cubicBezTo>
                            <a:pt x="29" y="26639"/>
                            <a:pt x="1734" y="29201"/>
                            <a:pt x="5125" y="31154"/>
                          </a:cubicBezTo>
                          <a:cubicBezTo>
                            <a:pt x="11935" y="35088"/>
                            <a:pt x="22936" y="35107"/>
                            <a:pt x="29699" y="31202"/>
                          </a:cubicBezTo>
                          <a:cubicBezTo>
                            <a:pt x="33090" y="29239"/>
                            <a:pt x="34776" y="26668"/>
                            <a:pt x="34747" y="24086"/>
                          </a:cubicBezTo>
                          <a:lnTo>
                            <a:pt x="34747" y="24086"/>
                          </a:lnTo>
                          <a:lnTo>
                            <a:pt x="34747" y="148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5" name="Freeform: Shape 8044">
                      <a:extLst>
                        <a:ext uri="{FF2B5EF4-FFF2-40B4-BE49-F238E27FC236}">
                          <a16:creationId xmlns:a16="http://schemas.microsoft.com/office/drawing/2014/main" id="{3DBB07FD-7D1B-84EB-94B0-31553C36DE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2479" y="1764479"/>
                      <a:ext cx="34754" cy="20058"/>
                    </a:xfrm>
                    <a:custGeom>
                      <a:avLst/>
                      <a:gdLst>
                        <a:gd name="connsiteX0" fmla="*/ 29626 w 34754"/>
                        <a:gd name="connsiteY0" fmla="*/ 2960 h 20058"/>
                        <a:gd name="connsiteX1" fmla="*/ 5052 w 34754"/>
                        <a:gd name="connsiteY1" fmla="*/ 2912 h 20058"/>
                        <a:gd name="connsiteX2" fmla="*/ 5128 w 34754"/>
                        <a:gd name="connsiteY2" fmla="*/ 17095 h 20058"/>
                        <a:gd name="connsiteX3" fmla="*/ 29703 w 34754"/>
                        <a:gd name="connsiteY3" fmla="*/ 17143 h 20058"/>
                        <a:gd name="connsiteX4" fmla="*/ 29626 w 34754"/>
                        <a:gd name="connsiteY4" fmla="*/ 2960 h 200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54" h="20058">
                          <a:moveTo>
                            <a:pt x="29626" y="2960"/>
                          </a:moveTo>
                          <a:cubicBezTo>
                            <a:pt x="22816" y="-964"/>
                            <a:pt x="11815" y="-993"/>
                            <a:pt x="5052" y="2912"/>
                          </a:cubicBezTo>
                          <a:cubicBezTo>
                            <a:pt x="-1711" y="6818"/>
                            <a:pt x="-1682" y="13171"/>
                            <a:pt x="5128" y="17095"/>
                          </a:cubicBezTo>
                          <a:cubicBezTo>
                            <a:pt x="11938" y="21029"/>
                            <a:pt x="22940" y="21048"/>
                            <a:pt x="29703" y="17143"/>
                          </a:cubicBezTo>
                          <a:cubicBezTo>
                            <a:pt x="36465" y="13247"/>
                            <a:pt x="36437" y="6894"/>
                            <a:pt x="29626" y="296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38" name="Graphic 7674">
                    <a:extLst>
                      <a:ext uri="{FF2B5EF4-FFF2-40B4-BE49-F238E27FC236}">
                        <a16:creationId xmlns:a16="http://schemas.microsoft.com/office/drawing/2014/main" id="{A763D989-6D38-8A50-FEE1-DBA9C339A4AB}"/>
                      </a:ext>
                    </a:extLst>
                  </p:cNvPr>
                  <p:cNvGrpSpPr/>
                  <p:nvPr/>
                </p:nvGrpSpPr>
                <p:grpSpPr>
                  <a:xfrm>
                    <a:off x="14903424" y="1731177"/>
                    <a:ext cx="52863" cy="49282"/>
                    <a:chOff x="14903424" y="1731177"/>
                    <a:chExt cx="52863" cy="49282"/>
                  </a:xfrm>
                  <a:grpFill/>
                </p:grpSpPr>
                <p:sp>
                  <p:nvSpPr>
                    <p:cNvPr id="8039" name="Freeform: Shape 8038">
                      <a:extLst>
                        <a:ext uri="{FF2B5EF4-FFF2-40B4-BE49-F238E27FC236}">
                          <a16:creationId xmlns:a16="http://schemas.microsoft.com/office/drawing/2014/main" id="{C66A8C1F-94AF-665B-32AF-849259370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03424" y="1744188"/>
                      <a:ext cx="52863" cy="36271"/>
                    </a:xfrm>
                    <a:custGeom>
                      <a:avLst/>
                      <a:gdLst>
                        <a:gd name="connsiteX0" fmla="*/ 52864 w 52863"/>
                        <a:gd name="connsiteY0" fmla="*/ 2257 h 36271"/>
                        <a:gd name="connsiteX1" fmla="*/ 39176 w 52863"/>
                        <a:gd name="connsiteY1" fmla="*/ 1953 h 36271"/>
                        <a:gd name="connsiteX2" fmla="*/ 15145 w 52863"/>
                        <a:gd name="connsiteY2" fmla="*/ 1419 h 36271"/>
                        <a:gd name="connsiteX3" fmla="*/ 0 w 52863"/>
                        <a:gd name="connsiteY3" fmla="*/ 1086 h 36271"/>
                        <a:gd name="connsiteX4" fmla="*/ 0 w 52863"/>
                        <a:gd name="connsiteY4" fmla="*/ 21012 h 36271"/>
                        <a:gd name="connsiteX5" fmla="*/ 10 w 52863"/>
                        <a:gd name="connsiteY5" fmla="*/ 21012 h 36271"/>
                        <a:gd name="connsiteX6" fmla="*/ 7801 w 52863"/>
                        <a:gd name="connsiteY6" fmla="*/ 31766 h 36271"/>
                        <a:gd name="connsiteX7" fmla="*/ 45177 w 52863"/>
                        <a:gd name="connsiteY7" fmla="*/ 31833 h 36271"/>
                        <a:gd name="connsiteX8" fmla="*/ 52854 w 52863"/>
                        <a:gd name="connsiteY8" fmla="*/ 21012 h 36271"/>
                        <a:gd name="connsiteX9" fmla="*/ 52864 w 52863"/>
                        <a:gd name="connsiteY9" fmla="*/ 21012 h 36271"/>
                        <a:gd name="connsiteX10" fmla="*/ 52864 w 52863"/>
                        <a:gd name="connsiteY10" fmla="*/ 2257 h 36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863" h="36271">
                          <a:moveTo>
                            <a:pt x="52864" y="2257"/>
                          </a:moveTo>
                          <a:lnTo>
                            <a:pt x="39176" y="1953"/>
                          </a:lnTo>
                          <a:cubicBezTo>
                            <a:pt x="31728" y="-457"/>
                            <a:pt x="22784" y="-638"/>
                            <a:pt x="15145" y="1419"/>
                          </a:cubicBezTo>
                          <a:lnTo>
                            <a:pt x="0" y="1086"/>
                          </a:lnTo>
                          <a:lnTo>
                            <a:pt x="0" y="21012"/>
                          </a:lnTo>
                          <a:lnTo>
                            <a:pt x="10" y="21012"/>
                          </a:lnTo>
                          <a:cubicBezTo>
                            <a:pt x="48" y="24898"/>
                            <a:pt x="2648" y="28794"/>
                            <a:pt x="7801" y="31766"/>
                          </a:cubicBezTo>
                          <a:cubicBezTo>
                            <a:pt x="18155" y="37748"/>
                            <a:pt x="34890" y="37776"/>
                            <a:pt x="45177" y="31833"/>
                          </a:cubicBezTo>
                          <a:cubicBezTo>
                            <a:pt x="50340" y="28851"/>
                            <a:pt x="52902" y="24927"/>
                            <a:pt x="52854" y="21012"/>
                          </a:cubicBezTo>
                          <a:lnTo>
                            <a:pt x="52864" y="21012"/>
                          </a:lnTo>
                          <a:lnTo>
                            <a:pt x="52864" y="2257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0" name="Freeform: Shape 8039">
                      <a:extLst>
                        <a:ext uri="{FF2B5EF4-FFF2-40B4-BE49-F238E27FC236}">
                          <a16:creationId xmlns:a16="http://schemas.microsoft.com/office/drawing/2014/main" id="{3B4A3446-9A2D-9DB7-4053-B1A1DF92F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03427" y="1731177"/>
                      <a:ext cx="52860" cy="30527"/>
                    </a:xfrm>
                    <a:custGeom>
                      <a:avLst/>
                      <a:gdLst>
                        <a:gd name="connsiteX0" fmla="*/ 45059 w 52860"/>
                        <a:gd name="connsiteY0" fmla="*/ 4505 h 30527"/>
                        <a:gd name="connsiteX1" fmla="*/ 7683 w 52860"/>
                        <a:gd name="connsiteY1" fmla="*/ 4439 h 30527"/>
                        <a:gd name="connsiteX2" fmla="*/ 7798 w 52860"/>
                        <a:gd name="connsiteY2" fmla="*/ 26022 h 30527"/>
                        <a:gd name="connsiteX3" fmla="*/ 45174 w 52860"/>
                        <a:gd name="connsiteY3" fmla="*/ 26089 h 30527"/>
                        <a:gd name="connsiteX4" fmla="*/ 45059 w 52860"/>
                        <a:gd name="connsiteY4" fmla="*/ 4505 h 30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60" h="30527">
                          <a:moveTo>
                            <a:pt x="45059" y="4505"/>
                          </a:moveTo>
                          <a:cubicBezTo>
                            <a:pt x="34706" y="-1476"/>
                            <a:pt x="17970" y="-1505"/>
                            <a:pt x="7683" y="4439"/>
                          </a:cubicBezTo>
                          <a:cubicBezTo>
                            <a:pt x="-2604" y="10382"/>
                            <a:pt x="-2556" y="20041"/>
                            <a:pt x="7798" y="26022"/>
                          </a:cubicBezTo>
                          <a:cubicBezTo>
                            <a:pt x="18151" y="32004"/>
                            <a:pt x="34887" y="32033"/>
                            <a:pt x="45174" y="26089"/>
                          </a:cubicBezTo>
                          <a:cubicBezTo>
                            <a:pt x="55470" y="20145"/>
                            <a:pt x="55413" y="10487"/>
                            <a:pt x="45059" y="450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1" name="Freeform: Shape 8040">
                      <a:extLst>
                        <a:ext uri="{FF2B5EF4-FFF2-40B4-BE49-F238E27FC236}">
                          <a16:creationId xmlns:a16="http://schemas.microsoft.com/office/drawing/2014/main" id="{60803A71-0ECF-92A9-B67A-7FFB1C6F0C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06826" y="1733138"/>
                      <a:ext cx="46066" cy="26605"/>
                    </a:xfrm>
                    <a:custGeom>
                      <a:avLst/>
                      <a:gdLst>
                        <a:gd name="connsiteX0" fmla="*/ 39270 w 46066"/>
                        <a:gd name="connsiteY0" fmla="*/ 3926 h 26605"/>
                        <a:gd name="connsiteX1" fmla="*/ 6695 w 46066"/>
                        <a:gd name="connsiteY1" fmla="*/ 3868 h 26605"/>
                        <a:gd name="connsiteX2" fmla="*/ 6800 w 46066"/>
                        <a:gd name="connsiteY2" fmla="*/ 22680 h 26605"/>
                        <a:gd name="connsiteX3" fmla="*/ 39375 w 46066"/>
                        <a:gd name="connsiteY3" fmla="*/ 22737 h 26605"/>
                        <a:gd name="connsiteX4" fmla="*/ 39270 w 46066"/>
                        <a:gd name="connsiteY4" fmla="*/ 3926 h 2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66" h="26605">
                          <a:moveTo>
                            <a:pt x="39270" y="3926"/>
                          </a:moveTo>
                          <a:cubicBezTo>
                            <a:pt x="30250" y="-1285"/>
                            <a:pt x="15658" y="-1313"/>
                            <a:pt x="6695" y="3868"/>
                          </a:cubicBezTo>
                          <a:cubicBezTo>
                            <a:pt x="-2268" y="9040"/>
                            <a:pt x="-2230" y="17470"/>
                            <a:pt x="6800" y="22680"/>
                          </a:cubicBezTo>
                          <a:cubicBezTo>
                            <a:pt x="15820" y="27890"/>
                            <a:pt x="30412" y="27919"/>
                            <a:pt x="39375" y="22737"/>
                          </a:cubicBezTo>
                          <a:cubicBezTo>
                            <a:pt x="48338" y="17565"/>
                            <a:pt x="48291" y="9145"/>
                            <a:pt x="39270" y="392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2" name="Freeform: Shape 8041">
                      <a:extLst>
                        <a:ext uri="{FF2B5EF4-FFF2-40B4-BE49-F238E27FC236}">
                          <a16:creationId xmlns:a16="http://schemas.microsoft.com/office/drawing/2014/main" id="{3D588A62-7BCC-4021-4C2A-7F219E0202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5845" y="1745364"/>
                      <a:ext cx="28012" cy="14376"/>
                    </a:xfrm>
                    <a:custGeom>
                      <a:avLst/>
                      <a:gdLst>
                        <a:gd name="connsiteX0" fmla="*/ 28013 w 28012"/>
                        <a:gd name="connsiteY0" fmla="*/ 11607 h 14376"/>
                        <a:gd name="connsiteX1" fmla="*/ 28013 w 28012"/>
                        <a:gd name="connsiteY1" fmla="*/ 1196 h 14376"/>
                        <a:gd name="connsiteX2" fmla="*/ 20765 w 28012"/>
                        <a:gd name="connsiteY2" fmla="*/ 1034 h 14376"/>
                        <a:gd name="connsiteX3" fmla="*/ 8030 w 28012"/>
                        <a:gd name="connsiteY3" fmla="*/ 749 h 14376"/>
                        <a:gd name="connsiteX4" fmla="*/ 0 w 28012"/>
                        <a:gd name="connsiteY4" fmla="*/ 568 h 14376"/>
                        <a:gd name="connsiteX5" fmla="*/ 0 w 28012"/>
                        <a:gd name="connsiteY5" fmla="*/ 11502 h 14376"/>
                        <a:gd name="connsiteX6" fmla="*/ 28013 w 28012"/>
                        <a:gd name="connsiteY6" fmla="*/ 11607 h 14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12" h="14376">
                          <a:moveTo>
                            <a:pt x="28013" y="11607"/>
                          </a:moveTo>
                          <a:lnTo>
                            <a:pt x="28013" y="1196"/>
                          </a:lnTo>
                          <a:lnTo>
                            <a:pt x="20765" y="1034"/>
                          </a:lnTo>
                          <a:cubicBezTo>
                            <a:pt x="16812" y="-242"/>
                            <a:pt x="12078" y="-337"/>
                            <a:pt x="8030" y="749"/>
                          </a:cubicBezTo>
                          <a:lnTo>
                            <a:pt x="0" y="568"/>
                          </a:lnTo>
                          <a:lnTo>
                            <a:pt x="0" y="11502"/>
                          </a:lnTo>
                          <a:cubicBezTo>
                            <a:pt x="8315" y="15303"/>
                            <a:pt x="19717" y="15331"/>
                            <a:pt x="28013" y="11607"/>
                          </a:cubicBez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43" name="Freeform: Shape 8042">
                      <a:extLst>
                        <a:ext uri="{FF2B5EF4-FFF2-40B4-BE49-F238E27FC236}">
                          <a16:creationId xmlns:a16="http://schemas.microsoft.com/office/drawing/2014/main" id="{CE5A9575-EFF9-16B5-4877-AFFA4E063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15859" y="1738477"/>
                      <a:ext cx="28000" cy="16172"/>
                    </a:xfrm>
                    <a:custGeom>
                      <a:avLst/>
                      <a:gdLst>
                        <a:gd name="connsiteX0" fmla="*/ 23874 w 28000"/>
                        <a:gd name="connsiteY0" fmla="*/ 2387 h 16172"/>
                        <a:gd name="connsiteX1" fmla="*/ 4072 w 28000"/>
                        <a:gd name="connsiteY1" fmla="*/ 2349 h 16172"/>
                        <a:gd name="connsiteX2" fmla="*/ 4129 w 28000"/>
                        <a:gd name="connsiteY2" fmla="*/ 13789 h 16172"/>
                        <a:gd name="connsiteX3" fmla="*/ 23932 w 28000"/>
                        <a:gd name="connsiteY3" fmla="*/ 13827 h 16172"/>
                        <a:gd name="connsiteX4" fmla="*/ 23874 w 28000"/>
                        <a:gd name="connsiteY4" fmla="*/ 2387 h 16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00" h="16172">
                          <a:moveTo>
                            <a:pt x="23874" y="2387"/>
                          </a:moveTo>
                          <a:cubicBezTo>
                            <a:pt x="18388" y="-785"/>
                            <a:pt x="9520" y="-794"/>
                            <a:pt x="4072" y="2349"/>
                          </a:cubicBezTo>
                          <a:cubicBezTo>
                            <a:pt x="-1376" y="5502"/>
                            <a:pt x="-1357" y="10617"/>
                            <a:pt x="4129" y="13789"/>
                          </a:cubicBezTo>
                          <a:cubicBezTo>
                            <a:pt x="9616" y="16951"/>
                            <a:pt x="18483" y="16970"/>
                            <a:pt x="23932" y="13827"/>
                          </a:cubicBezTo>
                          <a:cubicBezTo>
                            <a:pt x="29380" y="10674"/>
                            <a:pt x="29351" y="5559"/>
                            <a:pt x="23874" y="238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07" name="Graphic 7674">
                  <a:extLst>
                    <a:ext uri="{FF2B5EF4-FFF2-40B4-BE49-F238E27FC236}">
                      <a16:creationId xmlns:a16="http://schemas.microsoft.com/office/drawing/2014/main" id="{7FA53067-7E1C-5DE5-27C9-F364C2A2C8B9}"/>
                    </a:ext>
                  </a:extLst>
                </p:cNvPr>
                <p:cNvGrpSpPr/>
                <p:nvPr/>
              </p:nvGrpSpPr>
              <p:grpSpPr>
                <a:xfrm rot="21480000">
                  <a:off x="2108734" y="4256884"/>
                  <a:ext cx="110169" cy="80196"/>
                  <a:chOff x="14325547" y="1699059"/>
                  <a:chExt cx="122562" cy="89217"/>
                </a:xfrm>
                <a:solidFill>
                  <a:schemeClr val="tx2"/>
                </a:solidFill>
              </p:grpSpPr>
              <p:sp>
                <p:nvSpPr>
                  <p:cNvPr id="8022" name="Freeform: Shape 8021">
                    <a:extLst>
                      <a:ext uri="{FF2B5EF4-FFF2-40B4-BE49-F238E27FC236}">
                        <a16:creationId xmlns:a16="http://schemas.microsoft.com/office/drawing/2014/main" id="{AF23136C-9F82-17D1-28B9-2B6BC96766A3}"/>
                      </a:ext>
                    </a:extLst>
                  </p:cNvPr>
                  <p:cNvSpPr/>
                  <p:nvPr/>
                </p:nvSpPr>
                <p:spPr>
                  <a:xfrm>
                    <a:off x="14325547" y="1752422"/>
                    <a:ext cx="106132" cy="35854"/>
                  </a:xfrm>
                  <a:custGeom>
                    <a:avLst/>
                    <a:gdLst>
                      <a:gd name="connsiteX0" fmla="*/ 94978 w 106132"/>
                      <a:gd name="connsiteY0" fmla="*/ 6578 h 35854"/>
                      <a:gd name="connsiteX1" fmla="*/ 70280 w 106132"/>
                      <a:gd name="connsiteY1" fmla="*/ 5492 h 35854"/>
                      <a:gd name="connsiteX2" fmla="*/ 67594 w 106132"/>
                      <a:gd name="connsiteY2" fmla="*/ 7111 h 35854"/>
                      <a:gd name="connsiteX3" fmla="*/ 42248 w 106132"/>
                      <a:gd name="connsiteY3" fmla="*/ 5044 h 35854"/>
                      <a:gd name="connsiteX4" fmla="*/ 42295 w 106132"/>
                      <a:gd name="connsiteY4" fmla="*/ 4939 h 35854"/>
                      <a:gd name="connsiteX5" fmla="*/ 37219 w 106132"/>
                      <a:gd name="connsiteY5" fmla="*/ 729 h 35854"/>
                      <a:gd name="connsiteX6" fmla="*/ 37219 w 106132"/>
                      <a:gd name="connsiteY6" fmla="*/ 729 h 35854"/>
                      <a:gd name="connsiteX7" fmla="*/ 31351 w 106132"/>
                      <a:gd name="connsiteY7" fmla="*/ 72 h 35854"/>
                      <a:gd name="connsiteX8" fmla="*/ 31342 w 106132"/>
                      <a:gd name="connsiteY8" fmla="*/ 82 h 35854"/>
                      <a:gd name="connsiteX9" fmla="*/ 18635 w 106132"/>
                      <a:gd name="connsiteY9" fmla="*/ 2358 h 35854"/>
                      <a:gd name="connsiteX10" fmla="*/ 5 w 106132"/>
                      <a:gd name="connsiteY10" fmla="*/ 18008 h 35854"/>
                      <a:gd name="connsiteX11" fmla="*/ 4310 w 106132"/>
                      <a:gd name="connsiteY11" fmla="*/ 21951 h 35854"/>
                      <a:gd name="connsiteX12" fmla="*/ 4119 w 106132"/>
                      <a:gd name="connsiteY12" fmla="*/ 22103 h 35854"/>
                      <a:gd name="connsiteX13" fmla="*/ 10949 w 106132"/>
                      <a:gd name="connsiteY13" fmla="*/ 22865 h 35854"/>
                      <a:gd name="connsiteX14" fmla="*/ 10949 w 106132"/>
                      <a:gd name="connsiteY14" fmla="*/ 22865 h 35854"/>
                      <a:gd name="connsiteX15" fmla="*/ 23655 w 106132"/>
                      <a:gd name="connsiteY15" fmla="*/ 20579 h 35854"/>
                      <a:gd name="connsiteX16" fmla="*/ 23769 w 106132"/>
                      <a:gd name="connsiteY16" fmla="*/ 20522 h 35854"/>
                      <a:gd name="connsiteX17" fmla="*/ 61755 w 106132"/>
                      <a:gd name="connsiteY17" fmla="*/ 23999 h 35854"/>
                      <a:gd name="connsiteX18" fmla="*/ 66108 w 106132"/>
                      <a:gd name="connsiteY18" fmla="*/ 30552 h 35854"/>
                      <a:gd name="connsiteX19" fmla="*/ 102036 w 106132"/>
                      <a:gd name="connsiteY19" fmla="*/ 35457 h 35854"/>
                      <a:gd name="connsiteX20" fmla="*/ 94978 w 106132"/>
                      <a:gd name="connsiteY20" fmla="*/ 6578 h 35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6132" h="35854">
                        <a:moveTo>
                          <a:pt x="94978" y="6578"/>
                        </a:moveTo>
                        <a:cubicBezTo>
                          <a:pt x="94311" y="6044"/>
                          <a:pt x="79119" y="1701"/>
                          <a:pt x="70280" y="5492"/>
                        </a:cubicBezTo>
                        <a:cubicBezTo>
                          <a:pt x="69318" y="5901"/>
                          <a:pt x="68442" y="6482"/>
                          <a:pt x="67594" y="7111"/>
                        </a:cubicBezTo>
                        <a:lnTo>
                          <a:pt x="42248" y="5044"/>
                        </a:lnTo>
                        <a:cubicBezTo>
                          <a:pt x="42248" y="5006"/>
                          <a:pt x="42295" y="4968"/>
                          <a:pt x="42295" y="4939"/>
                        </a:cubicBezTo>
                        <a:cubicBezTo>
                          <a:pt x="42410" y="2501"/>
                          <a:pt x="40457" y="1072"/>
                          <a:pt x="37219" y="729"/>
                        </a:cubicBezTo>
                        <a:lnTo>
                          <a:pt x="37219" y="729"/>
                        </a:lnTo>
                        <a:lnTo>
                          <a:pt x="31351" y="72"/>
                        </a:lnTo>
                        <a:lnTo>
                          <a:pt x="31342" y="82"/>
                        </a:lnTo>
                        <a:cubicBezTo>
                          <a:pt x="28122" y="-261"/>
                          <a:pt x="23646" y="472"/>
                          <a:pt x="18635" y="2358"/>
                        </a:cubicBezTo>
                        <a:cubicBezTo>
                          <a:pt x="8577" y="6149"/>
                          <a:pt x="233" y="13150"/>
                          <a:pt x="5" y="18008"/>
                        </a:cubicBezTo>
                        <a:cubicBezTo>
                          <a:pt x="-100" y="20198"/>
                          <a:pt x="1633" y="21456"/>
                          <a:pt x="4310" y="21951"/>
                        </a:cubicBezTo>
                        <a:lnTo>
                          <a:pt x="4119" y="22103"/>
                        </a:lnTo>
                        <a:lnTo>
                          <a:pt x="10949" y="22865"/>
                        </a:lnTo>
                        <a:lnTo>
                          <a:pt x="10949" y="22865"/>
                        </a:lnTo>
                        <a:cubicBezTo>
                          <a:pt x="14168" y="23199"/>
                          <a:pt x="18654" y="22465"/>
                          <a:pt x="23655" y="20579"/>
                        </a:cubicBezTo>
                        <a:cubicBezTo>
                          <a:pt x="23693" y="20560"/>
                          <a:pt x="23731" y="20541"/>
                          <a:pt x="23769" y="20522"/>
                        </a:cubicBezTo>
                        <a:lnTo>
                          <a:pt x="61755" y="23999"/>
                        </a:lnTo>
                        <a:cubicBezTo>
                          <a:pt x="62469" y="26418"/>
                          <a:pt x="63870" y="28695"/>
                          <a:pt x="66108" y="30552"/>
                        </a:cubicBezTo>
                        <a:cubicBezTo>
                          <a:pt x="75004" y="37924"/>
                          <a:pt x="102036" y="35457"/>
                          <a:pt x="102036" y="35457"/>
                        </a:cubicBezTo>
                        <a:cubicBezTo>
                          <a:pt x="110875" y="31667"/>
                          <a:pt x="103960" y="13788"/>
                          <a:pt x="94978" y="6578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023" name="Graphic 7674">
                    <a:extLst>
                      <a:ext uri="{FF2B5EF4-FFF2-40B4-BE49-F238E27FC236}">
                        <a16:creationId xmlns:a16="http://schemas.microsoft.com/office/drawing/2014/main" id="{A29C14F7-70E9-7A74-3ABE-DA2BEE85EA15}"/>
                      </a:ext>
                    </a:extLst>
                  </p:cNvPr>
                  <p:cNvGrpSpPr/>
                  <p:nvPr/>
                </p:nvGrpSpPr>
                <p:grpSpPr>
                  <a:xfrm>
                    <a:off x="14401857" y="1755645"/>
                    <a:ext cx="39633" cy="32631"/>
                    <a:chOff x="14401857" y="1755645"/>
                    <a:chExt cx="39633" cy="32631"/>
                  </a:xfrm>
                  <a:grpFill/>
                </p:grpSpPr>
                <p:sp>
                  <p:nvSpPr>
                    <p:cNvPr id="8033" name="Freeform: Shape 8032">
                      <a:extLst>
                        <a:ext uri="{FF2B5EF4-FFF2-40B4-BE49-F238E27FC236}">
                          <a16:creationId xmlns:a16="http://schemas.microsoft.com/office/drawing/2014/main" id="{0037B8AC-FFA5-DB75-AE71-ABAF38658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1857" y="1765407"/>
                      <a:ext cx="39633" cy="22869"/>
                    </a:xfrm>
                    <a:custGeom>
                      <a:avLst/>
                      <a:gdLst>
                        <a:gd name="connsiteX0" fmla="*/ 39634 w 39633"/>
                        <a:gd name="connsiteY0" fmla="*/ 7347 h 22869"/>
                        <a:gd name="connsiteX1" fmla="*/ 39634 w 39633"/>
                        <a:gd name="connsiteY1" fmla="*/ 1680 h 22869"/>
                        <a:gd name="connsiteX2" fmla="*/ 29375 w 39633"/>
                        <a:gd name="connsiteY2" fmla="*/ 1451 h 22869"/>
                        <a:gd name="connsiteX3" fmla="*/ 28699 w 39633"/>
                        <a:gd name="connsiteY3" fmla="*/ 1289 h 22869"/>
                        <a:gd name="connsiteX4" fmla="*/ 25718 w 39633"/>
                        <a:gd name="connsiteY4" fmla="*/ 575 h 22869"/>
                        <a:gd name="connsiteX5" fmla="*/ 24441 w 39633"/>
                        <a:gd name="connsiteY5" fmla="*/ 356 h 22869"/>
                        <a:gd name="connsiteX6" fmla="*/ 21307 w 39633"/>
                        <a:gd name="connsiteY6" fmla="*/ 70 h 22869"/>
                        <a:gd name="connsiteX7" fmla="*/ 20126 w 39633"/>
                        <a:gd name="connsiteY7" fmla="*/ 4 h 22869"/>
                        <a:gd name="connsiteX8" fmla="*/ 15878 w 39633"/>
                        <a:gd name="connsiteY8" fmla="*/ 204 h 22869"/>
                        <a:gd name="connsiteX9" fmla="*/ 15335 w 39633"/>
                        <a:gd name="connsiteY9" fmla="*/ 299 h 22869"/>
                        <a:gd name="connsiteX10" fmla="*/ 11754 w 39633"/>
                        <a:gd name="connsiteY10" fmla="*/ 975 h 22869"/>
                        <a:gd name="connsiteX11" fmla="*/ 11354 w 39633"/>
                        <a:gd name="connsiteY11" fmla="*/ 1051 h 22869"/>
                        <a:gd name="connsiteX12" fmla="*/ 0 w 39633"/>
                        <a:gd name="connsiteY12" fmla="*/ 804 h 22869"/>
                        <a:gd name="connsiteX13" fmla="*/ 0 w 39633"/>
                        <a:gd name="connsiteY13" fmla="*/ 11386 h 22869"/>
                        <a:gd name="connsiteX14" fmla="*/ 0 w 39633"/>
                        <a:gd name="connsiteY14" fmla="*/ 11386 h 22869"/>
                        <a:gd name="connsiteX15" fmla="*/ 5848 w 39633"/>
                        <a:gd name="connsiteY15" fmla="*/ 19492 h 22869"/>
                        <a:gd name="connsiteX16" fmla="*/ 33871 w 39633"/>
                        <a:gd name="connsiteY16" fmla="*/ 19539 h 22869"/>
                        <a:gd name="connsiteX17" fmla="*/ 39596 w 39633"/>
                        <a:gd name="connsiteY17" fmla="*/ 11272 h 22869"/>
                        <a:gd name="connsiteX18" fmla="*/ 39624 w 39633"/>
                        <a:gd name="connsiteY18" fmla="*/ 11138 h 22869"/>
                        <a:gd name="connsiteX19" fmla="*/ 39634 w 39633"/>
                        <a:gd name="connsiteY19" fmla="*/ 7347 h 22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9633" h="22869">
                          <a:moveTo>
                            <a:pt x="39634" y="7347"/>
                          </a:moveTo>
                          <a:lnTo>
                            <a:pt x="39634" y="1680"/>
                          </a:lnTo>
                          <a:lnTo>
                            <a:pt x="29375" y="1451"/>
                          </a:lnTo>
                          <a:cubicBezTo>
                            <a:pt x="29156" y="1385"/>
                            <a:pt x="28918" y="1356"/>
                            <a:pt x="28699" y="1289"/>
                          </a:cubicBezTo>
                          <a:cubicBezTo>
                            <a:pt x="27727" y="1004"/>
                            <a:pt x="26737" y="766"/>
                            <a:pt x="25718" y="575"/>
                          </a:cubicBezTo>
                          <a:cubicBezTo>
                            <a:pt x="25289" y="499"/>
                            <a:pt x="24870" y="413"/>
                            <a:pt x="24441" y="356"/>
                          </a:cubicBezTo>
                          <a:cubicBezTo>
                            <a:pt x="23413" y="213"/>
                            <a:pt x="22365" y="127"/>
                            <a:pt x="21307" y="70"/>
                          </a:cubicBezTo>
                          <a:cubicBezTo>
                            <a:pt x="20907" y="51"/>
                            <a:pt x="20527" y="4"/>
                            <a:pt x="20126" y="4"/>
                          </a:cubicBezTo>
                          <a:cubicBezTo>
                            <a:pt x="18698" y="-16"/>
                            <a:pt x="17278" y="42"/>
                            <a:pt x="15878" y="204"/>
                          </a:cubicBezTo>
                          <a:cubicBezTo>
                            <a:pt x="15688" y="223"/>
                            <a:pt x="15516" y="270"/>
                            <a:pt x="15335" y="299"/>
                          </a:cubicBezTo>
                          <a:cubicBezTo>
                            <a:pt x="14116" y="461"/>
                            <a:pt x="12916" y="680"/>
                            <a:pt x="11754" y="975"/>
                          </a:cubicBezTo>
                          <a:cubicBezTo>
                            <a:pt x="11621" y="1004"/>
                            <a:pt x="11487" y="1013"/>
                            <a:pt x="11354" y="1051"/>
                          </a:cubicBezTo>
                          <a:lnTo>
                            <a:pt x="0" y="804"/>
                          </a:lnTo>
                          <a:lnTo>
                            <a:pt x="0" y="11386"/>
                          </a:lnTo>
                          <a:lnTo>
                            <a:pt x="0" y="11386"/>
                          </a:lnTo>
                          <a:cubicBezTo>
                            <a:pt x="10" y="14320"/>
                            <a:pt x="1962" y="17253"/>
                            <a:pt x="5848" y="19492"/>
                          </a:cubicBezTo>
                          <a:cubicBezTo>
                            <a:pt x="13611" y="23978"/>
                            <a:pt x="26156" y="23997"/>
                            <a:pt x="33871" y="19539"/>
                          </a:cubicBezTo>
                          <a:cubicBezTo>
                            <a:pt x="37814" y="17263"/>
                            <a:pt x="39700" y="14262"/>
                            <a:pt x="39596" y="11272"/>
                          </a:cubicBezTo>
                          <a:cubicBezTo>
                            <a:pt x="39596" y="11224"/>
                            <a:pt x="39624" y="11195"/>
                            <a:pt x="39624" y="11138"/>
                          </a:cubicBezTo>
                          <a:lnTo>
                            <a:pt x="39634" y="734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4" name="Freeform: Shape 8033">
                      <a:extLst>
                        <a:ext uri="{FF2B5EF4-FFF2-40B4-BE49-F238E27FC236}">
                          <a16:creationId xmlns:a16="http://schemas.microsoft.com/office/drawing/2014/main" id="{600CA2E6-0D2A-A619-6069-4BA50557BD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1858" y="1755645"/>
                      <a:ext cx="39631" cy="22887"/>
                    </a:xfrm>
                    <a:custGeom>
                      <a:avLst/>
                      <a:gdLst>
                        <a:gd name="connsiteX0" fmla="*/ 33784 w 39631"/>
                        <a:gd name="connsiteY0" fmla="*/ 3374 h 22887"/>
                        <a:gd name="connsiteX1" fmla="*/ 5762 w 39631"/>
                        <a:gd name="connsiteY1" fmla="*/ 3327 h 22887"/>
                        <a:gd name="connsiteX2" fmla="*/ 5847 w 39631"/>
                        <a:gd name="connsiteY2" fmla="*/ 19510 h 22887"/>
                        <a:gd name="connsiteX3" fmla="*/ 33870 w 39631"/>
                        <a:gd name="connsiteY3" fmla="*/ 19557 h 22887"/>
                        <a:gd name="connsiteX4" fmla="*/ 33784 w 39631"/>
                        <a:gd name="connsiteY4" fmla="*/ 3374 h 22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22887">
                          <a:moveTo>
                            <a:pt x="33784" y="3374"/>
                          </a:moveTo>
                          <a:cubicBezTo>
                            <a:pt x="26021" y="-1102"/>
                            <a:pt x="13477" y="-1131"/>
                            <a:pt x="5762" y="3327"/>
                          </a:cubicBezTo>
                          <a:cubicBezTo>
                            <a:pt x="-1954" y="7784"/>
                            <a:pt x="-1916" y="15023"/>
                            <a:pt x="5847" y="19510"/>
                          </a:cubicBezTo>
                          <a:cubicBezTo>
                            <a:pt x="13610" y="23996"/>
                            <a:pt x="26154" y="24015"/>
                            <a:pt x="33870" y="19557"/>
                          </a:cubicBezTo>
                          <a:cubicBezTo>
                            <a:pt x="41585" y="15109"/>
                            <a:pt x="41547" y="7861"/>
                            <a:pt x="33784" y="337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24" name="Graphic 7674">
                    <a:extLst>
                      <a:ext uri="{FF2B5EF4-FFF2-40B4-BE49-F238E27FC236}">
                        <a16:creationId xmlns:a16="http://schemas.microsoft.com/office/drawing/2014/main" id="{3681A9FA-3B63-43E9-55F3-614579788F33}"/>
                      </a:ext>
                    </a:extLst>
                  </p:cNvPr>
                  <p:cNvGrpSpPr/>
                  <p:nvPr/>
                </p:nvGrpSpPr>
                <p:grpSpPr>
                  <a:xfrm>
                    <a:off x="14404295" y="1732348"/>
                    <a:ext cx="34756" cy="42674"/>
                    <a:chOff x="14404295" y="1732348"/>
                    <a:chExt cx="34756" cy="42674"/>
                  </a:xfrm>
                  <a:grpFill/>
                </p:grpSpPr>
                <p:sp>
                  <p:nvSpPr>
                    <p:cNvPr id="8031" name="Freeform: Shape 8030">
                      <a:extLst>
                        <a:ext uri="{FF2B5EF4-FFF2-40B4-BE49-F238E27FC236}">
                          <a16:creationId xmlns:a16="http://schemas.microsoft.com/office/drawing/2014/main" id="{28DC0311-6C53-B413-0F04-BA5414387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4295" y="1740905"/>
                      <a:ext cx="34756" cy="34117"/>
                    </a:xfrm>
                    <a:custGeom>
                      <a:avLst/>
                      <a:gdLst>
                        <a:gd name="connsiteX0" fmla="*/ 34757 w 34756"/>
                        <a:gd name="connsiteY0" fmla="*/ 1484 h 34117"/>
                        <a:gd name="connsiteX1" fmla="*/ 25756 w 34756"/>
                        <a:gd name="connsiteY1" fmla="*/ 1284 h 34117"/>
                        <a:gd name="connsiteX2" fmla="*/ 9954 w 34756"/>
                        <a:gd name="connsiteY2" fmla="*/ 931 h 34117"/>
                        <a:gd name="connsiteX3" fmla="*/ 0 w 34756"/>
                        <a:gd name="connsiteY3" fmla="*/ 712 h 34117"/>
                        <a:gd name="connsiteX4" fmla="*/ 0 w 34756"/>
                        <a:gd name="connsiteY4" fmla="*/ 24086 h 34117"/>
                        <a:gd name="connsiteX5" fmla="*/ 0 w 34756"/>
                        <a:gd name="connsiteY5" fmla="*/ 24086 h 34117"/>
                        <a:gd name="connsiteX6" fmla="*/ 5124 w 34756"/>
                        <a:gd name="connsiteY6" fmla="*/ 31154 h 34117"/>
                        <a:gd name="connsiteX7" fmla="*/ 29699 w 34756"/>
                        <a:gd name="connsiteY7" fmla="*/ 31202 h 34117"/>
                        <a:gd name="connsiteX8" fmla="*/ 34747 w 34756"/>
                        <a:gd name="connsiteY8" fmla="*/ 24086 h 34117"/>
                        <a:gd name="connsiteX9" fmla="*/ 34747 w 34756"/>
                        <a:gd name="connsiteY9" fmla="*/ 24086 h 34117"/>
                        <a:gd name="connsiteX10" fmla="*/ 34747 w 34756"/>
                        <a:gd name="connsiteY10" fmla="*/ 1484 h 34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756" h="34117">
                          <a:moveTo>
                            <a:pt x="34757" y="1484"/>
                          </a:moveTo>
                          <a:lnTo>
                            <a:pt x="25756" y="1284"/>
                          </a:lnTo>
                          <a:cubicBezTo>
                            <a:pt x="20860" y="-298"/>
                            <a:pt x="14983" y="-421"/>
                            <a:pt x="9954" y="931"/>
                          </a:cubicBezTo>
                          <a:lnTo>
                            <a:pt x="0" y="712"/>
                          </a:lnTo>
                          <a:lnTo>
                            <a:pt x="0" y="24086"/>
                          </a:lnTo>
                          <a:lnTo>
                            <a:pt x="0" y="24086"/>
                          </a:lnTo>
                          <a:cubicBezTo>
                            <a:pt x="28" y="26639"/>
                            <a:pt x="1733" y="29201"/>
                            <a:pt x="5124" y="31154"/>
                          </a:cubicBezTo>
                          <a:cubicBezTo>
                            <a:pt x="11935" y="35088"/>
                            <a:pt x="22936" y="35107"/>
                            <a:pt x="29699" y="31202"/>
                          </a:cubicBezTo>
                          <a:cubicBezTo>
                            <a:pt x="33090" y="29239"/>
                            <a:pt x="34776" y="26658"/>
                            <a:pt x="34747" y="24086"/>
                          </a:cubicBezTo>
                          <a:lnTo>
                            <a:pt x="34747" y="24086"/>
                          </a:lnTo>
                          <a:lnTo>
                            <a:pt x="34747" y="1484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2" name="Freeform: Shape 8031">
                      <a:extLst>
                        <a:ext uri="{FF2B5EF4-FFF2-40B4-BE49-F238E27FC236}">
                          <a16:creationId xmlns:a16="http://schemas.microsoft.com/office/drawing/2014/main" id="{AC616304-1D2C-2338-7418-1500B6A5E5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4295" y="1732348"/>
                      <a:ext cx="34754" cy="20068"/>
                    </a:xfrm>
                    <a:custGeom>
                      <a:avLst/>
                      <a:gdLst>
                        <a:gd name="connsiteX0" fmla="*/ 29623 w 34754"/>
                        <a:gd name="connsiteY0" fmla="*/ 2964 h 20068"/>
                        <a:gd name="connsiteX1" fmla="*/ 5048 w 34754"/>
                        <a:gd name="connsiteY1" fmla="*/ 2916 h 20068"/>
                        <a:gd name="connsiteX2" fmla="*/ 5125 w 34754"/>
                        <a:gd name="connsiteY2" fmla="*/ 17108 h 20068"/>
                        <a:gd name="connsiteX3" fmla="*/ 29699 w 34754"/>
                        <a:gd name="connsiteY3" fmla="*/ 17156 h 20068"/>
                        <a:gd name="connsiteX4" fmla="*/ 29623 w 34754"/>
                        <a:gd name="connsiteY4" fmla="*/ 2964 h 20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54" h="20068">
                          <a:moveTo>
                            <a:pt x="29623" y="2964"/>
                          </a:moveTo>
                          <a:cubicBezTo>
                            <a:pt x="22812" y="-970"/>
                            <a:pt x="11821" y="-989"/>
                            <a:pt x="5048" y="2916"/>
                          </a:cubicBezTo>
                          <a:cubicBezTo>
                            <a:pt x="-1714" y="6821"/>
                            <a:pt x="-1676" y="13174"/>
                            <a:pt x="5125" y="17108"/>
                          </a:cubicBezTo>
                          <a:cubicBezTo>
                            <a:pt x="11935" y="21032"/>
                            <a:pt x="22936" y="21061"/>
                            <a:pt x="29699" y="17156"/>
                          </a:cubicBezTo>
                          <a:cubicBezTo>
                            <a:pt x="36471" y="13251"/>
                            <a:pt x="36433" y="6897"/>
                            <a:pt x="29623" y="29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25" name="Graphic 7674">
                    <a:extLst>
                      <a:ext uri="{FF2B5EF4-FFF2-40B4-BE49-F238E27FC236}">
                        <a16:creationId xmlns:a16="http://schemas.microsoft.com/office/drawing/2014/main" id="{33069C71-F6C0-50C1-08E9-F7C3B539CE0E}"/>
                      </a:ext>
                    </a:extLst>
                  </p:cNvPr>
                  <p:cNvGrpSpPr/>
                  <p:nvPr/>
                </p:nvGrpSpPr>
                <p:grpSpPr>
                  <a:xfrm>
                    <a:off x="14395246" y="1699059"/>
                    <a:ext cx="52863" cy="49272"/>
                    <a:chOff x="14395246" y="1699059"/>
                    <a:chExt cx="52863" cy="49272"/>
                  </a:xfrm>
                  <a:grpFill/>
                </p:grpSpPr>
                <p:sp>
                  <p:nvSpPr>
                    <p:cNvPr id="8026" name="Freeform: Shape 8025">
                      <a:extLst>
                        <a:ext uri="{FF2B5EF4-FFF2-40B4-BE49-F238E27FC236}">
                          <a16:creationId xmlns:a16="http://schemas.microsoft.com/office/drawing/2014/main" id="{D21038CE-5648-393E-090F-2377F3B452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95246" y="1712061"/>
                      <a:ext cx="52863" cy="36271"/>
                    </a:xfrm>
                    <a:custGeom>
                      <a:avLst/>
                      <a:gdLst>
                        <a:gd name="connsiteX0" fmla="*/ 52864 w 52863"/>
                        <a:gd name="connsiteY0" fmla="*/ 2257 h 36271"/>
                        <a:gd name="connsiteX1" fmla="*/ 39176 w 52863"/>
                        <a:gd name="connsiteY1" fmla="*/ 1953 h 36271"/>
                        <a:gd name="connsiteX2" fmla="*/ 15145 w 52863"/>
                        <a:gd name="connsiteY2" fmla="*/ 1419 h 36271"/>
                        <a:gd name="connsiteX3" fmla="*/ 0 w 52863"/>
                        <a:gd name="connsiteY3" fmla="*/ 1086 h 36271"/>
                        <a:gd name="connsiteX4" fmla="*/ 0 w 52863"/>
                        <a:gd name="connsiteY4" fmla="*/ 21012 h 36271"/>
                        <a:gd name="connsiteX5" fmla="*/ 10 w 52863"/>
                        <a:gd name="connsiteY5" fmla="*/ 21012 h 36271"/>
                        <a:gd name="connsiteX6" fmla="*/ 7801 w 52863"/>
                        <a:gd name="connsiteY6" fmla="*/ 31766 h 36271"/>
                        <a:gd name="connsiteX7" fmla="*/ 45177 w 52863"/>
                        <a:gd name="connsiteY7" fmla="*/ 31833 h 36271"/>
                        <a:gd name="connsiteX8" fmla="*/ 52854 w 52863"/>
                        <a:gd name="connsiteY8" fmla="*/ 21012 h 36271"/>
                        <a:gd name="connsiteX9" fmla="*/ 52854 w 52863"/>
                        <a:gd name="connsiteY9" fmla="*/ 21012 h 36271"/>
                        <a:gd name="connsiteX10" fmla="*/ 52854 w 52863"/>
                        <a:gd name="connsiteY10" fmla="*/ 2257 h 36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863" h="36271">
                          <a:moveTo>
                            <a:pt x="52864" y="2257"/>
                          </a:moveTo>
                          <a:lnTo>
                            <a:pt x="39176" y="1953"/>
                          </a:lnTo>
                          <a:cubicBezTo>
                            <a:pt x="31728" y="-457"/>
                            <a:pt x="22784" y="-638"/>
                            <a:pt x="15145" y="1419"/>
                          </a:cubicBezTo>
                          <a:lnTo>
                            <a:pt x="0" y="1086"/>
                          </a:lnTo>
                          <a:lnTo>
                            <a:pt x="0" y="21012"/>
                          </a:lnTo>
                          <a:lnTo>
                            <a:pt x="10" y="21012"/>
                          </a:lnTo>
                          <a:cubicBezTo>
                            <a:pt x="48" y="24898"/>
                            <a:pt x="2648" y="28794"/>
                            <a:pt x="7801" y="31766"/>
                          </a:cubicBezTo>
                          <a:cubicBezTo>
                            <a:pt x="18155" y="37748"/>
                            <a:pt x="34890" y="37776"/>
                            <a:pt x="45177" y="31833"/>
                          </a:cubicBezTo>
                          <a:cubicBezTo>
                            <a:pt x="50340" y="28851"/>
                            <a:pt x="52902" y="24927"/>
                            <a:pt x="52854" y="21012"/>
                          </a:cubicBezTo>
                          <a:lnTo>
                            <a:pt x="52854" y="21012"/>
                          </a:lnTo>
                          <a:lnTo>
                            <a:pt x="52854" y="2257"/>
                          </a:ln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7" name="Freeform: Shape 8026">
                      <a:extLst>
                        <a:ext uri="{FF2B5EF4-FFF2-40B4-BE49-F238E27FC236}">
                          <a16:creationId xmlns:a16="http://schemas.microsoft.com/office/drawing/2014/main" id="{B3F68570-650D-318E-35F6-3F8C4EDED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95250" y="1699059"/>
                      <a:ext cx="52856" cy="30527"/>
                    </a:xfrm>
                    <a:custGeom>
                      <a:avLst/>
                      <a:gdLst>
                        <a:gd name="connsiteX0" fmla="*/ 45059 w 52856"/>
                        <a:gd name="connsiteY0" fmla="*/ 4505 h 30527"/>
                        <a:gd name="connsiteX1" fmla="*/ 7683 w 52856"/>
                        <a:gd name="connsiteY1" fmla="*/ 4439 h 30527"/>
                        <a:gd name="connsiteX2" fmla="*/ 7797 w 52856"/>
                        <a:gd name="connsiteY2" fmla="*/ 26022 h 30527"/>
                        <a:gd name="connsiteX3" fmla="*/ 45174 w 52856"/>
                        <a:gd name="connsiteY3" fmla="*/ 26089 h 30527"/>
                        <a:gd name="connsiteX4" fmla="*/ 45059 w 52856"/>
                        <a:gd name="connsiteY4" fmla="*/ 4505 h 30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56" h="30527">
                          <a:moveTo>
                            <a:pt x="45059" y="4505"/>
                          </a:moveTo>
                          <a:cubicBezTo>
                            <a:pt x="34706" y="-1476"/>
                            <a:pt x="17970" y="-1505"/>
                            <a:pt x="7683" y="4439"/>
                          </a:cubicBezTo>
                          <a:cubicBezTo>
                            <a:pt x="-2604" y="10382"/>
                            <a:pt x="-2556" y="20041"/>
                            <a:pt x="7797" y="26022"/>
                          </a:cubicBezTo>
                          <a:cubicBezTo>
                            <a:pt x="18151" y="32004"/>
                            <a:pt x="34887" y="32033"/>
                            <a:pt x="45174" y="26089"/>
                          </a:cubicBezTo>
                          <a:cubicBezTo>
                            <a:pt x="55461" y="20145"/>
                            <a:pt x="55413" y="10478"/>
                            <a:pt x="45059" y="450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8" name="Freeform: Shape 8027">
                      <a:extLst>
                        <a:ext uri="{FF2B5EF4-FFF2-40B4-BE49-F238E27FC236}">
                          <a16:creationId xmlns:a16="http://schemas.microsoft.com/office/drawing/2014/main" id="{D1EDE689-DDF8-D524-D845-8E9327F85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98644" y="1701020"/>
                      <a:ext cx="46070" cy="26605"/>
                    </a:xfrm>
                    <a:custGeom>
                      <a:avLst/>
                      <a:gdLst>
                        <a:gd name="connsiteX0" fmla="*/ 39274 w 46070"/>
                        <a:gd name="connsiteY0" fmla="*/ 3926 h 26605"/>
                        <a:gd name="connsiteX1" fmla="*/ 6699 w 46070"/>
                        <a:gd name="connsiteY1" fmla="*/ 3868 h 26605"/>
                        <a:gd name="connsiteX2" fmla="*/ 6803 w 46070"/>
                        <a:gd name="connsiteY2" fmla="*/ 22680 h 26605"/>
                        <a:gd name="connsiteX3" fmla="*/ 39379 w 46070"/>
                        <a:gd name="connsiteY3" fmla="*/ 22737 h 26605"/>
                        <a:gd name="connsiteX4" fmla="*/ 39274 w 46070"/>
                        <a:gd name="connsiteY4" fmla="*/ 3926 h 2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70" h="26605">
                          <a:moveTo>
                            <a:pt x="39274" y="3926"/>
                          </a:moveTo>
                          <a:cubicBezTo>
                            <a:pt x="30244" y="-1285"/>
                            <a:pt x="15662" y="-1313"/>
                            <a:pt x="6699" y="3868"/>
                          </a:cubicBezTo>
                          <a:cubicBezTo>
                            <a:pt x="-2274" y="9050"/>
                            <a:pt x="-2226" y="17470"/>
                            <a:pt x="6803" y="22680"/>
                          </a:cubicBezTo>
                          <a:cubicBezTo>
                            <a:pt x="15824" y="27890"/>
                            <a:pt x="30416" y="27919"/>
                            <a:pt x="39379" y="22737"/>
                          </a:cubicBezTo>
                          <a:cubicBezTo>
                            <a:pt x="48342" y="17556"/>
                            <a:pt x="48294" y="9136"/>
                            <a:pt x="39274" y="392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9" name="Freeform: Shape 8028">
                      <a:extLst>
                        <a:ext uri="{FF2B5EF4-FFF2-40B4-BE49-F238E27FC236}">
                          <a16:creationId xmlns:a16="http://schemas.microsoft.com/office/drawing/2014/main" id="{366B1D85-953C-C83F-A782-7E3E5118B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7676" y="1713245"/>
                      <a:ext cx="28003" cy="14373"/>
                    </a:xfrm>
                    <a:custGeom>
                      <a:avLst/>
                      <a:gdLst>
                        <a:gd name="connsiteX0" fmla="*/ 28004 w 28003"/>
                        <a:gd name="connsiteY0" fmla="*/ 11607 h 14373"/>
                        <a:gd name="connsiteX1" fmla="*/ 28004 w 28003"/>
                        <a:gd name="connsiteY1" fmla="*/ 1196 h 14373"/>
                        <a:gd name="connsiteX2" fmla="*/ 20755 w 28003"/>
                        <a:gd name="connsiteY2" fmla="*/ 1034 h 14373"/>
                        <a:gd name="connsiteX3" fmla="*/ 8020 w 28003"/>
                        <a:gd name="connsiteY3" fmla="*/ 749 h 14373"/>
                        <a:gd name="connsiteX4" fmla="*/ 0 w 28003"/>
                        <a:gd name="connsiteY4" fmla="*/ 568 h 14373"/>
                        <a:gd name="connsiteX5" fmla="*/ 0 w 28003"/>
                        <a:gd name="connsiteY5" fmla="*/ 11502 h 14373"/>
                        <a:gd name="connsiteX6" fmla="*/ 28004 w 28003"/>
                        <a:gd name="connsiteY6" fmla="*/ 11607 h 14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03" h="14373">
                          <a:moveTo>
                            <a:pt x="28004" y="11607"/>
                          </a:moveTo>
                          <a:lnTo>
                            <a:pt x="28004" y="1196"/>
                          </a:lnTo>
                          <a:lnTo>
                            <a:pt x="20755" y="1034"/>
                          </a:lnTo>
                          <a:cubicBezTo>
                            <a:pt x="16802" y="-242"/>
                            <a:pt x="12068" y="-337"/>
                            <a:pt x="8020" y="749"/>
                          </a:cubicBezTo>
                          <a:lnTo>
                            <a:pt x="0" y="568"/>
                          </a:lnTo>
                          <a:lnTo>
                            <a:pt x="0" y="11502"/>
                          </a:lnTo>
                          <a:cubicBezTo>
                            <a:pt x="8306" y="15293"/>
                            <a:pt x="19698" y="15331"/>
                            <a:pt x="28004" y="116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0" name="Freeform: Shape 8029">
                      <a:extLst>
                        <a:ext uri="{FF2B5EF4-FFF2-40B4-BE49-F238E27FC236}">
                          <a16:creationId xmlns:a16="http://schemas.microsoft.com/office/drawing/2014/main" id="{8CEDDB32-BE4E-883B-8850-0577B01F7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07673" y="1706359"/>
                      <a:ext cx="28007" cy="16166"/>
                    </a:xfrm>
                    <a:custGeom>
                      <a:avLst/>
                      <a:gdLst>
                        <a:gd name="connsiteX0" fmla="*/ 23873 w 28007"/>
                        <a:gd name="connsiteY0" fmla="*/ 2387 h 16166"/>
                        <a:gd name="connsiteX1" fmla="*/ 4071 w 28007"/>
                        <a:gd name="connsiteY1" fmla="*/ 2349 h 16166"/>
                        <a:gd name="connsiteX2" fmla="*/ 4138 w 28007"/>
                        <a:gd name="connsiteY2" fmla="*/ 13779 h 16166"/>
                        <a:gd name="connsiteX3" fmla="*/ 23940 w 28007"/>
                        <a:gd name="connsiteY3" fmla="*/ 13817 h 16166"/>
                        <a:gd name="connsiteX4" fmla="*/ 23873 w 28007"/>
                        <a:gd name="connsiteY4" fmla="*/ 2387 h 16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07" h="16166">
                          <a:moveTo>
                            <a:pt x="23873" y="2387"/>
                          </a:moveTo>
                          <a:cubicBezTo>
                            <a:pt x="18387" y="-785"/>
                            <a:pt x="9519" y="-794"/>
                            <a:pt x="4071" y="2349"/>
                          </a:cubicBezTo>
                          <a:cubicBezTo>
                            <a:pt x="-1378" y="5492"/>
                            <a:pt x="-1358" y="10617"/>
                            <a:pt x="4138" y="13779"/>
                          </a:cubicBezTo>
                          <a:cubicBezTo>
                            <a:pt x="9624" y="16951"/>
                            <a:pt x="18492" y="16961"/>
                            <a:pt x="23940" y="13817"/>
                          </a:cubicBezTo>
                          <a:cubicBezTo>
                            <a:pt x="29388" y="10664"/>
                            <a:pt x="29360" y="5550"/>
                            <a:pt x="23873" y="2387"/>
                          </a:cubicBez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8008" name="Graphic 7674">
                  <a:extLst>
                    <a:ext uri="{FF2B5EF4-FFF2-40B4-BE49-F238E27FC236}">
                      <a16:creationId xmlns:a16="http://schemas.microsoft.com/office/drawing/2014/main" id="{8AD22CA9-7FF2-8C84-6273-19FC222F5E2E}"/>
                    </a:ext>
                  </a:extLst>
                </p:cNvPr>
                <p:cNvGrpSpPr/>
                <p:nvPr/>
              </p:nvGrpSpPr>
              <p:grpSpPr>
                <a:xfrm rot="21480000">
                  <a:off x="2030655" y="4217906"/>
                  <a:ext cx="110169" cy="80196"/>
                  <a:chOff x="14240251" y="1652691"/>
                  <a:chExt cx="122562" cy="89217"/>
                </a:xfrm>
                <a:solidFill>
                  <a:schemeClr val="tx2"/>
                </a:solidFill>
              </p:grpSpPr>
              <p:sp>
                <p:nvSpPr>
                  <p:cNvPr id="8009" name="Freeform: Shape 8008">
                    <a:extLst>
                      <a:ext uri="{FF2B5EF4-FFF2-40B4-BE49-F238E27FC236}">
                        <a16:creationId xmlns:a16="http://schemas.microsoft.com/office/drawing/2014/main" id="{687CD0AA-E864-2958-2381-BBF9719C4F85}"/>
                      </a:ext>
                    </a:extLst>
                  </p:cNvPr>
                  <p:cNvSpPr/>
                  <p:nvPr/>
                </p:nvSpPr>
                <p:spPr>
                  <a:xfrm>
                    <a:off x="14240251" y="1706045"/>
                    <a:ext cx="106136" cy="35847"/>
                  </a:xfrm>
                  <a:custGeom>
                    <a:avLst/>
                    <a:gdLst>
                      <a:gd name="connsiteX0" fmla="*/ 94978 w 106136"/>
                      <a:gd name="connsiteY0" fmla="*/ 6587 h 35847"/>
                      <a:gd name="connsiteX1" fmla="*/ 70280 w 106136"/>
                      <a:gd name="connsiteY1" fmla="*/ 5501 h 35847"/>
                      <a:gd name="connsiteX2" fmla="*/ 67594 w 106136"/>
                      <a:gd name="connsiteY2" fmla="*/ 7121 h 35847"/>
                      <a:gd name="connsiteX3" fmla="*/ 42248 w 106136"/>
                      <a:gd name="connsiteY3" fmla="*/ 5054 h 35847"/>
                      <a:gd name="connsiteX4" fmla="*/ 42295 w 106136"/>
                      <a:gd name="connsiteY4" fmla="*/ 4939 h 35847"/>
                      <a:gd name="connsiteX5" fmla="*/ 37219 w 106136"/>
                      <a:gd name="connsiteY5" fmla="*/ 729 h 35847"/>
                      <a:gd name="connsiteX6" fmla="*/ 37219 w 106136"/>
                      <a:gd name="connsiteY6" fmla="*/ 729 h 35847"/>
                      <a:gd name="connsiteX7" fmla="*/ 31351 w 106136"/>
                      <a:gd name="connsiteY7" fmla="*/ 72 h 35847"/>
                      <a:gd name="connsiteX8" fmla="*/ 31342 w 106136"/>
                      <a:gd name="connsiteY8" fmla="*/ 82 h 35847"/>
                      <a:gd name="connsiteX9" fmla="*/ 18635 w 106136"/>
                      <a:gd name="connsiteY9" fmla="*/ 2358 h 35847"/>
                      <a:gd name="connsiteX10" fmla="*/ 5 w 106136"/>
                      <a:gd name="connsiteY10" fmla="*/ 18008 h 35847"/>
                      <a:gd name="connsiteX11" fmla="*/ 4310 w 106136"/>
                      <a:gd name="connsiteY11" fmla="*/ 21951 h 35847"/>
                      <a:gd name="connsiteX12" fmla="*/ 4119 w 106136"/>
                      <a:gd name="connsiteY12" fmla="*/ 22103 h 35847"/>
                      <a:gd name="connsiteX13" fmla="*/ 10949 w 106136"/>
                      <a:gd name="connsiteY13" fmla="*/ 22865 h 35847"/>
                      <a:gd name="connsiteX14" fmla="*/ 10949 w 106136"/>
                      <a:gd name="connsiteY14" fmla="*/ 22865 h 35847"/>
                      <a:gd name="connsiteX15" fmla="*/ 23655 w 106136"/>
                      <a:gd name="connsiteY15" fmla="*/ 20579 h 35847"/>
                      <a:gd name="connsiteX16" fmla="*/ 23769 w 106136"/>
                      <a:gd name="connsiteY16" fmla="*/ 20522 h 35847"/>
                      <a:gd name="connsiteX17" fmla="*/ 61755 w 106136"/>
                      <a:gd name="connsiteY17" fmla="*/ 23999 h 35847"/>
                      <a:gd name="connsiteX18" fmla="*/ 66108 w 106136"/>
                      <a:gd name="connsiteY18" fmla="*/ 30552 h 35847"/>
                      <a:gd name="connsiteX19" fmla="*/ 102036 w 106136"/>
                      <a:gd name="connsiteY19" fmla="*/ 35448 h 35847"/>
                      <a:gd name="connsiteX20" fmla="*/ 94978 w 106136"/>
                      <a:gd name="connsiteY20" fmla="*/ 6587 h 3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06136" h="35847">
                        <a:moveTo>
                          <a:pt x="94978" y="6587"/>
                        </a:moveTo>
                        <a:cubicBezTo>
                          <a:pt x="94312" y="6054"/>
                          <a:pt x="79119" y="1710"/>
                          <a:pt x="70280" y="5501"/>
                        </a:cubicBezTo>
                        <a:cubicBezTo>
                          <a:pt x="69318" y="5911"/>
                          <a:pt x="68442" y="6492"/>
                          <a:pt x="67594" y="7121"/>
                        </a:cubicBezTo>
                        <a:lnTo>
                          <a:pt x="42248" y="5054"/>
                        </a:lnTo>
                        <a:cubicBezTo>
                          <a:pt x="42248" y="5016"/>
                          <a:pt x="42295" y="4977"/>
                          <a:pt x="42295" y="4939"/>
                        </a:cubicBezTo>
                        <a:cubicBezTo>
                          <a:pt x="42410" y="2501"/>
                          <a:pt x="40457" y="1072"/>
                          <a:pt x="37219" y="729"/>
                        </a:cubicBezTo>
                        <a:lnTo>
                          <a:pt x="37219" y="729"/>
                        </a:lnTo>
                        <a:lnTo>
                          <a:pt x="31351" y="72"/>
                        </a:lnTo>
                        <a:lnTo>
                          <a:pt x="31342" y="82"/>
                        </a:lnTo>
                        <a:cubicBezTo>
                          <a:pt x="28122" y="-261"/>
                          <a:pt x="23646" y="472"/>
                          <a:pt x="18635" y="2358"/>
                        </a:cubicBezTo>
                        <a:cubicBezTo>
                          <a:pt x="8577" y="6149"/>
                          <a:pt x="233" y="13150"/>
                          <a:pt x="5" y="18008"/>
                        </a:cubicBezTo>
                        <a:cubicBezTo>
                          <a:pt x="-100" y="20198"/>
                          <a:pt x="1633" y="21456"/>
                          <a:pt x="4310" y="21951"/>
                        </a:cubicBezTo>
                        <a:lnTo>
                          <a:pt x="4119" y="22103"/>
                        </a:lnTo>
                        <a:lnTo>
                          <a:pt x="10949" y="22865"/>
                        </a:lnTo>
                        <a:lnTo>
                          <a:pt x="10949" y="22865"/>
                        </a:lnTo>
                        <a:cubicBezTo>
                          <a:pt x="14168" y="23208"/>
                          <a:pt x="18654" y="22465"/>
                          <a:pt x="23655" y="20579"/>
                        </a:cubicBezTo>
                        <a:cubicBezTo>
                          <a:pt x="23693" y="20560"/>
                          <a:pt x="23731" y="20541"/>
                          <a:pt x="23769" y="20522"/>
                        </a:cubicBezTo>
                        <a:lnTo>
                          <a:pt x="61755" y="23999"/>
                        </a:lnTo>
                        <a:cubicBezTo>
                          <a:pt x="62469" y="26418"/>
                          <a:pt x="63870" y="28695"/>
                          <a:pt x="66108" y="30552"/>
                        </a:cubicBezTo>
                        <a:cubicBezTo>
                          <a:pt x="75004" y="37924"/>
                          <a:pt x="102036" y="35448"/>
                          <a:pt x="102036" y="35448"/>
                        </a:cubicBezTo>
                        <a:cubicBezTo>
                          <a:pt x="110885" y="31676"/>
                          <a:pt x="103960" y="13798"/>
                          <a:pt x="94978" y="6587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8010" name="Graphic 7674">
                    <a:extLst>
                      <a:ext uri="{FF2B5EF4-FFF2-40B4-BE49-F238E27FC236}">
                        <a16:creationId xmlns:a16="http://schemas.microsoft.com/office/drawing/2014/main" id="{702AAAAE-6101-ECAC-F0FD-1DF5A7581BC6}"/>
                      </a:ext>
                    </a:extLst>
                  </p:cNvPr>
                  <p:cNvGrpSpPr/>
                  <p:nvPr/>
                </p:nvGrpSpPr>
                <p:grpSpPr>
                  <a:xfrm>
                    <a:off x="14316570" y="1709277"/>
                    <a:ext cx="39633" cy="32631"/>
                    <a:chOff x="14316570" y="1709277"/>
                    <a:chExt cx="39633" cy="32631"/>
                  </a:xfrm>
                  <a:grpFill/>
                </p:grpSpPr>
                <p:sp>
                  <p:nvSpPr>
                    <p:cNvPr id="8020" name="Freeform: Shape 8019">
                      <a:extLst>
                        <a:ext uri="{FF2B5EF4-FFF2-40B4-BE49-F238E27FC236}">
                          <a16:creationId xmlns:a16="http://schemas.microsoft.com/office/drawing/2014/main" id="{7E9E737B-04A6-3DA5-3DBA-E09782EB1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570" y="1719039"/>
                      <a:ext cx="39633" cy="22869"/>
                    </a:xfrm>
                    <a:custGeom>
                      <a:avLst/>
                      <a:gdLst>
                        <a:gd name="connsiteX0" fmla="*/ 39633 w 39633"/>
                        <a:gd name="connsiteY0" fmla="*/ 7347 h 22869"/>
                        <a:gd name="connsiteX1" fmla="*/ 39633 w 39633"/>
                        <a:gd name="connsiteY1" fmla="*/ 1680 h 22869"/>
                        <a:gd name="connsiteX2" fmla="*/ 29375 w 39633"/>
                        <a:gd name="connsiteY2" fmla="*/ 1451 h 22869"/>
                        <a:gd name="connsiteX3" fmla="*/ 28699 w 39633"/>
                        <a:gd name="connsiteY3" fmla="*/ 1289 h 22869"/>
                        <a:gd name="connsiteX4" fmla="*/ 25717 w 39633"/>
                        <a:gd name="connsiteY4" fmla="*/ 575 h 22869"/>
                        <a:gd name="connsiteX5" fmla="*/ 24441 w 39633"/>
                        <a:gd name="connsiteY5" fmla="*/ 356 h 22869"/>
                        <a:gd name="connsiteX6" fmla="*/ 21307 w 39633"/>
                        <a:gd name="connsiteY6" fmla="*/ 70 h 22869"/>
                        <a:gd name="connsiteX7" fmla="*/ 20126 w 39633"/>
                        <a:gd name="connsiteY7" fmla="*/ 4 h 22869"/>
                        <a:gd name="connsiteX8" fmla="*/ 15878 w 39633"/>
                        <a:gd name="connsiteY8" fmla="*/ 204 h 22869"/>
                        <a:gd name="connsiteX9" fmla="*/ 15335 w 39633"/>
                        <a:gd name="connsiteY9" fmla="*/ 299 h 22869"/>
                        <a:gd name="connsiteX10" fmla="*/ 11754 w 39633"/>
                        <a:gd name="connsiteY10" fmla="*/ 975 h 22869"/>
                        <a:gd name="connsiteX11" fmla="*/ 11354 w 39633"/>
                        <a:gd name="connsiteY11" fmla="*/ 1051 h 22869"/>
                        <a:gd name="connsiteX12" fmla="*/ 0 w 39633"/>
                        <a:gd name="connsiteY12" fmla="*/ 804 h 22869"/>
                        <a:gd name="connsiteX13" fmla="*/ 0 w 39633"/>
                        <a:gd name="connsiteY13" fmla="*/ 11386 h 22869"/>
                        <a:gd name="connsiteX14" fmla="*/ 0 w 39633"/>
                        <a:gd name="connsiteY14" fmla="*/ 11386 h 22869"/>
                        <a:gd name="connsiteX15" fmla="*/ 5848 w 39633"/>
                        <a:gd name="connsiteY15" fmla="*/ 19492 h 22869"/>
                        <a:gd name="connsiteX16" fmla="*/ 33871 w 39633"/>
                        <a:gd name="connsiteY16" fmla="*/ 19539 h 22869"/>
                        <a:gd name="connsiteX17" fmla="*/ 39595 w 39633"/>
                        <a:gd name="connsiteY17" fmla="*/ 11272 h 22869"/>
                        <a:gd name="connsiteX18" fmla="*/ 39624 w 39633"/>
                        <a:gd name="connsiteY18" fmla="*/ 11138 h 22869"/>
                        <a:gd name="connsiteX19" fmla="*/ 39633 w 39633"/>
                        <a:gd name="connsiteY19" fmla="*/ 7347 h 22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9633" h="22869">
                          <a:moveTo>
                            <a:pt x="39633" y="7347"/>
                          </a:moveTo>
                          <a:lnTo>
                            <a:pt x="39633" y="1680"/>
                          </a:lnTo>
                          <a:lnTo>
                            <a:pt x="29375" y="1451"/>
                          </a:lnTo>
                          <a:cubicBezTo>
                            <a:pt x="29156" y="1385"/>
                            <a:pt x="28918" y="1356"/>
                            <a:pt x="28699" y="1289"/>
                          </a:cubicBezTo>
                          <a:cubicBezTo>
                            <a:pt x="27727" y="1004"/>
                            <a:pt x="26737" y="766"/>
                            <a:pt x="25717" y="575"/>
                          </a:cubicBezTo>
                          <a:cubicBezTo>
                            <a:pt x="25289" y="499"/>
                            <a:pt x="24870" y="423"/>
                            <a:pt x="24441" y="356"/>
                          </a:cubicBezTo>
                          <a:cubicBezTo>
                            <a:pt x="23413" y="213"/>
                            <a:pt x="22365" y="127"/>
                            <a:pt x="21307" y="70"/>
                          </a:cubicBezTo>
                          <a:cubicBezTo>
                            <a:pt x="20907" y="51"/>
                            <a:pt x="20526" y="4"/>
                            <a:pt x="20126" y="4"/>
                          </a:cubicBezTo>
                          <a:cubicBezTo>
                            <a:pt x="18698" y="-16"/>
                            <a:pt x="17278" y="42"/>
                            <a:pt x="15878" y="204"/>
                          </a:cubicBezTo>
                          <a:cubicBezTo>
                            <a:pt x="15688" y="223"/>
                            <a:pt x="15516" y="270"/>
                            <a:pt x="15335" y="299"/>
                          </a:cubicBezTo>
                          <a:cubicBezTo>
                            <a:pt x="14116" y="461"/>
                            <a:pt x="12916" y="680"/>
                            <a:pt x="11754" y="975"/>
                          </a:cubicBezTo>
                          <a:cubicBezTo>
                            <a:pt x="11621" y="1004"/>
                            <a:pt x="11487" y="1013"/>
                            <a:pt x="11354" y="1051"/>
                          </a:cubicBezTo>
                          <a:lnTo>
                            <a:pt x="0" y="804"/>
                          </a:lnTo>
                          <a:lnTo>
                            <a:pt x="0" y="11386"/>
                          </a:lnTo>
                          <a:lnTo>
                            <a:pt x="0" y="11386"/>
                          </a:lnTo>
                          <a:cubicBezTo>
                            <a:pt x="10" y="14320"/>
                            <a:pt x="1962" y="17253"/>
                            <a:pt x="5848" y="19492"/>
                          </a:cubicBezTo>
                          <a:cubicBezTo>
                            <a:pt x="13611" y="23978"/>
                            <a:pt x="26156" y="23997"/>
                            <a:pt x="33871" y="19539"/>
                          </a:cubicBezTo>
                          <a:cubicBezTo>
                            <a:pt x="37814" y="17263"/>
                            <a:pt x="39700" y="14262"/>
                            <a:pt x="39595" y="11272"/>
                          </a:cubicBezTo>
                          <a:cubicBezTo>
                            <a:pt x="39595" y="11224"/>
                            <a:pt x="39624" y="11195"/>
                            <a:pt x="39624" y="11138"/>
                          </a:cubicBezTo>
                          <a:lnTo>
                            <a:pt x="39633" y="734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1" name="Freeform: Shape 8020">
                      <a:extLst>
                        <a:ext uri="{FF2B5EF4-FFF2-40B4-BE49-F238E27FC236}">
                          <a16:creationId xmlns:a16="http://schemas.microsoft.com/office/drawing/2014/main" id="{8DAC271C-9F48-A015-74F3-AFF216440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571" y="1709277"/>
                      <a:ext cx="39631" cy="22887"/>
                    </a:xfrm>
                    <a:custGeom>
                      <a:avLst/>
                      <a:gdLst>
                        <a:gd name="connsiteX0" fmla="*/ 33784 w 39631"/>
                        <a:gd name="connsiteY0" fmla="*/ 3374 h 22887"/>
                        <a:gd name="connsiteX1" fmla="*/ 5762 w 39631"/>
                        <a:gd name="connsiteY1" fmla="*/ 3327 h 22887"/>
                        <a:gd name="connsiteX2" fmla="*/ 5847 w 39631"/>
                        <a:gd name="connsiteY2" fmla="*/ 19510 h 22887"/>
                        <a:gd name="connsiteX3" fmla="*/ 33870 w 39631"/>
                        <a:gd name="connsiteY3" fmla="*/ 19557 h 22887"/>
                        <a:gd name="connsiteX4" fmla="*/ 33784 w 39631"/>
                        <a:gd name="connsiteY4" fmla="*/ 3374 h 22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31" h="22887">
                          <a:moveTo>
                            <a:pt x="33784" y="3374"/>
                          </a:moveTo>
                          <a:cubicBezTo>
                            <a:pt x="26021" y="-1102"/>
                            <a:pt x="13477" y="-1131"/>
                            <a:pt x="5762" y="3327"/>
                          </a:cubicBezTo>
                          <a:cubicBezTo>
                            <a:pt x="-1954" y="7784"/>
                            <a:pt x="-1916" y="15023"/>
                            <a:pt x="5847" y="19510"/>
                          </a:cubicBezTo>
                          <a:cubicBezTo>
                            <a:pt x="13610" y="23996"/>
                            <a:pt x="26155" y="24015"/>
                            <a:pt x="33870" y="19557"/>
                          </a:cubicBezTo>
                          <a:cubicBezTo>
                            <a:pt x="41585" y="15109"/>
                            <a:pt x="41547" y="7861"/>
                            <a:pt x="33784" y="337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11" name="Graphic 7674">
                    <a:extLst>
                      <a:ext uri="{FF2B5EF4-FFF2-40B4-BE49-F238E27FC236}">
                        <a16:creationId xmlns:a16="http://schemas.microsoft.com/office/drawing/2014/main" id="{D8CCF7B3-078E-F8EC-21BC-33A8FDB8A299}"/>
                      </a:ext>
                    </a:extLst>
                  </p:cNvPr>
                  <p:cNvGrpSpPr/>
                  <p:nvPr/>
                </p:nvGrpSpPr>
                <p:grpSpPr>
                  <a:xfrm>
                    <a:off x="14319008" y="1685980"/>
                    <a:ext cx="34750" cy="42674"/>
                    <a:chOff x="14319008" y="1685980"/>
                    <a:chExt cx="34750" cy="42674"/>
                  </a:xfrm>
                  <a:grpFill/>
                </p:grpSpPr>
                <p:sp>
                  <p:nvSpPr>
                    <p:cNvPr id="8018" name="Freeform: Shape 8017">
                      <a:extLst>
                        <a:ext uri="{FF2B5EF4-FFF2-40B4-BE49-F238E27FC236}">
                          <a16:creationId xmlns:a16="http://schemas.microsoft.com/office/drawing/2014/main" id="{D4FAA9AC-8D86-CD84-F396-BF1DA2A80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9008" y="1694537"/>
                      <a:ext cx="34747" cy="34117"/>
                    </a:xfrm>
                    <a:custGeom>
                      <a:avLst/>
                      <a:gdLst>
                        <a:gd name="connsiteX0" fmla="*/ 34747 w 34747"/>
                        <a:gd name="connsiteY0" fmla="*/ 1484 h 34117"/>
                        <a:gd name="connsiteX1" fmla="*/ 25756 w 34747"/>
                        <a:gd name="connsiteY1" fmla="*/ 1284 h 34117"/>
                        <a:gd name="connsiteX2" fmla="*/ 9954 w 34747"/>
                        <a:gd name="connsiteY2" fmla="*/ 931 h 34117"/>
                        <a:gd name="connsiteX3" fmla="*/ 0 w 34747"/>
                        <a:gd name="connsiteY3" fmla="*/ 712 h 34117"/>
                        <a:gd name="connsiteX4" fmla="*/ 0 w 34747"/>
                        <a:gd name="connsiteY4" fmla="*/ 24086 h 34117"/>
                        <a:gd name="connsiteX5" fmla="*/ 0 w 34747"/>
                        <a:gd name="connsiteY5" fmla="*/ 24086 h 34117"/>
                        <a:gd name="connsiteX6" fmla="*/ 5125 w 34747"/>
                        <a:gd name="connsiteY6" fmla="*/ 31154 h 34117"/>
                        <a:gd name="connsiteX7" fmla="*/ 29699 w 34747"/>
                        <a:gd name="connsiteY7" fmla="*/ 31202 h 34117"/>
                        <a:gd name="connsiteX8" fmla="*/ 34747 w 34747"/>
                        <a:gd name="connsiteY8" fmla="*/ 24086 h 34117"/>
                        <a:gd name="connsiteX9" fmla="*/ 34747 w 34747"/>
                        <a:gd name="connsiteY9" fmla="*/ 24086 h 34117"/>
                        <a:gd name="connsiteX10" fmla="*/ 34747 w 34747"/>
                        <a:gd name="connsiteY10" fmla="*/ 1484 h 34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747" h="34117">
                          <a:moveTo>
                            <a:pt x="34747" y="1484"/>
                          </a:moveTo>
                          <a:lnTo>
                            <a:pt x="25756" y="1284"/>
                          </a:lnTo>
                          <a:cubicBezTo>
                            <a:pt x="20850" y="-298"/>
                            <a:pt x="14973" y="-421"/>
                            <a:pt x="9954" y="931"/>
                          </a:cubicBezTo>
                          <a:lnTo>
                            <a:pt x="0" y="712"/>
                          </a:lnTo>
                          <a:lnTo>
                            <a:pt x="0" y="24086"/>
                          </a:lnTo>
                          <a:lnTo>
                            <a:pt x="0" y="24086"/>
                          </a:lnTo>
                          <a:cubicBezTo>
                            <a:pt x="29" y="26639"/>
                            <a:pt x="1734" y="29201"/>
                            <a:pt x="5125" y="31154"/>
                          </a:cubicBezTo>
                          <a:cubicBezTo>
                            <a:pt x="11935" y="35088"/>
                            <a:pt x="22936" y="35107"/>
                            <a:pt x="29699" y="31202"/>
                          </a:cubicBezTo>
                          <a:cubicBezTo>
                            <a:pt x="33090" y="29239"/>
                            <a:pt x="34776" y="26668"/>
                            <a:pt x="34747" y="24086"/>
                          </a:cubicBezTo>
                          <a:lnTo>
                            <a:pt x="34747" y="24086"/>
                          </a:lnTo>
                          <a:lnTo>
                            <a:pt x="34747" y="1484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9" name="Freeform: Shape 8018">
                      <a:extLst>
                        <a:ext uri="{FF2B5EF4-FFF2-40B4-BE49-F238E27FC236}">
                          <a16:creationId xmlns:a16="http://schemas.microsoft.com/office/drawing/2014/main" id="{3F48D5C4-79E0-F6E0-5A8D-2B08AC379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9008" y="1685980"/>
                      <a:ext cx="34750" cy="20062"/>
                    </a:xfrm>
                    <a:custGeom>
                      <a:avLst/>
                      <a:gdLst>
                        <a:gd name="connsiteX0" fmla="*/ 29623 w 34750"/>
                        <a:gd name="connsiteY0" fmla="*/ 2964 h 20062"/>
                        <a:gd name="connsiteX1" fmla="*/ 5048 w 34750"/>
                        <a:gd name="connsiteY1" fmla="*/ 2916 h 20062"/>
                        <a:gd name="connsiteX2" fmla="*/ 5125 w 34750"/>
                        <a:gd name="connsiteY2" fmla="*/ 17099 h 20062"/>
                        <a:gd name="connsiteX3" fmla="*/ 29699 w 34750"/>
                        <a:gd name="connsiteY3" fmla="*/ 17146 h 20062"/>
                        <a:gd name="connsiteX4" fmla="*/ 29623 w 34750"/>
                        <a:gd name="connsiteY4" fmla="*/ 2964 h 20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750" h="20062">
                          <a:moveTo>
                            <a:pt x="29623" y="2964"/>
                          </a:moveTo>
                          <a:cubicBezTo>
                            <a:pt x="22822" y="-970"/>
                            <a:pt x="11821" y="-989"/>
                            <a:pt x="5048" y="2916"/>
                          </a:cubicBezTo>
                          <a:cubicBezTo>
                            <a:pt x="-1714" y="6821"/>
                            <a:pt x="-1676" y="13174"/>
                            <a:pt x="5125" y="17099"/>
                          </a:cubicBezTo>
                          <a:cubicBezTo>
                            <a:pt x="11935" y="21032"/>
                            <a:pt x="22936" y="21052"/>
                            <a:pt x="29699" y="17146"/>
                          </a:cubicBezTo>
                          <a:cubicBezTo>
                            <a:pt x="36462" y="13241"/>
                            <a:pt x="36433" y="6897"/>
                            <a:pt x="29623" y="29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8012" name="Graphic 7674">
                    <a:extLst>
                      <a:ext uri="{FF2B5EF4-FFF2-40B4-BE49-F238E27FC236}">
                        <a16:creationId xmlns:a16="http://schemas.microsoft.com/office/drawing/2014/main" id="{F4C48767-A04E-3AFB-A40F-582F7CDC5EAC}"/>
                      </a:ext>
                    </a:extLst>
                  </p:cNvPr>
                  <p:cNvGrpSpPr/>
                  <p:nvPr/>
                </p:nvGrpSpPr>
                <p:grpSpPr>
                  <a:xfrm>
                    <a:off x="14309950" y="1652691"/>
                    <a:ext cx="52863" cy="49263"/>
                    <a:chOff x="14309950" y="1652691"/>
                    <a:chExt cx="52863" cy="49263"/>
                  </a:xfrm>
                  <a:grpFill/>
                </p:grpSpPr>
                <p:sp>
                  <p:nvSpPr>
                    <p:cNvPr id="8013" name="Freeform: Shape 8012">
                      <a:extLst>
                        <a:ext uri="{FF2B5EF4-FFF2-40B4-BE49-F238E27FC236}">
                          <a16:creationId xmlns:a16="http://schemas.microsoft.com/office/drawing/2014/main" id="{6067B00F-3234-C718-71B6-B8F71D4258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09950" y="1665693"/>
                      <a:ext cx="52863" cy="36261"/>
                    </a:xfrm>
                    <a:custGeom>
                      <a:avLst/>
                      <a:gdLst>
                        <a:gd name="connsiteX0" fmla="*/ 52864 w 52863"/>
                        <a:gd name="connsiteY0" fmla="*/ 2257 h 36261"/>
                        <a:gd name="connsiteX1" fmla="*/ 39176 w 52863"/>
                        <a:gd name="connsiteY1" fmla="*/ 1953 h 36261"/>
                        <a:gd name="connsiteX2" fmla="*/ 15145 w 52863"/>
                        <a:gd name="connsiteY2" fmla="*/ 1419 h 36261"/>
                        <a:gd name="connsiteX3" fmla="*/ 0 w 52863"/>
                        <a:gd name="connsiteY3" fmla="*/ 1086 h 36261"/>
                        <a:gd name="connsiteX4" fmla="*/ 0 w 52863"/>
                        <a:gd name="connsiteY4" fmla="*/ 21003 h 36261"/>
                        <a:gd name="connsiteX5" fmla="*/ 9 w 52863"/>
                        <a:gd name="connsiteY5" fmla="*/ 21003 h 36261"/>
                        <a:gd name="connsiteX6" fmla="*/ 7801 w 52863"/>
                        <a:gd name="connsiteY6" fmla="*/ 31756 h 36261"/>
                        <a:gd name="connsiteX7" fmla="*/ 45177 w 52863"/>
                        <a:gd name="connsiteY7" fmla="*/ 31823 h 36261"/>
                        <a:gd name="connsiteX8" fmla="*/ 52854 w 52863"/>
                        <a:gd name="connsiteY8" fmla="*/ 21003 h 36261"/>
                        <a:gd name="connsiteX9" fmla="*/ 52854 w 52863"/>
                        <a:gd name="connsiteY9" fmla="*/ 21003 h 36261"/>
                        <a:gd name="connsiteX10" fmla="*/ 52854 w 52863"/>
                        <a:gd name="connsiteY10" fmla="*/ 2257 h 3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863" h="36261">
                          <a:moveTo>
                            <a:pt x="52864" y="2257"/>
                          </a:moveTo>
                          <a:lnTo>
                            <a:pt x="39176" y="1953"/>
                          </a:lnTo>
                          <a:cubicBezTo>
                            <a:pt x="31718" y="-457"/>
                            <a:pt x="22784" y="-638"/>
                            <a:pt x="15145" y="1419"/>
                          </a:cubicBezTo>
                          <a:lnTo>
                            <a:pt x="0" y="1086"/>
                          </a:lnTo>
                          <a:lnTo>
                            <a:pt x="0" y="21003"/>
                          </a:lnTo>
                          <a:lnTo>
                            <a:pt x="9" y="21003"/>
                          </a:lnTo>
                          <a:cubicBezTo>
                            <a:pt x="48" y="24889"/>
                            <a:pt x="2648" y="28785"/>
                            <a:pt x="7801" y="31756"/>
                          </a:cubicBezTo>
                          <a:cubicBezTo>
                            <a:pt x="18155" y="37738"/>
                            <a:pt x="34890" y="37767"/>
                            <a:pt x="45177" y="31823"/>
                          </a:cubicBezTo>
                          <a:cubicBezTo>
                            <a:pt x="50340" y="28842"/>
                            <a:pt x="52902" y="24917"/>
                            <a:pt x="52854" y="21003"/>
                          </a:cubicBezTo>
                          <a:lnTo>
                            <a:pt x="52854" y="21003"/>
                          </a:lnTo>
                          <a:lnTo>
                            <a:pt x="52854" y="225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4" name="Freeform: Shape 8013">
                      <a:extLst>
                        <a:ext uri="{FF2B5EF4-FFF2-40B4-BE49-F238E27FC236}">
                          <a16:creationId xmlns:a16="http://schemas.microsoft.com/office/drawing/2014/main" id="{1EEC3DD0-8FA3-E764-3251-233B6B5DF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09953" y="1652691"/>
                      <a:ext cx="52860" cy="30527"/>
                    </a:xfrm>
                    <a:custGeom>
                      <a:avLst/>
                      <a:gdLst>
                        <a:gd name="connsiteX0" fmla="*/ 45059 w 52860"/>
                        <a:gd name="connsiteY0" fmla="*/ 4505 h 30527"/>
                        <a:gd name="connsiteX1" fmla="*/ 7683 w 52860"/>
                        <a:gd name="connsiteY1" fmla="*/ 4439 h 30527"/>
                        <a:gd name="connsiteX2" fmla="*/ 7798 w 52860"/>
                        <a:gd name="connsiteY2" fmla="*/ 26022 h 30527"/>
                        <a:gd name="connsiteX3" fmla="*/ 45174 w 52860"/>
                        <a:gd name="connsiteY3" fmla="*/ 26089 h 30527"/>
                        <a:gd name="connsiteX4" fmla="*/ 45059 w 52860"/>
                        <a:gd name="connsiteY4" fmla="*/ 4505 h 30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60" h="30527">
                          <a:moveTo>
                            <a:pt x="45059" y="4505"/>
                          </a:moveTo>
                          <a:cubicBezTo>
                            <a:pt x="34706" y="-1476"/>
                            <a:pt x="17970" y="-1505"/>
                            <a:pt x="7683" y="4439"/>
                          </a:cubicBezTo>
                          <a:cubicBezTo>
                            <a:pt x="-2604" y="10382"/>
                            <a:pt x="-2556" y="20041"/>
                            <a:pt x="7798" y="26022"/>
                          </a:cubicBezTo>
                          <a:cubicBezTo>
                            <a:pt x="18151" y="32004"/>
                            <a:pt x="34887" y="32033"/>
                            <a:pt x="45174" y="26089"/>
                          </a:cubicBezTo>
                          <a:cubicBezTo>
                            <a:pt x="55470" y="20145"/>
                            <a:pt x="55413" y="10478"/>
                            <a:pt x="45059" y="450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5" name="Freeform: Shape 8014">
                      <a:extLst>
                        <a:ext uri="{FF2B5EF4-FFF2-40B4-BE49-F238E27FC236}">
                          <a16:creationId xmlns:a16="http://schemas.microsoft.com/office/drawing/2014/main" id="{266EFF57-3927-ED88-35D8-8E0F0A1926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3348" y="1654652"/>
                      <a:ext cx="46070" cy="26605"/>
                    </a:xfrm>
                    <a:custGeom>
                      <a:avLst/>
                      <a:gdLst>
                        <a:gd name="connsiteX0" fmla="*/ 39274 w 46070"/>
                        <a:gd name="connsiteY0" fmla="*/ 3926 h 26605"/>
                        <a:gd name="connsiteX1" fmla="*/ 6699 w 46070"/>
                        <a:gd name="connsiteY1" fmla="*/ 3868 h 26605"/>
                        <a:gd name="connsiteX2" fmla="*/ 6803 w 46070"/>
                        <a:gd name="connsiteY2" fmla="*/ 22680 h 26605"/>
                        <a:gd name="connsiteX3" fmla="*/ 39379 w 46070"/>
                        <a:gd name="connsiteY3" fmla="*/ 22737 h 26605"/>
                        <a:gd name="connsiteX4" fmla="*/ 39274 w 46070"/>
                        <a:gd name="connsiteY4" fmla="*/ 3926 h 26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70" h="26605">
                          <a:moveTo>
                            <a:pt x="39274" y="3926"/>
                          </a:moveTo>
                          <a:cubicBezTo>
                            <a:pt x="30254" y="-1285"/>
                            <a:pt x="15662" y="-1313"/>
                            <a:pt x="6699" y="3868"/>
                          </a:cubicBezTo>
                          <a:cubicBezTo>
                            <a:pt x="-2274" y="9050"/>
                            <a:pt x="-2226" y="17470"/>
                            <a:pt x="6803" y="22680"/>
                          </a:cubicBezTo>
                          <a:cubicBezTo>
                            <a:pt x="15824" y="27890"/>
                            <a:pt x="30416" y="27919"/>
                            <a:pt x="39379" y="22737"/>
                          </a:cubicBezTo>
                          <a:cubicBezTo>
                            <a:pt x="48342" y="17556"/>
                            <a:pt x="48294" y="9136"/>
                            <a:pt x="39274" y="3926"/>
                          </a:cubicBezTo>
                          <a:close/>
                        </a:path>
                      </a:pathLst>
                    </a:custGeom>
                    <a:solidFill>
                      <a:schemeClr val="bg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6" name="Freeform: Shape 8015">
                      <a:extLst>
                        <a:ext uri="{FF2B5EF4-FFF2-40B4-BE49-F238E27FC236}">
                          <a16:creationId xmlns:a16="http://schemas.microsoft.com/office/drawing/2014/main" id="{E1718621-9BA1-9199-CCB7-EA37BD421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22380" y="1666878"/>
                      <a:ext cx="28012" cy="14374"/>
                    </a:xfrm>
                    <a:custGeom>
                      <a:avLst/>
                      <a:gdLst>
                        <a:gd name="connsiteX0" fmla="*/ 28013 w 28012"/>
                        <a:gd name="connsiteY0" fmla="*/ 11607 h 14374"/>
                        <a:gd name="connsiteX1" fmla="*/ 28013 w 28012"/>
                        <a:gd name="connsiteY1" fmla="*/ 1196 h 14374"/>
                        <a:gd name="connsiteX2" fmla="*/ 20765 w 28012"/>
                        <a:gd name="connsiteY2" fmla="*/ 1034 h 14374"/>
                        <a:gd name="connsiteX3" fmla="*/ 8030 w 28012"/>
                        <a:gd name="connsiteY3" fmla="*/ 749 h 14374"/>
                        <a:gd name="connsiteX4" fmla="*/ 0 w 28012"/>
                        <a:gd name="connsiteY4" fmla="*/ 577 h 14374"/>
                        <a:gd name="connsiteX5" fmla="*/ 0 w 28012"/>
                        <a:gd name="connsiteY5" fmla="*/ 11512 h 14374"/>
                        <a:gd name="connsiteX6" fmla="*/ 28013 w 28012"/>
                        <a:gd name="connsiteY6" fmla="*/ 11607 h 1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8012" h="14374">
                          <a:moveTo>
                            <a:pt x="28013" y="11607"/>
                          </a:moveTo>
                          <a:lnTo>
                            <a:pt x="28013" y="1196"/>
                          </a:lnTo>
                          <a:lnTo>
                            <a:pt x="20765" y="1034"/>
                          </a:lnTo>
                          <a:cubicBezTo>
                            <a:pt x="16812" y="-242"/>
                            <a:pt x="12078" y="-337"/>
                            <a:pt x="8030" y="749"/>
                          </a:cubicBezTo>
                          <a:lnTo>
                            <a:pt x="0" y="577"/>
                          </a:lnTo>
                          <a:lnTo>
                            <a:pt x="0" y="11512"/>
                          </a:lnTo>
                          <a:cubicBezTo>
                            <a:pt x="8315" y="15293"/>
                            <a:pt x="19707" y="15331"/>
                            <a:pt x="28013" y="116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17" name="Freeform: Shape 8016">
                      <a:extLst>
                        <a:ext uri="{FF2B5EF4-FFF2-40B4-BE49-F238E27FC236}">
                          <a16:creationId xmlns:a16="http://schemas.microsoft.com/office/drawing/2014/main" id="{0B0174E0-1B38-5096-0259-969B7B67C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22386" y="1659991"/>
                      <a:ext cx="28003" cy="16166"/>
                    </a:xfrm>
                    <a:custGeom>
                      <a:avLst/>
                      <a:gdLst>
                        <a:gd name="connsiteX0" fmla="*/ 23873 w 28003"/>
                        <a:gd name="connsiteY0" fmla="*/ 2387 h 16166"/>
                        <a:gd name="connsiteX1" fmla="*/ 4071 w 28003"/>
                        <a:gd name="connsiteY1" fmla="*/ 2349 h 16166"/>
                        <a:gd name="connsiteX2" fmla="*/ 4137 w 28003"/>
                        <a:gd name="connsiteY2" fmla="*/ 13779 h 16166"/>
                        <a:gd name="connsiteX3" fmla="*/ 23940 w 28003"/>
                        <a:gd name="connsiteY3" fmla="*/ 13817 h 16166"/>
                        <a:gd name="connsiteX4" fmla="*/ 23873 w 28003"/>
                        <a:gd name="connsiteY4" fmla="*/ 2387 h 16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003" h="16166">
                          <a:moveTo>
                            <a:pt x="23873" y="2387"/>
                          </a:moveTo>
                          <a:cubicBezTo>
                            <a:pt x="18387" y="-785"/>
                            <a:pt x="9519" y="-794"/>
                            <a:pt x="4071" y="2349"/>
                          </a:cubicBezTo>
                          <a:cubicBezTo>
                            <a:pt x="-1377" y="5492"/>
                            <a:pt x="-1358" y="10617"/>
                            <a:pt x="4137" y="13779"/>
                          </a:cubicBezTo>
                          <a:cubicBezTo>
                            <a:pt x="9624" y="16951"/>
                            <a:pt x="18492" y="16961"/>
                            <a:pt x="23940" y="13817"/>
                          </a:cubicBezTo>
                          <a:cubicBezTo>
                            <a:pt x="29379" y="10674"/>
                            <a:pt x="29360" y="5550"/>
                            <a:pt x="23873" y="238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7918" name="Graphic 7674">
                <a:extLst>
                  <a:ext uri="{FF2B5EF4-FFF2-40B4-BE49-F238E27FC236}">
                    <a16:creationId xmlns:a16="http://schemas.microsoft.com/office/drawing/2014/main" id="{1B317A4A-5579-1B30-F731-F0D748303A66}"/>
                  </a:ext>
                </a:extLst>
              </p:cNvPr>
              <p:cNvGrpSpPr/>
              <p:nvPr/>
            </p:nvGrpSpPr>
            <p:grpSpPr>
              <a:xfrm rot="21480000">
                <a:off x="2646926" y="4466142"/>
                <a:ext cx="189773" cy="133933"/>
                <a:chOff x="14914721" y="1954138"/>
                <a:chExt cx="211121" cy="148999"/>
              </a:xfrm>
              <a:solidFill>
                <a:schemeClr val="bg2"/>
              </a:solidFill>
            </p:grpSpPr>
            <p:grpSp>
              <p:nvGrpSpPr>
                <p:cNvPr id="7974" name="Graphic 7674">
                  <a:extLst>
                    <a:ext uri="{FF2B5EF4-FFF2-40B4-BE49-F238E27FC236}">
                      <a16:creationId xmlns:a16="http://schemas.microsoft.com/office/drawing/2014/main" id="{BBB97F7F-9019-F31D-3F58-AAE29FC45248}"/>
                    </a:ext>
                  </a:extLst>
                </p:cNvPr>
                <p:cNvGrpSpPr/>
                <p:nvPr/>
              </p:nvGrpSpPr>
              <p:grpSpPr>
                <a:xfrm>
                  <a:off x="14914721" y="1954138"/>
                  <a:ext cx="211121" cy="148999"/>
                  <a:chOff x="14914721" y="1954138"/>
                  <a:chExt cx="211121" cy="148999"/>
                </a:xfrm>
                <a:grpFill/>
              </p:grpSpPr>
              <p:sp>
                <p:nvSpPr>
                  <p:cNvPr id="7993" name="Freeform: Shape 7992">
                    <a:extLst>
                      <a:ext uri="{FF2B5EF4-FFF2-40B4-BE49-F238E27FC236}">
                        <a16:creationId xmlns:a16="http://schemas.microsoft.com/office/drawing/2014/main" id="{72DEE49D-5EFA-523E-E9FB-EC69A1788D30}"/>
                      </a:ext>
                    </a:extLst>
                  </p:cNvPr>
                  <p:cNvSpPr/>
                  <p:nvPr/>
                </p:nvSpPr>
                <p:spPr>
                  <a:xfrm>
                    <a:off x="14914730" y="1954138"/>
                    <a:ext cx="211102" cy="148999"/>
                  </a:xfrm>
                  <a:custGeom>
                    <a:avLst/>
                    <a:gdLst>
                      <a:gd name="connsiteX0" fmla="*/ 211103 w 211102"/>
                      <a:gd name="connsiteY0" fmla="*/ 0 h 148999"/>
                      <a:gd name="connsiteX1" fmla="*/ 211103 w 211102"/>
                      <a:gd name="connsiteY1" fmla="*/ 27118 h 148999"/>
                      <a:gd name="connsiteX2" fmla="*/ 0 w 211102"/>
                      <a:gd name="connsiteY2" fmla="*/ 149000 h 148999"/>
                      <a:gd name="connsiteX3" fmla="*/ 0 w 211102"/>
                      <a:gd name="connsiteY3" fmla="*/ 121929 h 148999"/>
                      <a:gd name="connsiteX4" fmla="*/ 184757 w 211102"/>
                      <a:gd name="connsiteY4" fmla="*/ 15202 h 148999"/>
                      <a:gd name="connsiteX5" fmla="*/ 203740 w 211102"/>
                      <a:gd name="connsiteY5" fmla="*/ 4248 h 148999"/>
                      <a:gd name="connsiteX6" fmla="*/ 204302 w 211102"/>
                      <a:gd name="connsiteY6" fmla="*/ 3943 h 148999"/>
                      <a:gd name="connsiteX7" fmla="*/ 207264 w 211102"/>
                      <a:gd name="connsiteY7" fmla="*/ 2257 h 14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1102" h="148999">
                        <a:moveTo>
                          <a:pt x="211103" y="0"/>
                        </a:moveTo>
                        <a:lnTo>
                          <a:pt x="211103" y="27118"/>
                        </a:lnTo>
                        <a:lnTo>
                          <a:pt x="0" y="149000"/>
                        </a:lnTo>
                        <a:lnTo>
                          <a:pt x="0" y="121929"/>
                        </a:lnTo>
                        <a:lnTo>
                          <a:pt x="184757" y="15202"/>
                        </a:lnTo>
                        <a:lnTo>
                          <a:pt x="203740" y="4248"/>
                        </a:lnTo>
                        <a:lnTo>
                          <a:pt x="204302" y="3943"/>
                        </a:lnTo>
                        <a:lnTo>
                          <a:pt x="207264" y="2257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94" name="Freeform: Shape 7993">
                    <a:extLst>
                      <a:ext uri="{FF2B5EF4-FFF2-40B4-BE49-F238E27FC236}">
                        <a16:creationId xmlns:a16="http://schemas.microsoft.com/office/drawing/2014/main" id="{7B786F7D-48C7-F23D-0A43-EC005F390136}"/>
                      </a:ext>
                    </a:extLst>
                  </p:cNvPr>
                  <p:cNvSpPr/>
                  <p:nvPr/>
                </p:nvSpPr>
                <p:spPr>
                  <a:xfrm>
                    <a:off x="15121985" y="1954158"/>
                    <a:ext cx="3838" cy="27098"/>
                  </a:xfrm>
                  <a:custGeom>
                    <a:avLst/>
                    <a:gdLst>
                      <a:gd name="connsiteX0" fmla="*/ 3838 w 3838"/>
                      <a:gd name="connsiteY0" fmla="*/ 27099 h 27098"/>
                      <a:gd name="connsiteX1" fmla="*/ 0 w 3838"/>
                      <a:gd name="connsiteY1" fmla="*/ 24889 h 27098"/>
                      <a:gd name="connsiteX2" fmla="*/ 0 w 3838"/>
                      <a:gd name="connsiteY2" fmla="*/ 2219 h 27098"/>
                      <a:gd name="connsiteX3" fmla="*/ 3838 w 3838"/>
                      <a:gd name="connsiteY3" fmla="*/ 0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38" h="27098">
                        <a:moveTo>
                          <a:pt x="3838" y="27099"/>
                        </a:moveTo>
                        <a:lnTo>
                          <a:pt x="0" y="24889"/>
                        </a:lnTo>
                        <a:lnTo>
                          <a:pt x="0" y="2219"/>
                        </a:lnTo>
                        <a:lnTo>
                          <a:pt x="3838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995" name="Graphic 7674">
                    <a:extLst>
                      <a:ext uri="{FF2B5EF4-FFF2-40B4-BE49-F238E27FC236}">
                        <a16:creationId xmlns:a16="http://schemas.microsoft.com/office/drawing/2014/main" id="{EFDBAAB0-579B-A6EA-2F8A-023F45E8A46D}"/>
                      </a:ext>
                    </a:extLst>
                  </p:cNvPr>
                  <p:cNvGrpSpPr/>
                  <p:nvPr/>
                </p:nvGrpSpPr>
                <p:grpSpPr>
                  <a:xfrm>
                    <a:off x="14914721" y="1956396"/>
                    <a:ext cx="211121" cy="142389"/>
                    <a:chOff x="14914721" y="1956396"/>
                    <a:chExt cx="211121" cy="142389"/>
                  </a:xfrm>
                  <a:grpFill/>
                </p:grpSpPr>
                <p:grpSp>
                  <p:nvGrpSpPr>
                    <p:cNvPr id="7996" name="Graphic 7674">
                      <a:extLst>
                        <a:ext uri="{FF2B5EF4-FFF2-40B4-BE49-F238E27FC236}">
                          <a16:creationId xmlns:a16="http://schemas.microsoft.com/office/drawing/2014/main" id="{1B0233BA-F960-25FF-61D2-090A00CF54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914721" y="1956396"/>
                      <a:ext cx="211121" cy="142389"/>
                      <a:chOff x="14914721" y="1956396"/>
                      <a:chExt cx="211121" cy="142389"/>
                    </a:xfrm>
                    <a:grpFill/>
                  </p:grpSpPr>
                  <p:sp>
                    <p:nvSpPr>
                      <p:cNvPr id="7999" name="Freeform: Shape 7998">
                        <a:extLst>
                          <a:ext uri="{FF2B5EF4-FFF2-40B4-BE49-F238E27FC236}">
                            <a16:creationId xmlns:a16="http://schemas.microsoft.com/office/drawing/2014/main" id="{244C420B-F96C-3836-2681-D5053DD180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14730" y="1956396"/>
                        <a:ext cx="207263" cy="142389"/>
                      </a:xfrm>
                      <a:custGeom>
                        <a:avLst/>
                        <a:gdLst>
                          <a:gd name="connsiteX0" fmla="*/ 207264 w 207263"/>
                          <a:gd name="connsiteY0" fmla="*/ 0 h 142389"/>
                          <a:gd name="connsiteX1" fmla="*/ 207264 w 207263"/>
                          <a:gd name="connsiteY1" fmla="*/ 22669 h 142389"/>
                          <a:gd name="connsiteX2" fmla="*/ 203483 w 207263"/>
                          <a:gd name="connsiteY2" fmla="*/ 24860 h 142389"/>
                          <a:gd name="connsiteX3" fmla="*/ 203426 w 207263"/>
                          <a:gd name="connsiteY3" fmla="*/ 24860 h 142389"/>
                          <a:gd name="connsiteX4" fmla="*/ 0 w 207263"/>
                          <a:gd name="connsiteY4" fmla="*/ 142389 h 142389"/>
                          <a:gd name="connsiteX5" fmla="*/ 0 w 207263"/>
                          <a:gd name="connsiteY5" fmla="*/ 119672 h 142389"/>
                          <a:gd name="connsiteX6" fmla="*/ 204302 w 207263"/>
                          <a:gd name="connsiteY6" fmla="*/ 1686 h 1423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7263" h="142389">
                            <a:moveTo>
                              <a:pt x="207264" y="0"/>
                            </a:moveTo>
                            <a:lnTo>
                              <a:pt x="207264" y="22669"/>
                            </a:lnTo>
                            <a:lnTo>
                              <a:pt x="203483" y="24860"/>
                            </a:lnTo>
                            <a:lnTo>
                              <a:pt x="203426" y="24860"/>
                            </a:lnTo>
                            <a:lnTo>
                              <a:pt x="0" y="142389"/>
                            </a:lnTo>
                            <a:lnTo>
                              <a:pt x="0" y="119672"/>
                            </a:lnTo>
                            <a:lnTo>
                              <a:pt x="204302" y="16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00" name="Freeform: Shape 7999">
                        <a:extLst>
                          <a:ext uri="{FF2B5EF4-FFF2-40B4-BE49-F238E27FC236}">
                            <a16:creationId xmlns:a16="http://schemas.microsoft.com/office/drawing/2014/main" id="{B8A4425E-E6D6-E202-4D0E-A6A8B4253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14730" y="1961301"/>
                        <a:ext cx="203739" cy="134312"/>
                      </a:xfrm>
                      <a:custGeom>
                        <a:avLst/>
                        <a:gdLst>
                          <a:gd name="connsiteX0" fmla="*/ 203740 w 203739"/>
                          <a:gd name="connsiteY0" fmla="*/ 0 h 134312"/>
                          <a:gd name="connsiteX1" fmla="*/ 203740 w 203739"/>
                          <a:gd name="connsiteY1" fmla="*/ 16735 h 134312"/>
                          <a:gd name="connsiteX2" fmla="*/ 203426 w 203739"/>
                          <a:gd name="connsiteY2" fmla="*/ 16888 h 134312"/>
                          <a:gd name="connsiteX3" fmla="*/ 19745 w 203739"/>
                          <a:gd name="connsiteY3" fmla="*/ 122901 h 134312"/>
                          <a:gd name="connsiteX4" fmla="*/ 0 w 203739"/>
                          <a:gd name="connsiteY4" fmla="*/ 134312 h 134312"/>
                          <a:gd name="connsiteX5" fmla="*/ 0 w 203739"/>
                          <a:gd name="connsiteY5" fmla="*/ 117586 h 134312"/>
                          <a:gd name="connsiteX6" fmla="*/ 17440 w 203739"/>
                          <a:gd name="connsiteY6" fmla="*/ 107499 h 134312"/>
                          <a:gd name="connsiteX7" fmla="*/ 127854 w 203739"/>
                          <a:gd name="connsiteY7" fmla="*/ 43805 h 134312"/>
                          <a:gd name="connsiteX8" fmla="*/ 182099 w 203739"/>
                          <a:gd name="connsiteY8" fmla="*/ 12487 h 1343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3739" h="134312">
                            <a:moveTo>
                              <a:pt x="203740" y="0"/>
                            </a:moveTo>
                            <a:lnTo>
                              <a:pt x="203740" y="16735"/>
                            </a:lnTo>
                            <a:lnTo>
                              <a:pt x="203426" y="16888"/>
                            </a:lnTo>
                            <a:lnTo>
                              <a:pt x="19745" y="122901"/>
                            </a:lnTo>
                            <a:lnTo>
                              <a:pt x="0" y="134312"/>
                            </a:lnTo>
                            <a:lnTo>
                              <a:pt x="0" y="117586"/>
                            </a:lnTo>
                            <a:lnTo>
                              <a:pt x="17440" y="107499"/>
                            </a:lnTo>
                            <a:lnTo>
                              <a:pt x="127854" y="43805"/>
                            </a:lnTo>
                            <a:lnTo>
                              <a:pt x="182099" y="1248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01" name="Freeform: Shape 8000">
                        <a:extLst>
                          <a:ext uri="{FF2B5EF4-FFF2-40B4-BE49-F238E27FC236}">
                            <a16:creationId xmlns:a16="http://schemas.microsoft.com/office/drawing/2014/main" id="{4B2F0965-9A3A-3CD0-81F4-3B69EDD049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14721" y="1956396"/>
                        <a:ext cx="211121" cy="122491"/>
                      </a:xfrm>
                      <a:custGeom>
                        <a:avLst/>
                        <a:gdLst>
                          <a:gd name="connsiteX0" fmla="*/ 207273 w 211121"/>
                          <a:gd name="connsiteY0" fmla="*/ 22669 h 122491"/>
                          <a:gd name="connsiteX1" fmla="*/ 207273 w 211121"/>
                          <a:gd name="connsiteY1" fmla="*/ 0 h 122491"/>
                          <a:gd name="connsiteX2" fmla="*/ 204302 w 211121"/>
                          <a:gd name="connsiteY2" fmla="*/ 1686 h 122491"/>
                          <a:gd name="connsiteX3" fmla="*/ 203740 w 211121"/>
                          <a:gd name="connsiteY3" fmla="*/ 1991 h 122491"/>
                          <a:gd name="connsiteX4" fmla="*/ 184756 w 211121"/>
                          <a:gd name="connsiteY4" fmla="*/ 12944 h 122491"/>
                          <a:gd name="connsiteX5" fmla="*/ 0 w 211121"/>
                          <a:gd name="connsiteY5" fmla="*/ 119672 h 122491"/>
                          <a:gd name="connsiteX6" fmla="*/ 0 w 211121"/>
                          <a:gd name="connsiteY6" fmla="*/ 122492 h 122491"/>
                          <a:gd name="connsiteX7" fmla="*/ 17450 w 211121"/>
                          <a:gd name="connsiteY7" fmla="*/ 112414 h 122491"/>
                          <a:gd name="connsiteX8" fmla="*/ 127864 w 211121"/>
                          <a:gd name="connsiteY8" fmla="*/ 48711 h 122491"/>
                          <a:gd name="connsiteX9" fmla="*/ 182099 w 211121"/>
                          <a:gd name="connsiteY9" fmla="*/ 17402 h 122491"/>
                          <a:gd name="connsiteX10" fmla="*/ 182099 w 211121"/>
                          <a:gd name="connsiteY10" fmla="*/ 21746 h 122491"/>
                          <a:gd name="connsiteX11" fmla="*/ 198834 w 211121"/>
                          <a:gd name="connsiteY11" fmla="*/ 12278 h 122491"/>
                          <a:gd name="connsiteX12" fmla="*/ 198939 w 211121"/>
                          <a:gd name="connsiteY12" fmla="*/ 21793 h 122491"/>
                          <a:gd name="connsiteX13" fmla="*/ 203445 w 211121"/>
                          <a:gd name="connsiteY13" fmla="*/ 21793 h 122491"/>
                          <a:gd name="connsiteX14" fmla="*/ 203445 w 211121"/>
                          <a:gd name="connsiteY14" fmla="*/ 24860 h 122491"/>
                          <a:gd name="connsiteX15" fmla="*/ 211122 w 211121"/>
                          <a:gd name="connsiteY15" fmla="*/ 24860 h 122491"/>
                          <a:gd name="connsiteX16" fmla="*/ 207273 w 211121"/>
                          <a:gd name="connsiteY16" fmla="*/ 22669 h 122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211121" h="122491">
                            <a:moveTo>
                              <a:pt x="207273" y="22669"/>
                            </a:moveTo>
                            <a:lnTo>
                              <a:pt x="207273" y="0"/>
                            </a:lnTo>
                            <a:lnTo>
                              <a:pt x="204302" y="1686"/>
                            </a:lnTo>
                            <a:lnTo>
                              <a:pt x="203740" y="1991"/>
                            </a:lnTo>
                            <a:lnTo>
                              <a:pt x="184756" y="12944"/>
                            </a:lnTo>
                            <a:lnTo>
                              <a:pt x="0" y="119672"/>
                            </a:lnTo>
                            <a:lnTo>
                              <a:pt x="0" y="122492"/>
                            </a:lnTo>
                            <a:lnTo>
                              <a:pt x="17450" y="112414"/>
                            </a:lnTo>
                            <a:lnTo>
                              <a:pt x="127864" y="48711"/>
                            </a:lnTo>
                            <a:lnTo>
                              <a:pt x="182099" y="17402"/>
                            </a:lnTo>
                            <a:lnTo>
                              <a:pt x="182099" y="21746"/>
                            </a:lnTo>
                            <a:lnTo>
                              <a:pt x="198834" y="12278"/>
                            </a:lnTo>
                            <a:lnTo>
                              <a:pt x="198939" y="21793"/>
                            </a:lnTo>
                            <a:lnTo>
                              <a:pt x="203445" y="21793"/>
                            </a:lnTo>
                            <a:lnTo>
                              <a:pt x="203445" y="24860"/>
                            </a:lnTo>
                            <a:lnTo>
                              <a:pt x="211122" y="24860"/>
                            </a:lnTo>
                            <a:lnTo>
                              <a:pt x="207273" y="2266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02" name="Freeform: Shape 8001">
                        <a:extLst>
                          <a:ext uri="{FF2B5EF4-FFF2-40B4-BE49-F238E27FC236}">
                            <a16:creationId xmlns:a16="http://schemas.microsoft.com/office/drawing/2014/main" id="{4C84FB52-BDA0-7A89-F4B9-2B87477AEC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14730" y="1976703"/>
                        <a:ext cx="203739" cy="118910"/>
                      </a:xfrm>
                      <a:custGeom>
                        <a:avLst/>
                        <a:gdLst>
                          <a:gd name="connsiteX0" fmla="*/ 203740 w 203739"/>
                          <a:gd name="connsiteY0" fmla="*/ 1333 h 118910"/>
                          <a:gd name="connsiteX1" fmla="*/ 203426 w 203739"/>
                          <a:gd name="connsiteY1" fmla="*/ 1486 h 118910"/>
                          <a:gd name="connsiteX2" fmla="*/ 19745 w 203739"/>
                          <a:gd name="connsiteY2" fmla="*/ 107499 h 118910"/>
                          <a:gd name="connsiteX3" fmla="*/ 0 w 203739"/>
                          <a:gd name="connsiteY3" fmla="*/ 118910 h 118910"/>
                          <a:gd name="connsiteX4" fmla="*/ 0 w 203739"/>
                          <a:gd name="connsiteY4" fmla="*/ 116253 h 118910"/>
                          <a:gd name="connsiteX5" fmla="*/ 15192 w 203739"/>
                          <a:gd name="connsiteY5" fmla="*/ 107499 h 118910"/>
                          <a:gd name="connsiteX6" fmla="*/ 17440 w 203739"/>
                          <a:gd name="connsiteY6" fmla="*/ 106175 h 118910"/>
                          <a:gd name="connsiteX7" fmla="*/ 198930 w 203739"/>
                          <a:gd name="connsiteY7" fmla="*/ 1486 h 118910"/>
                          <a:gd name="connsiteX8" fmla="*/ 201482 w 203739"/>
                          <a:gd name="connsiteY8" fmla="*/ 0 h 1189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203739" h="118910">
                            <a:moveTo>
                              <a:pt x="203740" y="1333"/>
                            </a:moveTo>
                            <a:lnTo>
                              <a:pt x="203426" y="1486"/>
                            </a:lnTo>
                            <a:lnTo>
                              <a:pt x="19745" y="107499"/>
                            </a:lnTo>
                            <a:lnTo>
                              <a:pt x="0" y="118910"/>
                            </a:lnTo>
                            <a:lnTo>
                              <a:pt x="0" y="116253"/>
                            </a:lnTo>
                            <a:lnTo>
                              <a:pt x="15192" y="107499"/>
                            </a:lnTo>
                            <a:lnTo>
                              <a:pt x="17440" y="106175"/>
                            </a:lnTo>
                            <a:lnTo>
                              <a:pt x="198930" y="1486"/>
                            </a:lnTo>
                            <a:lnTo>
                              <a:pt x="201482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03" name="Freeform: Shape 8002">
                        <a:extLst>
                          <a:ext uri="{FF2B5EF4-FFF2-40B4-BE49-F238E27FC236}">
                            <a16:creationId xmlns:a16="http://schemas.microsoft.com/office/drawing/2014/main" id="{371186F3-5928-81EC-9096-56F4A60C4F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068073" y="1989705"/>
                        <a:ext cx="1247" cy="17430"/>
                      </a:xfrm>
                      <a:custGeom>
                        <a:avLst/>
                        <a:gdLst>
                          <a:gd name="connsiteX0" fmla="*/ 0 w 1247"/>
                          <a:gd name="connsiteY0" fmla="*/ 17431 h 17430"/>
                          <a:gd name="connsiteX1" fmla="*/ 0 w 1247"/>
                          <a:gd name="connsiteY1" fmla="*/ 714 h 17430"/>
                          <a:gd name="connsiteX2" fmla="*/ 1248 w 1247"/>
                          <a:gd name="connsiteY2" fmla="*/ 0 h 17430"/>
                          <a:gd name="connsiteX3" fmla="*/ 1248 w 1247"/>
                          <a:gd name="connsiteY3" fmla="*/ 16707 h 17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47" h="17430">
                            <a:moveTo>
                              <a:pt x="0" y="17431"/>
                            </a:moveTo>
                            <a:lnTo>
                              <a:pt x="0" y="714"/>
                            </a:lnTo>
                            <a:lnTo>
                              <a:pt x="1248" y="0"/>
                            </a:lnTo>
                            <a:lnTo>
                              <a:pt x="1248" y="1670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8004" name="Freeform: Shape 8003">
                        <a:extLst>
                          <a:ext uri="{FF2B5EF4-FFF2-40B4-BE49-F238E27FC236}">
                            <a16:creationId xmlns:a16="http://schemas.microsoft.com/office/drawing/2014/main" id="{C8DD424C-652A-B2D4-E3FF-811F7DE831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095600" y="1973817"/>
                        <a:ext cx="1247" cy="17430"/>
                      </a:xfrm>
                      <a:custGeom>
                        <a:avLst/>
                        <a:gdLst>
                          <a:gd name="connsiteX0" fmla="*/ 0 w 1247"/>
                          <a:gd name="connsiteY0" fmla="*/ 17431 h 17430"/>
                          <a:gd name="connsiteX1" fmla="*/ 0 w 1247"/>
                          <a:gd name="connsiteY1" fmla="*/ 714 h 17430"/>
                          <a:gd name="connsiteX2" fmla="*/ 1248 w 1247"/>
                          <a:gd name="connsiteY2" fmla="*/ 0 h 17430"/>
                          <a:gd name="connsiteX3" fmla="*/ 1248 w 1247"/>
                          <a:gd name="connsiteY3" fmla="*/ 16716 h 17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47" h="17430">
                            <a:moveTo>
                              <a:pt x="0" y="17431"/>
                            </a:moveTo>
                            <a:lnTo>
                              <a:pt x="0" y="714"/>
                            </a:lnTo>
                            <a:lnTo>
                              <a:pt x="1248" y="0"/>
                            </a:lnTo>
                            <a:lnTo>
                              <a:pt x="1248" y="1671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7997" name="Freeform: Shape 7996">
                      <a:extLst>
                        <a:ext uri="{FF2B5EF4-FFF2-40B4-BE49-F238E27FC236}">
                          <a16:creationId xmlns:a16="http://schemas.microsoft.com/office/drawing/2014/main" id="{AA1C27F7-0EFA-3CB2-5FAE-9281DF1C39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93314" y="1974531"/>
                      <a:ext cx="2285" cy="16716"/>
                    </a:xfrm>
                    <a:custGeom>
                      <a:avLst/>
                      <a:gdLst>
                        <a:gd name="connsiteX0" fmla="*/ 2286 w 2285"/>
                        <a:gd name="connsiteY0" fmla="*/ 0 h 16716"/>
                        <a:gd name="connsiteX1" fmla="*/ 2286 w 2285"/>
                        <a:gd name="connsiteY1" fmla="*/ 16716 h 16716"/>
                        <a:gd name="connsiteX2" fmla="*/ 0 w 2285"/>
                        <a:gd name="connsiteY2" fmla="*/ 15392 h 16716"/>
                        <a:gd name="connsiteX3" fmla="*/ 0 w 2285"/>
                        <a:gd name="connsiteY3" fmla="*/ 1324 h 1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85" h="16716">
                          <a:moveTo>
                            <a:pt x="2286" y="0"/>
                          </a:moveTo>
                          <a:lnTo>
                            <a:pt x="2286" y="16716"/>
                          </a:lnTo>
                          <a:lnTo>
                            <a:pt x="0" y="15392"/>
                          </a:lnTo>
                          <a:lnTo>
                            <a:pt x="0" y="132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98" name="Freeform: Shape 7997">
                      <a:extLst>
                        <a:ext uri="{FF2B5EF4-FFF2-40B4-BE49-F238E27FC236}">
                          <a16:creationId xmlns:a16="http://schemas.microsoft.com/office/drawing/2014/main" id="{BEE2B624-B6CA-0658-EEEF-8B12994A1C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065787" y="1990419"/>
                      <a:ext cx="2286" cy="16716"/>
                    </a:xfrm>
                    <a:custGeom>
                      <a:avLst/>
                      <a:gdLst>
                        <a:gd name="connsiteX0" fmla="*/ 2286 w 2286"/>
                        <a:gd name="connsiteY0" fmla="*/ 0 h 16716"/>
                        <a:gd name="connsiteX1" fmla="*/ 2286 w 2286"/>
                        <a:gd name="connsiteY1" fmla="*/ 16716 h 16716"/>
                        <a:gd name="connsiteX2" fmla="*/ 0 w 2286"/>
                        <a:gd name="connsiteY2" fmla="*/ 15392 h 16716"/>
                        <a:gd name="connsiteX3" fmla="*/ 0 w 2286"/>
                        <a:gd name="connsiteY3" fmla="*/ 1324 h 1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86" h="16716">
                          <a:moveTo>
                            <a:pt x="2286" y="0"/>
                          </a:moveTo>
                          <a:lnTo>
                            <a:pt x="2286" y="16716"/>
                          </a:lnTo>
                          <a:lnTo>
                            <a:pt x="0" y="15392"/>
                          </a:lnTo>
                          <a:lnTo>
                            <a:pt x="0" y="1324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7975" name="Freeform: Shape 7974">
                  <a:extLst>
                    <a:ext uri="{FF2B5EF4-FFF2-40B4-BE49-F238E27FC236}">
                      <a16:creationId xmlns:a16="http://schemas.microsoft.com/office/drawing/2014/main" id="{335E8AB2-7D66-4F1C-3DD3-9E95B05C08CA}"/>
                    </a:ext>
                  </a:extLst>
                </p:cNvPr>
                <p:cNvSpPr/>
                <p:nvPr/>
              </p:nvSpPr>
              <p:spPr>
                <a:xfrm>
                  <a:off x="15116203" y="1961301"/>
                  <a:ext cx="2286" cy="16716"/>
                </a:xfrm>
                <a:custGeom>
                  <a:avLst/>
                  <a:gdLst>
                    <a:gd name="connsiteX0" fmla="*/ 0 w 2286"/>
                    <a:gd name="connsiteY0" fmla="*/ 1324 h 16716"/>
                    <a:gd name="connsiteX1" fmla="*/ 0 w 2286"/>
                    <a:gd name="connsiteY1" fmla="*/ 15392 h 16716"/>
                    <a:gd name="connsiteX2" fmla="*/ 2286 w 2286"/>
                    <a:gd name="connsiteY2" fmla="*/ 16716 h 16716"/>
                    <a:gd name="connsiteX3" fmla="*/ 2286 w 2286"/>
                    <a:gd name="connsiteY3" fmla="*/ 0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0" y="1324"/>
                      </a:moveTo>
                      <a:lnTo>
                        <a:pt x="0" y="15392"/>
                      </a:lnTo>
                      <a:lnTo>
                        <a:pt x="2286" y="16716"/>
                      </a:lnTo>
                      <a:lnTo>
                        <a:pt x="2286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76" name="Freeform: Shape 7975">
                  <a:extLst>
                    <a:ext uri="{FF2B5EF4-FFF2-40B4-BE49-F238E27FC236}">
                      <a16:creationId xmlns:a16="http://schemas.microsoft.com/office/drawing/2014/main" id="{DBA086FC-BD0C-08CE-1E22-386A539C7128}"/>
                    </a:ext>
                  </a:extLst>
                </p:cNvPr>
                <p:cNvSpPr/>
                <p:nvPr/>
              </p:nvSpPr>
              <p:spPr>
                <a:xfrm>
                  <a:off x="15069321" y="1975855"/>
                  <a:ext cx="26279" cy="17821"/>
                </a:xfrm>
                <a:custGeom>
                  <a:avLst/>
                  <a:gdLst>
                    <a:gd name="connsiteX0" fmla="*/ 26280 w 26279"/>
                    <a:gd name="connsiteY0" fmla="*/ 15392 h 17821"/>
                    <a:gd name="connsiteX1" fmla="*/ 21727 w 26279"/>
                    <a:gd name="connsiteY1" fmla="*/ 15392 h 17821"/>
                    <a:gd name="connsiteX2" fmla="*/ 21727 w 26279"/>
                    <a:gd name="connsiteY2" fmla="*/ 5039 h 17821"/>
                    <a:gd name="connsiteX3" fmla="*/ 0 w 26279"/>
                    <a:gd name="connsiteY3" fmla="*/ 17821 h 17821"/>
                    <a:gd name="connsiteX4" fmla="*/ 0 w 26279"/>
                    <a:gd name="connsiteY4" fmla="*/ 13849 h 17821"/>
                    <a:gd name="connsiteX5" fmla="*/ 23994 w 26279"/>
                    <a:gd name="connsiteY5" fmla="*/ 0 h 17821"/>
                    <a:gd name="connsiteX6" fmla="*/ 23994 w 26279"/>
                    <a:gd name="connsiteY6" fmla="*/ 14068 h 17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79" h="17821">
                      <a:moveTo>
                        <a:pt x="26280" y="15392"/>
                      </a:moveTo>
                      <a:lnTo>
                        <a:pt x="21727" y="15392"/>
                      </a:lnTo>
                      <a:lnTo>
                        <a:pt x="21727" y="5039"/>
                      </a:lnTo>
                      <a:lnTo>
                        <a:pt x="0" y="17821"/>
                      </a:lnTo>
                      <a:lnTo>
                        <a:pt x="0" y="13849"/>
                      </a:lnTo>
                      <a:lnTo>
                        <a:pt x="23994" y="0"/>
                      </a:lnTo>
                      <a:lnTo>
                        <a:pt x="23994" y="1406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77" name="Freeform: Shape 7976">
                  <a:extLst>
                    <a:ext uri="{FF2B5EF4-FFF2-40B4-BE49-F238E27FC236}">
                      <a16:creationId xmlns:a16="http://schemas.microsoft.com/office/drawing/2014/main" id="{B581494C-3782-0850-8305-61DC1D744B59}"/>
                    </a:ext>
                  </a:extLst>
                </p:cNvPr>
                <p:cNvSpPr/>
                <p:nvPr/>
              </p:nvSpPr>
              <p:spPr>
                <a:xfrm>
                  <a:off x="15042603" y="1991743"/>
                  <a:ext cx="25469" cy="17354"/>
                </a:xfrm>
                <a:custGeom>
                  <a:avLst/>
                  <a:gdLst>
                    <a:gd name="connsiteX0" fmla="*/ 25470 w 25469"/>
                    <a:gd name="connsiteY0" fmla="*/ 15392 h 17354"/>
                    <a:gd name="connsiteX1" fmla="*/ 20917 w 25469"/>
                    <a:gd name="connsiteY1" fmla="*/ 15392 h 17354"/>
                    <a:gd name="connsiteX2" fmla="*/ 20917 w 25469"/>
                    <a:gd name="connsiteY2" fmla="*/ 5039 h 17354"/>
                    <a:gd name="connsiteX3" fmla="*/ 0 w 25469"/>
                    <a:gd name="connsiteY3" fmla="*/ 17355 h 17354"/>
                    <a:gd name="connsiteX4" fmla="*/ 0 w 25469"/>
                    <a:gd name="connsiteY4" fmla="*/ 13373 h 17354"/>
                    <a:gd name="connsiteX5" fmla="*/ 23184 w 25469"/>
                    <a:gd name="connsiteY5" fmla="*/ 0 h 17354"/>
                    <a:gd name="connsiteX6" fmla="*/ 23184 w 25469"/>
                    <a:gd name="connsiteY6" fmla="*/ 14068 h 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69" h="17354">
                      <a:moveTo>
                        <a:pt x="25470" y="15392"/>
                      </a:moveTo>
                      <a:lnTo>
                        <a:pt x="20917" y="15392"/>
                      </a:lnTo>
                      <a:lnTo>
                        <a:pt x="20917" y="5039"/>
                      </a:lnTo>
                      <a:lnTo>
                        <a:pt x="0" y="17355"/>
                      </a:lnTo>
                      <a:lnTo>
                        <a:pt x="0" y="13373"/>
                      </a:lnTo>
                      <a:lnTo>
                        <a:pt x="23184" y="0"/>
                      </a:lnTo>
                      <a:lnTo>
                        <a:pt x="23184" y="1406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78" name="Freeform: Shape 7977">
                  <a:extLst>
                    <a:ext uri="{FF2B5EF4-FFF2-40B4-BE49-F238E27FC236}">
                      <a16:creationId xmlns:a16="http://schemas.microsoft.com/office/drawing/2014/main" id="{C249ED15-2C40-4A64-6D97-5D17187B1453}"/>
                    </a:ext>
                  </a:extLst>
                </p:cNvPr>
                <p:cNvSpPr/>
                <p:nvPr/>
              </p:nvSpPr>
              <p:spPr>
                <a:xfrm>
                  <a:off x="15041355" y="2005116"/>
                  <a:ext cx="1247" cy="17430"/>
                </a:xfrm>
                <a:custGeom>
                  <a:avLst/>
                  <a:gdLst>
                    <a:gd name="connsiteX0" fmla="*/ 0 w 1247"/>
                    <a:gd name="connsiteY0" fmla="*/ 17431 h 17430"/>
                    <a:gd name="connsiteX1" fmla="*/ 0 w 1247"/>
                    <a:gd name="connsiteY1" fmla="*/ 724 h 17430"/>
                    <a:gd name="connsiteX2" fmla="*/ 1248 w 1247"/>
                    <a:gd name="connsiteY2" fmla="*/ 0 h 17430"/>
                    <a:gd name="connsiteX3" fmla="*/ 1248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0" y="17431"/>
                      </a:moveTo>
                      <a:lnTo>
                        <a:pt x="0" y="724"/>
                      </a:lnTo>
                      <a:lnTo>
                        <a:pt x="1248" y="0"/>
                      </a:lnTo>
                      <a:lnTo>
                        <a:pt x="1248" y="16716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79" name="Freeform: Shape 7978">
                  <a:extLst>
                    <a:ext uri="{FF2B5EF4-FFF2-40B4-BE49-F238E27FC236}">
                      <a16:creationId xmlns:a16="http://schemas.microsoft.com/office/drawing/2014/main" id="{73D8573A-1D94-900B-9DA8-A578E78AC9FE}"/>
                    </a:ext>
                  </a:extLst>
                </p:cNvPr>
                <p:cNvSpPr/>
                <p:nvPr/>
              </p:nvSpPr>
              <p:spPr>
                <a:xfrm>
                  <a:off x="15039070" y="2005840"/>
                  <a:ext cx="2285" cy="16706"/>
                </a:xfrm>
                <a:custGeom>
                  <a:avLst/>
                  <a:gdLst>
                    <a:gd name="connsiteX0" fmla="*/ 2286 w 2285"/>
                    <a:gd name="connsiteY0" fmla="*/ 0 h 16706"/>
                    <a:gd name="connsiteX1" fmla="*/ 2286 w 2285"/>
                    <a:gd name="connsiteY1" fmla="*/ 16707 h 16706"/>
                    <a:gd name="connsiteX2" fmla="*/ 0 w 2285"/>
                    <a:gd name="connsiteY2" fmla="*/ 15392 h 16706"/>
                    <a:gd name="connsiteX3" fmla="*/ 0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2286" y="0"/>
                      </a:moveTo>
                      <a:lnTo>
                        <a:pt x="2286" y="16707"/>
                      </a:lnTo>
                      <a:lnTo>
                        <a:pt x="0" y="15392"/>
                      </a:lnTo>
                      <a:lnTo>
                        <a:pt x="0" y="1314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0" name="Freeform: Shape 7979">
                  <a:extLst>
                    <a:ext uri="{FF2B5EF4-FFF2-40B4-BE49-F238E27FC236}">
                      <a16:creationId xmlns:a16="http://schemas.microsoft.com/office/drawing/2014/main" id="{ABC83BD9-168D-29ED-4393-315DF1ED35E7}"/>
                    </a:ext>
                  </a:extLst>
                </p:cNvPr>
                <p:cNvSpPr/>
                <p:nvPr/>
              </p:nvSpPr>
              <p:spPr>
                <a:xfrm>
                  <a:off x="15015876" y="2007155"/>
                  <a:ext cx="25479" cy="17354"/>
                </a:xfrm>
                <a:custGeom>
                  <a:avLst/>
                  <a:gdLst>
                    <a:gd name="connsiteX0" fmla="*/ 25479 w 25479"/>
                    <a:gd name="connsiteY0" fmla="*/ 15392 h 17354"/>
                    <a:gd name="connsiteX1" fmla="*/ 20917 w 25479"/>
                    <a:gd name="connsiteY1" fmla="*/ 15392 h 17354"/>
                    <a:gd name="connsiteX2" fmla="*/ 20917 w 25479"/>
                    <a:gd name="connsiteY2" fmla="*/ 5048 h 17354"/>
                    <a:gd name="connsiteX3" fmla="*/ 0 w 25479"/>
                    <a:gd name="connsiteY3" fmla="*/ 17355 h 17354"/>
                    <a:gd name="connsiteX4" fmla="*/ 0 w 25479"/>
                    <a:gd name="connsiteY4" fmla="*/ 13383 h 17354"/>
                    <a:gd name="connsiteX5" fmla="*/ 23193 w 25479"/>
                    <a:gd name="connsiteY5" fmla="*/ 0 h 17354"/>
                    <a:gd name="connsiteX6" fmla="*/ 23193 w 25479"/>
                    <a:gd name="connsiteY6" fmla="*/ 14078 h 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79" h="17354">
                      <a:moveTo>
                        <a:pt x="25479" y="15392"/>
                      </a:moveTo>
                      <a:lnTo>
                        <a:pt x="20917" y="15392"/>
                      </a:lnTo>
                      <a:lnTo>
                        <a:pt x="20917" y="5048"/>
                      </a:lnTo>
                      <a:lnTo>
                        <a:pt x="0" y="17355"/>
                      </a:lnTo>
                      <a:lnTo>
                        <a:pt x="0" y="13383"/>
                      </a:lnTo>
                      <a:lnTo>
                        <a:pt x="23193" y="0"/>
                      </a:lnTo>
                      <a:lnTo>
                        <a:pt x="23193" y="1407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1" name="Freeform: Shape 7980">
                  <a:extLst>
                    <a:ext uri="{FF2B5EF4-FFF2-40B4-BE49-F238E27FC236}">
                      <a16:creationId xmlns:a16="http://schemas.microsoft.com/office/drawing/2014/main" id="{D6515514-1017-8AA0-23E7-FFD20D64E810}"/>
                    </a:ext>
                  </a:extLst>
                </p:cNvPr>
                <p:cNvSpPr/>
                <p:nvPr/>
              </p:nvSpPr>
              <p:spPr>
                <a:xfrm>
                  <a:off x="15014638" y="2020537"/>
                  <a:ext cx="1238" cy="17430"/>
                </a:xfrm>
                <a:custGeom>
                  <a:avLst/>
                  <a:gdLst>
                    <a:gd name="connsiteX0" fmla="*/ 0 w 1238"/>
                    <a:gd name="connsiteY0" fmla="*/ 17431 h 17430"/>
                    <a:gd name="connsiteX1" fmla="*/ 0 w 1238"/>
                    <a:gd name="connsiteY1" fmla="*/ 714 h 17430"/>
                    <a:gd name="connsiteX2" fmla="*/ 1238 w 1238"/>
                    <a:gd name="connsiteY2" fmla="*/ 0 h 17430"/>
                    <a:gd name="connsiteX3" fmla="*/ 1238 w 1238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8" h="17430">
                      <a:moveTo>
                        <a:pt x="0" y="17431"/>
                      </a:moveTo>
                      <a:lnTo>
                        <a:pt x="0" y="714"/>
                      </a:lnTo>
                      <a:lnTo>
                        <a:pt x="1238" y="0"/>
                      </a:lnTo>
                      <a:lnTo>
                        <a:pt x="1238" y="1670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2" name="Freeform: Shape 7981">
                  <a:extLst>
                    <a:ext uri="{FF2B5EF4-FFF2-40B4-BE49-F238E27FC236}">
                      <a16:creationId xmlns:a16="http://schemas.microsoft.com/office/drawing/2014/main" id="{FAC161BE-C90C-6E1A-C3C5-4D2A7F0B1D5E}"/>
                    </a:ext>
                  </a:extLst>
                </p:cNvPr>
                <p:cNvSpPr/>
                <p:nvPr/>
              </p:nvSpPr>
              <p:spPr>
                <a:xfrm>
                  <a:off x="15012342" y="2021252"/>
                  <a:ext cx="2295" cy="16716"/>
                </a:xfrm>
                <a:custGeom>
                  <a:avLst/>
                  <a:gdLst>
                    <a:gd name="connsiteX0" fmla="*/ 2295 w 2295"/>
                    <a:gd name="connsiteY0" fmla="*/ 0 h 16716"/>
                    <a:gd name="connsiteX1" fmla="*/ 2295 w 2295"/>
                    <a:gd name="connsiteY1" fmla="*/ 16716 h 16716"/>
                    <a:gd name="connsiteX2" fmla="*/ 0 w 2295"/>
                    <a:gd name="connsiteY2" fmla="*/ 15392 h 16716"/>
                    <a:gd name="connsiteX3" fmla="*/ 0 w 229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5" h="16716">
                      <a:moveTo>
                        <a:pt x="2295" y="0"/>
                      </a:moveTo>
                      <a:lnTo>
                        <a:pt x="2295" y="16716"/>
                      </a:lnTo>
                      <a:lnTo>
                        <a:pt x="0" y="15392"/>
                      </a:lnTo>
                      <a:lnTo>
                        <a:pt x="0" y="1324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3" name="Freeform: Shape 7982">
                  <a:extLst>
                    <a:ext uri="{FF2B5EF4-FFF2-40B4-BE49-F238E27FC236}">
                      <a16:creationId xmlns:a16="http://schemas.microsoft.com/office/drawing/2014/main" id="{3461259C-7606-0720-E9F0-068A280DB6C3}"/>
                    </a:ext>
                  </a:extLst>
                </p:cNvPr>
                <p:cNvSpPr/>
                <p:nvPr/>
              </p:nvSpPr>
              <p:spPr>
                <a:xfrm>
                  <a:off x="14989159" y="2022576"/>
                  <a:ext cx="25479" cy="17354"/>
                </a:xfrm>
                <a:custGeom>
                  <a:avLst/>
                  <a:gdLst>
                    <a:gd name="connsiteX0" fmla="*/ 25479 w 25479"/>
                    <a:gd name="connsiteY0" fmla="*/ 15392 h 17354"/>
                    <a:gd name="connsiteX1" fmla="*/ 20917 w 25479"/>
                    <a:gd name="connsiteY1" fmla="*/ 15392 h 17354"/>
                    <a:gd name="connsiteX2" fmla="*/ 20917 w 25479"/>
                    <a:gd name="connsiteY2" fmla="*/ 5039 h 17354"/>
                    <a:gd name="connsiteX3" fmla="*/ 0 w 25479"/>
                    <a:gd name="connsiteY3" fmla="*/ 17355 h 17354"/>
                    <a:gd name="connsiteX4" fmla="*/ 0 w 25479"/>
                    <a:gd name="connsiteY4" fmla="*/ 13373 h 17354"/>
                    <a:gd name="connsiteX5" fmla="*/ 23184 w 25479"/>
                    <a:gd name="connsiteY5" fmla="*/ 0 h 17354"/>
                    <a:gd name="connsiteX6" fmla="*/ 23184 w 25479"/>
                    <a:gd name="connsiteY6" fmla="*/ 14068 h 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79" h="17354">
                      <a:moveTo>
                        <a:pt x="25479" y="15392"/>
                      </a:moveTo>
                      <a:lnTo>
                        <a:pt x="20917" y="15392"/>
                      </a:lnTo>
                      <a:lnTo>
                        <a:pt x="20917" y="5039"/>
                      </a:lnTo>
                      <a:lnTo>
                        <a:pt x="0" y="17355"/>
                      </a:lnTo>
                      <a:lnTo>
                        <a:pt x="0" y="13373"/>
                      </a:lnTo>
                      <a:lnTo>
                        <a:pt x="23184" y="0"/>
                      </a:lnTo>
                      <a:lnTo>
                        <a:pt x="23184" y="1406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4" name="Freeform: Shape 7983">
                  <a:extLst>
                    <a:ext uri="{FF2B5EF4-FFF2-40B4-BE49-F238E27FC236}">
                      <a16:creationId xmlns:a16="http://schemas.microsoft.com/office/drawing/2014/main" id="{B84B7772-670A-3EEA-E14E-3920190CD2B8}"/>
                    </a:ext>
                  </a:extLst>
                </p:cNvPr>
                <p:cNvSpPr/>
                <p:nvPr/>
              </p:nvSpPr>
              <p:spPr>
                <a:xfrm>
                  <a:off x="14987911" y="2035949"/>
                  <a:ext cx="1247" cy="17430"/>
                </a:xfrm>
                <a:custGeom>
                  <a:avLst/>
                  <a:gdLst>
                    <a:gd name="connsiteX0" fmla="*/ 0 w 1247"/>
                    <a:gd name="connsiteY0" fmla="*/ 17431 h 17430"/>
                    <a:gd name="connsiteX1" fmla="*/ 0 w 1247"/>
                    <a:gd name="connsiteY1" fmla="*/ 724 h 17430"/>
                    <a:gd name="connsiteX2" fmla="*/ 1248 w 1247"/>
                    <a:gd name="connsiteY2" fmla="*/ 0 h 17430"/>
                    <a:gd name="connsiteX3" fmla="*/ 1248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0" y="17431"/>
                      </a:moveTo>
                      <a:lnTo>
                        <a:pt x="0" y="724"/>
                      </a:lnTo>
                      <a:lnTo>
                        <a:pt x="1248" y="0"/>
                      </a:lnTo>
                      <a:lnTo>
                        <a:pt x="1248" y="16716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5" name="Freeform: Shape 7984">
                  <a:extLst>
                    <a:ext uri="{FF2B5EF4-FFF2-40B4-BE49-F238E27FC236}">
                      <a16:creationId xmlns:a16="http://schemas.microsoft.com/office/drawing/2014/main" id="{1D36EE74-982C-6FEC-B0F7-B617BA1B3CCE}"/>
                    </a:ext>
                  </a:extLst>
                </p:cNvPr>
                <p:cNvSpPr/>
                <p:nvPr/>
              </p:nvSpPr>
              <p:spPr>
                <a:xfrm>
                  <a:off x="14985625" y="2036673"/>
                  <a:ext cx="2285" cy="16706"/>
                </a:xfrm>
                <a:custGeom>
                  <a:avLst/>
                  <a:gdLst>
                    <a:gd name="connsiteX0" fmla="*/ 2286 w 2285"/>
                    <a:gd name="connsiteY0" fmla="*/ 0 h 16706"/>
                    <a:gd name="connsiteX1" fmla="*/ 2286 w 2285"/>
                    <a:gd name="connsiteY1" fmla="*/ 16707 h 16706"/>
                    <a:gd name="connsiteX2" fmla="*/ 0 w 2285"/>
                    <a:gd name="connsiteY2" fmla="*/ 15392 h 16706"/>
                    <a:gd name="connsiteX3" fmla="*/ 0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2286" y="0"/>
                      </a:moveTo>
                      <a:lnTo>
                        <a:pt x="2286" y="16707"/>
                      </a:lnTo>
                      <a:lnTo>
                        <a:pt x="0" y="15392"/>
                      </a:lnTo>
                      <a:lnTo>
                        <a:pt x="0" y="1314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6" name="Freeform: Shape 7985">
                  <a:extLst>
                    <a:ext uri="{FF2B5EF4-FFF2-40B4-BE49-F238E27FC236}">
                      <a16:creationId xmlns:a16="http://schemas.microsoft.com/office/drawing/2014/main" id="{521C44A5-BD8F-7357-3179-EF0F505C067A}"/>
                    </a:ext>
                  </a:extLst>
                </p:cNvPr>
                <p:cNvSpPr/>
                <p:nvPr/>
              </p:nvSpPr>
              <p:spPr>
                <a:xfrm>
                  <a:off x="14962431" y="2037987"/>
                  <a:ext cx="25479" cy="17354"/>
                </a:xfrm>
                <a:custGeom>
                  <a:avLst/>
                  <a:gdLst>
                    <a:gd name="connsiteX0" fmla="*/ 25479 w 25479"/>
                    <a:gd name="connsiteY0" fmla="*/ 15392 h 17354"/>
                    <a:gd name="connsiteX1" fmla="*/ 20926 w 25479"/>
                    <a:gd name="connsiteY1" fmla="*/ 15392 h 17354"/>
                    <a:gd name="connsiteX2" fmla="*/ 20926 w 25479"/>
                    <a:gd name="connsiteY2" fmla="*/ 5048 h 17354"/>
                    <a:gd name="connsiteX3" fmla="*/ 0 w 25479"/>
                    <a:gd name="connsiteY3" fmla="*/ 17355 h 17354"/>
                    <a:gd name="connsiteX4" fmla="*/ 0 w 25479"/>
                    <a:gd name="connsiteY4" fmla="*/ 13383 h 17354"/>
                    <a:gd name="connsiteX5" fmla="*/ 23193 w 25479"/>
                    <a:gd name="connsiteY5" fmla="*/ 0 h 17354"/>
                    <a:gd name="connsiteX6" fmla="*/ 23193 w 25479"/>
                    <a:gd name="connsiteY6" fmla="*/ 14078 h 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79" h="17354">
                      <a:moveTo>
                        <a:pt x="25479" y="15392"/>
                      </a:moveTo>
                      <a:lnTo>
                        <a:pt x="20926" y="15392"/>
                      </a:lnTo>
                      <a:lnTo>
                        <a:pt x="20926" y="5048"/>
                      </a:lnTo>
                      <a:lnTo>
                        <a:pt x="0" y="17355"/>
                      </a:lnTo>
                      <a:lnTo>
                        <a:pt x="0" y="13383"/>
                      </a:lnTo>
                      <a:lnTo>
                        <a:pt x="23193" y="0"/>
                      </a:lnTo>
                      <a:lnTo>
                        <a:pt x="23193" y="1407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7" name="Freeform: Shape 7986">
                  <a:extLst>
                    <a:ext uri="{FF2B5EF4-FFF2-40B4-BE49-F238E27FC236}">
                      <a16:creationId xmlns:a16="http://schemas.microsoft.com/office/drawing/2014/main" id="{7425E9CA-E69B-4B16-C014-162B8C2B15AE}"/>
                    </a:ext>
                  </a:extLst>
                </p:cNvPr>
                <p:cNvSpPr/>
                <p:nvPr/>
              </p:nvSpPr>
              <p:spPr>
                <a:xfrm>
                  <a:off x="14961193" y="2051370"/>
                  <a:ext cx="1238" cy="17430"/>
                </a:xfrm>
                <a:custGeom>
                  <a:avLst/>
                  <a:gdLst>
                    <a:gd name="connsiteX0" fmla="*/ 0 w 1238"/>
                    <a:gd name="connsiteY0" fmla="*/ 17431 h 17430"/>
                    <a:gd name="connsiteX1" fmla="*/ 0 w 1238"/>
                    <a:gd name="connsiteY1" fmla="*/ 714 h 17430"/>
                    <a:gd name="connsiteX2" fmla="*/ 1238 w 1238"/>
                    <a:gd name="connsiteY2" fmla="*/ 0 h 17430"/>
                    <a:gd name="connsiteX3" fmla="*/ 1238 w 1238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8" h="17430">
                      <a:moveTo>
                        <a:pt x="0" y="17431"/>
                      </a:moveTo>
                      <a:lnTo>
                        <a:pt x="0" y="714"/>
                      </a:lnTo>
                      <a:lnTo>
                        <a:pt x="1238" y="0"/>
                      </a:lnTo>
                      <a:lnTo>
                        <a:pt x="1238" y="16716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8" name="Freeform: Shape 7987">
                  <a:extLst>
                    <a:ext uri="{FF2B5EF4-FFF2-40B4-BE49-F238E27FC236}">
                      <a16:creationId xmlns:a16="http://schemas.microsoft.com/office/drawing/2014/main" id="{0E408AC5-772A-AEFC-C62D-4734733143C5}"/>
                    </a:ext>
                  </a:extLst>
                </p:cNvPr>
                <p:cNvSpPr/>
                <p:nvPr/>
              </p:nvSpPr>
              <p:spPr>
                <a:xfrm>
                  <a:off x="14958907" y="2052084"/>
                  <a:ext cx="2285" cy="16716"/>
                </a:xfrm>
                <a:custGeom>
                  <a:avLst/>
                  <a:gdLst>
                    <a:gd name="connsiteX0" fmla="*/ 2286 w 2285"/>
                    <a:gd name="connsiteY0" fmla="*/ 0 h 16716"/>
                    <a:gd name="connsiteX1" fmla="*/ 2286 w 2285"/>
                    <a:gd name="connsiteY1" fmla="*/ 16716 h 16716"/>
                    <a:gd name="connsiteX2" fmla="*/ 0 w 2285"/>
                    <a:gd name="connsiteY2" fmla="*/ 15392 h 16716"/>
                    <a:gd name="connsiteX3" fmla="*/ 0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2286" y="0"/>
                      </a:moveTo>
                      <a:lnTo>
                        <a:pt x="2286" y="16716"/>
                      </a:lnTo>
                      <a:lnTo>
                        <a:pt x="0" y="15392"/>
                      </a:lnTo>
                      <a:lnTo>
                        <a:pt x="0" y="1324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89" name="Freeform: Shape 7988">
                  <a:extLst>
                    <a:ext uri="{FF2B5EF4-FFF2-40B4-BE49-F238E27FC236}">
                      <a16:creationId xmlns:a16="http://schemas.microsoft.com/office/drawing/2014/main" id="{3537146F-B0C8-1E2B-8F43-7B331972E99D}"/>
                    </a:ext>
                  </a:extLst>
                </p:cNvPr>
                <p:cNvSpPr/>
                <p:nvPr/>
              </p:nvSpPr>
              <p:spPr>
                <a:xfrm>
                  <a:off x="14935714" y="2053408"/>
                  <a:ext cx="25479" cy="17354"/>
                </a:xfrm>
                <a:custGeom>
                  <a:avLst/>
                  <a:gdLst>
                    <a:gd name="connsiteX0" fmla="*/ 25479 w 25479"/>
                    <a:gd name="connsiteY0" fmla="*/ 15392 h 17354"/>
                    <a:gd name="connsiteX1" fmla="*/ 20917 w 25479"/>
                    <a:gd name="connsiteY1" fmla="*/ 15392 h 17354"/>
                    <a:gd name="connsiteX2" fmla="*/ 20917 w 25479"/>
                    <a:gd name="connsiteY2" fmla="*/ 5039 h 17354"/>
                    <a:gd name="connsiteX3" fmla="*/ 0 w 25479"/>
                    <a:gd name="connsiteY3" fmla="*/ 17355 h 17354"/>
                    <a:gd name="connsiteX4" fmla="*/ 0 w 25479"/>
                    <a:gd name="connsiteY4" fmla="*/ 13373 h 17354"/>
                    <a:gd name="connsiteX5" fmla="*/ 23193 w 25479"/>
                    <a:gd name="connsiteY5" fmla="*/ 0 h 17354"/>
                    <a:gd name="connsiteX6" fmla="*/ 23193 w 25479"/>
                    <a:gd name="connsiteY6" fmla="*/ 14068 h 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479" h="17354">
                      <a:moveTo>
                        <a:pt x="25479" y="15392"/>
                      </a:moveTo>
                      <a:lnTo>
                        <a:pt x="20917" y="15392"/>
                      </a:lnTo>
                      <a:lnTo>
                        <a:pt x="20917" y="5039"/>
                      </a:lnTo>
                      <a:lnTo>
                        <a:pt x="0" y="17355"/>
                      </a:lnTo>
                      <a:lnTo>
                        <a:pt x="0" y="13373"/>
                      </a:lnTo>
                      <a:lnTo>
                        <a:pt x="23193" y="0"/>
                      </a:lnTo>
                      <a:lnTo>
                        <a:pt x="23193" y="1406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0" name="Freeform: Shape 7989">
                  <a:extLst>
                    <a:ext uri="{FF2B5EF4-FFF2-40B4-BE49-F238E27FC236}">
                      <a16:creationId xmlns:a16="http://schemas.microsoft.com/office/drawing/2014/main" id="{15A220A6-A270-E4C4-11B0-C7E3A2C0C479}"/>
                    </a:ext>
                  </a:extLst>
                </p:cNvPr>
                <p:cNvSpPr/>
                <p:nvPr/>
              </p:nvSpPr>
              <p:spPr>
                <a:xfrm>
                  <a:off x="14934466" y="2066781"/>
                  <a:ext cx="1247" cy="17440"/>
                </a:xfrm>
                <a:custGeom>
                  <a:avLst/>
                  <a:gdLst>
                    <a:gd name="connsiteX0" fmla="*/ 0 w 1247"/>
                    <a:gd name="connsiteY0" fmla="*/ 17440 h 17440"/>
                    <a:gd name="connsiteX1" fmla="*/ 0 w 1247"/>
                    <a:gd name="connsiteY1" fmla="*/ 724 h 17440"/>
                    <a:gd name="connsiteX2" fmla="*/ 1248 w 1247"/>
                    <a:gd name="connsiteY2" fmla="*/ 0 h 17440"/>
                    <a:gd name="connsiteX3" fmla="*/ 1248 w 1247"/>
                    <a:gd name="connsiteY3" fmla="*/ 16716 h 1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40">
                      <a:moveTo>
                        <a:pt x="0" y="17440"/>
                      </a:moveTo>
                      <a:lnTo>
                        <a:pt x="0" y="724"/>
                      </a:lnTo>
                      <a:lnTo>
                        <a:pt x="1248" y="0"/>
                      </a:lnTo>
                      <a:lnTo>
                        <a:pt x="1248" y="16716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" name="Freeform: Shape 7990">
                  <a:extLst>
                    <a:ext uri="{FF2B5EF4-FFF2-40B4-BE49-F238E27FC236}">
                      <a16:creationId xmlns:a16="http://schemas.microsoft.com/office/drawing/2014/main" id="{4B055D0E-5234-7443-6BD3-A2BC4D88318D}"/>
                    </a:ext>
                  </a:extLst>
                </p:cNvPr>
                <p:cNvSpPr/>
                <p:nvPr/>
              </p:nvSpPr>
              <p:spPr>
                <a:xfrm>
                  <a:off x="14932180" y="2067505"/>
                  <a:ext cx="2286" cy="16716"/>
                </a:xfrm>
                <a:custGeom>
                  <a:avLst/>
                  <a:gdLst>
                    <a:gd name="connsiteX0" fmla="*/ 2286 w 2286"/>
                    <a:gd name="connsiteY0" fmla="*/ 0 h 16716"/>
                    <a:gd name="connsiteX1" fmla="*/ 2286 w 2286"/>
                    <a:gd name="connsiteY1" fmla="*/ 16716 h 16716"/>
                    <a:gd name="connsiteX2" fmla="*/ 0 w 2286"/>
                    <a:gd name="connsiteY2" fmla="*/ 15392 h 16716"/>
                    <a:gd name="connsiteX3" fmla="*/ 0 w 2286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2286" y="0"/>
                      </a:moveTo>
                      <a:lnTo>
                        <a:pt x="2286" y="16716"/>
                      </a:lnTo>
                      <a:lnTo>
                        <a:pt x="0" y="15392"/>
                      </a:lnTo>
                      <a:lnTo>
                        <a:pt x="0" y="1324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" name="Freeform: Shape 7991">
                  <a:extLst>
                    <a:ext uri="{FF2B5EF4-FFF2-40B4-BE49-F238E27FC236}">
                      <a16:creationId xmlns:a16="http://schemas.microsoft.com/office/drawing/2014/main" id="{1AB668BD-172D-C76E-E0AF-8DF3E7855EBA}"/>
                    </a:ext>
                  </a:extLst>
                </p:cNvPr>
                <p:cNvSpPr/>
                <p:nvPr/>
              </p:nvSpPr>
              <p:spPr>
                <a:xfrm>
                  <a:off x="14914730" y="2068800"/>
                  <a:ext cx="19745" cy="15401"/>
                </a:xfrm>
                <a:custGeom>
                  <a:avLst/>
                  <a:gdLst>
                    <a:gd name="connsiteX0" fmla="*/ 15192 w 19745"/>
                    <a:gd name="connsiteY0" fmla="*/ 15402 h 15401"/>
                    <a:gd name="connsiteX1" fmla="*/ 15192 w 19745"/>
                    <a:gd name="connsiteY1" fmla="*/ 5067 h 15401"/>
                    <a:gd name="connsiteX2" fmla="*/ 0 w 19745"/>
                    <a:gd name="connsiteY2" fmla="*/ 14021 h 15401"/>
                    <a:gd name="connsiteX3" fmla="*/ 0 w 19745"/>
                    <a:gd name="connsiteY3" fmla="*/ 10087 h 15401"/>
                    <a:gd name="connsiteX4" fmla="*/ 17440 w 19745"/>
                    <a:gd name="connsiteY4" fmla="*/ 0 h 15401"/>
                    <a:gd name="connsiteX5" fmla="*/ 17440 w 19745"/>
                    <a:gd name="connsiteY5" fmla="*/ 14078 h 15401"/>
                    <a:gd name="connsiteX6" fmla="*/ 19745 w 19745"/>
                    <a:gd name="connsiteY6" fmla="*/ 15402 h 15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745" h="15401">
                      <a:moveTo>
                        <a:pt x="15192" y="15402"/>
                      </a:moveTo>
                      <a:lnTo>
                        <a:pt x="15192" y="5067"/>
                      </a:lnTo>
                      <a:lnTo>
                        <a:pt x="0" y="14021"/>
                      </a:lnTo>
                      <a:lnTo>
                        <a:pt x="0" y="10087"/>
                      </a:lnTo>
                      <a:lnTo>
                        <a:pt x="17440" y="0"/>
                      </a:lnTo>
                      <a:lnTo>
                        <a:pt x="17440" y="14078"/>
                      </a:lnTo>
                      <a:lnTo>
                        <a:pt x="19745" y="1540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919" name="Graphic 7674">
                <a:extLst>
                  <a:ext uri="{FF2B5EF4-FFF2-40B4-BE49-F238E27FC236}">
                    <a16:creationId xmlns:a16="http://schemas.microsoft.com/office/drawing/2014/main" id="{04BEE6EE-58A3-D126-288F-70E2877B193F}"/>
                  </a:ext>
                </a:extLst>
              </p:cNvPr>
              <p:cNvGrpSpPr/>
              <p:nvPr/>
            </p:nvGrpSpPr>
            <p:grpSpPr>
              <a:xfrm rot="21480000">
                <a:off x="1977093" y="4301349"/>
                <a:ext cx="528815" cy="329657"/>
                <a:chOff x="14172475" y="1751427"/>
                <a:chExt cx="588302" cy="366741"/>
              </a:xfrm>
              <a:solidFill>
                <a:schemeClr val="accent1"/>
              </a:solidFill>
            </p:grpSpPr>
            <p:grpSp>
              <p:nvGrpSpPr>
                <p:cNvPr id="7923" name="Graphic 7674">
                  <a:extLst>
                    <a:ext uri="{FF2B5EF4-FFF2-40B4-BE49-F238E27FC236}">
                      <a16:creationId xmlns:a16="http://schemas.microsoft.com/office/drawing/2014/main" id="{51A2A3CB-3C56-7FE0-F54B-4C3E4667CE96}"/>
                    </a:ext>
                  </a:extLst>
                </p:cNvPr>
                <p:cNvGrpSpPr/>
                <p:nvPr/>
              </p:nvGrpSpPr>
              <p:grpSpPr>
                <a:xfrm>
                  <a:off x="14172475" y="1751427"/>
                  <a:ext cx="588302" cy="366741"/>
                  <a:chOff x="14172475" y="1751427"/>
                  <a:chExt cx="588302" cy="366741"/>
                </a:xfrm>
                <a:solidFill>
                  <a:schemeClr val="accent1"/>
                </a:solidFill>
              </p:grpSpPr>
              <p:sp>
                <p:nvSpPr>
                  <p:cNvPr id="7963" name="Freeform: Shape 7962">
                    <a:extLst>
                      <a:ext uri="{FF2B5EF4-FFF2-40B4-BE49-F238E27FC236}">
                        <a16:creationId xmlns:a16="http://schemas.microsoft.com/office/drawing/2014/main" id="{94EAD487-5FE3-A7CC-8806-70F623B2D1E5}"/>
                      </a:ext>
                    </a:extLst>
                  </p:cNvPr>
                  <p:cNvSpPr/>
                  <p:nvPr/>
                </p:nvSpPr>
                <p:spPr>
                  <a:xfrm>
                    <a:off x="14172475" y="1751427"/>
                    <a:ext cx="588302" cy="366741"/>
                  </a:xfrm>
                  <a:custGeom>
                    <a:avLst/>
                    <a:gdLst>
                      <a:gd name="connsiteX0" fmla="*/ 588302 w 588302"/>
                      <a:gd name="connsiteY0" fmla="*/ 339642 h 366741"/>
                      <a:gd name="connsiteX1" fmla="*/ 0 w 588302"/>
                      <a:gd name="connsiteY1" fmla="*/ 0 h 366741"/>
                      <a:gd name="connsiteX2" fmla="*/ 0 w 588302"/>
                      <a:gd name="connsiteY2" fmla="*/ 27099 h 366741"/>
                      <a:gd name="connsiteX3" fmla="*/ 588302 w 588302"/>
                      <a:gd name="connsiteY3" fmla="*/ 366741 h 366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8302" h="366741">
                        <a:moveTo>
                          <a:pt x="588302" y="339642"/>
                        </a:moveTo>
                        <a:lnTo>
                          <a:pt x="0" y="0"/>
                        </a:lnTo>
                        <a:lnTo>
                          <a:pt x="0" y="27099"/>
                        </a:lnTo>
                        <a:lnTo>
                          <a:pt x="588302" y="366741"/>
                        </a:lnTo>
                        <a:close/>
                      </a:path>
                    </a:pathLst>
                  </a:custGeom>
                  <a:solidFill>
                    <a:srgbClr val="A7857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4" name="Freeform: Shape 7963">
                    <a:extLst>
                      <a:ext uri="{FF2B5EF4-FFF2-40B4-BE49-F238E27FC236}">
                        <a16:creationId xmlns:a16="http://schemas.microsoft.com/office/drawing/2014/main" id="{FFF2CD63-566C-4AAB-F2F3-52EEBD43AA67}"/>
                      </a:ext>
                    </a:extLst>
                  </p:cNvPr>
                  <p:cNvSpPr/>
                  <p:nvPr/>
                </p:nvSpPr>
                <p:spPr>
                  <a:xfrm>
                    <a:off x="14172475" y="1751427"/>
                    <a:ext cx="3838" cy="27098"/>
                  </a:xfrm>
                  <a:custGeom>
                    <a:avLst/>
                    <a:gdLst>
                      <a:gd name="connsiteX0" fmla="*/ 0 w 3838"/>
                      <a:gd name="connsiteY0" fmla="*/ 27099 h 27098"/>
                      <a:gd name="connsiteX1" fmla="*/ 3839 w 3838"/>
                      <a:gd name="connsiteY1" fmla="*/ 24889 h 27098"/>
                      <a:gd name="connsiteX2" fmla="*/ 3839 w 3838"/>
                      <a:gd name="connsiteY2" fmla="*/ 2210 h 27098"/>
                      <a:gd name="connsiteX3" fmla="*/ 0 w 3838"/>
                      <a:gd name="connsiteY3" fmla="*/ 0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38" h="27098">
                        <a:moveTo>
                          <a:pt x="0" y="27099"/>
                        </a:moveTo>
                        <a:lnTo>
                          <a:pt x="3839" y="24889"/>
                        </a:lnTo>
                        <a:lnTo>
                          <a:pt x="3839" y="221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F4B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965" name="Graphic 7674">
                    <a:extLst>
                      <a:ext uri="{FF2B5EF4-FFF2-40B4-BE49-F238E27FC236}">
                        <a16:creationId xmlns:a16="http://schemas.microsoft.com/office/drawing/2014/main" id="{CDE63D56-5A0F-C333-1B02-EEEBA925CDEF}"/>
                      </a:ext>
                    </a:extLst>
                  </p:cNvPr>
                  <p:cNvGrpSpPr/>
                  <p:nvPr/>
                </p:nvGrpSpPr>
                <p:grpSpPr>
                  <a:xfrm>
                    <a:off x="14176314" y="1753637"/>
                    <a:ext cx="584463" cy="360102"/>
                    <a:chOff x="14176314" y="1753637"/>
                    <a:chExt cx="584463" cy="360102"/>
                  </a:xfrm>
                  <a:solidFill>
                    <a:schemeClr val="accent1"/>
                  </a:solidFill>
                </p:grpSpPr>
                <p:grpSp>
                  <p:nvGrpSpPr>
                    <p:cNvPr id="7966" name="Graphic 7674">
                      <a:extLst>
                        <a:ext uri="{FF2B5EF4-FFF2-40B4-BE49-F238E27FC236}">
                          <a16:creationId xmlns:a16="http://schemas.microsoft.com/office/drawing/2014/main" id="{65EF9FAF-6349-39D9-8A5A-48A443621D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76314" y="1753637"/>
                      <a:ext cx="584463" cy="360102"/>
                      <a:chOff x="14176314" y="1753637"/>
                      <a:chExt cx="584463" cy="360102"/>
                    </a:xfrm>
                    <a:solidFill>
                      <a:schemeClr val="accent1"/>
                    </a:solidFill>
                  </p:grpSpPr>
                  <p:sp>
                    <p:nvSpPr>
                      <p:cNvPr id="7969" name="Freeform: Shape 7968">
                        <a:extLst>
                          <a:ext uri="{FF2B5EF4-FFF2-40B4-BE49-F238E27FC236}">
                            <a16:creationId xmlns:a16="http://schemas.microsoft.com/office/drawing/2014/main" id="{5AFBF951-2769-EA12-2CE7-7AE4FF31D6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6314" y="1753637"/>
                        <a:ext cx="584463" cy="360102"/>
                      </a:xfrm>
                      <a:custGeom>
                        <a:avLst/>
                        <a:gdLst>
                          <a:gd name="connsiteX0" fmla="*/ 584464 w 584463"/>
                          <a:gd name="connsiteY0" fmla="*/ 360102 h 360102"/>
                          <a:gd name="connsiteX1" fmla="*/ 0 w 584463"/>
                          <a:gd name="connsiteY1" fmla="*/ 22679 h 360102"/>
                          <a:gd name="connsiteX2" fmla="*/ 0 w 584463"/>
                          <a:gd name="connsiteY2" fmla="*/ 0 h 360102"/>
                          <a:gd name="connsiteX3" fmla="*/ 584464 w 584463"/>
                          <a:gd name="connsiteY3" fmla="*/ 337433 h 360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4463" h="360102">
                            <a:moveTo>
                              <a:pt x="584464" y="360102"/>
                            </a:moveTo>
                            <a:lnTo>
                              <a:pt x="0" y="22679"/>
                            </a:lnTo>
                            <a:lnTo>
                              <a:pt x="0" y="0"/>
                            </a:lnTo>
                            <a:lnTo>
                              <a:pt x="584464" y="337433"/>
                            </a:lnTo>
                            <a:close/>
                          </a:path>
                        </a:pathLst>
                      </a:custGeom>
                      <a:solidFill>
                        <a:srgbClr val="634B4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970" name="Freeform: Shape 7969">
                        <a:extLst>
                          <a:ext uri="{FF2B5EF4-FFF2-40B4-BE49-F238E27FC236}">
                            <a16:creationId xmlns:a16="http://schemas.microsoft.com/office/drawing/2014/main" id="{E94D525C-C842-D3EA-C14C-5670256E0E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9810" y="1758571"/>
                        <a:ext cx="580367" cy="351491"/>
                      </a:xfrm>
                      <a:custGeom>
                        <a:avLst/>
                        <a:gdLst>
                          <a:gd name="connsiteX0" fmla="*/ 580368 w 580367"/>
                          <a:gd name="connsiteY0" fmla="*/ 334775 h 351491"/>
                          <a:gd name="connsiteX1" fmla="*/ 580368 w 580367"/>
                          <a:gd name="connsiteY1" fmla="*/ 351492 h 351491"/>
                          <a:gd name="connsiteX2" fmla="*/ 0 w 580367"/>
                          <a:gd name="connsiteY2" fmla="*/ 16716 h 351491"/>
                          <a:gd name="connsiteX3" fmla="*/ 0 w 580367"/>
                          <a:gd name="connsiteY3" fmla="*/ 0 h 351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0367" h="351491">
                            <a:moveTo>
                              <a:pt x="580368" y="334775"/>
                            </a:moveTo>
                            <a:lnTo>
                              <a:pt x="580368" y="351492"/>
                            </a:lnTo>
                            <a:lnTo>
                              <a:pt x="0" y="16716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31273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971" name="Freeform: Shape 7970">
                        <a:extLst>
                          <a:ext uri="{FF2B5EF4-FFF2-40B4-BE49-F238E27FC236}">
                            <a16:creationId xmlns:a16="http://schemas.microsoft.com/office/drawing/2014/main" id="{6D2F88B5-20AE-74F5-F141-AE9DE91015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9810" y="1773992"/>
                        <a:ext cx="580367" cy="336070"/>
                      </a:xfrm>
                      <a:custGeom>
                        <a:avLst/>
                        <a:gdLst>
                          <a:gd name="connsiteX0" fmla="*/ 0 w 580367"/>
                          <a:gd name="connsiteY0" fmla="*/ 1295 h 336070"/>
                          <a:gd name="connsiteX1" fmla="*/ 580368 w 580367"/>
                          <a:gd name="connsiteY1" fmla="*/ 336071 h 336070"/>
                          <a:gd name="connsiteX2" fmla="*/ 580368 w 580367"/>
                          <a:gd name="connsiteY2" fmla="*/ 333404 h 336070"/>
                          <a:gd name="connsiteX3" fmla="*/ 2295 w 580367"/>
                          <a:gd name="connsiteY3" fmla="*/ 0 h 336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0367" h="336070">
                            <a:moveTo>
                              <a:pt x="0" y="1295"/>
                            </a:moveTo>
                            <a:lnTo>
                              <a:pt x="580368" y="336071"/>
                            </a:lnTo>
                            <a:lnTo>
                              <a:pt x="580368" y="333404"/>
                            </a:lnTo>
                            <a:lnTo>
                              <a:pt x="2295" y="0"/>
                            </a:lnTo>
                            <a:close/>
                          </a:path>
                        </a:pathLst>
                      </a:custGeom>
                      <a:solidFill>
                        <a:srgbClr val="8C696A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972" name="Freeform: Shape 7971">
                        <a:extLst>
                          <a:ext uri="{FF2B5EF4-FFF2-40B4-BE49-F238E27FC236}">
                            <a16:creationId xmlns:a16="http://schemas.microsoft.com/office/drawing/2014/main" id="{A6EE8ABC-3C60-382F-3738-939DB0A0E9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28987" y="1786975"/>
                        <a:ext cx="1238" cy="17430"/>
                      </a:xfrm>
                      <a:custGeom>
                        <a:avLst/>
                        <a:gdLst>
                          <a:gd name="connsiteX0" fmla="*/ 1238 w 1238"/>
                          <a:gd name="connsiteY0" fmla="*/ 17431 h 17430"/>
                          <a:gd name="connsiteX1" fmla="*/ 1238 w 1238"/>
                          <a:gd name="connsiteY1" fmla="*/ 714 h 17430"/>
                          <a:gd name="connsiteX2" fmla="*/ 0 w 1238"/>
                          <a:gd name="connsiteY2" fmla="*/ 0 h 17430"/>
                          <a:gd name="connsiteX3" fmla="*/ 0 w 1238"/>
                          <a:gd name="connsiteY3" fmla="*/ 16707 h 17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38" h="17430">
                            <a:moveTo>
                              <a:pt x="1238" y="17431"/>
                            </a:moveTo>
                            <a:lnTo>
                              <a:pt x="1238" y="714"/>
                            </a:lnTo>
                            <a:lnTo>
                              <a:pt x="0" y="0"/>
                            </a:lnTo>
                            <a:lnTo>
                              <a:pt x="0" y="16707"/>
                            </a:lnTo>
                            <a:close/>
                          </a:path>
                        </a:pathLst>
                      </a:custGeom>
                      <a:solidFill>
                        <a:srgbClr val="634B4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973" name="Freeform: Shape 7972">
                        <a:extLst>
                          <a:ext uri="{FF2B5EF4-FFF2-40B4-BE49-F238E27FC236}">
                            <a16:creationId xmlns:a16="http://schemas.microsoft.com/office/drawing/2014/main" id="{12A36A65-7DD5-085C-92B1-938E229028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01451" y="1771087"/>
                        <a:ext cx="1247" cy="17430"/>
                      </a:xfrm>
                      <a:custGeom>
                        <a:avLst/>
                        <a:gdLst>
                          <a:gd name="connsiteX0" fmla="*/ 1248 w 1247"/>
                          <a:gd name="connsiteY0" fmla="*/ 17431 h 17430"/>
                          <a:gd name="connsiteX1" fmla="*/ 1248 w 1247"/>
                          <a:gd name="connsiteY1" fmla="*/ 714 h 17430"/>
                          <a:gd name="connsiteX2" fmla="*/ 0 w 1247"/>
                          <a:gd name="connsiteY2" fmla="*/ 0 h 17430"/>
                          <a:gd name="connsiteX3" fmla="*/ 0 w 1247"/>
                          <a:gd name="connsiteY3" fmla="*/ 16707 h 17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247" h="17430">
                            <a:moveTo>
                              <a:pt x="1248" y="17431"/>
                            </a:moveTo>
                            <a:lnTo>
                              <a:pt x="1248" y="714"/>
                            </a:lnTo>
                            <a:lnTo>
                              <a:pt x="0" y="0"/>
                            </a:lnTo>
                            <a:lnTo>
                              <a:pt x="0" y="16707"/>
                            </a:lnTo>
                            <a:close/>
                          </a:path>
                        </a:pathLst>
                      </a:custGeom>
                      <a:solidFill>
                        <a:srgbClr val="634B4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7967" name="Freeform: Shape 7966">
                      <a:extLst>
                        <a:ext uri="{FF2B5EF4-FFF2-40B4-BE49-F238E27FC236}">
                          <a16:creationId xmlns:a16="http://schemas.microsoft.com/office/drawing/2014/main" id="{C3EA229B-5A48-86A2-2A37-7A479BD61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02698" y="1771801"/>
                      <a:ext cx="2286" cy="16716"/>
                    </a:xfrm>
                    <a:custGeom>
                      <a:avLst/>
                      <a:gdLst>
                        <a:gd name="connsiteX0" fmla="*/ 0 w 2286"/>
                        <a:gd name="connsiteY0" fmla="*/ 0 h 16716"/>
                        <a:gd name="connsiteX1" fmla="*/ 0 w 2286"/>
                        <a:gd name="connsiteY1" fmla="*/ 16716 h 16716"/>
                        <a:gd name="connsiteX2" fmla="*/ 2286 w 2286"/>
                        <a:gd name="connsiteY2" fmla="*/ 15392 h 16716"/>
                        <a:gd name="connsiteX3" fmla="*/ 2286 w 2286"/>
                        <a:gd name="connsiteY3" fmla="*/ 1324 h 1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86" h="16716">
                          <a:moveTo>
                            <a:pt x="0" y="0"/>
                          </a:moveTo>
                          <a:lnTo>
                            <a:pt x="0" y="16716"/>
                          </a:lnTo>
                          <a:lnTo>
                            <a:pt x="2286" y="15392"/>
                          </a:lnTo>
                          <a:lnTo>
                            <a:pt x="2286" y="1324"/>
                          </a:lnTo>
                          <a:close/>
                        </a:path>
                      </a:pathLst>
                    </a:custGeom>
                    <a:solidFill>
                      <a:srgbClr val="7B52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68" name="Freeform: Shape 7967">
                      <a:extLst>
                        <a:ext uri="{FF2B5EF4-FFF2-40B4-BE49-F238E27FC236}">
                          <a16:creationId xmlns:a16="http://schemas.microsoft.com/office/drawing/2014/main" id="{85EEA9AA-3EAD-23FB-C509-68E1682F06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30226" y="1787689"/>
                      <a:ext cx="2286" cy="16716"/>
                    </a:xfrm>
                    <a:custGeom>
                      <a:avLst/>
                      <a:gdLst>
                        <a:gd name="connsiteX0" fmla="*/ 0 w 2286"/>
                        <a:gd name="connsiteY0" fmla="*/ 0 h 16716"/>
                        <a:gd name="connsiteX1" fmla="*/ 0 w 2286"/>
                        <a:gd name="connsiteY1" fmla="*/ 16716 h 16716"/>
                        <a:gd name="connsiteX2" fmla="*/ 2286 w 2286"/>
                        <a:gd name="connsiteY2" fmla="*/ 15392 h 16716"/>
                        <a:gd name="connsiteX3" fmla="*/ 2286 w 2286"/>
                        <a:gd name="connsiteY3" fmla="*/ 1324 h 1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86" h="16716">
                          <a:moveTo>
                            <a:pt x="0" y="0"/>
                          </a:moveTo>
                          <a:lnTo>
                            <a:pt x="0" y="16716"/>
                          </a:lnTo>
                          <a:lnTo>
                            <a:pt x="2286" y="15392"/>
                          </a:lnTo>
                          <a:lnTo>
                            <a:pt x="2286" y="1324"/>
                          </a:lnTo>
                          <a:close/>
                        </a:path>
                      </a:pathLst>
                    </a:custGeom>
                    <a:solidFill>
                      <a:srgbClr val="7B52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7924" name="Freeform: Shape 7923">
                  <a:extLst>
                    <a:ext uri="{FF2B5EF4-FFF2-40B4-BE49-F238E27FC236}">
                      <a16:creationId xmlns:a16="http://schemas.microsoft.com/office/drawing/2014/main" id="{B5CE19C9-564E-19AA-A590-37DA2C7289A0}"/>
                    </a:ext>
                  </a:extLst>
                </p:cNvPr>
                <p:cNvSpPr/>
                <p:nvPr/>
              </p:nvSpPr>
              <p:spPr>
                <a:xfrm>
                  <a:off x="14179810" y="1758571"/>
                  <a:ext cx="2286" cy="16716"/>
                </a:xfrm>
                <a:custGeom>
                  <a:avLst/>
                  <a:gdLst>
                    <a:gd name="connsiteX0" fmla="*/ 2286 w 2286"/>
                    <a:gd name="connsiteY0" fmla="*/ 1314 h 16716"/>
                    <a:gd name="connsiteX1" fmla="*/ 2286 w 2286"/>
                    <a:gd name="connsiteY1" fmla="*/ 15392 h 16716"/>
                    <a:gd name="connsiteX2" fmla="*/ 0 w 2286"/>
                    <a:gd name="connsiteY2" fmla="*/ 16716 h 16716"/>
                    <a:gd name="connsiteX3" fmla="*/ 0 w 2286"/>
                    <a:gd name="connsiteY3" fmla="*/ 0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2286" y="1314"/>
                      </a:moveTo>
                      <a:lnTo>
                        <a:pt x="2286" y="15392"/>
                      </a:lnTo>
                      <a:lnTo>
                        <a:pt x="0" y="167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25" name="Freeform: Shape 7924">
                  <a:extLst>
                    <a:ext uri="{FF2B5EF4-FFF2-40B4-BE49-F238E27FC236}">
                      <a16:creationId xmlns:a16="http://schemas.microsoft.com/office/drawing/2014/main" id="{0C6A8BE3-D488-BD06-0E15-CB38930F189E}"/>
                    </a:ext>
                  </a:extLst>
                </p:cNvPr>
                <p:cNvSpPr/>
                <p:nvPr/>
              </p:nvSpPr>
              <p:spPr>
                <a:xfrm>
                  <a:off x="14255705" y="1802386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26" name="Freeform: Shape 7925">
                  <a:extLst>
                    <a:ext uri="{FF2B5EF4-FFF2-40B4-BE49-F238E27FC236}">
                      <a16:creationId xmlns:a16="http://schemas.microsoft.com/office/drawing/2014/main" id="{DE156433-0CD4-2D76-4F7E-BEAE58972A3D}"/>
                    </a:ext>
                  </a:extLst>
                </p:cNvPr>
                <p:cNvSpPr/>
                <p:nvPr/>
              </p:nvSpPr>
              <p:spPr>
                <a:xfrm>
                  <a:off x="14256953" y="1803110"/>
                  <a:ext cx="2286" cy="16706"/>
                </a:xfrm>
                <a:custGeom>
                  <a:avLst/>
                  <a:gdLst>
                    <a:gd name="connsiteX0" fmla="*/ 0 w 2286"/>
                    <a:gd name="connsiteY0" fmla="*/ 0 h 16706"/>
                    <a:gd name="connsiteX1" fmla="*/ 0 w 2286"/>
                    <a:gd name="connsiteY1" fmla="*/ 16707 h 16706"/>
                    <a:gd name="connsiteX2" fmla="*/ 2286 w 2286"/>
                    <a:gd name="connsiteY2" fmla="*/ 15392 h 16706"/>
                    <a:gd name="connsiteX3" fmla="*/ 2286 w 2286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27" name="Freeform: Shape 7926">
                  <a:extLst>
                    <a:ext uri="{FF2B5EF4-FFF2-40B4-BE49-F238E27FC236}">
                      <a16:creationId xmlns:a16="http://schemas.microsoft.com/office/drawing/2014/main" id="{C2512097-36E1-ED06-13B0-E3F29507EF3D}"/>
                    </a:ext>
                  </a:extLst>
                </p:cNvPr>
                <p:cNvSpPr/>
                <p:nvPr/>
              </p:nvSpPr>
              <p:spPr>
                <a:xfrm>
                  <a:off x="14282423" y="1817807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28" name="Freeform: Shape 7927">
                  <a:extLst>
                    <a:ext uri="{FF2B5EF4-FFF2-40B4-BE49-F238E27FC236}">
                      <a16:creationId xmlns:a16="http://schemas.microsoft.com/office/drawing/2014/main" id="{30F86887-CA19-1231-6CB1-2F2831F2B20D}"/>
                    </a:ext>
                  </a:extLst>
                </p:cNvPr>
                <p:cNvSpPr/>
                <p:nvPr/>
              </p:nvSpPr>
              <p:spPr>
                <a:xfrm>
                  <a:off x="14283670" y="1818521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29" name="Freeform: Shape 7928">
                  <a:extLst>
                    <a:ext uri="{FF2B5EF4-FFF2-40B4-BE49-F238E27FC236}">
                      <a16:creationId xmlns:a16="http://schemas.microsoft.com/office/drawing/2014/main" id="{29A6B8C1-6301-6735-1358-99FF18B4288A}"/>
                    </a:ext>
                  </a:extLst>
                </p:cNvPr>
                <p:cNvSpPr/>
                <p:nvPr/>
              </p:nvSpPr>
              <p:spPr>
                <a:xfrm>
                  <a:off x="14309150" y="1833219"/>
                  <a:ext cx="1238" cy="17430"/>
                </a:xfrm>
                <a:custGeom>
                  <a:avLst/>
                  <a:gdLst>
                    <a:gd name="connsiteX0" fmla="*/ 1238 w 1238"/>
                    <a:gd name="connsiteY0" fmla="*/ 17431 h 17430"/>
                    <a:gd name="connsiteX1" fmla="*/ 1238 w 1238"/>
                    <a:gd name="connsiteY1" fmla="*/ 724 h 17430"/>
                    <a:gd name="connsiteX2" fmla="*/ 0 w 1238"/>
                    <a:gd name="connsiteY2" fmla="*/ 0 h 17430"/>
                    <a:gd name="connsiteX3" fmla="*/ 0 w 1238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8" h="17430">
                      <a:moveTo>
                        <a:pt x="1238" y="17431"/>
                      </a:moveTo>
                      <a:lnTo>
                        <a:pt x="123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0" name="Freeform: Shape 7929">
                  <a:extLst>
                    <a:ext uri="{FF2B5EF4-FFF2-40B4-BE49-F238E27FC236}">
                      <a16:creationId xmlns:a16="http://schemas.microsoft.com/office/drawing/2014/main" id="{F074289A-2BF3-C6F6-6F79-799D61F4593C}"/>
                    </a:ext>
                  </a:extLst>
                </p:cNvPr>
                <p:cNvSpPr/>
                <p:nvPr/>
              </p:nvSpPr>
              <p:spPr>
                <a:xfrm>
                  <a:off x="14310388" y="1833942"/>
                  <a:ext cx="2286" cy="16706"/>
                </a:xfrm>
                <a:custGeom>
                  <a:avLst/>
                  <a:gdLst>
                    <a:gd name="connsiteX0" fmla="*/ 0 w 2286"/>
                    <a:gd name="connsiteY0" fmla="*/ 0 h 16706"/>
                    <a:gd name="connsiteX1" fmla="*/ 0 w 2286"/>
                    <a:gd name="connsiteY1" fmla="*/ 16707 h 16706"/>
                    <a:gd name="connsiteX2" fmla="*/ 2286 w 2286"/>
                    <a:gd name="connsiteY2" fmla="*/ 15392 h 16706"/>
                    <a:gd name="connsiteX3" fmla="*/ 2286 w 2286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1" name="Freeform: Shape 7930">
                  <a:extLst>
                    <a:ext uri="{FF2B5EF4-FFF2-40B4-BE49-F238E27FC236}">
                      <a16:creationId xmlns:a16="http://schemas.microsoft.com/office/drawing/2014/main" id="{D562DB6E-092F-EB99-6636-178E7288B19D}"/>
                    </a:ext>
                  </a:extLst>
                </p:cNvPr>
                <p:cNvSpPr/>
                <p:nvPr/>
              </p:nvSpPr>
              <p:spPr>
                <a:xfrm>
                  <a:off x="14335867" y="1848640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2" name="Freeform: Shape 7931">
                  <a:extLst>
                    <a:ext uri="{FF2B5EF4-FFF2-40B4-BE49-F238E27FC236}">
                      <a16:creationId xmlns:a16="http://schemas.microsoft.com/office/drawing/2014/main" id="{05968A28-DBE4-D314-27E4-22D54BD55273}"/>
                    </a:ext>
                  </a:extLst>
                </p:cNvPr>
                <p:cNvSpPr/>
                <p:nvPr/>
              </p:nvSpPr>
              <p:spPr>
                <a:xfrm>
                  <a:off x="14337115" y="1849354"/>
                  <a:ext cx="2286" cy="16716"/>
                </a:xfrm>
                <a:custGeom>
                  <a:avLst/>
                  <a:gdLst>
                    <a:gd name="connsiteX0" fmla="*/ 0 w 2286"/>
                    <a:gd name="connsiteY0" fmla="*/ 0 h 16716"/>
                    <a:gd name="connsiteX1" fmla="*/ 0 w 2286"/>
                    <a:gd name="connsiteY1" fmla="*/ 16716 h 16716"/>
                    <a:gd name="connsiteX2" fmla="*/ 2286 w 2286"/>
                    <a:gd name="connsiteY2" fmla="*/ 15392 h 16716"/>
                    <a:gd name="connsiteX3" fmla="*/ 2286 w 2286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3" name="Freeform: Shape 7932">
                  <a:extLst>
                    <a:ext uri="{FF2B5EF4-FFF2-40B4-BE49-F238E27FC236}">
                      <a16:creationId xmlns:a16="http://schemas.microsoft.com/office/drawing/2014/main" id="{ACD47C74-1AD7-10B8-B408-6B33387DE613}"/>
                    </a:ext>
                  </a:extLst>
                </p:cNvPr>
                <p:cNvSpPr/>
                <p:nvPr/>
              </p:nvSpPr>
              <p:spPr>
                <a:xfrm>
                  <a:off x="14362585" y="1864051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4" name="Freeform: Shape 7933">
                  <a:extLst>
                    <a:ext uri="{FF2B5EF4-FFF2-40B4-BE49-F238E27FC236}">
                      <a16:creationId xmlns:a16="http://schemas.microsoft.com/office/drawing/2014/main" id="{6ABE909A-11F5-6750-29A1-B3C16B183E4D}"/>
                    </a:ext>
                  </a:extLst>
                </p:cNvPr>
                <p:cNvSpPr/>
                <p:nvPr/>
              </p:nvSpPr>
              <p:spPr>
                <a:xfrm>
                  <a:off x="14363833" y="1864775"/>
                  <a:ext cx="2285" cy="16706"/>
                </a:xfrm>
                <a:custGeom>
                  <a:avLst/>
                  <a:gdLst>
                    <a:gd name="connsiteX0" fmla="*/ 0 w 2285"/>
                    <a:gd name="connsiteY0" fmla="*/ 0 h 16706"/>
                    <a:gd name="connsiteX1" fmla="*/ 0 w 2285"/>
                    <a:gd name="connsiteY1" fmla="*/ 16707 h 16706"/>
                    <a:gd name="connsiteX2" fmla="*/ 2286 w 2285"/>
                    <a:gd name="connsiteY2" fmla="*/ 15392 h 16706"/>
                    <a:gd name="connsiteX3" fmla="*/ 2286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5" name="Freeform: Shape 7934">
                  <a:extLst>
                    <a:ext uri="{FF2B5EF4-FFF2-40B4-BE49-F238E27FC236}">
                      <a16:creationId xmlns:a16="http://schemas.microsoft.com/office/drawing/2014/main" id="{3235A6F4-6AF0-8766-05CE-FD3AD86DB5AA}"/>
                    </a:ext>
                  </a:extLst>
                </p:cNvPr>
                <p:cNvSpPr/>
                <p:nvPr/>
              </p:nvSpPr>
              <p:spPr>
                <a:xfrm>
                  <a:off x="14389312" y="1879472"/>
                  <a:ext cx="1238" cy="17430"/>
                </a:xfrm>
                <a:custGeom>
                  <a:avLst/>
                  <a:gdLst>
                    <a:gd name="connsiteX0" fmla="*/ 1238 w 1238"/>
                    <a:gd name="connsiteY0" fmla="*/ 17431 h 17430"/>
                    <a:gd name="connsiteX1" fmla="*/ 1238 w 1238"/>
                    <a:gd name="connsiteY1" fmla="*/ 714 h 17430"/>
                    <a:gd name="connsiteX2" fmla="*/ 0 w 1238"/>
                    <a:gd name="connsiteY2" fmla="*/ 0 h 17430"/>
                    <a:gd name="connsiteX3" fmla="*/ 0 w 1238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8" h="17430">
                      <a:moveTo>
                        <a:pt x="1238" y="17431"/>
                      </a:moveTo>
                      <a:lnTo>
                        <a:pt x="123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6" name="Freeform: Shape 7935">
                  <a:extLst>
                    <a:ext uri="{FF2B5EF4-FFF2-40B4-BE49-F238E27FC236}">
                      <a16:creationId xmlns:a16="http://schemas.microsoft.com/office/drawing/2014/main" id="{8A8192C4-40A7-A679-C777-2354C6596B3E}"/>
                    </a:ext>
                  </a:extLst>
                </p:cNvPr>
                <p:cNvSpPr/>
                <p:nvPr/>
              </p:nvSpPr>
              <p:spPr>
                <a:xfrm>
                  <a:off x="14390550" y="1880186"/>
                  <a:ext cx="2295" cy="16716"/>
                </a:xfrm>
                <a:custGeom>
                  <a:avLst/>
                  <a:gdLst>
                    <a:gd name="connsiteX0" fmla="*/ 0 w 2295"/>
                    <a:gd name="connsiteY0" fmla="*/ 0 h 16716"/>
                    <a:gd name="connsiteX1" fmla="*/ 0 w 2295"/>
                    <a:gd name="connsiteY1" fmla="*/ 16716 h 16716"/>
                    <a:gd name="connsiteX2" fmla="*/ 2295 w 2295"/>
                    <a:gd name="connsiteY2" fmla="*/ 15392 h 16716"/>
                    <a:gd name="connsiteX3" fmla="*/ 2295 w 229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95" y="15392"/>
                      </a:lnTo>
                      <a:lnTo>
                        <a:pt x="2295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7" name="Freeform: Shape 7936">
                  <a:extLst>
                    <a:ext uri="{FF2B5EF4-FFF2-40B4-BE49-F238E27FC236}">
                      <a16:creationId xmlns:a16="http://schemas.microsoft.com/office/drawing/2014/main" id="{6BFA591F-6276-B3DE-AE6C-92EDC5F263CB}"/>
                    </a:ext>
                  </a:extLst>
                </p:cNvPr>
                <p:cNvSpPr/>
                <p:nvPr/>
              </p:nvSpPr>
              <p:spPr>
                <a:xfrm>
                  <a:off x="14416030" y="1894883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8" name="Freeform: Shape 7937">
                  <a:extLst>
                    <a:ext uri="{FF2B5EF4-FFF2-40B4-BE49-F238E27FC236}">
                      <a16:creationId xmlns:a16="http://schemas.microsoft.com/office/drawing/2014/main" id="{0B84D75D-1A1B-48D8-12D6-6801A7D03DA5}"/>
                    </a:ext>
                  </a:extLst>
                </p:cNvPr>
                <p:cNvSpPr/>
                <p:nvPr/>
              </p:nvSpPr>
              <p:spPr>
                <a:xfrm>
                  <a:off x="14417278" y="1895607"/>
                  <a:ext cx="2286" cy="16706"/>
                </a:xfrm>
                <a:custGeom>
                  <a:avLst/>
                  <a:gdLst>
                    <a:gd name="connsiteX0" fmla="*/ 0 w 2286"/>
                    <a:gd name="connsiteY0" fmla="*/ 0 h 16706"/>
                    <a:gd name="connsiteX1" fmla="*/ 0 w 2286"/>
                    <a:gd name="connsiteY1" fmla="*/ 16707 h 16706"/>
                    <a:gd name="connsiteX2" fmla="*/ 2286 w 2286"/>
                    <a:gd name="connsiteY2" fmla="*/ 15392 h 16706"/>
                    <a:gd name="connsiteX3" fmla="*/ 2286 w 2286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9" name="Freeform: Shape 7938">
                  <a:extLst>
                    <a:ext uri="{FF2B5EF4-FFF2-40B4-BE49-F238E27FC236}">
                      <a16:creationId xmlns:a16="http://schemas.microsoft.com/office/drawing/2014/main" id="{8B30FA72-74B0-7F8B-3775-D3DD2AF468ED}"/>
                    </a:ext>
                  </a:extLst>
                </p:cNvPr>
                <p:cNvSpPr/>
                <p:nvPr/>
              </p:nvSpPr>
              <p:spPr>
                <a:xfrm>
                  <a:off x="14442747" y="1910304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0" name="Freeform: Shape 7939">
                  <a:extLst>
                    <a:ext uri="{FF2B5EF4-FFF2-40B4-BE49-F238E27FC236}">
                      <a16:creationId xmlns:a16="http://schemas.microsoft.com/office/drawing/2014/main" id="{3AA08B7C-67D6-E3BB-FE57-A6CA66014404}"/>
                    </a:ext>
                  </a:extLst>
                </p:cNvPr>
                <p:cNvSpPr/>
                <p:nvPr/>
              </p:nvSpPr>
              <p:spPr>
                <a:xfrm>
                  <a:off x="14443995" y="1911019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1" name="Freeform: Shape 7940">
                  <a:extLst>
                    <a:ext uri="{FF2B5EF4-FFF2-40B4-BE49-F238E27FC236}">
                      <a16:creationId xmlns:a16="http://schemas.microsoft.com/office/drawing/2014/main" id="{278E833A-77E8-91DA-4913-F0E8C0786B91}"/>
                    </a:ext>
                  </a:extLst>
                </p:cNvPr>
                <p:cNvSpPr/>
                <p:nvPr/>
              </p:nvSpPr>
              <p:spPr>
                <a:xfrm>
                  <a:off x="14469475" y="1925716"/>
                  <a:ext cx="1247" cy="17440"/>
                </a:xfrm>
                <a:custGeom>
                  <a:avLst/>
                  <a:gdLst>
                    <a:gd name="connsiteX0" fmla="*/ 1248 w 1247"/>
                    <a:gd name="connsiteY0" fmla="*/ 17440 h 17440"/>
                    <a:gd name="connsiteX1" fmla="*/ 1248 w 1247"/>
                    <a:gd name="connsiteY1" fmla="*/ 724 h 17440"/>
                    <a:gd name="connsiteX2" fmla="*/ 0 w 1247"/>
                    <a:gd name="connsiteY2" fmla="*/ 0 h 17440"/>
                    <a:gd name="connsiteX3" fmla="*/ 0 w 1247"/>
                    <a:gd name="connsiteY3" fmla="*/ 16716 h 17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40">
                      <a:moveTo>
                        <a:pt x="1248" y="17440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2" name="Freeform: Shape 7941">
                  <a:extLst>
                    <a:ext uri="{FF2B5EF4-FFF2-40B4-BE49-F238E27FC236}">
                      <a16:creationId xmlns:a16="http://schemas.microsoft.com/office/drawing/2014/main" id="{2299697A-ECEC-F06C-1CDF-9D35306292B6}"/>
                    </a:ext>
                  </a:extLst>
                </p:cNvPr>
                <p:cNvSpPr/>
                <p:nvPr/>
              </p:nvSpPr>
              <p:spPr>
                <a:xfrm>
                  <a:off x="14470722" y="1926440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3" name="Freeform: Shape 7942">
                  <a:extLst>
                    <a:ext uri="{FF2B5EF4-FFF2-40B4-BE49-F238E27FC236}">
                      <a16:creationId xmlns:a16="http://schemas.microsoft.com/office/drawing/2014/main" id="{60E1C9D8-161C-6AC5-78D2-1B0B8D8D5C54}"/>
                    </a:ext>
                  </a:extLst>
                </p:cNvPr>
                <p:cNvSpPr/>
                <p:nvPr/>
              </p:nvSpPr>
              <p:spPr>
                <a:xfrm>
                  <a:off x="14496192" y="1941137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4" name="Freeform: Shape 7943">
                  <a:extLst>
                    <a:ext uri="{FF2B5EF4-FFF2-40B4-BE49-F238E27FC236}">
                      <a16:creationId xmlns:a16="http://schemas.microsoft.com/office/drawing/2014/main" id="{C7DBE36E-4BB6-256A-CC7A-3ACC8624A7B7}"/>
                    </a:ext>
                  </a:extLst>
                </p:cNvPr>
                <p:cNvSpPr/>
                <p:nvPr/>
              </p:nvSpPr>
              <p:spPr>
                <a:xfrm>
                  <a:off x="14497440" y="1941851"/>
                  <a:ext cx="2286" cy="16716"/>
                </a:xfrm>
                <a:custGeom>
                  <a:avLst/>
                  <a:gdLst>
                    <a:gd name="connsiteX0" fmla="*/ 0 w 2286"/>
                    <a:gd name="connsiteY0" fmla="*/ 0 h 16716"/>
                    <a:gd name="connsiteX1" fmla="*/ 0 w 2286"/>
                    <a:gd name="connsiteY1" fmla="*/ 16716 h 16716"/>
                    <a:gd name="connsiteX2" fmla="*/ 2286 w 2286"/>
                    <a:gd name="connsiteY2" fmla="*/ 15392 h 16716"/>
                    <a:gd name="connsiteX3" fmla="*/ 2286 w 2286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5" name="Freeform: Shape 7944">
                  <a:extLst>
                    <a:ext uri="{FF2B5EF4-FFF2-40B4-BE49-F238E27FC236}">
                      <a16:creationId xmlns:a16="http://schemas.microsoft.com/office/drawing/2014/main" id="{6A25E824-FAB3-F3EB-9346-8DB8229A46C9}"/>
                    </a:ext>
                  </a:extLst>
                </p:cNvPr>
                <p:cNvSpPr/>
                <p:nvPr/>
              </p:nvSpPr>
              <p:spPr>
                <a:xfrm>
                  <a:off x="14522910" y="1956558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6" name="Freeform: Shape 7945">
                  <a:extLst>
                    <a:ext uri="{FF2B5EF4-FFF2-40B4-BE49-F238E27FC236}">
                      <a16:creationId xmlns:a16="http://schemas.microsoft.com/office/drawing/2014/main" id="{33DD81FA-77BE-7270-BD5E-16077847BA92}"/>
                    </a:ext>
                  </a:extLst>
                </p:cNvPr>
                <p:cNvSpPr/>
                <p:nvPr/>
              </p:nvSpPr>
              <p:spPr>
                <a:xfrm>
                  <a:off x="14524158" y="1957272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7" name="Freeform: Shape 7946">
                  <a:extLst>
                    <a:ext uri="{FF2B5EF4-FFF2-40B4-BE49-F238E27FC236}">
                      <a16:creationId xmlns:a16="http://schemas.microsoft.com/office/drawing/2014/main" id="{84FCB05D-4A1E-5751-EE92-0206344BC442}"/>
                    </a:ext>
                  </a:extLst>
                </p:cNvPr>
                <p:cNvSpPr/>
                <p:nvPr/>
              </p:nvSpPr>
              <p:spPr>
                <a:xfrm>
                  <a:off x="14549637" y="1971969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8" name="Freeform: Shape 7947">
                  <a:extLst>
                    <a:ext uri="{FF2B5EF4-FFF2-40B4-BE49-F238E27FC236}">
                      <a16:creationId xmlns:a16="http://schemas.microsoft.com/office/drawing/2014/main" id="{64905701-A4D7-69AF-9491-DA5264DA2269}"/>
                    </a:ext>
                  </a:extLst>
                </p:cNvPr>
                <p:cNvSpPr/>
                <p:nvPr/>
              </p:nvSpPr>
              <p:spPr>
                <a:xfrm>
                  <a:off x="14550885" y="1972693"/>
                  <a:ext cx="2285" cy="16706"/>
                </a:xfrm>
                <a:custGeom>
                  <a:avLst/>
                  <a:gdLst>
                    <a:gd name="connsiteX0" fmla="*/ 0 w 2285"/>
                    <a:gd name="connsiteY0" fmla="*/ 0 h 16706"/>
                    <a:gd name="connsiteX1" fmla="*/ 0 w 2285"/>
                    <a:gd name="connsiteY1" fmla="*/ 16707 h 16706"/>
                    <a:gd name="connsiteX2" fmla="*/ 2286 w 2285"/>
                    <a:gd name="connsiteY2" fmla="*/ 15392 h 16706"/>
                    <a:gd name="connsiteX3" fmla="*/ 2286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9" name="Freeform: Shape 7948">
                  <a:extLst>
                    <a:ext uri="{FF2B5EF4-FFF2-40B4-BE49-F238E27FC236}">
                      <a16:creationId xmlns:a16="http://schemas.microsoft.com/office/drawing/2014/main" id="{9B505B92-641D-8DEB-FE98-2305EE7264F4}"/>
                    </a:ext>
                  </a:extLst>
                </p:cNvPr>
                <p:cNvSpPr/>
                <p:nvPr/>
              </p:nvSpPr>
              <p:spPr>
                <a:xfrm>
                  <a:off x="14576355" y="1987390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0" name="Freeform: Shape 7949">
                  <a:extLst>
                    <a:ext uri="{FF2B5EF4-FFF2-40B4-BE49-F238E27FC236}">
                      <a16:creationId xmlns:a16="http://schemas.microsoft.com/office/drawing/2014/main" id="{BF8E9EBD-7EE9-6CA2-3427-BC8EFA73626F}"/>
                    </a:ext>
                  </a:extLst>
                </p:cNvPr>
                <p:cNvSpPr/>
                <p:nvPr/>
              </p:nvSpPr>
              <p:spPr>
                <a:xfrm>
                  <a:off x="14577602" y="1988105"/>
                  <a:ext cx="2286" cy="16716"/>
                </a:xfrm>
                <a:custGeom>
                  <a:avLst/>
                  <a:gdLst>
                    <a:gd name="connsiteX0" fmla="*/ 0 w 2286"/>
                    <a:gd name="connsiteY0" fmla="*/ 0 h 16716"/>
                    <a:gd name="connsiteX1" fmla="*/ 0 w 2286"/>
                    <a:gd name="connsiteY1" fmla="*/ 16716 h 16716"/>
                    <a:gd name="connsiteX2" fmla="*/ 2286 w 2286"/>
                    <a:gd name="connsiteY2" fmla="*/ 15392 h 16716"/>
                    <a:gd name="connsiteX3" fmla="*/ 2286 w 2286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1" name="Freeform: Shape 7950">
                  <a:extLst>
                    <a:ext uri="{FF2B5EF4-FFF2-40B4-BE49-F238E27FC236}">
                      <a16:creationId xmlns:a16="http://schemas.microsoft.com/office/drawing/2014/main" id="{74494FFA-1A7D-0E92-B3BD-DB89257716C9}"/>
                    </a:ext>
                  </a:extLst>
                </p:cNvPr>
                <p:cNvSpPr/>
                <p:nvPr/>
              </p:nvSpPr>
              <p:spPr>
                <a:xfrm>
                  <a:off x="14603072" y="2002802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2" name="Freeform: Shape 7951">
                  <a:extLst>
                    <a:ext uri="{FF2B5EF4-FFF2-40B4-BE49-F238E27FC236}">
                      <a16:creationId xmlns:a16="http://schemas.microsoft.com/office/drawing/2014/main" id="{42940E6E-79B2-3C75-6EBF-B10B0BFB4311}"/>
                    </a:ext>
                  </a:extLst>
                </p:cNvPr>
                <p:cNvSpPr/>
                <p:nvPr/>
              </p:nvSpPr>
              <p:spPr>
                <a:xfrm>
                  <a:off x="14604320" y="2003526"/>
                  <a:ext cx="2285" cy="16706"/>
                </a:xfrm>
                <a:custGeom>
                  <a:avLst/>
                  <a:gdLst>
                    <a:gd name="connsiteX0" fmla="*/ 0 w 2285"/>
                    <a:gd name="connsiteY0" fmla="*/ 0 h 16706"/>
                    <a:gd name="connsiteX1" fmla="*/ 0 w 2285"/>
                    <a:gd name="connsiteY1" fmla="*/ 16707 h 16706"/>
                    <a:gd name="connsiteX2" fmla="*/ 2286 w 2285"/>
                    <a:gd name="connsiteY2" fmla="*/ 15392 h 16706"/>
                    <a:gd name="connsiteX3" fmla="*/ 2286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3" name="Freeform: Shape 7952">
                  <a:extLst>
                    <a:ext uri="{FF2B5EF4-FFF2-40B4-BE49-F238E27FC236}">
                      <a16:creationId xmlns:a16="http://schemas.microsoft.com/office/drawing/2014/main" id="{D54FECFC-F9E0-9C1E-6EC9-EA718ACDD933}"/>
                    </a:ext>
                  </a:extLst>
                </p:cNvPr>
                <p:cNvSpPr/>
                <p:nvPr/>
              </p:nvSpPr>
              <p:spPr>
                <a:xfrm>
                  <a:off x="14629799" y="2018223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4" name="Freeform: Shape 7953">
                  <a:extLst>
                    <a:ext uri="{FF2B5EF4-FFF2-40B4-BE49-F238E27FC236}">
                      <a16:creationId xmlns:a16="http://schemas.microsoft.com/office/drawing/2014/main" id="{C8463CBE-8685-DAE7-F5A1-9BAAEBBAA3A8}"/>
                    </a:ext>
                  </a:extLst>
                </p:cNvPr>
                <p:cNvSpPr/>
                <p:nvPr/>
              </p:nvSpPr>
              <p:spPr>
                <a:xfrm>
                  <a:off x="14631047" y="2018937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5" name="Freeform: Shape 7954">
                  <a:extLst>
                    <a:ext uri="{FF2B5EF4-FFF2-40B4-BE49-F238E27FC236}">
                      <a16:creationId xmlns:a16="http://schemas.microsoft.com/office/drawing/2014/main" id="{68F60078-63B9-357C-77CF-94B29F9F06E2}"/>
                    </a:ext>
                  </a:extLst>
                </p:cNvPr>
                <p:cNvSpPr/>
                <p:nvPr/>
              </p:nvSpPr>
              <p:spPr>
                <a:xfrm>
                  <a:off x="14656517" y="2033634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6" name="Freeform: Shape 7955">
                  <a:extLst>
                    <a:ext uri="{FF2B5EF4-FFF2-40B4-BE49-F238E27FC236}">
                      <a16:creationId xmlns:a16="http://schemas.microsoft.com/office/drawing/2014/main" id="{1FA1D48E-AC00-93FF-24DB-074D6E500553}"/>
                    </a:ext>
                  </a:extLst>
                </p:cNvPr>
                <p:cNvSpPr/>
                <p:nvPr/>
              </p:nvSpPr>
              <p:spPr>
                <a:xfrm>
                  <a:off x="14657765" y="2034358"/>
                  <a:ext cx="2286" cy="16706"/>
                </a:xfrm>
                <a:custGeom>
                  <a:avLst/>
                  <a:gdLst>
                    <a:gd name="connsiteX0" fmla="*/ 0 w 2286"/>
                    <a:gd name="connsiteY0" fmla="*/ 0 h 16706"/>
                    <a:gd name="connsiteX1" fmla="*/ 0 w 2286"/>
                    <a:gd name="connsiteY1" fmla="*/ 16707 h 16706"/>
                    <a:gd name="connsiteX2" fmla="*/ 2286 w 2286"/>
                    <a:gd name="connsiteY2" fmla="*/ 15392 h 16706"/>
                    <a:gd name="connsiteX3" fmla="*/ 2286 w 2286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7" name="Freeform: Shape 7956">
                  <a:extLst>
                    <a:ext uri="{FF2B5EF4-FFF2-40B4-BE49-F238E27FC236}">
                      <a16:creationId xmlns:a16="http://schemas.microsoft.com/office/drawing/2014/main" id="{064CC932-068B-91AC-F1EE-30650E198B70}"/>
                    </a:ext>
                  </a:extLst>
                </p:cNvPr>
                <p:cNvSpPr/>
                <p:nvPr/>
              </p:nvSpPr>
              <p:spPr>
                <a:xfrm>
                  <a:off x="14683235" y="2049055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07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07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8" name="Freeform: Shape 7957">
                  <a:extLst>
                    <a:ext uri="{FF2B5EF4-FFF2-40B4-BE49-F238E27FC236}">
                      <a16:creationId xmlns:a16="http://schemas.microsoft.com/office/drawing/2014/main" id="{5002569D-7F85-1861-6488-EEEF6F2399F6}"/>
                    </a:ext>
                  </a:extLst>
                </p:cNvPr>
                <p:cNvSpPr/>
                <p:nvPr/>
              </p:nvSpPr>
              <p:spPr>
                <a:xfrm>
                  <a:off x="14684482" y="2049769"/>
                  <a:ext cx="2285" cy="16716"/>
                </a:xfrm>
                <a:custGeom>
                  <a:avLst/>
                  <a:gdLst>
                    <a:gd name="connsiteX0" fmla="*/ 0 w 2285"/>
                    <a:gd name="connsiteY0" fmla="*/ 0 h 16716"/>
                    <a:gd name="connsiteX1" fmla="*/ 0 w 2285"/>
                    <a:gd name="connsiteY1" fmla="*/ 16716 h 16716"/>
                    <a:gd name="connsiteX2" fmla="*/ 2286 w 2285"/>
                    <a:gd name="connsiteY2" fmla="*/ 15392 h 16716"/>
                    <a:gd name="connsiteX3" fmla="*/ 2286 w 2285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9" name="Freeform: Shape 7958">
                  <a:extLst>
                    <a:ext uri="{FF2B5EF4-FFF2-40B4-BE49-F238E27FC236}">
                      <a16:creationId xmlns:a16="http://schemas.microsoft.com/office/drawing/2014/main" id="{D025ECB5-9E1B-CC02-C7FF-D49CA2743853}"/>
                    </a:ext>
                  </a:extLst>
                </p:cNvPr>
                <p:cNvSpPr/>
                <p:nvPr/>
              </p:nvSpPr>
              <p:spPr>
                <a:xfrm>
                  <a:off x="14709962" y="2064467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2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2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60" name="Freeform: Shape 7959">
                  <a:extLst>
                    <a:ext uri="{FF2B5EF4-FFF2-40B4-BE49-F238E27FC236}">
                      <a16:creationId xmlns:a16="http://schemas.microsoft.com/office/drawing/2014/main" id="{B4FF9E5F-8D44-E7E9-4482-94D0D52FA59A}"/>
                    </a:ext>
                  </a:extLst>
                </p:cNvPr>
                <p:cNvSpPr/>
                <p:nvPr/>
              </p:nvSpPr>
              <p:spPr>
                <a:xfrm>
                  <a:off x="14711210" y="2065190"/>
                  <a:ext cx="2285" cy="16706"/>
                </a:xfrm>
                <a:custGeom>
                  <a:avLst/>
                  <a:gdLst>
                    <a:gd name="connsiteX0" fmla="*/ 0 w 2285"/>
                    <a:gd name="connsiteY0" fmla="*/ 0 h 16706"/>
                    <a:gd name="connsiteX1" fmla="*/ 0 w 2285"/>
                    <a:gd name="connsiteY1" fmla="*/ 16707 h 16706"/>
                    <a:gd name="connsiteX2" fmla="*/ 2286 w 2285"/>
                    <a:gd name="connsiteY2" fmla="*/ 15392 h 16706"/>
                    <a:gd name="connsiteX3" fmla="*/ 2286 w 2285"/>
                    <a:gd name="connsiteY3" fmla="*/ 1314 h 1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" h="16706">
                      <a:moveTo>
                        <a:pt x="0" y="0"/>
                      </a:moveTo>
                      <a:lnTo>
                        <a:pt x="0" y="16707"/>
                      </a:lnTo>
                      <a:lnTo>
                        <a:pt x="2286" y="15392"/>
                      </a:lnTo>
                      <a:lnTo>
                        <a:pt x="2286" y="131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61" name="Freeform: Shape 7960">
                  <a:extLst>
                    <a:ext uri="{FF2B5EF4-FFF2-40B4-BE49-F238E27FC236}">
                      <a16:creationId xmlns:a16="http://schemas.microsoft.com/office/drawing/2014/main" id="{B4AFD618-BEAC-6380-E8B6-EA3E119C8F78}"/>
                    </a:ext>
                  </a:extLst>
                </p:cNvPr>
                <p:cNvSpPr/>
                <p:nvPr/>
              </p:nvSpPr>
              <p:spPr>
                <a:xfrm>
                  <a:off x="14736679" y="2079887"/>
                  <a:ext cx="1247" cy="17430"/>
                </a:xfrm>
                <a:custGeom>
                  <a:avLst/>
                  <a:gdLst>
                    <a:gd name="connsiteX0" fmla="*/ 1248 w 1247"/>
                    <a:gd name="connsiteY0" fmla="*/ 17431 h 17430"/>
                    <a:gd name="connsiteX1" fmla="*/ 1248 w 1247"/>
                    <a:gd name="connsiteY1" fmla="*/ 714 h 17430"/>
                    <a:gd name="connsiteX2" fmla="*/ 0 w 1247"/>
                    <a:gd name="connsiteY2" fmla="*/ 0 h 17430"/>
                    <a:gd name="connsiteX3" fmla="*/ 0 w 1247"/>
                    <a:gd name="connsiteY3" fmla="*/ 16716 h 1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" h="17430">
                      <a:moveTo>
                        <a:pt x="1248" y="17431"/>
                      </a:moveTo>
                      <a:lnTo>
                        <a:pt x="1248" y="714"/>
                      </a:lnTo>
                      <a:lnTo>
                        <a:pt x="0" y="0"/>
                      </a:lnTo>
                      <a:lnTo>
                        <a:pt x="0" y="16716"/>
                      </a:lnTo>
                      <a:close/>
                    </a:path>
                  </a:pathLst>
                </a:custGeom>
                <a:solidFill>
                  <a:srgbClr val="634B4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62" name="Freeform: Shape 7961">
                  <a:extLst>
                    <a:ext uri="{FF2B5EF4-FFF2-40B4-BE49-F238E27FC236}">
                      <a16:creationId xmlns:a16="http://schemas.microsoft.com/office/drawing/2014/main" id="{B2A30C0D-DAA4-0D0B-DD93-A00DD6617939}"/>
                    </a:ext>
                  </a:extLst>
                </p:cNvPr>
                <p:cNvSpPr/>
                <p:nvPr/>
              </p:nvSpPr>
              <p:spPr>
                <a:xfrm>
                  <a:off x="14737927" y="2080602"/>
                  <a:ext cx="2286" cy="16716"/>
                </a:xfrm>
                <a:custGeom>
                  <a:avLst/>
                  <a:gdLst>
                    <a:gd name="connsiteX0" fmla="*/ 0 w 2286"/>
                    <a:gd name="connsiteY0" fmla="*/ 0 h 16716"/>
                    <a:gd name="connsiteX1" fmla="*/ 0 w 2286"/>
                    <a:gd name="connsiteY1" fmla="*/ 16716 h 16716"/>
                    <a:gd name="connsiteX2" fmla="*/ 2286 w 2286"/>
                    <a:gd name="connsiteY2" fmla="*/ 15392 h 16716"/>
                    <a:gd name="connsiteX3" fmla="*/ 2286 w 2286"/>
                    <a:gd name="connsiteY3" fmla="*/ 1324 h 1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" h="16716">
                      <a:moveTo>
                        <a:pt x="0" y="0"/>
                      </a:moveTo>
                      <a:lnTo>
                        <a:pt x="0" y="16716"/>
                      </a:lnTo>
                      <a:lnTo>
                        <a:pt x="2286" y="15392"/>
                      </a:lnTo>
                      <a:lnTo>
                        <a:pt x="2286" y="1324"/>
                      </a:lnTo>
                      <a:close/>
                    </a:path>
                  </a:pathLst>
                </a:custGeom>
                <a:solidFill>
                  <a:srgbClr val="7B525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920" name="Group 7919">
                <a:extLst>
                  <a:ext uri="{FF2B5EF4-FFF2-40B4-BE49-F238E27FC236}">
                    <a16:creationId xmlns:a16="http://schemas.microsoft.com/office/drawing/2014/main" id="{6DF1A803-7868-4272-B66B-E67AE0303F6A}"/>
                  </a:ext>
                </a:extLst>
              </p:cNvPr>
              <p:cNvGrpSpPr/>
              <p:nvPr/>
            </p:nvGrpSpPr>
            <p:grpSpPr>
              <a:xfrm>
                <a:off x="3000343" y="4578200"/>
                <a:ext cx="134393" cy="386068"/>
                <a:chOff x="8785591" y="688804"/>
                <a:chExt cx="199000" cy="571663"/>
              </a:xfrm>
            </p:grpSpPr>
            <p:cxnSp>
              <p:nvCxnSpPr>
                <p:cNvPr id="7921" name="Straight Connector 7920">
                  <a:extLst>
                    <a:ext uri="{FF2B5EF4-FFF2-40B4-BE49-F238E27FC236}">
                      <a16:creationId xmlns:a16="http://schemas.microsoft.com/office/drawing/2014/main" id="{E7B89653-E313-1F22-3335-487198D964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881867" y="922502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922" name="Oval 7921">
                  <a:extLst>
                    <a:ext uri="{FF2B5EF4-FFF2-40B4-BE49-F238E27FC236}">
                      <a16:creationId xmlns:a16="http://schemas.microsoft.com/office/drawing/2014/main" id="{4DF9463D-9D25-0267-BDDE-032E44F49216}"/>
                    </a:ext>
                  </a:extLst>
                </p:cNvPr>
                <p:cNvSpPr/>
                <p:nvPr/>
              </p:nvSpPr>
              <p:spPr>
                <a:xfrm>
                  <a:off x="8785591" y="688804"/>
                  <a:ext cx="199000" cy="198999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457" name="Group 7456">
              <a:extLst>
                <a:ext uri="{FF2B5EF4-FFF2-40B4-BE49-F238E27FC236}">
                  <a16:creationId xmlns:a16="http://schemas.microsoft.com/office/drawing/2014/main" id="{68D6857A-0AC2-1881-1411-A6956D6743D2}"/>
                </a:ext>
              </a:extLst>
            </p:cNvPr>
            <p:cNvGrpSpPr/>
            <p:nvPr/>
          </p:nvGrpSpPr>
          <p:grpSpPr>
            <a:xfrm>
              <a:off x="3005729" y="1964030"/>
              <a:ext cx="911595" cy="780743"/>
              <a:chOff x="3574556" y="2565944"/>
              <a:chExt cx="1016329" cy="870443"/>
            </a:xfrm>
          </p:grpSpPr>
          <p:grpSp>
            <p:nvGrpSpPr>
              <p:cNvPr id="7469" name="Group 7468">
                <a:extLst>
                  <a:ext uri="{FF2B5EF4-FFF2-40B4-BE49-F238E27FC236}">
                    <a16:creationId xmlns:a16="http://schemas.microsoft.com/office/drawing/2014/main" id="{BCD92A64-57FA-2E52-FD72-895735B1D3B1}"/>
                  </a:ext>
                </a:extLst>
              </p:cNvPr>
              <p:cNvGrpSpPr/>
              <p:nvPr/>
            </p:nvGrpSpPr>
            <p:grpSpPr>
              <a:xfrm>
                <a:off x="3574556" y="2792851"/>
                <a:ext cx="590214" cy="643536"/>
                <a:chOff x="2885876" y="2529199"/>
                <a:chExt cx="545958" cy="595282"/>
              </a:xfrm>
            </p:grpSpPr>
            <p:grpSp>
              <p:nvGrpSpPr>
                <p:cNvPr id="7474" name="Graphic 7674">
                  <a:extLst>
                    <a:ext uri="{FF2B5EF4-FFF2-40B4-BE49-F238E27FC236}">
                      <a16:creationId xmlns:a16="http://schemas.microsoft.com/office/drawing/2014/main" id="{E7E0CC3A-C799-3809-9F0F-DDF700FE45CB}"/>
                    </a:ext>
                  </a:extLst>
                </p:cNvPr>
                <p:cNvGrpSpPr/>
                <p:nvPr/>
              </p:nvGrpSpPr>
              <p:grpSpPr>
                <a:xfrm>
                  <a:off x="2885876" y="2529199"/>
                  <a:ext cx="545958" cy="568325"/>
                  <a:chOff x="14434813" y="2759315"/>
                  <a:chExt cx="565613" cy="588787"/>
                </a:xfrm>
                <a:solidFill>
                  <a:schemeClr val="tx2">
                    <a:lumMod val="85000"/>
                    <a:lumOff val="15000"/>
                  </a:schemeClr>
                </a:solidFill>
              </p:grpSpPr>
              <p:grpSp>
                <p:nvGrpSpPr>
                  <p:cNvPr id="7820" name="Graphic 7674">
                    <a:extLst>
                      <a:ext uri="{FF2B5EF4-FFF2-40B4-BE49-F238E27FC236}">
                        <a16:creationId xmlns:a16="http://schemas.microsoft.com/office/drawing/2014/main" id="{27B44DA3-0F31-F7BF-8B44-E8159743B1EE}"/>
                      </a:ext>
                    </a:extLst>
                  </p:cNvPr>
                  <p:cNvGrpSpPr/>
                  <p:nvPr/>
                </p:nvGrpSpPr>
                <p:grpSpPr>
                  <a:xfrm>
                    <a:off x="14434813" y="2759315"/>
                    <a:ext cx="565613" cy="588787"/>
                    <a:chOff x="14434813" y="2759315"/>
                    <a:chExt cx="565613" cy="588787"/>
                  </a:xfrm>
                  <a:grpFill/>
                </p:grpSpPr>
                <p:sp>
                  <p:nvSpPr>
                    <p:cNvPr id="7894" name="Freeform: Shape 7893">
                      <a:extLst>
                        <a:ext uri="{FF2B5EF4-FFF2-40B4-BE49-F238E27FC236}">
                          <a16:creationId xmlns:a16="http://schemas.microsoft.com/office/drawing/2014/main" id="{66D2FBED-9F31-ABBF-2B3F-1B2B0FB2E6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880540"/>
                      <a:ext cx="373418" cy="363054"/>
                    </a:xfrm>
                    <a:custGeom>
                      <a:avLst/>
                      <a:gdLst>
                        <a:gd name="connsiteX0" fmla="*/ 373418 w 373418"/>
                        <a:gd name="connsiteY0" fmla="*/ 363055 h 363054"/>
                        <a:gd name="connsiteX1" fmla="*/ 0 w 373418"/>
                        <a:gd name="connsiteY1" fmla="*/ 147466 h 363054"/>
                        <a:gd name="connsiteX2" fmla="*/ 0 w 373418"/>
                        <a:gd name="connsiteY2" fmla="*/ 0 h 363054"/>
                        <a:gd name="connsiteX3" fmla="*/ 373418 w 373418"/>
                        <a:gd name="connsiteY3" fmla="*/ 215589 h 363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3418" h="363054">
                          <a:moveTo>
                            <a:pt x="373418" y="363055"/>
                          </a:moveTo>
                          <a:lnTo>
                            <a:pt x="0" y="147466"/>
                          </a:lnTo>
                          <a:lnTo>
                            <a:pt x="0" y="0"/>
                          </a:lnTo>
                          <a:lnTo>
                            <a:pt x="373418" y="215589"/>
                          </a:lnTo>
                          <a:close/>
                        </a:path>
                      </a:pathLst>
                    </a:custGeom>
                    <a:solidFill>
                      <a:schemeClr val="accent1">
                        <a:lumMod val="7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5" name="Freeform: Shape 7894">
                      <a:extLst>
                        <a:ext uri="{FF2B5EF4-FFF2-40B4-BE49-F238E27FC236}">
                          <a16:creationId xmlns:a16="http://schemas.microsoft.com/office/drawing/2014/main" id="{0ADF73C0-9810-16E6-B854-1ACD70927B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17553" y="3059781"/>
                      <a:ext cx="48606" cy="81924"/>
                    </a:xfrm>
                    <a:custGeom>
                      <a:avLst/>
                      <a:gdLst>
                        <a:gd name="connsiteX0" fmla="*/ 48606 w 48606"/>
                        <a:gd name="connsiteY0" fmla="*/ 28061 h 81924"/>
                        <a:gd name="connsiteX1" fmla="*/ 0 w 48606"/>
                        <a:gd name="connsiteY1" fmla="*/ 0 h 81924"/>
                        <a:gd name="connsiteX2" fmla="*/ 0 w 48606"/>
                        <a:gd name="connsiteY2" fmla="*/ 53864 h 81924"/>
                        <a:gd name="connsiteX3" fmla="*/ 48606 w 48606"/>
                        <a:gd name="connsiteY3" fmla="*/ 81925 h 81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606" h="81924">
                          <a:moveTo>
                            <a:pt x="48606" y="28061"/>
                          </a:moveTo>
                          <a:lnTo>
                            <a:pt x="0" y="0"/>
                          </a:lnTo>
                          <a:lnTo>
                            <a:pt x="0" y="53864"/>
                          </a:lnTo>
                          <a:lnTo>
                            <a:pt x="48606" y="81925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6" name="Freeform: Shape 7895">
                      <a:extLst>
                        <a:ext uri="{FF2B5EF4-FFF2-40B4-BE49-F238E27FC236}">
                          <a16:creationId xmlns:a16="http://schemas.microsoft.com/office/drawing/2014/main" id="{038E2044-6FD6-BAE2-67B3-FAAA776CF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870281"/>
                      <a:ext cx="373418" cy="225847"/>
                    </a:xfrm>
                    <a:custGeom>
                      <a:avLst/>
                      <a:gdLst>
                        <a:gd name="connsiteX0" fmla="*/ 373418 w 373418"/>
                        <a:gd name="connsiteY0" fmla="*/ 225847 h 225847"/>
                        <a:gd name="connsiteX1" fmla="*/ 0 w 373418"/>
                        <a:gd name="connsiteY1" fmla="*/ 10259 h 225847"/>
                        <a:gd name="connsiteX2" fmla="*/ 0 w 373418"/>
                        <a:gd name="connsiteY2" fmla="*/ 0 h 225847"/>
                        <a:gd name="connsiteX3" fmla="*/ 373418 w 373418"/>
                        <a:gd name="connsiteY3" fmla="*/ 215589 h 225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3418" h="225847">
                          <a:moveTo>
                            <a:pt x="373418" y="225847"/>
                          </a:moveTo>
                          <a:lnTo>
                            <a:pt x="0" y="10259"/>
                          </a:lnTo>
                          <a:lnTo>
                            <a:pt x="0" y="0"/>
                          </a:lnTo>
                          <a:lnTo>
                            <a:pt x="373418" y="215589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7" name="Freeform: Shape 7896">
                      <a:extLst>
                        <a:ext uri="{FF2B5EF4-FFF2-40B4-BE49-F238E27FC236}">
                          <a16:creationId xmlns:a16="http://schemas.microsoft.com/office/drawing/2014/main" id="{288E610D-2745-F078-F94E-7F26A60686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2759315"/>
                      <a:ext cx="565613" cy="326555"/>
                    </a:xfrm>
                    <a:custGeom>
                      <a:avLst/>
                      <a:gdLst>
                        <a:gd name="connsiteX0" fmla="*/ 373418 w 565613"/>
                        <a:gd name="connsiteY0" fmla="*/ 326555 h 326555"/>
                        <a:gd name="connsiteX1" fmla="*/ 0 w 565613"/>
                        <a:gd name="connsiteY1" fmla="*/ 110966 h 326555"/>
                        <a:gd name="connsiteX2" fmla="*/ 192205 w 565613"/>
                        <a:gd name="connsiteY2" fmla="*/ 0 h 326555"/>
                        <a:gd name="connsiteX3" fmla="*/ 565613 w 565613"/>
                        <a:gd name="connsiteY3" fmla="*/ 215589 h 326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613" h="326555">
                          <a:moveTo>
                            <a:pt x="373418" y="326555"/>
                          </a:moveTo>
                          <a:lnTo>
                            <a:pt x="0" y="110966"/>
                          </a:lnTo>
                          <a:lnTo>
                            <a:pt x="192205" y="0"/>
                          </a:lnTo>
                          <a:lnTo>
                            <a:pt x="565613" y="215589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8" name="Freeform: Shape 7897">
                      <a:extLst>
                        <a:ext uri="{FF2B5EF4-FFF2-40B4-BE49-F238E27FC236}">
                          <a16:creationId xmlns:a16="http://schemas.microsoft.com/office/drawing/2014/main" id="{69F40F1A-8A27-AD44-6081-874E766E5A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34813" y="3027997"/>
                      <a:ext cx="373408" cy="320106"/>
                    </a:xfrm>
                    <a:custGeom>
                      <a:avLst/>
                      <a:gdLst>
                        <a:gd name="connsiteX0" fmla="*/ 373409 w 373408"/>
                        <a:gd name="connsiteY0" fmla="*/ 215608 h 320106"/>
                        <a:gd name="connsiteX1" fmla="*/ 373409 w 373408"/>
                        <a:gd name="connsiteY1" fmla="*/ 320107 h 320106"/>
                        <a:gd name="connsiteX2" fmla="*/ 366303 w 373408"/>
                        <a:gd name="connsiteY2" fmla="*/ 315992 h 320106"/>
                        <a:gd name="connsiteX3" fmla="*/ 366303 w 373408"/>
                        <a:gd name="connsiteY3" fmla="*/ 299142 h 320106"/>
                        <a:gd name="connsiteX4" fmla="*/ 7125 w 373408"/>
                        <a:gd name="connsiteY4" fmla="*/ 91773 h 320106"/>
                        <a:gd name="connsiteX5" fmla="*/ 7125 w 373408"/>
                        <a:gd name="connsiteY5" fmla="*/ 108623 h 320106"/>
                        <a:gd name="connsiteX6" fmla="*/ 0 w 373408"/>
                        <a:gd name="connsiteY6" fmla="*/ 104508 h 320106"/>
                        <a:gd name="connsiteX7" fmla="*/ 0 w 373408"/>
                        <a:gd name="connsiteY7" fmla="*/ 0 h 320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73408" h="320106">
                          <a:moveTo>
                            <a:pt x="373409" y="215608"/>
                          </a:moveTo>
                          <a:lnTo>
                            <a:pt x="373409" y="320107"/>
                          </a:lnTo>
                          <a:lnTo>
                            <a:pt x="366303" y="315992"/>
                          </a:lnTo>
                          <a:lnTo>
                            <a:pt x="366303" y="299142"/>
                          </a:lnTo>
                          <a:lnTo>
                            <a:pt x="7125" y="91773"/>
                          </a:lnTo>
                          <a:lnTo>
                            <a:pt x="7125" y="108623"/>
                          </a:lnTo>
                          <a:lnTo>
                            <a:pt x="0" y="10450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9" name="Freeform: Shape 7898">
                      <a:extLst>
                        <a:ext uri="{FF2B5EF4-FFF2-40B4-BE49-F238E27FC236}">
                          <a16:creationId xmlns:a16="http://schemas.microsoft.com/office/drawing/2014/main" id="{D50FABC2-80BD-920B-E655-3F95784C6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38855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00" name="Freeform: Shape 7899">
                      <a:extLst>
                        <a:ext uri="{FF2B5EF4-FFF2-40B4-BE49-F238E27FC236}">
                          <a16:creationId xmlns:a16="http://schemas.microsoft.com/office/drawing/2014/main" id="{1CAB8EA6-90FC-BA5F-9146-6428E542B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52342"/>
                      <a:ext cx="359187" cy="215798"/>
                    </a:xfrm>
                    <a:custGeom>
                      <a:avLst/>
                      <a:gdLst>
                        <a:gd name="connsiteX0" fmla="*/ 359188 w 359187"/>
                        <a:gd name="connsiteY0" fmla="*/ 207378 h 215798"/>
                        <a:gd name="connsiteX1" fmla="*/ 0 w 359187"/>
                        <a:gd name="connsiteY1" fmla="*/ 0 h 215798"/>
                        <a:gd name="connsiteX2" fmla="*/ 0 w 359187"/>
                        <a:gd name="connsiteY2" fmla="*/ 8420 h 215798"/>
                        <a:gd name="connsiteX3" fmla="*/ 359188 w 359187"/>
                        <a:gd name="connsiteY3" fmla="*/ 215798 h 2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798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20"/>
                          </a:lnTo>
                          <a:lnTo>
                            <a:pt x="359188" y="21579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01" name="Freeform: Shape 7900">
                      <a:extLst>
                        <a:ext uri="{FF2B5EF4-FFF2-40B4-BE49-F238E27FC236}">
                          <a16:creationId xmlns:a16="http://schemas.microsoft.com/office/drawing/2014/main" id="{0AF61EE7-8211-D1A0-D37F-24EC6AEFF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65820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02" name="Freeform: Shape 7901">
                      <a:extLst>
                        <a:ext uri="{FF2B5EF4-FFF2-40B4-BE49-F238E27FC236}">
                          <a16:creationId xmlns:a16="http://schemas.microsoft.com/office/drawing/2014/main" id="{65B9A355-DD80-DB6B-A4C9-76EA6668E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79308"/>
                      <a:ext cx="359187" cy="215807"/>
                    </a:xfrm>
                    <a:custGeom>
                      <a:avLst/>
                      <a:gdLst>
                        <a:gd name="connsiteX0" fmla="*/ 359188 w 359187"/>
                        <a:gd name="connsiteY0" fmla="*/ 207378 h 215807"/>
                        <a:gd name="connsiteX1" fmla="*/ 0 w 359187"/>
                        <a:gd name="connsiteY1" fmla="*/ 0 h 215807"/>
                        <a:gd name="connsiteX2" fmla="*/ 0 w 359187"/>
                        <a:gd name="connsiteY2" fmla="*/ 8430 h 215807"/>
                        <a:gd name="connsiteX3" fmla="*/ 359188 w 359187"/>
                        <a:gd name="connsiteY3" fmla="*/ 215808 h 215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7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03" name="Freeform: Shape 7902">
                      <a:extLst>
                        <a:ext uri="{FF2B5EF4-FFF2-40B4-BE49-F238E27FC236}">
                          <a16:creationId xmlns:a16="http://schemas.microsoft.com/office/drawing/2014/main" id="{0C6EA760-7922-D22B-E0B1-B5366826E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92795"/>
                      <a:ext cx="359187" cy="215798"/>
                    </a:xfrm>
                    <a:custGeom>
                      <a:avLst/>
                      <a:gdLst>
                        <a:gd name="connsiteX0" fmla="*/ 359188 w 359187"/>
                        <a:gd name="connsiteY0" fmla="*/ 207369 h 215798"/>
                        <a:gd name="connsiteX1" fmla="*/ 0 w 359187"/>
                        <a:gd name="connsiteY1" fmla="*/ 0 h 215798"/>
                        <a:gd name="connsiteX2" fmla="*/ 0 w 359187"/>
                        <a:gd name="connsiteY2" fmla="*/ 8420 h 215798"/>
                        <a:gd name="connsiteX3" fmla="*/ 359188 w 359187"/>
                        <a:gd name="connsiteY3" fmla="*/ 215798 h 2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798">
                          <a:moveTo>
                            <a:pt x="359188" y="207369"/>
                          </a:moveTo>
                          <a:lnTo>
                            <a:pt x="0" y="0"/>
                          </a:lnTo>
                          <a:lnTo>
                            <a:pt x="0" y="8420"/>
                          </a:lnTo>
                          <a:lnTo>
                            <a:pt x="359188" y="21579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04" name="Freeform: Shape 7903">
                      <a:extLst>
                        <a:ext uri="{FF2B5EF4-FFF2-40B4-BE49-F238E27FC236}">
                          <a16:creationId xmlns:a16="http://schemas.microsoft.com/office/drawing/2014/main" id="{1A00240D-6F15-C930-BEBF-7C9A2D567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06273"/>
                      <a:ext cx="359187" cy="215808"/>
                    </a:xfrm>
                    <a:custGeom>
                      <a:avLst/>
                      <a:gdLst>
                        <a:gd name="connsiteX0" fmla="*/ 359188 w 359187"/>
                        <a:gd name="connsiteY0" fmla="*/ 207378 h 215808"/>
                        <a:gd name="connsiteX1" fmla="*/ 0 w 359187"/>
                        <a:gd name="connsiteY1" fmla="*/ 0 h 215808"/>
                        <a:gd name="connsiteX2" fmla="*/ 0 w 359187"/>
                        <a:gd name="connsiteY2" fmla="*/ 8430 h 215808"/>
                        <a:gd name="connsiteX3" fmla="*/ 359188 w 359187"/>
                        <a:gd name="connsiteY3" fmla="*/ 215808 h 215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9187" h="215808">
                          <a:moveTo>
                            <a:pt x="359188" y="207378"/>
                          </a:moveTo>
                          <a:lnTo>
                            <a:pt x="0" y="0"/>
                          </a:lnTo>
                          <a:lnTo>
                            <a:pt x="0" y="8430"/>
                          </a:lnTo>
                          <a:lnTo>
                            <a:pt x="359188" y="21580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21" name="Graphic 7674">
                    <a:extLst>
                      <a:ext uri="{FF2B5EF4-FFF2-40B4-BE49-F238E27FC236}">
                        <a16:creationId xmlns:a16="http://schemas.microsoft.com/office/drawing/2014/main" id="{BCD232BD-F985-0AE8-3231-37544B208D37}"/>
                      </a:ext>
                    </a:extLst>
                  </p:cNvPr>
                  <p:cNvGrpSpPr/>
                  <p:nvPr/>
                </p:nvGrpSpPr>
                <p:grpSpPr>
                  <a:xfrm>
                    <a:off x="14808222" y="2974904"/>
                    <a:ext cx="192204" cy="373199"/>
                    <a:chOff x="14808222" y="2974904"/>
                    <a:chExt cx="192204" cy="373199"/>
                  </a:xfrm>
                  <a:grpFill/>
                </p:grpSpPr>
                <p:grpSp>
                  <p:nvGrpSpPr>
                    <p:cNvPr id="7863" name="Graphic 7674">
                      <a:extLst>
                        <a:ext uri="{FF2B5EF4-FFF2-40B4-BE49-F238E27FC236}">
                          <a16:creationId xmlns:a16="http://schemas.microsoft.com/office/drawing/2014/main" id="{5E4CCD7C-C321-0D95-6C02-1C317D8CDD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08222" y="2974904"/>
                      <a:ext cx="192204" cy="373199"/>
                      <a:chOff x="14808222" y="2974904"/>
                      <a:chExt cx="192204" cy="373199"/>
                    </a:xfrm>
                    <a:grpFill/>
                  </p:grpSpPr>
                  <p:sp>
                    <p:nvSpPr>
                      <p:cNvPr id="7865" name="Freeform: Shape 7864">
                        <a:extLst>
                          <a:ext uri="{FF2B5EF4-FFF2-40B4-BE49-F238E27FC236}">
                            <a16:creationId xmlns:a16="http://schemas.microsoft.com/office/drawing/2014/main" id="{B4A34264-32D9-5C38-8870-399E92F271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31" y="2985163"/>
                        <a:ext cx="192195" cy="258432"/>
                      </a:xfrm>
                      <a:custGeom>
                        <a:avLst/>
                        <a:gdLst>
                          <a:gd name="connsiteX0" fmla="*/ 0 w 192195"/>
                          <a:gd name="connsiteY0" fmla="*/ 258432 h 258432"/>
                          <a:gd name="connsiteX1" fmla="*/ 192195 w 192195"/>
                          <a:gd name="connsiteY1" fmla="*/ 147466 h 258432"/>
                          <a:gd name="connsiteX2" fmla="*/ 192195 w 192195"/>
                          <a:gd name="connsiteY2" fmla="*/ 0 h 258432"/>
                          <a:gd name="connsiteX3" fmla="*/ 0 w 192195"/>
                          <a:gd name="connsiteY3" fmla="*/ 110966 h 2584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2195" h="258432">
                            <a:moveTo>
                              <a:pt x="0" y="258432"/>
                            </a:moveTo>
                            <a:lnTo>
                              <a:pt x="192195" y="147466"/>
                            </a:lnTo>
                            <a:lnTo>
                              <a:pt x="192195" y="0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66" name="Freeform: Shape 7865">
                        <a:extLst>
                          <a:ext uri="{FF2B5EF4-FFF2-40B4-BE49-F238E27FC236}">
                            <a16:creationId xmlns:a16="http://schemas.microsoft.com/office/drawing/2014/main" id="{519B3AE3-A090-521F-F1B4-ADE8CA55ED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31" y="2974904"/>
                        <a:ext cx="192195" cy="121224"/>
                      </a:xfrm>
                      <a:custGeom>
                        <a:avLst/>
                        <a:gdLst>
                          <a:gd name="connsiteX0" fmla="*/ 0 w 192195"/>
                          <a:gd name="connsiteY0" fmla="*/ 121225 h 121224"/>
                          <a:gd name="connsiteX1" fmla="*/ 192195 w 192195"/>
                          <a:gd name="connsiteY1" fmla="*/ 10258 h 121224"/>
                          <a:gd name="connsiteX2" fmla="*/ 192195 w 192195"/>
                          <a:gd name="connsiteY2" fmla="*/ 0 h 121224"/>
                          <a:gd name="connsiteX3" fmla="*/ 0 w 192195"/>
                          <a:gd name="connsiteY3" fmla="*/ 110966 h 1212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2195" h="121224">
                            <a:moveTo>
                              <a:pt x="0" y="121225"/>
                            </a:moveTo>
                            <a:lnTo>
                              <a:pt x="192195" y="10258"/>
                            </a:lnTo>
                            <a:lnTo>
                              <a:pt x="192195" y="0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67" name="Freeform: Shape 7866">
                        <a:extLst>
                          <a:ext uri="{FF2B5EF4-FFF2-40B4-BE49-F238E27FC236}">
                            <a16:creationId xmlns:a16="http://schemas.microsoft.com/office/drawing/2014/main" id="{733BFF6A-7624-E49E-4DA9-D2D5E07EC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08222" y="3132638"/>
                        <a:ext cx="192195" cy="215465"/>
                      </a:xfrm>
                      <a:custGeom>
                        <a:avLst/>
                        <a:gdLst>
                          <a:gd name="connsiteX0" fmla="*/ 192196 w 192195"/>
                          <a:gd name="connsiteY0" fmla="*/ 0 h 215465"/>
                          <a:gd name="connsiteX1" fmla="*/ 192196 w 192195"/>
                          <a:gd name="connsiteY1" fmla="*/ 104499 h 215465"/>
                          <a:gd name="connsiteX2" fmla="*/ 185090 w 192195"/>
                          <a:gd name="connsiteY2" fmla="*/ 108595 h 215465"/>
                          <a:gd name="connsiteX3" fmla="*/ 185090 w 192195"/>
                          <a:gd name="connsiteY3" fmla="*/ 91745 h 215465"/>
                          <a:gd name="connsiteX4" fmla="*/ 7125 w 192195"/>
                          <a:gd name="connsiteY4" fmla="*/ 194500 h 215465"/>
                          <a:gd name="connsiteX5" fmla="*/ 7125 w 192195"/>
                          <a:gd name="connsiteY5" fmla="*/ 211350 h 215465"/>
                          <a:gd name="connsiteX6" fmla="*/ 0 w 192195"/>
                          <a:gd name="connsiteY6" fmla="*/ 215465 h 215465"/>
                          <a:gd name="connsiteX7" fmla="*/ 0 w 192195"/>
                          <a:gd name="connsiteY7" fmla="*/ 110966 h 2154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92195" h="215465">
                            <a:moveTo>
                              <a:pt x="192196" y="0"/>
                            </a:moveTo>
                            <a:lnTo>
                              <a:pt x="192196" y="104499"/>
                            </a:lnTo>
                            <a:lnTo>
                              <a:pt x="185090" y="108595"/>
                            </a:lnTo>
                            <a:lnTo>
                              <a:pt x="185090" y="91745"/>
                            </a:lnTo>
                            <a:lnTo>
                              <a:pt x="7125" y="194500"/>
                            </a:lnTo>
                            <a:lnTo>
                              <a:pt x="7125" y="211350"/>
                            </a:lnTo>
                            <a:lnTo>
                              <a:pt x="0" y="215465"/>
                            </a:lnTo>
                            <a:lnTo>
                              <a:pt x="0" y="110966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68" name="Freeform: Shape 7867">
                        <a:extLst>
                          <a:ext uri="{FF2B5EF4-FFF2-40B4-BE49-F238E27FC236}">
                            <a16:creationId xmlns:a16="http://schemas.microsoft.com/office/drawing/2014/main" id="{38E9D8F7-5D70-4BE9-F733-8E3E0BAD5D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43478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69" name="Freeform: Shape 7868">
                        <a:extLst>
                          <a:ext uri="{FF2B5EF4-FFF2-40B4-BE49-F238E27FC236}">
                            <a16:creationId xmlns:a16="http://schemas.microsoft.com/office/drawing/2014/main" id="{9AC981F6-4AB2-12BA-0EDB-D05673A6C7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49621"/>
                        <a:ext cx="177974" cy="105041"/>
                      </a:xfrm>
                      <a:custGeom>
                        <a:avLst/>
                        <a:gdLst>
                          <a:gd name="connsiteX0" fmla="*/ 0 w 177974"/>
                          <a:gd name="connsiteY0" fmla="*/ 105042 h 105041"/>
                          <a:gd name="connsiteX1" fmla="*/ 177975 w 177974"/>
                          <a:gd name="connsiteY1" fmla="*/ 2286 h 105041"/>
                          <a:gd name="connsiteX2" fmla="*/ 174022 w 177974"/>
                          <a:gd name="connsiteY2" fmla="*/ 0 h 105041"/>
                          <a:gd name="connsiteX3" fmla="*/ 0 w 177974"/>
                          <a:gd name="connsiteY3" fmla="*/ 100479 h 105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41">
                            <a:moveTo>
                              <a:pt x="0" y="10504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0" name="Freeform: Shape 7869">
                        <a:extLst>
                          <a:ext uri="{FF2B5EF4-FFF2-40B4-BE49-F238E27FC236}">
                            <a16:creationId xmlns:a16="http://schemas.microsoft.com/office/drawing/2014/main" id="{0283BDB2-3C21-4F6B-5716-426674A25B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56965"/>
                        <a:ext cx="177974" cy="11117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75"/>
                          <a:gd name="connsiteX1" fmla="*/ 177975 w 177974"/>
                          <a:gd name="connsiteY1" fmla="*/ 0 h 111175"/>
                          <a:gd name="connsiteX2" fmla="*/ 177975 w 177974"/>
                          <a:gd name="connsiteY2" fmla="*/ 8430 h 111175"/>
                          <a:gd name="connsiteX3" fmla="*/ 0 w 177974"/>
                          <a:gd name="connsiteY3" fmla="*/ 111176 h 111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7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1" name="Freeform: Shape 7870">
                        <a:extLst>
                          <a:ext uri="{FF2B5EF4-FFF2-40B4-BE49-F238E27FC236}">
                            <a16:creationId xmlns:a16="http://schemas.microsoft.com/office/drawing/2014/main" id="{7A41C609-88B0-0835-CBCE-97BEFC5F9E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63109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8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2" name="Freeform: Shape 7871">
                        <a:extLst>
                          <a:ext uri="{FF2B5EF4-FFF2-40B4-BE49-F238E27FC236}">
                            <a16:creationId xmlns:a16="http://schemas.microsoft.com/office/drawing/2014/main" id="{16920C4C-0CE4-BF08-B2E3-26657335D9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70443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3" name="Freeform: Shape 7872">
                        <a:extLst>
                          <a:ext uri="{FF2B5EF4-FFF2-40B4-BE49-F238E27FC236}">
                            <a16:creationId xmlns:a16="http://schemas.microsoft.com/office/drawing/2014/main" id="{5D6A694A-824A-E62C-997B-441EBF3C1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76596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4" name="Freeform: Shape 7873">
                        <a:extLst>
                          <a:ext uri="{FF2B5EF4-FFF2-40B4-BE49-F238E27FC236}">
                            <a16:creationId xmlns:a16="http://schemas.microsoft.com/office/drawing/2014/main" id="{EBCCF3FC-E601-2A97-E809-E690267376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83930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5" name="Freeform: Shape 7874">
                        <a:extLst>
                          <a:ext uri="{FF2B5EF4-FFF2-40B4-BE49-F238E27FC236}">
                            <a16:creationId xmlns:a16="http://schemas.microsoft.com/office/drawing/2014/main" id="{5F5D7831-262C-242E-D9A2-513CBAAD82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90074"/>
                        <a:ext cx="177974" cy="105041"/>
                      </a:xfrm>
                      <a:custGeom>
                        <a:avLst/>
                        <a:gdLst>
                          <a:gd name="connsiteX0" fmla="*/ 0 w 177974"/>
                          <a:gd name="connsiteY0" fmla="*/ 105042 h 105041"/>
                          <a:gd name="connsiteX1" fmla="*/ 177975 w 177974"/>
                          <a:gd name="connsiteY1" fmla="*/ 2286 h 105041"/>
                          <a:gd name="connsiteX2" fmla="*/ 174022 w 177974"/>
                          <a:gd name="connsiteY2" fmla="*/ 0 h 105041"/>
                          <a:gd name="connsiteX3" fmla="*/ 0 w 177974"/>
                          <a:gd name="connsiteY3" fmla="*/ 100479 h 105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41">
                            <a:moveTo>
                              <a:pt x="0" y="105042"/>
                            </a:moveTo>
                            <a:lnTo>
                              <a:pt x="177975" y="2286"/>
                            </a:lnTo>
                            <a:lnTo>
                              <a:pt x="174022" y="0"/>
                            </a:lnTo>
                            <a:lnTo>
                              <a:pt x="0" y="100479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6" name="Freeform: Shape 7875">
                        <a:extLst>
                          <a:ext uri="{FF2B5EF4-FFF2-40B4-BE49-F238E27FC236}">
                            <a16:creationId xmlns:a16="http://schemas.microsoft.com/office/drawing/2014/main" id="{9D44AB2F-E75C-455D-A873-C38FBC7A34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197418"/>
                        <a:ext cx="177974" cy="111175"/>
                      </a:xfrm>
                      <a:custGeom>
                        <a:avLst/>
                        <a:gdLst>
                          <a:gd name="connsiteX0" fmla="*/ 0 w 177974"/>
                          <a:gd name="connsiteY0" fmla="*/ 102746 h 111175"/>
                          <a:gd name="connsiteX1" fmla="*/ 177975 w 177974"/>
                          <a:gd name="connsiteY1" fmla="*/ 0 h 111175"/>
                          <a:gd name="connsiteX2" fmla="*/ 177975 w 177974"/>
                          <a:gd name="connsiteY2" fmla="*/ 8420 h 111175"/>
                          <a:gd name="connsiteX3" fmla="*/ 0 w 177974"/>
                          <a:gd name="connsiteY3" fmla="*/ 111176 h 111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75">
                            <a:moveTo>
                              <a:pt x="0" y="102746"/>
                            </a:moveTo>
                            <a:lnTo>
                              <a:pt x="177975" y="0"/>
                            </a:lnTo>
                            <a:lnTo>
                              <a:pt x="177975" y="8420"/>
                            </a:lnTo>
                            <a:lnTo>
                              <a:pt x="0" y="1111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7" name="Freeform: Shape 7876">
                        <a:extLst>
                          <a:ext uri="{FF2B5EF4-FFF2-40B4-BE49-F238E27FC236}">
                            <a16:creationId xmlns:a16="http://schemas.microsoft.com/office/drawing/2014/main" id="{C83B8728-CCA8-69AB-C37F-920E63EB36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03561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8" name="Freeform: Shape 7877">
                        <a:extLst>
                          <a:ext uri="{FF2B5EF4-FFF2-40B4-BE49-F238E27FC236}">
                            <a16:creationId xmlns:a16="http://schemas.microsoft.com/office/drawing/2014/main" id="{4E281645-CA0B-3552-4CA3-0C798AD671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10896"/>
                        <a:ext cx="177974" cy="111185"/>
                      </a:xfrm>
                      <a:custGeom>
                        <a:avLst/>
                        <a:gdLst>
                          <a:gd name="connsiteX0" fmla="*/ 0 w 177974"/>
                          <a:gd name="connsiteY0" fmla="*/ 102756 h 111185"/>
                          <a:gd name="connsiteX1" fmla="*/ 177975 w 177974"/>
                          <a:gd name="connsiteY1" fmla="*/ 0 h 111185"/>
                          <a:gd name="connsiteX2" fmla="*/ 177975 w 177974"/>
                          <a:gd name="connsiteY2" fmla="*/ 8430 h 111185"/>
                          <a:gd name="connsiteX3" fmla="*/ 0 w 177974"/>
                          <a:gd name="connsiteY3" fmla="*/ 111185 h 1111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11185">
                            <a:moveTo>
                              <a:pt x="0" y="102756"/>
                            </a:moveTo>
                            <a:lnTo>
                              <a:pt x="177975" y="0"/>
                            </a:lnTo>
                            <a:lnTo>
                              <a:pt x="177975" y="8430"/>
                            </a:lnTo>
                            <a:lnTo>
                              <a:pt x="0" y="111185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79" name="Freeform: Shape 7878">
                        <a:extLst>
                          <a:ext uri="{FF2B5EF4-FFF2-40B4-BE49-F238E27FC236}">
                            <a16:creationId xmlns:a16="http://schemas.microsoft.com/office/drawing/2014/main" id="{F2748666-55AA-6E46-2DC4-13E9A0CCFA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5337" y="3217049"/>
                        <a:ext cx="177974" cy="105032"/>
                      </a:xfrm>
                      <a:custGeom>
                        <a:avLst/>
                        <a:gdLst>
                          <a:gd name="connsiteX0" fmla="*/ 0 w 177974"/>
                          <a:gd name="connsiteY0" fmla="*/ 105032 h 105032"/>
                          <a:gd name="connsiteX1" fmla="*/ 177975 w 177974"/>
                          <a:gd name="connsiteY1" fmla="*/ 2276 h 105032"/>
                          <a:gd name="connsiteX2" fmla="*/ 174022 w 177974"/>
                          <a:gd name="connsiteY2" fmla="*/ 0 h 105032"/>
                          <a:gd name="connsiteX3" fmla="*/ 0 w 177974"/>
                          <a:gd name="connsiteY3" fmla="*/ 100470 h 1050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974" h="105032">
                            <a:moveTo>
                              <a:pt x="0" y="105032"/>
                            </a:moveTo>
                            <a:lnTo>
                              <a:pt x="177975" y="2276"/>
                            </a:lnTo>
                            <a:lnTo>
                              <a:pt x="174022" y="0"/>
                            </a:lnTo>
                            <a:lnTo>
                              <a:pt x="0" y="10047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0" name="Freeform: Shape 7879">
                        <a:extLst>
                          <a:ext uri="{FF2B5EF4-FFF2-40B4-BE49-F238E27FC236}">
                            <a16:creationId xmlns:a16="http://schemas.microsoft.com/office/drawing/2014/main" id="{EF2ABA0D-C7E6-4684-0943-B164725D53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224383"/>
                        <a:ext cx="3952" cy="16849"/>
                      </a:xfrm>
                      <a:custGeom>
                        <a:avLst/>
                        <a:gdLst>
                          <a:gd name="connsiteX0" fmla="*/ 3953 w 3952"/>
                          <a:gd name="connsiteY0" fmla="*/ 0 h 16849"/>
                          <a:gd name="connsiteX1" fmla="*/ 3953 w 3952"/>
                          <a:gd name="connsiteY1" fmla="*/ 16850 h 16849"/>
                          <a:gd name="connsiteX2" fmla="*/ 0 w 3952"/>
                          <a:gd name="connsiteY2" fmla="*/ 14573 h 16849"/>
                          <a:gd name="connsiteX3" fmla="*/ 0 w 3952"/>
                          <a:gd name="connsiteY3" fmla="*/ 2276 h 168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16849">
                            <a:moveTo>
                              <a:pt x="3953" y="0"/>
                            </a:moveTo>
                            <a:lnTo>
                              <a:pt x="3953" y="16850"/>
                            </a:lnTo>
                            <a:lnTo>
                              <a:pt x="0" y="14573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1" name="Freeform: Shape 7880">
                        <a:extLst>
                          <a:ext uri="{FF2B5EF4-FFF2-40B4-BE49-F238E27FC236}">
                            <a16:creationId xmlns:a16="http://schemas.microsoft.com/office/drawing/2014/main" id="{0757D970-04C8-8BDC-4540-965860041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210896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53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2" name="Freeform: Shape 7881">
                        <a:extLst>
                          <a:ext uri="{FF2B5EF4-FFF2-40B4-BE49-F238E27FC236}">
                            <a16:creationId xmlns:a16="http://schemas.microsoft.com/office/drawing/2014/main" id="{8E7B9FAC-A332-46A2-6FED-12645C80B5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97418"/>
                        <a:ext cx="3952" cy="8420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0"/>
                          <a:gd name="connsiteX1" fmla="*/ 3953 w 3952"/>
                          <a:gd name="connsiteY1" fmla="*/ 8420 h 8420"/>
                          <a:gd name="connsiteX2" fmla="*/ 0 w 3952"/>
                          <a:gd name="connsiteY2" fmla="*/ 6144 h 8420"/>
                          <a:gd name="connsiteX3" fmla="*/ 0 w 3952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0">
                            <a:moveTo>
                              <a:pt x="3953" y="0"/>
                            </a:moveTo>
                            <a:lnTo>
                              <a:pt x="395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3" name="Freeform: Shape 7882">
                        <a:extLst>
                          <a:ext uri="{FF2B5EF4-FFF2-40B4-BE49-F238E27FC236}">
                            <a16:creationId xmlns:a16="http://schemas.microsoft.com/office/drawing/2014/main" id="{B84B6FE3-3FAB-1E44-AA07-A80283A8F1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83930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4" name="Freeform: Shape 7883">
                        <a:extLst>
                          <a:ext uri="{FF2B5EF4-FFF2-40B4-BE49-F238E27FC236}">
                            <a16:creationId xmlns:a16="http://schemas.microsoft.com/office/drawing/2014/main" id="{69512C89-31B2-9810-5D44-92F23CDA02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70443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53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5" name="Freeform: Shape 7884">
                        <a:extLst>
                          <a:ext uri="{FF2B5EF4-FFF2-40B4-BE49-F238E27FC236}">
                            <a16:creationId xmlns:a16="http://schemas.microsoft.com/office/drawing/2014/main" id="{4653AC75-F759-E16B-3BBB-8A949BEB2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56965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6" name="Freeform: Shape 7885">
                        <a:extLst>
                          <a:ext uri="{FF2B5EF4-FFF2-40B4-BE49-F238E27FC236}">
                            <a16:creationId xmlns:a16="http://schemas.microsoft.com/office/drawing/2014/main" id="{9E8D0E61-4FB4-C24E-CACA-6C5A4342BC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89359" y="3143478"/>
                        <a:ext cx="3952" cy="8429"/>
                      </a:xfrm>
                      <a:custGeom>
                        <a:avLst/>
                        <a:gdLst>
                          <a:gd name="connsiteX0" fmla="*/ 3953 w 3952"/>
                          <a:gd name="connsiteY0" fmla="*/ 0 h 8429"/>
                          <a:gd name="connsiteX1" fmla="*/ 3953 w 3952"/>
                          <a:gd name="connsiteY1" fmla="*/ 8430 h 8429"/>
                          <a:gd name="connsiteX2" fmla="*/ 0 w 3952"/>
                          <a:gd name="connsiteY2" fmla="*/ 6144 h 8429"/>
                          <a:gd name="connsiteX3" fmla="*/ 0 w 3952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52" h="8429">
                            <a:moveTo>
                              <a:pt x="3953" y="0"/>
                            </a:moveTo>
                            <a:lnTo>
                              <a:pt x="395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7" name="Freeform: Shape 7886">
                        <a:extLst>
                          <a:ext uri="{FF2B5EF4-FFF2-40B4-BE49-F238E27FC236}">
                            <a16:creationId xmlns:a16="http://schemas.microsoft.com/office/drawing/2014/main" id="{830149ED-31AD-28F8-A90D-03EA0EE73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75389"/>
                        <a:ext cx="3943" cy="16859"/>
                      </a:xfrm>
                      <a:custGeom>
                        <a:avLst/>
                        <a:gdLst>
                          <a:gd name="connsiteX0" fmla="*/ 3943 w 3943"/>
                          <a:gd name="connsiteY0" fmla="*/ 0 h 16859"/>
                          <a:gd name="connsiteX1" fmla="*/ 3943 w 3943"/>
                          <a:gd name="connsiteY1" fmla="*/ 16859 h 16859"/>
                          <a:gd name="connsiteX2" fmla="*/ 0 w 3943"/>
                          <a:gd name="connsiteY2" fmla="*/ 14573 h 16859"/>
                          <a:gd name="connsiteX3" fmla="*/ 0 w 3943"/>
                          <a:gd name="connsiteY3" fmla="*/ 2286 h 16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16859">
                            <a:moveTo>
                              <a:pt x="3943" y="0"/>
                            </a:moveTo>
                            <a:lnTo>
                              <a:pt x="3943" y="16859"/>
                            </a:lnTo>
                            <a:lnTo>
                              <a:pt x="0" y="1457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8" name="Freeform: Shape 7887">
                        <a:extLst>
                          <a:ext uri="{FF2B5EF4-FFF2-40B4-BE49-F238E27FC236}">
                            <a16:creationId xmlns:a16="http://schemas.microsoft.com/office/drawing/2014/main" id="{5B39E865-6461-3D98-2B76-E6795BC17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61911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89" name="Freeform: Shape 7888">
                        <a:extLst>
                          <a:ext uri="{FF2B5EF4-FFF2-40B4-BE49-F238E27FC236}">
                            <a16:creationId xmlns:a16="http://schemas.microsoft.com/office/drawing/2014/main" id="{1A47429D-7A53-1BC0-F0E2-7F2C8A5CB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48424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90" name="Freeform: Shape 7889">
                        <a:extLst>
                          <a:ext uri="{FF2B5EF4-FFF2-40B4-BE49-F238E27FC236}">
                            <a16:creationId xmlns:a16="http://schemas.microsoft.com/office/drawing/2014/main" id="{4E7D91FA-0F51-8652-8142-B2C12A0DE4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34946"/>
                        <a:ext cx="3943" cy="8420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0"/>
                          <a:gd name="connsiteX1" fmla="*/ 3943 w 3943"/>
                          <a:gd name="connsiteY1" fmla="*/ 8420 h 8420"/>
                          <a:gd name="connsiteX2" fmla="*/ 0 w 3943"/>
                          <a:gd name="connsiteY2" fmla="*/ 6144 h 8420"/>
                          <a:gd name="connsiteX3" fmla="*/ 0 w 3943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0">
                            <a:moveTo>
                              <a:pt x="3943" y="0"/>
                            </a:moveTo>
                            <a:lnTo>
                              <a:pt x="394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91" name="Freeform: Shape 7890">
                        <a:extLst>
                          <a:ext uri="{FF2B5EF4-FFF2-40B4-BE49-F238E27FC236}">
                            <a16:creationId xmlns:a16="http://schemas.microsoft.com/office/drawing/2014/main" id="{EF1631CC-9292-4306-C33F-ADE4FB767B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21459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44 h 8429"/>
                          <a:gd name="connsiteX3" fmla="*/ 0 w 3943"/>
                          <a:gd name="connsiteY3" fmla="*/ 227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92" name="Freeform: Shape 7891">
                        <a:extLst>
                          <a:ext uri="{FF2B5EF4-FFF2-40B4-BE49-F238E27FC236}">
                            <a16:creationId xmlns:a16="http://schemas.microsoft.com/office/drawing/2014/main" id="{D77295D9-7D41-33CC-5539-D7ABB9E08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207971"/>
                        <a:ext cx="3943" cy="8429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9"/>
                          <a:gd name="connsiteX1" fmla="*/ 3943 w 3943"/>
                          <a:gd name="connsiteY1" fmla="*/ 8430 h 8429"/>
                          <a:gd name="connsiteX2" fmla="*/ 0 w 3943"/>
                          <a:gd name="connsiteY2" fmla="*/ 6153 h 8429"/>
                          <a:gd name="connsiteX3" fmla="*/ 0 w 3943"/>
                          <a:gd name="connsiteY3" fmla="*/ 2286 h 8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9">
                            <a:moveTo>
                              <a:pt x="3943" y="0"/>
                            </a:moveTo>
                            <a:lnTo>
                              <a:pt x="3943" y="8430"/>
                            </a:lnTo>
                            <a:lnTo>
                              <a:pt x="0" y="6153"/>
                            </a:lnTo>
                            <a:lnTo>
                              <a:pt x="0" y="228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893" name="Freeform: Shape 7892">
                        <a:extLst>
                          <a:ext uri="{FF2B5EF4-FFF2-40B4-BE49-F238E27FC236}">
                            <a16:creationId xmlns:a16="http://schemas.microsoft.com/office/drawing/2014/main" id="{ED40B360-F782-5068-5282-C6564ED19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901014" y="3194494"/>
                        <a:ext cx="3943" cy="8420"/>
                      </a:xfrm>
                      <a:custGeom>
                        <a:avLst/>
                        <a:gdLst>
                          <a:gd name="connsiteX0" fmla="*/ 3943 w 3943"/>
                          <a:gd name="connsiteY0" fmla="*/ 0 h 8420"/>
                          <a:gd name="connsiteX1" fmla="*/ 3943 w 3943"/>
                          <a:gd name="connsiteY1" fmla="*/ 8420 h 8420"/>
                          <a:gd name="connsiteX2" fmla="*/ 0 w 3943"/>
                          <a:gd name="connsiteY2" fmla="*/ 6144 h 8420"/>
                          <a:gd name="connsiteX3" fmla="*/ 0 w 3943"/>
                          <a:gd name="connsiteY3" fmla="*/ 2276 h 84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43" h="8420">
                            <a:moveTo>
                              <a:pt x="3943" y="0"/>
                            </a:moveTo>
                            <a:lnTo>
                              <a:pt x="3943" y="8420"/>
                            </a:lnTo>
                            <a:lnTo>
                              <a:pt x="0" y="6144"/>
                            </a:lnTo>
                            <a:lnTo>
                              <a:pt x="0" y="227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7864" name="Freeform: Shape 7863">
                      <a:extLst>
                        <a:ext uri="{FF2B5EF4-FFF2-40B4-BE49-F238E27FC236}">
                          <a16:creationId xmlns:a16="http://schemas.microsoft.com/office/drawing/2014/main" id="{364CA8FB-014B-CAA0-C3C5-7C8BD19D8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04958" y="3192084"/>
                      <a:ext cx="4162" cy="100164"/>
                    </a:xfrm>
                    <a:custGeom>
                      <a:avLst/>
                      <a:gdLst>
                        <a:gd name="connsiteX0" fmla="*/ 0 w 4162"/>
                        <a:gd name="connsiteY0" fmla="*/ 100165 h 100164"/>
                        <a:gd name="connsiteX1" fmla="*/ 4163 w 4162"/>
                        <a:gd name="connsiteY1" fmla="*/ 97765 h 100164"/>
                        <a:gd name="connsiteX2" fmla="*/ 4163 w 4162"/>
                        <a:gd name="connsiteY2" fmla="*/ 0 h 100164"/>
                        <a:gd name="connsiteX3" fmla="*/ 0 w 4162"/>
                        <a:gd name="connsiteY3" fmla="*/ 2410 h 100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62" h="100164">
                          <a:moveTo>
                            <a:pt x="0" y="100165"/>
                          </a:moveTo>
                          <a:lnTo>
                            <a:pt x="4163" y="97765"/>
                          </a:lnTo>
                          <a:lnTo>
                            <a:pt x="4163" y="0"/>
                          </a:lnTo>
                          <a:lnTo>
                            <a:pt x="0" y="241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822" name="Freeform: Shape 7821">
                    <a:extLst>
                      <a:ext uri="{FF2B5EF4-FFF2-40B4-BE49-F238E27FC236}">
                        <a16:creationId xmlns:a16="http://schemas.microsoft.com/office/drawing/2014/main" id="{DC67408E-87AB-30D0-CFDA-C773205CE338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44999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3" name="Freeform: Shape 7822">
                    <a:extLst>
                      <a:ext uri="{FF2B5EF4-FFF2-40B4-BE49-F238E27FC236}">
                        <a16:creationId xmlns:a16="http://schemas.microsoft.com/office/drawing/2014/main" id="{300FC8FF-4256-6F59-80C2-2B6820C4419D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58486"/>
                    <a:ext cx="359187" cy="209654"/>
                  </a:xfrm>
                  <a:custGeom>
                    <a:avLst/>
                    <a:gdLst>
                      <a:gd name="connsiteX0" fmla="*/ 359188 w 359187"/>
                      <a:gd name="connsiteY0" fmla="*/ 209655 h 209654"/>
                      <a:gd name="connsiteX1" fmla="*/ 0 w 359187"/>
                      <a:gd name="connsiteY1" fmla="*/ 2276 h 209654"/>
                      <a:gd name="connsiteX2" fmla="*/ 3953 w 359187"/>
                      <a:gd name="connsiteY2" fmla="*/ 0 h 209654"/>
                      <a:gd name="connsiteX3" fmla="*/ 359188 w 359187"/>
                      <a:gd name="connsiteY3" fmla="*/ 205092 h 20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54">
                        <a:moveTo>
                          <a:pt x="359188" y="209655"/>
                        </a:moveTo>
                        <a:lnTo>
                          <a:pt x="0" y="2276"/>
                        </a:lnTo>
                        <a:lnTo>
                          <a:pt x="3953" y="0"/>
                        </a:lnTo>
                        <a:lnTo>
                          <a:pt x="359188" y="20509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4" name="Freeform: Shape 7823">
                    <a:extLst>
                      <a:ext uri="{FF2B5EF4-FFF2-40B4-BE49-F238E27FC236}">
                        <a16:creationId xmlns:a16="http://schemas.microsoft.com/office/drawing/2014/main" id="{E2FBE991-4111-4BB8-5135-05E202795344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71964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5" name="Freeform: Shape 7824">
                    <a:extLst>
                      <a:ext uri="{FF2B5EF4-FFF2-40B4-BE49-F238E27FC236}">
                        <a16:creationId xmlns:a16="http://schemas.microsoft.com/office/drawing/2014/main" id="{9395BB8E-452F-39CD-E8AA-663D964A54D3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85451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6" name="Freeform: Shape 7825">
                    <a:extLst>
                      <a:ext uri="{FF2B5EF4-FFF2-40B4-BE49-F238E27FC236}">
                        <a16:creationId xmlns:a16="http://schemas.microsoft.com/office/drawing/2014/main" id="{BC5C56FA-CB5A-205B-F0C1-813F6CA6C364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098939"/>
                    <a:ext cx="359187" cy="209654"/>
                  </a:xfrm>
                  <a:custGeom>
                    <a:avLst/>
                    <a:gdLst>
                      <a:gd name="connsiteX0" fmla="*/ 359188 w 359187"/>
                      <a:gd name="connsiteY0" fmla="*/ 209655 h 209654"/>
                      <a:gd name="connsiteX1" fmla="*/ 0 w 359187"/>
                      <a:gd name="connsiteY1" fmla="*/ 2276 h 209654"/>
                      <a:gd name="connsiteX2" fmla="*/ 3953 w 359187"/>
                      <a:gd name="connsiteY2" fmla="*/ 0 h 209654"/>
                      <a:gd name="connsiteX3" fmla="*/ 359188 w 359187"/>
                      <a:gd name="connsiteY3" fmla="*/ 205092 h 20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54">
                        <a:moveTo>
                          <a:pt x="359188" y="209655"/>
                        </a:moveTo>
                        <a:lnTo>
                          <a:pt x="0" y="2276"/>
                        </a:lnTo>
                        <a:lnTo>
                          <a:pt x="3953" y="0"/>
                        </a:lnTo>
                        <a:lnTo>
                          <a:pt x="359188" y="20509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7" name="Freeform: Shape 7826">
                    <a:extLst>
                      <a:ext uri="{FF2B5EF4-FFF2-40B4-BE49-F238E27FC236}">
                        <a16:creationId xmlns:a16="http://schemas.microsoft.com/office/drawing/2014/main" id="{90D2239F-84CC-DD46-630D-0E520DF39F53}"/>
                      </a:ext>
                    </a:extLst>
                  </p:cNvPr>
                  <p:cNvSpPr/>
                  <p:nvPr/>
                </p:nvSpPr>
                <p:spPr>
                  <a:xfrm>
                    <a:off x="14441928" y="3112417"/>
                    <a:ext cx="359187" cy="209664"/>
                  </a:xfrm>
                  <a:custGeom>
                    <a:avLst/>
                    <a:gdLst>
                      <a:gd name="connsiteX0" fmla="*/ 359188 w 359187"/>
                      <a:gd name="connsiteY0" fmla="*/ 209664 h 209664"/>
                      <a:gd name="connsiteX1" fmla="*/ 0 w 359187"/>
                      <a:gd name="connsiteY1" fmla="*/ 2286 h 209664"/>
                      <a:gd name="connsiteX2" fmla="*/ 3953 w 359187"/>
                      <a:gd name="connsiteY2" fmla="*/ 0 h 209664"/>
                      <a:gd name="connsiteX3" fmla="*/ 359188 w 359187"/>
                      <a:gd name="connsiteY3" fmla="*/ 205102 h 20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187" h="209664">
                        <a:moveTo>
                          <a:pt x="359188" y="209664"/>
                        </a:moveTo>
                        <a:lnTo>
                          <a:pt x="0" y="2286"/>
                        </a:lnTo>
                        <a:lnTo>
                          <a:pt x="3953" y="0"/>
                        </a:lnTo>
                        <a:lnTo>
                          <a:pt x="359188" y="20510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828" name="Graphic 7674">
                    <a:extLst>
                      <a:ext uri="{FF2B5EF4-FFF2-40B4-BE49-F238E27FC236}">
                        <a16:creationId xmlns:a16="http://schemas.microsoft.com/office/drawing/2014/main" id="{3A904EDC-67C2-E635-E8A3-C6508B7F7807}"/>
                      </a:ext>
                    </a:extLst>
                  </p:cNvPr>
                  <p:cNvGrpSpPr/>
                  <p:nvPr/>
                </p:nvGrpSpPr>
                <p:grpSpPr>
                  <a:xfrm>
                    <a:off x="14441928" y="3038855"/>
                    <a:ext cx="3952" cy="97755"/>
                    <a:chOff x="14441928" y="3038855"/>
                    <a:chExt cx="3952" cy="97755"/>
                  </a:xfrm>
                  <a:grpFill/>
                </p:grpSpPr>
                <p:sp>
                  <p:nvSpPr>
                    <p:cNvPr id="7856" name="Freeform: Shape 7855">
                      <a:extLst>
                        <a:ext uri="{FF2B5EF4-FFF2-40B4-BE49-F238E27FC236}">
                          <a16:creationId xmlns:a16="http://schemas.microsoft.com/office/drawing/2014/main" id="{4E606DB2-4180-7FD6-BE63-B4B1C3F2C6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19760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7" name="Freeform: Shape 7856">
                      <a:extLst>
                        <a:ext uri="{FF2B5EF4-FFF2-40B4-BE49-F238E27FC236}">
                          <a16:creationId xmlns:a16="http://schemas.microsoft.com/office/drawing/2014/main" id="{EA8BE946-8D73-5454-776A-B641DB6BF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1062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8" name="Freeform: Shape 7857">
                      <a:extLst>
                        <a:ext uri="{FF2B5EF4-FFF2-40B4-BE49-F238E27FC236}">
                          <a16:creationId xmlns:a16="http://schemas.microsoft.com/office/drawing/2014/main" id="{51059FAD-A3C7-3AEE-56E7-4EA68AE0EB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92795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9" name="Freeform: Shape 7858">
                      <a:extLst>
                        <a:ext uri="{FF2B5EF4-FFF2-40B4-BE49-F238E27FC236}">
                          <a16:creationId xmlns:a16="http://schemas.microsoft.com/office/drawing/2014/main" id="{EBD10263-AC38-30AE-2F4A-A849962C7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79308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60" name="Freeform: Shape 7859">
                      <a:extLst>
                        <a:ext uri="{FF2B5EF4-FFF2-40B4-BE49-F238E27FC236}">
                          <a16:creationId xmlns:a16="http://schemas.microsoft.com/office/drawing/2014/main" id="{453AA0F1-5947-F72D-1F3A-6141F7726E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65820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61" name="Freeform: Shape 7860">
                      <a:extLst>
                        <a:ext uri="{FF2B5EF4-FFF2-40B4-BE49-F238E27FC236}">
                          <a16:creationId xmlns:a16="http://schemas.microsoft.com/office/drawing/2014/main" id="{D9E75635-12F0-15D7-3B0B-95AB08C7F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52342"/>
                      <a:ext cx="3952" cy="8419"/>
                    </a:xfrm>
                    <a:custGeom>
                      <a:avLst/>
                      <a:gdLst>
                        <a:gd name="connsiteX0" fmla="*/ 0 w 3952"/>
                        <a:gd name="connsiteY0" fmla="*/ 0 h 8419"/>
                        <a:gd name="connsiteX1" fmla="*/ 0 w 3952"/>
                        <a:gd name="connsiteY1" fmla="*/ 8420 h 8419"/>
                        <a:gd name="connsiteX2" fmla="*/ 3953 w 3952"/>
                        <a:gd name="connsiteY2" fmla="*/ 6144 h 8419"/>
                        <a:gd name="connsiteX3" fmla="*/ 3953 w 3952"/>
                        <a:gd name="connsiteY3" fmla="*/ 2276 h 8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19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62" name="Freeform: Shape 7861">
                      <a:extLst>
                        <a:ext uri="{FF2B5EF4-FFF2-40B4-BE49-F238E27FC236}">
                          <a16:creationId xmlns:a16="http://schemas.microsoft.com/office/drawing/2014/main" id="{A896A75F-980D-A17A-8D03-FF7A2B7517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41928" y="3038855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29" name="Graphic 7674">
                    <a:extLst>
                      <a:ext uri="{FF2B5EF4-FFF2-40B4-BE49-F238E27FC236}">
                        <a16:creationId xmlns:a16="http://schemas.microsoft.com/office/drawing/2014/main" id="{78D7C2C1-31C6-F6EA-293C-B0CFB92AFC6D}"/>
                      </a:ext>
                    </a:extLst>
                  </p:cNvPr>
                  <p:cNvGrpSpPr/>
                  <p:nvPr/>
                </p:nvGrpSpPr>
                <p:grpSpPr>
                  <a:xfrm>
                    <a:off x="14514499" y="3080755"/>
                    <a:ext cx="3952" cy="97755"/>
                    <a:chOff x="14514499" y="3080755"/>
                    <a:chExt cx="3952" cy="97755"/>
                  </a:xfrm>
                  <a:grpFill/>
                </p:grpSpPr>
                <p:sp>
                  <p:nvSpPr>
                    <p:cNvPr id="7849" name="Freeform: Shape 7848">
                      <a:extLst>
                        <a:ext uri="{FF2B5EF4-FFF2-40B4-BE49-F238E27FC236}">
                          <a16:creationId xmlns:a16="http://schemas.microsoft.com/office/drawing/2014/main" id="{8DC256A7-675B-6A7A-B544-FEDDC71C6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61661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0" name="Freeform: Shape 7849">
                      <a:extLst>
                        <a:ext uri="{FF2B5EF4-FFF2-40B4-BE49-F238E27FC236}">
                          <a16:creationId xmlns:a16="http://schemas.microsoft.com/office/drawing/2014/main" id="{AE46ED72-9F58-E11D-FF2C-A6D1A7F54A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481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1" name="Freeform: Shape 7850">
                      <a:extLst>
                        <a:ext uri="{FF2B5EF4-FFF2-40B4-BE49-F238E27FC236}">
                          <a16:creationId xmlns:a16="http://schemas.microsoft.com/office/drawing/2014/main" id="{DD08A3C6-3C6B-2973-53B7-91AB74389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34686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2" name="Freeform: Shape 7851">
                      <a:extLst>
                        <a:ext uri="{FF2B5EF4-FFF2-40B4-BE49-F238E27FC236}">
                          <a16:creationId xmlns:a16="http://schemas.microsoft.com/office/drawing/2014/main" id="{46A14A82-0088-E85E-6709-D073A5071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21208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3" name="Freeform: Shape 7852">
                      <a:extLst>
                        <a:ext uri="{FF2B5EF4-FFF2-40B4-BE49-F238E27FC236}">
                          <a16:creationId xmlns:a16="http://schemas.microsoft.com/office/drawing/2014/main" id="{5DCD0531-0E1A-FA1E-6715-78E73FE0EA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10772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4" name="Freeform: Shape 7853">
                      <a:extLst>
                        <a:ext uri="{FF2B5EF4-FFF2-40B4-BE49-F238E27FC236}">
                          <a16:creationId xmlns:a16="http://schemas.microsoft.com/office/drawing/2014/main" id="{53D6CAC6-F851-D9AB-1EE5-53C825C2AA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094243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5" name="Freeform: Shape 7854">
                      <a:extLst>
                        <a:ext uri="{FF2B5EF4-FFF2-40B4-BE49-F238E27FC236}">
                          <a16:creationId xmlns:a16="http://schemas.microsoft.com/office/drawing/2014/main" id="{B35B849E-3AAE-9377-3970-E348B75740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14499" y="3080755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30" name="Graphic 7674">
                    <a:extLst>
                      <a:ext uri="{FF2B5EF4-FFF2-40B4-BE49-F238E27FC236}">
                        <a16:creationId xmlns:a16="http://schemas.microsoft.com/office/drawing/2014/main" id="{279904E2-3B00-4866-6C69-E0ADAC432B89}"/>
                      </a:ext>
                    </a:extLst>
                  </p:cNvPr>
                  <p:cNvGrpSpPr/>
                  <p:nvPr/>
                </p:nvGrpSpPr>
                <p:grpSpPr>
                  <a:xfrm>
                    <a:off x="14623599" y="3143744"/>
                    <a:ext cx="3952" cy="97755"/>
                    <a:chOff x="14623599" y="3143744"/>
                    <a:chExt cx="3952" cy="97755"/>
                  </a:xfrm>
                  <a:grpFill/>
                </p:grpSpPr>
                <p:sp>
                  <p:nvSpPr>
                    <p:cNvPr id="7842" name="Freeform: Shape 7841">
                      <a:extLst>
                        <a:ext uri="{FF2B5EF4-FFF2-40B4-BE49-F238E27FC236}">
                          <a16:creationId xmlns:a16="http://schemas.microsoft.com/office/drawing/2014/main" id="{BA8FB0FE-E4C4-8864-14E8-21903D6375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224650"/>
                      <a:ext cx="3952" cy="16849"/>
                    </a:xfrm>
                    <a:custGeom>
                      <a:avLst/>
                      <a:gdLst>
                        <a:gd name="connsiteX0" fmla="*/ 0 w 3952"/>
                        <a:gd name="connsiteY0" fmla="*/ 0 h 16849"/>
                        <a:gd name="connsiteX1" fmla="*/ 0 w 3952"/>
                        <a:gd name="connsiteY1" fmla="*/ 16850 h 16849"/>
                        <a:gd name="connsiteX2" fmla="*/ 3953 w 3952"/>
                        <a:gd name="connsiteY2" fmla="*/ 14573 h 16849"/>
                        <a:gd name="connsiteX3" fmla="*/ 3953 w 3952"/>
                        <a:gd name="connsiteY3" fmla="*/ 2276 h 1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49">
                          <a:moveTo>
                            <a:pt x="0" y="0"/>
                          </a:moveTo>
                          <a:lnTo>
                            <a:pt x="0" y="16850"/>
                          </a:lnTo>
                          <a:lnTo>
                            <a:pt x="3953" y="14573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3" name="Freeform: Shape 7842">
                      <a:extLst>
                        <a:ext uri="{FF2B5EF4-FFF2-40B4-BE49-F238E27FC236}">
                          <a16:creationId xmlns:a16="http://schemas.microsoft.com/office/drawing/2014/main" id="{51E438B0-A59D-A0DA-51A8-3235E0F8D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211162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4" name="Freeform: Shape 7843">
                      <a:extLst>
                        <a:ext uri="{FF2B5EF4-FFF2-40B4-BE49-F238E27FC236}">
                          <a16:creationId xmlns:a16="http://schemas.microsoft.com/office/drawing/2014/main" id="{CA7C20E0-BCD0-434A-D3E7-7F76FC64F7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97684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6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5" name="Freeform: Shape 7844">
                      <a:extLst>
                        <a:ext uri="{FF2B5EF4-FFF2-40B4-BE49-F238E27FC236}">
                          <a16:creationId xmlns:a16="http://schemas.microsoft.com/office/drawing/2014/main" id="{58573B62-B8C1-CC77-85BC-B5F360046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84197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6" name="Freeform: Shape 7845">
                      <a:extLst>
                        <a:ext uri="{FF2B5EF4-FFF2-40B4-BE49-F238E27FC236}">
                          <a16:creationId xmlns:a16="http://schemas.microsoft.com/office/drawing/2014/main" id="{EB55B6BD-4410-FB18-99AC-2CE1EEF0A5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70709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7" name="Freeform: Shape 7846">
                      <a:extLst>
                        <a:ext uri="{FF2B5EF4-FFF2-40B4-BE49-F238E27FC236}">
                          <a16:creationId xmlns:a16="http://schemas.microsoft.com/office/drawing/2014/main" id="{A006E635-5C0A-D38C-09A6-0F6D78800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57232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8" name="Freeform: Shape 7847">
                      <a:extLst>
                        <a:ext uri="{FF2B5EF4-FFF2-40B4-BE49-F238E27FC236}">
                          <a16:creationId xmlns:a16="http://schemas.microsoft.com/office/drawing/2014/main" id="{A38AEED2-3034-0213-8704-FEEABF8A44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623599" y="3143744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31" name="Graphic 7674">
                    <a:extLst>
                      <a:ext uri="{FF2B5EF4-FFF2-40B4-BE49-F238E27FC236}">
                        <a16:creationId xmlns:a16="http://schemas.microsoft.com/office/drawing/2014/main" id="{2643A3C8-33C1-A82B-9169-C86A6641A935}"/>
                      </a:ext>
                    </a:extLst>
                  </p:cNvPr>
                  <p:cNvGrpSpPr/>
                  <p:nvPr/>
                </p:nvGrpSpPr>
                <p:grpSpPr>
                  <a:xfrm>
                    <a:off x="14732707" y="3206733"/>
                    <a:ext cx="3952" cy="97764"/>
                    <a:chOff x="14732707" y="3206733"/>
                    <a:chExt cx="3952" cy="97764"/>
                  </a:xfrm>
                  <a:grpFill/>
                </p:grpSpPr>
                <p:sp>
                  <p:nvSpPr>
                    <p:cNvPr id="7835" name="Freeform: Shape 7834">
                      <a:extLst>
                        <a:ext uri="{FF2B5EF4-FFF2-40B4-BE49-F238E27FC236}">
                          <a16:creationId xmlns:a16="http://schemas.microsoft.com/office/drawing/2014/main" id="{BE3BBD8A-B6AC-7340-112A-5570CD74A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87638"/>
                      <a:ext cx="3952" cy="16859"/>
                    </a:xfrm>
                    <a:custGeom>
                      <a:avLst/>
                      <a:gdLst>
                        <a:gd name="connsiteX0" fmla="*/ 0 w 3952"/>
                        <a:gd name="connsiteY0" fmla="*/ 0 h 16859"/>
                        <a:gd name="connsiteX1" fmla="*/ 0 w 3952"/>
                        <a:gd name="connsiteY1" fmla="*/ 16859 h 16859"/>
                        <a:gd name="connsiteX2" fmla="*/ 3953 w 3952"/>
                        <a:gd name="connsiteY2" fmla="*/ 14573 h 16859"/>
                        <a:gd name="connsiteX3" fmla="*/ 3953 w 3952"/>
                        <a:gd name="connsiteY3" fmla="*/ 2286 h 1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16859">
                          <a:moveTo>
                            <a:pt x="0" y="0"/>
                          </a:moveTo>
                          <a:lnTo>
                            <a:pt x="0" y="16859"/>
                          </a:lnTo>
                          <a:lnTo>
                            <a:pt x="3953" y="1457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6" name="Freeform: Shape 7835">
                      <a:extLst>
                        <a:ext uri="{FF2B5EF4-FFF2-40B4-BE49-F238E27FC236}">
                          <a16:creationId xmlns:a16="http://schemas.microsoft.com/office/drawing/2014/main" id="{2C28F20F-7973-6D1F-B023-D334E8420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7415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7" name="Freeform: Shape 7836">
                      <a:extLst>
                        <a:ext uri="{FF2B5EF4-FFF2-40B4-BE49-F238E27FC236}">
                          <a16:creationId xmlns:a16="http://schemas.microsoft.com/office/drawing/2014/main" id="{BFA58BAA-67CE-494B-07D1-44DF25C251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6067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8" name="Freeform: Shape 7837">
                      <a:extLst>
                        <a:ext uri="{FF2B5EF4-FFF2-40B4-BE49-F238E27FC236}">
                          <a16:creationId xmlns:a16="http://schemas.microsoft.com/office/drawing/2014/main" id="{1F87A96D-F7D3-C366-AE0D-3490BB986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47186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9" name="Freeform: Shape 7838">
                      <a:extLst>
                        <a:ext uri="{FF2B5EF4-FFF2-40B4-BE49-F238E27FC236}">
                          <a16:creationId xmlns:a16="http://schemas.microsoft.com/office/drawing/2014/main" id="{BBB02AAC-274E-A478-08FE-FC5E882D5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33708"/>
                      <a:ext cx="3952" cy="8420"/>
                    </a:xfrm>
                    <a:custGeom>
                      <a:avLst/>
                      <a:gdLst>
                        <a:gd name="connsiteX0" fmla="*/ 0 w 3952"/>
                        <a:gd name="connsiteY0" fmla="*/ 0 h 8420"/>
                        <a:gd name="connsiteX1" fmla="*/ 0 w 3952"/>
                        <a:gd name="connsiteY1" fmla="*/ 8420 h 8420"/>
                        <a:gd name="connsiteX2" fmla="*/ 3953 w 3952"/>
                        <a:gd name="connsiteY2" fmla="*/ 6144 h 8420"/>
                        <a:gd name="connsiteX3" fmla="*/ 3953 w 3952"/>
                        <a:gd name="connsiteY3" fmla="*/ 2277 h 8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0">
                          <a:moveTo>
                            <a:pt x="0" y="0"/>
                          </a:moveTo>
                          <a:lnTo>
                            <a:pt x="0" y="8420"/>
                          </a:lnTo>
                          <a:lnTo>
                            <a:pt x="3953" y="6144"/>
                          </a:lnTo>
                          <a:lnTo>
                            <a:pt x="3953" y="227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0" name="Freeform: Shape 7839">
                      <a:extLst>
                        <a:ext uri="{FF2B5EF4-FFF2-40B4-BE49-F238E27FC236}">
                          <a16:creationId xmlns:a16="http://schemas.microsoft.com/office/drawing/2014/main" id="{1AAB4140-E292-BE2C-F748-7724BD715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20221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44 h 8429"/>
                        <a:gd name="connsiteX3" fmla="*/ 3953 w 3952"/>
                        <a:gd name="connsiteY3" fmla="*/ 227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44"/>
                          </a:lnTo>
                          <a:lnTo>
                            <a:pt x="3953" y="227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41" name="Freeform: Shape 7840">
                      <a:extLst>
                        <a:ext uri="{FF2B5EF4-FFF2-40B4-BE49-F238E27FC236}">
                          <a16:creationId xmlns:a16="http://schemas.microsoft.com/office/drawing/2014/main" id="{84412416-C210-58EB-17B8-EF1DA51FB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32707" y="3206733"/>
                      <a:ext cx="3952" cy="8429"/>
                    </a:xfrm>
                    <a:custGeom>
                      <a:avLst/>
                      <a:gdLst>
                        <a:gd name="connsiteX0" fmla="*/ 0 w 3952"/>
                        <a:gd name="connsiteY0" fmla="*/ 0 h 8429"/>
                        <a:gd name="connsiteX1" fmla="*/ 0 w 3952"/>
                        <a:gd name="connsiteY1" fmla="*/ 8430 h 8429"/>
                        <a:gd name="connsiteX2" fmla="*/ 3953 w 3952"/>
                        <a:gd name="connsiteY2" fmla="*/ 6153 h 8429"/>
                        <a:gd name="connsiteX3" fmla="*/ 3953 w 3952"/>
                        <a:gd name="connsiteY3" fmla="*/ 2286 h 8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52" h="8429">
                          <a:moveTo>
                            <a:pt x="0" y="0"/>
                          </a:moveTo>
                          <a:lnTo>
                            <a:pt x="0" y="8430"/>
                          </a:lnTo>
                          <a:lnTo>
                            <a:pt x="3953" y="6153"/>
                          </a:lnTo>
                          <a:lnTo>
                            <a:pt x="3953" y="228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832" name="Freeform: Shape 7831">
                    <a:extLst>
                      <a:ext uri="{FF2B5EF4-FFF2-40B4-BE49-F238E27FC236}">
                        <a16:creationId xmlns:a16="http://schemas.microsoft.com/office/drawing/2014/main" id="{C6E07384-4F42-8AEE-1A41-44254657C0F9}"/>
                      </a:ext>
                    </a:extLst>
                  </p:cNvPr>
                  <p:cNvSpPr/>
                  <p:nvPr/>
                </p:nvSpPr>
                <p:spPr>
                  <a:xfrm>
                    <a:off x="14510337" y="3078355"/>
                    <a:ext cx="4162" cy="100155"/>
                  </a:xfrm>
                  <a:custGeom>
                    <a:avLst/>
                    <a:gdLst>
                      <a:gd name="connsiteX0" fmla="*/ 4162 w 4162"/>
                      <a:gd name="connsiteY0" fmla="*/ 100155 h 100155"/>
                      <a:gd name="connsiteX1" fmla="*/ 0 w 4162"/>
                      <a:gd name="connsiteY1" fmla="*/ 97755 h 100155"/>
                      <a:gd name="connsiteX2" fmla="*/ 0 w 4162"/>
                      <a:gd name="connsiteY2" fmla="*/ 0 h 100155"/>
                      <a:gd name="connsiteX3" fmla="*/ 4162 w 4162"/>
                      <a:gd name="connsiteY3" fmla="*/ 2400 h 100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55">
                        <a:moveTo>
                          <a:pt x="4162" y="10015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2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3" name="Freeform: Shape 7832">
                    <a:extLst>
                      <a:ext uri="{FF2B5EF4-FFF2-40B4-BE49-F238E27FC236}">
                        <a16:creationId xmlns:a16="http://schemas.microsoft.com/office/drawing/2014/main" id="{A6A163CF-6C4C-F2A9-C960-B2F3F5B56120}"/>
                      </a:ext>
                    </a:extLst>
                  </p:cNvPr>
                  <p:cNvSpPr/>
                  <p:nvPr/>
                </p:nvSpPr>
                <p:spPr>
                  <a:xfrm>
                    <a:off x="14619436" y="3141344"/>
                    <a:ext cx="4162" cy="100155"/>
                  </a:xfrm>
                  <a:custGeom>
                    <a:avLst/>
                    <a:gdLst>
                      <a:gd name="connsiteX0" fmla="*/ 4163 w 4162"/>
                      <a:gd name="connsiteY0" fmla="*/ 100155 h 100155"/>
                      <a:gd name="connsiteX1" fmla="*/ 0 w 4162"/>
                      <a:gd name="connsiteY1" fmla="*/ 97755 h 100155"/>
                      <a:gd name="connsiteX2" fmla="*/ 0 w 4162"/>
                      <a:gd name="connsiteY2" fmla="*/ 0 h 100155"/>
                      <a:gd name="connsiteX3" fmla="*/ 4163 w 4162"/>
                      <a:gd name="connsiteY3" fmla="*/ 2400 h 100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55">
                        <a:moveTo>
                          <a:pt x="4163" y="10015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3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4" name="Freeform: Shape 7833">
                    <a:extLst>
                      <a:ext uri="{FF2B5EF4-FFF2-40B4-BE49-F238E27FC236}">
                        <a16:creationId xmlns:a16="http://schemas.microsoft.com/office/drawing/2014/main" id="{2F6767BF-1C20-D65D-8A39-4856D55B4EB6}"/>
                      </a:ext>
                    </a:extLst>
                  </p:cNvPr>
                  <p:cNvSpPr/>
                  <p:nvPr/>
                </p:nvSpPr>
                <p:spPr>
                  <a:xfrm>
                    <a:off x="14728545" y="3204333"/>
                    <a:ext cx="4162" cy="100164"/>
                  </a:xfrm>
                  <a:custGeom>
                    <a:avLst/>
                    <a:gdLst>
                      <a:gd name="connsiteX0" fmla="*/ 4162 w 4162"/>
                      <a:gd name="connsiteY0" fmla="*/ 100165 h 100164"/>
                      <a:gd name="connsiteX1" fmla="*/ 0 w 4162"/>
                      <a:gd name="connsiteY1" fmla="*/ 97755 h 100164"/>
                      <a:gd name="connsiteX2" fmla="*/ 0 w 4162"/>
                      <a:gd name="connsiteY2" fmla="*/ 0 h 100164"/>
                      <a:gd name="connsiteX3" fmla="*/ 4162 w 4162"/>
                      <a:gd name="connsiteY3" fmla="*/ 2400 h 100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2" h="100164">
                        <a:moveTo>
                          <a:pt x="4162" y="100165"/>
                        </a:moveTo>
                        <a:lnTo>
                          <a:pt x="0" y="97755"/>
                        </a:lnTo>
                        <a:lnTo>
                          <a:pt x="0" y="0"/>
                        </a:lnTo>
                        <a:lnTo>
                          <a:pt x="4162" y="240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75" name="Graphic 7674">
                  <a:extLst>
                    <a:ext uri="{FF2B5EF4-FFF2-40B4-BE49-F238E27FC236}">
                      <a16:creationId xmlns:a16="http://schemas.microsoft.com/office/drawing/2014/main" id="{AE893EB3-B795-0CFC-8AFF-9CAB180D32DA}"/>
                    </a:ext>
                  </a:extLst>
                </p:cNvPr>
                <p:cNvGrpSpPr/>
                <p:nvPr/>
              </p:nvGrpSpPr>
              <p:grpSpPr>
                <a:xfrm>
                  <a:off x="2916253" y="2646723"/>
                  <a:ext cx="46880" cy="274976"/>
                  <a:chOff x="14466284" y="2881071"/>
                  <a:chExt cx="48568" cy="284876"/>
                </a:xfrm>
                <a:solidFill>
                  <a:schemeClr val="bg2">
                    <a:lumMod val="85000"/>
                  </a:schemeClr>
                </a:solidFill>
              </p:grpSpPr>
              <p:grpSp>
                <p:nvGrpSpPr>
                  <p:cNvPr id="7808" name="Graphic 7674">
                    <a:extLst>
                      <a:ext uri="{FF2B5EF4-FFF2-40B4-BE49-F238E27FC236}">
                        <a16:creationId xmlns:a16="http://schemas.microsoft.com/office/drawing/2014/main" id="{91B3F422-1705-EDDF-66BC-78E49199D993}"/>
                      </a:ext>
                    </a:extLst>
                  </p:cNvPr>
                  <p:cNvGrpSpPr/>
                  <p:nvPr/>
                </p:nvGrpSpPr>
                <p:grpSpPr>
                  <a:xfrm>
                    <a:off x="14473618" y="2890529"/>
                    <a:ext cx="41233" cy="20233"/>
                    <a:chOff x="14473618" y="2890529"/>
                    <a:chExt cx="41233" cy="20233"/>
                  </a:xfrm>
                  <a:grpFill/>
                </p:grpSpPr>
                <p:sp>
                  <p:nvSpPr>
                    <p:cNvPr id="7816" name="Freeform: Shape 7815">
                      <a:extLst>
                        <a:ext uri="{FF2B5EF4-FFF2-40B4-BE49-F238E27FC236}">
                          <a16:creationId xmlns:a16="http://schemas.microsoft.com/office/drawing/2014/main" id="{4959161F-75FB-9B30-D57A-2BA55E6B96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73618" y="2893156"/>
                      <a:ext cx="37235" cy="17606"/>
                    </a:xfrm>
                    <a:custGeom>
                      <a:avLst/>
                      <a:gdLst>
                        <a:gd name="connsiteX0" fmla="*/ 35309 w 37235"/>
                        <a:gd name="connsiteY0" fmla="*/ 6491 h 17606"/>
                        <a:gd name="connsiteX1" fmla="*/ 34671 w 37235"/>
                        <a:gd name="connsiteY1" fmla="*/ 7539 h 17606"/>
                        <a:gd name="connsiteX2" fmla="*/ 30528 w 37235"/>
                        <a:gd name="connsiteY2" fmla="*/ 7539 h 17606"/>
                        <a:gd name="connsiteX3" fmla="*/ 26108 w 37235"/>
                        <a:gd name="connsiteY3" fmla="*/ 6443 h 17606"/>
                        <a:gd name="connsiteX4" fmla="*/ 25879 w 37235"/>
                        <a:gd name="connsiteY4" fmla="*/ 6310 h 17606"/>
                        <a:gd name="connsiteX5" fmla="*/ 18002 w 37235"/>
                        <a:gd name="connsiteY5" fmla="*/ 7586 h 17606"/>
                        <a:gd name="connsiteX6" fmla="*/ 4515 w 37235"/>
                        <a:gd name="connsiteY6" fmla="*/ 17606 h 17606"/>
                        <a:gd name="connsiteX7" fmla="*/ 0 w 37235"/>
                        <a:gd name="connsiteY7" fmla="*/ 15006 h 17606"/>
                        <a:gd name="connsiteX8" fmla="*/ 1591 w 37235"/>
                        <a:gd name="connsiteY8" fmla="*/ 12453 h 17606"/>
                        <a:gd name="connsiteX9" fmla="*/ 16173 w 37235"/>
                        <a:gd name="connsiteY9" fmla="*/ 1519 h 17606"/>
                        <a:gd name="connsiteX10" fmla="*/ 27242 w 37235"/>
                        <a:gd name="connsiteY10" fmla="*/ 566 h 17606"/>
                        <a:gd name="connsiteX11" fmla="*/ 35395 w 37235"/>
                        <a:gd name="connsiteY11" fmla="*/ 1157 h 17606"/>
                        <a:gd name="connsiteX12" fmla="*/ 35309 w 37235"/>
                        <a:gd name="connsiteY12" fmla="*/ 6491 h 17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235" h="17606">
                          <a:moveTo>
                            <a:pt x="35309" y="6491"/>
                          </a:moveTo>
                          <a:cubicBezTo>
                            <a:pt x="34166" y="7176"/>
                            <a:pt x="36262" y="7539"/>
                            <a:pt x="34671" y="7539"/>
                          </a:cubicBezTo>
                          <a:cubicBezTo>
                            <a:pt x="34538" y="7586"/>
                            <a:pt x="30661" y="7586"/>
                            <a:pt x="30528" y="7539"/>
                          </a:cubicBezTo>
                          <a:cubicBezTo>
                            <a:pt x="28937" y="7539"/>
                            <a:pt x="27337" y="7176"/>
                            <a:pt x="26108" y="6443"/>
                          </a:cubicBezTo>
                          <a:cubicBezTo>
                            <a:pt x="26013" y="6396"/>
                            <a:pt x="25975" y="6348"/>
                            <a:pt x="25879" y="6310"/>
                          </a:cubicBezTo>
                          <a:cubicBezTo>
                            <a:pt x="23327" y="6310"/>
                            <a:pt x="19269" y="6491"/>
                            <a:pt x="18002" y="7586"/>
                          </a:cubicBezTo>
                          <a:cubicBezTo>
                            <a:pt x="16040" y="9139"/>
                            <a:pt x="5153" y="16740"/>
                            <a:pt x="4515" y="17606"/>
                          </a:cubicBezTo>
                          <a:lnTo>
                            <a:pt x="0" y="15006"/>
                          </a:lnTo>
                          <a:cubicBezTo>
                            <a:pt x="686" y="13863"/>
                            <a:pt x="1324" y="12863"/>
                            <a:pt x="1591" y="12453"/>
                          </a:cubicBezTo>
                          <a:cubicBezTo>
                            <a:pt x="3553" y="9720"/>
                            <a:pt x="14487" y="2252"/>
                            <a:pt x="16173" y="1519"/>
                          </a:cubicBezTo>
                          <a:cubicBezTo>
                            <a:pt x="18316" y="566"/>
                            <a:pt x="23689" y="566"/>
                            <a:pt x="27242" y="566"/>
                          </a:cubicBezTo>
                          <a:cubicBezTo>
                            <a:pt x="29794" y="-348"/>
                            <a:pt x="33214" y="-158"/>
                            <a:pt x="35395" y="1157"/>
                          </a:cubicBezTo>
                          <a:cubicBezTo>
                            <a:pt x="37909" y="2662"/>
                            <a:pt x="37814" y="4986"/>
                            <a:pt x="35309" y="649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17" name="Freeform: Shape 7816">
                      <a:extLst>
                        <a:ext uri="{FF2B5EF4-FFF2-40B4-BE49-F238E27FC236}">
                          <a16:creationId xmlns:a16="http://schemas.microsoft.com/office/drawing/2014/main" id="{F8DAA142-1BCF-501C-1914-87DEE5E0C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5" y="2893753"/>
                      <a:ext cx="13096" cy="6959"/>
                    </a:xfrm>
                    <a:custGeom>
                      <a:avLst/>
                      <a:gdLst>
                        <a:gd name="connsiteX0" fmla="*/ 13097 w 13096"/>
                        <a:gd name="connsiteY0" fmla="*/ 560 h 6959"/>
                        <a:gd name="connsiteX1" fmla="*/ 9706 w 13096"/>
                        <a:gd name="connsiteY1" fmla="*/ 483 h 6959"/>
                        <a:gd name="connsiteX2" fmla="*/ 3753 w 13096"/>
                        <a:gd name="connsiteY2" fmla="*/ 350 h 6959"/>
                        <a:gd name="connsiteX3" fmla="*/ 0 w 13096"/>
                        <a:gd name="connsiteY3" fmla="*/ 264 h 6959"/>
                        <a:gd name="connsiteX4" fmla="*/ 0 w 13096"/>
                        <a:gd name="connsiteY4" fmla="*/ 3179 h 6959"/>
                        <a:gd name="connsiteX5" fmla="*/ 0 w 13096"/>
                        <a:gd name="connsiteY5" fmla="*/ 3179 h 6959"/>
                        <a:gd name="connsiteX6" fmla="*/ 1934 w 13096"/>
                        <a:gd name="connsiteY6" fmla="*/ 5846 h 6959"/>
                        <a:gd name="connsiteX7" fmla="*/ 11192 w 13096"/>
                        <a:gd name="connsiteY7" fmla="*/ 5865 h 6959"/>
                        <a:gd name="connsiteX8" fmla="*/ 13097 w 13096"/>
                        <a:gd name="connsiteY8" fmla="*/ 3189 h 6959"/>
                        <a:gd name="connsiteX9" fmla="*/ 13097 w 13096"/>
                        <a:gd name="connsiteY9" fmla="*/ 3189 h 6959"/>
                        <a:gd name="connsiteX10" fmla="*/ 13097 w 13096"/>
                        <a:gd name="connsiteY10" fmla="*/ 560 h 6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96" h="6959">
                          <a:moveTo>
                            <a:pt x="13097" y="560"/>
                          </a:moveTo>
                          <a:lnTo>
                            <a:pt x="9706" y="483"/>
                          </a:lnTo>
                          <a:cubicBezTo>
                            <a:pt x="7858" y="-117"/>
                            <a:pt x="5648" y="-155"/>
                            <a:pt x="3753" y="350"/>
                          </a:cubicBezTo>
                          <a:lnTo>
                            <a:pt x="0" y="264"/>
                          </a:lnTo>
                          <a:lnTo>
                            <a:pt x="0" y="3179"/>
                          </a:lnTo>
                          <a:lnTo>
                            <a:pt x="0" y="3179"/>
                          </a:lnTo>
                          <a:cubicBezTo>
                            <a:pt x="10" y="4141"/>
                            <a:pt x="657" y="5103"/>
                            <a:pt x="1934" y="5846"/>
                          </a:cubicBezTo>
                          <a:cubicBezTo>
                            <a:pt x="4496" y="7322"/>
                            <a:pt x="8649" y="7332"/>
                            <a:pt x="11192" y="5865"/>
                          </a:cubicBezTo>
                          <a:cubicBezTo>
                            <a:pt x="12468" y="5132"/>
                            <a:pt x="13106" y="4151"/>
                            <a:pt x="13097" y="3189"/>
                          </a:cubicBezTo>
                          <a:lnTo>
                            <a:pt x="13097" y="3189"/>
                          </a:lnTo>
                          <a:lnTo>
                            <a:pt x="13097" y="56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18" name="Freeform: Shape 7817">
                      <a:extLst>
                        <a:ext uri="{FF2B5EF4-FFF2-40B4-BE49-F238E27FC236}">
                          <a16:creationId xmlns:a16="http://schemas.microsoft.com/office/drawing/2014/main" id="{3797ECB4-6E81-59F0-FA75-99DB6C5DA7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6" y="2890529"/>
                      <a:ext cx="13090" cy="7558"/>
                    </a:xfrm>
                    <a:custGeom>
                      <a:avLst/>
                      <a:gdLst>
                        <a:gd name="connsiteX0" fmla="*/ 11162 w 13090"/>
                        <a:gd name="connsiteY0" fmla="*/ 1117 h 7558"/>
                        <a:gd name="connsiteX1" fmla="*/ 1904 w 13090"/>
                        <a:gd name="connsiteY1" fmla="*/ 1098 h 7558"/>
                        <a:gd name="connsiteX2" fmla="*/ 1932 w 13090"/>
                        <a:gd name="connsiteY2" fmla="*/ 6441 h 7558"/>
                        <a:gd name="connsiteX3" fmla="*/ 11191 w 13090"/>
                        <a:gd name="connsiteY3" fmla="*/ 6460 h 7558"/>
                        <a:gd name="connsiteX4" fmla="*/ 11162 w 13090"/>
                        <a:gd name="connsiteY4" fmla="*/ 1117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90" h="7558">
                          <a:moveTo>
                            <a:pt x="11162" y="1117"/>
                          </a:moveTo>
                          <a:cubicBezTo>
                            <a:pt x="8600" y="-369"/>
                            <a:pt x="4457" y="-369"/>
                            <a:pt x="1904" y="1098"/>
                          </a:cubicBezTo>
                          <a:cubicBezTo>
                            <a:pt x="-649" y="2565"/>
                            <a:pt x="-630" y="4965"/>
                            <a:pt x="1932" y="6441"/>
                          </a:cubicBezTo>
                          <a:cubicBezTo>
                            <a:pt x="4495" y="7927"/>
                            <a:pt x="8648" y="7927"/>
                            <a:pt x="11191" y="6460"/>
                          </a:cubicBezTo>
                          <a:cubicBezTo>
                            <a:pt x="13734" y="4994"/>
                            <a:pt x="13724" y="2603"/>
                            <a:pt x="11162" y="111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19" name="Freeform: Shape 7818">
                      <a:extLst>
                        <a:ext uri="{FF2B5EF4-FFF2-40B4-BE49-F238E27FC236}">
                          <a16:creationId xmlns:a16="http://schemas.microsoft.com/office/drawing/2014/main" id="{2B7A950B-9108-E216-7988-C13028AD16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501759" y="2891618"/>
                      <a:ext cx="8444" cy="4943"/>
                    </a:xfrm>
                    <a:custGeom>
                      <a:avLst/>
                      <a:gdLst>
                        <a:gd name="connsiteX0" fmla="*/ 8444 w 8444"/>
                        <a:gd name="connsiteY0" fmla="*/ 0 h 4943"/>
                        <a:gd name="connsiteX1" fmla="*/ 1929 w 8444"/>
                        <a:gd name="connsiteY1" fmla="*/ 0 h 4943"/>
                        <a:gd name="connsiteX2" fmla="*/ 1891 w 8444"/>
                        <a:gd name="connsiteY2" fmla="*/ 19 h 4943"/>
                        <a:gd name="connsiteX3" fmla="*/ 1319 w 8444"/>
                        <a:gd name="connsiteY3" fmla="*/ 4943 h 4943"/>
                        <a:gd name="connsiteX4" fmla="*/ 6539 w 8444"/>
                        <a:gd name="connsiteY4" fmla="*/ 4943 h 4943"/>
                        <a:gd name="connsiteX5" fmla="*/ 8444 w 8444"/>
                        <a:gd name="connsiteY5" fmla="*/ 0 h 4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444" h="4943">
                          <a:moveTo>
                            <a:pt x="8444" y="0"/>
                          </a:moveTo>
                          <a:lnTo>
                            <a:pt x="1929" y="0"/>
                          </a:lnTo>
                          <a:cubicBezTo>
                            <a:pt x="1920" y="10"/>
                            <a:pt x="1901" y="10"/>
                            <a:pt x="1891" y="19"/>
                          </a:cubicBezTo>
                          <a:cubicBezTo>
                            <a:pt x="-433" y="1362"/>
                            <a:pt x="-605" y="3458"/>
                            <a:pt x="1319" y="4943"/>
                          </a:cubicBezTo>
                          <a:lnTo>
                            <a:pt x="6539" y="4943"/>
                          </a:lnTo>
                          <a:lnTo>
                            <a:pt x="8444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09" name="Graphic 7674">
                    <a:extLst>
                      <a:ext uri="{FF2B5EF4-FFF2-40B4-BE49-F238E27FC236}">
                        <a16:creationId xmlns:a16="http://schemas.microsoft.com/office/drawing/2014/main" id="{9C82E691-6DFE-9CD1-116F-551D8025F3F9}"/>
                      </a:ext>
                    </a:extLst>
                  </p:cNvPr>
                  <p:cNvGrpSpPr/>
                  <p:nvPr/>
                </p:nvGrpSpPr>
                <p:grpSpPr>
                  <a:xfrm>
                    <a:off x="14466284" y="3156480"/>
                    <a:ext cx="11520" cy="9466"/>
                    <a:chOff x="14466284" y="3156480"/>
                    <a:chExt cx="11520" cy="9466"/>
                  </a:xfrm>
                  <a:grpFill/>
                </p:grpSpPr>
                <p:sp>
                  <p:nvSpPr>
                    <p:cNvPr id="7814" name="Freeform: Shape 7813">
                      <a:extLst>
                        <a:ext uri="{FF2B5EF4-FFF2-40B4-BE49-F238E27FC236}">
                          <a16:creationId xmlns:a16="http://schemas.microsoft.com/office/drawing/2014/main" id="{92C67823-6258-00D1-66FB-ACCD1DD2B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66284" y="3159313"/>
                      <a:ext cx="11515" cy="6634"/>
                    </a:xfrm>
                    <a:custGeom>
                      <a:avLst/>
                      <a:gdLst>
                        <a:gd name="connsiteX0" fmla="*/ 11516 w 11515"/>
                        <a:gd name="connsiteY0" fmla="*/ 490 h 6634"/>
                        <a:gd name="connsiteX1" fmla="*/ 8534 w 11515"/>
                        <a:gd name="connsiteY1" fmla="*/ 424 h 6634"/>
                        <a:gd name="connsiteX2" fmla="*/ 3296 w 11515"/>
                        <a:gd name="connsiteY2" fmla="*/ 309 h 6634"/>
                        <a:gd name="connsiteX3" fmla="*/ 0 w 11515"/>
                        <a:gd name="connsiteY3" fmla="*/ 233 h 6634"/>
                        <a:gd name="connsiteX4" fmla="*/ 0 w 11515"/>
                        <a:gd name="connsiteY4" fmla="*/ 3310 h 6634"/>
                        <a:gd name="connsiteX5" fmla="*/ 0 w 11515"/>
                        <a:gd name="connsiteY5" fmla="*/ 3310 h 6634"/>
                        <a:gd name="connsiteX6" fmla="*/ 1695 w 11515"/>
                        <a:gd name="connsiteY6" fmla="*/ 5653 h 6634"/>
                        <a:gd name="connsiteX7" fmla="*/ 9839 w 11515"/>
                        <a:gd name="connsiteY7" fmla="*/ 5672 h 6634"/>
                        <a:gd name="connsiteX8" fmla="*/ 11516 w 11515"/>
                        <a:gd name="connsiteY8" fmla="*/ 3310 h 6634"/>
                        <a:gd name="connsiteX9" fmla="*/ 11516 w 11515"/>
                        <a:gd name="connsiteY9" fmla="*/ 3310 h 6634"/>
                        <a:gd name="connsiteX10" fmla="*/ 11516 w 11515"/>
                        <a:gd name="connsiteY10" fmla="*/ 490 h 6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515" h="6634">
                          <a:moveTo>
                            <a:pt x="11516" y="490"/>
                          </a:moveTo>
                          <a:lnTo>
                            <a:pt x="8534" y="424"/>
                          </a:lnTo>
                          <a:cubicBezTo>
                            <a:pt x="6915" y="-100"/>
                            <a:pt x="4962" y="-138"/>
                            <a:pt x="3296" y="309"/>
                          </a:cubicBezTo>
                          <a:lnTo>
                            <a:pt x="0" y="233"/>
                          </a:lnTo>
                          <a:lnTo>
                            <a:pt x="0" y="3310"/>
                          </a:lnTo>
                          <a:lnTo>
                            <a:pt x="0" y="3310"/>
                          </a:lnTo>
                          <a:cubicBezTo>
                            <a:pt x="9" y="4158"/>
                            <a:pt x="581" y="5005"/>
                            <a:pt x="1695" y="5653"/>
                          </a:cubicBezTo>
                          <a:cubicBezTo>
                            <a:pt x="3953" y="6958"/>
                            <a:pt x="7591" y="6958"/>
                            <a:pt x="9839" y="5672"/>
                          </a:cubicBezTo>
                          <a:cubicBezTo>
                            <a:pt x="10963" y="5024"/>
                            <a:pt x="11525" y="4167"/>
                            <a:pt x="11516" y="3310"/>
                          </a:cubicBezTo>
                          <a:lnTo>
                            <a:pt x="11516" y="3310"/>
                          </a:lnTo>
                          <a:lnTo>
                            <a:pt x="11516" y="49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15" name="Freeform: Shape 7814">
                      <a:extLst>
                        <a:ext uri="{FF2B5EF4-FFF2-40B4-BE49-F238E27FC236}">
                          <a16:creationId xmlns:a16="http://schemas.microsoft.com/office/drawing/2014/main" id="{8EB44D7B-D60D-27AB-91AF-FB220EB40A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466288" y="3156480"/>
                      <a:ext cx="11515" cy="6655"/>
                    </a:xfrm>
                    <a:custGeom>
                      <a:avLst/>
                      <a:gdLst>
                        <a:gd name="connsiteX0" fmla="*/ 9816 w 11515"/>
                        <a:gd name="connsiteY0" fmla="*/ 980 h 6655"/>
                        <a:gd name="connsiteX1" fmla="*/ 1672 w 11515"/>
                        <a:gd name="connsiteY1" fmla="*/ 970 h 6655"/>
                        <a:gd name="connsiteX2" fmla="*/ 1700 w 11515"/>
                        <a:gd name="connsiteY2" fmla="*/ 5676 h 6655"/>
                        <a:gd name="connsiteX3" fmla="*/ 9844 w 11515"/>
                        <a:gd name="connsiteY3" fmla="*/ 5685 h 6655"/>
                        <a:gd name="connsiteX4" fmla="*/ 9816 w 11515"/>
                        <a:gd name="connsiteY4" fmla="*/ 980 h 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15" h="6655">
                          <a:moveTo>
                            <a:pt x="9816" y="980"/>
                          </a:moveTo>
                          <a:cubicBezTo>
                            <a:pt x="7558" y="-325"/>
                            <a:pt x="3910" y="-325"/>
                            <a:pt x="1672" y="970"/>
                          </a:cubicBezTo>
                          <a:cubicBezTo>
                            <a:pt x="-567" y="2266"/>
                            <a:pt x="-557" y="4371"/>
                            <a:pt x="1700" y="5676"/>
                          </a:cubicBezTo>
                          <a:cubicBezTo>
                            <a:pt x="3958" y="6981"/>
                            <a:pt x="7596" y="6981"/>
                            <a:pt x="9844" y="5685"/>
                          </a:cubicBezTo>
                          <a:cubicBezTo>
                            <a:pt x="12082" y="4390"/>
                            <a:pt x="12073" y="2285"/>
                            <a:pt x="9816" y="98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810" name="Freeform: Shape 7809">
                    <a:extLst>
                      <a:ext uri="{FF2B5EF4-FFF2-40B4-BE49-F238E27FC236}">
                        <a16:creationId xmlns:a16="http://schemas.microsoft.com/office/drawing/2014/main" id="{E1E45326-60B0-F59E-EBEA-B2F1F282C19B}"/>
                      </a:ext>
                    </a:extLst>
                  </p:cNvPr>
                  <p:cNvSpPr/>
                  <p:nvPr/>
                </p:nvSpPr>
                <p:spPr>
                  <a:xfrm>
                    <a:off x="14467979" y="2881071"/>
                    <a:ext cx="44434" cy="280677"/>
                  </a:xfrm>
                  <a:custGeom>
                    <a:avLst/>
                    <a:gdLst>
                      <a:gd name="connsiteX0" fmla="*/ 44425 w 44434"/>
                      <a:gd name="connsiteY0" fmla="*/ 12814 h 280677"/>
                      <a:gd name="connsiteX1" fmla="*/ 38033 w 44434"/>
                      <a:gd name="connsiteY1" fmla="*/ 1736 h 280677"/>
                      <a:gd name="connsiteX2" fmla="*/ 25241 w 44434"/>
                      <a:gd name="connsiteY2" fmla="*/ 1736 h 280677"/>
                      <a:gd name="connsiteX3" fmla="*/ 12687 w 44434"/>
                      <a:gd name="connsiteY3" fmla="*/ 8984 h 280677"/>
                      <a:gd name="connsiteX4" fmla="*/ 0 w 44434"/>
                      <a:gd name="connsiteY4" fmla="*/ 30949 h 280677"/>
                      <a:gd name="connsiteX5" fmla="*/ 0 w 44434"/>
                      <a:gd name="connsiteY5" fmla="*/ 278332 h 280677"/>
                      <a:gd name="connsiteX6" fmla="*/ 10 w 44434"/>
                      <a:gd name="connsiteY6" fmla="*/ 278332 h 280677"/>
                      <a:gd name="connsiteX7" fmla="*/ 1219 w 44434"/>
                      <a:gd name="connsiteY7" fmla="*/ 279980 h 280677"/>
                      <a:gd name="connsiteX8" fmla="*/ 7020 w 44434"/>
                      <a:gd name="connsiteY8" fmla="*/ 279990 h 280677"/>
                      <a:gd name="connsiteX9" fmla="*/ 8211 w 44434"/>
                      <a:gd name="connsiteY9" fmla="*/ 278332 h 280677"/>
                      <a:gd name="connsiteX10" fmla="*/ 8211 w 44434"/>
                      <a:gd name="connsiteY10" fmla="*/ 278332 h 280677"/>
                      <a:gd name="connsiteX11" fmla="*/ 8211 w 44434"/>
                      <a:gd name="connsiteY11" fmla="*/ 278323 h 280677"/>
                      <a:gd name="connsiteX12" fmla="*/ 8211 w 44434"/>
                      <a:gd name="connsiteY12" fmla="*/ 278323 h 280677"/>
                      <a:gd name="connsiteX13" fmla="*/ 8211 w 44434"/>
                      <a:gd name="connsiteY13" fmla="*/ 30949 h 280677"/>
                      <a:gd name="connsiteX14" fmla="*/ 16793 w 44434"/>
                      <a:gd name="connsiteY14" fmla="*/ 16090 h 280677"/>
                      <a:gd name="connsiteX15" fmla="*/ 29347 w 44434"/>
                      <a:gd name="connsiteY15" fmla="*/ 8842 h 280677"/>
                      <a:gd name="connsiteX16" fmla="*/ 33938 w 44434"/>
                      <a:gd name="connsiteY16" fmla="*/ 8842 h 280677"/>
                      <a:gd name="connsiteX17" fmla="*/ 36233 w 44434"/>
                      <a:gd name="connsiteY17" fmla="*/ 12814 h 280677"/>
                      <a:gd name="connsiteX18" fmla="*/ 36233 w 44434"/>
                      <a:gd name="connsiteY18" fmla="*/ 13109 h 280677"/>
                      <a:gd name="connsiteX19" fmla="*/ 36233 w 44434"/>
                      <a:gd name="connsiteY19" fmla="*/ 13109 h 280677"/>
                      <a:gd name="connsiteX20" fmla="*/ 37443 w 44434"/>
                      <a:gd name="connsiteY20" fmla="*/ 14785 h 280677"/>
                      <a:gd name="connsiteX21" fmla="*/ 43244 w 44434"/>
                      <a:gd name="connsiteY21" fmla="*/ 14795 h 280677"/>
                      <a:gd name="connsiteX22" fmla="*/ 44434 w 44434"/>
                      <a:gd name="connsiteY22" fmla="*/ 13109 h 280677"/>
                      <a:gd name="connsiteX23" fmla="*/ 44434 w 44434"/>
                      <a:gd name="connsiteY23" fmla="*/ 13109 h 280677"/>
                      <a:gd name="connsiteX24" fmla="*/ 44434 w 44434"/>
                      <a:gd name="connsiteY24" fmla="*/ 12814 h 280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44434" h="280677">
                        <a:moveTo>
                          <a:pt x="44425" y="12814"/>
                        </a:moveTo>
                        <a:cubicBezTo>
                          <a:pt x="44425" y="8194"/>
                          <a:pt x="42034" y="4051"/>
                          <a:pt x="38033" y="1736"/>
                        </a:cubicBezTo>
                        <a:cubicBezTo>
                          <a:pt x="34033" y="-579"/>
                          <a:pt x="29251" y="-579"/>
                          <a:pt x="25241" y="1736"/>
                        </a:cubicBezTo>
                        <a:lnTo>
                          <a:pt x="12687" y="8984"/>
                        </a:lnTo>
                        <a:cubicBezTo>
                          <a:pt x="4867" y="13499"/>
                          <a:pt x="0" y="21919"/>
                          <a:pt x="0" y="30949"/>
                        </a:cubicBezTo>
                        <a:lnTo>
                          <a:pt x="0" y="278332"/>
                        </a:lnTo>
                        <a:lnTo>
                          <a:pt x="10" y="278332"/>
                        </a:lnTo>
                        <a:cubicBezTo>
                          <a:pt x="29" y="278933"/>
                          <a:pt x="429" y="279523"/>
                          <a:pt x="1219" y="279980"/>
                        </a:cubicBezTo>
                        <a:cubicBezTo>
                          <a:pt x="2829" y="280904"/>
                          <a:pt x="5420" y="280914"/>
                          <a:pt x="7020" y="279990"/>
                        </a:cubicBezTo>
                        <a:cubicBezTo>
                          <a:pt x="7811" y="279533"/>
                          <a:pt x="8211" y="278933"/>
                          <a:pt x="8211" y="278332"/>
                        </a:cubicBezTo>
                        <a:lnTo>
                          <a:pt x="8211" y="278332"/>
                        </a:lnTo>
                        <a:lnTo>
                          <a:pt x="8211" y="278323"/>
                        </a:lnTo>
                        <a:lnTo>
                          <a:pt x="8211" y="278323"/>
                        </a:lnTo>
                        <a:lnTo>
                          <a:pt x="8211" y="30949"/>
                        </a:lnTo>
                        <a:cubicBezTo>
                          <a:pt x="8211" y="24834"/>
                          <a:pt x="11497" y="19138"/>
                          <a:pt x="16793" y="16090"/>
                        </a:cubicBezTo>
                        <a:lnTo>
                          <a:pt x="29347" y="8842"/>
                        </a:lnTo>
                        <a:cubicBezTo>
                          <a:pt x="31423" y="7642"/>
                          <a:pt x="33242" y="8442"/>
                          <a:pt x="33938" y="8842"/>
                        </a:cubicBezTo>
                        <a:cubicBezTo>
                          <a:pt x="34623" y="9242"/>
                          <a:pt x="36233" y="10423"/>
                          <a:pt x="36233" y="12814"/>
                        </a:cubicBezTo>
                        <a:lnTo>
                          <a:pt x="36233" y="13109"/>
                        </a:lnTo>
                        <a:lnTo>
                          <a:pt x="36233" y="13109"/>
                        </a:lnTo>
                        <a:cubicBezTo>
                          <a:pt x="36233" y="13718"/>
                          <a:pt x="36643" y="14318"/>
                          <a:pt x="37443" y="14785"/>
                        </a:cubicBezTo>
                        <a:cubicBezTo>
                          <a:pt x="39053" y="15709"/>
                          <a:pt x="41643" y="15719"/>
                          <a:pt x="43244" y="14795"/>
                        </a:cubicBezTo>
                        <a:cubicBezTo>
                          <a:pt x="44044" y="14328"/>
                          <a:pt x="44444" y="13718"/>
                          <a:pt x="44434" y="13109"/>
                        </a:cubicBezTo>
                        <a:lnTo>
                          <a:pt x="44434" y="13109"/>
                        </a:lnTo>
                        <a:lnTo>
                          <a:pt x="44434" y="1281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11" name="Freeform: Shape 7810">
                    <a:extLst>
                      <a:ext uri="{FF2B5EF4-FFF2-40B4-BE49-F238E27FC236}">
                        <a16:creationId xmlns:a16="http://schemas.microsoft.com/office/drawing/2014/main" id="{BCB5D4A3-76F7-860C-EDB5-12E62E5CB93F}"/>
                      </a:ext>
                    </a:extLst>
                  </p:cNvPr>
                  <p:cNvSpPr/>
                  <p:nvPr/>
                </p:nvSpPr>
                <p:spPr>
                  <a:xfrm>
                    <a:off x="14474230" y="2912030"/>
                    <a:ext cx="1950" cy="249183"/>
                  </a:xfrm>
                  <a:custGeom>
                    <a:avLst/>
                    <a:gdLst>
                      <a:gd name="connsiteX0" fmla="*/ 379 w 1950"/>
                      <a:gd name="connsiteY0" fmla="*/ 249183 h 249183"/>
                      <a:gd name="connsiteX1" fmla="*/ 760 w 1950"/>
                      <a:gd name="connsiteY1" fmla="*/ 249041 h 249183"/>
                      <a:gd name="connsiteX2" fmla="*/ 1951 w 1950"/>
                      <a:gd name="connsiteY2" fmla="*/ 247383 h 249183"/>
                      <a:gd name="connsiteX3" fmla="*/ 1951 w 1950"/>
                      <a:gd name="connsiteY3" fmla="*/ 247383 h 249183"/>
                      <a:gd name="connsiteX4" fmla="*/ 1951 w 1950"/>
                      <a:gd name="connsiteY4" fmla="*/ 247374 h 249183"/>
                      <a:gd name="connsiteX5" fmla="*/ 1951 w 1950"/>
                      <a:gd name="connsiteY5" fmla="*/ 247374 h 249183"/>
                      <a:gd name="connsiteX6" fmla="*/ 1951 w 1950"/>
                      <a:gd name="connsiteY6" fmla="*/ 0 h 249183"/>
                      <a:gd name="connsiteX7" fmla="*/ 512 w 1950"/>
                      <a:gd name="connsiteY7" fmla="*/ 16231 h 249183"/>
                      <a:gd name="connsiteX8" fmla="*/ 379 w 1950"/>
                      <a:gd name="connsiteY8" fmla="*/ 249183 h 249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0" h="249183">
                        <a:moveTo>
                          <a:pt x="379" y="249183"/>
                        </a:moveTo>
                        <a:cubicBezTo>
                          <a:pt x="503" y="249126"/>
                          <a:pt x="646" y="249107"/>
                          <a:pt x="760" y="249041"/>
                        </a:cubicBezTo>
                        <a:cubicBezTo>
                          <a:pt x="1551" y="248583"/>
                          <a:pt x="1951" y="247983"/>
                          <a:pt x="1951" y="247383"/>
                        </a:cubicBezTo>
                        <a:lnTo>
                          <a:pt x="1951" y="247383"/>
                        </a:lnTo>
                        <a:lnTo>
                          <a:pt x="1951" y="247374"/>
                        </a:lnTo>
                        <a:lnTo>
                          <a:pt x="1951" y="247374"/>
                        </a:lnTo>
                        <a:lnTo>
                          <a:pt x="1951" y="0"/>
                        </a:lnTo>
                        <a:cubicBezTo>
                          <a:pt x="1951" y="0"/>
                          <a:pt x="1665" y="11878"/>
                          <a:pt x="512" y="16231"/>
                        </a:cubicBezTo>
                        <a:cubicBezTo>
                          <a:pt x="-383" y="19621"/>
                          <a:pt x="112" y="188490"/>
                          <a:pt x="379" y="24918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12" name="Freeform: Shape 7811">
                    <a:extLst>
                      <a:ext uri="{FF2B5EF4-FFF2-40B4-BE49-F238E27FC236}">
                        <a16:creationId xmlns:a16="http://schemas.microsoft.com/office/drawing/2014/main" id="{CDB0D4AF-453B-7176-48FC-55E0208BE552}"/>
                      </a:ext>
                    </a:extLst>
                  </p:cNvPr>
                  <p:cNvSpPr/>
                  <p:nvPr/>
                </p:nvSpPr>
                <p:spPr>
                  <a:xfrm>
                    <a:off x="14467979" y="2881107"/>
                    <a:ext cx="32861" cy="280430"/>
                  </a:xfrm>
                  <a:custGeom>
                    <a:avLst/>
                    <a:gdLst>
                      <a:gd name="connsiteX0" fmla="*/ 2448 w 32861"/>
                      <a:gd name="connsiteY0" fmla="*/ 278306 h 280430"/>
                      <a:gd name="connsiteX1" fmla="*/ 2448 w 32861"/>
                      <a:gd name="connsiteY1" fmla="*/ 30923 h 280430"/>
                      <a:gd name="connsiteX2" fmla="*/ 15135 w 32861"/>
                      <a:gd name="connsiteY2" fmla="*/ 8958 h 280430"/>
                      <a:gd name="connsiteX3" fmla="*/ 27689 w 32861"/>
                      <a:gd name="connsiteY3" fmla="*/ 1710 h 280430"/>
                      <a:gd name="connsiteX4" fmla="*/ 32861 w 32861"/>
                      <a:gd name="connsiteY4" fmla="*/ 62 h 280430"/>
                      <a:gd name="connsiteX5" fmla="*/ 25241 w 32861"/>
                      <a:gd name="connsiteY5" fmla="*/ 1710 h 280430"/>
                      <a:gd name="connsiteX6" fmla="*/ 12687 w 32861"/>
                      <a:gd name="connsiteY6" fmla="*/ 8958 h 280430"/>
                      <a:gd name="connsiteX7" fmla="*/ 0 w 32861"/>
                      <a:gd name="connsiteY7" fmla="*/ 30923 h 280430"/>
                      <a:gd name="connsiteX8" fmla="*/ 0 w 32861"/>
                      <a:gd name="connsiteY8" fmla="*/ 278306 h 280430"/>
                      <a:gd name="connsiteX9" fmla="*/ 10 w 32861"/>
                      <a:gd name="connsiteY9" fmla="*/ 278306 h 280430"/>
                      <a:gd name="connsiteX10" fmla="*/ 1219 w 32861"/>
                      <a:gd name="connsiteY10" fmla="*/ 279954 h 280430"/>
                      <a:gd name="connsiteX11" fmla="*/ 2458 w 32861"/>
                      <a:gd name="connsiteY11" fmla="*/ 280430 h 280430"/>
                      <a:gd name="connsiteX12" fmla="*/ 2448 w 32861"/>
                      <a:gd name="connsiteY12" fmla="*/ 278306 h 280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861" h="280430">
                        <a:moveTo>
                          <a:pt x="2448" y="278306"/>
                        </a:moveTo>
                        <a:lnTo>
                          <a:pt x="2448" y="30923"/>
                        </a:lnTo>
                        <a:cubicBezTo>
                          <a:pt x="2448" y="21893"/>
                          <a:pt x="7306" y="13473"/>
                          <a:pt x="15135" y="8958"/>
                        </a:cubicBezTo>
                        <a:lnTo>
                          <a:pt x="27689" y="1710"/>
                        </a:lnTo>
                        <a:cubicBezTo>
                          <a:pt x="29318" y="767"/>
                          <a:pt x="31080" y="233"/>
                          <a:pt x="32861" y="62"/>
                        </a:cubicBezTo>
                        <a:cubicBezTo>
                          <a:pt x="30261" y="-195"/>
                          <a:pt x="27623" y="348"/>
                          <a:pt x="25241" y="1710"/>
                        </a:cubicBezTo>
                        <a:lnTo>
                          <a:pt x="12687" y="8958"/>
                        </a:lnTo>
                        <a:cubicBezTo>
                          <a:pt x="4867" y="13473"/>
                          <a:pt x="0" y="21893"/>
                          <a:pt x="0" y="30923"/>
                        </a:cubicBezTo>
                        <a:lnTo>
                          <a:pt x="0" y="278306"/>
                        </a:lnTo>
                        <a:lnTo>
                          <a:pt x="10" y="278306"/>
                        </a:lnTo>
                        <a:cubicBezTo>
                          <a:pt x="29" y="278906"/>
                          <a:pt x="429" y="279497"/>
                          <a:pt x="1219" y="279954"/>
                        </a:cubicBezTo>
                        <a:cubicBezTo>
                          <a:pt x="1581" y="280164"/>
                          <a:pt x="2010" y="280316"/>
                          <a:pt x="2458" y="280430"/>
                        </a:cubicBezTo>
                        <a:lnTo>
                          <a:pt x="2448" y="278306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13" name="Freeform: Shape 7812">
                    <a:extLst>
                      <a:ext uri="{FF2B5EF4-FFF2-40B4-BE49-F238E27FC236}">
                        <a16:creationId xmlns:a16="http://schemas.microsoft.com/office/drawing/2014/main" id="{B7C1B9B8-347B-335C-4393-810168B26138}"/>
                      </a:ext>
                    </a:extLst>
                  </p:cNvPr>
                  <p:cNvSpPr/>
                  <p:nvPr/>
                </p:nvSpPr>
                <p:spPr>
                  <a:xfrm>
                    <a:off x="14500459" y="2889333"/>
                    <a:ext cx="5248" cy="6637"/>
                  </a:xfrm>
                  <a:custGeom>
                    <a:avLst/>
                    <a:gdLst>
                      <a:gd name="connsiteX0" fmla="*/ 5201 w 5248"/>
                      <a:gd name="connsiteY0" fmla="*/ 4847 h 6637"/>
                      <a:gd name="connsiteX1" fmla="*/ 5201 w 5248"/>
                      <a:gd name="connsiteY1" fmla="*/ 4552 h 6637"/>
                      <a:gd name="connsiteX2" fmla="*/ 2905 w 5248"/>
                      <a:gd name="connsiteY2" fmla="*/ 580 h 6637"/>
                      <a:gd name="connsiteX3" fmla="*/ 0 w 5248"/>
                      <a:gd name="connsiteY3" fmla="*/ 47 h 6637"/>
                      <a:gd name="connsiteX4" fmla="*/ 1448 w 5248"/>
                      <a:gd name="connsiteY4" fmla="*/ 580 h 6637"/>
                      <a:gd name="connsiteX5" fmla="*/ 3743 w 5248"/>
                      <a:gd name="connsiteY5" fmla="*/ 4552 h 6637"/>
                      <a:gd name="connsiteX6" fmla="*/ 3743 w 5248"/>
                      <a:gd name="connsiteY6" fmla="*/ 4847 h 6637"/>
                      <a:gd name="connsiteX7" fmla="*/ 4953 w 5248"/>
                      <a:gd name="connsiteY7" fmla="*/ 6524 h 6637"/>
                      <a:gd name="connsiteX8" fmla="*/ 5248 w 5248"/>
                      <a:gd name="connsiteY8" fmla="*/ 6638 h 6637"/>
                      <a:gd name="connsiteX9" fmla="*/ 5201 w 5248"/>
                      <a:gd name="connsiteY9" fmla="*/ 4847 h 6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248" h="6637">
                        <a:moveTo>
                          <a:pt x="5201" y="4847"/>
                        </a:moveTo>
                        <a:lnTo>
                          <a:pt x="5201" y="4552"/>
                        </a:lnTo>
                        <a:cubicBezTo>
                          <a:pt x="5201" y="2161"/>
                          <a:pt x="3601" y="970"/>
                          <a:pt x="2905" y="580"/>
                        </a:cubicBezTo>
                        <a:cubicBezTo>
                          <a:pt x="2410" y="294"/>
                          <a:pt x="1324" y="-144"/>
                          <a:pt x="0" y="47"/>
                        </a:cubicBezTo>
                        <a:cubicBezTo>
                          <a:pt x="638" y="180"/>
                          <a:pt x="1153" y="408"/>
                          <a:pt x="1448" y="580"/>
                        </a:cubicBezTo>
                        <a:cubicBezTo>
                          <a:pt x="2134" y="980"/>
                          <a:pt x="3743" y="2161"/>
                          <a:pt x="3743" y="4552"/>
                        </a:cubicBezTo>
                        <a:lnTo>
                          <a:pt x="3743" y="4847"/>
                        </a:lnTo>
                        <a:cubicBezTo>
                          <a:pt x="3743" y="5457"/>
                          <a:pt x="4153" y="6057"/>
                          <a:pt x="4953" y="6524"/>
                        </a:cubicBezTo>
                        <a:cubicBezTo>
                          <a:pt x="5039" y="6571"/>
                          <a:pt x="5153" y="6590"/>
                          <a:pt x="5248" y="6638"/>
                        </a:cubicBezTo>
                        <a:cubicBezTo>
                          <a:pt x="5210" y="5657"/>
                          <a:pt x="5201" y="4971"/>
                          <a:pt x="5201" y="484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76" name="Graphic 7674">
                  <a:extLst>
                    <a:ext uri="{FF2B5EF4-FFF2-40B4-BE49-F238E27FC236}">
                      <a16:creationId xmlns:a16="http://schemas.microsoft.com/office/drawing/2014/main" id="{45472B56-6760-3836-8570-FBF825829DDC}"/>
                    </a:ext>
                  </a:extLst>
                </p:cNvPr>
                <p:cNvGrpSpPr/>
                <p:nvPr/>
              </p:nvGrpSpPr>
              <p:grpSpPr>
                <a:xfrm>
                  <a:off x="2974185" y="2851079"/>
                  <a:ext cx="212428" cy="111532"/>
                  <a:chOff x="14526301" y="3092785"/>
                  <a:chExt cx="220075" cy="115548"/>
                </a:xfrm>
                <a:solidFill>
                  <a:schemeClr val="accent1"/>
                </a:solidFill>
              </p:grpSpPr>
              <p:sp>
                <p:nvSpPr>
                  <p:cNvPr id="7806" name="Freeform: Shape 7805">
                    <a:extLst>
                      <a:ext uri="{FF2B5EF4-FFF2-40B4-BE49-F238E27FC236}">
                        <a16:creationId xmlns:a16="http://schemas.microsoft.com/office/drawing/2014/main" id="{22BAC97E-7F48-75FC-2AA8-64D6CD3A9561}"/>
                      </a:ext>
                    </a:extLst>
                  </p:cNvPr>
                  <p:cNvSpPr/>
                  <p:nvPr/>
                </p:nvSpPr>
                <p:spPr>
                  <a:xfrm>
                    <a:off x="14526320" y="3092785"/>
                    <a:ext cx="220056" cy="115529"/>
                  </a:xfrm>
                  <a:custGeom>
                    <a:avLst/>
                    <a:gdLst>
                      <a:gd name="connsiteX0" fmla="*/ 220056 w 220056"/>
                      <a:gd name="connsiteY0" fmla="*/ 9678 h 115529"/>
                      <a:gd name="connsiteX1" fmla="*/ 214855 w 220056"/>
                      <a:gd name="connsiteY1" fmla="*/ 706 h 115529"/>
                      <a:gd name="connsiteX2" fmla="*/ 211274 w 220056"/>
                      <a:gd name="connsiteY2" fmla="*/ 296 h 115529"/>
                      <a:gd name="connsiteX3" fmla="*/ 211265 w 220056"/>
                      <a:gd name="connsiteY3" fmla="*/ 277 h 115529"/>
                      <a:gd name="connsiteX4" fmla="*/ 187900 w 220056"/>
                      <a:gd name="connsiteY4" fmla="*/ 13774 h 115529"/>
                      <a:gd name="connsiteX5" fmla="*/ 174327 w 220056"/>
                      <a:gd name="connsiteY5" fmla="*/ 37282 h 115529"/>
                      <a:gd name="connsiteX6" fmla="*/ 174327 w 220056"/>
                      <a:gd name="connsiteY6" fmla="*/ 96584 h 115529"/>
                      <a:gd name="connsiteX7" fmla="*/ 172193 w 220056"/>
                      <a:gd name="connsiteY7" fmla="*/ 100271 h 115529"/>
                      <a:gd name="connsiteX8" fmla="*/ 167935 w 220056"/>
                      <a:gd name="connsiteY8" fmla="*/ 100271 h 115529"/>
                      <a:gd name="connsiteX9" fmla="*/ 40005 w 220056"/>
                      <a:gd name="connsiteY9" fmla="*/ 26414 h 115529"/>
                      <a:gd name="connsiteX10" fmla="*/ 13335 w 220056"/>
                      <a:gd name="connsiteY10" fmla="*/ 26414 h 115529"/>
                      <a:gd name="connsiteX11" fmla="*/ 0 w 220056"/>
                      <a:gd name="connsiteY11" fmla="*/ 49502 h 115529"/>
                      <a:gd name="connsiteX12" fmla="*/ 0 w 220056"/>
                      <a:gd name="connsiteY12" fmla="*/ 109986 h 115529"/>
                      <a:gd name="connsiteX13" fmla="*/ 10 w 220056"/>
                      <a:gd name="connsiteY13" fmla="*/ 109986 h 115529"/>
                      <a:gd name="connsiteX14" fmla="*/ 2162 w 220056"/>
                      <a:gd name="connsiteY14" fmla="*/ 113053 h 115529"/>
                      <a:gd name="connsiteX15" fmla="*/ 12535 w 220056"/>
                      <a:gd name="connsiteY15" fmla="*/ 113072 h 115529"/>
                      <a:gd name="connsiteX16" fmla="*/ 14650 w 220056"/>
                      <a:gd name="connsiteY16" fmla="*/ 109986 h 115529"/>
                      <a:gd name="connsiteX17" fmla="*/ 14669 w 220056"/>
                      <a:gd name="connsiteY17" fmla="*/ 109986 h 115529"/>
                      <a:gd name="connsiteX18" fmla="*/ 14669 w 220056"/>
                      <a:gd name="connsiteY18" fmla="*/ 49502 h 115529"/>
                      <a:gd name="connsiteX19" fmla="*/ 20669 w 220056"/>
                      <a:gd name="connsiteY19" fmla="*/ 39110 h 115529"/>
                      <a:gd name="connsiteX20" fmla="*/ 32671 w 220056"/>
                      <a:gd name="connsiteY20" fmla="*/ 39110 h 115529"/>
                      <a:gd name="connsiteX21" fmla="*/ 160601 w 220056"/>
                      <a:gd name="connsiteY21" fmla="*/ 112967 h 115529"/>
                      <a:gd name="connsiteX22" fmla="*/ 170069 w 220056"/>
                      <a:gd name="connsiteY22" fmla="*/ 115530 h 115529"/>
                      <a:gd name="connsiteX23" fmla="*/ 179537 w 220056"/>
                      <a:gd name="connsiteY23" fmla="*/ 112967 h 115529"/>
                      <a:gd name="connsiteX24" fmla="*/ 189005 w 220056"/>
                      <a:gd name="connsiteY24" fmla="*/ 96575 h 115529"/>
                      <a:gd name="connsiteX25" fmla="*/ 189005 w 220056"/>
                      <a:gd name="connsiteY25" fmla="*/ 37272 h 115529"/>
                      <a:gd name="connsiteX26" fmla="*/ 195243 w 220056"/>
                      <a:gd name="connsiteY26" fmla="*/ 26471 h 115529"/>
                      <a:gd name="connsiteX27" fmla="*/ 218608 w 220056"/>
                      <a:gd name="connsiteY27" fmla="*/ 12974 h 115529"/>
                      <a:gd name="connsiteX28" fmla="*/ 218599 w 220056"/>
                      <a:gd name="connsiteY28" fmla="*/ 12964 h 115529"/>
                      <a:gd name="connsiteX29" fmla="*/ 220056 w 220056"/>
                      <a:gd name="connsiteY29" fmla="*/ 9678 h 115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20056" h="115529">
                        <a:moveTo>
                          <a:pt x="220056" y="9678"/>
                        </a:moveTo>
                        <a:cubicBezTo>
                          <a:pt x="220056" y="6382"/>
                          <a:pt x="217732" y="2363"/>
                          <a:pt x="214855" y="706"/>
                        </a:cubicBezTo>
                        <a:cubicBezTo>
                          <a:pt x="213465" y="-94"/>
                          <a:pt x="212208" y="-190"/>
                          <a:pt x="211274" y="296"/>
                        </a:cubicBezTo>
                        <a:lnTo>
                          <a:pt x="211265" y="277"/>
                        </a:lnTo>
                        <a:lnTo>
                          <a:pt x="187900" y="13774"/>
                        </a:lnTo>
                        <a:cubicBezTo>
                          <a:pt x="179527" y="18603"/>
                          <a:pt x="174327" y="27614"/>
                          <a:pt x="174327" y="37282"/>
                        </a:cubicBezTo>
                        <a:lnTo>
                          <a:pt x="174327" y="96584"/>
                        </a:lnTo>
                        <a:cubicBezTo>
                          <a:pt x="174327" y="98804"/>
                          <a:pt x="172841" y="99899"/>
                          <a:pt x="172193" y="100271"/>
                        </a:cubicBezTo>
                        <a:cubicBezTo>
                          <a:pt x="171555" y="100642"/>
                          <a:pt x="169850" y="101385"/>
                          <a:pt x="167935" y="100271"/>
                        </a:cubicBezTo>
                        <a:lnTo>
                          <a:pt x="40005" y="26414"/>
                        </a:lnTo>
                        <a:cubicBezTo>
                          <a:pt x="31652" y="21594"/>
                          <a:pt x="21689" y="21604"/>
                          <a:pt x="13335" y="26414"/>
                        </a:cubicBezTo>
                        <a:cubicBezTo>
                          <a:pt x="4991" y="31233"/>
                          <a:pt x="0" y="39863"/>
                          <a:pt x="0" y="49502"/>
                        </a:cubicBezTo>
                        <a:lnTo>
                          <a:pt x="0" y="109986"/>
                        </a:lnTo>
                        <a:lnTo>
                          <a:pt x="10" y="109986"/>
                        </a:lnTo>
                        <a:cubicBezTo>
                          <a:pt x="-19" y="111091"/>
                          <a:pt x="695" y="112205"/>
                          <a:pt x="2162" y="113053"/>
                        </a:cubicBezTo>
                        <a:cubicBezTo>
                          <a:pt x="5039" y="114710"/>
                          <a:pt x="9677" y="114720"/>
                          <a:pt x="12535" y="113072"/>
                        </a:cubicBezTo>
                        <a:cubicBezTo>
                          <a:pt x="14002" y="112224"/>
                          <a:pt x="14697" y="111100"/>
                          <a:pt x="14650" y="109986"/>
                        </a:cubicBezTo>
                        <a:lnTo>
                          <a:pt x="14669" y="109986"/>
                        </a:lnTo>
                        <a:lnTo>
                          <a:pt x="14669" y="49502"/>
                        </a:lnTo>
                        <a:cubicBezTo>
                          <a:pt x="14669" y="45168"/>
                          <a:pt x="16916" y="41282"/>
                          <a:pt x="20669" y="39110"/>
                        </a:cubicBezTo>
                        <a:cubicBezTo>
                          <a:pt x="24432" y="36939"/>
                          <a:pt x="28908" y="36939"/>
                          <a:pt x="32671" y="39110"/>
                        </a:cubicBezTo>
                        <a:lnTo>
                          <a:pt x="160601" y="112967"/>
                        </a:lnTo>
                        <a:cubicBezTo>
                          <a:pt x="163563" y="114682"/>
                          <a:pt x="166811" y="115530"/>
                          <a:pt x="170069" y="115530"/>
                        </a:cubicBezTo>
                        <a:cubicBezTo>
                          <a:pt x="173317" y="115530"/>
                          <a:pt x="176565" y="114672"/>
                          <a:pt x="179537" y="112967"/>
                        </a:cubicBezTo>
                        <a:cubicBezTo>
                          <a:pt x="185461" y="109548"/>
                          <a:pt x="189005" y="103414"/>
                          <a:pt x="189005" y="96575"/>
                        </a:cubicBezTo>
                        <a:lnTo>
                          <a:pt x="189005" y="37272"/>
                        </a:lnTo>
                        <a:cubicBezTo>
                          <a:pt x="189005" y="32834"/>
                          <a:pt x="191395" y="28690"/>
                          <a:pt x="195243" y="26471"/>
                        </a:cubicBezTo>
                        <a:lnTo>
                          <a:pt x="218608" y="12974"/>
                        </a:lnTo>
                        <a:lnTo>
                          <a:pt x="218599" y="12964"/>
                        </a:lnTo>
                        <a:cubicBezTo>
                          <a:pt x="219494" y="12421"/>
                          <a:pt x="220056" y="11288"/>
                          <a:pt x="220056" y="9678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07" name="Freeform: Shape 7806">
                    <a:extLst>
                      <a:ext uri="{FF2B5EF4-FFF2-40B4-BE49-F238E27FC236}">
                        <a16:creationId xmlns:a16="http://schemas.microsoft.com/office/drawing/2014/main" id="{E3E4525A-7A1D-34AA-2144-4E140E26E705}"/>
                      </a:ext>
                    </a:extLst>
                  </p:cNvPr>
                  <p:cNvSpPr/>
                  <p:nvPr/>
                </p:nvSpPr>
                <p:spPr>
                  <a:xfrm>
                    <a:off x="14526301" y="3092794"/>
                    <a:ext cx="217808" cy="115539"/>
                  </a:xfrm>
                  <a:custGeom>
                    <a:avLst/>
                    <a:gdLst>
                      <a:gd name="connsiteX0" fmla="*/ 8801 w 217808"/>
                      <a:gd name="connsiteY0" fmla="*/ 73820 h 115539"/>
                      <a:gd name="connsiteX1" fmla="*/ 16678 w 217808"/>
                      <a:gd name="connsiteY1" fmla="*/ 40282 h 115539"/>
                      <a:gd name="connsiteX2" fmla="*/ 28956 w 217808"/>
                      <a:gd name="connsiteY2" fmla="*/ 37729 h 115539"/>
                      <a:gd name="connsiteX3" fmla="*/ 32671 w 217808"/>
                      <a:gd name="connsiteY3" fmla="*/ 39111 h 115539"/>
                      <a:gd name="connsiteX4" fmla="*/ 160601 w 217808"/>
                      <a:gd name="connsiteY4" fmla="*/ 112977 h 115539"/>
                      <a:gd name="connsiteX5" fmla="*/ 170069 w 217808"/>
                      <a:gd name="connsiteY5" fmla="*/ 115539 h 115539"/>
                      <a:gd name="connsiteX6" fmla="*/ 170069 w 217808"/>
                      <a:gd name="connsiteY6" fmla="*/ 115539 h 115539"/>
                      <a:gd name="connsiteX7" fmla="*/ 173136 w 217808"/>
                      <a:gd name="connsiteY7" fmla="*/ 114539 h 115539"/>
                      <a:gd name="connsiteX8" fmla="*/ 177718 w 217808"/>
                      <a:gd name="connsiteY8" fmla="*/ 106957 h 115539"/>
                      <a:gd name="connsiteX9" fmla="*/ 177718 w 217808"/>
                      <a:gd name="connsiteY9" fmla="*/ 42359 h 115539"/>
                      <a:gd name="connsiteX10" fmla="*/ 191291 w 217808"/>
                      <a:gd name="connsiteY10" fmla="*/ 18851 h 115539"/>
                      <a:gd name="connsiteX11" fmla="*/ 214656 w 217808"/>
                      <a:gd name="connsiteY11" fmla="*/ 5354 h 115539"/>
                      <a:gd name="connsiteX12" fmla="*/ 217808 w 217808"/>
                      <a:gd name="connsiteY12" fmla="*/ 3468 h 115539"/>
                      <a:gd name="connsiteX13" fmla="*/ 214855 w 217808"/>
                      <a:gd name="connsiteY13" fmla="*/ 706 h 115539"/>
                      <a:gd name="connsiteX14" fmla="*/ 211274 w 217808"/>
                      <a:gd name="connsiteY14" fmla="*/ 296 h 115539"/>
                      <a:gd name="connsiteX15" fmla="*/ 211265 w 217808"/>
                      <a:gd name="connsiteY15" fmla="*/ 277 h 115539"/>
                      <a:gd name="connsiteX16" fmla="*/ 187900 w 217808"/>
                      <a:gd name="connsiteY16" fmla="*/ 13774 h 115539"/>
                      <a:gd name="connsiteX17" fmla="*/ 174327 w 217808"/>
                      <a:gd name="connsiteY17" fmla="*/ 37282 h 115539"/>
                      <a:gd name="connsiteX18" fmla="*/ 174327 w 217808"/>
                      <a:gd name="connsiteY18" fmla="*/ 96584 h 115539"/>
                      <a:gd name="connsiteX19" fmla="*/ 172193 w 217808"/>
                      <a:gd name="connsiteY19" fmla="*/ 100270 h 115539"/>
                      <a:gd name="connsiteX20" fmla="*/ 167935 w 217808"/>
                      <a:gd name="connsiteY20" fmla="*/ 100270 h 115539"/>
                      <a:gd name="connsiteX21" fmla="*/ 40005 w 217808"/>
                      <a:gd name="connsiteY21" fmla="*/ 26414 h 115539"/>
                      <a:gd name="connsiteX22" fmla="*/ 13335 w 217808"/>
                      <a:gd name="connsiteY22" fmla="*/ 26414 h 115539"/>
                      <a:gd name="connsiteX23" fmla="*/ 0 w 217808"/>
                      <a:gd name="connsiteY23" fmla="*/ 49502 h 115539"/>
                      <a:gd name="connsiteX24" fmla="*/ 0 w 217808"/>
                      <a:gd name="connsiteY24" fmla="*/ 109986 h 115539"/>
                      <a:gd name="connsiteX25" fmla="*/ 10 w 217808"/>
                      <a:gd name="connsiteY25" fmla="*/ 109986 h 115539"/>
                      <a:gd name="connsiteX26" fmla="*/ 2162 w 217808"/>
                      <a:gd name="connsiteY26" fmla="*/ 113053 h 115539"/>
                      <a:gd name="connsiteX27" fmla="*/ 8782 w 217808"/>
                      <a:gd name="connsiteY27" fmla="*/ 114225 h 115539"/>
                      <a:gd name="connsiteX28" fmla="*/ 8782 w 217808"/>
                      <a:gd name="connsiteY28" fmla="*/ 73820 h 115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17808" h="115539">
                        <a:moveTo>
                          <a:pt x="8801" y="73820"/>
                        </a:moveTo>
                        <a:cubicBezTo>
                          <a:pt x="8801" y="64180"/>
                          <a:pt x="8334" y="45102"/>
                          <a:pt x="16678" y="40282"/>
                        </a:cubicBezTo>
                        <a:cubicBezTo>
                          <a:pt x="22279" y="37053"/>
                          <a:pt x="25156" y="36377"/>
                          <a:pt x="28956" y="37729"/>
                        </a:cubicBezTo>
                        <a:cubicBezTo>
                          <a:pt x="30232" y="37986"/>
                          <a:pt x="31490" y="38425"/>
                          <a:pt x="32671" y="39111"/>
                        </a:cubicBezTo>
                        <a:lnTo>
                          <a:pt x="160601" y="112977"/>
                        </a:lnTo>
                        <a:cubicBezTo>
                          <a:pt x="163563" y="114691"/>
                          <a:pt x="166811" y="115539"/>
                          <a:pt x="170069" y="115539"/>
                        </a:cubicBezTo>
                        <a:lnTo>
                          <a:pt x="170069" y="115539"/>
                        </a:lnTo>
                        <a:cubicBezTo>
                          <a:pt x="171441" y="115158"/>
                          <a:pt x="172593" y="114768"/>
                          <a:pt x="173136" y="114539"/>
                        </a:cubicBezTo>
                        <a:cubicBezTo>
                          <a:pt x="175974" y="113348"/>
                          <a:pt x="177718" y="111291"/>
                          <a:pt x="177718" y="106957"/>
                        </a:cubicBezTo>
                        <a:lnTo>
                          <a:pt x="177718" y="42359"/>
                        </a:lnTo>
                        <a:cubicBezTo>
                          <a:pt x="177718" y="32691"/>
                          <a:pt x="182918" y="23689"/>
                          <a:pt x="191291" y="18851"/>
                        </a:cubicBezTo>
                        <a:lnTo>
                          <a:pt x="214656" y="5354"/>
                        </a:lnTo>
                        <a:lnTo>
                          <a:pt x="217808" y="3468"/>
                        </a:lnTo>
                        <a:cubicBezTo>
                          <a:pt x="216970" y="2315"/>
                          <a:pt x="215951" y="1334"/>
                          <a:pt x="214855" y="706"/>
                        </a:cubicBezTo>
                        <a:cubicBezTo>
                          <a:pt x="213465" y="-94"/>
                          <a:pt x="212208" y="-190"/>
                          <a:pt x="211274" y="296"/>
                        </a:cubicBezTo>
                        <a:lnTo>
                          <a:pt x="211265" y="277"/>
                        </a:lnTo>
                        <a:lnTo>
                          <a:pt x="187900" y="13774"/>
                        </a:lnTo>
                        <a:cubicBezTo>
                          <a:pt x="179527" y="18603"/>
                          <a:pt x="174327" y="27614"/>
                          <a:pt x="174327" y="37282"/>
                        </a:cubicBezTo>
                        <a:lnTo>
                          <a:pt x="174327" y="96584"/>
                        </a:lnTo>
                        <a:cubicBezTo>
                          <a:pt x="174327" y="98804"/>
                          <a:pt x="172841" y="99899"/>
                          <a:pt x="172193" y="100270"/>
                        </a:cubicBezTo>
                        <a:cubicBezTo>
                          <a:pt x="171555" y="100642"/>
                          <a:pt x="169850" y="101385"/>
                          <a:pt x="167935" y="100270"/>
                        </a:cubicBezTo>
                        <a:lnTo>
                          <a:pt x="40005" y="26414"/>
                        </a:lnTo>
                        <a:cubicBezTo>
                          <a:pt x="31652" y="21594"/>
                          <a:pt x="21689" y="21604"/>
                          <a:pt x="13335" y="26414"/>
                        </a:cubicBezTo>
                        <a:cubicBezTo>
                          <a:pt x="4991" y="31233"/>
                          <a:pt x="0" y="39873"/>
                          <a:pt x="0" y="49502"/>
                        </a:cubicBezTo>
                        <a:lnTo>
                          <a:pt x="0" y="109986"/>
                        </a:lnTo>
                        <a:lnTo>
                          <a:pt x="10" y="109986"/>
                        </a:lnTo>
                        <a:cubicBezTo>
                          <a:pt x="-19" y="111091"/>
                          <a:pt x="695" y="112205"/>
                          <a:pt x="2162" y="113053"/>
                        </a:cubicBezTo>
                        <a:cubicBezTo>
                          <a:pt x="3962" y="114091"/>
                          <a:pt x="6467" y="114482"/>
                          <a:pt x="8782" y="114225"/>
                        </a:cubicBezTo>
                        <a:lnTo>
                          <a:pt x="8782" y="7382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77" name="Group 7476">
                  <a:extLst>
                    <a:ext uri="{FF2B5EF4-FFF2-40B4-BE49-F238E27FC236}">
                      <a16:creationId xmlns:a16="http://schemas.microsoft.com/office/drawing/2014/main" id="{9E750B90-C71A-6165-6C53-5426FB8BCFD7}"/>
                    </a:ext>
                  </a:extLst>
                </p:cNvPr>
                <p:cNvGrpSpPr/>
                <p:nvPr/>
              </p:nvGrpSpPr>
              <p:grpSpPr>
                <a:xfrm>
                  <a:off x="3246318" y="2813632"/>
                  <a:ext cx="151370" cy="310849"/>
                  <a:chOff x="5226219" y="3790684"/>
                  <a:chExt cx="450750" cy="925650"/>
                </a:xfrm>
              </p:grpSpPr>
              <p:grpSp>
                <p:nvGrpSpPr>
                  <p:cNvPr id="7538" name="Graphic 7674">
                    <a:extLst>
                      <a:ext uri="{FF2B5EF4-FFF2-40B4-BE49-F238E27FC236}">
                        <a16:creationId xmlns:a16="http://schemas.microsoft.com/office/drawing/2014/main" id="{29DFAA0E-0277-37A6-74A9-3997BC5FD35D}"/>
                      </a:ext>
                    </a:extLst>
                  </p:cNvPr>
                  <p:cNvGrpSpPr/>
                  <p:nvPr/>
                </p:nvGrpSpPr>
                <p:grpSpPr>
                  <a:xfrm>
                    <a:off x="5226219" y="3811988"/>
                    <a:ext cx="348165" cy="654851"/>
                    <a:chOff x="14808231" y="3061401"/>
                    <a:chExt cx="121129" cy="227828"/>
                  </a:xfrm>
                  <a:solidFill>
                    <a:schemeClr val="accent2"/>
                  </a:solidFill>
                </p:grpSpPr>
                <p:sp>
                  <p:nvSpPr>
                    <p:cNvPr id="7800" name="Freeform: Shape 7799">
                      <a:extLst>
                        <a:ext uri="{FF2B5EF4-FFF2-40B4-BE49-F238E27FC236}">
                          <a16:creationId xmlns:a16="http://schemas.microsoft.com/office/drawing/2014/main" id="{0E6C8D84-4FA4-2F84-1487-0E64F8AA8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071916"/>
                      <a:ext cx="52454" cy="47929"/>
                    </a:xfrm>
                    <a:custGeom>
                      <a:avLst/>
                      <a:gdLst>
                        <a:gd name="connsiteX0" fmla="*/ 52454 w 52454"/>
                        <a:gd name="connsiteY0" fmla="*/ 28880 h 47929"/>
                        <a:gd name="connsiteX1" fmla="*/ 32995 w 52454"/>
                        <a:gd name="connsiteY1" fmla="*/ 17640 h 47929"/>
                        <a:gd name="connsiteX2" fmla="*/ 32995 w 52454"/>
                        <a:gd name="connsiteY2" fmla="*/ 0 h 47929"/>
                        <a:gd name="connsiteX3" fmla="*/ 0 w 52454"/>
                        <a:gd name="connsiteY3" fmla="*/ 19050 h 47929"/>
                        <a:gd name="connsiteX4" fmla="*/ 0 w 52454"/>
                        <a:gd name="connsiteY4" fmla="*/ 36690 h 47929"/>
                        <a:gd name="connsiteX5" fmla="*/ 19460 w 52454"/>
                        <a:gd name="connsiteY5" fmla="*/ 47930 h 47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9">
                          <a:moveTo>
                            <a:pt x="52454" y="28880"/>
                          </a:moveTo>
                          <a:lnTo>
                            <a:pt x="32995" y="17640"/>
                          </a:lnTo>
                          <a:lnTo>
                            <a:pt x="32995" y="0"/>
                          </a:lnTo>
                          <a:lnTo>
                            <a:pt x="0" y="19050"/>
                          </a:lnTo>
                          <a:lnTo>
                            <a:pt x="0" y="36690"/>
                          </a:lnTo>
                          <a:lnTo>
                            <a:pt x="19460" y="4793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1" name="Freeform: Shape 7800">
                      <a:extLst>
                        <a:ext uri="{FF2B5EF4-FFF2-40B4-BE49-F238E27FC236}">
                          <a16:creationId xmlns:a16="http://schemas.microsoft.com/office/drawing/2014/main" id="{43B582D2-5275-C55E-7F87-9178D9C49B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241309"/>
                      <a:ext cx="52454" cy="47920"/>
                    </a:xfrm>
                    <a:custGeom>
                      <a:avLst/>
                      <a:gdLst>
                        <a:gd name="connsiteX0" fmla="*/ 32995 w 52454"/>
                        <a:gd name="connsiteY0" fmla="*/ 0 h 47920"/>
                        <a:gd name="connsiteX1" fmla="*/ 0 w 52454"/>
                        <a:gd name="connsiteY1" fmla="*/ 19050 h 47920"/>
                        <a:gd name="connsiteX2" fmla="*/ 0 w 52454"/>
                        <a:gd name="connsiteY2" fmla="*/ 36681 h 47920"/>
                        <a:gd name="connsiteX3" fmla="*/ 19460 w 52454"/>
                        <a:gd name="connsiteY3" fmla="*/ 47920 h 47920"/>
                        <a:gd name="connsiteX4" fmla="*/ 52454 w 52454"/>
                        <a:gd name="connsiteY4" fmla="*/ 28870 h 47920"/>
                        <a:gd name="connsiteX5" fmla="*/ 32995 w 52454"/>
                        <a:gd name="connsiteY5" fmla="*/ 17631 h 47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0">
                          <a:moveTo>
                            <a:pt x="32995" y="0"/>
                          </a:moveTo>
                          <a:lnTo>
                            <a:pt x="0" y="19050"/>
                          </a:lnTo>
                          <a:lnTo>
                            <a:pt x="0" y="36681"/>
                          </a:lnTo>
                          <a:lnTo>
                            <a:pt x="19460" y="47920"/>
                          </a:lnTo>
                          <a:lnTo>
                            <a:pt x="52454" y="28870"/>
                          </a:lnTo>
                          <a:lnTo>
                            <a:pt x="32995" y="176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2" name="Freeform: Shape 7801">
                      <a:extLst>
                        <a:ext uri="{FF2B5EF4-FFF2-40B4-BE49-F238E27FC236}">
                          <a16:creationId xmlns:a16="http://schemas.microsoft.com/office/drawing/2014/main" id="{A89E6D14-BAC1-3B59-E892-04152C14BD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6906" y="3156613"/>
                      <a:ext cx="52454" cy="47920"/>
                    </a:xfrm>
                    <a:custGeom>
                      <a:avLst/>
                      <a:gdLst>
                        <a:gd name="connsiteX0" fmla="*/ 32995 w 52454"/>
                        <a:gd name="connsiteY0" fmla="*/ 0 h 47920"/>
                        <a:gd name="connsiteX1" fmla="*/ 0 w 52454"/>
                        <a:gd name="connsiteY1" fmla="*/ 19050 h 47920"/>
                        <a:gd name="connsiteX2" fmla="*/ 0 w 52454"/>
                        <a:gd name="connsiteY2" fmla="*/ 36690 h 47920"/>
                        <a:gd name="connsiteX3" fmla="*/ 19460 w 52454"/>
                        <a:gd name="connsiteY3" fmla="*/ 47920 h 47920"/>
                        <a:gd name="connsiteX4" fmla="*/ 52454 w 52454"/>
                        <a:gd name="connsiteY4" fmla="*/ 28870 h 47920"/>
                        <a:gd name="connsiteX5" fmla="*/ 32995 w 52454"/>
                        <a:gd name="connsiteY5" fmla="*/ 17640 h 47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54" h="47920">
                          <a:moveTo>
                            <a:pt x="32995" y="0"/>
                          </a:moveTo>
                          <a:lnTo>
                            <a:pt x="0" y="19050"/>
                          </a:lnTo>
                          <a:lnTo>
                            <a:pt x="0" y="36690"/>
                          </a:lnTo>
                          <a:lnTo>
                            <a:pt x="19460" y="47920"/>
                          </a:lnTo>
                          <a:lnTo>
                            <a:pt x="52454" y="28870"/>
                          </a:lnTo>
                          <a:lnTo>
                            <a:pt x="32995" y="1764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3" name="Freeform: Shape 7802">
                      <a:extLst>
                        <a:ext uri="{FF2B5EF4-FFF2-40B4-BE49-F238E27FC236}">
                          <a16:creationId xmlns:a16="http://schemas.microsoft.com/office/drawing/2014/main" id="{E1037EB7-14DA-64BF-528E-225E21FD13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230784"/>
                      <a:ext cx="64312" cy="54768"/>
                    </a:xfrm>
                    <a:custGeom>
                      <a:avLst/>
                      <a:gdLst>
                        <a:gd name="connsiteX0" fmla="*/ 44853 w 64312"/>
                        <a:gd name="connsiteY0" fmla="*/ 0 h 54768"/>
                        <a:gd name="connsiteX1" fmla="*/ 0 w 64312"/>
                        <a:gd name="connsiteY1" fmla="*/ 25898 h 54768"/>
                        <a:gd name="connsiteX2" fmla="*/ 0 w 64312"/>
                        <a:gd name="connsiteY2" fmla="*/ 43539 h 54768"/>
                        <a:gd name="connsiteX3" fmla="*/ 19460 w 64312"/>
                        <a:gd name="connsiteY3" fmla="*/ 54769 h 54768"/>
                        <a:gd name="connsiteX4" fmla="*/ 64313 w 64312"/>
                        <a:gd name="connsiteY4" fmla="*/ 28870 h 54768"/>
                        <a:gd name="connsiteX5" fmla="*/ 46711 w 64312"/>
                        <a:gd name="connsiteY5" fmla="*/ 18717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68">
                          <a:moveTo>
                            <a:pt x="44853" y="0"/>
                          </a:moveTo>
                          <a:lnTo>
                            <a:pt x="0" y="25898"/>
                          </a:lnTo>
                          <a:lnTo>
                            <a:pt x="0" y="43539"/>
                          </a:lnTo>
                          <a:lnTo>
                            <a:pt x="19460" y="54769"/>
                          </a:lnTo>
                          <a:lnTo>
                            <a:pt x="64313" y="28870"/>
                          </a:lnTo>
                          <a:lnTo>
                            <a:pt x="46711" y="1871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4" name="Freeform: Shape 7803">
                      <a:extLst>
                        <a:ext uri="{FF2B5EF4-FFF2-40B4-BE49-F238E27FC236}">
                          <a16:creationId xmlns:a16="http://schemas.microsoft.com/office/drawing/2014/main" id="{B6FB44F5-81F3-4FC9-7717-FD3E57DFB7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146097"/>
                      <a:ext cx="64312" cy="54759"/>
                    </a:xfrm>
                    <a:custGeom>
                      <a:avLst/>
                      <a:gdLst>
                        <a:gd name="connsiteX0" fmla="*/ 44853 w 64312"/>
                        <a:gd name="connsiteY0" fmla="*/ 0 h 54759"/>
                        <a:gd name="connsiteX1" fmla="*/ 0 w 64312"/>
                        <a:gd name="connsiteY1" fmla="*/ 25889 h 54759"/>
                        <a:gd name="connsiteX2" fmla="*/ 0 w 64312"/>
                        <a:gd name="connsiteY2" fmla="*/ 43529 h 54759"/>
                        <a:gd name="connsiteX3" fmla="*/ 19460 w 64312"/>
                        <a:gd name="connsiteY3" fmla="*/ 54759 h 54759"/>
                        <a:gd name="connsiteX4" fmla="*/ 64313 w 64312"/>
                        <a:gd name="connsiteY4" fmla="*/ 28870 h 54759"/>
                        <a:gd name="connsiteX5" fmla="*/ 44853 w 64312"/>
                        <a:gd name="connsiteY5" fmla="*/ 17631 h 54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59">
                          <a:moveTo>
                            <a:pt x="44853" y="0"/>
                          </a:moveTo>
                          <a:lnTo>
                            <a:pt x="0" y="25889"/>
                          </a:lnTo>
                          <a:lnTo>
                            <a:pt x="0" y="43529"/>
                          </a:lnTo>
                          <a:lnTo>
                            <a:pt x="19460" y="54759"/>
                          </a:lnTo>
                          <a:lnTo>
                            <a:pt x="64313" y="28870"/>
                          </a:lnTo>
                          <a:lnTo>
                            <a:pt x="44853" y="1763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05" name="Freeform: Shape 7804">
                      <a:extLst>
                        <a:ext uri="{FF2B5EF4-FFF2-40B4-BE49-F238E27FC236}">
                          <a16:creationId xmlns:a16="http://schemas.microsoft.com/office/drawing/2014/main" id="{DD71DEFE-D900-BC3A-1782-9BE9D8C3D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8231" y="3061401"/>
                      <a:ext cx="64312" cy="54768"/>
                    </a:xfrm>
                    <a:custGeom>
                      <a:avLst/>
                      <a:gdLst>
                        <a:gd name="connsiteX0" fmla="*/ 44853 w 64312"/>
                        <a:gd name="connsiteY0" fmla="*/ 0 h 54768"/>
                        <a:gd name="connsiteX1" fmla="*/ 0 w 64312"/>
                        <a:gd name="connsiteY1" fmla="*/ 25899 h 54768"/>
                        <a:gd name="connsiteX2" fmla="*/ 0 w 64312"/>
                        <a:gd name="connsiteY2" fmla="*/ 43529 h 54768"/>
                        <a:gd name="connsiteX3" fmla="*/ 19460 w 64312"/>
                        <a:gd name="connsiteY3" fmla="*/ 54769 h 54768"/>
                        <a:gd name="connsiteX4" fmla="*/ 64313 w 64312"/>
                        <a:gd name="connsiteY4" fmla="*/ 28870 h 54768"/>
                        <a:gd name="connsiteX5" fmla="*/ 44853 w 64312"/>
                        <a:gd name="connsiteY5" fmla="*/ 17640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4312" h="54768">
                          <a:moveTo>
                            <a:pt x="44853" y="0"/>
                          </a:moveTo>
                          <a:lnTo>
                            <a:pt x="0" y="25899"/>
                          </a:lnTo>
                          <a:lnTo>
                            <a:pt x="0" y="43529"/>
                          </a:lnTo>
                          <a:lnTo>
                            <a:pt x="19460" y="54769"/>
                          </a:lnTo>
                          <a:lnTo>
                            <a:pt x="64313" y="28870"/>
                          </a:lnTo>
                          <a:lnTo>
                            <a:pt x="44853" y="1764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539" name="Freeform: Shape 7538">
                    <a:extLst>
                      <a:ext uri="{FF2B5EF4-FFF2-40B4-BE49-F238E27FC236}">
                        <a16:creationId xmlns:a16="http://schemas.microsoft.com/office/drawing/2014/main" id="{3A3C519E-B022-7C7B-18A1-70D6E735AAF1}"/>
                      </a:ext>
                    </a:extLst>
                  </p:cNvPr>
                  <p:cNvSpPr/>
                  <p:nvPr/>
                </p:nvSpPr>
                <p:spPr>
                  <a:xfrm>
                    <a:off x="5582133" y="4416519"/>
                    <a:ext cx="94836" cy="66937"/>
                  </a:xfrm>
                  <a:custGeom>
                    <a:avLst/>
                    <a:gdLst>
                      <a:gd name="connsiteX0" fmla="*/ 0 w 32994"/>
                      <a:gd name="connsiteY0" fmla="*/ 23289 h 23288"/>
                      <a:gd name="connsiteX1" fmla="*/ 0 w 32994"/>
                      <a:gd name="connsiteY1" fmla="*/ 19050 h 23288"/>
                      <a:gd name="connsiteX2" fmla="*/ 32995 w 32994"/>
                      <a:gd name="connsiteY2" fmla="*/ 0 h 23288"/>
                      <a:gd name="connsiteX3" fmla="*/ 32995 w 32994"/>
                      <a:gd name="connsiteY3" fmla="*/ 4239 h 2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94" h="23288">
                        <a:moveTo>
                          <a:pt x="0" y="23289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32995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0" name="Freeform: Shape 7539">
                    <a:extLst>
                      <a:ext uri="{FF2B5EF4-FFF2-40B4-BE49-F238E27FC236}">
                        <a16:creationId xmlns:a16="http://schemas.microsoft.com/office/drawing/2014/main" id="{C2E7C32D-4E60-BBD0-4D1B-A7650015CDF3}"/>
                      </a:ext>
                    </a:extLst>
                  </p:cNvPr>
                  <p:cNvSpPr/>
                  <p:nvPr/>
                </p:nvSpPr>
                <p:spPr>
                  <a:xfrm>
                    <a:off x="5423614" y="4379750"/>
                    <a:ext cx="158517" cy="103706"/>
                  </a:xfrm>
                  <a:custGeom>
                    <a:avLst/>
                    <a:gdLst>
                      <a:gd name="connsiteX0" fmla="*/ 55150 w 55149"/>
                      <a:gd name="connsiteY0" fmla="*/ 36081 h 36080"/>
                      <a:gd name="connsiteX1" fmla="*/ 55150 w 55149"/>
                      <a:gd name="connsiteY1" fmla="*/ 31842 h 36080"/>
                      <a:gd name="connsiteX2" fmla="*/ 0 w 55149"/>
                      <a:gd name="connsiteY2" fmla="*/ 0 h 36080"/>
                      <a:gd name="connsiteX3" fmla="*/ 0 w 55149"/>
                      <a:gd name="connsiteY3" fmla="*/ 4239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9" h="36080">
                        <a:moveTo>
                          <a:pt x="55150" y="36081"/>
                        </a:moveTo>
                        <a:lnTo>
                          <a:pt x="55150" y="31842"/>
                        </a:lnTo>
                        <a:lnTo>
                          <a:pt x="0" y="0"/>
                        </a:lnTo>
                        <a:lnTo>
                          <a:pt x="0" y="4239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1" name="Freeform: Shape 7540">
                    <a:extLst>
                      <a:ext uri="{FF2B5EF4-FFF2-40B4-BE49-F238E27FC236}">
                        <a16:creationId xmlns:a16="http://schemas.microsoft.com/office/drawing/2014/main" id="{6A92F033-B920-090A-97D5-678C4F430FA1}"/>
                      </a:ext>
                    </a:extLst>
                  </p:cNvPr>
                  <p:cNvSpPr/>
                  <p:nvPr/>
                </p:nvSpPr>
                <p:spPr>
                  <a:xfrm>
                    <a:off x="5423614" y="4136307"/>
                    <a:ext cx="158517" cy="103706"/>
                  </a:xfrm>
                  <a:custGeom>
                    <a:avLst/>
                    <a:gdLst>
                      <a:gd name="connsiteX0" fmla="*/ 55150 w 55149"/>
                      <a:gd name="connsiteY0" fmla="*/ 36081 h 36080"/>
                      <a:gd name="connsiteX1" fmla="*/ 55150 w 55149"/>
                      <a:gd name="connsiteY1" fmla="*/ 31842 h 36080"/>
                      <a:gd name="connsiteX2" fmla="*/ 0 w 55149"/>
                      <a:gd name="connsiteY2" fmla="*/ 0 h 36080"/>
                      <a:gd name="connsiteX3" fmla="*/ 0 w 55149"/>
                      <a:gd name="connsiteY3" fmla="*/ 4248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9" h="36080">
                        <a:moveTo>
                          <a:pt x="55150" y="36081"/>
                        </a:moveTo>
                        <a:lnTo>
                          <a:pt x="55150" y="31842"/>
                        </a:lnTo>
                        <a:lnTo>
                          <a:pt x="0" y="0"/>
                        </a:lnTo>
                        <a:lnTo>
                          <a:pt x="0" y="4248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2" name="Freeform: Shape 7541">
                    <a:extLst>
                      <a:ext uri="{FF2B5EF4-FFF2-40B4-BE49-F238E27FC236}">
                        <a16:creationId xmlns:a16="http://schemas.microsoft.com/office/drawing/2014/main" id="{408C8974-135F-5A19-B191-FF7AD561407B}"/>
                      </a:ext>
                    </a:extLst>
                  </p:cNvPr>
                  <p:cNvSpPr/>
                  <p:nvPr/>
                </p:nvSpPr>
                <p:spPr>
                  <a:xfrm>
                    <a:off x="5384709" y="4629710"/>
                    <a:ext cx="128922" cy="86621"/>
                  </a:xfrm>
                  <a:custGeom>
                    <a:avLst/>
                    <a:gdLst>
                      <a:gd name="connsiteX0" fmla="*/ 0 w 44853"/>
                      <a:gd name="connsiteY0" fmla="*/ 30137 h 30136"/>
                      <a:gd name="connsiteX1" fmla="*/ 0 w 44853"/>
                      <a:gd name="connsiteY1" fmla="*/ 25898 h 30136"/>
                      <a:gd name="connsiteX2" fmla="*/ 44853 w 44853"/>
                      <a:gd name="connsiteY2" fmla="*/ 0 h 30136"/>
                      <a:gd name="connsiteX3" fmla="*/ 44853 w 44853"/>
                      <a:gd name="connsiteY3" fmla="*/ 4239 h 3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36">
                        <a:moveTo>
                          <a:pt x="0" y="30137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3" name="Freeform: Shape 7542">
                    <a:extLst>
                      <a:ext uri="{FF2B5EF4-FFF2-40B4-BE49-F238E27FC236}">
                        <a16:creationId xmlns:a16="http://schemas.microsoft.com/office/drawing/2014/main" id="{B6C50035-AA46-5212-A163-D41CF4F7A5C2}"/>
                      </a:ext>
                    </a:extLst>
                  </p:cNvPr>
                  <p:cNvSpPr/>
                  <p:nvPr/>
                </p:nvSpPr>
                <p:spPr>
                  <a:xfrm>
                    <a:off x="5226219" y="4612628"/>
                    <a:ext cx="158491" cy="103706"/>
                  </a:xfrm>
                  <a:custGeom>
                    <a:avLst/>
                    <a:gdLst>
                      <a:gd name="connsiteX0" fmla="*/ 55140 w 55140"/>
                      <a:gd name="connsiteY0" fmla="*/ 36081 h 36080"/>
                      <a:gd name="connsiteX1" fmla="*/ 0 w 55140"/>
                      <a:gd name="connsiteY1" fmla="*/ 4239 h 36080"/>
                      <a:gd name="connsiteX2" fmla="*/ 0 w 55140"/>
                      <a:gd name="connsiteY2" fmla="*/ 0 h 36080"/>
                      <a:gd name="connsiteX3" fmla="*/ 55140 w 55140"/>
                      <a:gd name="connsiteY3" fmla="*/ 31842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80">
                        <a:moveTo>
                          <a:pt x="55140" y="3608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42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4" name="Freeform: Shape 7543">
                    <a:extLst>
                      <a:ext uri="{FF2B5EF4-FFF2-40B4-BE49-F238E27FC236}">
                        <a16:creationId xmlns:a16="http://schemas.microsoft.com/office/drawing/2014/main" id="{375ACB90-60D3-FC7F-0316-646D031EB51B}"/>
                      </a:ext>
                    </a:extLst>
                  </p:cNvPr>
                  <p:cNvSpPr/>
                  <p:nvPr/>
                </p:nvSpPr>
                <p:spPr>
                  <a:xfrm>
                    <a:off x="5423614" y="4324995"/>
                    <a:ext cx="253355" cy="146280"/>
                  </a:xfrm>
                  <a:custGeom>
                    <a:avLst/>
                    <a:gdLst>
                      <a:gd name="connsiteX0" fmla="*/ 55150 w 88144"/>
                      <a:gd name="connsiteY0" fmla="*/ 50892 h 50892"/>
                      <a:gd name="connsiteX1" fmla="*/ 0 w 88144"/>
                      <a:gd name="connsiteY1" fmla="*/ 19050 h 50892"/>
                      <a:gd name="connsiteX2" fmla="*/ 32995 w 88144"/>
                      <a:gd name="connsiteY2" fmla="*/ 0 h 50892"/>
                      <a:gd name="connsiteX3" fmla="*/ 88144 w 88144"/>
                      <a:gd name="connsiteY3" fmla="*/ 31842 h 5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144" h="50892">
                        <a:moveTo>
                          <a:pt x="55150" y="50892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88144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5" name="Freeform: Shape 7544">
                    <a:extLst>
                      <a:ext uri="{FF2B5EF4-FFF2-40B4-BE49-F238E27FC236}">
                        <a16:creationId xmlns:a16="http://schemas.microsoft.com/office/drawing/2014/main" id="{0D786C7C-FDBD-3C87-29F8-4D06E7A46E73}"/>
                      </a:ext>
                    </a:extLst>
                  </p:cNvPr>
                  <p:cNvSpPr/>
                  <p:nvPr/>
                </p:nvSpPr>
                <p:spPr>
                  <a:xfrm>
                    <a:off x="5226219" y="4538186"/>
                    <a:ext cx="287413" cy="165963"/>
                  </a:xfrm>
                  <a:custGeom>
                    <a:avLst/>
                    <a:gdLst>
                      <a:gd name="connsiteX0" fmla="*/ 55140 w 99993"/>
                      <a:gd name="connsiteY0" fmla="*/ 57741 h 57740"/>
                      <a:gd name="connsiteX1" fmla="*/ 0 w 99993"/>
                      <a:gd name="connsiteY1" fmla="*/ 25898 h 57740"/>
                      <a:gd name="connsiteX2" fmla="*/ 44853 w 99993"/>
                      <a:gd name="connsiteY2" fmla="*/ 0 h 57740"/>
                      <a:gd name="connsiteX3" fmla="*/ 99993 w 99993"/>
                      <a:gd name="connsiteY3" fmla="*/ 31842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40">
                        <a:moveTo>
                          <a:pt x="55140" y="57741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99993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546" name="Graphic 7674">
                    <a:extLst>
                      <a:ext uri="{FF2B5EF4-FFF2-40B4-BE49-F238E27FC236}">
                        <a16:creationId xmlns:a16="http://schemas.microsoft.com/office/drawing/2014/main" id="{E3F606AB-45F8-8D7E-BE2E-28030C046515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4277491"/>
                    <a:ext cx="438951" cy="425633"/>
                    <a:chOff x="14810279" y="3223353"/>
                    <a:chExt cx="152714" cy="148081"/>
                  </a:xfrm>
                  <a:solidFill>
                    <a:schemeClr val="tx2">
                      <a:lumMod val="85000"/>
                      <a:lumOff val="15000"/>
                    </a:schemeClr>
                  </a:solidFill>
                </p:grpSpPr>
                <p:grpSp>
                  <p:nvGrpSpPr>
                    <p:cNvPr id="7731" name="Graphic 7674">
                      <a:extLst>
                        <a:ext uri="{FF2B5EF4-FFF2-40B4-BE49-F238E27FC236}">
                          <a16:creationId xmlns:a16="http://schemas.microsoft.com/office/drawing/2014/main" id="{B0006DE1-B8A3-6371-1214-9CB5DA5D68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282352"/>
                      <a:ext cx="38414" cy="65093"/>
                      <a:chOff x="14893642" y="3282352"/>
                      <a:chExt cx="38414" cy="65093"/>
                    </a:xfrm>
                    <a:grpFill/>
                  </p:grpSpPr>
                  <p:grpSp>
                    <p:nvGrpSpPr>
                      <p:cNvPr id="7784" name="Graphic 7674">
                        <a:extLst>
                          <a:ext uri="{FF2B5EF4-FFF2-40B4-BE49-F238E27FC236}">
                            <a16:creationId xmlns:a16="http://schemas.microsoft.com/office/drawing/2014/main" id="{97E6CD62-8FF3-076C-463E-5D9014C8FC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283905"/>
                        <a:ext cx="38414" cy="63541"/>
                        <a:chOff x="14893642" y="3283905"/>
                        <a:chExt cx="38414" cy="63541"/>
                      </a:xfrm>
                      <a:grpFill/>
                    </p:grpSpPr>
                    <p:sp>
                      <p:nvSpPr>
                        <p:cNvPr id="7793" name="Freeform: Shape 7792">
                          <a:extLst>
                            <a:ext uri="{FF2B5EF4-FFF2-40B4-BE49-F238E27FC236}">
                              <a16:creationId xmlns:a16="http://schemas.microsoft.com/office/drawing/2014/main" id="{72760D5B-9969-1CE9-C50B-1F361CBD3F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283905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0 w 18535"/>
                            <a:gd name="connsiteY2" fmla="*/ 724 h 10706"/>
                            <a:gd name="connsiteX3" fmla="*/ 3953 w 18535"/>
                            <a:gd name="connsiteY3" fmla="*/ 0 h 10706"/>
                            <a:gd name="connsiteX4" fmla="*/ 18536 w 18535"/>
                            <a:gd name="connsiteY4" fmla="*/ 6868 h 10706"/>
                            <a:gd name="connsiteX5" fmla="*/ 18536 w 18535"/>
                            <a:gd name="connsiteY5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4" name="Freeform: Shape 7793">
                          <a:extLst>
                            <a:ext uri="{FF2B5EF4-FFF2-40B4-BE49-F238E27FC236}">
                              <a16:creationId xmlns:a16="http://schemas.microsoft.com/office/drawing/2014/main" id="{ADDE9D6A-96F0-BB3A-14CE-31AF24E7D6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92715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0 w 18526"/>
                            <a:gd name="connsiteY2" fmla="*/ 724 h 10696"/>
                            <a:gd name="connsiteX3" fmla="*/ 3943 w 18526"/>
                            <a:gd name="connsiteY3" fmla="*/ 0 h 10696"/>
                            <a:gd name="connsiteX4" fmla="*/ 18526 w 18526"/>
                            <a:gd name="connsiteY4" fmla="*/ 6858 h 10696"/>
                            <a:gd name="connsiteX5" fmla="*/ 18526 w 18526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43" y="0"/>
                              </a:lnTo>
                              <a:lnTo>
                                <a:pt x="18526" y="6858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5" name="Freeform: Shape 7794">
                          <a:extLst>
                            <a:ext uri="{FF2B5EF4-FFF2-40B4-BE49-F238E27FC236}">
                              <a16:creationId xmlns:a16="http://schemas.microsoft.com/office/drawing/2014/main" id="{1694A773-EA6C-66E0-4A2C-9E0738662E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301516"/>
                          <a:ext cx="18526" cy="1070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0 w 18526"/>
                            <a:gd name="connsiteY2" fmla="*/ 734 h 10706"/>
                            <a:gd name="connsiteX3" fmla="*/ 3953 w 18526"/>
                            <a:gd name="connsiteY3" fmla="*/ 0 h 10706"/>
                            <a:gd name="connsiteX4" fmla="*/ 18526 w 18526"/>
                            <a:gd name="connsiteY4" fmla="*/ 6868 h 10706"/>
                            <a:gd name="connsiteX5" fmla="*/ 18526 w 18526"/>
                            <a:gd name="connsiteY5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0" y="734"/>
                              </a:lnTo>
                              <a:lnTo>
                                <a:pt x="3953" y="0"/>
                              </a:lnTo>
                              <a:lnTo>
                                <a:pt x="18526" y="6868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6" name="Freeform: Shape 7795">
                          <a:extLst>
                            <a:ext uri="{FF2B5EF4-FFF2-40B4-BE49-F238E27FC236}">
                              <a16:creationId xmlns:a16="http://schemas.microsoft.com/office/drawing/2014/main" id="{D993DC36-F277-DEEF-0571-374E00E597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310327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6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7" name="Freeform: Shape 7796">
                          <a:extLst>
                            <a:ext uri="{FF2B5EF4-FFF2-40B4-BE49-F238E27FC236}">
                              <a16:creationId xmlns:a16="http://schemas.microsoft.com/office/drawing/2014/main" id="{028E66A2-36BE-9830-F46C-D338D363438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319138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58 h 10696"/>
                            <a:gd name="connsiteX5" fmla="*/ 18536 w 18535"/>
                            <a:gd name="connsiteY5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58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8" name="Freeform: Shape 7797">
                          <a:extLst>
                            <a:ext uri="{FF2B5EF4-FFF2-40B4-BE49-F238E27FC236}">
                              <a16:creationId xmlns:a16="http://schemas.microsoft.com/office/drawing/2014/main" id="{055C4798-E783-1C62-E19B-02241A210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32793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6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6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9" name="Freeform: Shape 7798">
                          <a:extLst>
                            <a:ext uri="{FF2B5EF4-FFF2-40B4-BE49-F238E27FC236}">
                              <a16:creationId xmlns:a16="http://schemas.microsoft.com/office/drawing/2014/main" id="{90745E70-0002-E02F-DD86-4BA56FBA14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33674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0 w 18535"/>
                            <a:gd name="connsiteY2" fmla="*/ 724 h 10696"/>
                            <a:gd name="connsiteX3" fmla="*/ 3953 w 18535"/>
                            <a:gd name="connsiteY3" fmla="*/ 0 h 10696"/>
                            <a:gd name="connsiteX4" fmla="*/ 18536 w 18535"/>
                            <a:gd name="connsiteY4" fmla="*/ 6858 h 10696"/>
                            <a:gd name="connsiteX5" fmla="*/ 18536 w 18535"/>
                            <a:gd name="connsiteY5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0" y="724"/>
                              </a:lnTo>
                              <a:lnTo>
                                <a:pt x="3953" y="0"/>
                              </a:lnTo>
                              <a:lnTo>
                                <a:pt x="18536" y="6858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7785" name="Graphic 7674">
                        <a:extLst>
                          <a:ext uri="{FF2B5EF4-FFF2-40B4-BE49-F238E27FC236}">
                            <a16:creationId xmlns:a16="http://schemas.microsoft.com/office/drawing/2014/main" id="{600EEBA0-E78A-F997-7BE1-0353AB2B6F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282352"/>
                        <a:ext cx="38414" cy="63541"/>
                        <a:chOff x="14893642" y="3282352"/>
                        <a:chExt cx="38414" cy="63541"/>
                      </a:xfrm>
                      <a:grpFill/>
                    </p:grpSpPr>
                    <p:sp>
                      <p:nvSpPr>
                        <p:cNvPr id="7786" name="Freeform: Shape 7785">
                          <a:extLst>
                            <a:ext uri="{FF2B5EF4-FFF2-40B4-BE49-F238E27FC236}">
                              <a16:creationId xmlns:a16="http://schemas.microsoft.com/office/drawing/2014/main" id="{4B77D587-C0C7-551F-1915-2AE9EB76C5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282352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7" name="Freeform: Shape 7786">
                          <a:extLst>
                            <a:ext uri="{FF2B5EF4-FFF2-40B4-BE49-F238E27FC236}">
                              <a16:creationId xmlns:a16="http://schemas.microsoft.com/office/drawing/2014/main" id="{4DA708CE-B7A2-ECD8-5B61-609870B03B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91153"/>
                          <a:ext cx="18526" cy="1070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4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73" y="10706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8" name="Freeform: Shape 7787">
                          <a:extLst>
                            <a:ext uri="{FF2B5EF4-FFF2-40B4-BE49-F238E27FC236}">
                              <a16:creationId xmlns:a16="http://schemas.microsoft.com/office/drawing/2014/main" id="{4A9ED141-35F2-17BD-4527-5774F55133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99964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8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9" name="Freeform: Shape 7788">
                          <a:extLst>
                            <a:ext uri="{FF2B5EF4-FFF2-40B4-BE49-F238E27FC236}">
                              <a16:creationId xmlns:a16="http://schemas.microsoft.com/office/drawing/2014/main" id="{D296BF5B-2FE1-27F8-3D77-4B1F06CC59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308774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0" name="Freeform: Shape 7789">
                          <a:extLst>
                            <a:ext uri="{FF2B5EF4-FFF2-40B4-BE49-F238E27FC236}">
                              <a16:creationId xmlns:a16="http://schemas.microsoft.com/office/drawing/2014/main" id="{E1314563-3C6B-7BA5-0D33-0A27F17CD0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317576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1" name="Freeform: Shape 7790">
                          <a:extLst>
                            <a:ext uri="{FF2B5EF4-FFF2-40B4-BE49-F238E27FC236}">
                              <a16:creationId xmlns:a16="http://schemas.microsoft.com/office/drawing/2014/main" id="{500C1122-B5D1-8223-F08A-0D092C6D8F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326386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92" name="Freeform: Shape 7791">
                          <a:extLst>
                            <a:ext uri="{FF2B5EF4-FFF2-40B4-BE49-F238E27FC236}">
                              <a16:creationId xmlns:a16="http://schemas.microsoft.com/office/drawing/2014/main" id="{33FCD96D-0FBB-7926-741C-C963ECED70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335187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7732" name="Graphic 7674">
                      <a:extLst>
                        <a:ext uri="{FF2B5EF4-FFF2-40B4-BE49-F238E27FC236}">
                          <a16:creationId xmlns:a16="http://schemas.microsoft.com/office/drawing/2014/main" id="{B2228B6D-D093-D1C2-2DC4-9A4575E1EEC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229573"/>
                      <a:ext cx="152714" cy="141861"/>
                      <a:chOff x="14810279" y="3229573"/>
                      <a:chExt cx="152714" cy="141861"/>
                    </a:xfrm>
                    <a:grpFill/>
                  </p:grpSpPr>
                  <p:grpSp>
                    <p:nvGrpSpPr>
                      <p:cNvPr id="7759" name="Graphic 7674">
                        <a:extLst>
                          <a:ext uri="{FF2B5EF4-FFF2-40B4-BE49-F238E27FC236}">
                            <a16:creationId xmlns:a16="http://schemas.microsoft.com/office/drawing/2014/main" id="{B92D150A-0229-3DF0-DF23-781E8A5091E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230736"/>
                        <a:ext cx="152153" cy="140698"/>
                        <a:chOff x="14810279" y="3230736"/>
                        <a:chExt cx="152153" cy="140698"/>
                      </a:xfrm>
                      <a:grpFill/>
                    </p:grpSpPr>
                    <p:sp>
                      <p:nvSpPr>
                        <p:cNvPr id="7762" name="Freeform: Shape 7761">
                          <a:extLst>
                            <a:ext uri="{FF2B5EF4-FFF2-40B4-BE49-F238E27FC236}">
                              <a16:creationId xmlns:a16="http://schemas.microsoft.com/office/drawing/2014/main" id="{7F09130D-90BF-A8E4-50E6-4FB12804C0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262254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44"/>
                                <a:pt x="151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3" name="Freeform: Shape 7762">
                          <a:extLst>
                            <a:ext uri="{FF2B5EF4-FFF2-40B4-BE49-F238E27FC236}">
                              <a16:creationId xmlns:a16="http://schemas.microsoft.com/office/drawing/2014/main" id="{3B44DD91-1077-6279-C6D9-17A34CE7E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270274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4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4" name="Freeform: Shape 7763">
                          <a:extLst>
                            <a:ext uri="{FF2B5EF4-FFF2-40B4-BE49-F238E27FC236}">
                              <a16:creationId xmlns:a16="http://schemas.microsoft.com/office/drawing/2014/main" id="{60E63955-703B-0D74-4AF7-1BAA3BE8ED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279209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4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5" name="Freeform: Shape 7764">
                          <a:extLst>
                            <a:ext uri="{FF2B5EF4-FFF2-40B4-BE49-F238E27FC236}">
                              <a16:creationId xmlns:a16="http://schemas.microsoft.com/office/drawing/2014/main" id="{335D500F-C50E-5304-99C0-8E15A7B87F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317642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6" name="Freeform: Shape 7765">
                          <a:extLst>
                            <a:ext uri="{FF2B5EF4-FFF2-40B4-BE49-F238E27FC236}">
                              <a16:creationId xmlns:a16="http://schemas.microsoft.com/office/drawing/2014/main" id="{D04C8993-3D9C-EC25-079C-ED2062A14F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311641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7" name="Freeform: Shape 7766">
                          <a:extLst>
                            <a:ext uri="{FF2B5EF4-FFF2-40B4-BE49-F238E27FC236}">
                              <a16:creationId xmlns:a16="http://schemas.microsoft.com/office/drawing/2014/main" id="{EC13E5CE-8FD3-CAA5-370D-B61E52808B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360581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05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8" name="Freeform: Shape 7767">
                          <a:extLst>
                            <a:ext uri="{FF2B5EF4-FFF2-40B4-BE49-F238E27FC236}">
                              <a16:creationId xmlns:a16="http://schemas.microsoft.com/office/drawing/2014/main" id="{B2B1BED9-EC53-9598-8668-FE49ECC6AC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349818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5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69" name="Freeform: Shape 7768">
                          <a:extLst>
                            <a:ext uri="{FF2B5EF4-FFF2-40B4-BE49-F238E27FC236}">
                              <a16:creationId xmlns:a16="http://schemas.microsoft.com/office/drawing/2014/main" id="{9530349B-B04F-E7BF-688E-6205F94775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337559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58"/>
                                <a:pt x="1505" y="8753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0" name="Freeform: Shape 7769">
                          <a:extLst>
                            <a:ext uri="{FF2B5EF4-FFF2-40B4-BE49-F238E27FC236}">
                              <a16:creationId xmlns:a16="http://schemas.microsoft.com/office/drawing/2014/main" id="{BDD31615-619A-839A-20B0-E7FDFF7D96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330777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1" name="Freeform: Shape 7770">
                          <a:extLst>
                            <a:ext uri="{FF2B5EF4-FFF2-40B4-BE49-F238E27FC236}">
                              <a16:creationId xmlns:a16="http://schemas.microsoft.com/office/drawing/2014/main" id="{4F9C2621-772F-A01A-7DB9-E251191CC9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323719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6 h 10196"/>
                            <a:gd name="connsiteX7" fmla="*/ 962 w 1133"/>
                            <a:gd name="connsiteY7" fmla="*/ 10096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6"/>
                              </a:cubicBezTo>
                              <a:cubicBezTo>
                                <a:pt x="381" y="10230"/>
                                <a:pt x="743" y="10230"/>
                                <a:pt x="962" y="10096"/>
                              </a:cubicBezTo>
                              <a:cubicBezTo>
                                <a:pt x="1076" y="10030"/>
                                <a:pt x="1134" y="994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2" name="Freeform: Shape 7771">
                          <a:extLst>
                            <a:ext uri="{FF2B5EF4-FFF2-40B4-BE49-F238E27FC236}">
                              <a16:creationId xmlns:a16="http://schemas.microsoft.com/office/drawing/2014/main" id="{0906FD39-C7F9-DFF6-FD5C-FA21D5B20D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314404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7 h 10196"/>
                            <a:gd name="connsiteX7" fmla="*/ 981 w 1133"/>
                            <a:gd name="connsiteY7" fmla="*/ 10097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7"/>
                              </a:cubicBezTo>
                              <a:cubicBezTo>
                                <a:pt x="390" y="10230"/>
                                <a:pt x="752" y="10230"/>
                                <a:pt x="981" y="10097"/>
                              </a:cubicBezTo>
                              <a:cubicBezTo>
                                <a:pt x="108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3" name="Freeform: Shape 7772">
                          <a:extLst>
                            <a:ext uri="{FF2B5EF4-FFF2-40B4-BE49-F238E27FC236}">
                              <a16:creationId xmlns:a16="http://schemas.microsoft.com/office/drawing/2014/main" id="{FF552804-0EC2-F423-CBE0-ED1BB39739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305641"/>
                          <a:ext cx="1133" cy="10193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3"/>
                            <a:gd name="connsiteX1" fmla="*/ 1134 w 1133"/>
                            <a:gd name="connsiteY1" fmla="*/ 9868 h 10193"/>
                            <a:gd name="connsiteX2" fmla="*/ 1134 w 1133"/>
                            <a:gd name="connsiteY2" fmla="*/ 0 h 10193"/>
                            <a:gd name="connsiteX3" fmla="*/ 0 w 1133"/>
                            <a:gd name="connsiteY3" fmla="*/ 0 h 10193"/>
                            <a:gd name="connsiteX4" fmla="*/ 0 w 1133"/>
                            <a:gd name="connsiteY4" fmla="*/ 9868 h 10193"/>
                            <a:gd name="connsiteX5" fmla="*/ 0 w 1133"/>
                            <a:gd name="connsiteY5" fmla="*/ 9868 h 10193"/>
                            <a:gd name="connsiteX6" fmla="*/ 172 w 1133"/>
                            <a:gd name="connsiteY6" fmla="*/ 10097 h 10193"/>
                            <a:gd name="connsiteX7" fmla="*/ 972 w 1133"/>
                            <a:gd name="connsiteY7" fmla="*/ 10097 h 10193"/>
                            <a:gd name="connsiteX8" fmla="*/ 1134 w 1133"/>
                            <a:gd name="connsiteY8" fmla="*/ 9868 h 101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3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7"/>
                              </a:cubicBezTo>
                              <a:cubicBezTo>
                                <a:pt x="391" y="10220"/>
                                <a:pt x="752" y="10230"/>
                                <a:pt x="972" y="10097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4" name="Freeform: Shape 7773">
                          <a:extLst>
                            <a:ext uri="{FF2B5EF4-FFF2-40B4-BE49-F238E27FC236}">
                              <a16:creationId xmlns:a16="http://schemas.microsoft.com/office/drawing/2014/main" id="{84D74A9D-02A3-E987-A975-9A650CE2D4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345550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29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5" name="Freeform: Shape 7774">
                          <a:extLst>
                            <a:ext uri="{FF2B5EF4-FFF2-40B4-BE49-F238E27FC236}">
                              <a16:creationId xmlns:a16="http://schemas.microsoft.com/office/drawing/2014/main" id="{FB03AD26-01C4-A6B3-D837-56110C238C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352856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6" name="Freeform: Shape 7775">
                          <a:extLst>
                            <a:ext uri="{FF2B5EF4-FFF2-40B4-BE49-F238E27FC236}">
                              <a16:creationId xmlns:a16="http://schemas.microsoft.com/office/drawing/2014/main" id="{1D4EC757-6306-3E99-7129-823FFB854B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338416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7" name="Freeform: Shape 7776">
                          <a:extLst>
                            <a:ext uri="{FF2B5EF4-FFF2-40B4-BE49-F238E27FC236}">
                              <a16:creationId xmlns:a16="http://schemas.microsoft.com/office/drawing/2014/main" id="{DB653E0E-720F-EA27-C299-40708964B8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303107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4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21"/>
                                <a:pt x="991" y="13944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8" name="Freeform: Shape 7777">
                          <a:extLst>
                            <a:ext uri="{FF2B5EF4-FFF2-40B4-BE49-F238E27FC236}">
                              <a16:creationId xmlns:a16="http://schemas.microsoft.com/office/drawing/2014/main" id="{FE52F07E-9856-BC23-C674-BF49D47593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317071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17"/>
                                <a:pt x="991" y="17640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79" name="Freeform: Shape 7778">
                          <a:extLst>
                            <a:ext uri="{FF2B5EF4-FFF2-40B4-BE49-F238E27FC236}">
                              <a16:creationId xmlns:a16="http://schemas.microsoft.com/office/drawing/2014/main" id="{95E52AC6-3B2F-3951-A5B8-1A253B1438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89162"/>
                          <a:ext cx="990" cy="1082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44 h 10829"/>
                            <a:gd name="connsiteX1" fmla="*/ 991 w 990"/>
                            <a:gd name="connsiteY1" fmla="*/ 10544 h 10829"/>
                            <a:gd name="connsiteX2" fmla="*/ 991 w 990"/>
                            <a:gd name="connsiteY2" fmla="*/ 0 h 10829"/>
                            <a:gd name="connsiteX3" fmla="*/ 0 w 990"/>
                            <a:gd name="connsiteY3" fmla="*/ 0 h 10829"/>
                            <a:gd name="connsiteX4" fmla="*/ 0 w 990"/>
                            <a:gd name="connsiteY4" fmla="*/ 10544 h 10829"/>
                            <a:gd name="connsiteX5" fmla="*/ 0 w 990"/>
                            <a:gd name="connsiteY5" fmla="*/ 10544 h 10829"/>
                            <a:gd name="connsiteX6" fmla="*/ 143 w 990"/>
                            <a:gd name="connsiteY6" fmla="*/ 10744 h 10829"/>
                            <a:gd name="connsiteX7" fmla="*/ 838 w 990"/>
                            <a:gd name="connsiteY7" fmla="*/ 10744 h 10829"/>
                            <a:gd name="connsiteX8" fmla="*/ 991 w 990"/>
                            <a:gd name="connsiteY8" fmla="*/ 10544 h 10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9">
                              <a:moveTo>
                                <a:pt x="991" y="10544"/>
                              </a:moveTo>
                              <a:lnTo>
                                <a:pt x="991" y="1054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44"/>
                              </a:lnTo>
                              <a:lnTo>
                                <a:pt x="0" y="10544"/>
                              </a:lnTo>
                              <a:cubicBezTo>
                                <a:pt x="0" y="10620"/>
                                <a:pt x="48" y="10687"/>
                                <a:pt x="143" y="10744"/>
                              </a:cubicBezTo>
                              <a:cubicBezTo>
                                <a:pt x="333" y="10858"/>
                                <a:pt x="648" y="10858"/>
                                <a:pt x="838" y="10744"/>
                              </a:cubicBezTo>
                              <a:cubicBezTo>
                                <a:pt x="943" y="10687"/>
                                <a:pt x="991" y="10620"/>
                                <a:pt x="991" y="1054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0" name="Freeform: Shape 7779">
                          <a:extLst>
                            <a:ext uri="{FF2B5EF4-FFF2-40B4-BE49-F238E27FC236}">
                              <a16:creationId xmlns:a16="http://schemas.microsoft.com/office/drawing/2014/main" id="{505D26B1-95A0-7147-198D-4F0C91E287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230736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1" name="Freeform: Shape 7780">
                          <a:extLst>
                            <a:ext uri="{FF2B5EF4-FFF2-40B4-BE49-F238E27FC236}">
                              <a16:creationId xmlns:a16="http://schemas.microsoft.com/office/drawing/2014/main" id="{C12A2B6E-DA6D-6552-7D48-3E42C31776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237451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2" name="Freeform: Shape 7781">
                          <a:extLst>
                            <a:ext uri="{FF2B5EF4-FFF2-40B4-BE49-F238E27FC236}">
                              <a16:creationId xmlns:a16="http://schemas.microsoft.com/office/drawing/2014/main" id="{1C020721-0492-6093-609A-F50FE29361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238232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83" name="Freeform: Shape 7782">
                          <a:extLst>
                            <a:ext uri="{FF2B5EF4-FFF2-40B4-BE49-F238E27FC236}">
                              <a16:creationId xmlns:a16="http://schemas.microsoft.com/office/drawing/2014/main" id="{94836C4A-C1FE-9CD6-3507-3E810CB00A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249548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760" name="Freeform: Shape 7759">
                        <a:extLst>
                          <a:ext uri="{FF2B5EF4-FFF2-40B4-BE49-F238E27FC236}">
                            <a16:creationId xmlns:a16="http://schemas.microsoft.com/office/drawing/2014/main" id="{0CAA170D-2B1C-86AE-67EC-358EB27CF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279257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9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7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9"/>
                            </a:lnTo>
                            <a:cubicBezTo>
                              <a:pt x="600" y="53188"/>
                              <a:pt x="0" y="52159"/>
                              <a:pt x="0" y="50997"/>
                            </a:cubicBezTo>
                            <a:cubicBezTo>
                              <a:pt x="0" y="49854"/>
                              <a:pt x="600" y="48825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3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7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761" name="Freeform: Shape 7760">
                        <a:extLst>
                          <a:ext uri="{FF2B5EF4-FFF2-40B4-BE49-F238E27FC236}">
                            <a16:creationId xmlns:a16="http://schemas.microsoft.com/office/drawing/2014/main" id="{B7965627-E953-E0F8-DCBA-A15CF61E81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229573"/>
                        <a:ext cx="84048" cy="50417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7"/>
                          <a:gd name="connsiteX1" fmla="*/ 52826 w 84048"/>
                          <a:gd name="connsiteY1" fmla="*/ 49436 h 50417"/>
                          <a:gd name="connsiteX2" fmla="*/ 81896 w 84048"/>
                          <a:gd name="connsiteY2" fmla="*/ 32653 h 50417"/>
                          <a:gd name="connsiteX3" fmla="*/ 82925 w 84048"/>
                          <a:gd name="connsiteY3" fmla="*/ 30872 h 50417"/>
                          <a:gd name="connsiteX4" fmla="*/ 81896 w 84048"/>
                          <a:gd name="connsiteY4" fmla="*/ 29091 h 50417"/>
                          <a:gd name="connsiteX5" fmla="*/ 35576 w 84048"/>
                          <a:gd name="connsiteY5" fmla="*/ 2354 h 50417"/>
                          <a:gd name="connsiteX6" fmla="*/ 26337 w 84048"/>
                          <a:gd name="connsiteY6" fmla="*/ 2354 h 50417"/>
                          <a:gd name="connsiteX7" fmla="*/ 2162 w 84048"/>
                          <a:gd name="connsiteY7" fmla="*/ 16308 h 50417"/>
                          <a:gd name="connsiteX8" fmla="*/ 1133 w 84048"/>
                          <a:gd name="connsiteY8" fmla="*/ 18089 h 50417"/>
                          <a:gd name="connsiteX9" fmla="*/ 2162 w 84048"/>
                          <a:gd name="connsiteY9" fmla="*/ 19870 h 50417"/>
                          <a:gd name="connsiteX10" fmla="*/ 14573 w 84048"/>
                          <a:gd name="connsiteY10" fmla="*/ 27043 h 50417"/>
                          <a:gd name="connsiteX11" fmla="*/ 14002 w 84048"/>
                          <a:gd name="connsiteY11" fmla="*/ 28024 h 50417"/>
                          <a:gd name="connsiteX12" fmla="*/ 1591 w 84048"/>
                          <a:gd name="connsiteY12" fmla="*/ 20851 h 50417"/>
                          <a:gd name="connsiteX13" fmla="*/ 0 w 84048"/>
                          <a:gd name="connsiteY13" fmla="*/ 18089 h 50417"/>
                          <a:gd name="connsiteX14" fmla="*/ 1591 w 84048"/>
                          <a:gd name="connsiteY14" fmla="*/ 15336 h 50417"/>
                          <a:gd name="connsiteX15" fmla="*/ 25765 w 84048"/>
                          <a:gd name="connsiteY15" fmla="*/ 1382 h 50417"/>
                          <a:gd name="connsiteX16" fmla="*/ 36138 w 84048"/>
                          <a:gd name="connsiteY16" fmla="*/ 1382 h 50417"/>
                          <a:gd name="connsiteX17" fmla="*/ 82458 w 84048"/>
                          <a:gd name="connsiteY17" fmla="*/ 28129 h 50417"/>
                          <a:gd name="connsiteX18" fmla="*/ 84049 w 84048"/>
                          <a:gd name="connsiteY18" fmla="*/ 30881 h 50417"/>
                          <a:gd name="connsiteX19" fmla="*/ 82458 w 84048"/>
                          <a:gd name="connsiteY19" fmla="*/ 33643 h 50417"/>
                          <a:gd name="connsiteX20" fmla="*/ 53397 w 84048"/>
                          <a:gd name="connsiteY20" fmla="*/ 50417 h 50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7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53"/>
                            </a:lnTo>
                            <a:cubicBezTo>
                              <a:pt x="82544" y="32281"/>
                              <a:pt x="82925" y="31615"/>
                              <a:pt x="82925" y="30872"/>
                            </a:cubicBezTo>
                            <a:cubicBezTo>
                              <a:pt x="82925" y="30129"/>
                              <a:pt x="82544" y="29462"/>
                              <a:pt x="81896" y="29091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06"/>
                              <a:pt x="26337" y="2354"/>
                            </a:cubicBezTo>
                            <a:lnTo>
                              <a:pt x="2162" y="16308"/>
                            </a:lnTo>
                            <a:cubicBezTo>
                              <a:pt x="1514" y="16679"/>
                              <a:pt x="1133" y="1734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43"/>
                            </a:lnTo>
                            <a:lnTo>
                              <a:pt x="14002" y="2802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66"/>
                              <a:pt x="32937" y="-45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81"/>
                            </a:cubicBezTo>
                            <a:cubicBezTo>
                              <a:pt x="84049" y="32034"/>
                              <a:pt x="83449" y="33062"/>
                              <a:pt x="82458" y="33643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7733" name="Graphic 7674">
                      <a:extLst>
                        <a:ext uri="{FF2B5EF4-FFF2-40B4-BE49-F238E27FC236}">
                          <a16:creationId xmlns:a16="http://schemas.microsoft.com/office/drawing/2014/main" id="{CC6E96D1-270F-4ABD-1418-6944F2619E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223353"/>
                      <a:ext cx="152714" cy="137232"/>
                      <a:chOff x="14810279" y="3223353"/>
                      <a:chExt cx="152714" cy="137232"/>
                    </a:xfrm>
                    <a:grpFill/>
                  </p:grpSpPr>
                  <p:grpSp>
                    <p:nvGrpSpPr>
                      <p:cNvPr id="7734" name="Graphic 7674">
                        <a:extLst>
                          <a:ext uri="{FF2B5EF4-FFF2-40B4-BE49-F238E27FC236}">
                            <a16:creationId xmlns:a16="http://schemas.microsoft.com/office/drawing/2014/main" id="{F977A754-FFE2-F81C-159E-E6CCB38F5F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224535"/>
                        <a:ext cx="152153" cy="136050"/>
                        <a:chOff x="14810279" y="3224535"/>
                        <a:chExt cx="152153" cy="136050"/>
                      </a:xfrm>
                      <a:grpFill/>
                    </p:grpSpPr>
                    <p:sp>
                      <p:nvSpPr>
                        <p:cNvPr id="7737" name="Freeform: Shape 7736">
                          <a:extLst>
                            <a:ext uri="{FF2B5EF4-FFF2-40B4-BE49-F238E27FC236}">
                              <a16:creationId xmlns:a16="http://schemas.microsoft.com/office/drawing/2014/main" id="{D626CD0D-8A9A-7FF0-AA73-F91CB0E1C8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256054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0"/>
                                <a:pt x="151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38" name="Freeform: Shape 7737">
                          <a:extLst>
                            <a:ext uri="{FF2B5EF4-FFF2-40B4-BE49-F238E27FC236}">
                              <a16:creationId xmlns:a16="http://schemas.microsoft.com/office/drawing/2014/main" id="{7E123DFC-7BD8-1ADF-17B4-93F6A82E2F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264074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7 h 6415"/>
                            <a:gd name="connsiteX7" fmla="*/ 1286 w 1504"/>
                            <a:gd name="connsiteY7" fmla="*/ 6287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7"/>
                              </a:cubicBezTo>
                              <a:cubicBezTo>
                                <a:pt x="514" y="6458"/>
                                <a:pt x="990" y="6458"/>
                                <a:pt x="1286" y="6287"/>
                              </a:cubicBezTo>
                              <a:cubicBezTo>
                                <a:pt x="1438" y="6201"/>
                                <a:pt x="1505" y="609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39" name="Freeform: Shape 7738">
                          <a:extLst>
                            <a:ext uri="{FF2B5EF4-FFF2-40B4-BE49-F238E27FC236}">
                              <a16:creationId xmlns:a16="http://schemas.microsoft.com/office/drawing/2014/main" id="{DF50C584-7ED4-084A-E097-2665552403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273008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0"/>
                                <a:pt x="150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0" name="Freeform: Shape 7739">
                          <a:extLst>
                            <a:ext uri="{FF2B5EF4-FFF2-40B4-BE49-F238E27FC236}">
                              <a16:creationId xmlns:a16="http://schemas.microsoft.com/office/drawing/2014/main" id="{16799F6A-2416-F99C-4198-8CFC4AB954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311441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1" name="Freeform: Shape 7740">
                          <a:extLst>
                            <a:ext uri="{FF2B5EF4-FFF2-40B4-BE49-F238E27FC236}">
                              <a16:creationId xmlns:a16="http://schemas.microsoft.com/office/drawing/2014/main" id="{C92AF900-149E-B265-BBAB-90387D6CE8A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305450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7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76" y="6067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2" name="Freeform: Shape 7741">
                          <a:extLst>
                            <a:ext uri="{FF2B5EF4-FFF2-40B4-BE49-F238E27FC236}">
                              <a16:creationId xmlns:a16="http://schemas.microsoft.com/office/drawing/2014/main" id="{8497FE23-52B6-2B1D-D81F-08C55519AC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354390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8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86" y="6067"/>
                              </a:cubicBezTo>
                              <a:cubicBezTo>
                                <a:pt x="1438" y="5982"/>
                                <a:pt x="1505" y="586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3" name="Freeform: Shape 7742">
                          <a:extLst>
                            <a:ext uri="{FF2B5EF4-FFF2-40B4-BE49-F238E27FC236}">
                              <a16:creationId xmlns:a16="http://schemas.microsoft.com/office/drawing/2014/main" id="{F236547C-4789-F83B-423F-615C77B65C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343617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1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4" name="Freeform: Shape 7743">
                          <a:extLst>
                            <a:ext uri="{FF2B5EF4-FFF2-40B4-BE49-F238E27FC236}">
                              <a16:creationId xmlns:a16="http://schemas.microsoft.com/office/drawing/2014/main" id="{E60F792C-38D7-2F8C-096F-9B88929E29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331358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09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10"/>
                                <a:pt x="1505" y="6105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5" name="Freeform: Shape 7744">
                          <a:extLst>
                            <a:ext uri="{FF2B5EF4-FFF2-40B4-BE49-F238E27FC236}">
                              <a16:creationId xmlns:a16="http://schemas.microsoft.com/office/drawing/2014/main" id="{C86FCC77-7868-6B32-EB03-9500AAF53E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324576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91"/>
                                <a:pt x="1133" y="5705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6" name="Freeform: Shape 7745">
                          <a:extLst>
                            <a:ext uri="{FF2B5EF4-FFF2-40B4-BE49-F238E27FC236}">
                              <a16:creationId xmlns:a16="http://schemas.microsoft.com/office/drawing/2014/main" id="{EAAC561F-A4B3-C2F0-954E-B5D4EB4EA0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317509"/>
                          <a:ext cx="1133" cy="5881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81"/>
                            <a:gd name="connsiteX1" fmla="*/ 1134 w 1133"/>
                            <a:gd name="connsiteY1" fmla="*/ 5553 h 5881"/>
                            <a:gd name="connsiteX2" fmla="*/ 1134 w 1133"/>
                            <a:gd name="connsiteY2" fmla="*/ 0 h 5881"/>
                            <a:gd name="connsiteX3" fmla="*/ 0 w 1133"/>
                            <a:gd name="connsiteY3" fmla="*/ 0 h 5881"/>
                            <a:gd name="connsiteX4" fmla="*/ 0 w 1133"/>
                            <a:gd name="connsiteY4" fmla="*/ 5553 h 5881"/>
                            <a:gd name="connsiteX5" fmla="*/ 0 w 1133"/>
                            <a:gd name="connsiteY5" fmla="*/ 5553 h 5881"/>
                            <a:gd name="connsiteX6" fmla="*/ 162 w 1133"/>
                            <a:gd name="connsiteY6" fmla="*/ 5782 h 5881"/>
                            <a:gd name="connsiteX7" fmla="*/ 962 w 1133"/>
                            <a:gd name="connsiteY7" fmla="*/ 5782 h 5881"/>
                            <a:gd name="connsiteX8" fmla="*/ 1134 w 1133"/>
                            <a:gd name="connsiteY8" fmla="*/ 5553 h 58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81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15"/>
                                <a:pt x="743" y="5915"/>
                                <a:pt x="962" y="5782"/>
                              </a:cubicBezTo>
                              <a:cubicBezTo>
                                <a:pt x="1076" y="572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7" name="Freeform: Shape 7746">
                          <a:extLst>
                            <a:ext uri="{FF2B5EF4-FFF2-40B4-BE49-F238E27FC236}">
                              <a16:creationId xmlns:a16="http://schemas.microsoft.com/office/drawing/2014/main" id="{84BEF9E1-A8A6-4657-825C-0563291369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308193"/>
                          <a:ext cx="1133" cy="602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4"/>
                            <a:gd name="connsiteX1" fmla="*/ 1133 w 1133"/>
                            <a:gd name="connsiteY1" fmla="*/ 5696 h 6024"/>
                            <a:gd name="connsiteX2" fmla="*/ 1133 w 1133"/>
                            <a:gd name="connsiteY2" fmla="*/ 0 h 6024"/>
                            <a:gd name="connsiteX3" fmla="*/ 0 w 1133"/>
                            <a:gd name="connsiteY3" fmla="*/ 0 h 6024"/>
                            <a:gd name="connsiteX4" fmla="*/ 0 w 1133"/>
                            <a:gd name="connsiteY4" fmla="*/ 5696 h 6024"/>
                            <a:gd name="connsiteX5" fmla="*/ 0 w 1133"/>
                            <a:gd name="connsiteY5" fmla="*/ 5696 h 6024"/>
                            <a:gd name="connsiteX6" fmla="*/ 171 w 1133"/>
                            <a:gd name="connsiteY6" fmla="*/ 5924 h 6024"/>
                            <a:gd name="connsiteX7" fmla="*/ 981 w 1133"/>
                            <a:gd name="connsiteY7" fmla="*/ 5924 h 6024"/>
                            <a:gd name="connsiteX8" fmla="*/ 1133 w 1133"/>
                            <a:gd name="connsiteY8" fmla="*/ 5696 h 60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4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7"/>
                                <a:pt x="171" y="5924"/>
                              </a:cubicBezTo>
                              <a:cubicBezTo>
                                <a:pt x="390" y="6058"/>
                                <a:pt x="752" y="6058"/>
                                <a:pt x="981" y="5924"/>
                              </a:cubicBezTo>
                              <a:cubicBezTo>
                                <a:pt x="1086" y="5867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8" name="Freeform: Shape 7747">
                          <a:extLst>
                            <a:ext uri="{FF2B5EF4-FFF2-40B4-BE49-F238E27FC236}">
                              <a16:creationId xmlns:a16="http://schemas.microsoft.com/office/drawing/2014/main" id="{A6C71262-A2AE-064D-6530-6C952A2EC2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99430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10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10"/>
                                <a:pt x="1134" y="612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49" name="Freeform: Shape 7748">
                          <a:extLst>
                            <a:ext uri="{FF2B5EF4-FFF2-40B4-BE49-F238E27FC236}">
                              <a16:creationId xmlns:a16="http://schemas.microsoft.com/office/drawing/2014/main" id="{79BE7EEB-A089-9D82-09B3-84EE25435D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339340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0" name="Freeform: Shape 7749">
                          <a:extLst>
                            <a:ext uri="{FF2B5EF4-FFF2-40B4-BE49-F238E27FC236}">
                              <a16:creationId xmlns:a16="http://schemas.microsoft.com/office/drawing/2014/main" id="{48E93118-2A45-7CA5-D3D5-D8F382C980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346646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38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1" name="Freeform: Shape 7750">
                          <a:extLst>
                            <a:ext uri="{FF2B5EF4-FFF2-40B4-BE49-F238E27FC236}">
                              <a16:creationId xmlns:a16="http://schemas.microsoft.com/office/drawing/2014/main" id="{C3322CBD-F226-EADD-3BF7-C1E35905C5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332215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48"/>
                                <a:pt x="1505" y="613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2" name="Freeform: Shape 7751">
                          <a:extLst>
                            <a:ext uri="{FF2B5EF4-FFF2-40B4-BE49-F238E27FC236}">
                              <a16:creationId xmlns:a16="http://schemas.microsoft.com/office/drawing/2014/main" id="{D4649EB6-6674-A74E-79FB-99CB993A1C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96906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01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3" name="Freeform: Shape 7752">
                          <a:extLst>
                            <a:ext uri="{FF2B5EF4-FFF2-40B4-BE49-F238E27FC236}">
                              <a16:creationId xmlns:a16="http://schemas.microsoft.com/office/drawing/2014/main" id="{56F4955B-D4EA-4BCF-5004-BBA3F28DD5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310870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401"/>
                                <a:pt x="991" y="632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4" name="Freeform: Shape 7753">
                          <a:extLst>
                            <a:ext uri="{FF2B5EF4-FFF2-40B4-BE49-F238E27FC236}">
                              <a16:creationId xmlns:a16="http://schemas.microsoft.com/office/drawing/2014/main" id="{046A0681-7DE8-DBD1-017D-9A5B47B673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82971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58"/>
                                <a:pt x="991" y="5982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5" name="Freeform: Shape 7754">
                          <a:extLst>
                            <a:ext uri="{FF2B5EF4-FFF2-40B4-BE49-F238E27FC236}">
                              <a16:creationId xmlns:a16="http://schemas.microsoft.com/office/drawing/2014/main" id="{1B4193A4-E357-E1C0-BFDB-D43EAEC93A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224535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6" name="Freeform: Shape 7755">
                          <a:extLst>
                            <a:ext uri="{FF2B5EF4-FFF2-40B4-BE49-F238E27FC236}">
                              <a16:creationId xmlns:a16="http://schemas.microsoft.com/office/drawing/2014/main" id="{3F9851C6-3840-BF38-9696-7D6DA75F1A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231250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7" name="Freeform: Shape 7756">
                          <a:extLst>
                            <a:ext uri="{FF2B5EF4-FFF2-40B4-BE49-F238E27FC236}">
                              <a16:creationId xmlns:a16="http://schemas.microsoft.com/office/drawing/2014/main" id="{AA11C288-6ECF-90D8-7158-5A59DFDFD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232031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58" name="Freeform: Shape 7757">
                          <a:extLst>
                            <a:ext uri="{FF2B5EF4-FFF2-40B4-BE49-F238E27FC236}">
                              <a16:creationId xmlns:a16="http://schemas.microsoft.com/office/drawing/2014/main" id="{C6A5E2F5-0D6D-B132-16FB-04927E79DF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243347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735" name="Freeform: Shape 7734">
                        <a:extLst>
                          <a:ext uri="{FF2B5EF4-FFF2-40B4-BE49-F238E27FC236}">
                            <a16:creationId xmlns:a16="http://schemas.microsoft.com/office/drawing/2014/main" id="{4AA7586B-F749-E486-2A59-1C5931C299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273065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24 h 81876"/>
                          <a:gd name="connsiteX15" fmla="*/ 57731 w 122300"/>
                          <a:gd name="connsiteY15" fmla="*/ 79524 h 81876"/>
                          <a:gd name="connsiteX16" fmla="*/ 93621 w 122300"/>
                          <a:gd name="connsiteY16" fmla="*/ 5879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8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4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24"/>
                            </a:lnTo>
                            <a:cubicBezTo>
                              <a:pt x="51349" y="81172"/>
                              <a:pt x="54883" y="81163"/>
                              <a:pt x="57731" y="79524"/>
                            </a:cubicBezTo>
                            <a:lnTo>
                              <a:pt x="93621" y="5879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8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736" name="Freeform: Shape 7735">
                        <a:extLst>
                          <a:ext uri="{FF2B5EF4-FFF2-40B4-BE49-F238E27FC236}">
                            <a16:creationId xmlns:a16="http://schemas.microsoft.com/office/drawing/2014/main" id="{09A17174-0867-F4B5-F13B-5AB6A006F7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223353"/>
                        <a:ext cx="84048" cy="50426"/>
                      </a:xfrm>
                      <a:custGeom>
                        <a:avLst/>
                        <a:gdLst>
                          <a:gd name="connsiteX0" fmla="*/ 53397 w 84048"/>
                          <a:gd name="connsiteY0" fmla="*/ 50426 h 50426"/>
                          <a:gd name="connsiteX1" fmla="*/ 52826 w 84048"/>
                          <a:gd name="connsiteY1" fmla="*/ 49445 h 50426"/>
                          <a:gd name="connsiteX2" fmla="*/ 81896 w 84048"/>
                          <a:gd name="connsiteY2" fmla="*/ 32662 h 50426"/>
                          <a:gd name="connsiteX3" fmla="*/ 82925 w 84048"/>
                          <a:gd name="connsiteY3" fmla="*/ 30891 h 50426"/>
                          <a:gd name="connsiteX4" fmla="*/ 81896 w 84048"/>
                          <a:gd name="connsiteY4" fmla="*/ 29110 h 50426"/>
                          <a:gd name="connsiteX5" fmla="*/ 35576 w 84048"/>
                          <a:gd name="connsiteY5" fmla="*/ 2363 h 50426"/>
                          <a:gd name="connsiteX6" fmla="*/ 26337 w 84048"/>
                          <a:gd name="connsiteY6" fmla="*/ 2363 h 50426"/>
                          <a:gd name="connsiteX7" fmla="*/ 2162 w 84048"/>
                          <a:gd name="connsiteY7" fmla="*/ 16317 h 50426"/>
                          <a:gd name="connsiteX8" fmla="*/ 1133 w 84048"/>
                          <a:gd name="connsiteY8" fmla="*/ 18089 h 50426"/>
                          <a:gd name="connsiteX9" fmla="*/ 2162 w 84048"/>
                          <a:gd name="connsiteY9" fmla="*/ 19870 h 50426"/>
                          <a:gd name="connsiteX10" fmla="*/ 14573 w 84048"/>
                          <a:gd name="connsiteY10" fmla="*/ 27033 h 50426"/>
                          <a:gd name="connsiteX11" fmla="*/ 14002 w 84048"/>
                          <a:gd name="connsiteY11" fmla="*/ 28014 h 50426"/>
                          <a:gd name="connsiteX12" fmla="*/ 1591 w 84048"/>
                          <a:gd name="connsiteY12" fmla="*/ 20851 h 50426"/>
                          <a:gd name="connsiteX13" fmla="*/ 0 w 84048"/>
                          <a:gd name="connsiteY13" fmla="*/ 18089 h 50426"/>
                          <a:gd name="connsiteX14" fmla="*/ 1591 w 84048"/>
                          <a:gd name="connsiteY14" fmla="*/ 15336 h 50426"/>
                          <a:gd name="connsiteX15" fmla="*/ 25765 w 84048"/>
                          <a:gd name="connsiteY15" fmla="*/ 1382 h 50426"/>
                          <a:gd name="connsiteX16" fmla="*/ 36138 w 84048"/>
                          <a:gd name="connsiteY16" fmla="*/ 1382 h 50426"/>
                          <a:gd name="connsiteX17" fmla="*/ 82458 w 84048"/>
                          <a:gd name="connsiteY17" fmla="*/ 28129 h 50426"/>
                          <a:gd name="connsiteX18" fmla="*/ 84049 w 84048"/>
                          <a:gd name="connsiteY18" fmla="*/ 30881 h 50426"/>
                          <a:gd name="connsiteX19" fmla="*/ 82458 w 84048"/>
                          <a:gd name="connsiteY19" fmla="*/ 33634 h 50426"/>
                          <a:gd name="connsiteX20" fmla="*/ 53397 w 84048"/>
                          <a:gd name="connsiteY20" fmla="*/ 50426 h 50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26">
                            <a:moveTo>
                              <a:pt x="53397" y="50426"/>
                            </a:moveTo>
                            <a:lnTo>
                              <a:pt x="52826" y="49445"/>
                            </a:lnTo>
                            <a:lnTo>
                              <a:pt x="81896" y="32662"/>
                            </a:lnTo>
                            <a:cubicBezTo>
                              <a:pt x="82544" y="32291"/>
                              <a:pt x="82925" y="31624"/>
                              <a:pt x="82925" y="30891"/>
                            </a:cubicBezTo>
                            <a:cubicBezTo>
                              <a:pt x="82925" y="30148"/>
                              <a:pt x="82544" y="29481"/>
                              <a:pt x="81896" y="29110"/>
                            </a:cubicBezTo>
                            <a:lnTo>
                              <a:pt x="35576" y="2363"/>
                            </a:lnTo>
                            <a:cubicBezTo>
                              <a:pt x="32718" y="716"/>
                              <a:pt x="29185" y="716"/>
                              <a:pt x="26337" y="2363"/>
                            </a:cubicBezTo>
                            <a:lnTo>
                              <a:pt x="2162" y="16317"/>
                            </a:lnTo>
                            <a:cubicBezTo>
                              <a:pt x="1514" y="16689"/>
                              <a:pt x="1133" y="1735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46"/>
                              <a:pt x="600" y="1591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56"/>
                              <a:pt x="32937" y="-46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81"/>
                            </a:cubicBezTo>
                            <a:cubicBezTo>
                              <a:pt x="84049" y="32024"/>
                              <a:pt x="83449" y="33053"/>
                              <a:pt x="82458" y="33634"/>
                            </a:cubicBezTo>
                            <a:lnTo>
                              <a:pt x="53397" y="50426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7547" name="Graphic 7674">
                    <a:extLst>
                      <a:ext uri="{FF2B5EF4-FFF2-40B4-BE49-F238E27FC236}">
                        <a16:creationId xmlns:a16="http://schemas.microsoft.com/office/drawing/2014/main" id="{04FAE64B-2506-CAAF-4BB2-4966D392E60E}"/>
                      </a:ext>
                    </a:extLst>
                  </p:cNvPr>
                  <p:cNvGrpSpPr/>
                  <p:nvPr/>
                </p:nvGrpSpPr>
                <p:grpSpPr>
                  <a:xfrm>
                    <a:off x="5417319" y="4324092"/>
                    <a:ext cx="110415" cy="126786"/>
                    <a:chOff x="14874716" y="3239566"/>
                    <a:chExt cx="38414" cy="44110"/>
                  </a:xfrm>
                  <a:solidFill>
                    <a:schemeClr val="accent2"/>
                  </a:solidFill>
                </p:grpSpPr>
                <p:sp>
                  <p:nvSpPr>
                    <p:cNvPr id="7717" name="Freeform: Shape 7716">
                      <a:extLst>
                        <a:ext uri="{FF2B5EF4-FFF2-40B4-BE49-F238E27FC236}">
                          <a16:creationId xmlns:a16="http://schemas.microsoft.com/office/drawing/2014/main" id="{9768DB53-A540-F91A-D73D-77232A989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273703"/>
                      <a:ext cx="18535" cy="9972"/>
                    </a:xfrm>
                    <a:custGeom>
                      <a:avLst/>
                      <a:gdLst>
                        <a:gd name="connsiteX0" fmla="*/ 1457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18" name="Freeform: Shape 7717">
                      <a:extLst>
                        <a:ext uri="{FF2B5EF4-FFF2-40B4-BE49-F238E27FC236}">
                          <a16:creationId xmlns:a16="http://schemas.microsoft.com/office/drawing/2014/main" id="{1B3AFED4-BBDF-E419-3607-265B6A27D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271417"/>
                      <a:ext cx="18535" cy="10706"/>
                    </a:xfrm>
                    <a:custGeom>
                      <a:avLst/>
                      <a:gdLst>
                        <a:gd name="connsiteX0" fmla="*/ 1457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7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19" name="Freeform: Shape 7718">
                      <a:extLst>
                        <a:ext uri="{FF2B5EF4-FFF2-40B4-BE49-F238E27FC236}">
                          <a16:creationId xmlns:a16="http://schemas.microsoft.com/office/drawing/2014/main" id="{F0D7A53D-E849-0A49-174F-B40624A2E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268398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0" name="Freeform: Shape 7719">
                      <a:extLst>
                        <a:ext uri="{FF2B5EF4-FFF2-40B4-BE49-F238E27FC236}">
                          <a16:creationId xmlns:a16="http://schemas.microsoft.com/office/drawing/2014/main" id="{FD4A87D4-5FC1-73AB-EF05-EAE46EACF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266112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1" name="Freeform: Shape 7720">
                      <a:extLst>
                        <a:ext uri="{FF2B5EF4-FFF2-40B4-BE49-F238E27FC236}">
                          <a16:creationId xmlns:a16="http://schemas.microsoft.com/office/drawing/2014/main" id="{B7B99AB4-B65A-3B86-DA70-438581800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263083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2" name="Freeform: Shape 7721">
                      <a:extLst>
                        <a:ext uri="{FF2B5EF4-FFF2-40B4-BE49-F238E27FC236}">
                          <a16:creationId xmlns:a16="http://schemas.microsoft.com/office/drawing/2014/main" id="{C2155F53-7D86-3807-0198-1E269E9198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260806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77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11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77"/>
                          </a:lnTo>
                          <a:lnTo>
                            <a:pt x="3953" y="0"/>
                          </a:lnTo>
                          <a:lnTo>
                            <a:pt x="18536" y="841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3" name="Freeform: Shape 7722">
                      <a:extLst>
                        <a:ext uri="{FF2B5EF4-FFF2-40B4-BE49-F238E27FC236}">
                          <a16:creationId xmlns:a16="http://schemas.microsoft.com/office/drawing/2014/main" id="{720C2132-BCF8-8D71-8CAC-8395F1013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257778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4" name="Freeform: Shape 7723">
                      <a:extLst>
                        <a:ext uri="{FF2B5EF4-FFF2-40B4-BE49-F238E27FC236}">
                          <a16:creationId xmlns:a16="http://schemas.microsoft.com/office/drawing/2014/main" id="{C070F9A8-A14F-396B-09AC-2BB4F50EA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255492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5" name="Freeform: Shape 7724">
                      <a:extLst>
                        <a:ext uri="{FF2B5EF4-FFF2-40B4-BE49-F238E27FC236}">
                          <a16:creationId xmlns:a16="http://schemas.microsoft.com/office/drawing/2014/main" id="{B40AECED-8406-1FC8-B834-B0958C0D1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252472"/>
                      <a:ext cx="18526" cy="9972"/>
                    </a:xfrm>
                    <a:custGeom>
                      <a:avLst/>
                      <a:gdLst>
                        <a:gd name="connsiteX0" fmla="*/ 1457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6" name="Freeform: Shape 7725">
                      <a:extLst>
                        <a:ext uri="{FF2B5EF4-FFF2-40B4-BE49-F238E27FC236}">
                          <a16:creationId xmlns:a16="http://schemas.microsoft.com/office/drawing/2014/main" id="{C1A461B8-4990-61F7-9BF4-EB4FBAEB1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250186"/>
                      <a:ext cx="18526" cy="10696"/>
                    </a:xfrm>
                    <a:custGeom>
                      <a:avLst/>
                      <a:gdLst>
                        <a:gd name="connsiteX0" fmla="*/ 14573 w 18526"/>
                        <a:gd name="connsiteY0" fmla="*/ 10697 h 10696"/>
                        <a:gd name="connsiteX1" fmla="*/ 0 w 18526"/>
                        <a:gd name="connsiteY1" fmla="*/ 2286 h 10696"/>
                        <a:gd name="connsiteX2" fmla="*/ 3943 w 18526"/>
                        <a:gd name="connsiteY2" fmla="*/ 0 h 10696"/>
                        <a:gd name="connsiteX3" fmla="*/ 18526 w 18526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73" y="10697"/>
                          </a:moveTo>
                          <a:lnTo>
                            <a:pt x="0" y="2286"/>
                          </a:lnTo>
                          <a:lnTo>
                            <a:pt x="394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7" name="Freeform: Shape 7726">
                      <a:extLst>
                        <a:ext uri="{FF2B5EF4-FFF2-40B4-BE49-F238E27FC236}">
                          <a16:creationId xmlns:a16="http://schemas.microsoft.com/office/drawing/2014/main" id="{00B8F2A3-A0EB-4A9A-CB83-ED8C37359C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247157"/>
                      <a:ext cx="18526" cy="9972"/>
                    </a:xfrm>
                    <a:custGeom>
                      <a:avLst/>
                      <a:gdLst>
                        <a:gd name="connsiteX0" fmla="*/ 1458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96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8" name="Freeform: Shape 7727">
                      <a:extLst>
                        <a:ext uri="{FF2B5EF4-FFF2-40B4-BE49-F238E27FC236}">
                          <a16:creationId xmlns:a16="http://schemas.microsoft.com/office/drawing/2014/main" id="{5F6BA093-D05C-BE7D-9781-6204868EB9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244881"/>
                      <a:ext cx="18526" cy="10696"/>
                    </a:xfrm>
                    <a:custGeom>
                      <a:avLst/>
                      <a:gdLst>
                        <a:gd name="connsiteX0" fmla="*/ 14583 w 18526"/>
                        <a:gd name="connsiteY0" fmla="*/ 10697 h 10696"/>
                        <a:gd name="connsiteX1" fmla="*/ 0 w 18526"/>
                        <a:gd name="connsiteY1" fmla="*/ 2276 h 10696"/>
                        <a:gd name="connsiteX2" fmla="*/ 3953 w 18526"/>
                        <a:gd name="connsiteY2" fmla="*/ 0 h 10696"/>
                        <a:gd name="connsiteX3" fmla="*/ 18526 w 18526"/>
                        <a:gd name="connsiteY3" fmla="*/ 8411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8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26" y="8411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29" name="Freeform: Shape 7728">
                      <a:extLst>
                        <a:ext uri="{FF2B5EF4-FFF2-40B4-BE49-F238E27FC236}">
                          <a16:creationId xmlns:a16="http://schemas.microsoft.com/office/drawing/2014/main" id="{936AECF1-EAAC-E5BF-7220-BD637E5F8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241852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30" name="Freeform: Shape 7729">
                      <a:extLst>
                        <a:ext uri="{FF2B5EF4-FFF2-40B4-BE49-F238E27FC236}">
                          <a16:creationId xmlns:a16="http://schemas.microsoft.com/office/drawing/2014/main" id="{4E67F0A4-5FD9-6FC9-CB79-96EBD021F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239566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548" name="Freeform: Shape 7547">
                    <a:extLst>
                      <a:ext uri="{FF2B5EF4-FFF2-40B4-BE49-F238E27FC236}">
                        <a16:creationId xmlns:a16="http://schemas.microsoft.com/office/drawing/2014/main" id="{C581D07A-B9D4-A4CC-9B51-DA8D17FADB9A}"/>
                      </a:ext>
                    </a:extLst>
                  </p:cNvPr>
                  <p:cNvSpPr/>
                  <p:nvPr/>
                </p:nvSpPr>
                <p:spPr>
                  <a:xfrm>
                    <a:off x="5582133" y="4173075"/>
                    <a:ext cx="94836" cy="66937"/>
                  </a:xfrm>
                  <a:custGeom>
                    <a:avLst/>
                    <a:gdLst>
                      <a:gd name="connsiteX0" fmla="*/ 0 w 32994"/>
                      <a:gd name="connsiteY0" fmla="*/ 23289 h 23288"/>
                      <a:gd name="connsiteX1" fmla="*/ 0 w 32994"/>
                      <a:gd name="connsiteY1" fmla="*/ 19050 h 23288"/>
                      <a:gd name="connsiteX2" fmla="*/ 32995 w 32994"/>
                      <a:gd name="connsiteY2" fmla="*/ 0 h 23288"/>
                      <a:gd name="connsiteX3" fmla="*/ 32995 w 32994"/>
                      <a:gd name="connsiteY3" fmla="*/ 4239 h 2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94" h="23288">
                        <a:moveTo>
                          <a:pt x="0" y="23289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32995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9" name="Freeform: Shape 7548">
                    <a:extLst>
                      <a:ext uri="{FF2B5EF4-FFF2-40B4-BE49-F238E27FC236}">
                        <a16:creationId xmlns:a16="http://schemas.microsoft.com/office/drawing/2014/main" id="{6BA2D6B9-4F4E-0690-B202-03F4FEB136BF}"/>
                      </a:ext>
                    </a:extLst>
                  </p:cNvPr>
                  <p:cNvSpPr/>
                  <p:nvPr/>
                </p:nvSpPr>
                <p:spPr>
                  <a:xfrm>
                    <a:off x="5226219" y="4369181"/>
                    <a:ext cx="158491" cy="103706"/>
                  </a:xfrm>
                  <a:custGeom>
                    <a:avLst/>
                    <a:gdLst>
                      <a:gd name="connsiteX0" fmla="*/ 55140 w 55140"/>
                      <a:gd name="connsiteY0" fmla="*/ 36081 h 36080"/>
                      <a:gd name="connsiteX1" fmla="*/ 0 w 55140"/>
                      <a:gd name="connsiteY1" fmla="*/ 4239 h 36080"/>
                      <a:gd name="connsiteX2" fmla="*/ 0 w 55140"/>
                      <a:gd name="connsiteY2" fmla="*/ 0 h 36080"/>
                      <a:gd name="connsiteX3" fmla="*/ 55140 w 55140"/>
                      <a:gd name="connsiteY3" fmla="*/ 31842 h 3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80">
                        <a:moveTo>
                          <a:pt x="55140" y="3608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42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0" name="Freeform: Shape 7549">
                    <a:extLst>
                      <a:ext uri="{FF2B5EF4-FFF2-40B4-BE49-F238E27FC236}">
                        <a16:creationId xmlns:a16="http://schemas.microsoft.com/office/drawing/2014/main" id="{961DC0C7-FFEE-3A17-EF62-67C5174FA01C}"/>
                      </a:ext>
                    </a:extLst>
                  </p:cNvPr>
                  <p:cNvSpPr/>
                  <p:nvPr/>
                </p:nvSpPr>
                <p:spPr>
                  <a:xfrm>
                    <a:off x="5423614" y="4081551"/>
                    <a:ext cx="253355" cy="146280"/>
                  </a:xfrm>
                  <a:custGeom>
                    <a:avLst/>
                    <a:gdLst>
                      <a:gd name="connsiteX0" fmla="*/ 55150 w 88144"/>
                      <a:gd name="connsiteY0" fmla="*/ 50892 h 50892"/>
                      <a:gd name="connsiteX1" fmla="*/ 0 w 88144"/>
                      <a:gd name="connsiteY1" fmla="*/ 19050 h 50892"/>
                      <a:gd name="connsiteX2" fmla="*/ 32995 w 88144"/>
                      <a:gd name="connsiteY2" fmla="*/ 0 h 50892"/>
                      <a:gd name="connsiteX3" fmla="*/ 88144 w 88144"/>
                      <a:gd name="connsiteY3" fmla="*/ 31842 h 5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144" h="50892">
                        <a:moveTo>
                          <a:pt x="55150" y="50892"/>
                        </a:moveTo>
                        <a:lnTo>
                          <a:pt x="0" y="19050"/>
                        </a:lnTo>
                        <a:lnTo>
                          <a:pt x="32995" y="0"/>
                        </a:lnTo>
                        <a:lnTo>
                          <a:pt x="88144" y="31842"/>
                        </a:lnTo>
                        <a:close/>
                      </a:path>
                    </a:pathLst>
                  </a:custGeom>
                  <a:solidFill>
                    <a:srgbClr val="C2AE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1" name="Freeform: Shape 7550">
                    <a:extLst>
                      <a:ext uri="{FF2B5EF4-FFF2-40B4-BE49-F238E27FC236}">
                        <a16:creationId xmlns:a16="http://schemas.microsoft.com/office/drawing/2014/main" id="{B972BB59-4807-5FB7-807F-E289118B03CE}"/>
                      </a:ext>
                    </a:extLst>
                  </p:cNvPr>
                  <p:cNvSpPr/>
                  <p:nvPr/>
                </p:nvSpPr>
                <p:spPr>
                  <a:xfrm>
                    <a:off x="5226219" y="4294768"/>
                    <a:ext cx="287413" cy="165938"/>
                  </a:xfrm>
                  <a:custGeom>
                    <a:avLst/>
                    <a:gdLst>
                      <a:gd name="connsiteX0" fmla="*/ 55140 w 99993"/>
                      <a:gd name="connsiteY0" fmla="*/ 57731 h 57731"/>
                      <a:gd name="connsiteX1" fmla="*/ 0 w 99993"/>
                      <a:gd name="connsiteY1" fmla="*/ 25889 h 57731"/>
                      <a:gd name="connsiteX2" fmla="*/ 44853 w 99993"/>
                      <a:gd name="connsiteY2" fmla="*/ 0 h 57731"/>
                      <a:gd name="connsiteX3" fmla="*/ 99993 w 99993"/>
                      <a:gd name="connsiteY3" fmla="*/ 31833 h 5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31">
                        <a:moveTo>
                          <a:pt x="55140" y="57731"/>
                        </a:moveTo>
                        <a:lnTo>
                          <a:pt x="0" y="25889"/>
                        </a:lnTo>
                        <a:lnTo>
                          <a:pt x="44853" y="0"/>
                        </a:lnTo>
                        <a:lnTo>
                          <a:pt x="99993" y="31833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2" name="Freeform: Shape 7551">
                    <a:extLst>
                      <a:ext uri="{FF2B5EF4-FFF2-40B4-BE49-F238E27FC236}">
                        <a16:creationId xmlns:a16="http://schemas.microsoft.com/office/drawing/2014/main" id="{DA505F67-7F07-D44E-06ED-33BD86369DF3}"/>
                      </a:ext>
                    </a:extLst>
                  </p:cNvPr>
                  <p:cNvSpPr/>
                  <p:nvPr/>
                </p:nvSpPr>
                <p:spPr>
                  <a:xfrm>
                    <a:off x="5384709" y="4386266"/>
                    <a:ext cx="128922" cy="86623"/>
                  </a:xfrm>
                  <a:custGeom>
                    <a:avLst/>
                    <a:gdLst>
                      <a:gd name="connsiteX0" fmla="*/ 0 w 44853"/>
                      <a:gd name="connsiteY0" fmla="*/ 30137 h 30137"/>
                      <a:gd name="connsiteX1" fmla="*/ 0 w 44853"/>
                      <a:gd name="connsiteY1" fmla="*/ 25899 h 30137"/>
                      <a:gd name="connsiteX2" fmla="*/ 44853 w 44853"/>
                      <a:gd name="connsiteY2" fmla="*/ 0 h 30137"/>
                      <a:gd name="connsiteX3" fmla="*/ 44853 w 44853"/>
                      <a:gd name="connsiteY3" fmla="*/ 4239 h 3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37">
                        <a:moveTo>
                          <a:pt x="0" y="30137"/>
                        </a:moveTo>
                        <a:lnTo>
                          <a:pt x="0" y="25899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553" name="Graphic 7674">
                    <a:extLst>
                      <a:ext uri="{FF2B5EF4-FFF2-40B4-BE49-F238E27FC236}">
                        <a16:creationId xmlns:a16="http://schemas.microsoft.com/office/drawing/2014/main" id="{67732F49-53C9-9A79-ABA9-96F3B9649E03}"/>
                      </a:ext>
                    </a:extLst>
                  </p:cNvPr>
                  <p:cNvGrpSpPr/>
                  <p:nvPr/>
                </p:nvGrpSpPr>
                <p:grpSpPr>
                  <a:xfrm>
                    <a:off x="5444257" y="4310787"/>
                    <a:ext cx="92620" cy="128482"/>
                    <a:chOff x="14884088" y="3234937"/>
                    <a:chExt cx="32223" cy="44700"/>
                  </a:xfrm>
                  <a:solidFill>
                    <a:srgbClr val="C5C6B6"/>
                  </a:solidFill>
                </p:grpSpPr>
                <p:sp>
                  <p:nvSpPr>
                    <p:cNvPr id="7715" name="Freeform: Shape 7714">
                      <a:extLst>
                        <a:ext uri="{FF2B5EF4-FFF2-40B4-BE49-F238E27FC236}">
                          <a16:creationId xmlns:a16="http://schemas.microsoft.com/office/drawing/2014/main" id="{EC9F6EB7-C64F-9987-7899-004FA2DE7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240604"/>
                      <a:ext cx="32223" cy="39033"/>
                    </a:xfrm>
                    <a:custGeom>
                      <a:avLst/>
                      <a:gdLst>
                        <a:gd name="connsiteX0" fmla="*/ 32223 w 32223"/>
                        <a:gd name="connsiteY0" fmla="*/ 39033 h 39033"/>
                        <a:gd name="connsiteX1" fmla="*/ 31090 w 32223"/>
                        <a:gd name="connsiteY1" fmla="*/ 39033 h 39033"/>
                        <a:gd name="connsiteX2" fmla="*/ 31090 w 32223"/>
                        <a:gd name="connsiteY2" fmla="*/ 27622 h 39033"/>
                        <a:gd name="connsiteX3" fmla="*/ 7077 w 32223"/>
                        <a:gd name="connsiteY3" fmla="*/ 1429 h 39033"/>
                        <a:gd name="connsiteX4" fmla="*/ 1134 w 32223"/>
                        <a:gd name="connsiteY4" fmla="*/ 4858 h 39033"/>
                        <a:gd name="connsiteX5" fmla="*/ 1134 w 32223"/>
                        <a:gd name="connsiteY5" fmla="*/ 11220 h 39033"/>
                        <a:gd name="connsiteX6" fmla="*/ 0 w 32223"/>
                        <a:gd name="connsiteY6" fmla="*/ 11220 h 39033"/>
                        <a:gd name="connsiteX7" fmla="*/ 0 w 32223"/>
                        <a:gd name="connsiteY7" fmla="*/ 4210 h 39033"/>
                        <a:gd name="connsiteX8" fmla="*/ 7306 w 32223"/>
                        <a:gd name="connsiteY8" fmla="*/ 0 h 39033"/>
                        <a:gd name="connsiteX9" fmla="*/ 32223 w 32223"/>
                        <a:gd name="connsiteY9" fmla="*/ 27184 h 3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9033">
                          <a:moveTo>
                            <a:pt x="32223" y="39033"/>
                          </a:moveTo>
                          <a:lnTo>
                            <a:pt x="31090" y="39033"/>
                          </a:lnTo>
                          <a:lnTo>
                            <a:pt x="31090" y="27622"/>
                          </a:lnTo>
                          <a:lnTo>
                            <a:pt x="7077" y="1429"/>
                          </a:lnTo>
                          <a:lnTo>
                            <a:pt x="1134" y="4858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716" name="Freeform: Shape 7715">
                      <a:extLst>
                        <a:ext uri="{FF2B5EF4-FFF2-40B4-BE49-F238E27FC236}">
                          <a16:creationId xmlns:a16="http://schemas.microsoft.com/office/drawing/2014/main" id="{FBDA1027-1996-4650-BB46-6E59F4097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234937"/>
                      <a:ext cx="32223" cy="33070"/>
                    </a:xfrm>
                    <a:custGeom>
                      <a:avLst/>
                      <a:gdLst>
                        <a:gd name="connsiteX0" fmla="*/ 32223 w 32223"/>
                        <a:gd name="connsiteY0" fmla="*/ 33071 h 33070"/>
                        <a:gd name="connsiteX1" fmla="*/ 31090 w 32223"/>
                        <a:gd name="connsiteY1" fmla="*/ 33071 h 33070"/>
                        <a:gd name="connsiteX2" fmla="*/ 31090 w 32223"/>
                        <a:gd name="connsiteY2" fmla="*/ 27622 h 33070"/>
                        <a:gd name="connsiteX3" fmla="*/ 7077 w 32223"/>
                        <a:gd name="connsiteY3" fmla="*/ 1429 h 33070"/>
                        <a:gd name="connsiteX4" fmla="*/ 1134 w 32223"/>
                        <a:gd name="connsiteY4" fmla="*/ 4858 h 33070"/>
                        <a:gd name="connsiteX5" fmla="*/ 1134 w 32223"/>
                        <a:gd name="connsiteY5" fmla="*/ 11220 h 33070"/>
                        <a:gd name="connsiteX6" fmla="*/ 0 w 32223"/>
                        <a:gd name="connsiteY6" fmla="*/ 11220 h 33070"/>
                        <a:gd name="connsiteX7" fmla="*/ 0 w 32223"/>
                        <a:gd name="connsiteY7" fmla="*/ 4210 h 33070"/>
                        <a:gd name="connsiteX8" fmla="*/ 7306 w 32223"/>
                        <a:gd name="connsiteY8" fmla="*/ 0 h 33070"/>
                        <a:gd name="connsiteX9" fmla="*/ 32223 w 32223"/>
                        <a:gd name="connsiteY9" fmla="*/ 27184 h 33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3070">
                          <a:moveTo>
                            <a:pt x="32223" y="33071"/>
                          </a:moveTo>
                          <a:lnTo>
                            <a:pt x="31090" y="33071"/>
                          </a:lnTo>
                          <a:lnTo>
                            <a:pt x="31090" y="27622"/>
                          </a:lnTo>
                          <a:lnTo>
                            <a:pt x="7077" y="1429"/>
                          </a:lnTo>
                          <a:lnTo>
                            <a:pt x="1134" y="4858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554" name="Graphic 7674">
                    <a:extLst>
                      <a:ext uri="{FF2B5EF4-FFF2-40B4-BE49-F238E27FC236}">
                        <a16:creationId xmlns:a16="http://schemas.microsoft.com/office/drawing/2014/main" id="{5A2CB89B-C448-47E6-BD44-D888BBB79076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4034110"/>
                    <a:ext cx="438951" cy="425566"/>
                    <a:chOff x="14810279" y="3138679"/>
                    <a:chExt cx="152714" cy="148058"/>
                  </a:xfrm>
                  <a:solidFill>
                    <a:schemeClr val="tx2">
                      <a:lumMod val="85000"/>
                      <a:lumOff val="15000"/>
                    </a:schemeClr>
                  </a:solidFill>
                </p:grpSpPr>
                <p:grpSp>
                  <p:nvGrpSpPr>
                    <p:cNvPr id="7646" name="Graphic 7674">
                      <a:extLst>
                        <a:ext uri="{FF2B5EF4-FFF2-40B4-BE49-F238E27FC236}">
                          <a16:creationId xmlns:a16="http://schemas.microsoft.com/office/drawing/2014/main" id="{AA324EFE-B69D-8034-1336-998DEBEF1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197656"/>
                      <a:ext cx="38414" cy="65093"/>
                      <a:chOff x="14893642" y="3197656"/>
                      <a:chExt cx="38414" cy="65093"/>
                    </a:xfrm>
                    <a:grpFill/>
                  </p:grpSpPr>
                  <p:grpSp>
                    <p:nvGrpSpPr>
                      <p:cNvPr id="7699" name="Graphic 7674">
                        <a:extLst>
                          <a:ext uri="{FF2B5EF4-FFF2-40B4-BE49-F238E27FC236}">
                            <a16:creationId xmlns:a16="http://schemas.microsoft.com/office/drawing/2014/main" id="{A83AB827-052B-5AB0-DEB2-F54EB0828E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99208"/>
                        <a:ext cx="38414" cy="63541"/>
                        <a:chOff x="14893642" y="3199208"/>
                        <a:chExt cx="38414" cy="63541"/>
                      </a:xfrm>
                      <a:grpFill/>
                    </p:grpSpPr>
                    <p:sp>
                      <p:nvSpPr>
                        <p:cNvPr id="7708" name="Freeform: Shape 7707">
                          <a:extLst>
                            <a:ext uri="{FF2B5EF4-FFF2-40B4-BE49-F238E27FC236}">
                              <a16:creationId xmlns:a16="http://schemas.microsoft.com/office/drawing/2014/main" id="{1EB93934-3BD7-B276-3F47-8210B106BF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99208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9" name="Freeform: Shape 7708">
                          <a:extLst>
                            <a:ext uri="{FF2B5EF4-FFF2-40B4-BE49-F238E27FC236}">
                              <a16:creationId xmlns:a16="http://schemas.microsoft.com/office/drawing/2014/main" id="{EBD4CC5F-E0B0-E08E-943C-9210532B55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08019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7 h 10696"/>
                            <a:gd name="connsiteX1" fmla="*/ 0 w 18526"/>
                            <a:gd name="connsiteY1" fmla="*/ 2286 h 10696"/>
                            <a:gd name="connsiteX2" fmla="*/ 394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7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10" name="Freeform: Shape 7709">
                          <a:extLst>
                            <a:ext uri="{FF2B5EF4-FFF2-40B4-BE49-F238E27FC236}">
                              <a16:creationId xmlns:a16="http://schemas.microsoft.com/office/drawing/2014/main" id="{AF990467-7E19-E97D-1863-E6D955AA00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16830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11" name="Freeform: Shape 7710">
                          <a:extLst>
                            <a:ext uri="{FF2B5EF4-FFF2-40B4-BE49-F238E27FC236}">
                              <a16:creationId xmlns:a16="http://schemas.microsoft.com/office/drawing/2014/main" id="{CAE0937A-7A87-A5A1-DF96-594D672C8E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225631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12" name="Freeform: Shape 7711">
                          <a:extLst>
                            <a:ext uri="{FF2B5EF4-FFF2-40B4-BE49-F238E27FC236}">
                              <a16:creationId xmlns:a16="http://schemas.microsoft.com/office/drawing/2014/main" id="{E01F3AD0-D299-589D-50F8-1934C10F03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234441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13" name="Freeform: Shape 7712">
                          <a:extLst>
                            <a:ext uri="{FF2B5EF4-FFF2-40B4-BE49-F238E27FC236}">
                              <a16:creationId xmlns:a16="http://schemas.microsoft.com/office/drawing/2014/main" id="{B62F1588-869F-C452-B736-9069490165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243242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14" name="Freeform: Shape 7713">
                          <a:extLst>
                            <a:ext uri="{FF2B5EF4-FFF2-40B4-BE49-F238E27FC236}">
                              <a16:creationId xmlns:a16="http://schemas.microsoft.com/office/drawing/2014/main" id="{84DC90DA-706A-DDCC-7F36-F3814DF936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252053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7700" name="Graphic 7674">
                        <a:extLst>
                          <a:ext uri="{FF2B5EF4-FFF2-40B4-BE49-F238E27FC236}">
                            <a16:creationId xmlns:a16="http://schemas.microsoft.com/office/drawing/2014/main" id="{287B93F9-6A09-9754-8344-3701512DFD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97656"/>
                        <a:ext cx="38414" cy="63541"/>
                        <a:chOff x="14893642" y="3197656"/>
                        <a:chExt cx="38414" cy="63541"/>
                      </a:xfrm>
                      <a:grpFill/>
                    </p:grpSpPr>
                    <p:sp>
                      <p:nvSpPr>
                        <p:cNvPr id="7701" name="Freeform: Shape 7700">
                          <a:extLst>
                            <a:ext uri="{FF2B5EF4-FFF2-40B4-BE49-F238E27FC236}">
                              <a16:creationId xmlns:a16="http://schemas.microsoft.com/office/drawing/2014/main" id="{37EC595E-72EF-F5E3-5230-4729E53B05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97656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2" name="Freeform: Shape 7701">
                          <a:extLst>
                            <a:ext uri="{FF2B5EF4-FFF2-40B4-BE49-F238E27FC236}">
                              <a16:creationId xmlns:a16="http://schemas.microsoft.com/office/drawing/2014/main" id="{99996A94-02A5-FF46-9981-6C9F113DA8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206466"/>
                          <a:ext cx="18526" cy="1069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696 h 10696"/>
                            <a:gd name="connsiteX1" fmla="*/ 0 w 18526"/>
                            <a:gd name="connsiteY1" fmla="*/ 2276 h 10696"/>
                            <a:gd name="connsiteX2" fmla="*/ 394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73" y="10696"/>
                              </a:moveTo>
                              <a:lnTo>
                                <a:pt x="0" y="227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3" name="Freeform: Shape 7702">
                          <a:extLst>
                            <a:ext uri="{FF2B5EF4-FFF2-40B4-BE49-F238E27FC236}">
                              <a16:creationId xmlns:a16="http://schemas.microsoft.com/office/drawing/2014/main" id="{DBAE9B5C-0E67-A674-F395-51EB72F335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215268"/>
                          <a:ext cx="18526" cy="1070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5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4" name="Freeform: Shape 7703">
                          <a:extLst>
                            <a:ext uri="{FF2B5EF4-FFF2-40B4-BE49-F238E27FC236}">
                              <a16:creationId xmlns:a16="http://schemas.microsoft.com/office/drawing/2014/main" id="{C3E458F0-FDF4-8914-325F-B9707A59B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224078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5" name="Freeform: Shape 7704">
                          <a:extLst>
                            <a:ext uri="{FF2B5EF4-FFF2-40B4-BE49-F238E27FC236}">
                              <a16:creationId xmlns:a16="http://schemas.microsoft.com/office/drawing/2014/main" id="{CADCB6C6-9976-DF6F-84AA-E1B3FFD40D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23288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7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7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6" name="Freeform: Shape 7705">
                          <a:extLst>
                            <a:ext uri="{FF2B5EF4-FFF2-40B4-BE49-F238E27FC236}">
                              <a16:creationId xmlns:a16="http://schemas.microsoft.com/office/drawing/2014/main" id="{33413C16-7FBE-E899-EAC1-D9AF48E40B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241690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707" name="Freeform: Shape 7706">
                          <a:extLst>
                            <a:ext uri="{FF2B5EF4-FFF2-40B4-BE49-F238E27FC236}">
                              <a16:creationId xmlns:a16="http://schemas.microsoft.com/office/drawing/2014/main" id="{0AFE32D6-6A1B-F2DA-106B-9366714F69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250500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7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7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7647" name="Graphic 7674">
                      <a:extLst>
                        <a:ext uri="{FF2B5EF4-FFF2-40B4-BE49-F238E27FC236}">
                          <a16:creationId xmlns:a16="http://schemas.microsoft.com/office/drawing/2014/main" id="{C539464E-961C-30B3-6503-209A0DFC0B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144877"/>
                      <a:ext cx="152714" cy="141861"/>
                      <a:chOff x="14810279" y="3144877"/>
                      <a:chExt cx="152714" cy="141861"/>
                    </a:xfrm>
                    <a:grpFill/>
                  </p:grpSpPr>
                  <p:grpSp>
                    <p:nvGrpSpPr>
                      <p:cNvPr id="7674" name="Graphic 7674">
                        <a:extLst>
                          <a:ext uri="{FF2B5EF4-FFF2-40B4-BE49-F238E27FC236}">
                            <a16:creationId xmlns:a16="http://schemas.microsoft.com/office/drawing/2014/main" id="{BCF514C6-EA0E-0412-2588-A989F41452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146040"/>
                        <a:ext cx="152153" cy="140698"/>
                        <a:chOff x="14810279" y="3146040"/>
                        <a:chExt cx="152153" cy="140698"/>
                      </a:xfrm>
                      <a:grpFill/>
                    </p:grpSpPr>
                    <p:sp>
                      <p:nvSpPr>
                        <p:cNvPr id="7677" name="Freeform: Shape 7676">
                          <a:extLst>
                            <a:ext uri="{FF2B5EF4-FFF2-40B4-BE49-F238E27FC236}">
                              <a16:creationId xmlns:a16="http://schemas.microsoft.com/office/drawing/2014/main" id="{6D78925D-7521-2A8B-F2F8-DEBC4D386C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177558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54"/>
                                <a:pt x="151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8" name="Freeform: Shape 7677">
                          <a:extLst>
                            <a:ext uri="{FF2B5EF4-FFF2-40B4-BE49-F238E27FC236}">
                              <a16:creationId xmlns:a16="http://schemas.microsoft.com/office/drawing/2014/main" id="{C62F997B-3F2B-86EC-2732-1C8633B8C1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85578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5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9" name="Freeform: Shape 7678">
                          <a:extLst>
                            <a:ext uri="{FF2B5EF4-FFF2-40B4-BE49-F238E27FC236}">
                              <a16:creationId xmlns:a16="http://schemas.microsoft.com/office/drawing/2014/main" id="{08443ED9-3CF4-3973-0704-4BFAEA13DC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94513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54"/>
                                <a:pt x="1505" y="9639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0" name="Freeform: Shape 7679">
                          <a:extLst>
                            <a:ext uri="{FF2B5EF4-FFF2-40B4-BE49-F238E27FC236}">
                              <a16:creationId xmlns:a16="http://schemas.microsoft.com/office/drawing/2014/main" id="{650F5A8F-91B4-5568-F088-F5495DF58D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232946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1" name="Freeform: Shape 7680">
                          <a:extLst>
                            <a:ext uri="{FF2B5EF4-FFF2-40B4-BE49-F238E27FC236}">
                              <a16:creationId xmlns:a16="http://schemas.microsoft.com/office/drawing/2014/main" id="{0740AA7C-478A-C911-B285-3CD2E7B6E9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226955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3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2" name="Freeform: Shape 7681">
                          <a:extLst>
                            <a:ext uri="{FF2B5EF4-FFF2-40B4-BE49-F238E27FC236}">
                              <a16:creationId xmlns:a16="http://schemas.microsoft.com/office/drawing/2014/main" id="{3775BC1F-FFCB-7875-0939-F511C4D14A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275885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3" name="Freeform: Shape 7682">
                          <a:extLst>
                            <a:ext uri="{FF2B5EF4-FFF2-40B4-BE49-F238E27FC236}">
                              <a16:creationId xmlns:a16="http://schemas.microsoft.com/office/drawing/2014/main" id="{21A11DF4-9FCC-917E-ECC5-A4CDE4A65F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265121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6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4" name="Freeform: Shape 7683">
                          <a:extLst>
                            <a:ext uri="{FF2B5EF4-FFF2-40B4-BE49-F238E27FC236}">
                              <a16:creationId xmlns:a16="http://schemas.microsoft.com/office/drawing/2014/main" id="{292F3048-A857-A7FA-F10C-8DD8CD7108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252863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44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68"/>
                                <a:pt x="1505" y="875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5" name="Freeform: Shape 7684">
                          <a:extLst>
                            <a:ext uri="{FF2B5EF4-FFF2-40B4-BE49-F238E27FC236}">
                              <a16:creationId xmlns:a16="http://schemas.microsoft.com/office/drawing/2014/main" id="{DC334AF6-67EE-C7CB-A2BC-826F9BCC6C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246090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6" name="Freeform: Shape 7685">
                          <a:extLst>
                            <a:ext uri="{FF2B5EF4-FFF2-40B4-BE49-F238E27FC236}">
                              <a16:creationId xmlns:a16="http://schemas.microsoft.com/office/drawing/2014/main" id="{D304F7E8-FCE7-7BBB-E41D-36420322EF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239023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6 h 10196"/>
                            <a:gd name="connsiteX7" fmla="*/ 962 w 1133"/>
                            <a:gd name="connsiteY7" fmla="*/ 10096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6"/>
                              </a:cubicBezTo>
                              <a:cubicBezTo>
                                <a:pt x="381" y="10230"/>
                                <a:pt x="743" y="10230"/>
                                <a:pt x="962" y="10096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7" name="Freeform: Shape 7686">
                          <a:extLst>
                            <a:ext uri="{FF2B5EF4-FFF2-40B4-BE49-F238E27FC236}">
                              <a16:creationId xmlns:a16="http://schemas.microsoft.com/office/drawing/2014/main" id="{9C450B19-C407-53C5-B999-9C9106206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229707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7 h 10196"/>
                            <a:gd name="connsiteX7" fmla="*/ 981 w 1133"/>
                            <a:gd name="connsiteY7" fmla="*/ 10097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7"/>
                              </a:cubicBezTo>
                              <a:cubicBezTo>
                                <a:pt x="390" y="10230"/>
                                <a:pt x="752" y="10230"/>
                                <a:pt x="981" y="10097"/>
                              </a:cubicBezTo>
                              <a:cubicBezTo>
                                <a:pt x="108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8" name="Freeform: Shape 7687">
                          <a:extLst>
                            <a:ext uri="{FF2B5EF4-FFF2-40B4-BE49-F238E27FC236}">
                              <a16:creationId xmlns:a16="http://schemas.microsoft.com/office/drawing/2014/main" id="{CAA0DDF3-4C9F-702A-A46E-60400069D7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20944"/>
                          <a:ext cx="1133" cy="10189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89"/>
                            <a:gd name="connsiteX1" fmla="*/ 1134 w 1133"/>
                            <a:gd name="connsiteY1" fmla="*/ 9868 h 10189"/>
                            <a:gd name="connsiteX2" fmla="*/ 1134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2 w 1133"/>
                            <a:gd name="connsiteY6" fmla="*/ 10096 h 10189"/>
                            <a:gd name="connsiteX7" fmla="*/ 972 w 1133"/>
                            <a:gd name="connsiteY7" fmla="*/ 10096 h 10189"/>
                            <a:gd name="connsiteX8" fmla="*/ 1134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6"/>
                              </a:cubicBezTo>
                              <a:cubicBezTo>
                                <a:pt x="391" y="10220"/>
                                <a:pt x="752" y="10220"/>
                                <a:pt x="972" y="10096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89" name="Freeform: Shape 7688">
                          <a:extLst>
                            <a:ext uri="{FF2B5EF4-FFF2-40B4-BE49-F238E27FC236}">
                              <a16:creationId xmlns:a16="http://schemas.microsoft.com/office/drawing/2014/main" id="{F1DB6061-73F4-77E3-1533-62D8850C75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260854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0" name="Freeform: Shape 7689">
                          <a:extLst>
                            <a:ext uri="{FF2B5EF4-FFF2-40B4-BE49-F238E27FC236}">
                              <a16:creationId xmlns:a16="http://schemas.microsoft.com/office/drawing/2014/main" id="{A2B9E986-973F-782F-FB4C-231FC9B970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268160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1" name="Freeform: Shape 7690">
                          <a:extLst>
                            <a:ext uri="{FF2B5EF4-FFF2-40B4-BE49-F238E27FC236}">
                              <a16:creationId xmlns:a16="http://schemas.microsoft.com/office/drawing/2014/main" id="{68F2AD4C-1619-A444-FCC2-B70F05106D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253729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44"/>
                                <a:pt x="1505" y="9030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2" name="Freeform: Shape 7691">
                          <a:extLst>
                            <a:ext uri="{FF2B5EF4-FFF2-40B4-BE49-F238E27FC236}">
                              <a16:creationId xmlns:a16="http://schemas.microsoft.com/office/drawing/2014/main" id="{3BC621CA-75F0-C125-6C79-209B3405EB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18420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5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11"/>
                                <a:pt x="991" y="13935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3" name="Freeform: Shape 7692">
                          <a:extLst>
                            <a:ext uri="{FF2B5EF4-FFF2-40B4-BE49-F238E27FC236}">
                              <a16:creationId xmlns:a16="http://schemas.microsoft.com/office/drawing/2014/main" id="{9B5FFD53-E866-6467-C851-1EEB4B4C47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232384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07"/>
                                <a:pt x="991" y="17631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4" name="Freeform: Shape 7693">
                          <a:extLst>
                            <a:ext uri="{FF2B5EF4-FFF2-40B4-BE49-F238E27FC236}">
                              <a16:creationId xmlns:a16="http://schemas.microsoft.com/office/drawing/2014/main" id="{82CA691B-3DDF-FA5F-59AC-3A8600C224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204466"/>
                          <a:ext cx="990" cy="1082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44 h 10829"/>
                            <a:gd name="connsiteX1" fmla="*/ 991 w 990"/>
                            <a:gd name="connsiteY1" fmla="*/ 10544 h 10829"/>
                            <a:gd name="connsiteX2" fmla="*/ 991 w 990"/>
                            <a:gd name="connsiteY2" fmla="*/ 0 h 10829"/>
                            <a:gd name="connsiteX3" fmla="*/ 0 w 990"/>
                            <a:gd name="connsiteY3" fmla="*/ 0 h 10829"/>
                            <a:gd name="connsiteX4" fmla="*/ 0 w 990"/>
                            <a:gd name="connsiteY4" fmla="*/ 10544 h 10829"/>
                            <a:gd name="connsiteX5" fmla="*/ 0 w 990"/>
                            <a:gd name="connsiteY5" fmla="*/ 10544 h 10829"/>
                            <a:gd name="connsiteX6" fmla="*/ 143 w 990"/>
                            <a:gd name="connsiteY6" fmla="*/ 10744 h 10829"/>
                            <a:gd name="connsiteX7" fmla="*/ 838 w 990"/>
                            <a:gd name="connsiteY7" fmla="*/ 10744 h 10829"/>
                            <a:gd name="connsiteX8" fmla="*/ 991 w 990"/>
                            <a:gd name="connsiteY8" fmla="*/ 10544 h 10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9">
                              <a:moveTo>
                                <a:pt x="991" y="10544"/>
                              </a:moveTo>
                              <a:lnTo>
                                <a:pt x="991" y="1054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44"/>
                              </a:lnTo>
                              <a:lnTo>
                                <a:pt x="0" y="10544"/>
                              </a:lnTo>
                              <a:cubicBezTo>
                                <a:pt x="0" y="10620"/>
                                <a:pt x="48" y="10687"/>
                                <a:pt x="143" y="10744"/>
                              </a:cubicBezTo>
                              <a:cubicBezTo>
                                <a:pt x="333" y="10858"/>
                                <a:pt x="648" y="10858"/>
                                <a:pt x="838" y="10744"/>
                              </a:cubicBezTo>
                              <a:cubicBezTo>
                                <a:pt x="943" y="10697"/>
                                <a:pt x="991" y="10620"/>
                                <a:pt x="991" y="1054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5" name="Freeform: Shape 7694">
                          <a:extLst>
                            <a:ext uri="{FF2B5EF4-FFF2-40B4-BE49-F238E27FC236}">
                              <a16:creationId xmlns:a16="http://schemas.microsoft.com/office/drawing/2014/main" id="{0A6C5B45-802A-0213-8F45-83E0367181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146040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6" name="Freeform: Shape 7695">
                          <a:extLst>
                            <a:ext uri="{FF2B5EF4-FFF2-40B4-BE49-F238E27FC236}">
                              <a16:creationId xmlns:a16="http://schemas.microsoft.com/office/drawing/2014/main" id="{C42AB8B9-4A40-E75F-DF92-34F516DBE7B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152755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7" name="Freeform: Shape 7696">
                          <a:extLst>
                            <a:ext uri="{FF2B5EF4-FFF2-40B4-BE49-F238E27FC236}">
                              <a16:creationId xmlns:a16="http://schemas.microsoft.com/office/drawing/2014/main" id="{01A76501-D8F5-37A3-8684-4010AD688A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153546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0 h 12853"/>
                            <a:gd name="connsiteX1" fmla="*/ 1505 w 1505"/>
                            <a:gd name="connsiteY1" fmla="*/ 12420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0 h 12853"/>
                            <a:gd name="connsiteX5" fmla="*/ 0 w 1505"/>
                            <a:gd name="connsiteY5" fmla="*/ 12420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0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0"/>
                              </a:moveTo>
                              <a:lnTo>
                                <a:pt x="1505" y="12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0"/>
                              </a:lnTo>
                              <a:lnTo>
                                <a:pt x="0" y="12420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98" name="Freeform: Shape 7697">
                          <a:extLst>
                            <a:ext uri="{FF2B5EF4-FFF2-40B4-BE49-F238E27FC236}">
                              <a16:creationId xmlns:a16="http://schemas.microsoft.com/office/drawing/2014/main" id="{664F7134-A0DA-8072-BDDB-8B89D9847C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164852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675" name="Freeform: Shape 7674">
                        <a:extLst>
                          <a:ext uri="{FF2B5EF4-FFF2-40B4-BE49-F238E27FC236}">
                            <a16:creationId xmlns:a16="http://schemas.microsoft.com/office/drawing/2014/main" id="{01AECBF7-DAD3-18A2-858B-B1FFA77F6B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94570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24 h 81876"/>
                          <a:gd name="connsiteX15" fmla="*/ 57731 w 122300"/>
                          <a:gd name="connsiteY15" fmla="*/ 79524 h 81876"/>
                          <a:gd name="connsiteX16" fmla="*/ 93621 w 122300"/>
                          <a:gd name="connsiteY16" fmla="*/ 5879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607 h 81876"/>
                          <a:gd name="connsiteX20" fmla="*/ 94336 w 122300"/>
                          <a:gd name="connsiteY20" fmla="*/ 59693 h 81876"/>
                          <a:gd name="connsiteX21" fmla="*/ 58283 w 122300"/>
                          <a:gd name="connsiteY21" fmla="*/ 80505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594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84"/>
                              <a:pt x="41053" y="2676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4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24"/>
                            </a:lnTo>
                            <a:cubicBezTo>
                              <a:pt x="51349" y="81172"/>
                              <a:pt x="54883" y="81172"/>
                              <a:pt x="57731" y="79524"/>
                            </a:cubicBezTo>
                            <a:lnTo>
                              <a:pt x="93621" y="5879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607"/>
                            </a:lnTo>
                            <a:lnTo>
                              <a:pt x="94336" y="59693"/>
                            </a:lnTo>
                            <a:lnTo>
                              <a:pt x="58283" y="80505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676" name="Freeform: Shape 7675">
                        <a:extLst>
                          <a:ext uri="{FF2B5EF4-FFF2-40B4-BE49-F238E27FC236}">
                            <a16:creationId xmlns:a16="http://schemas.microsoft.com/office/drawing/2014/main" id="{68F8A326-255B-3102-1234-7F60F1411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144877"/>
                        <a:ext cx="84048" cy="50417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7"/>
                          <a:gd name="connsiteX1" fmla="*/ 52826 w 84048"/>
                          <a:gd name="connsiteY1" fmla="*/ 49436 h 50417"/>
                          <a:gd name="connsiteX2" fmla="*/ 81896 w 84048"/>
                          <a:gd name="connsiteY2" fmla="*/ 32653 h 50417"/>
                          <a:gd name="connsiteX3" fmla="*/ 82925 w 84048"/>
                          <a:gd name="connsiteY3" fmla="*/ 30881 h 50417"/>
                          <a:gd name="connsiteX4" fmla="*/ 81896 w 84048"/>
                          <a:gd name="connsiteY4" fmla="*/ 29100 h 50417"/>
                          <a:gd name="connsiteX5" fmla="*/ 35576 w 84048"/>
                          <a:gd name="connsiteY5" fmla="*/ 2354 h 50417"/>
                          <a:gd name="connsiteX6" fmla="*/ 26337 w 84048"/>
                          <a:gd name="connsiteY6" fmla="*/ 2354 h 50417"/>
                          <a:gd name="connsiteX7" fmla="*/ 2162 w 84048"/>
                          <a:gd name="connsiteY7" fmla="*/ 16318 h 50417"/>
                          <a:gd name="connsiteX8" fmla="*/ 1133 w 84048"/>
                          <a:gd name="connsiteY8" fmla="*/ 18089 h 50417"/>
                          <a:gd name="connsiteX9" fmla="*/ 2162 w 84048"/>
                          <a:gd name="connsiteY9" fmla="*/ 19870 h 50417"/>
                          <a:gd name="connsiteX10" fmla="*/ 14573 w 84048"/>
                          <a:gd name="connsiteY10" fmla="*/ 27033 h 50417"/>
                          <a:gd name="connsiteX11" fmla="*/ 14002 w 84048"/>
                          <a:gd name="connsiteY11" fmla="*/ 28014 h 50417"/>
                          <a:gd name="connsiteX12" fmla="*/ 1591 w 84048"/>
                          <a:gd name="connsiteY12" fmla="*/ 20851 h 50417"/>
                          <a:gd name="connsiteX13" fmla="*/ 0 w 84048"/>
                          <a:gd name="connsiteY13" fmla="*/ 18089 h 50417"/>
                          <a:gd name="connsiteX14" fmla="*/ 1591 w 84048"/>
                          <a:gd name="connsiteY14" fmla="*/ 15337 h 50417"/>
                          <a:gd name="connsiteX15" fmla="*/ 25765 w 84048"/>
                          <a:gd name="connsiteY15" fmla="*/ 1382 h 50417"/>
                          <a:gd name="connsiteX16" fmla="*/ 36138 w 84048"/>
                          <a:gd name="connsiteY16" fmla="*/ 1382 h 50417"/>
                          <a:gd name="connsiteX17" fmla="*/ 82458 w 84048"/>
                          <a:gd name="connsiteY17" fmla="*/ 28129 h 50417"/>
                          <a:gd name="connsiteX18" fmla="*/ 84049 w 84048"/>
                          <a:gd name="connsiteY18" fmla="*/ 30891 h 50417"/>
                          <a:gd name="connsiteX19" fmla="*/ 82458 w 84048"/>
                          <a:gd name="connsiteY19" fmla="*/ 33644 h 50417"/>
                          <a:gd name="connsiteX20" fmla="*/ 53397 w 84048"/>
                          <a:gd name="connsiteY20" fmla="*/ 50417 h 50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7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53"/>
                            </a:lnTo>
                            <a:cubicBezTo>
                              <a:pt x="82544" y="32281"/>
                              <a:pt x="82925" y="31615"/>
                              <a:pt x="82925" y="30881"/>
                            </a:cubicBezTo>
                            <a:cubicBezTo>
                              <a:pt x="82925" y="30138"/>
                              <a:pt x="82544" y="29472"/>
                              <a:pt x="81896" y="29100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16"/>
                              <a:pt x="26337" y="2354"/>
                            </a:cubicBezTo>
                            <a:lnTo>
                              <a:pt x="2162" y="16318"/>
                            </a:lnTo>
                            <a:cubicBezTo>
                              <a:pt x="1514" y="16689"/>
                              <a:pt x="1133" y="17356"/>
                              <a:pt x="1133" y="18089"/>
                            </a:cubicBezTo>
                            <a:cubicBezTo>
                              <a:pt x="1133" y="18832"/>
                              <a:pt x="1514" y="19499"/>
                              <a:pt x="2162" y="19870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51"/>
                            </a:lnTo>
                            <a:cubicBezTo>
                              <a:pt x="600" y="20280"/>
                              <a:pt x="0" y="19251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7"/>
                            </a:cubicBezTo>
                            <a:lnTo>
                              <a:pt x="25765" y="1382"/>
                            </a:lnTo>
                            <a:cubicBezTo>
                              <a:pt x="28975" y="-456"/>
                              <a:pt x="32937" y="-466"/>
                              <a:pt x="36138" y="1382"/>
                            </a:cubicBezTo>
                            <a:lnTo>
                              <a:pt x="82458" y="28129"/>
                            </a:lnTo>
                            <a:cubicBezTo>
                              <a:pt x="83449" y="28700"/>
                              <a:pt x="84049" y="29729"/>
                              <a:pt x="84049" y="30891"/>
                            </a:cubicBezTo>
                            <a:cubicBezTo>
                              <a:pt x="84049" y="32043"/>
                              <a:pt x="83449" y="33072"/>
                              <a:pt x="82458" y="33644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7648" name="Graphic 7674">
                      <a:extLst>
                        <a:ext uri="{FF2B5EF4-FFF2-40B4-BE49-F238E27FC236}">
                          <a16:creationId xmlns:a16="http://schemas.microsoft.com/office/drawing/2014/main" id="{A96719EC-6989-F8D0-A0F9-1BF39D0D3A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138679"/>
                      <a:ext cx="152714" cy="137210"/>
                      <a:chOff x="14810279" y="3138679"/>
                      <a:chExt cx="152714" cy="137210"/>
                    </a:xfrm>
                    <a:grpFill/>
                  </p:grpSpPr>
                  <p:grpSp>
                    <p:nvGrpSpPr>
                      <p:cNvPr id="7649" name="Graphic 7674">
                        <a:extLst>
                          <a:ext uri="{FF2B5EF4-FFF2-40B4-BE49-F238E27FC236}">
                            <a16:creationId xmlns:a16="http://schemas.microsoft.com/office/drawing/2014/main" id="{2106DC12-81D9-A21F-685A-670AB900EFA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139839"/>
                        <a:ext cx="152153" cy="136050"/>
                        <a:chOff x="14810279" y="3139839"/>
                        <a:chExt cx="152153" cy="136050"/>
                      </a:xfrm>
                      <a:grpFill/>
                    </p:grpSpPr>
                    <p:sp>
                      <p:nvSpPr>
                        <p:cNvPr id="7652" name="Freeform: Shape 7651">
                          <a:extLst>
                            <a:ext uri="{FF2B5EF4-FFF2-40B4-BE49-F238E27FC236}">
                              <a16:creationId xmlns:a16="http://schemas.microsoft.com/office/drawing/2014/main" id="{40C4581E-CC4D-B9B9-1112-5C28A5FB23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171357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9"/>
                                <a:pt x="1515" y="6315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3" name="Freeform: Shape 7652">
                          <a:extLst>
                            <a:ext uri="{FF2B5EF4-FFF2-40B4-BE49-F238E27FC236}">
                              <a16:creationId xmlns:a16="http://schemas.microsoft.com/office/drawing/2014/main" id="{70FBF1D0-E63D-CB54-B128-09BEFA99E9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79387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6 h 6415"/>
                            <a:gd name="connsiteX7" fmla="*/ 1286 w 1504"/>
                            <a:gd name="connsiteY7" fmla="*/ 6286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6"/>
                              </a:cubicBezTo>
                              <a:cubicBezTo>
                                <a:pt x="514" y="6458"/>
                                <a:pt x="990" y="6458"/>
                                <a:pt x="1286" y="6286"/>
                              </a:cubicBezTo>
                              <a:cubicBezTo>
                                <a:pt x="1438" y="6201"/>
                                <a:pt x="1505" y="608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4" name="Freeform: Shape 7653">
                          <a:extLst>
                            <a:ext uri="{FF2B5EF4-FFF2-40B4-BE49-F238E27FC236}">
                              <a16:creationId xmlns:a16="http://schemas.microsoft.com/office/drawing/2014/main" id="{3F65034D-5022-5244-4600-889197049D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88312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06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9"/>
                                <a:pt x="1505" y="6315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5" name="Freeform: Shape 7654">
                          <a:extLst>
                            <a:ext uri="{FF2B5EF4-FFF2-40B4-BE49-F238E27FC236}">
                              <a16:creationId xmlns:a16="http://schemas.microsoft.com/office/drawing/2014/main" id="{B3EB74A4-00AD-C8A6-C6C7-634D3D93F7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226755"/>
                          <a:ext cx="1504" cy="6196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6"/>
                            <a:gd name="connsiteX1" fmla="*/ 1505 w 1504"/>
                            <a:gd name="connsiteY1" fmla="*/ 5763 h 6196"/>
                            <a:gd name="connsiteX2" fmla="*/ 1505 w 1504"/>
                            <a:gd name="connsiteY2" fmla="*/ 0 h 6196"/>
                            <a:gd name="connsiteX3" fmla="*/ 0 w 1504"/>
                            <a:gd name="connsiteY3" fmla="*/ 0 h 6196"/>
                            <a:gd name="connsiteX4" fmla="*/ 0 w 1504"/>
                            <a:gd name="connsiteY4" fmla="*/ 5763 h 6196"/>
                            <a:gd name="connsiteX5" fmla="*/ 0 w 1504"/>
                            <a:gd name="connsiteY5" fmla="*/ 5763 h 6196"/>
                            <a:gd name="connsiteX6" fmla="*/ 219 w 1504"/>
                            <a:gd name="connsiteY6" fmla="*/ 6068 h 6196"/>
                            <a:gd name="connsiteX7" fmla="*/ 1286 w 1504"/>
                            <a:gd name="connsiteY7" fmla="*/ 6068 h 6196"/>
                            <a:gd name="connsiteX8" fmla="*/ 1505 w 1504"/>
                            <a:gd name="connsiteY8" fmla="*/ 5763 h 6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6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8"/>
                              </a:cubicBezTo>
                              <a:cubicBezTo>
                                <a:pt x="514" y="6239"/>
                                <a:pt x="991" y="6239"/>
                                <a:pt x="1286" y="6068"/>
                              </a:cubicBezTo>
                              <a:cubicBezTo>
                                <a:pt x="1438" y="5991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6" name="Freeform: Shape 7655">
                          <a:extLst>
                            <a:ext uri="{FF2B5EF4-FFF2-40B4-BE49-F238E27FC236}">
                              <a16:creationId xmlns:a16="http://schemas.microsoft.com/office/drawing/2014/main" id="{52AC559A-76A8-B3F9-61DA-4FF4CB00C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220763"/>
                          <a:ext cx="1504" cy="6196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6"/>
                            <a:gd name="connsiteX1" fmla="*/ 1505 w 1504"/>
                            <a:gd name="connsiteY1" fmla="*/ 5763 h 6196"/>
                            <a:gd name="connsiteX2" fmla="*/ 1505 w 1504"/>
                            <a:gd name="connsiteY2" fmla="*/ 0 h 6196"/>
                            <a:gd name="connsiteX3" fmla="*/ 0 w 1504"/>
                            <a:gd name="connsiteY3" fmla="*/ 0 h 6196"/>
                            <a:gd name="connsiteX4" fmla="*/ 0 w 1504"/>
                            <a:gd name="connsiteY4" fmla="*/ 5763 h 6196"/>
                            <a:gd name="connsiteX5" fmla="*/ 0 w 1504"/>
                            <a:gd name="connsiteY5" fmla="*/ 5763 h 6196"/>
                            <a:gd name="connsiteX6" fmla="*/ 219 w 1504"/>
                            <a:gd name="connsiteY6" fmla="*/ 6068 h 6196"/>
                            <a:gd name="connsiteX7" fmla="*/ 1276 w 1504"/>
                            <a:gd name="connsiteY7" fmla="*/ 6068 h 6196"/>
                            <a:gd name="connsiteX8" fmla="*/ 1505 w 1504"/>
                            <a:gd name="connsiteY8" fmla="*/ 5763 h 6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6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8"/>
                              </a:cubicBezTo>
                              <a:cubicBezTo>
                                <a:pt x="514" y="6239"/>
                                <a:pt x="991" y="6239"/>
                                <a:pt x="1276" y="6068"/>
                              </a:cubicBezTo>
                              <a:cubicBezTo>
                                <a:pt x="1438" y="5982"/>
                                <a:pt x="1505" y="586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7" name="Freeform: Shape 7656">
                          <a:extLst>
                            <a:ext uri="{FF2B5EF4-FFF2-40B4-BE49-F238E27FC236}">
                              <a16:creationId xmlns:a16="http://schemas.microsoft.com/office/drawing/2014/main" id="{AF3E69B3-F3ED-2B71-09D5-1DBD9BAAA5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269684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8" name="Freeform: Shape 7657">
                          <a:extLst>
                            <a:ext uri="{FF2B5EF4-FFF2-40B4-BE49-F238E27FC236}">
                              <a16:creationId xmlns:a16="http://schemas.microsoft.com/office/drawing/2014/main" id="{1A426ECB-5226-DACA-85A1-AFFF759A94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258921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2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59" name="Freeform: Shape 7658">
                          <a:extLst>
                            <a:ext uri="{FF2B5EF4-FFF2-40B4-BE49-F238E27FC236}">
                              <a16:creationId xmlns:a16="http://schemas.microsoft.com/office/drawing/2014/main" id="{61EFB522-AA61-6689-59C1-D22A368EA3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246662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6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20"/>
                                <a:pt x="1505" y="610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0" name="Freeform: Shape 7659">
                          <a:extLst>
                            <a:ext uri="{FF2B5EF4-FFF2-40B4-BE49-F238E27FC236}">
                              <a16:creationId xmlns:a16="http://schemas.microsoft.com/office/drawing/2014/main" id="{C82EC5D3-C36D-5CCB-9BD2-F4B4994019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239890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82"/>
                                <a:pt x="1133" y="5696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1" name="Freeform: Shape 7660">
                          <a:extLst>
                            <a:ext uri="{FF2B5EF4-FFF2-40B4-BE49-F238E27FC236}">
                              <a16:creationId xmlns:a16="http://schemas.microsoft.com/office/drawing/2014/main" id="{4DDC48FB-6911-C801-8A2C-D60C15CCD0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232813"/>
                          <a:ext cx="1133" cy="5878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78"/>
                            <a:gd name="connsiteX1" fmla="*/ 1134 w 1133"/>
                            <a:gd name="connsiteY1" fmla="*/ 5553 h 5878"/>
                            <a:gd name="connsiteX2" fmla="*/ 1134 w 1133"/>
                            <a:gd name="connsiteY2" fmla="*/ 0 h 5878"/>
                            <a:gd name="connsiteX3" fmla="*/ 0 w 1133"/>
                            <a:gd name="connsiteY3" fmla="*/ 0 h 5878"/>
                            <a:gd name="connsiteX4" fmla="*/ 0 w 1133"/>
                            <a:gd name="connsiteY4" fmla="*/ 5553 h 5878"/>
                            <a:gd name="connsiteX5" fmla="*/ 0 w 1133"/>
                            <a:gd name="connsiteY5" fmla="*/ 5553 h 5878"/>
                            <a:gd name="connsiteX6" fmla="*/ 162 w 1133"/>
                            <a:gd name="connsiteY6" fmla="*/ 5782 h 5878"/>
                            <a:gd name="connsiteX7" fmla="*/ 962 w 1133"/>
                            <a:gd name="connsiteY7" fmla="*/ 5782 h 5878"/>
                            <a:gd name="connsiteX8" fmla="*/ 1134 w 1133"/>
                            <a:gd name="connsiteY8" fmla="*/ 5553 h 58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78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05"/>
                                <a:pt x="743" y="5915"/>
                                <a:pt x="962" y="5782"/>
                              </a:cubicBezTo>
                              <a:cubicBezTo>
                                <a:pt x="1076" y="572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2" name="Freeform: Shape 7661">
                          <a:extLst>
                            <a:ext uri="{FF2B5EF4-FFF2-40B4-BE49-F238E27FC236}">
                              <a16:creationId xmlns:a16="http://schemas.microsoft.com/office/drawing/2014/main" id="{CEAE290A-3024-4BC2-7808-9DE0D693D1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223497"/>
                          <a:ext cx="1133" cy="6024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4"/>
                            <a:gd name="connsiteX1" fmla="*/ 1133 w 1133"/>
                            <a:gd name="connsiteY1" fmla="*/ 5696 h 6024"/>
                            <a:gd name="connsiteX2" fmla="*/ 1133 w 1133"/>
                            <a:gd name="connsiteY2" fmla="*/ 0 h 6024"/>
                            <a:gd name="connsiteX3" fmla="*/ 0 w 1133"/>
                            <a:gd name="connsiteY3" fmla="*/ 0 h 6024"/>
                            <a:gd name="connsiteX4" fmla="*/ 0 w 1133"/>
                            <a:gd name="connsiteY4" fmla="*/ 5696 h 6024"/>
                            <a:gd name="connsiteX5" fmla="*/ 0 w 1133"/>
                            <a:gd name="connsiteY5" fmla="*/ 5696 h 6024"/>
                            <a:gd name="connsiteX6" fmla="*/ 171 w 1133"/>
                            <a:gd name="connsiteY6" fmla="*/ 5924 h 6024"/>
                            <a:gd name="connsiteX7" fmla="*/ 981 w 1133"/>
                            <a:gd name="connsiteY7" fmla="*/ 5924 h 6024"/>
                            <a:gd name="connsiteX8" fmla="*/ 1133 w 1133"/>
                            <a:gd name="connsiteY8" fmla="*/ 5696 h 60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4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7"/>
                                <a:pt x="171" y="5924"/>
                              </a:cubicBezTo>
                              <a:cubicBezTo>
                                <a:pt x="390" y="6058"/>
                                <a:pt x="752" y="6058"/>
                                <a:pt x="981" y="5924"/>
                              </a:cubicBezTo>
                              <a:cubicBezTo>
                                <a:pt x="1086" y="5867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3" name="Freeform: Shape 7662">
                          <a:extLst>
                            <a:ext uri="{FF2B5EF4-FFF2-40B4-BE49-F238E27FC236}">
                              <a16:creationId xmlns:a16="http://schemas.microsoft.com/office/drawing/2014/main" id="{012DB375-E69F-CBD4-1512-30E84B794D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214744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10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01"/>
                                <a:pt x="1134" y="611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4" name="Freeform: Shape 7663">
                          <a:extLst>
                            <a:ext uri="{FF2B5EF4-FFF2-40B4-BE49-F238E27FC236}">
                              <a16:creationId xmlns:a16="http://schemas.microsoft.com/office/drawing/2014/main" id="{95B7416F-D12E-5227-822C-3202DDFCEB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254644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5" name="Freeform: Shape 7664">
                          <a:extLst>
                            <a:ext uri="{FF2B5EF4-FFF2-40B4-BE49-F238E27FC236}">
                              <a16:creationId xmlns:a16="http://schemas.microsoft.com/office/drawing/2014/main" id="{221B9F86-C694-F673-67C0-659087E9F9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261969"/>
                          <a:ext cx="1504" cy="64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0 h 6453"/>
                            <a:gd name="connsiteX1" fmla="*/ 1505 w 1504"/>
                            <a:gd name="connsiteY1" fmla="*/ 6020 h 6453"/>
                            <a:gd name="connsiteX2" fmla="*/ 1505 w 1504"/>
                            <a:gd name="connsiteY2" fmla="*/ 0 h 6453"/>
                            <a:gd name="connsiteX3" fmla="*/ 0 w 1504"/>
                            <a:gd name="connsiteY3" fmla="*/ 0 h 6453"/>
                            <a:gd name="connsiteX4" fmla="*/ 0 w 1504"/>
                            <a:gd name="connsiteY4" fmla="*/ 6020 h 6453"/>
                            <a:gd name="connsiteX5" fmla="*/ 0 w 1504"/>
                            <a:gd name="connsiteY5" fmla="*/ 6020 h 6453"/>
                            <a:gd name="connsiteX6" fmla="*/ 219 w 1504"/>
                            <a:gd name="connsiteY6" fmla="*/ 6325 h 6453"/>
                            <a:gd name="connsiteX7" fmla="*/ 1286 w 1504"/>
                            <a:gd name="connsiteY7" fmla="*/ 6325 h 6453"/>
                            <a:gd name="connsiteX8" fmla="*/ 1505 w 1504"/>
                            <a:gd name="connsiteY8" fmla="*/ 6020 h 64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53">
                              <a:moveTo>
                                <a:pt x="1505" y="6020"/>
                              </a:moveTo>
                              <a:lnTo>
                                <a:pt x="1505" y="60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0"/>
                              </a:lnTo>
                              <a:lnTo>
                                <a:pt x="0" y="6020"/>
                              </a:lnTo>
                              <a:cubicBezTo>
                                <a:pt x="0" y="6134"/>
                                <a:pt x="76" y="6239"/>
                                <a:pt x="219" y="6325"/>
                              </a:cubicBezTo>
                              <a:cubicBezTo>
                                <a:pt x="514" y="6496"/>
                                <a:pt x="991" y="6496"/>
                                <a:pt x="1286" y="6325"/>
                              </a:cubicBezTo>
                              <a:cubicBezTo>
                                <a:pt x="1438" y="6239"/>
                                <a:pt x="1505" y="6124"/>
                                <a:pt x="1505" y="60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6" name="Freeform: Shape 7665">
                          <a:extLst>
                            <a:ext uri="{FF2B5EF4-FFF2-40B4-BE49-F238E27FC236}">
                              <a16:creationId xmlns:a16="http://schemas.microsoft.com/office/drawing/2014/main" id="{A69AC33F-80F2-CCD1-91AA-7BC5377A8B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247519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7" name="Freeform: Shape 7666">
                          <a:extLst>
                            <a:ext uri="{FF2B5EF4-FFF2-40B4-BE49-F238E27FC236}">
                              <a16:creationId xmlns:a16="http://schemas.microsoft.com/office/drawing/2014/main" id="{88F8B056-A29E-DA6E-8737-5154B9ADD8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212210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10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8" name="Freeform: Shape 7667">
                          <a:extLst>
                            <a:ext uri="{FF2B5EF4-FFF2-40B4-BE49-F238E27FC236}">
                              <a16:creationId xmlns:a16="http://schemas.microsoft.com/office/drawing/2014/main" id="{6F44AB1A-A07D-CDFF-BB9F-2A1555BEFA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226183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391"/>
                                <a:pt x="991" y="631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69" name="Freeform: Shape 7668">
                          <a:extLst>
                            <a:ext uri="{FF2B5EF4-FFF2-40B4-BE49-F238E27FC236}">
                              <a16:creationId xmlns:a16="http://schemas.microsoft.com/office/drawing/2014/main" id="{CA4A68FB-B010-EAD8-7E1E-C0D16846B9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98275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58"/>
                                <a:pt x="991" y="5991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0" name="Freeform: Shape 7669">
                          <a:extLst>
                            <a:ext uri="{FF2B5EF4-FFF2-40B4-BE49-F238E27FC236}">
                              <a16:creationId xmlns:a16="http://schemas.microsoft.com/office/drawing/2014/main" id="{03149574-432B-7314-5F7B-BA327A4E6D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139839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14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1" name="Freeform: Shape 7670">
                          <a:extLst>
                            <a:ext uri="{FF2B5EF4-FFF2-40B4-BE49-F238E27FC236}">
                              <a16:creationId xmlns:a16="http://schemas.microsoft.com/office/drawing/2014/main" id="{B08049E3-82CF-1FC4-B9C6-7A3378E8D0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146554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0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2" name="Freeform: Shape 7671">
                          <a:extLst>
                            <a:ext uri="{FF2B5EF4-FFF2-40B4-BE49-F238E27FC236}">
                              <a16:creationId xmlns:a16="http://schemas.microsoft.com/office/drawing/2014/main" id="{39BB04A5-A695-E655-A609-8752F20439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14734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2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73" name="Freeform: Shape 7672">
                          <a:extLst>
                            <a:ext uri="{FF2B5EF4-FFF2-40B4-BE49-F238E27FC236}">
                              <a16:creationId xmlns:a16="http://schemas.microsoft.com/office/drawing/2014/main" id="{62DFF8F2-4D89-86E6-D756-BE42B7751B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158651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5 h 12854"/>
                            <a:gd name="connsiteX7" fmla="*/ 1286 w 1505"/>
                            <a:gd name="connsiteY7" fmla="*/ 12725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650" name="Freeform: Shape 7649">
                        <a:extLst>
                          <a:ext uri="{FF2B5EF4-FFF2-40B4-BE49-F238E27FC236}">
                            <a16:creationId xmlns:a16="http://schemas.microsoft.com/office/drawing/2014/main" id="{84AE0BDE-D19A-3877-1A14-2BDC237AB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88369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0 h 81876"/>
                          <a:gd name="connsiteX3" fmla="*/ 0 w 122300"/>
                          <a:gd name="connsiteY3" fmla="*/ 50987 h 81876"/>
                          <a:gd name="connsiteX4" fmla="*/ 1591 w 122300"/>
                          <a:gd name="connsiteY4" fmla="*/ 48235 h 81876"/>
                          <a:gd name="connsiteX5" fmla="*/ 37624 w 122300"/>
                          <a:gd name="connsiteY5" fmla="*/ 27432 h 81876"/>
                          <a:gd name="connsiteX6" fmla="*/ 47996 w 122300"/>
                          <a:gd name="connsiteY6" fmla="*/ 27432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13 h 81876"/>
                          <a:gd name="connsiteX10" fmla="*/ 38195 w 122300"/>
                          <a:gd name="connsiteY10" fmla="*/ 28413 h 81876"/>
                          <a:gd name="connsiteX11" fmla="*/ 2172 w 122300"/>
                          <a:gd name="connsiteY11" fmla="*/ 49216 h 81876"/>
                          <a:gd name="connsiteX12" fmla="*/ 1143 w 122300"/>
                          <a:gd name="connsiteY12" fmla="*/ 50987 h 81876"/>
                          <a:gd name="connsiteX13" fmla="*/ 2172 w 122300"/>
                          <a:gd name="connsiteY13" fmla="*/ 52769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598 h 81876"/>
                          <a:gd name="connsiteX20" fmla="*/ 94336 w 122300"/>
                          <a:gd name="connsiteY20" fmla="*/ 59684 h 81876"/>
                          <a:gd name="connsiteX21" fmla="*/ 58283 w 122300"/>
                          <a:gd name="connsiteY21" fmla="*/ 80496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0"/>
                            </a:lnTo>
                            <a:cubicBezTo>
                              <a:pt x="600" y="53178"/>
                              <a:pt x="0" y="52149"/>
                              <a:pt x="0" y="50987"/>
                            </a:cubicBezTo>
                            <a:cubicBezTo>
                              <a:pt x="0" y="49844"/>
                              <a:pt x="600" y="48816"/>
                              <a:pt x="1591" y="48235"/>
                            </a:cubicBezTo>
                            <a:lnTo>
                              <a:pt x="37624" y="27432"/>
                            </a:lnTo>
                            <a:cubicBezTo>
                              <a:pt x="40824" y="25584"/>
                              <a:pt x="44787" y="25584"/>
                              <a:pt x="47996" y="27432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13"/>
                            </a:lnTo>
                            <a:cubicBezTo>
                              <a:pt x="44577" y="26765"/>
                              <a:pt x="41043" y="26775"/>
                              <a:pt x="38195" y="28413"/>
                            </a:cubicBezTo>
                            <a:lnTo>
                              <a:pt x="2172" y="49216"/>
                            </a:lnTo>
                            <a:cubicBezTo>
                              <a:pt x="1524" y="49587"/>
                              <a:pt x="1143" y="50254"/>
                              <a:pt x="1143" y="50987"/>
                            </a:cubicBezTo>
                            <a:cubicBezTo>
                              <a:pt x="1143" y="51730"/>
                              <a:pt x="1524" y="52397"/>
                              <a:pt x="2172" y="52769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62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651" name="Freeform: Shape 7650">
                        <a:extLst>
                          <a:ext uri="{FF2B5EF4-FFF2-40B4-BE49-F238E27FC236}">
                            <a16:creationId xmlns:a16="http://schemas.microsoft.com/office/drawing/2014/main" id="{30D9CF42-9FD5-2C28-51A3-B916DF942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138679"/>
                        <a:ext cx="84048" cy="50413"/>
                      </a:xfrm>
                      <a:custGeom>
                        <a:avLst/>
                        <a:gdLst>
                          <a:gd name="connsiteX0" fmla="*/ 53397 w 84048"/>
                          <a:gd name="connsiteY0" fmla="*/ 50413 h 50413"/>
                          <a:gd name="connsiteX1" fmla="*/ 52826 w 84048"/>
                          <a:gd name="connsiteY1" fmla="*/ 49432 h 50413"/>
                          <a:gd name="connsiteX2" fmla="*/ 81896 w 84048"/>
                          <a:gd name="connsiteY2" fmla="*/ 32649 h 50413"/>
                          <a:gd name="connsiteX3" fmla="*/ 82925 w 84048"/>
                          <a:gd name="connsiteY3" fmla="*/ 30868 h 50413"/>
                          <a:gd name="connsiteX4" fmla="*/ 81896 w 84048"/>
                          <a:gd name="connsiteY4" fmla="*/ 29096 h 50413"/>
                          <a:gd name="connsiteX5" fmla="*/ 35576 w 84048"/>
                          <a:gd name="connsiteY5" fmla="*/ 2350 h 50413"/>
                          <a:gd name="connsiteX6" fmla="*/ 26337 w 84048"/>
                          <a:gd name="connsiteY6" fmla="*/ 2350 h 50413"/>
                          <a:gd name="connsiteX7" fmla="*/ 2162 w 84048"/>
                          <a:gd name="connsiteY7" fmla="*/ 16304 h 50413"/>
                          <a:gd name="connsiteX8" fmla="*/ 1133 w 84048"/>
                          <a:gd name="connsiteY8" fmla="*/ 18076 h 50413"/>
                          <a:gd name="connsiteX9" fmla="*/ 2162 w 84048"/>
                          <a:gd name="connsiteY9" fmla="*/ 19857 h 50413"/>
                          <a:gd name="connsiteX10" fmla="*/ 14573 w 84048"/>
                          <a:gd name="connsiteY10" fmla="*/ 27030 h 50413"/>
                          <a:gd name="connsiteX11" fmla="*/ 14002 w 84048"/>
                          <a:gd name="connsiteY11" fmla="*/ 28011 h 50413"/>
                          <a:gd name="connsiteX12" fmla="*/ 1591 w 84048"/>
                          <a:gd name="connsiteY12" fmla="*/ 20838 h 50413"/>
                          <a:gd name="connsiteX13" fmla="*/ 0 w 84048"/>
                          <a:gd name="connsiteY13" fmla="*/ 18086 h 50413"/>
                          <a:gd name="connsiteX14" fmla="*/ 1591 w 84048"/>
                          <a:gd name="connsiteY14" fmla="*/ 15333 h 50413"/>
                          <a:gd name="connsiteX15" fmla="*/ 25765 w 84048"/>
                          <a:gd name="connsiteY15" fmla="*/ 1379 h 50413"/>
                          <a:gd name="connsiteX16" fmla="*/ 36138 w 84048"/>
                          <a:gd name="connsiteY16" fmla="*/ 1379 h 50413"/>
                          <a:gd name="connsiteX17" fmla="*/ 82458 w 84048"/>
                          <a:gd name="connsiteY17" fmla="*/ 28125 h 50413"/>
                          <a:gd name="connsiteX18" fmla="*/ 84049 w 84048"/>
                          <a:gd name="connsiteY18" fmla="*/ 30878 h 50413"/>
                          <a:gd name="connsiteX19" fmla="*/ 82458 w 84048"/>
                          <a:gd name="connsiteY19" fmla="*/ 33640 h 50413"/>
                          <a:gd name="connsiteX20" fmla="*/ 53397 w 84048"/>
                          <a:gd name="connsiteY20" fmla="*/ 50413 h 504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3">
                            <a:moveTo>
                              <a:pt x="53397" y="50413"/>
                            </a:moveTo>
                            <a:lnTo>
                              <a:pt x="52826" y="49432"/>
                            </a:lnTo>
                            <a:lnTo>
                              <a:pt x="81896" y="32649"/>
                            </a:lnTo>
                            <a:cubicBezTo>
                              <a:pt x="82544" y="32278"/>
                              <a:pt x="82925" y="31611"/>
                              <a:pt x="82925" y="30868"/>
                            </a:cubicBezTo>
                            <a:cubicBezTo>
                              <a:pt x="82925" y="30135"/>
                              <a:pt x="82544" y="29468"/>
                              <a:pt x="81896" y="29096"/>
                            </a:cubicBezTo>
                            <a:lnTo>
                              <a:pt x="35576" y="2350"/>
                            </a:lnTo>
                            <a:cubicBezTo>
                              <a:pt x="32718" y="702"/>
                              <a:pt x="29185" y="712"/>
                              <a:pt x="26337" y="2350"/>
                            </a:cubicBezTo>
                            <a:lnTo>
                              <a:pt x="2162" y="16304"/>
                            </a:lnTo>
                            <a:cubicBezTo>
                              <a:pt x="1514" y="16676"/>
                              <a:pt x="1133" y="17343"/>
                              <a:pt x="1133" y="18076"/>
                            </a:cubicBezTo>
                            <a:cubicBezTo>
                              <a:pt x="1133" y="18819"/>
                              <a:pt x="1514" y="19486"/>
                              <a:pt x="2162" y="19857"/>
                            </a:cubicBezTo>
                            <a:lnTo>
                              <a:pt x="14573" y="27030"/>
                            </a:lnTo>
                            <a:lnTo>
                              <a:pt x="14002" y="28011"/>
                            </a:lnTo>
                            <a:lnTo>
                              <a:pt x="1591" y="20838"/>
                            </a:lnTo>
                            <a:cubicBezTo>
                              <a:pt x="600" y="20267"/>
                              <a:pt x="0" y="19238"/>
                              <a:pt x="0" y="18086"/>
                            </a:cubicBezTo>
                            <a:cubicBezTo>
                              <a:pt x="0" y="16943"/>
                              <a:pt x="600" y="15914"/>
                              <a:pt x="1591" y="15333"/>
                            </a:cubicBezTo>
                            <a:lnTo>
                              <a:pt x="25765" y="1379"/>
                            </a:lnTo>
                            <a:cubicBezTo>
                              <a:pt x="28975" y="-460"/>
                              <a:pt x="32937" y="-460"/>
                              <a:pt x="36138" y="1379"/>
                            </a:cubicBezTo>
                            <a:lnTo>
                              <a:pt x="82458" y="28125"/>
                            </a:lnTo>
                            <a:cubicBezTo>
                              <a:pt x="83449" y="28696"/>
                              <a:pt x="84049" y="29725"/>
                              <a:pt x="84049" y="30878"/>
                            </a:cubicBezTo>
                            <a:cubicBezTo>
                              <a:pt x="84049" y="32030"/>
                              <a:pt x="83449" y="33059"/>
                              <a:pt x="82458" y="33640"/>
                            </a:cubicBezTo>
                            <a:lnTo>
                              <a:pt x="53397" y="50413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7555" name="Graphic 7674">
                    <a:extLst>
                      <a:ext uri="{FF2B5EF4-FFF2-40B4-BE49-F238E27FC236}">
                        <a16:creationId xmlns:a16="http://schemas.microsoft.com/office/drawing/2014/main" id="{EC1805A5-3AA7-8EAD-7E36-3722F3DFB169}"/>
                      </a:ext>
                    </a:extLst>
                  </p:cNvPr>
                  <p:cNvGrpSpPr/>
                  <p:nvPr/>
                </p:nvGrpSpPr>
                <p:grpSpPr>
                  <a:xfrm>
                    <a:off x="5417319" y="4080674"/>
                    <a:ext cx="110415" cy="126758"/>
                    <a:chOff x="14874716" y="3154879"/>
                    <a:chExt cx="38414" cy="44100"/>
                  </a:xfrm>
                  <a:solidFill>
                    <a:schemeClr val="accent1"/>
                  </a:solidFill>
                </p:grpSpPr>
                <p:sp>
                  <p:nvSpPr>
                    <p:cNvPr id="7632" name="Freeform: Shape 7631">
                      <a:extLst>
                        <a:ext uri="{FF2B5EF4-FFF2-40B4-BE49-F238E27FC236}">
                          <a16:creationId xmlns:a16="http://schemas.microsoft.com/office/drawing/2014/main" id="{C90E28D7-C275-E5FE-71EE-DA1303372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89007"/>
                      <a:ext cx="18535" cy="9972"/>
                    </a:xfrm>
                    <a:custGeom>
                      <a:avLst/>
                      <a:gdLst>
                        <a:gd name="connsiteX0" fmla="*/ 1457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3" name="Freeform: Shape 7632">
                      <a:extLst>
                        <a:ext uri="{FF2B5EF4-FFF2-40B4-BE49-F238E27FC236}">
                          <a16:creationId xmlns:a16="http://schemas.microsoft.com/office/drawing/2014/main" id="{AA6BA97C-5677-C561-E8CC-20941F62A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4594" y="3186731"/>
                      <a:ext cx="18535" cy="10696"/>
                    </a:xfrm>
                    <a:custGeom>
                      <a:avLst/>
                      <a:gdLst>
                        <a:gd name="connsiteX0" fmla="*/ 14573 w 18535"/>
                        <a:gd name="connsiteY0" fmla="*/ 10697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7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BDAB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4" name="Freeform: Shape 7633">
                      <a:extLst>
                        <a:ext uri="{FF2B5EF4-FFF2-40B4-BE49-F238E27FC236}">
                          <a16:creationId xmlns:a16="http://schemas.microsoft.com/office/drawing/2014/main" id="{D25FCCF9-E5C3-4B7F-0816-CA2F5EB783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183702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5" name="Freeform: Shape 7634">
                      <a:extLst>
                        <a:ext uri="{FF2B5EF4-FFF2-40B4-BE49-F238E27FC236}">
                          <a16:creationId xmlns:a16="http://schemas.microsoft.com/office/drawing/2014/main" id="{761F255A-EAAA-5944-3600-F4730522B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91280" y="3181416"/>
                      <a:ext cx="18535" cy="10706"/>
                    </a:xfrm>
                    <a:custGeom>
                      <a:avLst/>
                      <a:gdLst>
                        <a:gd name="connsiteX0" fmla="*/ 14583 w 18535"/>
                        <a:gd name="connsiteY0" fmla="*/ 10706 h 10706"/>
                        <a:gd name="connsiteX1" fmla="*/ 0 w 18535"/>
                        <a:gd name="connsiteY1" fmla="*/ 2286 h 10706"/>
                        <a:gd name="connsiteX2" fmla="*/ 3953 w 18535"/>
                        <a:gd name="connsiteY2" fmla="*/ 0 h 10706"/>
                        <a:gd name="connsiteX3" fmla="*/ 18536 w 18535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706">
                          <a:moveTo>
                            <a:pt x="14583" y="10706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9B7B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6" name="Freeform: Shape 7635">
                      <a:extLst>
                        <a:ext uri="{FF2B5EF4-FFF2-40B4-BE49-F238E27FC236}">
                          <a16:creationId xmlns:a16="http://schemas.microsoft.com/office/drawing/2014/main" id="{65902D5C-57D9-4D8B-8663-1B3F58C7AD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178396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34 h 9972"/>
                        <a:gd name="connsiteX4" fmla="*/ 18536 w 18535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34"/>
                          </a:lnTo>
                          <a:lnTo>
                            <a:pt x="1853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7" name="Freeform: Shape 7636">
                      <a:extLst>
                        <a:ext uri="{FF2B5EF4-FFF2-40B4-BE49-F238E27FC236}">
                          <a16:creationId xmlns:a16="http://schemas.microsoft.com/office/drawing/2014/main" id="{551BBFC7-4EDA-A390-DFB4-CF22AB48E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7965" y="3176110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8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AB9B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8" name="Freeform: Shape 7637">
                      <a:extLst>
                        <a:ext uri="{FF2B5EF4-FFF2-40B4-BE49-F238E27FC236}">
                          <a16:creationId xmlns:a16="http://schemas.microsoft.com/office/drawing/2014/main" id="{B11CCC65-47BA-C139-D34F-A18E45AA40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173081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9" name="Freeform: Shape 7638">
                      <a:extLst>
                        <a:ext uri="{FF2B5EF4-FFF2-40B4-BE49-F238E27FC236}">
                          <a16:creationId xmlns:a16="http://schemas.microsoft.com/office/drawing/2014/main" id="{51255B4D-2851-3F90-3041-3FE92DF03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650" y="3170805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7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7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CCBC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0" name="Freeform: Shape 7639">
                      <a:extLst>
                        <a:ext uri="{FF2B5EF4-FFF2-40B4-BE49-F238E27FC236}">
                          <a16:creationId xmlns:a16="http://schemas.microsoft.com/office/drawing/2014/main" id="{B9505972-9F14-D9AE-B318-95F2A44209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167776"/>
                      <a:ext cx="18526" cy="9972"/>
                    </a:xfrm>
                    <a:custGeom>
                      <a:avLst/>
                      <a:gdLst>
                        <a:gd name="connsiteX0" fmla="*/ 1457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7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1" name="Freeform: Shape 7640">
                      <a:extLst>
                        <a:ext uri="{FF2B5EF4-FFF2-40B4-BE49-F238E27FC236}">
                          <a16:creationId xmlns:a16="http://schemas.microsoft.com/office/drawing/2014/main" id="{4A17F816-5E1A-1F64-6747-3F68F7EADF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1345" y="3165490"/>
                      <a:ext cx="18526" cy="10706"/>
                    </a:xfrm>
                    <a:custGeom>
                      <a:avLst/>
                      <a:gdLst>
                        <a:gd name="connsiteX0" fmla="*/ 14573 w 18526"/>
                        <a:gd name="connsiteY0" fmla="*/ 10706 h 10706"/>
                        <a:gd name="connsiteX1" fmla="*/ 0 w 18526"/>
                        <a:gd name="connsiteY1" fmla="*/ 2286 h 10706"/>
                        <a:gd name="connsiteX2" fmla="*/ 3943 w 18526"/>
                        <a:gd name="connsiteY2" fmla="*/ 0 h 10706"/>
                        <a:gd name="connsiteX3" fmla="*/ 18526 w 18526"/>
                        <a:gd name="connsiteY3" fmla="*/ 8420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706">
                          <a:moveTo>
                            <a:pt x="14573" y="10706"/>
                          </a:moveTo>
                          <a:lnTo>
                            <a:pt x="0" y="2286"/>
                          </a:lnTo>
                          <a:lnTo>
                            <a:pt x="394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EBEB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2" name="Freeform: Shape 7641">
                      <a:extLst>
                        <a:ext uri="{FF2B5EF4-FFF2-40B4-BE49-F238E27FC236}">
                          <a16:creationId xmlns:a16="http://schemas.microsoft.com/office/drawing/2014/main" id="{72B63410-C5AB-1AAD-49B9-51F9416B4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162470"/>
                      <a:ext cx="18526" cy="9972"/>
                    </a:xfrm>
                    <a:custGeom>
                      <a:avLst/>
                      <a:gdLst>
                        <a:gd name="connsiteX0" fmla="*/ 14583 w 18526"/>
                        <a:gd name="connsiteY0" fmla="*/ 9973 h 9972"/>
                        <a:gd name="connsiteX1" fmla="*/ 0 w 18526"/>
                        <a:gd name="connsiteY1" fmla="*/ 1553 h 9972"/>
                        <a:gd name="connsiteX2" fmla="*/ 0 w 18526"/>
                        <a:gd name="connsiteY2" fmla="*/ 0 h 9972"/>
                        <a:gd name="connsiteX3" fmla="*/ 18526 w 18526"/>
                        <a:gd name="connsiteY3" fmla="*/ 6134 h 9972"/>
                        <a:gd name="connsiteX4" fmla="*/ 18526 w 18526"/>
                        <a:gd name="connsiteY4" fmla="*/ 7687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26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26" y="6134"/>
                          </a:lnTo>
                          <a:lnTo>
                            <a:pt x="18526" y="7687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3" name="Freeform: Shape 7642">
                      <a:extLst>
                        <a:ext uri="{FF2B5EF4-FFF2-40B4-BE49-F238E27FC236}">
                          <a16:creationId xmlns:a16="http://schemas.microsoft.com/office/drawing/2014/main" id="{FEC24A95-D1A2-2C40-CDA9-BCABFE24A4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8030" y="3160184"/>
                      <a:ext cx="18526" cy="10696"/>
                    </a:xfrm>
                    <a:custGeom>
                      <a:avLst/>
                      <a:gdLst>
                        <a:gd name="connsiteX0" fmla="*/ 14583 w 18526"/>
                        <a:gd name="connsiteY0" fmla="*/ 10697 h 10696"/>
                        <a:gd name="connsiteX1" fmla="*/ 0 w 18526"/>
                        <a:gd name="connsiteY1" fmla="*/ 2286 h 10696"/>
                        <a:gd name="connsiteX2" fmla="*/ 3953 w 18526"/>
                        <a:gd name="connsiteY2" fmla="*/ 0 h 10696"/>
                        <a:gd name="connsiteX3" fmla="*/ 18526 w 18526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26" h="10696">
                          <a:moveTo>
                            <a:pt x="14583" y="10697"/>
                          </a:moveTo>
                          <a:lnTo>
                            <a:pt x="0" y="2286"/>
                          </a:lnTo>
                          <a:lnTo>
                            <a:pt x="3953" y="0"/>
                          </a:lnTo>
                          <a:lnTo>
                            <a:pt x="18526" y="8420"/>
                          </a:lnTo>
                          <a:close/>
                        </a:path>
                      </a:pathLst>
                    </a:custGeom>
                    <a:solidFill>
                      <a:srgbClr val="CFC0B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4" name="Freeform: Shape 7643">
                      <a:extLst>
                        <a:ext uri="{FF2B5EF4-FFF2-40B4-BE49-F238E27FC236}">
                          <a16:creationId xmlns:a16="http://schemas.microsoft.com/office/drawing/2014/main" id="{B26F6407-2AEA-2D72-8BF2-792BCE176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157156"/>
                      <a:ext cx="18535" cy="9972"/>
                    </a:xfrm>
                    <a:custGeom>
                      <a:avLst/>
                      <a:gdLst>
                        <a:gd name="connsiteX0" fmla="*/ 14583 w 18535"/>
                        <a:gd name="connsiteY0" fmla="*/ 9973 h 9972"/>
                        <a:gd name="connsiteX1" fmla="*/ 0 w 18535"/>
                        <a:gd name="connsiteY1" fmla="*/ 1553 h 9972"/>
                        <a:gd name="connsiteX2" fmla="*/ 0 w 18535"/>
                        <a:gd name="connsiteY2" fmla="*/ 0 h 9972"/>
                        <a:gd name="connsiteX3" fmla="*/ 18536 w 18535"/>
                        <a:gd name="connsiteY3" fmla="*/ 6144 h 9972"/>
                        <a:gd name="connsiteX4" fmla="*/ 18536 w 18535"/>
                        <a:gd name="connsiteY4" fmla="*/ 7696 h 9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35" h="9972">
                          <a:moveTo>
                            <a:pt x="14583" y="9973"/>
                          </a:moveTo>
                          <a:lnTo>
                            <a:pt x="0" y="1553"/>
                          </a:lnTo>
                          <a:lnTo>
                            <a:pt x="0" y="0"/>
                          </a:lnTo>
                          <a:lnTo>
                            <a:pt x="18536" y="6144"/>
                          </a:lnTo>
                          <a:lnTo>
                            <a:pt x="18536" y="7696"/>
                          </a:lnTo>
                          <a:close/>
                        </a:path>
                      </a:pathLst>
                    </a:custGeom>
                    <a:solidFill>
                      <a:srgbClr val="9B898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45" name="Freeform: Shape 7644">
                      <a:extLst>
                        <a:ext uri="{FF2B5EF4-FFF2-40B4-BE49-F238E27FC236}">
                          <a16:creationId xmlns:a16="http://schemas.microsoft.com/office/drawing/2014/main" id="{E53294F3-A97E-2031-D612-34FFB5F02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74716" y="3154879"/>
                      <a:ext cx="18535" cy="10696"/>
                    </a:xfrm>
                    <a:custGeom>
                      <a:avLst/>
                      <a:gdLst>
                        <a:gd name="connsiteX0" fmla="*/ 14583 w 18535"/>
                        <a:gd name="connsiteY0" fmla="*/ 10696 h 10696"/>
                        <a:gd name="connsiteX1" fmla="*/ 0 w 18535"/>
                        <a:gd name="connsiteY1" fmla="*/ 2276 h 10696"/>
                        <a:gd name="connsiteX2" fmla="*/ 3953 w 18535"/>
                        <a:gd name="connsiteY2" fmla="*/ 0 h 10696"/>
                        <a:gd name="connsiteX3" fmla="*/ 18536 w 18535"/>
                        <a:gd name="connsiteY3" fmla="*/ 8420 h 10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535" h="10696">
                          <a:moveTo>
                            <a:pt x="14583" y="10696"/>
                          </a:moveTo>
                          <a:lnTo>
                            <a:pt x="0" y="2276"/>
                          </a:lnTo>
                          <a:lnTo>
                            <a:pt x="3953" y="0"/>
                          </a:lnTo>
                          <a:lnTo>
                            <a:pt x="18536" y="8420"/>
                          </a:lnTo>
                          <a:close/>
                        </a:path>
                      </a:pathLst>
                    </a:custGeom>
                    <a:solidFill>
                      <a:srgbClr val="D1C2B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556" name="Freeform: Shape 7555">
                    <a:extLst>
                      <a:ext uri="{FF2B5EF4-FFF2-40B4-BE49-F238E27FC236}">
                        <a16:creationId xmlns:a16="http://schemas.microsoft.com/office/drawing/2014/main" id="{D42EEFC7-9EFB-C94C-31DB-C4E2B171986E}"/>
                      </a:ext>
                    </a:extLst>
                  </p:cNvPr>
                  <p:cNvSpPr/>
                  <p:nvPr/>
                </p:nvSpPr>
                <p:spPr>
                  <a:xfrm>
                    <a:off x="5226219" y="4125767"/>
                    <a:ext cx="158491" cy="103680"/>
                  </a:xfrm>
                  <a:custGeom>
                    <a:avLst/>
                    <a:gdLst>
                      <a:gd name="connsiteX0" fmla="*/ 55140 w 55140"/>
                      <a:gd name="connsiteY0" fmla="*/ 36071 h 36071"/>
                      <a:gd name="connsiteX1" fmla="*/ 0 w 55140"/>
                      <a:gd name="connsiteY1" fmla="*/ 4239 h 36071"/>
                      <a:gd name="connsiteX2" fmla="*/ 0 w 55140"/>
                      <a:gd name="connsiteY2" fmla="*/ 0 h 36071"/>
                      <a:gd name="connsiteX3" fmla="*/ 55140 w 55140"/>
                      <a:gd name="connsiteY3" fmla="*/ 31833 h 36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0" h="36071">
                        <a:moveTo>
                          <a:pt x="55140" y="36071"/>
                        </a:moveTo>
                        <a:lnTo>
                          <a:pt x="0" y="4239"/>
                        </a:lnTo>
                        <a:lnTo>
                          <a:pt x="0" y="0"/>
                        </a:lnTo>
                        <a:lnTo>
                          <a:pt x="55140" y="31833"/>
                        </a:lnTo>
                        <a:close/>
                      </a:path>
                    </a:pathLst>
                  </a:custGeom>
                  <a:solidFill>
                    <a:srgbClr val="5C5C5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7" name="Freeform: Shape 7556">
                    <a:extLst>
                      <a:ext uri="{FF2B5EF4-FFF2-40B4-BE49-F238E27FC236}">
                        <a16:creationId xmlns:a16="http://schemas.microsoft.com/office/drawing/2014/main" id="{411E9859-71A9-074E-ECF6-6EA0A9B2BB6E}"/>
                      </a:ext>
                    </a:extLst>
                  </p:cNvPr>
                  <p:cNvSpPr/>
                  <p:nvPr/>
                </p:nvSpPr>
                <p:spPr>
                  <a:xfrm>
                    <a:off x="5226219" y="4051325"/>
                    <a:ext cx="287413" cy="165938"/>
                  </a:xfrm>
                  <a:custGeom>
                    <a:avLst/>
                    <a:gdLst>
                      <a:gd name="connsiteX0" fmla="*/ 55140 w 99993"/>
                      <a:gd name="connsiteY0" fmla="*/ 57731 h 57731"/>
                      <a:gd name="connsiteX1" fmla="*/ 0 w 99993"/>
                      <a:gd name="connsiteY1" fmla="*/ 25898 h 57731"/>
                      <a:gd name="connsiteX2" fmla="*/ 44853 w 99993"/>
                      <a:gd name="connsiteY2" fmla="*/ 0 h 57731"/>
                      <a:gd name="connsiteX3" fmla="*/ 99993 w 99993"/>
                      <a:gd name="connsiteY3" fmla="*/ 31842 h 5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993" h="57731">
                        <a:moveTo>
                          <a:pt x="55140" y="57731"/>
                        </a:moveTo>
                        <a:lnTo>
                          <a:pt x="0" y="25898"/>
                        </a:lnTo>
                        <a:lnTo>
                          <a:pt x="44853" y="0"/>
                        </a:lnTo>
                        <a:lnTo>
                          <a:pt x="99993" y="31842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58" name="Freeform: Shape 7557">
                    <a:extLst>
                      <a:ext uri="{FF2B5EF4-FFF2-40B4-BE49-F238E27FC236}">
                        <a16:creationId xmlns:a16="http://schemas.microsoft.com/office/drawing/2014/main" id="{2B655796-0D61-1148-4829-A5CEF94174FE}"/>
                      </a:ext>
                    </a:extLst>
                  </p:cNvPr>
                  <p:cNvSpPr/>
                  <p:nvPr/>
                </p:nvSpPr>
                <p:spPr>
                  <a:xfrm>
                    <a:off x="5384709" y="4142849"/>
                    <a:ext cx="128922" cy="86595"/>
                  </a:xfrm>
                  <a:custGeom>
                    <a:avLst/>
                    <a:gdLst>
                      <a:gd name="connsiteX0" fmla="*/ 0 w 44853"/>
                      <a:gd name="connsiteY0" fmla="*/ 30128 h 30127"/>
                      <a:gd name="connsiteX1" fmla="*/ 0 w 44853"/>
                      <a:gd name="connsiteY1" fmla="*/ 25889 h 30127"/>
                      <a:gd name="connsiteX2" fmla="*/ 44853 w 44853"/>
                      <a:gd name="connsiteY2" fmla="*/ 0 h 30127"/>
                      <a:gd name="connsiteX3" fmla="*/ 44853 w 44853"/>
                      <a:gd name="connsiteY3" fmla="*/ 4239 h 3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53" h="30127">
                        <a:moveTo>
                          <a:pt x="0" y="30128"/>
                        </a:moveTo>
                        <a:lnTo>
                          <a:pt x="0" y="25889"/>
                        </a:lnTo>
                        <a:lnTo>
                          <a:pt x="44853" y="0"/>
                        </a:lnTo>
                        <a:lnTo>
                          <a:pt x="44853" y="4239"/>
                        </a:lnTo>
                        <a:close/>
                      </a:path>
                    </a:pathLst>
                  </a:custGeom>
                  <a:solidFill>
                    <a:srgbClr val="9B898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7559" name="Graphic 7674">
                    <a:extLst>
                      <a:ext uri="{FF2B5EF4-FFF2-40B4-BE49-F238E27FC236}">
                        <a16:creationId xmlns:a16="http://schemas.microsoft.com/office/drawing/2014/main" id="{135CBA9F-B128-4B08-A0FA-CBDFAB4A936A}"/>
                      </a:ext>
                    </a:extLst>
                  </p:cNvPr>
                  <p:cNvGrpSpPr/>
                  <p:nvPr/>
                </p:nvGrpSpPr>
                <p:grpSpPr>
                  <a:xfrm>
                    <a:off x="5444257" y="4065863"/>
                    <a:ext cx="92620" cy="128511"/>
                    <a:chOff x="14884088" y="3149726"/>
                    <a:chExt cx="32223" cy="44710"/>
                  </a:xfrm>
                  <a:solidFill>
                    <a:srgbClr val="C5C6B6"/>
                  </a:solidFill>
                </p:grpSpPr>
                <p:sp>
                  <p:nvSpPr>
                    <p:cNvPr id="7630" name="Freeform: Shape 7629">
                      <a:extLst>
                        <a:ext uri="{FF2B5EF4-FFF2-40B4-BE49-F238E27FC236}">
                          <a16:creationId xmlns:a16="http://schemas.microsoft.com/office/drawing/2014/main" id="{F3AF93F2-4978-AA86-DAC1-F4A3E5CAD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155393"/>
                      <a:ext cx="32223" cy="39042"/>
                    </a:xfrm>
                    <a:custGeom>
                      <a:avLst/>
                      <a:gdLst>
                        <a:gd name="connsiteX0" fmla="*/ 32223 w 32223"/>
                        <a:gd name="connsiteY0" fmla="*/ 39043 h 39042"/>
                        <a:gd name="connsiteX1" fmla="*/ 31090 w 32223"/>
                        <a:gd name="connsiteY1" fmla="*/ 39043 h 39042"/>
                        <a:gd name="connsiteX2" fmla="*/ 31090 w 32223"/>
                        <a:gd name="connsiteY2" fmla="*/ 27632 h 39042"/>
                        <a:gd name="connsiteX3" fmla="*/ 7077 w 32223"/>
                        <a:gd name="connsiteY3" fmla="*/ 1429 h 39042"/>
                        <a:gd name="connsiteX4" fmla="*/ 1134 w 32223"/>
                        <a:gd name="connsiteY4" fmla="*/ 4867 h 39042"/>
                        <a:gd name="connsiteX5" fmla="*/ 1134 w 32223"/>
                        <a:gd name="connsiteY5" fmla="*/ 11220 h 39042"/>
                        <a:gd name="connsiteX6" fmla="*/ 0 w 32223"/>
                        <a:gd name="connsiteY6" fmla="*/ 11220 h 39042"/>
                        <a:gd name="connsiteX7" fmla="*/ 0 w 32223"/>
                        <a:gd name="connsiteY7" fmla="*/ 4210 h 39042"/>
                        <a:gd name="connsiteX8" fmla="*/ 7306 w 32223"/>
                        <a:gd name="connsiteY8" fmla="*/ 0 h 39042"/>
                        <a:gd name="connsiteX9" fmla="*/ 32223 w 32223"/>
                        <a:gd name="connsiteY9" fmla="*/ 27184 h 39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9042">
                          <a:moveTo>
                            <a:pt x="32223" y="39043"/>
                          </a:moveTo>
                          <a:lnTo>
                            <a:pt x="31090" y="39043"/>
                          </a:lnTo>
                          <a:lnTo>
                            <a:pt x="31090" y="27632"/>
                          </a:lnTo>
                          <a:lnTo>
                            <a:pt x="7077" y="1429"/>
                          </a:lnTo>
                          <a:lnTo>
                            <a:pt x="1134" y="4867"/>
                          </a:lnTo>
                          <a:lnTo>
                            <a:pt x="1134" y="11220"/>
                          </a:lnTo>
                          <a:lnTo>
                            <a:pt x="0" y="11220"/>
                          </a:lnTo>
                          <a:lnTo>
                            <a:pt x="0" y="4210"/>
                          </a:lnTo>
                          <a:lnTo>
                            <a:pt x="7306" y="0"/>
                          </a:lnTo>
                          <a:lnTo>
                            <a:pt x="32223" y="2718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631" name="Freeform: Shape 7630">
                      <a:extLst>
                        <a:ext uri="{FF2B5EF4-FFF2-40B4-BE49-F238E27FC236}">
                          <a16:creationId xmlns:a16="http://schemas.microsoft.com/office/drawing/2014/main" id="{26803D70-3B18-5041-7AC6-76C34DE95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84088" y="3149726"/>
                      <a:ext cx="32223" cy="33070"/>
                    </a:xfrm>
                    <a:custGeom>
                      <a:avLst/>
                      <a:gdLst>
                        <a:gd name="connsiteX0" fmla="*/ 32223 w 32223"/>
                        <a:gd name="connsiteY0" fmla="*/ 33071 h 33070"/>
                        <a:gd name="connsiteX1" fmla="*/ 31090 w 32223"/>
                        <a:gd name="connsiteY1" fmla="*/ 33071 h 33070"/>
                        <a:gd name="connsiteX2" fmla="*/ 31090 w 32223"/>
                        <a:gd name="connsiteY2" fmla="*/ 27632 h 33070"/>
                        <a:gd name="connsiteX3" fmla="*/ 7077 w 32223"/>
                        <a:gd name="connsiteY3" fmla="*/ 1438 h 33070"/>
                        <a:gd name="connsiteX4" fmla="*/ 1134 w 32223"/>
                        <a:gd name="connsiteY4" fmla="*/ 4867 h 33070"/>
                        <a:gd name="connsiteX5" fmla="*/ 1134 w 32223"/>
                        <a:gd name="connsiteY5" fmla="*/ 11230 h 33070"/>
                        <a:gd name="connsiteX6" fmla="*/ 0 w 32223"/>
                        <a:gd name="connsiteY6" fmla="*/ 11230 h 33070"/>
                        <a:gd name="connsiteX7" fmla="*/ 0 w 32223"/>
                        <a:gd name="connsiteY7" fmla="*/ 4220 h 33070"/>
                        <a:gd name="connsiteX8" fmla="*/ 7306 w 32223"/>
                        <a:gd name="connsiteY8" fmla="*/ 0 h 33070"/>
                        <a:gd name="connsiteX9" fmla="*/ 32223 w 32223"/>
                        <a:gd name="connsiteY9" fmla="*/ 27194 h 33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2223" h="33070">
                          <a:moveTo>
                            <a:pt x="32223" y="33071"/>
                          </a:moveTo>
                          <a:lnTo>
                            <a:pt x="31090" y="33071"/>
                          </a:lnTo>
                          <a:lnTo>
                            <a:pt x="31090" y="27632"/>
                          </a:lnTo>
                          <a:lnTo>
                            <a:pt x="7077" y="1438"/>
                          </a:lnTo>
                          <a:lnTo>
                            <a:pt x="1134" y="4867"/>
                          </a:lnTo>
                          <a:lnTo>
                            <a:pt x="1134" y="11230"/>
                          </a:lnTo>
                          <a:lnTo>
                            <a:pt x="0" y="11230"/>
                          </a:lnTo>
                          <a:lnTo>
                            <a:pt x="0" y="4220"/>
                          </a:lnTo>
                          <a:lnTo>
                            <a:pt x="7306" y="0"/>
                          </a:lnTo>
                          <a:lnTo>
                            <a:pt x="32223" y="27194"/>
                          </a:lnTo>
                          <a:close/>
                        </a:path>
                      </a:pathLst>
                    </a:custGeom>
                    <a:solidFill>
                      <a:srgbClr val="C5C6B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560" name="Graphic 7674">
                    <a:extLst>
                      <a:ext uri="{FF2B5EF4-FFF2-40B4-BE49-F238E27FC236}">
                        <a16:creationId xmlns:a16="http://schemas.microsoft.com/office/drawing/2014/main" id="{0861FA2D-30F2-D82F-E41B-0F514E5A6F16}"/>
                      </a:ext>
                    </a:extLst>
                  </p:cNvPr>
                  <p:cNvGrpSpPr/>
                  <p:nvPr/>
                </p:nvGrpSpPr>
                <p:grpSpPr>
                  <a:xfrm>
                    <a:off x="5232105" y="3790684"/>
                    <a:ext cx="438951" cy="425549"/>
                    <a:chOff x="14810279" y="3053989"/>
                    <a:chExt cx="152714" cy="148052"/>
                  </a:xfrm>
                  <a:solidFill>
                    <a:schemeClr val="bg2"/>
                  </a:solidFill>
                </p:grpSpPr>
                <p:grpSp>
                  <p:nvGrpSpPr>
                    <p:cNvPr id="7561" name="Graphic 7674">
                      <a:extLst>
                        <a:ext uri="{FF2B5EF4-FFF2-40B4-BE49-F238E27FC236}">
                          <a16:creationId xmlns:a16="http://schemas.microsoft.com/office/drawing/2014/main" id="{5DBD4278-1112-0C5D-1384-4CB267CC9C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93642" y="3112969"/>
                      <a:ext cx="38414" cy="65093"/>
                      <a:chOff x="14893642" y="3112969"/>
                      <a:chExt cx="38414" cy="65093"/>
                    </a:xfrm>
                    <a:grpFill/>
                  </p:grpSpPr>
                  <p:grpSp>
                    <p:nvGrpSpPr>
                      <p:cNvPr id="7614" name="Graphic 7674">
                        <a:extLst>
                          <a:ext uri="{FF2B5EF4-FFF2-40B4-BE49-F238E27FC236}">
                            <a16:creationId xmlns:a16="http://schemas.microsoft.com/office/drawing/2014/main" id="{2DF16AFB-EE71-A05E-6D7D-661FA5417E5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15245"/>
                        <a:ext cx="38414" cy="62817"/>
                        <a:chOff x="14893642" y="3115245"/>
                        <a:chExt cx="38414" cy="62817"/>
                      </a:xfrm>
                      <a:grpFill/>
                    </p:grpSpPr>
                    <p:sp>
                      <p:nvSpPr>
                        <p:cNvPr id="7623" name="Freeform: Shape 7622">
                          <a:extLst>
                            <a:ext uri="{FF2B5EF4-FFF2-40B4-BE49-F238E27FC236}">
                              <a16:creationId xmlns:a16="http://schemas.microsoft.com/office/drawing/2014/main" id="{A11A0AF1-7FCC-B0EA-1AA1-2DD5783DD9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15245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4" name="Freeform: Shape 7623">
                          <a:extLst>
                            <a:ext uri="{FF2B5EF4-FFF2-40B4-BE49-F238E27FC236}">
                              <a16:creationId xmlns:a16="http://schemas.microsoft.com/office/drawing/2014/main" id="{ADE8BF53-45DA-8BFB-D769-0E68816936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124056"/>
                          <a:ext cx="18526" cy="9972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9973 h 9972"/>
                            <a:gd name="connsiteX1" fmla="*/ 0 w 18526"/>
                            <a:gd name="connsiteY1" fmla="*/ 1553 h 9972"/>
                            <a:gd name="connsiteX2" fmla="*/ 0 w 18526"/>
                            <a:gd name="connsiteY2" fmla="*/ 0 h 9972"/>
                            <a:gd name="connsiteX3" fmla="*/ 18526 w 18526"/>
                            <a:gd name="connsiteY3" fmla="*/ 6134 h 9972"/>
                            <a:gd name="connsiteX4" fmla="*/ 18526 w 18526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26" h="9972">
                              <a:moveTo>
                                <a:pt x="1457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26" y="6134"/>
                              </a:lnTo>
                              <a:lnTo>
                                <a:pt x="1852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5" name="Freeform: Shape 7624">
                          <a:extLst>
                            <a:ext uri="{FF2B5EF4-FFF2-40B4-BE49-F238E27FC236}">
                              <a16:creationId xmlns:a16="http://schemas.microsoft.com/office/drawing/2014/main" id="{5D56B818-E101-4EF9-9387-731B182A47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132857"/>
                          <a:ext cx="18526" cy="9972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9973 h 9972"/>
                            <a:gd name="connsiteX1" fmla="*/ 0 w 18526"/>
                            <a:gd name="connsiteY1" fmla="*/ 1562 h 9972"/>
                            <a:gd name="connsiteX2" fmla="*/ 0 w 18526"/>
                            <a:gd name="connsiteY2" fmla="*/ 0 h 9972"/>
                            <a:gd name="connsiteX3" fmla="*/ 18526 w 18526"/>
                            <a:gd name="connsiteY3" fmla="*/ 6144 h 9972"/>
                            <a:gd name="connsiteX4" fmla="*/ 18526 w 18526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26" h="9972">
                              <a:moveTo>
                                <a:pt x="14583" y="9973"/>
                              </a:moveTo>
                              <a:lnTo>
                                <a:pt x="0" y="1562"/>
                              </a:lnTo>
                              <a:lnTo>
                                <a:pt x="0" y="0"/>
                              </a:lnTo>
                              <a:lnTo>
                                <a:pt x="18526" y="6144"/>
                              </a:lnTo>
                              <a:lnTo>
                                <a:pt x="1852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6" name="Freeform: Shape 7625">
                          <a:extLst>
                            <a:ext uri="{FF2B5EF4-FFF2-40B4-BE49-F238E27FC236}">
                              <a16:creationId xmlns:a16="http://schemas.microsoft.com/office/drawing/2014/main" id="{2E4313B6-7E2F-6982-0DF4-3F684D2315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141668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7" name="Freeform: Shape 7626">
                          <a:extLst>
                            <a:ext uri="{FF2B5EF4-FFF2-40B4-BE49-F238E27FC236}">
                              <a16:creationId xmlns:a16="http://schemas.microsoft.com/office/drawing/2014/main" id="{BD25B24A-10BA-749F-0CD4-6780119C61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150478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8" name="Freeform: Shape 7627">
                          <a:extLst>
                            <a:ext uri="{FF2B5EF4-FFF2-40B4-BE49-F238E27FC236}">
                              <a16:creationId xmlns:a16="http://schemas.microsoft.com/office/drawing/2014/main" id="{DDF1A064-D02F-4EA4-4542-CB7C4F87F2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159280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96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96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9" name="Freeform: Shape 7628">
                          <a:extLst>
                            <a:ext uri="{FF2B5EF4-FFF2-40B4-BE49-F238E27FC236}">
                              <a16:creationId xmlns:a16="http://schemas.microsoft.com/office/drawing/2014/main" id="{904EE607-F084-FCA0-18E5-B136E6D30F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168090"/>
                          <a:ext cx="18535" cy="9972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9973 h 9972"/>
                            <a:gd name="connsiteX1" fmla="*/ 0 w 18535"/>
                            <a:gd name="connsiteY1" fmla="*/ 1553 h 9972"/>
                            <a:gd name="connsiteX2" fmla="*/ 0 w 18535"/>
                            <a:gd name="connsiteY2" fmla="*/ 0 h 9972"/>
                            <a:gd name="connsiteX3" fmla="*/ 18536 w 18535"/>
                            <a:gd name="connsiteY3" fmla="*/ 6134 h 9972"/>
                            <a:gd name="connsiteX4" fmla="*/ 18536 w 18535"/>
                            <a:gd name="connsiteY4" fmla="*/ 7687 h 99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535" h="9972">
                              <a:moveTo>
                                <a:pt x="14583" y="9973"/>
                              </a:moveTo>
                              <a:lnTo>
                                <a:pt x="0" y="1553"/>
                              </a:lnTo>
                              <a:lnTo>
                                <a:pt x="0" y="0"/>
                              </a:lnTo>
                              <a:lnTo>
                                <a:pt x="18536" y="6134"/>
                              </a:lnTo>
                              <a:lnTo>
                                <a:pt x="18536" y="7687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grpSp>
                    <p:nvGrpSpPr>
                      <p:cNvPr id="7615" name="Graphic 7674">
                        <a:extLst>
                          <a:ext uri="{FF2B5EF4-FFF2-40B4-BE49-F238E27FC236}">
                            <a16:creationId xmlns:a16="http://schemas.microsoft.com/office/drawing/2014/main" id="{272559E5-3AC7-303B-DBD0-31FECFC39F6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93642" y="3112969"/>
                        <a:ext cx="38414" cy="63541"/>
                        <a:chOff x="14893642" y="3112969"/>
                        <a:chExt cx="38414" cy="63541"/>
                      </a:xfrm>
                      <a:grpFill/>
                    </p:grpSpPr>
                    <p:sp>
                      <p:nvSpPr>
                        <p:cNvPr id="7616" name="Freeform: Shape 7615">
                          <a:extLst>
                            <a:ext uri="{FF2B5EF4-FFF2-40B4-BE49-F238E27FC236}">
                              <a16:creationId xmlns:a16="http://schemas.microsoft.com/office/drawing/2014/main" id="{08CE7288-EBD8-0F18-26B8-381D736F08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521" y="3112969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7" name="Freeform: Shape 7616">
                          <a:extLst>
                            <a:ext uri="{FF2B5EF4-FFF2-40B4-BE49-F238E27FC236}">
                              <a16:creationId xmlns:a16="http://schemas.microsoft.com/office/drawing/2014/main" id="{ADA5F4CF-53EB-E4D7-6E64-563708E6BC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0215" y="3121770"/>
                          <a:ext cx="18526" cy="10706"/>
                        </a:xfrm>
                        <a:custGeom>
                          <a:avLst/>
                          <a:gdLst>
                            <a:gd name="connsiteX0" fmla="*/ 14573 w 18526"/>
                            <a:gd name="connsiteY0" fmla="*/ 10706 h 10706"/>
                            <a:gd name="connsiteX1" fmla="*/ 0 w 18526"/>
                            <a:gd name="connsiteY1" fmla="*/ 2286 h 10706"/>
                            <a:gd name="connsiteX2" fmla="*/ 3943 w 18526"/>
                            <a:gd name="connsiteY2" fmla="*/ 0 h 10706"/>
                            <a:gd name="connsiteX3" fmla="*/ 18526 w 18526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706">
                              <a:moveTo>
                                <a:pt x="14573" y="10706"/>
                              </a:moveTo>
                              <a:lnTo>
                                <a:pt x="0" y="2286"/>
                              </a:lnTo>
                              <a:lnTo>
                                <a:pt x="394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8" name="Freeform: Shape 7617">
                          <a:extLst>
                            <a:ext uri="{FF2B5EF4-FFF2-40B4-BE49-F238E27FC236}">
                              <a16:creationId xmlns:a16="http://schemas.microsoft.com/office/drawing/2014/main" id="{F0DF340D-4C9F-4AAF-151D-95F3C3EBCE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6901" y="3130581"/>
                          <a:ext cx="18526" cy="10696"/>
                        </a:xfrm>
                        <a:custGeom>
                          <a:avLst/>
                          <a:gdLst>
                            <a:gd name="connsiteX0" fmla="*/ 14583 w 18526"/>
                            <a:gd name="connsiteY0" fmla="*/ 10697 h 10696"/>
                            <a:gd name="connsiteX1" fmla="*/ 0 w 18526"/>
                            <a:gd name="connsiteY1" fmla="*/ 2276 h 10696"/>
                            <a:gd name="connsiteX2" fmla="*/ 3953 w 18526"/>
                            <a:gd name="connsiteY2" fmla="*/ 0 h 10696"/>
                            <a:gd name="connsiteX3" fmla="*/ 18526 w 18526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26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2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9" name="Freeform: Shape 7618">
                          <a:extLst>
                            <a:ext uri="{FF2B5EF4-FFF2-40B4-BE49-F238E27FC236}">
                              <a16:creationId xmlns:a16="http://schemas.microsoft.com/office/drawing/2014/main" id="{08FBD200-9BC7-21DA-4830-F07307B3AB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586" y="3139382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0" name="Freeform: Shape 7619">
                          <a:extLst>
                            <a:ext uri="{FF2B5EF4-FFF2-40B4-BE49-F238E27FC236}">
                              <a16:creationId xmlns:a16="http://schemas.microsoft.com/office/drawing/2014/main" id="{371F0666-CEE2-222D-18BB-79786C5BC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0271" y="3148192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8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20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1" name="Freeform: Shape 7620">
                          <a:extLst>
                            <a:ext uri="{FF2B5EF4-FFF2-40B4-BE49-F238E27FC236}">
                              <a16:creationId xmlns:a16="http://schemas.microsoft.com/office/drawing/2014/main" id="{4EAFC2CF-F092-4D35-692D-39467B7CD2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6957" y="3157003"/>
                          <a:ext cx="18535" cy="1069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697 h 10696"/>
                            <a:gd name="connsiteX1" fmla="*/ 0 w 18535"/>
                            <a:gd name="connsiteY1" fmla="*/ 2276 h 10696"/>
                            <a:gd name="connsiteX2" fmla="*/ 3953 w 18535"/>
                            <a:gd name="connsiteY2" fmla="*/ 0 h 10696"/>
                            <a:gd name="connsiteX3" fmla="*/ 18536 w 18535"/>
                            <a:gd name="connsiteY3" fmla="*/ 8411 h 106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696">
                              <a:moveTo>
                                <a:pt x="14583" y="10697"/>
                              </a:moveTo>
                              <a:lnTo>
                                <a:pt x="0" y="2276"/>
                              </a:lnTo>
                              <a:lnTo>
                                <a:pt x="3953" y="0"/>
                              </a:lnTo>
                              <a:lnTo>
                                <a:pt x="18536" y="8411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22" name="Freeform: Shape 7621">
                          <a:extLst>
                            <a:ext uri="{FF2B5EF4-FFF2-40B4-BE49-F238E27FC236}">
                              <a16:creationId xmlns:a16="http://schemas.microsoft.com/office/drawing/2014/main" id="{8B4D60BC-F67F-E7E7-65D0-5ADAE08BB6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3642" y="3165804"/>
                          <a:ext cx="18535" cy="10706"/>
                        </a:xfrm>
                        <a:custGeom>
                          <a:avLst/>
                          <a:gdLst>
                            <a:gd name="connsiteX0" fmla="*/ 14583 w 18535"/>
                            <a:gd name="connsiteY0" fmla="*/ 10706 h 10706"/>
                            <a:gd name="connsiteX1" fmla="*/ 0 w 18535"/>
                            <a:gd name="connsiteY1" fmla="*/ 2286 h 10706"/>
                            <a:gd name="connsiteX2" fmla="*/ 3953 w 18535"/>
                            <a:gd name="connsiteY2" fmla="*/ 0 h 10706"/>
                            <a:gd name="connsiteX3" fmla="*/ 18536 w 18535"/>
                            <a:gd name="connsiteY3" fmla="*/ 8420 h 107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8535" h="10706">
                              <a:moveTo>
                                <a:pt x="14583" y="10706"/>
                              </a:moveTo>
                              <a:lnTo>
                                <a:pt x="0" y="2286"/>
                              </a:lnTo>
                              <a:lnTo>
                                <a:pt x="3953" y="0"/>
                              </a:lnTo>
                              <a:lnTo>
                                <a:pt x="18536" y="8420"/>
                              </a:ln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  <p:grpSp>
                  <p:nvGrpSpPr>
                    <p:cNvPr id="7562" name="Graphic 7674">
                      <a:extLst>
                        <a:ext uri="{FF2B5EF4-FFF2-40B4-BE49-F238E27FC236}">
                          <a16:creationId xmlns:a16="http://schemas.microsoft.com/office/drawing/2014/main" id="{2155A382-5E98-6043-5AD4-FD2669AA2B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60179"/>
                      <a:ext cx="152714" cy="141862"/>
                      <a:chOff x="14810279" y="3060179"/>
                      <a:chExt cx="152714" cy="141862"/>
                    </a:xfrm>
                    <a:grpFill/>
                  </p:grpSpPr>
                  <p:grpSp>
                    <p:nvGrpSpPr>
                      <p:cNvPr id="7589" name="Graphic 7674">
                        <a:extLst>
                          <a:ext uri="{FF2B5EF4-FFF2-40B4-BE49-F238E27FC236}">
                            <a16:creationId xmlns:a16="http://schemas.microsoft.com/office/drawing/2014/main" id="{60CE9A74-E81D-4123-1A6C-E3674F9B8D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61353"/>
                        <a:ext cx="152153" cy="140688"/>
                        <a:chOff x="14810279" y="3061353"/>
                        <a:chExt cx="152153" cy="140688"/>
                      </a:xfrm>
                      <a:grpFill/>
                    </p:grpSpPr>
                    <p:sp>
                      <p:nvSpPr>
                        <p:cNvPr id="7592" name="Freeform: Shape 7591">
                          <a:extLst>
                            <a:ext uri="{FF2B5EF4-FFF2-40B4-BE49-F238E27FC236}">
                              <a16:creationId xmlns:a16="http://schemas.microsoft.com/office/drawing/2014/main" id="{E41E4DCE-4099-F7FC-49AE-63ADC2DBFB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092871"/>
                          <a:ext cx="1505" cy="9958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9525 h 9958"/>
                            <a:gd name="connsiteX1" fmla="*/ 1505 w 1505"/>
                            <a:gd name="connsiteY1" fmla="*/ 9525 h 9958"/>
                            <a:gd name="connsiteX2" fmla="*/ 1505 w 1505"/>
                            <a:gd name="connsiteY2" fmla="*/ 0 h 9958"/>
                            <a:gd name="connsiteX3" fmla="*/ 0 w 1505"/>
                            <a:gd name="connsiteY3" fmla="*/ 0 h 9958"/>
                            <a:gd name="connsiteX4" fmla="*/ 0 w 1505"/>
                            <a:gd name="connsiteY4" fmla="*/ 9525 h 9958"/>
                            <a:gd name="connsiteX5" fmla="*/ 0 w 1505"/>
                            <a:gd name="connsiteY5" fmla="*/ 9525 h 9958"/>
                            <a:gd name="connsiteX6" fmla="*/ 219 w 1505"/>
                            <a:gd name="connsiteY6" fmla="*/ 9830 h 9958"/>
                            <a:gd name="connsiteX7" fmla="*/ 1286 w 1505"/>
                            <a:gd name="connsiteY7" fmla="*/ 9830 h 9958"/>
                            <a:gd name="connsiteX8" fmla="*/ 1505 w 1505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5" y="10001"/>
                                <a:pt x="991" y="10001"/>
                                <a:pt x="1286" y="9830"/>
                              </a:cubicBezTo>
                              <a:cubicBezTo>
                                <a:pt x="1438" y="9744"/>
                                <a:pt x="151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3" name="Freeform: Shape 7592">
                          <a:extLst>
                            <a:ext uri="{FF2B5EF4-FFF2-40B4-BE49-F238E27FC236}">
                              <a16:creationId xmlns:a16="http://schemas.microsoft.com/office/drawing/2014/main" id="{74AFF3D6-B61F-C869-97FE-53BD8A16C9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100891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0" y="10001"/>
                                <a:pt x="1286" y="9830"/>
                              </a:cubicBezTo>
                              <a:cubicBezTo>
                                <a:pt x="1438" y="9744"/>
                                <a:pt x="150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4" name="Freeform: Shape 7593">
                          <a:extLst>
                            <a:ext uri="{FF2B5EF4-FFF2-40B4-BE49-F238E27FC236}">
                              <a16:creationId xmlns:a16="http://schemas.microsoft.com/office/drawing/2014/main" id="{11BF2B98-7039-E827-42F2-DC19A4D5B2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09826"/>
                          <a:ext cx="1504" cy="99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9525 h 9958"/>
                            <a:gd name="connsiteX1" fmla="*/ 1505 w 1504"/>
                            <a:gd name="connsiteY1" fmla="*/ 9525 h 9958"/>
                            <a:gd name="connsiteX2" fmla="*/ 1505 w 1504"/>
                            <a:gd name="connsiteY2" fmla="*/ 0 h 9958"/>
                            <a:gd name="connsiteX3" fmla="*/ 0 w 1504"/>
                            <a:gd name="connsiteY3" fmla="*/ 0 h 9958"/>
                            <a:gd name="connsiteX4" fmla="*/ 0 w 1504"/>
                            <a:gd name="connsiteY4" fmla="*/ 9525 h 9958"/>
                            <a:gd name="connsiteX5" fmla="*/ 0 w 1504"/>
                            <a:gd name="connsiteY5" fmla="*/ 9525 h 9958"/>
                            <a:gd name="connsiteX6" fmla="*/ 219 w 1504"/>
                            <a:gd name="connsiteY6" fmla="*/ 9830 h 9958"/>
                            <a:gd name="connsiteX7" fmla="*/ 1286 w 1504"/>
                            <a:gd name="connsiteY7" fmla="*/ 9830 h 9958"/>
                            <a:gd name="connsiteX8" fmla="*/ 1505 w 1504"/>
                            <a:gd name="connsiteY8" fmla="*/ 9525 h 99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958">
                              <a:moveTo>
                                <a:pt x="1505" y="9525"/>
                              </a:moveTo>
                              <a:lnTo>
                                <a:pt x="1505" y="95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9525"/>
                              </a:lnTo>
                              <a:lnTo>
                                <a:pt x="0" y="9525"/>
                              </a:lnTo>
                              <a:cubicBezTo>
                                <a:pt x="0" y="9639"/>
                                <a:pt x="76" y="9744"/>
                                <a:pt x="219" y="9830"/>
                              </a:cubicBezTo>
                              <a:cubicBezTo>
                                <a:pt x="514" y="10001"/>
                                <a:pt x="991" y="10001"/>
                                <a:pt x="1286" y="9830"/>
                              </a:cubicBezTo>
                              <a:cubicBezTo>
                                <a:pt x="1429" y="9744"/>
                                <a:pt x="1505" y="9630"/>
                                <a:pt x="1505" y="95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5" name="Freeform: Shape 7594">
                          <a:extLst>
                            <a:ext uri="{FF2B5EF4-FFF2-40B4-BE49-F238E27FC236}">
                              <a16:creationId xmlns:a16="http://schemas.microsoft.com/office/drawing/2014/main" id="{9104D47A-8694-CD6E-82E2-21870D9749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148259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6" name="Freeform: Shape 7595">
                          <a:extLst>
                            <a:ext uri="{FF2B5EF4-FFF2-40B4-BE49-F238E27FC236}">
                              <a16:creationId xmlns:a16="http://schemas.microsoft.com/office/drawing/2014/main" id="{45C33BA1-602E-B1C7-6E99-A54586C585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142258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7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7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7" name="Freeform: Shape 7596">
                          <a:extLst>
                            <a:ext uri="{FF2B5EF4-FFF2-40B4-BE49-F238E27FC236}">
                              <a16:creationId xmlns:a16="http://schemas.microsoft.com/office/drawing/2014/main" id="{624D500D-C4CB-AB0C-9642-98A70F2A27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91188"/>
                          <a:ext cx="1504" cy="10853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0420 h 10853"/>
                            <a:gd name="connsiteX1" fmla="*/ 1505 w 1504"/>
                            <a:gd name="connsiteY1" fmla="*/ 10420 h 10853"/>
                            <a:gd name="connsiteX2" fmla="*/ 1505 w 1504"/>
                            <a:gd name="connsiteY2" fmla="*/ 0 h 10853"/>
                            <a:gd name="connsiteX3" fmla="*/ 0 w 1504"/>
                            <a:gd name="connsiteY3" fmla="*/ 0 h 10853"/>
                            <a:gd name="connsiteX4" fmla="*/ 0 w 1504"/>
                            <a:gd name="connsiteY4" fmla="*/ 10420 h 10853"/>
                            <a:gd name="connsiteX5" fmla="*/ 0 w 1504"/>
                            <a:gd name="connsiteY5" fmla="*/ 10420 h 10853"/>
                            <a:gd name="connsiteX6" fmla="*/ 219 w 1504"/>
                            <a:gd name="connsiteY6" fmla="*/ 10725 h 10853"/>
                            <a:gd name="connsiteX7" fmla="*/ 1286 w 1504"/>
                            <a:gd name="connsiteY7" fmla="*/ 10725 h 10853"/>
                            <a:gd name="connsiteX8" fmla="*/ 1505 w 1504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49"/>
                                <a:pt x="1505" y="1053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8" name="Freeform: Shape 7597">
                          <a:extLst>
                            <a:ext uri="{FF2B5EF4-FFF2-40B4-BE49-F238E27FC236}">
                              <a16:creationId xmlns:a16="http://schemas.microsoft.com/office/drawing/2014/main" id="{407FFAC2-619A-52D6-B9B7-E56D3FF58F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180435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7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76" y="8944"/>
                              </a:cubicBezTo>
                              <a:cubicBezTo>
                                <a:pt x="1429" y="8858"/>
                                <a:pt x="1505" y="874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99" name="Freeform: Shape 7598">
                          <a:extLst>
                            <a:ext uri="{FF2B5EF4-FFF2-40B4-BE49-F238E27FC236}">
                              <a16:creationId xmlns:a16="http://schemas.microsoft.com/office/drawing/2014/main" id="{2AC24460-E0EF-1783-7FE3-A3FD74DD75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168176"/>
                          <a:ext cx="1504" cy="907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639 h 9072"/>
                            <a:gd name="connsiteX1" fmla="*/ 1505 w 1504"/>
                            <a:gd name="connsiteY1" fmla="*/ 8639 h 9072"/>
                            <a:gd name="connsiteX2" fmla="*/ 1505 w 1504"/>
                            <a:gd name="connsiteY2" fmla="*/ 0 h 9072"/>
                            <a:gd name="connsiteX3" fmla="*/ 0 w 1504"/>
                            <a:gd name="connsiteY3" fmla="*/ 0 h 9072"/>
                            <a:gd name="connsiteX4" fmla="*/ 0 w 1504"/>
                            <a:gd name="connsiteY4" fmla="*/ 8639 h 9072"/>
                            <a:gd name="connsiteX5" fmla="*/ 0 w 1504"/>
                            <a:gd name="connsiteY5" fmla="*/ 8639 h 9072"/>
                            <a:gd name="connsiteX6" fmla="*/ 219 w 1504"/>
                            <a:gd name="connsiteY6" fmla="*/ 8944 h 9072"/>
                            <a:gd name="connsiteX7" fmla="*/ 1286 w 1504"/>
                            <a:gd name="connsiteY7" fmla="*/ 8944 h 9072"/>
                            <a:gd name="connsiteX8" fmla="*/ 1505 w 1504"/>
                            <a:gd name="connsiteY8" fmla="*/ 8639 h 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072">
                              <a:moveTo>
                                <a:pt x="1505" y="8639"/>
                              </a:moveTo>
                              <a:lnTo>
                                <a:pt x="1505" y="863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639"/>
                              </a:lnTo>
                              <a:lnTo>
                                <a:pt x="0" y="8639"/>
                              </a:lnTo>
                              <a:cubicBezTo>
                                <a:pt x="0" y="8753"/>
                                <a:pt x="76" y="8858"/>
                                <a:pt x="219" y="8944"/>
                              </a:cubicBezTo>
                              <a:cubicBezTo>
                                <a:pt x="514" y="9115"/>
                                <a:pt x="991" y="9115"/>
                                <a:pt x="1286" y="8944"/>
                              </a:cubicBezTo>
                              <a:cubicBezTo>
                                <a:pt x="1438" y="8858"/>
                                <a:pt x="1505" y="8744"/>
                                <a:pt x="1505" y="86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0" name="Freeform: Shape 7599">
                          <a:extLst>
                            <a:ext uri="{FF2B5EF4-FFF2-40B4-BE49-F238E27FC236}">
                              <a16:creationId xmlns:a16="http://schemas.microsoft.com/office/drawing/2014/main" id="{5E2B15C4-D0AB-2B57-2F08-9DB5D80268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161394"/>
                          <a:ext cx="1133" cy="10196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96"/>
                            <a:gd name="connsiteX1" fmla="*/ 1133 w 1133"/>
                            <a:gd name="connsiteY1" fmla="*/ 9868 h 10196"/>
                            <a:gd name="connsiteX2" fmla="*/ 1133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71 w 1133"/>
                            <a:gd name="connsiteY6" fmla="*/ 10096 h 10196"/>
                            <a:gd name="connsiteX7" fmla="*/ 971 w 1133"/>
                            <a:gd name="connsiteY7" fmla="*/ 10096 h 10196"/>
                            <a:gd name="connsiteX8" fmla="*/ 1133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1" y="10230"/>
                                <a:pt x="752" y="10230"/>
                                <a:pt x="971" y="10096"/>
                              </a:cubicBezTo>
                              <a:cubicBezTo>
                                <a:pt x="1076" y="10039"/>
                                <a:pt x="1133" y="995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1" name="Freeform: Shape 7600">
                          <a:extLst>
                            <a:ext uri="{FF2B5EF4-FFF2-40B4-BE49-F238E27FC236}">
                              <a16:creationId xmlns:a16="http://schemas.microsoft.com/office/drawing/2014/main" id="{CD7820F8-8B4E-D3C8-301F-F96F96DBEE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154326"/>
                          <a:ext cx="1133" cy="10196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96"/>
                            <a:gd name="connsiteX1" fmla="*/ 1134 w 1133"/>
                            <a:gd name="connsiteY1" fmla="*/ 9868 h 10196"/>
                            <a:gd name="connsiteX2" fmla="*/ 1134 w 1133"/>
                            <a:gd name="connsiteY2" fmla="*/ 0 h 10196"/>
                            <a:gd name="connsiteX3" fmla="*/ 0 w 1133"/>
                            <a:gd name="connsiteY3" fmla="*/ 0 h 10196"/>
                            <a:gd name="connsiteX4" fmla="*/ 0 w 1133"/>
                            <a:gd name="connsiteY4" fmla="*/ 9868 h 10196"/>
                            <a:gd name="connsiteX5" fmla="*/ 0 w 1133"/>
                            <a:gd name="connsiteY5" fmla="*/ 9868 h 10196"/>
                            <a:gd name="connsiteX6" fmla="*/ 162 w 1133"/>
                            <a:gd name="connsiteY6" fmla="*/ 10097 h 10196"/>
                            <a:gd name="connsiteX7" fmla="*/ 962 w 1133"/>
                            <a:gd name="connsiteY7" fmla="*/ 10097 h 10196"/>
                            <a:gd name="connsiteX8" fmla="*/ 1134 w 1133"/>
                            <a:gd name="connsiteY8" fmla="*/ 9868 h 101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96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62" y="10097"/>
                              </a:cubicBezTo>
                              <a:cubicBezTo>
                                <a:pt x="381" y="10230"/>
                                <a:pt x="743" y="10230"/>
                                <a:pt x="962" y="10097"/>
                              </a:cubicBezTo>
                              <a:cubicBezTo>
                                <a:pt x="1076" y="10039"/>
                                <a:pt x="1134" y="995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2" name="Freeform: Shape 7601">
                          <a:extLst>
                            <a:ext uri="{FF2B5EF4-FFF2-40B4-BE49-F238E27FC236}">
                              <a16:creationId xmlns:a16="http://schemas.microsoft.com/office/drawing/2014/main" id="{1F780DE9-69BF-F11C-E49E-C579514332A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145021"/>
                          <a:ext cx="1133" cy="10189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9868 h 10189"/>
                            <a:gd name="connsiteX1" fmla="*/ 1133 w 1133"/>
                            <a:gd name="connsiteY1" fmla="*/ 9868 h 10189"/>
                            <a:gd name="connsiteX2" fmla="*/ 1133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1 w 1133"/>
                            <a:gd name="connsiteY6" fmla="*/ 10096 h 10189"/>
                            <a:gd name="connsiteX7" fmla="*/ 981 w 1133"/>
                            <a:gd name="connsiteY7" fmla="*/ 10096 h 10189"/>
                            <a:gd name="connsiteX8" fmla="*/ 1133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3" y="9868"/>
                              </a:moveTo>
                              <a:lnTo>
                                <a:pt x="1133" y="9868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1" y="10096"/>
                              </a:cubicBezTo>
                              <a:cubicBezTo>
                                <a:pt x="390" y="10220"/>
                                <a:pt x="752" y="10220"/>
                                <a:pt x="981" y="10096"/>
                              </a:cubicBezTo>
                              <a:cubicBezTo>
                                <a:pt x="1086" y="10030"/>
                                <a:pt x="1133" y="9944"/>
                                <a:pt x="1133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3" name="Freeform: Shape 7602">
                          <a:extLst>
                            <a:ext uri="{FF2B5EF4-FFF2-40B4-BE49-F238E27FC236}">
                              <a16:creationId xmlns:a16="http://schemas.microsoft.com/office/drawing/2014/main" id="{4378CB23-D29B-A5A2-B45F-BC10BAA56A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136258"/>
                          <a:ext cx="1133" cy="10189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9868 h 10189"/>
                            <a:gd name="connsiteX1" fmla="*/ 1134 w 1133"/>
                            <a:gd name="connsiteY1" fmla="*/ 9868 h 10189"/>
                            <a:gd name="connsiteX2" fmla="*/ 1134 w 1133"/>
                            <a:gd name="connsiteY2" fmla="*/ 0 h 10189"/>
                            <a:gd name="connsiteX3" fmla="*/ 0 w 1133"/>
                            <a:gd name="connsiteY3" fmla="*/ 0 h 10189"/>
                            <a:gd name="connsiteX4" fmla="*/ 0 w 1133"/>
                            <a:gd name="connsiteY4" fmla="*/ 9868 h 10189"/>
                            <a:gd name="connsiteX5" fmla="*/ 0 w 1133"/>
                            <a:gd name="connsiteY5" fmla="*/ 9868 h 10189"/>
                            <a:gd name="connsiteX6" fmla="*/ 172 w 1133"/>
                            <a:gd name="connsiteY6" fmla="*/ 10096 h 10189"/>
                            <a:gd name="connsiteX7" fmla="*/ 972 w 1133"/>
                            <a:gd name="connsiteY7" fmla="*/ 10096 h 10189"/>
                            <a:gd name="connsiteX8" fmla="*/ 1134 w 1133"/>
                            <a:gd name="connsiteY8" fmla="*/ 9868 h 1018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10189">
                              <a:moveTo>
                                <a:pt x="1134" y="9868"/>
                              </a:moveTo>
                              <a:lnTo>
                                <a:pt x="1134" y="9868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9868"/>
                              </a:lnTo>
                              <a:lnTo>
                                <a:pt x="0" y="9868"/>
                              </a:lnTo>
                              <a:cubicBezTo>
                                <a:pt x="0" y="9954"/>
                                <a:pt x="57" y="10039"/>
                                <a:pt x="172" y="10096"/>
                              </a:cubicBezTo>
                              <a:cubicBezTo>
                                <a:pt x="391" y="10220"/>
                                <a:pt x="752" y="10220"/>
                                <a:pt x="972" y="10096"/>
                              </a:cubicBezTo>
                              <a:cubicBezTo>
                                <a:pt x="1076" y="10030"/>
                                <a:pt x="1134" y="9944"/>
                                <a:pt x="1134" y="9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4" name="Freeform: Shape 7603">
                          <a:extLst>
                            <a:ext uri="{FF2B5EF4-FFF2-40B4-BE49-F238E27FC236}">
                              <a16:creationId xmlns:a16="http://schemas.microsoft.com/office/drawing/2014/main" id="{B13A661E-AE87-13ED-A425-E6968D74A7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176158"/>
                          <a:ext cx="1504" cy="9367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34 h 9367"/>
                            <a:gd name="connsiteX1" fmla="*/ 1505 w 1504"/>
                            <a:gd name="connsiteY1" fmla="*/ 8934 h 9367"/>
                            <a:gd name="connsiteX2" fmla="*/ 1505 w 1504"/>
                            <a:gd name="connsiteY2" fmla="*/ 0 h 9367"/>
                            <a:gd name="connsiteX3" fmla="*/ 0 w 1504"/>
                            <a:gd name="connsiteY3" fmla="*/ 0 h 9367"/>
                            <a:gd name="connsiteX4" fmla="*/ 0 w 1504"/>
                            <a:gd name="connsiteY4" fmla="*/ 8934 h 9367"/>
                            <a:gd name="connsiteX5" fmla="*/ 0 w 1504"/>
                            <a:gd name="connsiteY5" fmla="*/ 8934 h 9367"/>
                            <a:gd name="connsiteX6" fmla="*/ 219 w 1504"/>
                            <a:gd name="connsiteY6" fmla="*/ 9239 h 9367"/>
                            <a:gd name="connsiteX7" fmla="*/ 1286 w 1504"/>
                            <a:gd name="connsiteY7" fmla="*/ 9239 h 9367"/>
                            <a:gd name="connsiteX8" fmla="*/ 1505 w 1504"/>
                            <a:gd name="connsiteY8" fmla="*/ 8934 h 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67">
                              <a:moveTo>
                                <a:pt x="1505" y="8934"/>
                              </a:moveTo>
                              <a:lnTo>
                                <a:pt x="1505" y="8934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34"/>
                              </a:lnTo>
                              <a:lnTo>
                                <a:pt x="0" y="8934"/>
                              </a:lnTo>
                              <a:cubicBezTo>
                                <a:pt x="0" y="9039"/>
                                <a:pt x="76" y="9154"/>
                                <a:pt x="219" y="9239"/>
                              </a:cubicBezTo>
                              <a:cubicBezTo>
                                <a:pt x="514" y="9411"/>
                                <a:pt x="991" y="9411"/>
                                <a:pt x="1286" y="9239"/>
                              </a:cubicBezTo>
                              <a:cubicBezTo>
                                <a:pt x="1429" y="9154"/>
                                <a:pt x="1505" y="9039"/>
                                <a:pt x="1505" y="893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5" name="Freeform: Shape 7604">
                          <a:extLst>
                            <a:ext uri="{FF2B5EF4-FFF2-40B4-BE49-F238E27FC236}">
                              <a16:creationId xmlns:a16="http://schemas.microsoft.com/office/drawing/2014/main" id="{DE9CFFF7-B460-7EA4-6100-43193283C9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183473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8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86" y="9230"/>
                              </a:cubicBezTo>
                              <a:cubicBezTo>
                                <a:pt x="1438" y="914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6" name="Freeform: Shape 7605">
                          <a:extLst>
                            <a:ext uri="{FF2B5EF4-FFF2-40B4-BE49-F238E27FC236}">
                              <a16:creationId xmlns:a16="http://schemas.microsoft.com/office/drawing/2014/main" id="{62334AC0-93DD-3E68-493F-667D141F40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169033"/>
                          <a:ext cx="1504" cy="9358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8925 h 9358"/>
                            <a:gd name="connsiteX1" fmla="*/ 1505 w 1504"/>
                            <a:gd name="connsiteY1" fmla="*/ 8925 h 9358"/>
                            <a:gd name="connsiteX2" fmla="*/ 1505 w 1504"/>
                            <a:gd name="connsiteY2" fmla="*/ 0 h 9358"/>
                            <a:gd name="connsiteX3" fmla="*/ 0 w 1504"/>
                            <a:gd name="connsiteY3" fmla="*/ 0 h 9358"/>
                            <a:gd name="connsiteX4" fmla="*/ 0 w 1504"/>
                            <a:gd name="connsiteY4" fmla="*/ 8925 h 9358"/>
                            <a:gd name="connsiteX5" fmla="*/ 0 w 1504"/>
                            <a:gd name="connsiteY5" fmla="*/ 8925 h 9358"/>
                            <a:gd name="connsiteX6" fmla="*/ 219 w 1504"/>
                            <a:gd name="connsiteY6" fmla="*/ 9230 h 9358"/>
                            <a:gd name="connsiteX7" fmla="*/ 1276 w 1504"/>
                            <a:gd name="connsiteY7" fmla="*/ 9230 h 9358"/>
                            <a:gd name="connsiteX8" fmla="*/ 1505 w 1504"/>
                            <a:gd name="connsiteY8" fmla="*/ 8925 h 935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9358">
                              <a:moveTo>
                                <a:pt x="1505" y="8925"/>
                              </a:moveTo>
                              <a:lnTo>
                                <a:pt x="1505" y="8925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8925"/>
                              </a:lnTo>
                              <a:lnTo>
                                <a:pt x="0" y="8925"/>
                              </a:lnTo>
                              <a:cubicBezTo>
                                <a:pt x="0" y="9039"/>
                                <a:pt x="76" y="9144"/>
                                <a:pt x="219" y="9230"/>
                              </a:cubicBezTo>
                              <a:cubicBezTo>
                                <a:pt x="514" y="9401"/>
                                <a:pt x="991" y="9401"/>
                                <a:pt x="1276" y="9230"/>
                              </a:cubicBezTo>
                              <a:cubicBezTo>
                                <a:pt x="1429" y="9154"/>
                                <a:pt x="1505" y="9039"/>
                                <a:pt x="1505" y="892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7" name="Freeform: Shape 7606">
                          <a:extLst>
                            <a:ext uri="{FF2B5EF4-FFF2-40B4-BE49-F238E27FC236}">
                              <a16:creationId xmlns:a16="http://schemas.microsoft.com/office/drawing/2014/main" id="{8618F366-4AC8-FD68-271E-ADE57C7E2C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133724"/>
                          <a:ext cx="990" cy="1415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3868 h 14154"/>
                            <a:gd name="connsiteX1" fmla="*/ 991 w 990"/>
                            <a:gd name="connsiteY1" fmla="*/ 13868 h 14154"/>
                            <a:gd name="connsiteX2" fmla="*/ 991 w 990"/>
                            <a:gd name="connsiteY2" fmla="*/ 0 h 14154"/>
                            <a:gd name="connsiteX3" fmla="*/ 0 w 990"/>
                            <a:gd name="connsiteY3" fmla="*/ 0 h 14154"/>
                            <a:gd name="connsiteX4" fmla="*/ 0 w 990"/>
                            <a:gd name="connsiteY4" fmla="*/ 13868 h 14154"/>
                            <a:gd name="connsiteX5" fmla="*/ 0 w 990"/>
                            <a:gd name="connsiteY5" fmla="*/ 13868 h 14154"/>
                            <a:gd name="connsiteX6" fmla="*/ 143 w 990"/>
                            <a:gd name="connsiteY6" fmla="*/ 14068 h 14154"/>
                            <a:gd name="connsiteX7" fmla="*/ 838 w 990"/>
                            <a:gd name="connsiteY7" fmla="*/ 14068 h 14154"/>
                            <a:gd name="connsiteX8" fmla="*/ 991 w 990"/>
                            <a:gd name="connsiteY8" fmla="*/ 13868 h 14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4154">
                              <a:moveTo>
                                <a:pt x="991" y="13868"/>
                              </a:moveTo>
                              <a:lnTo>
                                <a:pt x="991" y="1386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3868"/>
                              </a:lnTo>
                              <a:lnTo>
                                <a:pt x="0" y="13868"/>
                              </a:lnTo>
                              <a:cubicBezTo>
                                <a:pt x="0" y="13945"/>
                                <a:pt x="48" y="14011"/>
                                <a:pt x="143" y="14068"/>
                              </a:cubicBezTo>
                              <a:cubicBezTo>
                                <a:pt x="333" y="14183"/>
                                <a:pt x="648" y="14183"/>
                                <a:pt x="838" y="14068"/>
                              </a:cubicBezTo>
                              <a:cubicBezTo>
                                <a:pt x="943" y="14011"/>
                                <a:pt x="991" y="13945"/>
                                <a:pt x="991" y="1386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8" name="Freeform: Shape 7607">
                          <a:extLst>
                            <a:ext uri="{FF2B5EF4-FFF2-40B4-BE49-F238E27FC236}">
                              <a16:creationId xmlns:a16="http://schemas.microsoft.com/office/drawing/2014/main" id="{1366BF02-634B-6DAD-2D82-900C40C335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147688"/>
                          <a:ext cx="990" cy="17849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7564 h 17849"/>
                            <a:gd name="connsiteX1" fmla="*/ 991 w 990"/>
                            <a:gd name="connsiteY1" fmla="*/ 17564 h 17849"/>
                            <a:gd name="connsiteX2" fmla="*/ 991 w 990"/>
                            <a:gd name="connsiteY2" fmla="*/ 0 h 17849"/>
                            <a:gd name="connsiteX3" fmla="*/ 0 w 990"/>
                            <a:gd name="connsiteY3" fmla="*/ 0 h 17849"/>
                            <a:gd name="connsiteX4" fmla="*/ 0 w 990"/>
                            <a:gd name="connsiteY4" fmla="*/ 17564 h 17849"/>
                            <a:gd name="connsiteX5" fmla="*/ 0 w 990"/>
                            <a:gd name="connsiteY5" fmla="*/ 17564 h 17849"/>
                            <a:gd name="connsiteX6" fmla="*/ 143 w 990"/>
                            <a:gd name="connsiteY6" fmla="*/ 17764 h 17849"/>
                            <a:gd name="connsiteX7" fmla="*/ 838 w 990"/>
                            <a:gd name="connsiteY7" fmla="*/ 17764 h 17849"/>
                            <a:gd name="connsiteX8" fmla="*/ 991 w 990"/>
                            <a:gd name="connsiteY8" fmla="*/ 17564 h 178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7849">
                              <a:moveTo>
                                <a:pt x="991" y="17564"/>
                              </a:moveTo>
                              <a:lnTo>
                                <a:pt x="991" y="17564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7564"/>
                              </a:lnTo>
                              <a:lnTo>
                                <a:pt x="0" y="17564"/>
                              </a:lnTo>
                              <a:cubicBezTo>
                                <a:pt x="0" y="17640"/>
                                <a:pt x="48" y="17707"/>
                                <a:pt x="143" y="17764"/>
                              </a:cubicBezTo>
                              <a:cubicBezTo>
                                <a:pt x="333" y="17878"/>
                                <a:pt x="648" y="17878"/>
                                <a:pt x="838" y="17764"/>
                              </a:cubicBezTo>
                              <a:cubicBezTo>
                                <a:pt x="943" y="17707"/>
                                <a:pt x="991" y="17640"/>
                                <a:pt x="991" y="17564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09" name="Freeform: Shape 7608">
                          <a:extLst>
                            <a:ext uri="{FF2B5EF4-FFF2-40B4-BE49-F238E27FC236}">
                              <a16:creationId xmlns:a16="http://schemas.microsoft.com/office/drawing/2014/main" id="{ED6AE5C0-AAFB-28D3-DC7C-E3E32041FD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19789"/>
                          <a:ext cx="990" cy="1082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10535 h 10820"/>
                            <a:gd name="connsiteX1" fmla="*/ 991 w 990"/>
                            <a:gd name="connsiteY1" fmla="*/ 10535 h 10820"/>
                            <a:gd name="connsiteX2" fmla="*/ 991 w 990"/>
                            <a:gd name="connsiteY2" fmla="*/ 0 h 10820"/>
                            <a:gd name="connsiteX3" fmla="*/ 0 w 990"/>
                            <a:gd name="connsiteY3" fmla="*/ 0 h 10820"/>
                            <a:gd name="connsiteX4" fmla="*/ 0 w 990"/>
                            <a:gd name="connsiteY4" fmla="*/ 10535 h 10820"/>
                            <a:gd name="connsiteX5" fmla="*/ 0 w 990"/>
                            <a:gd name="connsiteY5" fmla="*/ 10535 h 10820"/>
                            <a:gd name="connsiteX6" fmla="*/ 143 w 990"/>
                            <a:gd name="connsiteY6" fmla="*/ 10735 h 10820"/>
                            <a:gd name="connsiteX7" fmla="*/ 838 w 990"/>
                            <a:gd name="connsiteY7" fmla="*/ 10735 h 10820"/>
                            <a:gd name="connsiteX8" fmla="*/ 991 w 990"/>
                            <a:gd name="connsiteY8" fmla="*/ 10535 h 108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10820">
                              <a:moveTo>
                                <a:pt x="991" y="10535"/>
                              </a:moveTo>
                              <a:lnTo>
                                <a:pt x="991" y="1053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10535"/>
                              </a:lnTo>
                              <a:lnTo>
                                <a:pt x="0" y="10535"/>
                              </a:lnTo>
                              <a:cubicBezTo>
                                <a:pt x="0" y="10611"/>
                                <a:pt x="48" y="10678"/>
                                <a:pt x="143" y="10735"/>
                              </a:cubicBezTo>
                              <a:cubicBezTo>
                                <a:pt x="333" y="10849"/>
                                <a:pt x="648" y="10849"/>
                                <a:pt x="838" y="10735"/>
                              </a:cubicBezTo>
                              <a:cubicBezTo>
                                <a:pt x="943" y="10678"/>
                                <a:pt x="991" y="10601"/>
                                <a:pt x="991" y="1053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0" name="Freeform: Shape 7609">
                          <a:extLst>
                            <a:ext uri="{FF2B5EF4-FFF2-40B4-BE49-F238E27FC236}">
                              <a16:creationId xmlns:a16="http://schemas.microsoft.com/office/drawing/2014/main" id="{A606C7A0-8CDF-082D-FD33-B5C99BC99C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061353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1" name="Freeform: Shape 7610">
                          <a:extLst>
                            <a:ext uri="{FF2B5EF4-FFF2-40B4-BE49-F238E27FC236}">
                              <a16:creationId xmlns:a16="http://schemas.microsoft.com/office/drawing/2014/main" id="{277E62CC-21BC-C762-5BAE-CE588F85B8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068059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9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2" name="Freeform: Shape 7611">
                          <a:extLst>
                            <a:ext uri="{FF2B5EF4-FFF2-40B4-BE49-F238E27FC236}">
                              <a16:creationId xmlns:a16="http://schemas.microsoft.com/office/drawing/2014/main" id="{498CE20A-A2E1-2F05-88FE-A7BA970958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068849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6 h 12854"/>
                            <a:gd name="connsiteX7" fmla="*/ 1286 w 1505"/>
                            <a:gd name="connsiteY7" fmla="*/ 12726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6"/>
                              </a:cubicBezTo>
                              <a:cubicBezTo>
                                <a:pt x="514" y="12897"/>
                                <a:pt x="991" y="12897"/>
                                <a:pt x="1286" y="12726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613" name="Freeform: Shape 7612">
                          <a:extLst>
                            <a:ext uri="{FF2B5EF4-FFF2-40B4-BE49-F238E27FC236}">
                              <a16:creationId xmlns:a16="http://schemas.microsoft.com/office/drawing/2014/main" id="{F5E194A8-C580-92B3-208B-B072CC6B3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08015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590" name="Freeform: Shape 7589">
                        <a:extLst>
                          <a:ext uri="{FF2B5EF4-FFF2-40B4-BE49-F238E27FC236}">
                            <a16:creationId xmlns:a16="http://schemas.microsoft.com/office/drawing/2014/main" id="{74A87ACD-7AF0-ACFD-A1C3-53E5FBD63E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09892"/>
                        <a:ext cx="122300" cy="81867"/>
                      </a:xfrm>
                      <a:custGeom>
                        <a:avLst/>
                        <a:gdLst>
                          <a:gd name="connsiteX0" fmla="*/ 53092 w 122300"/>
                          <a:gd name="connsiteY0" fmla="*/ 81867 h 81867"/>
                          <a:gd name="connsiteX1" fmla="*/ 47911 w 122300"/>
                          <a:gd name="connsiteY1" fmla="*/ 80486 h 81867"/>
                          <a:gd name="connsiteX2" fmla="*/ 1591 w 122300"/>
                          <a:gd name="connsiteY2" fmla="*/ 53750 h 81867"/>
                          <a:gd name="connsiteX3" fmla="*/ 0 w 122300"/>
                          <a:gd name="connsiteY3" fmla="*/ 50987 h 81867"/>
                          <a:gd name="connsiteX4" fmla="*/ 1591 w 122300"/>
                          <a:gd name="connsiteY4" fmla="*/ 48235 h 81867"/>
                          <a:gd name="connsiteX5" fmla="*/ 37624 w 122300"/>
                          <a:gd name="connsiteY5" fmla="*/ 27432 h 81867"/>
                          <a:gd name="connsiteX6" fmla="*/ 47996 w 122300"/>
                          <a:gd name="connsiteY6" fmla="*/ 27432 h 81867"/>
                          <a:gd name="connsiteX7" fmla="*/ 66923 w 122300"/>
                          <a:gd name="connsiteY7" fmla="*/ 38367 h 81867"/>
                          <a:gd name="connsiteX8" fmla="*/ 66361 w 122300"/>
                          <a:gd name="connsiteY8" fmla="*/ 39348 h 81867"/>
                          <a:gd name="connsiteX9" fmla="*/ 47434 w 122300"/>
                          <a:gd name="connsiteY9" fmla="*/ 28413 h 81867"/>
                          <a:gd name="connsiteX10" fmla="*/ 38195 w 122300"/>
                          <a:gd name="connsiteY10" fmla="*/ 28413 h 81867"/>
                          <a:gd name="connsiteX11" fmla="*/ 2172 w 122300"/>
                          <a:gd name="connsiteY11" fmla="*/ 49216 h 81867"/>
                          <a:gd name="connsiteX12" fmla="*/ 1143 w 122300"/>
                          <a:gd name="connsiteY12" fmla="*/ 50987 h 81867"/>
                          <a:gd name="connsiteX13" fmla="*/ 2172 w 122300"/>
                          <a:gd name="connsiteY13" fmla="*/ 52778 h 81867"/>
                          <a:gd name="connsiteX14" fmla="*/ 48492 w 122300"/>
                          <a:gd name="connsiteY14" fmla="*/ 79515 h 81867"/>
                          <a:gd name="connsiteX15" fmla="*/ 57731 w 122300"/>
                          <a:gd name="connsiteY15" fmla="*/ 79515 h 81867"/>
                          <a:gd name="connsiteX16" fmla="*/ 93621 w 122300"/>
                          <a:gd name="connsiteY16" fmla="*/ 58788 h 81867"/>
                          <a:gd name="connsiteX17" fmla="*/ 121282 w 122300"/>
                          <a:gd name="connsiteY17" fmla="*/ 0 h 81867"/>
                          <a:gd name="connsiteX18" fmla="*/ 122301 w 122300"/>
                          <a:gd name="connsiteY18" fmla="*/ 486 h 81867"/>
                          <a:gd name="connsiteX19" fmla="*/ 94497 w 122300"/>
                          <a:gd name="connsiteY19" fmla="*/ 59598 h 81867"/>
                          <a:gd name="connsiteX20" fmla="*/ 94336 w 122300"/>
                          <a:gd name="connsiteY20" fmla="*/ 59684 h 81867"/>
                          <a:gd name="connsiteX21" fmla="*/ 58283 w 122300"/>
                          <a:gd name="connsiteY21" fmla="*/ 80496 h 81867"/>
                          <a:gd name="connsiteX22" fmla="*/ 53092 w 122300"/>
                          <a:gd name="connsiteY22" fmla="*/ 81867 h 81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67">
                            <a:moveTo>
                              <a:pt x="53092" y="81867"/>
                            </a:moveTo>
                            <a:cubicBezTo>
                              <a:pt x="51302" y="81867"/>
                              <a:pt x="49511" y="81410"/>
                              <a:pt x="47911" y="80486"/>
                            </a:cubicBezTo>
                            <a:lnTo>
                              <a:pt x="1591" y="53750"/>
                            </a:lnTo>
                            <a:cubicBezTo>
                              <a:pt x="591" y="53169"/>
                              <a:pt x="0" y="52130"/>
                              <a:pt x="0" y="50987"/>
                            </a:cubicBezTo>
                            <a:cubicBezTo>
                              <a:pt x="0" y="49835"/>
                              <a:pt x="600" y="48806"/>
                              <a:pt x="1591" y="48235"/>
                            </a:cubicBezTo>
                            <a:lnTo>
                              <a:pt x="37624" y="27432"/>
                            </a:lnTo>
                            <a:cubicBezTo>
                              <a:pt x="40824" y="25594"/>
                              <a:pt x="44787" y="25594"/>
                              <a:pt x="47996" y="27432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13"/>
                            </a:lnTo>
                            <a:cubicBezTo>
                              <a:pt x="44577" y="26765"/>
                              <a:pt x="41043" y="26765"/>
                              <a:pt x="38195" y="28413"/>
                            </a:cubicBezTo>
                            <a:lnTo>
                              <a:pt x="2172" y="49216"/>
                            </a:lnTo>
                            <a:cubicBezTo>
                              <a:pt x="1524" y="49587"/>
                              <a:pt x="1143" y="50254"/>
                              <a:pt x="1143" y="50987"/>
                            </a:cubicBezTo>
                            <a:cubicBezTo>
                              <a:pt x="1143" y="51730"/>
                              <a:pt x="1524" y="5239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7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01"/>
                              <a:pt x="54883" y="81867"/>
                              <a:pt x="53092" y="8186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91" name="Freeform: Shape 7590">
                        <a:extLst>
                          <a:ext uri="{FF2B5EF4-FFF2-40B4-BE49-F238E27FC236}">
                            <a16:creationId xmlns:a16="http://schemas.microsoft.com/office/drawing/2014/main" id="{16D88978-F08D-09A3-5A3F-F7DF58600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060179"/>
                        <a:ext cx="84048" cy="50427"/>
                      </a:xfrm>
                      <a:custGeom>
                        <a:avLst/>
                        <a:gdLst>
                          <a:gd name="connsiteX0" fmla="*/ 53397 w 84048"/>
                          <a:gd name="connsiteY0" fmla="*/ 50428 h 50427"/>
                          <a:gd name="connsiteX1" fmla="*/ 52826 w 84048"/>
                          <a:gd name="connsiteY1" fmla="*/ 49447 h 50427"/>
                          <a:gd name="connsiteX2" fmla="*/ 81896 w 84048"/>
                          <a:gd name="connsiteY2" fmla="*/ 32664 h 50427"/>
                          <a:gd name="connsiteX3" fmla="*/ 82925 w 84048"/>
                          <a:gd name="connsiteY3" fmla="*/ 30882 h 50427"/>
                          <a:gd name="connsiteX4" fmla="*/ 81896 w 84048"/>
                          <a:gd name="connsiteY4" fmla="*/ 29111 h 50427"/>
                          <a:gd name="connsiteX5" fmla="*/ 35576 w 84048"/>
                          <a:gd name="connsiteY5" fmla="*/ 2374 h 50427"/>
                          <a:gd name="connsiteX6" fmla="*/ 26337 w 84048"/>
                          <a:gd name="connsiteY6" fmla="*/ 2374 h 50427"/>
                          <a:gd name="connsiteX7" fmla="*/ 2162 w 84048"/>
                          <a:gd name="connsiteY7" fmla="*/ 16328 h 50427"/>
                          <a:gd name="connsiteX8" fmla="*/ 1133 w 84048"/>
                          <a:gd name="connsiteY8" fmla="*/ 18100 h 50427"/>
                          <a:gd name="connsiteX9" fmla="*/ 2162 w 84048"/>
                          <a:gd name="connsiteY9" fmla="*/ 19881 h 50427"/>
                          <a:gd name="connsiteX10" fmla="*/ 14573 w 84048"/>
                          <a:gd name="connsiteY10" fmla="*/ 27044 h 50427"/>
                          <a:gd name="connsiteX11" fmla="*/ 14002 w 84048"/>
                          <a:gd name="connsiteY11" fmla="*/ 28025 h 50427"/>
                          <a:gd name="connsiteX12" fmla="*/ 1591 w 84048"/>
                          <a:gd name="connsiteY12" fmla="*/ 20853 h 50427"/>
                          <a:gd name="connsiteX13" fmla="*/ 0 w 84048"/>
                          <a:gd name="connsiteY13" fmla="*/ 18100 h 50427"/>
                          <a:gd name="connsiteX14" fmla="*/ 1591 w 84048"/>
                          <a:gd name="connsiteY14" fmla="*/ 15347 h 50427"/>
                          <a:gd name="connsiteX15" fmla="*/ 25765 w 84048"/>
                          <a:gd name="connsiteY15" fmla="*/ 1393 h 50427"/>
                          <a:gd name="connsiteX16" fmla="*/ 36138 w 84048"/>
                          <a:gd name="connsiteY16" fmla="*/ 1393 h 50427"/>
                          <a:gd name="connsiteX17" fmla="*/ 82458 w 84048"/>
                          <a:gd name="connsiteY17" fmla="*/ 28130 h 50427"/>
                          <a:gd name="connsiteX18" fmla="*/ 84049 w 84048"/>
                          <a:gd name="connsiteY18" fmla="*/ 30882 h 50427"/>
                          <a:gd name="connsiteX19" fmla="*/ 82458 w 84048"/>
                          <a:gd name="connsiteY19" fmla="*/ 33645 h 50427"/>
                          <a:gd name="connsiteX20" fmla="*/ 53397 w 84048"/>
                          <a:gd name="connsiteY20" fmla="*/ 50428 h 504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27">
                            <a:moveTo>
                              <a:pt x="53397" y="50428"/>
                            </a:moveTo>
                            <a:lnTo>
                              <a:pt x="52826" y="49447"/>
                            </a:lnTo>
                            <a:lnTo>
                              <a:pt x="81896" y="32664"/>
                            </a:lnTo>
                            <a:cubicBezTo>
                              <a:pt x="82544" y="32292"/>
                              <a:pt x="82925" y="31625"/>
                              <a:pt x="82925" y="30882"/>
                            </a:cubicBezTo>
                            <a:cubicBezTo>
                              <a:pt x="82925" y="30149"/>
                              <a:pt x="82544" y="29482"/>
                              <a:pt x="81896" y="29111"/>
                            </a:cubicBezTo>
                            <a:lnTo>
                              <a:pt x="35576" y="2374"/>
                            </a:lnTo>
                            <a:cubicBezTo>
                              <a:pt x="32728" y="726"/>
                              <a:pt x="29194" y="726"/>
                              <a:pt x="26337" y="2374"/>
                            </a:cubicBezTo>
                            <a:lnTo>
                              <a:pt x="2162" y="16328"/>
                            </a:lnTo>
                            <a:cubicBezTo>
                              <a:pt x="1514" y="16700"/>
                              <a:pt x="1133" y="17367"/>
                              <a:pt x="1133" y="18100"/>
                            </a:cubicBezTo>
                            <a:cubicBezTo>
                              <a:pt x="1133" y="18843"/>
                              <a:pt x="1514" y="19510"/>
                              <a:pt x="2162" y="19881"/>
                            </a:cubicBezTo>
                            <a:lnTo>
                              <a:pt x="14573" y="27044"/>
                            </a:lnTo>
                            <a:lnTo>
                              <a:pt x="14002" y="28025"/>
                            </a:lnTo>
                            <a:lnTo>
                              <a:pt x="1591" y="20853"/>
                            </a:lnTo>
                            <a:cubicBezTo>
                              <a:pt x="600" y="20281"/>
                              <a:pt x="0" y="19252"/>
                              <a:pt x="0" y="18100"/>
                            </a:cubicBezTo>
                            <a:cubicBezTo>
                              <a:pt x="0" y="16947"/>
                              <a:pt x="600" y="15919"/>
                              <a:pt x="1591" y="15347"/>
                            </a:cubicBezTo>
                            <a:lnTo>
                              <a:pt x="25765" y="1393"/>
                            </a:lnTo>
                            <a:cubicBezTo>
                              <a:pt x="28975" y="-464"/>
                              <a:pt x="32937" y="-464"/>
                              <a:pt x="36138" y="1393"/>
                            </a:cubicBezTo>
                            <a:lnTo>
                              <a:pt x="82458" y="28130"/>
                            </a:lnTo>
                            <a:cubicBezTo>
                              <a:pt x="83449" y="28701"/>
                              <a:pt x="84049" y="29730"/>
                              <a:pt x="84049" y="30882"/>
                            </a:cubicBezTo>
                            <a:cubicBezTo>
                              <a:pt x="84049" y="32035"/>
                              <a:pt x="83449" y="33064"/>
                              <a:pt x="82458" y="33645"/>
                            </a:cubicBezTo>
                            <a:lnTo>
                              <a:pt x="53397" y="5042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grpSp>
                  <p:nvGrpSpPr>
                    <p:cNvPr id="7563" name="Graphic 7674">
                      <a:extLst>
                        <a:ext uri="{FF2B5EF4-FFF2-40B4-BE49-F238E27FC236}">
                          <a16:creationId xmlns:a16="http://schemas.microsoft.com/office/drawing/2014/main" id="{BE8DA81D-9121-CA9A-0EB4-87770FFDC5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810279" y="3053989"/>
                      <a:ext cx="152714" cy="137203"/>
                      <a:chOff x="14810279" y="3053989"/>
                      <a:chExt cx="152714" cy="137203"/>
                    </a:xfrm>
                    <a:grpFill/>
                  </p:grpSpPr>
                  <p:grpSp>
                    <p:nvGrpSpPr>
                      <p:cNvPr id="7564" name="Graphic 7674">
                        <a:extLst>
                          <a:ext uri="{FF2B5EF4-FFF2-40B4-BE49-F238E27FC236}">
                            <a16:creationId xmlns:a16="http://schemas.microsoft.com/office/drawing/2014/main" id="{DBE407A4-BAAA-F2CD-68FD-31DE5FD20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810279" y="3055152"/>
                        <a:ext cx="152153" cy="136040"/>
                        <a:chOff x="14810279" y="3055152"/>
                        <a:chExt cx="152153" cy="136040"/>
                      </a:xfrm>
                      <a:grpFill/>
                    </p:grpSpPr>
                    <p:sp>
                      <p:nvSpPr>
                        <p:cNvPr id="7567" name="Freeform: Shape 7566">
                          <a:extLst>
                            <a:ext uri="{FF2B5EF4-FFF2-40B4-BE49-F238E27FC236}">
                              <a16:creationId xmlns:a16="http://schemas.microsoft.com/office/drawing/2014/main" id="{7F0B86BE-851D-3A6F-6E8A-8AA36CB59B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60926" y="3086670"/>
                          <a:ext cx="1505" cy="663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6201 h 6634"/>
                            <a:gd name="connsiteX1" fmla="*/ 1505 w 1505"/>
                            <a:gd name="connsiteY1" fmla="*/ 6201 h 6634"/>
                            <a:gd name="connsiteX2" fmla="*/ 1505 w 1505"/>
                            <a:gd name="connsiteY2" fmla="*/ 0 h 6634"/>
                            <a:gd name="connsiteX3" fmla="*/ 0 w 1505"/>
                            <a:gd name="connsiteY3" fmla="*/ 0 h 6634"/>
                            <a:gd name="connsiteX4" fmla="*/ 0 w 1505"/>
                            <a:gd name="connsiteY4" fmla="*/ 6201 h 6634"/>
                            <a:gd name="connsiteX5" fmla="*/ 0 w 1505"/>
                            <a:gd name="connsiteY5" fmla="*/ 6201 h 6634"/>
                            <a:gd name="connsiteX6" fmla="*/ 219 w 1505"/>
                            <a:gd name="connsiteY6" fmla="*/ 6506 h 6634"/>
                            <a:gd name="connsiteX7" fmla="*/ 1286 w 1505"/>
                            <a:gd name="connsiteY7" fmla="*/ 6506 h 6634"/>
                            <a:gd name="connsiteX8" fmla="*/ 1505 w 1505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5" y="6677"/>
                                <a:pt x="991" y="6677"/>
                                <a:pt x="1286" y="6506"/>
                              </a:cubicBezTo>
                              <a:cubicBezTo>
                                <a:pt x="1438" y="6420"/>
                                <a:pt x="151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68" name="Freeform: Shape 7567">
                          <a:extLst>
                            <a:ext uri="{FF2B5EF4-FFF2-40B4-BE49-F238E27FC236}">
                              <a16:creationId xmlns:a16="http://schemas.microsoft.com/office/drawing/2014/main" id="{5907A03A-3EF3-14E6-E4CA-3839BFAC86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7325" y="3094691"/>
                          <a:ext cx="1504" cy="641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82 h 6415"/>
                            <a:gd name="connsiteX1" fmla="*/ 1505 w 1504"/>
                            <a:gd name="connsiteY1" fmla="*/ 5982 h 6415"/>
                            <a:gd name="connsiteX2" fmla="*/ 1505 w 1504"/>
                            <a:gd name="connsiteY2" fmla="*/ 0 h 6415"/>
                            <a:gd name="connsiteX3" fmla="*/ 0 w 1504"/>
                            <a:gd name="connsiteY3" fmla="*/ 0 h 6415"/>
                            <a:gd name="connsiteX4" fmla="*/ 0 w 1504"/>
                            <a:gd name="connsiteY4" fmla="*/ 5982 h 6415"/>
                            <a:gd name="connsiteX5" fmla="*/ 0 w 1504"/>
                            <a:gd name="connsiteY5" fmla="*/ 5982 h 6415"/>
                            <a:gd name="connsiteX6" fmla="*/ 219 w 1504"/>
                            <a:gd name="connsiteY6" fmla="*/ 6286 h 6415"/>
                            <a:gd name="connsiteX7" fmla="*/ 1286 w 1504"/>
                            <a:gd name="connsiteY7" fmla="*/ 6286 h 6415"/>
                            <a:gd name="connsiteX8" fmla="*/ 1505 w 1504"/>
                            <a:gd name="connsiteY8" fmla="*/ 5982 h 64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15">
                              <a:moveTo>
                                <a:pt x="1505" y="5982"/>
                              </a:moveTo>
                              <a:lnTo>
                                <a:pt x="1505" y="598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82"/>
                              </a:lnTo>
                              <a:lnTo>
                                <a:pt x="0" y="5982"/>
                              </a:lnTo>
                              <a:cubicBezTo>
                                <a:pt x="0" y="6096"/>
                                <a:pt x="76" y="6201"/>
                                <a:pt x="219" y="6286"/>
                              </a:cubicBezTo>
                              <a:cubicBezTo>
                                <a:pt x="514" y="6458"/>
                                <a:pt x="990" y="6458"/>
                                <a:pt x="1286" y="6286"/>
                              </a:cubicBezTo>
                              <a:cubicBezTo>
                                <a:pt x="1438" y="6201"/>
                                <a:pt x="1505" y="6096"/>
                                <a:pt x="1505" y="598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69" name="Freeform: Shape 7568">
                          <a:extLst>
                            <a:ext uri="{FF2B5EF4-FFF2-40B4-BE49-F238E27FC236}">
                              <a16:creationId xmlns:a16="http://schemas.microsoft.com/office/drawing/2014/main" id="{FBB8E365-8D60-7408-E84C-310D0E4274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31923" y="3103625"/>
                          <a:ext cx="1504" cy="663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201 h 6634"/>
                            <a:gd name="connsiteX1" fmla="*/ 1505 w 1504"/>
                            <a:gd name="connsiteY1" fmla="*/ 6201 h 6634"/>
                            <a:gd name="connsiteX2" fmla="*/ 1505 w 1504"/>
                            <a:gd name="connsiteY2" fmla="*/ 0 h 6634"/>
                            <a:gd name="connsiteX3" fmla="*/ 0 w 1504"/>
                            <a:gd name="connsiteY3" fmla="*/ 0 h 6634"/>
                            <a:gd name="connsiteX4" fmla="*/ 0 w 1504"/>
                            <a:gd name="connsiteY4" fmla="*/ 6201 h 6634"/>
                            <a:gd name="connsiteX5" fmla="*/ 0 w 1504"/>
                            <a:gd name="connsiteY5" fmla="*/ 6201 h 6634"/>
                            <a:gd name="connsiteX6" fmla="*/ 219 w 1504"/>
                            <a:gd name="connsiteY6" fmla="*/ 6506 h 6634"/>
                            <a:gd name="connsiteX7" fmla="*/ 1286 w 1504"/>
                            <a:gd name="connsiteY7" fmla="*/ 6506 h 6634"/>
                            <a:gd name="connsiteX8" fmla="*/ 1505 w 1504"/>
                            <a:gd name="connsiteY8" fmla="*/ 6201 h 66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634">
                              <a:moveTo>
                                <a:pt x="1505" y="6201"/>
                              </a:moveTo>
                              <a:lnTo>
                                <a:pt x="1505" y="620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201"/>
                              </a:lnTo>
                              <a:lnTo>
                                <a:pt x="0" y="6201"/>
                              </a:lnTo>
                              <a:cubicBezTo>
                                <a:pt x="0" y="6315"/>
                                <a:pt x="76" y="6420"/>
                                <a:pt x="219" y="6506"/>
                              </a:cubicBezTo>
                              <a:cubicBezTo>
                                <a:pt x="514" y="6677"/>
                                <a:pt x="991" y="6677"/>
                                <a:pt x="1286" y="6506"/>
                              </a:cubicBezTo>
                              <a:cubicBezTo>
                                <a:pt x="1429" y="6420"/>
                                <a:pt x="1505" y="6306"/>
                                <a:pt x="1505" y="620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0" name="Freeform: Shape 7569">
                          <a:extLst>
                            <a:ext uri="{FF2B5EF4-FFF2-40B4-BE49-F238E27FC236}">
                              <a16:creationId xmlns:a16="http://schemas.microsoft.com/office/drawing/2014/main" id="{01655FEB-0355-15FA-9B10-F6514B82D8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5649" y="3142058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5991"/>
                                <a:pt x="1505" y="5877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1" name="Freeform: Shape 7570">
                          <a:extLst>
                            <a:ext uri="{FF2B5EF4-FFF2-40B4-BE49-F238E27FC236}">
                              <a16:creationId xmlns:a16="http://schemas.microsoft.com/office/drawing/2014/main" id="{A754A698-248A-2AA9-37EA-491D4D2375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5000" y="3136067"/>
                          <a:ext cx="1504" cy="619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63 h 6195"/>
                            <a:gd name="connsiteX1" fmla="*/ 1505 w 1504"/>
                            <a:gd name="connsiteY1" fmla="*/ 5763 h 6195"/>
                            <a:gd name="connsiteX2" fmla="*/ 1505 w 1504"/>
                            <a:gd name="connsiteY2" fmla="*/ 0 h 6195"/>
                            <a:gd name="connsiteX3" fmla="*/ 0 w 1504"/>
                            <a:gd name="connsiteY3" fmla="*/ 0 h 6195"/>
                            <a:gd name="connsiteX4" fmla="*/ 0 w 1504"/>
                            <a:gd name="connsiteY4" fmla="*/ 5763 h 6195"/>
                            <a:gd name="connsiteX5" fmla="*/ 0 w 1504"/>
                            <a:gd name="connsiteY5" fmla="*/ 5763 h 6195"/>
                            <a:gd name="connsiteX6" fmla="*/ 219 w 1504"/>
                            <a:gd name="connsiteY6" fmla="*/ 6067 h 6195"/>
                            <a:gd name="connsiteX7" fmla="*/ 1276 w 1504"/>
                            <a:gd name="connsiteY7" fmla="*/ 6067 h 6195"/>
                            <a:gd name="connsiteX8" fmla="*/ 1505 w 1504"/>
                            <a:gd name="connsiteY8" fmla="*/ 5763 h 61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195">
                              <a:moveTo>
                                <a:pt x="1505" y="5763"/>
                              </a:moveTo>
                              <a:lnTo>
                                <a:pt x="1505" y="5763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63"/>
                              </a:lnTo>
                              <a:lnTo>
                                <a:pt x="0" y="5763"/>
                              </a:lnTo>
                              <a:cubicBezTo>
                                <a:pt x="0" y="5877"/>
                                <a:pt x="76" y="5982"/>
                                <a:pt x="219" y="6067"/>
                              </a:cubicBezTo>
                              <a:cubicBezTo>
                                <a:pt x="514" y="6239"/>
                                <a:pt x="991" y="6239"/>
                                <a:pt x="1276" y="6067"/>
                              </a:cubicBezTo>
                              <a:cubicBezTo>
                                <a:pt x="1438" y="5982"/>
                                <a:pt x="1505" y="5877"/>
                                <a:pt x="1505" y="576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2" name="Freeform: Shape 7571">
                          <a:extLst>
                            <a:ext uri="{FF2B5EF4-FFF2-40B4-BE49-F238E27FC236}">
                              <a16:creationId xmlns:a16="http://schemas.microsoft.com/office/drawing/2014/main" id="{D90B47FC-E472-1D5F-5C0D-A53D83E0D6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62619" y="3184988"/>
                          <a:ext cx="1504" cy="6205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772 h 6205"/>
                            <a:gd name="connsiteX1" fmla="*/ 1505 w 1504"/>
                            <a:gd name="connsiteY1" fmla="*/ 5772 h 6205"/>
                            <a:gd name="connsiteX2" fmla="*/ 1505 w 1504"/>
                            <a:gd name="connsiteY2" fmla="*/ 0 h 6205"/>
                            <a:gd name="connsiteX3" fmla="*/ 0 w 1504"/>
                            <a:gd name="connsiteY3" fmla="*/ 0 h 6205"/>
                            <a:gd name="connsiteX4" fmla="*/ 0 w 1504"/>
                            <a:gd name="connsiteY4" fmla="*/ 5772 h 6205"/>
                            <a:gd name="connsiteX5" fmla="*/ 0 w 1504"/>
                            <a:gd name="connsiteY5" fmla="*/ 5772 h 6205"/>
                            <a:gd name="connsiteX6" fmla="*/ 219 w 1504"/>
                            <a:gd name="connsiteY6" fmla="*/ 6077 h 6205"/>
                            <a:gd name="connsiteX7" fmla="*/ 1286 w 1504"/>
                            <a:gd name="connsiteY7" fmla="*/ 6077 h 6205"/>
                            <a:gd name="connsiteX8" fmla="*/ 1505 w 1504"/>
                            <a:gd name="connsiteY8" fmla="*/ 5772 h 6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205">
                              <a:moveTo>
                                <a:pt x="1505" y="5772"/>
                              </a:moveTo>
                              <a:lnTo>
                                <a:pt x="1505" y="5772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772"/>
                              </a:lnTo>
                              <a:lnTo>
                                <a:pt x="0" y="5772"/>
                              </a:lnTo>
                              <a:cubicBezTo>
                                <a:pt x="0" y="5886"/>
                                <a:pt x="76" y="5991"/>
                                <a:pt x="219" y="6077"/>
                              </a:cubicBezTo>
                              <a:cubicBezTo>
                                <a:pt x="514" y="6248"/>
                                <a:pt x="991" y="6248"/>
                                <a:pt x="1286" y="6077"/>
                              </a:cubicBezTo>
                              <a:cubicBezTo>
                                <a:pt x="1438" y="6001"/>
                                <a:pt x="1505" y="5886"/>
                                <a:pt x="1505" y="5772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3" name="Freeform: Shape 7572">
                          <a:extLst>
                            <a:ext uri="{FF2B5EF4-FFF2-40B4-BE49-F238E27FC236}">
                              <a16:creationId xmlns:a16="http://schemas.microsoft.com/office/drawing/2014/main" id="{26AA6077-D5B9-666C-318E-DEB731890D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41350" y="3174234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7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76" y="6296"/>
                              </a:cubicBezTo>
                              <a:cubicBezTo>
                                <a:pt x="1429" y="6210"/>
                                <a:pt x="1505" y="609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4" name="Freeform: Shape 7573">
                          <a:extLst>
                            <a:ext uri="{FF2B5EF4-FFF2-40B4-BE49-F238E27FC236}">
                              <a16:creationId xmlns:a16="http://schemas.microsoft.com/office/drawing/2014/main" id="{6CFC4512-A117-866C-FDEF-5DCFF8659F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20290" y="3161975"/>
                          <a:ext cx="1504" cy="642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5991 h 6424"/>
                            <a:gd name="connsiteX1" fmla="*/ 1505 w 1504"/>
                            <a:gd name="connsiteY1" fmla="*/ 5991 h 6424"/>
                            <a:gd name="connsiteX2" fmla="*/ 1505 w 1504"/>
                            <a:gd name="connsiteY2" fmla="*/ 0 h 6424"/>
                            <a:gd name="connsiteX3" fmla="*/ 0 w 1504"/>
                            <a:gd name="connsiteY3" fmla="*/ 0 h 6424"/>
                            <a:gd name="connsiteX4" fmla="*/ 0 w 1504"/>
                            <a:gd name="connsiteY4" fmla="*/ 5991 h 6424"/>
                            <a:gd name="connsiteX5" fmla="*/ 0 w 1504"/>
                            <a:gd name="connsiteY5" fmla="*/ 5991 h 6424"/>
                            <a:gd name="connsiteX6" fmla="*/ 219 w 1504"/>
                            <a:gd name="connsiteY6" fmla="*/ 6296 h 6424"/>
                            <a:gd name="connsiteX7" fmla="*/ 1286 w 1504"/>
                            <a:gd name="connsiteY7" fmla="*/ 6296 h 6424"/>
                            <a:gd name="connsiteX8" fmla="*/ 1505 w 1504"/>
                            <a:gd name="connsiteY8" fmla="*/ 5991 h 64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24">
                              <a:moveTo>
                                <a:pt x="1505" y="5991"/>
                              </a:moveTo>
                              <a:lnTo>
                                <a:pt x="1505" y="599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5991"/>
                              </a:lnTo>
                              <a:lnTo>
                                <a:pt x="0" y="5991"/>
                              </a:lnTo>
                              <a:cubicBezTo>
                                <a:pt x="0" y="6105"/>
                                <a:pt x="76" y="6210"/>
                                <a:pt x="219" y="6296"/>
                              </a:cubicBezTo>
                              <a:cubicBezTo>
                                <a:pt x="514" y="6467"/>
                                <a:pt x="991" y="6467"/>
                                <a:pt x="1286" y="6296"/>
                              </a:cubicBezTo>
                              <a:cubicBezTo>
                                <a:pt x="1438" y="6210"/>
                                <a:pt x="1505" y="6096"/>
                                <a:pt x="1505" y="599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5" name="Freeform: Shape 7574">
                          <a:extLst>
                            <a:ext uri="{FF2B5EF4-FFF2-40B4-BE49-F238E27FC236}">
                              <a16:creationId xmlns:a16="http://schemas.microsoft.com/office/drawing/2014/main" id="{4A010802-D8D5-E39B-0FA0-CF2A2B084A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0279" y="3155193"/>
                          <a:ext cx="1133" cy="5948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20 h 5948"/>
                            <a:gd name="connsiteX1" fmla="*/ 1133 w 1133"/>
                            <a:gd name="connsiteY1" fmla="*/ 5620 h 5948"/>
                            <a:gd name="connsiteX2" fmla="*/ 1133 w 1133"/>
                            <a:gd name="connsiteY2" fmla="*/ 0 h 5948"/>
                            <a:gd name="connsiteX3" fmla="*/ 0 w 1133"/>
                            <a:gd name="connsiteY3" fmla="*/ 0 h 5948"/>
                            <a:gd name="connsiteX4" fmla="*/ 0 w 1133"/>
                            <a:gd name="connsiteY4" fmla="*/ 5620 h 5948"/>
                            <a:gd name="connsiteX5" fmla="*/ 0 w 1133"/>
                            <a:gd name="connsiteY5" fmla="*/ 5620 h 5948"/>
                            <a:gd name="connsiteX6" fmla="*/ 171 w 1133"/>
                            <a:gd name="connsiteY6" fmla="*/ 5848 h 5948"/>
                            <a:gd name="connsiteX7" fmla="*/ 971 w 1133"/>
                            <a:gd name="connsiteY7" fmla="*/ 5848 h 5948"/>
                            <a:gd name="connsiteX8" fmla="*/ 1133 w 1133"/>
                            <a:gd name="connsiteY8" fmla="*/ 5620 h 59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948">
                              <a:moveTo>
                                <a:pt x="1133" y="5620"/>
                              </a:moveTo>
                              <a:lnTo>
                                <a:pt x="1133" y="5620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20"/>
                              </a:lnTo>
                              <a:lnTo>
                                <a:pt x="0" y="5620"/>
                              </a:lnTo>
                              <a:cubicBezTo>
                                <a:pt x="0" y="5705"/>
                                <a:pt x="57" y="5791"/>
                                <a:pt x="171" y="5848"/>
                              </a:cubicBezTo>
                              <a:cubicBezTo>
                                <a:pt x="391" y="5982"/>
                                <a:pt x="752" y="5982"/>
                                <a:pt x="971" y="5848"/>
                              </a:cubicBezTo>
                              <a:cubicBezTo>
                                <a:pt x="1076" y="5791"/>
                                <a:pt x="1133" y="5705"/>
                                <a:pt x="1133" y="56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6" name="Freeform: Shape 7575">
                          <a:extLst>
                            <a:ext uri="{FF2B5EF4-FFF2-40B4-BE49-F238E27FC236}">
                              <a16:creationId xmlns:a16="http://schemas.microsoft.com/office/drawing/2014/main" id="{25FEB564-17A4-8EA3-EFA0-42E7FF6AC5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19728" y="3148126"/>
                          <a:ext cx="1133" cy="5878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5553 h 5878"/>
                            <a:gd name="connsiteX1" fmla="*/ 1134 w 1133"/>
                            <a:gd name="connsiteY1" fmla="*/ 5553 h 5878"/>
                            <a:gd name="connsiteX2" fmla="*/ 1134 w 1133"/>
                            <a:gd name="connsiteY2" fmla="*/ 0 h 5878"/>
                            <a:gd name="connsiteX3" fmla="*/ 0 w 1133"/>
                            <a:gd name="connsiteY3" fmla="*/ 0 h 5878"/>
                            <a:gd name="connsiteX4" fmla="*/ 0 w 1133"/>
                            <a:gd name="connsiteY4" fmla="*/ 5553 h 5878"/>
                            <a:gd name="connsiteX5" fmla="*/ 0 w 1133"/>
                            <a:gd name="connsiteY5" fmla="*/ 5553 h 5878"/>
                            <a:gd name="connsiteX6" fmla="*/ 162 w 1133"/>
                            <a:gd name="connsiteY6" fmla="*/ 5782 h 5878"/>
                            <a:gd name="connsiteX7" fmla="*/ 962 w 1133"/>
                            <a:gd name="connsiteY7" fmla="*/ 5782 h 5878"/>
                            <a:gd name="connsiteX8" fmla="*/ 1134 w 1133"/>
                            <a:gd name="connsiteY8" fmla="*/ 5553 h 587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5878">
                              <a:moveTo>
                                <a:pt x="1134" y="5553"/>
                              </a:moveTo>
                              <a:lnTo>
                                <a:pt x="1134" y="5553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5553"/>
                              </a:lnTo>
                              <a:lnTo>
                                <a:pt x="0" y="5553"/>
                              </a:lnTo>
                              <a:cubicBezTo>
                                <a:pt x="0" y="5639"/>
                                <a:pt x="57" y="5725"/>
                                <a:pt x="162" y="5782"/>
                              </a:cubicBezTo>
                              <a:cubicBezTo>
                                <a:pt x="381" y="5905"/>
                                <a:pt x="743" y="5915"/>
                                <a:pt x="962" y="5782"/>
                              </a:cubicBezTo>
                              <a:cubicBezTo>
                                <a:pt x="1076" y="5715"/>
                                <a:pt x="1134" y="5639"/>
                                <a:pt x="1134" y="5553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7" name="Freeform: Shape 7576">
                          <a:extLst>
                            <a:ext uri="{FF2B5EF4-FFF2-40B4-BE49-F238E27FC236}">
                              <a16:creationId xmlns:a16="http://schemas.microsoft.com/office/drawing/2014/main" id="{55EE3C98-F8B7-FD25-DECA-135D1CC0F2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35530" y="3138810"/>
                          <a:ext cx="1133" cy="6021"/>
                        </a:xfrm>
                        <a:custGeom>
                          <a:avLst/>
                          <a:gdLst>
                            <a:gd name="connsiteX0" fmla="*/ 1133 w 1133"/>
                            <a:gd name="connsiteY0" fmla="*/ 5696 h 6021"/>
                            <a:gd name="connsiteX1" fmla="*/ 1133 w 1133"/>
                            <a:gd name="connsiteY1" fmla="*/ 5696 h 6021"/>
                            <a:gd name="connsiteX2" fmla="*/ 1133 w 1133"/>
                            <a:gd name="connsiteY2" fmla="*/ 0 h 6021"/>
                            <a:gd name="connsiteX3" fmla="*/ 0 w 1133"/>
                            <a:gd name="connsiteY3" fmla="*/ 0 h 6021"/>
                            <a:gd name="connsiteX4" fmla="*/ 0 w 1133"/>
                            <a:gd name="connsiteY4" fmla="*/ 5696 h 6021"/>
                            <a:gd name="connsiteX5" fmla="*/ 0 w 1133"/>
                            <a:gd name="connsiteY5" fmla="*/ 5696 h 6021"/>
                            <a:gd name="connsiteX6" fmla="*/ 171 w 1133"/>
                            <a:gd name="connsiteY6" fmla="*/ 5925 h 6021"/>
                            <a:gd name="connsiteX7" fmla="*/ 981 w 1133"/>
                            <a:gd name="connsiteY7" fmla="*/ 5925 h 6021"/>
                            <a:gd name="connsiteX8" fmla="*/ 1133 w 1133"/>
                            <a:gd name="connsiteY8" fmla="*/ 5696 h 602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021">
                              <a:moveTo>
                                <a:pt x="1133" y="5696"/>
                              </a:moveTo>
                              <a:lnTo>
                                <a:pt x="1133" y="5696"/>
                              </a:lnTo>
                              <a:lnTo>
                                <a:pt x="1133" y="0"/>
                              </a:lnTo>
                              <a:lnTo>
                                <a:pt x="0" y="0"/>
                              </a:lnTo>
                              <a:lnTo>
                                <a:pt x="0" y="5696"/>
                              </a:lnTo>
                              <a:lnTo>
                                <a:pt x="0" y="5696"/>
                              </a:lnTo>
                              <a:cubicBezTo>
                                <a:pt x="0" y="5782"/>
                                <a:pt x="57" y="5868"/>
                                <a:pt x="171" y="5925"/>
                              </a:cubicBezTo>
                              <a:cubicBezTo>
                                <a:pt x="390" y="6048"/>
                                <a:pt x="752" y="6058"/>
                                <a:pt x="981" y="5925"/>
                              </a:cubicBezTo>
                              <a:cubicBezTo>
                                <a:pt x="1086" y="5858"/>
                                <a:pt x="1133" y="5782"/>
                                <a:pt x="1133" y="5696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8" name="Freeform: Shape 7577">
                          <a:extLst>
                            <a:ext uri="{FF2B5EF4-FFF2-40B4-BE49-F238E27FC236}">
                              <a16:creationId xmlns:a16="http://schemas.microsoft.com/office/drawing/2014/main" id="{6DB36084-4818-85CB-F0C9-5FA6D52D65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52599" y="3130047"/>
                          <a:ext cx="1133" cy="6367"/>
                        </a:xfrm>
                        <a:custGeom>
                          <a:avLst/>
                          <a:gdLst>
                            <a:gd name="connsiteX0" fmla="*/ 1134 w 1133"/>
                            <a:gd name="connsiteY0" fmla="*/ 6039 h 6367"/>
                            <a:gd name="connsiteX1" fmla="*/ 1134 w 1133"/>
                            <a:gd name="connsiteY1" fmla="*/ 6039 h 6367"/>
                            <a:gd name="connsiteX2" fmla="*/ 1134 w 1133"/>
                            <a:gd name="connsiteY2" fmla="*/ 0 h 6367"/>
                            <a:gd name="connsiteX3" fmla="*/ 0 w 1133"/>
                            <a:gd name="connsiteY3" fmla="*/ 0 h 6367"/>
                            <a:gd name="connsiteX4" fmla="*/ 0 w 1133"/>
                            <a:gd name="connsiteY4" fmla="*/ 6039 h 6367"/>
                            <a:gd name="connsiteX5" fmla="*/ 0 w 1133"/>
                            <a:gd name="connsiteY5" fmla="*/ 6039 h 6367"/>
                            <a:gd name="connsiteX6" fmla="*/ 172 w 1133"/>
                            <a:gd name="connsiteY6" fmla="*/ 6267 h 6367"/>
                            <a:gd name="connsiteX7" fmla="*/ 972 w 1133"/>
                            <a:gd name="connsiteY7" fmla="*/ 6267 h 6367"/>
                            <a:gd name="connsiteX8" fmla="*/ 1134 w 1133"/>
                            <a:gd name="connsiteY8" fmla="*/ 6039 h 6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33" h="6367">
                              <a:moveTo>
                                <a:pt x="1134" y="6039"/>
                              </a:moveTo>
                              <a:lnTo>
                                <a:pt x="1134" y="6039"/>
                              </a:lnTo>
                              <a:lnTo>
                                <a:pt x="1134" y="0"/>
                              </a:lnTo>
                              <a:lnTo>
                                <a:pt x="0" y="0"/>
                              </a:lnTo>
                              <a:lnTo>
                                <a:pt x="0" y="6039"/>
                              </a:lnTo>
                              <a:lnTo>
                                <a:pt x="0" y="6039"/>
                              </a:lnTo>
                              <a:cubicBezTo>
                                <a:pt x="0" y="6125"/>
                                <a:pt x="57" y="6201"/>
                                <a:pt x="172" y="6267"/>
                              </a:cubicBezTo>
                              <a:cubicBezTo>
                                <a:pt x="391" y="6401"/>
                                <a:pt x="752" y="6401"/>
                                <a:pt x="972" y="6267"/>
                              </a:cubicBezTo>
                              <a:cubicBezTo>
                                <a:pt x="1076" y="6210"/>
                                <a:pt x="1134" y="6125"/>
                                <a:pt x="1134" y="603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79" name="Freeform: Shape 7578">
                          <a:extLst>
                            <a:ext uri="{FF2B5EF4-FFF2-40B4-BE49-F238E27FC236}">
                              <a16:creationId xmlns:a16="http://schemas.microsoft.com/office/drawing/2014/main" id="{97144B2F-D6BF-1AA5-FD11-7CA6DB0E34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1080" y="3169957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29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0" name="Freeform: Shape 7579">
                          <a:extLst>
                            <a:ext uri="{FF2B5EF4-FFF2-40B4-BE49-F238E27FC236}">
                              <a16:creationId xmlns:a16="http://schemas.microsoft.com/office/drawing/2014/main" id="{6DDC9782-DA1A-8079-E239-C2BCE1491D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78592" y="3177263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8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86" y="6334"/>
                              </a:cubicBezTo>
                              <a:cubicBezTo>
                                <a:pt x="1438" y="624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1" name="Freeform: Shape 7580">
                          <a:extLst>
                            <a:ext uri="{FF2B5EF4-FFF2-40B4-BE49-F238E27FC236}">
                              <a16:creationId xmlns:a16="http://schemas.microsoft.com/office/drawing/2014/main" id="{E5D902C1-520E-F3BF-4B65-F10B6B8562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3405" y="3162823"/>
                          <a:ext cx="1504" cy="6462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6029 h 6462"/>
                            <a:gd name="connsiteX1" fmla="*/ 1505 w 1504"/>
                            <a:gd name="connsiteY1" fmla="*/ 6029 h 6462"/>
                            <a:gd name="connsiteX2" fmla="*/ 1505 w 1504"/>
                            <a:gd name="connsiteY2" fmla="*/ 0 h 6462"/>
                            <a:gd name="connsiteX3" fmla="*/ 0 w 1504"/>
                            <a:gd name="connsiteY3" fmla="*/ 0 h 6462"/>
                            <a:gd name="connsiteX4" fmla="*/ 0 w 1504"/>
                            <a:gd name="connsiteY4" fmla="*/ 6029 h 6462"/>
                            <a:gd name="connsiteX5" fmla="*/ 0 w 1504"/>
                            <a:gd name="connsiteY5" fmla="*/ 6029 h 6462"/>
                            <a:gd name="connsiteX6" fmla="*/ 219 w 1504"/>
                            <a:gd name="connsiteY6" fmla="*/ 6334 h 6462"/>
                            <a:gd name="connsiteX7" fmla="*/ 1276 w 1504"/>
                            <a:gd name="connsiteY7" fmla="*/ 6334 h 6462"/>
                            <a:gd name="connsiteX8" fmla="*/ 1505 w 1504"/>
                            <a:gd name="connsiteY8" fmla="*/ 6029 h 6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6462">
                              <a:moveTo>
                                <a:pt x="1505" y="6029"/>
                              </a:moveTo>
                              <a:lnTo>
                                <a:pt x="1505" y="6029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6029"/>
                              </a:lnTo>
                              <a:lnTo>
                                <a:pt x="0" y="6029"/>
                              </a:lnTo>
                              <a:cubicBezTo>
                                <a:pt x="0" y="6144"/>
                                <a:pt x="76" y="6248"/>
                                <a:pt x="219" y="6334"/>
                              </a:cubicBezTo>
                              <a:cubicBezTo>
                                <a:pt x="514" y="6506"/>
                                <a:pt x="991" y="6506"/>
                                <a:pt x="1276" y="6334"/>
                              </a:cubicBezTo>
                              <a:cubicBezTo>
                                <a:pt x="1429" y="6258"/>
                                <a:pt x="1505" y="6144"/>
                                <a:pt x="1505" y="6029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2" name="Freeform: Shape 7581">
                          <a:extLst>
                            <a:ext uri="{FF2B5EF4-FFF2-40B4-BE49-F238E27FC236}">
                              <a16:creationId xmlns:a16="http://schemas.microsoft.com/office/drawing/2014/main" id="{7458365A-FDFE-4CAF-D0F4-03CCB49A72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0455" y="3127523"/>
                          <a:ext cx="990" cy="6343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058 h 6343"/>
                            <a:gd name="connsiteX1" fmla="*/ 991 w 990"/>
                            <a:gd name="connsiteY1" fmla="*/ 6058 h 6343"/>
                            <a:gd name="connsiteX2" fmla="*/ 991 w 990"/>
                            <a:gd name="connsiteY2" fmla="*/ 0 h 6343"/>
                            <a:gd name="connsiteX3" fmla="*/ 0 w 990"/>
                            <a:gd name="connsiteY3" fmla="*/ 0 h 6343"/>
                            <a:gd name="connsiteX4" fmla="*/ 0 w 990"/>
                            <a:gd name="connsiteY4" fmla="*/ 6058 h 6343"/>
                            <a:gd name="connsiteX5" fmla="*/ 0 w 990"/>
                            <a:gd name="connsiteY5" fmla="*/ 6058 h 6343"/>
                            <a:gd name="connsiteX6" fmla="*/ 143 w 990"/>
                            <a:gd name="connsiteY6" fmla="*/ 6258 h 6343"/>
                            <a:gd name="connsiteX7" fmla="*/ 838 w 990"/>
                            <a:gd name="connsiteY7" fmla="*/ 6258 h 6343"/>
                            <a:gd name="connsiteX8" fmla="*/ 991 w 990"/>
                            <a:gd name="connsiteY8" fmla="*/ 6058 h 6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343">
                              <a:moveTo>
                                <a:pt x="991" y="6058"/>
                              </a:moveTo>
                              <a:lnTo>
                                <a:pt x="991" y="605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058"/>
                              </a:lnTo>
                              <a:lnTo>
                                <a:pt x="0" y="6058"/>
                              </a:lnTo>
                              <a:cubicBezTo>
                                <a:pt x="0" y="6134"/>
                                <a:pt x="48" y="6201"/>
                                <a:pt x="143" y="6258"/>
                              </a:cubicBezTo>
                              <a:cubicBezTo>
                                <a:pt x="333" y="6372"/>
                                <a:pt x="648" y="6372"/>
                                <a:pt x="838" y="6258"/>
                              </a:cubicBezTo>
                              <a:cubicBezTo>
                                <a:pt x="943" y="6201"/>
                                <a:pt x="991" y="6134"/>
                                <a:pt x="991" y="605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3" name="Freeform: Shape 7582">
                          <a:extLst>
                            <a:ext uri="{FF2B5EF4-FFF2-40B4-BE49-F238E27FC236}">
                              <a16:creationId xmlns:a16="http://schemas.microsoft.com/office/drawing/2014/main" id="{3FAFF164-DEA3-7B21-F868-6EDD6D5052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13816" y="3141487"/>
                          <a:ext cx="990" cy="6534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6248 h 6534"/>
                            <a:gd name="connsiteX1" fmla="*/ 991 w 990"/>
                            <a:gd name="connsiteY1" fmla="*/ 6248 h 6534"/>
                            <a:gd name="connsiteX2" fmla="*/ 991 w 990"/>
                            <a:gd name="connsiteY2" fmla="*/ 0 h 6534"/>
                            <a:gd name="connsiteX3" fmla="*/ 0 w 990"/>
                            <a:gd name="connsiteY3" fmla="*/ 0 h 6534"/>
                            <a:gd name="connsiteX4" fmla="*/ 0 w 990"/>
                            <a:gd name="connsiteY4" fmla="*/ 6248 h 6534"/>
                            <a:gd name="connsiteX5" fmla="*/ 0 w 990"/>
                            <a:gd name="connsiteY5" fmla="*/ 6248 h 6534"/>
                            <a:gd name="connsiteX6" fmla="*/ 143 w 990"/>
                            <a:gd name="connsiteY6" fmla="*/ 6448 h 6534"/>
                            <a:gd name="connsiteX7" fmla="*/ 838 w 990"/>
                            <a:gd name="connsiteY7" fmla="*/ 6448 h 6534"/>
                            <a:gd name="connsiteX8" fmla="*/ 991 w 990"/>
                            <a:gd name="connsiteY8" fmla="*/ 6248 h 653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534">
                              <a:moveTo>
                                <a:pt x="991" y="6248"/>
                              </a:moveTo>
                              <a:lnTo>
                                <a:pt x="991" y="6248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6248"/>
                              </a:lnTo>
                              <a:lnTo>
                                <a:pt x="0" y="6248"/>
                              </a:lnTo>
                              <a:cubicBezTo>
                                <a:pt x="0" y="6325"/>
                                <a:pt x="48" y="6391"/>
                                <a:pt x="143" y="6448"/>
                              </a:cubicBezTo>
                              <a:cubicBezTo>
                                <a:pt x="333" y="6563"/>
                                <a:pt x="648" y="6563"/>
                                <a:pt x="838" y="6448"/>
                              </a:cubicBezTo>
                              <a:cubicBezTo>
                                <a:pt x="943" y="6391"/>
                                <a:pt x="991" y="6325"/>
                                <a:pt x="991" y="6248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4" name="Freeform: Shape 7583">
                          <a:extLst>
                            <a:ext uri="{FF2B5EF4-FFF2-40B4-BE49-F238E27FC236}">
                              <a16:creationId xmlns:a16="http://schemas.microsoft.com/office/drawing/2014/main" id="{E3AF7F2A-4ECF-1ABE-2E34-54619C45B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7056" y="3113579"/>
                          <a:ext cx="990" cy="6200"/>
                        </a:xfrm>
                        <a:custGeom>
                          <a:avLst/>
                          <a:gdLst>
                            <a:gd name="connsiteX0" fmla="*/ 991 w 990"/>
                            <a:gd name="connsiteY0" fmla="*/ 5915 h 6200"/>
                            <a:gd name="connsiteX1" fmla="*/ 991 w 990"/>
                            <a:gd name="connsiteY1" fmla="*/ 5915 h 6200"/>
                            <a:gd name="connsiteX2" fmla="*/ 991 w 990"/>
                            <a:gd name="connsiteY2" fmla="*/ 0 h 6200"/>
                            <a:gd name="connsiteX3" fmla="*/ 0 w 990"/>
                            <a:gd name="connsiteY3" fmla="*/ 0 h 6200"/>
                            <a:gd name="connsiteX4" fmla="*/ 0 w 990"/>
                            <a:gd name="connsiteY4" fmla="*/ 5915 h 6200"/>
                            <a:gd name="connsiteX5" fmla="*/ 0 w 990"/>
                            <a:gd name="connsiteY5" fmla="*/ 5915 h 6200"/>
                            <a:gd name="connsiteX6" fmla="*/ 143 w 990"/>
                            <a:gd name="connsiteY6" fmla="*/ 6115 h 6200"/>
                            <a:gd name="connsiteX7" fmla="*/ 838 w 990"/>
                            <a:gd name="connsiteY7" fmla="*/ 6115 h 6200"/>
                            <a:gd name="connsiteX8" fmla="*/ 991 w 990"/>
                            <a:gd name="connsiteY8" fmla="*/ 5915 h 620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990" h="6200">
                              <a:moveTo>
                                <a:pt x="991" y="5915"/>
                              </a:moveTo>
                              <a:lnTo>
                                <a:pt x="991" y="5915"/>
                              </a:lnTo>
                              <a:lnTo>
                                <a:pt x="991" y="0"/>
                              </a:lnTo>
                              <a:lnTo>
                                <a:pt x="0" y="0"/>
                              </a:lnTo>
                              <a:lnTo>
                                <a:pt x="0" y="5915"/>
                              </a:lnTo>
                              <a:lnTo>
                                <a:pt x="0" y="5915"/>
                              </a:lnTo>
                              <a:cubicBezTo>
                                <a:pt x="0" y="5991"/>
                                <a:pt x="48" y="6058"/>
                                <a:pt x="143" y="6115"/>
                              </a:cubicBezTo>
                              <a:cubicBezTo>
                                <a:pt x="333" y="6229"/>
                                <a:pt x="648" y="6229"/>
                                <a:pt x="838" y="6115"/>
                              </a:cubicBezTo>
                              <a:cubicBezTo>
                                <a:pt x="943" y="6068"/>
                                <a:pt x="991" y="5991"/>
                                <a:pt x="991" y="5915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5" name="Freeform: Shape 7584">
                          <a:extLst>
                            <a:ext uri="{FF2B5EF4-FFF2-40B4-BE49-F238E27FC236}">
                              <a16:creationId xmlns:a16="http://schemas.microsoft.com/office/drawing/2014/main" id="{522DDB2A-FEB2-6E37-0DD5-217F1610E1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09053" y="3055152"/>
                          <a:ext cx="1505" cy="10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0420 h 10853"/>
                            <a:gd name="connsiteX1" fmla="*/ 1505 w 1505"/>
                            <a:gd name="connsiteY1" fmla="*/ 10420 h 10853"/>
                            <a:gd name="connsiteX2" fmla="*/ 1505 w 1505"/>
                            <a:gd name="connsiteY2" fmla="*/ 0 h 10853"/>
                            <a:gd name="connsiteX3" fmla="*/ 0 w 1505"/>
                            <a:gd name="connsiteY3" fmla="*/ 0 h 10853"/>
                            <a:gd name="connsiteX4" fmla="*/ 0 w 1505"/>
                            <a:gd name="connsiteY4" fmla="*/ 10420 h 10853"/>
                            <a:gd name="connsiteX5" fmla="*/ 0 w 1505"/>
                            <a:gd name="connsiteY5" fmla="*/ 10420 h 10853"/>
                            <a:gd name="connsiteX6" fmla="*/ 219 w 1505"/>
                            <a:gd name="connsiteY6" fmla="*/ 10725 h 10853"/>
                            <a:gd name="connsiteX7" fmla="*/ 1286 w 1505"/>
                            <a:gd name="connsiteY7" fmla="*/ 10725 h 10853"/>
                            <a:gd name="connsiteX8" fmla="*/ 1505 w 1505"/>
                            <a:gd name="connsiteY8" fmla="*/ 10420 h 10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0853">
                              <a:moveTo>
                                <a:pt x="1505" y="10420"/>
                              </a:moveTo>
                              <a:lnTo>
                                <a:pt x="1505" y="10420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0420"/>
                              </a:lnTo>
                              <a:lnTo>
                                <a:pt x="0" y="10420"/>
                              </a:lnTo>
                              <a:cubicBezTo>
                                <a:pt x="0" y="10535"/>
                                <a:pt x="76" y="10639"/>
                                <a:pt x="219" y="10725"/>
                              </a:cubicBezTo>
                              <a:cubicBezTo>
                                <a:pt x="514" y="10897"/>
                                <a:pt x="991" y="10897"/>
                                <a:pt x="1286" y="10725"/>
                              </a:cubicBezTo>
                              <a:cubicBezTo>
                                <a:pt x="1438" y="10639"/>
                                <a:pt x="1514" y="10525"/>
                                <a:pt x="1505" y="10420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6" name="Freeform: Shape 7585">
                          <a:extLst>
                            <a:ext uri="{FF2B5EF4-FFF2-40B4-BE49-F238E27FC236}">
                              <a16:creationId xmlns:a16="http://schemas.microsoft.com/office/drawing/2014/main" id="{46DB1EA8-9685-10E6-3FC0-5B505CB407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24465" y="3061858"/>
                          <a:ext cx="1504" cy="12854"/>
                        </a:xfrm>
                        <a:custGeom>
                          <a:avLst/>
                          <a:gdLst>
                            <a:gd name="connsiteX0" fmla="*/ 1505 w 1504"/>
                            <a:gd name="connsiteY0" fmla="*/ 12421 h 12854"/>
                            <a:gd name="connsiteX1" fmla="*/ 1505 w 1504"/>
                            <a:gd name="connsiteY1" fmla="*/ 12421 h 12854"/>
                            <a:gd name="connsiteX2" fmla="*/ 1505 w 1504"/>
                            <a:gd name="connsiteY2" fmla="*/ 0 h 12854"/>
                            <a:gd name="connsiteX3" fmla="*/ 0 w 1504"/>
                            <a:gd name="connsiteY3" fmla="*/ 0 h 12854"/>
                            <a:gd name="connsiteX4" fmla="*/ 0 w 1504"/>
                            <a:gd name="connsiteY4" fmla="*/ 12421 h 12854"/>
                            <a:gd name="connsiteX5" fmla="*/ 0 w 1504"/>
                            <a:gd name="connsiteY5" fmla="*/ 12421 h 12854"/>
                            <a:gd name="connsiteX6" fmla="*/ 219 w 1504"/>
                            <a:gd name="connsiteY6" fmla="*/ 12725 h 12854"/>
                            <a:gd name="connsiteX7" fmla="*/ 1286 w 1504"/>
                            <a:gd name="connsiteY7" fmla="*/ 12725 h 12854"/>
                            <a:gd name="connsiteX8" fmla="*/ 1505 w 1504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4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29" y="12649"/>
                                <a:pt x="1505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7" name="Freeform: Shape 7586">
                          <a:extLst>
                            <a:ext uri="{FF2B5EF4-FFF2-40B4-BE49-F238E27FC236}">
                              <a16:creationId xmlns:a16="http://schemas.microsoft.com/office/drawing/2014/main" id="{1E2A45F1-BF07-598F-B9AA-B56D7FF9BF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892489" y="3062648"/>
                          <a:ext cx="1505" cy="12854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4"/>
                            <a:gd name="connsiteX1" fmla="*/ 1505 w 1505"/>
                            <a:gd name="connsiteY1" fmla="*/ 12421 h 12854"/>
                            <a:gd name="connsiteX2" fmla="*/ 1505 w 1505"/>
                            <a:gd name="connsiteY2" fmla="*/ 0 h 12854"/>
                            <a:gd name="connsiteX3" fmla="*/ 0 w 1505"/>
                            <a:gd name="connsiteY3" fmla="*/ 0 h 12854"/>
                            <a:gd name="connsiteX4" fmla="*/ 0 w 1505"/>
                            <a:gd name="connsiteY4" fmla="*/ 12421 h 12854"/>
                            <a:gd name="connsiteX5" fmla="*/ 0 w 1505"/>
                            <a:gd name="connsiteY5" fmla="*/ 12421 h 12854"/>
                            <a:gd name="connsiteX6" fmla="*/ 219 w 1505"/>
                            <a:gd name="connsiteY6" fmla="*/ 12726 h 12854"/>
                            <a:gd name="connsiteX7" fmla="*/ 1286 w 1505"/>
                            <a:gd name="connsiteY7" fmla="*/ 12726 h 12854"/>
                            <a:gd name="connsiteX8" fmla="*/ 1505 w 1505"/>
                            <a:gd name="connsiteY8" fmla="*/ 12421 h 128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4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6"/>
                              </a:cubicBezTo>
                              <a:cubicBezTo>
                                <a:pt x="514" y="12897"/>
                                <a:pt x="991" y="12897"/>
                                <a:pt x="1286" y="12726"/>
                              </a:cubicBezTo>
                              <a:cubicBezTo>
                                <a:pt x="1438" y="12640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88" name="Freeform: Shape 7587">
                          <a:extLst>
                            <a:ext uri="{FF2B5EF4-FFF2-40B4-BE49-F238E27FC236}">
                              <a16:creationId xmlns:a16="http://schemas.microsoft.com/office/drawing/2014/main" id="{4666106F-E286-6D65-6724-BD3CF8EE4C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945820" y="3073955"/>
                          <a:ext cx="1505" cy="12853"/>
                        </a:xfrm>
                        <a:custGeom>
                          <a:avLst/>
                          <a:gdLst>
                            <a:gd name="connsiteX0" fmla="*/ 1505 w 1505"/>
                            <a:gd name="connsiteY0" fmla="*/ 12421 h 12853"/>
                            <a:gd name="connsiteX1" fmla="*/ 1505 w 1505"/>
                            <a:gd name="connsiteY1" fmla="*/ 12421 h 12853"/>
                            <a:gd name="connsiteX2" fmla="*/ 1505 w 1505"/>
                            <a:gd name="connsiteY2" fmla="*/ 0 h 12853"/>
                            <a:gd name="connsiteX3" fmla="*/ 0 w 1505"/>
                            <a:gd name="connsiteY3" fmla="*/ 0 h 12853"/>
                            <a:gd name="connsiteX4" fmla="*/ 0 w 1505"/>
                            <a:gd name="connsiteY4" fmla="*/ 12421 h 12853"/>
                            <a:gd name="connsiteX5" fmla="*/ 0 w 1505"/>
                            <a:gd name="connsiteY5" fmla="*/ 12421 h 12853"/>
                            <a:gd name="connsiteX6" fmla="*/ 219 w 1505"/>
                            <a:gd name="connsiteY6" fmla="*/ 12725 h 12853"/>
                            <a:gd name="connsiteX7" fmla="*/ 1286 w 1505"/>
                            <a:gd name="connsiteY7" fmla="*/ 12725 h 12853"/>
                            <a:gd name="connsiteX8" fmla="*/ 1505 w 1505"/>
                            <a:gd name="connsiteY8" fmla="*/ 12421 h 128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05" h="12853">
                              <a:moveTo>
                                <a:pt x="1505" y="12421"/>
                              </a:moveTo>
                              <a:lnTo>
                                <a:pt x="1505" y="12421"/>
                              </a:lnTo>
                              <a:lnTo>
                                <a:pt x="1505" y="0"/>
                              </a:lnTo>
                              <a:lnTo>
                                <a:pt x="0" y="0"/>
                              </a:lnTo>
                              <a:lnTo>
                                <a:pt x="0" y="12421"/>
                              </a:lnTo>
                              <a:lnTo>
                                <a:pt x="0" y="12421"/>
                              </a:lnTo>
                              <a:cubicBezTo>
                                <a:pt x="0" y="12535"/>
                                <a:pt x="76" y="12640"/>
                                <a:pt x="219" y="12725"/>
                              </a:cubicBezTo>
                              <a:cubicBezTo>
                                <a:pt x="514" y="12897"/>
                                <a:pt x="991" y="12897"/>
                                <a:pt x="1286" y="12725"/>
                              </a:cubicBezTo>
                              <a:cubicBezTo>
                                <a:pt x="1438" y="12649"/>
                                <a:pt x="1514" y="12535"/>
                                <a:pt x="1505" y="12421"/>
                              </a:cubicBezTo>
                              <a:close/>
                            </a:path>
                          </a:pathLst>
                        </a:custGeom>
                        <a:grpFill/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565" name="Freeform: Shape 7564">
                        <a:extLst>
                          <a:ext uri="{FF2B5EF4-FFF2-40B4-BE49-F238E27FC236}">
                            <a16:creationId xmlns:a16="http://schemas.microsoft.com/office/drawing/2014/main" id="{DCC1ABBC-D8B4-9B47-7AC9-D7D82C851B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10279" y="3103673"/>
                        <a:ext cx="122300" cy="81876"/>
                      </a:xfrm>
                      <a:custGeom>
                        <a:avLst/>
                        <a:gdLst>
                          <a:gd name="connsiteX0" fmla="*/ 53092 w 122300"/>
                          <a:gd name="connsiteY0" fmla="*/ 81877 h 81876"/>
                          <a:gd name="connsiteX1" fmla="*/ 47911 w 122300"/>
                          <a:gd name="connsiteY1" fmla="*/ 80496 h 81876"/>
                          <a:gd name="connsiteX2" fmla="*/ 1591 w 122300"/>
                          <a:gd name="connsiteY2" fmla="*/ 53759 h 81876"/>
                          <a:gd name="connsiteX3" fmla="*/ 0 w 122300"/>
                          <a:gd name="connsiteY3" fmla="*/ 50997 h 81876"/>
                          <a:gd name="connsiteX4" fmla="*/ 1591 w 122300"/>
                          <a:gd name="connsiteY4" fmla="*/ 48244 h 81876"/>
                          <a:gd name="connsiteX5" fmla="*/ 37624 w 122300"/>
                          <a:gd name="connsiteY5" fmla="*/ 27441 h 81876"/>
                          <a:gd name="connsiteX6" fmla="*/ 47996 w 122300"/>
                          <a:gd name="connsiteY6" fmla="*/ 27441 h 81876"/>
                          <a:gd name="connsiteX7" fmla="*/ 66923 w 122300"/>
                          <a:gd name="connsiteY7" fmla="*/ 38367 h 81876"/>
                          <a:gd name="connsiteX8" fmla="*/ 66361 w 122300"/>
                          <a:gd name="connsiteY8" fmla="*/ 39348 h 81876"/>
                          <a:gd name="connsiteX9" fmla="*/ 47434 w 122300"/>
                          <a:gd name="connsiteY9" fmla="*/ 28423 h 81876"/>
                          <a:gd name="connsiteX10" fmla="*/ 38195 w 122300"/>
                          <a:gd name="connsiteY10" fmla="*/ 28423 h 81876"/>
                          <a:gd name="connsiteX11" fmla="*/ 2172 w 122300"/>
                          <a:gd name="connsiteY11" fmla="*/ 49225 h 81876"/>
                          <a:gd name="connsiteX12" fmla="*/ 1143 w 122300"/>
                          <a:gd name="connsiteY12" fmla="*/ 50997 h 81876"/>
                          <a:gd name="connsiteX13" fmla="*/ 2172 w 122300"/>
                          <a:gd name="connsiteY13" fmla="*/ 52778 h 81876"/>
                          <a:gd name="connsiteX14" fmla="*/ 48492 w 122300"/>
                          <a:gd name="connsiteY14" fmla="*/ 79515 h 81876"/>
                          <a:gd name="connsiteX15" fmla="*/ 57731 w 122300"/>
                          <a:gd name="connsiteY15" fmla="*/ 79515 h 81876"/>
                          <a:gd name="connsiteX16" fmla="*/ 93621 w 122300"/>
                          <a:gd name="connsiteY16" fmla="*/ 58788 h 81876"/>
                          <a:gd name="connsiteX17" fmla="*/ 121282 w 122300"/>
                          <a:gd name="connsiteY17" fmla="*/ 0 h 81876"/>
                          <a:gd name="connsiteX18" fmla="*/ 122301 w 122300"/>
                          <a:gd name="connsiteY18" fmla="*/ 486 h 81876"/>
                          <a:gd name="connsiteX19" fmla="*/ 94497 w 122300"/>
                          <a:gd name="connsiteY19" fmla="*/ 59598 h 81876"/>
                          <a:gd name="connsiteX20" fmla="*/ 94336 w 122300"/>
                          <a:gd name="connsiteY20" fmla="*/ 59684 h 81876"/>
                          <a:gd name="connsiteX21" fmla="*/ 58283 w 122300"/>
                          <a:gd name="connsiteY21" fmla="*/ 80496 h 81876"/>
                          <a:gd name="connsiteX22" fmla="*/ 53092 w 122300"/>
                          <a:gd name="connsiteY22" fmla="*/ 81877 h 818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22300" h="81876">
                            <a:moveTo>
                              <a:pt x="53092" y="81877"/>
                            </a:moveTo>
                            <a:cubicBezTo>
                              <a:pt x="51302" y="81877"/>
                              <a:pt x="49511" y="81420"/>
                              <a:pt x="47911" y="80496"/>
                            </a:cubicBezTo>
                            <a:lnTo>
                              <a:pt x="1591" y="53759"/>
                            </a:lnTo>
                            <a:cubicBezTo>
                              <a:pt x="600" y="53188"/>
                              <a:pt x="0" y="52159"/>
                              <a:pt x="0" y="50997"/>
                            </a:cubicBezTo>
                            <a:cubicBezTo>
                              <a:pt x="0" y="49844"/>
                              <a:pt x="600" y="48816"/>
                              <a:pt x="1591" y="48244"/>
                            </a:cubicBezTo>
                            <a:lnTo>
                              <a:pt x="37624" y="27441"/>
                            </a:lnTo>
                            <a:cubicBezTo>
                              <a:pt x="40824" y="25603"/>
                              <a:pt x="44787" y="25594"/>
                              <a:pt x="47996" y="27441"/>
                            </a:cubicBezTo>
                            <a:lnTo>
                              <a:pt x="66923" y="38367"/>
                            </a:lnTo>
                            <a:lnTo>
                              <a:pt x="66361" y="39348"/>
                            </a:lnTo>
                            <a:lnTo>
                              <a:pt x="47434" y="28423"/>
                            </a:lnTo>
                            <a:cubicBezTo>
                              <a:pt x="44596" y="26775"/>
                              <a:pt x="41053" y="26775"/>
                              <a:pt x="38195" y="28423"/>
                            </a:cubicBezTo>
                            <a:lnTo>
                              <a:pt x="2172" y="49225"/>
                            </a:lnTo>
                            <a:cubicBezTo>
                              <a:pt x="1524" y="49597"/>
                              <a:pt x="1143" y="50263"/>
                              <a:pt x="1143" y="50997"/>
                            </a:cubicBezTo>
                            <a:cubicBezTo>
                              <a:pt x="1143" y="51740"/>
                              <a:pt x="1524" y="52407"/>
                              <a:pt x="2172" y="52778"/>
                            </a:cubicBezTo>
                            <a:lnTo>
                              <a:pt x="48492" y="79515"/>
                            </a:lnTo>
                            <a:cubicBezTo>
                              <a:pt x="51349" y="81162"/>
                              <a:pt x="54883" y="81153"/>
                              <a:pt x="57731" y="79515"/>
                            </a:cubicBezTo>
                            <a:lnTo>
                              <a:pt x="93621" y="58788"/>
                            </a:lnTo>
                            <a:lnTo>
                              <a:pt x="121282" y="0"/>
                            </a:lnTo>
                            <a:lnTo>
                              <a:pt x="122301" y="486"/>
                            </a:lnTo>
                            <a:lnTo>
                              <a:pt x="94497" y="59598"/>
                            </a:lnTo>
                            <a:lnTo>
                              <a:pt x="94336" y="59684"/>
                            </a:lnTo>
                            <a:lnTo>
                              <a:pt x="58283" y="80496"/>
                            </a:lnTo>
                            <a:cubicBezTo>
                              <a:pt x="56683" y="81420"/>
                              <a:pt x="54883" y="81877"/>
                              <a:pt x="53092" y="81877"/>
                            </a:cubicBez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66" name="Freeform: Shape 7565">
                        <a:extLst>
                          <a:ext uri="{FF2B5EF4-FFF2-40B4-BE49-F238E27FC236}">
                            <a16:creationId xmlns:a16="http://schemas.microsoft.com/office/drawing/2014/main" id="{09435BC0-55A5-1942-B3DA-3A4001651D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878945" y="3053989"/>
                        <a:ext cx="84048" cy="50416"/>
                      </a:xfrm>
                      <a:custGeom>
                        <a:avLst/>
                        <a:gdLst>
                          <a:gd name="connsiteX0" fmla="*/ 53397 w 84048"/>
                          <a:gd name="connsiteY0" fmla="*/ 50417 h 50416"/>
                          <a:gd name="connsiteX1" fmla="*/ 52826 w 84048"/>
                          <a:gd name="connsiteY1" fmla="*/ 49436 h 50416"/>
                          <a:gd name="connsiteX2" fmla="*/ 81896 w 84048"/>
                          <a:gd name="connsiteY2" fmla="*/ 32643 h 50416"/>
                          <a:gd name="connsiteX3" fmla="*/ 82925 w 84048"/>
                          <a:gd name="connsiteY3" fmla="*/ 30862 h 50416"/>
                          <a:gd name="connsiteX4" fmla="*/ 81896 w 84048"/>
                          <a:gd name="connsiteY4" fmla="*/ 29090 h 50416"/>
                          <a:gd name="connsiteX5" fmla="*/ 35576 w 84048"/>
                          <a:gd name="connsiteY5" fmla="*/ 2354 h 50416"/>
                          <a:gd name="connsiteX6" fmla="*/ 26337 w 84048"/>
                          <a:gd name="connsiteY6" fmla="*/ 2354 h 50416"/>
                          <a:gd name="connsiteX7" fmla="*/ 2162 w 84048"/>
                          <a:gd name="connsiteY7" fmla="*/ 16308 h 50416"/>
                          <a:gd name="connsiteX8" fmla="*/ 1133 w 84048"/>
                          <a:gd name="connsiteY8" fmla="*/ 18080 h 50416"/>
                          <a:gd name="connsiteX9" fmla="*/ 2162 w 84048"/>
                          <a:gd name="connsiteY9" fmla="*/ 19861 h 50416"/>
                          <a:gd name="connsiteX10" fmla="*/ 14573 w 84048"/>
                          <a:gd name="connsiteY10" fmla="*/ 27033 h 50416"/>
                          <a:gd name="connsiteX11" fmla="*/ 14002 w 84048"/>
                          <a:gd name="connsiteY11" fmla="*/ 28014 h 50416"/>
                          <a:gd name="connsiteX12" fmla="*/ 1591 w 84048"/>
                          <a:gd name="connsiteY12" fmla="*/ 20842 h 50416"/>
                          <a:gd name="connsiteX13" fmla="*/ 0 w 84048"/>
                          <a:gd name="connsiteY13" fmla="*/ 18089 h 50416"/>
                          <a:gd name="connsiteX14" fmla="*/ 1591 w 84048"/>
                          <a:gd name="connsiteY14" fmla="*/ 15336 h 50416"/>
                          <a:gd name="connsiteX15" fmla="*/ 25765 w 84048"/>
                          <a:gd name="connsiteY15" fmla="*/ 1382 h 50416"/>
                          <a:gd name="connsiteX16" fmla="*/ 36138 w 84048"/>
                          <a:gd name="connsiteY16" fmla="*/ 1382 h 50416"/>
                          <a:gd name="connsiteX17" fmla="*/ 82458 w 84048"/>
                          <a:gd name="connsiteY17" fmla="*/ 28119 h 50416"/>
                          <a:gd name="connsiteX18" fmla="*/ 84049 w 84048"/>
                          <a:gd name="connsiteY18" fmla="*/ 30872 h 50416"/>
                          <a:gd name="connsiteX19" fmla="*/ 82458 w 84048"/>
                          <a:gd name="connsiteY19" fmla="*/ 33624 h 50416"/>
                          <a:gd name="connsiteX20" fmla="*/ 53397 w 84048"/>
                          <a:gd name="connsiteY20" fmla="*/ 50417 h 50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84048" h="50416">
                            <a:moveTo>
                              <a:pt x="53397" y="50417"/>
                            </a:moveTo>
                            <a:lnTo>
                              <a:pt x="52826" y="49436"/>
                            </a:lnTo>
                            <a:lnTo>
                              <a:pt x="81896" y="32643"/>
                            </a:lnTo>
                            <a:cubicBezTo>
                              <a:pt x="82544" y="32272"/>
                              <a:pt x="82925" y="31605"/>
                              <a:pt x="82925" y="30862"/>
                            </a:cubicBezTo>
                            <a:cubicBezTo>
                              <a:pt x="82925" y="30129"/>
                              <a:pt x="82544" y="29462"/>
                              <a:pt x="81896" y="29090"/>
                            </a:cubicBezTo>
                            <a:lnTo>
                              <a:pt x="35576" y="2354"/>
                            </a:lnTo>
                            <a:cubicBezTo>
                              <a:pt x="32718" y="706"/>
                              <a:pt x="29185" y="706"/>
                              <a:pt x="26337" y="2354"/>
                            </a:cubicBezTo>
                            <a:lnTo>
                              <a:pt x="2162" y="16308"/>
                            </a:lnTo>
                            <a:cubicBezTo>
                              <a:pt x="1514" y="16679"/>
                              <a:pt x="1133" y="17346"/>
                              <a:pt x="1133" y="18080"/>
                            </a:cubicBezTo>
                            <a:cubicBezTo>
                              <a:pt x="1133" y="18823"/>
                              <a:pt x="1514" y="19489"/>
                              <a:pt x="2162" y="19861"/>
                            </a:cubicBezTo>
                            <a:lnTo>
                              <a:pt x="14573" y="27033"/>
                            </a:lnTo>
                            <a:lnTo>
                              <a:pt x="14002" y="28014"/>
                            </a:lnTo>
                            <a:lnTo>
                              <a:pt x="1591" y="20842"/>
                            </a:lnTo>
                            <a:cubicBezTo>
                              <a:pt x="600" y="20270"/>
                              <a:pt x="0" y="19242"/>
                              <a:pt x="0" y="18089"/>
                            </a:cubicBezTo>
                            <a:cubicBezTo>
                              <a:pt x="0" y="16937"/>
                              <a:pt x="600" y="15908"/>
                              <a:pt x="1591" y="15336"/>
                            </a:cubicBezTo>
                            <a:lnTo>
                              <a:pt x="25765" y="1382"/>
                            </a:lnTo>
                            <a:cubicBezTo>
                              <a:pt x="28975" y="-466"/>
                              <a:pt x="32937" y="-456"/>
                              <a:pt x="36138" y="1382"/>
                            </a:cubicBezTo>
                            <a:lnTo>
                              <a:pt x="82458" y="28119"/>
                            </a:lnTo>
                            <a:cubicBezTo>
                              <a:pt x="83449" y="28691"/>
                              <a:pt x="84049" y="29719"/>
                              <a:pt x="84049" y="30872"/>
                            </a:cubicBezTo>
                            <a:cubicBezTo>
                              <a:pt x="84049" y="32024"/>
                              <a:pt x="83449" y="33053"/>
                              <a:pt x="82458" y="33624"/>
                            </a:cubicBezTo>
                            <a:lnTo>
                              <a:pt x="53397" y="50417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7478" name="Graphic 7674">
                  <a:extLst>
                    <a:ext uri="{FF2B5EF4-FFF2-40B4-BE49-F238E27FC236}">
                      <a16:creationId xmlns:a16="http://schemas.microsoft.com/office/drawing/2014/main" id="{6DC2A9FE-BBB6-D41F-2432-FD093108D066}"/>
                    </a:ext>
                  </a:extLst>
                </p:cNvPr>
                <p:cNvGrpSpPr/>
                <p:nvPr/>
              </p:nvGrpSpPr>
              <p:grpSpPr>
                <a:xfrm>
                  <a:off x="3112570" y="2649683"/>
                  <a:ext cx="254485" cy="154591"/>
                  <a:chOff x="14120328" y="2578849"/>
                  <a:chExt cx="257375" cy="156346"/>
                </a:xfrm>
                <a:solidFill>
                  <a:schemeClr val="accent1"/>
                </a:solidFill>
              </p:grpSpPr>
              <p:grpSp>
                <p:nvGrpSpPr>
                  <p:cNvPr id="7509" name="Graphic 7674">
                    <a:extLst>
                      <a:ext uri="{FF2B5EF4-FFF2-40B4-BE49-F238E27FC236}">
                        <a16:creationId xmlns:a16="http://schemas.microsoft.com/office/drawing/2014/main" id="{F6CE4964-46B8-6E3F-8AA8-491E69C5CC1B}"/>
                      </a:ext>
                    </a:extLst>
                  </p:cNvPr>
                  <p:cNvGrpSpPr/>
                  <p:nvPr/>
                </p:nvGrpSpPr>
                <p:grpSpPr>
                  <a:xfrm>
                    <a:off x="14120328" y="2578849"/>
                    <a:ext cx="257375" cy="156346"/>
                    <a:chOff x="14120328" y="2578849"/>
                    <a:chExt cx="257375" cy="156346"/>
                  </a:xfrm>
                  <a:solidFill>
                    <a:schemeClr val="accent1"/>
                  </a:solidFill>
                </p:grpSpPr>
                <p:sp>
                  <p:nvSpPr>
                    <p:cNvPr id="7518" name="Freeform: Shape 7517">
                      <a:extLst>
                        <a:ext uri="{FF2B5EF4-FFF2-40B4-BE49-F238E27FC236}">
                          <a16:creationId xmlns:a16="http://schemas.microsoft.com/office/drawing/2014/main" id="{AC1362B8-1EF3-CA5F-72DF-461E164EAD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20328" y="2608643"/>
                      <a:ext cx="232356" cy="126516"/>
                    </a:xfrm>
                    <a:custGeom>
                      <a:avLst/>
                      <a:gdLst>
                        <a:gd name="connsiteX0" fmla="*/ 200814 w 232356"/>
                        <a:gd name="connsiteY0" fmla="*/ 18208 h 126516"/>
                        <a:gd name="connsiteX1" fmla="*/ 71693 w 232356"/>
                        <a:gd name="connsiteY1" fmla="*/ 8169 h 126516"/>
                        <a:gd name="connsiteX2" fmla="*/ 27802 w 232356"/>
                        <a:gd name="connsiteY2" fmla="*/ 22542 h 126516"/>
                        <a:gd name="connsiteX3" fmla="*/ 28221 w 232356"/>
                        <a:gd name="connsiteY3" fmla="*/ 100637 h 126516"/>
                        <a:gd name="connsiteX4" fmla="*/ 56862 w 232356"/>
                        <a:gd name="connsiteY4" fmla="*/ 112039 h 126516"/>
                        <a:gd name="connsiteX5" fmla="*/ 121213 w 232356"/>
                        <a:gd name="connsiteY5" fmla="*/ 126517 h 126516"/>
                        <a:gd name="connsiteX6" fmla="*/ 148112 w 232356"/>
                        <a:gd name="connsiteY6" fmla="*/ 126517 h 126516"/>
                        <a:gd name="connsiteX7" fmla="*/ 148188 w 232356"/>
                        <a:gd name="connsiteY7" fmla="*/ 122107 h 126516"/>
                        <a:gd name="connsiteX8" fmla="*/ 201290 w 232356"/>
                        <a:gd name="connsiteY8" fmla="*/ 105505 h 126516"/>
                        <a:gd name="connsiteX9" fmla="*/ 200814 w 232356"/>
                        <a:gd name="connsiteY9" fmla="*/ 18208 h 126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356" h="126516">
                          <a:moveTo>
                            <a:pt x="200814" y="18208"/>
                          </a:moveTo>
                          <a:cubicBezTo>
                            <a:pt x="165714" y="-2052"/>
                            <a:pt x="112507" y="-5414"/>
                            <a:pt x="71693" y="8169"/>
                          </a:cubicBezTo>
                          <a:cubicBezTo>
                            <a:pt x="55596" y="10502"/>
                            <a:pt x="40375" y="15293"/>
                            <a:pt x="27802" y="22542"/>
                          </a:cubicBezTo>
                          <a:cubicBezTo>
                            <a:pt x="-9432" y="44040"/>
                            <a:pt x="-9241" y="79006"/>
                            <a:pt x="28221" y="100637"/>
                          </a:cubicBezTo>
                          <a:cubicBezTo>
                            <a:pt x="36746" y="105562"/>
                            <a:pt x="46490" y="109343"/>
                            <a:pt x="56862" y="112039"/>
                          </a:cubicBezTo>
                          <a:cubicBezTo>
                            <a:pt x="57624" y="112858"/>
                            <a:pt x="121213" y="126517"/>
                            <a:pt x="121213" y="126517"/>
                          </a:cubicBezTo>
                          <a:lnTo>
                            <a:pt x="148112" y="126517"/>
                          </a:lnTo>
                          <a:lnTo>
                            <a:pt x="148188" y="122107"/>
                          </a:lnTo>
                          <a:cubicBezTo>
                            <a:pt x="167667" y="119745"/>
                            <a:pt x="186193" y="114220"/>
                            <a:pt x="201290" y="105505"/>
                          </a:cubicBezTo>
                          <a:cubicBezTo>
                            <a:pt x="242895" y="81473"/>
                            <a:pt x="242686" y="42392"/>
                            <a:pt x="200814" y="18208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7519" name="Graphic 7674">
                      <a:extLst>
                        <a:ext uri="{FF2B5EF4-FFF2-40B4-BE49-F238E27FC236}">
                          <a16:creationId xmlns:a16="http://schemas.microsoft.com/office/drawing/2014/main" id="{A9B667DA-D133-875C-7A4F-A00D8EE1CB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63900" y="2578849"/>
                      <a:ext cx="213803" cy="156346"/>
                      <a:chOff x="14163900" y="2578849"/>
                      <a:chExt cx="213803" cy="156346"/>
                    </a:xfrm>
                    <a:solidFill>
                      <a:schemeClr val="accent1"/>
                    </a:solidFill>
                  </p:grpSpPr>
                  <p:sp>
                    <p:nvSpPr>
                      <p:cNvPr id="7520" name="Freeform: Shape 7519">
                        <a:extLst>
                          <a:ext uri="{FF2B5EF4-FFF2-40B4-BE49-F238E27FC236}">
                            <a16:creationId xmlns:a16="http://schemas.microsoft.com/office/drawing/2014/main" id="{E427EAE0-691B-584F-1526-F9444AF1FE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63900" y="2611746"/>
                        <a:ext cx="213803" cy="123449"/>
                      </a:xfrm>
                      <a:custGeom>
                        <a:avLst/>
                        <a:gdLst>
                          <a:gd name="connsiteX0" fmla="*/ 182731 w 213803"/>
                          <a:gd name="connsiteY0" fmla="*/ 105506 h 123449"/>
                          <a:gd name="connsiteX1" fmla="*/ 31550 w 213803"/>
                          <a:gd name="connsiteY1" fmla="*/ 105230 h 123449"/>
                          <a:gd name="connsiteX2" fmla="*/ 31073 w 213803"/>
                          <a:gd name="connsiteY2" fmla="*/ 17943 h 123449"/>
                          <a:gd name="connsiteX3" fmla="*/ 182254 w 213803"/>
                          <a:gd name="connsiteY3" fmla="*/ 18219 h 123449"/>
                          <a:gd name="connsiteX4" fmla="*/ 182731 w 213803"/>
                          <a:gd name="connsiteY4" fmla="*/ 105506 h 123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3803" h="123449">
                            <a:moveTo>
                              <a:pt x="182731" y="105506"/>
                            </a:moveTo>
                            <a:cubicBezTo>
                              <a:pt x="141116" y="129538"/>
                              <a:pt x="73422" y="129414"/>
                              <a:pt x="31550" y="105230"/>
                            </a:cubicBezTo>
                            <a:cubicBezTo>
                              <a:pt x="-10332" y="81056"/>
                              <a:pt x="-10541" y="41975"/>
                              <a:pt x="31073" y="17943"/>
                            </a:cubicBezTo>
                            <a:cubicBezTo>
                              <a:pt x="72688" y="-6089"/>
                              <a:pt x="140382" y="-5965"/>
                              <a:pt x="182254" y="18219"/>
                            </a:cubicBezTo>
                            <a:cubicBezTo>
                              <a:pt x="224136" y="42394"/>
                              <a:pt x="224345" y="81475"/>
                              <a:pt x="182731" y="105506"/>
                            </a:cubicBez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1" name="Freeform: Shape 7520">
                        <a:extLst>
                          <a:ext uri="{FF2B5EF4-FFF2-40B4-BE49-F238E27FC236}">
                            <a16:creationId xmlns:a16="http://schemas.microsoft.com/office/drawing/2014/main" id="{2D5AB936-6405-7B40-2984-AA45002CE4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63900" y="2608632"/>
                        <a:ext cx="213803" cy="123449"/>
                      </a:xfrm>
                      <a:custGeom>
                        <a:avLst/>
                        <a:gdLst>
                          <a:gd name="connsiteX0" fmla="*/ 182731 w 213803"/>
                          <a:gd name="connsiteY0" fmla="*/ 105506 h 123449"/>
                          <a:gd name="connsiteX1" fmla="*/ 31550 w 213803"/>
                          <a:gd name="connsiteY1" fmla="*/ 105230 h 123449"/>
                          <a:gd name="connsiteX2" fmla="*/ 31073 w 213803"/>
                          <a:gd name="connsiteY2" fmla="*/ 17943 h 123449"/>
                          <a:gd name="connsiteX3" fmla="*/ 182254 w 213803"/>
                          <a:gd name="connsiteY3" fmla="*/ 18219 h 123449"/>
                          <a:gd name="connsiteX4" fmla="*/ 182731 w 213803"/>
                          <a:gd name="connsiteY4" fmla="*/ 105506 h 123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3803" h="123449">
                            <a:moveTo>
                              <a:pt x="182731" y="105506"/>
                            </a:moveTo>
                            <a:cubicBezTo>
                              <a:pt x="141116" y="129538"/>
                              <a:pt x="73422" y="129414"/>
                              <a:pt x="31550" y="105230"/>
                            </a:cubicBezTo>
                            <a:cubicBezTo>
                              <a:pt x="-10332" y="81056"/>
                              <a:pt x="-10541" y="41975"/>
                              <a:pt x="31073" y="17943"/>
                            </a:cubicBezTo>
                            <a:cubicBezTo>
                              <a:pt x="72688" y="-6089"/>
                              <a:pt x="140382" y="-5965"/>
                              <a:pt x="182254" y="18219"/>
                            </a:cubicBezTo>
                            <a:cubicBezTo>
                              <a:pt x="224136" y="42403"/>
                              <a:pt x="224345" y="81484"/>
                              <a:pt x="182731" y="105506"/>
                            </a:cubicBezTo>
                            <a:close/>
                          </a:path>
                        </a:pathLst>
                      </a:custGeom>
                      <a:solidFill>
                        <a:srgbClr val="C6D6C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2" name="Freeform: Shape 7521">
                        <a:extLst>
                          <a:ext uri="{FF2B5EF4-FFF2-40B4-BE49-F238E27FC236}">
                            <a16:creationId xmlns:a16="http://schemas.microsoft.com/office/drawing/2014/main" id="{7562A279-9A74-3909-52D4-B5952F010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63912" y="2630718"/>
                        <a:ext cx="128692" cy="91259"/>
                      </a:xfrm>
                      <a:custGeom>
                        <a:avLst/>
                        <a:gdLst>
                          <a:gd name="connsiteX0" fmla="*/ 24547 w 128692"/>
                          <a:gd name="connsiteY0" fmla="*/ 0 h 91259"/>
                          <a:gd name="connsiteX1" fmla="*/ 31538 w 128692"/>
                          <a:gd name="connsiteY1" fmla="*/ 83153 h 91259"/>
                          <a:gd name="connsiteX2" fmla="*/ 48797 w 128692"/>
                          <a:gd name="connsiteY2" fmla="*/ 91259 h 91259"/>
                          <a:gd name="connsiteX3" fmla="*/ 104661 w 128692"/>
                          <a:gd name="connsiteY3" fmla="*/ 91259 h 91259"/>
                          <a:gd name="connsiteX4" fmla="*/ 128693 w 128692"/>
                          <a:gd name="connsiteY4" fmla="*/ 10 h 91259"/>
                          <a:gd name="connsiteX5" fmla="*/ 24547 w 128692"/>
                          <a:gd name="connsiteY5" fmla="*/ 10 h 912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28692" h="91259">
                            <a:moveTo>
                              <a:pt x="24547" y="0"/>
                            </a:moveTo>
                            <a:cubicBezTo>
                              <a:pt x="-10382" y="24184"/>
                              <a:pt x="-8019" y="60312"/>
                              <a:pt x="31538" y="83153"/>
                            </a:cubicBezTo>
                            <a:cubicBezTo>
                              <a:pt x="36900" y="86249"/>
                              <a:pt x="42692" y="88945"/>
                              <a:pt x="48797" y="91259"/>
                            </a:cubicBezTo>
                            <a:lnTo>
                              <a:pt x="104661" y="91259"/>
                            </a:lnTo>
                            <a:lnTo>
                              <a:pt x="128693" y="10"/>
                            </a:lnTo>
                            <a:lnTo>
                              <a:pt x="24547" y="10"/>
                            </a:lnTo>
                            <a:close/>
                          </a:path>
                        </a:pathLst>
                      </a:custGeom>
                      <a:solidFill>
                        <a:schemeClr val="tx2">
                          <a:lumMod val="65000"/>
                          <a:lumOff val="3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3" name="Freeform: Shape 7522">
                        <a:extLst>
                          <a:ext uri="{FF2B5EF4-FFF2-40B4-BE49-F238E27FC236}">
                            <a16:creationId xmlns:a16="http://schemas.microsoft.com/office/drawing/2014/main" id="{0B41E4CA-A2F2-B6A4-4BB0-3176A120CE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5076" y="2611467"/>
                        <a:ext cx="191433" cy="110521"/>
                      </a:xfrm>
                      <a:custGeom>
                        <a:avLst/>
                        <a:gdLst>
                          <a:gd name="connsiteX0" fmla="*/ 191433 w 191433"/>
                          <a:gd name="connsiteY0" fmla="*/ 47522 h 110521"/>
                          <a:gd name="connsiteX1" fmla="*/ 190405 w 191433"/>
                          <a:gd name="connsiteY1" fmla="*/ 47522 h 110521"/>
                          <a:gd name="connsiteX2" fmla="*/ 163182 w 191433"/>
                          <a:gd name="connsiteY2" fmla="*/ 16308 h 110521"/>
                          <a:gd name="connsiteX3" fmla="*/ 27822 w 191433"/>
                          <a:gd name="connsiteY3" fmla="*/ 16061 h 110521"/>
                          <a:gd name="connsiteX4" fmla="*/ 857 w 191433"/>
                          <a:gd name="connsiteY4" fmla="*/ 47550 h 110521"/>
                          <a:gd name="connsiteX5" fmla="*/ 0 w 191433"/>
                          <a:gd name="connsiteY5" fmla="*/ 47550 h 110521"/>
                          <a:gd name="connsiteX6" fmla="*/ 0 w 191433"/>
                          <a:gd name="connsiteY6" fmla="*/ 54980 h 110521"/>
                          <a:gd name="connsiteX7" fmla="*/ 0 w 191433"/>
                          <a:gd name="connsiteY7" fmla="*/ 55161 h 110521"/>
                          <a:gd name="connsiteX8" fmla="*/ 0 w 191433"/>
                          <a:gd name="connsiteY8" fmla="*/ 55742 h 110521"/>
                          <a:gd name="connsiteX9" fmla="*/ 28 w 191433"/>
                          <a:gd name="connsiteY9" fmla="*/ 55751 h 110521"/>
                          <a:gd name="connsiteX10" fmla="*/ 28242 w 191433"/>
                          <a:gd name="connsiteY10" fmla="*/ 94213 h 110521"/>
                          <a:gd name="connsiteX11" fmla="*/ 163601 w 191433"/>
                          <a:gd name="connsiteY11" fmla="*/ 94461 h 110521"/>
                          <a:gd name="connsiteX12" fmla="*/ 191271 w 191433"/>
                          <a:gd name="connsiteY12" fmla="*/ 58533 h 110521"/>
                          <a:gd name="connsiteX13" fmla="*/ 191424 w 191433"/>
                          <a:gd name="connsiteY13" fmla="*/ 58466 h 110521"/>
                          <a:gd name="connsiteX14" fmla="*/ 191424 w 191433"/>
                          <a:gd name="connsiteY14" fmla="*/ 47522 h 110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433" h="110521">
                            <a:moveTo>
                              <a:pt x="191433" y="47522"/>
                            </a:moveTo>
                            <a:lnTo>
                              <a:pt x="190405" y="47522"/>
                            </a:lnTo>
                            <a:cubicBezTo>
                              <a:pt x="187500" y="36120"/>
                              <a:pt x="178422" y="25109"/>
                              <a:pt x="163182" y="16308"/>
                            </a:cubicBezTo>
                            <a:cubicBezTo>
                              <a:pt x="125682" y="-5342"/>
                              <a:pt x="65084" y="-5447"/>
                              <a:pt x="27822" y="16061"/>
                            </a:cubicBezTo>
                            <a:cubicBezTo>
                              <a:pt x="12506" y="24900"/>
                              <a:pt x="3534" y="36025"/>
                              <a:pt x="857" y="47550"/>
                            </a:cubicBezTo>
                            <a:lnTo>
                              <a:pt x="0" y="47550"/>
                            </a:lnTo>
                            <a:lnTo>
                              <a:pt x="0" y="54980"/>
                            </a:lnTo>
                            <a:cubicBezTo>
                              <a:pt x="0" y="55037"/>
                              <a:pt x="0" y="55104"/>
                              <a:pt x="0" y="55161"/>
                            </a:cubicBezTo>
                            <a:lnTo>
                              <a:pt x="0" y="55742"/>
                            </a:lnTo>
                            <a:lnTo>
                              <a:pt x="28" y="55751"/>
                            </a:lnTo>
                            <a:cubicBezTo>
                              <a:pt x="391" y="69667"/>
                              <a:pt x="9792" y="83555"/>
                              <a:pt x="28242" y="94213"/>
                            </a:cubicBezTo>
                            <a:cubicBezTo>
                              <a:pt x="65741" y="115863"/>
                              <a:pt x="126340" y="115968"/>
                              <a:pt x="163601" y="94461"/>
                            </a:cubicBezTo>
                            <a:cubicBezTo>
                              <a:pt x="180870" y="84488"/>
                              <a:pt x="190081" y="71620"/>
                              <a:pt x="191271" y="58533"/>
                            </a:cubicBezTo>
                            <a:lnTo>
                              <a:pt x="191424" y="58466"/>
                            </a:lnTo>
                            <a:lnTo>
                              <a:pt x="191424" y="47522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4" name="Freeform: Shape 7523">
                        <a:extLst>
                          <a:ext uri="{FF2B5EF4-FFF2-40B4-BE49-F238E27FC236}">
                            <a16:creationId xmlns:a16="http://schemas.microsoft.com/office/drawing/2014/main" id="{9B3B31D6-AE7E-2FDC-7265-DB252D0C2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75119" y="2604571"/>
                        <a:ext cx="191385" cy="110531"/>
                      </a:xfrm>
                      <a:custGeom>
                        <a:avLst/>
                        <a:gdLst>
                          <a:gd name="connsiteX0" fmla="*/ 189695 w 191385"/>
                          <a:gd name="connsiteY0" fmla="*/ 45236 h 110531"/>
                          <a:gd name="connsiteX1" fmla="*/ 189695 w 191385"/>
                          <a:gd name="connsiteY1" fmla="*/ 45236 h 110531"/>
                          <a:gd name="connsiteX2" fmla="*/ 181160 w 191385"/>
                          <a:gd name="connsiteY2" fmla="*/ 18956 h 110531"/>
                          <a:gd name="connsiteX3" fmla="*/ 167425 w 191385"/>
                          <a:gd name="connsiteY3" fmla="*/ 18956 h 110531"/>
                          <a:gd name="connsiteX4" fmla="*/ 163158 w 191385"/>
                          <a:gd name="connsiteY4" fmla="*/ 16308 h 110531"/>
                          <a:gd name="connsiteX5" fmla="*/ 27798 w 191385"/>
                          <a:gd name="connsiteY5" fmla="*/ 16061 h 110531"/>
                          <a:gd name="connsiteX6" fmla="*/ 23169 w 191385"/>
                          <a:gd name="connsiteY6" fmla="*/ 18956 h 110531"/>
                          <a:gd name="connsiteX7" fmla="*/ 10034 w 191385"/>
                          <a:gd name="connsiteY7" fmla="*/ 18956 h 110531"/>
                          <a:gd name="connsiteX8" fmla="*/ 2138 w 191385"/>
                          <a:gd name="connsiteY8" fmla="*/ 43226 h 110531"/>
                          <a:gd name="connsiteX9" fmla="*/ 2157 w 191385"/>
                          <a:gd name="connsiteY9" fmla="*/ 43245 h 110531"/>
                          <a:gd name="connsiteX10" fmla="*/ 28227 w 191385"/>
                          <a:gd name="connsiteY10" fmla="*/ 94223 h 110531"/>
                          <a:gd name="connsiteX11" fmla="*/ 163587 w 191385"/>
                          <a:gd name="connsiteY11" fmla="*/ 94470 h 110531"/>
                          <a:gd name="connsiteX12" fmla="*/ 189695 w 191385"/>
                          <a:gd name="connsiteY12" fmla="*/ 45236 h 110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91385" h="110531">
                            <a:moveTo>
                              <a:pt x="189695" y="45236"/>
                            </a:moveTo>
                            <a:lnTo>
                              <a:pt x="189695" y="45236"/>
                            </a:lnTo>
                            <a:lnTo>
                              <a:pt x="181160" y="18956"/>
                            </a:lnTo>
                            <a:lnTo>
                              <a:pt x="167425" y="18956"/>
                            </a:lnTo>
                            <a:cubicBezTo>
                              <a:pt x="166054" y="18051"/>
                              <a:pt x="164644" y="17166"/>
                              <a:pt x="163158" y="16308"/>
                            </a:cubicBezTo>
                            <a:cubicBezTo>
                              <a:pt x="125658" y="-5342"/>
                              <a:pt x="65060" y="-5447"/>
                              <a:pt x="27798" y="16061"/>
                            </a:cubicBezTo>
                            <a:cubicBezTo>
                              <a:pt x="26179" y="16994"/>
                              <a:pt x="24655" y="17966"/>
                              <a:pt x="23169" y="18956"/>
                            </a:cubicBezTo>
                            <a:lnTo>
                              <a:pt x="10034" y="18956"/>
                            </a:lnTo>
                            <a:lnTo>
                              <a:pt x="2138" y="43226"/>
                            </a:lnTo>
                            <a:lnTo>
                              <a:pt x="2157" y="43245"/>
                            </a:lnTo>
                            <a:cubicBezTo>
                              <a:pt x="-4482" y="61009"/>
                              <a:pt x="4205" y="80354"/>
                              <a:pt x="28227" y="94223"/>
                            </a:cubicBezTo>
                            <a:cubicBezTo>
                              <a:pt x="65727" y="115873"/>
                              <a:pt x="126325" y="115978"/>
                              <a:pt x="163587" y="94470"/>
                            </a:cubicBezTo>
                            <a:cubicBezTo>
                              <a:pt x="186704" y="81107"/>
                              <a:pt x="195390" y="62562"/>
                              <a:pt x="189695" y="45236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5" name="Freeform: Shape 7524">
                        <a:extLst>
                          <a:ext uri="{FF2B5EF4-FFF2-40B4-BE49-F238E27FC236}">
                            <a16:creationId xmlns:a16="http://schemas.microsoft.com/office/drawing/2014/main" id="{22706464-8779-CB1B-82EB-D367DE6968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84809" y="2578849"/>
                        <a:ext cx="171941" cy="99274"/>
                      </a:xfrm>
                      <a:custGeom>
                        <a:avLst/>
                        <a:gdLst>
                          <a:gd name="connsiteX0" fmla="*/ 146569 w 171941"/>
                          <a:gd name="connsiteY0" fmla="*/ 14647 h 99274"/>
                          <a:gd name="connsiteX1" fmla="*/ 24992 w 171941"/>
                          <a:gd name="connsiteY1" fmla="*/ 14428 h 99274"/>
                          <a:gd name="connsiteX2" fmla="*/ 25373 w 171941"/>
                          <a:gd name="connsiteY2" fmla="*/ 84628 h 99274"/>
                          <a:gd name="connsiteX3" fmla="*/ 146950 w 171941"/>
                          <a:gd name="connsiteY3" fmla="*/ 84847 h 99274"/>
                          <a:gd name="connsiteX4" fmla="*/ 146569 w 171941"/>
                          <a:gd name="connsiteY4" fmla="*/ 14647 h 992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941" h="99274">
                            <a:moveTo>
                              <a:pt x="146569" y="14647"/>
                            </a:moveTo>
                            <a:cubicBezTo>
                              <a:pt x="112888" y="-4793"/>
                              <a:pt x="58453" y="-4898"/>
                              <a:pt x="24992" y="14428"/>
                            </a:cubicBezTo>
                            <a:cubicBezTo>
                              <a:pt x="-8479" y="33755"/>
                              <a:pt x="-8308" y="65178"/>
                              <a:pt x="25373" y="84628"/>
                            </a:cubicBezTo>
                            <a:cubicBezTo>
                              <a:pt x="59053" y="104068"/>
                              <a:pt x="113488" y="104173"/>
                              <a:pt x="146950" y="84847"/>
                            </a:cubicBezTo>
                            <a:cubicBezTo>
                              <a:pt x="180421" y="65520"/>
                              <a:pt x="180249" y="34097"/>
                              <a:pt x="146569" y="14647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6" name="Freeform: Shape 7525">
                        <a:extLst>
                          <a:ext uri="{FF2B5EF4-FFF2-40B4-BE49-F238E27FC236}">
                            <a16:creationId xmlns:a16="http://schemas.microsoft.com/office/drawing/2014/main" id="{4E4BAD38-1B49-4267-D7E1-0C46ACC1B7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0772" y="2582291"/>
                        <a:ext cx="160085" cy="92426"/>
                      </a:xfrm>
                      <a:custGeom>
                        <a:avLst/>
                        <a:gdLst>
                          <a:gd name="connsiteX0" fmla="*/ 136461 w 160085"/>
                          <a:gd name="connsiteY0" fmla="*/ 13638 h 92426"/>
                          <a:gd name="connsiteX1" fmla="*/ 23266 w 160085"/>
                          <a:gd name="connsiteY1" fmla="*/ 13438 h 92426"/>
                          <a:gd name="connsiteX2" fmla="*/ 23619 w 160085"/>
                          <a:gd name="connsiteY2" fmla="*/ 78789 h 92426"/>
                          <a:gd name="connsiteX3" fmla="*/ 136823 w 160085"/>
                          <a:gd name="connsiteY3" fmla="*/ 78989 h 92426"/>
                          <a:gd name="connsiteX4" fmla="*/ 136461 w 160085"/>
                          <a:gd name="connsiteY4" fmla="*/ 13638 h 92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0085" h="92426">
                            <a:moveTo>
                              <a:pt x="136461" y="13638"/>
                            </a:moveTo>
                            <a:cubicBezTo>
                              <a:pt x="105105" y="-4469"/>
                              <a:pt x="54423" y="-4555"/>
                              <a:pt x="23266" y="13438"/>
                            </a:cubicBezTo>
                            <a:cubicBezTo>
                              <a:pt x="-7890" y="31430"/>
                              <a:pt x="-7737" y="60691"/>
                              <a:pt x="23619" y="78789"/>
                            </a:cubicBezTo>
                            <a:cubicBezTo>
                              <a:pt x="54975" y="96896"/>
                              <a:pt x="105658" y="96981"/>
                              <a:pt x="136823" y="78989"/>
                            </a:cubicBezTo>
                            <a:cubicBezTo>
                              <a:pt x="167980" y="60996"/>
                              <a:pt x="167818" y="31735"/>
                              <a:pt x="136461" y="13638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27" name="Freeform: Shape 7526">
                        <a:extLst>
                          <a:ext uri="{FF2B5EF4-FFF2-40B4-BE49-F238E27FC236}">
                            <a16:creationId xmlns:a16="http://schemas.microsoft.com/office/drawing/2014/main" id="{C3D09C8C-5B6B-C15C-CC4D-87933095B7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45782" y="2625356"/>
                        <a:ext cx="50030" cy="31018"/>
                      </a:xfrm>
                      <a:custGeom>
                        <a:avLst/>
                        <a:gdLst>
                          <a:gd name="connsiteX0" fmla="*/ 29116 w 50030"/>
                          <a:gd name="connsiteY0" fmla="*/ 4229 h 31018"/>
                          <a:gd name="connsiteX1" fmla="*/ 17524 w 50030"/>
                          <a:gd name="connsiteY1" fmla="*/ 4229 h 31018"/>
                          <a:gd name="connsiteX2" fmla="*/ 6094 w 50030"/>
                          <a:gd name="connsiteY2" fmla="*/ 514 h 31018"/>
                          <a:gd name="connsiteX3" fmla="*/ 46 w 50030"/>
                          <a:gd name="connsiteY3" fmla="*/ 15602 h 31018"/>
                          <a:gd name="connsiteX4" fmla="*/ 7380 w 50030"/>
                          <a:gd name="connsiteY4" fmla="*/ 26756 h 31018"/>
                          <a:gd name="connsiteX5" fmla="*/ 42756 w 50030"/>
                          <a:gd name="connsiteY5" fmla="*/ 26822 h 31018"/>
                          <a:gd name="connsiteX6" fmla="*/ 49947 w 50030"/>
                          <a:gd name="connsiteY6" fmla="*/ 15478 h 31018"/>
                          <a:gd name="connsiteX7" fmla="*/ 43861 w 50030"/>
                          <a:gd name="connsiteY7" fmla="*/ 467 h 31018"/>
                          <a:gd name="connsiteX8" fmla="*/ 29116 w 50030"/>
                          <a:gd name="connsiteY8" fmla="*/ 4229 h 310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0030" h="31018">
                            <a:moveTo>
                              <a:pt x="29116" y="4229"/>
                            </a:moveTo>
                            <a:cubicBezTo>
                              <a:pt x="19315" y="-1429"/>
                              <a:pt x="27268" y="-1391"/>
                              <a:pt x="17524" y="4229"/>
                            </a:cubicBezTo>
                            <a:cubicBezTo>
                              <a:pt x="14352" y="6058"/>
                              <a:pt x="7199" y="-1819"/>
                              <a:pt x="6094" y="514"/>
                            </a:cubicBezTo>
                            <a:cubicBezTo>
                              <a:pt x="5647" y="1467"/>
                              <a:pt x="151" y="14621"/>
                              <a:pt x="46" y="15602"/>
                            </a:cubicBezTo>
                            <a:cubicBezTo>
                              <a:pt x="-373" y="19603"/>
                              <a:pt x="2075" y="23689"/>
                              <a:pt x="7380" y="26756"/>
                            </a:cubicBezTo>
                            <a:cubicBezTo>
                              <a:pt x="17181" y="32414"/>
                              <a:pt x="33022" y="32442"/>
                              <a:pt x="42756" y="26822"/>
                            </a:cubicBezTo>
                            <a:cubicBezTo>
                              <a:pt x="48128" y="23717"/>
                              <a:pt x="50519" y="19545"/>
                              <a:pt x="49947" y="15478"/>
                            </a:cubicBezTo>
                            <a:cubicBezTo>
                              <a:pt x="49785" y="14335"/>
                              <a:pt x="44490" y="1572"/>
                              <a:pt x="43861" y="467"/>
                            </a:cubicBezTo>
                            <a:cubicBezTo>
                              <a:pt x="42661" y="-1619"/>
                              <a:pt x="31993" y="5896"/>
                              <a:pt x="29116" y="4229"/>
                            </a:cubicBez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7528" name="Graphic 7674">
                        <a:extLst>
                          <a:ext uri="{FF2B5EF4-FFF2-40B4-BE49-F238E27FC236}">
                            <a16:creationId xmlns:a16="http://schemas.microsoft.com/office/drawing/2014/main" id="{FEF2DF0F-5415-90AD-A551-F9E2E40B38B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190983" y="2595552"/>
                        <a:ext cx="152666" cy="79158"/>
                        <a:chOff x="14190983" y="2595552"/>
                        <a:chExt cx="152666" cy="79158"/>
                      </a:xfrm>
                      <a:solidFill>
                        <a:srgbClr val="333333"/>
                      </a:solidFill>
                    </p:grpSpPr>
                    <p:sp>
                      <p:nvSpPr>
                        <p:cNvPr id="7530" name="Freeform: Shape 7529">
                          <a:extLst>
                            <a:ext uri="{FF2B5EF4-FFF2-40B4-BE49-F238E27FC236}">
                              <a16:creationId xmlns:a16="http://schemas.microsoft.com/office/drawing/2014/main" id="{ABA90846-4AC0-3457-DA3E-98969B1A05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15967" y="2644015"/>
                          <a:ext cx="46482" cy="23412"/>
                        </a:xfrm>
                        <a:custGeom>
                          <a:avLst/>
                          <a:gdLst>
                            <a:gd name="connsiteX0" fmla="*/ 46482 w 46482"/>
                            <a:gd name="connsiteY0" fmla="*/ 0 h 23412"/>
                            <a:gd name="connsiteX1" fmla="*/ 43539 w 46482"/>
                            <a:gd name="connsiteY1" fmla="*/ 8458 h 23412"/>
                            <a:gd name="connsiteX2" fmla="*/ 21622 w 46482"/>
                            <a:gd name="connsiteY2" fmla="*/ 23384 h 23412"/>
                            <a:gd name="connsiteX3" fmla="*/ 12097 w 46482"/>
                            <a:gd name="connsiteY3" fmla="*/ 23412 h 23412"/>
                            <a:gd name="connsiteX4" fmla="*/ 0 w 46482"/>
                            <a:gd name="connsiteY4" fmla="*/ 17936 h 23412"/>
                            <a:gd name="connsiteX5" fmla="*/ 45996 w 46482"/>
                            <a:gd name="connsiteY5" fmla="*/ 181 h 23412"/>
                            <a:gd name="connsiteX6" fmla="*/ 46482 w 46482"/>
                            <a:gd name="connsiteY6" fmla="*/ 0 h 234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482" h="23412">
                              <a:moveTo>
                                <a:pt x="46482" y="0"/>
                              </a:moveTo>
                              <a:cubicBezTo>
                                <a:pt x="45396" y="2057"/>
                                <a:pt x="43767" y="5496"/>
                                <a:pt x="43539" y="8458"/>
                              </a:cubicBezTo>
                              <a:lnTo>
                                <a:pt x="21622" y="23384"/>
                              </a:lnTo>
                              <a:lnTo>
                                <a:pt x="12097" y="23412"/>
                              </a:lnTo>
                              <a:cubicBezTo>
                                <a:pt x="7849" y="21850"/>
                                <a:pt x="3800" y="20040"/>
                                <a:pt x="0" y="17936"/>
                              </a:cubicBezTo>
                              <a:lnTo>
                                <a:pt x="45996" y="181"/>
                              </a:lnTo>
                              <a:lnTo>
                                <a:pt x="4648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1" name="Freeform: Shape 7530">
                          <a:extLst>
                            <a:ext uri="{FF2B5EF4-FFF2-40B4-BE49-F238E27FC236}">
                              <a16:creationId xmlns:a16="http://schemas.microsoft.com/office/drawing/2014/main" id="{24B83C34-03CA-887A-1883-4D7EBC79BC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190983" y="2631718"/>
                          <a:ext cx="62868" cy="14563"/>
                        </a:xfrm>
                        <a:custGeom>
                          <a:avLst/>
                          <a:gdLst>
                            <a:gd name="connsiteX0" fmla="*/ 62855 w 62868"/>
                            <a:gd name="connsiteY0" fmla="*/ 9039 h 14563"/>
                            <a:gd name="connsiteX1" fmla="*/ 56921 w 62868"/>
                            <a:gd name="connsiteY1" fmla="*/ 13125 h 14563"/>
                            <a:gd name="connsiteX2" fmla="*/ 25041 w 62868"/>
                            <a:gd name="connsiteY2" fmla="*/ 14564 h 14563"/>
                            <a:gd name="connsiteX3" fmla="*/ 48 w 62868"/>
                            <a:gd name="connsiteY3" fmla="*/ 343 h 14563"/>
                            <a:gd name="connsiteX4" fmla="*/ 0 w 62868"/>
                            <a:gd name="connsiteY4" fmla="*/ 0 h 14563"/>
                            <a:gd name="connsiteX5" fmla="*/ 62475 w 62868"/>
                            <a:gd name="connsiteY5" fmla="*/ 7287 h 14563"/>
                            <a:gd name="connsiteX6" fmla="*/ 62855 w 62868"/>
                            <a:gd name="connsiteY6" fmla="*/ 9039 h 145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868" h="14563">
                              <a:moveTo>
                                <a:pt x="62855" y="9039"/>
                              </a:moveTo>
                              <a:cubicBezTo>
                                <a:pt x="62655" y="9630"/>
                                <a:pt x="58950" y="11363"/>
                                <a:pt x="56921" y="13125"/>
                              </a:cubicBezTo>
                              <a:lnTo>
                                <a:pt x="25041" y="14564"/>
                              </a:lnTo>
                              <a:lnTo>
                                <a:pt x="48" y="343"/>
                              </a:lnTo>
                              <a:cubicBezTo>
                                <a:pt x="29" y="229"/>
                                <a:pt x="29" y="114"/>
                                <a:pt x="0" y="0"/>
                              </a:cubicBezTo>
                              <a:lnTo>
                                <a:pt x="62475" y="7287"/>
                              </a:lnTo>
                              <a:cubicBezTo>
                                <a:pt x="62570" y="7687"/>
                                <a:pt x="62941" y="8744"/>
                                <a:pt x="62855" y="903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2" name="Freeform: Shape 7531">
                          <a:extLst>
                            <a:ext uri="{FF2B5EF4-FFF2-40B4-BE49-F238E27FC236}">
                              <a16:creationId xmlns:a16="http://schemas.microsoft.com/office/drawing/2014/main" id="{FD953FF3-DED0-97FE-0218-29E5423EF0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26149" y="2601857"/>
                          <a:ext cx="26527" cy="31623"/>
                        </a:xfrm>
                        <a:custGeom>
                          <a:avLst/>
                          <a:gdLst>
                            <a:gd name="connsiteX0" fmla="*/ 26527 w 26527"/>
                            <a:gd name="connsiteY0" fmla="*/ 22755 h 31623"/>
                            <a:gd name="connsiteX1" fmla="*/ 25213 w 26527"/>
                            <a:gd name="connsiteY1" fmla="*/ 27213 h 31623"/>
                            <a:gd name="connsiteX2" fmla="*/ 24108 w 26527"/>
                            <a:gd name="connsiteY2" fmla="*/ 30556 h 31623"/>
                            <a:gd name="connsiteX3" fmla="*/ 22498 w 26527"/>
                            <a:gd name="connsiteY3" fmla="*/ 31623 h 31623"/>
                            <a:gd name="connsiteX4" fmla="*/ 381 w 26527"/>
                            <a:gd name="connsiteY4" fmla="*/ 20765 h 31623"/>
                            <a:gd name="connsiteX5" fmla="*/ 0 w 26527"/>
                            <a:gd name="connsiteY5" fmla="*/ 0 h 31623"/>
                            <a:gd name="connsiteX6" fmla="*/ 26527 w 26527"/>
                            <a:gd name="connsiteY6" fmla="*/ 22755 h 316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527" h="31623">
                              <a:moveTo>
                                <a:pt x="26527" y="22755"/>
                              </a:moveTo>
                              <a:lnTo>
                                <a:pt x="25213" y="27213"/>
                              </a:lnTo>
                              <a:cubicBezTo>
                                <a:pt x="25213" y="27213"/>
                                <a:pt x="24803" y="30061"/>
                                <a:pt x="24108" y="30556"/>
                              </a:cubicBezTo>
                              <a:cubicBezTo>
                                <a:pt x="23746" y="30832"/>
                                <a:pt x="23070" y="31280"/>
                                <a:pt x="22498" y="31623"/>
                              </a:cubicBezTo>
                              <a:lnTo>
                                <a:pt x="381" y="20765"/>
                              </a:lnTo>
                              <a:lnTo>
                                <a:pt x="0" y="0"/>
                              </a:lnTo>
                              <a:lnTo>
                                <a:pt x="26527" y="227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3" name="Freeform: Shape 7532">
                          <a:extLst>
                            <a:ext uri="{FF2B5EF4-FFF2-40B4-BE49-F238E27FC236}">
                              <a16:creationId xmlns:a16="http://schemas.microsoft.com/office/drawing/2014/main" id="{E1989931-74A5-AAD6-5DB1-85FD710071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62982" y="2595552"/>
                          <a:ext cx="25165" cy="45205"/>
                        </a:xfrm>
                        <a:custGeom>
                          <a:avLst/>
                          <a:gdLst>
                            <a:gd name="connsiteX0" fmla="*/ 10963 w 25165"/>
                            <a:gd name="connsiteY0" fmla="*/ 42243 h 45205"/>
                            <a:gd name="connsiteX1" fmla="*/ 4467 w 25165"/>
                            <a:gd name="connsiteY1" fmla="*/ 45206 h 45205"/>
                            <a:gd name="connsiteX2" fmla="*/ 0 w 25165"/>
                            <a:gd name="connsiteY2" fmla="*/ 14754 h 45205"/>
                            <a:gd name="connsiteX3" fmla="*/ 25165 w 25165"/>
                            <a:gd name="connsiteY3" fmla="*/ 0 h 452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5165" h="45205">
                              <a:moveTo>
                                <a:pt x="10963" y="42243"/>
                              </a:moveTo>
                              <a:lnTo>
                                <a:pt x="4467" y="45206"/>
                              </a:lnTo>
                              <a:lnTo>
                                <a:pt x="0" y="14754"/>
                              </a:lnTo>
                              <a:lnTo>
                                <a:pt x="2516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4" name="Freeform: Shape 7533">
                          <a:extLst>
                            <a:ext uri="{FF2B5EF4-FFF2-40B4-BE49-F238E27FC236}">
                              <a16:creationId xmlns:a16="http://schemas.microsoft.com/office/drawing/2014/main" id="{F3908039-9875-2ED0-D129-20FF374FDE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89147" y="2616431"/>
                          <a:ext cx="50844" cy="18116"/>
                        </a:xfrm>
                        <a:custGeom>
                          <a:avLst/>
                          <a:gdLst>
                            <a:gd name="connsiteX0" fmla="*/ 50844 w 50844"/>
                            <a:gd name="connsiteY0" fmla="*/ 0 h 18116"/>
                            <a:gd name="connsiteX1" fmla="*/ 3896 w 50844"/>
                            <a:gd name="connsiteY1" fmla="*/ 18117 h 18116"/>
                            <a:gd name="connsiteX2" fmla="*/ 1953 w 50844"/>
                            <a:gd name="connsiteY2" fmla="*/ 17364 h 18116"/>
                            <a:gd name="connsiteX3" fmla="*/ 543 w 50844"/>
                            <a:gd name="connsiteY3" fmla="*/ 12459 h 18116"/>
                            <a:gd name="connsiteX4" fmla="*/ 0 w 50844"/>
                            <a:gd name="connsiteY4" fmla="*/ 10201 h 18116"/>
                            <a:gd name="connsiteX5" fmla="*/ 14859 w 50844"/>
                            <a:gd name="connsiteY5" fmla="*/ 86 h 18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0844" h="18116">
                              <a:moveTo>
                                <a:pt x="50844" y="0"/>
                              </a:moveTo>
                              <a:lnTo>
                                <a:pt x="3896" y="18117"/>
                              </a:lnTo>
                              <a:lnTo>
                                <a:pt x="1953" y="17364"/>
                              </a:lnTo>
                              <a:lnTo>
                                <a:pt x="543" y="12459"/>
                              </a:lnTo>
                              <a:lnTo>
                                <a:pt x="0" y="10201"/>
                              </a:lnTo>
                              <a:lnTo>
                                <a:pt x="14859" y="8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5" name="Freeform: Shape 7534">
                          <a:extLst>
                            <a:ext uri="{FF2B5EF4-FFF2-40B4-BE49-F238E27FC236}">
                              <a16:creationId xmlns:a16="http://schemas.microsoft.com/office/drawing/2014/main" id="{A6149B12-D8E7-BD53-FE26-B1BCE879C1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86623" y="2637633"/>
                          <a:ext cx="57026" cy="13439"/>
                        </a:xfrm>
                        <a:custGeom>
                          <a:avLst/>
                          <a:gdLst>
                            <a:gd name="connsiteX0" fmla="*/ 57026 w 57026"/>
                            <a:gd name="connsiteY0" fmla="*/ 10296 h 13439"/>
                            <a:gd name="connsiteX1" fmla="*/ 54292 w 57026"/>
                            <a:gd name="connsiteY1" fmla="*/ 13440 h 13439"/>
                            <a:gd name="connsiteX2" fmla="*/ 1762 w 57026"/>
                            <a:gd name="connsiteY2" fmla="*/ 7353 h 13439"/>
                            <a:gd name="connsiteX3" fmla="*/ 0 w 57026"/>
                            <a:gd name="connsiteY3" fmla="*/ 3505 h 13439"/>
                            <a:gd name="connsiteX4" fmla="*/ 781 w 57026"/>
                            <a:gd name="connsiteY4" fmla="*/ 1600 h 13439"/>
                            <a:gd name="connsiteX5" fmla="*/ 38967 w 57026"/>
                            <a:gd name="connsiteY5" fmla="*/ 0 h 13439"/>
                            <a:gd name="connsiteX6" fmla="*/ 57026 w 57026"/>
                            <a:gd name="connsiteY6" fmla="*/ 10296 h 134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7026" h="13439">
                              <a:moveTo>
                                <a:pt x="57026" y="10296"/>
                              </a:moveTo>
                              <a:cubicBezTo>
                                <a:pt x="56188" y="11363"/>
                                <a:pt x="55283" y="12401"/>
                                <a:pt x="54292" y="13440"/>
                              </a:cubicBezTo>
                              <a:lnTo>
                                <a:pt x="1762" y="7353"/>
                              </a:lnTo>
                              <a:lnTo>
                                <a:pt x="0" y="3505"/>
                              </a:lnTo>
                              <a:lnTo>
                                <a:pt x="781" y="1600"/>
                              </a:lnTo>
                              <a:lnTo>
                                <a:pt x="38967" y="0"/>
                              </a:lnTo>
                              <a:lnTo>
                                <a:pt x="57026" y="102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6" name="Freeform: Shape 7535">
                          <a:extLst>
                            <a:ext uri="{FF2B5EF4-FFF2-40B4-BE49-F238E27FC236}">
                              <a16:creationId xmlns:a16="http://schemas.microsoft.com/office/drawing/2014/main" id="{67A2ABD9-A32D-3D83-42F4-63600D2872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79060" y="2643606"/>
                          <a:ext cx="36118" cy="27412"/>
                        </a:xfrm>
                        <a:custGeom>
                          <a:avLst/>
                          <a:gdLst>
                            <a:gd name="connsiteX0" fmla="*/ 36119 w 36118"/>
                            <a:gd name="connsiteY0" fmla="*/ 23527 h 27412"/>
                            <a:gd name="connsiteX1" fmla="*/ 23546 w 36118"/>
                            <a:gd name="connsiteY1" fmla="*/ 27413 h 27412"/>
                            <a:gd name="connsiteX2" fmla="*/ 1515 w 36118"/>
                            <a:gd name="connsiteY2" fmla="*/ 8506 h 27412"/>
                            <a:gd name="connsiteX3" fmla="*/ 0 w 36118"/>
                            <a:gd name="connsiteY3" fmla="*/ 0 h 27412"/>
                            <a:gd name="connsiteX4" fmla="*/ 791 w 36118"/>
                            <a:gd name="connsiteY4" fmla="*/ 381 h 27412"/>
                            <a:gd name="connsiteX5" fmla="*/ 36004 w 36118"/>
                            <a:gd name="connsiteY5" fmla="*/ 17678 h 27412"/>
                            <a:gd name="connsiteX6" fmla="*/ 36119 w 36118"/>
                            <a:gd name="connsiteY6" fmla="*/ 23527 h 274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118" h="27412">
                              <a:moveTo>
                                <a:pt x="36119" y="23527"/>
                              </a:moveTo>
                              <a:cubicBezTo>
                                <a:pt x="32090" y="25041"/>
                                <a:pt x="27889" y="26356"/>
                                <a:pt x="23546" y="27413"/>
                              </a:cubicBezTo>
                              <a:lnTo>
                                <a:pt x="1515" y="8506"/>
                              </a:lnTo>
                              <a:cubicBezTo>
                                <a:pt x="2715" y="6829"/>
                                <a:pt x="0" y="0"/>
                                <a:pt x="0" y="0"/>
                              </a:cubicBezTo>
                              <a:lnTo>
                                <a:pt x="791" y="381"/>
                              </a:lnTo>
                              <a:lnTo>
                                <a:pt x="36004" y="17678"/>
                              </a:lnTo>
                              <a:lnTo>
                                <a:pt x="36119" y="2352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37" name="Freeform: Shape 7536">
                          <a:extLst>
                            <a:ext uri="{FF2B5EF4-FFF2-40B4-BE49-F238E27FC236}">
                              <a16:creationId xmlns:a16="http://schemas.microsoft.com/office/drawing/2014/main" id="{3C29C069-AD92-8E88-797B-C1AFED6A7B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258258" y="2643158"/>
                          <a:ext cx="20354" cy="31552"/>
                        </a:xfrm>
                        <a:custGeom>
                          <a:avLst/>
                          <a:gdLst>
                            <a:gd name="connsiteX0" fmla="*/ 20355 w 20354"/>
                            <a:gd name="connsiteY0" fmla="*/ 30461 h 31552"/>
                            <a:gd name="connsiteX1" fmla="*/ 18707 w 20354"/>
                            <a:gd name="connsiteY1" fmla="*/ 31433 h 31552"/>
                            <a:gd name="connsiteX2" fmla="*/ 0 w 20354"/>
                            <a:gd name="connsiteY2" fmla="*/ 30909 h 31552"/>
                            <a:gd name="connsiteX3" fmla="*/ 9020 w 20354"/>
                            <a:gd name="connsiteY3" fmla="*/ 4020 h 31552"/>
                            <a:gd name="connsiteX4" fmla="*/ 9382 w 20354"/>
                            <a:gd name="connsiteY4" fmla="*/ 2962 h 31552"/>
                            <a:gd name="connsiteX5" fmla="*/ 13049 w 20354"/>
                            <a:gd name="connsiteY5" fmla="*/ 1286 h 31552"/>
                            <a:gd name="connsiteX6" fmla="*/ 15897 w 20354"/>
                            <a:gd name="connsiteY6" fmla="*/ 0 h 31552"/>
                            <a:gd name="connsiteX7" fmla="*/ 15964 w 20354"/>
                            <a:gd name="connsiteY7" fmla="*/ 410 h 31552"/>
                            <a:gd name="connsiteX8" fmla="*/ 16459 w 20354"/>
                            <a:gd name="connsiteY8" fmla="*/ 3934 h 31552"/>
                            <a:gd name="connsiteX9" fmla="*/ 20355 w 20354"/>
                            <a:gd name="connsiteY9" fmla="*/ 30461 h 315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20354" h="31552">
                              <a:moveTo>
                                <a:pt x="20355" y="30461"/>
                              </a:moveTo>
                              <a:lnTo>
                                <a:pt x="18707" y="31433"/>
                              </a:lnTo>
                              <a:cubicBezTo>
                                <a:pt x="12487" y="31699"/>
                                <a:pt x="6201" y="31518"/>
                                <a:pt x="0" y="30909"/>
                              </a:cubicBezTo>
                              <a:lnTo>
                                <a:pt x="9020" y="4020"/>
                              </a:lnTo>
                              <a:lnTo>
                                <a:pt x="9382" y="2962"/>
                              </a:lnTo>
                              <a:lnTo>
                                <a:pt x="13049" y="1286"/>
                              </a:lnTo>
                              <a:lnTo>
                                <a:pt x="15897" y="0"/>
                              </a:lnTo>
                              <a:lnTo>
                                <a:pt x="15964" y="410"/>
                              </a:lnTo>
                              <a:lnTo>
                                <a:pt x="16459" y="3934"/>
                              </a:lnTo>
                              <a:lnTo>
                                <a:pt x="20355" y="3046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529" name="Freeform: Shape 7528">
                        <a:extLst>
                          <a:ext uri="{FF2B5EF4-FFF2-40B4-BE49-F238E27FC236}">
                            <a16:creationId xmlns:a16="http://schemas.microsoft.com/office/drawing/2014/main" id="{09DEED4C-423F-ACA4-BA08-84C73A753D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51372" y="2617283"/>
                        <a:ext cx="38851" cy="22431"/>
                      </a:xfrm>
                      <a:custGeom>
                        <a:avLst/>
                        <a:gdLst>
                          <a:gd name="connsiteX0" fmla="*/ 33117 w 38851"/>
                          <a:gd name="connsiteY0" fmla="*/ 3310 h 22431"/>
                          <a:gd name="connsiteX1" fmla="*/ 5647 w 38851"/>
                          <a:gd name="connsiteY1" fmla="*/ 3262 h 22431"/>
                          <a:gd name="connsiteX2" fmla="*/ 5733 w 38851"/>
                          <a:gd name="connsiteY2" fmla="*/ 19121 h 22431"/>
                          <a:gd name="connsiteX3" fmla="*/ 33213 w 38851"/>
                          <a:gd name="connsiteY3" fmla="*/ 19169 h 22431"/>
                          <a:gd name="connsiteX4" fmla="*/ 33117 w 38851"/>
                          <a:gd name="connsiteY4" fmla="*/ 3310 h 22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851" h="22431">
                            <a:moveTo>
                              <a:pt x="33117" y="3310"/>
                            </a:moveTo>
                            <a:cubicBezTo>
                              <a:pt x="25507" y="-1081"/>
                              <a:pt x="13210" y="-1110"/>
                              <a:pt x="5647" y="3262"/>
                            </a:cubicBezTo>
                            <a:cubicBezTo>
                              <a:pt x="-1916" y="7625"/>
                              <a:pt x="-1877" y="14730"/>
                              <a:pt x="5733" y="19121"/>
                            </a:cubicBezTo>
                            <a:cubicBezTo>
                              <a:pt x="13343" y="23513"/>
                              <a:pt x="25640" y="23541"/>
                              <a:pt x="33213" y="19169"/>
                            </a:cubicBezTo>
                            <a:cubicBezTo>
                              <a:pt x="40766" y="14807"/>
                              <a:pt x="40728" y="7701"/>
                              <a:pt x="33117" y="3310"/>
                            </a:cubicBezTo>
                            <a:close/>
                          </a:path>
                        </a:pathLst>
                      </a:custGeom>
                      <a:solidFill>
                        <a:srgbClr val="C6D6C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7510" name="Graphic 7674">
                    <a:extLst>
                      <a:ext uri="{FF2B5EF4-FFF2-40B4-BE49-F238E27FC236}">
                        <a16:creationId xmlns:a16="http://schemas.microsoft.com/office/drawing/2014/main" id="{27604061-A21C-FD95-5D37-8B7FD98DDF76}"/>
                      </a:ext>
                    </a:extLst>
                  </p:cNvPr>
                  <p:cNvGrpSpPr/>
                  <p:nvPr/>
                </p:nvGrpSpPr>
                <p:grpSpPr>
                  <a:xfrm>
                    <a:off x="14190811" y="2585648"/>
                    <a:ext cx="159953" cy="89065"/>
                    <a:chOff x="14190811" y="2585648"/>
                    <a:chExt cx="159953" cy="89065"/>
                  </a:xfrm>
                  <a:solidFill>
                    <a:schemeClr val="accent1"/>
                  </a:solidFill>
                </p:grpSpPr>
                <p:sp>
                  <p:nvSpPr>
                    <p:cNvPr id="7511" name="Freeform: Shape 7510">
                      <a:extLst>
                        <a:ext uri="{FF2B5EF4-FFF2-40B4-BE49-F238E27FC236}">
                          <a16:creationId xmlns:a16="http://schemas.microsoft.com/office/drawing/2014/main" id="{CA17D12A-0408-0296-EBCD-93D9457B8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90867" y="2585648"/>
                      <a:ext cx="159705" cy="60691"/>
                    </a:xfrm>
                    <a:custGeom>
                      <a:avLst/>
                      <a:gdLst>
                        <a:gd name="connsiteX0" fmla="*/ 159706 w 159705"/>
                        <a:gd name="connsiteY0" fmla="*/ 46909 h 60691"/>
                        <a:gd name="connsiteX1" fmla="*/ 135846 w 159705"/>
                        <a:gd name="connsiteY1" fmla="*/ 13752 h 60691"/>
                        <a:gd name="connsiteX2" fmla="*/ 112738 w 159705"/>
                        <a:gd name="connsiteY2" fmla="*/ 4370 h 60691"/>
                        <a:gd name="connsiteX3" fmla="*/ 109709 w 159705"/>
                        <a:gd name="connsiteY3" fmla="*/ 3599 h 60691"/>
                        <a:gd name="connsiteX4" fmla="*/ 23279 w 159705"/>
                        <a:gd name="connsiteY4" fmla="*/ 13324 h 60691"/>
                        <a:gd name="connsiteX5" fmla="*/ 9163 w 159705"/>
                        <a:gd name="connsiteY5" fmla="*/ 24544 h 60691"/>
                        <a:gd name="connsiteX6" fmla="*/ 8096 w 159705"/>
                        <a:gd name="connsiteY6" fmla="*/ 25744 h 60691"/>
                        <a:gd name="connsiteX7" fmla="*/ 7191 w 159705"/>
                        <a:gd name="connsiteY7" fmla="*/ 26878 h 60691"/>
                        <a:gd name="connsiteX8" fmla="*/ 0 w 159705"/>
                        <a:gd name="connsiteY8" fmla="*/ 45013 h 60691"/>
                        <a:gd name="connsiteX9" fmla="*/ 5877 w 159705"/>
                        <a:gd name="connsiteY9" fmla="*/ 60168 h 60691"/>
                        <a:gd name="connsiteX10" fmla="*/ 2934 w 159705"/>
                        <a:gd name="connsiteY10" fmla="*/ 47033 h 60691"/>
                        <a:gd name="connsiteX11" fmla="*/ 25279 w 159705"/>
                        <a:gd name="connsiteY11" fmla="*/ 16638 h 60691"/>
                        <a:gd name="connsiteX12" fmla="*/ 134207 w 159705"/>
                        <a:gd name="connsiteY12" fmla="*/ 16838 h 60691"/>
                        <a:gd name="connsiteX13" fmla="*/ 156915 w 159705"/>
                        <a:gd name="connsiteY13" fmla="*/ 47595 h 60691"/>
                        <a:gd name="connsiteX14" fmla="*/ 154000 w 159705"/>
                        <a:gd name="connsiteY14" fmla="*/ 60692 h 60691"/>
                        <a:gd name="connsiteX15" fmla="*/ 159706 w 159705"/>
                        <a:gd name="connsiteY15" fmla="*/ 46909 h 60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9705" h="60691">
                          <a:moveTo>
                            <a:pt x="159706" y="46909"/>
                          </a:moveTo>
                          <a:cubicBezTo>
                            <a:pt x="159325" y="34793"/>
                            <a:pt x="151314" y="22687"/>
                            <a:pt x="135846" y="13752"/>
                          </a:cubicBezTo>
                          <a:cubicBezTo>
                            <a:pt x="128921" y="9752"/>
                            <a:pt x="121082" y="6608"/>
                            <a:pt x="112738" y="4370"/>
                          </a:cubicBezTo>
                          <a:cubicBezTo>
                            <a:pt x="111747" y="4094"/>
                            <a:pt x="110728" y="3846"/>
                            <a:pt x="109709" y="3599"/>
                          </a:cubicBezTo>
                          <a:cubicBezTo>
                            <a:pt x="80877" y="-3393"/>
                            <a:pt x="46730" y="-221"/>
                            <a:pt x="23279" y="13324"/>
                          </a:cubicBezTo>
                          <a:cubicBezTo>
                            <a:pt x="17488" y="16667"/>
                            <a:pt x="12783" y="20448"/>
                            <a:pt x="9163" y="24544"/>
                          </a:cubicBezTo>
                          <a:cubicBezTo>
                            <a:pt x="8782" y="24954"/>
                            <a:pt x="8439" y="25335"/>
                            <a:pt x="8096" y="25744"/>
                          </a:cubicBezTo>
                          <a:cubicBezTo>
                            <a:pt x="7782" y="26125"/>
                            <a:pt x="7458" y="26487"/>
                            <a:pt x="7191" y="26878"/>
                          </a:cubicBezTo>
                          <a:cubicBezTo>
                            <a:pt x="2800" y="32602"/>
                            <a:pt x="410" y="38774"/>
                            <a:pt x="0" y="45013"/>
                          </a:cubicBezTo>
                          <a:cubicBezTo>
                            <a:pt x="476" y="50166"/>
                            <a:pt x="2419" y="55300"/>
                            <a:pt x="5877" y="60168"/>
                          </a:cubicBezTo>
                          <a:cubicBezTo>
                            <a:pt x="3753" y="55891"/>
                            <a:pt x="2753" y="51443"/>
                            <a:pt x="2934" y="47033"/>
                          </a:cubicBezTo>
                          <a:cubicBezTo>
                            <a:pt x="3277" y="35993"/>
                            <a:pt x="10735" y="25030"/>
                            <a:pt x="25279" y="16638"/>
                          </a:cubicBezTo>
                          <a:cubicBezTo>
                            <a:pt x="55264" y="-659"/>
                            <a:pt x="104042" y="-592"/>
                            <a:pt x="134207" y="16838"/>
                          </a:cubicBezTo>
                          <a:cubicBezTo>
                            <a:pt x="148971" y="25363"/>
                            <a:pt x="156572" y="36441"/>
                            <a:pt x="156915" y="47595"/>
                          </a:cubicBezTo>
                          <a:cubicBezTo>
                            <a:pt x="157096" y="52005"/>
                            <a:pt x="156124" y="56415"/>
                            <a:pt x="154000" y="60692"/>
                          </a:cubicBezTo>
                          <a:cubicBezTo>
                            <a:pt x="157143" y="56272"/>
                            <a:pt x="159049" y="51614"/>
                            <a:pt x="159706" y="46909"/>
                          </a:cubicBezTo>
                          <a:close/>
                        </a:path>
                      </a:pathLst>
                    </a:custGeom>
                    <a:solidFill>
                      <a:schemeClr val="tx2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7512" name="Graphic 7674">
                      <a:extLst>
                        <a:ext uri="{FF2B5EF4-FFF2-40B4-BE49-F238E27FC236}">
                          <a16:creationId xmlns:a16="http://schemas.microsoft.com/office/drawing/2014/main" id="{62CBDBAB-CB92-1091-9B8D-5B7EE755C9E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193762" y="2588846"/>
                      <a:ext cx="154049" cy="85867"/>
                      <a:chOff x="14193762" y="2588846"/>
                      <a:chExt cx="154049" cy="85867"/>
                    </a:xfrm>
                    <a:solidFill>
                      <a:schemeClr val="accent1"/>
                    </a:solidFill>
                  </p:grpSpPr>
                  <p:sp>
                    <p:nvSpPr>
                      <p:cNvPr id="7516" name="Freeform: Shape 7515">
                        <a:extLst>
                          <a:ext uri="{FF2B5EF4-FFF2-40B4-BE49-F238E27FC236}">
                            <a16:creationId xmlns:a16="http://schemas.microsoft.com/office/drawing/2014/main" id="{8FFDB2E6-69A3-345F-0124-851E3F09A5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270126" y="2674686"/>
                        <a:ext cx="2028" cy="4"/>
                      </a:xfrm>
                      <a:custGeom>
                        <a:avLst/>
                        <a:gdLst>
                          <a:gd name="connsiteX0" fmla="*/ 0 w 2028"/>
                          <a:gd name="connsiteY0" fmla="*/ 0 h 4"/>
                          <a:gd name="connsiteX1" fmla="*/ 2029 w 2028"/>
                          <a:gd name="connsiteY1" fmla="*/ 0 h 4"/>
                          <a:gd name="connsiteX2" fmla="*/ 0 w 2028"/>
                          <a:gd name="connsiteY2" fmla="*/ 0 h 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028" h="4">
                            <a:moveTo>
                              <a:pt x="0" y="0"/>
                            </a:moveTo>
                            <a:cubicBezTo>
                              <a:pt x="676" y="9"/>
                              <a:pt x="1353" y="0"/>
                              <a:pt x="2029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7575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517" name="Freeform: Shape 7516">
                        <a:extLst>
                          <a:ext uri="{FF2B5EF4-FFF2-40B4-BE49-F238E27FC236}">
                            <a16:creationId xmlns:a16="http://schemas.microsoft.com/office/drawing/2014/main" id="{9510F59A-78C6-06EF-BF29-237564510A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193762" y="2588846"/>
                        <a:ext cx="154049" cy="85867"/>
                      </a:xfrm>
                      <a:custGeom>
                        <a:avLst/>
                        <a:gdLst>
                          <a:gd name="connsiteX0" fmla="*/ 149716 w 154049"/>
                          <a:gd name="connsiteY0" fmla="*/ 59303 h 85867"/>
                          <a:gd name="connsiteX1" fmla="*/ 150030 w 154049"/>
                          <a:gd name="connsiteY1" fmla="*/ 58893 h 85867"/>
                          <a:gd name="connsiteX2" fmla="*/ 150307 w 154049"/>
                          <a:gd name="connsiteY2" fmla="*/ 58398 h 85867"/>
                          <a:gd name="connsiteX3" fmla="*/ 147230 w 154049"/>
                          <a:gd name="connsiteY3" fmla="*/ 58398 h 85867"/>
                          <a:gd name="connsiteX4" fmla="*/ 149773 w 154049"/>
                          <a:gd name="connsiteY4" fmla="*/ 55883 h 85867"/>
                          <a:gd name="connsiteX5" fmla="*/ 151573 w 154049"/>
                          <a:gd name="connsiteY5" fmla="*/ 55883 h 85867"/>
                          <a:gd name="connsiteX6" fmla="*/ 151983 w 154049"/>
                          <a:gd name="connsiteY6" fmla="*/ 54969 h 85867"/>
                          <a:gd name="connsiteX7" fmla="*/ 150697 w 154049"/>
                          <a:gd name="connsiteY7" fmla="*/ 54969 h 85867"/>
                          <a:gd name="connsiteX8" fmla="*/ 152716 w 154049"/>
                          <a:gd name="connsiteY8" fmla="*/ 52978 h 85867"/>
                          <a:gd name="connsiteX9" fmla="*/ 153440 w 154049"/>
                          <a:gd name="connsiteY9" fmla="*/ 50254 h 85867"/>
                          <a:gd name="connsiteX10" fmla="*/ 152126 w 154049"/>
                          <a:gd name="connsiteY10" fmla="*/ 51549 h 85867"/>
                          <a:gd name="connsiteX11" fmla="*/ 146496 w 154049"/>
                          <a:gd name="connsiteY11" fmla="*/ 51559 h 85867"/>
                          <a:gd name="connsiteX12" fmla="*/ 149040 w 154049"/>
                          <a:gd name="connsiteY12" fmla="*/ 49044 h 85867"/>
                          <a:gd name="connsiteX13" fmla="*/ 153678 w 154049"/>
                          <a:gd name="connsiteY13" fmla="*/ 49044 h 85867"/>
                          <a:gd name="connsiteX14" fmla="*/ 153802 w 154049"/>
                          <a:gd name="connsiteY14" fmla="*/ 48130 h 85867"/>
                          <a:gd name="connsiteX15" fmla="*/ 149964 w 154049"/>
                          <a:gd name="connsiteY15" fmla="*/ 48130 h 85867"/>
                          <a:gd name="connsiteX16" fmla="*/ 152507 w 154049"/>
                          <a:gd name="connsiteY16" fmla="*/ 45615 h 85867"/>
                          <a:gd name="connsiteX17" fmla="*/ 154012 w 154049"/>
                          <a:gd name="connsiteY17" fmla="*/ 45615 h 85867"/>
                          <a:gd name="connsiteX18" fmla="*/ 154050 w 154049"/>
                          <a:gd name="connsiteY18" fmla="*/ 44701 h 85867"/>
                          <a:gd name="connsiteX19" fmla="*/ 153440 w 154049"/>
                          <a:gd name="connsiteY19" fmla="*/ 44701 h 85867"/>
                          <a:gd name="connsiteX20" fmla="*/ 154040 w 154049"/>
                          <a:gd name="connsiteY20" fmla="*/ 44110 h 85867"/>
                          <a:gd name="connsiteX21" fmla="*/ 153936 w 154049"/>
                          <a:gd name="connsiteY21" fmla="*/ 42205 h 85867"/>
                          <a:gd name="connsiteX22" fmla="*/ 151411 w 154049"/>
                          <a:gd name="connsiteY22" fmla="*/ 44701 h 85867"/>
                          <a:gd name="connsiteX23" fmla="*/ 145782 w 154049"/>
                          <a:gd name="connsiteY23" fmla="*/ 44710 h 85867"/>
                          <a:gd name="connsiteX24" fmla="*/ 148325 w 154049"/>
                          <a:gd name="connsiteY24" fmla="*/ 42196 h 85867"/>
                          <a:gd name="connsiteX25" fmla="*/ 153926 w 154049"/>
                          <a:gd name="connsiteY25" fmla="*/ 42186 h 85867"/>
                          <a:gd name="connsiteX26" fmla="*/ 153812 w 154049"/>
                          <a:gd name="connsiteY26" fmla="*/ 41281 h 85867"/>
                          <a:gd name="connsiteX27" fmla="*/ 149249 w 154049"/>
                          <a:gd name="connsiteY27" fmla="*/ 41281 h 85867"/>
                          <a:gd name="connsiteX28" fmla="*/ 151802 w 154049"/>
                          <a:gd name="connsiteY28" fmla="*/ 38767 h 85867"/>
                          <a:gd name="connsiteX29" fmla="*/ 153364 w 154049"/>
                          <a:gd name="connsiteY29" fmla="*/ 38767 h 85867"/>
                          <a:gd name="connsiteX30" fmla="*/ 153145 w 154049"/>
                          <a:gd name="connsiteY30" fmla="*/ 37852 h 85867"/>
                          <a:gd name="connsiteX31" fmla="*/ 152726 w 154049"/>
                          <a:gd name="connsiteY31" fmla="*/ 37852 h 85867"/>
                          <a:gd name="connsiteX32" fmla="*/ 153050 w 154049"/>
                          <a:gd name="connsiteY32" fmla="*/ 37538 h 85867"/>
                          <a:gd name="connsiteX33" fmla="*/ 152583 w 154049"/>
                          <a:gd name="connsiteY33" fmla="*/ 35985 h 85867"/>
                          <a:gd name="connsiteX34" fmla="*/ 150697 w 154049"/>
                          <a:gd name="connsiteY34" fmla="*/ 37852 h 85867"/>
                          <a:gd name="connsiteX35" fmla="*/ 145068 w 154049"/>
                          <a:gd name="connsiteY35" fmla="*/ 37852 h 85867"/>
                          <a:gd name="connsiteX36" fmla="*/ 147620 w 154049"/>
                          <a:gd name="connsiteY36" fmla="*/ 35338 h 85867"/>
                          <a:gd name="connsiteX37" fmla="*/ 152345 w 154049"/>
                          <a:gd name="connsiteY37" fmla="*/ 35338 h 85867"/>
                          <a:gd name="connsiteX38" fmla="*/ 151992 w 154049"/>
                          <a:gd name="connsiteY38" fmla="*/ 34433 h 85867"/>
                          <a:gd name="connsiteX39" fmla="*/ 148544 w 154049"/>
                          <a:gd name="connsiteY39" fmla="*/ 34433 h 85867"/>
                          <a:gd name="connsiteX40" fmla="*/ 150926 w 154049"/>
                          <a:gd name="connsiteY40" fmla="*/ 32080 h 85867"/>
                          <a:gd name="connsiteX41" fmla="*/ 150211 w 154049"/>
                          <a:gd name="connsiteY41" fmla="*/ 30775 h 85867"/>
                          <a:gd name="connsiteX42" fmla="*/ 149983 w 154049"/>
                          <a:gd name="connsiteY42" fmla="*/ 31004 h 85867"/>
                          <a:gd name="connsiteX43" fmla="*/ 144353 w 154049"/>
                          <a:gd name="connsiteY43" fmla="*/ 31013 h 85867"/>
                          <a:gd name="connsiteX44" fmla="*/ 146906 w 154049"/>
                          <a:gd name="connsiteY44" fmla="*/ 28499 h 85867"/>
                          <a:gd name="connsiteX45" fmla="*/ 148802 w 154049"/>
                          <a:gd name="connsiteY45" fmla="*/ 28499 h 85867"/>
                          <a:gd name="connsiteX46" fmla="*/ 148182 w 154049"/>
                          <a:gd name="connsiteY46" fmla="*/ 27584 h 85867"/>
                          <a:gd name="connsiteX47" fmla="*/ 147830 w 154049"/>
                          <a:gd name="connsiteY47" fmla="*/ 27584 h 85867"/>
                          <a:gd name="connsiteX48" fmla="*/ 148030 w 154049"/>
                          <a:gd name="connsiteY48" fmla="*/ 27384 h 85867"/>
                          <a:gd name="connsiteX49" fmla="*/ 147163 w 154049"/>
                          <a:gd name="connsiteY49" fmla="*/ 26232 h 85867"/>
                          <a:gd name="connsiteX50" fmla="*/ 145792 w 154049"/>
                          <a:gd name="connsiteY50" fmla="*/ 27584 h 85867"/>
                          <a:gd name="connsiteX51" fmla="*/ 140162 w 154049"/>
                          <a:gd name="connsiteY51" fmla="*/ 27594 h 85867"/>
                          <a:gd name="connsiteX52" fmla="*/ 142706 w 154049"/>
                          <a:gd name="connsiteY52" fmla="*/ 25079 h 85867"/>
                          <a:gd name="connsiteX53" fmla="*/ 146192 w 154049"/>
                          <a:gd name="connsiteY53" fmla="*/ 25079 h 85867"/>
                          <a:gd name="connsiteX54" fmla="*/ 145411 w 154049"/>
                          <a:gd name="connsiteY54" fmla="*/ 24175 h 85867"/>
                          <a:gd name="connsiteX55" fmla="*/ 143629 w 154049"/>
                          <a:gd name="connsiteY55" fmla="*/ 24175 h 85867"/>
                          <a:gd name="connsiteX56" fmla="*/ 144553 w 154049"/>
                          <a:gd name="connsiteY56" fmla="*/ 23260 h 85867"/>
                          <a:gd name="connsiteX57" fmla="*/ 143553 w 154049"/>
                          <a:gd name="connsiteY57" fmla="*/ 22231 h 85867"/>
                          <a:gd name="connsiteX58" fmla="*/ 141582 w 154049"/>
                          <a:gd name="connsiteY58" fmla="*/ 24175 h 85867"/>
                          <a:gd name="connsiteX59" fmla="*/ 135952 w 154049"/>
                          <a:gd name="connsiteY59" fmla="*/ 24184 h 85867"/>
                          <a:gd name="connsiteX60" fmla="*/ 138495 w 154049"/>
                          <a:gd name="connsiteY60" fmla="*/ 21669 h 85867"/>
                          <a:gd name="connsiteX61" fmla="*/ 142963 w 154049"/>
                          <a:gd name="connsiteY61" fmla="*/ 21669 h 85867"/>
                          <a:gd name="connsiteX62" fmla="*/ 141972 w 154049"/>
                          <a:gd name="connsiteY62" fmla="*/ 20755 h 85867"/>
                          <a:gd name="connsiteX63" fmla="*/ 139419 w 154049"/>
                          <a:gd name="connsiteY63" fmla="*/ 20755 h 85867"/>
                          <a:gd name="connsiteX64" fmla="*/ 140619 w 154049"/>
                          <a:gd name="connsiteY64" fmla="*/ 19564 h 85867"/>
                          <a:gd name="connsiteX65" fmla="*/ 139515 w 154049"/>
                          <a:gd name="connsiteY65" fmla="*/ 18650 h 85867"/>
                          <a:gd name="connsiteX66" fmla="*/ 137381 w 154049"/>
                          <a:gd name="connsiteY66" fmla="*/ 20755 h 85867"/>
                          <a:gd name="connsiteX67" fmla="*/ 131752 w 154049"/>
                          <a:gd name="connsiteY67" fmla="*/ 20765 h 85867"/>
                          <a:gd name="connsiteX68" fmla="*/ 134295 w 154049"/>
                          <a:gd name="connsiteY68" fmla="*/ 18250 h 85867"/>
                          <a:gd name="connsiteX69" fmla="*/ 139010 w 154049"/>
                          <a:gd name="connsiteY69" fmla="*/ 18250 h 85867"/>
                          <a:gd name="connsiteX70" fmla="*/ 137791 w 154049"/>
                          <a:gd name="connsiteY70" fmla="*/ 17345 h 85867"/>
                          <a:gd name="connsiteX71" fmla="*/ 135219 w 154049"/>
                          <a:gd name="connsiteY71" fmla="*/ 17345 h 85867"/>
                          <a:gd name="connsiteX72" fmla="*/ 136314 w 154049"/>
                          <a:gd name="connsiteY72" fmla="*/ 16269 h 85867"/>
                          <a:gd name="connsiteX73" fmla="*/ 135105 w 154049"/>
                          <a:gd name="connsiteY73" fmla="*/ 15459 h 85867"/>
                          <a:gd name="connsiteX74" fmla="*/ 133190 w 154049"/>
                          <a:gd name="connsiteY74" fmla="*/ 17355 h 85867"/>
                          <a:gd name="connsiteX75" fmla="*/ 127561 w 154049"/>
                          <a:gd name="connsiteY75" fmla="*/ 17355 h 85867"/>
                          <a:gd name="connsiteX76" fmla="*/ 130113 w 154049"/>
                          <a:gd name="connsiteY76" fmla="*/ 14840 h 85867"/>
                          <a:gd name="connsiteX77" fmla="*/ 134181 w 154049"/>
                          <a:gd name="connsiteY77" fmla="*/ 14840 h 85867"/>
                          <a:gd name="connsiteX78" fmla="*/ 132695 w 154049"/>
                          <a:gd name="connsiteY78" fmla="*/ 13935 h 85867"/>
                          <a:gd name="connsiteX79" fmla="*/ 131037 w 154049"/>
                          <a:gd name="connsiteY79" fmla="*/ 13935 h 85867"/>
                          <a:gd name="connsiteX80" fmla="*/ 131666 w 154049"/>
                          <a:gd name="connsiteY80" fmla="*/ 13306 h 85867"/>
                          <a:gd name="connsiteX81" fmla="*/ 131333 w 154049"/>
                          <a:gd name="connsiteY81" fmla="*/ 13106 h 85867"/>
                          <a:gd name="connsiteX82" fmla="*/ 130352 w 154049"/>
                          <a:gd name="connsiteY82" fmla="*/ 12592 h 85867"/>
                          <a:gd name="connsiteX83" fmla="*/ 128989 w 154049"/>
                          <a:gd name="connsiteY83" fmla="*/ 13935 h 85867"/>
                          <a:gd name="connsiteX84" fmla="*/ 123360 w 154049"/>
                          <a:gd name="connsiteY84" fmla="*/ 13935 h 85867"/>
                          <a:gd name="connsiteX85" fmla="*/ 125903 w 154049"/>
                          <a:gd name="connsiteY85" fmla="*/ 11421 h 85867"/>
                          <a:gd name="connsiteX86" fmla="*/ 128094 w 154049"/>
                          <a:gd name="connsiteY86" fmla="*/ 11421 h 85867"/>
                          <a:gd name="connsiteX87" fmla="*/ 125322 w 154049"/>
                          <a:gd name="connsiteY87" fmla="*/ 9982 h 85867"/>
                          <a:gd name="connsiteX88" fmla="*/ 124789 w 154049"/>
                          <a:gd name="connsiteY88" fmla="*/ 10506 h 85867"/>
                          <a:gd name="connsiteX89" fmla="*/ 119160 w 154049"/>
                          <a:gd name="connsiteY89" fmla="*/ 10516 h 85867"/>
                          <a:gd name="connsiteX90" fmla="*/ 121389 w 154049"/>
                          <a:gd name="connsiteY90" fmla="*/ 8315 h 85867"/>
                          <a:gd name="connsiteX91" fmla="*/ 118350 w 154049"/>
                          <a:gd name="connsiteY91" fmla="*/ 7096 h 85867"/>
                          <a:gd name="connsiteX92" fmla="*/ 114959 w 154049"/>
                          <a:gd name="connsiteY92" fmla="*/ 7096 h 85867"/>
                          <a:gd name="connsiteX93" fmla="*/ 115836 w 154049"/>
                          <a:gd name="connsiteY93" fmla="*/ 6229 h 85867"/>
                          <a:gd name="connsiteX94" fmla="*/ 114321 w 154049"/>
                          <a:gd name="connsiteY94" fmla="*/ 5715 h 85867"/>
                          <a:gd name="connsiteX95" fmla="*/ 112921 w 154049"/>
                          <a:gd name="connsiteY95" fmla="*/ 7096 h 85867"/>
                          <a:gd name="connsiteX96" fmla="*/ 107292 w 154049"/>
                          <a:gd name="connsiteY96" fmla="*/ 7106 h 85867"/>
                          <a:gd name="connsiteX97" fmla="*/ 109835 w 154049"/>
                          <a:gd name="connsiteY97" fmla="*/ 4591 h 85867"/>
                          <a:gd name="connsiteX98" fmla="*/ 110578 w 154049"/>
                          <a:gd name="connsiteY98" fmla="*/ 4591 h 85867"/>
                          <a:gd name="connsiteX99" fmla="*/ 107206 w 154049"/>
                          <a:gd name="connsiteY99" fmla="*/ 3686 h 85867"/>
                          <a:gd name="connsiteX100" fmla="*/ 103091 w 154049"/>
                          <a:gd name="connsiteY100" fmla="*/ 3686 h 85867"/>
                          <a:gd name="connsiteX101" fmla="*/ 103882 w 154049"/>
                          <a:gd name="connsiteY101" fmla="*/ 2915 h 85867"/>
                          <a:gd name="connsiteX102" fmla="*/ 102196 w 154049"/>
                          <a:gd name="connsiteY102" fmla="*/ 2572 h 85867"/>
                          <a:gd name="connsiteX103" fmla="*/ 101062 w 154049"/>
                          <a:gd name="connsiteY103" fmla="*/ 3696 h 85867"/>
                          <a:gd name="connsiteX104" fmla="*/ 95433 w 154049"/>
                          <a:gd name="connsiteY104" fmla="*/ 3696 h 85867"/>
                          <a:gd name="connsiteX105" fmla="*/ 97471 w 154049"/>
                          <a:gd name="connsiteY105" fmla="*/ 1686 h 85867"/>
                          <a:gd name="connsiteX106" fmla="*/ 95690 w 154049"/>
                          <a:gd name="connsiteY106" fmla="*/ 1429 h 85867"/>
                          <a:gd name="connsiteX107" fmla="*/ 93395 w 154049"/>
                          <a:gd name="connsiteY107" fmla="*/ 3696 h 85867"/>
                          <a:gd name="connsiteX108" fmla="*/ 87765 w 154049"/>
                          <a:gd name="connsiteY108" fmla="*/ 3696 h 85867"/>
                          <a:gd name="connsiteX109" fmla="*/ 90308 w 154049"/>
                          <a:gd name="connsiteY109" fmla="*/ 1181 h 85867"/>
                          <a:gd name="connsiteX110" fmla="*/ 93947 w 154049"/>
                          <a:gd name="connsiteY110" fmla="*/ 1181 h 85867"/>
                          <a:gd name="connsiteX111" fmla="*/ 85003 w 154049"/>
                          <a:gd name="connsiteY111" fmla="*/ 276 h 85867"/>
                          <a:gd name="connsiteX112" fmla="*/ 83565 w 154049"/>
                          <a:gd name="connsiteY112" fmla="*/ 276 h 85867"/>
                          <a:gd name="connsiteX113" fmla="*/ 83651 w 154049"/>
                          <a:gd name="connsiteY113" fmla="*/ 191 h 85867"/>
                          <a:gd name="connsiteX114" fmla="*/ 81679 w 154049"/>
                          <a:gd name="connsiteY114" fmla="*/ 133 h 85867"/>
                          <a:gd name="connsiteX115" fmla="*/ 81526 w 154049"/>
                          <a:gd name="connsiteY115" fmla="*/ 286 h 85867"/>
                          <a:gd name="connsiteX116" fmla="*/ 75897 w 154049"/>
                          <a:gd name="connsiteY116" fmla="*/ 286 h 85867"/>
                          <a:gd name="connsiteX117" fmla="*/ 76183 w 154049"/>
                          <a:gd name="connsiteY117" fmla="*/ 0 h 85867"/>
                          <a:gd name="connsiteX118" fmla="*/ 74097 w 154049"/>
                          <a:gd name="connsiteY118" fmla="*/ 57 h 85867"/>
                          <a:gd name="connsiteX119" fmla="*/ 73868 w 154049"/>
                          <a:gd name="connsiteY119" fmla="*/ 286 h 85867"/>
                          <a:gd name="connsiteX120" fmla="*/ 68239 w 154049"/>
                          <a:gd name="connsiteY120" fmla="*/ 286 h 85867"/>
                          <a:gd name="connsiteX121" fmla="*/ 68258 w 154049"/>
                          <a:gd name="connsiteY121" fmla="*/ 267 h 85867"/>
                          <a:gd name="connsiteX122" fmla="*/ 57400 w 154049"/>
                          <a:gd name="connsiteY122" fmla="*/ 1419 h 85867"/>
                          <a:gd name="connsiteX123" fmla="*/ 55066 w 154049"/>
                          <a:gd name="connsiteY123" fmla="*/ 3724 h 85867"/>
                          <a:gd name="connsiteX124" fmla="*/ 49437 w 154049"/>
                          <a:gd name="connsiteY124" fmla="*/ 3724 h 85867"/>
                          <a:gd name="connsiteX125" fmla="*/ 50542 w 154049"/>
                          <a:gd name="connsiteY125" fmla="*/ 2639 h 85867"/>
                          <a:gd name="connsiteX126" fmla="*/ 47989 w 154049"/>
                          <a:gd name="connsiteY126" fmla="*/ 3153 h 85867"/>
                          <a:gd name="connsiteX127" fmla="*/ 47408 w 154049"/>
                          <a:gd name="connsiteY127" fmla="*/ 3734 h 85867"/>
                          <a:gd name="connsiteX128" fmla="*/ 45770 w 154049"/>
                          <a:gd name="connsiteY128" fmla="*/ 3734 h 85867"/>
                          <a:gd name="connsiteX129" fmla="*/ 42350 w 154049"/>
                          <a:gd name="connsiteY129" fmla="*/ 4648 h 85867"/>
                          <a:gd name="connsiteX130" fmla="*/ 46484 w 154049"/>
                          <a:gd name="connsiteY130" fmla="*/ 4648 h 85867"/>
                          <a:gd name="connsiteX131" fmla="*/ 43941 w 154049"/>
                          <a:gd name="connsiteY131" fmla="*/ 7163 h 85867"/>
                          <a:gd name="connsiteX132" fmla="*/ 38311 w 154049"/>
                          <a:gd name="connsiteY132" fmla="*/ 7163 h 85867"/>
                          <a:gd name="connsiteX133" fmla="*/ 40235 w 154049"/>
                          <a:gd name="connsiteY133" fmla="*/ 5267 h 85867"/>
                          <a:gd name="connsiteX134" fmla="*/ 37130 w 154049"/>
                          <a:gd name="connsiteY134" fmla="*/ 6325 h 85867"/>
                          <a:gd name="connsiteX135" fmla="*/ 36273 w 154049"/>
                          <a:gd name="connsiteY135" fmla="*/ 7172 h 85867"/>
                          <a:gd name="connsiteX136" fmla="*/ 34635 w 154049"/>
                          <a:gd name="connsiteY136" fmla="*/ 7172 h 85867"/>
                          <a:gd name="connsiteX137" fmla="*/ 32444 w 154049"/>
                          <a:gd name="connsiteY137" fmla="*/ 8087 h 85867"/>
                          <a:gd name="connsiteX138" fmla="*/ 35359 w 154049"/>
                          <a:gd name="connsiteY138" fmla="*/ 8087 h 85867"/>
                          <a:gd name="connsiteX139" fmla="*/ 32806 w 154049"/>
                          <a:gd name="connsiteY139" fmla="*/ 10601 h 85867"/>
                          <a:gd name="connsiteX140" fmla="*/ 27177 w 154049"/>
                          <a:gd name="connsiteY140" fmla="*/ 10611 h 85867"/>
                          <a:gd name="connsiteX141" fmla="*/ 27577 w 154049"/>
                          <a:gd name="connsiteY141" fmla="*/ 10211 h 85867"/>
                          <a:gd name="connsiteX142" fmla="*/ 23262 w 154049"/>
                          <a:gd name="connsiteY142" fmla="*/ 12459 h 85867"/>
                          <a:gd name="connsiteX143" fmla="*/ 21671 w 154049"/>
                          <a:gd name="connsiteY143" fmla="*/ 14030 h 85867"/>
                          <a:gd name="connsiteX144" fmla="*/ 20547 w 154049"/>
                          <a:gd name="connsiteY144" fmla="*/ 14030 h 85867"/>
                          <a:gd name="connsiteX145" fmla="*/ 19109 w 154049"/>
                          <a:gd name="connsiteY145" fmla="*/ 14945 h 85867"/>
                          <a:gd name="connsiteX146" fmla="*/ 20757 w 154049"/>
                          <a:gd name="connsiteY146" fmla="*/ 14945 h 85867"/>
                          <a:gd name="connsiteX147" fmla="*/ 18204 w 154049"/>
                          <a:gd name="connsiteY147" fmla="*/ 17459 h 85867"/>
                          <a:gd name="connsiteX148" fmla="*/ 15537 w 154049"/>
                          <a:gd name="connsiteY148" fmla="*/ 17459 h 85867"/>
                          <a:gd name="connsiteX149" fmla="*/ 14356 w 154049"/>
                          <a:gd name="connsiteY149" fmla="*/ 18374 h 85867"/>
                          <a:gd name="connsiteX150" fmla="*/ 17280 w 154049"/>
                          <a:gd name="connsiteY150" fmla="*/ 18374 h 85867"/>
                          <a:gd name="connsiteX151" fmla="*/ 14728 w 154049"/>
                          <a:gd name="connsiteY151" fmla="*/ 20888 h 85867"/>
                          <a:gd name="connsiteX152" fmla="*/ 11451 w 154049"/>
                          <a:gd name="connsiteY152" fmla="*/ 20888 h 85867"/>
                          <a:gd name="connsiteX153" fmla="*/ 10470 w 154049"/>
                          <a:gd name="connsiteY153" fmla="*/ 21803 h 85867"/>
                          <a:gd name="connsiteX154" fmla="*/ 13804 w 154049"/>
                          <a:gd name="connsiteY154" fmla="*/ 21803 h 85867"/>
                          <a:gd name="connsiteX155" fmla="*/ 11251 w 154049"/>
                          <a:gd name="connsiteY155" fmla="*/ 24317 h 85867"/>
                          <a:gd name="connsiteX156" fmla="*/ 8117 w 154049"/>
                          <a:gd name="connsiteY156" fmla="*/ 24317 h 85867"/>
                          <a:gd name="connsiteX157" fmla="*/ 7346 w 154049"/>
                          <a:gd name="connsiteY157" fmla="*/ 25232 h 85867"/>
                          <a:gd name="connsiteX158" fmla="*/ 10337 w 154049"/>
                          <a:gd name="connsiteY158" fmla="*/ 25232 h 85867"/>
                          <a:gd name="connsiteX159" fmla="*/ 7784 w 154049"/>
                          <a:gd name="connsiteY159" fmla="*/ 27746 h 85867"/>
                          <a:gd name="connsiteX160" fmla="*/ 5431 w 154049"/>
                          <a:gd name="connsiteY160" fmla="*/ 27746 h 85867"/>
                          <a:gd name="connsiteX161" fmla="*/ 4841 w 154049"/>
                          <a:gd name="connsiteY161" fmla="*/ 28661 h 85867"/>
                          <a:gd name="connsiteX162" fmla="*/ 6860 w 154049"/>
                          <a:gd name="connsiteY162" fmla="*/ 28661 h 85867"/>
                          <a:gd name="connsiteX163" fmla="*/ 4317 w 154049"/>
                          <a:gd name="connsiteY163" fmla="*/ 31175 h 85867"/>
                          <a:gd name="connsiteX164" fmla="*/ 3355 w 154049"/>
                          <a:gd name="connsiteY164" fmla="*/ 31175 h 85867"/>
                          <a:gd name="connsiteX165" fmla="*/ 2888 w 154049"/>
                          <a:gd name="connsiteY165" fmla="*/ 32090 h 85867"/>
                          <a:gd name="connsiteX166" fmla="*/ 3393 w 154049"/>
                          <a:gd name="connsiteY166" fmla="*/ 32090 h 85867"/>
                          <a:gd name="connsiteX167" fmla="*/ 2459 w 154049"/>
                          <a:gd name="connsiteY167" fmla="*/ 33014 h 85867"/>
                          <a:gd name="connsiteX168" fmla="*/ 1221 w 154049"/>
                          <a:gd name="connsiteY168" fmla="*/ 36252 h 85867"/>
                          <a:gd name="connsiteX169" fmla="*/ 1964 w 154049"/>
                          <a:gd name="connsiteY169" fmla="*/ 35519 h 85867"/>
                          <a:gd name="connsiteX170" fmla="*/ 7593 w 154049"/>
                          <a:gd name="connsiteY170" fmla="*/ 35519 h 85867"/>
                          <a:gd name="connsiteX171" fmla="*/ 5050 w 154049"/>
                          <a:gd name="connsiteY171" fmla="*/ 38033 h 85867"/>
                          <a:gd name="connsiteX172" fmla="*/ 726 w 154049"/>
                          <a:gd name="connsiteY172" fmla="*/ 38033 h 85867"/>
                          <a:gd name="connsiteX173" fmla="*/ 545 w 154049"/>
                          <a:gd name="connsiteY173" fmla="*/ 38948 h 85867"/>
                          <a:gd name="connsiteX174" fmla="*/ 4136 w 154049"/>
                          <a:gd name="connsiteY174" fmla="*/ 38948 h 85867"/>
                          <a:gd name="connsiteX175" fmla="*/ 1583 w 154049"/>
                          <a:gd name="connsiteY175" fmla="*/ 41462 h 85867"/>
                          <a:gd name="connsiteX176" fmla="*/ 145 w 154049"/>
                          <a:gd name="connsiteY176" fmla="*/ 41462 h 85867"/>
                          <a:gd name="connsiteX177" fmla="*/ 50 w 154049"/>
                          <a:gd name="connsiteY177" fmla="*/ 42367 h 85867"/>
                          <a:gd name="connsiteX178" fmla="*/ 659 w 154049"/>
                          <a:gd name="connsiteY178" fmla="*/ 42367 h 85867"/>
                          <a:gd name="connsiteX179" fmla="*/ 31 w 154049"/>
                          <a:gd name="connsiteY179" fmla="*/ 42986 h 85867"/>
                          <a:gd name="connsiteX180" fmla="*/ 50 w 154049"/>
                          <a:gd name="connsiteY180" fmla="*/ 45787 h 85867"/>
                          <a:gd name="connsiteX181" fmla="*/ 4860 w 154049"/>
                          <a:gd name="connsiteY181" fmla="*/ 45787 h 85867"/>
                          <a:gd name="connsiteX182" fmla="*/ 2307 w 154049"/>
                          <a:gd name="connsiteY182" fmla="*/ 48301 h 85867"/>
                          <a:gd name="connsiteX183" fmla="*/ 316 w 154049"/>
                          <a:gd name="connsiteY183" fmla="*/ 48301 h 85867"/>
                          <a:gd name="connsiteX184" fmla="*/ 488 w 154049"/>
                          <a:gd name="connsiteY184" fmla="*/ 49216 h 85867"/>
                          <a:gd name="connsiteX185" fmla="*/ 1393 w 154049"/>
                          <a:gd name="connsiteY185" fmla="*/ 49216 h 85867"/>
                          <a:gd name="connsiteX186" fmla="*/ 650 w 154049"/>
                          <a:gd name="connsiteY186" fmla="*/ 49949 h 85867"/>
                          <a:gd name="connsiteX187" fmla="*/ 1059 w 154049"/>
                          <a:gd name="connsiteY187" fmla="*/ 51549 h 85867"/>
                          <a:gd name="connsiteX188" fmla="*/ 3431 w 154049"/>
                          <a:gd name="connsiteY188" fmla="*/ 49206 h 85867"/>
                          <a:gd name="connsiteX189" fmla="*/ 9060 w 154049"/>
                          <a:gd name="connsiteY189" fmla="*/ 49206 h 85867"/>
                          <a:gd name="connsiteX190" fmla="*/ 6508 w 154049"/>
                          <a:gd name="connsiteY190" fmla="*/ 51721 h 85867"/>
                          <a:gd name="connsiteX191" fmla="*/ 1107 w 154049"/>
                          <a:gd name="connsiteY191" fmla="*/ 51721 h 85867"/>
                          <a:gd name="connsiteX192" fmla="*/ 1374 w 154049"/>
                          <a:gd name="connsiteY192" fmla="*/ 52626 h 85867"/>
                          <a:gd name="connsiteX193" fmla="*/ 5574 w 154049"/>
                          <a:gd name="connsiteY193" fmla="*/ 52626 h 85867"/>
                          <a:gd name="connsiteX194" fmla="*/ 3021 w 154049"/>
                          <a:gd name="connsiteY194" fmla="*/ 55140 h 85867"/>
                          <a:gd name="connsiteX195" fmla="*/ 2326 w 154049"/>
                          <a:gd name="connsiteY195" fmla="*/ 55140 h 85867"/>
                          <a:gd name="connsiteX196" fmla="*/ 3193 w 154049"/>
                          <a:gd name="connsiteY196" fmla="*/ 56979 h 85867"/>
                          <a:gd name="connsiteX197" fmla="*/ 4136 w 154049"/>
                          <a:gd name="connsiteY197" fmla="*/ 56045 h 85867"/>
                          <a:gd name="connsiteX198" fmla="*/ 9765 w 154049"/>
                          <a:gd name="connsiteY198" fmla="*/ 56045 h 85867"/>
                          <a:gd name="connsiteX199" fmla="*/ 7212 w 154049"/>
                          <a:gd name="connsiteY199" fmla="*/ 58560 h 85867"/>
                          <a:gd name="connsiteX200" fmla="*/ 4117 w 154049"/>
                          <a:gd name="connsiteY200" fmla="*/ 58560 h 85867"/>
                          <a:gd name="connsiteX201" fmla="*/ 4850 w 154049"/>
                          <a:gd name="connsiteY201" fmla="*/ 59474 h 85867"/>
                          <a:gd name="connsiteX202" fmla="*/ 6298 w 154049"/>
                          <a:gd name="connsiteY202" fmla="*/ 59474 h 85867"/>
                          <a:gd name="connsiteX203" fmla="*/ 5517 w 154049"/>
                          <a:gd name="connsiteY203" fmla="*/ 60246 h 85867"/>
                          <a:gd name="connsiteX204" fmla="*/ 6469 w 154049"/>
                          <a:gd name="connsiteY204" fmla="*/ 61322 h 85867"/>
                          <a:gd name="connsiteX205" fmla="*/ 8336 w 154049"/>
                          <a:gd name="connsiteY205" fmla="*/ 59474 h 85867"/>
                          <a:gd name="connsiteX206" fmla="*/ 13966 w 154049"/>
                          <a:gd name="connsiteY206" fmla="*/ 59474 h 85867"/>
                          <a:gd name="connsiteX207" fmla="*/ 11413 w 154049"/>
                          <a:gd name="connsiteY207" fmla="*/ 61989 h 85867"/>
                          <a:gd name="connsiteX208" fmla="*/ 7117 w 154049"/>
                          <a:gd name="connsiteY208" fmla="*/ 61989 h 85867"/>
                          <a:gd name="connsiteX209" fmla="*/ 7993 w 154049"/>
                          <a:gd name="connsiteY209" fmla="*/ 62894 h 85867"/>
                          <a:gd name="connsiteX210" fmla="*/ 10489 w 154049"/>
                          <a:gd name="connsiteY210" fmla="*/ 62894 h 85867"/>
                          <a:gd name="connsiteX211" fmla="*/ 9279 w 154049"/>
                          <a:gd name="connsiteY211" fmla="*/ 64094 h 85867"/>
                          <a:gd name="connsiteX212" fmla="*/ 10337 w 154049"/>
                          <a:gd name="connsiteY212" fmla="*/ 65065 h 85867"/>
                          <a:gd name="connsiteX213" fmla="*/ 12537 w 154049"/>
                          <a:gd name="connsiteY213" fmla="*/ 62903 h 85867"/>
                          <a:gd name="connsiteX214" fmla="*/ 18166 w 154049"/>
                          <a:gd name="connsiteY214" fmla="*/ 62894 h 85867"/>
                          <a:gd name="connsiteX215" fmla="*/ 15613 w 154049"/>
                          <a:gd name="connsiteY215" fmla="*/ 65408 h 85867"/>
                          <a:gd name="connsiteX216" fmla="*/ 10756 w 154049"/>
                          <a:gd name="connsiteY216" fmla="*/ 65408 h 85867"/>
                          <a:gd name="connsiteX217" fmla="*/ 11851 w 154049"/>
                          <a:gd name="connsiteY217" fmla="*/ 66313 h 85867"/>
                          <a:gd name="connsiteX218" fmla="*/ 14689 w 154049"/>
                          <a:gd name="connsiteY218" fmla="*/ 66313 h 85867"/>
                          <a:gd name="connsiteX219" fmla="*/ 13432 w 154049"/>
                          <a:gd name="connsiteY219" fmla="*/ 67551 h 85867"/>
                          <a:gd name="connsiteX220" fmla="*/ 14594 w 154049"/>
                          <a:gd name="connsiteY220" fmla="*/ 68418 h 85867"/>
                          <a:gd name="connsiteX221" fmla="*/ 16728 w 154049"/>
                          <a:gd name="connsiteY221" fmla="*/ 66313 h 85867"/>
                          <a:gd name="connsiteX222" fmla="*/ 22357 w 154049"/>
                          <a:gd name="connsiteY222" fmla="*/ 66313 h 85867"/>
                          <a:gd name="connsiteX223" fmla="*/ 19814 w 154049"/>
                          <a:gd name="connsiteY223" fmla="*/ 68828 h 85867"/>
                          <a:gd name="connsiteX224" fmla="*/ 15166 w 154049"/>
                          <a:gd name="connsiteY224" fmla="*/ 68828 h 85867"/>
                          <a:gd name="connsiteX225" fmla="*/ 16518 w 154049"/>
                          <a:gd name="connsiteY225" fmla="*/ 69733 h 85867"/>
                          <a:gd name="connsiteX226" fmla="*/ 18890 w 154049"/>
                          <a:gd name="connsiteY226" fmla="*/ 69733 h 85867"/>
                          <a:gd name="connsiteX227" fmla="*/ 17938 w 154049"/>
                          <a:gd name="connsiteY227" fmla="*/ 70675 h 85867"/>
                          <a:gd name="connsiteX228" fmla="*/ 19195 w 154049"/>
                          <a:gd name="connsiteY228" fmla="*/ 71438 h 85867"/>
                          <a:gd name="connsiteX229" fmla="*/ 20928 w 154049"/>
                          <a:gd name="connsiteY229" fmla="*/ 69723 h 85867"/>
                          <a:gd name="connsiteX230" fmla="*/ 26558 w 154049"/>
                          <a:gd name="connsiteY230" fmla="*/ 69723 h 85867"/>
                          <a:gd name="connsiteX231" fmla="*/ 24005 w 154049"/>
                          <a:gd name="connsiteY231" fmla="*/ 72238 h 85867"/>
                          <a:gd name="connsiteX232" fmla="*/ 20519 w 154049"/>
                          <a:gd name="connsiteY232" fmla="*/ 72238 h 85867"/>
                          <a:gd name="connsiteX233" fmla="*/ 20586 w 154049"/>
                          <a:gd name="connsiteY233" fmla="*/ 72276 h 85867"/>
                          <a:gd name="connsiteX234" fmla="*/ 22243 w 154049"/>
                          <a:gd name="connsiteY234" fmla="*/ 73142 h 85867"/>
                          <a:gd name="connsiteX235" fmla="*/ 23072 w 154049"/>
                          <a:gd name="connsiteY235" fmla="*/ 73142 h 85867"/>
                          <a:gd name="connsiteX236" fmla="*/ 22786 w 154049"/>
                          <a:gd name="connsiteY236" fmla="*/ 73428 h 85867"/>
                          <a:gd name="connsiteX237" fmla="*/ 24119 w 154049"/>
                          <a:gd name="connsiteY237" fmla="*/ 74124 h 85867"/>
                          <a:gd name="connsiteX238" fmla="*/ 25110 w 154049"/>
                          <a:gd name="connsiteY238" fmla="*/ 73142 h 85867"/>
                          <a:gd name="connsiteX239" fmla="*/ 30739 w 154049"/>
                          <a:gd name="connsiteY239" fmla="*/ 73142 h 85867"/>
                          <a:gd name="connsiteX240" fmla="*/ 28186 w 154049"/>
                          <a:gd name="connsiteY240" fmla="*/ 75657 h 85867"/>
                          <a:gd name="connsiteX241" fmla="*/ 27129 w 154049"/>
                          <a:gd name="connsiteY241" fmla="*/ 75657 h 85867"/>
                          <a:gd name="connsiteX242" fmla="*/ 29291 w 154049"/>
                          <a:gd name="connsiteY242" fmla="*/ 76571 h 85867"/>
                          <a:gd name="connsiteX243" fmla="*/ 29301 w 154049"/>
                          <a:gd name="connsiteY243" fmla="*/ 76562 h 85867"/>
                          <a:gd name="connsiteX244" fmla="*/ 34930 w 154049"/>
                          <a:gd name="connsiteY244" fmla="*/ 76552 h 85867"/>
                          <a:gd name="connsiteX245" fmla="*/ 33225 w 154049"/>
                          <a:gd name="connsiteY245" fmla="*/ 78238 h 85867"/>
                          <a:gd name="connsiteX246" fmla="*/ 34740 w 154049"/>
                          <a:gd name="connsiteY246" fmla="*/ 78753 h 85867"/>
                          <a:gd name="connsiteX247" fmla="*/ 36969 w 154049"/>
                          <a:gd name="connsiteY247" fmla="*/ 76552 h 85867"/>
                          <a:gd name="connsiteX248" fmla="*/ 42598 w 154049"/>
                          <a:gd name="connsiteY248" fmla="*/ 76552 h 85867"/>
                          <a:gd name="connsiteX249" fmla="*/ 40045 w 154049"/>
                          <a:gd name="connsiteY249" fmla="*/ 79067 h 85867"/>
                          <a:gd name="connsiteX250" fmla="*/ 35654 w 154049"/>
                          <a:gd name="connsiteY250" fmla="*/ 79067 h 85867"/>
                          <a:gd name="connsiteX251" fmla="*/ 38302 w 154049"/>
                          <a:gd name="connsiteY251" fmla="*/ 79972 h 85867"/>
                          <a:gd name="connsiteX252" fmla="*/ 39121 w 154049"/>
                          <a:gd name="connsiteY252" fmla="*/ 79972 h 85867"/>
                          <a:gd name="connsiteX253" fmla="*/ 38912 w 154049"/>
                          <a:gd name="connsiteY253" fmla="*/ 80181 h 85867"/>
                          <a:gd name="connsiteX254" fmla="*/ 40445 w 154049"/>
                          <a:gd name="connsiteY254" fmla="*/ 80677 h 85867"/>
                          <a:gd name="connsiteX255" fmla="*/ 41159 w 154049"/>
                          <a:gd name="connsiteY255" fmla="*/ 79972 h 85867"/>
                          <a:gd name="connsiteX256" fmla="*/ 46789 w 154049"/>
                          <a:gd name="connsiteY256" fmla="*/ 79962 h 85867"/>
                          <a:gd name="connsiteX257" fmla="*/ 44865 w 154049"/>
                          <a:gd name="connsiteY257" fmla="*/ 81858 h 85867"/>
                          <a:gd name="connsiteX258" fmla="*/ 46465 w 154049"/>
                          <a:gd name="connsiteY258" fmla="*/ 82287 h 85867"/>
                          <a:gd name="connsiteX259" fmla="*/ 48827 w 154049"/>
                          <a:gd name="connsiteY259" fmla="*/ 79953 h 85867"/>
                          <a:gd name="connsiteX260" fmla="*/ 54456 w 154049"/>
                          <a:gd name="connsiteY260" fmla="*/ 79953 h 85867"/>
                          <a:gd name="connsiteX261" fmla="*/ 51913 w 154049"/>
                          <a:gd name="connsiteY261" fmla="*/ 82467 h 85867"/>
                          <a:gd name="connsiteX262" fmla="*/ 47170 w 154049"/>
                          <a:gd name="connsiteY262" fmla="*/ 82467 h 85867"/>
                          <a:gd name="connsiteX263" fmla="*/ 52780 w 154049"/>
                          <a:gd name="connsiteY263" fmla="*/ 83610 h 85867"/>
                          <a:gd name="connsiteX264" fmla="*/ 53018 w 154049"/>
                          <a:gd name="connsiteY264" fmla="*/ 83372 h 85867"/>
                          <a:gd name="connsiteX265" fmla="*/ 58647 w 154049"/>
                          <a:gd name="connsiteY265" fmla="*/ 83372 h 85867"/>
                          <a:gd name="connsiteX266" fmla="*/ 57600 w 154049"/>
                          <a:gd name="connsiteY266" fmla="*/ 84401 h 85867"/>
                          <a:gd name="connsiteX267" fmla="*/ 59381 w 154049"/>
                          <a:gd name="connsiteY267" fmla="*/ 84658 h 85867"/>
                          <a:gd name="connsiteX268" fmla="*/ 60686 w 154049"/>
                          <a:gd name="connsiteY268" fmla="*/ 83372 h 85867"/>
                          <a:gd name="connsiteX269" fmla="*/ 66315 w 154049"/>
                          <a:gd name="connsiteY269" fmla="*/ 83372 h 85867"/>
                          <a:gd name="connsiteX270" fmla="*/ 64419 w 154049"/>
                          <a:gd name="connsiteY270" fmla="*/ 85239 h 85867"/>
                          <a:gd name="connsiteX271" fmla="*/ 66296 w 154049"/>
                          <a:gd name="connsiteY271" fmla="*/ 85401 h 85867"/>
                          <a:gd name="connsiteX272" fmla="*/ 68353 w 154049"/>
                          <a:gd name="connsiteY272" fmla="*/ 83372 h 85867"/>
                          <a:gd name="connsiteX273" fmla="*/ 73983 w 154049"/>
                          <a:gd name="connsiteY273" fmla="*/ 83372 h 85867"/>
                          <a:gd name="connsiteX274" fmla="*/ 71582 w 154049"/>
                          <a:gd name="connsiteY274" fmla="*/ 85744 h 85867"/>
                          <a:gd name="connsiteX275" fmla="*/ 73564 w 154049"/>
                          <a:gd name="connsiteY275" fmla="*/ 85801 h 85867"/>
                          <a:gd name="connsiteX276" fmla="*/ 76031 w 154049"/>
                          <a:gd name="connsiteY276" fmla="*/ 83372 h 85867"/>
                          <a:gd name="connsiteX277" fmla="*/ 81660 w 154049"/>
                          <a:gd name="connsiteY277" fmla="*/ 83372 h 85867"/>
                          <a:gd name="connsiteX278" fmla="*/ 79126 w 154049"/>
                          <a:gd name="connsiteY278" fmla="*/ 85868 h 85867"/>
                          <a:gd name="connsiteX279" fmla="*/ 81212 w 154049"/>
                          <a:gd name="connsiteY279" fmla="*/ 85811 h 85867"/>
                          <a:gd name="connsiteX280" fmla="*/ 83689 w 154049"/>
                          <a:gd name="connsiteY280" fmla="*/ 83363 h 85867"/>
                          <a:gd name="connsiteX281" fmla="*/ 89318 w 154049"/>
                          <a:gd name="connsiteY281" fmla="*/ 83363 h 85867"/>
                          <a:gd name="connsiteX282" fmla="*/ 87118 w 154049"/>
                          <a:gd name="connsiteY282" fmla="*/ 85535 h 85867"/>
                          <a:gd name="connsiteX283" fmla="*/ 89337 w 154049"/>
                          <a:gd name="connsiteY283" fmla="*/ 85354 h 85867"/>
                          <a:gd name="connsiteX284" fmla="*/ 91356 w 154049"/>
                          <a:gd name="connsiteY284" fmla="*/ 83353 h 85867"/>
                          <a:gd name="connsiteX285" fmla="*/ 96985 w 154049"/>
                          <a:gd name="connsiteY285" fmla="*/ 83353 h 85867"/>
                          <a:gd name="connsiteX286" fmla="*/ 95661 w 154049"/>
                          <a:gd name="connsiteY286" fmla="*/ 84658 h 85867"/>
                          <a:gd name="connsiteX287" fmla="*/ 98033 w 154049"/>
                          <a:gd name="connsiteY287" fmla="*/ 84325 h 85867"/>
                          <a:gd name="connsiteX288" fmla="*/ 99024 w 154049"/>
                          <a:gd name="connsiteY288" fmla="*/ 83344 h 85867"/>
                          <a:gd name="connsiteX289" fmla="*/ 103548 w 154049"/>
                          <a:gd name="connsiteY289" fmla="*/ 83344 h 85867"/>
                          <a:gd name="connsiteX290" fmla="*/ 107930 w 154049"/>
                          <a:gd name="connsiteY290" fmla="*/ 82429 h 85867"/>
                          <a:gd name="connsiteX291" fmla="*/ 107615 w 154049"/>
                          <a:gd name="connsiteY291" fmla="*/ 82429 h 85867"/>
                          <a:gd name="connsiteX292" fmla="*/ 110159 w 154049"/>
                          <a:gd name="connsiteY292" fmla="*/ 79915 h 85867"/>
                          <a:gd name="connsiteX293" fmla="*/ 115788 w 154049"/>
                          <a:gd name="connsiteY293" fmla="*/ 79905 h 85867"/>
                          <a:gd name="connsiteX294" fmla="*/ 115283 w 154049"/>
                          <a:gd name="connsiteY294" fmla="*/ 80410 h 85867"/>
                          <a:gd name="connsiteX295" fmla="*/ 119445 w 154049"/>
                          <a:gd name="connsiteY295" fmla="*/ 79000 h 85867"/>
                          <a:gd name="connsiteX296" fmla="*/ 118750 w 154049"/>
                          <a:gd name="connsiteY296" fmla="*/ 79000 h 85867"/>
                          <a:gd name="connsiteX297" fmla="*/ 121293 w 154049"/>
                          <a:gd name="connsiteY297" fmla="*/ 76486 h 85867"/>
                          <a:gd name="connsiteX298" fmla="*/ 125751 w 154049"/>
                          <a:gd name="connsiteY298" fmla="*/ 76486 h 85867"/>
                          <a:gd name="connsiteX299" fmla="*/ 132133 w 154049"/>
                          <a:gd name="connsiteY299" fmla="*/ 73352 h 85867"/>
                          <a:gd name="connsiteX300" fmla="*/ 132438 w 154049"/>
                          <a:gd name="connsiteY300" fmla="*/ 73057 h 85867"/>
                          <a:gd name="connsiteX301" fmla="*/ 132704 w 154049"/>
                          <a:gd name="connsiteY301" fmla="*/ 73057 h 85867"/>
                          <a:gd name="connsiteX302" fmla="*/ 133819 w 154049"/>
                          <a:gd name="connsiteY302" fmla="*/ 72476 h 85867"/>
                          <a:gd name="connsiteX303" fmla="*/ 134362 w 154049"/>
                          <a:gd name="connsiteY303" fmla="*/ 72142 h 85867"/>
                          <a:gd name="connsiteX304" fmla="*/ 133361 w 154049"/>
                          <a:gd name="connsiteY304" fmla="*/ 72142 h 85867"/>
                          <a:gd name="connsiteX305" fmla="*/ 135914 w 154049"/>
                          <a:gd name="connsiteY305" fmla="*/ 69628 h 85867"/>
                          <a:gd name="connsiteX306" fmla="*/ 138334 w 154049"/>
                          <a:gd name="connsiteY306" fmla="*/ 69628 h 85867"/>
                          <a:gd name="connsiteX307" fmla="*/ 139648 w 154049"/>
                          <a:gd name="connsiteY307" fmla="*/ 68713 h 85867"/>
                          <a:gd name="connsiteX308" fmla="*/ 136838 w 154049"/>
                          <a:gd name="connsiteY308" fmla="*/ 68713 h 85867"/>
                          <a:gd name="connsiteX309" fmla="*/ 139381 w 154049"/>
                          <a:gd name="connsiteY309" fmla="*/ 66199 h 85867"/>
                          <a:gd name="connsiteX310" fmla="*/ 142886 w 154049"/>
                          <a:gd name="connsiteY310" fmla="*/ 66199 h 85867"/>
                          <a:gd name="connsiteX311" fmla="*/ 143982 w 154049"/>
                          <a:gd name="connsiteY311" fmla="*/ 65284 h 85867"/>
                          <a:gd name="connsiteX312" fmla="*/ 140296 w 154049"/>
                          <a:gd name="connsiteY312" fmla="*/ 65284 h 85867"/>
                          <a:gd name="connsiteX313" fmla="*/ 142839 w 154049"/>
                          <a:gd name="connsiteY313" fmla="*/ 62770 h 85867"/>
                          <a:gd name="connsiteX314" fmla="*/ 146630 w 154049"/>
                          <a:gd name="connsiteY314" fmla="*/ 62770 h 85867"/>
                          <a:gd name="connsiteX315" fmla="*/ 147506 w 154049"/>
                          <a:gd name="connsiteY315" fmla="*/ 61865 h 85867"/>
                          <a:gd name="connsiteX316" fmla="*/ 143753 w 154049"/>
                          <a:gd name="connsiteY316" fmla="*/ 61865 h 85867"/>
                          <a:gd name="connsiteX317" fmla="*/ 146306 w 154049"/>
                          <a:gd name="connsiteY317" fmla="*/ 59350 h 85867"/>
                          <a:gd name="connsiteX318" fmla="*/ 149716 w 154049"/>
                          <a:gd name="connsiteY318" fmla="*/ 59303 h 85867"/>
                          <a:gd name="connsiteX319" fmla="*/ 151211 w 154049"/>
                          <a:gd name="connsiteY319" fmla="*/ 52454 h 85867"/>
                          <a:gd name="connsiteX320" fmla="*/ 148659 w 154049"/>
                          <a:gd name="connsiteY320" fmla="*/ 54969 h 85867"/>
                          <a:gd name="connsiteX321" fmla="*/ 143029 w 154049"/>
                          <a:gd name="connsiteY321" fmla="*/ 54978 h 85867"/>
                          <a:gd name="connsiteX322" fmla="*/ 145573 w 154049"/>
                          <a:gd name="connsiteY322" fmla="*/ 52464 h 85867"/>
                          <a:gd name="connsiteX323" fmla="*/ 151211 w 154049"/>
                          <a:gd name="connsiteY323" fmla="*/ 52454 h 85867"/>
                          <a:gd name="connsiteX324" fmla="*/ 77326 w 154049"/>
                          <a:gd name="connsiteY324" fmla="*/ 42234 h 85867"/>
                          <a:gd name="connsiteX325" fmla="*/ 74773 w 154049"/>
                          <a:gd name="connsiteY325" fmla="*/ 44748 h 85867"/>
                          <a:gd name="connsiteX326" fmla="*/ 69144 w 154049"/>
                          <a:gd name="connsiteY326" fmla="*/ 44748 h 85867"/>
                          <a:gd name="connsiteX327" fmla="*/ 71687 w 154049"/>
                          <a:gd name="connsiteY327" fmla="*/ 42234 h 85867"/>
                          <a:gd name="connsiteX328" fmla="*/ 77326 w 154049"/>
                          <a:gd name="connsiteY328" fmla="*/ 42234 h 85867"/>
                          <a:gd name="connsiteX329" fmla="*/ 72621 w 154049"/>
                          <a:gd name="connsiteY329" fmla="*/ 41329 h 85867"/>
                          <a:gd name="connsiteX330" fmla="*/ 75164 w 154049"/>
                          <a:gd name="connsiteY330" fmla="*/ 38814 h 85867"/>
                          <a:gd name="connsiteX331" fmla="*/ 80793 w 154049"/>
                          <a:gd name="connsiteY331" fmla="*/ 38814 h 85867"/>
                          <a:gd name="connsiteX332" fmla="*/ 78240 w 154049"/>
                          <a:gd name="connsiteY332" fmla="*/ 41329 h 85867"/>
                          <a:gd name="connsiteX333" fmla="*/ 72621 w 154049"/>
                          <a:gd name="connsiteY333" fmla="*/ 41329 h 85867"/>
                          <a:gd name="connsiteX334" fmla="*/ 75888 w 154049"/>
                          <a:gd name="connsiteY334" fmla="*/ 45663 h 85867"/>
                          <a:gd name="connsiteX335" fmla="*/ 81517 w 154049"/>
                          <a:gd name="connsiteY335" fmla="*/ 45663 h 85867"/>
                          <a:gd name="connsiteX336" fmla="*/ 78964 w 154049"/>
                          <a:gd name="connsiteY336" fmla="*/ 48177 h 85867"/>
                          <a:gd name="connsiteX337" fmla="*/ 73335 w 154049"/>
                          <a:gd name="connsiteY337" fmla="*/ 48177 h 85867"/>
                          <a:gd name="connsiteX338" fmla="*/ 75888 w 154049"/>
                          <a:gd name="connsiteY338" fmla="*/ 45663 h 85867"/>
                          <a:gd name="connsiteX339" fmla="*/ 76812 w 154049"/>
                          <a:gd name="connsiteY339" fmla="*/ 44748 h 85867"/>
                          <a:gd name="connsiteX340" fmla="*/ 79364 w 154049"/>
                          <a:gd name="connsiteY340" fmla="*/ 42234 h 85867"/>
                          <a:gd name="connsiteX341" fmla="*/ 84993 w 154049"/>
                          <a:gd name="connsiteY341" fmla="*/ 42234 h 85867"/>
                          <a:gd name="connsiteX342" fmla="*/ 82450 w 154049"/>
                          <a:gd name="connsiteY342" fmla="*/ 44748 h 85867"/>
                          <a:gd name="connsiteX343" fmla="*/ 76812 w 154049"/>
                          <a:gd name="connsiteY343" fmla="*/ 44748 h 85867"/>
                          <a:gd name="connsiteX344" fmla="*/ 80279 w 154049"/>
                          <a:gd name="connsiteY344" fmla="*/ 41329 h 85867"/>
                          <a:gd name="connsiteX345" fmla="*/ 82831 w 154049"/>
                          <a:gd name="connsiteY345" fmla="*/ 38814 h 85867"/>
                          <a:gd name="connsiteX346" fmla="*/ 88461 w 154049"/>
                          <a:gd name="connsiteY346" fmla="*/ 38814 h 85867"/>
                          <a:gd name="connsiteX347" fmla="*/ 85908 w 154049"/>
                          <a:gd name="connsiteY347" fmla="*/ 41329 h 85867"/>
                          <a:gd name="connsiteX348" fmla="*/ 80279 w 154049"/>
                          <a:gd name="connsiteY348" fmla="*/ 41329 h 85867"/>
                          <a:gd name="connsiteX349" fmla="*/ 81717 w 154049"/>
                          <a:gd name="connsiteY349" fmla="*/ 37900 h 85867"/>
                          <a:gd name="connsiteX350" fmla="*/ 76088 w 154049"/>
                          <a:gd name="connsiteY350" fmla="*/ 37900 h 85867"/>
                          <a:gd name="connsiteX351" fmla="*/ 78631 w 154049"/>
                          <a:gd name="connsiteY351" fmla="*/ 35385 h 85867"/>
                          <a:gd name="connsiteX352" fmla="*/ 84260 w 154049"/>
                          <a:gd name="connsiteY352" fmla="*/ 35385 h 85867"/>
                          <a:gd name="connsiteX353" fmla="*/ 81717 w 154049"/>
                          <a:gd name="connsiteY353" fmla="*/ 37900 h 85867"/>
                          <a:gd name="connsiteX354" fmla="*/ 74049 w 154049"/>
                          <a:gd name="connsiteY354" fmla="*/ 37900 h 85867"/>
                          <a:gd name="connsiteX355" fmla="*/ 68420 w 154049"/>
                          <a:gd name="connsiteY355" fmla="*/ 37910 h 85867"/>
                          <a:gd name="connsiteX356" fmla="*/ 70963 w 154049"/>
                          <a:gd name="connsiteY356" fmla="*/ 35395 h 85867"/>
                          <a:gd name="connsiteX357" fmla="*/ 76592 w 154049"/>
                          <a:gd name="connsiteY357" fmla="*/ 35385 h 85867"/>
                          <a:gd name="connsiteX358" fmla="*/ 74049 w 154049"/>
                          <a:gd name="connsiteY358" fmla="*/ 37900 h 85867"/>
                          <a:gd name="connsiteX359" fmla="*/ 73125 w 154049"/>
                          <a:gd name="connsiteY359" fmla="*/ 38814 h 85867"/>
                          <a:gd name="connsiteX360" fmla="*/ 70573 w 154049"/>
                          <a:gd name="connsiteY360" fmla="*/ 41329 h 85867"/>
                          <a:gd name="connsiteX361" fmla="*/ 64943 w 154049"/>
                          <a:gd name="connsiteY361" fmla="*/ 41329 h 85867"/>
                          <a:gd name="connsiteX362" fmla="*/ 67487 w 154049"/>
                          <a:gd name="connsiteY362" fmla="*/ 38814 h 85867"/>
                          <a:gd name="connsiteX363" fmla="*/ 73125 w 154049"/>
                          <a:gd name="connsiteY363" fmla="*/ 38814 h 85867"/>
                          <a:gd name="connsiteX364" fmla="*/ 69658 w 154049"/>
                          <a:gd name="connsiteY364" fmla="*/ 42243 h 85867"/>
                          <a:gd name="connsiteX365" fmla="*/ 67106 w 154049"/>
                          <a:gd name="connsiteY365" fmla="*/ 44758 h 85867"/>
                          <a:gd name="connsiteX366" fmla="*/ 61476 w 154049"/>
                          <a:gd name="connsiteY366" fmla="*/ 44758 h 85867"/>
                          <a:gd name="connsiteX367" fmla="*/ 64019 w 154049"/>
                          <a:gd name="connsiteY367" fmla="*/ 42243 h 85867"/>
                          <a:gd name="connsiteX368" fmla="*/ 69658 w 154049"/>
                          <a:gd name="connsiteY368" fmla="*/ 42243 h 85867"/>
                          <a:gd name="connsiteX369" fmla="*/ 68230 w 154049"/>
                          <a:gd name="connsiteY369" fmla="*/ 45663 h 85867"/>
                          <a:gd name="connsiteX370" fmla="*/ 73859 w 154049"/>
                          <a:gd name="connsiteY370" fmla="*/ 45663 h 85867"/>
                          <a:gd name="connsiteX371" fmla="*/ 71306 w 154049"/>
                          <a:gd name="connsiteY371" fmla="*/ 48177 h 85867"/>
                          <a:gd name="connsiteX372" fmla="*/ 65677 w 154049"/>
                          <a:gd name="connsiteY372" fmla="*/ 48177 h 85867"/>
                          <a:gd name="connsiteX373" fmla="*/ 68230 w 154049"/>
                          <a:gd name="connsiteY373" fmla="*/ 45663 h 85867"/>
                          <a:gd name="connsiteX374" fmla="*/ 72421 w 154049"/>
                          <a:gd name="connsiteY374" fmla="*/ 49092 h 85867"/>
                          <a:gd name="connsiteX375" fmla="*/ 78050 w 154049"/>
                          <a:gd name="connsiteY375" fmla="*/ 49092 h 85867"/>
                          <a:gd name="connsiteX376" fmla="*/ 75497 w 154049"/>
                          <a:gd name="connsiteY376" fmla="*/ 51606 h 85867"/>
                          <a:gd name="connsiteX377" fmla="*/ 69868 w 154049"/>
                          <a:gd name="connsiteY377" fmla="*/ 51606 h 85867"/>
                          <a:gd name="connsiteX378" fmla="*/ 72421 w 154049"/>
                          <a:gd name="connsiteY378" fmla="*/ 49092 h 85867"/>
                          <a:gd name="connsiteX379" fmla="*/ 80088 w 154049"/>
                          <a:gd name="connsiteY379" fmla="*/ 49082 h 85867"/>
                          <a:gd name="connsiteX380" fmla="*/ 85717 w 154049"/>
                          <a:gd name="connsiteY380" fmla="*/ 49082 h 85867"/>
                          <a:gd name="connsiteX381" fmla="*/ 83174 w 154049"/>
                          <a:gd name="connsiteY381" fmla="*/ 51597 h 85867"/>
                          <a:gd name="connsiteX382" fmla="*/ 77545 w 154049"/>
                          <a:gd name="connsiteY382" fmla="*/ 51597 h 85867"/>
                          <a:gd name="connsiteX383" fmla="*/ 80088 w 154049"/>
                          <a:gd name="connsiteY383" fmla="*/ 49082 h 85867"/>
                          <a:gd name="connsiteX384" fmla="*/ 81003 w 154049"/>
                          <a:gd name="connsiteY384" fmla="*/ 48168 h 85867"/>
                          <a:gd name="connsiteX385" fmla="*/ 83555 w 154049"/>
                          <a:gd name="connsiteY385" fmla="*/ 45653 h 85867"/>
                          <a:gd name="connsiteX386" fmla="*/ 89185 w 154049"/>
                          <a:gd name="connsiteY386" fmla="*/ 45644 h 85867"/>
                          <a:gd name="connsiteX387" fmla="*/ 86641 w 154049"/>
                          <a:gd name="connsiteY387" fmla="*/ 48158 h 85867"/>
                          <a:gd name="connsiteX388" fmla="*/ 81003 w 154049"/>
                          <a:gd name="connsiteY388" fmla="*/ 48168 h 85867"/>
                          <a:gd name="connsiteX389" fmla="*/ 91223 w 154049"/>
                          <a:gd name="connsiteY389" fmla="*/ 45653 h 85867"/>
                          <a:gd name="connsiteX390" fmla="*/ 96852 w 154049"/>
                          <a:gd name="connsiteY390" fmla="*/ 45653 h 85867"/>
                          <a:gd name="connsiteX391" fmla="*/ 94309 w 154049"/>
                          <a:gd name="connsiteY391" fmla="*/ 48168 h 85867"/>
                          <a:gd name="connsiteX392" fmla="*/ 88680 w 154049"/>
                          <a:gd name="connsiteY392" fmla="*/ 48168 h 85867"/>
                          <a:gd name="connsiteX393" fmla="*/ 91223 w 154049"/>
                          <a:gd name="connsiteY393" fmla="*/ 45653 h 85867"/>
                          <a:gd name="connsiteX394" fmla="*/ 90099 w 154049"/>
                          <a:gd name="connsiteY394" fmla="*/ 44739 h 85867"/>
                          <a:gd name="connsiteX395" fmla="*/ 84470 w 154049"/>
                          <a:gd name="connsiteY395" fmla="*/ 44739 h 85867"/>
                          <a:gd name="connsiteX396" fmla="*/ 87013 w 154049"/>
                          <a:gd name="connsiteY396" fmla="*/ 42224 h 85867"/>
                          <a:gd name="connsiteX397" fmla="*/ 92642 w 154049"/>
                          <a:gd name="connsiteY397" fmla="*/ 42224 h 85867"/>
                          <a:gd name="connsiteX398" fmla="*/ 90099 w 154049"/>
                          <a:gd name="connsiteY398" fmla="*/ 44739 h 85867"/>
                          <a:gd name="connsiteX399" fmla="*/ 87946 w 154049"/>
                          <a:gd name="connsiteY399" fmla="*/ 41319 h 85867"/>
                          <a:gd name="connsiteX400" fmla="*/ 90499 w 154049"/>
                          <a:gd name="connsiteY400" fmla="*/ 38805 h 85867"/>
                          <a:gd name="connsiteX401" fmla="*/ 96128 w 154049"/>
                          <a:gd name="connsiteY401" fmla="*/ 38795 h 85867"/>
                          <a:gd name="connsiteX402" fmla="*/ 93576 w 154049"/>
                          <a:gd name="connsiteY402" fmla="*/ 41310 h 85867"/>
                          <a:gd name="connsiteX403" fmla="*/ 87946 w 154049"/>
                          <a:gd name="connsiteY403" fmla="*/ 41319 h 85867"/>
                          <a:gd name="connsiteX404" fmla="*/ 89375 w 154049"/>
                          <a:gd name="connsiteY404" fmla="*/ 37890 h 85867"/>
                          <a:gd name="connsiteX405" fmla="*/ 83746 w 154049"/>
                          <a:gd name="connsiteY405" fmla="*/ 37900 h 85867"/>
                          <a:gd name="connsiteX406" fmla="*/ 86299 w 154049"/>
                          <a:gd name="connsiteY406" fmla="*/ 35385 h 85867"/>
                          <a:gd name="connsiteX407" fmla="*/ 91928 w 154049"/>
                          <a:gd name="connsiteY407" fmla="*/ 35376 h 85867"/>
                          <a:gd name="connsiteX408" fmla="*/ 89375 w 154049"/>
                          <a:gd name="connsiteY408" fmla="*/ 37890 h 85867"/>
                          <a:gd name="connsiteX409" fmla="*/ 87222 w 154049"/>
                          <a:gd name="connsiteY409" fmla="*/ 34471 h 85867"/>
                          <a:gd name="connsiteX410" fmla="*/ 89766 w 154049"/>
                          <a:gd name="connsiteY410" fmla="*/ 31956 h 85867"/>
                          <a:gd name="connsiteX411" fmla="*/ 95395 w 154049"/>
                          <a:gd name="connsiteY411" fmla="*/ 31956 h 85867"/>
                          <a:gd name="connsiteX412" fmla="*/ 92842 w 154049"/>
                          <a:gd name="connsiteY412" fmla="*/ 34471 h 85867"/>
                          <a:gd name="connsiteX413" fmla="*/ 87222 w 154049"/>
                          <a:gd name="connsiteY413" fmla="*/ 34471 h 85867"/>
                          <a:gd name="connsiteX414" fmla="*/ 85184 w 154049"/>
                          <a:gd name="connsiteY414" fmla="*/ 34471 h 85867"/>
                          <a:gd name="connsiteX415" fmla="*/ 79555 w 154049"/>
                          <a:gd name="connsiteY415" fmla="*/ 34471 h 85867"/>
                          <a:gd name="connsiteX416" fmla="*/ 82098 w 154049"/>
                          <a:gd name="connsiteY416" fmla="*/ 31956 h 85867"/>
                          <a:gd name="connsiteX417" fmla="*/ 87727 w 154049"/>
                          <a:gd name="connsiteY417" fmla="*/ 31947 h 85867"/>
                          <a:gd name="connsiteX418" fmla="*/ 85184 w 154049"/>
                          <a:gd name="connsiteY418" fmla="*/ 34471 h 85867"/>
                          <a:gd name="connsiteX419" fmla="*/ 80993 w 154049"/>
                          <a:gd name="connsiteY419" fmla="*/ 31052 h 85867"/>
                          <a:gd name="connsiteX420" fmla="*/ 75364 w 154049"/>
                          <a:gd name="connsiteY420" fmla="*/ 31052 h 85867"/>
                          <a:gd name="connsiteX421" fmla="*/ 77907 w 154049"/>
                          <a:gd name="connsiteY421" fmla="*/ 28537 h 85867"/>
                          <a:gd name="connsiteX422" fmla="*/ 83536 w 154049"/>
                          <a:gd name="connsiteY422" fmla="*/ 28537 h 85867"/>
                          <a:gd name="connsiteX423" fmla="*/ 80993 w 154049"/>
                          <a:gd name="connsiteY423" fmla="*/ 31052 h 85867"/>
                          <a:gd name="connsiteX424" fmla="*/ 80069 w 154049"/>
                          <a:gd name="connsiteY424" fmla="*/ 31966 h 85867"/>
                          <a:gd name="connsiteX425" fmla="*/ 77526 w 154049"/>
                          <a:gd name="connsiteY425" fmla="*/ 34481 h 85867"/>
                          <a:gd name="connsiteX426" fmla="*/ 71897 w 154049"/>
                          <a:gd name="connsiteY426" fmla="*/ 34481 h 85867"/>
                          <a:gd name="connsiteX427" fmla="*/ 74440 w 154049"/>
                          <a:gd name="connsiteY427" fmla="*/ 31966 h 85867"/>
                          <a:gd name="connsiteX428" fmla="*/ 80069 w 154049"/>
                          <a:gd name="connsiteY428" fmla="*/ 31966 h 85867"/>
                          <a:gd name="connsiteX429" fmla="*/ 69858 w 154049"/>
                          <a:gd name="connsiteY429" fmla="*/ 34481 h 85867"/>
                          <a:gd name="connsiteX430" fmla="*/ 64229 w 154049"/>
                          <a:gd name="connsiteY430" fmla="*/ 34490 h 85867"/>
                          <a:gd name="connsiteX431" fmla="*/ 66782 w 154049"/>
                          <a:gd name="connsiteY431" fmla="*/ 31976 h 85867"/>
                          <a:gd name="connsiteX432" fmla="*/ 72411 w 154049"/>
                          <a:gd name="connsiteY432" fmla="*/ 31976 h 85867"/>
                          <a:gd name="connsiteX433" fmla="*/ 69858 w 154049"/>
                          <a:gd name="connsiteY433" fmla="*/ 34481 h 85867"/>
                          <a:gd name="connsiteX434" fmla="*/ 68934 w 154049"/>
                          <a:gd name="connsiteY434" fmla="*/ 35395 h 85867"/>
                          <a:gd name="connsiteX435" fmla="*/ 66391 w 154049"/>
                          <a:gd name="connsiteY435" fmla="*/ 37910 h 85867"/>
                          <a:gd name="connsiteX436" fmla="*/ 60762 w 154049"/>
                          <a:gd name="connsiteY436" fmla="*/ 37910 h 85867"/>
                          <a:gd name="connsiteX437" fmla="*/ 63305 w 154049"/>
                          <a:gd name="connsiteY437" fmla="*/ 35395 h 85867"/>
                          <a:gd name="connsiteX438" fmla="*/ 68934 w 154049"/>
                          <a:gd name="connsiteY438" fmla="*/ 35395 h 85867"/>
                          <a:gd name="connsiteX439" fmla="*/ 65467 w 154049"/>
                          <a:gd name="connsiteY439" fmla="*/ 38824 h 85867"/>
                          <a:gd name="connsiteX440" fmla="*/ 62915 w 154049"/>
                          <a:gd name="connsiteY440" fmla="*/ 41338 h 85867"/>
                          <a:gd name="connsiteX441" fmla="*/ 57285 w 154049"/>
                          <a:gd name="connsiteY441" fmla="*/ 41338 h 85867"/>
                          <a:gd name="connsiteX442" fmla="*/ 59828 w 154049"/>
                          <a:gd name="connsiteY442" fmla="*/ 38824 h 85867"/>
                          <a:gd name="connsiteX443" fmla="*/ 65467 w 154049"/>
                          <a:gd name="connsiteY443" fmla="*/ 38824 h 85867"/>
                          <a:gd name="connsiteX444" fmla="*/ 62000 w 154049"/>
                          <a:gd name="connsiteY444" fmla="*/ 42243 h 85867"/>
                          <a:gd name="connsiteX445" fmla="*/ 59457 w 154049"/>
                          <a:gd name="connsiteY445" fmla="*/ 44758 h 85867"/>
                          <a:gd name="connsiteX446" fmla="*/ 53828 w 154049"/>
                          <a:gd name="connsiteY446" fmla="*/ 44767 h 85867"/>
                          <a:gd name="connsiteX447" fmla="*/ 56371 w 154049"/>
                          <a:gd name="connsiteY447" fmla="*/ 42253 h 85867"/>
                          <a:gd name="connsiteX448" fmla="*/ 62000 w 154049"/>
                          <a:gd name="connsiteY448" fmla="*/ 42243 h 85867"/>
                          <a:gd name="connsiteX449" fmla="*/ 60562 w 154049"/>
                          <a:gd name="connsiteY449" fmla="*/ 45672 h 85867"/>
                          <a:gd name="connsiteX450" fmla="*/ 66191 w 154049"/>
                          <a:gd name="connsiteY450" fmla="*/ 45672 h 85867"/>
                          <a:gd name="connsiteX451" fmla="*/ 63638 w 154049"/>
                          <a:gd name="connsiteY451" fmla="*/ 48187 h 85867"/>
                          <a:gd name="connsiteX452" fmla="*/ 58009 w 154049"/>
                          <a:gd name="connsiteY452" fmla="*/ 48187 h 85867"/>
                          <a:gd name="connsiteX453" fmla="*/ 60562 w 154049"/>
                          <a:gd name="connsiteY453" fmla="*/ 45672 h 85867"/>
                          <a:gd name="connsiteX454" fmla="*/ 64762 w 154049"/>
                          <a:gd name="connsiteY454" fmla="*/ 49092 h 85867"/>
                          <a:gd name="connsiteX455" fmla="*/ 70392 w 154049"/>
                          <a:gd name="connsiteY455" fmla="*/ 49082 h 85867"/>
                          <a:gd name="connsiteX456" fmla="*/ 67839 w 154049"/>
                          <a:gd name="connsiteY456" fmla="*/ 51597 h 85867"/>
                          <a:gd name="connsiteX457" fmla="*/ 62210 w 154049"/>
                          <a:gd name="connsiteY457" fmla="*/ 51597 h 85867"/>
                          <a:gd name="connsiteX458" fmla="*/ 64762 w 154049"/>
                          <a:gd name="connsiteY458" fmla="*/ 49092 h 85867"/>
                          <a:gd name="connsiteX459" fmla="*/ 68953 w 154049"/>
                          <a:gd name="connsiteY459" fmla="*/ 52511 h 85867"/>
                          <a:gd name="connsiteX460" fmla="*/ 74583 w 154049"/>
                          <a:gd name="connsiteY460" fmla="*/ 52511 h 85867"/>
                          <a:gd name="connsiteX461" fmla="*/ 72030 w 154049"/>
                          <a:gd name="connsiteY461" fmla="*/ 55026 h 85867"/>
                          <a:gd name="connsiteX462" fmla="*/ 66401 w 154049"/>
                          <a:gd name="connsiteY462" fmla="*/ 55026 h 85867"/>
                          <a:gd name="connsiteX463" fmla="*/ 68953 w 154049"/>
                          <a:gd name="connsiteY463" fmla="*/ 52511 h 85867"/>
                          <a:gd name="connsiteX464" fmla="*/ 76611 w 154049"/>
                          <a:gd name="connsiteY464" fmla="*/ 52511 h 85867"/>
                          <a:gd name="connsiteX465" fmla="*/ 82241 w 154049"/>
                          <a:gd name="connsiteY465" fmla="*/ 52511 h 85867"/>
                          <a:gd name="connsiteX466" fmla="*/ 79698 w 154049"/>
                          <a:gd name="connsiteY466" fmla="*/ 55026 h 85867"/>
                          <a:gd name="connsiteX467" fmla="*/ 74068 w 154049"/>
                          <a:gd name="connsiteY467" fmla="*/ 55026 h 85867"/>
                          <a:gd name="connsiteX468" fmla="*/ 76611 w 154049"/>
                          <a:gd name="connsiteY468" fmla="*/ 52511 h 85867"/>
                          <a:gd name="connsiteX469" fmla="*/ 84279 w 154049"/>
                          <a:gd name="connsiteY469" fmla="*/ 52502 h 85867"/>
                          <a:gd name="connsiteX470" fmla="*/ 89908 w 154049"/>
                          <a:gd name="connsiteY470" fmla="*/ 52502 h 85867"/>
                          <a:gd name="connsiteX471" fmla="*/ 87365 w 154049"/>
                          <a:gd name="connsiteY471" fmla="*/ 55016 h 85867"/>
                          <a:gd name="connsiteX472" fmla="*/ 81736 w 154049"/>
                          <a:gd name="connsiteY472" fmla="*/ 55016 h 85867"/>
                          <a:gd name="connsiteX473" fmla="*/ 84279 w 154049"/>
                          <a:gd name="connsiteY473" fmla="*/ 52502 h 85867"/>
                          <a:gd name="connsiteX474" fmla="*/ 85203 w 154049"/>
                          <a:gd name="connsiteY474" fmla="*/ 51587 h 85867"/>
                          <a:gd name="connsiteX475" fmla="*/ 87756 w 154049"/>
                          <a:gd name="connsiteY475" fmla="*/ 49073 h 85867"/>
                          <a:gd name="connsiteX476" fmla="*/ 93385 w 154049"/>
                          <a:gd name="connsiteY476" fmla="*/ 49073 h 85867"/>
                          <a:gd name="connsiteX477" fmla="*/ 90842 w 154049"/>
                          <a:gd name="connsiteY477" fmla="*/ 51587 h 85867"/>
                          <a:gd name="connsiteX478" fmla="*/ 85203 w 154049"/>
                          <a:gd name="connsiteY478" fmla="*/ 51587 h 85867"/>
                          <a:gd name="connsiteX479" fmla="*/ 95414 w 154049"/>
                          <a:gd name="connsiteY479" fmla="*/ 49073 h 85867"/>
                          <a:gd name="connsiteX480" fmla="*/ 101043 w 154049"/>
                          <a:gd name="connsiteY480" fmla="*/ 49063 h 85867"/>
                          <a:gd name="connsiteX481" fmla="*/ 98500 w 154049"/>
                          <a:gd name="connsiteY481" fmla="*/ 51578 h 85867"/>
                          <a:gd name="connsiteX482" fmla="*/ 92871 w 154049"/>
                          <a:gd name="connsiteY482" fmla="*/ 51578 h 85867"/>
                          <a:gd name="connsiteX483" fmla="*/ 95414 w 154049"/>
                          <a:gd name="connsiteY483" fmla="*/ 49073 h 85867"/>
                          <a:gd name="connsiteX484" fmla="*/ 96338 w 154049"/>
                          <a:gd name="connsiteY484" fmla="*/ 48158 h 85867"/>
                          <a:gd name="connsiteX485" fmla="*/ 98881 w 154049"/>
                          <a:gd name="connsiteY485" fmla="*/ 45644 h 85867"/>
                          <a:gd name="connsiteX486" fmla="*/ 104510 w 154049"/>
                          <a:gd name="connsiteY486" fmla="*/ 45644 h 85867"/>
                          <a:gd name="connsiteX487" fmla="*/ 101958 w 154049"/>
                          <a:gd name="connsiteY487" fmla="*/ 48158 h 85867"/>
                          <a:gd name="connsiteX488" fmla="*/ 96338 w 154049"/>
                          <a:gd name="connsiteY488" fmla="*/ 48158 h 85867"/>
                          <a:gd name="connsiteX489" fmla="*/ 97767 w 154049"/>
                          <a:gd name="connsiteY489" fmla="*/ 44739 h 85867"/>
                          <a:gd name="connsiteX490" fmla="*/ 92137 w 154049"/>
                          <a:gd name="connsiteY490" fmla="*/ 44739 h 85867"/>
                          <a:gd name="connsiteX491" fmla="*/ 94690 w 154049"/>
                          <a:gd name="connsiteY491" fmla="*/ 42224 h 85867"/>
                          <a:gd name="connsiteX492" fmla="*/ 100319 w 154049"/>
                          <a:gd name="connsiteY492" fmla="*/ 42224 h 85867"/>
                          <a:gd name="connsiteX493" fmla="*/ 97767 w 154049"/>
                          <a:gd name="connsiteY493" fmla="*/ 44739 h 85867"/>
                          <a:gd name="connsiteX494" fmla="*/ 95614 w 154049"/>
                          <a:gd name="connsiteY494" fmla="*/ 41310 h 85867"/>
                          <a:gd name="connsiteX495" fmla="*/ 98157 w 154049"/>
                          <a:gd name="connsiteY495" fmla="*/ 38795 h 85867"/>
                          <a:gd name="connsiteX496" fmla="*/ 103786 w 154049"/>
                          <a:gd name="connsiteY496" fmla="*/ 38795 h 85867"/>
                          <a:gd name="connsiteX497" fmla="*/ 101243 w 154049"/>
                          <a:gd name="connsiteY497" fmla="*/ 41310 h 85867"/>
                          <a:gd name="connsiteX498" fmla="*/ 95614 w 154049"/>
                          <a:gd name="connsiteY498" fmla="*/ 41310 h 85867"/>
                          <a:gd name="connsiteX499" fmla="*/ 97043 w 154049"/>
                          <a:gd name="connsiteY499" fmla="*/ 37890 h 85867"/>
                          <a:gd name="connsiteX500" fmla="*/ 91413 w 154049"/>
                          <a:gd name="connsiteY500" fmla="*/ 37900 h 85867"/>
                          <a:gd name="connsiteX501" fmla="*/ 93966 w 154049"/>
                          <a:gd name="connsiteY501" fmla="*/ 35385 h 85867"/>
                          <a:gd name="connsiteX502" fmla="*/ 99595 w 154049"/>
                          <a:gd name="connsiteY502" fmla="*/ 35376 h 85867"/>
                          <a:gd name="connsiteX503" fmla="*/ 97043 w 154049"/>
                          <a:gd name="connsiteY503" fmla="*/ 37890 h 85867"/>
                          <a:gd name="connsiteX504" fmla="*/ 94881 w 154049"/>
                          <a:gd name="connsiteY504" fmla="*/ 34461 h 85867"/>
                          <a:gd name="connsiteX505" fmla="*/ 97433 w 154049"/>
                          <a:gd name="connsiteY505" fmla="*/ 31947 h 85867"/>
                          <a:gd name="connsiteX506" fmla="*/ 103062 w 154049"/>
                          <a:gd name="connsiteY506" fmla="*/ 31947 h 85867"/>
                          <a:gd name="connsiteX507" fmla="*/ 100519 w 154049"/>
                          <a:gd name="connsiteY507" fmla="*/ 34461 h 85867"/>
                          <a:gd name="connsiteX508" fmla="*/ 94881 w 154049"/>
                          <a:gd name="connsiteY508" fmla="*/ 34461 h 85867"/>
                          <a:gd name="connsiteX509" fmla="*/ 96319 w 154049"/>
                          <a:gd name="connsiteY509" fmla="*/ 31042 h 85867"/>
                          <a:gd name="connsiteX510" fmla="*/ 90690 w 154049"/>
                          <a:gd name="connsiteY510" fmla="*/ 31042 h 85867"/>
                          <a:gd name="connsiteX511" fmla="*/ 93233 w 154049"/>
                          <a:gd name="connsiteY511" fmla="*/ 28527 h 85867"/>
                          <a:gd name="connsiteX512" fmla="*/ 98862 w 154049"/>
                          <a:gd name="connsiteY512" fmla="*/ 28527 h 85867"/>
                          <a:gd name="connsiteX513" fmla="*/ 96319 w 154049"/>
                          <a:gd name="connsiteY513" fmla="*/ 31042 h 85867"/>
                          <a:gd name="connsiteX514" fmla="*/ 88651 w 154049"/>
                          <a:gd name="connsiteY514" fmla="*/ 31042 h 85867"/>
                          <a:gd name="connsiteX515" fmla="*/ 83022 w 154049"/>
                          <a:gd name="connsiteY515" fmla="*/ 31052 h 85867"/>
                          <a:gd name="connsiteX516" fmla="*/ 85565 w 154049"/>
                          <a:gd name="connsiteY516" fmla="*/ 28537 h 85867"/>
                          <a:gd name="connsiteX517" fmla="*/ 91194 w 154049"/>
                          <a:gd name="connsiteY517" fmla="*/ 28527 h 85867"/>
                          <a:gd name="connsiteX518" fmla="*/ 88651 w 154049"/>
                          <a:gd name="connsiteY518" fmla="*/ 31042 h 85867"/>
                          <a:gd name="connsiteX519" fmla="*/ 84460 w 154049"/>
                          <a:gd name="connsiteY519" fmla="*/ 27623 h 85867"/>
                          <a:gd name="connsiteX520" fmla="*/ 78831 w 154049"/>
                          <a:gd name="connsiteY520" fmla="*/ 27632 h 85867"/>
                          <a:gd name="connsiteX521" fmla="*/ 81374 w 154049"/>
                          <a:gd name="connsiteY521" fmla="*/ 25118 h 85867"/>
                          <a:gd name="connsiteX522" fmla="*/ 87003 w 154049"/>
                          <a:gd name="connsiteY522" fmla="*/ 25108 h 85867"/>
                          <a:gd name="connsiteX523" fmla="*/ 84460 w 154049"/>
                          <a:gd name="connsiteY523" fmla="*/ 27623 h 85867"/>
                          <a:gd name="connsiteX524" fmla="*/ 76793 w 154049"/>
                          <a:gd name="connsiteY524" fmla="*/ 27632 h 85867"/>
                          <a:gd name="connsiteX525" fmla="*/ 71163 w 154049"/>
                          <a:gd name="connsiteY525" fmla="*/ 27632 h 85867"/>
                          <a:gd name="connsiteX526" fmla="*/ 73716 w 154049"/>
                          <a:gd name="connsiteY526" fmla="*/ 25118 h 85867"/>
                          <a:gd name="connsiteX527" fmla="*/ 79345 w 154049"/>
                          <a:gd name="connsiteY527" fmla="*/ 25118 h 85867"/>
                          <a:gd name="connsiteX528" fmla="*/ 76793 w 154049"/>
                          <a:gd name="connsiteY528" fmla="*/ 27632 h 85867"/>
                          <a:gd name="connsiteX529" fmla="*/ 75878 w 154049"/>
                          <a:gd name="connsiteY529" fmla="*/ 28547 h 85867"/>
                          <a:gd name="connsiteX530" fmla="*/ 73335 w 154049"/>
                          <a:gd name="connsiteY530" fmla="*/ 31061 h 85867"/>
                          <a:gd name="connsiteX531" fmla="*/ 67706 w 154049"/>
                          <a:gd name="connsiteY531" fmla="*/ 31061 h 85867"/>
                          <a:gd name="connsiteX532" fmla="*/ 70249 w 154049"/>
                          <a:gd name="connsiteY532" fmla="*/ 28547 h 85867"/>
                          <a:gd name="connsiteX533" fmla="*/ 75878 w 154049"/>
                          <a:gd name="connsiteY533" fmla="*/ 28547 h 85867"/>
                          <a:gd name="connsiteX534" fmla="*/ 65667 w 154049"/>
                          <a:gd name="connsiteY534" fmla="*/ 31061 h 85867"/>
                          <a:gd name="connsiteX535" fmla="*/ 60038 w 154049"/>
                          <a:gd name="connsiteY535" fmla="*/ 31071 h 85867"/>
                          <a:gd name="connsiteX536" fmla="*/ 62591 w 154049"/>
                          <a:gd name="connsiteY536" fmla="*/ 28556 h 85867"/>
                          <a:gd name="connsiteX537" fmla="*/ 68220 w 154049"/>
                          <a:gd name="connsiteY537" fmla="*/ 28556 h 85867"/>
                          <a:gd name="connsiteX538" fmla="*/ 65667 w 154049"/>
                          <a:gd name="connsiteY538" fmla="*/ 31061 h 85867"/>
                          <a:gd name="connsiteX539" fmla="*/ 64743 w 154049"/>
                          <a:gd name="connsiteY539" fmla="*/ 31976 h 85867"/>
                          <a:gd name="connsiteX540" fmla="*/ 62200 w 154049"/>
                          <a:gd name="connsiteY540" fmla="*/ 34490 h 85867"/>
                          <a:gd name="connsiteX541" fmla="*/ 56571 w 154049"/>
                          <a:gd name="connsiteY541" fmla="*/ 34490 h 85867"/>
                          <a:gd name="connsiteX542" fmla="*/ 59114 w 154049"/>
                          <a:gd name="connsiteY542" fmla="*/ 31976 h 85867"/>
                          <a:gd name="connsiteX543" fmla="*/ 64743 w 154049"/>
                          <a:gd name="connsiteY543" fmla="*/ 31976 h 85867"/>
                          <a:gd name="connsiteX544" fmla="*/ 54533 w 154049"/>
                          <a:gd name="connsiteY544" fmla="*/ 34500 h 85867"/>
                          <a:gd name="connsiteX545" fmla="*/ 48903 w 154049"/>
                          <a:gd name="connsiteY545" fmla="*/ 34500 h 85867"/>
                          <a:gd name="connsiteX546" fmla="*/ 51456 w 154049"/>
                          <a:gd name="connsiteY546" fmla="*/ 31985 h 85867"/>
                          <a:gd name="connsiteX547" fmla="*/ 57085 w 154049"/>
                          <a:gd name="connsiteY547" fmla="*/ 31985 h 85867"/>
                          <a:gd name="connsiteX548" fmla="*/ 54533 w 154049"/>
                          <a:gd name="connsiteY548" fmla="*/ 34500 h 85867"/>
                          <a:gd name="connsiteX549" fmla="*/ 55647 w 154049"/>
                          <a:gd name="connsiteY549" fmla="*/ 35405 h 85867"/>
                          <a:gd name="connsiteX550" fmla="*/ 61276 w 154049"/>
                          <a:gd name="connsiteY550" fmla="*/ 35395 h 85867"/>
                          <a:gd name="connsiteX551" fmla="*/ 58724 w 154049"/>
                          <a:gd name="connsiteY551" fmla="*/ 37910 h 85867"/>
                          <a:gd name="connsiteX552" fmla="*/ 53094 w 154049"/>
                          <a:gd name="connsiteY552" fmla="*/ 37910 h 85867"/>
                          <a:gd name="connsiteX553" fmla="*/ 55647 w 154049"/>
                          <a:gd name="connsiteY553" fmla="*/ 35405 h 85867"/>
                          <a:gd name="connsiteX554" fmla="*/ 57800 w 154049"/>
                          <a:gd name="connsiteY554" fmla="*/ 38824 h 85867"/>
                          <a:gd name="connsiteX555" fmla="*/ 55256 w 154049"/>
                          <a:gd name="connsiteY555" fmla="*/ 41338 h 85867"/>
                          <a:gd name="connsiteX556" fmla="*/ 49627 w 154049"/>
                          <a:gd name="connsiteY556" fmla="*/ 41348 h 85867"/>
                          <a:gd name="connsiteX557" fmla="*/ 52170 w 154049"/>
                          <a:gd name="connsiteY557" fmla="*/ 38833 h 85867"/>
                          <a:gd name="connsiteX558" fmla="*/ 57800 w 154049"/>
                          <a:gd name="connsiteY558" fmla="*/ 38824 h 85867"/>
                          <a:gd name="connsiteX559" fmla="*/ 54333 w 154049"/>
                          <a:gd name="connsiteY559" fmla="*/ 42253 h 85867"/>
                          <a:gd name="connsiteX560" fmla="*/ 51789 w 154049"/>
                          <a:gd name="connsiteY560" fmla="*/ 44767 h 85867"/>
                          <a:gd name="connsiteX561" fmla="*/ 46160 w 154049"/>
                          <a:gd name="connsiteY561" fmla="*/ 44767 h 85867"/>
                          <a:gd name="connsiteX562" fmla="*/ 48713 w 154049"/>
                          <a:gd name="connsiteY562" fmla="*/ 42253 h 85867"/>
                          <a:gd name="connsiteX563" fmla="*/ 54333 w 154049"/>
                          <a:gd name="connsiteY563" fmla="*/ 42253 h 85867"/>
                          <a:gd name="connsiteX564" fmla="*/ 52904 w 154049"/>
                          <a:gd name="connsiteY564" fmla="*/ 45682 h 85867"/>
                          <a:gd name="connsiteX565" fmla="*/ 58533 w 154049"/>
                          <a:gd name="connsiteY565" fmla="*/ 45682 h 85867"/>
                          <a:gd name="connsiteX566" fmla="*/ 55990 w 154049"/>
                          <a:gd name="connsiteY566" fmla="*/ 48196 h 85867"/>
                          <a:gd name="connsiteX567" fmla="*/ 50361 w 154049"/>
                          <a:gd name="connsiteY567" fmla="*/ 48196 h 85867"/>
                          <a:gd name="connsiteX568" fmla="*/ 52904 w 154049"/>
                          <a:gd name="connsiteY568" fmla="*/ 45682 h 85867"/>
                          <a:gd name="connsiteX569" fmla="*/ 57095 w 154049"/>
                          <a:gd name="connsiteY569" fmla="*/ 49101 h 85867"/>
                          <a:gd name="connsiteX570" fmla="*/ 62724 w 154049"/>
                          <a:gd name="connsiteY570" fmla="*/ 49101 h 85867"/>
                          <a:gd name="connsiteX571" fmla="*/ 60171 w 154049"/>
                          <a:gd name="connsiteY571" fmla="*/ 51616 h 85867"/>
                          <a:gd name="connsiteX572" fmla="*/ 54542 w 154049"/>
                          <a:gd name="connsiteY572" fmla="*/ 51616 h 85867"/>
                          <a:gd name="connsiteX573" fmla="*/ 57095 w 154049"/>
                          <a:gd name="connsiteY573" fmla="*/ 49101 h 85867"/>
                          <a:gd name="connsiteX574" fmla="*/ 59247 w 154049"/>
                          <a:gd name="connsiteY574" fmla="*/ 52521 h 85867"/>
                          <a:gd name="connsiteX575" fmla="*/ 56695 w 154049"/>
                          <a:gd name="connsiteY575" fmla="*/ 55035 h 85867"/>
                          <a:gd name="connsiteX576" fmla="*/ 51065 w 154049"/>
                          <a:gd name="connsiteY576" fmla="*/ 55035 h 85867"/>
                          <a:gd name="connsiteX577" fmla="*/ 53609 w 154049"/>
                          <a:gd name="connsiteY577" fmla="*/ 52521 h 85867"/>
                          <a:gd name="connsiteX578" fmla="*/ 59247 w 154049"/>
                          <a:gd name="connsiteY578" fmla="*/ 52521 h 85867"/>
                          <a:gd name="connsiteX579" fmla="*/ 61286 w 154049"/>
                          <a:gd name="connsiteY579" fmla="*/ 52521 h 85867"/>
                          <a:gd name="connsiteX580" fmla="*/ 66915 w 154049"/>
                          <a:gd name="connsiteY580" fmla="*/ 52511 h 85867"/>
                          <a:gd name="connsiteX581" fmla="*/ 64362 w 154049"/>
                          <a:gd name="connsiteY581" fmla="*/ 55026 h 85867"/>
                          <a:gd name="connsiteX582" fmla="*/ 58733 w 154049"/>
                          <a:gd name="connsiteY582" fmla="*/ 55026 h 85867"/>
                          <a:gd name="connsiteX583" fmla="*/ 61286 w 154049"/>
                          <a:gd name="connsiteY583" fmla="*/ 52521 h 85867"/>
                          <a:gd name="connsiteX584" fmla="*/ 65486 w 154049"/>
                          <a:gd name="connsiteY584" fmla="*/ 55940 h 85867"/>
                          <a:gd name="connsiteX585" fmla="*/ 71116 w 154049"/>
                          <a:gd name="connsiteY585" fmla="*/ 55940 h 85867"/>
                          <a:gd name="connsiteX586" fmla="*/ 68572 w 154049"/>
                          <a:gd name="connsiteY586" fmla="*/ 58455 h 85867"/>
                          <a:gd name="connsiteX587" fmla="*/ 62943 w 154049"/>
                          <a:gd name="connsiteY587" fmla="*/ 58464 h 85867"/>
                          <a:gd name="connsiteX588" fmla="*/ 65486 w 154049"/>
                          <a:gd name="connsiteY588" fmla="*/ 55940 h 85867"/>
                          <a:gd name="connsiteX589" fmla="*/ 73144 w 154049"/>
                          <a:gd name="connsiteY589" fmla="*/ 55931 h 85867"/>
                          <a:gd name="connsiteX590" fmla="*/ 78774 w 154049"/>
                          <a:gd name="connsiteY590" fmla="*/ 55931 h 85867"/>
                          <a:gd name="connsiteX591" fmla="*/ 76231 w 154049"/>
                          <a:gd name="connsiteY591" fmla="*/ 58445 h 85867"/>
                          <a:gd name="connsiteX592" fmla="*/ 70601 w 154049"/>
                          <a:gd name="connsiteY592" fmla="*/ 58455 h 85867"/>
                          <a:gd name="connsiteX593" fmla="*/ 73144 w 154049"/>
                          <a:gd name="connsiteY593" fmla="*/ 55931 h 85867"/>
                          <a:gd name="connsiteX594" fmla="*/ 77335 w 154049"/>
                          <a:gd name="connsiteY594" fmla="*/ 59360 h 85867"/>
                          <a:gd name="connsiteX595" fmla="*/ 82965 w 154049"/>
                          <a:gd name="connsiteY595" fmla="*/ 59360 h 85867"/>
                          <a:gd name="connsiteX596" fmla="*/ 80422 w 154049"/>
                          <a:gd name="connsiteY596" fmla="*/ 61874 h 85867"/>
                          <a:gd name="connsiteX597" fmla="*/ 74792 w 154049"/>
                          <a:gd name="connsiteY597" fmla="*/ 61874 h 85867"/>
                          <a:gd name="connsiteX598" fmla="*/ 77335 w 154049"/>
                          <a:gd name="connsiteY598" fmla="*/ 59360 h 85867"/>
                          <a:gd name="connsiteX599" fmla="*/ 78259 w 154049"/>
                          <a:gd name="connsiteY599" fmla="*/ 58445 h 85867"/>
                          <a:gd name="connsiteX600" fmla="*/ 80812 w 154049"/>
                          <a:gd name="connsiteY600" fmla="*/ 55931 h 85867"/>
                          <a:gd name="connsiteX601" fmla="*/ 86441 w 154049"/>
                          <a:gd name="connsiteY601" fmla="*/ 55931 h 85867"/>
                          <a:gd name="connsiteX602" fmla="*/ 83889 w 154049"/>
                          <a:gd name="connsiteY602" fmla="*/ 58445 h 85867"/>
                          <a:gd name="connsiteX603" fmla="*/ 78259 w 154049"/>
                          <a:gd name="connsiteY603" fmla="*/ 58445 h 85867"/>
                          <a:gd name="connsiteX604" fmla="*/ 88470 w 154049"/>
                          <a:gd name="connsiteY604" fmla="*/ 55921 h 85867"/>
                          <a:gd name="connsiteX605" fmla="*/ 94099 w 154049"/>
                          <a:gd name="connsiteY605" fmla="*/ 55921 h 85867"/>
                          <a:gd name="connsiteX606" fmla="*/ 91547 w 154049"/>
                          <a:gd name="connsiteY606" fmla="*/ 58436 h 85867"/>
                          <a:gd name="connsiteX607" fmla="*/ 85917 w 154049"/>
                          <a:gd name="connsiteY607" fmla="*/ 58445 h 85867"/>
                          <a:gd name="connsiteX608" fmla="*/ 88470 w 154049"/>
                          <a:gd name="connsiteY608" fmla="*/ 55921 h 85867"/>
                          <a:gd name="connsiteX609" fmla="*/ 89394 w 154049"/>
                          <a:gd name="connsiteY609" fmla="*/ 55016 h 85867"/>
                          <a:gd name="connsiteX610" fmla="*/ 91937 w 154049"/>
                          <a:gd name="connsiteY610" fmla="*/ 52502 h 85867"/>
                          <a:gd name="connsiteX611" fmla="*/ 97567 w 154049"/>
                          <a:gd name="connsiteY611" fmla="*/ 52502 h 85867"/>
                          <a:gd name="connsiteX612" fmla="*/ 95023 w 154049"/>
                          <a:gd name="connsiteY612" fmla="*/ 55016 h 85867"/>
                          <a:gd name="connsiteX613" fmla="*/ 89394 w 154049"/>
                          <a:gd name="connsiteY613" fmla="*/ 55016 h 85867"/>
                          <a:gd name="connsiteX614" fmla="*/ 99605 w 154049"/>
                          <a:gd name="connsiteY614" fmla="*/ 52492 h 85867"/>
                          <a:gd name="connsiteX615" fmla="*/ 105234 w 154049"/>
                          <a:gd name="connsiteY615" fmla="*/ 52483 h 85867"/>
                          <a:gd name="connsiteX616" fmla="*/ 102691 w 154049"/>
                          <a:gd name="connsiteY616" fmla="*/ 54997 h 85867"/>
                          <a:gd name="connsiteX617" fmla="*/ 97062 w 154049"/>
                          <a:gd name="connsiteY617" fmla="*/ 55007 h 85867"/>
                          <a:gd name="connsiteX618" fmla="*/ 99605 w 154049"/>
                          <a:gd name="connsiteY618" fmla="*/ 52492 h 85867"/>
                          <a:gd name="connsiteX619" fmla="*/ 100529 w 154049"/>
                          <a:gd name="connsiteY619" fmla="*/ 51578 h 85867"/>
                          <a:gd name="connsiteX620" fmla="*/ 103072 w 154049"/>
                          <a:gd name="connsiteY620" fmla="*/ 49063 h 85867"/>
                          <a:gd name="connsiteX621" fmla="*/ 108701 w 154049"/>
                          <a:gd name="connsiteY621" fmla="*/ 49063 h 85867"/>
                          <a:gd name="connsiteX622" fmla="*/ 106149 w 154049"/>
                          <a:gd name="connsiteY622" fmla="*/ 51578 h 85867"/>
                          <a:gd name="connsiteX623" fmla="*/ 100529 w 154049"/>
                          <a:gd name="connsiteY623" fmla="*/ 51578 h 85867"/>
                          <a:gd name="connsiteX624" fmla="*/ 103996 w 154049"/>
                          <a:gd name="connsiteY624" fmla="*/ 48149 h 85867"/>
                          <a:gd name="connsiteX625" fmla="*/ 106539 w 154049"/>
                          <a:gd name="connsiteY625" fmla="*/ 45634 h 85867"/>
                          <a:gd name="connsiteX626" fmla="*/ 112168 w 154049"/>
                          <a:gd name="connsiteY626" fmla="*/ 45634 h 85867"/>
                          <a:gd name="connsiteX627" fmla="*/ 109616 w 154049"/>
                          <a:gd name="connsiteY627" fmla="*/ 48149 h 85867"/>
                          <a:gd name="connsiteX628" fmla="*/ 103996 w 154049"/>
                          <a:gd name="connsiteY628" fmla="*/ 48149 h 85867"/>
                          <a:gd name="connsiteX629" fmla="*/ 105434 w 154049"/>
                          <a:gd name="connsiteY629" fmla="*/ 44729 h 85867"/>
                          <a:gd name="connsiteX630" fmla="*/ 99805 w 154049"/>
                          <a:gd name="connsiteY630" fmla="*/ 44729 h 85867"/>
                          <a:gd name="connsiteX631" fmla="*/ 102348 w 154049"/>
                          <a:gd name="connsiteY631" fmla="*/ 42215 h 85867"/>
                          <a:gd name="connsiteX632" fmla="*/ 107977 w 154049"/>
                          <a:gd name="connsiteY632" fmla="*/ 42215 h 85867"/>
                          <a:gd name="connsiteX633" fmla="*/ 105434 w 154049"/>
                          <a:gd name="connsiteY633" fmla="*/ 44729 h 85867"/>
                          <a:gd name="connsiteX634" fmla="*/ 103272 w 154049"/>
                          <a:gd name="connsiteY634" fmla="*/ 41310 h 85867"/>
                          <a:gd name="connsiteX635" fmla="*/ 105815 w 154049"/>
                          <a:gd name="connsiteY635" fmla="*/ 38795 h 85867"/>
                          <a:gd name="connsiteX636" fmla="*/ 111444 w 154049"/>
                          <a:gd name="connsiteY636" fmla="*/ 38786 h 85867"/>
                          <a:gd name="connsiteX637" fmla="*/ 108901 w 154049"/>
                          <a:gd name="connsiteY637" fmla="*/ 41300 h 85867"/>
                          <a:gd name="connsiteX638" fmla="*/ 103272 w 154049"/>
                          <a:gd name="connsiteY638" fmla="*/ 41310 h 85867"/>
                          <a:gd name="connsiteX639" fmla="*/ 104710 w 154049"/>
                          <a:gd name="connsiteY639" fmla="*/ 37881 h 85867"/>
                          <a:gd name="connsiteX640" fmla="*/ 99081 w 154049"/>
                          <a:gd name="connsiteY640" fmla="*/ 37881 h 85867"/>
                          <a:gd name="connsiteX641" fmla="*/ 101634 w 154049"/>
                          <a:gd name="connsiteY641" fmla="*/ 35366 h 85867"/>
                          <a:gd name="connsiteX642" fmla="*/ 107263 w 154049"/>
                          <a:gd name="connsiteY642" fmla="*/ 35366 h 85867"/>
                          <a:gd name="connsiteX643" fmla="*/ 104710 w 154049"/>
                          <a:gd name="connsiteY643" fmla="*/ 37881 h 85867"/>
                          <a:gd name="connsiteX644" fmla="*/ 102548 w 154049"/>
                          <a:gd name="connsiteY644" fmla="*/ 34461 h 85867"/>
                          <a:gd name="connsiteX645" fmla="*/ 105091 w 154049"/>
                          <a:gd name="connsiteY645" fmla="*/ 31947 h 85867"/>
                          <a:gd name="connsiteX646" fmla="*/ 110721 w 154049"/>
                          <a:gd name="connsiteY646" fmla="*/ 31947 h 85867"/>
                          <a:gd name="connsiteX647" fmla="*/ 108177 w 154049"/>
                          <a:gd name="connsiteY647" fmla="*/ 34461 h 85867"/>
                          <a:gd name="connsiteX648" fmla="*/ 102548 w 154049"/>
                          <a:gd name="connsiteY648" fmla="*/ 34461 h 85867"/>
                          <a:gd name="connsiteX649" fmla="*/ 103986 w 154049"/>
                          <a:gd name="connsiteY649" fmla="*/ 31033 h 85867"/>
                          <a:gd name="connsiteX650" fmla="*/ 98357 w 154049"/>
                          <a:gd name="connsiteY650" fmla="*/ 31042 h 85867"/>
                          <a:gd name="connsiteX651" fmla="*/ 100910 w 154049"/>
                          <a:gd name="connsiteY651" fmla="*/ 28527 h 85867"/>
                          <a:gd name="connsiteX652" fmla="*/ 106539 w 154049"/>
                          <a:gd name="connsiteY652" fmla="*/ 28518 h 85867"/>
                          <a:gd name="connsiteX653" fmla="*/ 103986 w 154049"/>
                          <a:gd name="connsiteY653" fmla="*/ 31033 h 85867"/>
                          <a:gd name="connsiteX654" fmla="*/ 99786 w 154049"/>
                          <a:gd name="connsiteY654" fmla="*/ 27613 h 85867"/>
                          <a:gd name="connsiteX655" fmla="*/ 94157 w 154049"/>
                          <a:gd name="connsiteY655" fmla="*/ 27613 h 85867"/>
                          <a:gd name="connsiteX656" fmla="*/ 96700 w 154049"/>
                          <a:gd name="connsiteY656" fmla="*/ 25098 h 85867"/>
                          <a:gd name="connsiteX657" fmla="*/ 102329 w 154049"/>
                          <a:gd name="connsiteY657" fmla="*/ 25098 h 85867"/>
                          <a:gd name="connsiteX658" fmla="*/ 99786 w 154049"/>
                          <a:gd name="connsiteY658" fmla="*/ 27613 h 85867"/>
                          <a:gd name="connsiteX659" fmla="*/ 92128 w 154049"/>
                          <a:gd name="connsiteY659" fmla="*/ 27623 h 85867"/>
                          <a:gd name="connsiteX660" fmla="*/ 86498 w 154049"/>
                          <a:gd name="connsiteY660" fmla="*/ 27623 h 85867"/>
                          <a:gd name="connsiteX661" fmla="*/ 89042 w 154049"/>
                          <a:gd name="connsiteY661" fmla="*/ 25108 h 85867"/>
                          <a:gd name="connsiteX662" fmla="*/ 94671 w 154049"/>
                          <a:gd name="connsiteY662" fmla="*/ 25098 h 85867"/>
                          <a:gd name="connsiteX663" fmla="*/ 92128 w 154049"/>
                          <a:gd name="connsiteY663" fmla="*/ 27623 h 85867"/>
                          <a:gd name="connsiteX664" fmla="*/ 87927 w 154049"/>
                          <a:gd name="connsiteY664" fmla="*/ 24203 h 85867"/>
                          <a:gd name="connsiteX665" fmla="*/ 82298 w 154049"/>
                          <a:gd name="connsiteY665" fmla="*/ 24203 h 85867"/>
                          <a:gd name="connsiteX666" fmla="*/ 84841 w 154049"/>
                          <a:gd name="connsiteY666" fmla="*/ 21689 h 85867"/>
                          <a:gd name="connsiteX667" fmla="*/ 90470 w 154049"/>
                          <a:gd name="connsiteY667" fmla="*/ 21689 h 85867"/>
                          <a:gd name="connsiteX668" fmla="*/ 87927 w 154049"/>
                          <a:gd name="connsiteY668" fmla="*/ 24203 h 85867"/>
                          <a:gd name="connsiteX669" fmla="*/ 80269 w 154049"/>
                          <a:gd name="connsiteY669" fmla="*/ 24203 h 85867"/>
                          <a:gd name="connsiteX670" fmla="*/ 74640 w 154049"/>
                          <a:gd name="connsiteY670" fmla="*/ 24213 h 85867"/>
                          <a:gd name="connsiteX671" fmla="*/ 77183 w 154049"/>
                          <a:gd name="connsiteY671" fmla="*/ 21698 h 85867"/>
                          <a:gd name="connsiteX672" fmla="*/ 82812 w 154049"/>
                          <a:gd name="connsiteY672" fmla="*/ 21698 h 85867"/>
                          <a:gd name="connsiteX673" fmla="*/ 80269 w 154049"/>
                          <a:gd name="connsiteY673" fmla="*/ 24203 h 85867"/>
                          <a:gd name="connsiteX674" fmla="*/ 72602 w 154049"/>
                          <a:gd name="connsiteY674" fmla="*/ 24213 h 85867"/>
                          <a:gd name="connsiteX675" fmla="*/ 66972 w 154049"/>
                          <a:gd name="connsiteY675" fmla="*/ 24213 h 85867"/>
                          <a:gd name="connsiteX676" fmla="*/ 69525 w 154049"/>
                          <a:gd name="connsiteY676" fmla="*/ 21698 h 85867"/>
                          <a:gd name="connsiteX677" fmla="*/ 75154 w 154049"/>
                          <a:gd name="connsiteY677" fmla="*/ 21698 h 85867"/>
                          <a:gd name="connsiteX678" fmla="*/ 72602 w 154049"/>
                          <a:gd name="connsiteY678" fmla="*/ 24213 h 85867"/>
                          <a:gd name="connsiteX679" fmla="*/ 71678 w 154049"/>
                          <a:gd name="connsiteY679" fmla="*/ 25118 h 85867"/>
                          <a:gd name="connsiteX680" fmla="*/ 69134 w 154049"/>
                          <a:gd name="connsiteY680" fmla="*/ 27632 h 85867"/>
                          <a:gd name="connsiteX681" fmla="*/ 63505 w 154049"/>
                          <a:gd name="connsiteY681" fmla="*/ 27632 h 85867"/>
                          <a:gd name="connsiteX682" fmla="*/ 66058 w 154049"/>
                          <a:gd name="connsiteY682" fmla="*/ 25118 h 85867"/>
                          <a:gd name="connsiteX683" fmla="*/ 71678 w 154049"/>
                          <a:gd name="connsiteY683" fmla="*/ 25118 h 85867"/>
                          <a:gd name="connsiteX684" fmla="*/ 61467 w 154049"/>
                          <a:gd name="connsiteY684" fmla="*/ 27642 h 85867"/>
                          <a:gd name="connsiteX685" fmla="*/ 55837 w 154049"/>
                          <a:gd name="connsiteY685" fmla="*/ 27642 h 85867"/>
                          <a:gd name="connsiteX686" fmla="*/ 58390 w 154049"/>
                          <a:gd name="connsiteY686" fmla="*/ 25127 h 85867"/>
                          <a:gd name="connsiteX687" fmla="*/ 64019 w 154049"/>
                          <a:gd name="connsiteY687" fmla="*/ 25127 h 85867"/>
                          <a:gd name="connsiteX688" fmla="*/ 61467 w 154049"/>
                          <a:gd name="connsiteY688" fmla="*/ 27642 h 85867"/>
                          <a:gd name="connsiteX689" fmla="*/ 60552 w 154049"/>
                          <a:gd name="connsiteY689" fmla="*/ 28556 h 85867"/>
                          <a:gd name="connsiteX690" fmla="*/ 58000 w 154049"/>
                          <a:gd name="connsiteY690" fmla="*/ 31071 h 85867"/>
                          <a:gd name="connsiteX691" fmla="*/ 52370 w 154049"/>
                          <a:gd name="connsiteY691" fmla="*/ 31080 h 85867"/>
                          <a:gd name="connsiteX692" fmla="*/ 54913 w 154049"/>
                          <a:gd name="connsiteY692" fmla="*/ 28566 h 85867"/>
                          <a:gd name="connsiteX693" fmla="*/ 60552 w 154049"/>
                          <a:gd name="connsiteY693" fmla="*/ 28556 h 85867"/>
                          <a:gd name="connsiteX694" fmla="*/ 50332 w 154049"/>
                          <a:gd name="connsiteY694" fmla="*/ 31071 h 85867"/>
                          <a:gd name="connsiteX695" fmla="*/ 44703 w 154049"/>
                          <a:gd name="connsiteY695" fmla="*/ 31071 h 85867"/>
                          <a:gd name="connsiteX696" fmla="*/ 47256 w 154049"/>
                          <a:gd name="connsiteY696" fmla="*/ 28556 h 85867"/>
                          <a:gd name="connsiteX697" fmla="*/ 52885 w 154049"/>
                          <a:gd name="connsiteY697" fmla="*/ 28556 h 85867"/>
                          <a:gd name="connsiteX698" fmla="*/ 50332 w 154049"/>
                          <a:gd name="connsiteY698" fmla="*/ 31071 h 85867"/>
                          <a:gd name="connsiteX699" fmla="*/ 49418 w 154049"/>
                          <a:gd name="connsiteY699" fmla="*/ 31985 h 85867"/>
                          <a:gd name="connsiteX700" fmla="*/ 46865 w 154049"/>
                          <a:gd name="connsiteY700" fmla="*/ 34500 h 85867"/>
                          <a:gd name="connsiteX701" fmla="*/ 41236 w 154049"/>
                          <a:gd name="connsiteY701" fmla="*/ 34509 h 85867"/>
                          <a:gd name="connsiteX702" fmla="*/ 43779 w 154049"/>
                          <a:gd name="connsiteY702" fmla="*/ 31995 h 85867"/>
                          <a:gd name="connsiteX703" fmla="*/ 49418 w 154049"/>
                          <a:gd name="connsiteY703" fmla="*/ 31985 h 85867"/>
                          <a:gd name="connsiteX704" fmla="*/ 47979 w 154049"/>
                          <a:gd name="connsiteY704" fmla="*/ 35414 h 85867"/>
                          <a:gd name="connsiteX705" fmla="*/ 53609 w 154049"/>
                          <a:gd name="connsiteY705" fmla="*/ 35414 h 85867"/>
                          <a:gd name="connsiteX706" fmla="*/ 51056 w 154049"/>
                          <a:gd name="connsiteY706" fmla="*/ 37929 h 85867"/>
                          <a:gd name="connsiteX707" fmla="*/ 45427 w 154049"/>
                          <a:gd name="connsiteY707" fmla="*/ 37929 h 85867"/>
                          <a:gd name="connsiteX708" fmla="*/ 47979 w 154049"/>
                          <a:gd name="connsiteY708" fmla="*/ 35414 h 85867"/>
                          <a:gd name="connsiteX709" fmla="*/ 50142 w 154049"/>
                          <a:gd name="connsiteY709" fmla="*/ 38833 h 85867"/>
                          <a:gd name="connsiteX710" fmla="*/ 47598 w 154049"/>
                          <a:gd name="connsiteY710" fmla="*/ 41348 h 85867"/>
                          <a:gd name="connsiteX711" fmla="*/ 41969 w 154049"/>
                          <a:gd name="connsiteY711" fmla="*/ 41348 h 85867"/>
                          <a:gd name="connsiteX712" fmla="*/ 44522 w 154049"/>
                          <a:gd name="connsiteY712" fmla="*/ 38833 h 85867"/>
                          <a:gd name="connsiteX713" fmla="*/ 50142 w 154049"/>
                          <a:gd name="connsiteY713" fmla="*/ 38833 h 85867"/>
                          <a:gd name="connsiteX714" fmla="*/ 46665 w 154049"/>
                          <a:gd name="connsiteY714" fmla="*/ 42262 h 85867"/>
                          <a:gd name="connsiteX715" fmla="*/ 44122 w 154049"/>
                          <a:gd name="connsiteY715" fmla="*/ 44777 h 85867"/>
                          <a:gd name="connsiteX716" fmla="*/ 38492 w 154049"/>
                          <a:gd name="connsiteY716" fmla="*/ 44787 h 85867"/>
                          <a:gd name="connsiteX717" fmla="*/ 41036 w 154049"/>
                          <a:gd name="connsiteY717" fmla="*/ 42272 h 85867"/>
                          <a:gd name="connsiteX718" fmla="*/ 46665 w 154049"/>
                          <a:gd name="connsiteY718" fmla="*/ 42262 h 85867"/>
                          <a:gd name="connsiteX719" fmla="*/ 45236 w 154049"/>
                          <a:gd name="connsiteY719" fmla="*/ 45682 h 85867"/>
                          <a:gd name="connsiteX720" fmla="*/ 50865 w 154049"/>
                          <a:gd name="connsiteY720" fmla="*/ 45682 h 85867"/>
                          <a:gd name="connsiteX721" fmla="*/ 48322 w 154049"/>
                          <a:gd name="connsiteY721" fmla="*/ 48196 h 85867"/>
                          <a:gd name="connsiteX722" fmla="*/ 42693 w 154049"/>
                          <a:gd name="connsiteY722" fmla="*/ 48196 h 85867"/>
                          <a:gd name="connsiteX723" fmla="*/ 45236 w 154049"/>
                          <a:gd name="connsiteY723" fmla="*/ 45682 h 85867"/>
                          <a:gd name="connsiteX724" fmla="*/ 49427 w 154049"/>
                          <a:gd name="connsiteY724" fmla="*/ 49101 h 85867"/>
                          <a:gd name="connsiteX725" fmla="*/ 55057 w 154049"/>
                          <a:gd name="connsiteY725" fmla="*/ 49092 h 85867"/>
                          <a:gd name="connsiteX726" fmla="*/ 52513 w 154049"/>
                          <a:gd name="connsiteY726" fmla="*/ 51606 h 85867"/>
                          <a:gd name="connsiteX727" fmla="*/ 46884 w 154049"/>
                          <a:gd name="connsiteY727" fmla="*/ 51606 h 85867"/>
                          <a:gd name="connsiteX728" fmla="*/ 49427 w 154049"/>
                          <a:gd name="connsiteY728" fmla="*/ 49101 h 85867"/>
                          <a:gd name="connsiteX729" fmla="*/ 51589 w 154049"/>
                          <a:gd name="connsiteY729" fmla="*/ 52530 h 85867"/>
                          <a:gd name="connsiteX730" fmla="*/ 49037 w 154049"/>
                          <a:gd name="connsiteY730" fmla="*/ 55045 h 85867"/>
                          <a:gd name="connsiteX731" fmla="*/ 43407 w 154049"/>
                          <a:gd name="connsiteY731" fmla="*/ 55045 h 85867"/>
                          <a:gd name="connsiteX732" fmla="*/ 45951 w 154049"/>
                          <a:gd name="connsiteY732" fmla="*/ 52530 h 85867"/>
                          <a:gd name="connsiteX733" fmla="*/ 51589 w 154049"/>
                          <a:gd name="connsiteY733" fmla="*/ 52530 h 85867"/>
                          <a:gd name="connsiteX734" fmla="*/ 50151 w 154049"/>
                          <a:gd name="connsiteY734" fmla="*/ 55950 h 85867"/>
                          <a:gd name="connsiteX735" fmla="*/ 55780 w 154049"/>
                          <a:gd name="connsiteY735" fmla="*/ 55950 h 85867"/>
                          <a:gd name="connsiteX736" fmla="*/ 53228 w 154049"/>
                          <a:gd name="connsiteY736" fmla="*/ 58464 h 85867"/>
                          <a:gd name="connsiteX737" fmla="*/ 47598 w 154049"/>
                          <a:gd name="connsiteY737" fmla="*/ 58474 h 85867"/>
                          <a:gd name="connsiteX738" fmla="*/ 50151 w 154049"/>
                          <a:gd name="connsiteY738" fmla="*/ 55950 h 85867"/>
                          <a:gd name="connsiteX739" fmla="*/ 57819 w 154049"/>
                          <a:gd name="connsiteY739" fmla="*/ 55950 h 85867"/>
                          <a:gd name="connsiteX740" fmla="*/ 63448 w 154049"/>
                          <a:gd name="connsiteY740" fmla="*/ 55940 h 85867"/>
                          <a:gd name="connsiteX741" fmla="*/ 60895 w 154049"/>
                          <a:gd name="connsiteY741" fmla="*/ 58455 h 85867"/>
                          <a:gd name="connsiteX742" fmla="*/ 55266 w 154049"/>
                          <a:gd name="connsiteY742" fmla="*/ 58455 h 85867"/>
                          <a:gd name="connsiteX743" fmla="*/ 57819 w 154049"/>
                          <a:gd name="connsiteY743" fmla="*/ 55950 h 85867"/>
                          <a:gd name="connsiteX744" fmla="*/ 62010 w 154049"/>
                          <a:gd name="connsiteY744" fmla="*/ 59369 h 85867"/>
                          <a:gd name="connsiteX745" fmla="*/ 67639 w 154049"/>
                          <a:gd name="connsiteY745" fmla="*/ 59360 h 85867"/>
                          <a:gd name="connsiteX746" fmla="*/ 65096 w 154049"/>
                          <a:gd name="connsiteY746" fmla="*/ 61874 h 85867"/>
                          <a:gd name="connsiteX747" fmla="*/ 59467 w 154049"/>
                          <a:gd name="connsiteY747" fmla="*/ 61884 h 85867"/>
                          <a:gd name="connsiteX748" fmla="*/ 62010 w 154049"/>
                          <a:gd name="connsiteY748" fmla="*/ 59369 h 85867"/>
                          <a:gd name="connsiteX749" fmla="*/ 69677 w 154049"/>
                          <a:gd name="connsiteY749" fmla="*/ 59360 h 85867"/>
                          <a:gd name="connsiteX750" fmla="*/ 75307 w 154049"/>
                          <a:gd name="connsiteY750" fmla="*/ 59360 h 85867"/>
                          <a:gd name="connsiteX751" fmla="*/ 72763 w 154049"/>
                          <a:gd name="connsiteY751" fmla="*/ 61874 h 85867"/>
                          <a:gd name="connsiteX752" fmla="*/ 67134 w 154049"/>
                          <a:gd name="connsiteY752" fmla="*/ 61874 h 85867"/>
                          <a:gd name="connsiteX753" fmla="*/ 69677 w 154049"/>
                          <a:gd name="connsiteY753" fmla="*/ 59360 h 85867"/>
                          <a:gd name="connsiteX754" fmla="*/ 73868 w 154049"/>
                          <a:gd name="connsiteY754" fmla="*/ 62779 h 85867"/>
                          <a:gd name="connsiteX755" fmla="*/ 79498 w 154049"/>
                          <a:gd name="connsiteY755" fmla="*/ 62779 h 85867"/>
                          <a:gd name="connsiteX756" fmla="*/ 76954 w 154049"/>
                          <a:gd name="connsiteY756" fmla="*/ 65294 h 85867"/>
                          <a:gd name="connsiteX757" fmla="*/ 71325 w 154049"/>
                          <a:gd name="connsiteY757" fmla="*/ 65294 h 85867"/>
                          <a:gd name="connsiteX758" fmla="*/ 73868 w 154049"/>
                          <a:gd name="connsiteY758" fmla="*/ 62779 h 85867"/>
                          <a:gd name="connsiteX759" fmla="*/ 81536 w 154049"/>
                          <a:gd name="connsiteY759" fmla="*/ 62779 h 85867"/>
                          <a:gd name="connsiteX760" fmla="*/ 87165 w 154049"/>
                          <a:gd name="connsiteY760" fmla="*/ 62779 h 85867"/>
                          <a:gd name="connsiteX761" fmla="*/ 84622 w 154049"/>
                          <a:gd name="connsiteY761" fmla="*/ 65294 h 85867"/>
                          <a:gd name="connsiteX762" fmla="*/ 78993 w 154049"/>
                          <a:gd name="connsiteY762" fmla="*/ 65294 h 85867"/>
                          <a:gd name="connsiteX763" fmla="*/ 81536 w 154049"/>
                          <a:gd name="connsiteY763" fmla="*/ 62779 h 85867"/>
                          <a:gd name="connsiteX764" fmla="*/ 82460 w 154049"/>
                          <a:gd name="connsiteY764" fmla="*/ 61865 h 85867"/>
                          <a:gd name="connsiteX765" fmla="*/ 85003 w 154049"/>
                          <a:gd name="connsiteY765" fmla="*/ 59350 h 85867"/>
                          <a:gd name="connsiteX766" fmla="*/ 90632 w 154049"/>
                          <a:gd name="connsiteY766" fmla="*/ 59341 h 85867"/>
                          <a:gd name="connsiteX767" fmla="*/ 88080 w 154049"/>
                          <a:gd name="connsiteY767" fmla="*/ 61855 h 85867"/>
                          <a:gd name="connsiteX768" fmla="*/ 82460 w 154049"/>
                          <a:gd name="connsiteY768" fmla="*/ 61865 h 85867"/>
                          <a:gd name="connsiteX769" fmla="*/ 92661 w 154049"/>
                          <a:gd name="connsiteY769" fmla="*/ 59341 h 85867"/>
                          <a:gd name="connsiteX770" fmla="*/ 98290 w 154049"/>
                          <a:gd name="connsiteY770" fmla="*/ 59331 h 85867"/>
                          <a:gd name="connsiteX771" fmla="*/ 95738 w 154049"/>
                          <a:gd name="connsiteY771" fmla="*/ 61846 h 85867"/>
                          <a:gd name="connsiteX772" fmla="*/ 90108 w 154049"/>
                          <a:gd name="connsiteY772" fmla="*/ 61846 h 85867"/>
                          <a:gd name="connsiteX773" fmla="*/ 92661 w 154049"/>
                          <a:gd name="connsiteY773" fmla="*/ 59341 h 85867"/>
                          <a:gd name="connsiteX774" fmla="*/ 93585 w 154049"/>
                          <a:gd name="connsiteY774" fmla="*/ 58436 h 85867"/>
                          <a:gd name="connsiteX775" fmla="*/ 96128 w 154049"/>
                          <a:gd name="connsiteY775" fmla="*/ 55921 h 85867"/>
                          <a:gd name="connsiteX776" fmla="*/ 101758 w 154049"/>
                          <a:gd name="connsiteY776" fmla="*/ 55912 h 85867"/>
                          <a:gd name="connsiteX777" fmla="*/ 99205 w 154049"/>
                          <a:gd name="connsiteY777" fmla="*/ 58426 h 85867"/>
                          <a:gd name="connsiteX778" fmla="*/ 93585 w 154049"/>
                          <a:gd name="connsiteY778" fmla="*/ 58436 h 85867"/>
                          <a:gd name="connsiteX779" fmla="*/ 103796 w 154049"/>
                          <a:gd name="connsiteY779" fmla="*/ 55912 h 85867"/>
                          <a:gd name="connsiteX780" fmla="*/ 109425 w 154049"/>
                          <a:gd name="connsiteY780" fmla="*/ 55912 h 85867"/>
                          <a:gd name="connsiteX781" fmla="*/ 106872 w 154049"/>
                          <a:gd name="connsiteY781" fmla="*/ 58426 h 85867"/>
                          <a:gd name="connsiteX782" fmla="*/ 101243 w 154049"/>
                          <a:gd name="connsiteY782" fmla="*/ 58426 h 85867"/>
                          <a:gd name="connsiteX783" fmla="*/ 103796 w 154049"/>
                          <a:gd name="connsiteY783" fmla="*/ 55912 h 85867"/>
                          <a:gd name="connsiteX784" fmla="*/ 104720 w 154049"/>
                          <a:gd name="connsiteY784" fmla="*/ 54997 h 85867"/>
                          <a:gd name="connsiteX785" fmla="*/ 107273 w 154049"/>
                          <a:gd name="connsiteY785" fmla="*/ 52483 h 85867"/>
                          <a:gd name="connsiteX786" fmla="*/ 112902 w 154049"/>
                          <a:gd name="connsiteY786" fmla="*/ 52483 h 85867"/>
                          <a:gd name="connsiteX787" fmla="*/ 110349 w 154049"/>
                          <a:gd name="connsiteY787" fmla="*/ 54997 h 85867"/>
                          <a:gd name="connsiteX788" fmla="*/ 104720 w 154049"/>
                          <a:gd name="connsiteY788" fmla="*/ 54997 h 85867"/>
                          <a:gd name="connsiteX789" fmla="*/ 108187 w 154049"/>
                          <a:gd name="connsiteY789" fmla="*/ 51578 h 85867"/>
                          <a:gd name="connsiteX790" fmla="*/ 110730 w 154049"/>
                          <a:gd name="connsiteY790" fmla="*/ 49063 h 85867"/>
                          <a:gd name="connsiteX791" fmla="*/ 116359 w 154049"/>
                          <a:gd name="connsiteY791" fmla="*/ 49054 h 85867"/>
                          <a:gd name="connsiteX792" fmla="*/ 113807 w 154049"/>
                          <a:gd name="connsiteY792" fmla="*/ 51568 h 85867"/>
                          <a:gd name="connsiteX793" fmla="*/ 108187 w 154049"/>
                          <a:gd name="connsiteY793" fmla="*/ 51578 h 85867"/>
                          <a:gd name="connsiteX794" fmla="*/ 111664 w 154049"/>
                          <a:gd name="connsiteY794" fmla="*/ 48149 h 85867"/>
                          <a:gd name="connsiteX795" fmla="*/ 114207 w 154049"/>
                          <a:gd name="connsiteY795" fmla="*/ 45634 h 85867"/>
                          <a:gd name="connsiteX796" fmla="*/ 119836 w 154049"/>
                          <a:gd name="connsiteY796" fmla="*/ 45634 h 85867"/>
                          <a:gd name="connsiteX797" fmla="*/ 117283 w 154049"/>
                          <a:gd name="connsiteY797" fmla="*/ 48149 h 85867"/>
                          <a:gd name="connsiteX798" fmla="*/ 111664 w 154049"/>
                          <a:gd name="connsiteY798" fmla="*/ 48149 h 85867"/>
                          <a:gd name="connsiteX799" fmla="*/ 113092 w 154049"/>
                          <a:gd name="connsiteY799" fmla="*/ 44720 h 85867"/>
                          <a:gd name="connsiteX800" fmla="*/ 107463 w 154049"/>
                          <a:gd name="connsiteY800" fmla="*/ 44720 h 85867"/>
                          <a:gd name="connsiteX801" fmla="*/ 110006 w 154049"/>
                          <a:gd name="connsiteY801" fmla="*/ 42205 h 85867"/>
                          <a:gd name="connsiteX802" fmla="*/ 115635 w 154049"/>
                          <a:gd name="connsiteY802" fmla="*/ 42196 h 85867"/>
                          <a:gd name="connsiteX803" fmla="*/ 113092 w 154049"/>
                          <a:gd name="connsiteY803" fmla="*/ 44720 h 85867"/>
                          <a:gd name="connsiteX804" fmla="*/ 110940 w 154049"/>
                          <a:gd name="connsiteY804" fmla="*/ 41300 h 85867"/>
                          <a:gd name="connsiteX805" fmla="*/ 113483 w 154049"/>
                          <a:gd name="connsiteY805" fmla="*/ 38786 h 85867"/>
                          <a:gd name="connsiteX806" fmla="*/ 119112 w 154049"/>
                          <a:gd name="connsiteY806" fmla="*/ 38786 h 85867"/>
                          <a:gd name="connsiteX807" fmla="*/ 116559 w 154049"/>
                          <a:gd name="connsiteY807" fmla="*/ 41300 h 85867"/>
                          <a:gd name="connsiteX808" fmla="*/ 110940 w 154049"/>
                          <a:gd name="connsiteY808" fmla="*/ 41300 h 85867"/>
                          <a:gd name="connsiteX809" fmla="*/ 112368 w 154049"/>
                          <a:gd name="connsiteY809" fmla="*/ 37881 h 85867"/>
                          <a:gd name="connsiteX810" fmla="*/ 106739 w 154049"/>
                          <a:gd name="connsiteY810" fmla="*/ 37881 h 85867"/>
                          <a:gd name="connsiteX811" fmla="*/ 109292 w 154049"/>
                          <a:gd name="connsiteY811" fmla="*/ 35366 h 85867"/>
                          <a:gd name="connsiteX812" fmla="*/ 114921 w 154049"/>
                          <a:gd name="connsiteY812" fmla="*/ 35357 h 85867"/>
                          <a:gd name="connsiteX813" fmla="*/ 112368 w 154049"/>
                          <a:gd name="connsiteY813" fmla="*/ 37881 h 85867"/>
                          <a:gd name="connsiteX814" fmla="*/ 110216 w 154049"/>
                          <a:gd name="connsiteY814" fmla="*/ 34452 h 85867"/>
                          <a:gd name="connsiteX815" fmla="*/ 112768 w 154049"/>
                          <a:gd name="connsiteY815" fmla="*/ 31937 h 85867"/>
                          <a:gd name="connsiteX816" fmla="*/ 118398 w 154049"/>
                          <a:gd name="connsiteY816" fmla="*/ 31937 h 85867"/>
                          <a:gd name="connsiteX817" fmla="*/ 115855 w 154049"/>
                          <a:gd name="connsiteY817" fmla="*/ 34452 h 85867"/>
                          <a:gd name="connsiteX818" fmla="*/ 110216 w 154049"/>
                          <a:gd name="connsiteY818" fmla="*/ 34452 h 85867"/>
                          <a:gd name="connsiteX819" fmla="*/ 111644 w 154049"/>
                          <a:gd name="connsiteY819" fmla="*/ 31033 h 85867"/>
                          <a:gd name="connsiteX820" fmla="*/ 106015 w 154049"/>
                          <a:gd name="connsiteY820" fmla="*/ 31033 h 85867"/>
                          <a:gd name="connsiteX821" fmla="*/ 108568 w 154049"/>
                          <a:gd name="connsiteY821" fmla="*/ 28518 h 85867"/>
                          <a:gd name="connsiteX822" fmla="*/ 114197 w 154049"/>
                          <a:gd name="connsiteY822" fmla="*/ 28518 h 85867"/>
                          <a:gd name="connsiteX823" fmla="*/ 111644 w 154049"/>
                          <a:gd name="connsiteY823" fmla="*/ 31033 h 85867"/>
                          <a:gd name="connsiteX824" fmla="*/ 107453 w 154049"/>
                          <a:gd name="connsiteY824" fmla="*/ 27613 h 85867"/>
                          <a:gd name="connsiteX825" fmla="*/ 101824 w 154049"/>
                          <a:gd name="connsiteY825" fmla="*/ 27613 h 85867"/>
                          <a:gd name="connsiteX826" fmla="*/ 104377 w 154049"/>
                          <a:gd name="connsiteY826" fmla="*/ 25098 h 85867"/>
                          <a:gd name="connsiteX827" fmla="*/ 110006 w 154049"/>
                          <a:gd name="connsiteY827" fmla="*/ 25089 h 85867"/>
                          <a:gd name="connsiteX828" fmla="*/ 107453 w 154049"/>
                          <a:gd name="connsiteY828" fmla="*/ 27613 h 85867"/>
                          <a:gd name="connsiteX829" fmla="*/ 103253 w 154049"/>
                          <a:gd name="connsiteY829" fmla="*/ 24184 h 85867"/>
                          <a:gd name="connsiteX830" fmla="*/ 97624 w 154049"/>
                          <a:gd name="connsiteY830" fmla="*/ 24184 h 85867"/>
                          <a:gd name="connsiteX831" fmla="*/ 100176 w 154049"/>
                          <a:gd name="connsiteY831" fmla="*/ 21669 h 85867"/>
                          <a:gd name="connsiteX832" fmla="*/ 105806 w 154049"/>
                          <a:gd name="connsiteY832" fmla="*/ 21669 h 85867"/>
                          <a:gd name="connsiteX833" fmla="*/ 103253 w 154049"/>
                          <a:gd name="connsiteY833" fmla="*/ 24184 h 85867"/>
                          <a:gd name="connsiteX834" fmla="*/ 95595 w 154049"/>
                          <a:gd name="connsiteY834" fmla="*/ 24194 h 85867"/>
                          <a:gd name="connsiteX835" fmla="*/ 89966 w 154049"/>
                          <a:gd name="connsiteY835" fmla="*/ 24194 h 85867"/>
                          <a:gd name="connsiteX836" fmla="*/ 92509 w 154049"/>
                          <a:gd name="connsiteY836" fmla="*/ 21679 h 85867"/>
                          <a:gd name="connsiteX837" fmla="*/ 98138 w 154049"/>
                          <a:gd name="connsiteY837" fmla="*/ 21669 h 85867"/>
                          <a:gd name="connsiteX838" fmla="*/ 95595 w 154049"/>
                          <a:gd name="connsiteY838" fmla="*/ 24194 h 85867"/>
                          <a:gd name="connsiteX839" fmla="*/ 91404 w 154049"/>
                          <a:gd name="connsiteY839" fmla="*/ 20774 h 85867"/>
                          <a:gd name="connsiteX840" fmla="*/ 85775 w 154049"/>
                          <a:gd name="connsiteY840" fmla="*/ 20774 h 85867"/>
                          <a:gd name="connsiteX841" fmla="*/ 88318 w 154049"/>
                          <a:gd name="connsiteY841" fmla="*/ 18259 h 85867"/>
                          <a:gd name="connsiteX842" fmla="*/ 93947 w 154049"/>
                          <a:gd name="connsiteY842" fmla="*/ 18250 h 85867"/>
                          <a:gd name="connsiteX843" fmla="*/ 91404 w 154049"/>
                          <a:gd name="connsiteY843" fmla="*/ 20774 h 85867"/>
                          <a:gd name="connsiteX844" fmla="*/ 83736 w 154049"/>
                          <a:gd name="connsiteY844" fmla="*/ 20774 h 85867"/>
                          <a:gd name="connsiteX845" fmla="*/ 78107 w 154049"/>
                          <a:gd name="connsiteY845" fmla="*/ 20784 h 85867"/>
                          <a:gd name="connsiteX846" fmla="*/ 80660 w 154049"/>
                          <a:gd name="connsiteY846" fmla="*/ 18269 h 85867"/>
                          <a:gd name="connsiteX847" fmla="*/ 86289 w 154049"/>
                          <a:gd name="connsiteY847" fmla="*/ 18269 h 85867"/>
                          <a:gd name="connsiteX848" fmla="*/ 83736 w 154049"/>
                          <a:gd name="connsiteY848" fmla="*/ 20774 h 85867"/>
                          <a:gd name="connsiteX849" fmla="*/ 76078 w 154049"/>
                          <a:gd name="connsiteY849" fmla="*/ 20784 h 85867"/>
                          <a:gd name="connsiteX850" fmla="*/ 70449 w 154049"/>
                          <a:gd name="connsiteY850" fmla="*/ 20793 h 85867"/>
                          <a:gd name="connsiteX851" fmla="*/ 72992 w 154049"/>
                          <a:gd name="connsiteY851" fmla="*/ 18279 h 85867"/>
                          <a:gd name="connsiteX852" fmla="*/ 78621 w 154049"/>
                          <a:gd name="connsiteY852" fmla="*/ 18279 h 85867"/>
                          <a:gd name="connsiteX853" fmla="*/ 76078 w 154049"/>
                          <a:gd name="connsiteY853" fmla="*/ 20784 h 85867"/>
                          <a:gd name="connsiteX854" fmla="*/ 68410 w 154049"/>
                          <a:gd name="connsiteY854" fmla="*/ 20793 h 85867"/>
                          <a:gd name="connsiteX855" fmla="*/ 62781 w 154049"/>
                          <a:gd name="connsiteY855" fmla="*/ 20793 h 85867"/>
                          <a:gd name="connsiteX856" fmla="*/ 65334 w 154049"/>
                          <a:gd name="connsiteY856" fmla="*/ 18279 h 85867"/>
                          <a:gd name="connsiteX857" fmla="*/ 70963 w 154049"/>
                          <a:gd name="connsiteY857" fmla="*/ 18279 h 85867"/>
                          <a:gd name="connsiteX858" fmla="*/ 68410 w 154049"/>
                          <a:gd name="connsiteY858" fmla="*/ 20793 h 85867"/>
                          <a:gd name="connsiteX859" fmla="*/ 67487 w 154049"/>
                          <a:gd name="connsiteY859" fmla="*/ 21698 h 85867"/>
                          <a:gd name="connsiteX860" fmla="*/ 64934 w 154049"/>
                          <a:gd name="connsiteY860" fmla="*/ 24213 h 85867"/>
                          <a:gd name="connsiteX861" fmla="*/ 59305 w 154049"/>
                          <a:gd name="connsiteY861" fmla="*/ 24213 h 85867"/>
                          <a:gd name="connsiteX862" fmla="*/ 61848 w 154049"/>
                          <a:gd name="connsiteY862" fmla="*/ 21698 h 85867"/>
                          <a:gd name="connsiteX863" fmla="*/ 67487 w 154049"/>
                          <a:gd name="connsiteY863" fmla="*/ 21698 h 85867"/>
                          <a:gd name="connsiteX864" fmla="*/ 57276 w 154049"/>
                          <a:gd name="connsiteY864" fmla="*/ 24222 h 85867"/>
                          <a:gd name="connsiteX865" fmla="*/ 51647 w 154049"/>
                          <a:gd name="connsiteY865" fmla="*/ 24222 h 85867"/>
                          <a:gd name="connsiteX866" fmla="*/ 54190 w 154049"/>
                          <a:gd name="connsiteY866" fmla="*/ 21708 h 85867"/>
                          <a:gd name="connsiteX867" fmla="*/ 59819 w 154049"/>
                          <a:gd name="connsiteY867" fmla="*/ 21708 h 85867"/>
                          <a:gd name="connsiteX868" fmla="*/ 57276 w 154049"/>
                          <a:gd name="connsiteY868" fmla="*/ 24222 h 85867"/>
                          <a:gd name="connsiteX869" fmla="*/ 56352 w 154049"/>
                          <a:gd name="connsiteY869" fmla="*/ 25137 h 85867"/>
                          <a:gd name="connsiteX870" fmla="*/ 53799 w 154049"/>
                          <a:gd name="connsiteY870" fmla="*/ 27651 h 85867"/>
                          <a:gd name="connsiteX871" fmla="*/ 48170 w 154049"/>
                          <a:gd name="connsiteY871" fmla="*/ 27651 h 85867"/>
                          <a:gd name="connsiteX872" fmla="*/ 50713 w 154049"/>
                          <a:gd name="connsiteY872" fmla="*/ 25137 h 85867"/>
                          <a:gd name="connsiteX873" fmla="*/ 56352 w 154049"/>
                          <a:gd name="connsiteY873" fmla="*/ 25137 h 85867"/>
                          <a:gd name="connsiteX874" fmla="*/ 46141 w 154049"/>
                          <a:gd name="connsiteY874" fmla="*/ 27651 h 85867"/>
                          <a:gd name="connsiteX875" fmla="*/ 40512 w 154049"/>
                          <a:gd name="connsiteY875" fmla="*/ 27651 h 85867"/>
                          <a:gd name="connsiteX876" fmla="*/ 43055 w 154049"/>
                          <a:gd name="connsiteY876" fmla="*/ 25137 h 85867"/>
                          <a:gd name="connsiteX877" fmla="*/ 48684 w 154049"/>
                          <a:gd name="connsiteY877" fmla="*/ 25137 h 85867"/>
                          <a:gd name="connsiteX878" fmla="*/ 46141 w 154049"/>
                          <a:gd name="connsiteY878" fmla="*/ 27651 h 85867"/>
                          <a:gd name="connsiteX879" fmla="*/ 45217 w 154049"/>
                          <a:gd name="connsiteY879" fmla="*/ 28566 h 85867"/>
                          <a:gd name="connsiteX880" fmla="*/ 42664 w 154049"/>
                          <a:gd name="connsiteY880" fmla="*/ 31080 h 85867"/>
                          <a:gd name="connsiteX881" fmla="*/ 37035 w 154049"/>
                          <a:gd name="connsiteY881" fmla="*/ 31090 h 85867"/>
                          <a:gd name="connsiteX882" fmla="*/ 39578 w 154049"/>
                          <a:gd name="connsiteY882" fmla="*/ 28575 h 85867"/>
                          <a:gd name="connsiteX883" fmla="*/ 45217 w 154049"/>
                          <a:gd name="connsiteY883" fmla="*/ 28566 h 85867"/>
                          <a:gd name="connsiteX884" fmla="*/ 41750 w 154049"/>
                          <a:gd name="connsiteY884" fmla="*/ 31995 h 85867"/>
                          <a:gd name="connsiteX885" fmla="*/ 39197 w 154049"/>
                          <a:gd name="connsiteY885" fmla="*/ 34509 h 85867"/>
                          <a:gd name="connsiteX886" fmla="*/ 33568 w 154049"/>
                          <a:gd name="connsiteY886" fmla="*/ 34509 h 85867"/>
                          <a:gd name="connsiteX887" fmla="*/ 36111 w 154049"/>
                          <a:gd name="connsiteY887" fmla="*/ 31995 h 85867"/>
                          <a:gd name="connsiteX888" fmla="*/ 41750 w 154049"/>
                          <a:gd name="connsiteY888" fmla="*/ 31995 h 85867"/>
                          <a:gd name="connsiteX889" fmla="*/ 40321 w 154049"/>
                          <a:gd name="connsiteY889" fmla="*/ 35414 h 85867"/>
                          <a:gd name="connsiteX890" fmla="*/ 45951 w 154049"/>
                          <a:gd name="connsiteY890" fmla="*/ 35405 h 85867"/>
                          <a:gd name="connsiteX891" fmla="*/ 43398 w 154049"/>
                          <a:gd name="connsiteY891" fmla="*/ 37919 h 85867"/>
                          <a:gd name="connsiteX892" fmla="*/ 37769 w 154049"/>
                          <a:gd name="connsiteY892" fmla="*/ 37919 h 85867"/>
                          <a:gd name="connsiteX893" fmla="*/ 40321 w 154049"/>
                          <a:gd name="connsiteY893" fmla="*/ 35414 h 85867"/>
                          <a:gd name="connsiteX894" fmla="*/ 42474 w 154049"/>
                          <a:gd name="connsiteY894" fmla="*/ 38843 h 85867"/>
                          <a:gd name="connsiteX895" fmla="*/ 39931 w 154049"/>
                          <a:gd name="connsiteY895" fmla="*/ 41358 h 85867"/>
                          <a:gd name="connsiteX896" fmla="*/ 34302 w 154049"/>
                          <a:gd name="connsiteY896" fmla="*/ 41367 h 85867"/>
                          <a:gd name="connsiteX897" fmla="*/ 36845 w 154049"/>
                          <a:gd name="connsiteY897" fmla="*/ 38853 h 85867"/>
                          <a:gd name="connsiteX898" fmla="*/ 42474 w 154049"/>
                          <a:gd name="connsiteY898" fmla="*/ 38843 h 85867"/>
                          <a:gd name="connsiteX899" fmla="*/ 39007 w 154049"/>
                          <a:gd name="connsiteY899" fmla="*/ 42262 h 85867"/>
                          <a:gd name="connsiteX900" fmla="*/ 36454 w 154049"/>
                          <a:gd name="connsiteY900" fmla="*/ 44777 h 85867"/>
                          <a:gd name="connsiteX901" fmla="*/ 30825 w 154049"/>
                          <a:gd name="connsiteY901" fmla="*/ 44777 h 85867"/>
                          <a:gd name="connsiteX902" fmla="*/ 33378 w 154049"/>
                          <a:gd name="connsiteY902" fmla="*/ 42262 h 85867"/>
                          <a:gd name="connsiteX903" fmla="*/ 39007 w 154049"/>
                          <a:gd name="connsiteY903" fmla="*/ 42262 h 85867"/>
                          <a:gd name="connsiteX904" fmla="*/ 37568 w 154049"/>
                          <a:gd name="connsiteY904" fmla="*/ 45691 h 85867"/>
                          <a:gd name="connsiteX905" fmla="*/ 43198 w 154049"/>
                          <a:gd name="connsiteY905" fmla="*/ 45691 h 85867"/>
                          <a:gd name="connsiteX906" fmla="*/ 40645 w 154049"/>
                          <a:gd name="connsiteY906" fmla="*/ 48206 h 85867"/>
                          <a:gd name="connsiteX907" fmla="*/ 35016 w 154049"/>
                          <a:gd name="connsiteY907" fmla="*/ 48216 h 85867"/>
                          <a:gd name="connsiteX908" fmla="*/ 37568 w 154049"/>
                          <a:gd name="connsiteY908" fmla="*/ 45691 h 85867"/>
                          <a:gd name="connsiteX909" fmla="*/ 41769 w 154049"/>
                          <a:gd name="connsiteY909" fmla="*/ 49111 h 85867"/>
                          <a:gd name="connsiteX910" fmla="*/ 47398 w 154049"/>
                          <a:gd name="connsiteY910" fmla="*/ 49111 h 85867"/>
                          <a:gd name="connsiteX911" fmla="*/ 44855 w 154049"/>
                          <a:gd name="connsiteY911" fmla="*/ 51625 h 85867"/>
                          <a:gd name="connsiteX912" fmla="*/ 39226 w 154049"/>
                          <a:gd name="connsiteY912" fmla="*/ 51635 h 85867"/>
                          <a:gd name="connsiteX913" fmla="*/ 41769 w 154049"/>
                          <a:gd name="connsiteY913" fmla="*/ 49111 h 85867"/>
                          <a:gd name="connsiteX914" fmla="*/ 43922 w 154049"/>
                          <a:gd name="connsiteY914" fmla="*/ 52530 h 85867"/>
                          <a:gd name="connsiteX915" fmla="*/ 41369 w 154049"/>
                          <a:gd name="connsiteY915" fmla="*/ 55045 h 85867"/>
                          <a:gd name="connsiteX916" fmla="*/ 35740 w 154049"/>
                          <a:gd name="connsiteY916" fmla="*/ 55054 h 85867"/>
                          <a:gd name="connsiteX917" fmla="*/ 38283 w 154049"/>
                          <a:gd name="connsiteY917" fmla="*/ 52540 h 85867"/>
                          <a:gd name="connsiteX918" fmla="*/ 43922 w 154049"/>
                          <a:gd name="connsiteY918" fmla="*/ 52530 h 85867"/>
                          <a:gd name="connsiteX919" fmla="*/ 42493 w 154049"/>
                          <a:gd name="connsiteY919" fmla="*/ 55959 h 85867"/>
                          <a:gd name="connsiteX920" fmla="*/ 48122 w 154049"/>
                          <a:gd name="connsiteY920" fmla="*/ 55959 h 85867"/>
                          <a:gd name="connsiteX921" fmla="*/ 45570 w 154049"/>
                          <a:gd name="connsiteY921" fmla="*/ 58474 h 85867"/>
                          <a:gd name="connsiteX922" fmla="*/ 39940 w 154049"/>
                          <a:gd name="connsiteY922" fmla="*/ 58474 h 85867"/>
                          <a:gd name="connsiteX923" fmla="*/ 42493 w 154049"/>
                          <a:gd name="connsiteY923" fmla="*/ 55959 h 85867"/>
                          <a:gd name="connsiteX924" fmla="*/ 46684 w 154049"/>
                          <a:gd name="connsiteY924" fmla="*/ 59379 h 85867"/>
                          <a:gd name="connsiteX925" fmla="*/ 52313 w 154049"/>
                          <a:gd name="connsiteY925" fmla="*/ 59369 h 85867"/>
                          <a:gd name="connsiteX926" fmla="*/ 49760 w 154049"/>
                          <a:gd name="connsiteY926" fmla="*/ 61884 h 85867"/>
                          <a:gd name="connsiteX927" fmla="*/ 44131 w 154049"/>
                          <a:gd name="connsiteY927" fmla="*/ 61893 h 85867"/>
                          <a:gd name="connsiteX928" fmla="*/ 46684 w 154049"/>
                          <a:gd name="connsiteY928" fmla="*/ 59379 h 85867"/>
                          <a:gd name="connsiteX929" fmla="*/ 54352 w 154049"/>
                          <a:gd name="connsiteY929" fmla="*/ 59369 h 85867"/>
                          <a:gd name="connsiteX930" fmla="*/ 59981 w 154049"/>
                          <a:gd name="connsiteY930" fmla="*/ 59369 h 85867"/>
                          <a:gd name="connsiteX931" fmla="*/ 57428 w 154049"/>
                          <a:gd name="connsiteY931" fmla="*/ 61884 h 85867"/>
                          <a:gd name="connsiteX932" fmla="*/ 51799 w 154049"/>
                          <a:gd name="connsiteY932" fmla="*/ 61884 h 85867"/>
                          <a:gd name="connsiteX933" fmla="*/ 54352 w 154049"/>
                          <a:gd name="connsiteY933" fmla="*/ 59369 h 85867"/>
                          <a:gd name="connsiteX934" fmla="*/ 58543 w 154049"/>
                          <a:gd name="connsiteY934" fmla="*/ 62789 h 85867"/>
                          <a:gd name="connsiteX935" fmla="*/ 64172 w 154049"/>
                          <a:gd name="connsiteY935" fmla="*/ 62789 h 85867"/>
                          <a:gd name="connsiteX936" fmla="*/ 61629 w 154049"/>
                          <a:gd name="connsiteY936" fmla="*/ 65303 h 85867"/>
                          <a:gd name="connsiteX937" fmla="*/ 55999 w 154049"/>
                          <a:gd name="connsiteY937" fmla="*/ 65303 h 85867"/>
                          <a:gd name="connsiteX938" fmla="*/ 58543 w 154049"/>
                          <a:gd name="connsiteY938" fmla="*/ 62789 h 85867"/>
                          <a:gd name="connsiteX939" fmla="*/ 66201 w 154049"/>
                          <a:gd name="connsiteY939" fmla="*/ 62789 h 85867"/>
                          <a:gd name="connsiteX940" fmla="*/ 71830 w 154049"/>
                          <a:gd name="connsiteY940" fmla="*/ 62779 h 85867"/>
                          <a:gd name="connsiteX941" fmla="*/ 69287 w 154049"/>
                          <a:gd name="connsiteY941" fmla="*/ 65294 h 85867"/>
                          <a:gd name="connsiteX942" fmla="*/ 63658 w 154049"/>
                          <a:gd name="connsiteY942" fmla="*/ 65294 h 85867"/>
                          <a:gd name="connsiteX943" fmla="*/ 66201 w 154049"/>
                          <a:gd name="connsiteY943" fmla="*/ 62789 h 85867"/>
                          <a:gd name="connsiteX944" fmla="*/ 70401 w 154049"/>
                          <a:gd name="connsiteY944" fmla="*/ 66208 h 85867"/>
                          <a:gd name="connsiteX945" fmla="*/ 76031 w 154049"/>
                          <a:gd name="connsiteY945" fmla="*/ 66208 h 85867"/>
                          <a:gd name="connsiteX946" fmla="*/ 73487 w 154049"/>
                          <a:gd name="connsiteY946" fmla="*/ 68723 h 85867"/>
                          <a:gd name="connsiteX947" fmla="*/ 67858 w 154049"/>
                          <a:gd name="connsiteY947" fmla="*/ 68723 h 85867"/>
                          <a:gd name="connsiteX948" fmla="*/ 70401 w 154049"/>
                          <a:gd name="connsiteY948" fmla="*/ 66208 h 85867"/>
                          <a:gd name="connsiteX949" fmla="*/ 78059 w 154049"/>
                          <a:gd name="connsiteY949" fmla="*/ 66199 h 85867"/>
                          <a:gd name="connsiteX950" fmla="*/ 83689 w 154049"/>
                          <a:gd name="connsiteY950" fmla="*/ 66199 h 85867"/>
                          <a:gd name="connsiteX951" fmla="*/ 81145 w 154049"/>
                          <a:gd name="connsiteY951" fmla="*/ 68713 h 85867"/>
                          <a:gd name="connsiteX952" fmla="*/ 75516 w 154049"/>
                          <a:gd name="connsiteY952" fmla="*/ 68713 h 85867"/>
                          <a:gd name="connsiteX953" fmla="*/ 78059 w 154049"/>
                          <a:gd name="connsiteY953" fmla="*/ 66199 h 85867"/>
                          <a:gd name="connsiteX954" fmla="*/ 85727 w 154049"/>
                          <a:gd name="connsiteY954" fmla="*/ 66199 h 85867"/>
                          <a:gd name="connsiteX955" fmla="*/ 91356 w 154049"/>
                          <a:gd name="connsiteY955" fmla="*/ 66199 h 85867"/>
                          <a:gd name="connsiteX956" fmla="*/ 88804 w 154049"/>
                          <a:gd name="connsiteY956" fmla="*/ 68713 h 85867"/>
                          <a:gd name="connsiteX957" fmla="*/ 83174 w 154049"/>
                          <a:gd name="connsiteY957" fmla="*/ 68713 h 85867"/>
                          <a:gd name="connsiteX958" fmla="*/ 85727 w 154049"/>
                          <a:gd name="connsiteY958" fmla="*/ 66199 h 85867"/>
                          <a:gd name="connsiteX959" fmla="*/ 86651 w 154049"/>
                          <a:gd name="connsiteY959" fmla="*/ 65284 h 85867"/>
                          <a:gd name="connsiteX960" fmla="*/ 89194 w 154049"/>
                          <a:gd name="connsiteY960" fmla="*/ 62770 h 85867"/>
                          <a:gd name="connsiteX961" fmla="*/ 94823 w 154049"/>
                          <a:gd name="connsiteY961" fmla="*/ 62770 h 85867"/>
                          <a:gd name="connsiteX962" fmla="*/ 92271 w 154049"/>
                          <a:gd name="connsiteY962" fmla="*/ 65284 h 85867"/>
                          <a:gd name="connsiteX963" fmla="*/ 86651 w 154049"/>
                          <a:gd name="connsiteY963" fmla="*/ 65284 h 85867"/>
                          <a:gd name="connsiteX964" fmla="*/ 96862 w 154049"/>
                          <a:gd name="connsiteY964" fmla="*/ 62760 h 85867"/>
                          <a:gd name="connsiteX965" fmla="*/ 102491 w 154049"/>
                          <a:gd name="connsiteY965" fmla="*/ 62760 h 85867"/>
                          <a:gd name="connsiteX966" fmla="*/ 99938 w 154049"/>
                          <a:gd name="connsiteY966" fmla="*/ 65275 h 85867"/>
                          <a:gd name="connsiteX967" fmla="*/ 94309 w 154049"/>
                          <a:gd name="connsiteY967" fmla="*/ 65284 h 85867"/>
                          <a:gd name="connsiteX968" fmla="*/ 96862 w 154049"/>
                          <a:gd name="connsiteY968" fmla="*/ 62760 h 85867"/>
                          <a:gd name="connsiteX969" fmla="*/ 97786 w 154049"/>
                          <a:gd name="connsiteY969" fmla="*/ 61855 h 85867"/>
                          <a:gd name="connsiteX970" fmla="*/ 100338 w 154049"/>
                          <a:gd name="connsiteY970" fmla="*/ 59341 h 85867"/>
                          <a:gd name="connsiteX971" fmla="*/ 105968 w 154049"/>
                          <a:gd name="connsiteY971" fmla="*/ 59341 h 85867"/>
                          <a:gd name="connsiteX972" fmla="*/ 103424 w 154049"/>
                          <a:gd name="connsiteY972" fmla="*/ 61855 h 85867"/>
                          <a:gd name="connsiteX973" fmla="*/ 97786 w 154049"/>
                          <a:gd name="connsiteY973" fmla="*/ 61855 h 85867"/>
                          <a:gd name="connsiteX974" fmla="*/ 107996 w 154049"/>
                          <a:gd name="connsiteY974" fmla="*/ 59331 h 85867"/>
                          <a:gd name="connsiteX975" fmla="*/ 113626 w 154049"/>
                          <a:gd name="connsiteY975" fmla="*/ 59322 h 85867"/>
                          <a:gd name="connsiteX976" fmla="*/ 111082 w 154049"/>
                          <a:gd name="connsiteY976" fmla="*/ 61836 h 85867"/>
                          <a:gd name="connsiteX977" fmla="*/ 105453 w 154049"/>
                          <a:gd name="connsiteY977" fmla="*/ 61846 h 85867"/>
                          <a:gd name="connsiteX978" fmla="*/ 107996 w 154049"/>
                          <a:gd name="connsiteY978" fmla="*/ 59331 h 85867"/>
                          <a:gd name="connsiteX979" fmla="*/ 108920 w 154049"/>
                          <a:gd name="connsiteY979" fmla="*/ 58417 h 85867"/>
                          <a:gd name="connsiteX980" fmla="*/ 111473 w 154049"/>
                          <a:gd name="connsiteY980" fmla="*/ 55902 h 85867"/>
                          <a:gd name="connsiteX981" fmla="*/ 117102 w 154049"/>
                          <a:gd name="connsiteY981" fmla="*/ 55902 h 85867"/>
                          <a:gd name="connsiteX982" fmla="*/ 114550 w 154049"/>
                          <a:gd name="connsiteY982" fmla="*/ 58417 h 85867"/>
                          <a:gd name="connsiteX983" fmla="*/ 108920 w 154049"/>
                          <a:gd name="connsiteY983" fmla="*/ 58417 h 85867"/>
                          <a:gd name="connsiteX984" fmla="*/ 112387 w 154049"/>
                          <a:gd name="connsiteY984" fmla="*/ 54997 h 85867"/>
                          <a:gd name="connsiteX985" fmla="*/ 114931 w 154049"/>
                          <a:gd name="connsiteY985" fmla="*/ 52483 h 85867"/>
                          <a:gd name="connsiteX986" fmla="*/ 120560 w 154049"/>
                          <a:gd name="connsiteY986" fmla="*/ 52473 h 85867"/>
                          <a:gd name="connsiteX987" fmla="*/ 118007 w 154049"/>
                          <a:gd name="connsiteY987" fmla="*/ 54988 h 85867"/>
                          <a:gd name="connsiteX988" fmla="*/ 112387 w 154049"/>
                          <a:gd name="connsiteY988" fmla="*/ 54997 h 85867"/>
                          <a:gd name="connsiteX989" fmla="*/ 115855 w 154049"/>
                          <a:gd name="connsiteY989" fmla="*/ 51568 h 85867"/>
                          <a:gd name="connsiteX990" fmla="*/ 118398 w 154049"/>
                          <a:gd name="connsiteY990" fmla="*/ 49054 h 85867"/>
                          <a:gd name="connsiteX991" fmla="*/ 124027 w 154049"/>
                          <a:gd name="connsiteY991" fmla="*/ 49044 h 85867"/>
                          <a:gd name="connsiteX992" fmla="*/ 121484 w 154049"/>
                          <a:gd name="connsiteY992" fmla="*/ 51559 h 85867"/>
                          <a:gd name="connsiteX993" fmla="*/ 115855 w 154049"/>
                          <a:gd name="connsiteY993" fmla="*/ 51568 h 85867"/>
                          <a:gd name="connsiteX994" fmla="*/ 119322 w 154049"/>
                          <a:gd name="connsiteY994" fmla="*/ 48139 h 85867"/>
                          <a:gd name="connsiteX995" fmla="*/ 121865 w 154049"/>
                          <a:gd name="connsiteY995" fmla="*/ 45625 h 85867"/>
                          <a:gd name="connsiteX996" fmla="*/ 127494 w 154049"/>
                          <a:gd name="connsiteY996" fmla="*/ 45625 h 85867"/>
                          <a:gd name="connsiteX997" fmla="*/ 124951 w 154049"/>
                          <a:gd name="connsiteY997" fmla="*/ 48139 h 85867"/>
                          <a:gd name="connsiteX998" fmla="*/ 119322 w 154049"/>
                          <a:gd name="connsiteY998" fmla="*/ 48139 h 85867"/>
                          <a:gd name="connsiteX999" fmla="*/ 120760 w 154049"/>
                          <a:gd name="connsiteY999" fmla="*/ 44720 h 85867"/>
                          <a:gd name="connsiteX1000" fmla="*/ 115131 w 154049"/>
                          <a:gd name="connsiteY1000" fmla="*/ 44729 h 85867"/>
                          <a:gd name="connsiteX1001" fmla="*/ 117683 w 154049"/>
                          <a:gd name="connsiteY1001" fmla="*/ 42215 h 85867"/>
                          <a:gd name="connsiteX1002" fmla="*/ 123313 w 154049"/>
                          <a:gd name="connsiteY1002" fmla="*/ 42215 h 85867"/>
                          <a:gd name="connsiteX1003" fmla="*/ 120760 w 154049"/>
                          <a:gd name="connsiteY1003" fmla="*/ 44720 h 85867"/>
                          <a:gd name="connsiteX1004" fmla="*/ 118598 w 154049"/>
                          <a:gd name="connsiteY1004" fmla="*/ 41291 h 85867"/>
                          <a:gd name="connsiteX1005" fmla="*/ 121150 w 154049"/>
                          <a:gd name="connsiteY1005" fmla="*/ 38776 h 85867"/>
                          <a:gd name="connsiteX1006" fmla="*/ 126780 w 154049"/>
                          <a:gd name="connsiteY1006" fmla="*/ 38776 h 85867"/>
                          <a:gd name="connsiteX1007" fmla="*/ 124227 w 154049"/>
                          <a:gd name="connsiteY1007" fmla="*/ 41291 h 85867"/>
                          <a:gd name="connsiteX1008" fmla="*/ 118598 w 154049"/>
                          <a:gd name="connsiteY1008" fmla="*/ 41291 h 85867"/>
                          <a:gd name="connsiteX1009" fmla="*/ 120036 w 154049"/>
                          <a:gd name="connsiteY1009" fmla="*/ 37871 h 85867"/>
                          <a:gd name="connsiteX1010" fmla="*/ 114407 w 154049"/>
                          <a:gd name="connsiteY1010" fmla="*/ 37881 h 85867"/>
                          <a:gd name="connsiteX1011" fmla="*/ 116959 w 154049"/>
                          <a:gd name="connsiteY1011" fmla="*/ 35366 h 85867"/>
                          <a:gd name="connsiteX1012" fmla="*/ 122589 w 154049"/>
                          <a:gd name="connsiteY1012" fmla="*/ 35357 h 85867"/>
                          <a:gd name="connsiteX1013" fmla="*/ 120036 w 154049"/>
                          <a:gd name="connsiteY1013" fmla="*/ 37871 h 85867"/>
                          <a:gd name="connsiteX1014" fmla="*/ 117874 w 154049"/>
                          <a:gd name="connsiteY1014" fmla="*/ 34452 h 85867"/>
                          <a:gd name="connsiteX1015" fmla="*/ 120417 w 154049"/>
                          <a:gd name="connsiteY1015" fmla="*/ 31937 h 85867"/>
                          <a:gd name="connsiteX1016" fmla="*/ 126046 w 154049"/>
                          <a:gd name="connsiteY1016" fmla="*/ 31937 h 85867"/>
                          <a:gd name="connsiteX1017" fmla="*/ 123494 w 154049"/>
                          <a:gd name="connsiteY1017" fmla="*/ 34452 h 85867"/>
                          <a:gd name="connsiteX1018" fmla="*/ 117874 w 154049"/>
                          <a:gd name="connsiteY1018" fmla="*/ 34452 h 85867"/>
                          <a:gd name="connsiteX1019" fmla="*/ 119312 w 154049"/>
                          <a:gd name="connsiteY1019" fmla="*/ 31023 h 85867"/>
                          <a:gd name="connsiteX1020" fmla="*/ 113683 w 154049"/>
                          <a:gd name="connsiteY1020" fmla="*/ 31023 h 85867"/>
                          <a:gd name="connsiteX1021" fmla="*/ 116226 w 154049"/>
                          <a:gd name="connsiteY1021" fmla="*/ 28508 h 85867"/>
                          <a:gd name="connsiteX1022" fmla="*/ 121855 w 154049"/>
                          <a:gd name="connsiteY1022" fmla="*/ 28508 h 85867"/>
                          <a:gd name="connsiteX1023" fmla="*/ 119312 w 154049"/>
                          <a:gd name="connsiteY1023" fmla="*/ 31023 h 85867"/>
                          <a:gd name="connsiteX1024" fmla="*/ 115121 w 154049"/>
                          <a:gd name="connsiteY1024" fmla="*/ 27604 h 85867"/>
                          <a:gd name="connsiteX1025" fmla="*/ 109492 w 154049"/>
                          <a:gd name="connsiteY1025" fmla="*/ 27604 h 85867"/>
                          <a:gd name="connsiteX1026" fmla="*/ 112044 w 154049"/>
                          <a:gd name="connsiteY1026" fmla="*/ 25089 h 85867"/>
                          <a:gd name="connsiteX1027" fmla="*/ 117674 w 154049"/>
                          <a:gd name="connsiteY1027" fmla="*/ 25089 h 85867"/>
                          <a:gd name="connsiteX1028" fmla="*/ 115121 w 154049"/>
                          <a:gd name="connsiteY1028" fmla="*/ 27604 h 85867"/>
                          <a:gd name="connsiteX1029" fmla="*/ 110921 w 154049"/>
                          <a:gd name="connsiteY1029" fmla="*/ 24184 h 85867"/>
                          <a:gd name="connsiteX1030" fmla="*/ 105291 w 154049"/>
                          <a:gd name="connsiteY1030" fmla="*/ 24184 h 85867"/>
                          <a:gd name="connsiteX1031" fmla="*/ 107834 w 154049"/>
                          <a:gd name="connsiteY1031" fmla="*/ 21669 h 85867"/>
                          <a:gd name="connsiteX1032" fmla="*/ 113464 w 154049"/>
                          <a:gd name="connsiteY1032" fmla="*/ 21660 h 85867"/>
                          <a:gd name="connsiteX1033" fmla="*/ 110921 w 154049"/>
                          <a:gd name="connsiteY1033" fmla="*/ 24184 h 85867"/>
                          <a:gd name="connsiteX1034" fmla="*/ 106730 w 154049"/>
                          <a:gd name="connsiteY1034" fmla="*/ 20765 h 85867"/>
                          <a:gd name="connsiteX1035" fmla="*/ 101100 w 154049"/>
                          <a:gd name="connsiteY1035" fmla="*/ 20774 h 85867"/>
                          <a:gd name="connsiteX1036" fmla="*/ 103653 w 154049"/>
                          <a:gd name="connsiteY1036" fmla="*/ 18259 h 85867"/>
                          <a:gd name="connsiteX1037" fmla="*/ 109282 w 154049"/>
                          <a:gd name="connsiteY1037" fmla="*/ 18259 h 85867"/>
                          <a:gd name="connsiteX1038" fmla="*/ 106730 w 154049"/>
                          <a:gd name="connsiteY1038" fmla="*/ 20765 h 85867"/>
                          <a:gd name="connsiteX1039" fmla="*/ 99062 w 154049"/>
                          <a:gd name="connsiteY1039" fmla="*/ 20765 h 85867"/>
                          <a:gd name="connsiteX1040" fmla="*/ 93433 w 154049"/>
                          <a:gd name="connsiteY1040" fmla="*/ 20774 h 85867"/>
                          <a:gd name="connsiteX1041" fmla="*/ 95976 w 154049"/>
                          <a:gd name="connsiteY1041" fmla="*/ 18259 h 85867"/>
                          <a:gd name="connsiteX1042" fmla="*/ 101605 w 154049"/>
                          <a:gd name="connsiteY1042" fmla="*/ 18259 h 85867"/>
                          <a:gd name="connsiteX1043" fmla="*/ 99062 w 154049"/>
                          <a:gd name="connsiteY1043" fmla="*/ 20765 h 85867"/>
                          <a:gd name="connsiteX1044" fmla="*/ 94871 w 154049"/>
                          <a:gd name="connsiteY1044" fmla="*/ 17345 h 85867"/>
                          <a:gd name="connsiteX1045" fmla="*/ 89242 w 154049"/>
                          <a:gd name="connsiteY1045" fmla="*/ 17345 h 85867"/>
                          <a:gd name="connsiteX1046" fmla="*/ 91794 w 154049"/>
                          <a:gd name="connsiteY1046" fmla="*/ 14830 h 85867"/>
                          <a:gd name="connsiteX1047" fmla="*/ 97424 w 154049"/>
                          <a:gd name="connsiteY1047" fmla="*/ 14821 h 85867"/>
                          <a:gd name="connsiteX1048" fmla="*/ 94871 w 154049"/>
                          <a:gd name="connsiteY1048" fmla="*/ 17345 h 85867"/>
                          <a:gd name="connsiteX1049" fmla="*/ 87203 w 154049"/>
                          <a:gd name="connsiteY1049" fmla="*/ 17355 h 85867"/>
                          <a:gd name="connsiteX1050" fmla="*/ 81574 w 154049"/>
                          <a:gd name="connsiteY1050" fmla="*/ 17355 h 85867"/>
                          <a:gd name="connsiteX1051" fmla="*/ 84127 w 154049"/>
                          <a:gd name="connsiteY1051" fmla="*/ 14840 h 85867"/>
                          <a:gd name="connsiteX1052" fmla="*/ 89756 w 154049"/>
                          <a:gd name="connsiteY1052" fmla="*/ 14840 h 85867"/>
                          <a:gd name="connsiteX1053" fmla="*/ 87203 w 154049"/>
                          <a:gd name="connsiteY1053" fmla="*/ 17355 h 85867"/>
                          <a:gd name="connsiteX1054" fmla="*/ 79545 w 154049"/>
                          <a:gd name="connsiteY1054" fmla="*/ 17355 h 85867"/>
                          <a:gd name="connsiteX1055" fmla="*/ 73916 w 154049"/>
                          <a:gd name="connsiteY1055" fmla="*/ 17355 h 85867"/>
                          <a:gd name="connsiteX1056" fmla="*/ 76469 w 154049"/>
                          <a:gd name="connsiteY1056" fmla="*/ 14840 h 85867"/>
                          <a:gd name="connsiteX1057" fmla="*/ 82098 w 154049"/>
                          <a:gd name="connsiteY1057" fmla="*/ 14830 h 85867"/>
                          <a:gd name="connsiteX1058" fmla="*/ 79545 w 154049"/>
                          <a:gd name="connsiteY1058" fmla="*/ 17355 h 85867"/>
                          <a:gd name="connsiteX1059" fmla="*/ 75354 w 154049"/>
                          <a:gd name="connsiteY1059" fmla="*/ 13935 h 85867"/>
                          <a:gd name="connsiteX1060" fmla="*/ 69725 w 154049"/>
                          <a:gd name="connsiteY1060" fmla="*/ 13945 h 85867"/>
                          <a:gd name="connsiteX1061" fmla="*/ 72268 w 154049"/>
                          <a:gd name="connsiteY1061" fmla="*/ 11430 h 85867"/>
                          <a:gd name="connsiteX1062" fmla="*/ 77897 w 154049"/>
                          <a:gd name="connsiteY1062" fmla="*/ 11430 h 85867"/>
                          <a:gd name="connsiteX1063" fmla="*/ 75354 w 154049"/>
                          <a:gd name="connsiteY1063" fmla="*/ 13935 h 85867"/>
                          <a:gd name="connsiteX1064" fmla="*/ 74430 w 154049"/>
                          <a:gd name="connsiteY1064" fmla="*/ 14850 h 85867"/>
                          <a:gd name="connsiteX1065" fmla="*/ 71878 w 154049"/>
                          <a:gd name="connsiteY1065" fmla="*/ 17364 h 85867"/>
                          <a:gd name="connsiteX1066" fmla="*/ 66248 w 154049"/>
                          <a:gd name="connsiteY1066" fmla="*/ 17364 h 85867"/>
                          <a:gd name="connsiteX1067" fmla="*/ 68801 w 154049"/>
                          <a:gd name="connsiteY1067" fmla="*/ 14850 h 85867"/>
                          <a:gd name="connsiteX1068" fmla="*/ 74430 w 154049"/>
                          <a:gd name="connsiteY1068" fmla="*/ 14850 h 85867"/>
                          <a:gd name="connsiteX1069" fmla="*/ 64219 w 154049"/>
                          <a:gd name="connsiteY1069" fmla="*/ 17374 h 85867"/>
                          <a:gd name="connsiteX1070" fmla="*/ 58590 w 154049"/>
                          <a:gd name="connsiteY1070" fmla="*/ 17374 h 85867"/>
                          <a:gd name="connsiteX1071" fmla="*/ 61143 w 154049"/>
                          <a:gd name="connsiteY1071" fmla="*/ 14859 h 85867"/>
                          <a:gd name="connsiteX1072" fmla="*/ 66772 w 154049"/>
                          <a:gd name="connsiteY1072" fmla="*/ 14850 h 85867"/>
                          <a:gd name="connsiteX1073" fmla="*/ 64219 w 154049"/>
                          <a:gd name="connsiteY1073" fmla="*/ 17374 h 85867"/>
                          <a:gd name="connsiteX1074" fmla="*/ 63296 w 154049"/>
                          <a:gd name="connsiteY1074" fmla="*/ 18279 h 85867"/>
                          <a:gd name="connsiteX1075" fmla="*/ 60743 w 154049"/>
                          <a:gd name="connsiteY1075" fmla="*/ 20793 h 85867"/>
                          <a:gd name="connsiteX1076" fmla="*/ 55114 w 154049"/>
                          <a:gd name="connsiteY1076" fmla="*/ 20803 h 85867"/>
                          <a:gd name="connsiteX1077" fmla="*/ 57666 w 154049"/>
                          <a:gd name="connsiteY1077" fmla="*/ 18288 h 85867"/>
                          <a:gd name="connsiteX1078" fmla="*/ 63296 w 154049"/>
                          <a:gd name="connsiteY1078" fmla="*/ 18279 h 85867"/>
                          <a:gd name="connsiteX1079" fmla="*/ 53085 w 154049"/>
                          <a:gd name="connsiteY1079" fmla="*/ 20803 h 85867"/>
                          <a:gd name="connsiteX1080" fmla="*/ 47456 w 154049"/>
                          <a:gd name="connsiteY1080" fmla="*/ 20803 h 85867"/>
                          <a:gd name="connsiteX1081" fmla="*/ 49999 w 154049"/>
                          <a:gd name="connsiteY1081" fmla="*/ 18288 h 85867"/>
                          <a:gd name="connsiteX1082" fmla="*/ 55628 w 154049"/>
                          <a:gd name="connsiteY1082" fmla="*/ 18279 h 85867"/>
                          <a:gd name="connsiteX1083" fmla="*/ 53085 w 154049"/>
                          <a:gd name="connsiteY1083" fmla="*/ 20803 h 85867"/>
                          <a:gd name="connsiteX1084" fmla="*/ 52161 w 154049"/>
                          <a:gd name="connsiteY1084" fmla="*/ 21708 h 85867"/>
                          <a:gd name="connsiteX1085" fmla="*/ 49608 w 154049"/>
                          <a:gd name="connsiteY1085" fmla="*/ 24222 h 85867"/>
                          <a:gd name="connsiteX1086" fmla="*/ 43979 w 154049"/>
                          <a:gd name="connsiteY1086" fmla="*/ 24222 h 85867"/>
                          <a:gd name="connsiteX1087" fmla="*/ 46522 w 154049"/>
                          <a:gd name="connsiteY1087" fmla="*/ 21708 h 85867"/>
                          <a:gd name="connsiteX1088" fmla="*/ 52161 w 154049"/>
                          <a:gd name="connsiteY1088" fmla="*/ 21708 h 85867"/>
                          <a:gd name="connsiteX1089" fmla="*/ 41950 w 154049"/>
                          <a:gd name="connsiteY1089" fmla="*/ 24232 h 85867"/>
                          <a:gd name="connsiteX1090" fmla="*/ 36321 w 154049"/>
                          <a:gd name="connsiteY1090" fmla="*/ 24232 h 85867"/>
                          <a:gd name="connsiteX1091" fmla="*/ 38864 w 154049"/>
                          <a:gd name="connsiteY1091" fmla="*/ 21717 h 85867"/>
                          <a:gd name="connsiteX1092" fmla="*/ 44493 w 154049"/>
                          <a:gd name="connsiteY1092" fmla="*/ 21717 h 85867"/>
                          <a:gd name="connsiteX1093" fmla="*/ 41950 w 154049"/>
                          <a:gd name="connsiteY1093" fmla="*/ 24232 h 85867"/>
                          <a:gd name="connsiteX1094" fmla="*/ 41026 w 154049"/>
                          <a:gd name="connsiteY1094" fmla="*/ 25146 h 85867"/>
                          <a:gd name="connsiteX1095" fmla="*/ 38483 w 154049"/>
                          <a:gd name="connsiteY1095" fmla="*/ 27661 h 85867"/>
                          <a:gd name="connsiteX1096" fmla="*/ 32854 w 154049"/>
                          <a:gd name="connsiteY1096" fmla="*/ 27661 h 85867"/>
                          <a:gd name="connsiteX1097" fmla="*/ 35397 w 154049"/>
                          <a:gd name="connsiteY1097" fmla="*/ 25146 h 85867"/>
                          <a:gd name="connsiteX1098" fmla="*/ 41026 w 154049"/>
                          <a:gd name="connsiteY1098" fmla="*/ 25146 h 85867"/>
                          <a:gd name="connsiteX1099" fmla="*/ 37559 w 154049"/>
                          <a:gd name="connsiteY1099" fmla="*/ 28575 h 85867"/>
                          <a:gd name="connsiteX1100" fmla="*/ 35016 w 154049"/>
                          <a:gd name="connsiteY1100" fmla="*/ 31090 h 85867"/>
                          <a:gd name="connsiteX1101" fmla="*/ 29387 w 154049"/>
                          <a:gd name="connsiteY1101" fmla="*/ 31090 h 85867"/>
                          <a:gd name="connsiteX1102" fmla="*/ 31930 w 154049"/>
                          <a:gd name="connsiteY1102" fmla="*/ 28575 h 85867"/>
                          <a:gd name="connsiteX1103" fmla="*/ 37559 w 154049"/>
                          <a:gd name="connsiteY1103" fmla="*/ 28575 h 85867"/>
                          <a:gd name="connsiteX1104" fmla="*/ 34092 w 154049"/>
                          <a:gd name="connsiteY1104" fmla="*/ 31995 h 85867"/>
                          <a:gd name="connsiteX1105" fmla="*/ 31539 w 154049"/>
                          <a:gd name="connsiteY1105" fmla="*/ 34509 h 85867"/>
                          <a:gd name="connsiteX1106" fmla="*/ 25910 w 154049"/>
                          <a:gd name="connsiteY1106" fmla="*/ 34519 h 85867"/>
                          <a:gd name="connsiteX1107" fmla="*/ 28453 w 154049"/>
                          <a:gd name="connsiteY1107" fmla="*/ 32004 h 85867"/>
                          <a:gd name="connsiteX1108" fmla="*/ 34092 w 154049"/>
                          <a:gd name="connsiteY1108" fmla="*/ 31995 h 85867"/>
                          <a:gd name="connsiteX1109" fmla="*/ 32654 w 154049"/>
                          <a:gd name="connsiteY1109" fmla="*/ 35424 h 85867"/>
                          <a:gd name="connsiteX1110" fmla="*/ 38283 w 154049"/>
                          <a:gd name="connsiteY1110" fmla="*/ 35414 h 85867"/>
                          <a:gd name="connsiteX1111" fmla="*/ 35730 w 154049"/>
                          <a:gd name="connsiteY1111" fmla="*/ 37929 h 85867"/>
                          <a:gd name="connsiteX1112" fmla="*/ 30101 w 154049"/>
                          <a:gd name="connsiteY1112" fmla="*/ 37938 h 85867"/>
                          <a:gd name="connsiteX1113" fmla="*/ 32654 w 154049"/>
                          <a:gd name="connsiteY1113" fmla="*/ 35424 h 85867"/>
                          <a:gd name="connsiteX1114" fmla="*/ 34816 w 154049"/>
                          <a:gd name="connsiteY1114" fmla="*/ 38843 h 85867"/>
                          <a:gd name="connsiteX1115" fmla="*/ 32263 w 154049"/>
                          <a:gd name="connsiteY1115" fmla="*/ 41358 h 85867"/>
                          <a:gd name="connsiteX1116" fmla="*/ 26634 w 154049"/>
                          <a:gd name="connsiteY1116" fmla="*/ 41367 h 85867"/>
                          <a:gd name="connsiteX1117" fmla="*/ 29177 w 154049"/>
                          <a:gd name="connsiteY1117" fmla="*/ 38853 h 85867"/>
                          <a:gd name="connsiteX1118" fmla="*/ 34816 w 154049"/>
                          <a:gd name="connsiteY1118" fmla="*/ 38843 h 85867"/>
                          <a:gd name="connsiteX1119" fmla="*/ 31339 w 154049"/>
                          <a:gd name="connsiteY1119" fmla="*/ 42272 h 85867"/>
                          <a:gd name="connsiteX1120" fmla="*/ 28786 w 154049"/>
                          <a:gd name="connsiteY1120" fmla="*/ 44787 h 85867"/>
                          <a:gd name="connsiteX1121" fmla="*/ 23157 w 154049"/>
                          <a:gd name="connsiteY1121" fmla="*/ 44787 h 85867"/>
                          <a:gd name="connsiteX1122" fmla="*/ 25700 w 154049"/>
                          <a:gd name="connsiteY1122" fmla="*/ 42272 h 85867"/>
                          <a:gd name="connsiteX1123" fmla="*/ 31339 w 154049"/>
                          <a:gd name="connsiteY1123" fmla="*/ 42272 h 85867"/>
                          <a:gd name="connsiteX1124" fmla="*/ 29910 w 154049"/>
                          <a:gd name="connsiteY1124" fmla="*/ 45691 h 85867"/>
                          <a:gd name="connsiteX1125" fmla="*/ 35540 w 154049"/>
                          <a:gd name="connsiteY1125" fmla="*/ 45691 h 85867"/>
                          <a:gd name="connsiteX1126" fmla="*/ 32987 w 154049"/>
                          <a:gd name="connsiteY1126" fmla="*/ 48206 h 85867"/>
                          <a:gd name="connsiteX1127" fmla="*/ 27358 w 154049"/>
                          <a:gd name="connsiteY1127" fmla="*/ 48206 h 85867"/>
                          <a:gd name="connsiteX1128" fmla="*/ 29910 w 154049"/>
                          <a:gd name="connsiteY1128" fmla="*/ 45691 h 85867"/>
                          <a:gd name="connsiteX1129" fmla="*/ 34101 w 154049"/>
                          <a:gd name="connsiteY1129" fmla="*/ 49120 h 85867"/>
                          <a:gd name="connsiteX1130" fmla="*/ 39731 w 154049"/>
                          <a:gd name="connsiteY1130" fmla="*/ 49120 h 85867"/>
                          <a:gd name="connsiteX1131" fmla="*/ 37178 w 154049"/>
                          <a:gd name="connsiteY1131" fmla="*/ 51635 h 85867"/>
                          <a:gd name="connsiteX1132" fmla="*/ 31549 w 154049"/>
                          <a:gd name="connsiteY1132" fmla="*/ 51635 h 85867"/>
                          <a:gd name="connsiteX1133" fmla="*/ 34101 w 154049"/>
                          <a:gd name="connsiteY1133" fmla="*/ 49120 h 85867"/>
                          <a:gd name="connsiteX1134" fmla="*/ 36264 w 154049"/>
                          <a:gd name="connsiteY1134" fmla="*/ 52540 h 85867"/>
                          <a:gd name="connsiteX1135" fmla="*/ 33720 w 154049"/>
                          <a:gd name="connsiteY1135" fmla="*/ 55054 h 85867"/>
                          <a:gd name="connsiteX1136" fmla="*/ 28091 w 154049"/>
                          <a:gd name="connsiteY1136" fmla="*/ 55054 h 85867"/>
                          <a:gd name="connsiteX1137" fmla="*/ 30644 w 154049"/>
                          <a:gd name="connsiteY1137" fmla="*/ 52540 h 85867"/>
                          <a:gd name="connsiteX1138" fmla="*/ 36264 w 154049"/>
                          <a:gd name="connsiteY1138" fmla="*/ 52540 h 85867"/>
                          <a:gd name="connsiteX1139" fmla="*/ 34825 w 154049"/>
                          <a:gd name="connsiteY1139" fmla="*/ 55959 h 85867"/>
                          <a:gd name="connsiteX1140" fmla="*/ 40455 w 154049"/>
                          <a:gd name="connsiteY1140" fmla="*/ 55959 h 85867"/>
                          <a:gd name="connsiteX1141" fmla="*/ 37911 w 154049"/>
                          <a:gd name="connsiteY1141" fmla="*/ 58474 h 85867"/>
                          <a:gd name="connsiteX1142" fmla="*/ 32282 w 154049"/>
                          <a:gd name="connsiteY1142" fmla="*/ 58483 h 85867"/>
                          <a:gd name="connsiteX1143" fmla="*/ 34825 w 154049"/>
                          <a:gd name="connsiteY1143" fmla="*/ 55959 h 85867"/>
                          <a:gd name="connsiteX1144" fmla="*/ 39016 w 154049"/>
                          <a:gd name="connsiteY1144" fmla="*/ 59388 h 85867"/>
                          <a:gd name="connsiteX1145" fmla="*/ 44646 w 154049"/>
                          <a:gd name="connsiteY1145" fmla="*/ 59388 h 85867"/>
                          <a:gd name="connsiteX1146" fmla="*/ 42093 w 154049"/>
                          <a:gd name="connsiteY1146" fmla="*/ 61903 h 85867"/>
                          <a:gd name="connsiteX1147" fmla="*/ 36464 w 154049"/>
                          <a:gd name="connsiteY1147" fmla="*/ 61903 h 85867"/>
                          <a:gd name="connsiteX1148" fmla="*/ 39016 w 154049"/>
                          <a:gd name="connsiteY1148" fmla="*/ 59388 h 85867"/>
                          <a:gd name="connsiteX1149" fmla="*/ 43217 w 154049"/>
                          <a:gd name="connsiteY1149" fmla="*/ 62808 h 85867"/>
                          <a:gd name="connsiteX1150" fmla="*/ 48846 w 154049"/>
                          <a:gd name="connsiteY1150" fmla="*/ 62798 h 85867"/>
                          <a:gd name="connsiteX1151" fmla="*/ 46293 w 154049"/>
                          <a:gd name="connsiteY1151" fmla="*/ 65313 h 85867"/>
                          <a:gd name="connsiteX1152" fmla="*/ 40664 w 154049"/>
                          <a:gd name="connsiteY1152" fmla="*/ 65313 h 85867"/>
                          <a:gd name="connsiteX1153" fmla="*/ 43217 w 154049"/>
                          <a:gd name="connsiteY1153" fmla="*/ 62808 h 85867"/>
                          <a:gd name="connsiteX1154" fmla="*/ 50875 w 154049"/>
                          <a:gd name="connsiteY1154" fmla="*/ 62798 h 85867"/>
                          <a:gd name="connsiteX1155" fmla="*/ 56504 w 154049"/>
                          <a:gd name="connsiteY1155" fmla="*/ 62789 h 85867"/>
                          <a:gd name="connsiteX1156" fmla="*/ 53951 w 154049"/>
                          <a:gd name="connsiteY1156" fmla="*/ 65303 h 85867"/>
                          <a:gd name="connsiteX1157" fmla="*/ 48322 w 154049"/>
                          <a:gd name="connsiteY1157" fmla="*/ 65313 h 85867"/>
                          <a:gd name="connsiteX1158" fmla="*/ 50875 w 154049"/>
                          <a:gd name="connsiteY1158" fmla="*/ 62798 h 85867"/>
                          <a:gd name="connsiteX1159" fmla="*/ 55076 w 154049"/>
                          <a:gd name="connsiteY1159" fmla="*/ 66218 h 85867"/>
                          <a:gd name="connsiteX1160" fmla="*/ 60705 w 154049"/>
                          <a:gd name="connsiteY1160" fmla="*/ 66218 h 85867"/>
                          <a:gd name="connsiteX1161" fmla="*/ 58152 w 154049"/>
                          <a:gd name="connsiteY1161" fmla="*/ 68732 h 85867"/>
                          <a:gd name="connsiteX1162" fmla="*/ 52523 w 154049"/>
                          <a:gd name="connsiteY1162" fmla="*/ 68732 h 85867"/>
                          <a:gd name="connsiteX1163" fmla="*/ 55076 w 154049"/>
                          <a:gd name="connsiteY1163" fmla="*/ 66218 h 85867"/>
                          <a:gd name="connsiteX1164" fmla="*/ 62734 w 154049"/>
                          <a:gd name="connsiteY1164" fmla="*/ 66218 h 85867"/>
                          <a:gd name="connsiteX1165" fmla="*/ 68363 w 154049"/>
                          <a:gd name="connsiteY1165" fmla="*/ 66218 h 85867"/>
                          <a:gd name="connsiteX1166" fmla="*/ 65820 w 154049"/>
                          <a:gd name="connsiteY1166" fmla="*/ 68732 h 85867"/>
                          <a:gd name="connsiteX1167" fmla="*/ 60190 w 154049"/>
                          <a:gd name="connsiteY1167" fmla="*/ 68732 h 85867"/>
                          <a:gd name="connsiteX1168" fmla="*/ 62734 w 154049"/>
                          <a:gd name="connsiteY1168" fmla="*/ 66218 h 85867"/>
                          <a:gd name="connsiteX1169" fmla="*/ 66925 w 154049"/>
                          <a:gd name="connsiteY1169" fmla="*/ 69637 h 85867"/>
                          <a:gd name="connsiteX1170" fmla="*/ 72554 w 154049"/>
                          <a:gd name="connsiteY1170" fmla="*/ 69637 h 85867"/>
                          <a:gd name="connsiteX1171" fmla="*/ 70001 w 154049"/>
                          <a:gd name="connsiteY1171" fmla="*/ 72152 h 85867"/>
                          <a:gd name="connsiteX1172" fmla="*/ 64372 w 154049"/>
                          <a:gd name="connsiteY1172" fmla="*/ 72152 h 85867"/>
                          <a:gd name="connsiteX1173" fmla="*/ 66925 w 154049"/>
                          <a:gd name="connsiteY1173" fmla="*/ 69637 h 85867"/>
                          <a:gd name="connsiteX1174" fmla="*/ 74592 w 154049"/>
                          <a:gd name="connsiteY1174" fmla="*/ 69628 h 85867"/>
                          <a:gd name="connsiteX1175" fmla="*/ 80222 w 154049"/>
                          <a:gd name="connsiteY1175" fmla="*/ 69628 h 85867"/>
                          <a:gd name="connsiteX1176" fmla="*/ 77669 w 154049"/>
                          <a:gd name="connsiteY1176" fmla="*/ 72142 h 85867"/>
                          <a:gd name="connsiteX1177" fmla="*/ 72039 w 154049"/>
                          <a:gd name="connsiteY1177" fmla="*/ 72152 h 85867"/>
                          <a:gd name="connsiteX1178" fmla="*/ 74592 w 154049"/>
                          <a:gd name="connsiteY1178" fmla="*/ 69628 h 85867"/>
                          <a:gd name="connsiteX1179" fmla="*/ 82260 w 154049"/>
                          <a:gd name="connsiteY1179" fmla="*/ 69618 h 85867"/>
                          <a:gd name="connsiteX1180" fmla="*/ 87889 w 154049"/>
                          <a:gd name="connsiteY1180" fmla="*/ 69618 h 85867"/>
                          <a:gd name="connsiteX1181" fmla="*/ 85336 w 154049"/>
                          <a:gd name="connsiteY1181" fmla="*/ 72133 h 85867"/>
                          <a:gd name="connsiteX1182" fmla="*/ 79707 w 154049"/>
                          <a:gd name="connsiteY1182" fmla="*/ 72142 h 85867"/>
                          <a:gd name="connsiteX1183" fmla="*/ 82260 w 154049"/>
                          <a:gd name="connsiteY1183" fmla="*/ 69618 h 85867"/>
                          <a:gd name="connsiteX1184" fmla="*/ 89918 w 154049"/>
                          <a:gd name="connsiteY1184" fmla="*/ 69618 h 85867"/>
                          <a:gd name="connsiteX1185" fmla="*/ 95547 w 154049"/>
                          <a:gd name="connsiteY1185" fmla="*/ 69609 h 85867"/>
                          <a:gd name="connsiteX1186" fmla="*/ 92994 w 154049"/>
                          <a:gd name="connsiteY1186" fmla="*/ 72123 h 85867"/>
                          <a:gd name="connsiteX1187" fmla="*/ 87365 w 154049"/>
                          <a:gd name="connsiteY1187" fmla="*/ 72133 h 85867"/>
                          <a:gd name="connsiteX1188" fmla="*/ 89918 w 154049"/>
                          <a:gd name="connsiteY1188" fmla="*/ 69618 h 85867"/>
                          <a:gd name="connsiteX1189" fmla="*/ 90842 w 154049"/>
                          <a:gd name="connsiteY1189" fmla="*/ 68704 h 85867"/>
                          <a:gd name="connsiteX1190" fmla="*/ 93395 w 154049"/>
                          <a:gd name="connsiteY1190" fmla="*/ 66189 h 85867"/>
                          <a:gd name="connsiteX1191" fmla="*/ 99024 w 154049"/>
                          <a:gd name="connsiteY1191" fmla="*/ 66189 h 85867"/>
                          <a:gd name="connsiteX1192" fmla="*/ 96471 w 154049"/>
                          <a:gd name="connsiteY1192" fmla="*/ 68704 h 85867"/>
                          <a:gd name="connsiteX1193" fmla="*/ 90842 w 154049"/>
                          <a:gd name="connsiteY1193" fmla="*/ 68704 h 85867"/>
                          <a:gd name="connsiteX1194" fmla="*/ 101053 w 154049"/>
                          <a:gd name="connsiteY1194" fmla="*/ 66189 h 85867"/>
                          <a:gd name="connsiteX1195" fmla="*/ 106682 w 154049"/>
                          <a:gd name="connsiteY1195" fmla="*/ 66180 h 85867"/>
                          <a:gd name="connsiteX1196" fmla="*/ 104129 w 154049"/>
                          <a:gd name="connsiteY1196" fmla="*/ 68694 h 85867"/>
                          <a:gd name="connsiteX1197" fmla="*/ 98500 w 154049"/>
                          <a:gd name="connsiteY1197" fmla="*/ 68694 h 85867"/>
                          <a:gd name="connsiteX1198" fmla="*/ 101053 w 154049"/>
                          <a:gd name="connsiteY1198" fmla="*/ 66189 h 85867"/>
                          <a:gd name="connsiteX1199" fmla="*/ 101977 w 154049"/>
                          <a:gd name="connsiteY1199" fmla="*/ 65275 h 85867"/>
                          <a:gd name="connsiteX1200" fmla="*/ 104529 w 154049"/>
                          <a:gd name="connsiteY1200" fmla="*/ 62760 h 85867"/>
                          <a:gd name="connsiteX1201" fmla="*/ 110159 w 154049"/>
                          <a:gd name="connsiteY1201" fmla="*/ 62760 h 85867"/>
                          <a:gd name="connsiteX1202" fmla="*/ 107615 w 154049"/>
                          <a:gd name="connsiteY1202" fmla="*/ 65275 h 85867"/>
                          <a:gd name="connsiteX1203" fmla="*/ 101977 w 154049"/>
                          <a:gd name="connsiteY1203" fmla="*/ 65275 h 85867"/>
                          <a:gd name="connsiteX1204" fmla="*/ 112187 w 154049"/>
                          <a:gd name="connsiteY1204" fmla="*/ 62751 h 85867"/>
                          <a:gd name="connsiteX1205" fmla="*/ 117817 w 154049"/>
                          <a:gd name="connsiteY1205" fmla="*/ 62751 h 85867"/>
                          <a:gd name="connsiteX1206" fmla="*/ 115273 w 154049"/>
                          <a:gd name="connsiteY1206" fmla="*/ 65265 h 85867"/>
                          <a:gd name="connsiteX1207" fmla="*/ 109644 w 154049"/>
                          <a:gd name="connsiteY1207" fmla="*/ 65275 h 85867"/>
                          <a:gd name="connsiteX1208" fmla="*/ 112187 w 154049"/>
                          <a:gd name="connsiteY1208" fmla="*/ 62751 h 85867"/>
                          <a:gd name="connsiteX1209" fmla="*/ 113111 w 154049"/>
                          <a:gd name="connsiteY1209" fmla="*/ 61846 h 85867"/>
                          <a:gd name="connsiteX1210" fmla="*/ 115664 w 154049"/>
                          <a:gd name="connsiteY1210" fmla="*/ 59331 h 85867"/>
                          <a:gd name="connsiteX1211" fmla="*/ 121293 w 154049"/>
                          <a:gd name="connsiteY1211" fmla="*/ 59331 h 85867"/>
                          <a:gd name="connsiteX1212" fmla="*/ 118750 w 154049"/>
                          <a:gd name="connsiteY1212" fmla="*/ 61846 h 85867"/>
                          <a:gd name="connsiteX1213" fmla="*/ 113111 w 154049"/>
                          <a:gd name="connsiteY1213" fmla="*/ 61846 h 85867"/>
                          <a:gd name="connsiteX1214" fmla="*/ 116578 w 154049"/>
                          <a:gd name="connsiteY1214" fmla="*/ 58417 h 85867"/>
                          <a:gd name="connsiteX1215" fmla="*/ 119131 w 154049"/>
                          <a:gd name="connsiteY1215" fmla="*/ 55902 h 85867"/>
                          <a:gd name="connsiteX1216" fmla="*/ 124760 w 154049"/>
                          <a:gd name="connsiteY1216" fmla="*/ 55902 h 85867"/>
                          <a:gd name="connsiteX1217" fmla="*/ 122208 w 154049"/>
                          <a:gd name="connsiteY1217" fmla="*/ 58417 h 85867"/>
                          <a:gd name="connsiteX1218" fmla="*/ 116578 w 154049"/>
                          <a:gd name="connsiteY1218" fmla="*/ 58417 h 85867"/>
                          <a:gd name="connsiteX1219" fmla="*/ 120046 w 154049"/>
                          <a:gd name="connsiteY1219" fmla="*/ 54988 h 85867"/>
                          <a:gd name="connsiteX1220" fmla="*/ 122598 w 154049"/>
                          <a:gd name="connsiteY1220" fmla="*/ 52473 h 85867"/>
                          <a:gd name="connsiteX1221" fmla="*/ 128227 w 154049"/>
                          <a:gd name="connsiteY1221" fmla="*/ 52473 h 85867"/>
                          <a:gd name="connsiteX1222" fmla="*/ 125684 w 154049"/>
                          <a:gd name="connsiteY1222" fmla="*/ 54988 h 85867"/>
                          <a:gd name="connsiteX1223" fmla="*/ 120046 w 154049"/>
                          <a:gd name="connsiteY1223" fmla="*/ 54988 h 85867"/>
                          <a:gd name="connsiteX1224" fmla="*/ 123522 w 154049"/>
                          <a:gd name="connsiteY1224" fmla="*/ 51559 h 85867"/>
                          <a:gd name="connsiteX1225" fmla="*/ 126075 w 154049"/>
                          <a:gd name="connsiteY1225" fmla="*/ 49044 h 85867"/>
                          <a:gd name="connsiteX1226" fmla="*/ 131704 w 154049"/>
                          <a:gd name="connsiteY1226" fmla="*/ 49044 h 85867"/>
                          <a:gd name="connsiteX1227" fmla="*/ 129161 w 154049"/>
                          <a:gd name="connsiteY1227" fmla="*/ 51559 h 85867"/>
                          <a:gd name="connsiteX1228" fmla="*/ 123522 w 154049"/>
                          <a:gd name="connsiteY1228" fmla="*/ 51559 h 85867"/>
                          <a:gd name="connsiteX1229" fmla="*/ 126989 w 154049"/>
                          <a:gd name="connsiteY1229" fmla="*/ 48139 h 85867"/>
                          <a:gd name="connsiteX1230" fmla="*/ 129542 w 154049"/>
                          <a:gd name="connsiteY1230" fmla="*/ 45625 h 85867"/>
                          <a:gd name="connsiteX1231" fmla="*/ 135171 w 154049"/>
                          <a:gd name="connsiteY1231" fmla="*/ 45625 h 85867"/>
                          <a:gd name="connsiteX1232" fmla="*/ 132628 w 154049"/>
                          <a:gd name="connsiteY1232" fmla="*/ 48139 h 85867"/>
                          <a:gd name="connsiteX1233" fmla="*/ 126989 w 154049"/>
                          <a:gd name="connsiteY1233" fmla="*/ 48139 h 85867"/>
                          <a:gd name="connsiteX1234" fmla="*/ 128418 w 154049"/>
                          <a:gd name="connsiteY1234" fmla="*/ 44710 h 85867"/>
                          <a:gd name="connsiteX1235" fmla="*/ 122789 w 154049"/>
                          <a:gd name="connsiteY1235" fmla="*/ 44710 h 85867"/>
                          <a:gd name="connsiteX1236" fmla="*/ 125341 w 154049"/>
                          <a:gd name="connsiteY1236" fmla="*/ 42196 h 85867"/>
                          <a:gd name="connsiteX1237" fmla="*/ 130971 w 154049"/>
                          <a:gd name="connsiteY1237" fmla="*/ 42196 h 85867"/>
                          <a:gd name="connsiteX1238" fmla="*/ 128418 w 154049"/>
                          <a:gd name="connsiteY1238" fmla="*/ 44710 h 85867"/>
                          <a:gd name="connsiteX1239" fmla="*/ 126265 w 154049"/>
                          <a:gd name="connsiteY1239" fmla="*/ 41291 h 85867"/>
                          <a:gd name="connsiteX1240" fmla="*/ 128818 w 154049"/>
                          <a:gd name="connsiteY1240" fmla="*/ 38776 h 85867"/>
                          <a:gd name="connsiteX1241" fmla="*/ 134447 w 154049"/>
                          <a:gd name="connsiteY1241" fmla="*/ 38776 h 85867"/>
                          <a:gd name="connsiteX1242" fmla="*/ 131895 w 154049"/>
                          <a:gd name="connsiteY1242" fmla="*/ 41291 h 85867"/>
                          <a:gd name="connsiteX1243" fmla="*/ 126265 w 154049"/>
                          <a:gd name="connsiteY1243" fmla="*/ 41291 h 85867"/>
                          <a:gd name="connsiteX1244" fmla="*/ 127694 w 154049"/>
                          <a:gd name="connsiteY1244" fmla="*/ 37862 h 85867"/>
                          <a:gd name="connsiteX1245" fmla="*/ 122065 w 154049"/>
                          <a:gd name="connsiteY1245" fmla="*/ 37862 h 85867"/>
                          <a:gd name="connsiteX1246" fmla="*/ 124608 w 154049"/>
                          <a:gd name="connsiteY1246" fmla="*/ 35347 h 85867"/>
                          <a:gd name="connsiteX1247" fmla="*/ 130237 w 154049"/>
                          <a:gd name="connsiteY1247" fmla="*/ 35347 h 85867"/>
                          <a:gd name="connsiteX1248" fmla="*/ 127694 w 154049"/>
                          <a:gd name="connsiteY1248" fmla="*/ 37862 h 85867"/>
                          <a:gd name="connsiteX1249" fmla="*/ 125541 w 154049"/>
                          <a:gd name="connsiteY1249" fmla="*/ 34442 h 85867"/>
                          <a:gd name="connsiteX1250" fmla="*/ 128085 w 154049"/>
                          <a:gd name="connsiteY1250" fmla="*/ 31928 h 85867"/>
                          <a:gd name="connsiteX1251" fmla="*/ 133714 w 154049"/>
                          <a:gd name="connsiteY1251" fmla="*/ 31928 h 85867"/>
                          <a:gd name="connsiteX1252" fmla="*/ 131161 w 154049"/>
                          <a:gd name="connsiteY1252" fmla="*/ 34442 h 85867"/>
                          <a:gd name="connsiteX1253" fmla="*/ 125541 w 154049"/>
                          <a:gd name="connsiteY1253" fmla="*/ 34442 h 85867"/>
                          <a:gd name="connsiteX1254" fmla="*/ 126970 w 154049"/>
                          <a:gd name="connsiteY1254" fmla="*/ 31013 h 85867"/>
                          <a:gd name="connsiteX1255" fmla="*/ 121341 w 154049"/>
                          <a:gd name="connsiteY1255" fmla="*/ 31023 h 85867"/>
                          <a:gd name="connsiteX1256" fmla="*/ 123884 w 154049"/>
                          <a:gd name="connsiteY1256" fmla="*/ 28508 h 85867"/>
                          <a:gd name="connsiteX1257" fmla="*/ 129513 w 154049"/>
                          <a:gd name="connsiteY1257" fmla="*/ 28508 h 85867"/>
                          <a:gd name="connsiteX1258" fmla="*/ 126970 w 154049"/>
                          <a:gd name="connsiteY1258" fmla="*/ 31013 h 85867"/>
                          <a:gd name="connsiteX1259" fmla="*/ 122779 w 154049"/>
                          <a:gd name="connsiteY1259" fmla="*/ 27594 h 85867"/>
                          <a:gd name="connsiteX1260" fmla="*/ 117150 w 154049"/>
                          <a:gd name="connsiteY1260" fmla="*/ 27594 h 85867"/>
                          <a:gd name="connsiteX1261" fmla="*/ 119693 w 154049"/>
                          <a:gd name="connsiteY1261" fmla="*/ 25079 h 85867"/>
                          <a:gd name="connsiteX1262" fmla="*/ 125322 w 154049"/>
                          <a:gd name="connsiteY1262" fmla="*/ 25070 h 85867"/>
                          <a:gd name="connsiteX1263" fmla="*/ 122779 w 154049"/>
                          <a:gd name="connsiteY1263" fmla="*/ 27594 h 85867"/>
                          <a:gd name="connsiteX1264" fmla="*/ 118588 w 154049"/>
                          <a:gd name="connsiteY1264" fmla="*/ 24175 h 85867"/>
                          <a:gd name="connsiteX1265" fmla="*/ 112959 w 154049"/>
                          <a:gd name="connsiteY1265" fmla="*/ 24175 h 85867"/>
                          <a:gd name="connsiteX1266" fmla="*/ 115512 w 154049"/>
                          <a:gd name="connsiteY1266" fmla="*/ 21660 h 85867"/>
                          <a:gd name="connsiteX1267" fmla="*/ 121141 w 154049"/>
                          <a:gd name="connsiteY1267" fmla="*/ 21660 h 85867"/>
                          <a:gd name="connsiteX1268" fmla="*/ 118588 w 154049"/>
                          <a:gd name="connsiteY1268" fmla="*/ 24175 h 85867"/>
                          <a:gd name="connsiteX1269" fmla="*/ 114388 w 154049"/>
                          <a:gd name="connsiteY1269" fmla="*/ 20755 h 85867"/>
                          <a:gd name="connsiteX1270" fmla="*/ 108758 w 154049"/>
                          <a:gd name="connsiteY1270" fmla="*/ 20755 h 85867"/>
                          <a:gd name="connsiteX1271" fmla="*/ 111311 w 154049"/>
                          <a:gd name="connsiteY1271" fmla="*/ 18240 h 85867"/>
                          <a:gd name="connsiteX1272" fmla="*/ 116940 w 154049"/>
                          <a:gd name="connsiteY1272" fmla="*/ 18240 h 85867"/>
                          <a:gd name="connsiteX1273" fmla="*/ 114388 w 154049"/>
                          <a:gd name="connsiteY1273" fmla="*/ 20755 h 85867"/>
                          <a:gd name="connsiteX1274" fmla="*/ 110197 w 154049"/>
                          <a:gd name="connsiteY1274" fmla="*/ 17336 h 85867"/>
                          <a:gd name="connsiteX1275" fmla="*/ 104567 w 154049"/>
                          <a:gd name="connsiteY1275" fmla="*/ 17336 h 85867"/>
                          <a:gd name="connsiteX1276" fmla="*/ 107111 w 154049"/>
                          <a:gd name="connsiteY1276" fmla="*/ 14821 h 85867"/>
                          <a:gd name="connsiteX1277" fmla="*/ 112740 w 154049"/>
                          <a:gd name="connsiteY1277" fmla="*/ 14821 h 85867"/>
                          <a:gd name="connsiteX1278" fmla="*/ 110197 w 154049"/>
                          <a:gd name="connsiteY1278" fmla="*/ 17336 h 85867"/>
                          <a:gd name="connsiteX1279" fmla="*/ 102538 w 154049"/>
                          <a:gd name="connsiteY1279" fmla="*/ 17345 h 85867"/>
                          <a:gd name="connsiteX1280" fmla="*/ 96909 w 154049"/>
                          <a:gd name="connsiteY1280" fmla="*/ 17345 h 85867"/>
                          <a:gd name="connsiteX1281" fmla="*/ 99452 w 154049"/>
                          <a:gd name="connsiteY1281" fmla="*/ 14830 h 85867"/>
                          <a:gd name="connsiteX1282" fmla="*/ 105082 w 154049"/>
                          <a:gd name="connsiteY1282" fmla="*/ 14821 h 85867"/>
                          <a:gd name="connsiteX1283" fmla="*/ 102538 w 154049"/>
                          <a:gd name="connsiteY1283" fmla="*/ 17345 h 85867"/>
                          <a:gd name="connsiteX1284" fmla="*/ 98338 w 154049"/>
                          <a:gd name="connsiteY1284" fmla="*/ 13916 h 85867"/>
                          <a:gd name="connsiteX1285" fmla="*/ 92709 w 154049"/>
                          <a:gd name="connsiteY1285" fmla="*/ 13916 h 85867"/>
                          <a:gd name="connsiteX1286" fmla="*/ 95252 w 154049"/>
                          <a:gd name="connsiteY1286" fmla="*/ 11401 h 85867"/>
                          <a:gd name="connsiteX1287" fmla="*/ 100881 w 154049"/>
                          <a:gd name="connsiteY1287" fmla="*/ 11401 h 85867"/>
                          <a:gd name="connsiteX1288" fmla="*/ 98338 w 154049"/>
                          <a:gd name="connsiteY1288" fmla="*/ 13916 h 85867"/>
                          <a:gd name="connsiteX1289" fmla="*/ 90680 w 154049"/>
                          <a:gd name="connsiteY1289" fmla="*/ 13926 h 85867"/>
                          <a:gd name="connsiteX1290" fmla="*/ 85051 w 154049"/>
                          <a:gd name="connsiteY1290" fmla="*/ 13926 h 85867"/>
                          <a:gd name="connsiteX1291" fmla="*/ 87603 w 154049"/>
                          <a:gd name="connsiteY1291" fmla="*/ 11411 h 85867"/>
                          <a:gd name="connsiteX1292" fmla="*/ 93233 w 154049"/>
                          <a:gd name="connsiteY1292" fmla="*/ 11411 h 85867"/>
                          <a:gd name="connsiteX1293" fmla="*/ 90680 w 154049"/>
                          <a:gd name="connsiteY1293" fmla="*/ 13926 h 85867"/>
                          <a:gd name="connsiteX1294" fmla="*/ 83012 w 154049"/>
                          <a:gd name="connsiteY1294" fmla="*/ 13935 h 85867"/>
                          <a:gd name="connsiteX1295" fmla="*/ 77383 w 154049"/>
                          <a:gd name="connsiteY1295" fmla="*/ 13935 h 85867"/>
                          <a:gd name="connsiteX1296" fmla="*/ 79926 w 154049"/>
                          <a:gd name="connsiteY1296" fmla="*/ 11421 h 85867"/>
                          <a:gd name="connsiteX1297" fmla="*/ 85556 w 154049"/>
                          <a:gd name="connsiteY1297" fmla="*/ 11411 h 85867"/>
                          <a:gd name="connsiteX1298" fmla="*/ 83012 w 154049"/>
                          <a:gd name="connsiteY1298" fmla="*/ 13935 h 85867"/>
                          <a:gd name="connsiteX1299" fmla="*/ 78821 w 154049"/>
                          <a:gd name="connsiteY1299" fmla="*/ 10506 h 85867"/>
                          <a:gd name="connsiteX1300" fmla="*/ 73192 w 154049"/>
                          <a:gd name="connsiteY1300" fmla="*/ 10516 h 85867"/>
                          <a:gd name="connsiteX1301" fmla="*/ 75745 w 154049"/>
                          <a:gd name="connsiteY1301" fmla="*/ 8001 h 85867"/>
                          <a:gd name="connsiteX1302" fmla="*/ 81374 w 154049"/>
                          <a:gd name="connsiteY1302" fmla="*/ 8001 h 85867"/>
                          <a:gd name="connsiteX1303" fmla="*/ 78821 w 154049"/>
                          <a:gd name="connsiteY1303" fmla="*/ 10506 h 85867"/>
                          <a:gd name="connsiteX1304" fmla="*/ 71154 w 154049"/>
                          <a:gd name="connsiteY1304" fmla="*/ 10516 h 85867"/>
                          <a:gd name="connsiteX1305" fmla="*/ 65524 w 154049"/>
                          <a:gd name="connsiteY1305" fmla="*/ 10516 h 85867"/>
                          <a:gd name="connsiteX1306" fmla="*/ 68068 w 154049"/>
                          <a:gd name="connsiteY1306" fmla="*/ 8001 h 85867"/>
                          <a:gd name="connsiteX1307" fmla="*/ 73697 w 154049"/>
                          <a:gd name="connsiteY1307" fmla="*/ 8001 h 85867"/>
                          <a:gd name="connsiteX1308" fmla="*/ 71154 w 154049"/>
                          <a:gd name="connsiteY1308" fmla="*/ 10516 h 85867"/>
                          <a:gd name="connsiteX1309" fmla="*/ 70230 w 154049"/>
                          <a:gd name="connsiteY1309" fmla="*/ 11430 h 85867"/>
                          <a:gd name="connsiteX1310" fmla="*/ 67677 w 154049"/>
                          <a:gd name="connsiteY1310" fmla="*/ 13945 h 85867"/>
                          <a:gd name="connsiteX1311" fmla="*/ 62048 w 154049"/>
                          <a:gd name="connsiteY1311" fmla="*/ 13954 h 85867"/>
                          <a:gd name="connsiteX1312" fmla="*/ 64591 w 154049"/>
                          <a:gd name="connsiteY1312" fmla="*/ 11440 h 85867"/>
                          <a:gd name="connsiteX1313" fmla="*/ 70230 w 154049"/>
                          <a:gd name="connsiteY1313" fmla="*/ 11430 h 85867"/>
                          <a:gd name="connsiteX1314" fmla="*/ 60019 w 154049"/>
                          <a:gd name="connsiteY1314" fmla="*/ 13945 h 85867"/>
                          <a:gd name="connsiteX1315" fmla="*/ 54390 w 154049"/>
                          <a:gd name="connsiteY1315" fmla="*/ 13945 h 85867"/>
                          <a:gd name="connsiteX1316" fmla="*/ 56933 w 154049"/>
                          <a:gd name="connsiteY1316" fmla="*/ 11430 h 85867"/>
                          <a:gd name="connsiteX1317" fmla="*/ 62562 w 154049"/>
                          <a:gd name="connsiteY1317" fmla="*/ 11430 h 85867"/>
                          <a:gd name="connsiteX1318" fmla="*/ 60019 w 154049"/>
                          <a:gd name="connsiteY1318" fmla="*/ 13945 h 85867"/>
                          <a:gd name="connsiteX1319" fmla="*/ 59105 w 154049"/>
                          <a:gd name="connsiteY1319" fmla="*/ 14859 h 85867"/>
                          <a:gd name="connsiteX1320" fmla="*/ 56561 w 154049"/>
                          <a:gd name="connsiteY1320" fmla="*/ 17374 h 85867"/>
                          <a:gd name="connsiteX1321" fmla="*/ 50932 w 154049"/>
                          <a:gd name="connsiteY1321" fmla="*/ 17383 h 85867"/>
                          <a:gd name="connsiteX1322" fmla="*/ 53475 w 154049"/>
                          <a:gd name="connsiteY1322" fmla="*/ 14869 h 85867"/>
                          <a:gd name="connsiteX1323" fmla="*/ 59105 w 154049"/>
                          <a:gd name="connsiteY1323" fmla="*/ 14859 h 85867"/>
                          <a:gd name="connsiteX1324" fmla="*/ 48894 w 154049"/>
                          <a:gd name="connsiteY1324" fmla="*/ 17383 h 85867"/>
                          <a:gd name="connsiteX1325" fmla="*/ 43264 w 154049"/>
                          <a:gd name="connsiteY1325" fmla="*/ 17383 h 85867"/>
                          <a:gd name="connsiteX1326" fmla="*/ 45808 w 154049"/>
                          <a:gd name="connsiteY1326" fmla="*/ 14869 h 85867"/>
                          <a:gd name="connsiteX1327" fmla="*/ 51437 w 154049"/>
                          <a:gd name="connsiteY1327" fmla="*/ 14869 h 85867"/>
                          <a:gd name="connsiteX1328" fmla="*/ 48894 w 154049"/>
                          <a:gd name="connsiteY1328" fmla="*/ 17383 h 85867"/>
                          <a:gd name="connsiteX1329" fmla="*/ 47970 w 154049"/>
                          <a:gd name="connsiteY1329" fmla="*/ 18288 h 85867"/>
                          <a:gd name="connsiteX1330" fmla="*/ 45417 w 154049"/>
                          <a:gd name="connsiteY1330" fmla="*/ 20803 h 85867"/>
                          <a:gd name="connsiteX1331" fmla="*/ 39788 w 154049"/>
                          <a:gd name="connsiteY1331" fmla="*/ 20803 h 85867"/>
                          <a:gd name="connsiteX1332" fmla="*/ 42331 w 154049"/>
                          <a:gd name="connsiteY1332" fmla="*/ 18288 h 85867"/>
                          <a:gd name="connsiteX1333" fmla="*/ 47970 w 154049"/>
                          <a:gd name="connsiteY1333" fmla="*/ 18288 h 85867"/>
                          <a:gd name="connsiteX1334" fmla="*/ 37759 w 154049"/>
                          <a:gd name="connsiteY1334" fmla="*/ 20812 h 85867"/>
                          <a:gd name="connsiteX1335" fmla="*/ 32130 w 154049"/>
                          <a:gd name="connsiteY1335" fmla="*/ 20812 h 85867"/>
                          <a:gd name="connsiteX1336" fmla="*/ 34673 w 154049"/>
                          <a:gd name="connsiteY1336" fmla="*/ 18298 h 85867"/>
                          <a:gd name="connsiteX1337" fmla="*/ 40302 w 154049"/>
                          <a:gd name="connsiteY1337" fmla="*/ 18298 h 85867"/>
                          <a:gd name="connsiteX1338" fmla="*/ 37759 w 154049"/>
                          <a:gd name="connsiteY1338" fmla="*/ 20812 h 85867"/>
                          <a:gd name="connsiteX1339" fmla="*/ 36835 w 154049"/>
                          <a:gd name="connsiteY1339" fmla="*/ 21727 h 85867"/>
                          <a:gd name="connsiteX1340" fmla="*/ 34292 w 154049"/>
                          <a:gd name="connsiteY1340" fmla="*/ 24241 h 85867"/>
                          <a:gd name="connsiteX1341" fmla="*/ 28663 w 154049"/>
                          <a:gd name="connsiteY1341" fmla="*/ 24241 h 85867"/>
                          <a:gd name="connsiteX1342" fmla="*/ 31215 w 154049"/>
                          <a:gd name="connsiteY1342" fmla="*/ 21727 h 85867"/>
                          <a:gd name="connsiteX1343" fmla="*/ 36835 w 154049"/>
                          <a:gd name="connsiteY1343" fmla="*/ 21727 h 85867"/>
                          <a:gd name="connsiteX1344" fmla="*/ 33359 w 154049"/>
                          <a:gd name="connsiteY1344" fmla="*/ 25146 h 85867"/>
                          <a:gd name="connsiteX1345" fmla="*/ 30815 w 154049"/>
                          <a:gd name="connsiteY1345" fmla="*/ 27661 h 85867"/>
                          <a:gd name="connsiteX1346" fmla="*/ 25186 w 154049"/>
                          <a:gd name="connsiteY1346" fmla="*/ 27670 h 85867"/>
                          <a:gd name="connsiteX1347" fmla="*/ 27739 w 154049"/>
                          <a:gd name="connsiteY1347" fmla="*/ 25156 h 85867"/>
                          <a:gd name="connsiteX1348" fmla="*/ 33359 w 154049"/>
                          <a:gd name="connsiteY1348" fmla="*/ 25146 h 85867"/>
                          <a:gd name="connsiteX1349" fmla="*/ 29891 w 154049"/>
                          <a:gd name="connsiteY1349" fmla="*/ 28575 h 85867"/>
                          <a:gd name="connsiteX1350" fmla="*/ 27348 w 154049"/>
                          <a:gd name="connsiteY1350" fmla="*/ 31090 h 85867"/>
                          <a:gd name="connsiteX1351" fmla="*/ 21719 w 154049"/>
                          <a:gd name="connsiteY1351" fmla="*/ 31090 h 85867"/>
                          <a:gd name="connsiteX1352" fmla="*/ 24262 w 154049"/>
                          <a:gd name="connsiteY1352" fmla="*/ 28575 h 85867"/>
                          <a:gd name="connsiteX1353" fmla="*/ 29891 w 154049"/>
                          <a:gd name="connsiteY1353" fmla="*/ 28575 h 85867"/>
                          <a:gd name="connsiteX1354" fmla="*/ 26424 w 154049"/>
                          <a:gd name="connsiteY1354" fmla="*/ 32004 h 85867"/>
                          <a:gd name="connsiteX1355" fmla="*/ 23881 w 154049"/>
                          <a:gd name="connsiteY1355" fmla="*/ 34519 h 85867"/>
                          <a:gd name="connsiteX1356" fmla="*/ 18252 w 154049"/>
                          <a:gd name="connsiteY1356" fmla="*/ 34519 h 85867"/>
                          <a:gd name="connsiteX1357" fmla="*/ 20795 w 154049"/>
                          <a:gd name="connsiteY1357" fmla="*/ 32004 h 85867"/>
                          <a:gd name="connsiteX1358" fmla="*/ 26424 w 154049"/>
                          <a:gd name="connsiteY1358" fmla="*/ 32004 h 85867"/>
                          <a:gd name="connsiteX1359" fmla="*/ 24986 w 154049"/>
                          <a:gd name="connsiteY1359" fmla="*/ 35424 h 85867"/>
                          <a:gd name="connsiteX1360" fmla="*/ 30615 w 154049"/>
                          <a:gd name="connsiteY1360" fmla="*/ 35424 h 85867"/>
                          <a:gd name="connsiteX1361" fmla="*/ 28063 w 154049"/>
                          <a:gd name="connsiteY1361" fmla="*/ 37938 h 85867"/>
                          <a:gd name="connsiteX1362" fmla="*/ 22433 w 154049"/>
                          <a:gd name="connsiteY1362" fmla="*/ 37938 h 85867"/>
                          <a:gd name="connsiteX1363" fmla="*/ 24986 w 154049"/>
                          <a:gd name="connsiteY1363" fmla="*/ 35424 h 85867"/>
                          <a:gd name="connsiteX1364" fmla="*/ 27148 w 154049"/>
                          <a:gd name="connsiteY1364" fmla="*/ 38853 h 85867"/>
                          <a:gd name="connsiteX1365" fmla="*/ 24595 w 154049"/>
                          <a:gd name="connsiteY1365" fmla="*/ 41367 h 85867"/>
                          <a:gd name="connsiteX1366" fmla="*/ 18966 w 154049"/>
                          <a:gd name="connsiteY1366" fmla="*/ 41367 h 85867"/>
                          <a:gd name="connsiteX1367" fmla="*/ 21509 w 154049"/>
                          <a:gd name="connsiteY1367" fmla="*/ 38853 h 85867"/>
                          <a:gd name="connsiteX1368" fmla="*/ 27148 w 154049"/>
                          <a:gd name="connsiteY1368" fmla="*/ 38853 h 85867"/>
                          <a:gd name="connsiteX1369" fmla="*/ 23681 w 154049"/>
                          <a:gd name="connsiteY1369" fmla="*/ 42272 h 85867"/>
                          <a:gd name="connsiteX1370" fmla="*/ 21138 w 154049"/>
                          <a:gd name="connsiteY1370" fmla="*/ 44787 h 85867"/>
                          <a:gd name="connsiteX1371" fmla="*/ 15509 w 154049"/>
                          <a:gd name="connsiteY1371" fmla="*/ 44796 h 85867"/>
                          <a:gd name="connsiteX1372" fmla="*/ 18052 w 154049"/>
                          <a:gd name="connsiteY1372" fmla="*/ 42282 h 85867"/>
                          <a:gd name="connsiteX1373" fmla="*/ 23681 w 154049"/>
                          <a:gd name="connsiteY1373" fmla="*/ 42272 h 85867"/>
                          <a:gd name="connsiteX1374" fmla="*/ 22243 w 154049"/>
                          <a:gd name="connsiteY1374" fmla="*/ 45701 h 85867"/>
                          <a:gd name="connsiteX1375" fmla="*/ 27872 w 154049"/>
                          <a:gd name="connsiteY1375" fmla="*/ 45691 h 85867"/>
                          <a:gd name="connsiteX1376" fmla="*/ 25319 w 154049"/>
                          <a:gd name="connsiteY1376" fmla="*/ 48206 h 85867"/>
                          <a:gd name="connsiteX1377" fmla="*/ 19690 w 154049"/>
                          <a:gd name="connsiteY1377" fmla="*/ 48216 h 85867"/>
                          <a:gd name="connsiteX1378" fmla="*/ 22243 w 154049"/>
                          <a:gd name="connsiteY1378" fmla="*/ 45701 h 85867"/>
                          <a:gd name="connsiteX1379" fmla="*/ 26443 w 154049"/>
                          <a:gd name="connsiteY1379" fmla="*/ 49120 h 85867"/>
                          <a:gd name="connsiteX1380" fmla="*/ 32073 w 154049"/>
                          <a:gd name="connsiteY1380" fmla="*/ 49120 h 85867"/>
                          <a:gd name="connsiteX1381" fmla="*/ 29520 w 154049"/>
                          <a:gd name="connsiteY1381" fmla="*/ 51635 h 85867"/>
                          <a:gd name="connsiteX1382" fmla="*/ 23891 w 154049"/>
                          <a:gd name="connsiteY1382" fmla="*/ 51635 h 85867"/>
                          <a:gd name="connsiteX1383" fmla="*/ 26443 w 154049"/>
                          <a:gd name="connsiteY1383" fmla="*/ 49120 h 85867"/>
                          <a:gd name="connsiteX1384" fmla="*/ 28596 w 154049"/>
                          <a:gd name="connsiteY1384" fmla="*/ 52540 h 85867"/>
                          <a:gd name="connsiteX1385" fmla="*/ 26053 w 154049"/>
                          <a:gd name="connsiteY1385" fmla="*/ 55054 h 85867"/>
                          <a:gd name="connsiteX1386" fmla="*/ 20424 w 154049"/>
                          <a:gd name="connsiteY1386" fmla="*/ 55054 h 85867"/>
                          <a:gd name="connsiteX1387" fmla="*/ 22967 w 154049"/>
                          <a:gd name="connsiteY1387" fmla="*/ 52540 h 85867"/>
                          <a:gd name="connsiteX1388" fmla="*/ 28596 w 154049"/>
                          <a:gd name="connsiteY1388" fmla="*/ 52540 h 85867"/>
                          <a:gd name="connsiteX1389" fmla="*/ 27167 w 154049"/>
                          <a:gd name="connsiteY1389" fmla="*/ 55969 h 85867"/>
                          <a:gd name="connsiteX1390" fmla="*/ 32797 w 154049"/>
                          <a:gd name="connsiteY1390" fmla="*/ 55969 h 85867"/>
                          <a:gd name="connsiteX1391" fmla="*/ 30253 w 154049"/>
                          <a:gd name="connsiteY1391" fmla="*/ 58483 h 85867"/>
                          <a:gd name="connsiteX1392" fmla="*/ 24624 w 154049"/>
                          <a:gd name="connsiteY1392" fmla="*/ 58483 h 85867"/>
                          <a:gd name="connsiteX1393" fmla="*/ 27167 w 154049"/>
                          <a:gd name="connsiteY1393" fmla="*/ 55969 h 85867"/>
                          <a:gd name="connsiteX1394" fmla="*/ 31358 w 154049"/>
                          <a:gd name="connsiteY1394" fmla="*/ 59388 h 85867"/>
                          <a:gd name="connsiteX1395" fmla="*/ 36988 w 154049"/>
                          <a:gd name="connsiteY1395" fmla="*/ 59388 h 85867"/>
                          <a:gd name="connsiteX1396" fmla="*/ 34444 w 154049"/>
                          <a:gd name="connsiteY1396" fmla="*/ 61903 h 85867"/>
                          <a:gd name="connsiteX1397" fmla="*/ 28815 w 154049"/>
                          <a:gd name="connsiteY1397" fmla="*/ 61903 h 85867"/>
                          <a:gd name="connsiteX1398" fmla="*/ 31358 w 154049"/>
                          <a:gd name="connsiteY1398" fmla="*/ 59388 h 85867"/>
                          <a:gd name="connsiteX1399" fmla="*/ 35549 w 154049"/>
                          <a:gd name="connsiteY1399" fmla="*/ 62808 h 85867"/>
                          <a:gd name="connsiteX1400" fmla="*/ 41179 w 154049"/>
                          <a:gd name="connsiteY1400" fmla="*/ 62808 h 85867"/>
                          <a:gd name="connsiteX1401" fmla="*/ 38635 w 154049"/>
                          <a:gd name="connsiteY1401" fmla="*/ 65322 h 85867"/>
                          <a:gd name="connsiteX1402" fmla="*/ 33006 w 154049"/>
                          <a:gd name="connsiteY1402" fmla="*/ 65322 h 85867"/>
                          <a:gd name="connsiteX1403" fmla="*/ 35549 w 154049"/>
                          <a:gd name="connsiteY1403" fmla="*/ 62808 h 85867"/>
                          <a:gd name="connsiteX1404" fmla="*/ 39740 w 154049"/>
                          <a:gd name="connsiteY1404" fmla="*/ 66227 h 85867"/>
                          <a:gd name="connsiteX1405" fmla="*/ 45369 w 154049"/>
                          <a:gd name="connsiteY1405" fmla="*/ 66227 h 85867"/>
                          <a:gd name="connsiteX1406" fmla="*/ 42817 w 154049"/>
                          <a:gd name="connsiteY1406" fmla="*/ 68742 h 85867"/>
                          <a:gd name="connsiteX1407" fmla="*/ 37188 w 154049"/>
                          <a:gd name="connsiteY1407" fmla="*/ 68751 h 85867"/>
                          <a:gd name="connsiteX1408" fmla="*/ 39740 w 154049"/>
                          <a:gd name="connsiteY1408" fmla="*/ 66227 h 85867"/>
                          <a:gd name="connsiteX1409" fmla="*/ 47408 w 154049"/>
                          <a:gd name="connsiteY1409" fmla="*/ 66227 h 85867"/>
                          <a:gd name="connsiteX1410" fmla="*/ 53037 w 154049"/>
                          <a:gd name="connsiteY1410" fmla="*/ 66227 h 85867"/>
                          <a:gd name="connsiteX1411" fmla="*/ 50484 w 154049"/>
                          <a:gd name="connsiteY1411" fmla="*/ 68742 h 85867"/>
                          <a:gd name="connsiteX1412" fmla="*/ 44855 w 154049"/>
                          <a:gd name="connsiteY1412" fmla="*/ 68742 h 85867"/>
                          <a:gd name="connsiteX1413" fmla="*/ 47408 w 154049"/>
                          <a:gd name="connsiteY1413" fmla="*/ 66227 h 85867"/>
                          <a:gd name="connsiteX1414" fmla="*/ 51599 w 154049"/>
                          <a:gd name="connsiteY1414" fmla="*/ 69647 h 85867"/>
                          <a:gd name="connsiteX1415" fmla="*/ 57228 w 154049"/>
                          <a:gd name="connsiteY1415" fmla="*/ 69637 h 85867"/>
                          <a:gd name="connsiteX1416" fmla="*/ 54685 w 154049"/>
                          <a:gd name="connsiteY1416" fmla="*/ 72152 h 85867"/>
                          <a:gd name="connsiteX1417" fmla="*/ 49056 w 154049"/>
                          <a:gd name="connsiteY1417" fmla="*/ 72152 h 85867"/>
                          <a:gd name="connsiteX1418" fmla="*/ 51599 w 154049"/>
                          <a:gd name="connsiteY1418" fmla="*/ 69647 h 85867"/>
                          <a:gd name="connsiteX1419" fmla="*/ 59266 w 154049"/>
                          <a:gd name="connsiteY1419" fmla="*/ 69637 h 85867"/>
                          <a:gd name="connsiteX1420" fmla="*/ 64896 w 154049"/>
                          <a:gd name="connsiteY1420" fmla="*/ 69637 h 85867"/>
                          <a:gd name="connsiteX1421" fmla="*/ 62353 w 154049"/>
                          <a:gd name="connsiteY1421" fmla="*/ 72152 h 85867"/>
                          <a:gd name="connsiteX1422" fmla="*/ 56723 w 154049"/>
                          <a:gd name="connsiteY1422" fmla="*/ 72152 h 85867"/>
                          <a:gd name="connsiteX1423" fmla="*/ 59266 w 154049"/>
                          <a:gd name="connsiteY1423" fmla="*/ 69637 h 85867"/>
                          <a:gd name="connsiteX1424" fmla="*/ 63457 w 154049"/>
                          <a:gd name="connsiteY1424" fmla="*/ 73057 h 85867"/>
                          <a:gd name="connsiteX1425" fmla="*/ 69087 w 154049"/>
                          <a:gd name="connsiteY1425" fmla="*/ 73057 h 85867"/>
                          <a:gd name="connsiteX1426" fmla="*/ 66534 w 154049"/>
                          <a:gd name="connsiteY1426" fmla="*/ 75571 h 85867"/>
                          <a:gd name="connsiteX1427" fmla="*/ 60905 w 154049"/>
                          <a:gd name="connsiteY1427" fmla="*/ 75571 h 85867"/>
                          <a:gd name="connsiteX1428" fmla="*/ 63457 w 154049"/>
                          <a:gd name="connsiteY1428" fmla="*/ 73057 h 85867"/>
                          <a:gd name="connsiteX1429" fmla="*/ 71125 w 154049"/>
                          <a:gd name="connsiteY1429" fmla="*/ 73057 h 85867"/>
                          <a:gd name="connsiteX1430" fmla="*/ 76754 w 154049"/>
                          <a:gd name="connsiteY1430" fmla="*/ 73057 h 85867"/>
                          <a:gd name="connsiteX1431" fmla="*/ 74202 w 154049"/>
                          <a:gd name="connsiteY1431" fmla="*/ 75571 h 85867"/>
                          <a:gd name="connsiteX1432" fmla="*/ 68572 w 154049"/>
                          <a:gd name="connsiteY1432" fmla="*/ 75571 h 85867"/>
                          <a:gd name="connsiteX1433" fmla="*/ 71125 w 154049"/>
                          <a:gd name="connsiteY1433" fmla="*/ 73057 h 85867"/>
                          <a:gd name="connsiteX1434" fmla="*/ 78783 w 154049"/>
                          <a:gd name="connsiteY1434" fmla="*/ 73047 h 85867"/>
                          <a:gd name="connsiteX1435" fmla="*/ 84412 w 154049"/>
                          <a:gd name="connsiteY1435" fmla="*/ 73038 h 85867"/>
                          <a:gd name="connsiteX1436" fmla="*/ 81860 w 154049"/>
                          <a:gd name="connsiteY1436" fmla="*/ 75552 h 85867"/>
                          <a:gd name="connsiteX1437" fmla="*/ 76231 w 154049"/>
                          <a:gd name="connsiteY1437" fmla="*/ 75562 h 85867"/>
                          <a:gd name="connsiteX1438" fmla="*/ 78783 w 154049"/>
                          <a:gd name="connsiteY1438" fmla="*/ 73047 h 85867"/>
                          <a:gd name="connsiteX1439" fmla="*/ 86451 w 154049"/>
                          <a:gd name="connsiteY1439" fmla="*/ 73047 h 85867"/>
                          <a:gd name="connsiteX1440" fmla="*/ 92080 w 154049"/>
                          <a:gd name="connsiteY1440" fmla="*/ 73047 h 85867"/>
                          <a:gd name="connsiteX1441" fmla="*/ 89527 w 154049"/>
                          <a:gd name="connsiteY1441" fmla="*/ 75562 h 85867"/>
                          <a:gd name="connsiteX1442" fmla="*/ 83898 w 154049"/>
                          <a:gd name="connsiteY1442" fmla="*/ 75562 h 85867"/>
                          <a:gd name="connsiteX1443" fmla="*/ 86451 w 154049"/>
                          <a:gd name="connsiteY1443" fmla="*/ 73047 h 85867"/>
                          <a:gd name="connsiteX1444" fmla="*/ 94119 w 154049"/>
                          <a:gd name="connsiteY1444" fmla="*/ 73038 h 85867"/>
                          <a:gd name="connsiteX1445" fmla="*/ 99748 w 154049"/>
                          <a:gd name="connsiteY1445" fmla="*/ 73028 h 85867"/>
                          <a:gd name="connsiteX1446" fmla="*/ 97205 w 154049"/>
                          <a:gd name="connsiteY1446" fmla="*/ 75543 h 85867"/>
                          <a:gd name="connsiteX1447" fmla="*/ 91575 w 154049"/>
                          <a:gd name="connsiteY1447" fmla="*/ 75543 h 85867"/>
                          <a:gd name="connsiteX1448" fmla="*/ 94119 w 154049"/>
                          <a:gd name="connsiteY1448" fmla="*/ 73038 h 85867"/>
                          <a:gd name="connsiteX1449" fmla="*/ 95033 w 154049"/>
                          <a:gd name="connsiteY1449" fmla="*/ 72123 h 85867"/>
                          <a:gd name="connsiteX1450" fmla="*/ 97586 w 154049"/>
                          <a:gd name="connsiteY1450" fmla="*/ 69609 h 85867"/>
                          <a:gd name="connsiteX1451" fmla="*/ 103215 w 154049"/>
                          <a:gd name="connsiteY1451" fmla="*/ 69609 h 85867"/>
                          <a:gd name="connsiteX1452" fmla="*/ 100662 w 154049"/>
                          <a:gd name="connsiteY1452" fmla="*/ 72123 h 85867"/>
                          <a:gd name="connsiteX1453" fmla="*/ 95033 w 154049"/>
                          <a:gd name="connsiteY1453" fmla="*/ 72123 h 85867"/>
                          <a:gd name="connsiteX1454" fmla="*/ 105244 w 154049"/>
                          <a:gd name="connsiteY1454" fmla="*/ 69609 h 85867"/>
                          <a:gd name="connsiteX1455" fmla="*/ 110873 w 154049"/>
                          <a:gd name="connsiteY1455" fmla="*/ 69609 h 85867"/>
                          <a:gd name="connsiteX1456" fmla="*/ 108330 w 154049"/>
                          <a:gd name="connsiteY1456" fmla="*/ 72123 h 85867"/>
                          <a:gd name="connsiteX1457" fmla="*/ 102701 w 154049"/>
                          <a:gd name="connsiteY1457" fmla="*/ 72123 h 85867"/>
                          <a:gd name="connsiteX1458" fmla="*/ 105244 w 154049"/>
                          <a:gd name="connsiteY1458" fmla="*/ 69609 h 85867"/>
                          <a:gd name="connsiteX1459" fmla="*/ 106168 w 154049"/>
                          <a:gd name="connsiteY1459" fmla="*/ 68694 h 85867"/>
                          <a:gd name="connsiteX1460" fmla="*/ 108720 w 154049"/>
                          <a:gd name="connsiteY1460" fmla="*/ 66180 h 85867"/>
                          <a:gd name="connsiteX1461" fmla="*/ 114350 w 154049"/>
                          <a:gd name="connsiteY1461" fmla="*/ 66180 h 85867"/>
                          <a:gd name="connsiteX1462" fmla="*/ 111806 w 154049"/>
                          <a:gd name="connsiteY1462" fmla="*/ 68694 h 85867"/>
                          <a:gd name="connsiteX1463" fmla="*/ 106168 w 154049"/>
                          <a:gd name="connsiteY1463" fmla="*/ 68694 h 85867"/>
                          <a:gd name="connsiteX1464" fmla="*/ 116378 w 154049"/>
                          <a:gd name="connsiteY1464" fmla="*/ 66170 h 85867"/>
                          <a:gd name="connsiteX1465" fmla="*/ 122008 w 154049"/>
                          <a:gd name="connsiteY1465" fmla="*/ 66161 h 85867"/>
                          <a:gd name="connsiteX1466" fmla="*/ 119464 w 154049"/>
                          <a:gd name="connsiteY1466" fmla="*/ 68675 h 85867"/>
                          <a:gd name="connsiteX1467" fmla="*/ 113835 w 154049"/>
                          <a:gd name="connsiteY1467" fmla="*/ 68675 h 85867"/>
                          <a:gd name="connsiteX1468" fmla="*/ 116378 w 154049"/>
                          <a:gd name="connsiteY1468" fmla="*/ 66170 h 85867"/>
                          <a:gd name="connsiteX1469" fmla="*/ 117302 w 154049"/>
                          <a:gd name="connsiteY1469" fmla="*/ 65265 h 85867"/>
                          <a:gd name="connsiteX1470" fmla="*/ 119845 w 154049"/>
                          <a:gd name="connsiteY1470" fmla="*/ 62751 h 85867"/>
                          <a:gd name="connsiteX1471" fmla="*/ 125475 w 154049"/>
                          <a:gd name="connsiteY1471" fmla="*/ 62751 h 85867"/>
                          <a:gd name="connsiteX1472" fmla="*/ 122932 w 154049"/>
                          <a:gd name="connsiteY1472" fmla="*/ 65265 h 85867"/>
                          <a:gd name="connsiteX1473" fmla="*/ 117302 w 154049"/>
                          <a:gd name="connsiteY1473" fmla="*/ 65265 h 85867"/>
                          <a:gd name="connsiteX1474" fmla="*/ 120769 w 154049"/>
                          <a:gd name="connsiteY1474" fmla="*/ 61836 h 85867"/>
                          <a:gd name="connsiteX1475" fmla="*/ 123313 w 154049"/>
                          <a:gd name="connsiteY1475" fmla="*/ 59322 h 85867"/>
                          <a:gd name="connsiteX1476" fmla="*/ 128942 w 154049"/>
                          <a:gd name="connsiteY1476" fmla="*/ 59322 h 85867"/>
                          <a:gd name="connsiteX1477" fmla="*/ 126399 w 154049"/>
                          <a:gd name="connsiteY1477" fmla="*/ 61836 h 85867"/>
                          <a:gd name="connsiteX1478" fmla="*/ 120769 w 154049"/>
                          <a:gd name="connsiteY1478" fmla="*/ 61836 h 85867"/>
                          <a:gd name="connsiteX1479" fmla="*/ 124246 w 154049"/>
                          <a:gd name="connsiteY1479" fmla="*/ 58407 h 85867"/>
                          <a:gd name="connsiteX1480" fmla="*/ 126789 w 154049"/>
                          <a:gd name="connsiteY1480" fmla="*/ 55893 h 85867"/>
                          <a:gd name="connsiteX1481" fmla="*/ 132419 w 154049"/>
                          <a:gd name="connsiteY1481" fmla="*/ 55893 h 85867"/>
                          <a:gd name="connsiteX1482" fmla="*/ 129875 w 154049"/>
                          <a:gd name="connsiteY1482" fmla="*/ 58407 h 85867"/>
                          <a:gd name="connsiteX1483" fmla="*/ 124246 w 154049"/>
                          <a:gd name="connsiteY1483" fmla="*/ 58407 h 85867"/>
                          <a:gd name="connsiteX1484" fmla="*/ 127713 w 154049"/>
                          <a:gd name="connsiteY1484" fmla="*/ 54988 h 85867"/>
                          <a:gd name="connsiteX1485" fmla="*/ 130256 w 154049"/>
                          <a:gd name="connsiteY1485" fmla="*/ 52473 h 85867"/>
                          <a:gd name="connsiteX1486" fmla="*/ 135886 w 154049"/>
                          <a:gd name="connsiteY1486" fmla="*/ 52473 h 85867"/>
                          <a:gd name="connsiteX1487" fmla="*/ 133342 w 154049"/>
                          <a:gd name="connsiteY1487" fmla="*/ 54988 h 85867"/>
                          <a:gd name="connsiteX1488" fmla="*/ 127713 w 154049"/>
                          <a:gd name="connsiteY1488" fmla="*/ 54988 h 85867"/>
                          <a:gd name="connsiteX1489" fmla="*/ 131180 w 154049"/>
                          <a:gd name="connsiteY1489" fmla="*/ 51559 h 85867"/>
                          <a:gd name="connsiteX1490" fmla="*/ 133733 w 154049"/>
                          <a:gd name="connsiteY1490" fmla="*/ 49044 h 85867"/>
                          <a:gd name="connsiteX1491" fmla="*/ 139362 w 154049"/>
                          <a:gd name="connsiteY1491" fmla="*/ 49035 h 85867"/>
                          <a:gd name="connsiteX1492" fmla="*/ 136810 w 154049"/>
                          <a:gd name="connsiteY1492" fmla="*/ 51549 h 85867"/>
                          <a:gd name="connsiteX1493" fmla="*/ 131180 w 154049"/>
                          <a:gd name="connsiteY1493" fmla="*/ 51559 h 85867"/>
                          <a:gd name="connsiteX1494" fmla="*/ 134647 w 154049"/>
                          <a:gd name="connsiteY1494" fmla="*/ 48130 h 85867"/>
                          <a:gd name="connsiteX1495" fmla="*/ 137200 w 154049"/>
                          <a:gd name="connsiteY1495" fmla="*/ 45615 h 85867"/>
                          <a:gd name="connsiteX1496" fmla="*/ 142829 w 154049"/>
                          <a:gd name="connsiteY1496" fmla="*/ 45606 h 85867"/>
                          <a:gd name="connsiteX1497" fmla="*/ 140286 w 154049"/>
                          <a:gd name="connsiteY1497" fmla="*/ 48120 h 85867"/>
                          <a:gd name="connsiteX1498" fmla="*/ 134647 w 154049"/>
                          <a:gd name="connsiteY1498" fmla="*/ 48130 h 85867"/>
                          <a:gd name="connsiteX1499" fmla="*/ 136086 w 154049"/>
                          <a:gd name="connsiteY1499" fmla="*/ 44701 h 85867"/>
                          <a:gd name="connsiteX1500" fmla="*/ 130456 w 154049"/>
                          <a:gd name="connsiteY1500" fmla="*/ 44710 h 85867"/>
                          <a:gd name="connsiteX1501" fmla="*/ 133000 w 154049"/>
                          <a:gd name="connsiteY1501" fmla="*/ 42196 h 85867"/>
                          <a:gd name="connsiteX1502" fmla="*/ 138629 w 154049"/>
                          <a:gd name="connsiteY1502" fmla="*/ 42196 h 85867"/>
                          <a:gd name="connsiteX1503" fmla="*/ 136086 w 154049"/>
                          <a:gd name="connsiteY1503" fmla="*/ 44701 h 85867"/>
                          <a:gd name="connsiteX1504" fmla="*/ 133924 w 154049"/>
                          <a:gd name="connsiteY1504" fmla="*/ 41281 h 85867"/>
                          <a:gd name="connsiteX1505" fmla="*/ 136467 w 154049"/>
                          <a:gd name="connsiteY1505" fmla="*/ 38767 h 85867"/>
                          <a:gd name="connsiteX1506" fmla="*/ 142096 w 154049"/>
                          <a:gd name="connsiteY1506" fmla="*/ 38767 h 85867"/>
                          <a:gd name="connsiteX1507" fmla="*/ 139553 w 154049"/>
                          <a:gd name="connsiteY1507" fmla="*/ 41281 h 85867"/>
                          <a:gd name="connsiteX1508" fmla="*/ 133924 w 154049"/>
                          <a:gd name="connsiteY1508" fmla="*/ 41281 h 85867"/>
                          <a:gd name="connsiteX1509" fmla="*/ 135362 w 154049"/>
                          <a:gd name="connsiteY1509" fmla="*/ 37862 h 85867"/>
                          <a:gd name="connsiteX1510" fmla="*/ 129732 w 154049"/>
                          <a:gd name="connsiteY1510" fmla="*/ 37862 h 85867"/>
                          <a:gd name="connsiteX1511" fmla="*/ 132285 w 154049"/>
                          <a:gd name="connsiteY1511" fmla="*/ 35347 h 85867"/>
                          <a:gd name="connsiteX1512" fmla="*/ 137914 w 154049"/>
                          <a:gd name="connsiteY1512" fmla="*/ 35338 h 85867"/>
                          <a:gd name="connsiteX1513" fmla="*/ 135362 w 154049"/>
                          <a:gd name="connsiteY1513" fmla="*/ 37862 h 85867"/>
                          <a:gd name="connsiteX1514" fmla="*/ 133209 w 154049"/>
                          <a:gd name="connsiteY1514" fmla="*/ 34433 h 85867"/>
                          <a:gd name="connsiteX1515" fmla="*/ 135752 w 154049"/>
                          <a:gd name="connsiteY1515" fmla="*/ 31918 h 85867"/>
                          <a:gd name="connsiteX1516" fmla="*/ 141381 w 154049"/>
                          <a:gd name="connsiteY1516" fmla="*/ 31909 h 85867"/>
                          <a:gd name="connsiteX1517" fmla="*/ 138829 w 154049"/>
                          <a:gd name="connsiteY1517" fmla="*/ 34423 h 85867"/>
                          <a:gd name="connsiteX1518" fmla="*/ 133209 w 154049"/>
                          <a:gd name="connsiteY1518" fmla="*/ 34433 h 85867"/>
                          <a:gd name="connsiteX1519" fmla="*/ 134638 w 154049"/>
                          <a:gd name="connsiteY1519" fmla="*/ 31013 h 85867"/>
                          <a:gd name="connsiteX1520" fmla="*/ 129009 w 154049"/>
                          <a:gd name="connsiteY1520" fmla="*/ 31023 h 85867"/>
                          <a:gd name="connsiteX1521" fmla="*/ 131552 w 154049"/>
                          <a:gd name="connsiteY1521" fmla="*/ 28508 h 85867"/>
                          <a:gd name="connsiteX1522" fmla="*/ 137181 w 154049"/>
                          <a:gd name="connsiteY1522" fmla="*/ 28508 h 85867"/>
                          <a:gd name="connsiteX1523" fmla="*/ 134638 w 154049"/>
                          <a:gd name="connsiteY1523" fmla="*/ 31013 h 85867"/>
                          <a:gd name="connsiteX1524" fmla="*/ 130447 w 154049"/>
                          <a:gd name="connsiteY1524" fmla="*/ 27594 h 85867"/>
                          <a:gd name="connsiteX1525" fmla="*/ 124818 w 154049"/>
                          <a:gd name="connsiteY1525" fmla="*/ 27604 h 85867"/>
                          <a:gd name="connsiteX1526" fmla="*/ 127361 w 154049"/>
                          <a:gd name="connsiteY1526" fmla="*/ 25089 h 85867"/>
                          <a:gd name="connsiteX1527" fmla="*/ 132990 w 154049"/>
                          <a:gd name="connsiteY1527" fmla="*/ 25089 h 85867"/>
                          <a:gd name="connsiteX1528" fmla="*/ 130447 w 154049"/>
                          <a:gd name="connsiteY1528" fmla="*/ 27594 h 85867"/>
                          <a:gd name="connsiteX1529" fmla="*/ 126246 w 154049"/>
                          <a:gd name="connsiteY1529" fmla="*/ 24175 h 85867"/>
                          <a:gd name="connsiteX1530" fmla="*/ 120617 w 154049"/>
                          <a:gd name="connsiteY1530" fmla="*/ 24175 h 85867"/>
                          <a:gd name="connsiteX1531" fmla="*/ 123160 w 154049"/>
                          <a:gd name="connsiteY1531" fmla="*/ 21660 h 85867"/>
                          <a:gd name="connsiteX1532" fmla="*/ 128790 w 154049"/>
                          <a:gd name="connsiteY1532" fmla="*/ 21650 h 85867"/>
                          <a:gd name="connsiteX1533" fmla="*/ 126246 w 154049"/>
                          <a:gd name="connsiteY1533" fmla="*/ 24175 h 85867"/>
                          <a:gd name="connsiteX1534" fmla="*/ 122055 w 154049"/>
                          <a:gd name="connsiteY1534" fmla="*/ 20746 h 85867"/>
                          <a:gd name="connsiteX1535" fmla="*/ 116426 w 154049"/>
                          <a:gd name="connsiteY1535" fmla="*/ 20755 h 85867"/>
                          <a:gd name="connsiteX1536" fmla="*/ 118979 w 154049"/>
                          <a:gd name="connsiteY1536" fmla="*/ 18240 h 85867"/>
                          <a:gd name="connsiteX1537" fmla="*/ 124608 w 154049"/>
                          <a:gd name="connsiteY1537" fmla="*/ 18240 h 85867"/>
                          <a:gd name="connsiteX1538" fmla="*/ 122055 w 154049"/>
                          <a:gd name="connsiteY1538" fmla="*/ 20746 h 85867"/>
                          <a:gd name="connsiteX1539" fmla="*/ 117864 w 154049"/>
                          <a:gd name="connsiteY1539" fmla="*/ 17326 h 85867"/>
                          <a:gd name="connsiteX1540" fmla="*/ 112235 w 154049"/>
                          <a:gd name="connsiteY1540" fmla="*/ 17326 h 85867"/>
                          <a:gd name="connsiteX1541" fmla="*/ 114778 w 154049"/>
                          <a:gd name="connsiteY1541" fmla="*/ 14811 h 85867"/>
                          <a:gd name="connsiteX1542" fmla="*/ 120407 w 154049"/>
                          <a:gd name="connsiteY1542" fmla="*/ 14811 h 85867"/>
                          <a:gd name="connsiteX1543" fmla="*/ 117864 w 154049"/>
                          <a:gd name="connsiteY1543" fmla="*/ 17326 h 85867"/>
                          <a:gd name="connsiteX1544" fmla="*/ 113664 w 154049"/>
                          <a:gd name="connsiteY1544" fmla="*/ 13907 h 85867"/>
                          <a:gd name="connsiteX1545" fmla="*/ 108035 w 154049"/>
                          <a:gd name="connsiteY1545" fmla="*/ 13907 h 85867"/>
                          <a:gd name="connsiteX1546" fmla="*/ 110578 w 154049"/>
                          <a:gd name="connsiteY1546" fmla="*/ 11392 h 85867"/>
                          <a:gd name="connsiteX1547" fmla="*/ 116207 w 154049"/>
                          <a:gd name="connsiteY1547" fmla="*/ 11392 h 85867"/>
                          <a:gd name="connsiteX1548" fmla="*/ 113664 w 154049"/>
                          <a:gd name="connsiteY1548" fmla="*/ 13907 h 85867"/>
                          <a:gd name="connsiteX1549" fmla="*/ 106006 w 154049"/>
                          <a:gd name="connsiteY1549" fmla="*/ 13916 h 85867"/>
                          <a:gd name="connsiteX1550" fmla="*/ 100376 w 154049"/>
                          <a:gd name="connsiteY1550" fmla="*/ 13916 h 85867"/>
                          <a:gd name="connsiteX1551" fmla="*/ 102920 w 154049"/>
                          <a:gd name="connsiteY1551" fmla="*/ 11401 h 85867"/>
                          <a:gd name="connsiteX1552" fmla="*/ 108549 w 154049"/>
                          <a:gd name="connsiteY1552" fmla="*/ 11392 h 85867"/>
                          <a:gd name="connsiteX1553" fmla="*/ 106006 w 154049"/>
                          <a:gd name="connsiteY1553" fmla="*/ 13916 h 85867"/>
                          <a:gd name="connsiteX1554" fmla="*/ 101815 w 154049"/>
                          <a:gd name="connsiteY1554" fmla="*/ 10497 h 85867"/>
                          <a:gd name="connsiteX1555" fmla="*/ 96185 w 154049"/>
                          <a:gd name="connsiteY1555" fmla="*/ 10497 h 85867"/>
                          <a:gd name="connsiteX1556" fmla="*/ 98729 w 154049"/>
                          <a:gd name="connsiteY1556" fmla="*/ 7982 h 85867"/>
                          <a:gd name="connsiteX1557" fmla="*/ 104358 w 154049"/>
                          <a:gd name="connsiteY1557" fmla="*/ 7972 h 85867"/>
                          <a:gd name="connsiteX1558" fmla="*/ 101815 w 154049"/>
                          <a:gd name="connsiteY1558" fmla="*/ 10497 h 85867"/>
                          <a:gd name="connsiteX1559" fmla="*/ 94147 w 154049"/>
                          <a:gd name="connsiteY1559" fmla="*/ 10497 h 85867"/>
                          <a:gd name="connsiteX1560" fmla="*/ 88518 w 154049"/>
                          <a:gd name="connsiteY1560" fmla="*/ 10497 h 85867"/>
                          <a:gd name="connsiteX1561" fmla="*/ 91061 w 154049"/>
                          <a:gd name="connsiteY1561" fmla="*/ 7982 h 85867"/>
                          <a:gd name="connsiteX1562" fmla="*/ 96690 w 154049"/>
                          <a:gd name="connsiteY1562" fmla="*/ 7982 h 85867"/>
                          <a:gd name="connsiteX1563" fmla="*/ 94147 w 154049"/>
                          <a:gd name="connsiteY1563" fmla="*/ 10497 h 85867"/>
                          <a:gd name="connsiteX1564" fmla="*/ 86479 w 154049"/>
                          <a:gd name="connsiteY1564" fmla="*/ 10506 h 85867"/>
                          <a:gd name="connsiteX1565" fmla="*/ 80850 w 154049"/>
                          <a:gd name="connsiteY1565" fmla="*/ 10506 h 85867"/>
                          <a:gd name="connsiteX1566" fmla="*/ 83403 w 154049"/>
                          <a:gd name="connsiteY1566" fmla="*/ 7992 h 85867"/>
                          <a:gd name="connsiteX1567" fmla="*/ 89032 w 154049"/>
                          <a:gd name="connsiteY1567" fmla="*/ 7982 h 85867"/>
                          <a:gd name="connsiteX1568" fmla="*/ 86479 w 154049"/>
                          <a:gd name="connsiteY1568" fmla="*/ 10506 h 85867"/>
                          <a:gd name="connsiteX1569" fmla="*/ 82288 w 154049"/>
                          <a:gd name="connsiteY1569" fmla="*/ 7087 h 85867"/>
                          <a:gd name="connsiteX1570" fmla="*/ 76659 w 154049"/>
                          <a:gd name="connsiteY1570" fmla="*/ 7096 h 85867"/>
                          <a:gd name="connsiteX1571" fmla="*/ 79212 w 154049"/>
                          <a:gd name="connsiteY1571" fmla="*/ 4582 h 85867"/>
                          <a:gd name="connsiteX1572" fmla="*/ 84841 w 154049"/>
                          <a:gd name="connsiteY1572" fmla="*/ 4582 h 85867"/>
                          <a:gd name="connsiteX1573" fmla="*/ 82288 w 154049"/>
                          <a:gd name="connsiteY1573" fmla="*/ 7087 h 85867"/>
                          <a:gd name="connsiteX1574" fmla="*/ 74621 w 154049"/>
                          <a:gd name="connsiteY1574" fmla="*/ 7087 h 85867"/>
                          <a:gd name="connsiteX1575" fmla="*/ 68992 w 154049"/>
                          <a:gd name="connsiteY1575" fmla="*/ 7087 h 85867"/>
                          <a:gd name="connsiteX1576" fmla="*/ 71535 w 154049"/>
                          <a:gd name="connsiteY1576" fmla="*/ 4572 h 85867"/>
                          <a:gd name="connsiteX1577" fmla="*/ 77164 w 154049"/>
                          <a:gd name="connsiteY1577" fmla="*/ 4572 h 85867"/>
                          <a:gd name="connsiteX1578" fmla="*/ 74621 w 154049"/>
                          <a:gd name="connsiteY1578" fmla="*/ 7087 h 85867"/>
                          <a:gd name="connsiteX1579" fmla="*/ 66963 w 154049"/>
                          <a:gd name="connsiteY1579" fmla="*/ 7096 h 85867"/>
                          <a:gd name="connsiteX1580" fmla="*/ 61333 w 154049"/>
                          <a:gd name="connsiteY1580" fmla="*/ 7096 h 85867"/>
                          <a:gd name="connsiteX1581" fmla="*/ 63877 w 154049"/>
                          <a:gd name="connsiteY1581" fmla="*/ 4582 h 85867"/>
                          <a:gd name="connsiteX1582" fmla="*/ 69506 w 154049"/>
                          <a:gd name="connsiteY1582" fmla="*/ 4582 h 85867"/>
                          <a:gd name="connsiteX1583" fmla="*/ 66963 w 154049"/>
                          <a:gd name="connsiteY1583" fmla="*/ 7096 h 85867"/>
                          <a:gd name="connsiteX1584" fmla="*/ 66039 w 154049"/>
                          <a:gd name="connsiteY1584" fmla="*/ 8011 h 85867"/>
                          <a:gd name="connsiteX1585" fmla="*/ 63486 w 154049"/>
                          <a:gd name="connsiteY1585" fmla="*/ 10525 h 85867"/>
                          <a:gd name="connsiteX1586" fmla="*/ 57857 w 154049"/>
                          <a:gd name="connsiteY1586" fmla="*/ 10535 h 85867"/>
                          <a:gd name="connsiteX1587" fmla="*/ 60400 w 154049"/>
                          <a:gd name="connsiteY1587" fmla="*/ 8020 h 85867"/>
                          <a:gd name="connsiteX1588" fmla="*/ 66039 w 154049"/>
                          <a:gd name="connsiteY1588" fmla="*/ 8011 h 85867"/>
                          <a:gd name="connsiteX1589" fmla="*/ 55828 w 154049"/>
                          <a:gd name="connsiteY1589" fmla="*/ 10525 h 85867"/>
                          <a:gd name="connsiteX1590" fmla="*/ 50199 w 154049"/>
                          <a:gd name="connsiteY1590" fmla="*/ 10525 h 85867"/>
                          <a:gd name="connsiteX1591" fmla="*/ 52742 w 154049"/>
                          <a:gd name="connsiteY1591" fmla="*/ 8011 h 85867"/>
                          <a:gd name="connsiteX1592" fmla="*/ 58371 w 154049"/>
                          <a:gd name="connsiteY1592" fmla="*/ 8011 h 85867"/>
                          <a:gd name="connsiteX1593" fmla="*/ 55828 w 154049"/>
                          <a:gd name="connsiteY1593" fmla="*/ 10525 h 85867"/>
                          <a:gd name="connsiteX1594" fmla="*/ 54904 w 154049"/>
                          <a:gd name="connsiteY1594" fmla="*/ 11440 h 85867"/>
                          <a:gd name="connsiteX1595" fmla="*/ 52361 w 154049"/>
                          <a:gd name="connsiteY1595" fmla="*/ 13954 h 85867"/>
                          <a:gd name="connsiteX1596" fmla="*/ 46732 w 154049"/>
                          <a:gd name="connsiteY1596" fmla="*/ 13954 h 85867"/>
                          <a:gd name="connsiteX1597" fmla="*/ 49284 w 154049"/>
                          <a:gd name="connsiteY1597" fmla="*/ 11440 h 85867"/>
                          <a:gd name="connsiteX1598" fmla="*/ 54904 w 154049"/>
                          <a:gd name="connsiteY1598" fmla="*/ 11440 h 85867"/>
                          <a:gd name="connsiteX1599" fmla="*/ 44693 w 154049"/>
                          <a:gd name="connsiteY1599" fmla="*/ 13964 h 85867"/>
                          <a:gd name="connsiteX1600" fmla="*/ 39064 w 154049"/>
                          <a:gd name="connsiteY1600" fmla="*/ 13964 h 85867"/>
                          <a:gd name="connsiteX1601" fmla="*/ 41617 w 154049"/>
                          <a:gd name="connsiteY1601" fmla="*/ 11449 h 85867"/>
                          <a:gd name="connsiteX1602" fmla="*/ 47246 w 154049"/>
                          <a:gd name="connsiteY1602" fmla="*/ 11440 h 85867"/>
                          <a:gd name="connsiteX1603" fmla="*/ 44693 w 154049"/>
                          <a:gd name="connsiteY1603" fmla="*/ 13964 h 85867"/>
                          <a:gd name="connsiteX1604" fmla="*/ 43769 w 154049"/>
                          <a:gd name="connsiteY1604" fmla="*/ 14869 h 85867"/>
                          <a:gd name="connsiteX1605" fmla="*/ 41226 w 154049"/>
                          <a:gd name="connsiteY1605" fmla="*/ 17383 h 85867"/>
                          <a:gd name="connsiteX1606" fmla="*/ 35597 w 154049"/>
                          <a:gd name="connsiteY1606" fmla="*/ 17393 h 85867"/>
                          <a:gd name="connsiteX1607" fmla="*/ 38140 w 154049"/>
                          <a:gd name="connsiteY1607" fmla="*/ 14878 h 85867"/>
                          <a:gd name="connsiteX1608" fmla="*/ 43769 w 154049"/>
                          <a:gd name="connsiteY1608" fmla="*/ 14869 h 85867"/>
                          <a:gd name="connsiteX1609" fmla="*/ 33559 w 154049"/>
                          <a:gd name="connsiteY1609" fmla="*/ 17393 h 85867"/>
                          <a:gd name="connsiteX1610" fmla="*/ 27929 w 154049"/>
                          <a:gd name="connsiteY1610" fmla="*/ 17393 h 85867"/>
                          <a:gd name="connsiteX1611" fmla="*/ 30482 w 154049"/>
                          <a:gd name="connsiteY1611" fmla="*/ 14878 h 85867"/>
                          <a:gd name="connsiteX1612" fmla="*/ 36111 w 154049"/>
                          <a:gd name="connsiteY1612" fmla="*/ 14878 h 85867"/>
                          <a:gd name="connsiteX1613" fmla="*/ 33559 w 154049"/>
                          <a:gd name="connsiteY1613" fmla="*/ 17393 h 85867"/>
                          <a:gd name="connsiteX1614" fmla="*/ 32644 w 154049"/>
                          <a:gd name="connsiteY1614" fmla="*/ 18307 h 85867"/>
                          <a:gd name="connsiteX1615" fmla="*/ 30101 w 154049"/>
                          <a:gd name="connsiteY1615" fmla="*/ 20822 h 85867"/>
                          <a:gd name="connsiteX1616" fmla="*/ 24472 w 154049"/>
                          <a:gd name="connsiteY1616" fmla="*/ 20831 h 85867"/>
                          <a:gd name="connsiteX1617" fmla="*/ 27015 w 154049"/>
                          <a:gd name="connsiteY1617" fmla="*/ 18317 h 85867"/>
                          <a:gd name="connsiteX1618" fmla="*/ 32644 w 154049"/>
                          <a:gd name="connsiteY1618" fmla="*/ 18307 h 85867"/>
                          <a:gd name="connsiteX1619" fmla="*/ 29168 w 154049"/>
                          <a:gd name="connsiteY1619" fmla="*/ 21727 h 85867"/>
                          <a:gd name="connsiteX1620" fmla="*/ 26624 w 154049"/>
                          <a:gd name="connsiteY1620" fmla="*/ 24241 h 85867"/>
                          <a:gd name="connsiteX1621" fmla="*/ 20995 w 154049"/>
                          <a:gd name="connsiteY1621" fmla="*/ 24251 h 85867"/>
                          <a:gd name="connsiteX1622" fmla="*/ 23548 w 154049"/>
                          <a:gd name="connsiteY1622" fmla="*/ 21736 h 85867"/>
                          <a:gd name="connsiteX1623" fmla="*/ 29168 w 154049"/>
                          <a:gd name="connsiteY1623" fmla="*/ 21727 h 85867"/>
                          <a:gd name="connsiteX1624" fmla="*/ 25700 w 154049"/>
                          <a:gd name="connsiteY1624" fmla="*/ 25156 h 85867"/>
                          <a:gd name="connsiteX1625" fmla="*/ 23157 w 154049"/>
                          <a:gd name="connsiteY1625" fmla="*/ 27670 h 85867"/>
                          <a:gd name="connsiteX1626" fmla="*/ 17528 w 154049"/>
                          <a:gd name="connsiteY1626" fmla="*/ 27670 h 85867"/>
                          <a:gd name="connsiteX1627" fmla="*/ 20081 w 154049"/>
                          <a:gd name="connsiteY1627" fmla="*/ 25156 h 85867"/>
                          <a:gd name="connsiteX1628" fmla="*/ 25700 w 154049"/>
                          <a:gd name="connsiteY1628" fmla="*/ 25156 h 85867"/>
                          <a:gd name="connsiteX1629" fmla="*/ 22233 w 154049"/>
                          <a:gd name="connsiteY1629" fmla="*/ 28585 h 85867"/>
                          <a:gd name="connsiteX1630" fmla="*/ 19690 w 154049"/>
                          <a:gd name="connsiteY1630" fmla="*/ 31099 h 85867"/>
                          <a:gd name="connsiteX1631" fmla="*/ 14061 w 154049"/>
                          <a:gd name="connsiteY1631" fmla="*/ 31099 h 85867"/>
                          <a:gd name="connsiteX1632" fmla="*/ 16614 w 154049"/>
                          <a:gd name="connsiteY1632" fmla="*/ 28585 h 85867"/>
                          <a:gd name="connsiteX1633" fmla="*/ 22233 w 154049"/>
                          <a:gd name="connsiteY1633" fmla="*/ 28585 h 85867"/>
                          <a:gd name="connsiteX1634" fmla="*/ 18757 w 154049"/>
                          <a:gd name="connsiteY1634" fmla="*/ 32014 h 85867"/>
                          <a:gd name="connsiteX1635" fmla="*/ 16214 w 154049"/>
                          <a:gd name="connsiteY1635" fmla="*/ 34528 h 85867"/>
                          <a:gd name="connsiteX1636" fmla="*/ 10584 w 154049"/>
                          <a:gd name="connsiteY1636" fmla="*/ 34528 h 85867"/>
                          <a:gd name="connsiteX1637" fmla="*/ 13137 w 154049"/>
                          <a:gd name="connsiteY1637" fmla="*/ 32014 h 85867"/>
                          <a:gd name="connsiteX1638" fmla="*/ 18757 w 154049"/>
                          <a:gd name="connsiteY1638" fmla="*/ 32014 h 85867"/>
                          <a:gd name="connsiteX1639" fmla="*/ 17328 w 154049"/>
                          <a:gd name="connsiteY1639" fmla="*/ 35433 h 85867"/>
                          <a:gd name="connsiteX1640" fmla="*/ 22957 w 154049"/>
                          <a:gd name="connsiteY1640" fmla="*/ 35433 h 85867"/>
                          <a:gd name="connsiteX1641" fmla="*/ 20414 w 154049"/>
                          <a:gd name="connsiteY1641" fmla="*/ 37948 h 85867"/>
                          <a:gd name="connsiteX1642" fmla="*/ 14785 w 154049"/>
                          <a:gd name="connsiteY1642" fmla="*/ 37948 h 85867"/>
                          <a:gd name="connsiteX1643" fmla="*/ 17328 w 154049"/>
                          <a:gd name="connsiteY1643" fmla="*/ 35433 h 85867"/>
                          <a:gd name="connsiteX1644" fmla="*/ 19481 w 154049"/>
                          <a:gd name="connsiteY1644" fmla="*/ 38853 h 85867"/>
                          <a:gd name="connsiteX1645" fmla="*/ 16937 w 154049"/>
                          <a:gd name="connsiteY1645" fmla="*/ 41367 h 85867"/>
                          <a:gd name="connsiteX1646" fmla="*/ 11308 w 154049"/>
                          <a:gd name="connsiteY1646" fmla="*/ 41377 h 85867"/>
                          <a:gd name="connsiteX1647" fmla="*/ 13861 w 154049"/>
                          <a:gd name="connsiteY1647" fmla="*/ 38862 h 85867"/>
                          <a:gd name="connsiteX1648" fmla="*/ 19481 w 154049"/>
                          <a:gd name="connsiteY1648" fmla="*/ 38853 h 85867"/>
                          <a:gd name="connsiteX1649" fmla="*/ 16013 w 154049"/>
                          <a:gd name="connsiteY1649" fmla="*/ 42282 h 85867"/>
                          <a:gd name="connsiteX1650" fmla="*/ 13470 w 154049"/>
                          <a:gd name="connsiteY1650" fmla="*/ 44796 h 85867"/>
                          <a:gd name="connsiteX1651" fmla="*/ 7841 w 154049"/>
                          <a:gd name="connsiteY1651" fmla="*/ 44796 h 85867"/>
                          <a:gd name="connsiteX1652" fmla="*/ 10394 w 154049"/>
                          <a:gd name="connsiteY1652" fmla="*/ 42282 h 85867"/>
                          <a:gd name="connsiteX1653" fmla="*/ 16013 w 154049"/>
                          <a:gd name="connsiteY1653" fmla="*/ 42282 h 85867"/>
                          <a:gd name="connsiteX1654" fmla="*/ 14585 w 154049"/>
                          <a:gd name="connsiteY1654" fmla="*/ 45710 h 85867"/>
                          <a:gd name="connsiteX1655" fmla="*/ 20214 w 154049"/>
                          <a:gd name="connsiteY1655" fmla="*/ 45710 h 85867"/>
                          <a:gd name="connsiteX1656" fmla="*/ 17661 w 154049"/>
                          <a:gd name="connsiteY1656" fmla="*/ 48225 h 85867"/>
                          <a:gd name="connsiteX1657" fmla="*/ 12032 w 154049"/>
                          <a:gd name="connsiteY1657" fmla="*/ 48225 h 85867"/>
                          <a:gd name="connsiteX1658" fmla="*/ 14585 w 154049"/>
                          <a:gd name="connsiteY1658" fmla="*/ 45710 h 85867"/>
                          <a:gd name="connsiteX1659" fmla="*/ 18776 w 154049"/>
                          <a:gd name="connsiteY1659" fmla="*/ 49130 h 85867"/>
                          <a:gd name="connsiteX1660" fmla="*/ 24405 w 154049"/>
                          <a:gd name="connsiteY1660" fmla="*/ 49130 h 85867"/>
                          <a:gd name="connsiteX1661" fmla="*/ 21862 w 154049"/>
                          <a:gd name="connsiteY1661" fmla="*/ 51645 h 85867"/>
                          <a:gd name="connsiteX1662" fmla="*/ 16233 w 154049"/>
                          <a:gd name="connsiteY1662" fmla="*/ 51645 h 85867"/>
                          <a:gd name="connsiteX1663" fmla="*/ 18776 w 154049"/>
                          <a:gd name="connsiteY1663" fmla="*/ 49130 h 85867"/>
                          <a:gd name="connsiteX1664" fmla="*/ 20938 w 154049"/>
                          <a:gd name="connsiteY1664" fmla="*/ 52549 h 85867"/>
                          <a:gd name="connsiteX1665" fmla="*/ 18385 w 154049"/>
                          <a:gd name="connsiteY1665" fmla="*/ 55064 h 85867"/>
                          <a:gd name="connsiteX1666" fmla="*/ 12756 w 154049"/>
                          <a:gd name="connsiteY1666" fmla="*/ 55064 h 85867"/>
                          <a:gd name="connsiteX1667" fmla="*/ 15299 w 154049"/>
                          <a:gd name="connsiteY1667" fmla="*/ 52549 h 85867"/>
                          <a:gd name="connsiteX1668" fmla="*/ 20938 w 154049"/>
                          <a:gd name="connsiteY1668" fmla="*/ 52549 h 85867"/>
                          <a:gd name="connsiteX1669" fmla="*/ 19500 w 154049"/>
                          <a:gd name="connsiteY1669" fmla="*/ 55978 h 85867"/>
                          <a:gd name="connsiteX1670" fmla="*/ 25129 w 154049"/>
                          <a:gd name="connsiteY1670" fmla="*/ 55969 h 85867"/>
                          <a:gd name="connsiteX1671" fmla="*/ 22576 w 154049"/>
                          <a:gd name="connsiteY1671" fmla="*/ 58483 h 85867"/>
                          <a:gd name="connsiteX1672" fmla="*/ 16947 w 154049"/>
                          <a:gd name="connsiteY1672" fmla="*/ 58483 h 85867"/>
                          <a:gd name="connsiteX1673" fmla="*/ 19500 w 154049"/>
                          <a:gd name="connsiteY1673" fmla="*/ 55978 h 85867"/>
                          <a:gd name="connsiteX1674" fmla="*/ 23691 w 154049"/>
                          <a:gd name="connsiteY1674" fmla="*/ 59398 h 85867"/>
                          <a:gd name="connsiteX1675" fmla="*/ 29320 w 154049"/>
                          <a:gd name="connsiteY1675" fmla="*/ 59398 h 85867"/>
                          <a:gd name="connsiteX1676" fmla="*/ 26777 w 154049"/>
                          <a:gd name="connsiteY1676" fmla="*/ 61913 h 85867"/>
                          <a:gd name="connsiteX1677" fmla="*/ 21147 w 154049"/>
                          <a:gd name="connsiteY1677" fmla="*/ 61913 h 85867"/>
                          <a:gd name="connsiteX1678" fmla="*/ 23691 w 154049"/>
                          <a:gd name="connsiteY1678" fmla="*/ 59398 h 85867"/>
                          <a:gd name="connsiteX1679" fmla="*/ 27891 w 154049"/>
                          <a:gd name="connsiteY1679" fmla="*/ 62817 h 85867"/>
                          <a:gd name="connsiteX1680" fmla="*/ 33520 w 154049"/>
                          <a:gd name="connsiteY1680" fmla="*/ 62817 h 85867"/>
                          <a:gd name="connsiteX1681" fmla="*/ 30977 w 154049"/>
                          <a:gd name="connsiteY1681" fmla="*/ 65332 h 85867"/>
                          <a:gd name="connsiteX1682" fmla="*/ 25348 w 154049"/>
                          <a:gd name="connsiteY1682" fmla="*/ 65332 h 85867"/>
                          <a:gd name="connsiteX1683" fmla="*/ 27891 w 154049"/>
                          <a:gd name="connsiteY1683" fmla="*/ 62817 h 85867"/>
                          <a:gd name="connsiteX1684" fmla="*/ 32082 w 154049"/>
                          <a:gd name="connsiteY1684" fmla="*/ 66237 h 85867"/>
                          <a:gd name="connsiteX1685" fmla="*/ 37711 w 154049"/>
                          <a:gd name="connsiteY1685" fmla="*/ 66237 h 85867"/>
                          <a:gd name="connsiteX1686" fmla="*/ 35159 w 154049"/>
                          <a:gd name="connsiteY1686" fmla="*/ 68751 h 85867"/>
                          <a:gd name="connsiteX1687" fmla="*/ 29529 w 154049"/>
                          <a:gd name="connsiteY1687" fmla="*/ 68751 h 85867"/>
                          <a:gd name="connsiteX1688" fmla="*/ 32082 w 154049"/>
                          <a:gd name="connsiteY1688" fmla="*/ 66237 h 85867"/>
                          <a:gd name="connsiteX1689" fmla="*/ 36273 w 154049"/>
                          <a:gd name="connsiteY1689" fmla="*/ 69656 h 85867"/>
                          <a:gd name="connsiteX1690" fmla="*/ 41902 w 154049"/>
                          <a:gd name="connsiteY1690" fmla="*/ 69656 h 85867"/>
                          <a:gd name="connsiteX1691" fmla="*/ 39350 w 154049"/>
                          <a:gd name="connsiteY1691" fmla="*/ 72171 h 85867"/>
                          <a:gd name="connsiteX1692" fmla="*/ 33720 w 154049"/>
                          <a:gd name="connsiteY1692" fmla="*/ 72171 h 85867"/>
                          <a:gd name="connsiteX1693" fmla="*/ 36273 w 154049"/>
                          <a:gd name="connsiteY1693" fmla="*/ 69656 h 85867"/>
                          <a:gd name="connsiteX1694" fmla="*/ 43941 w 154049"/>
                          <a:gd name="connsiteY1694" fmla="*/ 69656 h 85867"/>
                          <a:gd name="connsiteX1695" fmla="*/ 49570 w 154049"/>
                          <a:gd name="connsiteY1695" fmla="*/ 69647 h 85867"/>
                          <a:gd name="connsiteX1696" fmla="*/ 47017 w 154049"/>
                          <a:gd name="connsiteY1696" fmla="*/ 72161 h 85867"/>
                          <a:gd name="connsiteX1697" fmla="*/ 41388 w 154049"/>
                          <a:gd name="connsiteY1697" fmla="*/ 72171 h 85867"/>
                          <a:gd name="connsiteX1698" fmla="*/ 43941 w 154049"/>
                          <a:gd name="connsiteY1698" fmla="*/ 69656 h 85867"/>
                          <a:gd name="connsiteX1699" fmla="*/ 48132 w 154049"/>
                          <a:gd name="connsiteY1699" fmla="*/ 73076 h 85867"/>
                          <a:gd name="connsiteX1700" fmla="*/ 53761 w 154049"/>
                          <a:gd name="connsiteY1700" fmla="*/ 73076 h 85867"/>
                          <a:gd name="connsiteX1701" fmla="*/ 51218 w 154049"/>
                          <a:gd name="connsiteY1701" fmla="*/ 75590 h 85867"/>
                          <a:gd name="connsiteX1702" fmla="*/ 45589 w 154049"/>
                          <a:gd name="connsiteY1702" fmla="*/ 75600 h 85867"/>
                          <a:gd name="connsiteX1703" fmla="*/ 48132 w 154049"/>
                          <a:gd name="connsiteY1703" fmla="*/ 73076 h 85867"/>
                          <a:gd name="connsiteX1704" fmla="*/ 55799 w 154049"/>
                          <a:gd name="connsiteY1704" fmla="*/ 73066 h 85867"/>
                          <a:gd name="connsiteX1705" fmla="*/ 61429 w 154049"/>
                          <a:gd name="connsiteY1705" fmla="*/ 73057 h 85867"/>
                          <a:gd name="connsiteX1706" fmla="*/ 58885 w 154049"/>
                          <a:gd name="connsiteY1706" fmla="*/ 75571 h 85867"/>
                          <a:gd name="connsiteX1707" fmla="*/ 53256 w 154049"/>
                          <a:gd name="connsiteY1707" fmla="*/ 75581 h 85867"/>
                          <a:gd name="connsiteX1708" fmla="*/ 55799 w 154049"/>
                          <a:gd name="connsiteY1708" fmla="*/ 73066 h 85867"/>
                          <a:gd name="connsiteX1709" fmla="*/ 59990 w 154049"/>
                          <a:gd name="connsiteY1709" fmla="*/ 76486 h 85867"/>
                          <a:gd name="connsiteX1710" fmla="*/ 65620 w 154049"/>
                          <a:gd name="connsiteY1710" fmla="*/ 76486 h 85867"/>
                          <a:gd name="connsiteX1711" fmla="*/ 63067 w 154049"/>
                          <a:gd name="connsiteY1711" fmla="*/ 79000 h 85867"/>
                          <a:gd name="connsiteX1712" fmla="*/ 57438 w 154049"/>
                          <a:gd name="connsiteY1712" fmla="*/ 79000 h 85867"/>
                          <a:gd name="connsiteX1713" fmla="*/ 59990 w 154049"/>
                          <a:gd name="connsiteY1713" fmla="*/ 76486 h 85867"/>
                          <a:gd name="connsiteX1714" fmla="*/ 67658 w 154049"/>
                          <a:gd name="connsiteY1714" fmla="*/ 76486 h 85867"/>
                          <a:gd name="connsiteX1715" fmla="*/ 73287 w 154049"/>
                          <a:gd name="connsiteY1715" fmla="*/ 76476 h 85867"/>
                          <a:gd name="connsiteX1716" fmla="*/ 70735 w 154049"/>
                          <a:gd name="connsiteY1716" fmla="*/ 78991 h 85867"/>
                          <a:gd name="connsiteX1717" fmla="*/ 65105 w 154049"/>
                          <a:gd name="connsiteY1717" fmla="*/ 78991 h 85867"/>
                          <a:gd name="connsiteX1718" fmla="*/ 67658 w 154049"/>
                          <a:gd name="connsiteY1718" fmla="*/ 76486 h 85867"/>
                          <a:gd name="connsiteX1719" fmla="*/ 75316 w 154049"/>
                          <a:gd name="connsiteY1719" fmla="*/ 76476 h 85867"/>
                          <a:gd name="connsiteX1720" fmla="*/ 80945 w 154049"/>
                          <a:gd name="connsiteY1720" fmla="*/ 76467 h 85867"/>
                          <a:gd name="connsiteX1721" fmla="*/ 78393 w 154049"/>
                          <a:gd name="connsiteY1721" fmla="*/ 78981 h 85867"/>
                          <a:gd name="connsiteX1722" fmla="*/ 72763 w 154049"/>
                          <a:gd name="connsiteY1722" fmla="*/ 78981 h 85867"/>
                          <a:gd name="connsiteX1723" fmla="*/ 75316 w 154049"/>
                          <a:gd name="connsiteY1723" fmla="*/ 76476 h 85867"/>
                          <a:gd name="connsiteX1724" fmla="*/ 82984 w 154049"/>
                          <a:gd name="connsiteY1724" fmla="*/ 76467 h 85867"/>
                          <a:gd name="connsiteX1725" fmla="*/ 88613 w 154049"/>
                          <a:gd name="connsiteY1725" fmla="*/ 76467 h 85867"/>
                          <a:gd name="connsiteX1726" fmla="*/ 86060 w 154049"/>
                          <a:gd name="connsiteY1726" fmla="*/ 78981 h 85867"/>
                          <a:gd name="connsiteX1727" fmla="*/ 80431 w 154049"/>
                          <a:gd name="connsiteY1727" fmla="*/ 78981 h 85867"/>
                          <a:gd name="connsiteX1728" fmla="*/ 82984 w 154049"/>
                          <a:gd name="connsiteY1728" fmla="*/ 76467 h 85867"/>
                          <a:gd name="connsiteX1729" fmla="*/ 90642 w 154049"/>
                          <a:gd name="connsiteY1729" fmla="*/ 76467 h 85867"/>
                          <a:gd name="connsiteX1730" fmla="*/ 96271 w 154049"/>
                          <a:gd name="connsiteY1730" fmla="*/ 76457 h 85867"/>
                          <a:gd name="connsiteX1731" fmla="*/ 93728 w 154049"/>
                          <a:gd name="connsiteY1731" fmla="*/ 78972 h 85867"/>
                          <a:gd name="connsiteX1732" fmla="*/ 88099 w 154049"/>
                          <a:gd name="connsiteY1732" fmla="*/ 78972 h 85867"/>
                          <a:gd name="connsiteX1733" fmla="*/ 90642 w 154049"/>
                          <a:gd name="connsiteY1733" fmla="*/ 76467 h 85867"/>
                          <a:gd name="connsiteX1734" fmla="*/ 98309 w 154049"/>
                          <a:gd name="connsiteY1734" fmla="*/ 76457 h 85867"/>
                          <a:gd name="connsiteX1735" fmla="*/ 103939 w 154049"/>
                          <a:gd name="connsiteY1735" fmla="*/ 76457 h 85867"/>
                          <a:gd name="connsiteX1736" fmla="*/ 101396 w 154049"/>
                          <a:gd name="connsiteY1736" fmla="*/ 78972 h 85867"/>
                          <a:gd name="connsiteX1737" fmla="*/ 95766 w 154049"/>
                          <a:gd name="connsiteY1737" fmla="*/ 78972 h 85867"/>
                          <a:gd name="connsiteX1738" fmla="*/ 98309 w 154049"/>
                          <a:gd name="connsiteY1738" fmla="*/ 76457 h 85867"/>
                          <a:gd name="connsiteX1739" fmla="*/ 99233 w 154049"/>
                          <a:gd name="connsiteY1739" fmla="*/ 75543 h 85867"/>
                          <a:gd name="connsiteX1740" fmla="*/ 101777 w 154049"/>
                          <a:gd name="connsiteY1740" fmla="*/ 73028 h 85867"/>
                          <a:gd name="connsiteX1741" fmla="*/ 107406 w 154049"/>
                          <a:gd name="connsiteY1741" fmla="*/ 73028 h 85867"/>
                          <a:gd name="connsiteX1742" fmla="*/ 104863 w 154049"/>
                          <a:gd name="connsiteY1742" fmla="*/ 75543 h 85867"/>
                          <a:gd name="connsiteX1743" fmla="*/ 99233 w 154049"/>
                          <a:gd name="connsiteY1743" fmla="*/ 75543 h 85867"/>
                          <a:gd name="connsiteX1744" fmla="*/ 109444 w 154049"/>
                          <a:gd name="connsiteY1744" fmla="*/ 73028 h 85867"/>
                          <a:gd name="connsiteX1745" fmla="*/ 115073 w 154049"/>
                          <a:gd name="connsiteY1745" fmla="*/ 73028 h 85867"/>
                          <a:gd name="connsiteX1746" fmla="*/ 112521 w 154049"/>
                          <a:gd name="connsiteY1746" fmla="*/ 75543 h 85867"/>
                          <a:gd name="connsiteX1747" fmla="*/ 106891 w 154049"/>
                          <a:gd name="connsiteY1747" fmla="*/ 75543 h 85867"/>
                          <a:gd name="connsiteX1748" fmla="*/ 109444 w 154049"/>
                          <a:gd name="connsiteY1748" fmla="*/ 73028 h 85867"/>
                          <a:gd name="connsiteX1749" fmla="*/ 110368 w 154049"/>
                          <a:gd name="connsiteY1749" fmla="*/ 72114 h 85867"/>
                          <a:gd name="connsiteX1750" fmla="*/ 112911 w 154049"/>
                          <a:gd name="connsiteY1750" fmla="*/ 69599 h 85867"/>
                          <a:gd name="connsiteX1751" fmla="*/ 118541 w 154049"/>
                          <a:gd name="connsiteY1751" fmla="*/ 69599 h 85867"/>
                          <a:gd name="connsiteX1752" fmla="*/ 115997 w 154049"/>
                          <a:gd name="connsiteY1752" fmla="*/ 72114 h 85867"/>
                          <a:gd name="connsiteX1753" fmla="*/ 110368 w 154049"/>
                          <a:gd name="connsiteY1753" fmla="*/ 72114 h 85867"/>
                          <a:gd name="connsiteX1754" fmla="*/ 120579 w 154049"/>
                          <a:gd name="connsiteY1754" fmla="*/ 69599 h 85867"/>
                          <a:gd name="connsiteX1755" fmla="*/ 126208 w 154049"/>
                          <a:gd name="connsiteY1755" fmla="*/ 69590 h 85867"/>
                          <a:gd name="connsiteX1756" fmla="*/ 123665 w 154049"/>
                          <a:gd name="connsiteY1756" fmla="*/ 72104 h 85867"/>
                          <a:gd name="connsiteX1757" fmla="*/ 118036 w 154049"/>
                          <a:gd name="connsiteY1757" fmla="*/ 72104 h 85867"/>
                          <a:gd name="connsiteX1758" fmla="*/ 120579 w 154049"/>
                          <a:gd name="connsiteY1758" fmla="*/ 69599 h 85867"/>
                          <a:gd name="connsiteX1759" fmla="*/ 121493 w 154049"/>
                          <a:gd name="connsiteY1759" fmla="*/ 68685 h 85867"/>
                          <a:gd name="connsiteX1760" fmla="*/ 124036 w 154049"/>
                          <a:gd name="connsiteY1760" fmla="*/ 66170 h 85867"/>
                          <a:gd name="connsiteX1761" fmla="*/ 129666 w 154049"/>
                          <a:gd name="connsiteY1761" fmla="*/ 66161 h 85867"/>
                          <a:gd name="connsiteX1762" fmla="*/ 127113 w 154049"/>
                          <a:gd name="connsiteY1762" fmla="*/ 68675 h 85867"/>
                          <a:gd name="connsiteX1763" fmla="*/ 121493 w 154049"/>
                          <a:gd name="connsiteY1763" fmla="*/ 68685 h 85867"/>
                          <a:gd name="connsiteX1764" fmla="*/ 124970 w 154049"/>
                          <a:gd name="connsiteY1764" fmla="*/ 65256 h 85867"/>
                          <a:gd name="connsiteX1765" fmla="*/ 127513 w 154049"/>
                          <a:gd name="connsiteY1765" fmla="*/ 62741 h 85867"/>
                          <a:gd name="connsiteX1766" fmla="*/ 133142 w 154049"/>
                          <a:gd name="connsiteY1766" fmla="*/ 62732 h 85867"/>
                          <a:gd name="connsiteX1767" fmla="*/ 130590 w 154049"/>
                          <a:gd name="connsiteY1767" fmla="*/ 65246 h 85867"/>
                          <a:gd name="connsiteX1768" fmla="*/ 124970 w 154049"/>
                          <a:gd name="connsiteY1768" fmla="*/ 65256 h 85867"/>
                          <a:gd name="connsiteX1769" fmla="*/ 128437 w 154049"/>
                          <a:gd name="connsiteY1769" fmla="*/ 61827 h 85867"/>
                          <a:gd name="connsiteX1770" fmla="*/ 130980 w 154049"/>
                          <a:gd name="connsiteY1770" fmla="*/ 59312 h 85867"/>
                          <a:gd name="connsiteX1771" fmla="*/ 136610 w 154049"/>
                          <a:gd name="connsiteY1771" fmla="*/ 59312 h 85867"/>
                          <a:gd name="connsiteX1772" fmla="*/ 134057 w 154049"/>
                          <a:gd name="connsiteY1772" fmla="*/ 61827 h 85867"/>
                          <a:gd name="connsiteX1773" fmla="*/ 128437 w 154049"/>
                          <a:gd name="connsiteY1773" fmla="*/ 61827 h 85867"/>
                          <a:gd name="connsiteX1774" fmla="*/ 131904 w 154049"/>
                          <a:gd name="connsiteY1774" fmla="*/ 58407 h 85867"/>
                          <a:gd name="connsiteX1775" fmla="*/ 134447 w 154049"/>
                          <a:gd name="connsiteY1775" fmla="*/ 55893 h 85867"/>
                          <a:gd name="connsiteX1776" fmla="*/ 140077 w 154049"/>
                          <a:gd name="connsiteY1776" fmla="*/ 55893 h 85867"/>
                          <a:gd name="connsiteX1777" fmla="*/ 137533 w 154049"/>
                          <a:gd name="connsiteY1777" fmla="*/ 58407 h 85867"/>
                          <a:gd name="connsiteX1778" fmla="*/ 131904 w 154049"/>
                          <a:gd name="connsiteY1778" fmla="*/ 58407 h 85867"/>
                          <a:gd name="connsiteX1779" fmla="*/ 135381 w 154049"/>
                          <a:gd name="connsiteY1779" fmla="*/ 54978 h 85867"/>
                          <a:gd name="connsiteX1780" fmla="*/ 137933 w 154049"/>
                          <a:gd name="connsiteY1780" fmla="*/ 52464 h 85867"/>
                          <a:gd name="connsiteX1781" fmla="*/ 143563 w 154049"/>
                          <a:gd name="connsiteY1781" fmla="*/ 52464 h 85867"/>
                          <a:gd name="connsiteX1782" fmla="*/ 141020 w 154049"/>
                          <a:gd name="connsiteY1782" fmla="*/ 54978 h 85867"/>
                          <a:gd name="connsiteX1783" fmla="*/ 135381 w 154049"/>
                          <a:gd name="connsiteY1783" fmla="*/ 54978 h 85867"/>
                          <a:gd name="connsiteX1784" fmla="*/ 144477 w 154049"/>
                          <a:gd name="connsiteY1784" fmla="*/ 51549 h 85867"/>
                          <a:gd name="connsiteX1785" fmla="*/ 138848 w 154049"/>
                          <a:gd name="connsiteY1785" fmla="*/ 51559 h 85867"/>
                          <a:gd name="connsiteX1786" fmla="*/ 141391 w 154049"/>
                          <a:gd name="connsiteY1786" fmla="*/ 49044 h 85867"/>
                          <a:gd name="connsiteX1787" fmla="*/ 147020 w 154049"/>
                          <a:gd name="connsiteY1787" fmla="*/ 49035 h 85867"/>
                          <a:gd name="connsiteX1788" fmla="*/ 144477 w 154049"/>
                          <a:gd name="connsiteY1788" fmla="*/ 51549 h 85867"/>
                          <a:gd name="connsiteX1789" fmla="*/ 150487 w 154049"/>
                          <a:gd name="connsiteY1789" fmla="*/ 45606 h 85867"/>
                          <a:gd name="connsiteX1790" fmla="*/ 147935 w 154049"/>
                          <a:gd name="connsiteY1790" fmla="*/ 48120 h 85867"/>
                          <a:gd name="connsiteX1791" fmla="*/ 142305 w 154049"/>
                          <a:gd name="connsiteY1791" fmla="*/ 48130 h 85867"/>
                          <a:gd name="connsiteX1792" fmla="*/ 144849 w 154049"/>
                          <a:gd name="connsiteY1792" fmla="*/ 45615 h 85867"/>
                          <a:gd name="connsiteX1793" fmla="*/ 150487 w 154049"/>
                          <a:gd name="connsiteY1793" fmla="*/ 45606 h 85867"/>
                          <a:gd name="connsiteX1794" fmla="*/ 143753 w 154049"/>
                          <a:gd name="connsiteY1794" fmla="*/ 44701 h 85867"/>
                          <a:gd name="connsiteX1795" fmla="*/ 138124 w 154049"/>
                          <a:gd name="connsiteY1795" fmla="*/ 44701 h 85867"/>
                          <a:gd name="connsiteX1796" fmla="*/ 140667 w 154049"/>
                          <a:gd name="connsiteY1796" fmla="*/ 42186 h 85867"/>
                          <a:gd name="connsiteX1797" fmla="*/ 146296 w 154049"/>
                          <a:gd name="connsiteY1797" fmla="*/ 42177 h 85867"/>
                          <a:gd name="connsiteX1798" fmla="*/ 143753 w 154049"/>
                          <a:gd name="connsiteY1798" fmla="*/ 44701 h 85867"/>
                          <a:gd name="connsiteX1799" fmla="*/ 149764 w 154049"/>
                          <a:gd name="connsiteY1799" fmla="*/ 38757 h 85867"/>
                          <a:gd name="connsiteX1800" fmla="*/ 147220 w 154049"/>
                          <a:gd name="connsiteY1800" fmla="*/ 41272 h 85867"/>
                          <a:gd name="connsiteX1801" fmla="*/ 141591 w 154049"/>
                          <a:gd name="connsiteY1801" fmla="*/ 41272 h 85867"/>
                          <a:gd name="connsiteX1802" fmla="*/ 144144 w 154049"/>
                          <a:gd name="connsiteY1802" fmla="*/ 38757 h 85867"/>
                          <a:gd name="connsiteX1803" fmla="*/ 149764 w 154049"/>
                          <a:gd name="connsiteY1803" fmla="*/ 38757 h 85867"/>
                          <a:gd name="connsiteX1804" fmla="*/ 143020 w 154049"/>
                          <a:gd name="connsiteY1804" fmla="*/ 37852 h 85867"/>
                          <a:gd name="connsiteX1805" fmla="*/ 137391 w 154049"/>
                          <a:gd name="connsiteY1805" fmla="*/ 37852 h 85867"/>
                          <a:gd name="connsiteX1806" fmla="*/ 139934 w 154049"/>
                          <a:gd name="connsiteY1806" fmla="*/ 35338 h 85867"/>
                          <a:gd name="connsiteX1807" fmla="*/ 145563 w 154049"/>
                          <a:gd name="connsiteY1807" fmla="*/ 35338 h 85867"/>
                          <a:gd name="connsiteX1808" fmla="*/ 143020 w 154049"/>
                          <a:gd name="connsiteY1808" fmla="*/ 37852 h 85867"/>
                          <a:gd name="connsiteX1809" fmla="*/ 149040 w 154049"/>
                          <a:gd name="connsiteY1809" fmla="*/ 31909 h 85867"/>
                          <a:gd name="connsiteX1810" fmla="*/ 146496 w 154049"/>
                          <a:gd name="connsiteY1810" fmla="*/ 34423 h 85867"/>
                          <a:gd name="connsiteX1811" fmla="*/ 140867 w 154049"/>
                          <a:gd name="connsiteY1811" fmla="*/ 34423 h 85867"/>
                          <a:gd name="connsiteX1812" fmla="*/ 143420 w 154049"/>
                          <a:gd name="connsiteY1812" fmla="*/ 31909 h 85867"/>
                          <a:gd name="connsiteX1813" fmla="*/ 149040 w 154049"/>
                          <a:gd name="connsiteY1813" fmla="*/ 31909 h 85867"/>
                          <a:gd name="connsiteX1814" fmla="*/ 144849 w 154049"/>
                          <a:gd name="connsiteY1814" fmla="*/ 28489 h 85867"/>
                          <a:gd name="connsiteX1815" fmla="*/ 142296 w 154049"/>
                          <a:gd name="connsiteY1815" fmla="*/ 31004 h 85867"/>
                          <a:gd name="connsiteX1816" fmla="*/ 136667 w 154049"/>
                          <a:gd name="connsiteY1816" fmla="*/ 31004 h 85867"/>
                          <a:gd name="connsiteX1817" fmla="*/ 139219 w 154049"/>
                          <a:gd name="connsiteY1817" fmla="*/ 28489 h 85867"/>
                          <a:gd name="connsiteX1818" fmla="*/ 144849 w 154049"/>
                          <a:gd name="connsiteY1818" fmla="*/ 28489 h 85867"/>
                          <a:gd name="connsiteX1819" fmla="*/ 140658 w 154049"/>
                          <a:gd name="connsiteY1819" fmla="*/ 25070 h 85867"/>
                          <a:gd name="connsiteX1820" fmla="*/ 138105 w 154049"/>
                          <a:gd name="connsiteY1820" fmla="*/ 27584 h 85867"/>
                          <a:gd name="connsiteX1821" fmla="*/ 132476 w 154049"/>
                          <a:gd name="connsiteY1821" fmla="*/ 27594 h 85867"/>
                          <a:gd name="connsiteX1822" fmla="*/ 135028 w 154049"/>
                          <a:gd name="connsiteY1822" fmla="*/ 25079 h 85867"/>
                          <a:gd name="connsiteX1823" fmla="*/ 140658 w 154049"/>
                          <a:gd name="connsiteY1823" fmla="*/ 25070 h 85867"/>
                          <a:gd name="connsiteX1824" fmla="*/ 136457 w 154049"/>
                          <a:gd name="connsiteY1824" fmla="*/ 21650 h 85867"/>
                          <a:gd name="connsiteX1825" fmla="*/ 133914 w 154049"/>
                          <a:gd name="connsiteY1825" fmla="*/ 24165 h 85867"/>
                          <a:gd name="connsiteX1826" fmla="*/ 128285 w 154049"/>
                          <a:gd name="connsiteY1826" fmla="*/ 24165 h 85867"/>
                          <a:gd name="connsiteX1827" fmla="*/ 130828 w 154049"/>
                          <a:gd name="connsiteY1827" fmla="*/ 21650 h 85867"/>
                          <a:gd name="connsiteX1828" fmla="*/ 136457 w 154049"/>
                          <a:gd name="connsiteY1828" fmla="*/ 21650 h 85867"/>
                          <a:gd name="connsiteX1829" fmla="*/ 132266 w 154049"/>
                          <a:gd name="connsiteY1829" fmla="*/ 18231 h 85867"/>
                          <a:gd name="connsiteX1830" fmla="*/ 129723 w 154049"/>
                          <a:gd name="connsiteY1830" fmla="*/ 20746 h 85867"/>
                          <a:gd name="connsiteX1831" fmla="*/ 124094 w 154049"/>
                          <a:gd name="connsiteY1831" fmla="*/ 20746 h 85867"/>
                          <a:gd name="connsiteX1832" fmla="*/ 126646 w 154049"/>
                          <a:gd name="connsiteY1832" fmla="*/ 18231 h 85867"/>
                          <a:gd name="connsiteX1833" fmla="*/ 132266 w 154049"/>
                          <a:gd name="connsiteY1833" fmla="*/ 18231 h 85867"/>
                          <a:gd name="connsiteX1834" fmla="*/ 128075 w 154049"/>
                          <a:gd name="connsiteY1834" fmla="*/ 14811 h 85867"/>
                          <a:gd name="connsiteX1835" fmla="*/ 125532 w 154049"/>
                          <a:gd name="connsiteY1835" fmla="*/ 17326 h 85867"/>
                          <a:gd name="connsiteX1836" fmla="*/ 119903 w 154049"/>
                          <a:gd name="connsiteY1836" fmla="*/ 17336 h 85867"/>
                          <a:gd name="connsiteX1837" fmla="*/ 122455 w 154049"/>
                          <a:gd name="connsiteY1837" fmla="*/ 14821 h 85867"/>
                          <a:gd name="connsiteX1838" fmla="*/ 128075 w 154049"/>
                          <a:gd name="connsiteY1838" fmla="*/ 14811 h 85867"/>
                          <a:gd name="connsiteX1839" fmla="*/ 123875 w 154049"/>
                          <a:gd name="connsiteY1839" fmla="*/ 11392 h 85867"/>
                          <a:gd name="connsiteX1840" fmla="*/ 121322 w 154049"/>
                          <a:gd name="connsiteY1840" fmla="*/ 13907 h 85867"/>
                          <a:gd name="connsiteX1841" fmla="*/ 115693 w 154049"/>
                          <a:gd name="connsiteY1841" fmla="*/ 13907 h 85867"/>
                          <a:gd name="connsiteX1842" fmla="*/ 118245 w 154049"/>
                          <a:gd name="connsiteY1842" fmla="*/ 11392 h 85867"/>
                          <a:gd name="connsiteX1843" fmla="*/ 123875 w 154049"/>
                          <a:gd name="connsiteY1843" fmla="*/ 11392 h 85867"/>
                          <a:gd name="connsiteX1844" fmla="*/ 114054 w 154049"/>
                          <a:gd name="connsiteY1844" fmla="*/ 7972 h 85867"/>
                          <a:gd name="connsiteX1845" fmla="*/ 119684 w 154049"/>
                          <a:gd name="connsiteY1845" fmla="*/ 7972 h 85867"/>
                          <a:gd name="connsiteX1846" fmla="*/ 117131 w 154049"/>
                          <a:gd name="connsiteY1846" fmla="*/ 10487 h 85867"/>
                          <a:gd name="connsiteX1847" fmla="*/ 111502 w 154049"/>
                          <a:gd name="connsiteY1847" fmla="*/ 10487 h 85867"/>
                          <a:gd name="connsiteX1848" fmla="*/ 114054 w 154049"/>
                          <a:gd name="connsiteY1848" fmla="*/ 7972 h 85867"/>
                          <a:gd name="connsiteX1849" fmla="*/ 112025 w 154049"/>
                          <a:gd name="connsiteY1849" fmla="*/ 7972 h 85867"/>
                          <a:gd name="connsiteX1850" fmla="*/ 109473 w 154049"/>
                          <a:gd name="connsiteY1850" fmla="*/ 10487 h 85867"/>
                          <a:gd name="connsiteX1851" fmla="*/ 103844 w 154049"/>
                          <a:gd name="connsiteY1851" fmla="*/ 10497 h 85867"/>
                          <a:gd name="connsiteX1852" fmla="*/ 106387 w 154049"/>
                          <a:gd name="connsiteY1852" fmla="*/ 7982 h 85867"/>
                          <a:gd name="connsiteX1853" fmla="*/ 112025 w 154049"/>
                          <a:gd name="connsiteY1853" fmla="*/ 7972 h 85867"/>
                          <a:gd name="connsiteX1854" fmla="*/ 102205 w 154049"/>
                          <a:gd name="connsiteY1854" fmla="*/ 4553 h 85867"/>
                          <a:gd name="connsiteX1855" fmla="*/ 107834 w 154049"/>
                          <a:gd name="connsiteY1855" fmla="*/ 4553 h 85867"/>
                          <a:gd name="connsiteX1856" fmla="*/ 105291 w 154049"/>
                          <a:gd name="connsiteY1856" fmla="*/ 7068 h 85867"/>
                          <a:gd name="connsiteX1857" fmla="*/ 99662 w 154049"/>
                          <a:gd name="connsiteY1857" fmla="*/ 7068 h 85867"/>
                          <a:gd name="connsiteX1858" fmla="*/ 102205 w 154049"/>
                          <a:gd name="connsiteY1858" fmla="*/ 4553 h 85867"/>
                          <a:gd name="connsiteX1859" fmla="*/ 94538 w 154049"/>
                          <a:gd name="connsiteY1859" fmla="*/ 4563 h 85867"/>
                          <a:gd name="connsiteX1860" fmla="*/ 100167 w 154049"/>
                          <a:gd name="connsiteY1860" fmla="*/ 4563 h 85867"/>
                          <a:gd name="connsiteX1861" fmla="*/ 97624 w 154049"/>
                          <a:gd name="connsiteY1861" fmla="*/ 7077 h 85867"/>
                          <a:gd name="connsiteX1862" fmla="*/ 91994 w 154049"/>
                          <a:gd name="connsiteY1862" fmla="*/ 7077 h 85867"/>
                          <a:gd name="connsiteX1863" fmla="*/ 94538 w 154049"/>
                          <a:gd name="connsiteY1863" fmla="*/ 4563 h 85867"/>
                          <a:gd name="connsiteX1864" fmla="*/ 92499 w 154049"/>
                          <a:gd name="connsiteY1864" fmla="*/ 4563 h 85867"/>
                          <a:gd name="connsiteX1865" fmla="*/ 89947 w 154049"/>
                          <a:gd name="connsiteY1865" fmla="*/ 7077 h 85867"/>
                          <a:gd name="connsiteX1866" fmla="*/ 84317 w 154049"/>
                          <a:gd name="connsiteY1866" fmla="*/ 7077 h 85867"/>
                          <a:gd name="connsiteX1867" fmla="*/ 86870 w 154049"/>
                          <a:gd name="connsiteY1867" fmla="*/ 4563 h 85867"/>
                          <a:gd name="connsiteX1868" fmla="*/ 92499 w 154049"/>
                          <a:gd name="connsiteY1868" fmla="*/ 4563 h 85867"/>
                          <a:gd name="connsiteX1869" fmla="*/ 82679 w 154049"/>
                          <a:gd name="connsiteY1869" fmla="*/ 1143 h 85867"/>
                          <a:gd name="connsiteX1870" fmla="*/ 88308 w 154049"/>
                          <a:gd name="connsiteY1870" fmla="*/ 1143 h 85867"/>
                          <a:gd name="connsiteX1871" fmla="*/ 85756 w 154049"/>
                          <a:gd name="connsiteY1871" fmla="*/ 3658 h 85867"/>
                          <a:gd name="connsiteX1872" fmla="*/ 80126 w 154049"/>
                          <a:gd name="connsiteY1872" fmla="*/ 3658 h 85867"/>
                          <a:gd name="connsiteX1873" fmla="*/ 82679 w 154049"/>
                          <a:gd name="connsiteY1873" fmla="*/ 1143 h 85867"/>
                          <a:gd name="connsiteX1874" fmla="*/ 75011 w 154049"/>
                          <a:gd name="connsiteY1874" fmla="*/ 1153 h 85867"/>
                          <a:gd name="connsiteX1875" fmla="*/ 80641 w 154049"/>
                          <a:gd name="connsiteY1875" fmla="*/ 1143 h 85867"/>
                          <a:gd name="connsiteX1876" fmla="*/ 78088 w 154049"/>
                          <a:gd name="connsiteY1876" fmla="*/ 3658 h 85867"/>
                          <a:gd name="connsiteX1877" fmla="*/ 72459 w 154049"/>
                          <a:gd name="connsiteY1877" fmla="*/ 3667 h 85867"/>
                          <a:gd name="connsiteX1878" fmla="*/ 75011 w 154049"/>
                          <a:gd name="connsiteY1878" fmla="*/ 1153 h 85867"/>
                          <a:gd name="connsiteX1879" fmla="*/ 72982 w 154049"/>
                          <a:gd name="connsiteY1879" fmla="*/ 1153 h 85867"/>
                          <a:gd name="connsiteX1880" fmla="*/ 70439 w 154049"/>
                          <a:gd name="connsiteY1880" fmla="*/ 3667 h 85867"/>
                          <a:gd name="connsiteX1881" fmla="*/ 64810 w 154049"/>
                          <a:gd name="connsiteY1881" fmla="*/ 3667 h 85867"/>
                          <a:gd name="connsiteX1882" fmla="*/ 67353 w 154049"/>
                          <a:gd name="connsiteY1882" fmla="*/ 1153 h 85867"/>
                          <a:gd name="connsiteX1883" fmla="*/ 72982 w 154049"/>
                          <a:gd name="connsiteY1883" fmla="*/ 1153 h 85867"/>
                          <a:gd name="connsiteX1884" fmla="*/ 59686 w 154049"/>
                          <a:gd name="connsiteY1884" fmla="*/ 1162 h 85867"/>
                          <a:gd name="connsiteX1885" fmla="*/ 65315 w 154049"/>
                          <a:gd name="connsiteY1885" fmla="*/ 1162 h 85867"/>
                          <a:gd name="connsiteX1886" fmla="*/ 62772 w 154049"/>
                          <a:gd name="connsiteY1886" fmla="*/ 3677 h 85867"/>
                          <a:gd name="connsiteX1887" fmla="*/ 57142 w 154049"/>
                          <a:gd name="connsiteY1887" fmla="*/ 3677 h 85867"/>
                          <a:gd name="connsiteX1888" fmla="*/ 59686 w 154049"/>
                          <a:gd name="connsiteY1888" fmla="*/ 1162 h 85867"/>
                          <a:gd name="connsiteX1889" fmla="*/ 56219 w 154049"/>
                          <a:gd name="connsiteY1889" fmla="*/ 4591 h 85867"/>
                          <a:gd name="connsiteX1890" fmla="*/ 61848 w 154049"/>
                          <a:gd name="connsiteY1890" fmla="*/ 4591 h 85867"/>
                          <a:gd name="connsiteX1891" fmla="*/ 59295 w 154049"/>
                          <a:gd name="connsiteY1891" fmla="*/ 7106 h 85867"/>
                          <a:gd name="connsiteX1892" fmla="*/ 53666 w 154049"/>
                          <a:gd name="connsiteY1892" fmla="*/ 7106 h 85867"/>
                          <a:gd name="connsiteX1893" fmla="*/ 56219 w 154049"/>
                          <a:gd name="connsiteY1893" fmla="*/ 4591 h 85867"/>
                          <a:gd name="connsiteX1894" fmla="*/ 48551 w 154049"/>
                          <a:gd name="connsiteY1894" fmla="*/ 4601 h 85867"/>
                          <a:gd name="connsiteX1895" fmla="*/ 54180 w 154049"/>
                          <a:gd name="connsiteY1895" fmla="*/ 4591 h 85867"/>
                          <a:gd name="connsiteX1896" fmla="*/ 51637 w 154049"/>
                          <a:gd name="connsiteY1896" fmla="*/ 7106 h 85867"/>
                          <a:gd name="connsiteX1897" fmla="*/ 46008 w 154049"/>
                          <a:gd name="connsiteY1897" fmla="*/ 7106 h 85867"/>
                          <a:gd name="connsiteX1898" fmla="*/ 48551 w 154049"/>
                          <a:gd name="connsiteY1898" fmla="*/ 4601 h 85867"/>
                          <a:gd name="connsiteX1899" fmla="*/ 45084 w 154049"/>
                          <a:gd name="connsiteY1899" fmla="*/ 8020 h 85867"/>
                          <a:gd name="connsiteX1900" fmla="*/ 50713 w 154049"/>
                          <a:gd name="connsiteY1900" fmla="*/ 8020 h 85867"/>
                          <a:gd name="connsiteX1901" fmla="*/ 48170 w 154049"/>
                          <a:gd name="connsiteY1901" fmla="*/ 10535 h 85867"/>
                          <a:gd name="connsiteX1902" fmla="*/ 42541 w 154049"/>
                          <a:gd name="connsiteY1902" fmla="*/ 10535 h 85867"/>
                          <a:gd name="connsiteX1903" fmla="*/ 45084 w 154049"/>
                          <a:gd name="connsiteY1903" fmla="*/ 8020 h 85867"/>
                          <a:gd name="connsiteX1904" fmla="*/ 37426 w 154049"/>
                          <a:gd name="connsiteY1904" fmla="*/ 8030 h 85867"/>
                          <a:gd name="connsiteX1905" fmla="*/ 43055 w 154049"/>
                          <a:gd name="connsiteY1905" fmla="*/ 8020 h 85867"/>
                          <a:gd name="connsiteX1906" fmla="*/ 40512 w 154049"/>
                          <a:gd name="connsiteY1906" fmla="*/ 10535 h 85867"/>
                          <a:gd name="connsiteX1907" fmla="*/ 34882 w 154049"/>
                          <a:gd name="connsiteY1907" fmla="*/ 10535 h 85867"/>
                          <a:gd name="connsiteX1908" fmla="*/ 37426 w 154049"/>
                          <a:gd name="connsiteY1908" fmla="*/ 8030 h 85867"/>
                          <a:gd name="connsiteX1909" fmla="*/ 33949 w 154049"/>
                          <a:gd name="connsiteY1909" fmla="*/ 11459 h 85867"/>
                          <a:gd name="connsiteX1910" fmla="*/ 39578 w 154049"/>
                          <a:gd name="connsiteY1910" fmla="*/ 11459 h 85867"/>
                          <a:gd name="connsiteX1911" fmla="*/ 37035 w 154049"/>
                          <a:gd name="connsiteY1911" fmla="*/ 13973 h 85867"/>
                          <a:gd name="connsiteX1912" fmla="*/ 31406 w 154049"/>
                          <a:gd name="connsiteY1912" fmla="*/ 13973 h 85867"/>
                          <a:gd name="connsiteX1913" fmla="*/ 33949 w 154049"/>
                          <a:gd name="connsiteY1913" fmla="*/ 11459 h 85867"/>
                          <a:gd name="connsiteX1914" fmla="*/ 26291 w 154049"/>
                          <a:gd name="connsiteY1914" fmla="*/ 11459 h 85867"/>
                          <a:gd name="connsiteX1915" fmla="*/ 31920 w 154049"/>
                          <a:gd name="connsiteY1915" fmla="*/ 11449 h 85867"/>
                          <a:gd name="connsiteX1916" fmla="*/ 29368 w 154049"/>
                          <a:gd name="connsiteY1916" fmla="*/ 13964 h 85867"/>
                          <a:gd name="connsiteX1917" fmla="*/ 23738 w 154049"/>
                          <a:gd name="connsiteY1917" fmla="*/ 13964 h 85867"/>
                          <a:gd name="connsiteX1918" fmla="*/ 26291 w 154049"/>
                          <a:gd name="connsiteY1918" fmla="*/ 11459 h 85867"/>
                          <a:gd name="connsiteX1919" fmla="*/ 22824 w 154049"/>
                          <a:gd name="connsiteY1919" fmla="*/ 14888 h 85867"/>
                          <a:gd name="connsiteX1920" fmla="*/ 28453 w 154049"/>
                          <a:gd name="connsiteY1920" fmla="*/ 14878 h 85867"/>
                          <a:gd name="connsiteX1921" fmla="*/ 25900 w 154049"/>
                          <a:gd name="connsiteY1921" fmla="*/ 17393 h 85867"/>
                          <a:gd name="connsiteX1922" fmla="*/ 20271 w 154049"/>
                          <a:gd name="connsiteY1922" fmla="*/ 17393 h 85867"/>
                          <a:gd name="connsiteX1923" fmla="*/ 22824 w 154049"/>
                          <a:gd name="connsiteY1923" fmla="*/ 14888 h 85867"/>
                          <a:gd name="connsiteX1924" fmla="*/ 19347 w 154049"/>
                          <a:gd name="connsiteY1924" fmla="*/ 18317 h 85867"/>
                          <a:gd name="connsiteX1925" fmla="*/ 24977 w 154049"/>
                          <a:gd name="connsiteY1925" fmla="*/ 18317 h 85867"/>
                          <a:gd name="connsiteX1926" fmla="*/ 22424 w 154049"/>
                          <a:gd name="connsiteY1926" fmla="*/ 20831 h 85867"/>
                          <a:gd name="connsiteX1927" fmla="*/ 16794 w 154049"/>
                          <a:gd name="connsiteY1927" fmla="*/ 20831 h 85867"/>
                          <a:gd name="connsiteX1928" fmla="*/ 19347 w 154049"/>
                          <a:gd name="connsiteY1928" fmla="*/ 18317 h 85867"/>
                          <a:gd name="connsiteX1929" fmla="*/ 15880 w 154049"/>
                          <a:gd name="connsiteY1929" fmla="*/ 21736 h 85867"/>
                          <a:gd name="connsiteX1930" fmla="*/ 21509 w 154049"/>
                          <a:gd name="connsiteY1930" fmla="*/ 21736 h 85867"/>
                          <a:gd name="connsiteX1931" fmla="*/ 18966 w 154049"/>
                          <a:gd name="connsiteY1931" fmla="*/ 24251 h 85867"/>
                          <a:gd name="connsiteX1932" fmla="*/ 13337 w 154049"/>
                          <a:gd name="connsiteY1932" fmla="*/ 24251 h 85867"/>
                          <a:gd name="connsiteX1933" fmla="*/ 15880 w 154049"/>
                          <a:gd name="connsiteY1933" fmla="*/ 21736 h 85867"/>
                          <a:gd name="connsiteX1934" fmla="*/ 12413 w 154049"/>
                          <a:gd name="connsiteY1934" fmla="*/ 25165 h 85867"/>
                          <a:gd name="connsiteX1935" fmla="*/ 18042 w 154049"/>
                          <a:gd name="connsiteY1935" fmla="*/ 25156 h 85867"/>
                          <a:gd name="connsiteX1936" fmla="*/ 15490 w 154049"/>
                          <a:gd name="connsiteY1936" fmla="*/ 27670 h 85867"/>
                          <a:gd name="connsiteX1937" fmla="*/ 9860 w 154049"/>
                          <a:gd name="connsiteY1937" fmla="*/ 27670 h 85867"/>
                          <a:gd name="connsiteX1938" fmla="*/ 12413 w 154049"/>
                          <a:gd name="connsiteY1938" fmla="*/ 25165 h 85867"/>
                          <a:gd name="connsiteX1939" fmla="*/ 8936 w 154049"/>
                          <a:gd name="connsiteY1939" fmla="*/ 28594 h 85867"/>
                          <a:gd name="connsiteX1940" fmla="*/ 14566 w 154049"/>
                          <a:gd name="connsiteY1940" fmla="*/ 28585 h 85867"/>
                          <a:gd name="connsiteX1941" fmla="*/ 12013 w 154049"/>
                          <a:gd name="connsiteY1941" fmla="*/ 31099 h 85867"/>
                          <a:gd name="connsiteX1942" fmla="*/ 6384 w 154049"/>
                          <a:gd name="connsiteY1942" fmla="*/ 31099 h 85867"/>
                          <a:gd name="connsiteX1943" fmla="*/ 8936 w 154049"/>
                          <a:gd name="connsiteY1943" fmla="*/ 28594 h 85867"/>
                          <a:gd name="connsiteX1944" fmla="*/ 2926 w 154049"/>
                          <a:gd name="connsiteY1944" fmla="*/ 34538 h 85867"/>
                          <a:gd name="connsiteX1945" fmla="*/ 5479 w 154049"/>
                          <a:gd name="connsiteY1945" fmla="*/ 32023 h 85867"/>
                          <a:gd name="connsiteX1946" fmla="*/ 11108 w 154049"/>
                          <a:gd name="connsiteY1946" fmla="*/ 32023 h 85867"/>
                          <a:gd name="connsiteX1947" fmla="*/ 8565 w 154049"/>
                          <a:gd name="connsiteY1947" fmla="*/ 34538 h 85867"/>
                          <a:gd name="connsiteX1948" fmla="*/ 2926 w 154049"/>
                          <a:gd name="connsiteY1948" fmla="*/ 34538 h 85867"/>
                          <a:gd name="connsiteX1949" fmla="*/ 9660 w 154049"/>
                          <a:gd name="connsiteY1949" fmla="*/ 35443 h 85867"/>
                          <a:gd name="connsiteX1950" fmla="*/ 15290 w 154049"/>
                          <a:gd name="connsiteY1950" fmla="*/ 35443 h 85867"/>
                          <a:gd name="connsiteX1951" fmla="*/ 12746 w 154049"/>
                          <a:gd name="connsiteY1951" fmla="*/ 37957 h 85867"/>
                          <a:gd name="connsiteX1952" fmla="*/ 7117 w 154049"/>
                          <a:gd name="connsiteY1952" fmla="*/ 37967 h 85867"/>
                          <a:gd name="connsiteX1953" fmla="*/ 9660 w 154049"/>
                          <a:gd name="connsiteY1953" fmla="*/ 35443 h 85867"/>
                          <a:gd name="connsiteX1954" fmla="*/ 6193 w 154049"/>
                          <a:gd name="connsiteY1954" fmla="*/ 38862 h 85867"/>
                          <a:gd name="connsiteX1955" fmla="*/ 11823 w 154049"/>
                          <a:gd name="connsiteY1955" fmla="*/ 38862 h 85867"/>
                          <a:gd name="connsiteX1956" fmla="*/ 9279 w 154049"/>
                          <a:gd name="connsiteY1956" fmla="*/ 41377 h 85867"/>
                          <a:gd name="connsiteX1957" fmla="*/ 3650 w 154049"/>
                          <a:gd name="connsiteY1957" fmla="*/ 41386 h 85867"/>
                          <a:gd name="connsiteX1958" fmla="*/ 6193 w 154049"/>
                          <a:gd name="connsiteY1958" fmla="*/ 38862 h 85867"/>
                          <a:gd name="connsiteX1959" fmla="*/ 173 w 154049"/>
                          <a:gd name="connsiteY1959" fmla="*/ 44806 h 85867"/>
                          <a:gd name="connsiteX1960" fmla="*/ 2717 w 154049"/>
                          <a:gd name="connsiteY1960" fmla="*/ 42291 h 85867"/>
                          <a:gd name="connsiteX1961" fmla="*/ 8346 w 154049"/>
                          <a:gd name="connsiteY1961" fmla="*/ 42291 h 85867"/>
                          <a:gd name="connsiteX1962" fmla="*/ 5793 w 154049"/>
                          <a:gd name="connsiteY1962" fmla="*/ 44806 h 85867"/>
                          <a:gd name="connsiteX1963" fmla="*/ 173 w 154049"/>
                          <a:gd name="connsiteY1963" fmla="*/ 44806 h 85867"/>
                          <a:gd name="connsiteX1964" fmla="*/ 4374 w 154049"/>
                          <a:gd name="connsiteY1964" fmla="*/ 48225 h 85867"/>
                          <a:gd name="connsiteX1965" fmla="*/ 6917 w 154049"/>
                          <a:gd name="connsiteY1965" fmla="*/ 45710 h 85867"/>
                          <a:gd name="connsiteX1966" fmla="*/ 12546 w 154049"/>
                          <a:gd name="connsiteY1966" fmla="*/ 45710 h 85867"/>
                          <a:gd name="connsiteX1967" fmla="*/ 9994 w 154049"/>
                          <a:gd name="connsiteY1967" fmla="*/ 48225 h 85867"/>
                          <a:gd name="connsiteX1968" fmla="*/ 4374 w 154049"/>
                          <a:gd name="connsiteY1968" fmla="*/ 48225 h 85867"/>
                          <a:gd name="connsiteX1969" fmla="*/ 11108 w 154049"/>
                          <a:gd name="connsiteY1969" fmla="*/ 49130 h 85867"/>
                          <a:gd name="connsiteX1970" fmla="*/ 16737 w 154049"/>
                          <a:gd name="connsiteY1970" fmla="*/ 49130 h 85867"/>
                          <a:gd name="connsiteX1971" fmla="*/ 14185 w 154049"/>
                          <a:gd name="connsiteY1971" fmla="*/ 51645 h 85867"/>
                          <a:gd name="connsiteX1972" fmla="*/ 8555 w 154049"/>
                          <a:gd name="connsiteY1972" fmla="*/ 51645 h 85867"/>
                          <a:gd name="connsiteX1973" fmla="*/ 11108 w 154049"/>
                          <a:gd name="connsiteY1973" fmla="*/ 49130 h 85867"/>
                          <a:gd name="connsiteX1974" fmla="*/ 5098 w 154049"/>
                          <a:gd name="connsiteY1974" fmla="*/ 55074 h 85867"/>
                          <a:gd name="connsiteX1975" fmla="*/ 7641 w 154049"/>
                          <a:gd name="connsiteY1975" fmla="*/ 52559 h 85867"/>
                          <a:gd name="connsiteX1976" fmla="*/ 13270 w 154049"/>
                          <a:gd name="connsiteY1976" fmla="*/ 52559 h 85867"/>
                          <a:gd name="connsiteX1977" fmla="*/ 10718 w 154049"/>
                          <a:gd name="connsiteY1977" fmla="*/ 55074 h 85867"/>
                          <a:gd name="connsiteX1978" fmla="*/ 5098 w 154049"/>
                          <a:gd name="connsiteY1978" fmla="*/ 55074 h 85867"/>
                          <a:gd name="connsiteX1979" fmla="*/ 9289 w 154049"/>
                          <a:gd name="connsiteY1979" fmla="*/ 58493 h 85867"/>
                          <a:gd name="connsiteX1980" fmla="*/ 11832 w 154049"/>
                          <a:gd name="connsiteY1980" fmla="*/ 55978 h 85867"/>
                          <a:gd name="connsiteX1981" fmla="*/ 17461 w 154049"/>
                          <a:gd name="connsiteY1981" fmla="*/ 55978 h 85867"/>
                          <a:gd name="connsiteX1982" fmla="*/ 14909 w 154049"/>
                          <a:gd name="connsiteY1982" fmla="*/ 58493 h 85867"/>
                          <a:gd name="connsiteX1983" fmla="*/ 9289 w 154049"/>
                          <a:gd name="connsiteY1983" fmla="*/ 58493 h 85867"/>
                          <a:gd name="connsiteX1984" fmla="*/ 13480 w 154049"/>
                          <a:gd name="connsiteY1984" fmla="*/ 61913 h 85867"/>
                          <a:gd name="connsiteX1985" fmla="*/ 16023 w 154049"/>
                          <a:gd name="connsiteY1985" fmla="*/ 59398 h 85867"/>
                          <a:gd name="connsiteX1986" fmla="*/ 21652 w 154049"/>
                          <a:gd name="connsiteY1986" fmla="*/ 59388 h 85867"/>
                          <a:gd name="connsiteX1987" fmla="*/ 19100 w 154049"/>
                          <a:gd name="connsiteY1987" fmla="*/ 61903 h 85867"/>
                          <a:gd name="connsiteX1988" fmla="*/ 13480 w 154049"/>
                          <a:gd name="connsiteY1988" fmla="*/ 61913 h 85867"/>
                          <a:gd name="connsiteX1989" fmla="*/ 17680 w 154049"/>
                          <a:gd name="connsiteY1989" fmla="*/ 65342 h 85867"/>
                          <a:gd name="connsiteX1990" fmla="*/ 20223 w 154049"/>
                          <a:gd name="connsiteY1990" fmla="*/ 62827 h 85867"/>
                          <a:gd name="connsiteX1991" fmla="*/ 25853 w 154049"/>
                          <a:gd name="connsiteY1991" fmla="*/ 62827 h 85867"/>
                          <a:gd name="connsiteX1992" fmla="*/ 23310 w 154049"/>
                          <a:gd name="connsiteY1992" fmla="*/ 65342 h 85867"/>
                          <a:gd name="connsiteX1993" fmla="*/ 17680 w 154049"/>
                          <a:gd name="connsiteY1993" fmla="*/ 65342 h 85867"/>
                          <a:gd name="connsiteX1994" fmla="*/ 21871 w 154049"/>
                          <a:gd name="connsiteY1994" fmla="*/ 68761 h 85867"/>
                          <a:gd name="connsiteX1995" fmla="*/ 24414 w 154049"/>
                          <a:gd name="connsiteY1995" fmla="*/ 66246 h 85867"/>
                          <a:gd name="connsiteX1996" fmla="*/ 30044 w 154049"/>
                          <a:gd name="connsiteY1996" fmla="*/ 66246 h 85867"/>
                          <a:gd name="connsiteX1997" fmla="*/ 27491 w 154049"/>
                          <a:gd name="connsiteY1997" fmla="*/ 68761 h 85867"/>
                          <a:gd name="connsiteX1998" fmla="*/ 21871 w 154049"/>
                          <a:gd name="connsiteY1998" fmla="*/ 68761 h 85867"/>
                          <a:gd name="connsiteX1999" fmla="*/ 26062 w 154049"/>
                          <a:gd name="connsiteY1999" fmla="*/ 72180 h 85867"/>
                          <a:gd name="connsiteX2000" fmla="*/ 28606 w 154049"/>
                          <a:gd name="connsiteY2000" fmla="*/ 69666 h 85867"/>
                          <a:gd name="connsiteX2001" fmla="*/ 34235 w 154049"/>
                          <a:gd name="connsiteY2001" fmla="*/ 69656 h 85867"/>
                          <a:gd name="connsiteX2002" fmla="*/ 31682 w 154049"/>
                          <a:gd name="connsiteY2002" fmla="*/ 72171 h 85867"/>
                          <a:gd name="connsiteX2003" fmla="*/ 26062 w 154049"/>
                          <a:gd name="connsiteY2003" fmla="*/ 72180 h 85867"/>
                          <a:gd name="connsiteX2004" fmla="*/ 35883 w 154049"/>
                          <a:gd name="connsiteY2004" fmla="*/ 75600 h 85867"/>
                          <a:gd name="connsiteX2005" fmla="*/ 30253 w 154049"/>
                          <a:gd name="connsiteY2005" fmla="*/ 75600 h 85867"/>
                          <a:gd name="connsiteX2006" fmla="*/ 32797 w 154049"/>
                          <a:gd name="connsiteY2006" fmla="*/ 73085 h 85867"/>
                          <a:gd name="connsiteX2007" fmla="*/ 38426 w 154049"/>
                          <a:gd name="connsiteY2007" fmla="*/ 73076 h 85867"/>
                          <a:gd name="connsiteX2008" fmla="*/ 35883 w 154049"/>
                          <a:gd name="connsiteY2008" fmla="*/ 75600 h 85867"/>
                          <a:gd name="connsiteX2009" fmla="*/ 37921 w 154049"/>
                          <a:gd name="connsiteY2009" fmla="*/ 75590 h 85867"/>
                          <a:gd name="connsiteX2010" fmla="*/ 40474 w 154049"/>
                          <a:gd name="connsiteY2010" fmla="*/ 73076 h 85867"/>
                          <a:gd name="connsiteX2011" fmla="*/ 46103 w 154049"/>
                          <a:gd name="connsiteY2011" fmla="*/ 73066 h 85867"/>
                          <a:gd name="connsiteX2012" fmla="*/ 43560 w 154049"/>
                          <a:gd name="connsiteY2012" fmla="*/ 75581 h 85867"/>
                          <a:gd name="connsiteX2013" fmla="*/ 37921 w 154049"/>
                          <a:gd name="connsiteY2013" fmla="*/ 75590 h 85867"/>
                          <a:gd name="connsiteX2014" fmla="*/ 47741 w 154049"/>
                          <a:gd name="connsiteY2014" fmla="*/ 79010 h 85867"/>
                          <a:gd name="connsiteX2015" fmla="*/ 42112 w 154049"/>
                          <a:gd name="connsiteY2015" fmla="*/ 79010 h 85867"/>
                          <a:gd name="connsiteX2016" fmla="*/ 44665 w 154049"/>
                          <a:gd name="connsiteY2016" fmla="*/ 76495 h 85867"/>
                          <a:gd name="connsiteX2017" fmla="*/ 50294 w 154049"/>
                          <a:gd name="connsiteY2017" fmla="*/ 76495 h 85867"/>
                          <a:gd name="connsiteX2018" fmla="*/ 47741 w 154049"/>
                          <a:gd name="connsiteY2018" fmla="*/ 79010 h 85867"/>
                          <a:gd name="connsiteX2019" fmla="*/ 49780 w 154049"/>
                          <a:gd name="connsiteY2019" fmla="*/ 79010 h 85867"/>
                          <a:gd name="connsiteX2020" fmla="*/ 52332 w 154049"/>
                          <a:gd name="connsiteY2020" fmla="*/ 76495 h 85867"/>
                          <a:gd name="connsiteX2021" fmla="*/ 57962 w 154049"/>
                          <a:gd name="connsiteY2021" fmla="*/ 76486 h 85867"/>
                          <a:gd name="connsiteX2022" fmla="*/ 55418 w 154049"/>
                          <a:gd name="connsiteY2022" fmla="*/ 79000 h 85867"/>
                          <a:gd name="connsiteX2023" fmla="*/ 49780 w 154049"/>
                          <a:gd name="connsiteY2023" fmla="*/ 79010 h 85867"/>
                          <a:gd name="connsiteX2024" fmla="*/ 59600 w 154049"/>
                          <a:gd name="connsiteY2024" fmla="*/ 82429 h 85867"/>
                          <a:gd name="connsiteX2025" fmla="*/ 53971 w 154049"/>
                          <a:gd name="connsiteY2025" fmla="*/ 82429 h 85867"/>
                          <a:gd name="connsiteX2026" fmla="*/ 56514 w 154049"/>
                          <a:gd name="connsiteY2026" fmla="*/ 79915 h 85867"/>
                          <a:gd name="connsiteX2027" fmla="*/ 62143 w 154049"/>
                          <a:gd name="connsiteY2027" fmla="*/ 79915 h 85867"/>
                          <a:gd name="connsiteX2028" fmla="*/ 59600 w 154049"/>
                          <a:gd name="connsiteY2028" fmla="*/ 82429 h 85867"/>
                          <a:gd name="connsiteX2029" fmla="*/ 67268 w 154049"/>
                          <a:gd name="connsiteY2029" fmla="*/ 82420 h 85867"/>
                          <a:gd name="connsiteX2030" fmla="*/ 61638 w 154049"/>
                          <a:gd name="connsiteY2030" fmla="*/ 82420 h 85867"/>
                          <a:gd name="connsiteX2031" fmla="*/ 64181 w 154049"/>
                          <a:gd name="connsiteY2031" fmla="*/ 79905 h 85867"/>
                          <a:gd name="connsiteX2032" fmla="*/ 69811 w 154049"/>
                          <a:gd name="connsiteY2032" fmla="*/ 79905 h 85867"/>
                          <a:gd name="connsiteX2033" fmla="*/ 67268 w 154049"/>
                          <a:gd name="connsiteY2033" fmla="*/ 82420 h 85867"/>
                          <a:gd name="connsiteX2034" fmla="*/ 74926 w 154049"/>
                          <a:gd name="connsiteY2034" fmla="*/ 82410 h 85867"/>
                          <a:gd name="connsiteX2035" fmla="*/ 69296 w 154049"/>
                          <a:gd name="connsiteY2035" fmla="*/ 82410 h 85867"/>
                          <a:gd name="connsiteX2036" fmla="*/ 71849 w 154049"/>
                          <a:gd name="connsiteY2036" fmla="*/ 79896 h 85867"/>
                          <a:gd name="connsiteX2037" fmla="*/ 77478 w 154049"/>
                          <a:gd name="connsiteY2037" fmla="*/ 79896 h 85867"/>
                          <a:gd name="connsiteX2038" fmla="*/ 74926 w 154049"/>
                          <a:gd name="connsiteY2038" fmla="*/ 82410 h 85867"/>
                          <a:gd name="connsiteX2039" fmla="*/ 82593 w 154049"/>
                          <a:gd name="connsiteY2039" fmla="*/ 82410 h 85867"/>
                          <a:gd name="connsiteX2040" fmla="*/ 76964 w 154049"/>
                          <a:gd name="connsiteY2040" fmla="*/ 82410 h 85867"/>
                          <a:gd name="connsiteX2041" fmla="*/ 79507 w 154049"/>
                          <a:gd name="connsiteY2041" fmla="*/ 79896 h 85867"/>
                          <a:gd name="connsiteX2042" fmla="*/ 85136 w 154049"/>
                          <a:gd name="connsiteY2042" fmla="*/ 79896 h 85867"/>
                          <a:gd name="connsiteX2043" fmla="*/ 82593 w 154049"/>
                          <a:gd name="connsiteY2043" fmla="*/ 82410 h 85867"/>
                          <a:gd name="connsiteX2044" fmla="*/ 90251 w 154049"/>
                          <a:gd name="connsiteY2044" fmla="*/ 82401 h 85867"/>
                          <a:gd name="connsiteX2045" fmla="*/ 84622 w 154049"/>
                          <a:gd name="connsiteY2045" fmla="*/ 82401 h 85867"/>
                          <a:gd name="connsiteX2046" fmla="*/ 87175 w 154049"/>
                          <a:gd name="connsiteY2046" fmla="*/ 79886 h 85867"/>
                          <a:gd name="connsiteX2047" fmla="*/ 92804 w 154049"/>
                          <a:gd name="connsiteY2047" fmla="*/ 79886 h 85867"/>
                          <a:gd name="connsiteX2048" fmla="*/ 90251 w 154049"/>
                          <a:gd name="connsiteY2048" fmla="*/ 82401 h 85867"/>
                          <a:gd name="connsiteX2049" fmla="*/ 97919 w 154049"/>
                          <a:gd name="connsiteY2049" fmla="*/ 82401 h 85867"/>
                          <a:gd name="connsiteX2050" fmla="*/ 92290 w 154049"/>
                          <a:gd name="connsiteY2050" fmla="*/ 82401 h 85867"/>
                          <a:gd name="connsiteX2051" fmla="*/ 94842 w 154049"/>
                          <a:gd name="connsiteY2051" fmla="*/ 79886 h 85867"/>
                          <a:gd name="connsiteX2052" fmla="*/ 100472 w 154049"/>
                          <a:gd name="connsiteY2052" fmla="*/ 79886 h 85867"/>
                          <a:gd name="connsiteX2053" fmla="*/ 97919 w 154049"/>
                          <a:gd name="connsiteY2053" fmla="*/ 82401 h 85867"/>
                          <a:gd name="connsiteX2054" fmla="*/ 105577 w 154049"/>
                          <a:gd name="connsiteY2054" fmla="*/ 82391 h 85867"/>
                          <a:gd name="connsiteX2055" fmla="*/ 99948 w 154049"/>
                          <a:gd name="connsiteY2055" fmla="*/ 82391 h 85867"/>
                          <a:gd name="connsiteX2056" fmla="*/ 102491 w 154049"/>
                          <a:gd name="connsiteY2056" fmla="*/ 79877 h 85867"/>
                          <a:gd name="connsiteX2057" fmla="*/ 108120 w 154049"/>
                          <a:gd name="connsiteY2057" fmla="*/ 79877 h 85867"/>
                          <a:gd name="connsiteX2058" fmla="*/ 105577 w 154049"/>
                          <a:gd name="connsiteY2058" fmla="*/ 82391 h 85867"/>
                          <a:gd name="connsiteX2059" fmla="*/ 109054 w 154049"/>
                          <a:gd name="connsiteY2059" fmla="*/ 78962 h 85867"/>
                          <a:gd name="connsiteX2060" fmla="*/ 103424 w 154049"/>
                          <a:gd name="connsiteY2060" fmla="*/ 78972 h 85867"/>
                          <a:gd name="connsiteX2061" fmla="*/ 105968 w 154049"/>
                          <a:gd name="connsiteY2061" fmla="*/ 76457 h 85867"/>
                          <a:gd name="connsiteX2062" fmla="*/ 111597 w 154049"/>
                          <a:gd name="connsiteY2062" fmla="*/ 76448 h 85867"/>
                          <a:gd name="connsiteX2063" fmla="*/ 109054 w 154049"/>
                          <a:gd name="connsiteY2063" fmla="*/ 78962 h 85867"/>
                          <a:gd name="connsiteX2064" fmla="*/ 116712 w 154049"/>
                          <a:gd name="connsiteY2064" fmla="*/ 78962 h 85867"/>
                          <a:gd name="connsiteX2065" fmla="*/ 111082 w 154049"/>
                          <a:gd name="connsiteY2065" fmla="*/ 78962 h 85867"/>
                          <a:gd name="connsiteX2066" fmla="*/ 113626 w 154049"/>
                          <a:gd name="connsiteY2066" fmla="*/ 76448 h 85867"/>
                          <a:gd name="connsiteX2067" fmla="*/ 119255 w 154049"/>
                          <a:gd name="connsiteY2067" fmla="*/ 76438 h 85867"/>
                          <a:gd name="connsiteX2068" fmla="*/ 116712 w 154049"/>
                          <a:gd name="connsiteY2068" fmla="*/ 78962 h 85867"/>
                          <a:gd name="connsiteX2069" fmla="*/ 120188 w 154049"/>
                          <a:gd name="connsiteY2069" fmla="*/ 75533 h 85867"/>
                          <a:gd name="connsiteX2070" fmla="*/ 114559 w 154049"/>
                          <a:gd name="connsiteY2070" fmla="*/ 75533 h 85867"/>
                          <a:gd name="connsiteX2071" fmla="*/ 117102 w 154049"/>
                          <a:gd name="connsiteY2071" fmla="*/ 73019 h 85867"/>
                          <a:gd name="connsiteX2072" fmla="*/ 122732 w 154049"/>
                          <a:gd name="connsiteY2072" fmla="*/ 73009 h 85867"/>
                          <a:gd name="connsiteX2073" fmla="*/ 120188 w 154049"/>
                          <a:gd name="connsiteY2073" fmla="*/ 75533 h 85867"/>
                          <a:gd name="connsiteX2074" fmla="*/ 127847 w 154049"/>
                          <a:gd name="connsiteY2074" fmla="*/ 75524 h 85867"/>
                          <a:gd name="connsiteX2075" fmla="*/ 122217 w 154049"/>
                          <a:gd name="connsiteY2075" fmla="*/ 75533 h 85867"/>
                          <a:gd name="connsiteX2076" fmla="*/ 124770 w 154049"/>
                          <a:gd name="connsiteY2076" fmla="*/ 73019 h 85867"/>
                          <a:gd name="connsiteX2077" fmla="*/ 130399 w 154049"/>
                          <a:gd name="connsiteY2077" fmla="*/ 73019 h 85867"/>
                          <a:gd name="connsiteX2078" fmla="*/ 127847 w 154049"/>
                          <a:gd name="connsiteY2078" fmla="*/ 75524 h 85867"/>
                          <a:gd name="connsiteX2079" fmla="*/ 131314 w 154049"/>
                          <a:gd name="connsiteY2079" fmla="*/ 72104 h 85867"/>
                          <a:gd name="connsiteX2080" fmla="*/ 125684 w 154049"/>
                          <a:gd name="connsiteY2080" fmla="*/ 72104 h 85867"/>
                          <a:gd name="connsiteX2081" fmla="*/ 128237 w 154049"/>
                          <a:gd name="connsiteY2081" fmla="*/ 69590 h 85867"/>
                          <a:gd name="connsiteX2082" fmla="*/ 133866 w 154049"/>
                          <a:gd name="connsiteY2082" fmla="*/ 69580 h 85867"/>
                          <a:gd name="connsiteX2083" fmla="*/ 131314 w 154049"/>
                          <a:gd name="connsiteY2083" fmla="*/ 72104 h 85867"/>
                          <a:gd name="connsiteX2084" fmla="*/ 134790 w 154049"/>
                          <a:gd name="connsiteY2084" fmla="*/ 68675 h 85867"/>
                          <a:gd name="connsiteX2085" fmla="*/ 129161 w 154049"/>
                          <a:gd name="connsiteY2085" fmla="*/ 68675 h 85867"/>
                          <a:gd name="connsiteX2086" fmla="*/ 131704 w 154049"/>
                          <a:gd name="connsiteY2086" fmla="*/ 66161 h 85867"/>
                          <a:gd name="connsiteX2087" fmla="*/ 137333 w 154049"/>
                          <a:gd name="connsiteY2087" fmla="*/ 66161 h 85867"/>
                          <a:gd name="connsiteX2088" fmla="*/ 134790 w 154049"/>
                          <a:gd name="connsiteY2088" fmla="*/ 68675 h 85867"/>
                          <a:gd name="connsiteX2089" fmla="*/ 138257 w 154049"/>
                          <a:gd name="connsiteY2089" fmla="*/ 65246 h 85867"/>
                          <a:gd name="connsiteX2090" fmla="*/ 132628 w 154049"/>
                          <a:gd name="connsiteY2090" fmla="*/ 65246 h 85867"/>
                          <a:gd name="connsiteX2091" fmla="*/ 135171 w 154049"/>
                          <a:gd name="connsiteY2091" fmla="*/ 62732 h 85867"/>
                          <a:gd name="connsiteX2092" fmla="*/ 140801 w 154049"/>
                          <a:gd name="connsiteY2092" fmla="*/ 62732 h 85867"/>
                          <a:gd name="connsiteX2093" fmla="*/ 138257 w 154049"/>
                          <a:gd name="connsiteY2093" fmla="*/ 65246 h 85867"/>
                          <a:gd name="connsiteX2094" fmla="*/ 141724 w 154049"/>
                          <a:gd name="connsiteY2094" fmla="*/ 61817 h 85867"/>
                          <a:gd name="connsiteX2095" fmla="*/ 136095 w 154049"/>
                          <a:gd name="connsiteY2095" fmla="*/ 61827 h 85867"/>
                          <a:gd name="connsiteX2096" fmla="*/ 138638 w 154049"/>
                          <a:gd name="connsiteY2096" fmla="*/ 59312 h 85867"/>
                          <a:gd name="connsiteX2097" fmla="*/ 144268 w 154049"/>
                          <a:gd name="connsiteY2097" fmla="*/ 59312 h 85867"/>
                          <a:gd name="connsiteX2098" fmla="*/ 141724 w 154049"/>
                          <a:gd name="connsiteY2098" fmla="*/ 61817 h 85867"/>
                          <a:gd name="connsiteX2099" fmla="*/ 139572 w 154049"/>
                          <a:gd name="connsiteY2099" fmla="*/ 58398 h 85867"/>
                          <a:gd name="connsiteX2100" fmla="*/ 142115 w 154049"/>
                          <a:gd name="connsiteY2100" fmla="*/ 55883 h 85867"/>
                          <a:gd name="connsiteX2101" fmla="*/ 147744 w 154049"/>
                          <a:gd name="connsiteY2101" fmla="*/ 55883 h 85867"/>
                          <a:gd name="connsiteX2102" fmla="*/ 145192 w 154049"/>
                          <a:gd name="connsiteY2102" fmla="*/ 58398 h 85867"/>
                          <a:gd name="connsiteX2103" fmla="*/ 139572 w 154049"/>
                          <a:gd name="connsiteY2103" fmla="*/ 58398 h 858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  <a:cxn ang="0">
                            <a:pos x="connsiteX498" y="connsiteY498"/>
                          </a:cxn>
                          <a:cxn ang="0">
                            <a:pos x="connsiteX499" y="connsiteY499"/>
                          </a:cxn>
                          <a:cxn ang="0">
                            <a:pos x="connsiteX500" y="connsiteY500"/>
                          </a:cxn>
                          <a:cxn ang="0">
                            <a:pos x="connsiteX501" y="connsiteY501"/>
                          </a:cxn>
                          <a:cxn ang="0">
                            <a:pos x="connsiteX502" y="connsiteY502"/>
                          </a:cxn>
                          <a:cxn ang="0">
                            <a:pos x="connsiteX503" y="connsiteY503"/>
                          </a:cxn>
                          <a:cxn ang="0">
                            <a:pos x="connsiteX504" y="connsiteY504"/>
                          </a:cxn>
                          <a:cxn ang="0">
                            <a:pos x="connsiteX505" y="connsiteY505"/>
                          </a:cxn>
                          <a:cxn ang="0">
                            <a:pos x="connsiteX506" y="connsiteY506"/>
                          </a:cxn>
                          <a:cxn ang="0">
                            <a:pos x="connsiteX507" y="connsiteY507"/>
                          </a:cxn>
                          <a:cxn ang="0">
                            <a:pos x="connsiteX508" y="connsiteY508"/>
                          </a:cxn>
                          <a:cxn ang="0">
                            <a:pos x="connsiteX509" y="connsiteY509"/>
                          </a:cxn>
                          <a:cxn ang="0">
                            <a:pos x="connsiteX510" y="connsiteY510"/>
                          </a:cxn>
                          <a:cxn ang="0">
                            <a:pos x="connsiteX511" y="connsiteY511"/>
                          </a:cxn>
                          <a:cxn ang="0">
                            <a:pos x="connsiteX512" y="connsiteY512"/>
                          </a:cxn>
                          <a:cxn ang="0">
                            <a:pos x="connsiteX513" y="connsiteY513"/>
                          </a:cxn>
                          <a:cxn ang="0">
                            <a:pos x="connsiteX514" y="connsiteY514"/>
                          </a:cxn>
                          <a:cxn ang="0">
                            <a:pos x="connsiteX515" y="connsiteY515"/>
                          </a:cxn>
                          <a:cxn ang="0">
                            <a:pos x="connsiteX516" y="connsiteY516"/>
                          </a:cxn>
                          <a:cxn ang="0">
                            <a:pos x="connsiteX517" y="connsiteY517"/>
                          </a:cxn>
                          <a:cxn ang="0">
                            <a:pos x="connsiteX518" y="connsiteY518"/>
                          </a:cxn>
                          <a:cxn ang="0">
                            <a:pos x="connsiteX519" y="connsiteY519"/>
                          </a:cxn>
                          <a:cxn ang="0">
                            <a:pos x="connsiteX520" y="connsiteY520"/>
                          </a:cxn>
                          <a:cxn ang="0">
                            <a:pos x="connsiteX521" y="connsiteY521"/>
                          </a:cxn>
                          <a:cxn ang="0">
                            <a:pos x="connsiteX522" y="connsiteY522"/>
                          </a:cxn>
                          <a:cxn ang="0">
                            <a:pos x="connsiteX523" y="connsiteY523"/>
                          </a:cxn>
                          <a:cxn ang="0">
                            <a:pos x="connsiteX524" y="connsiteY524"/>
                          </a:cxn>
                          <a:cxn ang="0">
                            <a:pos x="connsiteX525" y="connsiteY525"/>
                          </a:cxn>
                          <a:cxn ang="0">
                            <a:pos x="connsiteX526" y="connsiteY526"/>
                          </a:cxn>
                          <a:cxn ang="0">
                            <a:pos x="connsiteX527" y="connsiteY527"/>
                          </a:cxn>
                          <a:cxn ang="0">
                            <a:pos x="connsiteX528" y="connsiteY528"/>
                          </a:cxn>
                          <a:cxn ang="0">
                            <a:pos x="connsiteX529" y="connsiteY529"/>
                          </a:cxn>
                          <a:cxn ang="0">
                            <a:pos x="connsiteX530" y="connsiteY530"/>
                          </a:cxn>
                          <a:cxn ang="0">
                            <a:pos x="connsiteX531" y="connsiteY531"/>
                          </a:cxn>
                          <a:cxn ang="0">
                            <a:pos x="connsiteX532" y="connsiteY532"/>
                          </a:cxn>
                          <a:cxn ang="0">
                            <a:pos x="connsiteX533" y="connsiteY533"/>
                          </a:cxn>
                          <a:cxn ang="0">
                            <a:pos x="connsiteX534" y="connsiteY534"/>
                          </a:cxn>
                          <a:cxn ang="0">
                            <a:pos x="connsiteX535" y="connsiteY535"/>
                          </a:cxn>
                          <a:cxn ang="0">
                            <a:pos x="connsiteX536" y="connsiteY536"/>
                          </a:cxn>
                          <a:cxn ang="0">
                            <a:pos x="connsiteX537" y="connsiteY537"/>
                          </a:cxn>
                          <a:cxn ang="0">
                            <a:pos x="connsiteX538" y="connsiteY538"/>
                          </a:cxn>
                          <a:cxn ang="0">
                            <a:pos x="connsiteX539" y="connsiteY539"/>
                          </a:cxn>
                          <a:cxn ang="0">
                            <a:pos x="connsiteX540" y="connsiteY540"/>
                          </a:cxn>
                          <a:cxn ang="0">
                            <a:pos x="connsiteX541" y="connsiteY541"/>
                          </a:cxn>
                          <a:cxn ang="0">
                            <a:pos x="connsiteX542" y="connsiteY542"/>
                          </a:cxn>
                          <a:cxn ang="0">
                            <a:pos x="connsiteX543" y="connsiteY543"/>
                          </a:cxn>
                          <a:cxn ang="0">
                            <a:pos x="connsiteX544" y="connsiteY544"/>
                          </a:cxn>
                          <a:cxn ang="0">
                            <a:pos x="connsiteX545" y="connsiteY545"/>
                          </a:cxn>
                          <a:cxn ang="0">
                            <a:pos x="connsiteX546" y="connsiteY546"/>
                          </a:cxn>
                          <a:cxn ang="0">
                            <a:pos x="connsiteX547" y="connsiteY547"/>
                          </a:cxn>
                          <a:cxn ang="0">
                            <a:pos x="connsiteX548" y="connsiteY548"/>
                          </a:cxn>
                          <a:cxn ang="0">
                            <a:pos x="connsiteX549" y="connsiteY549"/>
                          </a:cxn>
                          <a:cxn ang="0">
                            <a:pos x="connsiteX550" y="connsiteY550"/>
                          </a:cxn>
                          <a:cxn ang="0">
                            <a:pos x="connsiteX551" y="connsiteY551"/>
                          </a:cxn>
                          <a:cxn ang="0">
                            <a:pos x="connsiteX552" y="connsiteY552"/>
                          </a:cxn>
                          <a:cxn ang="0">
                            <a:pos x="connsiteX553" y="connsiteY553"/>
                          </a:cxn>
                          <a:cxn ang="0">
                            <a:pos x="connsiteX554" y="connsiteY554"/>
                          </a:cxn>
                          <a:cxn ang="0">
                            <a:pos x="connsiteX555" y="connsiteY555"/>
                          </a:cxn>
                          <a:cxn ang="0">
                            <a:pos x="connsiteX556" y="connsiteY556"/>
                          </a:cxn>
                          <a:cxn ang="0">
                            <a:pos x="connsiteX557" y="connsiteY557"/>
                          </a:cxn>
                          <a:cxn ang="0">
                            <a:pos x="connsiteX558" y="connsiteY558"/>
                          </a:cxn>
                          <a:cxn ang="0">
                            <a:pos x="connsiteX559" y="connsiteY559"/>
                          </a:cxn>
                          <a:cxn ang="0">
                            <a:pos x="connsiteX560" y="connsiteY560"/>
                          </a:cxn>
                          <a:cxn ang="0">
                            <a:pos x="connsiteX561" y="connsiteY561"/>
                          </a:cxn>
                          <a:cxn ang="0">
                            <a:pos x="connsiteX562" y="connsiteY562"/>
                          </a:cxn>
                          <a:cxn ang="0">
                            <a:pos x="connsiteX563" y="connsiteY563"/>
                          </a:cxn>
                          <a:cxn ang="0">
                            <a:pos x="connsiteX564" y="connsiteY564"/>
                          </a:cxn>
                          <a:cxn ang="0">
                            <a:pos x="connsiteX565" y="connsiteY565"/>
                          </a:cxn>
                          <a:cxn ang="0">
                            <a:pos x="connsiteX566" y="connsiteY566"/>
                          </a:cxn>
                          <a:cxn ang="0">
                            <a:pos x="connsiteX567" y="connsiteY567"/>
                          </a:cxn>
                          <a:cxn ang="0">
                            <a:pos x="connsiteX568" y="connsiteY568"/>
                          </a:cxn>
                          <a:cxn ang="0">
                            <a:pos x="connsiteX569" y="connsiteY569"/>
                          </a:cxn>
                          <a:cxn ang="0">
                            <a:pos x="connsiteX570" y="connsiteY570"/>
                          </a:cxn>
                          <a:cxn ang="0">
                            <a:pos x="connsiteX571" y="connsiteY571"/>
                          </a:cxn>
                          <a:cxn ang="0">
                            <a:pos x="connsiteX572" y="connsiteY572"/>
                          </a:cxn>
                          <a:cxn ang="0">
                            <a:pos x="connsiteX573" y="connsiteY573"/>
                          </a:cxn>
                          <a:cxn ang="0">
                            <a:pos x="connsiteX574" y="connsiteY574"/>
                          </a:cxn>
                          <a:cxn ang="0">
                            <a:pos x="connsiteX575" y="connsiteY575"/>
                          </a:cxn>
                          <a:cxn ang="0">
                            <a:pos x="connsiteX576" y="connsiteY576"/>
                          </a:cxn>
                          <a:cxn ang="0">
                            <a:pos x="connsiteX577" y="connsiteY577"/>
                          </a:cxn>
                          <a:cxn ang="0">
                            <a:pos x="connsiteX578" y="connsiteY578"/>
                          </a:cxn>
                          <a:cxn ang="0">
                            <a:pos x="connsiteX579" y="connsiteY579"/>
                          </a:cxn>
                          <a:cxn ang="0">
                            <a:pos x="connsiteX580" y="connsiteY580"/>
                          </a:cxn>
                          <a:cxn ang="0">
                            <a:pos x="connsiteX581" y="connsiteY581"/>
                          </a:cxn>
                          <a:cxn ang="0">
                            <a:pos x="connsiteX582" y="connsiteY582"/>
                          </a:cxn>
                          <a:cxn ang="0">
                            <a:pos x="connsiteX583" y="connsiteY583"/>
                          </a:cxn>
                          <a:cxn ang="0">
                            <a:pos x="connsiteX584" y="connsiteY584"/>
                          </a:cxn>
                          <a:cxn ang="0">
                            <a:pos x="connsiteX585" y="connsiteY585"/>
                          </a:cxn>
                          <a:cxn ang="0">
                            <a:pos x="connsiteX586" y="connsiteY586"/>
                          </a:cxn>
                          <a:cxn ang="0">
                            <a:pos x="connsiteX587" y="connsiteY587"/>
                          </a:cxn>
                          <a:cxn ang="0">
                            <a:pos x="connsiteX588" y="connsiteY588"/>
                          </a:cxn>
                          <a:cxn ang="0">
                            <a:pos x="connsiteX589" y="connsiteY589"/>
                          </a:cxn>
                          <a:cxn ang="0">
                            <a:pos x="connsiteX590" y="connsiteY590"/>
                          </a:cxn>
                          <a:cxn ang="0">
                            <a:pos x="connsiteX591" y="connsiteY591"/>
                          </a:cxn>
                          <a:cxn ang="0">
                            <a:pos x="connsiteX592" y="connsiteY592"/>
                          </a:cxn>
                          <a:cxn ang="0">
                            <a:pos x="connsiteX593" y="connsiteY593"/>
                          </a:cxn>
                          <a:cxn ang="0">
                            <a:pos x="connsiteX594" y="connsiteY594"/>
                          </a:cxn>
                          <a:cxn ang="0">
                            <a:pos x="connsiteX595" y="connsiteY595"/>
                          </a:cxn>
                          <a:cxn ang="0">
                            <a:pos x="connsiteX596" y="connsiteY596"/>
                          </a:cxn>
                          <a:cxn ang="0">
                            <a:pos x="connsiteX597" y="connsiteY597"/>
                          </a:cxn>
                          <a:cxn ang="0">
                            <a:pos x="connsiteX598" y="connsiteY598"/>
                          </a:cxn>
                          <a:cxn ang="0">
                            <a:pos x="connsiteX599" y="connsiteY599"/>
                          </a:cxn>
                          <a:cxn ang="0">
                            <a:pos x="connsiteX600" y="connsiteY600"/>
                          </a:cxn>
                          <a:cxn ang="0">
                            <a:pos x="connsiteX601" y="connsiteY601"/>
                          </a:cxn>
                          <a:cxn ang="0">
                            <a:pos x="connsiteX602" y="connsiteY602"/>
                          </a:cxn>
                          <a:cxn ang="0">
                            <a:pos x="connsiteX603" y="connsiteY603"/>
                          </a:cxn>
                          <a:cxn ang="0">
                            <a:pos x="connsiteX604" y="connsiteY604"/>
                          </a:cxn>
                          <a:cxn ang="0">
                            <a:pos x="connsiteX605" y="connsiteY605"/>
                          </a:cxn>
                          <a:cxn ang="0">
                            <a:pos x="connsiteX606" y="connsiteY606"/>
                          </a:cxn>
                          <a:cxn ang="0">
                            <a:pos x="connsiteX607" y="connsiteY607"/>
                          </a:cxn>
                          <a:cxn ang="0">
                            <a:pos x="connsiteX608" y="connsiteY608"/>
                          </a:cxn>
                          <a:cxn ang="0">
                            <a:pos x="connsiteX609" y="connsiteY609"/>
                          </a:cxn>
                          <a:cxn ang="0">
                            <a:pos x="connsiteX610" y="connsiteY610"/>
                          </a:cxn>
                          <a:cxn ang="0">
                            <a:pos x="connsiteX611" y="connsiteY611"/>
                          </a:cxn>
                          <a:cxn ang="0">
                            <a:pos x="connsiteX612" y="connsiteY612"/>
                          </a:cxn>
                          <a:cxn ang="0">
                            <a:pos x="connsiteX613" y="connsiteY613"/>
                          </a:cxn>
                          <a:cxn ang="0">
                            <a:pos x="connsiteX614" y="connsiteY614"/>
                          </a:cxn>
                          <a:cxn ang="0">
                            <a:pos x="connsiteX615" y="connsiteY615"/>
                          </a:cxn>
                          <a:cxn ang="0">
                            <a:pos x="connsiteX616" y="connsiteY616"/>
                          </a:cxn>
                          <a:cxn ang="0">
                            <a:pos x="connsiteX617" y="connsiteY617"/>
                          </a:cxn>
                          <a:cxn ang="0">
                            <a:pos x="connsiteX618" y="connsiteY618"/>
                          </a:cxn>
                          <a:cxn ang="0">
                            <a:pos x="connsiteX619" y="connsiteY619"/>
                          </a:cxn>
                          <a:cxn ang="0">
                            <a:pos x="connsiteX620" y="connsiteY620"/>
                          </a:cxn>
                          <a:cxn ang="0">
                            <a:pos x="connsiteX621" y="connsiteY621"/>
                          </a:cxn>
                          <a:cxn ang="0">
                            <a:pos x="connsiteX622" y="connsiteY622"/>
                          </a:cxn>
                          <a:cxn ang="0">
                            <a:pos x="connsiteX623" y="connsiteY623"/>
                          </a:cxn>
                          <a:cxn ang="0">
                            <a:pos x="connsiteX624" y="connsiteY624"/>
                          </a:cxn>
                          <a:cxn ang="0">
                            <a:pos x="connsiteX625" y="connsiteY625"/>
                          </a:cxn>
                          <a:cxn ang="0">
                            <a:pos x="connsiteX626" y="connsiteY626"/>
                          </a:cxn>
                          <a:cxn ang="0">
                            <a:pos x="connsiteX627" y="connsiteY627"/>
                          </a:cxn>
                          <a:cxn ang="0">
                            <a:pos x="connsiteX628" y="connsiteY628"/>
                          </a:cxn>
                          <a:cxn ang="0">
                            <a:pos x="connsiteX629" y="connsiteY629"/>
                          </a:cxn>
                          <a:cxn ang="0">
                            <a:pos x="connsiteX630" y="connsiteY630"/>
                          </a:cxn>
                          <a:cxn ang="0">
                            <a:pos x="connsiteX631" y="connsiteY631"/>
                          </a:cxn>
                          <a:cxn ang="0">
                            <a:pos x="connsiteX632" y="connsiteY632"/>
                          </a:cxn>
                          <a:cxn ang="0">
                            <a:pos x="connsiteX633" y="connsiteY633"/>
                          </a:cxn>
                          <a:cxn ang="0">
                            <a:pos x="connsiteX634" y="connsiteY634"/>
                          </a:cxn>
                          <a:cxn ang="0">
                            <a:pos x="connsiteX635" y="connsiteY635"/>
                          </a:cxn>
                          <a:cxn ang="0">
                            <a:pos x="connsiteX636" y="connsiteY636"/>
                          </a:cxn>
                          <a:cxn ang="0">
                            <a:pos x="connsiteX637" y="connsiteY637"/>
                          </a:cxn>
                          <a:cxn ang="0">
                            <a:pos x="connsiteX638" y="connsiteY638"/>
                          </a:cxn>
                          <a:cxn ang="0">
                            <a:pos x="connsiteX639" y="connsiteY639"/>
                          </a:cxn>
                          <a:cxn ang="0">
                            <a:pos x="connsiteX640" y="connsiteY640"/>
                          </a:cxn>
                          <a:cxn ang="0">
                            <a:pos x="connsiteX641" y="connsiteY641"/>
                          </a:cxn>
                          <a:cxn ang="0">
                            <a:pos x="connsiteX642" y="connsiteY642"/>
                          </a:cxn>
                          <a:cxn ang="0">
                            <a:pos x="connsiteX643" y="connsiteY643"/>
                          </a:cxn>
                          <a:cxn ang="0">
                            <a:pos x="connsiteX644" y="connsiteY644"/>
                          </a:cxn>
                          <a:cxn ang="0">
                            <a:pos x="connsiteX645" y="connsiteY645"/>
                          </a:cxn>
                          <a:cxn ang="0">
                            <a:pos x="connsiteX646" y="connsiteY646"/>
                          </a:cxn>
                          <a:cxn ang="0">
                            <a:pos x="connsiteX647" y="connsiteY647"/>
                          </a:cxn>
                          <a:cxn ang="0">
                            <a:pos x="connsiteX648" y="connsiteY648"/>
                          </a:cxn>
                          <a:cxn ang="0">
                            <a:pos x="connsiteX649" y="connsiteY649"/>
                          </a:cxn>
                          <a:cxn ang="0">
                            <a:pos x="connsiteX650" y="connsiteY650"/>
                          </a:cxn>
                          <a:cxn ang="0">
                            <a:pos x="connsiteX651" y="connsiteY651"/>
                          </a:cxn>
                          <a:cxn ang="0">
                            <a:pos x="connsiteX652" y="connsiteY652"/>
                          </a:cxn>
                          <a:cxn ang="0">
                            <a:pos x="connsiteX653" y="connsiteY653"/>
                          </a:cxn>
                          <a:cxn ang="0">
                            <a:pos x="connsiteX654" y="connsiteY654"/>
                          </a:cxn>
                          <a:cxn ang="0">
                            <a:pos x="connsiteX655" y="connsiteY655"/>
                          </a:cxn>
                          <a:cxn ang="0">
                            <a:pos x="connsiteX656" y="connsiteY656"/>
                          </a:cxn>
                          <a:cxn ang="0">
                            <a:pos x="connsiteX657" y="connsiteY657"/>
                          </a:cxn>
                          <a:cxn ang="0">
                            <a:pos x="connsiteX658" y="connsiteY658"/>
                          </a:cxn>
                          <a:cxn ang="0">
                            <a:pos x="connsiteX659" y="connsiteY659"/>
                          </a:cxn>
                          <a:cxn ang="0">
                            <a:pos x="connsiteX660" y="connsiteY660"/>
                          </a:cxn>
                          <a:cxn ang="0">
                            <a:pos x="connsiteX661" y="connsiteY661"/>
                          </a:cxn>
                          <a:cxn ang="0">
                            <a:pos x="connsiteX662" y="connsiteY662"/>
                          </a:cxn>
                          <a:cxn ang="0">
                            <a:pos x="connsiteX663" y="connsiteY663"/>
                          </a:cxn>
                          <a:cxn ang="0">
                            <a:pos x="connsiteX664" y="connsiteY664"/>
                          </a:cxn>
                          <a:cxn ang="0">
                            <a:pos x="connsiteX665" y="connsiteY665"/>
                          </a:cxn>
                          <a:cxn ang="0">
                            <a:pos x="connsiteX666" y="connsiteY666"/>
                          </a:cxn>
                          <a:cxn ang="0">
                            <a:pos x="connsiteX667" y="connsiteY667"/>
                          </a:cxn>
                          <a:cxn ang="0">
                            <a:pos x="connsiteX668" y="connsiteY668"/>
                          </a:cxn>
                          <a:cxn ang="0">
                            <a:pos x="connsiteX669" y="connsiteY669"/>
                          </a:cxn>
                          <a:cxn ang="0">
                            <a:pos x="connsiteX670" y="connsiteY670"/>
                          </a:cxn>
                          <a:cxn ang="0">
                            <a:pos x="connsiteX671" y="connsiteY671"/>
                          </a:cxn>
                          <a:cxn ang="0">
                            <a:pos x="connsiteX672" y="connsiteY672"/>
                          </a:cxn>
                          <a:cxn ang="0">
                            <a:pos x="connsiteX673" y="connsiteY673"/>
                          </a:cxn>
                          <a:cxn ang="0">
                            <a:pos x="connsiteX674" y="connsiteY674"/>
                          </a:cxn>
                          <a:cxn ang="0">
                            <a:pos x="connsiteX675" y="connsiteY675"/>
                          </a:cxn>
                          <a:cxn ang="0">
                            <a:pos x="connsiteX676" y="connsiteY676"/>
                          </a:cxn>
                          <a:cxn ang="0">
                            <a:pos x="connsiteX677" y="connsiteY677"/>
                          </a:cxn>
                          <a:cxn ang="0">
                            <a:pos x="connsiteX678" y="connsiteY678"/>
                          </a:cxn>
                          <a:cxn ang="0">
                            <a:pos x="connsiteX679" y="connsiteY679"/>
                          </a:cxn>
                          <a:cxn ang="0">
                            <a:pos x="connsiteX680" y="connsiteY680"/>
                          </a:cxn>
                          <a:cxn ang="0">
                            <a:pos x="connsiteX681" y="connsiteY681"/>
                          </a:cxn>
                          <a:cxn ang="0">
                            <a:pos x="connsiteX682" y="connsiteY682"/>
                          </a:cxn>
                          <a:cxn ang="0">
                            <a:pos x="connsiteX683" y="connsiteY683"/>
                          </a:cxn>
                          <a:cxn ang="0">
                            <a:pos x="connsiteX684" y="connsiteY684"/>
                          </a:cxn>
                          <a:cxn ang="0">
                            <a:pos x="connsiteX685" y="connsiteY685"/>
                          </a:cxn>
                          <a:cxn ang="0">
                            <a:pos x="connsiteX686" y="connsiteY686"/>
                          </a:cxn>
                          <a:cxn ang="0">
                            <a:pos x="connsiteX687" y="connsiteY687"/>
                          </a:cxn>
                          <a:cxn ang="0">
                            <a:pos x="connsiteX688" y="connsiteY688"/>
                          </a:cxn>
                          <a:cxn ang="0">
                            <a:pos x="connsiteX689" y="connsiteY689"/>
                          </a:cxn>
                          <a:cxn ang="0">
                            <a:pos x="connsiteX690" y="connsiteY690"/>
                          </a:cxn>
                          <a:cxn ang="0">
                            <a:pos x="connsiteX691" y="connsiteY691"/>
                          </a:cxn>
                          <a:cxn ang="0">
                            <a:pos x="connsiteX692" y="connsiteY692"/>
                          </a:cxn>
                          <a:cxn ang="0">
                            <a:pos x="connsiteX693" y="connsiteY693"/>
                          </a:cxn>
                          <a:cxn ang="0">
                            <a:pos x="connsiteX694" y="connsiteY694"/>
                          </a:cxn>
                          <a:cxn ang="0">
                            <a:pos x="connsiteX695" y="connsiteY695"/>
                          </a:cxn>
                          <a:cxn ang="0">
                            <a:pos x="connsiteX696" y="connsiteY696"/>
                          </a:cxn>
                          <a:cxn ang="0">
                            <a:pos x="connsiteX697" y="connsiteY697"/>
                          </a:cxn>
                          <a:cxn ang="0">
                            <a:pos x="connsiteX698" y="connsiteY698"/>
                          </a:cxn>
                          <a:cxn ang="0">
                            <a:pos x="connsiteX699" y="connsiteY699"/>
                          </a:cxn>
                          <a:cxn ang="0">
                            <a:pos x="connsiteX700" y="connsiteY700"/>
                          </a:cxn>
                          <a:cxn ang="0">
                            <a:pos x="connsiteX701" y="connsiteY701"/>
                          </a:cxn>
                          <a:cxn ang="0">
                            <a:pos x="connsiteX702" y="connsiteY702"/>
                          </a:cxn>
                          <a:cxn ang="0">
                            <a:pos x="connsiteX703" y="connsiteY703"/>
                          </a:cxn>
                          <a:cxn ang="0">
                            <a:pos x="connsiteX704" y="connsiteY704"/>
                          </a:cxn>
                          <a:cxn ang="0">
                            <a:pos x="connsiteX705" y="connsiteY705"/>
                          </a:cxn>
                          <a:cxn ang="0">
                            <a:pos x="connsiteX706" y="connsiteY706"/>
                          </a:cxn>
                          <a:cxn ang="0">
                            <a:pos x="connsiteX707" y="connsiteY707"/>
                          </a:cxn>
                          <a:cxn ang="0">
                            <a:pos x="connsiteX708" y="connsiteY708"/>
                          </a:cxn>
                          <a:cxn ang="0">
                            <a:pos x="connsiteX709" y="connsiteY709"/>
                          </a:cxn>
                          <a:cxn ang="0">
                            <a:pos x="connsiteX710" y="connsiteY710"/>
                          </a:cxn>
                          <a:cxn ang="0">
                            <a:pos x="connsiteX711" y="connsiteY711"/>
                          </a:cxn>
                          <a:cxn ang="0">
                            <a:pos x="connsiteX712" y="connsiteY712"/>
                          </a:cxn>
                          <a:cxn ang="0">
                            <a:pos x="connsiteX713" y="connsiteY713"/>
                          </a:cxn>
                          <a:cxn ang="0">
                            <a:pos x="connsiteX714" y="connsiteY714"/>
                          </a:cxn>
                          <a:cxn ang="0">
                            <a:pos x="connsiteX715" y="connsiteY715"/>
                          </a:cxn>
                          <a:cxn ang="0">
                            <a:pos x="connsiteX716" y="connsiteY716"/>
                          </a:cxn>
                          <a:cxn ang="0">
                            <a:pos x="connsiteX717" y="connsiteY717"/>
                          </a:cxn>
                          <a:cxn ang="0">
                            <a:pos x="connsiteX718" y="connsiteY718"/>
                          </a:cxn>
                          <a:cxn ang="0">
                            <a:pos x="connsiteX719" y="connsiteY719"/>
                          </a:cxn>
                          <a:cxn ang="0">
                            <a:pos x="connsiteX720" y="connsiteY720"/>
                          </a:cxn>
                          <a:cxn ang="0">
                            <a:pos x="connsiteX721" y="connsiteY721"/>
                          </a:cxn>
                          <a:cxn ang="0">
                            <a:pos x="connsiteX722" y="connsiteY722"/>
                          </a:cxn>
                          <a:cxn ang="0">
                            <a:pos x="connsiteX723" y="connsiteY723"/>
                          </a:cxn>
                          <a:cxn ang="0">
                            <a:pos x="connsiteX724" y="connsiteY724"/>
                          </a:cxn>
                          <a:cxn ang="0">
                            <a:pos x="connsiteX725" y="connsiteY725"/>
                          </a:cxn>
                          <a:cxn ang="0">
                            <a:pos x="connsiteX726" y="connsiteY726"/>
                          </a:cxn>
                          <a:cxn ang="0">
                            <a:pos x="connsiteX727" y="connsiteY727"/>
                          </a:cxn>
                          <a:cxn ang="0">
                            <a:pos x="connsiteX728" y="connsiteY728"/>
                          </a:cxn>
                          <a:cxn ang="0">
                            <a:pos x="connsiteX729" y="connsiteY729"/>
                          </a:cxn>
                          <a:cxn ang="0">
                            <a:pos x="connsiteX730" y="connsiteY730"/>
                          </a:cxn>
                          <a:cxn ang="0">
                            <a:pos x="connsiteX731" y="connsiteY731"/>
                          </a:cxn>
                          <a:cxn ang="0">
                            <a:pos x="connsiteX732" y="connsiteY732"/>
                          </a:cxn>
                          <a:cxn ang="0">
                            <a:pos x="connsiteX733" y="connsiteY733"/>
                          </a:cxn>
                          <a:cxn ang="0">
                            <a:pos x="connsiteX734" y="connsiteY734"/>
                          </a:cxn>
                          <a:cxn ang="0">
                            <a:pos x="connsiteX735" y="connsiteY735"/>
                          </a:cxn>
                          <a:cxn ang="0">
                            <a:pos x="connsiteX736" y="connsiteY736"/>
                          </a:cxn>
                          <a:cxn ang="0">
                            <a:pos x="connsiteX737" y="connsiteY737"/>
                          </a:cxn>
                          <a:cxn ang="0">
                            <a:pos x="connsiteX738" y="connsiteY738"/>
                          </a:cxn>
                          <a:cxn ang="0">
                            <a:pos x="connsiteX739" y="connsiteY739"/>
                          </a:cxn>
                          <a:cxn ang="0">
                            <a:pos x="connsiteX740" y="connsiteY740"/>
                          </a:cxn>
                          <a:cxn ang="0">
                            <a:pos x="connsiteX741" y="connsiteY741"/>
                          </a:cxn>
                          <a:cxn ang="0">
                            <a:pos x="connsiteX742" y="connsiteY742"/>
                          </a:cxn>
                          <a:cxn ang="0">
                            <a:pos x="connsiteX743" y="connsiteY743"/>
                          </a:cxn>
                          <a:cxn ang="0">
                            <a:pos x="connsiteX744" y="connsiteY744"/>
                          </a:cxn>
                          <a:cxn ang="0">
                            <a:pos x="connsiteX745" y="connsiteY745"/>
                          </a:cxn>
                          <a:cxn ang="0">
                            <a:pos x="connsiteX746" y="connsiteY746"/>
                          </a:cxn>
                          <a:cxn ang="0">
                            <a:pos x="connsiteX747" y="connsiteY747"/>
                          </a:cxn>
                          <a:cxn ang="0">
                            <a:pos x="connsiteX748" y="connsiteY748"/>
                          </a:cxn>
                          <a:cxn ang="0">
                            <a:pos x="connsiteX749" y="connsiteY749"/>
                          </a:cxn>
                          <a:cxn ang="0">
                            <a:pos x="connsiteX750" y="connsiteY750"/>
                          </a:cxn>
                          <a:cxn ang="0">
                            <a:pos x="connsiteX751" y="connsiteY751"/>
                          </a:cxn>
                          <a:cxn ang="0">
                            <a:pos x="connsiteX752" y="connsiteY752"/>
                          </a:cxn>
                          <a:cxn ang="0">
                            <a:pos x="connsiteX753" y="connsiteY753"/>
                          </a:cxn>
                          <a:cxn ang="0">
                            <a:pos x="connsiteX754" y="connsiteY754"/>
                          </a:cxn>
                          <a:cxn ang="0">
                            <a:pos x="connsiteX755" y="connsiteY755"/>
                          </a:cxn>
                          <a:cxn ang="0">
                            <a:pos x="connsiteX756" y="connsiteY756"/>
                          </a:cxn>
                          <a:cxn ang="0">
                            <a:pos x="connsiteX757" y="connsiteY757"/>
                          </a:cxn>
                          <a:cxn ang="0">
                            <a:pos x="connsiteX758" y="connsiteY758"/>
                          </a:cxn>
                          <a:cxn ang="0">
                            <a:pos x="connsiteX759" y="connsiteY759"/>
                          </a:cxn>
                          <a:cxn ang="0">
                            <a:pos x="connsiteX760" y="connsiteY760"/>
                          </a:cxn>
                          <a:cxn ang="0">
                            <a:pos x="connsiteX761" y="connsiteY761"/>
                          </a:cxn>
                          <a:cxn ang="0">
                            <a:pos x="connsiteX762" y="connsiteY762"/>
                          </a:cxn>
                          <a:cxn ang="0">
                            <a:pos x="connsiteX763" y="connsiteY763"/>
                          </a:cxn>
                          <a:cxn ang="0">
                            <a:pos x="connsiteX764" y="connsiteY764"/>
                          </a:cxn>
                          <a:cxn ang="0">
                            <a:pos x="connsiteX765" y="connsiteY765"/>
                          </a:cxn>
                          <a:cxn ang="0">
                            <a:pos x="connsiteX766" y="connsiteY766"/>
                          </a:cxn>
                          <a:cxn ang="0">
                            <a:pos x="connsiteX767" y="connsiteY767"/>
                          </a:cxn>
                          <a:cxn ang="0">
                            <a:pos x="connsiteX768" y="connsiteY768"/>
                          </a:cxn>
                          <a:cxn ang="0">
                            <a:pos x="connsiteX769" y="connsiteY769"/>
                          </a:cxn>
                          <a:cxn ang="0">
                            <a:pos x="connsiteX770" y="connsiteY770"/>
                          </a:cxn>
                          <a:cxn ang="0">
                            <a:pos x="connsiteX771" y="connsiteY771"/>
                          </a:cxn>
                          <a:cxn ang="0">
                            <a:pos x="connsiteX772" y="connsiteY772"/>
                          </a:cxn>
                          <a:cxn ang="0">
                            <a:pos x="connsiteX773" y="connsiteY773"/>
                          </a:cxn>
                          <a:cxn ang="0">
                            <a:pos x="connsiteX774" y="connsiteY774"/>
                          </a:cxn>
                          <a:cxn ang="0">
                            <a:pos x="connsiteX775" y="connsiteY775"/>
                          </a:cxn>
                          <a:cxn ang="0">
                            <a:pos x="connsiteX776" y="connsiteY776"/>
                          </a:cxn>
                          <a:cxn ang="0">
                            <a:pos x="connsiteX777" y="connsiteY777"/>
                          </a:cxn>
                          <a:cxn ang="0">
                            <a:pos x="connsiteX778" y="connsiteY778"/>
                          </a:cxn>
                          <a:cxn ang="0">
                            <a:pos x="connsiteX779" y="connsiteY779"/>
                          </a:cxn>
                          <a:cxn ang="0">
                            <a:pos x="connsiteX780" y="connsiteY780"/>
                          </a:cxn>
                          <a:cxn ang="0">
                            <a:pos x="connsiteX781" y="connsiteY781"/>
                          </a:cxn>
                          <a:cxn ang="0">
                            <a:pos x="connsiteX782" y="connsiteY782"/>
                          </a:cxn>
                          <a:cxn ang="0">
                            <a:pos x="connsiteX783" y="connsiteY783"/>
                          </a:cxn>
                          <a:cxn ang="0">
                            <a:pos x="connsiteX784" y="connsiteY784"/>
                          </a:cxn>
                          <a:cxn ang="0">
                            <a:pos x="connsiteX785" y="connsiteY785"/>
                          </a:cxn>
                          <a:cxn ang="0">
                            <a:pos x="connsiteX786" y="connsiteY786"/>
                          </a:cxn>
                          <a:cxn ang="0">
                            <a:pos x="connsiteX787" y="connsiteY787"/>
                          </a:cxn>
                          <a:cxn ang="0">
                            <a:pos x="connsiteX788" y="connsiteY788"/>
                          </a:cxn>
                          <a:cxn ang="0">
                            <a:pos x="connsiteX789" y="connsiteY789"/>
                          </a:cxn>
                          <a:cxn ang="0">
                            <a:pos x="connsiteX790" y="connsiteY790"/>
                          </a:cxn>
                          <a:cxn ang="0">
                            <a:pos x="connsiteX791" y="connsiteY791"/>
                          </a:cxn>
                          <a:cxn ang="0">
                            <a:pos x="connsiteX792" y="connsiteY792"/>
                          </a:cxn>
                          <a:cxn ang="0">
                            <a:pos x="connsiteX793" y="connsiteY793"/>
                          </a:cxn>
                          <a:cxn ang="0">
                            <a:pos x="connsiteX794" y="connsiteY794"/>
                          </a:cxn>
                          <a:cxn ang="0">
                            <a:pos x="connsiteX795" y="connsiteY795"/>
                          </a:cxn>
                          <a:cxn ang="0">
                            <a:pos x="connsiteX796" y="connsiteY796"/>
                          </a:cxn>
                          <a:cxn ang="0">
                            <a:pos x="connsiteX797" y="connsiteY797"/>
                          </a:cxn>
                          <a:cxn ang="0">
                            <a:pos x="connsiteX798" y="connsiteY798"/>
                          </a:cxn>
                          <a:cxn ang="0">
                            <a:pos x="connsiteX799" y="connsiteY799"/>
                          </a:cxn>
                          <a:cxn ang="0">
                            <a:pos x="connsiteX800" y="connsiteY800"/>
                          </a:cxn>
                          <a:cxn ang="0">
                            <a:pos x="connsiteX801" y="connsiteY801"/>
                          </a:cxn>
                          <a:cxn ang="0">
                            <a:pos x="connsiteX802" y="connsiteY802"/>
                          </a:cxn>
                          <a:cxn ang="0">
                            <a:pos x="connsiteX803" y="connsiteY803"/>
                          </a:cxn>
                          <a:cxn ang="0">
                            <a:pos x="connsiteX804" y="connsiteY804"/>
                          </a:cxn>
                          <a:cxn ang="0">
                            <a:pos x="connsiteX805" y="connsiteY805"/>
                          </a:cxn>
                          <a:cxn ang="0">
                            <a:pos x="connsiteX806" y="connsiteY806"/>
                          </a:cxn>
                          <a:cxn ang="0">
                            <a:pos x="connsiteX807" y="connsiteY807"/>
                          </a:cxn>
                          <a:cxn ang="0">
                            <a:pos x="connsiteX808" y="connsiteY808"/>
                          </a:cxn>
                          <a:cxn ang="0">
                            <a:pos x="connsiteX809" y="connsiteY809"/>
                          </a:cxn>
                          <a:cxn ang="0">
                            <a:pos x="connsiteX810" y="connsiteY810"/>
                          </a:cxn>
                          <a:cxn ang="0">
                            <a:pos x="connsiteX811" y="connsiteY811"/>
                          </a:cxn>
                          <a:cxn ang="0">
                            <a:pos x="connsiteX812" y="connsiteY812"/>
                          </a:cxn>
                          <a:cxn ang="0">
                            <a:pos x="connsiteX813" y="connsiteY813"/>
                          </a:cxn>
                          <a:cxn ang="0">
                            <a:pos x="connsiteX814" y="connsiteY814"/>
                          </a:cxn>
                          <a:cxn ang="0">
                            <a:pos x="connsiteX815" y="connsiteY815"/>
                          </a:cxn>
                          <a:cxn ang="0">
                            <a:pos x="connsiteX816" y="connsiteY816"/>
                          </a:cxn>
                          <a:cxn ang="0">
                            <a:pos x="connsiteX817" y="connsiteY817"/>
                          </a:cxn>
                          <a:cxn ang="0">
                            <a:pos x="connsiteX818" y="connsiteY818"/>
                          </a:cxn>
                          <a:cxn ang="0">
                            <a:pos x="connsiteX819" y="connsiteY819"/>
                          </a:cxn>
                          <a:cxn ang="0">
                            <a:pos x="connsiteX820" y="connsiteY820"/>
                          </a:cxn>
                          <a:cxn ang="0">
                            <a:pos x="connsiteX821" y="connsiteY821"/>
                          </a:cxn>
                          <a:cxn ang="0">
                            <a:pos x="connsiteX822" y="connsiteY822"/>
                          </a:cxn>
                          <a:cxn ang="0">
                            <a:pos x="connsiteX823" y="connsiteY823"/>
                          </a:cxn>
                          <a:cxn ang="0">
                            <a:pos x="connsiteX824" y="connsiteY824"/>
                          </a:cxn>
                          <a:cxn ang="0">
                            <a:pos x="connsiteX825" y="connsiteY825"/>
                          </a:cxn>
                          <a:cxn ang="0">
                            <a:pos x="connsiteX826" y="connsiteY826"/>
                          </a:cxn>
                          <a:cxn ang="0">
                            <a:pos x="connsiteX827" y="connsiteY827"/>
                          </a:cxn>
                          <a:cxn ang="0">
                            <a:pos x="connsiteX828" y="connsiteY828"/>
                          </a:cxn>
                          <a:cxn ang="0">
                            <a:pos x="connsiteX829" y="connsiteY829"/>
                          </a:cxn>
                          <a:cxn ang="0">
                            <a:pos x="connsiteX830" y="connsiteY830"/>
                          </a:cxn>
                          <a:cxn ang="0">
                            <a:pos x="connsiteX831" y="connsiteY831"/>
                          </a:cxn>
                          <a:cxn ang="0">
                            <a:pos x="connsiteX832" y="connsiteY832"/>
                          </a:cxn>
                          <a:cxn ang="0">
                            <a:pos x="connsiteX833" y="connsiteY833"/>
                          </a:cxn>
                          <a:cxn ang="0">
                            <a:pos x="connsiteX834" y="connsiteY834"/>
                          </a:cxn>
                          <a:cxn ang="0">
                            <a:pos x="connsiteX835" y="connsiteY835"/>
                          </a:cxn>
                          <a:cxn ang="0">
                            <a:pos x="connsiteX836" y="connsiteY836"/>
                          </a:cxn>
                          <a:cxn ang="0">
                            <a:pos x="connsiteX837" y="connsiteY837"/>
                          </a:cxn>
                          <a:cxn ang="0">
                            <a:pos x="connsiteX838" y="connsiteY838"/>
                          </a:cxn>
                          <a:cxn ang="0">
                            <a:pos x="connsiteX839" y="connsiteY839"/>
                          </a:cxn>
                          <a:cxn ang="0">
                            <a:pos x="connsiteX840" y="connsiteY840"/>
                          </a:cxn>
                          <a:cxn ang="0">
                            <a:pos x="connsiteX841" y="connsiteY841"/>
                          </a:cxn>
                          <a:cxn ang="0">
                            <a:pos x="connsiteX842" y="connsiteY842"/>
                          </a:cxn>
                          <a:cxn ang="0">
                            <a:pos x="connsiteX843" y="connsiteY843"/>
                          </a:cxn>
                          <a:cxn ang="0">
                            <a:pos x="connsiteX844" y="connsiteY844"/>
                          </a:cxn>
                          <a:cxn ang="0">
                            <a:pos x="connsiteX845" y="connsiteY845"/>
                          </a:cxn>
                          <a:cxn ang="0">
                            <a:pos x="connsiteX846" y="connsiteY846"/>
                          </a:cxn>
                          <a:cxn ang="0">
                            <a:pos x="connsiteX847" y="connsiteY847"/>
                          </a:cxn>
                          <a:cxn ang="0">
                            <a:pos x="connsiteX848" y="connsiteY848"/>
                          </a:cxn>
                          <a:cxn ang="0">
                            <a:pos x="connsiteX849" y="connsiteY849"/>
                          </a:cxn>
                          <a:cxn ang="0">
                            <a:pos x="connsiteX850" y="connsiteY850"/>
                          </a:cxn>
                          <a:cxn ang="0">
                            <a:pos x="connsiteX851" y="connsiteY851"/>
                          </a:cxn>
                          <a:cxn ang="0">
                            <a:pos x="connsiteX852" y="connsiteY852"/>
                          </a:cxn>
                          <a:cxn ang="0">
                            <a:pos x="connsiteX853" y="connsiteY853"/>
                          </a:cxn>
                          <a:cxn ang="0">
                            <a:pos x="connsiteX854" y="connsiteY854"/>
                          </a:cxn>
                          <a:cxn ang="0">
                            <a:pos x="connsiteX855" y="connsiteY855"/>
                          </a:cxn>
                          <a:cxn ang="0">
                            <a:pos x="connsiteX856" y="connsiteY856"/>
                          </a:cxn>
                          <a:cxn ang="0">
                            <a:pos x="connsiteX857" y="connsiteY857"/>
                          </a:cxn>
                          <a:cxn ang="0">
                            <a:pos x="connsiteX858" y="connsiteY858"/>
                          </a:cxn>
                          <a:cxn ang="0">
                            <a:pos x="connsiteX859" y="connsiteY859"/>
                          </a:cxn>
                          <a:cxn ang="0">
                            <a:pos x="connsiteX860" y="connsiteY860"/>
                          </a:cxn>
                          <a:cxn ang="0">
                            <a:pos x="connsiteX861" y="connsiteY861"/>
                          </a:cxn>
                          <a:cxn ang="0">
                            <a:pos x="connsiteX862" y="connsiteY862"/>
                          </a:cxn>
                          <a:cxn ang="0">
                            <a:pos x="connsiteX863" y="connsiteY863"/>
                          </a:cxn>
                          <a:cxn ang="0">
                            <a:pos x="connsiteX864" y="connsiteY864"/>
                          </a:cxn>
                          <a:cxn ang="0">
                            <a:pos x="connsiteX865" y="connsiteY865"/>
                          </a:cxn>
                          <a:cxn ang="0">
                            <a:pos x="connsiteX866" y="connsiteY866"/>
                          </a:cxn>
                          <a:cxn ang="0">
                            <a:pos x="connsiteX867" y="connsiteY867"/>
                          </a:cxn>
                          <a:cxn ang="0">
                            <a:pos x="connsiteX868" y="connsiteY868"/>
                          </a:cxn>
                          <a:cxn ang="0">
                            <a:pos x="connsiteX869" y="connsiteY869"/>
                          </a:cxn>
                          <a:cxn ang="0">
                            <a:pos x="connsiteX870" y="connsiteY870"/>
                          </a:cxn>
                          <a:cxn ang="0">
                            <a:pos x="connsiteX871" y="connsiteY871"/>
                          </a:cxn>
                          <a:cxn ang="0">
                            <a:pos x="connsiteX872" y="connsiteY872"/>
                          </a:cxn>
                          <a:cxn ang="0">
                            <a:pos x="connsiteX873" y="connsiteY873"/>
                          </a:cxn>
                          <a:cxn ang="0">
                            <a:pos x="connsiteX874" y="connsiteY874"/>
                          </a:cxn>
                          <a:cxn ang="0">
                            <a:pos x="connsiteX875" y="connsiteY875"/>
                          </a:cxn>
                          <a:cxn ang="0">
                            <a:pos x="connsiteX876" y="connsiteY876"/>
                          </a:cxn>
                          <a:cxn ang="0">
                            <a:pos x="connsiteX877" y="connsiteY877"/>
                          </a:cxn>
                          <a:cxn ang="0">
                            <a:pos x="connsiteX878" y="connsiteY878"/>
                          </a:cxn>
                          <a:cxn ang="0">
                            <a:pos x="connsiteX879" y="connsiteY879"/>
                          </a:cxn>
                          <a:cxn ang="0">
                            <a:pos x="connsiteX880" y="connsiteY880"/>
                          </a:cxn>
                          <a:cxn ang="0">
                            <a:pos x="connsiteX881" y="connsiteY881"/>
                          </a:cxn>
                          <a:cxn ang="0">
                            <a:pos x="connsiteX882" y="connsiteY882"/>
                          </a:cxn>
                          <a:cxn ang="0">
                            <a:pos x="connsiteX883" y="connsiteY883"/>
                          </a:cxn>
                          <a:cxn ang="0">
                            <a:pos x="connsiteX884" y="connsiteY884"/>
                          </a:cxn>
                          <a:cxn ang="0">
                            <a:pos x="connsiteX885" y="connsiteY885"/>
                          </a:cxn>
                          <a:cxn ang="0">
                            <a:pos x="connsiteX886" y="connsiteY886"/>
                          </a:cxn>
                          <a:cxn ang="0">
                            <a:pos x="connsiteX887" y="connsiteY887"/>
                          </a:cxn>
                          <a:cxn ang="0">
                            <a:pos x="connsiteX888" y="connsiteY888"/>
                          </a:cxn>
                          <a:cxn ang="0">
                            <a:pos x="connsiteX889" y="connsiteY889"/>
                          </a:cxn>
                          <a:cxn ang="0">
                            <a:pos x="connsiteX890" y="connsiteY890"/>
                          </a:cxn>
                          <a:cxn ang="0">
                            <a:pos x="connsiteX891" y="connsiteY891"/>
                          </a:cxn>
                          <a:cxn ang="0">
                            <a:pos x="connsiteX892" y="connsiteY892"/>
                          </a:cxn>
                          <a:cxn ang="0">
                            <a:pos x="connsiteX893" y="connsiteY893"/>
                          </a:cxn>
                          <a:cxn ang="0">
                            <a:pos x="connsiteX894" y="connsiteY894"/>
                          </a:cxn>
                          <a:cxn ang="0">
                            <a:pos x="connsiteX895" y="connsiteY895"/>
                          </a:cxn>
                          <a:cxn ang="0">
                            <a:pos x="connsiteX896" y="connsiteY896"/>
                          </a:cxn>
                          <a:cxn ang="0">
                            <a:pos x="connsiteX897" y="connsiteY897"/>
                          </a:cxn>
                          <a:cxn ang="0">
                            <a:pos x="connsiteX898" y="connsiteY898"/>
                          </a:cxn>
                          <a:cxn ang="0">
                            <a:pos x="connsiteX899" y="connsiteY899"/>
                          </a:cxn>
                          <a:cxn ang="0">
                            <a:pos x="connsiteX900" y="connsiteY900"/>
                          </a:cxn>
                          <a:cxn ang="0">
                            <a:pos x="connsiteX901" y="connsiteY901"/>
                          </a:cxn>
                          <a:cxn ang="0">
                            <a:pos x="connsiteX902" y="connsiteY902"/>
                          </a:cxn>
                          <a:cxn ang="0">
                            <a:pos x="connsiteX903" y="connsiteY903"/>
                          </a:cxn>
                          <a:cxn ang="0">
                            <a:pos x="connsiteX904" y="connsiteY904"/>
                          </a:cxn>
                          <a:cxn ang="0">
                            <a:pos x="connsiteX905" y="connsiteY905"/>
                          </a:cxn>
                          <a:cxn ang="0">
                            <a:pos x="connsiteX906" y="connsiteY906"/>
                          </a:cxn>
                          <a:cxn ang="0">
                            <a:pos x="connsiteX907" y="connsiteY907"/>
                          </a:cxn>
                          <a:cxn ang="0">
                            <a:pos x="connsiteX908" y="connsiteY908"/>
                          </a:cxn>
                          <a:cxn ang="0">
                            <a:pos x="connsiteX909" y="connsiteY909"/>
                          </a:cxn>
                          <a:cxn ang="0">
                            <a:pos x="connsiteX910" y="connsiteY910"/>
                          </a:cxn>
                          <a:cxn ang="0">
                            <a:pos x="connsiteX911" y="connsiteY911"/>
                          </a:cxn>
                          <a:cxn ang="0">
                            <a:pos x="connsiteX912" y="connsiteY912"/>
                          </a:cxn>
                          <a:cxn ang="0">
                            <a:pos x="connsiteX913" y="connsiteY913"/>
                          </a:cxn>
                          <a:cxn ang="0">
                            <a:pos x="connsiteX914" y="connsiteY914"/>
                          </a:cxn>
                          <a:cxn ang="0">
                            <a:pos x="connsiteX915" y="connsiteY915"/>
                          </a:cxn>
                          <a:cxn ang="0">
                            <a:pos x="connsiteX916" y="connsiteY916"/>
                          </a:cxn>
                          <a:cxn ang="0">
                            <a:pos x="connsiteX917" y="connsiteY917"/>
                          </a:cxn>
                          <a:cxn ang="0">
                            <a:pos x="connsiteX918" y="connsiteY918"/>
                          </a:cxn>
                          <a:cxn ang="0">
                            <a:pos x="connsiteX919" y="connsiteY919"/>
                          </a:cxn>
                          <a:cxn ang="0">
                            <a:pos x="connsiteX920" y="connsiteY920"/>
                          </a:cxn>
                          <a:cxn ang="0">
                            <a:pos x="connsiteX921" y="connsiteY921"/>
                          </a:cxn>
                          <a:cxn ang="0">
                            <a:pos x="connsiteX922" y="connsiteY922"/>
                          </a:cxn>
                          <a:cxn ang="0">
                            <a:pos x="connsiteX923" y="connsiteY923"/>
                          </a:cxn>
                          <a:cxn ang="0">
                            <a:pos x="connsiteX924" y="connsiteY924"/>
                          </a:cxn>
                          <a:cxn ang="0">
                            <a:pos x="connsiteX925" y="connsiteY925"/>
                          </a:cxn>
                          <a:cxn ang="0">
                            <a:pos x="connsiteX926" y="connsiteY926"/>
                          </a:cxn>
                          <a:cxn ang="0">
                            <a:pos x="connsiteX927" y="connsiteY927"/>
                          </a:cxn>
                          <a:cxn ang="0">
                            <a:pos x="connsiteX928" y="connsiteY928"/>
                          </a:cxn>
                          <a:cxn ang="0">
                            <a:pos x="connsiteX929" y="connsiteY929"/>
                          </a:cxn>
                          <a:cxn ang="0">
                            <a:pos x="connsiteX930" y="connsiteY930"/>
                          </a:cxn>
                          <a:cxn ang="0">
                            <a:pos x="connsiteX931" y="connsiteY931"/>
                          </a:cxn>
                          <a:cxn ang="0">
                            <a:pos x="connsiteX932" y="connsiteY932"/>
                          </a:cxn>
                          <a:cxn ang="0">
                            <a:pos x="connsiteX933" y="connsiteY933"/>
                          </a:cxn>
                          <a:cxn ang="0">
                            <a:pos x="connsiteX934" y="connsiteY934"/>
                          </a:cxn>
                          <a:cxn ang="0">
                            <a:pos x="connsiteX935" y="connsiteY935"/>
                          </a:cxn>
                          <a:cxn ang="0">
                            <a:pos x="connsiteX936" y="connsiteY936"/>
                          </a:cxn>
                          <a:cxn ang="0">
                            <a:pos x="connsiteX937" y="connsiteY937"/>
                          </a:cxn>
                          <a:cxn ang="0">
                            <a:pos x="connsiteX938" y="connsiteY938"/>
                          </a:cxn>
                          <a:cxn ang="0">
                            <a:pos x="connsiteX939" y="connsiteY939"/>
                          </a:cxn>
                          <a:cxn ang="0">
                            <a:pos x="connsiteX940" y="connsiteY940"/>
                          </a:cxn>
                          <a:cxn ang="0">
                            <a:pos x="connsiteX941" y="connsiteY941"/>
                          </a:cxn>
                          <a:cxn ang="0">
                            <a:pos x="connsiteX942" y="connsiteY942"/>
                          </a:cxn>
                          <a:cxn ang="0">
                            <a:pos x="connsiteX943" y="connsiteY943"/>
                          </a:cxn>
                          <a:cxn ang="0">
                            <a:pos x="connsiteX944" y="connsiteY944"/>
                          </a:cxn>
                          <a:cxn ang="0">
                            <a:pos x="connsiteX945" y="connsiteY945"/>
                          </a:cxn>
                          <a:cxn ang="0">
                            <a:pos x="connsiteX946" y="connsiteY946"/>
                          </a:cxn>
                          <a:cxn ang="0">
                            <a:pos x="connsiteX947" y="connsiteY947"/>
                          </a:cxn>
                          <a:cxn ang="0">
                            <a:pos x="connsiteX948" y="connsiteY948"/>
                          </a:cxn>
                          <a:cxn ang="0">
                            <a:pos x="connsiteX949" y="connsiteY949"/>
                          </a:cxn>
                          <a:cxn ang="0">
                            <a:pos x="connsiteX950" y="connsiteY950"/>
                          </a:cxn>
                          <a:cxn ang="0">
                            <a:pos x="connsiteX951" y="connsiteY951"/>
                          </a:cxn>
                          <a:cxn ang="0">
                            <a:pos x="connsiteX952" y="connsiteY952"/>
                          </a:cxn>
                          <a:cxn ang="0">
                            <a:pos x="connsiteX953" y="connsiteY953"/>
                          </a:cxn>
                          <a:cxn ang="0">
                            <a:pos x="connsiteX954" y="connsiteY954"/>
                          </a:cxn>
                          <a:cxn ang="0">
                            <a:pos x="connsiteX955" y="connsiteY955"/>
                          </a:cxn>
                          <a:cxn ang="0">
                            <a:pos x="connsiteX956" y="connsiteY956"/>
                          </a:cxn>
                          <a:cxn ang="0">
                            <a:pos x="connsiteX957" y="connsiteY957"/>
                          </a:cxn>
                          <a:cxn ang="0">
                            <a:pos x="connsiteX958" y="connsiteY958"/>
                          </a:cxn>
                          <a:cxn ang="0">
                            <a:pos x="connsiteX959" y="connsiteY959"/>
                          </a:cxn>
                          <a:cxn ang="0">
                            <a:pos x="connsiteX960" y="connsiteY960"/>
                          </a:cxn>
                          <a:cxn ang="0">
                            <a:pos x="connsiteX961" y="connsiteY961"/>
                          </a:cxn>
                          <a:cxn ang="0">
                            <a:pos x="connsiteX962" y="connsiteY962"/>
                          </a:cxn>
                          <a:cxn ang="0">
                            <a:pos x="connsiteX963" y="connsiteY963"/>
                          </a:cxn>
                          <a:cxn ang="0">
                            <a:pos x="connsiteX964" y="connsiteY964"/>
                          </a:cxn>
                          <a:cxn ang="0">
                            <a:pos x="connsiteX965" y="connsiteY965"/>
                          </a:cxn>
                          <a:cxn ang="0">
                            <a:pos x="connsiteX966" y="connsiteY966"/>
                          </a:cxn>
                          <a:cxn ang="0">
                            <a:pos x="connsiteX967" y="connsiteY967"/>
                          </a:cxn>
                          <a:cxn ang="0">
                            <a:pos x="connsiteX968" y="connsiteY968"/>
                          </a:cxn>
                          <a:cxn ang="0">
                            <a:pos x="connsiteX969" y="connsiteY969"/>
                          </a:cxn>
                          <a:cxn ang="0">
                            <a:pos x="connsiteX970" y="connsiteY970"/>
                          </a:cxn>
                          <a:cxn ang="0">
                            <a:pos x="connsiteX971" y="connsiteY971"/>
                          </a:cxn>
                          <a:cxn ang="0">
                            <a:pos x="connsiteX972" y="connsiteY972"/>
                          </a:cxn>
                          <a:cxn ang="0">
                            <a:pos x="connsiteX973" y="connsiteY973"/>
                          </a:cxn>
                          <a:cxn ang="0">
                            <a:pos x="connsiteX974" y="connsiteY974"/>
                          </a:cxn>
                          <a:cxn ang="0">
                            <a:pos x="connsiteX975" y="connsiteY975"/>
                          </a:cxn>
                          <a:cxn ang="0">
                            <a:pos x="connsiteX976" y="connsiteY976"/>
                          </a:cxn>
                          <a:cxn ang="0">
                            <a:pos x="connsiteX977" y="connsiteY977"/>
                          </a:cxn>
                          <a:cxn ang="0">
                            <a:pos x="connsiteX978" y="connsiteY978"/>
                          </a:cxn>
                          <a:cxn ang="0">
                            <a:pos x="connsiteX979" y="connsiteY979"/>
                          </a:cxn>
                          <a:cxn ang="0">
                            <a:pos x="connsiteX980" y="connsiteY980"/>
                          </a:cxn>
                          <a:cxn ang="0">
                            <a:pos x="connsiteX981" y="connsiteY981"/>
                          </a:cxn>
                          <a:cxn ang="0">
                            <a:pos x="connsiteX982" y="connsiteY982"/>
                          </a:cxn>
                          <a:cxn ang="0">
                            <a:pos x="connsiteX983" y="connsiteY983"/>
                          </a:cxn>
                          <a:cxn ang="0">
                            <a:pos x="connsiteX984" y="connsiteY984"/>
                          </a:cxn>
                          <a:cxn ang="0">
                            <a:pos x="connsiteX985" y="connsiteY985"/>
                          </a:cxn>
                          <a:cxn ang="0">
                            <a:pos x="connsiteX986" y="connsiteY986"/>
                          </a:cxn>
                          <a:cxn ang="0">
                            <a:pos x="connsiteX987" y="connsiteY987"/>
                          </a:cxn>
                          <a:cxn ang="0">
                            <a:pos x="connsiteX988" y="connsiteY988"/>
                          </a:cxn>
                          <a:cxn ang="0">
                            <a:pos x="connsiteX989" y="connsiteY989"/>
                          </a:cxn>
                          <a:cxn ang="0">
                            <a:pos x="connsiteX990" y="connsiteY990"/>
                          </a:cxn>
                          <a:cxn ang="0">
                            <a:pos x="connsiteX991" y="connsiteY991"/>
                          </a:cxn>
                          <a:cxn ang="0">
                            <a:pos x="connsiteX992" y="connsiteY992"/>
                          </a:cxn>
                          <a:cxn ang="0">
                            <a:pos x="connsiteX993" y="connsiteY993"/>
                          </a:cxn>
                          <a:cxn ang="0">
                            <a:pos x="connsiteX994" y="connsiteY994"/>
                          </a:cxn>
                          <a:cxn ang="0">
                            <a:pos x="connsiteX995" y="connsiteY995"/>
                          </a:cxn>
                          <a:cxn ang="0">
                            <a:pos x="connsiteX996" y="connsiteY996"/>
                          </a:cxn>
                          <a:cxn ang="0">
                            <a:pos x="connsiteX997" y="connsiteY997"/>
                          </a:cxn>
                          <a:cxn ang="0">
                            <a:pos x="connsiteX998" y="connsiteY998"/>
                          </a:cxn>
                          <a:cxn ang="0">
                            <a:pos x="connsiteX999" y="connsiteY999"/>
                          </a:cxn>
                          <a:cxn ang="0">
                            <a:pos x="connsiteX1000" y="connsiteY1000"/>
                          </a:cxn>
                          <a:cxn ang="0">
                            <a:pos x="connsiteX1001" y="connsiteY1001"/>
                          </a:cxn>
                          <a:cxn ang="0">
                            <a:pos x="connsiteX1002" y="connsiteY1002"/>
                          </a:cxn>
                          <a:cxn ang="0">
                            <a:pos x="connsiteX1003" y="connsiteY1003"/>
                          </a:cxn>
                          <a:cxn ang="0">
                            <a:pos x="connsiteX1004" y="connsiteY1004"/>
                          </a:cxn>
                          <a:cxn ang="0">
                            <a:pos x="connsiteX1005" y="connsiteY1005"/>
                          </a:cxn>
                          <a:cxn ang="0">
                            <a:pos x="connsiteX1006" y="connsiteY1006"/>
                          </a:cxn>
                          <a:cxn ang="0">
                            <a:pos x="connsiteX1007" y="connsiteY1007"/>
                          </a:cxn>
                          <a:cxn ang="0">
                            <a:pos x="connsiteX1008" y="connsiteY1008"/>
                          </a:cxn>
                          <a:cxn ang="0">
                            <a:pos x="connsiteX1009" y="connsiteY1009"/>
                          </a:cxn>
                          <a:cxn ang="0">
                            <a:pos x="connsiteX1010" y="connsiteY1010"/>
                          </a:cxn>
                          <a:cxn ang="0">
                            <a:pos x="connsiteX1011" y="connsiteY1011"/>
                          </a:cxn>
                          <a:cxn ang="0">
                            <a:pos x="connsiteX1012" y="connsiteY1012"/>
                          </a:cxn>
                          <a:cxn ang="0">
                            <a:pos x="connsiteX1013" y="connsiteY1013"/>
                          </a:cxn>
                          <a:cxn ang="0">
                            <a:pos x="connsiteX1014" y="connsiteY1014"/>
                          </a:cxn>
                          <a:cxn ang="0">
                            <a:pos x="connsiteX1015" y="connsiteY1015"/>
                          </a:cxn>
                          <a:cxn ang="0">
                            <a:pos x="connsiteX1016" y="connsiteY1016"/>
                          </a:cxn>
                          <a:cxn ang="0">
                            <a:pos x="connsiteX1017" y="connsiteY1017"/>
                          </a:cxn>
                          <a:cxn ang="0">
                            <a:pos x="connsiteX1018" y="connsiteY1018"/>
                          </a:cxn>
                          <a:cxn ang="0">
                            <a:pos x="connsiteX1019" y="connsiteY1019"/>
                          </a:cxn>
                          <a:cxn ang="0">
                            <a:pos x="connsiteX1020" y="connsiteY1020"/>
                          </a:cxn>
                          <a:cxn ang="0">
                            <a:pos x="connsiteX1021" y="connsiteY1021"/>
                          </a:cxn>
                          <a:cxn ang="0">
                            <a:pos x="connsiteX1022" y="connsiteY1022"/>
                          </a:cxn>
                          <a:cxn ang="0">
                            <a:pos x="connsiteX1023" y="connsiteY1023"/>
                          </a:cxn>
                          <a:cxn ang="0">
                            <a:pos x="connsiteX1024" y="connsiteY1024"/>
                          </a:cxn>
                          <a:cxn ang="0">
                            <a:pos x="connsiteX1025" y="connsiteY1025"/>
                          </a:cxn>
                          <a:cxn ang="0">
                            <a:pos x="connsiteX1026" y="connsiteY1026"/>
                          </a:cxn>
                          <a:cxn ang="0">
                            <a:pos x="connsiteX1027" y="connsiteY1027"/>
                          </a:cxn>
                          <a:cxn ang="0">
                            <a:pos x="connsiteX1028" y="connsiteY1028"/>
                          </a:cxn>
                          <a:cxn ang="0">
                            <a:pos x="connsiteX1029" y="connsiteY1029"/>
                          </a:cxn>
                          <a:cxn ang="0">
                            <a:pos x="connsiteX1030" y="connsiteY1030"/>
                          </a:cxn>
                          <a:cxn ang="0">
                            <a:pos x="connsiteX1031" y="connsiteY1031"/>
                          </a:cxn>
                          <a:cxn ang="0">
                            <a:pos x="connsiteX1032" y="connsiteY1032"/>
                          </a:cxn>
                          <a:cxn ang="0">
                            <a:pos x="connsiteX1033" y="connsiteY1033"/>
                          </a:cxn>
                          <a:cxn ang="0">
                            <a:pos x="connsiteX1034" y="connsiteY1034"/>
                          </a:cxn>
                          <a:cxn ang="0">
                            <a:pos x="connsiteX1035" y="connsiteY1035"/>
                          </a:cxn>
                          <a:cxn ang="0">
                            <a:pos x="connsiteX1036" y="connsiteY1036"/>
                          </a:cxn>
                          <a:cxn ang="0">
                            <a:pos x="connsiteX1037" y="connsiteY1037"/>
                          </a:cxn>
                          <a:cxn ang="0">
                            <a:pos x="connsiteX1038" y="connsiteY1038"/>
                          </a:cxn>
                          <a:cxn ang="0">
                            <a:pos x="connsiteX1039" y="connsiteY1039"/>
                          </a:cxn>
                          <a:cxn ang="0">
                            <a:pos x="connsiteX1040" y="connsiteY1040"/>
                          </a:cxn>
                          <a:cxn ang="0">
                            <a:pos x="connsiteX1041" y="connsiteY1041"/>
                          </a:cxn>
                          <a:cxn ang="0">
                            <a:pos x="connsiteX1042" y="connsiteY1042"/>
                          </a:cxn>
                          <a:cxn ang="0">
                            <a:pos x="connsiteX1043" y="connsiteY1043"/>
                          </a:cxn>
                          <a:cxn ang="0">
                            <a:pos x="connsiteX1044" y="connsiteY1044"/>
                          </a:cxn>
                          <a:cxn ang="0">
                            <a:pos x="connsiteX1045" y="connsiteY1045"/>
                          </a:cxn>
                          <a:cxn ang="0">
                            <a:pos x="connsiteX1046" y="connsiteY1046"/>
                          </a:cxn>
                          <a:cxn ang="0">
                            <a:pos x="connsiteX1047" y="connsiteY1047"/>
                          </a:cxn>
                          <a:cxn ang="0">
                            <a:pos x="connsiteX1048" y="connsiteY1048"/>
                          </a:cxn>
                          <a:cxn ang="0">
                            <a:pos x="connsiteX1049" y="connsiteY1049"/>
                          </a:cxn>
                          <a:cxn ang="0">
                            <a:pos x="connsiteX1050" y="connsiteY1050"/>
                          </a:cxn>
                          <a:cxn ang="0">
                            <a:pos x="connsiteX1051" y="connsiteY1051"/>
                          </a:cxn>
                          <a:cxn ang="0">
                            <a:pos x="connsiteX1052" y="connsiteY1052"/>
                          </a:cxn>
                          <a:cxn ang="0">
                            <a:pos x="connsiteX1053" y="connsiteY1053"/>
                          </a:cxn>
                          <a:cxn ang="0">
                            <a:pos x="connsiteX1054" y="connsiteY1054"/>
                          </a:cxn>
                          <a:cxn ang="0">
                            <a:pos x="connsiteX1055" y="connsiteY1055"/>
                          </a:cxn>
                          <a:cxn ang="0">
                            <a:pos x="connsiteX1056" y="connsiteY1056"/>
                          </a:cxn>
                          <a:cxn ang="0">
                            <a:pos x="connsiteX1057" y="connsiteY1057"/>
                          </a:cxn>
                          <a:cxn ang="0">
                            <a:pos x="connsiteX1058" y="connsiteY1058"/>
                          </a:cxn>
                          <a:cxn ang="0">
                            <a:pos x="connsiteX1059" y="connsiteY1059"/>
                          </a:cxn>
                          <a:cxn ang="0">
                            <a:pos x="connsiteX1060" y="connsiteY1060"/>
                          </a:cxn>
                          <a:cxn ang="0">
                            <a:pos x="connsiteX1061" y="connsiteY1061"/>
                          </a:cxn>
                          <a:cxn ang="0">
                            <a:pos x="connsiteX1062" y="connsiteY1062"/>
                          </a:cxn>
                          <a:cxn ang="0">
                            <a:pos x="connsiteX1063" y="connsiteY1063"/>
                          </a:cxn>
                          <a:cxn ang="0">
                            <a:pos x="connsiteX1064" y="connsiteY1064"/>
                          </a:cxn>
                          <a:cxn ang="0">
                            <a:pos x="connsiteX1065" y="connsiteY1065"/>
                          </a:cxn>
                          <a:cxn ang="0">
                            <a:pos x="connsiteX1066" y="connsiteY1066"/>
                          </a:cxn>
                          <a:cxn ang="0">
                            <a:pos x="connsiteX1067" y="connsiteY1067"/>
                          </a:cxn>
                          <a:cxn ang="0">
                            <a:pos x="connsiteX1068" y="connsiteY1068"/>
                          </a:cxn>
                          <a:cxn ang="0">
                            <a:pos x="connsiteX1069" y="connsiteY1069"/>
                          </a:cxn>
                          <a:cxn ang="0">
                            <a:pos x="connsiteX1070" y="connsiteY1070"/>
                          </a:cxn>
                          <a:cxn ang="0">
                            <a:pos x="connsiteX1071" y="connsiteY1071"/>
                          </a:cxn>
                          <a:cxn ang="0">
                            <a:pos x="connsiteX1072" y="connsiteY1072"/>
                          </a:cxn>
                          <a:cxn ang="0">
                            <a:pos x="connsiteX1073" y="connsiteY1073"/>
                          </a:cxn>
                          <a:cxn ang="0">
                            <a:pos x="connsiteX1074" y="connsiteY1074"/>
                          </a:cxn>
                          <a:cxn ang="0">
                            <a:pos x="connsiteX1075" y="connsiteY1075"/>
                          </a:cxn>
                          <a:cxn ang="0">
                            <a:pos x="connsiteX1076" y="connsiteY1076"/>
                          </a:cxn>
                          <a:cxn ang="0">
                            <a:pos x="connsiteX1077" y="connsiteY1077"/>
                          </a:cxn>
                          <a:cxn ang="0">
                            <a:pos x="connsiteX1078" y="connsiteY1078"/>
                          </a:cxn>
                          <a:cxn ang="0">
                            <a:pos x="connsiteX1079" y="connsiteY1079"/>
                          </a:cxn>
                          <a:cxn ang="0">
                            <a:pos x="connsiteX1080" y="connsiteY1080"/>
                          </a:cxn>
                          <a:cxn ang="0">
                            <a:pos x="connsiteX1081" y="connsiteY1081"/>
                          </a:cxn>
                          <a:cxn ang="0">
                            <a:pos x="connsiteX1082" y="connsiteY1082"/>
                          </a:cxn>
                          <a:cxn ang="0">
                            <a:pos x="connsiteX1083" y="connsiteY1083"/>
                          </a:cxn>
                          <a:cxn ang="0">
                            <a:pos x="connsiteX1084" y="connsiteY1084"/>
                          </a:cxn>
                          <a:cxn ang="0">
                            <a:pos x="connsiteX1085" y="connsiteY1085"/>
                          </a:cxn>
                          <a:cxn ang="0">
                            <a:pos x="connsiteX1086" y="connsiteY1086"/>
                          </a:cxn>
                          <a:cxn ang="0">
                            <a:pos x="connsiteX1087" y="connsiteY1087"/>
                          </a:cxn>
                          <a:cxn ang="0">
                            <a:pos x="connsiteX1088" y="connsiteY1088"/>
                          </a:cxn>
                          <a:cxn ang="0">
                            <a:pos x="connsiteX1089" y="connsiteY1089"/>
                          </a:cxn>
                          <a:cxn ang="0">
                            <a:pos x="connsiteX1090" y="connsiteY1090"/>
                          </a:cxn>
                          <a:cxn ang="0">
                            <a:pos x="connsiteX1091" y="connsiteY1091"/>
                          </a:cxn>
                          <a:cxn ang="0">
                            <a:pos x="connsiteX1092" y="connsiteY1092"/>
                          </a:cxn>
                          <a:cxn ang="0">
                            <a:pos x="connsiteX1093" y="connsiteY1093"/>
                          </a:cxn>
                          <a:cxn ang="0">
                            <a:pos x="connsiteX1094" y="connsiteY1094"/>
                          </a:cxn>
                          <a:cxn ang="0">
                            <a:pos x="connsiteX1095" y="connsiteY1095"/>
                          </a:cxn>
                          <a:cxn ang="0">
                            <a:pos x="connsiteX1096" y="connsiteY1096"/>
                          </a:cxn>
                          <a:cxn ang="0">
                            <a:pos x="connsiteX1097" y="connsiteY1097"/>
                          </a:cxn>
                          <a:cxn ang="0">
                            <a:pos x="connsiteX1098" y="connsiteY1098"/>
                          </a:cxn>
                          <a:cxn ang="0">
                            <a:pos x="connsiteX1099" y="connsiteY1099"/>
                          </a:cxn>
                          <a:cxn ang="0">
                            <a:pos x="connsiteX1100" y="connsiteY1100"/>
                          </a:cxn>
                          <a:cxn ang="0">
                            <a:pos x="connsiteX1101" y="connsiteY1101"/>
                          </a:cxn>
                          <a:cxn ang="0">
                            <a:pos x="connsiteX1102" y="connsiteY1102"/>
                          </a:cxn>
                          <a:cxn ang="0">
                            <a:pos x="connsiteX1103" y="connsiteY1103"/>
                          </a:cxn>
                          <a:cxn ang="0">
                            <a:pos x="connsiteX1104" y="connsiteY1104"/>
                          </a:cxn>
                          <a:cxn ang="0">
                            <a:pos x="connsiteX1105" y="connsiteY1105"/>
                          </a:cxn>
                          <a:cxn ang="0">
                            <a:pos x="connsiteX1106" y="connsiteY1106"/>
                          </a:cxn>
                          <a:cxn ang="0">
                            <a:pos x="connsiteX1107" y="connsiteY1107"/>
                          </a:cxn>
                          <a:cxn ang="0">
                            <a:pos x="connsiteX1108" y="connsiteY1108"/>
                          </a:cxn>
                          <a:cxn ang="0">
                            <a:pos x="connsiteX1109" y="connsiteY1109"/>
                          </a:cxn>
                          <a:cxn ang="0">
                            <a:pos x="connsiteX1110" y="connsiteY1110"/>
                          </a:cxn>
                          <a:cxn ang="0">
                            <a:pos x="connsiteX1111" y="connsiteY1111"/>
                          </a:cxn>
                          <a:cxn ang="0">
                            <a:pos x="connsiteX1112" y="connsiteY1112"/>
                          </a:cxn>
                          <a:cxn ang="0">
                            <a:pos x="connsiteX1113" y="connsiteY1113"/>
                          </a:cxn>
                          <a:cxn ang="0">
                            <a:pos x="connsiteX1114" y="connsiteY1114"/>
                          </a:cxn>
                          <a:cxn ang="0">
                            <a:pos x="connsiteX1115" y="connsiteY1115"/>
                          </a:cxn>
                          <a:cxn ang="0">
                            <a:pos x="connsiteX1116" y="connsiteY1116"/>
                          </a:cxn>
                          <a:cxn ang="0">
                            <a:pos x="connsiteX1117" y="connsiteY1117"/>
                          </a:cxn>
                          <a:cxn ang="0">
                            <a:pos x="connsiteX1118" y="connsiteY1118"/>
                          </a:cxn>
                          <a:cxn ang="0">
                            <a:pos x="connsiteX1119" y="connsiteY1119"/>
                          </a:cxn>
                          <a:cxn ang="0">
                            <a:pos x="connsiteX1120" y="connsiteY1120"/>
                          </a:cxn>
                          <a:cxn ang="0">
                            <a:pos x="connsiteX1121" y="connsiteY1121"/>
                          </a:cxn>
                          <a:cxn ang="0">
                            <a:pos x="connsiteX1122" y="connsiteY1122"/>
                          </a:cxn>
                          <a:cxn ang="0">
                            <a:pos x="connsiteX1123" y="connsiteY1123"/>
                          </a:cxn>
                          <a:cxn ang="0">
                            <a:pos x="connsiteX1124" y="connsiteY1124"/>
                          </a:cxn>
                          <a:cxn ang="0">
                            <a:pos x="connsiteX1125" y="connsiteY1125"/>
                          </a:cxn>
                          <a:cxn ang="0">
                            <a:pos x="connsiteX1126" y="connsiteY1126"/>
                          </a:cxn>
                          <a:cxn ang="0">
                            <a:pos x="connsiteX1127" y="connsiteY1127"/>
                          </a:cxn>
                          <a:cxn ang="0">
                            <a:pos x="connsiteX1128" y="connsiteY1128"/>
                          </a:cxn>
                          <a:cxn ang="0">
                            <a:pos x="connsiteX1129" y="connsiteY1129"/>
                          </a:cxn>
                          <a:cxn ang="0">
                            <a:pos x="connsiteX1130" y="connsiteY1130"/>
                          </a:cxn>
                          <a:cxn ang="0">
                            <a:pos x="connsiteX1131" y="connsiteY1131"/>
                          </a:cxn>
                          <a:cxn ang="0">
                            <a:pos x="connsiteX1132" y="connsiteY1132"/>
                          </a:cxn>
                          <a:cxn ang="0">
                            <a:pos x="connsiteX1133" y="connsiteY1133"/>
                          </a:cxn>
                          <a:cxn ang="0">
                            <a:pos x="connsiteX1134" y="connsiteY1134"/>
                          </a:cxn>
                          <a:cxn ang="0">
                            <a:pos x="connsiteX1135" y="connsiteY1135"/>
                          </a:cxn>
                          <a:cxn ang="0">
                            <a:pos x="connsiteX1136" y="connsiteY1136"/>
                          </a:cxn>
                          <a:cxn ang="0">
                            <a:pos x="connsiteX1137" y="connsiteY1137"/>
                          </a:cxn>
                          <a:cxn ang="0">
                            <a:pos x="connsiteX1138" y="connsiteY1138"/>
                          </a:cxn>
                          <a:cxn ang="0">
                            <a:pos x="connsiteX1139" y="connsiteY1139"/>
                          </a:cxn>
                          <a:cxn ang="0">
                            <a:pos x="connsiteX1140" y="connsiteY1140"/>
                          </a:cxn>
                          <a:cxn ang="0">
                            <a:pos x="connsiteX1141" y="connsiteY1141"/>
                          </a:cxn>
                          <a:cxn ang="0">
                            <a:pos x="connsiteX1142" y="connsiteY1142"/>
                          </a:cxn>
                          <a:cxn ang="0">
                            <a:pos x="connsiteX1143" y="connsiteY1143"/>
                          </a:cxn>
                          <a:cxn ang="0">
                            <a:pos x="connsiteX1144" y="connsiteY1144"/>
                          </a:cxn>
                          <a:cxn ang="0">
                            <a:pos x="connsiteX1145" y="connsiteY1145"/>
                          </a:cxn>
                          <a:cxn ang="0">
                            <a:pos x="connsiteX1146" y="connsiteY1146"/>
                          </a:cxn>
                          <a:cxn ang="0">
                            <a:pos x="connsiteX1147" y="connsiteY1147"/>
                          </a:cxn>
                          <a:cxn ang="0">
                            <a:pos x="connsiteX1148" y="connsiteY1148"/>
                          </a:cxn>
                          <a:cxn ang="0">
                            <a:pos x="connsiteX1149" y="connsiteY1149"/>
                          </a:cxn>
                          <a:cxn ang="0">
                            <a:pos x="connsiteX1150" y="connsiteY1150"/>
                          </a:cxn>
                          <a:cxn ang="0">
                            <a:pos x="connsiteX1151" y="connsiteY1151"/>
                          </a:cxn>
                          <a:cxn ang="0">
                            <a:pos x="connsiteX1152" y="connsiteY1152"/>
                          </a:cxn>
                          <a:cxn ang="0">
                            <a:pos x="connsiteX1153" y="connsiteY1153"/>
                          </a:cxn>
                          <a:cxn ang="0">
                            <a:pos x="connsiteX1154" y="connsiteY1154"/>
                          </a:cxn>
                          <a:cxn ang="0">
                            <a:pos x="connsiteX1155" y="connsiteY1155"/>
                          </a:cxn>
                          <a:cxn ang="0">
                            <a:pos x="connsiteX1156" y="connsiteY1156"/>
                          </a:cxn>
                          <a:cxn ang="0">
                            <a:pos x="connsiteX1157" y="connsiteY1157"/>
                          </a:cxn>
                          <a:cxn ang="0">
                            <a:pos x="connsiteX1158" y="connsiteY1158"/>
                          </a:cxn>
                          <a:cxn ang="0">
                            <a:pos x="connsiteX1159" y="connsiteY1159"/>
                          </a:cxn>
                          <a:cxn ang="0">
                            <a:pos x="connsiteX1160" y="connsiteY1160"/>
                          </a:cxn>
                          <a:cxn ang="0">
                            <a:pos x="connsiteX1161" y="connsiteY1161"/>
                          </a:cxn>
                          <a:cxn ang="0">
                            <a:pos x="connsiteX1162" y="connsiteY1162"/>
                          </a:cxn>
                          <a:cxn ang="0">
                            <a:pos x="connsiteX1163" y="connsiteY1163"/>
                          </a:cxn>
                          <a:cxn ang="0">
                            <a:pos x="connsiteX1164" y="connsiteY1164"/>
                          </a:cxn>
                          <a:cxn ang="0">
                            <a:pos x="connsiteX1165" y="connsiteY1165"/>
                          </a:cxn>
                          <a:cxn ang="0">
                            <a:pos x="connsiteX1166" y="connsiteY1166"/>
                          </a:cxn>
                          <a:cxn ang="0">
                            <a:pos x="connsiteX1167" y="connsiteY1167"/>
                          </a:cxn>
                          <a:cxn ang="0">
                            <a:pos x="connsiteX1168" y="connsiteY1168"/>
                          </a:cxn>
                          <a:cxn ang="0">
                            <a:pos x="connsiteX1169" y="connsiteY1169"/>
                          </a:cxn>
                          <a:cxn ang="0">
                            <a:pos x="connsiteX1170" y="connsiteY1170"/>
                          </a:cxn>
                          <a:cxn ang="0">
                            <a:pos x="connsiteX1171" y="connsiteY1171"/>
                          </a:cxn>
                          <a:cxn ang="0">
                            <a:pos x="connsiteX1172" y="connsiteY1172"/>
                          </a:cxn>
                          <a:cxn ang="0">
                            <a:pos x="connsiteX1173" y="connsiteY1173"/>
                          </a:cxn>
                          <a:cxn ang="0">
                            <a:pos x="connsiteX1174" y="connsiteY1174"/>
                          </a:cxn>
                          <a:cxn ang="0">
                            <a:pos x="connsiteX1175" y="connsiteY1175"/>
                          </a:cxn>
                          <a:cxn ang="0">
                            <a:pos x="connsiteX1176" y="connsiteY1176"/>
                          </a:cxn>
                          <a:cxn ang="0">
                            <a:pos x="connsiteX1177" y="connsiteY1177"/>
                          </a:cxn>
                          <a:cxn ang="0">
                            <a:pos x="connsiteX1178" y="connsiteY1178"/>
                          </a:cxn>
                          <a:cxn ang="0">
                            <a:pos x="connsiteX1179" y="connsiteY1179"/>
                          </a:cxn>
                          <a:cxn ang="0">
                            <a:pos x="connsiteX1180" y="connsiteY1180"/>
                          </a:cxn>
                          <a:cxn ang="0">
                            <a:pos x="connsiteX1181" y="connsiteY1181"/>
                          </a:cxn>
                          <a:cxn ang="0">
                            <a:pos x="connsiteX1182" y="connsiteY1182"/>
                          </a:cxn>
                          <a:cxn ang="0">
                            <a:pos x="connsiteX1183" y="connsiteY1183"/>
                          </a:cxn>
                          <a:cxn ang="0">
                            <a:pos x="connsiteX1184" y="connsiteY1184"/>
                          </a:cxn>
                          <a:cxn ang="0">
                            <a:pos x="connsiteX1185" y="connsiteY1185"/>
                          </a:cxn>
                          <a:cxn ang="0">
                            <a:pos x="connsiteX1186" y="connsiteY1186"/>
                          </a:cxn>
                          <a:cxn ang="0">
                            <a:pos x="connsiteX1187" y="connsiteY1187"/>
                          </a:cxn>
                          <a:cxn ang="0">
                            <a:pos x="connsiteX1188" y="connsiteY1188"/>
                          </a:cxn>
                          <a:cxn ang="0">
                            <a:pos x="connsiteX1189" y="connsiteY1189"/>
                          </a:cxn>
                          <a:cxn ang="0">
                            <a:pos x="connsiteX1190" y="connsiteY1190"/>
                          </a:cxn>
                          <a:cxn ang="0">
                            <a:pos x="connsiteX1191" y="connsiteY1191"/>
                          </a:cxn>
                          <a:cxn ang="0">
                            <a:pos x="connsiteX1192" y="connsiteY1192"/>
                          </a:cxn>
                          <a:cxn ang="0">
                            <a:pos x="connsiteX1193" y="connsiteY1193"/>
                          </a:cxn>
                          <a:cxn ang="0">
                            <a:pos x="connsiteX1194" y="connsiteY1194"/>
                          </a:cxn>
                          <a:cxn ang="0">
                            <a:pos x="connsiteX1195" y="connsiteY1195"/>
                          </a:cxn>
                          <a:cxn ang="0">
                            <a:pos x="connsiteX1196" y="connsiteY1196"/>
                          </a:cxn>
                          <a:cxn ang="0">
                            <a:pos x="connsiteX1197" y="connsiteY1197"/>
                          </a:cxn>
                          <a:cxn ang="0">
                            <a:pos x="connsiteX1198" y="connsiteY1198"/>
                          </a:cxn>
                          <a:cxn ang="0">
                            <a:pos x="connsiteX1199" y="connsiteY1199"/>
                          </a:cxn>
                          <a:cxn ang="0">
                            <a:pos x="connsiteX1200" y="connsiteY1200"/>
                          </a:cxn>
                          <a:cxn ang="0">
                            <a:pos x="connsiteX1201" y="connsiteY1201"/>
                          </a:cxn>
                          <a:cxn ang="0">
                            <a:pos x="connsiteX1202" y="connsiteY1202"/>
                          </a:cxn>
                          <a:cxn ang="0">
                            <a:pos x="connsiteX1203" y="connsiteY1203"/>
                          </a:cxn>
                          <a:cxn ang="0">
                            <a:pos x="connsiteX1204" y="connsiteY1204"/>
                          </a:cxn>
                          <a:cxn ang="0">
                            <a:pos x="connsiteX1205" y="connsiteY1205"/>
                          </a:cxn>
                          <a:cxn ang="0">
                            <a:pos x="connsiteX1206" y="connsiteY1206"/>
                          </a:cxn>
                          <a:cxn ang="0">
                            <a:pos x="connsiteX1207" y="connsiteY1207"/>
                          </a:cxn>
                          <a:cxn ang="0">
                            <a:pos x="connsiteX1208" y="connsiteY1208"/>
                          </a:cxn>
                          <a:cxn ang="0">
                            <a:pos x="connsiteX1209" y="connsiteY1209"/>
                          </a:cxn>
                          <a:cxn ang="0">
                            <a:pos x="connsiteX1210" y="connsiteY1210"/>
                          </a:cxn>
                          <a:cxn ang="0">
                            <a:pos x="connsiteX1211" y="connsiteY1211"/>
                          </a:cxn>
                          <a:cxn ang="0">
                            <a:pos x="connsiteX1212" y="connsiteY1212"/>
                          </a:cxn>
                          <a:cxn ang="0">
                            <a:pos x="connsiteX1213" y="connsiteY1213"/>
                          </a:cxn>
                          <a:cxn ang="0">
                            <a:pos x="connsiteX1214" y="connsiteY1214"/>
                          </a:cxn>
                          <a:cxn ang="0">
                            <a:pos x="connsiteX1215" y="connsiteY1215"/>
                          </a:cxn>
                          <a:cxn ang="0">
                            <a:pos x="connsiteX1216" y="connsiteY1216"/>
                          </a:cxn>
                          <a:cxn ang="0">
                            <a:pos x="connsiteX1217" y="connsiteY1217"/>
                          </a:cxn>
                          <a:cxn ang="0">
                            <a:pos x="connsiteX1218" y="connsiteY1218"/>
                          </a:cxn>
                          <a:cxn ang="0">
                            <a:pos x="connsiteX1219" y="connsiteY1219"/>
                          </a:cxn>
                          <a:cxn ang="0">
                            <a:pos x="connsiteX1220" y="connsiteY1220"/>
                          </a:cxn>
                          <a:cxn ang="0">
                            <a:pos x="connsiteX1221" y="connsiteY1221"/>
                          </a:cxn>
                          <a:cxn ang="0">
                            <a:pos x="connsiteX1222" y="connsiteY1222"/>
                          </a:cxn>
                          <a:cxn ang="0">
                            <a:pos x="connsiteX1223" y="connsiteY1223"/>
                          </a:cxn>
                          <a:cxn ang="0">
                            <a:pos x="connsiteX1224" y="connsiteY1224"/>
                          </a:cxn>
                          <a:cxn ang="0">
                            <a:pos x="connsiteX1225" y="connsiteY1225"/>
                          </a:cxn>
                          <a:cxn ang="0">
                            <a:pos x="connsiteX1226" y="connsiteY1226"/>
                          </a:cxn>
                          <a:cxn ang="0">
                            <a:pos x="connsiteX1227" y="connsiteY1227"/>
                          </a:cxn>
                          <a:cxn ang="0">
                            <a:pos x="connsiteX1228" y="connsiteY1228"/>
                          </a:cxn>
                          <a:cxn ang="0">
                            <a:pos x="connsiteX1229" y="connsiteY1229"/>
                          </a:cxn>
                          <a:cxn ang="0">
                            <a:pos x="connsiteX1230" y="connsiteY1230"/>
                          </a:cxn>
                          <a:cxn ang="0">
                            <a:pos x="connsiteX1231" y="connsiteY1231"/>
                          </a:cxn>
                          <a:cxn ang="0">
                            <a:pos x="connsiteX1232" y="connsiteY1232"/>
                          </a:cxn>
                          <a:cxn ang="0">
                            <a:pos x="connsiteX1233" y="connsiteY1233"/>
                          </a:cxn>
                          <a:cxn ang="0">
                            <a:pos x="connsiteX1234" y="connsiteY1234"/>
                          </a:cxn>
                          <a:cxn ang="0">
                            <a:pos x="connsiteX1235" y="connsiteY1235"/>
                          </a:cxn>
                          <a:cxn ang="0">
                            <a:pos x="connsiteX1236" y="connsiteY1236"/>
                          </a:cxn>
                          <a:cxn ang="0">
                            <a:pos x="connsiteX1237" y="connsiteY1237"/>
                          </a:cxn>
                          <a:cxn ang="0">
                            <a:pos x="connsiteX1238" y="connsiteY1238"/>
                          </a:cxn>
                          <a:cxn ang="0">
                            <a:pos x="connsiteX1239" y="connsiteY1239"/>
                          </a:cxn>
                          <a:cxn ang="0">
                            <a:pos x="connsiteX1240" y="connsiteY1240"/>
                          </a:cxn>
                          <a:cxn ang="0">
                            <a:pos x="connsiteX1241" y="connsiteY1241"/>
                          </a:cxn>
                          <a:cxn ang="0">
                            <a:pos x="connsiteX1242" y="connsiteY1242"/>
                          </a:cxn>
                          <a:cxn ang="0">
                            <a:pos x="connsiteX1243" y="connsiteY1243"/>
                          </a:cxn>
                          <a:cxn ang="0">
                            <a:pos x="connsiteX1244" y="connsiteY1244"/>
                          </a:cxn>
                          <a:cxn ang="0">
                            <a:pos x="connsiteX1245" y="connsiteY1245"/>
                          </a:cxn>
                          <a:cxn ang="0">
                            <a:pos x="connsiteX1246" y="connsiteY1246"/>
                          </a:cxn>
                          <a:cxn ang="0">
                            <a:pos x="connsiteX1247" y="connsiteY1247"/>
                          </a:cxn>
                          <a:cxn ang="0">
                            <a:pos x="connsiteX1248" y="connsiteY1248"/>
                          </a:cxn>
                          <a:cxn ang="0">
                            <a:pos x="connsiteX1249" y="connsiteY1249"/>
                          </a:cxn>
                          <a:cxn ang="0">
                            <a:pos x="connsiteX1250" y="connsiteY1250"/>
                          </a:cxn>
                          <a:cxn ang="0">
                            <a:pos x="connsiteX1251" y="connsiteY1251"/>
                          </a:cxn>
                          <a:cxn ang="0">
                            <a:pos x="connsiteX1252" y="connsiteY1252"/>
                          </a:cxn>
                          <a:cxn ang="0">
                            <a:pos x="connsiteX1253" y="connsiteY1253"/>
                          </a:cxn>
                          <a:cxn ang="0">
                            <a:pos x="connsiteX1254" y="connsiteY1254"/>
                          </a:cxn>
                          <a:cxn ang="0">
                            <a:pos x="connsiteX1255" y="connsiteY1255"/>
                          </a:cxn>
                          <a:cxn ang="0">
                            <a:pos x="connsiteX1256" y="connsiteY1256"/>
                          </a:cxn>
                          <a:cxn ang="0">
                            <a:pos x="connsiteX1257" y="connsiteY1257"/>
                          </a:cxn>
                          <a:cxn ang="0">
                            <a:pos x="connsiteX1258" y="connsiteY1258"/>
                          </a:cxn>
                          <a:cxn ang="0">
                            <a:pos x="connsiteX1259" y="connsiteY1259"/>
                          </a:cxn>
                          <a:cxn ang="0">
                            <a:pos x="connsiteX1260" y="connsiteY1260"/>
                          </a:cxn>
                          <a:cxn ang="0">
                            <a:pos x="connsiteX1261" y="connsiteY1261"/>
                          </a:cxn>
                          <a:cxn ang="0">
                            <a:pos x="connsiteX1262" y="connsiteY1262"/>
                          </a:cxn>
                          <a:cxn ang="0">
                            <a:pos x="connsiteX1263" y="connsiteY1263"/>
                          </a:cxn>
                          <a:cxn ang="0">
                            <a:pos x="connsiteX1264" y="connsiteY1264"/>
                          </a:cxn>
                          <a:cxn ang="0">
                            <a:pos x="connsiteX1265" y="connsiteY1265"/>
                          </a:cxn>
                          <a:cxn ang="0">
                            <a:pos x="connsiteX1266" y="connsiteY1266"/>
                          </a:cxn>
                          <a:cxn ang="0">
                            <a:pos x="connsiteX1267" y="connsiteY1267"/>
                          </a:cxn>
                          <a:cxn ang="0">
                            <a:pos x="connsiteX1268" y="connsiteY1268"/>
                          </a:cxn>
                          <a:cxn ang="0">
                            <a:pos x="connsiteX1269" y="connsiteY1269"/>
                          </a:cxn>
                          <a:cxn ang="0">
                            <a:pos x="connsiteX1270" y="connsiteY1270"/>
                          </a:cxn>
                          <a:cxn ang="0">
                            <a:pos x="connsiteX1271" y="connsiteY1271"/>
                          </a:cxn>
                          <a:cxn ang="0">
                            <a:pos x="connsiteX1272" y="connsiteY1272"/>
                          </a:cxn>
                          <a:cxn ang="0">
                            <a:pos x="connsiteX1273" y="connsiteY1273"/>
                          </a:cxn>
                          <a:cxn ang="0">
                            <a:pos x="connsiteX1274" y="connsiteY1274"/>
                          </a:cxn>
                          <a:cxn ang="0">
                            <a:pos x="connsiteX1275" y="connsiteY1275"/>
                          </a:cxn>
                          <a:cxn ang="0">
                            <a:pos x="connsiteX1276" y="connsiteY1276"/>
                          </a:cxn>
                          <a:cxn ang="0">
                            <a:pos x="connsiteX1277" y="connsiteY1277"/>
                          </a:cxn>
                          <a:cxn ang="0">
                            <a:pos x="connsiteX1278" y="connsiteY1278"/>
                          </a:cxn>
                          <a:cxn ang="0">
                            <a:pos x="connsiteX1279" y="connsiteY1279"/>
                          </a:cxn>
                          <a:cxn ang="0">
                            <a:pos x="connsiteX1280" y="connsiteY1280"/>
                          </a:cxn>
                          <a:cxn ang="0">
                            <a:pos x="connsiteX1281" y="connsiteY1281"/>
                          </a:cxn>
                          <a:cxn ang="0">
                            <a:pos x="connsiteX1282" y="connsiteY1282"/>
                          </a:cxn>
                          <a:cxn ang="0">
                            <a:pos x="connsiteX1283" y="connsiteY1283"/>
                          </a:cxn>
                          <a:cxn ang="0">
                            <a:pos x="connsiteX1284" y="connsiteY1284"/>
                          </a:cxn>
                          <a:cxn ang="0">
                            <a:pos x="connsiteX1285" y="connsiteY1285"/>
                          </a:cxn>
                          <a:cxn ang="0">
                            <a:pos x="connsiteX1286" y="connsiteY1286"/>
                          </a:cxn>
                          <a:cxn ang="0">
                            <a:pos x="connsiteX1287" y="connsiteY1287"/>
                          </a:cxn>
                          <a:cxn ang="0">
                            <a:pos x="connsiteX1288" y="connsiteY1288"/>
                          </a:cxn>
                          <a:cxn ang="0">
                            <a:pos x="connsiteX1289" y="connsiteY1289"/>
                          </a:cxn>
                          <a:cxn ang="0">
                            <a:pos x="connsiteX1290" y="connsiteY1290"/>
                          </a:cxn>
                          <a:cxn ang="0">
                            <a:pos x="connsiteX1291" y="connsiteY1291"/>
                          </a:cxn>
                          <a:cxn ang="0">
                            <a:pos x="connsiteX1292" y="connsiteY1292"/>
                          </a:cxn>
                          <a:cxn ang="0">
                            <a:pos x="connsiteX1293" y="connsiteY1293"/>
                          </a:cxn>
                          <a:cxn ang="0">
                            <a:pos x="connsiteX1294" y="connsiteY1294"/>
                          </a:cxn>
                          <a:cxn ang="0">
                            <a:pos x="connsiteX1295" y="connsiteY1295"/>
                          </a:cxn>
                          <a:cxn ang="0">
                            <a:pos x="connsiteX1296" y="connsiteY1296"/>
                          </a:cxn>
                          <a:cxn ang="0">
                            <a:pos x="connsiteX1297" y="connsiteY1297"/>
                          </a:cxn>
                          <a:cxn ang="0">
                            <a:pos x="connsiteX1298" y="connsiteY1298"/>
                          </a:cxn>
                          <a:cxn ang="0">
                            <a:pos x="connsiteX1299" y="connsiteY1299"/>
                          </a:cxn>
                          <a:cxn ang="0">
                            <a:pos x="connsiteX1300" y="connsiteY1300"/>
                          </a:cxn>
                          <a:cxn ang="0">
                            <a:pos x="connsiteX1301" y="connsiteY1301"/>
                          </a:cxn>
                          <a:cxn ang="0">
                            <a:pos x="connsiteX1302" y="connsiteY1302"/>
                          </a:cxn>
                          <a:cxn ang="0">
                            <a:pos x="connsiteX1303" y="connsiteY1303"/>
                          </a:cxn>
                          <a:cxn ang="0">
                            <a:pos x="connsiteX1304" y="connsiteY1304"/>
                          </a:cxn>
                          <a:cxn ang="0">
                            <a:pos x="connsiteX1305" y="connsiteY1305"/>
                          </a:cxn>
                          <a:cxn ang="0">
                            <a:pos x="connsiteX1306" y="connsiteY1306"/>
                          </a:cxn>
                          <a:cxn ang="0">
                            <a:pos x="connsiteX1307" y="connsiteY1307"/>
                          </a:cxn>
                          <a:cxn ang="0">
                            <a:pos x="connsiteX1308" y="connsiteY1308"/>
                          </a:cxn>
                          <a:cxn ang="0">
                            <a:pos x="connsiteX1309" y="connsiteY1309"/>
                          </a:cxn>
                          <a:cxn ang="0">
                            <a:pos x="connsiteX1310" y="connsiteY1310"/>
                          </a:cxn>
                          <a:cxn ang="0">
                            <a:pos x="connsiteX1311" y="connsiteY1311"/>
                          </a:cxn>
                          <a:cxn ang="0">
                            <a:pos x="connsiteX1312" y="connsiteY1312"/>
                          </a:cxn>
                          <a:cxn ang="0">
                            <a:pos x="connsiteX1313" y="connsiteY1313"/>
                          </a:cxn>
                          <a:cxn ang="0">
                            <a:pos x="connsiteX1314" y="connsiteY1314"/>
                          </a:cxn>
                          <a:cxn ang="0">
                            <a:pos x="connsiteX1315" y="connsiteY1315"/>
                          </a:cxn>
                          <a:cxn ang="0">
                            <a:pos x="connsiteX1316" y="connsiteY1316"/>
                          </a:cxn>
                          <a:cxn ang="0">
                            <a:pos x="connsiteX1317" y="connsiteY1317"/>
                          </a:cxn>
                          <a:cxn ang="0">
                            <a:pos x="connsiteX1318" y="connsiteY1318"/>
                          </a:cxn>
                          <a:cxn ang="0">
                            <a:pos x="connsiteX1319" y="connsiteY1319"/>
                          </a:cxn>
                          <a:cxn ang="0">
                            <a:pos x="connsiteX1320" y="connsiteY1320"/>
                          </a:cxn>
                          <a:cxn ang="0">
                            <a:pos x="connsiteX1321" y="connsiteY1321"/>
                          </a:cxn>
                          <a:cxn ang="0">
                            <a:pos x="connsiteX1322" y="connsiteY1322"/>
                          </a:cxn>
                          <a:cxn ang="0">
                            <a:pos x="connsiteX1323" y="connsiteY1323"/>
                          </a:cxn>
                          <a:cxn ang="0">
                            <a:pos x="connsiteX1324" y="connsiteY1324"/>
                          </a:cxn>
                          <a:cxn ang="0">
                            <a:pos x="connsiteX1325" y="connsiteY1325"/>
                          </a:cxn>
                          <a:cxn ang="0">
                            <a:pos x="connsiteX1326" y="connsiteY1326"/>
                          </a:cxn>
                          <a:cxn ang="0">
                            <a:pos x="connsiteX1327" y="connsiteY1327"/>
                          </a:cxn>
                          <a:cxn ang="0">
                            <a:pos x="connsiteX1328" y="connsiteY1328"/>
                          </a:cxn>
                          <a:cxn ang="0">
                            <a:pos x="connsiteX1329" y="connsiteY1329"/>
                          </a:cxn>
                          <a:cxn ang="0">
                            <a:pos x="connsiteX1330" y="connsiteY1330"/>
                          </a:cxn>
                          <a:cxn ang="0">
                            <a:pos x="connsiteX1331" y="connsiteY1331"/>
                          </a:cxn>
                          <a:cxn ang="0">
                            <a:pos x="connsiteX1332" y="connsiteY1332"/>
                          </a:cxn>
                          <a:cxn ang="0">
                            <a:pos x="connsiteX1333" y="connsiteY1333"/>
                          </a:cxn>
                          <a:cxn ang="0">
                            <a:pos x="connsiteX1334" y="connsiteY1334"/>
                          </a:cxn>
                          <a:cxn ang="0">
                            <a:pos x="connsiteX1335" y="connsiteY1335"/>
                          </a:cxn>
                          <a:cxn ang="0">
                            <a:pos x="connsiteX1336" y="connsiteY1336"/>
                          </a:cxn>
                          <a:cxn ang="0">
                            <a:pos x="connsiteX1337" y="connsiteY1337"/>
                          </a:cxn>
                          <a:cxn ang="0">
                            <a:pos x="connsiteX1338" y="connsiteY1338"/>
                          </a:cxn>
                          <a:cxn ang="0">
                            <a:pos x="connsiteX1339" y="connsiteY1339"/>
                          </a:cxn>
                          <a:cxn ang="0">
                            <a:pos x="connsiteX1340" y="connsiteY1340"/>
                          </a:cxn>
                          <a:cxn ang="0">
                            <a:pos x="connsiteX1341" y="connsiteY1341"/>
                          </a:cxn>
                          <a:cxn ang="0">
                            <a:pos x="connsiteX1342" y="connsiteY1342"/>
                          </a:cxn>
                          <a:cxn ang="0">
                            <a:pos x="connsiteX1343" y="connsiteY1343"/>
                          </a:cxn>
                          <a:cxn ang="0">
                            <a:pos x="connsiteX1344" y="connsiteY1344"/>
                          </a:cxn>
                          <a:cxn ang="0">
                            <a:pos x="connsiteX1345" y="connsiteY1345"/>
                          </a:cxn>
                          <a:cxn ang="0">
                            <a:pos x="connsiteX1346" y="connsiteY1346"/>
                          </a:cxn>
                          <a:cxn ang="0">
                            <a:pos x="connsiteX1347" y="connsiteY1347"/>
                          </a:cxn>
                          <a:cxn ang="0">
                            <a:pos x="connsiteX1348" y="connsiteY1348"/>
                          </a:cxn>
                          <a:cxn ang="0">
                            <a:pos x="connsiteX1349" y="connsiteY1349"/>
                          </a:cxn>
                          <a:cxn ang="0">
                            <a:pos x="connsiteX1350" y="connsiteY1350"/>
                          </a:cxn>
                          <a:cxn ang="0">
                            <a:pos x="connsiteX1351" y="connsiteY1351"/>
                          </a:cxn>
                          <a:cxn ang="0">
                            <a:pos x="connsiteX1352" y="connsiteY1352"/>
                          </a:cxn>
                          <a:cxn ang="0">
                            <a:pos x="connsiteX1353" y="connsiteY1353"/>
                          </a:cxn>
                          <a:cxn ang="0">
                            <a:pos x="connsiteX1354" y="connsiteY1354"/>
                          </a:cxn>
                          <a:cxn ang="0">
                            <a:pos x="connsiteX1355" y="connsiteY1355"/>
                          </a:cxn>
                          <a:cxn ang="0">
                            <a:pos x="connsiteX1356" y="connsiteY1356"/>
                          </a:cxn>
                          <a:cxn ang="0">
                            <a:pos x="connsiteX1357" y="connsiteY1357"/>
                          </a:cxn>
                          <a:cxn ang="0">
                            <a:pos x="connsiteX1358" y="connsiteY1358"/>
                          </a:cxn>
                          <a:cxn ang="0">
                            <a:pos x="connsiteX1359" y="connsiteY1359"/>
                          </a:cxn>
                          <a:cxn ang="0">
                            <a:pos x="connsiteX1360" y="connsiteY1360"/>
                          </a:cxn>
                          <a:cxn ang="0">
                            <a:pos x="connsiteX1361" y="connsiteY1361"/>
                          </a:cxn>
                          <a:cxn ang="0">
                            <a:pos x="connsiteX1362" y="connsiteY1362"/>
                          </a:cxn>
                          <a:cxn ang="0">
                            <a:pos x="connsiteX1363" y="connsiteY1363"/>
                          </a:cxn>
                          <a:cxn ang="0">
                            <a:pos x="connsiteX1364" y="connsiteY1364"/>
                          </a:cxn>
                          <a:cxn ang="0">
                            <a:pos x="connsiteX1365" y="connsiteY1365"/>
                          </a:cxn>
                          <a:cxn ang="0">
                            <a:pos x="connsiteX1366" y="connsiteY1366"/>
                          </a:cxn>
                          <a:cxn ang="0">
                            <a:pos x="connsiteX1367" y="connsiteY1367"/>
                          </a:cxn>
                          <a:cxn ang="0">
                            <a:pos x="connsiteX1368" y="connsiteY1368"/>
                          </a:cxn>
                          <a:cxn ang="0">
                            <a:pos x="connsiteX1369" y="connsiteY1369"/>
                          </a:cxn>
                          <a:cxn ang="0">
                            <a:pos x="connsiteX1370" y="connsiteY1370"/>
                          </a:cxn>
                          <a:cxn ang="0">
                            <a:pos x="connsiteX1371" y="connsiteY1371"/>
                          </a:cxn>
                          <a:cxn ang="0">
                            <a:pos x="connsiteX1372" y="connsiteY1372"/>
                          </a:cxn>
                          <a:cxn ang="0">
                            <a:pos x="connsiteX1373" y="connsiteY1373"/>
                          </a:cxn>
                          <a:cxn ang="0">
                            <a:pos x="connsiteX1374" y="connsiteY1374"/>
                          </a:cxn>
                          <a:cxn ang="0">
                            <a:pos x="connsiteX1375" y="connsiteY1375"/>
                          </a:cxn>
                          <a:cxn ang="0">
                            <a:pos x="connsiteX1376" y="connsiteY1376"/>
                          </a:cxn>
                          <a:cxn ang="0">
                            <a:pos x="connsiteX1377" y="connsiteY1377"/>
                          </a:cxn>
                          <a:cxn ang="0">
                            <a:pos x="connsiteX1378" y="connsiteY1378"/>
                          </a:cxn>
                          <a:cxn ang="0">
                            <a:pos x="connsiteX1379" y="connsiteY1379"/>
                          </a:cxn>
                          <a:cxn ang="0">
                            <a:pos x="connsiteX1380" y="connsiteY1380"/>
                          </a:cxn>
                          <a:cxn ang="0">
                            <a:pos x="connsiteX1381" y="connsiteY1381"/>
                          </a:cxn>
                          <a:cxn ang="0">
                            <a:pos x="connsiteX1382" y="connsiteY1382"/>
                          </a:cxn>
                          <a:cxn ang="0">
                            <a:pos x="connsiteX1383" y="connsiteY1383"/>
                          </a:cxn>
                          <a:cxn ang="0">
                            <a:pos x="connsiteX1384" y="connsiteY1384"/>
                          </a:cxn>
                          <a:cxn ang="0">
                            <a:pos x="connsiteX1385" y="connsiteY1385"/>
                          </a:cxn>
                          <a:cxn ang="0">
                            <a:pos x="connsiteX1386" y="connsiteY1386"/>
                          </a:cxn>
                          <a:cxn ang="0">
                            <a:pos x="connsiteX1387" y="connsiteY1387"/>
                          </a:cxn>
                          <a:cxn ang="0">
                            <a:pos x="connsiteX1388" y="connsiteY1388"/>
                          </a:cxn>
                          <a:cxn ang="0">
                            <a:pos x="connsiteX1389" y="connsiteY1389"/>
                          </a:cxn>
                          <a:cxn ang="0">
                            <a:pos x="connsiteX1390" y="connsiteY1390"/>
                          </a:cxn>
                          <a:cxn ang="0">
                            <a:pos x="connsiteX1391" y="connsiteY1391"/>
                          </a:cxn>
                          <a:cxn ang="0">
                            <a:pos x="connsiteX1392" y="connsiteY1392"/>
                          </a:cxn>
                          <a:cxn ang="0">
                            <a:pos x="connsiteX1393" y="connsiteY1393"/>
                          </a:cxn>
                          <a:cxn ang="0">
                            <a:pos x="connsiteX1394" y="connsiteY1394"/>
                          </a:cxn>
                          <a:cxn ang="0">
                            <a:pos x="connsiteX1395" y="connsiteY1395"/>
                          </a:cxn>
                          <a:cxn ang="0">
                            <a:pos x="connsiteX1396" y="connsiteY1396"/>
                          </a:cxn>
                          <a:cxn ang="0">
                            <a:pos x="connsiteX1397" y="connsiteY1397"/>
                          </a:cxn>
                          <a:cxn ang="0">
                            <a:pos x="connsiteX1398" y="connsiteY1398"/>
                          </a:cxn>
                          <a:cxn ang="0">
                            <a:pos x="connsiteX1399" y="connsiteY1399"/>
                          </a:cxn>
                          <a:cxn ang="0">
                            <a:pos x="connsiteX1400" y="connsiteY1400"/>
                          </a:cxn>
                          <a:cxn ang="0">
                            <a:pos x="connsiteX1401" y="connsiteY1401"/>
                          </a:cxn>
                          <a:cxn ang="0">
                            <a:pos x="connsiteX1402" y="connsiteY1402"/>
                          </a:cxn>
                          <a:cxn ang="0">
                            <a:pos x="connsiteX1403" y="connsiteY1403"/>
                          </a:cxn>
                          <a:cxn ang="0">
                            <a:pos x="connsiteX1404" y="connsiteY1404"/>
                          </a:cxn>
                          <a:cxn ang="0">
                            <a:pos x="connsiteX1405" y="connsiteY1405"/>
                          </a:cxn>
                          <a:cxn ang="0">
                            <a:pos x="connsiteX1406" y="connsiteY1406"/>
                          </a:cxn>
                          <a:cxn ang="0">
                            <a:pos x="connsiteX1407" y="connsiteY1407"/>
                          </a:cxn>
                          <a:cxn ang="0">
                            <a:pos x="connsiteX1408" y="connsiteY1408"/>
                          </a:cxn>
                          <a:cxn ang="0">
                            <a:pos x="connsiteX1409" y="connsiteY1409"/>
                          </a:cxn>
                          <a:cxn ang="0">
                            <a:pos x="connsiteX1410" y="connsiteY1410"/>
                          </a:cxn>
                          <a:cxn ang="0">
                            <a:pos x="connsiteX1411" y="connsiteY1411"/>
                          </a:cxn>
                          <a:cxn ang="0">
                            <a:pos x="connsiteX1412" y="connsiteY1412"/>
                          </a:cxn>
                          <a:cxn ang="0">
                            <a:pos x="connsiteX1413" y="connsiteY1413"/>
                          </a:cxn>
                          <a:cxn ang="0">
                            <a:pos x="connsiteX1414" y="connsiteY1414"/>
                          </a:cxn>
                          <a:cxn ang="0">
                            <a:pos x="connsiteX1415" y="connsiteY1415"/>
                          </a:cxn>
                          <a:cxn ang="0">
                            <a:pos x="connsiteX1416" y="connsiteY1416"/>
                          </a:cxn>
                          <a:cxn ang="0">
                            <a:pos x="connsiteX1417" y="connsiteY1417"/>
                          </a:cxn>
                          <a:cxn ang="0">
                            <a:pos x="connsiteX1418" y="connsiteY1418"/>
                          </a:cxn>
                          <a:cxn ang="0">
                            <a:pos x="connsiteX1419" y="connsiteY1419"/>
                          </a:cxn>
                          <a:cxn ang="0">
                            <a:pos x="connsiteX1420" y="connsiteY1420"/>
                          </a:cxn>
                          <a:cxn ang="0">
                            <a:pos x="connsiteX1421" y="connsiteY1421"/>
                          </a:cxn>
                          <a:cxn ang="0">
                            <a:pos x="connsiteX1422" y="connsiteY1422"/>
                          </a:cxn>
                          <a:cxn ang="0">
                            <a:pos x="connsiteX1423" y="connsiteY1423"/>
                          </a:cxn>
                          <a:cxn ang="0">
                            <a:pos x="connsiteX1424" y="connsiteY1424"/>
                          </a:cxn>
                          <a:cxn ang="0">
                            <a:pos x="connsiteX1425" y="connsiteY1425"/>
                          </a:cxn>
                          <a:cxn ang="0">
                            <a:pos x="connsiteX1426" y="connsiteY1426"/>
                          </a:cxn>
                          <a:cxn ang="0">
                            <a:pos x="connsiteX1427" y="connsiteY1427"/>
                          </a:cxn>
                          <a:cxn ang="0">
                            <a:pos x="connsiteX1428" y="connsiteY1428"/>
                          </a:cxn>
                          <a:cxn ang="0">
                            <a:pos x="connsiteX1429" y="connsiteY1429"/>
                          </a:cxn>
                          <a:cxn ang="0">
                            <a:pos x="connsiteX1430" y="connsiteY1430"/>
                          </a:cxn>
                          <a:cxn ang="0">
                            <a:pos x="connsiteX1431" y="connsiteY1431"/>
                          </a:cxn>
                          <a:cxn ang="0">
                            <a:pos x="connsiteX1432" y="connsiteY1432"/>
                          </a:cxn>
                          <a:cxn ang="0">
                            <a:pos x="connsiteX1433" y="connsiteY1433"/>
                          </a:cxn>
                          <a:cxn ang="0">
                            <a:pos x="connsiteX1434" y="connsiteY1434"/>
                          </a:cxn>
                          <a:cxn ang="0">
                            <a:pos x="connsiteX1435" y="connsiteY1435"/>
                          </a:cxn>
                          <a:cxn ang="0">
                            <a:pos x="connsiteX1436" y="connsiteY1436"/>
                          </a:cxn>
                          <a:cxn ang="0">
                            <a:pos x="connsiteX1437" y="connsiteY1437"/>
                          </a:cxn>
                          <a:cxn ang="0">
                            <a:pos x="connsiteX1438" y="connsiteY1438"/>
                          </a:cxn>
                          <a:cxn ang="0">
                            <a:pos x="connsiteX1439" y="connsiteY1439"/>
                          </a:cxn>
                          <a:cxn ang="0">
                            <a:pos x="connsiteX1440" y="connsiteY1440"/>
                          </a:cxn>
                          <a:cxn ang="0">
                            <a:pos x="connsiteX1441" y="connsiteY1441"/>
                          </a:cxn>
                          <a:cxn ang="0">
                            <a:pos x="connsiteX1442" y="connsiteY1442"/>
                          </a:cxn>
                          <a:cxn ang="0">
                            <a:pos x="connsiteX1443" y="connsiteY1443"/>
                          </a:cxn>
                          <a:cxn ang="0">
                            <a:pos x="connsiteX1444" y="connsiteY1444"/>
                          </a:cxn>
                          <a:cxn ang="0">
                            <a:pos x="connsiteX1445" y="connsiteY1445"/>
                          </a:cxn>
                          <a:cxn ang="0">
                            <a:pos x="connsiteX1446" y="connsiteY1446"/>
                          </a:cxn>
                          <a:cxn ang="0">
                            <a:pos x="connsiteX1447" y="connsiteY1447"/>
                          </a:cxn>
                          <a:cxn ang="0">
                            <a:pos x="connsiteX1448" y="connsiteY1448"/>
                          </a:cxn>
                          <a:cxn ang="0">
                            <a:pos x="connsiteX1449" y="connsiteY1449"/>
                          </a:cxn>
                          <a:cxn ang="0">
                            <a:pos x="connsiteX1450" y="connsiteY1450"/>
                          </a:cxn>
                          <a:cxn ang="0">
                            <a:pos x="connsiteX1451" y="connsiteY1451"/>
                          </a:cxn>
                          <a:cxn ang="0">
                            <a:pos x="connsiteX1452" y="connsiteY1452"/>
                          </a:cxn>
                          <a:cxn ang="0">
                            <a:pos x="connsiteX1453" y="connsiteY1453"/>
                          </a:cxn>
                          <a:cxn ang="0">
                            <a:pos x="connsiteX1454" y="connsiteY1454"/>
                          </a:cxn>
                          <a:cxn ang="0">
                            <a:pos x="connsiteX1455" y="connsiteY1455"/>
                          </a:cxn>
                          <a:cxn ang="0">
                            <a:pos x="connsiteX1456" y="connsiteY1456"/>
                          </a:cxn>
                          <a:cxn ang="0">
                            <a:pos x="connsiteX1457" y="connsiteY1457"/>
                          </a:cxn>
                          <a:cxn ang="0">
                            <a:pos x="connsiteX1458" y="connsiteY1458"/>
                          </a:cxn>
                          <a:cxn ang="0">
                            <a:pos x="connsiteX1459" y="connsiteY1459"/>
                          </a:cxn>
                          <a:cxn ang="0">
                            <a:pos x="connsiteX1460" y="connsiteY1460"/>
                          </a:cxn>
                          <a:cxn ang="0">
                            <a:pos x="connsiteX1461" y="connsiteY1461"/>
                          </a:cxn>
                          <a:cxn ang="0">
                            <a:pos x="connsiteX1462" y="connsiteY1462"/>
                          </a:cxn>
                          <a:cxn ang="0">
                            <a:pos x="connsiteX1463" y="connsiteY1463"/>
                          </a:cxn>
                          <a:cxn ang="0">
                            <a:pos x="connsiteX1464" y="connsiteY1464"/>
                          </a:cxn>
                          <a:cxn ang="0">
                            <a:pos x="connsiteX1465" y="connsiteY1465"/>
                          </a:cxn>
                          <a:cxn ang="0">
                            <a:pos x="connsiteX1466" y="connsiteY1466"/>
                          </a:cxn>
                          <a:cxn ang="0">
                            <a:pos x="connsiteX1467" y="connsiteY1467"/>
                          </a:cxn>
                          <a:cxn ang="0">
                            <a:pos x="connsiteX1468" y="connsiteY1468"/>
                          </a:cxn>
                          <a:cxn ang="0">
                            <a:pos x="connsiteX1469" y="connsiteY1469"/>
                          </a:cxn>
                          <a:cxn ang="0">
                            <a:pos x="connsiteX1470" y="connsiteY1470"/>
                          </a:cxn>
                          <a:cxn ang="0">
                            <a:pos x="connsiteX1471" y="connsiteY1471"/>
                          </a:cxn>
                          <a:cxn ang="0">
                            <a:pos x="connsiteX1472" y="connsiteY1472"/>
                          </a:cxn>
                          <a:cxn ang="0">
                            <a:pos x="connsiteX1473" y="connsiteY1473"/>
                          </a:cxn>
                          <a:cxn ang="0">
                            <a:pos x="connsiteX1474" y="connsiteY1474"/>
                          </a:cxn>
                          <a:cxn ang="0">
                            <a:pos x="connsiteX1475" y="connsiteY1475"/>
                          </a:cxn>
                          <a:cxn ang="0">
                            <a:pos x="connsiteX1476" y="connsiteY1476"/>
                          </a:cxn>
                          <a:cxn ang="0">
                            <a:pos x="connsiteX1477" y="connsiteY1477"/>
                          </a:cxn>
                          <a:cxn ang="0">
                            <a:pos x="connsiteX1478" y="connsiteY1478"/>
                          </a:cxn>
                          <a:cxn ang="0">
                            <a:pos x="connsiteX1479" y="connsiteY1479"/>
                          </a:cxn>
                          <a:cxn ang="0">
                            <a:pos x="connsiteX1480" y="connsiteY1480"/>
                          </a:cxn>
                          <a:cxn ang="0">
                            <a:pos x="connsiteX1481" y="connsiteY1481"/>
                          </a:cxn>
                          <a:cxn ang="0">
                            <a:pos x="connsiteX1482" y="connsiteY1482"/>
                          </a:cxn>
                          <a:cxn ang="0">
                            <a:pos x="connsiteX1483" y="connsiteY1483"/>
                          </a:cxn>
                          <a:cxn ang="0">
                            <a:pos x="connsiteX1484" y="connsiteY1484"/>
                          </a:cxn>
                          <a:cxn ang="0">
                            <a:pos x="connsiteX1485" y="connsiteY1485"/>
                          </a:cxn>
                          <a:cxn ang="0">
                            <a:pos x="connsiteX1486" y="connsiteY1486"/>
                          </a:cxn>
                          <a:cxn ang="0">
                            <a:pos x="connsiteX1487" y="connsiteY1487"/>
                          </a:cxn>
                          <a:cxn ang="0">
                            <a:pos x="connsiteX1488" y="connsiteY1488"/>
                          </a:cxn>
                          <a:cxn ang="0">
                            <a:pos x="connsiteX1489" y="connsiteY1489"/>
                          </a:cxn>
                          <a:cxn ang="0">
                            <a:pos x="connsiteX1490" y="connsiteY1490"/>
                          </a:cxn>
                          <a:cxn ang="0">
                            <a:pos x="connsiteX1491" y="connsiteY1491"/>
                          </a:cxn>
                          <a:cxn ang="0">
                            <a:pos x="connsiteX1492" y="connsiteY1492"/>
                          </a:cxn>
                          <a:cxn ang="0">
                            <a:pos x="connsiteX1493" y="connsiteY1493"/>
                          </a:cxn>
                          <a:cxn ang="0">
                            <a:pos x="connsiteX1494" y="connsiteY1494"/>
                          </a:cxn>
                          <a:cxn ang="0">
                            <a:pos x="connsiteX1495" y="connsiteY1495"/>
                          </a:cxn>
                          <a:cxn ang="0">
                            <a:pos x="connsiteX1496" y="connsiteY1496"/>
                          </a:cxn>
                          <a:cxn ang="0">
                            <a:pos x="connsiteX1497" y="connsiteY1497"/>
                          </a:cxn>
                          <a:cxn ang="0">
                            <a:pos x="connsiteX1498" y="connsiteY1498"/>
                          </a:cxn>
                          <a:cxn ang="0">
                            <a:pos x="connsiteX1499" y="connsiteY1499"/>
                          </a:cxn>
                          <a:cxn ang="0">
                            <a:pos x="connsiteX1500" y="connsiteY1500"/>
                          </a:cxn>
                          <a:cxn ang="0">
                            <a:pos x="connsiteX1501" y="connsiteY1501"/>
                          </a:cxn>
                          <a:cxn ang="0">
                            <a:pos x="connsiteX1502" y="connsiteY1502"/>
                          </a:cxn>
                          <a:cxn ang="0">
                            <a:pos x="connsiteX1503" y="connsiteY1503"/>
                          </a:cxn>
                          <a:cxn ang="0">
                            <a:pos x="connsiteX1504" y="connsiteY1504"/>
                          </a:cxn>
                          <a:cxn ang="0">
                            <a:pos x="connsiteX1505" y="connsiteY1505"/>
                          </a:cxn>
                          <a:cxn ang="0">
                            <a:pos x="connsiteX1506" y="connsiteY1506"/>
                          </a:cxn>
                          <a:cxn ang="0">
                            <a:pos x="connsiteX1507" y="connsiteY1507"/>
                          </a:cxn>
                          <a:cxn ang="0">
                            <a:pos x="connsiteX1508" y="connsiteY1508"/>
                          </a:cxn>
                          <a:cxn ang="0">
                            <a:pos x="connsiteX1509" y="connsiteY1509"/>
                          </a:cxn>
                          <a:cxn ang="0">
                            <a:pos x="connsiteX1510" y="connsiteY1510"/>
                          </a:cxn>
                          <a:cxn ang="0">
                            <a:pos x="connsiteX1511" y="connsiteY1511"/>
                          </a:cxn>
                          <a:cxn ang="0">
                            <a:pos x="connsiteX1512" y="connsiteY1512"/>
                          </a:cxn>
                          <a:cxn ang="0">
                            <a:pos x="connsiteX1513" y="connsiteY1513"/>
                          </a:cxn>
                          <a:cxn ang="0">
                            <a:pos x="connsiteX1514" y="connsiteY1514"/>
                          </a:cxn>
                          <a:cxn ang="0">
                            <a:pos x="connsiteX1515" y="connsiteY1515"/>
                          </a:cxn>
                          <a:cxn ang="0">
                            <a:pos x="connsiteX1516" y="connsiteY1516"/>
                          </a:cxn>
                          <a:cxn ang="0">
                            <a:pos x="connsiteX1517" y="connsiteY1517"/>
                          </a:cxn>
                          <a:cxn ang="0">
                            <a:pos x="connsiteX1518" y="connsiteY1518"/>
                          </a:cxn>
                          <a:cxn ang="0">
                            <a:pos x="connsiteX1519" y="connsiteY1519"/>
                          </a:cxn>
                          <a:cxn ang="0">
                            <a:pos x="connsiteX1520" y="connsiteY1520"/>
                          </a:cxn>
                          <a:cxn ang="0">
                            <a:pos x="connsiteX1521" y="connsiteY1521"/>
                          </a:cxn>
                          <a:cxn ang="0">
                            <a:pos x="connsiteX1522" y="connsiteY1522"/>
                          </a:cxn>
                          <a:cxn ang="0">
                            <a:pos x="connsiteX1523" y="connsiteY1523"/>
                          </a:cxn>
                          <a:cxn ang="0">
                            <a:pos x="connsiteX1524" y="connsiteY1524"/>
                          </a:cxn>
                          <a:cxn ang="0">
                            <a:pos x="connsiteX1525" y="connsiteY1525"/>
                          </a:cxn>
                          <a:cxn ang="0">
                            <a:pos x="connsiteX1526" y="connsiteY1526"/>
                          </a:cxn>
                          <a:cxn ang="0">
                            <a:pos x="connsiteX1527" y="connsiteY1527"/>
                          </a:cxn>
                          <a:cxn ang="0">
                            <a:pos x="connsiteX1528" y="connsiteY1528"/>
                          </a:cxn>
                          <a:cxn ang="0">
                            <a:pos x="connsiteX1529" y="connsiteY1529"/>
                          </a:cxn>
                          <a:cxn ang="0">
                            <a:pos x="connsiteX1530" y="connsiteY1530"/>
                          </a:cxn>
                          <a:cxn ang="0">
                            <a:pos x="connsiteX1531" y="connsiteY1531"/>
                          </a:cxn>
                          <a:cxn ang="0">
                            <a:pos x="connsiteX1532" y="connsiteY1532"/>
                          </a:cxn>
                          <a:cxn ang="0">
                            <a:pos x="connsiteX1533" y="connsiteY1533"/>
                          </a:cxn>
                          <a:cxn ang="0">
                            <a:pos x="connsiteX1534" y="connsiteY1534"/>
                          </a:cxn>
                          <a:cxn ang="0">
                            <a:pos x="connsiteX1535" y="connsiteY1535"/>
                          </a:cxn>
                          <a:cxn ang="0">
                            <a:pos x="connsiteX1536" y="connsiteY1536"/>
                          </a:cxn>
                          <a:cxn ang="0">
                            <a:pos x="connsiteX1537" y="connsiteY1537"/>
                          </a:cxn>
                          <a:cxn ang="0">
                            <a:pos x="connsiteX1538" y="connsiteY1538"/>
                          </a:cxn>
                          <a:cxn ang="0">
                            <a:pos x="connsiteX1539" y="connsiteY1539"/>
                          </a:cxn>
                          <a:cxn ang="0">
                            <a:pos x="connsiteX1540" y="connsiteY1540"/>
                          </a:cxn>
                          <a:cxn ang="0">
                            <a:pos x="connsiteX1541" y="connsiteY1541"/>
                          </a:cxn>
                          <a:cxn ang="0">
                            <a:pos x="connsiteX1542" y="connsiteY1542"/>
                          </a:cxn>
                          <a:cxn ang="0">
                            <a:pos x="connsiteX1543" y="connsiteY1543"/>
                          </a:cxn>
                          <a:cxn ang="0">
                            <a:pos x="connsiteX1544" y="connsiteY1544"/>
                          </a:cxn>
                          <a:cxn ang="0">
                            <a:pos x="connsiteX1545" y="connsiteY1545"/>
                          </a:cxn>
                          <a:cxn ang="0">
                            <a:pos x="connsiteX1546" y="connsiteY1546"/>
                          </a:cxn>
                          <a:cxn ang="0">
                            <a:pos x="connsiteX1547" y="connsiteY1547"/>
                          </a:cxn>
                          <a:cxn ang="0">
                            <a:pos x="connsiteX1548" y="connsiteY1548"/>
                          </a:cxn>
                          <a:cxn ang="0">
                            <a:pos x="connsiteX1549" y="connsiteY1549"/>
                          </a:cxn>
                          <a:cxn ang="0">
                            <a:pos x="connsiteX1550" y="connsiteY1550"/>
                          </a:cxn>
                          <a:cxn ang="0">
                            <a:pos x="connsiteX1551" y="connsiteY1551"/>
                          </a:cxn>
                          <a:cxn ang="0">
                            <a:pos x="connsiteX1552" y="connsiteY1552"/>
                          </a:cxn>
                          <a:cxn ang="0">
                            <a:pos x="connsiteX1553" y="connsiteY1553"/>
                          </a:cxn>
                          <a:cxn ang="0">
                            <a:pos x="connsiteX1554" y="connsiteY1554"/>
                          </a:cxn>
                          <a:cxn ang="0">
                            <a:pos x="connsiteX1555" y="connsiteY1555"/>
                          </a:cxn>
                          <a:cxn ang="0">
                            <a:pos x="connsiteX1556" y="connsiteY1556"/>
                          </a:cxn>
                          <a:cxn ang="0">
                            <a:pos x="connsiteX1557" y="connsiteY1557"/>
                          </a:cxn>
                          <a:cxn ang="0">
                            <a:pos x="connsiteX1558" y="connsiteY1558"/>
                          </a:cxn>
                          <a:cxn ang="0">
                            <a:pos x="connsiteX1559" y="connsiteY1559"/>
                          </a:cxn>
                          <a:cxn ang="0">
                            <a:pos x="connsiteX1560" y="connsiteY1560"/>
                          </a:cxn>
                          <a:cxn ang="0">
                            <a:pos x="connsiteX1561" y="connsiteY1561"/>
                          </a:cxn>
                          <a:cxn ang="0">
                            <a:pos x="connsiteX1562" y="connsiteY1562"/>
                          </a:cxn>
                          <a:cxn ang="0">
                            <a:pos x="connsiteX1563" y="connsiteY1563"/>
                          </a:cxn>
                          <a:cxn ang="0">
                            <a:pos x="connsiteX1564" y="connsiteY1564"/>
                          </a:cxn>
                          <a:cxn ang="0">
                            <a:pos x="connsiteX1565" y="connsiteY1565"/>
                          </a:cxn>
                          <a:cxn ang="0">
                            <a:pos x="connsiteX1566" y="connsiteY1566"/>
                          </a:cxn>
                          <a:cxn ang="0">
                            <a:pos x="connsiteX1567" y="connsiteY1567"/>
                          </a:cxn>
                          <a:cxn ang="0">
                            <a:pos x="connsiteX1568" y="connsiteY1568"/>
                          </a:cxn>
                          <a:cxn ang="0">
                            <a:pos x="connsiteX1569" y="connsiteY1569"/>
                          </a:cxn>
                          <a:cxn ang="0">
                            <a:pos x="connsiteX1570" y="connsiteY1570"/>
                          </a:cxn>
                          <a:cxn ang="0">
                            <a:pos x="connsiteX1571" y="connsiteY1571"/>
                          </a:cxn>
                          <a:cxn ang="0">
                            <a:pos x="connsiteX1572" y="connsiteY1572"/>
                          </a:cxn>
                          <a:cxn ang="0">
                            <a:pos x="connsiteX1573" y="connsiteY1573"/>
                          </a:cxn>
                          <a:cxn ang="0">
                            <a:pos x="connsiteX1574" y="connsiteY1574"/>
                          </a:cxn>
                          <a:cxn ang="0">
                            <a:pos x="connsiteX1575" y="connsiteY1575"/>
                          </a:cxn>
                          <a:cxn ang="0">
                            <a:pos x="connsiteX1576" y="connsiteY1576"/>
                          </a:cxn>
                          <a:cxn ang="0">
                            <a:pos x="connsiteX1577" y="connsiteY1577"/>
                          </a:cxn>
                          <a:cxn ang="0">
                            <a:pos x="connsiteX1578" y="connsiteY1578"/>
                          </a:cxn>
                          <a:cxn ang="0">
                            <a:pos x="connsiteX1579" y="connsiteY1579"/>
                          </a:cxn>
                          <a:cxn ang="0">
                            <a:pos x="connsiteX1580" y="connsiteY1580"/>
                          </a:cxn>
                          <a:cxn ang="0">
                            <a:pos x="connsiteX1581" y="connsiteY1581"/>
                          </a:cxn>
                          <a:cxn ang="0">
                            <a:pos x="connsiteX1582" y="connsiteY1582"/>
                          </a:cxn>
                          <a:cxn ang="0">
                            <a:pos x="connsiteX1583" y="connsiteY1583"/>
                          </a:cxn>
                          <a:cxn ang="0">
                            <a:pos x="connsiteX1584" y="connsiteY1584"/>
                          </a:cxn>
                          <a:cxn ang="0">
                            <a:pos x="connsiteX1585" y="connsiteY1585"/>
                          </a:cxn>
                          <a:cxn ang="0">
                            <a:pos x="connsiteX1586" y="connsiteY1586"/>
                          </a:cxn>
                          <a:cxn ang="0">
                            <a:pos x="connsiteX1587" y="connsiteY1587"/>
                          </a:cxn>
                          <a:cxn ang="0">
                            <a:pos x="connsiteX1588" y="connsiteY1588"/>
                          </a:cxn>
                          <a:cxn ang="0">
                            <a:pos x="connsiteX1589" y="connsiteY1589"/>
                          </a:cxn>
                          <a:cxn ang="0">
                            <a:pos x="connsiteX1590" y="connsiteY1590"/>
                          </a:cxn>
                          <a:cxn ang="0">
                            <a:pos x="connsiteX1591" y="connsiteY1591"/>
                          </a:cxn>
                          <a:cxn ang="0">
                            <a:pos x="connsiteX1592" y="connsiteY1592"/>
                          </a:cxn>
                          <a:cxn ang="0">
                            <a:pos x="connsiteX1593" y="connsiteY1593"/>
                          </a:cxn>
                          <a:cxn ang="0">
                            <a:pos x="connsiteX1594" y="connsiteY1594"/>
                          </a:cxn>
                          <a:cxn ang="0">
                            <a:pos x="connsiteX1595" y="connsiteY1595"/>
                          </a:cxn>
                          <a:cxn ang="0">
                            <a:pos x="connsiteX1596" y="connsiteY1596"/>
                          </a:cxn>
                          <a:cxn ang="0">
                            <a:pos x="connsiteX1597" y="connsiteY1597"/>
                          </a:cxn>
                          <a:cxn ang="0">
                            <a:pos x="connsiteX1598" y="connsiteY1598"/>
                          </a:cxn>
                          <a:cxn ang="0">
                            <a:pos x="connsiteX1599" y="connsiteY1599"/>
                          </a:cxn>
                          <a:cxn ang="0">
                            <a:pos x="connsiteX1600" y="connsiteY1600"/>
                          </a:cxn>
                          <a:cxn ang="0">
                            <a:pos x="connsiteX1601" y="connsiteY1601"/>
                          </a:cxn>
                          <a:cxn ang="0">
                            <a:pos x="connsiteX1602" y="connsiteY1602"/>
                          </a:cxn>
                          <a:cxn ang="0">
                            <a:pos x="connsiteX1603" y="connsiteY1603"/>
                          </a:cxn>
                          <a:cxn ang="0">
                            <a:pos x="connsiteX1604" y="connsiteY1604"/>
                          </a:cxn>
                          <a:cxn ang="0">
                            <a:pos x="connsiteX1605" y="connsiteY1605"/>
                          </a:cxn>
                          <a:cxn ang="0">
                            <a:pos x="connsiteX1606" y="connsiteY1606"/>
                          </a:cxn>
                          <a:cxn ang="0">
                            <a:pos x="connsiteX1607" y="connsiteY1607"/>
                          </a:cxn>
                          <a:cxn ang="0">
                            <a:pos x="connsiteX1608" y="connsiteY1608"/>
                          </a:cxn>
                          <a:cxn ang="0">
                            <a:pos x="connsiteX1609" y="connsiteY1609"/>
                          </a:cxn>
                          <a:cxn ang="0">
                            <a:pos x="connsiteX1610" y="connsiteY1610"/>
                          </a:cxn>
                          <a:cxn ang="0">
                            <a:pos x="connsiteX1611" y="connsiteY1611"/>
                          </a:cxn>
                          <a:cxn ang="0">
                            <a:pos x="connsiteX1612" y="connsiteY1612"/>
                          </a:cxn>
                          <a:cxn ang="0">
                            <a:pos x="connsiteX1613" y="connsiteY1613"/>
                          </a:cxn>
                          <a:cxn ang="0">
                            <a:pos x="connsiteX1614" y="connsiteY1614"/>
                          </a:cxn>
                          <a:cxn ang="0">
                            <a:pos x="connsiteX1615" y="connsiteY1615"/>
                          </a:cxn>
                          <a:cxn ang="0">
                            <a:pos x="connsiteX1616" y="connsiteY1616"/>
                          </a:cxn>
                          <a:cxn ang="0">
                            <a:pos x="connsiteX1617" y="connsiteY1617"/>
                          </a:cxn>
                          <a:cxn ang="0">
                            <a:pos x="connsiteX1618" y="connsiteY1618"/>
                          </a:cxn>
                          <a:cxn ang="0">
                            <a:pos x="connsiteX1619" y="connsiteY1619"/>
                          </a:cxn>
                          <a:cxn ang="0">
                            <a:pos x="connsiteX1620" y="connsiteY1620"/>
                          </a:cxn>
                          <a:cxn ang="0">
                            <a:pos x="connsiteX1621" y="connsiteY1621"/>
                          </a:cxn>
                          <a:cxn ang="0">
                            <a:pos x="connsiteX1622" y="connsiteY1622"/>
                          </a:cxn>
                          <a:cxn ang="0">
                            <a:pos x="connsiteX1623" y="connsiteY1623"/>
                          </a:cxn>
                          <a:cxn ang="0">
                            <a:pos x="connsiteX1624" y="connsiteY1624"/>
                          </a:cxn>
                          <a:cxn ang="0">
                            <a:pos x="connsiteX1625" y="connsiteY1625"/>
                          </a:cxn>
                          <a:cxn ang="0">
                            <a:pos x="connsiteX1626" y="connsiteY1626"/>
                          </a:cxn>
                          <a:cxn ang="0">
                            <a:pos x="connsiteX1627" y="connsiteY1627"/>
                          </a:cxn>
                          <a:cxn ang="0">
                            <a:pos x="connsiteX1628" y="connsiteY1628"/>
                          </a:cxn>
                          <a:cxn ang="0">
                            <a:pos x="connsiteX1629" y="connsiteY1629"/>
                          </a:cxn>
                          <a:cxn ang="0">
                            <a:pos x="connsiteX1630" y="connsiteY1630"/>
                          </a:cxn>
                          <a:cxn ang="0">
                            <a:pos x="connsiteX1631" y="connsiteY1631"/>
                          </a:cxn>
                          <a:cxn ang="0">
                            <a:pos x="connsiteX1632" y="connsiteY1632"/>
                          </a:cxn>
                          <a:cxn ang="0">
                            <a:pos x="connsiteX1633" y="connsiteY1633"/>
                          </a:cxn>
                          <a:cxn ang="0">
                            <a:pos x="connsiteX1634" y="connsiteY1634"/>
                          </a:cxn>
                          <a:cxn ang="0">
                            <a:pos x="connsiteX1635" y="connsiteY1635"/>
                          </a:cxn>
                          <a:cxn ang="0">
                            <a:pos x="connsiteX1636" y="connsiteY1636"/>
                          </a:cxn>
                          <a:cxn ang="0">
                            <a:pos x="connsiteX1637" y="connsiteY1637"/>
                          </a:cxn>
                          <a:cxn ang="0">
                            <a:pos x="connsiteX1638" y="connsiteY1638"/>
                          </a:cxn>
                          <a:cxn ang="0">
                            <a:pos x="connsiteX1639" y="connsiteY1639"/>
                          </a:cxn>
                          <a:cxn ang="0">
                            <a:pos x="connsiteX1640" y="connsiteY1640"/>
                          </a:cxn>
                          <a:cxn ang="0">
                            <a:pos x="connsiteX1641" y="connsiteY1641"/>
                          </a:cxn>
                          <a:cxn ang="0">
                            <a:pos x="connsiteX1642" y="connsiteY1642"/>
                          </a:cxn>
                          <a:cxn ang="0">
                            <a:pos x="connsiteX1643" y="connsiteY1643"/>
                          </a:cxn>
                          <a:cxn ang="0">
                            <a:pos x="connsiteX1644" y="connsiteY1644"/>
                          </a:cxn>
                          <a:cxn ang="0">
                            <a:pos x="connsiteX1645" y="connsiteY1645"/>
                          </a:cxn>
                          <a:cxn ang="0">
                            <a:pos x="connsiteX1646" y="connsiteY1646"/>
                          </a:cxn>
                          <a:cxn ang="0">
                            <a:pos x="connsiteX1647" y="connsiteY1647"/>
                          </a:cxn>
                          <a:cxn ang="0">
                            <a:pos x="connsiteX1648" y="connsiteY1648"/>
                          </a:cxn>
                          <a:cxn ang="0">
                            <a:pos x="connsiteX1649" y="connsiteY1649"/>
                          </a:cxn>
                          <a:cxn ang="0">
                            <a:pos x="connsiteX1650" y="connsiteY1650"/>
                          </a:cxn>
                          <a:cxn ang="0">
                            <a:pos x="connsiteX1651" y="connsiteY1651"/>
                          </a:cxn>
                          <a:cxn ang="0">
                            <a:pos x="connsiteX1652" y="connsiteY1652"/>
                          </a:cxn>
                          <a:cxn ang="0">
                            <a:pos x="connsiteX1653" y="connsiteY1653"/>
                          </a:cxn>
                          <a:cxn ang="0">
                            <a:pos x="connsiteX1654" y="connsiteY1654"/>
                          </a:cxn>
                          <a:cxn ang="0">
                            <a:pos x="connsiteX1655" y="connsiteY1655"/>
                          </a:cxn>
                          <a:cxn ang="0">
                            <a:pos x="connsiteX1656" y="connsiteY1656"/>
                          </a:cxn>
                          <a:cxn ang="0">
                            <a:pos x="connsiteX1657" y="connsiteY1657"/>
                          </a:cxn>
                          <a:cxn ang="0">
                            <a:pos x="connsiteX1658" y="connsiteY1658"/>
                          </a:cxn>
                          <a:cxn ang="0">
                            <a:pos x="connsiteX1659" y="connsiteY1659"/>
                          </a:cxn>
                          <a:cxn ang="0">
                            <a:pos x="connsiteX1660" y="connsiteY1660"/>
                          </a:cxn>
                          <a:cxn ang="0">
                            <a:pos x="connsiteX1661" y="connsiteY1661"/>
                          </a:cxn>
                          <a:cxn ang="0">
                            <a:pos x="connsiteX1662" y="connsiteY1662"/>
                          </a:cxn>
                          <a:cxn ang="0">
                            <a:pos x="connsiteX1663" y="connsiteY1663"/>
                          </a:cxn>
                          <a:cxn ang="0">
                            <a:pos x="connsiteX1664" y="connsiteY1664"/>
                          </a:cxn>
                          <a:cxn ang="0">
                            <a:pos x="connsiteX1665" y="connsiteY1665"/>
                          </a:cxn>
                          <a:cxn ang="0">
                            <a:pos x="connsiteX1666" y="connsiteY1666"/>
                          </a:cxn>
                          <a:cxn ang="0">
                            <a:pos x="connsiteX1667" y="connsiteY1667"/>
                          </a:cxn>
                          <a:cxn ang="0">
                            <a:pos x="connsiteX1668" y="connsiteY1668"/>
                          </a:cxn>
                          <a:cxn ang="0">
                            <a:pos x="connsiteX1669" y="connsiteY1669"/>
                          </a:cxn>
                          <a:cxn ang="0">
                            <a:pos x="connsiteX1670" y="connsiteY1670"/>
                          </a:cxn>
                          <a:cxn ang="0">
                            <a:pos x="connsiteX1671" y="connsiteY1671"/>
                          </a:cxn>
                          <a:cxn ang="0">
                            <a:pos x="connsiteX1672" y="connsiteY1672"/>
                          </a:cxn>
                          <a:cxn ang="0">
                            <a:pos x="connsiteX1673" y="connsiteY1673"/>
                          </a:cxn>
                          <a:cxn ang="0">
                            <a:pos x="connsiteX1674" y="connsiteY1674"/>
                          </a:cxn>
                          <a:cxn ang="0">
                            <a:pos x="connsiteX1675" y="connsiteY1675"/>
                          </a:cxn>
                          <a:cxn ang="0">
                            <a:pos x="connsiteX1676" y="connsiteY1676"/>
                          </a:cxn>
                          <a:cxn ang="0">
                            <a:pos x="connsiteX1677" y="connsiteY1677"/>
                          </a:cxn>
                          <a:cxn ang="0">
                            <a:pos x="connsiteX1678" y="connsiteY1678"/>
                          </a:cxn>
                          <a:cxn ang="0">
                            <a:pos x="connsiteX1679" y="connsiteY1679"/>
                          </a:cxn>
                          <a:cxn ang="0">
                            <a:pos x="connsiteX1680" y="connsiteY1680"/>
                          </a:cxn>
                          <a:cxn ang="0">
                            <a:pos x="connsiteX1681" y="connsiteY1681"/>
                          </a:cxn>
                          <a:cxn ang="0">
                            <a:pos x="connsiteX1682" y="connsiteY1682"/>
                          </a:cxn>
                          <a:cxn ang="0">
                            <a:pos x="connsiteX1683" y="connsiteY1683"/>
                          </a:cxn>
                          <a:cxn ang="0">
                            <a:pos x="connsiteX1684" y="connsiteY1684"/>
                          </a:cxn>
                          <a:cxn ang="0">
                            <a:pos x="connsiteX1685" y="connsiteY1685"/>
                          </a:cxn>
                          <a:cxn ang="0">
                            <a:pos x="connsiteX1686" y="connsiteY1686"/>
                          </a:cxn>
                          <a:cxn ang="0">
                            <a:pos x="connsiteX1687" y="connsiteY1687"/>
                          </a:cxn>
                          <a:cxn ang="0">
                            <a:pos x="connsiteX1688" y="connsiteY1688"/>
                          </a:cxn>
                          <a:cxn ang="0">
                            <a:pos x="connsiteX1689" y="connsiteY1689"/>
                          </a:cxn>
                          <a:cxn ang="0">
                            <a:pos x="connsiteX1690" y="connsiteY1690"/>
                          </a:cxn>
                          <a:cxn ang="0">
                            <a:pos x="connsiteX1691" y="connsiteY1691"/>
                          </a:cxn>
                          <a:cxn ang="0">
                            <a:pos x="connsiteX1692" y="connsiteY1692"/>
                          </a:cxn>
                          <a:cxn ang="0">
                            <a:pos x="connsiteX1693" y="connsiteY1693"/>
                          </a:cxn>
                          <a:cxn ang="0">
                            <a:pos x="connsiteX1694" y="connsiteY1694"/>
                          </a:cxn>
                          <a:cxn ang="0">
                            <a:pos x="connsiteX1695" y="connsiteY1695"/>
                          </a:cxn>
                          <a:cxn ang="0">
                            <a:pos x="connsiteX1696" y="connsiteY1696"/>
                          </a:cxn>
                          <a:cxn ang="0">
                            <a:pos x="connsiteX1697" y="connsiteY1697"/>
                          </a:cxn>
                          <a:cxn ang="0">
                            <a:pos x="connsiteX1698" y="connsiteY1698"/>
                          </a:cxn>
                          <a:cxn ang="0">
                            <a:pos x="connsiteX1699" y="connsiteY1699"/>
                          </a:cxn>
                          <a:cxn ang="0">
                            <a:pos x="connsiteX1700" y="connsiteY1700"/>
                          </a:cxn>
                          <a:cxn ang="0">
                            <a:pos x="connsiteX1701" y="connsiteY1701"/>
                          </a:cxn>
                          <a:cxn ang="0">
                            <a:pos x="connsiteX1702" y="connsiteY1702"/>
                          </a:cxn>
                          <a:cxn ang="0">
                            <a:pos x="connsiteX1703" y="connsiteY1703"/>
                          </a:cxn>
                          <a:cxn ang="0">
                            <a:pos x="connsiteX1704" y="connsiteY1704"/>
                          </a:cxn>
                          <a:cxn ang="0">
                            <a:pos x="connsiteX1705" y="connsiteY1705"/>
                          </a:cxn>
                          <a:cxn ang="0">
                            <a:pos x="connsiteX1706" y="connsiteY1706"/>
                          </a:cxn>
                          <a:cxn ang="0">
                            <a:pos x="connsiteX1707" y="connsiteY1707"/>
                          </a:cxn>
                          <a:cxn ang="0">
                            <a:pos x="connsiteX1708" y="connsiteY1708"/>
                          </a:cxn>
                          <a:cxn ang="0">
                            <a:pos x="connsiteX1709" y="connsiteY1709"/>
                          </a:cxn>
                          <a:cxn ang="0">
                            <a:pos x="connsiteX1710" y="connsiteY1710"/>
                          </a:cxn>
                          <a:cxn ang="0">
                            <a:pos x="connsiteX1711" y="connsiteY1711"/>
                          </a:cxn>
                          <a:cxn ang="0">
                            <a:pos x="connsiteX1712" y="connsiteY1712"/>
                          </a:cxn>
                          <a:cxn ang="0">
                            <a:pos x="connsiteX1713" y="connsiteY1713"/>
                          </a:cxn>
                          <a:cxn ang="0">
                            <a:pos x="connsiteX1714" y="connsiteY1714"/>
                          </a:cxn>
                          <a:cxn ang="0">
                            <a:pos x="connsiteX1715" y="connsiteY1715"/>
                          </a:cxn>
                          <a:cxn ang="0">
                            <a:pos x="connsiteX1716" y="connsiteY1716"/>
                          </a:cxn>
                          <a:cxn ang="0">
                            <a:pos x="connsiteX1717" y="connsiteY1717"/>
                          </a:cxn>
                          <a:cxn ang="0">
                            <a:pos x="connsiteX1718" y="connsiteY1718"/>
                          </a:cxn>
                          <a:cxn ang="0">
                            <a:pos x="connsiteX1719" y="connsiteY1719"/>
                          </a:cxn>
                          <a:cxn ang="0">
                            <a:pos x="connsiteX1720" y="connsiteY1720"/>
                          </a:cxn>
                          <a:cxn ang="0">
                            <a:pos x="connsiteX1721" y="connsiteY1721"/>
                          </a:cxn>
                          <a:cxn ang="0">
                            <a:pos x="connsiteX1722" y="connsiteY1722"/>
                          </a:cxn>
                          <a:cxn ang="0">
                            <a:pos x="connsiteX1723" y="connsiteY1723"/>
                          </a:cxn>
                          <a:cxn ang="0">
                            <a:pos x="connsiteX1724" y="connsiteY1724"/>
                          </a:cxn>
                          <a:cxn ang="0">
                            <a:pos x="connsiteX1725" y="connsiteY1725"/>
                          </a:cxn>
                          <a:cxn ang="0">
                            <a:pos x="connsiteX1726" y="connsiteY1726"/>
                          </a:cxn>
                          <a:cxn ang="0">
                            <a:pos x="connsiteX1727" y="connsiteY1727"/>
                          </a:cxn>
                          <a:cxn ang="0">
                            <a:pos x="connsiteX1728" y="connsiteY1728"/>
                          </a:cxn>
                          <a:cxn ang="0">
                            <a:pos x="connsiteX1729" y="connsiteY1729"/>
                          </a:cxn>
                          <a:cxn ang="0">
                            <a:pos x="connsiteX1730" y="connsiteY1730"/>
                          </a:cxn>
                          <a:cxn ang="0">
                            <a:pos x="connsiteX1731" y="connsiteY1731"/>
                          </a:cxn>
                          <a:cxn ang="0">
                            <a:pos x="connsiteX1732" y="connsiteY1732"/>
                          </a:cxn>
                          <a:cxn ang="0">
                            <a:pos x="connsiteX1733" y="connsiteY1733"/>
                          </a:cxn>
                          <a:cxn ang="0">
                            <a:pos x="connsiteX1734" y="connsiteY1734"/>
                          </a:cxn>
                          <a:cxn ang="0">
                            <a:pos x="connsiteX1735" y="connsiteY1735"/>
                          </a:cxn>
                          <a:cxn ang="0">
                            <a:pos x="connsiteX1736" y="connsiteY1736"/>
                          </a:cxn>
                          <a:cxn ang="0">
                            <a:pos x="connsiteX1737" y="connsiteY1737"/>
                          </a:cxn>
                          <a:cxn ang="0">
                            <a:pos x="connsiteX1738" y="connsiteY1738"/>
                          </a:cxn>
                          <a:cxn ang="0">
                            <a:pos x="connsiteX1739" y="connsiteY1739"/>
                          </a:cxn>
                          <a:cxn ang="0">
                            <a:pos x="connsiteX1740" y="connsiteY1740"/>
                          </a:cxn>
                          <a:cxn ang="0">
                            <a:pos x="connsiteX1741" y="connsiteY1741"/>
                          </a:cxn>
                          <a:cxn ang="0">
                            <a:pos x="connsiteX1742" y="connsiteY1742"/>
                          </a:cxn>
                          <a:cxn ang="0">
                            <a:pos x="connsiteX1743" y="connsiteY1743"/>
                          </a:cxn>
                          <a:cxn ang="0">
                            <a:pos x="connsiteX1744" y="connsiteY1744"/>
                          </a:cxn>
                          <a:cxn ang="0">
                            <a:pos x="connsiteX1745" y="connsiteY1745"/>
                          </a:cxn>
                          <a:cxn ang="0">
                            <a:pos x="connsiteX1746" y="connsiteY1746"/>
                          </a:cxn>
                          <a:cxn ang="0">
                            <a:pos x="connsiteX1747" y="connsiteY1747"/>
                          </a:cxn>
                          <a:cxn ang="0">
                            <a:pos x="connsiteX1748" y="connsiteY1748"/>
                          </a:cxn>
                          <a:cxn ang="0">
                            <a:pos x="connsiteX1749" y="connsiteY1749"/>
                          </a:cxn>
                          <a:cxn ang="0">
                            <a:pos x="connsiteX1750" y="connsiteY1750"/>
                          </a:cxn>
                          <a:cxn ang="0">
                            <a:pos x="connsiteX1751" y="connsiteY1751"/>
                          </a:cxn>
                          <a:cxn ang="0">
                            <a:pos x="connsiteX1752" y="connsiteY1752"/>
                          </a:cxn>
                          <a:cxn ang="0">
                            <a:pos x="connsiteX1753" y="connsiteY1753"/>
                          </a:cxn>
                          <a:cxn ang="0">
                            <a:pos x="connsiteX1754" y="connsiteY1754"/>
                          </a:cxn>
                          <a:cxn ang="0">
                            <a:pos x="connsiteX1755" y="connsiteY1755"/>
                          </a:cxn>
                          <a:cxn ang="0">
                            <a:pos x="connsiteX1756" y="connsiteY1756"/>
                          </a:cxn>
                          <a:cxn ang="0">
                            <a:pos x="connsiteX1757" y="connsiteY1757"/>
                          </a:cxn>
                          <a:cxn ang="0">
                            <a:pos x="connsiteX1758" y="connsiteY1758"/>
                          </a:cxn>
                          <a:cxn ang="0">
                            <a:pos x="connsiteX1759" y="connsiteY1759"/>
                          </a:cxn>
                          <a:cxn ang="0">
                            <a:pos x="connsiteX1760" y="connsiteY1760"/>
                          </a:cxn>
                          <a:cxn ang="0">
                            <a:pos x="connsiteX1761" y="connsiteY1761"/>
                          </a:cxn>
                          <a:cxn ang="0">
                            <a:pos x="connsiteX1762" y="connsiteY1762"/>
                          </a:cxn>
                          <a:cxn ang="0">
                            <a:pos x="connsiteX1763" y="connsiteY1763"/>
                          </a:cxn>
                          <a:cxn ang="0">
                            <a:pos x="connsiteX1764" y="connsiteY1764"/>
                          </a:cxn>
                          <a:cxn ang="0">
                            <a:pos x="connsiteX1765" y="connsiteY1765"/>
                          </a:cxn>
                          <a:cxn ang="0">
                            <a:pos x="connsiteX1766" y="connsiteY1766"/>
                          </a:cxn>
                          <a:cxn ang="0">
                            <a:pos x="connsiteX1767" y="connsiteY1767"/>
                          </a:cxn>
                          <a:cxn ang="0">
                            <a:pos x="connsiteX1768" y="connsiteY1768"/>
                          </a:cxn>
                          <a:cxn ang="0">
                            <a:pos x="connsiteX1769" y="connsiteY1769"/>
                          </a:cxn>
                          <a:cxn ang="0">
                            <a:pos x="connsiteX1770" y="connsiteY1770"/>
                          </a:cxn>
                          <a:cxn ang="0">
                            <a:pos x="connsiteX1771" y="connsiteY1771"/>
                          </a:cxn>
                          <a:cxn ang="0">
                            <a:pos x="connsiteX1772" y="connsiteY1772"/>
                          </a:cxn>
                          <a:cxn ang="0">
                            <a:pos x="connsiteX1773" y="connsiteY1773"/>
                          </a:cxn>
                          <a:cxn ang="0">
                            <a:pos x="connsiteX1774" y="connsiteY1774"/>
                          </a:cxn>
                          <a:cxn ang="0">
                            <a:pos x="connsiteX1775" y="connsiteY1775"/>
                          </a:cxn>
                          <a:cxn ang="0">
                            <a:pos x="connsiteX1776" y="connsiteY1776"/>
                          </a:cxn>
                          <a:cxn ang="0">
                            <a:pos x="connsiteX1777" y="connsiteY1777"/>
                          </a:cxn>
                          <a:cxn ang="0">
                            <a:pos x="connsiteX1778" y="connsiteY1778"/>
                          </a:cxn>
                          <a:cxn ang="0">
                            <a:pos x="connsiteX1779" y="connsiteY1779"/>
                          </a:cxn>
                          <a:cxn ang="0">
                            <a:pos x="connsiteX1780" y="connsiteY1780"/>
                          </a:cxn>
                          <a:cxn ang="0">
                            <a:pos x="connsiteX1781" y="connsiteY1781"/>
                          </a:cxn>
                          <a:cxn ang="0">
                            <a:pos x="connsiteX1782" y="connsiteY1782"/>
                          </a:cxn>
                          <a:cxn ang="0">
                            <a:pos x="connsiteX1783" y="connsiteY1783"/>
                          </a:cxn>
                          <a:cxn ang="0">
                            <a:pos x="connsiteX1784" y="connsiteY1784"/>
                          </a:cxn>
                          <a:cxn ang="0">
                            <a:pos x="connsiteX1785" y="connsiteY1785"/>
                          </a:cxn>
                          <a:cxn ang="0">
                            <a:pos x="connsiteX1786" y="connsiteY1786"/>
                          </a:cxn>
                          <a:cxn ang="0">
                            <a:pos x="connsiteX1787" y="connsiteY1787"/>
                          </a:cxn>
                          <a:cxn ang="0">
                            <a:pos x="connsiteX1788" y="connsiteY1788"/>
                          </a:cxn>
                          <a:cxn ang="0">
                            <a:pos x="connsiteX1789" y="connsiteY1789"/>
                          </a:cxn>
                          <a:cxn ang="0">
                            <a:pos x="connsiteX1790" y="connsiteY1790"/>
                          </a:cxn>
                          <a:cxn ang="0">
                            <a:pos x="connsiteX1791" y="connsiteY1791"/>
                          </a:cxn>
                          <a:cxn ang="0">
                            <a:pos x="connsiteX1792" y="connsiteY1792"/>
                          </a:cxn>
                          <a:cxn ang="0">
                            <a:pos x="connsiteX1793" y="connsiteY1793"/>
                          </a:cxn>
                          <a:cxn ang="0">
                            <a:pos x="connsiteX1794" y="connsiteY1794"/>
                          </a:cxn>
                          <a:cxn ang="0">
                            <a:pos x="connsiteX1795" y="connsiteY1795"/>
                          </a:cxn>
                          <a:cxn ang="0">
                            <a:pos x="connsiteX1796" y="connsiteY1796"/>
                          </a:cxn>
                          <a:cxn ang="0">
                            <a:pos x="connsiteX1797" y="connsiteY1797"/>
                          </a:cxn>
                          <a:cxn ang="0">
                            <a:pos x="connsiteX1798" y="connsiteY1798"/>
                          </a:cxn>
                          <a:cxn ang="0">
                            <a:pos x="connsiteX1799" y="connsiteY1799"/>
                          </a:cxn>
                          <a:cxn ang="0">
                            <a:pos x="connsiteX1800" y="connsiteY1800"/>
                          </a:cxn>
                          <a:cxn ang="0">
                            <a:pos x="connsiteX1801" y="connsiteY1801"/>
                          </a:cxn>
                          <a:cxn ang="0">
                            <a:pos x="connsiteX1802" y="connsiteY1802"/>
                          </a:cxn>
                          <a:cxn ang="0">
                            <a:pos x="connsiteX1803" y="connsiteY1803"/>
                          </a:cxn>
                          <a:cxn ang="0">
                            <a:pos x="connsiteX1804" y="connsiteY1804"/>
                          </a:cxn>
                          <a:cxn ang="0">
                            <a:pos x="connsiteX1805" y="connsiteY1805"/>
                          </a:cxn>
                          <a:cxn ang="0">
                            <a:pos x="connsiteX1806" y="connsiteY1806"/>
                          </a:cxn>
                          <a:cxn ang="0">
                            <a:pos x="connsiteX1807" y="connsiteY1807"/>
                          </a:cxn>
                          <a:cxn ang="0">
                            <a:pos x="connsiteX1808" y="connsiteY1808"/>
                          </a:cxn>
                          <a:cxn ang="0">
                            <a:pos x="connsiteX1809" y="connsiteY1809"/>
                          </a:cxn>
                          <a:cxn ang="0">
                            <a:pos x="connsiteX1810" y="connsiteY1810"/>
                          </a:cxn>
                          <a:cxn ang="0">
                            <a:pos x="connsiteX1811" y="connsiteY1811"/>
                          </a:cxn>
                          <a:cxn ang="0">
                            <a:pos x="connsiteX1812" y="connsiteY1812"/>
                          </a:cxn>
                          <a:cxn ang="0">
                            <a:pos x="connsiteX1813" y="connsiteY1813"/>
                          </a:cxn>
                          <a:cxn ang="0">
                            <a:pos x="connsiteX1814" y="connsiteY1814"/>
                          </a:cxn>
                          <a:cxn ang="0">
                            <a:pos x="connsiteX1815" y="connsiteY1815"/>
                          </a:cxn>
                          <a:cxn ang="0">
                            <a:pos x="connsiteX1816" y="connsiteY1816"/>
                          </a:cxn>
                          <a:cxn ang="0">
                            <a:pos x="connsiteX1817" y="connsiteY1817"/>
                          </a:cxn>
                          <a:cxn ang="0">
                            <a:pos x="connsiteX1818" y="connsiteY1818"/>
                          </a:cxn>
                          <a:cxn ang="0">
                            <a:pos x="connsiteX1819" y="connsiteY1819"/>
                          </a:cxn>
                          <a:cxn ang="0">
                            <a:pos x="connsiteX1820" y="connsiteY1820"/>
                          </a:cxn>
                          <a:cxn ang="0">
                            <a:pos x="connsiteX1821" y="connsiteY1821"/>
                          </a:cxn>
                          <a:cxn ang="0">
                            <a:pos x="connsiteX1822" y="connsiteY1822"/>
                          </a:cxn>
                          <a:cxn ang="0">
                            <a:pos x="connsiteX1823" y="connsiteY1823"/>
                          </a:cxn>
                          <a:cxn ang="0">
                            <a:pos x="connsiteX1824" y="connsiteY1824"/>
                          </a:cxn>
                          <a:cxn ang="0">
                            <a:pos x="connsiteX1825" y="connsiteY1825"/>
                          </a:cxn>
                          <a:cxn ang="0">
                            <a:pos x="connsiteX1826" y="connsiteY1826"/>
                          </a:cxn>
                          <a:cxn ang="0">
                            <a:pos x="connsiteX1827" y="connsiteY1827"/>
                          </a:cxn>
                          <a:cxn ang="0">
                            <a:pos x="connsiteX1828" y="connsiteY1828"/>
                          </a:cxn>
                          <a:cxn ang="0">
                            <a:pos x="connsiteX1829" y="connsiteY1829"/>
                          </a:cxn>
                          <a:cxn ang="0">
                            <a:pos x="connsiteX1830" y="connsiteY1830"/>
                          </a:cxn>
                          <a:cxn ang="0">
                            <a:pos x="connsiteX1831" y="connsiteY1831"/>
                          </a:cxn>
                          <a:cxn ang="0">
                            <a:pos x="connsiteX1832" y="connsiteY1832"/>
                          </a:cxn>
                          <a:cxn ang="0">
                            <a:pos x="connsiteX1833" y="connsiteY1833"/>
                          </a:cxn>
                          <a:cxn ang="0">
                            <a:pos x="connsiteX1834" y="connsiteY1834"/>
                          </a:cxn>
                          <a:cxn ang="0">
                            <a:pos x="connsiteX1835" y="connsiteY1835"/>
                          </a:cxn>
                          <a:cxn ang="0">
                            <a:pos x="connsiteX1836" y="connsiteY1836"/>
                          </a:cxn>
                          <a:cxn ang="0">
                            <a:pos x="connsiteX1837" y="connsiteY1837"/>
                          </a:cxn>
                          <a:cxn ang="0">
                            <a:pos x="connsiteX1838" y="connsiteY1838"/>
                          </a:cxn>
                          <a:cxn ang="0">
                            <a:pos x="connsiteX1839" y="connsiteY1839"/>
                          </a:cxn>
                          <a:cxn ang="0">
                            <a:pos x="connsiteX1840" y="connsiteY1840"/>
                          </a:cxn>
                          <a:cxn ang="0">
                            <a:pos x="connsiteX1841" y="connsiteY1841"/>
                          </a:cxn>
                          <a:cxn ang="0">
                            <a:pos x="connsiteX1842" y="connsiteY1842"/>
                          </a:cxn>
                          <a:cxn ang="0">
                            <a:pos x="connsiteX1843" y="connsiteY1843"/>
                          </a:cxn>
                          <a:cxn ang="0">
                            <a:pos x="connsiteX1844" y="connsiteY1844"/>
                          </a:cxn>
                          <a:cxn ang="0">
                            <a:pos x="connsiteX1845" y="connsiteY1845"/>
                          </a:cxn>
                          <a:cxn ang="0">
                            <a:pos x="connsiteX1846" y="connsiteY1846"/>
                          </a:cxn>
                          <a:cxn ang="0">
                            <a:pos x="connsiteX1847" y="connsiteY1847"/>
                          </a:cxn>
                          <a:cxn ang="0">
                            <a:pos x="connsiteX1848" y="connsiteY1848"/>
                          </a:cxn>
                          <a:cxn ang="0">
                            <a:pos x="connsiteX1849" y="connsiteY1849"/>
                          </a:cxn>
                          <a:cxn ang="0">
                            <a:pos x="connsiteX1850" y="connsiteY1850"/>
                          </a:cxn>
                          <a:cxn ang="0">
                            <a:pos x="connsiteX1851" y="connsiteY1851"/>
                          </a:cxn>
                          <a:cxn ang="0">
                            <a:pos x="connsiteX1852" y="connsiteY1852"/>
                          </a:cxn>
                          <a:cxn ang="0">
                            <a:pos x="connsiteX1853" y="connsiteY1853"/>
                          </a:cxn>
                          <a:cxn ang="0">
                            <a:pos x="connsiteX1854" y="connsiteY1854"/>
                          </a:cxn>
                          <a:cxn ang="0">
                            <a:pos x="connsiteX1855" y="connsiteY1855"/>
                          </a:cxn>
                          <a:cxn ang="0">
                            <a:pos x="connsiteX1856" y="connsiteY1856"/>
                          </a:cxn>
                          <a:cxn ang="0">
                            <a:pos x="connsiteX1857" y="connsiteY1857"/>
                          </a:cxn>
                          <a:cxn ang="0">
                            <a:pos x="connsiteX1858" y="connsiteY1858"/>
                          </a:cxn>
                          <a:cxn ang="0">
                            <a:pos x="connsiteX1859" y="connsiteY1859"/>
                          </a:cxn>
                          <a:cxn ang="0">
                            <a:pos x="connsiteX1860" y="connsiteY1860"/>
                          </a:cxn>
                          <a:cxn ang="0">
                            <a:pos x="connsiteX1861" y="connsiteY1861"/>
                          </a:cxn>
                          <a:cxn ang="0">
                            <a:pos x="connsiteX1862" y="connsiteY1862"/>
                          </a:cxn>
                          <a:cxn ang="0">
                            <a:pos x="connsiteX1863" y="connsiteY1863"/>
                          </a:cxn>
                          <a:cxn ang="0">
                            <a:pos x="connsiteX1864" y="connsiteY1864"/>
                          </a:cxn>
                          <a:cxn ang="0">
                            <a:pos x="connsiteX1865" y="connsiteY1865"/>
                          </a:cxn>
                          <a:cxn ang="0">
                            <a:pos x="connsiteX1866" y="connsiteY1866"/>
                          </a:cxn>
                          <a:cxn ang="0">
                            <a:pos x="connsiteX1867" y="connsiteY1867"/>
                          </a:cxn>
                          <a:cxn ang="0">
                            <a:pos x="connsiteX1868" y="connsiteY1868"/>
                          </a:cxn>
                          <a:cxn ang="0">
                            <a:pos x="connsiteX1869" y="connsiteY1869"/>
                          </a:cxn>
                          <a:cxn ang="0">
                            <a:pos x="connsiteX1870" y="connsiteY1870"/>
                          </a:cxn>
                          <a:cxn ang="0">
                            <a:pos x="connsiteX1871" y="connsiteY1871"/>
                          </a:cxn>
                          <a:cxn ang="0">
                            <a:pos x="connsiteX1872" y="connsiteY1872"/>
                          </a:cxn>
                          <a:cxn ang="0">
                            <a:pos x="connsiteX1873" y="connsiteY1873"/>
                          </a:cxn>
                          <a:cxn ang="0">
                            <a:pos x="connsiteX1874" y="connsiteY1874"/>
                          </a:cxn>
                          <a:cxn ang="0">
                            <a:pos x="connsiteX1875" y="connsiteY1875"/>
                          </a:cxn>
                          <a:cxn ang="0">
                            <a:pos x="connsiteX1876" y="connsiteY1876"/>
                          </a:cxn>
                          <a:cxn ang="0">
                            <a:pos x="connsiteX1877" y="connsiteY1877"/>
                          </a:cxn>
                          <a:cxn ang="0">
                            <a:pos x="connsiteX1878" y="connsiteY1878"/>
                          </a:cxn>
                          <a:cxn ang="0">
                            <a:pos x="connsiteX1879" y="connsiteY1879"/>
                          </a:cxn>
                          <a:cxn ang="0">
                            <a:pos x="connsiteX1880" y="connsiteY1880"/>
                          </a:cxn>
                          <a:cxn ang="0">
                            <a:pos x="connsiteX1881" y="connsiteY1881"/>
                          </a:cxn>
                          <a:cxn ang="0">
                            <a:pos x="connsiteX1882" y="connsiteY1882"/>
                          </a:cxn>
                          <a:cxn ang="0">
                            <a:pos x="connsiteX1883" y="connsiteY1883"/>
                          </a:cxn>
                          <a:cxn ang="0">
                            <a:pos x="connsiteX1884" y="connsiteY1884"/>
                          </a:cxn>
                          <a:cxn ang="0">
                            <a:pos x="connsiteX1885" y="connsiteY1885"/>
                          </a:cxn>
                          <a:cxn ang="0">
                            <a:pos x="connsiteX1886" y="connsiteY1886"/>
                          </a:cxn>
                          <a:cxn ang="0">
                            <a:pos x="connsiteX1887" y="connsiteY1887"/>
                          </a:cxn>
                          <a:cxn ang="0">
                            <a:pos x="connsiteX1888" y="connsiteY1888"/>
                          </a:cxn>
                          <a:cxn ang="0">
                            <a:pos x="connsiteX1889" y="connsiteY1889"/>
                          </a:cxn>
                          <a:cxn ang="0">
                            <a:pos x="connsiteX1890" y="connsiteY1890"/>
                          </a:cxn>
                          <a:cxn ang="0">
                            <a:pos x="connsiteX1891" y="connsiteY1891"/>
                          </a:cxn>
                          <a:cxn ang="0">
                            <a:pos x="connsiteX1892" y="connsiteY1892"/>
                          </a:cxn>
                          <a:cxn ang="0">
                            <a:pos x="connsiteX1893" y="connsiteY1893"/>
                          </a:cxn>
                          <a:cxn ang="0">
                            <a:pos x="connsiteX1894" y="connsiteY1894"/>
                          </a:cxn>
                          <a:cxn ang="0">
                            <a:pos x="connsiteX1895" y="connsiteY1895"/>
                          </a:cxn>
                          <a:cxn ang="0">
                            <a:pos x="connsiteX1896" y="connsiteY1896"/>
                          </a:cxn>
                          <a:cxn ang="0">
                            <a:pos x="connsiteX1897" y="connsiteY1897"/>
                          </a:cxn>
                          <a:cxn ang="0">
                            <a:pos x="connsiteX1898" y="connsiteY1898"/>
                          </a:cxn>
                          <a:cxn ang="0">
                            <a:pos x="connsiteX1899" y="connsiteY1899"/>
                          </a:cxn>
                          <a:cxn ang="0">
                            <a:pos x="connsiteX1900" y="connsiteY1900"/>
                          </a:cxn>
                          <a:cxn ang="0">
                            <a:pos x="connsiteX1901" y="connsiteY1901"/>
                          </a:cxn>
                          <a:cxn ang="0">
                            <a:pos x="connsiteX1902" y="connsiteY1902"/>
                          </a:cxn>
                          <a:cxn ang="0">
                            <a:pos x="connsiteX1903" y="connsiteY1903"/>
                          </a:cxn>
                          <a:cxn ang="0">
                            <a:pos x="connsiteX1904" y="connsiteY1904"/>
                          </a:cxn>
                          <a:cxn ang="0">
                            <a:pos x="connsiteX1905" y="connsiteY1905"/>
                          </a:cxn>
                          <a:cxn ang="0">
                            <a:pos x="connsiteX1906" y="connsiteY1906"/>
                          </a:cxn>
                          <a:cxn ang="0">
                            <a:pos x="connsiteX1907" y="connsiteY1907"/>
                          </a:cxn>
                          <a:cxn ang="0">
                            <a:pos x="connsiteX1908" y="connsiteY1908"/>
                          </a:cxn>
                          <a:cxn ang="0">
                            <a:pos x="connsiteX1909" y="connsiteY1909"/>
                          </a:cxn>
                          <a:cxn ang="0">
                            <a:pos x="connsiteX1910" y="connsiteY1910"/>
                          </a:cxn>
                          <a:cxn ang="0">
                            <a:pos x="connsiteX1911" y="connsiteY1911"/>
                          </a:cxn>
                          <a:cxn ang="0">
                            <a:pos x="connsiteX1912" y="connsiteY1912"/>
                          </a:cxn>
                          <a:cxn ang="0">
                            <a:pos x="connsiteX1913" y="connsiteY1913"/>
                          </a:cxn>
                          <a:cxn ang="0">
                            <a:pos x="connsiteX1914" y="connsiteY1914"/>
                          </a:cxn>
                          <a:cxn ang="0">
                            <a:pos x="connsiteX1915" y="connsiteY1915"/>
                          </a:cxn>
                          <a:cxn ang="0">
                            <a:pos x="connsiteX1916" y="connsiteY1916"/>
                          </a:cxn>
                          <a:cxn ang="0">
                            <a:pos x="connsiteX1917" y="connsiteY1917"/>
                          </a:cxn>
                          <a:cxn ang="0">
                            <a:pos x="connsiteX1918" y="connsiteY1918"/>
                          </a:cxn>
                          <a:cxn ang="0">
                            <a:pos x="connsiteX1919" y="connsiteY1919"/>
                          </a:cxn>
                          <a:cxn ang="0">
                            <a:pos x="connsiteX1920" y="connsiteY1920"/>
                          </a:cxn>
                          <a:cxn ang="0">
                            <a:pos x="connsiteX1921" y="connsiteY1921"/>
                          </a:cxn>
                          <a:cxn ang="0">
                            <a:pos x="connsiteX1922" y="connsiteY1922"/>
                          </a:cxn>
                          <a:cxn ang="0">
                            <a:pos x="connsiteX1923" y="connsiteY1923"/>
                          </a:cxn>
                          <a:cxn ang="0">
                            <a:pos x="connsiteX1924" y="connsiteY1924"/>
                          </a:cxn>
                          <a:cxn ang="0">
                            <a:pos x="connsiteX1925" y="connsiteY1925"/>
                          </a:cxn>
                          <a:cxn ang="0">
                            <a:pos x="connsiteX1926" y="connsiteY1926"/>
                          </a:cxn>
                          <a:cxn ang="0">
                            <a:pos x="connsiteX1927" y="connsiteY1927"/>
                          </a:cxn>
                          <a:cxn ang="0">
                            <a:pos x="connsiteX1928" y="connsiteY1928"/>
                          </a:cxn>
                          <a:cxn ang="0">
                            <a:pos x="connsiteX1929" y="connsiteY1929"/>
                          </a:cxn>
                          <a:cxn ang="0">
                            <a:pos x="connsiteX1930" y="connsiteY1930"/>
                          </a:cxn>
                          <a:cxn ang="0">
                            <a:pos x="connsiteX1931" y="connsiteY1931"/>
                          </a:cxn>
                          <a:cxn ang="0">
                            <a:pos x="connsiteX1932" y="connsiteY1932"/>
                          </a:cxn>
                          <a:cxn ang="0">
                            <a:pos x="connsiteX1933" y="connsiteY1933"/>
                          </a:cxn>
                          <a:cxn ang="0">
                            <a:pos x="connsiteX1934" y="connsiteY1934"/>
                          </a:cxn>
                          <a:cxn ang="0">
                            <a:pos x="connsiteX1935" y="connsiteY1935"/>
                          </a:cxn>
                          <a:cxn ang="0">
                            <a:pos x="connsiteX1936" y="connsiteY1936"/>
                          </a:cxn>
                          <a:cxn ang="0">
                            <a:pos x="connsiteX1937" y="connsiteY1937"/>
                          </a:cxn>
                          <a:cxn ang="0">
                            <a:pos x="connsiteX1938" y="connsiteY1938"/>
                          </a:cxn>
                          <a:cxn ang="0">
                            <a:pos x="connsiteX1939" y="connsiteY1939"/>
                          </a:cxn>
                          <a:cxn ang="0">
                            <a:pos x="connsiteX1940" y="connsiteY1940"/>
                          </a:cxn>
                          <a:cxn ang="0">
                            <a:pos x="connsiteX1941" y="connsiteY1941"/>
                          </a:cxn>
                          <a:cxn ang="0">
                            <a:pos x="connsiteX1942" y="connsiteY1942"/>
                          </a:cxn>
                          <a:cxn ang="0">
                            <a:pos x="connsiteX1943" y="connsiteY1943"/>
                          </a:cxn>
                          <a:cxn ang="0">
                            <a:pos x="connsiteX1944" y="connsiteY1944"/>
                          </a:cxn>
                          <a:cxn ang="0">
                            <a:pos x="connsiteX1945" y="connsiteY1945"/>
                          </a:cxn>
                          <a:cxn ang="0">
                            <a:pos x="connsiteX1946" y="connsiteY1946"/>
                          </a:cxn>
                          <a:cxn ang="0">
                            <a:pos x="connsiteX1947" y="connsiteY1947"/>
                          </a:cxn>
                          <a:cxn ang="0">
                            <a:pos x="connsiteX1948" y="connsiteY1948"/>
                          </a:cxn>
                          <a:cxn ang="0">
                            <a:pos x="connsiteX1949" y="connsiteY1949"/>
                          </a:cxn>
                          <a:cxn ang="0">
                            <a:pos x="connsiteX1950" y="connsiteY1950"/>
                          </a:cxn>
                          <a:cxn ang="0">
                            <a:pos x="connsiteX1951" y="connsiteY1951"/>
                          </a:cxn>
                          <a:cxn ang="0">
                            <a:pos x="connsiteX1952" y="connsiteY1952"/>
                          </a:cxn>
                          <a:cxn ang="0">
                            <a:pos x="connsiteX1953" y="connsiteY1953"/>
                          </a:cxn>
                          <a:cxn ang="0">
                            <a:pos x="connsiteX1954" y="connsiteY1954"/>
                          </a:cxn>
                          <a:cxn ang="0">
                            <a:pos x="connsiteX1955" y="connsiteY1955"/>
                          </a:cxn>
                          <a:cxn ang="0">
                            <a:pos x="connsiteX1956" y="connsiteY1956"/>
                          </a:cxn>
                          <a:cxn ang="0">
                            <a:pos x="connsiteX1957" y="connsiteY1957"/>
                          </a:cxn>
                          <a:cxn ang="0">
                            <a:pos x="connsiteX1958" y="connsiteY1958"/>
                          </a:cxn>
                          <a:cxn ang="0">
                            <a:pos x="connsiteX1959" y="connsiteY1959"/>
                          </a:cxn>
                          <a:cxn ang="0">
                            <a:pos x="connsiteX1960" y="connsiteY1960"/>
                          </a:cxn>
                          <a:cxn ang="0">
                            <a:pos x="connsiteX1961" y="connsiteY1961"/>
                          </a:cxn>
                          <a:cxn ang="0">
                            <a:pos x="connsiteX1962" y="connsiteY1962"/>
                          </a:cxn>
                          <a:cxn ang="0">
                            <a:pos x="connsiteX1963" y="connsiteY1963"/>
                          </a:cxn>
                          <a:cxn ang="0">
                            <a:pos x="connsiteX1964" y="connsiteY1964"/>
                          </a:cxn>
                          <a:cxn ang="0">
                            <a:pos x="connsiteX1965" y="connsiteY1965"/>
                          </a:cxn>
                          <a:cxn ang="0">
                            <a:pos x="connsiteX1966" y="connsiteY1966"/>
                          </a:cxn>
                          <a:cxn ang="0">
                            <a:pos x="connsiteX1967" y="connsiteY1967"/>
                          </a:cxn>
                          <a:cxn ang="0">
                            <a:pos x="connsiteX1968" y="connsiteY1968"/>
                          </a:cxn>
                          <a:cxn ang="0">
                            <a:pos x="connsiteX1969" y="connsiteY1969"/>
                          </a:cxn>
                          <a:cxn ang="0">
                            <a:pos x="connsiteX1970" y="connsiteY1970"/>
                          </a:cxn>
                          <a:cxn ang="0">
                            <a:pos x="connsiteX1971" y="connsiteY1971"/>
                          </a:cxn>
                          <a:cxn ang="0">
                            <a:pos x="connsiteX1972" y="connsiteY1972"/>
                          </a:cxn>
                          <a:cxn ang="0">
                            <a:pos x="connsiteX1973" y="connsiteY1973"/>
                          </a:cxn>
                          <a:cxn ang="0">
                            <a:pos x="connsiteX1974" y="connsiteY1974"/>
                          </a:cxn>
                          <a:cxn ang="0">
                            <a:pos x="connsiteX1975" y="connsiteY1975"/>
                          </a:cxn>
                          <a:cxn ang="0">
                            <a:pos x="connsiteX1976" y="connsiteY1976"/>
                          </a:cxn>
                          <a:cxn ang="0">
                            <a:pos x="connsiteX1977" y="connsiteY1977"/>
                          </a:cxn>
                          <a:cxn ang="0">
                            <a:pos x="connsiteX1978" y="connsiteY1978"/>
                          </a:cxn>
                          <a:cxn ang="0">
                            <a:pos x="connsiteX1979" y="connsiteY1979"/>
                          </a:cxn>
                          <a:cxn ang="0">
                            <a:pos x="connsiteX1980" y="connsiteY1980"/>
                          </a:cxn>
                          <a:cxn ang="0">
                            <a:pos x="connsiteX1981" y="connsiteY1981"/>
                          </a:cxn>
                          <a:cxn ang="0">
                            <a:pos x="connsiteX1982" y="connsiteY1982"/>
                          </a:cxn>
                          <a:cxn ang="0">
                            <a:pos x="connsiteX1983" y="connsiteY1983"/>
                          </a:cxn>
                          <a:cxn ang="0">
                            <a:pos x="connsiteX1984" y="connsiteY1984"/>
                          </a:cxn>
                          <a:cxn ang="0">
                            <a:pos x="connsiteX1985" y="connsiteY1985"/>
                          </a:cxn>
                          <a:cxn ang="0">
                            <a:pos x="connsiteX1986" y="connsiteY1986"/>
                          </a:cxn>
                          <a:cxn ang="0">
                            <a:pos x="connsiteX1987" y="connsiteY1987"/>
                          </a:cxn>
                          <a:cxn ang="0">
                            <a:pos x="connsiteX1988" y="connsiteY1988"/>
                          </a:cxn>
                          <a:cxn ang="0">
                            <a:pos x="connsiteX1989" y="connsiteY1989"/>
                          </a:cxn>
                          <a:cxn ang="0">
                            <a:pos x="connsiteX1990" y="connsiteY1990"/>
                          </a:cxn>
                          <a:cxn ang="0">
                            <a:pos x="connsiteX1991" y="connsiteY1991"/>
                          </a:cxn>
                          <a:cxn ang="0">
                            <a:pos x="connsiteX1992" y="connsiteY1992"/>
                          </a:cxn>
                          <a:cxn ang="0">
                            <a:pos x="connsiteX1993" y="connsiteY1993"/>
                          </a:cxn>
                          <a:cxn ang="0">
                            <a:pos x="connsiteX1994" y="connsiteY1994"/>
                          </a:cxn>
                          <a:cxn ang="0">
                            <a:pos x="connsiteX1995" y="connsiteY1995"/>
                          </a:cxn>
                          <a:cxn ang="0">
                            <a:pos x="connsiteX1996" y="connsiteY1996"/>
                          </a:cxn>
                          <a:cxn ang="0">
                            <a:pos x="connsiteX1997" y="connsiteY1997"/>
                          </a:cxn>
                          <a:cxn ang="0">
                            <a:pos x="connsiteX1998" y="connsiteY1998"/>
                          </a:cxn>
                          <a:cxn ang="0">
                            <a:pos x="connsiteX1999" y="connsiteY1999"/>
                          </a:cxn>
                          <a:cxn ang="0">
                            <a:pos x="connsiteX2000" y="connsiteY2000"/>
                          </a:cxn>
                          <a:cxn ang="0">
                            <a:pos x="connsiteX2001" y="connsiteY2001"/>
                          </a:cxn>
                          <a:cxn ang="0">
                            <a:pos x="connsiteX2002" y="connsiteY2002"/>
                          </a:cxn>
                          <a:cxn ang="0">
                            <a:pos x="connsiteX2003" y="connsiteY2003"/>
                          </a:cxn>
                          <a:cxn ang="0">
                            <a:pos x="connsiteX2004" y="connsiteY2004"/>
                          </a:cxn>
                          <a:cxn ang="0">
                            <a:pos x="connsiteX2005" y="connsiteY2005"/>
                          </a:cxn>
                          <a:cxn ang="0">
                            <a:pos x="connsiteX2006" y="connsiteY2006"/>
                          </a:cxn>
                          <a:cxn ang="0">
                            <a:pos x="connsiteX2007" y="connsiteY2007"/>
                          </a:cxn>
                          <a:cxn ang="0">
                            <a:pos x="connsiteX2008" y="connsiteY2008"/>
                          </a:cxn>
                          <a:cxn ang="0">
                            <a:pos x="connsiteX2009" y="connsiteY2009"/>
                          </a:cxn>
                          <a:cxn ang="0">
                            <a:pos x="connsiteX2010" y="connsiteY2010"/>
                          </a:cxn>
                          <a:cxn ang="0">
                            <a:pos x="connsiteX2011" y="connsiteY2011"/>
                          </a:cxn>
                          <a:cxn ang="0">
                            <a:pos x="connsiteX2012" y="connsiteY2012"/>
                          </a:cxn>
                          <a:cxn ang="0">
                            <a:pos x="connsiteX2013" y="connsiteY2013"/>
                          </a:cxn>
                          <a:cxn ang="0">
                            <a:pos x="connsiteX2014" y="connsiteY2014"/>
                          </a:cxn>
                          <a:cxn ang="0">
                            <a:pos x="connsiteX2015" y="connsiteY2015"/>
                          </a:cxn>
                          <a:cxn ang="0">
                            <a:pos x="connsiteX2016" y="connsiteY2016"/>
                          </a:cxn>
                          <a:cxn ang="0">
                            <a:pos x="connsiteX2017" y="connsiteY2017"/>
                          </a:cxn>
                          <a:cxn ang="0">
                            <a:pos x="connsiteX2018" y="connsiteY2018"/>
                          </a:cxn>
                          <a:cxn ang="0">
                            <a:pos x="connsiteX2019" y="connsiteY2019"/>
                          </a:cxn>
                          <a:cxn ang="0">
                            <a:pos x="connsiteX2020" y="connsiteY2020"/>
                          </a:cxn>
                          <a:cxn ang="0">
                            <a:pos x="connsiteX2021" y="connsiteY2021"/>
                          </a:cxn>
                          <a:cxn ang="0">
                            <a:pos x="connsiteX2022" y="connsiteY2022"/>
                          </a:cxn>
                          <a:cxn ang="0">
                            <a:pos x="connsiteX2023" y="connsiteY2023"/>
                          </a:cxn>
                          <a:cxn ang="0">
                            <a:pos x="connsiteX2024" y="connsiteY2024"/>
                          </a:cxn>
                          <a:cxn ang="0">
                            <a:pos x="connsiteX2025" y="connsiteY2025"/>
                          </a:cxn>
                          <a:cxn ang="0">
                            <a:pos x="connsiteX2026" y="connsiteY2026"/>
                          </a:cxn>
                          <a:cxn ang="0">
                            <a:pos x="connsiteX2027" y="connsiteY2027"/>
                          </a:cxn>
                          <a:cxn ang="0">
                            <a:pos x="connsiteX2028" y="connsiteY2028"/>
                          </a:cxn>
                          <a:cxn ang="0">
                            <a:pos x="connsiteX2029" y="connsiteY2029"/>
                          </a:cxn>
                          <a:cxn ang="0">
                            <a:pos x="connsiteX2030" y="connsiteY2030"/>
                          </a:cxn>
                          <a:cxn ang="0">
                            <a:pos x="connsiteX2031" y="connsiteY2031"/>
                          </a:cxn>
                          <a:cxn ang="0">
                            <a:pos x="connsiteX2032" y="connsiteY2032"/>
                          </a:cxn>
                          <a:cxn ang="0">
                            <a:pos x="connsiteX2033" y="connsiteY2033"/>
                          </a:cxn>
                          <a:cxn ang="0">
                            <a:pos x="connsiteX2034" y="connsiteY2034"/>
                          </a:cxn>
                          <a:cxn ang="0">
                            <a:pos x="connsiteX2035" y="connsiteY2035"/>
                          </a:cxn>
                          <a:cxn ang="0">
                            <a:pos x="connsiteX2036" y="connsiteY2036"/>
                          </a:cxn>
                          <a:cxn ang="0">
                            <a:pos x="connsiteX2037" y="connsiteY2037"/>
                          </a:cxn>
                          <a:cxn ang="0">
                            <a:pos x="connsiteX2038" y="connsiteY2038"/>
                          </a:cxn>
                          <a:cxn ang="0">
                            <a:pos x="connsiteX2039" y="connsiteY2039"/>
                          </a:cxn>
                          <a:cxn ang="0">
                            <a:pos x="connsiteX2040" y="connsiteY2040"/>
                          </a:cxn>
                          <a:cxn ang="0">
                            <a:pos x="connsiteX2041" y="connsiteY2041"/>
                          </a:cxn>
                          <a:cxn ang="0">
                            <a:pos x="connsiteX2042" y="connsiteY2042"/>
                          </a:cxn>
                          <a:cxn ang="0">
                            <a:pos x="connsiteX2043" y="connsiteY2043"/>
                          </a:cxn>
                          <a:cxn ang="0">
                            <a:pos x="connsiteX2044" y="connsiteY2044"/>
                          </a:cxn>
                          <a:cxn ang="0">
                            <a:pos x="connsiteX2045" y="connsiteY2045"/>
                          </a:cxn>
                          <a:cxn ang="0">
                            <a:pos x="connsiteX2046" y="connsiteY2046"/>
                          </a:cxn>
                          <a:cxn ang="0">
                            <a:pos x="connsiteX2047" y="connsiteY2047"/>
                          </a:cxn>
                          <a:cxn ang="0">
                            <a:pos x="connsiteX2048" y="connsiteY2048"/>
                          </a:cxn>
                          <a:cxn ang="0">
                            <a:pos x="connsiteX2049" y="connsiteY2049"/>
                          </a:cxn>
                          <a:cxn ang="0">
                            <a:pos x="connsiteX2050" y="connsiteY2050"/>
                          </a:cxn>
                          <a:cxn ang="0">
                            <a:pos x="connsiteX2051" y="connsiteY2051"/>
                          </a:cxn>
                          <a:cxn ang="0">
                            <a:pos x="connsiteX2052" y="connsiteY2052"/>
                          </a:cxn>
                          <a:cxn ang="0">
                            <a:pos x="connsiteX2053" y="connsiteY2053"/>
                          </a:cxn>
                          <a:cxn ang="0">
                            <a:pos x="connsiteX2054" y="connsiteY2054"/>
                          </a:cxn>
                          <a:cxn ang="0">
                            <a:pos x="connsiteX2055" y="connsiteY2055"/>
                          </a:cxn>
                          <a:cxn ang="0">
                            <a:pos x="connsiteX2056" y="connsiteY2056"/>
                          </a:cxn>
                          <a:cxn ang="0">
                            <a:pos x="connsiteX2057" y="connsiteY2057"/>
                          </a:cxn>
                          <a:cxn ang="0">
                            <a:pos x="connsiteX2058" y="connsiteY2058"/>
                          </a:cxn>
                          <a:cxn ang="0">
                            <a:pos x="connsiteX2059" y="connsiteY2059"/>
                          </a:cxn>
                          <a:cxn ang="0">
                            <a:pos x="connsiteX2060" y="connsiteY2060"/>
                          </a:cxn>
                          <a:cxn ang="0">
                            <a:pos x="connsiteX2061" y="connsiteY2061"/>
                          </a:cxn>
                          <a:cxn ang="0">
                            <a:pos x="connsiteX2062" y="connsiteY2062"/>
                          </a:cxn>
                          <a:cxn ang="0">
                            <a:pos x="connsiteX2063" y="connsiteY2063"/>
                          </a:cxn>
                          <a:cxn ang="0">
                            <a:pos x="connsiteX2064" y="connsiteY2064"/>
                          </a:cxn>
                          <a:cxn ang="0">
                            <a:pos x="connsiteX2065" y="connsiteY2065"/>
                          </a:cxn>
                          <a:cxn ang="0">
                            <a:pos x="connsiteX2066" y="connsiteY2066"/>
                          </a:cxn>
                          <a:cxn ang="0">
                            <a:pos x="connsiteX2067" y="connsiteY2067"/>
                          </a:cxn>
                          <a:cxn ang="0">
                            <a:pos x="connsiteX2068" y="connsiteY2068"/>
                          </a:cxn>
                          <a:cxn ang="0">
                            <a:pos x="connsiteX2069" y="connsiteY2069"/>
                          </a:cxn>
                          <a:cxn ang="0">
                            <a:pos x="connsiteX2070" y="connsiteY2070"/>
                          </a:cxn>
                          <a:cxn ang="0">
                            <a:pos x="connsiteX2071" y="connsiteY2071"/>
                          </a:cxn>
                          <a:cxn ang="0">
                            <a:pos x="connsiteX2072" y="connsiteY2072"/>
                          </a:cxn>
                          <a:cxn ang="0">
                            <a:pos x="connsiteX2073" y="connsiteY2073"/>
                          </a:cxn>
                          <a:cxn ang="0">
                            <a:pos x="connsiteX2074" y="connsiteY2074"/>
                          </a:cxn>
                          <a:cxn ang="0">
                            <a:pos x="connsiteX2075" y="connsiteY2075"/>
                          </a:cxn>
                          <a:cxn ang="0">
                            <a:pos x="connsiteX2076" y="connsiteY2076"/>
                          </a:cxn>
                          <a:cxn ang="0">
                            <a:pos x="connsiteX2077" y="connsiteY2077"/>
                          </a:cxn>
                          <a:cxn ang="0">
                            <a:pos x="connsiteX2078" y="connsiteY2078"/>
                          </a:cxn>
                          <a:cxn ang="0">
                            <a:pos x="connsiteX2079" y="connsiteY2079"/>
                          </a:cxn>
                          <a:cxn ang="0">
                            <a:pos x="connsiteX2080" y="connsiteY2080"/>
                          </a:cxn>
                          <a:cxn ang="0">
                            <a:pos x="connsiteX2081" y="connsiteY2081"/>
                          </a:cxn>
                          <a:cxn ang="0">
                            <a:pos x="connsiteX2082" y="connsiteY2082"/>
                          </a:cxn>
                          <a:cxn ang="0">
                            <a:pos x="connsiteX2083" y="connsiteY2083"/>
                          </a:cxn>
                          <a:cxn ang="0">
                            <a:pos x="connsiteX2084" y="connsiteY2084"/>
                          </a:cxn>
                          <a:cxn ang="0">
                            <a:pos x="connsiteX2085" y="connsiteY2085"/>
                          </a:cxn>
                          <a:cxn ang="0">
                            <a:pos x="connsiteX2086" y="connsiteY2086"/>
                          </a:cxn>
                          <a:cxn ang="0">
                            <a:pos x="connsiteX2087" y="connsiteY2087"/>
                          </a:cxn>
                          <a:cxn ang="0">
                            <a:pos x="connsiteX2088" y="connsiteY2088"/>
                          </a:cxn>
                          <a:cxn ang="0">
                            <a:pos x="connsiteX2089" y="connsiteY2089"/>
                          </a:cxn>
                          <a:cxn ang="0">
                            <a:pos x="connsiteX2090" y="connsiteY2090"/>
                          </a:cxn>
                          <a:cxn ang="0">
                            <a:pos x="connsiteX2091" y="connsiteY2091"/>
                          </a:cxn>
                          <a:cxn ang="0">
                            <a:pos x="connsiteX2092" y="connsiteY2092"/>
                          </a:cxn>
                          <a:cxn ang="0">
                            <a:pos x="connsiteX2093" y="connsiteY2093"/>
                          </a:cxn>
                          <a:cxn ang="0">
                            <a:pos x="connsiteX2094" y="connsiteY2094"/>
                          </a:cxn>
                          <a:cxn ang="0">
                            <a:pos x="connsiteX2095" y="connsiteY2095"/>
                          </a:cxn>
                          <a:cxn ang="0">
                            <a:pos x="connsiteX2096" y="connsiteY2096"/>
                          </a:cxn>
                          <a:cxn ang="0">
                            <a:pos x="connsiteX2097" y="connsiteY2097"/>
                          </a:cxn>
                          <a:cxn ang="0">
                            <a:pos x="connsiteX2098" y="connsiteY2098"/>
                          </a:cxn>
                          <a:cxn ang="0">
                            <a:pos x="connsiteX2099" y="connsiteY2099"/>
                          </a:cxn>
                          <a:cxn ang="0">
                            <a:pos x="connsiteX2100" y="connsiteY2100"/>
                          </a:cxn>
                          <a:cxn ang="0">
                            <a:pos x="connsiteX2101" y="connsiteY2101"/>
                          </a:cxn>
                          <a:cxn ang="0">
                            <a:pos x="connsiteX2102" y="connsiteY2102"/>
                          </a:cxn>
                          <a:cxn ang="0">
                            <a:pos x="connsiteX2103" y="connsiteY2103"/>
                          </a:cxn>
                        </a:cxnLst>
                        <a:rect l="l" t="t" r="r" b="b"/>
                        <a:pathLst>
                          <a:path w="154049" h="85867">
                            <a:moveTo>
                              <a:pt x="149716" y="59303"/>
                            </a:moveTo>
                            <a:cubicBezTo>
                              <a:pt x="149830" y="59169"/>
                              <a:pt x="149925" y="59026"/>
                              <a:pt x="150030" y="58893"/>
                            </a:cubicBezTo>
                            <a:cubicBezTo>
                              <a:pt x="150116" y="58731"/>
                              <a:pt x="150211" y="58560"/>
                              <a:pt x="150307" y="58398"/>
                            </a:cubicBezTo>
                            <a:lnTo>
                              <a:pt x="147230" y="58398"/>
                            </a:lnTo>
                            <a:lnTo>
                              <a:pt x="149773" y="55883"/>
                            </a:lnTo>
                            <a:lnTo>
                              <a:pt x="151573" y="55883"/>
                            </a:lnTo>
                            <a:cubicBezTo>
                              <a:pt x="151707" y="55578"/>
                              <a:pt x="151849" y="55274"/>
                              <a:pt x="151983" y="54969"/>
                            </a:cubicBezTo>
                            <a:lnTo>
                              <a:pt x="150697" y="54969"/>
                            </a:lnTo>
                            <a:lnTo>
                              <a:pt x="152716" y="52978"/>
                            </a:lnTo>
                            <a:cubicBezTo>
                              <a:pt x="153012" y="52073"/>
                              <a:pt x="153240" y="51168"/>
                              <a:pt x="153440" y="50254"/>
                            </a:cubicBezTo>
                            <a:lnTo>
                              <a:pt x="152126" y="51549"/>
                            </a:lnTo>
                            <a:lnTo>
                              <a:pt x="146496" y="51559"/>
                            </a:lnTo>
                            <a:lnTo>
                              <a:pt x="149040" y="49044"/>
                            </a:lnTo>
                            <a:lnTo>
                              <a:pt x="153678" y="49044"/>
                            </a:lnTo>
                            <a:cubicBezTo>
                              <a:pt x="153726" y="48739"/>
                              <a:pt x="153764" y="48435"/>
                              <a:pt x="153802" y="48130"/>
                            </a:cubicBezTo>
                            <a:lnTo>
                              <a:pt x="149964" y="48130"/>
                            </a:lnTo>
                            <a:lnTo>
                              <a:pt x="152507" y="45615"/>
                            </a:lnTo>
                            <a:lnTo>
                              <a:pt x="154012" y="45615"/>
                            </a:lnTo>
                            <a:cubicBezTo>
                              <a:pt x="154021" y="45310"/>
                              <a:pt x="154050" y="45006"/>
                              <a:pt x="154050" y="44701"/>
                            </a:cubicBezTo>
                            <a:lnTo>
                              <a:pt x="153440" y="44701"/>
                            </a:lnTo>
                            <a:lnTo>
                              <a:pt x="154040" y="44110"/>
                            </a:lnTo>
                            <a:cubicBezTo>
                              <a:pt x="154021" y="43472"/>
                              <a:pt x="153993" y="42843"/>
                              <a:pt x="153936" y="42205"/>
                            </a:cubicBezTo>
                            <a:lnTo>
                              <a:pt x="151411" y="44701"/>
                            </a:lnTo>
                            <a:lnTo>
                              <a:pt x="145782" y="44710"/>
                            </a:lnTo>
                            <a:lnTo>
                              <a:pt x="148325" y="42196"/>
                            </a:lnTo>
                            <a:lnTo>
                              <a:pt x="153926" y="42186"/>
                            </a:lnTo>
                            <a:cubicBezTo>
                              <a:pt x="153897" y="41881"/>
                              <a:pt x="153850" y="41577"/>
                              <a:pt x="153812" y="41281"/>
                            </a:cubicBezTo>
                            <a:lnTo>
                              <a:pt x="149249" y="41281"/>
                            </a:lnTo>
                            <a:lnTo>
                              <a:pt x="151802" y="38767"/>
                            </a:lnTo>
                            <a:lnTo>
                              <a:pt x="153364" y="38767"/>
                            </a:lnTo>
                            <a:cubicBezTo>
                              <a:pt x="153297" y="38462"/>
                              <a:pt x="153221" y="38157"/>
                              <a:pt x="153145" y="37852"/>
                            </a:cubicBezTo>
                            <a:lnTo>
                              <a:pt x="152726" y="37852"/>
                            </a:lnTo>
                            <a:lnTo>
                              <a:pt x="153050" y="37538"/>
                            </a:lnTo>
                            <a:cubicBezTo>
                              <a:pt x="152907" y="37024"/>
                              <a:pt x="152754" y="36500"/>
                              <a:pt x="152583" y="35985"/>
                            </a:cubicBezTo>
                            <a:lnTo>
                              <a:pt x="150697" y="37852"/>
                            </a:lnTo>
                            <a:lnTo>
                              <a:pt x="145068" y="37852"/>
                            </a:lnTo>
                            <a:lnTo>
                              <a:pt x="147620" y="35338"/>
                            </a:lnTo>
                            <a:lnTo>
                              <a:pt x="152345" y="35338"/>
                            </a:lnTo>
                            <a:cubicBezTo>
                              <a:pt x="152231" y="35033"/>
                              <a:pt x="152116" y="34728"/>
                              <a:pt x="151992" y="34433"/>
                            </a:cubicBezTo>
                            <a:lnTo>
                              <a:pt x="148544" y="34433"/>
                            </a:lnTo>
                            <a:lnTo>
                              <a:pt x="150926" y="32080"/>
                            </a:lnTo>
                            <a:cubicBezTo>
                              <a:pt x="150706" y="31642"/>
                              <a:pt x="150459" y="31214"/>
                              <a:pt x="150211" y="30775"/>
                            </a:cubicBezTo>
                            <a:lnTo>
                              <a:pt x="149983" y="31004"/>
                            </a:lnTo>
                            <a:lnTo>
                              <a:pt x="144353" y="31013"/>
                            </a:lnTo>
                            <a:lnTo>
                              <a:pt x="146906" y="28499"/>
                            </a:lnTo>
                            <a:lnTo>
                              <a:pt x="148802" y="28499"/>
                            </a:lnTo>
                            <a:cubicBezTo>
                              <a:pt x="148602" y="28194"/>
                              <a:pt x="148392" y="27889"/>
                              <a:pt x="148182" y="27584"/>
                            </a:cubicBezTo>
                            <a:lnTo>
                              <a:pt x="147830" y="27584"/>
                            </a:lnTo>
                            <a:lnTo>
                              <a:pt x="148030" y="27384"/>
                            </a:lnTo>
                            <a:cubicBezTo>
                              <a:pt x="147744" y="27003"/>
                              <a:pt x="147458" y="26613"/>
                              <a:pt x="147163" y="26232"/>
                            </a:cubicBezTo>
                            <a:lnTo>
                              <a:pt x="145792" y="27584"/>
                            </a:lnTo>
                            <a:lnTo>
                              <a:pt x="140162" y="27594"/>
                            </a:lnTo>
                            <a:lnTo>
                              <a:pt x="142706" y="25079"/>
                            </a:lnTo>
                            <a:lnTo>
                              <a:pt x="146192" y="25079"/>
                            </a:lnTo>
                            <a:cubicBezTo>
                              <a:pt x="145934" y="24775"/>
                              <a:pt x="145677" y="24470"/>
                              <a:pt x="145411" y="24175"/>
                            </a:cubicBezTo>
                            <a:lnTo>
                              <a:pt x="143629" y="24175"/>
                            </a:lnTo>
                            <a:lnTo>
                              <a:pt x="144553" y="23260"/>
                            </a:lnTo>
                            <a:cubicBezTo>
                              <a:pt x="144230" y="22917"/>
                              <a:pt x="143896" y="22574"/>
                              <a:pt x="143553" y="22231"/>
                            </a:cubicBezTo>
                            <a:lnTo>
                              <a:pt x="141582" y="24175"/>
                            </a:lnTo>
                            <a:lnTo>
                              <a:pt x="135952" y="24184"/>
                            </a:lnTo>
                            <a:lnTo>
                              <a:pt x="138495" y="21669"/>
                            </a:lnTo>
                            <a:lnTo>
                              <a:pt x="142963" y="21669"/>
                            </a:lnTo>
                            <a:cubicBezTo>
                              <a:pt x="142648" y="21365"/>
                              <a:pt x="142305" y="21060"/>
                              <a:pt x="141972" y="20755"/>
                            </a:cubicBezTo>
                            <a:lnTo>
                              <a:pt x="139419" y="20755"/>
                            </a:lnTo>
                            <a:lnTo>
                              <a:pt x="140619" y="19564"/>
                            </a:lnTo>
                            <a:cubicBezTo>
                              <a:pt x="140258" y="19260"/>
                              <a:pt x="139886" y="18955"/>
                              <a:pt x="139515" y="18650"/>
                            </a:cubicBezTo>
                            <a:lnTo>
                              <a:pt x="137381" y="20755"/>
                            </a:lnTo>
                            <a:lnTo>
                              <a:pt x="131752" y="20765"/>
                            </a:lnTo>
                            <a:lnTo>
                              <a:pt x="134295" y="18250"/>
                            </a:lnTo>
                            <a:lnTo>
                              <a:pt x="139010" y="18250"/>
                            </a:lnTo>
                            <a:cubicBezTo>
                              <a:pt x="138619" y="17945"/>
                              <a:pt x="138200" y="17640"/>
                              <a:pt x="137791" y="17345"/>
                            </a:cubicBezTo>
                            <a:lnTo>
                              <a:pt x="135219" y="17345"/>
                            </a:lnTo>
                            <a:lnTo>
                              <a:pt x="136314" y="16269"/>
                            </a:lnTo>
                            <a:cubicBezTo>
                              <a:pt x="135924" y="15992"/>
                              <a:pt x="135505" y="15726"/>
                              <a:pt x="135105" y="15459"/>
                            </a:cubicBezTo>
                            <a:lnTo>
                              <a:pt x="133190" y="17355"/>
                            </a:lnTo>
                            <a:lnTo>
                              <a:pt x="127561" y="17355"/>
                            </a:lnTo>
                            <a:lnTo>
                              <a:pt x="130113" y="14840"/>
                            </a:lnTo>
                            <a:lnTo>
                              <a:pt x="134181" y="14840"/>
                            </a:lnTo>
                            <a:cubicBezTo>
                              <a:pt x="133695" y="14535"/>
                              <a:pt x="133190" y="14230"/>
                              <a:pt x="132695" y="13935"/>
                            </a:cubicBezTo>
                            <a:lnTo>
                              <a:pt x="131037" y="13935"/>
                            </a:lnTo>
                            <a:lnTo>
                              <a:pt x="131666" y="13306"/>
                            </a:lnTo>
                            <a:cubicBezTo>
                              <a:pt x="131552" y="13240"/>
                              <a:pt x="131447" y="13173"/>
                              <a:pt x="131333" y="13106"/>
                            </a:cubicBezTo>
                            <a:cubicBezTo>
                              <a:pt x="131018" y="12926"/>
                              <a:pt x="130675" y="12773"/>
                              <a:pt x="130352" y="12592"/>
                            </a:cubicBezTo>
                            <a:lnTo>
                              <a:pt x="128989" y="13935"/>
                            </a:lnTo>
                            <a:lnTo>
                              <a:pt x="123360" y="13935"/>
                            </a:lnTo>
                            <a:lnTo>
                              <a:pt x="125903" y="11421"/>
                            </a:lnTo>
                            <a:lnTo>
                              <a:pt x="128094" y="11421"/>
                            </a:lnTo>
                            <a:cubicBezTo>
                              <a:pt x="127170" y="10944"/>
                              <a:pt x="126275" y="10430"/>
                              <a:pt x="125322" y="9982"/>
                            </a:cubicBezTo>
                            <a:lnTo>
                              <a:pt x="124789" y="10506"/>
                            </a:lnTo>
                            <a:lnTo>
                              <a:pt x="119160" y="10516"/>
                            </a:lnTo>
                            <a:lnTo>
                              <a:pt x="121389" y="8315"/>
                            </a:lnTo>
                            <a:cubicBezTo>
                              <a:pt x="120379" y="7896"/>
                              <a:pt x="119388" y="7477"/>
                              <a:pt x="118350" y="7096"/>
                            </a:cubicBezTo>
                            <a:lnTo>
                              <a:pt x="114959" y="7096"/>
                            </a:lnTo>
                            <a:lnTo>
                              <a:pt x="115836" y="6229"/>
                            </a:lnTo>
                            <a:cubicBezTo>
                              <a:pt x="115331" y="6058"/>
                              <a:pt x="114835" y="5877"/>
                              <a:pt x="114321" y="5715"/>
                            </a:cubicBezTo>
                            <a:lnTo>
                              <a:pt x="112921" y="7096"/>
                            </a:lnTo>
                            <a:lnTo>
                              <a:pt x="107292" y="7106"/>
                            </a:lnTo>
                            <a:lnTo>
                              <a:pt x="109835" y="4591"/>
                            </a:lnTo>
                            <a:lnTo>
                              <a:pt x="110578" y="4591"/>
                            </a:lnTo>
                            <a:cubicBezTo>
                              <a:pt x="109463" y="4277"/>
                              <a:pt x="108339" y="3962"/>
                              <a:pt x="107206" y="3686"/>
                            </a:cubicBezTo>
                            <a:lnTo>
                              <a:pt x="103091" y="3686"/>
                            </a:lnTo>
                            <a:lnTo>
                              <a:pt x="103882" y="2915"/>
                            </a:lnTo>
                            <a:cubicBezTo>
                              <a:pt x="103320" y="2791"/>
                              <a:pt x="102758" y="2686"/>
                              <a:pt x="102196" y="2572"/>
                            </a:cubicBezTo>
                            <a:lnTo>
                              <a:pt x="101062" y="3696"/>
                            </a:lnTo>
                            <a:lnTo>
                              <a:pt x="95433" y="3696"/>
                            </a:lnTo>
                            <a:lnTo>
                              <a:pt x="97471" y="1686"/>
                            </a:lnTo>
                            <a:cubicBezTo>
                              <a:pt x="96881" y="1591"/>
                              <a:pt x="96281" y="1514"/>
                              <a:pt x="95690" y="1429"/>
                            </a:cubicBezTo>
                            <a:lnTo>
                              <a:pt x="93395" y="3696"/>
                            </a:lnTo>
                            <a:lnTo>
                              <a:pt x="87765" y="3696"/>
                            </a:lnTo>
                            <a:lnTo>
                              <a:pt x="90308" y="1181"/>
                            </a:lnTo>
                            <a:lnTo>
                              <a:pt x="93947" y="1181"/>
                            </a:lnTo>
                            <a:cubicBezTo>
                              <a:pt x="90985" y="791"/>
                              <a:pt x="88013" y="467"/>
                              <a:pt x="85003" y="276"/>
                            </a:cubicBezTo>
                            <a:lnTo>
                              <a:pt x="83565" y="276"/>
                            </a:lnTo>
                            <a:lnTo>
                              <a:pt x="83651" y="191"/>
                            </a:lnTo>
                            <a:cubicBezTo>
                              <a:pt x="82993" y="152"/>
                              <a:pt x="82336" y="162"/>
                              <a:pt x="81679" y="133"/>
                            </a:cubicBezTo>
                            <a:lnTo>
                              <a:pt x="81526" y="286"/>
                            </a:lnTo>
                            <a:lnTo>
                              <a:pt x="75897" y="286"/>
                            </a:lnTo>
                            <a:lnTo>
                              <a:pt x="76183" y="0"/>
                            </a:lnTo>
                            <a:cubicBezTo>
                              <a:pt x="75488" y="0"/>
                              <a:pt x="74792" y="38"/>
                              <a:pt x="74097" y="57"/>
                            </a:cubicBezTo>
                            <a:lnTo>
                              <a:pt x="73868" y="286"/>
                            </a:lnTo>
                            <a:lnTo>
                              <a:pt x="68239" y="286"/>
                            </a:lnTo>
                            <a:lnTo>
                              <a:pt x="68258" y="267"/>
                            </a:lnTo>
                            <a:cubicBezTo>
                              <a:pt x="64601" y="495"/>
                              <a:pt x="60971" y="895"/>
                              <a:pt x="57400" y="1419"/>
                            </a:cubicBezTo>
                            <a:lnTo>
                              <a:pt x="55066" y="3724"/>
                            </a:lnTo>
                            <a:lnTo>
                              <a:pt x="49437" y="3724"/>
                            </a:lnTo>
                            <a:lnTo>
                              <a:pt x="50542" y="2639"/>
                            </a:lnTo>
                            <a:cubicBezTo>
                              <a:pt x="49694" y="2810"/>
                              <a:pt x="48827" y="2953"/>
                              <a:pt x="47989" y="3153"/>
                            </a:cubicBezTo>
                            <a:lnTo>
                              <a:pt x="47408" y="3734"/>
                            </a:lnTo>
                            <a:lnTo>
                              <a:pt x="45770" y="3734"/>
                            </a:lnTo>
                            <a:cubicBezTo>
                              <a:pt x="44617" y="4029"/>
                              <a:pt x="43474" y="4324"/>
                              <a:pt x="42350" y="4648"/>
                            </a:cubicBezTo>
                            <a:lnTo>
                              <a:pt x="46484" y="4648"/>
                            </a:lnTo>
                            <a:lnTo>
                              <a:pt x="43941" y="7163"/>
                            </a:lnTo>
                            <a:lnTo>
                              <a:pt x="38311" y="7163"/>
                            </a:lnTo>
                            <a:lnTo>
                              <a:pt x="40235" y="5267"/>
                            </a:lnTo>
                            <a:cubicBezTo>
                              <a:pt x="39178" y="5591"/>
                              <a:pt x="38159" y="5963"/>
                              <a:pt x="37130" y="6325"/>
                            </a:cubicBezTo>
                            <a:lnTo>
                              <a:pt x="36273" y="7172"/>
                            </a:lnTo>
                            <a:lnTo>
                              <a:pt x="34635" y="7172"/>
                            </a:lnTo>
                            <a:cubicBezTo>
                              <a:pt x="33882" y="7458"/>
                              <a:pt x="33177" y="7782"/>
                              <a:pt x="32444" y="8087"/>
                            </a:cubicBezTo>
                            <a:lnTo>
                              <a:pt x="35359" y="8087"/>
                            </a:lnTo>
                            <a:lnTo>
                              <a:pt x="32806" y="10601"/>
                            </a:lnTo>
                            <a:lnTo>
                              <a:pt x="27177" y="10611"/>
                            </a:lnTo>
                            <a:lnTo>
                              <a:pt x="27577" y="10211"/>
                            </a:lnTo>
                            <a:cubicBezTo>
                              <a:pt x="26100" y="10925"/>
                              <a:pt x="24662" y="11678"/>
                              <a:pt x="23262" y="12459"/>
                            </a:cubicBezTo>
                            <a:lnTo>
                              <a:pt x="21671" y="14030"/>
                            </a:lnTo>
                            <a:lnTo>
                              <a:pt x="20547" y="14030"/>
                            </a:lnTo>
                            <a:cubicBezTo>
                              <a:pt x="20062" y="14335"/>
                              <a:pt x="19576" y="14631"/>
                              <a:pt x="19109" y="14945"/>
                            </a:cubicBezTo>
                            <a:lnTo>
                              <a:pt x="20757" y="14945"/>
                            </a:lnTo>
                            <a:lnTo>
                              <a:pt x="18204" y="17459"/>
                            </a:lnTo>
                            <a:lnTo>
                              <a:pt x="15537" y="17459"/>
                            </a:lnTo>
                            <a:cubicBezTo>
                              <a:pt x="15137" y="17764"/>
                              <a:pt x="14747" y="18059"/>
                              <a:pt x="14356" y="18374"/>
                            </a:cubicBezTo>
                            <a:lnTo>
                              <a:pt x="17280" y="18374"/>
                            </a:lnTo>
                            <a:lnTo>
                              <a:pt x="14728" y="20888"/>
                            </a:lnTo>
                            <a:lnTo>
                              <a:pt x="11451" y="20888"/>
                            </a:lnTo>
                            <a:cubicBezTo>
                              <a:pt x="11127" y="21193"/>
                              <a:pt x="10784" y="21488"/>
                              <a:pt x="10470" y="21803"/>
                            </a:cubicBezTo>
                            <a:lnTo>
                              <a:pt x="13804" y="21803"/>
                            </a:lnTo>
                            <a:lnTo>
                              <a:pt x="11251" y="24317"/>
                            </a:lnTo>
                            <a:lnTo>
                              <a:pt x="8117" y="24317"/>
                            </a:lnTo>
                            <a:cubicBezTo>
                              <a:pt x="7851" y="24622"/>
                              <a:pt x="7593" y="24927"/>
                              <a:pt x="7346" y="25232"/>
                            </a:cubicBezTo>
                            <a:lnTo>
                              <a:pt x="10337" y="25232"/>
                            </a:lnTo>
                            <a:lnTo>
                              <a:pt x="7784" y="27746"/>
                            </a:lnTo>
                            <a:lnTo>
                              <a:pt x="5431" y="27746"/>
                            </a:lnTo>
                            <a:cubicBezTo>
                              <a:pt x="5222" y="28051"/>
                              <a:pt x="5041" y="28356"/>
                              <a:pt x="4841" y="28661"/>
                            </a:cubicBezTo>
                            <a:lnTo>
                              <a:pt x="6860" y="28661"/>
                            </a:lnTo>
                            <a:lnTo>
                              <a:pt x="4317" y="31175"/>
                            </a:lnTo>
                            <a:lnTo>
                              <a:pt x="3355" y="31175"/>
                            </a:lnTo>
                            <a:cubicBezTo>
                              <a:pt x="3193" y="31480"/>
                              <a:pt x="3040" y="31785"/>
                              <a:pt x="2888" y="32090"/>
                            </a:cubicBezTo>
                            <a:lnTo>
                              <a:pt x="3393" y="32090"/>
                            </a:lnTo>
                            <a:lnTo>
                              <a:pt x="2459" y="33014"/>
                            </a:lnTo>
                            <a:cubicBezTo>
                              <a:pt x="1974" y="34090"/>
                              <a:pt x="1555" y="35166"/>
                              <a:pt x="1221" y="36252"/>
                            </a:cubicBezTo>
                            <a:lnTo>
                              <a:pt x="1964" y="35519"/>
                            </a:lnTo>
                            <a:lnTo>
                              <a:pt x="7593" y="35519"/>
                            </a:lnTo>
                            <a:lnTo>
                              <a:pt x="5050" y="38033"/>
                            </a:lnTo>
                            <a:lnTo>
                              <a:pt x="726" y="38033"/>
                            </a:lnTo>
                            <a:cubicBezTo>
                              <a:pt x="650" y="38338"/>
                              <a:pt x="602" y="38643"/>
                              <a:pt x="545" y="38948"/>
                            </a:cubicBezTo>
                            <a:lnTo>
                              <a:pt x="4136" y="38948"/>
                            </a:lnTo>
                            <a:lnTo>
                              <a:pt x="1583" y="41462"/>
                            </a:lnTo>
                            <a:lnTo>
                              <a:pt x="145" y="41462"/>
                            </a:lnTo>
                            <a:cubicBezTo>
                              <a:pt x="116" y="41767"/>
                              <a:pt x="69" y="42072"/>
                              <a:pt x="50" y="42367"/>
                            </a:cubicBezTo>
                            <a:lnTo>
                              <a:pt x="659" y="42367"/>
                            </a:lnTo>
                            <a:lnTo>
                              <a:pt x="31" y="42986"/>
                            </a:lnTo>
                            <a:cubicBezTo>
                              <a:pt x="-17" y="43920"/>
                              <a:pt x="-8" y="44853"/>
                              <a:pt x="50" y="45787"/>
                            </a:cubicBezTo>
                            <a:lnTo>
                              <a:pt x="4860" y="45787"/>
                            </a:lnTo>
                            <a:lnTo>
                              <a:pt x="2307" y="48301"/>
                            </a:lnTo>
                            <a:lnTo>
                              <a:pt x="316" y="48301"/>
                            </a:lnTo>
                            <a:cubicBezTo>
                              <a:pt x="364" y="48606"/>
                              <a:pt x="421" y="48911"/>
                              <a:pt x="488" y="49216"/>
                            </a:cubicBezTo>
                            <a:lnTo>
                              <a:pt x="1393" y="49216"/>
                            </a:lnTo>
                            <a:lnTo>
                              <a:pt x="650" y="49949"/>
                            </a:lnTo>
                            <a:cubicBezTo>
                              <a:pt x="773" y="50483"/>
                              <a:pt x="907" y="51016"/>
                              <a:pt x="1059" y="51549"/>
                            </a:cubicBezTo>
                            <a:lnTo>
                              <a:pt x="3431" y="49206"/>
                            </a:lnTo>
                            <a:lnTo>
                              <a:pt x="9060" y="49206"/>
                            </a:lnTo>
                            <a:lnTo>
                              <a:pt x="6508" y="51721"/>
                            </a:lnTo>
                            <a:lnTo>
                              <a:pt x="1107" y="51721"/>
                            </a:lnTo>
                            <a:cubicBezTo>
                              <a:pt x="1192" y="52026"/>
                              <a:pt x="1278" y="52330"/>
                              <a:pt x="1374" y="52626"/>
                            </a:cubicBezTo>
                            <a:lnTo>
                              <a:pt x="5574" y="52626"/>
                            </a:lnTo>
                            <a:lnTo>
                              <a:pt x="3021" y="55140"/>
                            </a:lnTo>
                            <a:lnTo>
                              <a:pt x="2326" y="55140"/>
                            </a:lnTo>
                            <a:cubicBezTo>
                              <a:pt x="2593" y="55759"/>
                              <a:pt x="2878" y="56369"/>
                              <a:pt x="3193" y="56979"/>
                            </a:cubicBezTo>
                            <a:lnTo>
                              <a:pt x="4136" y="56045"/>
                            </a:lnTo>
                            <a:lnTo>
                              <a:pt x="9765" y="56045"/>
                            </a:lnTo>
                            <a:lnTo>
                              <a:pt x="7212" y="58560"/>
                            </a:lnTo>
                            <a:lnTo>
                              <a:pt x="4117" y="58560"/>
                            </a:lnTo>
                            <a:cubicBezTo>
                              <a:pt x="4355" y="58865"/>
                              <a:pt x="4602" y="59169"/>
                              <a:pt x="4850" y="59474"/>
                            </a:cubicBezTo>
                            <a:lnTo>
                              <a:pt x="6298" y="59474"/>
                            </a:lnTo>
                            <a:lnTo>
                              <a:pt x="5517" y="60246"/>
                            </a:lnTo>
                            <a:cubicBezTo>
                              <a:pt x="5831" y="60608"/>
                              <a:pt x="6136" y="60960"/>
                              <a:pt x="6469" y="61322"/>
                            </a:cubicBezTo>
                            <a:lnTo>
                              <a:pt x="8336" y="59474"/>
                            </a:lnTo>
                            <a:lnTo>
                              <a:pt x="13966" y="59474"/>
                            </a:lnTo>
                            <a:lnTo>
                              <a:pt x="11413" y="61989"/>
                            </a:lnTo>
                            <a:lnTo>
                              <a:pt x="7117" y="61989"/>
                            </a:lnTo>
                            <a:cubicBezTo>
                              <a:pt x="7412" y="62294"/>
                              <a:pt x="7689" y="62598"/>
                              <a:pt x="7993" y="62894"/>
                            </a:cubicBezTo>
                            <a:lnTo>
                              <a:pt x="10489" y="62894"/>
                            </a:lnTo>
                            <a:lnTo>
                              <a:pt x="9279" y="64094"/>
                            </a:lnTo>
                            <a:cubicBezTo>
                              <a:pt x="9632" y="64418"/>
                              <a:pt x="9965" y="64741"/>
                              <a:pt x="10337" y="65065"/>
                            </a:cubicBezTo>
                            <a:lnTo>
                              <a:pt x="12537" y="62903"/>
                            </a:lnTo>
                            <a:lnTo>
                              <a:pt x="18166" y="62894"/>
                            </a:lnTo>
                            <a:lnTo>
                              <a:pt x="15613" y="65408"/>
                            </a:lnTo>
                            <a:lnTo>
                              <a:pt x="10756" y="65408"/>
                            </a:lnTo>
                            <a:cubicBezTo>
                              <a:pt x="11118" y="65713"/>
                              <a:pt x="11480" y="66018"/>
                              <a:pt x="11851" y="66313"/>
                            </a:cubicBezTo>
                            <a:lnTo>
                              <a:pt x="14689" y="66313"/>
                            </a:lnTo>
                            <a:lnTo>
                              <a:pt x="13432" y="67551"/>
                            </a:lnTo>
                            <a:cubicBezTo>
                              <a:pt x="13813" y="67837"/>
                              <a:pt x="14194" y="68132"/>
                              <a:pt x="14594" y="68418"/>
                            </a:cubicBezTo>
                            <a:lnTo>
                              <a:pt x="16728" y="66313"/>
                            </a:lnTo>
                            <a:lnTo>
                              <a:pt x="22357" y="66313"/>
                            </a:lnTo>
                            <a:lnTo>
                              <a:pt x="19814" y="68828"/>
                            </a:lnTo>
                            <a:lnTo>
                              <a:pt x="15166" y="68828"/>
                            </a:lnTo>
                            <a:cubicBezTo>
                              <a:pt x="15604" y="69133"/>
                              <a:pt x="16071" y="69437"/>
                              <a:pt x="16518" y="69733"/>
                            </a:cubicBezTo>
                            <a:lnTo>
                              <a:pt x="18890" y="69733"/>
                            </a:lnTo>
                            <a:lnTo>
                              <a:pt x="17938" y="70675"/>
                            </a:lnTo>
                            <a:cubicBezTo>
                              <a:pt x="18347" y="70933"/>
                              <a:pt x="18776" y="71190"/>
                              <a:pt x="19195" y="71438"/>
                            </a:cubicBezTo>
                            <a:lnTo>
                              <a:pt x="20928" y="69723"/>
                            </a:lnTo>
                            <a:lnTo>
                              <a:pt x="26558" y="69723"/>
                            </a:lnTo>
                            <a:lnTo>
                              <a:pt x="24005" y="72238"/>
                            </a:lnTo>
                            <a:lnTo>
                              <a:pt x="20519" y="72238"/>
                            </a:lnTo>
                            <a:cubicBezTo>
                              <a:pt x="20547" y="72247"/>
                              <a:pt x="20566" y="72266"/>
                              <a:pt x="20586" y="72276"/>
                            </a:cubicBezTo>
                            <a:cubicBezTo>
                              <a:pt x="21119" y="72581"/>
                              <a:pt x="21700" y="72847"/>
                              <a:pt x="22243" y="73142"/>
                            </a:cubicBezTo>
                            <a:lnTo>
                              <a:pt x="23072" y="73142"/>
                            </a:lnTo>
                            <a:lnTo>
                              <a:pt x="22786" y="73428"/>
                            </a:lnTo>
                            <a:cubicBezTo>
                              <a:pt x="23224" y="73666"/>
                              <a:pt x="23672" y="73895"/>
                              <a:pt x="24119" y="74124"/>
                            </a:cubicBezTo>
                            <a:lnTo>
                              <a:pt x="25110" y="73142"/>
                            </a:lnTo>
                            <a:lnTo>
                              <a:pt x="30739" y="73142"/>
                            </a:lnTo>
                            <a:lnTo>
                              <a:pt x="28186" y="75657"/>
                            </a:lnTo>
                            <a:lnTo>
                              <a:pt x="27129" y="75657"/>
                            </a:lnTo>
                            <a:cubicBezTo>
                              <a:pt x="27834" y="75981"/>
                              <a:pt x="28577" y="76267"/>
                              <a:pt x="29291" y="76571"/>
                            </a:cubicBezTo>
                            <a:lnTo>
                              <a:pt x="29301" y="76562"/>
                            </a:lnTo>
                            <a:lnTo>
                              <a:pt x="34930" y="76552"/>
                            </a:lnTo>
                            <a:lnTo>
                              <a:pt x="33225" y="78238"/>
                            </a:lnTo>
                            <a:cubicBezTo>
                              <a:pt x="33720" y="78429"/>
                              <a:pt x="34235" y="78572"/>
                              <a:pt x="34740" y="78753"/>
                            </a:cubicBezTo>
                            <a:lnTo>
                              <a:pt x="36969" y="76552"/>
                            </a:lnTo>
                            <a:lnTo>
                              <a:pt x="42598" y="76552"/>
                            </a:lnTo>
                            <a:lnTo>
                              <a:pt x="40045" y="79067"/>
                            </a:lnTo>
                            <a:lnTo>
                              <a:pt x="35654" y="79067"/>
                            </a:lnTo>
                            <a:cubicBezTo>
                              <a:pt x="36530" y="79372"/>
                              <a:pt x="37407" y="79686"/>
                              <a:pt x="38302" y="79972"/>
                            </a:cubicBezTo>
                            <a:lnTo>
                              <a:pt x="39121" y="79972"/>
                            </a:lnTo>
                            <a:lnTo>
                              <a:pt x="38912" y="80181"/>
                            </a:lnTo>
                            <a:cubicBezTo>
                              <a:pt x="39426" y="80343"/>
                              <a:pt x="39931" y="80515"/>
                              <a:pt x="40445" y="80677"/>
                            </a:cubicBezTo>
                            <a:lnTo>
                              <a:pt x="41159" y="79972"/>
                            </a:lnTo>
                            <a:lnTo>
                              <a:pt x="46789" y="79962"/>
                            </a:lnTo>
                            <a:lnTo>
                              <a:pt x="44865" y="81858"/>
                            </a:lnTo>
                            <a:cubicBezTo>
                              <a:pt x="45398" y="81991"/>
                              <a:pt x="45922" y="82153"/>
                              <a:pt x="46465" y="82287"/>
                            </a:cubicBezTo>
                            <a:lnTo>
                              <a:pt x="48827" y="79953"/>
                            </a:lnTo>
                            <a:lnTo>
                              <a:pt x="54456" y="79953"/>
                            </a:lnTo>
                            <a:lnTo>
                              <a:pt x="51913" y="82467"/>
                            </a:lnTo>
                            <a:lnTo>
                              <a:pt x="47170" y="82467"/>
                            </a:lnTo>
                            <a:cubicBezTo>
                              <a:pt x="49018" y="82906"/>
                              <a:pt x="50894" y="83258"/>
                              <a:pt x="52780" y="83610"/>
                            </a:cubicBezTo>
                            <a:lnTo>
                              <a:pt x="53018" y="83372"/>
                            </a:lnTo>
                            <a:lnTo>
                              <a:pt x="58647" y="83372"/>
                            </a:lnTo>
                            <a:lnTo>
                              <a:pt x="57600" y="84401"/>
                            </a:lnTo>
                            <a:cubicBezTo>
                              <a:pt x="58190" y="84487"/>
                              <a:pt x="58781" y="84572"/>
                              <a:pt x="59381" y="84658"/>
                            </a:cubicBezTo>
                            <a:lnTo>
                              <a:pt x="60686" y="83372"/>
                            </a:lnTo>
                            <a:lnTo>
                              <a:pt x="66315" y="83372"/>
                            </a:lnTo>
                            <a:lnTo>
                              <a:pt x="64419" y="85239"/>
                            </a:lnTo>
                            <a:cubicBezTo>
                              <a:pt x="65039" y="85296"/>
                              <a:pt x="65667" y="85344"/>
                              <a:pt x="66296" y="85401"/>
                            </a:cubicBezTo>
                            <a:lnTo>
                              <a:pt x="68353" y="83372"/>
                            </a:lnTo>
                            <a:lnTo>
                              <a:pt x="73983" y="83372"/>
                            </a:lnTo>
                            <a:lnTo>
                              <a:pt x="71582" y="85744"/>
                            </a:lnTo>
                            <a:cubicBezTo>
                              <a:pt x="72239" y="85773"/>
                              <a:pt x="72897" y="85782"/>
                              <a:pt x="73564" y="85801"/>
                            </a:cubicBezTo>
                            <a:lnTo>
                              <a:pt x="76031" y="83372"/>
                            </a:lnTo>
                            <a:lnTo>
                              <a:pt x="81660" y="83372"/>
                            </a:lnTo>
                            <a:lnTo>
                              <a:pt x="79126" y="85868"/>
                            </a:lnTo>
                            <a:cubicBezTo>
                              <a:pt x="79821" y="85858"/>
                              <a:pt x="80517" y="85830"/>
                              <a:pt x="81212" y="85811"/>
                            </a:cubicBezTo>
                            <a:lnTo>
                              <a:pt x="83689" y="83363"/>
                            </a:lnTo>
                            <a:lnTo>
                              <a:pt x="89318" y="83363"/>
                            </a:lnTo>
                            <a:lnTo>
                              <a:pt x="87118" y="85535"/>
                            </a:lnTo>
                            <a:cubicBezTo>
                              <a:pt x="87860" y="85487"/>
                              <a:pt x="88594" y="85420"/>
                              <a:pt x="89337" y="85354"/>
                            </a:cubicBezTo>
                            <a:lnTo>
                              <a:pt x="91356" y="83353"/>
                            </a:lnTo>
                            <a:lnTo>
                              <a:pt x="96985" y="83353"/>
                            </a:lnTo>
                            <a:lnTo>
                              <a:pt x="95661" y="84658"/>
                            </a:lnTo>
                            <a:cubicBezTo>
                              <a:pt x="96452" y="84553"/>
                              <a:pt x="97243" y="84449"/>
                              <a:pt x="98033" y="84325"/>
                            </a:cubicBezTo>
                            <a:lnTo>
                              <a:pt x="99024" y="83344"/>
                            </a:lnTo>
                            <a:lnTo>
                              <a:pt x="103548" y="83344"/>
                            </a:lnTo>
                            <a:cubicBezTo>
                              <a:pt x="105015" y="83049"/>
                              <a:pt x="106482" y="82772"/>
                              <a:pt x="107930" y="82429"/>
                            </a:cubicBezTo>
                            <a:lnTo>
                              <a:pt x="107615" y="82429"/>
                            </a:lnTo>
                            <a:lnTo>
                              <a:pt x="110159" y="79915"/>
                            </a:lnTo>
                            <a:lnTo>
                              <a:pt x="115788" y="79905"/>
                            </a:lnTo>
                            <a:lnTo>
                              <a:pt x="115283" y="80410"/>
                            </a:lnTo>
                            <a:cubicBezTo>
                              <a:pt x="116693" y="79972"/>
                              <a:pt x="118074" y="79486"/>
                              <a:pt x="119445" y="79000"/>
                            </a:cubicBezTo>
                            <a:lnTo>
                              <a:pt x="118750" y="79000"/>
                            </a:lnTo>
                            <a:lnTo>
                              <a:pt x="121293" y="76486"/>
                            </a:lnTo>
                            <a:lnTo>
                              <a:pt x="125751" y="76486"/>
                            </a:lnTo>
                            <a:cubicBezTo>
                              <a:pt x="127951" y="75514"/>
                              <a:pt x="130075" y="74476"/>
                              <a:pt x="132133" y="73352"/>
                            </a:cubicBezTo>
                            <a:lnTo>
                              <a:pt x="132438" y="73057"/>
                            </a:lnTo>
                            <a:lnTo>
                              <a:pt x="132704" y="73057"/>
                            </a:lnTo>
                            <a:cubicBezTo>
                              <a:pt x="133066" y="72857"/>
                              <a:pt x="133457" y="72685"/>
                              <a:pt x="133819" y="72476"/>
                            </a:cubicBezTo>
                            <a:cubicBezTo>
                              <a:pt x="134009" y="72371"/>
                              <a:pt x="134181" y="72257"/>
                              <a:pt x="134362" y="72142"/>
                            </a:cubicBezTo>
                            <a:lnTo>
                              <a:pt x="133361" y="72142"/>
                            </a:lnTo>
                            <a:lnTo>
                              <a:pt x="135914" y="69628"/>
                            </a:lnTo>
                            <a:lnTo>
                              <a:pt x="138334" y="69628"/>
                            </a:lnTo>
                            <a:cubicBezTo>
                              <a:pt x="138781" y="69323"/>
                              <a:pt x="139219" y="69028"/>
                              <a:pt x="139648" y="68713"/>
                            </a:cubicBezTo>
                            <a:lnTo>
                              <a:pt x="136838" y="68713"/>
                            </a:lnTo>
                            <a:lnTo>
                              <a:pt x="139381" y="66199"/>
                            </a:lnTo>
                            <a:lnTo>
                              <a:pt x="142886" y="66199"/>
                            </a:lnTo>
                            <a:cubicBezTo>
                              <a:pt x="143248" y="65894"/>
                              <a:pt x="143629" y="65599"/>
                              <a:pt x="143982" y="65284"/>
                            </a:cubicBezTo>
                            <a:lnTo>
                              <a:pt x="140296" y="65284"/>
                            </a:lnTo>
                            <a:lnTo>
                              <a:pt x="142839" y="62770"/>
                            </a:lnTo>
                            <a:lnTo>
                              <a:pt x="146630" y="62770"/>
                            </a:lnTo>
                            <a:cubicBezTo>
                              <a:pt x="146925" y="62465"/>
                              <a:pt x="147220" y="62160"/>
                              <a:pt x="147506" y="61865"/>
                            </a:cubicBezTo>
                            <a:lnTo>
                              <a:pt x="143753" y="61865"/>
                            </a:lnTo>
                            <a:lnTo>
                              <a:pt x="146306" y="59350"/>
                            </a:lnTo>
                            <a:lnTo>
                              <a:pt x="149716" y="59303"/>
                            </a:lnTo>
                            <a:close/>
                            <a:moveTo>
                              <a:pt x="151211" y="52454"/>
                            </a:moveTo>
                            <a:lnTo>
                              <a:pt x="148659" y="54969"/>
                            </a:lnTo>
                            <a:lnTo>
                              <a:pt x="143029" y="54978"/>
                            </a:lnTo>
                            <a:lnTo>
                              <a:pt x="145573" y="52464"/>
                            </a:lnTo>
                            <a:lnTo>
                              <a:pt x="151211" y="52454"/>
                            </a:lnTo>
                            <a:close/>
                            <a:moveTo>
                              <a:pt x="77326" y="42234"/>
                            </a:moveTo>
                            <a:lnTo>
                              <a:pt x="74773" y="44748"/>
                            </a:lnTo>
                            <a:lnTo>
                              <a:pt x="69144" y="44748"/>
                            </a:lnTo>
                            <a:lnTo>
                              <a:pt x="71687" y="42234"/>
                            </a:lnTo>
                            <a:lnTo>
                              <a:pt x="77326" y="42234"/>
                            </a:lnTo>
                            <a:close/>
                            <a:moveTo>
                              <a:pt x="72621" y="41329"/>
                            </a:moveTo>
                            <a:lnTo>
                              <a:pt x="75164" y="38814"/>
                            </a:lnTo>
                            <a:lnTo>
                              <a:pt x="80793" y="38814"/>
                            </a:lnTo>
                            <a:lnTo>
                              <a:pt x="78240" y="41329"/>
                            </a:lnTo>
                            <a:lnTo>
                              <a:pt x="72621" y="41329"/>
                            </a:lnTo>
                            <a:close/>
                            <a:moveTo>
                              <a:pt x="75888" y="45663"/>
                            </a:moveTo>
                            <a:lnTo>
                              <a:pt x="81517" y="45663"/>
                            </a:lnTo>
                            <a:lnTo>
                              <a:pt x="78964" y="48177"/>
                            </a:lnTo>
                            <a:lnTo>
                              <a:pt x="73335" y="48177"/>
                            </a:lnTo>
                            <a:lnTo>
                              <a:pt x="75888" y="45663"/>
                            </a:lnTo>
                            <a:close/>
                            <a:moveTo>
                              <a:pt x="76812" y="44748"/>
                            </a:moveTo>
                            <a:lnTo>
                              <a:pt x="79364" y="42234"/>
                            </a:lnTo>
                            <a:lnTo>
                              <a:pt x="84993" y="42234"/>
                            </a:lnTo>
                            <a:lnTo>
                              <a:pt x="82450" y="44748"/>
                            </a:lnTo>
                            <a:lnTo>
                              <a:pt x="76812" y="44748"/>
                            </a:lnTo>
                            <a:close/>
                            <a:moveTo>
                              <a:pt x="80279" y="41329"/>
                            </a:moveTo>
                            <a:lnTo>
                              <a:pt x="82831" y="38814"/>
                            </a:lnTo>
                            <a:lnTo>
                              <a:pt x="88461" y="38814"/>
                            </a:lnTo>
                            <a:lnTo>
                              <a:pt x="85908" y="41329"/>
                            </a:lnTo>
                            <a:lnTo>
                              <a:pt x="80279" y="41329"/>
                            </a:lnTo>
                            <a:close/>
                            <a:moveTo>
                              <a:pt x="81717" y="37900"/>
                            </a:moveTo>
                            <a:lnTo>
                              <a:pt x="76088" y="37900"/>
                            </a:lnTo>
                            <a:lnTo>
                              <a:pt x="78631" y="35385"/>
                            </a:lnTo>
                            <a:lnTo>
                              <a:pt x="84260" y="35385"/>
                            </a:lnTo>
                            <a:lnTo>
                              <a:pt x="81717" y="37900"/>
                            </a:lnTo>
                            <a:close/>
                            <a:moveTo>
                              <a:pt x="74049" y="37900"/>
                            </a:moveTo>
                            <a:lnTo>
                              <a:pt x="68420" y="37910"/>
                            </a:lnTo>
                            <a:lnTo>
                              <a:pt x="70963" y="35395"/>
                            </a:lnTo>
                            <a:lnTo>
                              <a:pt x="76592" y="35385"/>
                            </a:lnTo>
                            <a:lnTo>
                              <a:pt x="74049" y="37900"/>
                            </a:lnTo>
                            <a:close/>
                            <a:moveTo>
                              <a:pt x="73125" y="38814"/>
                            </a:moveTo>
                            <a:lnTo>
                              <a:pt x="70573" y="41329"/>
                            </a:lnTo>
                            <a:lnTo>
                              <a:pt x="64943" y="41329"/>
                            </a:lnTo>
                            <a:lnTo>
                              <a:pt x="67487" y="38814"/>
                            </a:lnTo>
                            <a:lnTo>
                              <a:pt x="73125" y="38814"/>
                            </a:lnTo>
                            <a:close/>
                            <a:moveTo>
                              <a:pt x="69658" y="42243"/>
                            </a:moveTo>
                            <a:lnTo>
                              <a:pt x="67106" y="44758"/>
                            </a:lnTo>
                            <a:lnTo>
                              <a:pt x="61476" y="44758"/>
                            </a:lnTo>
                            <a:lnTo>
                              <a:pt x="64019" y="42243"/>
                            </a:lnTo>
                            <a:lnTo>
                              <a:pt x="69658" y="42243"/>
                            </a:lnTo>
                            <a:close/>
                            <a:moveTo>
                              <a:pt x="68230" y="45663"/>
                            </a:moveTo>
                            <a:lnTo>
                              <a:pt x="73859" y="45663"/>
                            </a:lnTo>
                            <a:lnTo>
                              <a:pt x="71306" y="48177"/>
                            </a:lnTo>
                            <a:lnTo>
                              <a:pt x="65677" y="48177"/>
                            </a:lnTo>
                            <a:lnTo>
                              <a:pt x="68230" y="45663"/>
                            </a:lnTo>
                            <a:close/>
                            <a:moveTo>
                              <a:pt x="72421" y="49092"/>
                            </a:moveTo>
                            <a:lnTo>
                              <a:pt x="78050" y="49092"/>
                            </a:lnTo>
                            <a:lnTo>
                              <a:pt x="75497" y="51606"/>
                            </a:lnTo>
                            <a:lnTo>
                              <a:pt x="69868" y="51606"/>
                            </a:lnTo>
                            <a:lnTo>
                              <a:pt x="72421" y="49092"/>
                            </a:lnTo>
                            <a:close/>
                            <a:moveTo>
                              <a:pt x="80088" y="49082"/>
                            </a:moveTo>
                            <a:lnTo>
                              <a:pt x="85717" y="49082"/>
                            </a:lnTo>
                            <a:lnTo>
                              <a:pt x="83174" y="51597"/>
                            </a:lnTo>
                            <a:lnTo>
                              <a:pt x="77545" y="51597"/>
                            </a:lnTo>
                            <a:lnTo>
                              <a:pt x="80088" y="49082"/>
                            </a:lnTo>
                            <a:close/>
                            <a:moveTo>
                              <a:pt x="81003" y="48168"/>
                            </a:moveTo>
                            <a:lnTo>
                              <a:pt x="83555" y="45653"/>
                            </a:lnTo>
                            <a:lnTo>
                              <a:pt x="89185" y="45644"/>
                            </a:lnTo>
                            <a:lnTo>
                              <a:pt x="86641" y="48158"/>
                            </a:lnTo>
                            <a:lnTo>
                              <a:pt x="81003" y="48168"/>
                            </a:lnTo>
                            <a:close/>
                            <a:moveTo>
                              <a:pt x="91223" y="45653"/>
                            </a:moveTo>
                            <a:lnTo>
                              <a:pt x="96852" y="45653"/>
                            </a:lnTo>
                            <a:lnTo>
                              <a:pt x="94309" y="48168"/>
                            </a:lnTo>
                            <a:lnTo>
                              <a:pt x="88680" y="48168"/>
                            </a:lnTo>
                            <a:lnTo>
                              <a:pt x="91223" y="45653"/>
                            </a:lnTo>
                            <a:close/>
                            <a:moveTo>
                              <a:pt x="90099" y="44739"/>
                            </a:moveTo>
                            <a:lnTo>
                              <a:pt x="84470" y="44739"/>
                            </a:lnTo>
                            <a:lnTo>
                              <a:pt x="87013" y="42224"/>
                            </a:lnTo>
                            <a:lnTo>
                              <a:pt x="92642" y="42224"/>
                            </a:lnTo>
                            <a:lnTo>
                              <a:pt x="90099" y="44739"/>
                            </a:lnTo>
                            <a:close/>
                            <a:moveTo>
                              <a:pt x="87946" y="41319"/>
                            </a:moveTo>
                            <a:lnTo>
                              <a:pt x="90499" y="38805"/>
                            </a:lnTo>
                            <a:lnTo>
                              <a:pt x="96128" y="38795"/>
                            </a:lnTo>
                            <a:lnTo>
                              <a:pt x="93576" y="41310"/>
                            </a:lnTo>
                            <a:lnTo>
                              <a:pt x="87946" y="41319"/>
                            </a:lnTo>
                            <a:close/>
                            <a:moveTo>
                              <a:pt x="89375" y="37890"/>
                            </a:moveTo>
                            <a:lnTo>
                              <a:pt x="83746" y="37900"/>
                            </a:lnTo>
                            <a:lnTo>
                              <a:pt x="86299" y="35385"/>
                            </a:lnTo>
                            <a:lnTo>
                              <a:pt x="91928" y="35376"/>
                            </a:lnTo>
                            <a:lnTo>
                              <a:pt x="89375" y="37890"/>
                            </a:lnTo>
                            <a:close/>
                            <a:moveTo>
                              <a:pt x="87222" y="34471"/>
                            </a:moveTo>
                            <a:lnTo>
                              <a:pt x="89766" y="31956"/>
                            </a:lnTo>
                            <a:lnTo>
                              <a:pt x="95395" y="31956"/>
                            </a:lnTo>
                            <a:lnTo>
                              <a:pt x="92842" y="34471"/>
                            </a:lnTo>
                            <a:lnTo>
                              <a:pt x="87222" y="34471"/>
                            </a:lnTo>
                            <a:close/>
                            <a:moveTo>
                              <a:pt x="85184" y="34471"/>
                            </a:moveTo>
                            <a:lnTo>
                              <a:pt x="79555" y="34471"/>
                            </a:lnTo>
                            <a:lnTo>
                              <a:pt x="82098" y="31956"/>
                            </a:lnTo>
                            <a:lnTo>
                              <a:pt x="87727" y="31947"/>
                            </a:lnTo>
                            <a:lnTo>
                              <a:pt x="85184" y="34471"/>
                            </a:lnTo>
                            <a:close/>
                            <a:moveTo>
                              <a:pt x="80993" y="31052"/>
                            </a:moveTo>
                            <a:lnTo>
                              <a:pt x="75364" y="31052"/>
                            </a:lnTo>
                            <a:lnTo>
                              <a:pt x="77907" y="28537"/>
                            </a:lnTo>
                            <a:lnTo>
                              <a:pt x="83536" y="28537"/>
                            </a:lnTo>
                            <a:lnTo>
                              <a:pt x="80993" y="31052"/>
                            </a:lnTo>
                            <a:close/>
                            <a:moveTo>
                              <a:pt x="80069" y="31966"/>
                            </a:moveTo>
                            <a:lnTo>
                              <a:pt x="77526" y="34481"/>
                            </a:lnTo>
                            <a:lnTo>
                              <a:pt x="71897" y="34481"/>
                            </a:lnTo>
                            <a:lnTo>
                              <a:pt x="74440" y="31966"/>
                            </a:lnTo>
                            <a:lnTo>
                              <a:pt x="80069" y="31966"/>
                            </a:lnTo>
                            <a:close/>
                            <a:moveTo>
                              <a:pt x="69858" y="34481"/>
                            </a:moveTo>
                            <a:lnTo>
                              <a:pt x="64229" y="34490"/>
                            </a:lnTo>
                            <a:lnTo>
                              <a:pt x="66782" y="31976"/>
                            </a:lnTo>
                            <a:lnTo>
                              <a:pt x="72411" y="31976"/>
                            </a:lnTo>
                            <a:lnTo>
                              <a:pt x="69858" y="34481"/>
                            </a:lnTo>
                            <a:close/>
                            <a:moveTo>
                              <a:pt x="68934" y="35395"/>
                            </a:moveTo>
                            <a:lnTo>
                              <a:pt x="66391" y="37910"/>
                            </a:lnTo>
                            <a:lnTo>
                              <a:pt x="60762" y="37910"/>
                            </a:lnTo>
                            <a:lnTo>
                              <a:pt x="63305" y="35395"/>
                            </a:lnTo>
                            <a:lnTo>
                              <a:pt x="68934" y="35395"/>
                            </a:lnTo>
                            <a:close/>
                            <a:moveTo>
                              <a:pt x="65467" y="38824"/>
                            </a:moveTo>
                            <a:lnTo>
                              <a:pt x="62915" y="41338"/>
                            </a:lnTo>
                            <a:lnTo>
                              <a:pt x="57285" y="41338"/>
                            </a:lnTo>
                            <a:lnTo>
                              <a:pt x="59828" y="38824"/>
                            </a:lnTo>
                            <a:lnTo>
                              <a:pt x="65467" y="38824"/>
                            </a:lnTo>
                            <a:close/>
                            <a:moveTo>
                              <a:pt x="62000" y="42243"/>
                            </a:moveTo>
                            <a:lnTo>
                              <a:pt x="59457" y="44758"/>
                            </a:lnTo>
                            <a:lnTo>
                              <a:pt x="53828" y="44767"/>
                            </a:lnTo>
                            <a:lnTo>
                              <a:pt x="56371" y="42253"/>
                            </a:lnTo>
                            <a:lnTo>
                              <a:pt x="62000" y="42243"/>
                            </a:lnTo>
                            <a:close/>
                            <a:moveTo>
                              <a:pt x="60562" y="45672"/>
                            </a:moveTo>
                            <a:lnTo>
                              <a:pt x="66191" y="45672"/>
                            </a:lnTo>
                            <a:lnTo>
                              <a:pt x="63638" y="48187"/>
                            </a:lnTo>
                            <a:lnTo>
                              <a:pt x="58009" y="48187"/>
                            </a:lnTo>
                            <a:lnTo>
                              <a:pt x="60562" y="45672"/>
                            </a:lnTo>
                            <a:close/>
                            <a:moveTo>
                              <a:pt x="64762" y="49092"/>
                            </a:moveTo>
                            <a:lnTo>
                              <a:pt x="70392" y="49082"/>
                            </a:lnTo>
                            <a:lnTo>
                              <a:pt x="67839" y="51597"/>
                            </a:lnTo>
                            <a:lnTo>
                              <a:pt x="62210" y="51597"/>
                            </a:lnTo>
                            <a:lnTo>
                              <a:pt x="64762" y="49092"/>
                            </a:lnTo>
                            <a:close/>
                            <a:moveTo>
                              <a:pt x="68953" y="52511"/>
                            </a:moveTo>
                            <a:lnTo>
                              <a:pt x="74583" y="52511"/>
                            </a:lnTo>
                            <a:lnTo>
                              <a:pt x="72030" y="55026"/>
                            </a:lnTo>
                            <a:lnTo>
                              <a:pt x="66401" y="55026"/>
                            </a:lnTo>
                            <a:lnTo>
                              <a:pt x="68953" y="52511"/>
                            </a:lnTo>
                            <a:close/>
                            <a:moveTo>
                              <a:pt x="76611" y="52511"/>
                            </a:moveTo>
                            <a:lnTo>
                              <a:pt x="82241" y="52511"/>
                            </a:lnTo>
                            <a:lnTo>
                              <a:pt x="79698" y="55026"/>
                            </a:lnTo>
                            <a:lnTo>
                              <a:pt x="74068" y="55026"/>
                            </a:lnTo>
                            <a:lnTo>
                              <a:pt x="76611" y="52511"/>
                            </a:lnTo>
                            <a:close/>
                            <a:moveTo>
                              <a:pt x="84279" y="52502"/>
                            </a:moveTo>
                            <a:lnTo>
                              <a:pt x="89908" y="52502"/>
                            </a:lnTo>
                            <a:lnTo>
                              <a:pt x="87365" y="55016"/>
                            </a:lnTo>
                            <a:lnTo>
                              <a:pt x="81736" y="55016"/>
                            </a:lnTo>
                            <a:lnTo>
                              <a:pt x="84279" y="52502"/>
                            </a:lnTo>
                            <a:close/>
                            <a:moveTo>
                              <a:pt x="85203" y="51587"/>
                            </a:moveTo>
                            <a:lnTo>
                              <a:pt x="87756" y="49073"/>
                            </a:lnTo>
                            <a:lnTo>
                              <a:pt x="93385" y="49073"/>
                            </a:lnTo>
                            <a:lnTo>
                              <a:pt x="90842" y="51587"/>
                            </a:lnTo>
                            <a:lnTo>
                              <a:pt x="85203" y="51587"/>
                            </a:lnTo>
                            <a:close/>
                            <a:moveTo>
                              <a:pt x="95414" y="49073"/>
                            </a:moveTo>
                            <a:lnTo>
                              <a:pt x="101043" y="49063"/>
                            </a:lnTo>
                            <a:lnTo>
                              <a:pt x="98500" y="51578"/>
                            </a:lnTo>
                            <a:lnTo>
                              <a:pt x="92871" y="51578"/>
                            </a:lnTo>
                            <a:lnTo>
                              <a:pt x="95414" y="49073"/>
                            </a:lnTo>
                            <a:close/>
                            <a:moveTo>
                              <a:pt x="96338" y="48158"/>
                            </a:moveTo>
                            <a:lnTo>
                              <a:pt x="98881" y="45644"/>
                            </a:lnTo>
                            <a:lnTo>
                              <a:pt x="104510" y="45644"/>
                            </a:lnTo>
                            <a:lnTo>
                              <a:pt x="101958" y="48158"/>
                            </a:lnTo>
                            <a:lnTo>
                              <a:pt x="96338" y="48158"/>
                            </a:lnTo>
                            <a:close/>
                            <a:moveTo>
                              <a:pt x="97767" y="44739"/>
                            </a:moveTo>
                            <a:lnTo>
                              <a:pt x="92137" y="44739"/>
                            </a:lnTo>
                            <a:lnTo>
                              <a:pt x="94690" y="42224"/>
                            </a:lnTo>
                            <a:lnTo>
                              <a:pt x="100319" y="42224"/>
                            </a:lnTo>
                            <a:lnTo>
                              <a:pt x="97767" y="44739"/>
                            </a:lnTo>
                            <a:close/>
                            <a:moveTo>
                              <a:pt x="95614" y="41310"/>
                            </a:moveTo>
                            <a:lnTo>
                              <a:pt x="98157" y="38795"/>
                            </a:lnTo>
                            <a:lnTo>
                              <a:pt x="103786" y="38795"/>
                            </a:lnTo>
                            <a:lnTo>
                              <a:pt x="101243" y="41310"/>
                            </a:lnTo>
                            <a:lnTo>
                              <a:pt x="95614" y="41310"/>
                            </a:lnTo>
                            <a:close/>
                            <a:moveTo>
                              <a:pt x="97043" y="37890"/>
                            </a:moveTo>
                            <a:lnTo>
                              <a:pt x="91413" y="37900"/>
                            </a:lnTo>
                            <a:lnTo>
                              <a:pt x="93966" y="35385"/>
                            </a:lnTo>
                            <a:lnTo>
                              <a:pt x="99595" y="35376"/>
                            </a:lnTo>
                            <a:lnTo>
                              <a:pt x="97043" y="37890"/>
                            </a:lnTo>
                            <a:close/>
                            <a:moveTo>
                              <a:pt x="94881" y="34461"/>
                            </a:moveTo>
                            <a:lnTo>
                              <a:pt x="97433" y="31947"/>
                            </a:lnTo>
                            <a:lnTo>
                              <a:pt x="103062" y="31947"/>
                            </a:lnTo>
                            <a:lnTo>
                              <a:pt x="100519" y="34461"/>
                            </a:lnTo>
                            <a:lnTo>
                              <a:pt x="94881" y="34461"/>
                            </a:lnTo>
                            <a:close/>
                            <a:moveTo>
                              <a:pt x="96319" y="31042"/>
                            </a:moveTo>
                            <a:lnTo>
                              <a:pt x="90690" y="31042"/>
                            </a:lnTo>
                            <a:lnTo>
                              <a:pt x="93233" y="28527"/>
                            </a:lnTo>
                            <a:lnTo>
                              <a:pt x="98862" y="28527"/>
                            </a:lnTo>
                            <a:lnTo>
                              <a:pt x="96319" y="31042"/>
                            </a:lnTo>
                            <a:close/>
                            <a:moveTo>
                              <a:pt x="88651" y="31042"/>
                            </a:moveTo>
                            <a:lnTo>
                              <a:pt x="83022" y="31052"/>
                            </a:lnTo>
                            <a:lnTo>
                              <a:pt x="85565" y="28537"/>
                            </a:lnTo>
                            <a:lnTo>
                              <a:pt x="91194" y="28527"/>
                            </a:lnTo>
                            <a:lnTo>
                              <a:pt x="88651" y="31042"/>
                            </a:lnTo>
                            <a:close/>
                            <a:moveTo>
                              <a:pt x="84460" y="27623"/>
                            </a:moveTo>
                            <a:lnTo>
                              <a:pt x="78831" y="27632"/>
                            </a:lnTo>
                            <a:lnTo>
                              <a:pt x="81374" y="25118"/>
                            </a:lnTo>
                            <a:lnTo>
                              <a:pt x="87003" y="25108"/>
                            </a:lnTo>
                            <a:lnTo>
                              <a:pt x="84460" y="27623"/>
                            </a:lnTo>
                            <a:close/>
                            <a:moveTo>
                              <a:pt x="76793" y="27632"/>
                            </a:moveTo>
                            <a:lnTo>
                              <a:pt x="71163" y="27632"/>
                            </a:lnTo>
                            <a:lnTo>
                              <a:pt x="73716" y="25118"/>
                            </a:lnTo>
                            <a:lnTo>
                              <a:pt x="79345" y="25118"/>
                            </a:lnTo>
                            <a:lnTo>
                              <a:pt x="76793" y="27632"/>
                            </a:lnTo>
                            <a:close/>
                            <a:moveTo>
                              <a:pt x="75878" y="28547"/>
                            </a:moveTo>
                            <a:lnTo>
                              <a:pt x="73335" y="31061"/>
                            </a:lnTo>
                            <a:lnTo>
                              <a:pt x="67706" y="31061"/>
                            </a:lnTo>
                            <a:lnTo>
                              <a:pt x="70249" y="28547"/>
                            </a:lnTo>
                            <a:lnTo>
                              <a:pt x="75878" y="28547"/>
                            </a:lnTo>
                            <a:close/>
                            <a:moveTo>
                              <a:pt x="65667" y="31061"/>
                            </a:moveTo>
                            <a:lnTo>
                              <a:pt x="60038" y="31071"/>
                            </a:lnTo>
                            <a:lnTo>
                              <a:pt x="62591" y="28556"/>
                            </a:lnTo>
                            <a:lnTo>
                              <a:pt x="68220" y="28556"/>
                            </a:lnTo>
                            <a:lnTo>
                              <a:pt x="65667" y="31061"/>
                            </a:lnTo>
                            <a:close/>
                            <a:moveTo>
                              <a:pt x="64743" y="31976"/>
                            </a:moveTo>
                            <a:lnTo>
                              <a:pt x="62200" y="34490"/>
                            </a:lnTo>
                            <a:lnTo>
                              <a:pt x="56571" y="34490"/>
                            </a:lnTo>
                            <a:lnTo>
                              <a:pt x="59114" y="31976"/>
                            </a:lnTo>
                            <a:lnTo>
                              <a:pt x="64743" y="31976"/>
                            </a:lnTo>
                            <a:close/>
                            <a:moveTo>
                              <a:pt x="54533" y="34500"/>
                            </a:moveTo>
                            <a:lnTo>
                              <a:pt x="48903" y="34500"/>
                            </a:lnTo>
                            <a:lnTo>
                              <a:pt x="51456" y="31985"/>
                            </a:lnTo>
                            <a:lnTo>
                              <a:pt x="57085" y="31985"/>
                            </a:lnTo>
                            <a:lnTo>
                              <a:pt x="54533" y="34500"/>
                            </a:lnTo>
                            <a:close/>
                            <a:moveTo>
                              <a:pt x="55647" y="35405"/>
                            </a:moveTo>
                            <a:lnTo>
                              <a:pt x="61276" y="35395"/>
                            </a:lnTo>
                            <a:lnTo>
                              <a:pt x="58724" y="37910"/>
                            </a:lnTo>
                            <a:lnTo>
                              <a:pt x="53094" y="37910"/>
                            </a:lnTo>
                            <a:lnTo>
                              <a:pt x="55647" y="35405"/>
                            </a:lnTo>
                            <a:close/>
                            <a:moveTo>
                              <a:pt x="57800" y="38824"/>
                            </a:moveTo>
                            <a:lnTo>
                              <a:pt x="55256" y="41338"/>
                            </a:lnTo>
                            <a:lnTo>
                              <a:pt x="49627" y="41348"/>
                            </a:lnTo>
                            <a:lnTo>
                              <a:pt x="52170" y="38833"/>
                            </a:lnTo>
                            <a:lnTo>
                              <a:pt x="57800" y="38824"/>
                            </a:lnTo>
                            <a:close/>
                            <a:moveTo>
                              <a:pt x="54333" y="42253"/>
                            </a:moveTo>
                            <a:lnTo>
                              <a:pt x="51789" y="44767"/>
                            </a:lnTo>
                            <a:lnTo>
                              <a:pt x="46160" y="44767"/>
                            </a:lnTo>
                            <a:lnTo>
                              <a:pt x="48713" y="42253"/>
                            </a:lnTo>
                            <a:lnTo>
                              <a:pt x="54333" y="42253"/>
                            </a:lnTo>
                            <a:close/>
                            <a:moveTo>
                              <a:pt x="52904" y="45682"/>
                            </a:moveTo>
                            <a:lnTo>
                              <a:pt x="58533" y="45682"/>
                            </a:lnTo>
                            <a:lnTo>
                              <a:pt x="55990" y="48196"/>
                            </a:lnTo>
                            <a:lnTo>
                              <a:pt x="50361" y="48196"/>
                            </a:lnTo>
                            <a:lnTo>
                              <a:pt x="52904" y="45682"/>
                            </a:lnTo>
                            <a:close/>
                            <a:moveTo>
                              <a:pt x="57095" y="49101"/>
                            </a:moveTo>
                            <a:lnTo>
                              <a:pt x="62724" y="49101"/>
                            </a:lnTo>
                            <a:lnTo>
                              <a:pt x="60171" y="51616"/>
                            </a:lnTo>
                            <a:lnTo>
                              <a:pt x="54542" y="51616"/>
                            </a:lnTo>
                            <a:lnTo>
                              <a:pt x="57095" y="49101"/>
                            </a:lnTo>
                            <a:close/>
                            <a:moveTo>
                              <a:pt x="59247" y="52521"/>
                            </a:moveTo>
                            <a:lnTo>
                              <a:pt x="56695" y="55035"/>
                            </a:lnTo>
                            <a:lnTo>
                              <a:pt x="51065" y="55035"/>
                            </a:lnTo>
                            <a:lnTo>
                              <a:pt x="53609" y="52521"/>
                            </a:lnTo>
                            <a:lnTo>
                              <a:pt x="59247" y="52521"/>
                            </a:lnTo>
                            <a:close/>
                            <a:moveTo>
                              <a:pt x="61286" y="52521"/>
                            </a:moveTo>
                            <a:lnTo>
                              <a:pt x="66915" y="52511"/>
                            </a:lnTo>
                            <a:lnTo>
                              <a:pt x="64362" y="55026"/>
                            </a:lnTo>
                            <a:lnTo>
                              <a:pt x="58733" y="55026"/>
                            </a:lnTo>
                            <a:lnTo>
                              <a:pt x="61286" y="52521"/>
                            </a:lnTo>
                            <a:close/>
                            <a:moveTo>
                              <a:pt x="65486" y="55940"/>
                            </a:moveTo>
                            <a:lnTo>
                              <a:pt x="71116" y="55940"/>
                            </a:lnTo>
                            <a:lnTo>
                              <a:pt x="68572" y="58455"/>
                            </a:lnTo>
                            <a:lnTo>
                              <a:pt x="62943" y="58464"/>
                            </a:lnTo>
                            <a:lnTo>
                              <a:pt x="65486" y="55940"/>
                            </a:lnTo>
                            <a:close/>
                            <a:moveTo>
                              <a:pt x="73144" y="55931"/>
                            </a:moveTo>
                            <a:lnTo>
                              <a:pt x="78774" y="55931"/>
                            </a:lnTo>
                            <a:lnTo>
                              <a:pt x="76231" y="58445"/>
                            </a:lnTo>
                            <a:lnTo>
                              <a:pt x="70601" y="58455"/>
                            </a:lnTo>
                            <a:lnTo>
                              <a:pt x="73144" y="55931"/>
                            </a:lnTo>
                            <a:close/>
                            <a:moveTo>
                              <a:pt x="77335" y="59360"/>
                            </a:moveTo>
                            <a:lnTo>
                              <a:pt x="82965" y="59360"/>
                            </a:lnTo>
                            <a:lnTo>
                              <a:pt x="80422" y="61874"/>
                            </a:lnTo>
                            <a:lnTo>
                              <a:pt x="74792" y="61874"/>
                            </a:lnTo>
                            <a:lnTo>
                              <a:pt x="77335" y="59360"/>
                            </a:lnTo>
                            <a:close/>
                            <a:moveTo>
                              <a:pt x="78259" y="58445"/>
                            </a:moveTo>
                            <a:lnTo>
                              <a:pt x="80812" y="55931"/>
                            </a:lnTo>
                            <a:lnTo>
                              <a:pt x="86441" y="55931"/>
                            </a:lnTo>
                            <a:lnTo>
                              <a:pt x="83889" y="58445"/>
                            </a:lnTo>
                            <a:lnTo>
                              <a:pt x="78259" y="58445"/>
                            </a:lnTo>
                            <a:close/>
                            <a:moveTo>
                              <a:pt x="88470" y="55921"/>
                            </a:moveTo>
                            <a:lnTo>
                              <a:pt x="94099" y="55921"/>
                            </a:lnTo>
                            <a:lnTo>
                              <a:pt x="91547" y="58436"/>
                            </a:lnTo>
                            <a:lnTo>
                              <a:pt x="85917" y="58445"/>
                            </a:lnTo>
                            <a:lnTo>
                              <a:pt x="88470" y="55921"/>
                            </a:lnTo>
                            <a:close/>
                            <a:moveTo>
                              <a:pt x="89394" y="55016"/>
                            </a:moveTo>
                            <a:lnTo>
                              <a:pt x="91937" y="52502"/>
                            </a:lnTo>
                            <a:lnTo>
                              <a:pt x="97567" y="52502"/>
                            </a:lnTo>
                            <a:lnTo>
                              <a:pt x="95023" y="55016"/>
                            </a:lnTo>
                            <a:lnTo>
                              <a:pt x="89394" y="55016"/>
                            </a:lnTo>
                            <a:close/>
                            <a:moveTo>
                              <a:pt x="99605" y="52492"/>
                            </a:moveTo>
                            <a:lnTo>
                              <a:pt x="105234" y="52483"/>
                            </a:lnTo>
                            <a:lnTo>
                              <a:pt x="102691" y="54997"/>
                            </a:lnTo>
                            <a:lnTo>
                              <a:pt x="97062" y="55007"/>
                            </a:lnTo>
                            <a:lnTo>
                              <a:pt x="99605" y="52492"/>
                            </a:lnTo>
                            <a:close/>
                            <a:moveTo>
                              <a:pt x="100529" y="51578"/>
                            </a:moveTo>
                            <a:lnTo>
                              <a:pt x="103072" y="49063"/>
                            </a:lnTo>
                            <a:lnTo>
                              <a:pt x="108701" y="49063"/>
                            </a:lnTo>
                            <a:lnTo>
                              <a:pt x="106149" y="51578"/>
                            </a:lnTo>
                            <a:lnTo>
                              <a:pt x="100529" y="51578"/>
                            </a:lnTo>
                            <a:close/>
                            <a:moveTo>
                              <a:pt x="103996" y="48149"/>
                            </a:moveTo>
                            <a:lnTo>
                              <a:pt x="106539" y="45634"/>
                            </a:lnTo>
                            <a:lnTo>
                              <a:pt x="112168" y="45634"/>
                            </a:lnTo>
                            <a:lnTo>
                              <a:pt x="109616" y="48149"/>
                            </a:lnTo>
                            <a:lnTo>
                              <a:pt x="103996" y="48149"/>
                            </a:lnTo>
                            <a:close/>
                            <a:moveTo>
                              <a:pt x="105434" y="44729"/>
                            </a:moveTo>
                            <a:lnTo>
                              <a:pt x="99805" y="44729"/>
                            </a:lnTo>
                            <a:lnTo>
                              <a:pt x="102348" y="42215"/>
                            </a:lnTo>
                            <a:lnTo>
                              <a:pt x="107977" y="42215"/>
                            </a:lnTo>
                            <a:lnTo>
                              <a:pt x="105434" y="44729"/>
                            </a:lnTo>
                            <a:close/>
                            <a:moveTo>
                              <a:pt x="103272" y="41310"/>
                            </a:moveTo>
                            <a:lnTo>
                              <a:pt x="105815" y="38795"/>
                            </a:lnTo>
                            <a:lnTo>
                              <a:pt x="111444" y="38786"/>
                            </a:lnTo>
                            <a:lnTo>
                              <a:pt x="108901" y="41300"/>
                            </a:lnTo>
                            <a:lnTo>
                              <a:pt x="103272" y="41310"/>
                            </a:lnTo>
                            <a:close/>
                            <a:moveTo>
                              <a:pt x="104710" y="37881"/>
                            </a:moveTo>
                            <a:lnTo>
                              <a:pt x="99081" y="37881"/>
                            </a:lnTo>
                            <a:lnTo>
                              <a:pt x="101634" y="35366"/>
                            </a:lnTo>
                            <a:lnTo>
                              <a:pt x="107263" y="35366"/>
                            </a:lnTo>
                            <a:lnTo>
                              <a:pt x="104710" y="37881"/>
                            </a:lnTo>
                            <a:close/>
                            <a:moveTo>
                              <a:pt x="102548" y="34461"/>
                            </a:moveTo>
                            <a:lnTo>
                              <a:pt x="105091" y="31947"/>
                            </a:lnTo>
                            <a:lnTo>
                              <a:pt x="110721" y="31947"/>
                            </a:lnTo>
                            <a:lnTo>
                              <a:pt x="108177" y="34461"/>
                            </a:lnTo>
                            <a:lnTo>
                              <a:pt x="102548" y="34461"/>
                            </a:lnTo>
                            <a:close/>
                            <a:moveTo>
                              <a:pt x="103986" y="31033"/>
                            </a:moveTo>
                            <a:lnTo>
                              <a:pt x="98357" y="31042"/>
                            </a:lnTo>
                            <a:lnTo>
                              <a:pt x="100910" y="28527"/>
                            </a:lnTo>
                            <a:lnTo>
                              <a:pt x="106539" y="28518"/>
                            </a:lnTo>
                            <a:lnTo>
                              <a:pt x="103986" y="31033"/>
                            </a:lnTo>
                            <a:close/>
                            <a:moveTo>
                              <a:pt x="99786" y="27613"/>
                            </a:moveTo>
                            <a:lnTo>
                              <a:pt x="94157" y="27613"/>
                            </a:lnTo>
                            <a:lnTo>
                              <a:pt x="96700" y="25098"/>
                            </a:lnTo>
                            <a:lnTo>
                              <a:pt x="102329" y="25098"/>
                            </a:lnTo>
                            <a:lnTo>
                              <a:pt x="99786" y="27613"/>
                            </a:lnTo>
                            <a:close/>
                            <a:moveTo>
                              <a:pt x="92128" y="27623"/>
                            </a:moveTo>
                            <a:lnTo>
                              <a:pt x="86498" y="27623"/>
                            </a:lnTo>
                            <a:lnTo>
                              <a:pt x="89042" y="25108"/>
                            </a:lnTo>
                            <a:lnTo>
                              <a:pt x="94671" y="25098"/>
                            </a:lnTo>
                            <a:lnTo>
                              <a:pt x="92128" y="27623"/>
                            </a:lnTo>
                            <a:close/>
                            <a:moveTo>
                              <a:pt x="87927" y="24203"/>
                            </a:moveTo>
                            <a:lnTo>
                              <a:pt x="82298" y="24203"/>
                            </a:lnTo>
                            <a:lnTo>
                              <a:pt x="84841" y="21689"/>
                            </a:lnTo>
                            <a:lnTo>
                              <a:pt x="90470" y="21689"/>
                            </a:lnTo>
                            <a:lnTo>
                              <a:pt x="87927" y="24203"/>
                            </a:lnTo>
                            <a:close/>
                            <a:moveTo>
                              <a:pt x="80269" y="24203"/>
                            </a:moveTo>
                            <a:lnTo>
                              <a:pt x="74640" y="24213"/>
                            </a:lnTo>
                            <a:lnTo>
                              <a:pt x="77183" y="21698"/>
                            </a:lnTo>
                            <a:lnTo>
                              <a:pt x="82812" y="21698"/>
                            </a:lnTo>
                            <a:lnTo>
                              <a:pt x="80269" y="24203"/>
                            </a:lnTo>
                            <a:close/>
                            <a:moveTo>
                              <a:pt x="72602" y="24213"/>
                            </a:moveTo>
                            <a:lnTo>
                              <a:pt x="66972" y="24213"/>
                            </a:lnTo>
                            <a:lnTo>
                              <a:pt x="69525" y="21698"/>
                            </a:lnTo>
                            <a:lnTo>
                              <a:pt x="75154" y="21698"/>
                            </a:lnTo>
                            <a:lnTo>
                              <a:pt x="72602" y="24213"/>
                            </a:lnTo>
                            <a:close/>
                            <a:moveTo>
                              <a:pt x="71678" y="25118"/>
                            </a:moveTo>
                            <a:lnTo>
                              <a:pt x="69134" y="27632"/>
                            </a:lnTo>
                            <a:lnTo>
                              <a:pt x="63505" y="27632"/>
                            </a:lnTo>
                            <a:lnTo>
                              <a:pt x="66058" y="25118"/>
                            </a:lnTo>
                            <a:lnTo>
                              <a:pt x="71678" y="25118"/>
                            </a:lnTo>
                            <a:close/>
                            <a:moveTo>
                              <a:pt x="61467" y="27642"/>
                            </a:moveTo>
                            <a:lnTo>
                              <a:pt x="55837" y="27642"/>
                            </a:lnTo>
                            <a:lnTo>
                              <a:pt x="58390" y="25127"/>
                            </a:lnTo>
                            <a:lnTo>
                              <a:pt x="64019" y="25127"/>
                            </a:lnTo>
                            <a:lnTo>
                              <a:pt x="61467" y="27642"/>
                            </a:lnTo>
                            <a:close/>
                            <a:moveTo>
                              <a:pt x="60552" y="28556"/>
                            </a:moveTo>
                            <a:lnTo>
                              <a:pt x="58000" y="31071"/>
                            </a:lnTo>
                            <a:lnTo>
                              <a:pt x="52370" y="31080"/>
                            </a:lnTo>
                            <a:lnTo>
                              <a:pt x="54913" y="28566"/>
                            </a:lnTo>
                            <a:lnTo>
                              <a:pt x="60552" y="28556"/>
                            </a:lnTo>
                            <a:close/>
                            <a:moveTo>
                              <a:pt x="50332" y="31071"/>
                            </a:moveTo>
                            <a:lnTo>
                              <a:pt x="44703" y="31071"/>
                            </a:lnTo>
                            <a:lnTo>
                              <a:pt x="47256" y="28556"/>
                            </a:lnTo>
                            <a:lnTo>
                              <a:pt x="52885" y="28556"/>
                            </a:lnTo>
                            <a:lnTo>
                              <a:pt x="50332" y="31071"/>
                            </a:lnTo>
                            <a:close/>
                            <a:moveTo>
                              <a:pt x="49418" y="31985"/>
                            </a:moveTo>
                            <a:lnTo>
                              <a:pt x="46865" y="34500"/>
                            </a:lnTo>
                            <a:lnTo>
                              <a:pt x="41236" y="34509"/>
                            </a:lnTo>
                            <a:lnTo>
                              <a:pt x="43779" y="31995"/>
                            </a:lnTo>
                            <a:lnTo>
                              <a:pt x="49418" y="31985"/>
                            </a:lnTo>
                            <a:close/>
                            <a:moveTo>
                              <a:pt x="47979" y="35414"/>
                            </a:moveTo>
                            <a:lnTo>
                              <a:pt x="53609" y="35414"/>
                            </a:lnTo>
                            <a:lnTo>
                              <a:pt x="51056" y="37929"/>
                            </a:lnTo>
                            <a:lnTo>
                              <a:pt x="45427" y="37929"/>
                            </a:lnTo>
                            <a:lnTo>
                              <a:pt x="47979" y="35414"/>
                            </a:lnTo>
                            <a:close/>
                            <a:moveTo>
                              <a:pt x="50142" y="38833"/>
                            </a:moveTo>
                            <a:lnTo>
                              <a:pt x="47598" y="41348"/>
                            </a:lnTo>
                            <a:lnTo>
                              <a:pt x="41969" y="41348"/>
                            </a:lnTo>
                            <a:lnTo>
                              <a:pt x="44522" y="38833"/>
                            </a:lnTo>
                            <a:lnTo>
                              <a:pt x="50142" y="38833"/>
                            </a:lnTo>
                            <a:close/>
                            <a:moveTo>
                              <a:pt x="46665" y="42262"/>
                            </a:moveTo>
                            <a:lnTo>
                              <a:pt x="44122" y="44777"/>
                            </a:lnTo>
                            <a:lnTo>
                              <a:pt x="38492" y="44787"/>
                            </a:lnTo>
                            <a:lnTo>
                              <a:pt x="41036" y="42272"/>
                            </a:lnTo>
                            <a:lnTo>
                              <a:pt x="46665" y="42262"/>
                            </a:lnTo>
                            <a:close/>
                            <a:moveTo>
                              <a:pt x="45236" y="45682"/>
                            </a:moveTo>
                            <a:lnTo>
                              <a:pt x="50865" y="45682"/>
                            </a:lnTo>
                            <a:lnTo>
                              <a:pt x="48322" y="48196"/>
                            </a:lnTo>
                            <a:lnTo>
                              <a:pt x="42693" y="48196"/>
                            </a:lnTo>
                            <a:lnTo>
                              <a:pt x="45236" y="45682"/>
                            </a:lnTo>
                            <a:close/>
                            <a:moveTo>
                              <a:pt x="49427" y="49101"/>
                            </a:moveTo>
                            <a:lnTo>
                              <a:pt x="55057" y="49092"/>
                            </a:lnTo>
                            <a:lnTo>
                              <a:pt x="52513" y="51606"/>
                            </a:lnTo>
                            <a:lnTo>
                              <a:pt x="46884" y="51606"/>
                            </a:lnTo>
                            <a:lnTo>
                              <a:pt x="49427" y="49101"/>
                            </a:lnTo>
                            <a:close/>
                            <a:moveTo>
                              <a:pt x="51589" y="52530"/>
                            </a:moveTo>
                            <a:lnTo>
                              <a:pt x="49037" y="55045"/>
                            </a:lnTo>
                            <a:lnTo>
                              <a:pt x="43407" y="55045"/>
                            </a:lnTo>
                            <a:lnTo>
                              <a:pt x="45951" y="52530"/>
                            </a:lnTo>
                            <a:lnTo>
                              <a:pt x="51589" y="52530"/>
                            </a:lnTo>
                            <a:close/>
                            <a:moveTo>
                              <a:pt x="50151" y="55950"/>
                            </a:moveTo>
                            <a:lnTo>
                              <a:pt x="55780" y="55950"/>
                            </a:lnTo>
                            <a:lnTo>
                              <a:pt x="53228" y="58464"/>
                            </a:lnTo>
                            <a:lnTo>
                              <a:pt x="47598" y="58474"/>
                            </a:lnTo>
                            <a:lnTo>
                              <a:pt x="50151" y="55950"/>
                            </a:lnTo>
                            <a:close/>
                            <a:moveTo>
                              <a:pt x="57819" y="55950"/>
                            </a:moveTo>
                            <a:lnTo>
                              <a:pt x="63448" y="55940"/>
                            </a:lnTo>
                            <a:lnTo>
                              <a:pt x="60895" y="58455"/>
                            </a:lnTo>
                            <a:lnTo>
                              <a:pt x="55266" y="58455"/>
                            </a:lnTo>
                            <a:lnTo>
                              <a:pt x="57819" y="55950"/>
                            </a:lnTo>
                            <a:close/>
                            <a:moveTo>
                              <a:pt x="62010" y="59369"/>
                            </a:moveTo>
                            <a:lnTo>
                              <a:pt x="67639" y="59360"/>
                            </a:lnTo>
                            <a:lnTo>
                              <a:pt x="65096" y="61874"/>
                            </a:lnTo>
                            <a:lnTo>
                              <a:pt x="59467" y="61884"/>
                            </a:lnTo>
                            <a:lnTo>
                              <a:pt x="62010" y="59369"/>
                            </a:lnTo>
                            <a:close/>
                            <a:moveTo>
                              <a:pt x="69677" y="59360"/>
                            </a:moveTo>
                            <a:lnTo>
                              <a:pt x="75307" y="59360"/>
                            </a:lnTo>
                            <a:lnTo>
                              <a:pt x="72763" y="61874"/>
                            </a:lnTo>
                            <a:lnTo>
                              <a:pt x="67134" y="61874"/>
                            </a:lnTo>
                            <a:lnTo>
                              <a:pt x="69677" y="59360"/>
                            </a:lnTo>
                            <a:close/>
                            <a:moveTo>
                              <a:pt x="73868" y="62779"/>
                            </a:moveTo>
                            <a:lnTo>
                              <a:pt x="79498" y="62779"/>
                            </a:lnTo>
                            <a:lnTo>
                              <a:pt x="76954" y="65294"/>
                            </a:lnTo>
                            <a:lnTo>
                              <a:pt x="71325" y="65294"/>
                            </a:lnTo>
                            <a:lnTo>
                              <a:pt x="73868" y="62779"/>
                            </a:lnTo>
                            <a:close/>
                            <a:moveTo>
                              <a:pt x="81536" y="62779"/>
                            </a:moveTo>
                            <a:lnTo>
                              <a:pt x="87165" y="62779"/>
                            </a:lnTo>
                            <a:lnTo>
                              <a:pt x="84622" y="65294"/>
                            </a:lnTo>
                            <a:lnTo>
                              <a:pt x="78993" y="65294"/>
                            </a:lnTo>
                            <a:lnTo>
                              <a:pt x="81536" y="62779"/>
                            </a:lnTo>
                            <a:close/>
                            <a:moveTo>
                              <a:pt x="82460" y="61865"/>
                            </a:moveTo>
                            <a:lnTo>
                              <a:pt x="85003" y="59350"/>
                            </a:lnTo>
                            <a:lnTo>
                              <a:pt x="90632" y="59341"/>
                            </a:lnTo>
                            <a:lnTo>
                              <a:pt x="88080" y="61855"/>
                            </a:lnTo>
                            <a:lnTo>
                              <a:pt x="82460" y="61865"/>
                            </a:lnTo>
                            <a:close/>
                            <a:moveTo>
                              <a:pt x="92661" y="59341"/>
                            </a:moveTo>
                            <a:lnTo>
                              <a:pt x="98290" y="59331"/>
                            </a:lnTo>
                            <a:lnTo>
                              <a:pt x="95738" y="61846"/>
                            </a:lnTo>
                            <a:lnTo>
                              <a:pt x="90108" y="61846"/>
                            </a:lnTo>
                            <a:lnTo>
                              <a:pt x="92661" y="59341"/>
                            </a:lnTo>
                            <a:close/>
                            <a:moveTo>
                              <a:pt x="93585" y="58436"/>
                            </a:moveTo>
                            <a:lnTo>
                              <a:pt x="96128" y="55921"/>
                            </a:lnTo>
                            <a:lnTo>
                              <a:pt x="101758" y="55912"/>
                            </a:lnTo>
                            <a:lnTo>
                              <a:pt x="99205" y="58426"/>
                            </a:lnTo>
                            <a:lnTo>
                              <a:pt x="93585" y="58436"/>
                            </a:lnTo>
                            <a:close/>
                            <a:moveTo>
                              <a:pt x="103796" y="55912"/>
                            </a:moveTo>
                            <a:lnTo>
                              <a:pt x="109425" y="55912"/>
                            </a:lnTo>
                            <a:lnTo>
                              <a:pt x="106872" y="58426"/>
                            </a:lnTo>
                            <a:lnTo>
                              <a:pt x="101243" y="58426"/>
                            </a:lnTo>
                            <a:lnTo>
                              <a:pt x="103796" y="55912"/>
                            </a:lnTo>
                            <a:close/>
                            <a:moveTo>
                              <a:pt x="104720" y="54997"/>
                            </a:moveTo>
                            <a:lnTo>
                              <a:pt x="107273" y="52483"/>
                            </a:lnTo>
                            <a:lnTo>
                              <a:pt x="112902" y="52483"/>
                            </a:lnTo>
                            <a:lnTo>
                              <a:pt x="110349" y="54997"/>
                            </a:lnTo>
                            <a:lnTo>
                              <a:pt x="104720" y="54997"/>
                            </a:lnTo>
                            <a:close/>
                            <a:moveTo>
                              <a:pt x="108187" y="51578"/>
                            </a:moveTo>
                            <a:lnTo>
                              <a:pt x="110730" y="49063"/>
                            </a:lnTo>
                            <a:lnTo>
                              <a:pt x="116359" y="49054"/>
                            </a:lnTo>
                            <a:lnTo>
                              <a:pt x="113807" y="51568"/>
                            </a:lnTo>
                            <a:lnTo>
                              <a:pt x="108187" y="51578"/>
                            </a:lnTo>
                            <a:close/>
                            <a:moveTo>
                              <a:pt x="111664" y="48149"/>
                            </a:moveTo>
                            <a:lnTo>
                              <a:pt x="114207" y="45634"/>
                            </a:lnTo>
                            <a:lnTo>
                              <a:pt x="119836" y="45634"/>
                            </a:lnTo>
                            <a:lnTo>
                              <a:pt x="117283" y="48149"/>
                            </a:lnTo>
                            <a:lnTo>
                              <a:pt x="111664" y="48149"/>
                            </a:lnTo>
                            <a:close/>
                            <a:moveTo>
                              <a:pt x="113092" y="44720"/>
                            </a:moveTo>
                            <a:lnTo>
                              <a:pt x="107463" y="44720"/>
                            </a:lnTo>
                            <a:lnTo>
                              <a:pt x="110006" y="42205"/>
                            </a:lnTo>
                            <a:lnTo>
                              <a:pt x="115635" y="42196"/>
                            </a:lnTo>
                            <a:lnTo>
                              <a:pt x="113092" y="44720"/>
                            </a:lnTo>
                            <a:close/>
                            <a:moveTo>
                              <a:pt x="110940" y="41300"/>
                            </a:moveTo>
                            <a:lnTo>
                              <a:pt x="113483" y="38786"/>
                            </a:lnTo>
                            <a:lnTo>
                              <a:pt x="119112" y="38786"/>
                            </a:lnTo>
                            <a:lnTo>
                              <a:pt x="116559" y="41300"/>
                            </a:lnTo>
                            <a:lnTo>
                              <a:pt x="110940" y="41300"/>
                            </a:lnTo>
                            <a:close/>
                            <a:moveTo>
                              <a:pt x="112368" y="37881"/>
                            </a:moveTo>
                            <a:lnTo>
                              <a:pt x="106739" y="37881"/>
                            </a:lnTo>
                            <a:lnTo>
                              <a:pt x="109292" y="35366"/>
                            </a:lnTo>
                            <a:lnTo>
                              <a:pt x="114921" y="35357"/>
                            </a:lnTo>
                            <a:lnTo>
                              <a:pt x="112368" y="37881"/>
                            </a:lnTo>
                            <a:close/>
                            <a:moveTo>
                              <a:pt x="110216" y="34452"/>
                            </a:moveTo>
                            <a:lnTo>
                              <a:pt x="112768" y="31937"/>
                            </a:lnTo>
                            <a:lnTo>
                              <a:pt x="118398" y="31937"/>
                            </a:lnTo>
                            <a:lnTo>
                              <a:pt x="115855" y="34452"/>
                            </a:lnTo>
                            <a:lnTo>
                              <a:pt x="110216" y="34452"/>
                            </a:lnTo>
                            <a:close/>
                            <a:moveTo>
                              <a:pt x="111644" y="31033"/>
                            </a:moveTo>
                            <a:lnTo>
                              <a:pt x="106015" y="31033"/>
                            </a:lnTo>
                            <a:lnTo>
                              <a:pt x="108568" y="28518"/>
                            </a:lnTo>
                            <a:lnTo>
                              <a:pt x="114197" y="28518"/>
                            </a:lnTo>
                            <a:lnTo>
                              <a:pt x="111644" y="31033"/>
                            </a:lnTo>
                            <a:close/>
                            <a:moveTo>
                              <a:pt x="107453" y="27613"/>
                            </a:moveTo>
                            <a:lnTo>
                              <a:pt x="101824" y="27613"/>
                            </a:lnTo>
                            <a:lnTo>
                              <a:pt x="104377" y="25098"/>
                            </a:lnTo>
                            <a:lnTo>
                              <a:pt x="110006" y="25089"/>
                            </a:lnTo>
                            <a:lnTo>
                              <a:pt x="107453" y="27613"/>
                            </a:lnTo>
                            <a:close/>
                            <a:moveTo>
                              <a:pt x="103253" y="24184"/>
                            </a:moveTo>
                            <a:lnTo>
                              <a:pt x="97624" y="24184"/>
                            </a:lnTo>
                            <a:lnTo>
                              <a:pt x="100176" y="21669"/>
                            </a:lnTo>
                            <a:lnTo>
                              <a:pt x="105806" y="21669"/>
                            </a:lnTo>
                            <a:lnTo>
                              <a:pt x="103253" y="24184"/>
                            </a:lnTo>
                            <a:close/>
                            <a:moveTo>
                              <a:pt x="95595" y="24194"/>
                            </a:moveTo>
                            <a:lnTo>
                              <a:pt x="89966" y="24194"/>
                            </a:lnTo>
                            <a:lnTo>
                              <a:pt x="92509" y="21679"/>
                            </a:lnTo>
                            <a:lnTo>
                              <a:pt x="98138" y="21669"/>
                            </a:lnTo>
                            <a:lnTo>
                              <a:pt x="95595" y="24194"/>
                            </a:lnTo>
                            <a:close/>
                            <a:moveTo>
                              <a:pt x="91404" y="20774"/>
                            </a:moveTo>
                            <a:lnTo>
                              <a:pt x="85775" y="20774"/>
                            </a:lnTo>
                            <a:lnTo>
                              <a:pt x="88318" y="18259"/>
                            </a:lnTo>
                            <a:lnTo>
                              <a:pt x="93947" y="18250"/>
                            </a:lnTo>
                            <a:lnTo>
                              <a:pt x="91404" y="20774"/>
                            </a:lnTo>
                            <a:close/>
                            <a:moveTo>
                              <a:pt x="83736" y="20774"/>
                            </a:moveTo>
                            <a:lnTo>
                              <a:pt x="78107" y="20784"/>
                            </a:lnTo>
                            <a:lnTo>
                              <a:pt x="80660" y="18269"/>
                            </a:lnTo>
                            <a:lnTo>
                              <a:pt x="86289" y="18269"/>
                            </a:lnTo>
                            <a:lnTo>
                              <a:pt x="83736" y="20774"/>
                            </a:lnTo>
                            <a:close/>
                            <a:moveTo>
                              <a:pt x="76078" y="20784"/>
                            </a:moveTo>
                            <a:lnTo>
                              <a:pt x="70449" y="20793"/>
                            </a:lnTo>
                            <a:lnTo>
                              <a:pt x="72992" y="18279"/>
                            </a:lnTo>
                            <a:lnTo>
                              <a:pt x="78621" y="18279"/>
                            </a:lnTo>
                            <a:lnTo>
                              <a:pt x="76078" y="20784"/>
                            </a:lnTo>
                            <a:close/>
                            <a:moveTo>
                              <a:pt x="68410" y="20793"/>
                            </a:moveTo>
                            <a:lnTo>
                              <a:pt x="62781" y="20793"/>
                            </a:lnTo>
                            <a:lnTo>
                              <a:pt x="65334" y="18279"/>
                            </a:lnTo>
                            <a:lnTo>
                              <a:pt x="70963" y="18279"/>
                            </a:lnTo>
                            <a:lnTo>
                              <a:pt x="68410" y="20793"/>
                            </a:lnTo>
                            <a:close/>
                            <a:moveTo>
                              <a:pt x="67487" y="21698"/>
                            </a:moveTo>
                            <a:lnTo>
                              <a:pt x="64934" y="24213"/>
                            </a:lnTo>
                            <a:lnTo>
                              <a:pt x="59305" y="24213"/>
                            </a:lnTo>
                            <a:lnTo>
                              <a:pt x="61848" y="21698"/>
                            </a:lnTo>
                            <a:lnTo>
                              <a:pt x="67487" y="21698"/>
                            </a:lnTo>
                            <a:close/>
                            <a:moveTo>
                              <a:pt x="57276" y="24222"/>
                            </a:moveTo>
                            <a:lnTo>
                              <a:pt x="51647" y="24222"/>
                            </a:lnTo>
                            <a:lnTo>
                              <a:pt x="54190" y="21708"/>
                            </a:lnTo>
                            <a:lnTo>
                              <a:pt x="59819" y="21708"/>
                            </a:lnTo>
                            <a:lnTo>
                              <a:pt x="57276" y="24222"/>
                            </a:lnTo>
                            <a:close/>
                            <a:moveTo>
                              <a:pt x="56352" y="25137"/>
                            </a:moveTo>
                            <a:lnTo>
                              <a:pt x="53799" y="27651"/>
                            </a:lnTo>
                            <a:lnTo>
                              <a:pt x="48170" y="27651"/>
                            </a:lnTo>
                            <a:lnTo>
                              <a:pt x="50713" y="25137"/>
                            </a:lnTo>
                            <a:lnTo>
                              <a:pt x="56352" y="25137"/>
                            </a:lnTo>
                            <a:close/>
                            <a:moveTo>
                              <a:pt x="46141" y="27651"/>
                            </a:moveTo>
                            <a:lnTo>
                              <a:pt x="40512" y="27651"/>
                            </a:lnTo>
                            <a:lnTo>
                              <a:pt x="43055" y="25137"/>
                            </a:lnTo>
                            <a:lnTo>
                              <a:pt x="48684" y="25137"/>
                            </a:lnTo>
                            <a:lnTo>
                              <a:pt x="46141" y="27651"/>
                            </a:lnTo>
                            <a:close/>
                            <a:moveTo>
                              <a:pt x="45217" y="28566"/>
                            </a:moveTo>
                            <a:lnTo>
                              <a:pt x="42664" y="31080"/>
                            </a:lnTo>
                            <a:lnTo>
                              <a:pt x="37035" y="31090"/>
                            </a:lnTo>
                            <a:lnTo>
                              <a:pt x="39578" y="28575"/>
                            </a:lnTo>
                            <a:lnTo>
                              <a:pt x="45217" y="28566"/>
                            </a:lnTo>
                            <a:close/>
                            <a:moveTo>
                              <a:pt x="41750" y="31995"/>
                            </a:moveTo>
                            <a:lnTo>
                              <a:pt x="39197" y="34509"/>
                            </a:lnTo>
                            <a:lnTo>
                              <a:pt x="33568" y="34509"/>
                            </a:lnTo>
                            <a:lnTo>
                              <a:pt x="36111" y="31995"/>
                            </a:lnTo>
                            <a:lnTo>
                              <a:pt x="41750" y="31995"/>
                            </a:lnTo>
                            <a:close/>
                            <a:moveTo>
                              <a:pt x="40321" y="35414"/>
                            </a:moveTo>
                            <a:lnTo>
                              <a:pt x="45951" y="35405"/>
                            </a:lnTo>
                            <a:lnTo>
                              <a:pt x="43398" y="37919"/>
                            </a:lnTo>
                            <a:lnTo>
                              <a:pt x="37769" y="37919"/>
                            </a:lnTo>
                            <a:lnTo>
                              <a:pt x="40321" y="35414"/>
                            </a:lnTo>
                            <a:close/>
                            <a:moveTo>
                              <a:pt x="42474" y="38843"/>
                            </a:moveTo>
                            <a:lnTo>
                              <a:pt x="39931" y="41358"/>
                            </a:lnTo>
                            <a:lnTo>
                              <a:pt x="34302" y="41367"/>
                            </a:lnTo>
                            <a:lnTo>
                              <a:pt x="36845" y="38853"/>
                            </a:lnTo>
                            <a:lnTo>
                              <a:pt x="42474" y="38843"/>
                            </a:lnTo>
                            <a:close/>
                            <a:moveTo>
                              <a:pt x="39007" y="42262"/>
                            </a:moveTo>
                            <a:lnTo>
                              <a:pt x="36454" y="44777"/>
                            </a:lnTo>
                            <a:lnTo>
                              <a:pt x="30825" y="44777"/>
                            </a:lnTo>
                            <a:lnTo>
                              <a:pt x="33378" y="42262"/>
                            </a:lnTo>
                            <a:lnTo>
                              <a:pt x="39007" y="42262"/>
                            </a:lnTo>
                            <a:close/>
                            <a:moveTo>
                              <a:pt x="37568" y="45691"/>
                            </a:moveTo>
                            <a:lnTo>
                              <a:pt x="43198" y="45691"/>
                            </a:lnTo>
                            <a:lnTo>
                              <a:pt x="40645" y="48206"/>
                            </a:lnTo>
                            <a:lnTo>
                              <a:pt x="35016" y="48216"/>
                            </a:lnTo>
                            <a:lnTo>
                              <a:pt x="37568" y="45691"/>
                            </a:lnTo>
                            <a:close/>
                            <a:moveTo>
                              <a:pt x="41769" y="49111"/>
                            </a:moveTo>
                            <a:lnTo>
                              <a:pt x="47398" y="49111"/>
                            </a:lnTo>
                            <a:lnTo>
                              <a:pt x="44855" y="51625"/>
                            </a:lnTo>
                            <a:lnTo>
                              <a:pt x="39226" y="51635"/>
                            </a:lnTo>
                            <a:lnTo>
                              <a:pt x="41769" y="49111"/>
                            </a:lnTo>
                            <a:close/>
                            <a:moveTo>
                              <a:pt x="43922" y="52530"/>
                            </a:moveTo>
                            <a:lnTo>
                              <a:pt x="41369" y="55045"/>
                            </a:lnTo>
                            <a:lnTo>
                              <a:pt x="35740" y="55054"/>
                            </a:lnTo>
                            <a:lnTo>
                              <a:pt x="38283" y="52540"/>
                            </a:lnTo>
                            <a:lnTo>
                              <a:pt x="43922" y="52530"/>
                            </a:lnTo>
                            <a:close/>
                            <a:moveTo>
                              <a:pt x="42493" y="55959"/>
                            </a:moveTo>
                            <a:lnTo>
                              <a:pt x="48122" y="55959"/>
                            </a:lnTo>
                            <a:lnTo>
                              <a:pt x="45570" y="58474"/>
                            </a:lnTo>
                            <a:lnTo>
                              <a:pt x="39940" y="58474"/>
                            </a:lnTo>
                            <a:lnTo>
                              <a:pt x="42493" y="55959"/>
                            </a:lnTo>
                            <a:close/>
                            <a:moveTo>
                              <a:pt x="46684" y="59379"/>
                            </a:moveTo>
                            <a:lnTo>
                              <a:pt x="52313" y="59369"/>
                            </a:lnTo>
                            <a:lnTo>
                              <a:pt x="49760" y="61884"/>
                            </a:lnTo>
                            <a:lnTo>
                              <a:pt x="44131" y="61893"/>
                            </a:lnTo>
                            <a:lnTo>
                              <a:pt x="46684" y="59379"/>
                            </a:lnTo>
                            <a:close/>
                            <a:moveTo>
                              <a:pt x="54352" y="59369"/>
                            </a:moveTo>
                            <a:lnTo>
                              <a:pt x="59981" y="59369"/>
                            </a:lnTo>
                            <a:lnTo>
                              <a:pt x="57428" y="61884"/>
                            </a:lnTo>
                            <a:lnTo>
                              <a:pt x="51799" y="61884"/>
                            </a:lnTo>
                            <a:lnTo>
                              <a:pt x="54352" y="59369"/>
                            </a:lnTo>
                            <a:close/>
                            <a:moveTo>
                              <a:pt x="58543" y="62789"/>
                            </a:moveTo>
                            <a:lnTo>
                              <a:pt x="64172" y="62789"/>
                            </a:lnTo>
                            <a:lnTo>
                              <a:pt x="61629" y="65303"/>
                            </a:lnTo>
                            <a:lnTo>
                              <a:pt x="55999" y="65303"/>
                            </a:lnTo>
                            <a:lnTo>
                              <a:pt x="58543" y="62789"/>
                            </a:lnTo>
                            <a:close/>
                            <a:moveTo>
                              <a:pt x="66201" y="62789"/>
                            </a:moveTo>
                            <a:lnTo>
                              <a:pt x="71830" y="62779"/>
                            </a:lnTo>
                            <a:lnTo>
                              <a:pt x="69287" y="65294"/>
                            </a:lnTo>
                            <a:lnTo>
                              <a:pt x="63658" y="65294"/>
                            </a:lnTo>
                            <a:lnTo>
                              <a:pt x="66201" y="62789"/>
                            </a:lnTo>
                            <a:close/>
                            <a:moveTo>
                              <a:pt x="70401" y="66208"/>
                            </a:moveTo>
                            <a:lnTo>
                              <a:pt x="76031" y="66208"/>
                            </a:lnTo>
                            <a:lnTo>
                              <a:pt x="73487" y="68723"/>
                            </a:lnTo>
                            <a:lnTo>
                              <a:pt x="67858" y="68723"/>
                            </a:lnTo>
                            <a:lnTo>
                              <a:pt x="70401" y="66208"/>
                            </a:lnTo>
                            <a:close/>
                            <a:moveTo>
                              <a:pt x="78059" y="66199"/>
                            </a:moveTo>
                            <a:lnTo>
                              <a:pt x="83689" y="66199"/>
                            </a:lnTo>
                            <a:lnTo>
                              <a:pt x="81145" y="68713"/>
                            </a:lnTo>
                            <a:lnTo>
                              <a:pt x="75516" y="68713"/>
                            </a:lnTo>
                            <a:lnTo>
                              <a:pt x="78059" y="66199"/>
                            </a:lnTo>
                            <a:close/>
                            <a:moveTo>
                              <a:pt x="85727" y="66199"/>
                            </a:moveTo>
                            <a:lnTo>
                              <a:pt x="91356" y="66199"/>
                            </a:lnTo>
                            <a:lnTo>
                              <a:pt x="88804" y="68713"/>
                            </a:lnTo>
                            <a:lnTo>
                              <a:pt x="83174" y="68713"/>
                            </a:lnTo>
                            <a:lnTo>
                              <a:pt x="85727" y="66199"/>
                            </a:lnTo>
                            <a:close/>
                            <a:moveTo>
                              <a:pt x="86651" y="65284"/>
                            </a:moveTo>
                            <a:lnTo>
                              <a:pt x="89194" y="62770"/>
                            </a:lnTo>
                            <a:lnTo>
                              <a:pt x="94823" y="62770"/>
                            </a:lnTo>
                            <a:lnTo>
                              <a:pt x="92271" y="65284"/>
                            </a:lnTo>
                            <a:lnTo>
                              <a:pt x="86651" y="65284"/>
                            </a:lnTo>
                            <a:close/>
                            <a:moveTo>
                              <a:pt x="96862" y="62760"/>
                            </a:moveTo>
                            <a:lnTo>
                              <a:pt x="102491" y="62760"/>
                            </a:lnTo>
                            <a:lnTo>
                              <a:pt x="99938" y="65275"/>
                            </a:lnTo>
                            <a:lnTo>
                              <a:pt x="94309" y="65284"/>
                            </a:lnTo>
                            <a:lnTo>
                              <a:pt x="96862" y="62760"/>
                            </a:lnTo>
                            <a:close/>
                            <a:moveTo>
                              <a:pt x="97786" y="61855"/>
                            </a:moveTo>
                            <a:lnTo>
                              <a:pt x="100338" y="59341"/>
                            </a:lnTo>
                            <a:lnTo>
                              <a:pt x="105968" y="59341"/>
                            </a:lnTo>
                            <a:lnTo>
                              <a:pt x="103424" y="61855"/>
                            </a:lnTo>
                            <a:lnTo>
                              <a:pt x="97786" y="61855"/>
                            </a:lnTo>
                            <a:close/>
                            <a:moveTo>
                              <a:pt x="107996" y="59331"/>
                            </a:moveTo>
                            <a:lnTo>
                              <a:pt x="113626" y="59322"/>
                            </a:lnTo>
                            <a:lnTo>
                              <a:pt x="111082" y="61836"/>
                            </a:lnTo>
                            <a:lnTo>
                              <a:pt x="105453" y="61846"/>
                            </a:lnTo>
                            <a:lnTo>
                              <a:pt x="107996" y="59331"/>
                            </a:lnTo>
                            <a:close/>
                            <a:moveTo>
                              <a:pt x="108920" y="58417"/>
                            </a:moveTo>
                            <a:lnTo>
                              <a:pt x="111473" y="55902"/>
                            </a:lnTo>
                            <a:lnTo>
                              <a:pt x="117102" y="55902"/>
                            </a:lnTo>
                            <a:lnTo>
                              <a:pt x="114550" y="58417"/>
                            </a:lnTo>
                            <a:lnTo>
                              <a:pt x="108920" y="58417"/>
                            </a:lnTo>
                            <a:close/>
                            <a:moveTo>
                              <a:pt x="112387" y="54997"/>
                            </a:moveTo>
                            <a:lnTo>
                              <a:pt x="114931" y="52483"/>
                            </a:lnTo>
                            <a:lnTo>
                              <a:pt x="120560" y="52473"/>
                            </a:lnTo>
                            <a:lnTo>
                              <a:pt x="118007" y="54988"/>
                            </a:lnTo>
                            <a:lnTo>
                              <a:pt x="112387" y="54997"/>
                            </a:lnTo>
                            <a:close/>
                            <a:moveTo>
                              <a:pt x="115855" y="51568"/>
                            </a:moveTo>
                            <a:lnTo>
                              <a:pt x="118398" y="49054"/>
                            </a:lnTo>
                            <a:lnTo>
                              <a:pt x="124027" y="49044"/>
                            </a:lnTo>
                            <a:lnTo>
                              <a:pt x="121484" y="51559"/>
                            </a:lnTo>
                            <a:lnTo>
                              <a:pt x="115855" y="51568"/>
                            </a:lnTo>
                            <a:close/>
                            <a:moveTo>
                              <a:pt x="119322" y="48139"/>
                            </a:moveTo>
                            <a:lnTo>
                              <a:pt x="121865" y="45625"/>
                            </a:lnTo>
                            <a:lnTo>
                              <a:pt x="127494" y="45625"/>
                            </a:lnTo>
                            <a:lnTo>
                              <a:pt x="124951" y="48139"/>
                            </a:lnTo>
                            <a:lnTo>
                              <a:pt x="119322" y="48139"/>
                            </a:lnTo>
                            <a:close/>
                            <a:moveTo>
                              <a:pt x="120760" y="44720"/>
                            </a:moveTo>
                            <a:lnTo>
                              <a:pt x="115131" y="44729"/>
                            </a:lnTo>
                            <a:lnTo>
                              <a:pt x="117683" y="42215"/>
                            </a:lnTo>
                            <a:lnTo>
                              <a:pt x="123313" y="42215"/>
                            </a:lnTo>
                            <a:lnTo>
                              <a:pt x="120760" y="44720"/>
                            </a:lnTo>
                            <a:close/>
                            <a:moveTo>
                              <a:pt x="118598" y="41291"/>
                            </a:moveTo>
                            <a:lnTo>
                              <a:pt x="121150" y="38776"/>
                            </a:lnTo>
                            <a:lnTo>
                              <a:pt x="126780" y="38776"/>
                            </a:lnTo>
                            <a:lnTo>
                              <a:pt x="124227" y="41291"/>
                            </a:lnTo>
                            <a:lnTo>
                              <a:pt x="118598" y="41291"/>
                            </a:lnTo>
                            <a:close/>
                            <a:moveTo>
                              <a:pt x="120036" y="37871"/>
                            </a:moveTo>
                            <a:lnTo>
                              <a:pt x="114407" y="37881"/>
                            </a:lnTo>
                            <a:lnTo>
                              <a:pt x="116959" y="35366"/>
                            </a:lnTo>
                            <a:lnTo>
                              <a:pt x="122589" y="35357"/>
                            </a:lnTo>
                            <a:lnTo>
                              <a:pt x="120036" y="37871"/>
                            </a:lnTo>
                            <a:close/>
                            <a:moveTo>
                              <a:pt x="117874" y="34452"/>
                            </a:moveTo>
                            <a:lnTo>
                              <a:pt x="120417" y="31937"/>
                            </a:lnTo>
                            <a:lnTo>
                              <a:pt x="126046" y="31937"/>
                            </a:lnTo>
                            <a:lnTo>
                              <a:pt x="123494" y="34452"/>
                            </a:lnTo>
                            <a:lnTo>
                              <a:pt x="117874" y="34452"/>
                            </a:lnTo>
                            <a:close/>
                            <a:moveTo>
                              <a:pt x="119312" y="31023"/>
                            </a:moveTo>
                            <a:lnTo>
                              <a:pt x="113683" y="31023"/>
                            </a:lnTo>
                            <a:lnTo>
                              <a:pt x="116226" y="28508"/>
                            </a:lnTo>
                            <a:lnTo>
                              <a:pt x="121855" y="28508"/>
                            </a:lnTo>
                            <a:lnTo>
                              <a:pt x="119312" y="31023"/>
                            </a:lnTo>
                            <a:close/>
                            <a:moveTo>
                              <a:pt x="115121" y="27604"/>
                            </a:moveTo>
                            <a:lnTo>
                              <a:pt x="109492" y="27604"/>
                            </a:lnTo>
                            <a:lnTo>
                              <a:pt x="112044" y="25089"/>
                            </a:lnTo>
                            <a:lnTo>
                              <a:pt x="117674" y="25089"/>
                            </a:lnTo>
                            <a:lnTo>
                              <a:pt x="115121" y="27604"/>
                            </a:lnTo>
                            <a:close/>
                            <a:moveTo>
                              <a:pt x="110921" y="24184"/>
                            </a:moveTo>
                            <a:lnTo>
                              <a:pt x="105291" y="24184"/>
                            </a:lnTo>
                            <a:lnTo>
                              <a:pt x="107834" y="21669"/>
                            </a:lnTo>
                            <a:lnTo>
                              <a:pt x="113464" y="21660"/>
                            </a:lnTo>
                            <a:lnTo>
                              <a:pt x="110921" y="24184"/>
                            </a:lnTo>
                            <a:close/>
                            <a:moveTo>
                              <a:pt x="106730" y="20765"/>
                            </a:moveTo>
                            <a:lnTo>
                              <a:pt x="101100" y="20774"/>
                            </a:lnTo>
                            <a:lnTo>
                              <a:pt x="103653" y="18259"/>
                            </a:lnTo>
                            <a:lnTo>
                              <a:pt x="109282" y="18259"/>
                            </a:lnTo>
                            <a:lnTo>
                              <a:pt x="106730" y="20765"/>
                            </a:lnTo>
                            <a:close/>
                            <a:moveTo>
                              <a:pt x="99062" y="20765"/>
                            </a:moveTo>
                            <a:lnTo>
                              <a:pt x="93433" y="20774"/>
                            </a:lnTo>
                            <a:lnTo>
                              <a:pt x="95976" y="18259"/>
                            </a:lnTo>
                            <a:lnTo>
                              <a:pt x="101605" y="18259"/>
                            </a:lnTo>
                            <a:lnTo>
                              <a:pt x="99062" y="20765"/>
                            </a:lnTo>
                            <a:close/>
                            <a:moveTo>
                              <a:pt x="94871" y="17345"/>
                            </a:moveTo>
                            <a:lnTo>
                              <a:pt x="89242" y="17345"/>
                            </a:lnTo>
                            <a:lnTo>
                              <a:pt x="91794" y="14830"/>
                            </a:lnTo>
                            <a:lnTo>
                              <a:pt x="97424" y="14821"/>
                            </a:lnTo>
                            <a:lnTo>
                              <a:pt x="94871" y="17345"/>
                            </a:lnTo>
                            <a:close/>
                            <a:moveTo>
                              <a:pt x="87203" y="17355"/>
                            </a:moveTo>
                            <a:lnTo>
                              <a:pt x="81574" y="17355"/>
                            </a:lnTo>
                            <a:lnTo>
                              <a:pt x="84127" y="14840"/>
                            </a:lnTo>
                            <a:lnTo>
                              <a:pt x="89756" y="14840"/>
                            </a:lnTo>
                            <a:lnTo>
                              <a:pt x="87203" y="17355"/>
                            </a:lnTo>
                            <a:close/>
                            <a:moveTo>
                              <a:pt x="79545" y="17355"/>
                            </a:moveTo>
                            <a:lnTo>
                              <a:pt x="73916" y="17355"/>
                            </a:lnTo>
                            <a:lnTo>
                              <a:pt x="76469" y="14840"/>
                            </a:lnTo>
                            <a:lnTo>
                              <a:pt x="82098" y="14830"/>
                            </a:lnTo>
                            <a:lnTo>
                              <a:pt x="79545" y="17355"/>
                            </a:lnTo>
                            <a:close/>
                            <a:moveTo>
                              <a:pt x="75354" y="13935"/>
                            </a:moveTo>
                            <a:lnTo>
                              <a:pt x="69725" y="13945"/>
                            </a:lnTo>
                            <a:lnTo>
                              <a:pt x="72268" y="11430"/>
                            </a:lnTo>
                            <a:lnTo>
                              <a:pt x="77897" y="11430"/>
                            </a:lnTo>
                            <a:lnTo>
                              <a:pt x="75354" y="13935"/>
                            </a:lnTo>
                            <a:close/>
                            <a:moveTo>
                              <a:pt x="74430" y="14850"/>
                            </a:moveTo>
                            <a:lnTo>
                              <a:pt x="71878" y="17364"/>
                            </a:lnTo>
                            <a:lnTo>
                              <a:pt x="66248" y="17364"/>
                            </a:lnTo>
                            <a:lnTo>
                              <a:pt x="68801" y="14850"/>
                            </a:lnTo>
                            <a:lnTo>
                              <a:pt x="74430" y="14850"/>
                            </a:lnTo>
                            <a:close/>
                            <a:moveTo>
                              <a:pt x="64219" y="17374"/>
                            </a:moveTo>
                            <a:lnTo>
                              <a:pt x="58590" y="17374"/>
                            </a:lnTo>
                            <a:lnTo>
                              <a:pt x="61143" y="14859"/>
                            </a:lnTo>
                            <a:lnTo>
                              <a:pt x="66772" y="14850"/>
                            </a:lnTo>
                            <a:lnTo>
                              <a:pt x="64219" y="17374"/>
                            </a:lnTo>
                            <a:close/>
                            <a:moveTo>
                              <a:pt x="63296" y="18279"/>
                            </a:moveTo>
                            <a:lnTo>
                              <a:pt x="60743" y="20793"/>
                            </a:lnTo>
                            <a:lnTo>
                              <a:pt x="55114" y="20803"/>
                            </a:lnTo>
                            <a:lnTo>
                              <a:pt x="57666" y="18288"/>
                            </a:lnTo>
                            <a:lnTo>
                              <a:pt x="63296" y="18279"/>
                            </a:lnTo>
                            <a:close/>
                            <a:moveTo>
                              <a:pt x="53085" y="20803"/>
                            </a:moveTo>
                            <a:lnTo>
                              <a:pt x="47456" y="20803"/>
                            </a:lnTo>
                            <a:lnTo>
                              <a:pt x="49999" y="18288"/>
                            </a:lnTo>
                            <a:lnTo>
                              <a:pt x="55628" y="18279"/>
                            </a:lnTo>
                            <a:lnTo>
                              <a:pt x="53085" y="20803"/>
                            </a:lnTo>
                            <a:close/>
                            <a:moveTo>
                              <a:pt x="52161" y="21708"/>
                            </a:moveTo>
                            <a:lnTo>
                              <a:pt x="49608" y="24222"/>
                            </a:lnTo>
                            <a:lnTo>
                              <a:pt x="43979" y="24222"/>
                            </a:lnTo>
                            <a:lnTo>
                              <a:pt x="46522" y="21708"/>
                            </a:lnTo>
                            <a:lnTo>
                              <a:pt x="52161" y="21708"/>
                            </a:lnTo>
                            <a:close/>
                            <a:moveTo>
                              <a:pt x="41950" y="24232"/>
                            </a:moveTo>
                            <a:lnTo>
                              <a:pt x="36321" y="24232"/>
                            </a:lnTo>
                            <a:lnTo>
                              <a:pt x="38864" y="21717"/>
                            </a:lnTo>
                            <a:lnTo>
                              <a:pt x="44493" y="21717"/>
                            </a:lnTo>
                            <a:lnTo>
                              <a:pt x="41950" y="24232"/>
                            </a:lnTo>
                            <a:close/>
                            <a:moveTo>
                              <a:pt x="41026" y="25146"/>
                            </a:moveTo>
                            <a:lnTo>
                              <a:pt x="38483" y="27661"/>
                            </a:lnTo>
                            <a:lnTo>
                              <a:pt x="32854" y="27661"/>
                            </a:lnTo>
                            <a:lnTo>
                              <a:pt x="35397" y="25146"/>
                            </a:lnTo>
                            <a:lnTo>
                              <a:pt x="41026" y="25146"/>
                            </a:lnTo>
                            <a:close/>
                            <a:moveTo>
                              <a:pt x="37559" y="28575"/>
                            </a:moveTo>
                            <a:lnTo>
                              <a:pt x="35016" y="31090"/>
                            </a:lnTo>
                            <a:lnTo>
                              <a:pt x="29387" y="31090"/>
                            </a:lnTo>
                            <a:lnTo>
                              <a:pt x="31930" y="28575"/>
                            </a:lnTo>
                            <a:lnTo>
                              <a:pt x="37559" y="28575"/>
                            </a:lnTo>
                            <a:close/>
                            <a:moveTo>
                              <a:pt x="34092" y="31995"/>
                            </a:moveTo>
                            <a:lnTo>
                              <a:pt x="31539" y="34509"/>
                            </a:lnTo>
                            <a:lnTo>
                              <a:pt x="25910" y="34519"/>
                            </a:lnTo>
                            <a:lnTo>
                              <a:pt x="28453" y="32004"/>
                            </a:lnTo>
                            <a:lnTo>
                              <a:pt x="34092" y="31995"/>
                            </a:lnTo>
                            <a:close/>
                            <a:moveTo>
                              <a:pt x="32654" y="35424"/>
                            </a:moveTo>
                            <a:lnTo>
                              <a:pt x="38283" y="35414"/>
                            </a:lnTo>
                            <a:lnTo>
                              <a:pt x="35730" y="37929"/>
                            </a:lnTo>
                            <a:lnTo>
                              <a:pt x="30101" y="37938"/>
                            </a:lnTo>
                            <a:lnTo>
                              <a:pt x="32654" y="35424"/>
                            </a:lnTo>
                            <a:close/>
                            <a:moveTo>
                              <a:pt x="34816" y="38843"/>
                            </a:moveTo>
                            <a:lnTo>
                              <a:pt x="32263" y="41358"/>
                            </a:lnTo>
                            <a:lnTo>
                              <a:pt x="26634" y="41367"/>
                            </a:lnTo>
                            <a:lnTo>
                              <a:pt x="29177" y="38853"/>
                            </a:lnTo>
                            <a:lnTo>
                              <a:pt x="34816" y="38843"/>
                            </a:lnTo>
                            <a:close/>
                            <a:moveTo>
                              <a:pt x="31339" y="42272"/>
                            </a:moveTo>
                            <a:lnTo>
                              <a:pt x="28786" y="44787"/>
                            </a:lnTo>
                            <a:lnTo>
                              <a:pt x="23157" y="44787"/>
                            </a:lnTo>
                            <a:lnTo>
                              <a:pt x="25700" y="42272"/>
                            </a:lnTo>
                            <a:lnTo>
                              <a:pt x="31339" y="42272"/>
                            </a:lnTo>
                            <a:close/>
                            <a:moveTo>
                              <a:pt x="29910" y="45691"/>
                            </a:moveTo>
                            <a:lnTo>
                              <a:pt x="35540" y="45691"/>
                            </a:lnTo>
                            <a:lnTo>
                              <a:pt x="32987" y="48206"/>
                            </a:lnTo>
                            <a:lnTo>
                              <a:pt x="27358" y="48206"/>
                            </a:lnTo>
                            <a:lnTo>
                              <a:pt x="29910" y="45691"/>
                            </a:lnTo>
                            <a:close/>
                            <a:moveTo>
                              <a:pt x="34101" y="49120"/>
                            </a:moveTo>
                            <a:lnTo>
                              <a:pt x="39731" y="49120"/>
                            </a:lnTo>
                            <a:lnTo>
                              <a:pt x="37178" y="51635"/>
                            </a:lnTo>
                            <a:lnTo>
                              <a:pt x="31549" y="51635"/>
                            </a:lnTo>
                            <a:lnTo>
                              <a:pt x="34101" y="49120"/>
                            </a:lnTo>
                            <a:close/>
                            <a:moveTo>
                              <a:pt x="36264" y="52540"/>
                            </a:moveTo>
                            <a:lnTo>
                              <a:pt x="33720" y="55054"/>
                            </a:lnTo>
                            <a:lnTo>
                              <a:pt x="28091" y="55054"/>
                            </a:lnTo>
                            <a:lnTo>
                              <a:pt x="30644" y="52540"/>
                            </a:lnTo>
                            <a:lnTo>
                              <a:pt x="36264" y="52540"/>
                            </a:lnTo>
                            <a:close/>
                            <a:moveTo>
                              <a:pt x="34825" y="55959"/>
                            </a:moveTo>
                            <a:lnTo>
                              <a:pt x="40455" y="55959"/>
                            </a:lnTo>
                            <a:lnTo>
                              <a:pt x="37911" y="58474"/>
                            </a:lnTo>
                            <a:lnTo>
                              <a:pt x="32282" y="58483"/>
                            </a:lnTo>
                            <a:lnTo>
                              <a:pt x="34825" y="55959"/>
                            </a:lnTo>
                            <a:close/>
                            <a:moveTo>
                              <a:pt x="39016" y="59388"/>
                            </a:moveTo>
                            <a:lnTo>
                              <a:pt x="44646" y="59388"/>
                            </a:lnTo>
                            <a:lnTo>
                              <a:pt x="42093" y="61903"/>
                            </a:lnTo>
                            <a:lnTo>
                              <a:pt x="36464" y="61903"/>
                            </a:lnTo>
                            <a:lnTo>
                              <a:pt x="39016" y="59388"/>
                            </a:lnTo>
                            <a:close/>
                            <a:moveTo>
                              <a:pt x="43217" y="62808"/>
                            </a:moveTo>
                            <a:lnTo>
                              <a:pt x="48846" y="62798"/>
                            </a:lnTo>
                            <a:lnTo>
                              <a:pt x="46293" y="65313"/>
                            </a:lnTo>
                            <a:lnTo>
                              <a:pt x="40664" y="65313"/>
                            </a:lnTo>
                            <a:lnTo>
                              <a:pt x="43217" y="62808"/>
                            </a:lnTo>
                            <a:close/>
                            <a:moveTo>
                              <a:pt x="50875" y="62798"/>
                            </a:moveTo>
                            <a:lnTo>
                              <a:pt x="56504" y="62789"/>
                            </a:lnTo>
                            <a:lnTo>
                              <a:pt x="53951" y="65303"/>
                            </a:lnTo>
                            <a:lnTo>
                              <a:pt x="48322" y="65313"/>
                            </a:lnTo>
                            <a:lnTo>
                              <a:pt x="50875" y="62798"/>
                            </a:lnTo>
                            <a:close/>
                            <a:moveTo>
                              <a:pt x="55076" y="66218"/>
                            </a:moveTo>
                            <a:lnTo>
                              <a:pt x="60705" y="66218"/>
                            </a:lnTo>
                            <a:lnTo>
                              <a:pt x="58152" y="68732"/>
                            </a:lnTo>
                            <a:lnTo>
                              <a:pt x="52523" y="68732"/>
                            </a:lnTo>
                            <a:lnTo>
                              <a:pt x="55076" y="66218"/>
                            </a:lnTo>
                            <a:close/>
                            <a:moveTo>
                              <a:pt x="62734" y="66218"/>
                            </a:moveTo>
                            <a:lnTo>
                              <a:pt x="68363" y="66218"/>
                            </a:lnTo>
                            <a:lnTo>
                              <a:pt x="65820" y="68732"/>
                            </a:lnTo>
                            <a:lnTo>
                              <a:pt x="60190" y="68732"/>
                            </a:lnTo>
                            <a:lnTo>
                              <a:pt x="62734" y="66218"/>
                            </a:lnTo>
                            <a:close/>
                            <a:moveTo>
                              <a:pt x="66925" y="69637"/>
                            </a:moveTo>
                            <a:lnTo>
                              <a:pt x="72554" y="69637"/>
                            </a:lnTo>
                            <a:lnTo>
                              <a:pt x="70001" y="72152"/>
                            </a:lnTo>
                            <a:lnTo>
                              <a:pt x="64372" y="72152"/>
                            </a:lnTo>
                            <a:lnTo>
                              <a:pt x="66925" y="69637"/>
                            </a:lnTo>
                            <a:close/>
                            <a:moveTo>
                              <a:pt x="74592" y="69628"/>
                            </a:moveTo>
                            <a:lnTo>
                              <a:pt x="80222" y="69628"/>
                            </a:lnTo>
                            <a:lnTo>
                              <a:pt x="77669" y="72142"/>
                            </a:lnTo>
                            <a:lnTo>
                              <a:pt x="72039" y="72152"/>
                            </a:lnTo>
                            <a:lnTo>
                              <a:pt x="74592" y="69628"/>
                            </a:lnTo>
                            <a:close/>
                            <a:moveTo>
                              <a:pt x="82260" y="69618"/>
                            </a:moveTo>
                            <a:lnTo>
                              <a:pt x="87889" y="69618"/>
                            </a:lnTo>
                            <a:lnTo>
                              <a:pt x="85336" y="72133"/>
                            </a:lnTo>
                            <a:lnTo>
                              <a:pt x="79707" y="72142"/>
                            </a:lnTo>
                            <a:lnTo>
                              <a:pt x="82260" y="69618"/>
                            </a:lnTo>
                            <a:close/>
                            <a:moveTo>
                              <a:pt x="89918" y="69618"/>
                            </a:moveTo>
                            <a:lnTo>
                              <a:pt x="95547" y="69609"/>
                            </a:lnTo>
                            <a:lnTo>
                              <a:pt x="92994" y="72123"/>
                            </a:lnTo>
                            <a:lnTo>
                              <a:pt x="87365" y="72133"/>
                            </a:lnTo>
                            <a:lnTo>
                              <a:pt x="89918" y="69618"/>
                            </a:lnTo>
                            <a:close/>
                            <a:moveTo>
                              <a:pt x="90842" y="68704"/>
                            </a:moveTo>
                            <a:lnTo>
                              <a:pt x="93395" y="66189"/>
                            </a:lnTo>
                            <a:lnTo>
                              <a:pt x="99024" y="66189"/>
                            </a:lnTo>
                            <a:lnTo>
                              <a:pt x="96471" y="68704"/>
                            </a:lnTo>
                            <a:lnTo>
                              <a:pt x="90842" y="68704"/>
                            </a:lnTo>
                            <a:close/>
                            <a:moveTo>
                              <a:pt x="101053" y="66189"/>
                            </a:moveTo>
                            <a:lnTo>
                              <a:pt x="106682" y="66180"/>
                            </a:lnTo>
                            <a:lnTo>
                              <a:pt x="104129" y="68694"/>
                            </a:lnTo>
                            <a:lnTo>
                              <a:pt x="98500" y="68694"/>
                            </a:lnTo>
                            <a:lnTo>
                              <a:pt x="101053" y="66189"/>
                            </a:lnTo>
                            <a:close/>
                            <a:moveTo>
                              <a:pt x="101977" y="65275"/>
                            </a:moveTo>
                            <a:lnTo>
                              <a:pt x="104529" y="62760"/>
                            </a:lnTo>
                            <a:lnTo>
                              <a:pt x="110159" y="62760"/>
                            </a:lnTo>
                            <a:lnTo>
                              <a:pt x="107615" y="65275"/>
                            </a:lnTo>
                            <a:lnTo>
                              <a:pt x="101977" y="65275"/>
                            </a:lnTo>
                            <a:close/>
                            <a:moveTo>
                              <a:pt x="112187" y="62751"/>
                            </a:moveTo>
                            <a:lnTo>
                              <a:pt x="117817" y="62751"/>
                            </a:lnTo>
                            <a:lnTo>
                              <a:pt x="115273" y="65265"/>
                            </a:lnTo>
                            <a:lnTo>
                              <a:pt x="109644" y="65275"/>
                            </a:lnTo>
                            <a:lnTo>
                              <a:pt x="112187" y="62751"/>
                            </a:lnTo>
                            <a:close/>
                            <a:moveTo>
                              <a:pt x="113111" y="61846"/>
                            </a:moveTo>
                            <a:lnTo>
                              <a:pt x="115664" y="59331"/>
                            </a:lnTo>
                            <a:lnTo>
                              <a:pt x="121293" y="59331"/>
                            </a:lnTo>
                            <a:lnTo>
                              <a:pt x="118750" y="61846"/>
                            </a:lnTo>
                            <a:lnTo>
                              <a:pt x="113111" y="61846"/>
                            </a:lnTo>
                            <a:close/>
                            <a:moveTo>
                              <a:pt x="116578" y="58417"/>
                            </a:moveTo>
                            <a:lnTo>
                              <a:pt x="119131" y="55902"/>
                            </a:lnTo>
                            <a:lnTo>
                              <a:pt x="124760" y="55902"/>
                            </a:lnTo>
                            <a:lnTo>
                              <a:pt x="122208" y="58417"/>
                            </a:lnTo>
                            <a:lnTo>
                              <a:pt x="116578" y="58417"/>
                            </a:lnTo>
                            <a:close/>
                            <a:moveTo>
                              <a:pt x="120046" y="54988"/>
                            </a:moveTo>
                            <a:lnTo>
                              <a:pt x="122598" y="52473"/>
                            </a:lnTo>
                            <a:lnTo>
                              <a:pt x="128227" y="52473"/>
                            </a:lnTo>
                            <a:lnTo>
                              <a:pt x="125684" y="54988"/>
                            </a:lnTo>
                            <a:lnTo>
                              <a:pt x="120046" y="54988"/>
                            </a:lnTo>
                            <a:close/>
                            <a:moveTo>
                              <a:pt x="123522" y="51559"/>
                            </a:moveTo>
                            <a:lnTo>
                              <a:pt x="126075" y="49044"/>
                            </a:lnTo>
                            <a:lnTo>
                              <a:pt x="131704" y="49044"/>
                            </a:lnTo>
                            <a:lnTo>
                              <a:pt x="129161" y="51559"/>
                            </a:lnTo>
                            <a:lnTo>
                              <a:pt x="123522" y="51559"/>
                            </a:lnTo>
                            <a:close/>
                            <a:moveTo>
                              <a:pt x="126989" y="48139"/>
                            </a:moveTo>
                            <a:lnTo>
                              <a:pt x="129542" y="45625"/>
                            </a:lnTo>
                            <a:lnTo>
                              <a:pt x="135171" y="45625"/>
                            </a:lnTo>
                            <a:lnTo>
                              <a:pt x="132628" y="48139"/>
                            </a:lnTo>
                            <a:lnTo>
                              <a:pt x="126989" y="48139"/>
                            </a:lnTo>
                            <a:close/>
                            <a:moveTo>
                              <a:pt x="128418" y="44710"/>
                            </a:moveTo>
                            <a:lnTo>
                              <a:pt x="122789" y="44710"/>
                            </a:lnTo>
                            <a:lnTo>
                              <a:pt x="125341" y="42196"/>
                            </a:lnTo>
                            <a:lnTo>
                              <a:pt x="130971" y="42196"/>
                            </a:lnTo>
                            <a:lnTo>
                              <a:pt x="128418" y="44710"/>
                            </a:lnTo>
                            <a:close/>
                            <a:moveTo>
                              <a:pt x="126265" y="41291"/>
                            </a:moveTo>
                            <a:lnTo>
                              <a:pt x="128818" y="38776"/>
                            </a:lnTo>
                            <a:lnTo>
                              <a:pt x="134447" y="38776"/>
                            </a:lnTo>
                            <a:lnTo>
                              <a:pt x="131895" y="41291"/>
                            </a:lnTo>
                            <a:lnTo>
                              <a:pt x="126265" y="41291"/>
                            </a:lnTo>
                            <a:close/>
                            <a:moveTo>
                              <a:pt x="127694" y="37862"/>
                            </a:moveTo>
                            <a:lnTo>
                              <a:pt x="122065" y="37862"/>
                            </a:lnTo>
                            <a:lnTo>
                              <a:pt x="124608" y="35347"/>
                            </a:lnTo>
                            <a:lnTo>
                              <a:pt x="130237" y="35347"/>
                            </a:lnTo>
                            <a:lnTo>
                              <a:pt x="127694" y="37862"/>
                            </a:lnTo>
                            <a:close/>
                            <a:moveTo>
                              <a:pt x="125541" y="34442"/>
                            </a:moveTo>
                            <a:lnTo>
                              <a:pt x="128085" y="31928"/>
                            </a:lnTo>
                            <a:lnTo>
                              <a:pt x="133714" y="31928"/>
                            </a:lnTo>
                            <a:lnTo>
                              <a:pt x="131161" y="34442"/>
                            </a:lnTo>
                            <a:lnTo>
                              <a:pt x="125541" y="34442"/>
                            </a:lnTo>
                            <a:close/>
                            <a:moveTo>
                              <a:pt x="126970" y="31013"/>
                            </a:moveTo>
                            <a:lnTo>
                              <a:pt x="121341" y="31023"/>
                            </a:lnTo>
                            <a:lnTo>
                              <a:pt x="123884" y="28508"/>
                            </a:lnTo>
                            <a:lnTo>
                              <a:pt x="129513" y="28508"/>
                            </a:lnTo>
                            <a:lnTo>
                              <a:pt x="126970" y="31013"/>
                            </a:lnTo>
                            <a:close/>
                            <a:moveTo>
                              <a:pt x="122779" y="27594"/>
                            </a:moveTo>
                            <a:lnTo>
                              <a:pt x="117150" y="27594"/>
                            </a:lnTo>
                            <a:lnTo>
                              <a:pt x="119693" y="25079"/>
                            </a:lnTo>
                            <a:lnTo>
                              <a:pt x="125322" y="25070"/>
                            </a:lnTo>
                            <a:lnTo>
                              <a:pt x="122779" y="27594"/>
                            </a:lnTo>
                            <a:close/>
                            <a:moveTo>
                              <a:pt x="118588" y="24175"/>
                            </a:moveTo>
                            <a:lnTo>
                              <a:pt x="112959" y="24175"/>
                            </a:lnTo>
                            <a:lnTo>
                              <a:pt x="115512" y="21660"/>
                            </a:lnTo>
                            <a:lnTo>
                              <a:pt x="121141" y="21660"/>
                            </a:lnTo>
                            <a:lnTo>
                              <a:pt x="118588" y="24175"/>
                            </a:lnTo>
                            <a:close/>
                            <a:moveTo>
                              <a:pt x="114388" y="20755"/>
                            </a:moveTo>
                            <a:lnTo>
                              <a:pt x="108758" y="20755"/>
                            </a:lnTo>
                            <a:lnTo>
                              <a:pt x="111311" y="18240"/>
                            </a:lnTo>
                            <a:lnTo>
                              <a:pt x="116940" y="18240"/>
                            </a:lnTo>
                            <a:lnTo>
                              <a:pt x="114388" y="20755"/>
                            </a:lnTo>
                            <a:close/>
                            <a:moveTo>
                              <a:pt x="110197" y="17336"/>
                            </a:moveTo>
                            <a:lnTo>
                              <a:pt x="104567" y="17336"/>
                            </a:lnTo>
                            <a:lnTo>
                              <a:pt x="107111" y="14821"/>
                            </a:lnTo>
                            <a:lnTo>
                              <a:pt x="112740" y="14821"/>
                            </a:lnTo>
                            <a:lnTo>
                              <a:pt x="110197" y="17336"/>
                            </a:lnTo>
                            <a:close/>
                            <a:moveTo>
                              <a:pt x="102538" y="17345"/>
                            </a:moveTo>
                            <a:lnTo>
                              <a:pt x="96909" y="17345"/>
                            </a:lnTo>
                            <a:lnTo>
                              <a:pt x="99452" y="14830"/>
                            </a:lnTo>
                            <a:lnTo>
                              <a:pt x="105082" y="14821"/>
                            </a:lnTo>
                            <a:lnTo>
                              <a:pt x="102538" y="17345"/>
                            </a:lnTo>
                            <a:close/>
                            <a:moveTo>
                              <a:pt x="98338" y="13916"/>
                            </a:moveTo>
                            <a:lnTo>
                              <a:pt x="92709" y="13916"/>
                            </a:lnTo>
                            <a:lnTo>
                              <a:pt x="95252" y="11401"/>
                            </a:lnTo>
                            <a:lnTo>
                              <a:pt x="100881" y="11401"/>
                            </a:lnTo>
                            <a:lnTo>
                              <a:pt x="98338" y="13916"/>
                            </a:lnTo>
                            <a:close/>
                            <a:moveTo>
                              <a:pt x="90680" y="13926"/>
                            </a:moveTo>
                            <a:lnTo>
                              <a:pt x="85051" y="13926"/>
                            </a:lnTo>
                            <a:lnTo>
                              <a:pt x="87603" y="11411"/>
                            </a:lnTo>
                            <a:lnTo>
                              <a:pt x="93233" y="11411"/>
                            </a:lnTo>
                            <a:lnTo>
                              <a:pt x="90680" y="13926"/>
                            </a:lnTo>
                            <a:close/>
                            <a:moveTo>
                              <a:pt x="83012" y="13935"/>
                            </a:moveTo>
                            <a:lnTo>
                              <a:pt x="77383" y="13935"/>
                            </a:lnTo>
                            <a:lnTo>
                              <a:pt x="79926" y="11421"/>
                            </a:lnTo>
                            <a:lnTo>
                              <a:pt x="85556" y="11411"/>
                            </a:lnTo>
                            <a:lnTo>
                              <a:pt x="83012" y="13935"/>
                            </a:lnTo>
                            <a:close/>
                            <a:moveTo>
                              <a:pt x="78821" y="10506"/>
                            </a:moveTo>
                            <a:lnTo>
                              <a:pt x="73192" y="10516"/>
                            </a:lnTo>
                            <a:lnTo>
                              <a:pt x="75745" y="8001"/>
                            </a:lnTo>
                            <a:lnTo>
                              <a:pt x="81374" y="8001"/>
                            </a:lnTo>
                            <a:lnTo>
                              <a:pt x="78821" y="10506"/>
                            </a:lnTo>
                            <a:close/>
                            <a:moveTo>
                              <a:pt x="71154" y="10516"/>
                            </a:moveTo>
                            <a:lnTo>
                              <a:pt x="65524" y="10516"/>
                            </a:lnTo>
                            <a:lnTo>
                              <a:pt x="68068" y="8001"/>
                            </a:lnTo>
                            <a:lnTo>
                              <a:pt x="73697" y="8001"/>
                            </a:lnTo>
                            <a:lnTo>
                              <a:pt x="71154" y="10516"/>
                            </a:lnTo>
                            <a:close/>
                            <a:moveTo>
                              <a:pt x="70230" y="11430"/>
                            </a:moveTo>
                            <a:lnTo>
                              <a:pt x="67677" y="13945"/>
                            </a:lnTo>
                            <a:lnTo>
                              <a:pt x="62048" y="13954"/>
                            </a:lnTo>
                            <a:lnTo>
                              <a:pt x="64591" y="11440"/>
                            </a:lnTo>
                            <a:lnTo>
                              <a:pt x="70230" y="11430"/>
                            </a:lnTo>
                            <a:close/>
                            <a:moveTo>
                              <a:pt x="60019" y="13945"/>
                            </a:moveTo>
                            <a:lnTo>
                              <a:pt x="54390" y="13945"/>
                            </a:lnTo>
                            <a:lnTo>
                              <a:pt x="56933" y="11430"/>
                            </a:lnTo>
                            <a:lnTo>
                              <a:pt x="62562" y="11430"/>
                            </a:lnTo>
                            <a:lnTo>
                              <a:pt x="60019" y="13945"/>
                            </a:lnTo>
                            <a:close/>
                            <a:moveTo>
                              <a:pt x="59105" y="14859"/>
                            </a:moveTo>
                            <a:lnTo>
                              <a:pt x="56561" y="17374"/>
                            </a:lnTo>
                            <a:lnTo>
                              <a:pt x="50932" y="17383"/>
                            </a:lnTo>
                            <a:lnTo>
                              <a:pt x="53475" y="14869"/>
                            </a:lnTo>
                            <a:lnTo>
                              <a:pt x="59105" y="14859"/>
                            </a:lnTo>
                            <a:close/>
                            <a:moveTo>
                              <a:pt x="48894" y="17383"/>
                            </a:moveTo>
                            <a:lnTo>
                              <a:pt x="43264" y="17383"/>
                            </a:lnTo>
                            <a:lnTo>
                              <a:pt x="45808" y="14869"/>
                            </a:lnTo>
                            <a:lnTo>
                              <a:pt x="51437" y="14869"/>
                            </a:lnTo>
                            <a:lnTo>
                              <a:pt x="48894" y="17383"/>
                            </a:lnTo>
                            <a:close/>
                            <a:moveTo>
                              <a:pt x="47970" y="18288"/>
                            </a:moveTo>
                            <a:lnTo>
                              <a:pt x="45417" y="20803"/>
                            </a:lnTo>
                            <a:lnTo>
                              <a:pt x="39788" y="20803"/>
                            </a:lnTo>
                            <a:lnTo>
                              <a:pt x="42331" y="18288"/>
                            </a:lnTo>
                            <a:lnTo>
                              <a:pt x="47970" y="18288"/>
                            </a:lnTo>
                            <a:close/>
                            <a:moveTo>
                              <a:pt x="37759" y="20812"/>
                            </a:moveTo>
                            <a:lnTo>
                              <a:pt x="32130" y="20812"/>
                            </a:lnTo>
                            <a:lnTo>
                              <a:pt x="34673" y="18298"/>
                            </a:lnTo>
                            <a:lnTo>
                              <a:pt x="40302" y="18298"/>
                            </a:lnTo>
                            <a:lnTo>
                              <a:pt x="37759" y="20812"/>
                            </a:lnTo>
                            <a:close/>
                            <a:moveTo>
                              <a:pt x="36835" y="21727"/>
                            </a:moveTo>
                            <a:lnTo>
                              <a:pt x="34292" y="24241"/>
                            </a:lnTo>
                            <a:lnTo>
                              <a:pt x="28663" y="24241"/>
                            </a:lnTo>
                            <a:lnTo>
                              <a:pt x="31215" y="21727"/>
                            </a:lnTo>
                            <a:lnTo>
                              <a:pt x="36835" y="21727"/>
                            </a:lnTo>
                            <a:close/>
                            <a:moveTo>
                              <a:pt x="33359" y="25146"/>
                            </a:moveTo>
                            <a:lnTo>
                              <a:pt x="30815" y="27661"/>
                            </a:lnTo>
                            <a:lnTo>
                              <a:pt x="25186" y="27670"/>
                            </a:lnTo>
                            <a:lnTo>
                              <a:pt x="27739" y="25156"/>
                            </a:lnTo>
                            <a:lnTo>
                              <a:pt x="33359" y="25146"/>
                            </a:lnTo>
                            <a:close/>
                            <a:moveTo>
                              <a:pt x="29891" y="28575"/>
                            </a:moveTo>
                            <a:lnTo>
                              <a:pt x="27348" y="31090"/>
                            </a:lnTo>
                            <a:lnTo>
                              <a:pt x="21719" y="31090"/>
                            </a:lnTo>
                            <a:lnTo>
                              <a:pt x="24262" y="28575"/>
                            </a:lnTo>
                            <a:lnTo>
                              <a:pt x="29891" y="28575"/>
                            </a:lnTo>
                            <a:close/>
                            <a:moveTo>
                              <a:pt x="26424" y="32004"/>
                            </a:moveTo>
                            <a:lnTo>
                              <a:pt x="23881" y="34519"/>
                            </a:lnTo>
                            <a:lnTo>
                              <a:pt x="18252" y="34519"/>
                            </a:lnTo>
                            <a:lnTo>
                              <a:pt x="20795" y="32004"/>
                            </a:lnTo>
                            <a:lnTo>
                              <a:pt x="26424" y="32004"/>
                            </a:lnTo>
                            <a:close/>
                            <a:moveTo>
                              <a:pt x="24986" y="35424"/>
                            </a:moveTo>
                            <a:lnTo>
                              <a:pt x="30615" y="35424"/>
                            </a:lnTo>
                            <a:lnTo>
                              <a:pt x="28063" y="37938"/>
                            </a:lnTo>
                            <a:lnTo>
                              <a:pt x="22433" y="37938"/>
                            </a:lnTo>
                            <a:lnTo>
                              <a:pt x="24986" y="35424"/>
                            </a:lnTo>
                            <a:close/>
                            <a:moveTo>
                              <a:pt x="27148" y="38853"/>
                            </a:moveTo>
                            <a:lnTo>
                              <a:pt x="24595" y="41367"/>
                            </a:lnTo>
                            <a:lnTo>
                              <a:pt x="18966" y="41367"/>
                            </a:lnTo>
                            <a:lnTo>
                              <a:pt x="21509" y="38853"/>
                            </a:lnTo>
                            <a:lnTo>
                              <a:pt x="27148" y="38853"/>
                            </a:lnTo>
                            <a:close/>
                            <a:moveTo>
                              <a:pt x="23681" y="42272"/>
                            </a:moveTo>
                            <a:lnTo>
                              <a:pt x="21138" y="44787"/>
                            </a:lnTo>
                            <a:lnTo>
                              <a:pt x="15509" y="44796"/>
                            </a:lnTo>
                            <a:lnTo>
                              <a:pt x="18052" y="42282"/>
                            </a:lnTo>
                            <a:lnTo>
                              <a:pt x="23681" y="42272"/>
                            </a:lnTo>
                            <a:close/>
                            <a:moveTo>
                              <a:pt x="22243" y="45701"/>
                            </a:moveTo>
                            <a:lnTo>
                              <a:pt x="27872" y="45691"/>
                            </a:lnTo>
                            <a:lnTo>
                              <a:pt x="25319" y="48206"/>
                            </a:lnTo>
                            <a:lnTo>
                              <a:pt x="19690" y="48216"/>
                            </a:lnTo>
                            <a:lnTo>
                              <a:pt x="22243" y="45701"/>
                            </a:lnTo>
                            <a:close/>
                            <a:moveTo>
                              <a:pt x="26443" y="49120"/>
                            </a:moveTo>
                            <a:lnTo>
                              <a:pt x="32073" y="49120"/>
                            </a:lnTo>
                            <a:lnTo>
                              <a:pt x="29520" y="51635"/>
                            </a:lnTo>
                            <a:lnTo>
                              <a:pt x="23891" y="51635"/>
                            </a:lnTo>
                            <a:lnTo>
                              <a:pt x="26443" y="49120"/>
                            </a:lnTo>
                            <a:close/>
                            <a:moveTo>
                              <a:pt x="28596" y="52540"/>
                            </a:moveTo>
                            <a:lnTo>
                              <a:pt x="26053" y="55054"/>
                            </a:lnTo>
                            <a:lnTo>
                              <a:pt x="20424" y="55054"/>
                            </a:lnTo>
                            <a:lnTo>
                              <a:pt x="22967" y="52540"/>
                            </a:lnTo>
                            <a:lnTo>
                              <a:pt x="28596" y="52540"/>
                            </a:lnTo>
                            <a:close/>
                            <a:moveTo>
                              <a:pt x="27167" y="55969"/>
                            </a:moveTo>
                            <a:lnTo>
                              <a:pt x="32797" y="55969"/>
                            </a:lnTo>
                            <a:lnTo>
                              <a:pt x="30253" y="58483"/>
                            </a:lnTo>
                            <a:lnTo>
                              <a:pt x="24624" y="58483"/>
                            </a:lnTo>
                            <a:lnTo>
                              <a:pt x="27167" y="55969"/>
                            </a:lnTo>
                            <a:close/>
                            <a:moveTo>
                              <a:pt x="31358" y="59388"/>
                            </a:moveTo>
                            <a:lnTo>
                              <a:pt x="36988" y="59388"/>
                            </a:lnTo>
                            <a:lnTo>
                              <a:pt x="34444" y="61903"/>
                            </a:lnTo>
                            <a:lnTo>
                              <a:pt x="28815" y="61903"/>
                            </a:lnTo>
                            <a:lnTo>
                              <a:pt x="31358" y="59388"/>
                            </a:lnTo>
                            <a:close/>
                            <a:moveTo>
                              <a:pt x="35549" y="62808"/>
                            </a:moveTo>
                            <a:lnTo>
                              <a:pt x="41179" y="62808"/>
                            </a:lnTo>
                            <a:lnTo>
                              <a:pt x="38635" y="65322"/>
                            </a:lnTo>
                            <a:lnTo>
                              <a:pt x="33006" y="65322"/>
                            </a:lnTo>
                            <a:lnTo>
                              <a:pt x="35549" y="62808"/>
                            </a:lnTo>
                            <a:close/>
                            <a:moveTo>
                              <a:pt x="39740" y="66227"/>
                            </a:moveTo>
                            <a:lnTo>
                              <a:pt x="45369" y="66227"/>
                            </a:lnTo>
                            <a:lnTo>
                              <a:pt x="42817" y="68742"/>
                            </a:lnTo>
                            <a:lnTo>
                              <a:pt x="37188" y="68751"/>
                            </a:lnTo>
                            <a:lnTo>
                              <a:pt x="39740" y="66227"/>
                            </a:lnTo>
                            <a:close/>
                            <a:moveTo>
                              <a:pt x="47408" y="66227"/>
                            </a:moveTo>
                            <a:lnTo>
                              <a:pt x="53037" y="66227"/>
                            </a:lnTo>
                            <a:lnTo>
                              <a:pt x="50484" y="68742"/>
                            </a:lnTo>
                            <a:lnTo>
                              <a:pt x="44855" y="68742"/>
                            </a:lnTo>
                            <a:lnTo>
                              <a:pt x="47408" y="66227"/>
                            </a:lnTo>
                            <a:close/>
                            <a:moveTo>
                              <a:pt x="51599" y="69647"/>
                            </a:moveTo>
                            <a:lnTo>
                              <a:pt x="57228" y="69637"/>
                            </a:lnTo>
                            <a:lnTo>
                              <a:pt x="54685" y="72152"/>
                            </a:lnTo>
                            <a:lnTo>
                              <a:pt x="49056" y="72152"/>
                            </a:lnTo>
                            <a:lnTo>
                              <a:pt x="51599" y="69647"/>
                            </a:lnTo>
                            <a:close/>
                            <a:moveTo>
                              <a:pt x="59266" y="69637"/>
                            </a:moveTo>
                            <a:lnTo>
                              <a:pt x="64896" y="69637"/>
                            </a:lnTo>
                            <a:lnTo>
                              <a:pt x="62353" y="72152"/>
                            </a:lnTo>
                            <a:lnTo>
                              <a:pt x="56723" y="72152"/>
                            </a:lnTo>
                            <a:lnTo>
                              <a:pt x="59266" y="69637"/>
                            </a:lnTo>
                            <a:close/>
                            <a:moveTo>
                              <a:pt x="63457" y="73057"/>
                            </a:moveTo>
                            <a:lnTo>
                              <a:pt x="69087" y="73057"/>
                            </a:lnTo>
                            <a:lnTo>
                              <a:pt x="66534" y="75571"/>
                            </a:lnTo>
                            <a:lnTo>
                              <a:pt x="60905" y="75571"/>
                            </a:lnTo>
                            <a:lnTo>
                              <a:pt x="63457" y="73057"/>
                            </a:lnTo>
                            <a:close/>
                            <a:moveTo>
                              <a:pt x="71125" y="73057"/>
                            </a:moveTo>
                            <a:lnTo>
                              <a:pt x="76754" y="73057"/>
                            </a:lnTo>
                            <a:lnTo>
                              <a:pt x="74202" y="75571"/>
                            </a:lnTo>
                            <a:lnTo>
                              <a:pt x="68572" y="75571"/>
                            </a:lnTo>
                            <a:lnTo>
                              <a:pt x="71125" y="73057"/>
                            </a:lnTo>
                            <a:close/>
                            <a:moveTo>
                              <a:pt x="78783" y="73047"/>
                            </a:moveTo>
                            <a:lnTo>
                              <a:pt x="84412" y="73038"/>
                            </a:lnTo>
                            <a:lnTo>
                              <a:pt x="81860" y="75552"/>
                            </a:lnTo>
                            <a:lnTo>
                              <a:pt x="76231" y="75562"/>
                            </a:lnTo>
                            <a:lnTo>
                              <a:pt x="78783" y="73047"/>
                            </a:lnTo>
                            <a:close/>
                            <a:moveTo>
                              <a:pt x="86451" y="73047"/>
                            </a:moveTo>
                            <a:lnTo>
                              <a:pt x="92080" y="73047"/>
                            </a:lnTo>
                            <a:lnTo>
                              <a:pt x="89527" y="75562"/>
                            </a:lnTo>
                            <a:lnTo>
                              <a:pt x="83898" y="75562"/>
                            </a:lnTo>
                            <a:lnTo>
                              <a:pt x="86451" y="73047"/>
                            </a:lnTo>
                            <a:close/>
                            <a:moveTo>
                              <a:pt x="94119" y="73038"/>
                            </a:moveTo>
                            <a:lnTo>
                              <a:pt x="99748" y="73028"/>
                            </a:lnTo>
                            <a:lnTo>
                              <a:pt x="97205" y="75543"/>
                            </a:lnTo>
                            <a:lnTo>
                              <a:pt x="91575" y="75543"/>
                            </a:lnTo>
                            <a:lnTo>
                              <a:pt x="94119" y="73038"/>
                            </a:lnTo>
                            <a:close/>
                            <a:moveTo>
                              <a:pt x="95033" y="72123"/>
                            </a:moveTo>
                            <a:lnTo>
                              <a:pt x="97586" y="69609"/>
                            </a:lnTo>
                            <a:lnTo>
                              <a:pt x="103215" y="69609"/>
                            </a:lnTo>
                            <a:lnTo>
                              <a:pt x="100662" y="72123"/>
                            </a:lnTo>
                            <a:lnTo>
                              <a:pt x="95033" y="72123"/>
                            </a:lnTo>
                            <a:close/>
                            <a:moveTo>
                              <a:pt x="105244" y="69609"/>
                            </a:moveTo>
                            <a:lnTo>
                              <a:pt x="110873" y="69609"/>
                            </a:lnTo>
                            <a:lnTo>
                              <a:pt x="108330" y="72123"/>
                            </a:lnTo>
                            <a:lnTo>
                              <a:pt x="102701" y="72123"/>
                            </a:lnTo>
                            <a:lnTo>
                              <a:pt x="105244" y="69609"/>
                            </a:lnTo>
                            <a:close/>
                            <a:moveTo>
                              <a:pt x="106168" y="68694"/>
                            </a:moveTo>
                            <a:lnTo>
                              <a:pt x="108720" y="66180"/>
                            </a:lnTo>
                            <a:lnTo>
                              <a:pt x="114350" y="66180"/>
                            </a:lnTo>
                            <a:lnTo>
                              <a:pt x="111806" y="68694"/>
                            </a:lnTo>
                            <a:lnTo>
                              <a:pt x="106168" y="68694"/>
                            </a:lnTo>
                            <a:close/>
                            <a:moveTo>
                              <a:pt x="116378" y="66170"/>
                            </a:moveTo>
                            <a:lnTo>
                              <a:pt x="122008" y="66161"/>
                            </a:lnTo>
                            <a:lnTo>
                              <a:pt x="119464" y="68675"/>
                            </a:lnTo>
                            <a:lnTo>
                              <a:pt x="113835" y="68675"/>
                            </a:lnTo>
                            <a:lnTo>
                              <a:pt x="116378" y="66170"/>
                            </a:lnTo>
                            <a:close/>
                            <a:moveTo>
                              <a:pt x="117302" y="65265"/>
                            </a:moveTo>
                            <a:lnTo>
                              <a:pt x="119845" y="62751"/>
                            </a:lnTo>
                            <a:lnTo>
                              <a:pt x="125475" y="62751"/>
                            </a:lnTo>
                            <a:lnTo>
                              <a:pt x="122932" y="65265"/>
                            </a:lnTo>
                            <a:lnTo>
                              <a:pt x="117302" y="65265"/>
                            </a:lnTo>
                            <a:close/>
                            <a:moveTo>
                              <a:pt x="120769" y="61836"/>
                            </a:moveTo>
                            <a:lnTo>
                              <a:pt x="123313" y="59322"/>
                            </a:lnTo>
                            <a:lnTo>
                              <a:pt x="128942" y="59322"/>
                            </a:lnTo>
                            <a:lnTo>
                              <a:pt x="126399" y="61836"/>
                            </a:lnTo>
                            <a:lnTo>
                              <a:pt x="120769" y="61836"/>
                            </a:lnTo>
                            <a:close/>
                            <a:moveTo>
                              <a:pt x="124246" y="58407"/>
                            </a:moveTo>
                            <a:lnTo>
                              <a:pt x="126789" y="55893"/>
                            </a:lnTo>
                            <a:lnTo>
                              <a:pt x="132419" y="55893"/>
                            </a:lnTo>
                            <a:lnTo>
                              <a:pt x="129875" y="58407"/>
                            </a:lnTo>
                            <a:lnTo>
                              <a:pt x="124246" y="58407"/>
                            </a:lnTo>
                            <a:close/>
                            <a:moveTo>
                              <a:pt x="127713" y="54988"/>
                            </a:moveTo>
                            <a:lnTo>
                              <a:pt x="130256" y="52473"/>
                            </a:lnTo>
                            <a:lnTo>
                              <a:pt x="135886" y="52473"/>
                            </a:lnTo>
                            <a:lnTo>
                              <a:pt x="133342" y="54988"/>
                            </a:lnTo>
                            <a:lnTo>
                              <a:pt x="127713" y="54988"/>
                            </a:lnTo>
                            <a:close/>
                            <a:moveTo>
                              <a:pt x="131180" y="51559"/>
                            </a:moveTo>
                            <a:lnTo>
                              <a:pt x="133733" y="49044"/>
                            </a:lnTo>
                            <a:lnTo>
                              <a:pt x="139362" y="49035"/>
                            </a:lnTo>
                            <a:lnTo>
                              <a:pt x="136810" y="51549"/>
                            </a:lnTo>
                            <a:lnTo>
                              <a:pt x="131180" y="51559"/>
                            </a:lnTo>
                            <a:close/>
                            <a:moveTo>
                              <a:pt x="134647" y="48130"/>
                            </a:moveTo>
                            <a:lnTo>
                              <a:pt x="137200" y="45615"/>
                            </a:lnTo>
                            <a:lnTo>
                              <a:pt x="142829" y="45606"/>
                            </a:lnTo>
                            <a:lnTo>
                              <a:pt x="140286" y="48120"/>
                            </a:lnTo>
                            <a:lnTo>
                              <a:pt x="134647" y="48130"/>
                            </a:lnTo>
                            <a:close/>
                            <a:moveTo>
                              <a:pt x="136086" y="44701"/>
                            </a:moveTo>
                            <a:lnTo>
                              <a:pt x="130456" y="44710"/>
                            </a:lnTo>
                            <a:lnTo>
                              <a:pt x="133000" y="42196"/>
                            </a:lnTo>
                            <a:lnTo>
                              <a:pt x="138629" y="42196"/>
                            </a:lnTo>
                            <a:lnTo>
                              <a:pt x="136086" y="44701"/>
                            </a:lnTo>
                            <a:close/>
                            <a:moveTo>
                              <a:pt x="133924" y="41281"/>
                            </a:moveTo>
                            <a:lnTo>
                              <a:pt x="136467" y="38767"/>
                            </a:lnTo>
                            <a:lnTo>
                              <a:pt x="142096" y="38767"/>
                            </a:lnTo>
                            <a:lnTo>
                              <a:pt x="139553" y="41281"/>
                            </a:lnTo>
                            <a:lnTo>
                              <a:pt x="133924" y="41281"/>
                            </a:lnTo>
                            <a:close/>
                            <a:moveTo>
                              <a:pt x="135362" y="37862"/>
                            </a:moveTo>
                            <a:lnTo>
                              <a:pt x="129732" y="37862"/>
                            </a:lnTo>
                            <a:lnTo>
                              <a:pt x="132285" y="35347"/>
                            </a:lnTo>
                            <a:lnTo>
                              <a:pt x="137914" y="35338"/>
                            </a:lnTo>
                            <a:lnTo>
                              <a:pt x="135362" y="37862"/>
                            </a:lnTo>
                            <a:close/>
                            <a:moveTo>
                              <a:pt x="133209" y="34433"/>
                            </a:moveTo>
                            <a:lnTo>
                              <a:pt x="135752" y="31918"/>
                            </a:lnTo>
                            <a:lnTo>
                              <a:pt x="141381" y="31909"/>
                            </a:lnTo>
                            <a:lnTo>
                              <a:pt x="138829" y="34423"/>
                            </a:lnTo>
                            <a:lnTo>
                              <a:pt x="133209" y="34433"/>
                            </a:lnTo>
                            <a:close/>
                            <a:moveTo>
                              <a:pt x="134638" y="31013"/>
                            </a:moveTo>
                            <a:lnTo>
                              <a:pt x="129009" y="31023"/>
                            </a:lnTo>
                            <a:lnTo>
                              <a:pt x="131552" y="28508"/>
                            </a:lnTo>
                            <a:lnTo>
                              <a:pt x="137181" y="28508"/>
                            </a:lnTo>
                            <a:lnTo>
                              <a:pt x="134638" y="31013"/>
                            </a:lnTo>
                            <a:close/>
                            <a:moveTo>
                              <a:pt x="130447" y="27594"/>
                            </a:moveTo>
                            <a:lnTo>
                              <a:pt x="124818" y="27604"/>
                            </a:lnTo>
                            <a:lnTo>
                              <a:pt x="127361" y="25089"/>
                            </a:lnTo>
                            <a:lnTo>
                              <a:pt x="132990" y="25089"/>
                            </a:lnTo>
                            <a:lnTo>
                              <a:pt x="130447" y="27594"/>
                            </a:lnTo>
                            <a:close/>
                            <a:moveTo>
                              <a:pt x="126246" y="24175"/>
                            </a:moveTo>
                            <a:lnTo>
                              <a:pt x="120617" y="24175"/>
                            </a:lnTo>
                            <a:lnTo>
                              <a:pt x="123160" y="21660"/>
                            </a:lnTo>
                            <a:lnTo>
                              <a:pt x="128790" y="21650"/>
                            </a:lnTo>
                            <a:lnTo>
                              <a:pt x="126246" y="24175"/>
                            </a:lnTo>
                            <a:close/>
                            <a:moveTo>
                              <a:pt x="122055" y="20746"/>
                            </a:moveTo>
                            <a:lnTo>
                              <a:pt x="116426" y="20755"/>
                            </a:lnTo>
                            <a:lnTo>
                              <a:pt x="118979" y="18240"/>
                            </a:lnTo>
                            <a:lnTo>
                              <a:pt x="124608" y="18240"/>
                            </a:lnTo>
                            <a:lnTo>
                              <a:pt x="122055" y="20746"/>
                            </a:lnTo>
                            <a:close/>
                            <a:moveTo>
                              <a:pt x="117864" y="17326"/>
                            </a:moveTo>
                            <a:lnTo>
                              <a:pt x="112235" y="17326"/>
                            </a:lnTo>
                            <a:lnTo>
                              <a:pt x="114778" y="14811"/>
                            </a:lnTo>
                            <a:lnTo>
                              <a:pt x="120407" y="14811"/>
                            </a:lnTo>
                            <a:lnTo>
                              <a:pt x="117864" y="17326"/>
                            </a:lnTo>
                            <a:close/>
                            <a:moveTo>
                              <a:pt x="113664" y="13907"/>
                            </a:moveTo>
                            <a:lnTo>
                              <a:pt x="108035" y="13907"/>
                            </a:lnTo>
                            <a:lnTo>
                              <a:pt x="110578" y="11392"/>
                            </a:lnTo>
                            <a:lnTo>
                              <a:pt x="116207" y="11392"/>
                            </a:lnTo>
                            <a:lnTo>
                              <a:pt x="113664" y="13907"/>
                            </a:lnTo>
                            <a:close/>
                            <a:moveTo>
                              <a:pt x="106006" y="13916"/>
                            </a:moveTo>
                            <a:lnTo>
                              <a:pt x="100376" y="13916"/>
                            </a:lnTo>
                            <a:lnTo>
                              <a:pt x="102920" y="11401"/>
                            </a:lnTo>
                            <a:lnTo>
                              <a:pt x="108549" y="11392"/>
                            </a:lnTo>
                            <a:lnTo>
                              <a:pt x="106006" y="13916"/>
                            </a:lnTo>
                            <a:close/>
                            <a:moveTo>
                              <a:pt x="101815" y="10497"/>
                            </a:moveTo>
                            <a:lnTo>
                              <a:pt x="96185" y="10497"/>
                            </a:lnTo>
                            <a:lnTo>
                              <a:pt x="98729" y="7982"/>
                            </a:lnTo>
                            <a:lnTo>
                              <a:pt x="104358" y="7972"/>
                            </a:lnTo>
                            <a:lnTo>
                              <a:pt x="101815" y="10497"/>
                            </a:lnTo>
                            <a:close/>
                            <a:moveTo>
                              <a:pt x="94147" y="10497"/>
                            </a:moveTo>
                            <a:lnTo>
                              <a:pt x="88518" y="10497"/>
                            </a:lnTo>
                            <a:lnTo>
                              <a:pt x="91061" y="7982"/>
                            </a:lnTo>
                            <a:lnTo>
                              <a:pt x="96690" y="7982"/>
                            </a:lnTo>
                            <a:lnTo>
                              <a:pt x="94147" y="10497"/>
                            </a:lnTo>
                            <a:close/>
                            <a:moveTo>
                              <a:pt x="86479" y="10506"/>
                            </a:moveTo>
                            <a:lnTo>
                              <a:pt x="80850" y="10506"/>
                            </a:lnTo>
                            <a:lnTo>
                              <a:pt x="83403" y="7992"/>
                            </a:lnTo>
                            <a:lnTo>
                              <a:pt x="89032" y="7982"/>
                            </a:lnTo>
                            <a:lnTo>
                              <a:pt x="86479" y="10506"/>
                            </a:lnTo>
                            <a:close/>
                            <a:moveTo>
                              <a:pt x="82288" y="7087"/>
                            </a:moveTo>
                            <a:lnTo>
                              <a:pt x="76659" y="7096"/>
                            </a:lnTo>
                            <a:lnTo>
                              <a:pt x="79212" y="4582"/>
                            </a:lnTo>
                            <a:lnTo>
                              <a:pt x="84841" y="4582"/>
                            </a:lnTo>
                            <a:lnTo>
                              <a:pt x="82288" y="7087"/>
                            </a:lnTo>
                            <a:close/>
                            <a:moveTo>
                              <a:pt x="74621" y="7087"/>
                            </a:moveTo>
                            <a:lnTo>
                              <a:pt x="68992" y="7087"/>
                            </a:lnTo>
                            <a:lnTo>
                              <a:pt x="71535" y="4572"/>
                            </a:lnTo>
                            <a:lnTo>
                              <a:pt x="77164" y="4572"/>
                            </a:lnTo>
                            <a:lnTo>
                              <a:pt x="74621" y="7087"/>
                            </a:lnTo>
                            <a:close/>
                            <a:moveTo>
                              <a:pt x="66963" y="7096"/>
                            </a:moveTo>
                            <a:lnTo>
                              <a:pt x="61333" y="7096"/>
                            </a:lnTo>
                            <a:lnTo>
                              <a:pt x="63877" y="4582"/>
                            </a:lnTo>
                            <a:lnTo>
                              <a:pt x="69506" y="4582"/>
                            </a:lnTo>
                            <a:lnTo>
                              <a:pt x="66963" y="7096"/>
                            </a:lnTo>
                            <a:close/>
                            <a:moveTo>
                              <a:pt x="66039" y="8011"/>
                            </a:moveTo>
                            <a:lnTo>
                              <a:pt x="63486" y="10525"/>
                            </a:lnTo>
                            <a:lnTo>
                              <a:pt x="57857" y="10535"/>
                            </a:lnTo>
                            <a:lnTo>
                              <a:pt x="60400" y="8020"/>
                            </a:lnTo>
                            <a:lnTo>
                              <a:pt x="66039" y="8011"/>
                            </a:lnTo>
                            <a:close/>
                            <a:moveTo>
                              <a:pt x="55828" y="10525"/>
                            </a:moveTo>
                            <a:lnTo>
                              <a:pt x="50199" y="10525"/>
                            </a:lnTo>
                            <a:lnTo>
                              <a:pt x="52742" y="8011"/>
                            </a:lnTo>
                            <a:lnTo>
                              <a:pt x="58371" y="8011"/>
                            </a:lnTo>
                            <a:lnTo>
                              <a:pt x="55828" y="10525"/>
                            </a:lnTo>
                            <a:close/>
                            <a:moveTo>
                              <a:pt x="54904" y="11440"/>
                            </a:moveTo>
                            <a:lnTo>
                              <a:pt x="52361" y="13954"/>
                            </a:lnTo>
                            <a:lnTo>
                              <a:pt x="46732" y="13954"/>
                            </a:lnTo>
                            <a:lnTo>
                              <a:pt x="49284" y="11440"/>
                            </a:lnTo>
                            <a:lnTo>
                              <a:pt x="54904" y="11440"/>
                            </a:lnTo>
                            <a:close/>
                            <a:moveTo>
                              <a:pt x="44693" y="13964"/>
                            </a:moveTo>
                            <a:lnTo>
                              <a:pt x="39064" y="13964"/>
                            </a:lnTo>
                            <a:lnTo>
                              <a:pt x="41617" y="11449"/>
                            </a:lnTo>
                            <a:lnTo>
                              <a:pt x="47246" y="11440"/>
                            </a:lnTo>
                            <a:lnTo>
                              <a:pt x="44693" y="13964"/>
                            </a:lnTo>
                            <a:close/>
                            <a:moveTo>
                              <a:pt x="43769" y="14869"/>
                            </a:moveTo>
                            <a:lnTo>
                              <a:pt x="41226" y="17383"/>
                            </a:lnTo>
                            <a:lnTo>
                              <a:pt x="35597" y="17393"/>
                            </a:lnTo>
                            <a:lnTo>
                              <a:pt x="38140" y="14878"/>
                            </a:lnTo>
                            <a:lnTo>
                              <a:pt x="43769" y="14869"/>
                            </a:lnTo>
                            <a:close/>
                            <a:moveTo>
                              <a:pt x="33559" y="17393"/>
                            </a:moveTo>
                            <a:lnTo>
                              <a:pt x="27929" y="17393"/>
                            </a:lnTo>
                            <a:lnTo>
                              <a:pt x="30482" y="14878"/>
                            </a:lnTo>
                            <a:lnTo>
                              <a:pt x="36111" y="14878"/>
                            </a:lnTo>
                            <a:lnTo>
                              <a:pt x="33559" y="17393"/>
                            </a:lnTo>
                            <a:close/>
                            <a:moveTo>
                              <a:pt x="32644" y="18307"/>
                            </a:moveTo>
                            <a:lnTo>
                              <a:pt x="30101" y="20822"/>
                            </a:lnTo>
                            <a:lnTo>
                              <a:pt x="24472" y="20831"/>
                            </a:lnTo>
                            <a:lnTo>
                              <a:pt x="27015" y="18317"/>
                            </a:lnTo>
                            <a:lnTo>
                              <a:pt x="32644" y="18307"/>
                            </a:lnTo>
                            <a:close/>
                            <a:moveTo>
                              <a:pt x="29168" y="21727"/>
                            </a:moveTo>
                            <a:lnTo>
                              <a:pt x="26624" y="24241"/>
                            </a:lnTo>
                            <a:lnTo>
                              <a:pt x="20995" y="24251"/>
                            </a:lnTo>
                            <a:lnTo>
                              <a:pt x="23548" y="21736"/>
                            </a:lnTo>
                            <a:lnTo>
                              <a:pt x="29168" y="21727"/>
                            </a:lnTo>
                            <a:close/>
                            <a:moveTo>
                              <a:pt x="25700" y="25156"/>
                            </a:moveTo>
                            <a:lnTo>
                              <a:pt x="23157" y="27670"/>
                            </a:lnTo>
                            <a:lnTo>
                              <a:pt x="17528" y="27670"/>
                            </a:lnTo>
                            <a:lnTo>
                              <a:pt x="20081" y="25156"/>
                            </a:lnTo>
                            <a:lnTo>
                              <a:pt x="25700" y="25156"/>
                            </a:lnTo>
                            <a:close/>
                            <a:moveTo>
                              <a:pt x="22233" y="28585"/>
                            </a:moveTo>
                            <a:lnTo>
                              <a:pt x="19690" y="31099"/>
                            </a:lnTo>
                            <a:lnTo>
                              <a:pt x="14061" y="31099"/>
                            </a:lnTo>
                            <a:lnTo>
                              <a:pt x="16614" y="28585"/>
                            </a:lnTo>
                            <a:lnTo>
                              <a:pt x="22233" y="28585"/>
                            </a:lnTo>
                            <a:close/>
                            <a:moveTo>
                              <a:pt x="18757" y="32014"/>
                            </a:moveTo>
                            <a:lnTo>
                              <a:pt x="16214" y="34528"/>
                            </a:lnTo>
                            <a:lnTo>
                              <a:pt x="10584" y="34528"/>
                            </a:lnTo>
                            <a:lnTo>
                              <a:pt x="13137" y="32014"/>
                            </a:lnTo>
                            <a:lnTo>
                              <a:pt x="18757" y="32014"/>
                            </a:lnTo>
                            <a:close/>
                            <a:moveTo>
                              <a:pt x="17328" y="35433"/>
                            </a:moveTo>
                            <a:lnTo>
                              <a:pt x="22957" y="35433"/>
                            </a:lnTo>
                            <a:lnTo>
                              <a:pt x="20414" y="37948"/>
                            </a:lnTo>
                            <a:lnTo>
                              <a:pt x="14785" y="37948"/>
                            </a:lnTo>
                            <a:lnTo>
                              <a:pt x="17328" y="35433"/>
                            </a:lnTo>
                            <a:close/>
                            <a:moveTo>
                              <a:pt x="19481" y="38853"/>
                            </a:moveTo>
                            <a:lnTo>
                              <a:pt x="16937" y="41367"/>
                            </a:lnTo>
                            <a:lnTo>
                              <a:pt x="11308" y="41377"/>
                            </a:lnTo>
                            <a:lnTo>
                              <a:pt x="13861" y="38862"/>
                            </a:lnTo>
                            <a:lnTo>
                              <a:pt x="19481" y="38853"/>
                            </a:lnTo>
                            <a:close/>
                            <a:moveTo>
                              <a:pt x="16013" y="42282"/>
                            </a:moveTo>
                            <a:lnTo>
                              <a:pt x="13470" y="44796"/>
                            </a:lnTo>
                            <a:lnTo>
                              <a:pt x="7841" y="44796"/>
                            </a:lnTo>
                            <a:lnTo>
                              <a:pt x="10394" y="42282"/>
                            </a:lnTo>
                            <a:lnTo>
                              <a:pt x="16013" y="42282"/>
                            </a:lnTo>
                            <a:close/>
                            <a:moveTo>
                              <a:pt x="14585" y="45710"/>
                            </a:moveTo>
                            <a:lnTo>
                              <a:pt x="20214" y="45710"/>
                            </a:lnTo>
                            <a:lnTo>
                              <a:pt x="17661" y="48225"/>
                            </a:lnTo>
                            <a:lnTo>
                              <a:pt x="12032" y="48225"/>
                            </a:lnTo>
                            <a:lnTo>
                              <a:pt x="14585" y="45710"/>
                            </a:lnTo>
                            <a:close/>
                            <a:moveTo>
                              <a:pt x="18776" y="49130"/>
                            </a:moveTo>
                            <a:lnTo>
                              <a:pt x="24405" y="49130"/>
                            </a:lnTo>
                            <a:lnTo>
                              <a:pt x="21862" y="51645"/>
                            </a:lnTo>
                            <a:lnTo>
                              <a:pt x="16233" y="51645"/>
                            </a:lnTo>
                            <a:lnTo>
                              <a:pt x="18776" y="49130"/>
                            </a:lnTo>
                            <a:close/>
                            <a:moveTo>
                              <a:pt x="20938" y="52549"/>
                            </a:moveTo>
                            <a:lnTo>
                              <a:pt x="18385" y="55064"/>
                            </a:lnTo>
                            <a:lnTo>
                              <a:pt x="12756" y="55064"/>
                            </a:lnTo>
                            <a:lnTo>
                              <a:pt x="15299" y="52549"/>
                            </a:lnTo>
                            <a:lnTo>
                              <a:pt x="20938" y="52549"/>
                            </a:lnTo>
                            <a:close/>
                            <a:moveTo>
                              <a:pt x="19500" y="55978"/>
                            </a:moveTo>
                            <a:lnTo>
                              <a:pt x="25129" y="55969"/>
                            </a:lnTo>
                            <a:lnTo>
                              <a:pt x="22576" y="58483"/>
                            </a:lnTo>
                            <a:lnTo>
                              <a:pt x="16947" y="58483"/>
                            </a:lnTo>
                            <a:lnTo>
                              <a:pt x="19500" y="55978"/>
                            </a:lnTo>
                            <a:close/>
                            <a:moveTo>
                              <a:pt x="23691" y="59398"/>
                            </a:moveTo>
                            <a:lnTo>
                              <a:pt x="29320" y="59398"/>
                            </a:lnTo>
                            <a:lnTo>
                              <a:pt x="26777" y="61913"/>
                            </a:lnTo>
                            <a:lnTo>
                              <a:pt x="21147" y="61913"/>
                            </a:lnTo>
                            <a:lnTo>
                              <a:pt x="23691" y="59398"/>
                            </a:lnTo>
                            <a:close/>
                            <a:moveTo>
                              <a:pt x="27891" y="62817"/>
                            </a:moveTo>
                            <a:lnTo>
                              <a:pt x="33520" y="62817"/>
                            </a:lnTo>
                            <a:lnTo>
                              <a:pt x="30977" y="65332"/>
                            </a:lnTo>
                            <a:lnTo>
                              <a:pt x="25348" y="65332"/>
                            </a:lnTo>
                            <a:lnTo>
                              <a:pt x="27891" y="62817"/>
                            </a:lnTo>
                            <a:close/>
                            <a:moveTo>
                              <a:pt x="32082" y="66237"/>
                            </a:moveTo>
                            <a:lnTo>
                              <a:pt x="37711" y="66237"/>
                            </a:lnTo>
                            <a:lnTo>
                              <a:pt x="35159" y="68751"/>
                            </a:lnTo>
                            <a:lnTo>
                              <a:pt x="29529" y="68751"/>
                            </a:lnTo>
                            <a:lnTo>
                              <a:pt x="32082" y="66237"/>
                            </a:lnTo>
                            <a:close/>
                            <a:moveTo>
                              <a:pt x="36273" y="69656"/>
                            </a:moveTo>
                            <a:lnTo>
                              <a:pt x="41902" y="69656"/>
                            </a:lnTo>
                            <a:lnTo>
                              <a:pt x="39350" y="72171"/>
                            </a:lnTo>
                            <a:lnTo>
                              <a:pt x="33720" y="72171"/>
                            </a:lnTo>
                            <a:lnTo>
                              <a:pt x="36273" y="69656"/>
                            </a:lnTo>
                            <a:close/>
                            <a:moveTo>
                              <a:pt x="43941" y="69656"/>
                            </a:moveTo>
                            <a:lnTo>
                              <a:pt x="49570" y="69647"/>
                            </a:lnTo>
                            <a:lnTo>
                              <a:pt x="47017" y="72161"/>
                            </a:lnTo>
                            <a:lnTo>
                              <a:pt x="41388" y="72171"/>
                            </a:lnTo>
                            <a:lnTo>
                              <a:pt x="43941" y="69656"/>
                            </a:lnTo>
                            <a:close/>
                            <a:moveTo>
                              <a:pt x="48132" y="73076"/>
                            </a:moveTo>
                            <a:lnTo>
                              <a:pt x="53761" y="73076"/>
                            </a:lnTo>
                            <a:lnTo>
                              <a:pt x="51218" y="75590"/>
                            </a:lnTo>
                            <a:lnTo>
                              <a:pt x="45589" y="75600"/>
                            </a:lnTo>
                            <a:lnTo>
                              <a:pt x="48132" y="73076"/>
                            </a:lnTo>
                            <a:close/>
                            <a:moveTo>
                              <a:pt x="55799" y="73066"/>
                            </a:moveTo>
                            <a:lnTo>
                              <a:pt x="61429" y="73057"/>
                            </a:lnTo>
                            <a:lnTo>
                              <a:pt x="58885" y="75571"/>
                            </a:lnTo>
                            <a:lnTo>
                              <a:pt x="53256" y="75581"/>
                            </a:lnTo>
                            <a:lnTo>
                              <a:pt x="55799" y="73066"/>
                            </a:lnTo>
                            <a:close/>
                            <a:moveTo>
                              <a:pt x="59990" y="76486"/>
                            </a:moveTo>
                            <a:lnTo>
                              <a:pt x="65620" y="76486"/>
                            </a:lnTo>
                            <a:lnTo>
                              <a:pt x="63067" y="79000"/>
                            </a:lnTo>
                            <a:lnTo>
                              <a:pt x="57438" y="79000"/>
                            </a:lnTo>
                            <a:lnTo>
                              <a:pt x="59990" y="76486"/>
                            </a:lnTo>
                            <a:close/>
                            <a:moveTo>
                              <a:pt x="67658" y="76486"/>
                            </a:moveTo>
                            <a:lnTo>
                              <a:pt x="73287" y="76476"/>
                            </a:lnTo>
                            <a:lnTo>
                              <a:pt x="70735" y="78991"/>
                            </a:lnTo>
                            <a:lnTo>
                              <a:pt x="65105" y="78991"/>
                            </a:lnTo>
                            <a:lnTo>
                              <a:pt x="67658" y="76486"/>
                            </a:lnTo>
                            <a:close/>
                            <a:moveTo>
                              <a:pt x="75316" y="76476"/>
                            </a:moveTo>
                            <a:lnTo>
                              <a:pt x="80945" y="76467"/>
                            </a:lnTo>
                            <a:lnTo>
                              <a:pt x="78393" y="78981"/>
                            </a:lnTo>
                            <a:lnTo>
                              <a:pt x="72763" y="78981"/>
                            </a:lnTo>
                            <a:lnTo>
                              <a:pt x="75316" y="76476"/>
                            </a:lnTo>
                            <a:close/>
                            <a:moveTo>
                              <a:pt x="82984" y="76467"/>
                            </a:moveTo>
                            <a:lnTo>
                              <a:pt x="88613" y="76467"/>
                            </a:lnTo>
                            <a:lnTo>
                              <a:pt x="86060" y="78981"/>
                            </a:lnTo>
                            <a:lnTo>
                              <a:pt x="80431" y="78981"/>
                            </a:lnTo>
                            <a:lnTo>
                              <a:pt x="82984" y="76467"/>
                            </a:lnTo>
                            <a:close/>
                            <a:moveTo>
                              <a:pt x="90642" y="76467"/>
                            </a:moveTo>
                            <a:lnTo>
                              <a:pt x="96271" y="76457"/>
                            </a:lnTo>
                            <a:lnTo>
                              <a:pt x="93728" y="78972"/>
                            </a:lnTo>
                            <a:lnTo>
                              <a:pt x="88099" y="78972"/>
                            </a:lnTo>
                            <a:lnTo>
                              <a:pt x="90642" y="76467"/>
                            </a:lnTo>
                            <a:close/>
                            <a:moveTo>
                              <a:pt x="98309" y="76457"/>
                            </a:moveTo>
                            <a:lnTo>
                              <a:pt x="103939" y="76457"/>
                            </a:lnTo>
                            <a:lnTo>
                              <a:pt x="101396" y="78972"/>
                            </a:lnTo>
                            <a:lnTo>
                              <a:pt x="95766" y="78972"/>
                            </a:lnTo>
                            <a:lnTo>
                              <a:pt x="98309" y="76457"/>
                            </a:lnTo>
                            <a:close/>
                            <a:moveTo>
                              <a:pt x="99233" y="75543"/>
                            </a:moveTo>
                            <a:lnTo>
                              <a:pt x="101777" y="73028"/>
                            </a:lnTo>
                            <a:lnTo>
                              <a:pt x="107406" y="73028"/>
                            </a:lnTo>
                            <a:lnTo>
                              <a:pt x="104863" y="75543"/>
                            </a:lnTo>
                            <a:lnTo>
                              <a:pt x="99233" y="75543"/>
                            </a:lnTo>
                            <a:close/>
                            <a:moveTo>
                              <a:pt x="109444" y="73028"/>
                            </a:moveTo>
                            <a:lnTo>
                              <a:pt x="115073" y="73028"/>
                            </a:lnTo>
                            <a:lnTo>
                              <a:pt x="112521" y="75543"/>
                            </a:lnTo>
                            <a:lnTo>
                              <a:pt x="106891" y="75543"/>
                            </a:lnTo>
                            <a:lnTo>
                              <a:pt x="109444" y="73028"/>
                            </a:lnTo>
                            <a:close/>
                            <a:moveTo>
                              <a:pt x="110368" y="72114"/>
                            </a:moveTo>
                            <a:lnTo>
                              <a:pt x="112911" y="69599"/>
                            </a:lnTo>
                            <a:lnTo>
                              <a:pt x="118541" y="69599"/>
                            </a:lnTo>
                            <a:lnTo>
                              <a:pt x="115997" y="72114"/>
                            </a:lnTo>
                            <a:lnTo>
                              <a:pt x="110368" y="72114"/>
                            </a:lnTo>
                            <a:close/>
                            <a:moveTo>
                              <a:pt x="120579" y="69599"/>
                            </a:moveTo>
                            <a:lnTo>
                              <a:pt x="126208" y="69590"/>
                            </a:lnTo>
                            <a:lnTo>
                              <a:pt x="123665" y="72104"/>
                            </a:lnTo>
                            <a:lnTo>
                              <a:pt x="118036" y="72104"/>
                            </a:lnTo>
                            <a:lnTo>
                              <a:pt x="120579" y="69599"/>
                            </a:lnTo>
                            <a:close/>
                            <a:moveTo>
                              <a:pt x="121493" y="68685"/>
                            </a:moveTo>
                            <a:lnTo>
                              <a:pt x="124036" y="66170"/>
                            </a:lnTo>
                            <a:lnTo>
                              <a:pt x="129666" y="66161"/>
                            </a:lnTo>
                            <a:lnTo>
                              <a:pt x="127113" y="68675"/>
                            </a:lnTo>
                            <a:lnTo>
                              <a:pt x="121493" y="68685"/>
                            </a:lnTo>
                            <a:close/>
                            <a:moveTo>
                              <a:pt x="124970" y="65256"/>
                            </a:moveTo>
                            <a:lnTo>
                              <a:pt x="127513" y="62741"/>
                            </a:lnTo>
                            <a:lnTo>
                              <a:pt x="133142" y="62732"/>
                            </a:lnTo>
                            <a:lnTo>
                              <a:pt x="130590" y="65246"/>
                            </a:lnTo>
                            <a:lnTo>
                              <a:pt x="124970" y="65256"/>
                            </a:lnTo>
                            <a:close/>
                            <a:moveTo>
                              <a:pt x="128437" y="61827"/>
                            </a:moveTo>
                            <a:lnTo>
                              <a:pt x="130980" y="59312"/>
                            </a:lnTo>
                            <a:lnTo>
                              <a:pt x="136610" y="59312"/>
                            </a:lnTo>
                            <a:lnTo>
                              <a:pt x="134057" y="61827"/>
                            </a:lnTo>
                            <a:lnTo>
                              <a:pt x="128437" y="61827"/>
                            </a:lnTo>
                            <a:close/>
                            <a:moveTo>
                              <a:pt x="131904" y="58407"/>
                            </a:moveTo>
                            <a:lnTo>
                              <a:pt x="134447" y="55893"/>
                            </a:lnTo>
                            <a:lnTo>
                              <a:pt x="140077" y="55893"/>
                            </a:lnTo>
                            <a:lnTo>
                              <a:pt x="137533" y="58407"/>
                            </a:lnTo>
                            <a:lnTo>
                              <a:pt x="131904" y="58407"/>
                            </a:lnTo>
                            <a:close/>
                            <a:moveTo>
                              <a:pt x="135381" y="54978"/>
                            </a:moveTo>
                            <a:lnTo>
                              <a:pt x="137933" y="52464"/>
                            </a:lnTo>
                            <a:lnTo>
                              <a:pt x="143563" y="52464"/>
                            </a:lnTo>
                            <a:lnTo>
                              <a:pt x="141020" y="54978"/>
                            </a:lnTo>
                            <a:lnTo>
                              <a:pt x="135381" y="54978"/>
                            </a:lnTo>
                            <a:close/>
                            <a:moveTo>
                              <a:pt x="144477" y="51549"/>
                            </a:moveTo>
                            <a:lnTo>
                              <a:pt x="138848" y="51559"/>
                            </a:lnTo>
                            <a:lnTo>
                              <a:pt x="141391" y="49044"/>
                            </a:lnTo>
                            <a:lnTo>
                              <a:pt x="147020" y="49035"/>
                            </a:lnTo>
                            <a:lnTo>
                              <a:pt x="144477" y="51549"/>
                            </a:lnTo>
                            <a:close/>
                            <a:moveTo>
                              <a:pt x="150487" y="45606"/>
                            </a:moveTo>
                            <a:lnTo>
                              <a:pt x="147935" y="48120"/>
                            </a:lnTo>
                            <a:lnTo>
                              <a:pt x="142305" y="48130"/>
                            </a:lnTo>
                            <a:lnTo>
                              <a:pt x="144849" y="45615"/>
                            </a:lnTo>
                            <a:lnTo>
                              <a:pt x="150487" y="45606"/>
                            </a:lnTo>
                            <a:close/>
                            <a:moveTo>
                              <a:pt x="143753" y="44701"/>
                            </a:moveTo>
                            <a:lnTo>
                              <a:pt x="138124" y="44701"/>
                            </a:lnTo>
                            <a:lnTo>
                              <a:pt x="140667" y="42186"/>
                            </a:lnTo>
                            <a:lnTo>
                              <a:pt x="146296" y="42177"/>
                            </a:lnTo>
                            <a:lnTo>
                              <a:pt x="143753" y="44701"/>
                            </a:lnTo>
                            <a:close/>
                            <a:moveTo>
                              <a:pt x="149764" y="38757"/>
                            </a:moveTo>
                            <a:lnTo>
                              <a:pt x="147220" y="41272"/>
                            </a:lnTo>
                            <a:lnTo>
                              <a:pt x="141591" y="41272"/>
                            </a:lnTo>
                            <a:lnTo>
                              <a:pt x="144144" y="38757"/>
                            </a:lnTo>
                            <a:lnTo>
                              <a:pt x="149764" y="38757"/>
                            </a:lnTo>
                            <a:close/>
                            <a:moveTo>
                              <a:pt x="143020" y="37852"/>
                            </a:moveTo>
                            <a:lnTo>
                              <a:pt x="137391" y="37852"/>
                            </a:lnTo>
                            <a:lnTo>
                              <a:pt x="139934" y="35338"/>
                            </a:lnTo>
                            <a:lnTo>
                              <a:pt x="145563" y="35338"/>
                            </a:lnTo>
                            <a:lnTo>
                              <a:pt x="143020" y="37852"/>
                            </a:lnTo>
                            <a:close/>
                            <a:moveTo>
                              <a:pt x="149040" y="31909"/>
                            </a:moveTo>
                            <a:lnTo>
                              <a:pt x="146496" y="34423"/>
                            </a:lnTo>
                            <a:lnTo>
                              <a:pt x="140867" y="34423"/>
                            </a:lnTo>
                            <a:lnTo>
                              <a:pt x="143420" y="31909"/>
                            </a:lnTo>
                            <a:lnTo>
                              <a:pt x="149040" y="31909"/>
                            </a:lnTo>
                            <a:close/>
                            <a:moveTo>
                              <a:pt x="144849" y="28489"/>
                            </a:moveTo>
                            <a:lnTo>
                              <a:pt x="142296" y="31004"/>
                            </a:lnTo>
                            <a:lnTo>
                              <a:pt x="136667" y="31004"/>
                            </a:lnTo>
                            <a:lnTo>
                              <a:pt x="139219" y="28489"/>
                            </a:lnTo>
                            <a:lnTo>
                              <a:pt x="144849" y="28489"/>
                            </a:lnTo>
                            <a:close/>
                            <a:moveTo>
                              <a:pt x="140658" y="25070"/>
                            </a:moveTo>
                            <a:lnTo>
                              <a:pt x="138105" y="27584"/>
                            </a:lnTo>
                            <a:lnTo>
                              <a:pt x="132476" y="27594"/>
                            </a:lnTo>
                            <a:lnTo>
                              <a:pt x="135028" y="25079"/>
                            </a:lnTo>
                            <a:lnTo>
                              <a:pt x="140658" y="25070"/>
                            </a:lnTo>
                            <a:close/>
                            <a:moveTo>
                              <a:pt x="136457" y="21650"/>
                            </a:moveTo>
                            <a:lnTo>
                              <a:pt x="133914" y="24165"/>
                            </a:lnTo>
                            <a:lnTo>
                              <a:pt x="128285" y="24165"/>
                            </a:lnTo>
                            <a:lnTo>
                              <a:pt x="130828" y="21650"/>
                            </a:lnTo>
                            <a:lnTo>
                              <a:pt x="136457" y="21650"/>
                            </a:lnTo>
                            <a:close/>
                            <a:moveTo>
                              <a:pt x="132266" y="18231"/>
                            </a:moveTo>
                            <a:lnTo>
                              <a:pt x="129723" y="20746"/>
                            </a:lnTo>
                            <a:lnTo>
                              <a:pt x="124094" y="20746"/>
                            </a:lnTo>
                            <a:lnTo>
                              <a:pt x="126646" y="18231"/>
                            </a:lnTo>
                            <a:lnTo>
                              <a:pt x="132266" y="18231"/>
                            </a:lnTo>
                            <a:close/>
                            <a:moveTo>
                              <a:pt x="128075" y="14811"/>
                            </a:moveTo>
                            <a:lnTo>
                              <a:pt x="125532" y="17326"/>
                            </a:lnTo>
                            <a:lnTo>
                              <a:pt x="119903" y="17336"/>
                            </a:lnTo>
                            <a:lnTo>
                              <a:pt x="122455" y="14821"/>
                            </a:lnTo>
                            <a:lnTo>
                              <a:pt x="128075" y="14811"/>
                            </a:lnTo>
                            <a:close/>
                            <a:moveTo>
                              <a:pt x="123875" y="11392"/>
                            </a:moveTo>
                            <a:lnTo>
                              <a:pt x="121322" y="13907"/>
                            </a:lnTo>
                            <a:lnTo>
                              <a:pt x="115693" y="13907"/>
                            </a:lnTo>
                            <a:lnTo>
                              <a:pt x="118245" y="11392"/>
                            </a:lnTo>
                            <a:lnTo>
                              <a:pt x="123875" y="11392"/>
                            </a:lnTo>
                            <a:close/>
                            <a:moveTo>
                              <a:pt x="114054" y="7972"/>
                            </a:moveTo>
                            <a:lnTo>
                              <a:pt x="119684" y="7972"/>
                            </a:lnTo>
                            <a:lnTo>
                              <a:pt x="117131" y="10487"/>
                            </a:lnTo>
                            <a:lnTo>
                              <a:pt x="111502" y="10487"/>
                            </a:lnTo>
                            <a:lnTo>
                              <a:pt x="114054" y="7972"/>
                            </a:lnTo>
                            <a:close/>
                            <a:moveTo>
                              <a:pt x="112025" y="7972"/>
                            </a:moveTo>
                            <a:lnTo>
                              <a:pt x="109473" y="10487"/>
                            </a:lnTo>
                            <a:lnTo>
                              <a:pt x="103844" y="10497"/>
                            </a:lnTo>
                            <a:lnTo>
                              <a:pt x="106387" y="7982"/>
                            </a:lnTo>
                            <a:lnTo>
                              <a:pt x="112025" y="7972"/>
                            </a:lnTo>
                            <a:close/>
                            <a:moveTo>
                              <a:pt x="102205" y="4553"/>
                            </a:moveTo>
                            <a:lnTo>
                              <a:pt x="107834" y="4553"/>
                            </a:lnTo>
                            <a:lnTo>
                              <a:pt x="105291" y="7068"/>
                            </a:lnTo>
                            <a:lnTo>
                              <a:pt x="99662" y="7068"/>
                            </a:lnTo>
                            <a:lnTo>
                              <a:pt x="102205" y="4553"/>
                            </a:lnTo>
                            <a:close/>
                            <a:moveTo>
                              <a:pt x="94538" y="4563"/>
                            </a:moveTo>
                            <a:lnTo>
                              <a:pt x="100167" y="4563"/>
                            </a:lnTo>
                            <a:lnTo>
                              <a:pt x="97624" y="7077"/>
                            </a:lnTo>
                            <a:lnTo>
                              <a:pt x="91994" y="7077"/>
                            </a:lnTo>
                            <a:lnTo>
                              <a:pt x="94538" y="4563"/>
                            </a:lnTo>
                            <a:close/>
                            <a:moveTo>
                              <a:pt x="92499" y="4563"/>
                            </a:moveTo>
                            <a:lnTo>
                              <a:pt x="89947" y="7077"/>
                            </a:lnTo>
                            <a:lnTo>
                              <a:pt x="84317" y="7077"/>
                            </a:lnTo>
                            <a:lnTo>
                              <a:pt x="86870" y="4563"/>
                            </a:lnTo>
                            <a:lnTo>
                              <a:pt x="92499" y="4563"/>
                            </a:lnTo>
                            <a:close/>
                            <a:moveTo>
                              <a:pt x="82679" y="1143"/>
                            </a:moveTo>
                            <a:lnTo>
                              <a:pt x="88308" y="1143"/>
                            </a:lnTo>
                            <a:lnTo>
                              <a:pt x="85756" y="3658"/>
                            </a:lnTo>
                            <a:lnTo>
                              <a:pt x="80126" y="3658"/>
                            </a:lnTo>
                            <a:lnTo>
                              <a:pt x="82679" y="1143"/>
                            </a:lnTo>
                            <a:close/>
                            <a:moveTo>
                              <a:pt x="75011" y="1153"/>
                            </a:moveTo>
                            <a:lnTo>
                              <a:pt x="80641" y="1143"/>
                            </a:lnTo>
                            <a:lnTo>
                              <a:pt x="78088" y="3658"/>
                            </a:lnTo>
                            <a:lnTo>
                              <a:pt x="72459" y="3667"/>
                            </a:lnTo>
                            <a:lnTo>
                              <a:pt x="75011" y="1153"/>
                            </a:lnTo>
                            <a:close/>
                            <a:moveTo>
                              <a:pt x="72982" y="1153"/>
                            </a:moveTo>
                            <a:lnTo>
                              <a:pt x="70439" y="3667"/>
                            </a:lnTo>
                            <a:lnTo>
                              <a:pt x="64810" y="3667"/>
                            </a:lnTo>
                            <a:lnTo>
                              <a:pt x="67353" y="1153"/>
                            </a:lnTo>
                            <a:lnTo>
                              <a:pt x="72982" y="1153"/>
                            </a:lnTo>
                            <a:close/>
                            <a:moveTo>
                              <a:pt x="59686" y="1162"/>
                            </a:moveTo>
                            <a:lnTo>
                              <a:pt x="65315" y="1162"/>
                            </a:lnTo>
                            <a:lnTo>
                              <a:pt x="62772" y="3677"/>
                            </a:lnTo>
                            <a:lnTo>
                              <a:pt x="57142" y="3677"/>
                            </a:lnTo>
                            <a:lnTo>
                              <a:pt x="59686" y="1162"/>
                            </a:lnTo>
                            <a:close/>
                            <a:moveTo>
                              <a:pt x="56219" y="4591"/>
                            </a:moveTo>
                            <a:lnTo>
                              <a:pt x="61848" y="4591"/>
                            </a:lnTo>
                            <a:lnTo>
                              <a:pt x="59295" y="7106"/>
                            </a:lnTo>
                            <a:lnTo>
                              <a:pt x="53666" y="7106"/>
                            </a:lnTo>
                            <a:lnTo>
                              <a:pt x="56219" y="4591"/>
                            </a:lnTo>
                            <a:close/>
                            <a:moveTo>
                              <a:pt x="48551" y="4601"/>
                            </a:moveTo>
                            <a:lnTo>
                              <a:pt x="54180" y="4591"/>
                            </a:lnTo>
                            <a:lnTo>
                              <a:pt x="51637" y="7106"/>
                            </a:lnTo>
                            <a:lnTo>
                              <a:pt x="46008" y="7106"/>
                            </a:lnTo>
                            <a:lnTo>
                              <a:pt x="48551" y="4601"/>
                            </a:lnTo>
                            <a:close/>
                            <a:moveTo>
                              <a:pt x="45084" y="8020"/>
                            </a:moveTo>
                            <a:lnTo>
                              <a:pt x="50713" y="8020"/>
                            </a:lnTo>
                            <a:lnTo>
                              <a:pt x="48170" y="10535"/>
                            </a:lnTo>
                            <a:lnTo>
                              <a:pt x="42541" y="10535"/>
                            </a:lnTo>
                            <a:lnTo>
                              <a:pt x="45084" y="8020"/>
                            </a:lnTo>
                            <a:close/>
                            <a:moveTo>
                              <a:pt x="37426" y="8030"/>
                            </a:moveTo>
                            <a:lnTo>
                              <a:pt x="43055" y="8020"/>
                            </a:lnTo>
                            <a:lnTo>
                              <a:pt x="40512" y="10535"/>
                            </a:lnTo>
                            <a:lnTo>
                              <a:pt x="34882" y="10535"/>
                            </a:lnTo>
                            <a:lnTo>
                              <a:pt x="37426" y="8030"/>
                            </a:lnTo>
                            <a:close/>
                            <a:moveTo>
                              <a:pt x="33949" y="11459"/>
                            </a:moveTo>
                            <a:lnTo>
                              <a:pt x="39578" y="11459"/>
                            </a:lnTo>
                            <a:lnTo>
                              <a:pt x="37035" y="13973"/>
                            </a:lnTo>
                            <a:lnTo>
                              <a:pt x="31406" y="13973"/>
                            </a:lnTo>
                            <a:lnTo>
                              <a:pt x="33949" y="11459"/>
                            </a:lnTo>
                            <a:close/>
                            <a:moveTo>
                              <a:pt x="26291" y="11459"/>
                            </a:moveTo>
                            <a:lnTo>
                              <a:pt x="31920" y="11449"/>
                            </a:lnTo>
                            <a:lnTo>
                              <a:pt x="29368" y="13964"/>
                            </a:lnTo>
                            <a:lnTo>
                              <a:pt x="23738" y="13964"/>
                            </a:lnTo>
                            <a:lnTo>
                              <a:pt x="26291" y="11459"/>
                            </a:lnTo>
                            <a:close/>
                            <a:moveTo>
                              <a:pt x="22824" y="14888"/>
                            </a:moveTo>
                            <a:lnTo>
                              <a:pt x="28453" y="14878"/>
                            </a:lnTo>
                            <a:lnTo>
                              <a:pt x="25900" y="17393"/>
                            </a:lnTo>
                            <a:lnTo>
                              <a:pt x="20271" y="17393"/>
                            </a:lnTo>
                            <a:lnTo>
                              <a:pt x="22824" y="14888"/>
                            </a:lnTo>
                            <a:close/>
                            <a:moveTo>
                              <a:pt x="19347" y="18317"/>
                            </a:moveTo>
                            <a:lnTo>
                              <a:pt x="24977" y="18317"/>
                            </a:lnTo>
                            <a:lnTo>
                              <a:pt x="22424" y="20831"/>
                            </a:lnTo>
                            <a:lnTo>
                              <a:pt x="16794" y="20831"/>
                            </a:lnTo>
                            <a:lnTo>
                              <a:pt x="19347" y="18317"/>
                            </a:lnTo>
                            <a:close/>
                            <a:moveTo>
                              <a:pt x="15880" y="21736"/>
                            </a:moveTo>
                            <a:lnTo>
                              <a:pt x="21509" y="21736"/>
                            </a:lnTo>
                            <a:lnTo>
                              <a:pt x="18966" y="24251"/>
                            </a:lnTo>
                            <a:lnTo>
                              <a:pt x="13337" y="24251"/>
                            </a:lnTo>
                            <a:lnTo>
                              <a:pt x="15880" y="21736"/>
                            </a:lnTo>
                            <a:close/>
                            <a:moveTo>
                              <a:pt x="12413" y="25165"/>
                            </a:moveTo>
                            <a:lnTo>
                              <a:pt x="18042" y="25156"/>
                            </a:lnTo>
                            <a:lnTo>
                              <a:pt x="15490" y="27670"/>
                            </a:lnTo>
                            <a:lnTo>
                              <a:pt x="9860" y="27670"/>
                            </a:lnTo>
                            <a:lnTo>
                              <a:pt x="12413" y="25165"/>
                            </a:lnTo>
                            <a:close/>
                            <a:moveTo>
                              <a:pt x="8936" y="28594"/>
                            </a:moveTo>
                            <a:lnTo>
                              <a:pt x="14566" y="28585"/>
                            </a:lnTo>
                            <a:lnTo>
                              <a:pt x="12013" y="31099"/>
                            </a:lnTo>
                            <a:lnTo>
                              <a:pt x="6384" y="31099"/>
                            </a:lnTo>
                            <a:lnTo>
                              <a:pt x="8936" y="28594"/>
                            </a:lnTo>
                            <a:close/>
                            <a:moveTo>
                              <a:pt x="2926" y="34538"/>
                            </a:moveTo>
                            <a:lnTo>
                              <a:pt x="5479" y="32023"/>
                            </a:lnTo>
                            <a:lnTo>
                              <a:pt x="11108" y="32023"/>
                            </a:lnTo>
                            <a:lnTo>
                              <a:pt x="8565" y="34538"/>
                            </a:lnTo>
                            <a:lnTo>
                              <a:pt x="2926" y="34538"/>
                            </a:lnTo>
                            <a:close/>
                            <a:moveTo>
                              <a:pt x="9660" y="35443"/>
                            </a:moveTo>
                            <a:lnTo>
                              <a:pt x="15290" y="35443"/>
                            </a:lnTo>
                            <a:lnTo>
                              <a:pt x="12746" y="37957"/>
                            </a:lnTo>
                            <a:lnTo>
                              <a:pt x="7117" y="37967"/>
                            </a:lnTo>
                            <a:lnTo>
                              <a:pt x="9660" y="35443"/>
                            </a:lnTo>
                            <a:close/>
                            <a:moveTo>
                              <a:pt x="6193" y="38862"/>
                            </a:moveTo>
                            <a:lnTo>
                              <a:pt x="11823" y="38862"/>
                            </a:lnTo>
                            <a:lnTo>
                              <a:pt x="9279" y="41377"/>
                            </a:lnTo>
                            <a:lnTo>
                              <a:pt x="3650" y="41386"/>
                            </a:lnTo>
                            <a:lnTo>
                              <a:pt x="6193" y="38862"/>
                            </a:lnTo>
                            <a:close/>
                            <a:moveTo>
                              <a:pt x="173" y="44806"/>
                            </a:moveTo>
                            <a:lnTo>
                              <a:pt x="2717" y="42291"/>
                            </a:lnTo>
                            <a:lnTo>
                              <a:pt x="8346" y="42291"/>
                            </a:lnTo>
                            <a:lnTo>
                              <a:pt x="5793" y="44806"/>
                            </a:lnTo>
                            <a:lnTo>
                              <a:pt x="173" y="44806"/>
                            </a:lnTo>
                            <a:close/>
                            <a:moveTo>
                              <a:pt x="4374" y="48225"/>
                            </a:moveTo>
                            <a:lnTo>
                              <a:pt x="6917" y="45710"/>
                            </a:lnTo>
                            <a:lnTo>
                              <a:pt x="12546" y="45710"/>
                            </a:lnTo>
                            <a:lnTo>
                              <a:pt x="9994" y="48225"/>
                            </a:lnTo>
                            <a:lnTo>
                              <a:pt x="4374" y="48225"/>
                            </a:lnTo>
                            <a:close/>
                            <a:moveTo>
                              <a:pt x="11108" y="49130"/>
                            </a:moveTo>
                            <a:lnTo>
                              <a:pt x="16737" y="49130"/>
                            </a:lnTo>
                            <a:lnTo>
                              <a:pt x="14185" y="51645"/>
                            </a:lnTo>
                            <a:lnTo>
                              <a:pt x="8555" y="51645"/>
                            </a:lnTo>
                            <a:lnTo>
                              <a:pt x="11108" y="49130"/>
                            </a:lnTo>
                            <a:close/>
                            <a:moveTo>
                              <a:pt x="5098" y="55074"/>
                            </a:moveTo>
                            <a:lnTo>
                              <a:pt x="7641" y="52559"/>
                            </a:lnTo>
                            <a:lnTo>
                              <a:pt x="13270" y="52559"/>
                            </a:lnTo>
                            <a:lnTo>
                              <a:pt x="10718" y="55074"/>
                            </a:lnTo>
                            <a:lnTo>
                              <a:pt x="5098" y="55074"/>
                            </a:lnTo>
                            <a:close/>
                            <a:moveTo>
                              <a:pt x="9289" y="58493"/>
                            </a:moveTo>
                            <a:lnTo>
                              <a:pt x="11832" y="55978"/>
                            </a:lnTo>
                            <a:lnTo>
                              <a:pt x="17461" y="55978"/>
                            </a:lnTo>
                            <a:lnTo>
                              <a:pt x="14909" y="58493"/>
                            </a:lnTo>
                            <a:lnTo>
                              <a:pt x="9289" y="58493"/>
                            </a:lnTo>
                            <a:close/>
                            <a:moveTo>
                              <a:pt x="13480" y="61913"/>
                            </a:moveTo>
                            <a:lnTo>
                              <a:pt x="16023" y="59398"/>
                            </a:lnTo>
                            <a:lnTo>
                              <a:pt x="21652" y="59388"/>
                            </a:lnTo>
                            <a:lnTo>
                              <a:pt x="19100" y="61903"/>
                            </a:lnTo>
                            <a:lnTo>
                              <a:pt x="13480" y="61913"/>
                            </a:lnTo>
                            <a:close/>
                            <a:moveTo>
                              <a:pt x="17680" y="65342"/>
                            </a:moveTo>
                            <a:lnTo>
                              <a:pt x="20223" y="62827"/>
                            </a:lnTo>
                            <a:lnTo>
                              <a:pt x="25853" y="62827"/>
                            </a:lnTo>
                            <a:lnTo>
                              <a:pt x="23310" y="65342"/>
                            </a:lnTo>
                            <a:lnTo>
                              <a:pt x="17680" y="65342"/>
                            </a:lnTo>
                            <a:close/>
                            <a:moveTo>
                              <a:pt x="21871" y="68761"/>
                            </a:moveTo>
                            <a:lnTo>
                              <a:pt x="24414" y="66246"/>
                            </a:lnTo>
                            <a:lnTo>
                              <a:pt x="30044" y="66246"/>
                            </a:lnTo>
                            <a:lnTo>
                              <a:pt x="27491" y="68761"/>
                            </a:lnTo>
                            <a:lnTo>
                              <a:pt x="21871" y="68761"/>
                            </a:lnTo>
                            <a:close/>
                            <a:moveTo>
                              <a:pt x="26062" y="72180"/>
                            </a:moveTo>
                            <a:lnTo>
                              <a:pt x="28606" y="69666"/>
                            </a:lnTo>
                            <a:lnTo>
                              <a:pt x="34235" y="69656"/>
                            </a:lnTo>
                            <a:lnTo>
                              <a:pt x="31682" y="72171"/>
                            </a:lnTo>
                            <a:lnTo>
                              <a:pt x="26062" y="72180"/>
                            </a:lnTo>
                            <a:close/>
                            <a:moveTo>
                              <a:pt x="35883" y="75600"/>
                            </a:moveTo>
                            <a:lnTo>
                              <a:pt x="30253" y="75600"/>
                            </a:lnTo>
                            <a:lnTo>
                              <a:pt x="32797" y="73085"/>
                            </a:lnTo>
                            <a:lnTo>
                              <a:pt x="38426" y="73076"/>
                            </a:lnTo>
                            <a:lnTo>
                              <a:pt x="35883" y="75600"/>
                            </a:lnTo>
                            <a:close/>
                            <a:moveTo>
                              <a:pt x="37921" y="75590"/>
                            </a:moveTo>
                            <a:lnTo>
                              <a:pt x="40474" y="73076"/>
                            </a:lnTo>
                            <a:lnTo>
                              <a:pt x="46103" y="73066"/>
                            </a:lnTo>
                            <a:lnTo>
                              <a:pt x="43560" y="75581"/>
                            </a:lnTo>
                            <a:lnTo>
                              <a:pt x="37921" y="75590"/>
                            </a:lnTo>
                            <a:close/>
                            <a:moveTo>
                              <a:pt x="47741" y="79010"/>
                            </a:moveTo>
                            <a:lnTo>
                              <a:pt x="42112" y="79010"/>
                            </a:lnTo>
                            <a:lnTo>
                              <a:pt x="44665" y="76495"/>
                            </a:lnTo>
                            <a:lnTo>
                              <a:pt x="50294" y="76495"/>
                            </a:lnTo>
                            <a:lnTo>
                              <a:pt x="47741" y="79010"/>
                            </a:lnTo>
                            <a:close/>
                            <a:moveTo>
                              <a:pt x="49780" y="79010"/>
                            </a:moveTo>
                            <a:lnTo>
                              <a:pt x="52332" y="76495"/>
                            </a:lnTo>
                            <a:lnTo>
                              <a:pt x="57962" y="76486"/>
                            </a:lnTo>
                            <a:lnTo>
                              <a:pt x="55418" y="79000"/>
                            </a:lnTo>
                            <a:lnTo>
                              <a:pt x="49780" y="79010"/>
                            </a:lnTo>
                            <a:close/>
                            <a:moveTo>
                              <a:pt x="59600" y="82429"/>
                            </a:moveTo>
                            <a:lnTo>
                              <a:pt x="53971" y="82429"/>
                            </a:lnTo>
                            <a:lnTo>
                              <a:pt x="56514" y="79915"/>
                            </a:lnTo>
                            <a:lnTo>
                              <a:pt x="62143" y="79915"/>
                            </a:lnTo>
                            <a:lnTo>
                              <a:pt x="59600" y="82429"/>
                            </a:lnTo>
                            <a:close/>
                            <a:moveTo>
                              <a:pt x="67268" y="82420"/>
                            </a:moveTo>
                            <a:lnTo>
                              <a:pt x="61638" y="82420"/>
                            </a:lnTo>
                            <a:lnTo>
                              <a:pt x="64181" y="79905"/>
                            </a:lnTo>
                            <a:lnTo>
                              <a:pt x="69811" y="79905"/>
                            </a:lnTo>
                            <a:lnTo>
                              <a:pt x="67268" y="82420"/>
                            </a:lnTo>
                            <a:close/>
                            <a:moveTo>
                              <a:pt x="74926" y="82410"/>
                            </a:moveTo>
                            <a:lnTo>
                              <a:pt x="69296" y="82410"/>
                            </a:lnTo>
                            <a:lnTo>
                              <a:pt x="71849" y="79896"/>
                            </a:lnTo>
                            <a:lnTo>
                              <a:pt x="77478" y="79896"/>
                            </a:lnTo>
                            <a:lnTo>
                              <a:pt x="74926" y="82410"/>
                            </a:lnTo>
                            <a:close/>
                            <a:moveTo>
                              <a:pt x="82593" y="82410"/>
                            </a:moveTo>
                            <a:lnTo>
                              <a:pt x="76964" y="82410"/>
                            </a:lnTo>
                            <a:lnTo>
                              <a:pt x="79507" y="79896"/>
                            </a:lnTo>
                            <a:lnTo>
                              <a:pt x="85136" y="79896"/>
                            </a:lnTo>
                            <a:lnTo>
                              <a:pt x="82593" y="82410"/>
                            </a:lnTo>
                            <a:close/>
                            <a:moveTo>
                              <a:pt x="90251" y="82401"/>
                            </a:moveTo>
                            <a:lnTo>
                              <a:pt x="84622" y="82401"/>
                            </a:lnTo>
                            <a:lnTo>
                              <a:pt x="87175" y="79886"/>
                            </a:lnTo>
                            <a:lnTo>
                              <a:pt x="92804" y="79886"/>
                            </a:lnTo>
                            <a:lnTo>
                              <a:pt x="90251" y="82401"/>
                            </a:lnTo>
                            <a:close/>
                            <a:moveTo>
                              <a:pt x="97919" y="82401"/>
                            </a:moveTo>
                            <a:lnTo>
                              <a:pt x="92290" y="82401"/>
                            </a:lnTo>
                            <a:lnTo>
                              <a:pt x="94842" y="79886"/>
                            </a:lnTo>
                            <a:lnTo>
                              <a:pt x="100472" y="79886"/>
                            </a:lnTo>
                            <a:lnTo>
                              <a:pt x="97919" y="82401"/>
                            </a:lnTo>
                            <a:close/>
                            <a:moveTo>
                              <a:pt x="105577" y="82391"/>
                            </a:moveTo>
                            <a:lnTo>
                              <a:pt x="99948" y="82391"/>
                            </a:lnTo>
                            <a:lnTo>
                              <a:pt x="102491" y="79877"/>
                            </a:lnTo>
                            <a:lnTo>
                              <a:pt x="108120" y="79877"/>
                            </a:lnTo>
                            <a:lnTo>
                              <a:pt x="105577" y="82391"/>
                            </a:lnTo>
                            <a:close/>
                            <a:moveTo>
                              <a:pt x="109054" y="78962"/>
                            </a:moveTo>
                            <a:lnTo>
                              <a:pt x="103424" y="78972"/>
                            </a:lnTo>
                            <a:lnTo>
                              <a:pt x="105968" y="76457"/>
                            </a:lnTo>
                            <a:lnTo>
                              <a:pt x="111597" y="76448"/>
                            </a:lnTo>
                            <a:lnTo>
                              <a:pt x="109054" y="78962"/>
                            </a:lnTo>
                            <a:close/>
                            <a:moveTo>
                              <a:pt x="116712" y="78962"/>
                            </a:moveTo>
                            <a:lnTo>
                              <a:pt x="111082" y="78962"/>
                            </a:lnTo>
                            <a:lnTo>
                              <a:pt x="113626" y="76448"/>
                            </a:lnTo>
                            <a:lnTo>
                              <a:pt x="119255" y="76438"/>
                            </a:lnTo>
                            <a:lnTo>
                              <a:pt x="116712" y="78962"/>
                            </a:lnTo>
                            <a:close/>
                            <a:moveTo>
                              <a:pt x="120188" y="75533"/>
                            </a:moveTo>
                            <a:lnTo>
                              <a:pt x="114559" y="75533"/>
                            </a:lnTo>
                            <a:lnTo>
                              <a:pt x="117102" y="73019"/>
                            </a:lnTo>
                            <a:lnTo>
                              <a:pt x="122732" y="73009"/>
                            </a:lnTo>
                            <a:lnTo>
                              <a:pt x="120188" y="75533"/>
                            </a:lnTo>
                            <a:close/>
                            <a:moveTo>
                              <a:pt x="127847" y="75524"/>
                            </a:moveTo>
                            <a:lnTo>
                              <a:pt x="122217" y="75533"/>
                            </a:lnTo>
                            <a:lnTo>
                              <a:pt x="124770" y="73019"/>
                            </a:lnTo>
                            <a:lnTo>
                              <a:pt x="130399" y="73019"/>
                            </a:lnTo>
                            <a:lnTo>
                              <a:pt x="127847" y="75524"/>
                            </a:lnTo>
                            <a:close/>
                            <a:moveTo>
                              <a:pt x="131314" y="72104"/>
                            </a:moveTo>
                            <a:lnTo>
                              <a:pt x="125684" y="72104"/>
                            </a:lnTo>
                            <a:lnTo>
                              <a:pt x="128237" y="69590"/>
                            </a:lnTo>
                            <a:lnTo>
                              <a:pt x="133866" y="69580"/>
                            </a:lnTo>
                            <a:lnTo>
                              <a:pt x="131314" y="72104"/>
                            </a:lnTo>
                            <a:close/>
                            <a:moveTo>
                              <a:pt x="134790" y="68675"/>
                            </a:moveTo>
                            <a:lnTo>
                              <a:pt x="129161" y="68675"/>
                            </a:lnTo>
                            <a:lnTo>
                              <a:pt x="131704" y="66161"/>
                            </a:lnTo>
                            <a:lnTo>
                              <a:pt x="137333" y="66161"/>
                            </a:lnTo>
                            <a:lnTo>
                              <a:pt x="134790" y="68675"/>
                            </a:lnTo>
                            <a:close/>
                            <a:moveTo>
                              <a:pt x="138257" y="65246"/>
                            </a:moveTo>
                            <a:lnTo>
                              <a:pt x="132628" y="65246"/>
                            </a:lnTo>
                            <a:lnTo>
                              <a:pt x="135171" y="62732"/>
                            </a:lnTo>
                            <a:lnTo>
                              <a:pt x="140801" y="62732"/>
                            </a:lnTo>
                            <a:lnTo>
                              <a:pt x="138257" y="65246"/>
                            </a:lnTo>
                            <a:close/>
                            <a:moveTo>
                              <a:pt x="141724" y="61817"/>
                            </a:moveTo>
                            <a:lnTo>
                              <a:pt x="136095" y="61827"/>
                            </a:lnTo>
                            <a:lnTo>
                              <a:pt x="138638" y="59312"/>
                            </a:lnTo>
                            <a:lnTo>
                              <a:pt x="144268" y="59312"/>
                            </a:lnTo>
                            <a:lnTo>
                              <a:pt x="141724" y="61817"/>
                            </a:lnTo>
                            <a:close/>
                            <a:moveTo>
                              <a:pt x="139572" y="58398"/>
                            </a:moveTo>
                            <a:lnTo>
                              <a:pt x="142115" y="55883"/>
                            </a:lnTo>
                            <a:lnTo>
                              <a:pt x="147744" y="55883"/>
                            </a:lnTo>
                            <a:lnTo>
                              <a:pt x="145192" y="58398"/>
                            </a:lnTo>
                            <a:lnTo>
                              <a:pt x="139572" y="58398"/>
                            </a:lnTo>
                            <a:close/>
                          </a:path>
                        </a:pathLst>
                      </a:custGeom>
                      <a:solidFill>
                        <a:srgbClr val="36363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7513" name="Freeform: Shape 7512">
                      <a:extLst>
                        <a:ext uri="{FF2B5EF4-FFF2-40B4-BE49-F238E27FC236}">
                          <a16:creationId xmlns:a16="http://schemas.microsoft.com/office/drawing/2014/main" id="{1ED5432E-26CA-DEFC-6100-CC5EF02EC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93762" y="2588370"/>
                      <a:ext cx="154049" cy="86280"/>
                    </a:xfrm>
                    <a:custGeom>
                      <a:avLst/>
                      <a:gdLst>
                        <a:gd name="connsiteX0" fmla="*/ 147058 w 154049"/>
                        <a:gd name="connsiteY0" fmla="*/ 62770 h 86280"/>
                        <a:gd name="connsiteX1" fmla="*/ 147935 w 154049"/>
                        <a:gd name="connsiteY1" fmla="*/ 61855 h 86280"/>
                        <a:gd name="connsiteX2" fmla="*/ 143763 w 154049"/>
                        <a:gd name="connsiteY2" fmla="*/ 61855 h 86280"/>
                        <a:gd name="connsiteX3" fmla="*/ 146315 w 154049"/>
                        <a:gd name="connsiteY3" fmla="*/ 59341 h 86280"/>
                        <a:gd name="connsiteX4" fmla="*/ 149802 w 154049"/>
                        <a:gd name="connsiteY4" fmla="*/ 59341 h 86280"/>
                        <a:gd name="connsiteX5" fmla="*/ 150307 w 154049"/>
                        <a:gd name="connsiteY5" fmla="*/ 58426 h 86280"/>
                        <a:gd name="connsiteX6" fmla="*/ 147230 w 154049"/>
                        <a:gd name="connsiteY6" fmla="*/ 58426 h 86280"/>
                        <a:gd name="connsiteX7" fmla="*/ 149773 w 154049"/>
                        <a:gd name="connsiteY7" fmla="*/ 55912 h 86280"/>
                        <a:gd name="connsiteX8" fmla="*/ 151573 w 154049"/>
                        <a:gd name="connsiteY8" fmla="*/ 55912 h 86280"/>
                        <a:gd name="connsiteX9" fmla="*/ 151983 w 154049"/>
                        <a:gd name="connsiteY9" fmla="*/ 55007 h 86280"/>
                        <a:gd name="connsiteX10" fmla="*/ 150697 w 154049"/>
                        <a:gd name="connsiteY10" fmla="*/ 55007 h 86280"/>
                        <a:gd name="connsiteX11" fmla="*/ 152716 w 154049"/>
                        <a:gd name="connsiteY11" fmla="*/ 53016 h 86280"/>
                        <a:gd name="connsiteX12" fmla="*/ 153440 w 154049"/>
                        <a:gd name="connsiteY12" fmla="*/ 50292 h 86280"/>
                        <a:gd name="connsiteX13" fmla="*/ 152126 w 154049"/>
                        <a:gd name="connsiteY13" fmla="*/ 51587 h 86280"/>
                        <a:gd name="connsiteX14" fmla="*/ 146496 w 154049"/>
                        <a:gd name="connsiteY14" fmla="*/ 51587 h 86280"/>
                        <a:gd name="connsiteX15" fmla="*/ 149040 w 154049"/>
                        <a:gd name="connsiteY15" fmla="*/ 49073 h 86280"/>
                        <a:gd name="connsiteX16" fmla="*/ 153678 w 154049"/>
                        <a:gd name="connsiteY16" fmla="*/ 49063 h 86280"/>
                        <a:gd name="connsiteX17" fmla="*/ 153802 w 154049"/>
                        <a:gd name="connsiteY17" fmla="*/ 48158 h 86280"/>
                        <a:gd name="connsiteX18" fmla="*/ 149964 w 154049"/>
                        <a:gd name="connsiteY18" fmla="*/ 48158 h 86280"/>
                        <a:gd name="connsiteX19" fmla="*/ 152507 w 154049"/>
                        <a:gd name="connsiteY19" fmla="*/ 45644 h 86280"/>
                        <a:gd name="connsiteX20" fmla="*/ 154012 w 154049"/>
                        <a:gd name="connsiteY20" fmla="*/ 45644 h 86280"/>
                        <a:gd name="connsiteX21" fmla="*/ 154050 w 154049"/>
                        <a:gd name="connsiteY21" fmla="*/ 44739 h 86280"/>
                        <a:gd name="connsiteX22" fmla="*/ 153440 w 154049"/>
                        <a:gd name="connsiteY22" fmla="*/ 44739 h 86280"/>
                        <a:gd name="connsiteX23" fmla="*/ 154040 w 154049"/>
                        <a:gd name="connsiteY23" fmla="*/ 44148 h 86280"/>
                        <a:gd name="connsiteX24" fmla="*/ 153936 w 154049"/>
                        <a:gd name="connsiteY24" fmla="*/ 42243 h 86280"/>
                        <a:gd name="connsiteX25" fmla="*/ 151411 w 154049"/>
                        <a:gd name="connsiteY25" fmla="*/ 44739 h 86280"/>
                        <a:gd name="connsiteX26" fmla="*/ 145782 w 154049"/>
                        <a:gd name="connsiteY26" fmla="*/ 44749 h 86280"/>
                        <a:gd name="connsiteX27" fmla="*/ 148325 w 154049"/>
                        <a:gd name="connsiteY27" fmla="*/ 42234 h 86280"/>
                        <a:gd name="connsiteX28" fmla="*/ 153926 w 154049"/>
                        <a:gd name="connsiteY28" fmla="*/ 42224 h 86280"/>
                        <a:gd name="connsiteX29" fmla="*/ 153812 w 154049"/>
                        <a:gd name="connsiteY29" fmla="*/ 41320 h 86280"/>
                        <a:gd name="connsiteX30" fmla="*/ 149249 w 154049"/>
                        <a:gd name="connsiteY30" fmla="*/ 41320 h 86280"/>
                        <a:gd name="connsiteX31" fmla="*/ 151802 w 154049"/>
                        <a:gd name="connsiteY31" fmla="*/ 38805 h 86280"/>
                        <a:gd name="connsiteX32" fmla="*/ 153364 w 154049"/>
                        <a:gd name="connsiteY32" fmla="*/ 38805 h 86280"/>
                        <a:gd name="connsiteX33" fmla="*/ 153145 w 154049"/>
                        <a:gd name="connsiteY33" fmla="*/ 37891 h 86280"/>
                        <a:gd name="connsiteX34" fmla="*/ 152726 w 154049"/>
                        <a:gd name="connsiteY34" fmla="*/ 37891 h 86280"/>
                        <a:gd name="connsiteX35" fmla="*/ 153050 w 154049"/>
                        <a:gd name="connsiteY35" fmla="*/ 37576 h 86280"/>
                        <a:gd name="connsiteX36" fmla="*/ 152583 w 154049"/>
                        <a:gd name="connsiteY36" fmla="*/ 36024 h 86280"/>
                        <a:gd name="connsiteX37" fmla="*/ 150697 w 154049"/>
                        <a:gd name="connsiteY37" fmla="*/ 37891 h 86280"/>
                        <a:gd name="connsiteX38" fmla="*/ 145068 w 154049"/>
                        <a:gd name="connsiteY38" fmla="*/ 37891 h 86280"/>
                        <a:gd name="connsiteX39" fmla="*/ 147620 w 154049"/>
                        <a:gd name="connsiteY39" fmla="*/ 35376 h 86280"/>
                        <a:gd name="connsiteX40" fmla="*/ 152345 w 154049"/>
                        <a:gd name="connsiteY40" fmla="*/ 35376 h 86280"/>
                        <a:gd name="connsiteX41" fmla="*/ 151992 w 154049"/>
                        <a:gd name="connsiteY41" fmla="*/ 34471 h 86280"/>
                        <a:gd name="connsiteX42" fmla="*/ 148544 w 154049"/>
                        <a:gd name="connsiteY42" fmla="*/ 34471 h 86280"/>
                        <a:gd name="connsiteX43" fmla="*/ 150926 w 154049"/>
                        <a:gd name="connsiteY43" fmla="*/ 32118 h 86280"/>
                        <a:gd name="connsiteX44" fmla="*/ 150211 w 154049"/>
                        <a:gd name="connsiteY44" fmla="*/ 30813 h 86280"/>
                        <a:gd name="connsiteX45" fmla="*/ 149983 w 154049"/>
                        <a:gd name="connsiteY45" fmla="*/ 31042 h 86280"/>
                        <a:gd name="connsiteX46" fmla="*/ 144353 w 154049"/>
                        <a:gd name="connsiteY46" fmla="*/ 31042 h 86280"/>
                        <a:gd name="connsiteX47" fmla="*/ 146906 w 154049"/>
                        <a:gd name="connsiteY47" fmla="*/ 28527 h 86280"/>
                        <a:gd name="connsiteX48" fmla="*/ 148802 w 154049"/>
                        <a:gd name="connsiteY48" fmla="*/ 28527 h 86280"/>
                        <a:gd name="connsiteX49" fmla="*/ 148182 w 154049"/>
                        <a:gd name="connsiteY49" fmla="*/ 27613 h 86280"/>
                        <a:gd name="connsiteX50" fmla="*/ 147830 w 154049"/>
                        <a:gd name="connsiteY50" fmla="*/ 27613 h 86280"/>
                        <a:gd name="connsiteX51" fmla="*/ 148030 w 154049"/>
                        <a:gd name="connsiteY51" fmla="*/ 27413 h 86280"/>
                        <a:gd name="connsiteX52" fmla="*/ 147163 w 154049"/>
                        <a:gd name="connsiteY52" fmla="*/ 26260 h 86280"/>
                        <a:gd name="connsiteX53" fmla="*/ 145792 w 154049"/>
                        <a:gd name="connsiteY53" fmla="*/ 27613 h 86280"/>
                        <a:gd name="connsiteX54" fmla="*/ 140162 w 154049"/>
                        <a:gd name="connsiteY54" fmla="*/ 27613 h 86280"/>
                        <a:gd name="connsiteX55" fmla="*/ 142706 w 154049"/>
                        <a:gd name="connsiteY55" fmla="*/ 25098 h 86280"/>
                        <a:gd name="connsiteX56" fmla="*/ 146192 w 154049"/>
                        <a:gd name="connsiteY56" fmla="*/ 25098 h 86280"/>
                        <a:gd name="connsiteX57" fmla="*/ 145411 w 154049"/>
                        <a:gd name="connsiteY57" fmla="*/ 24194 h 86280"/>
                        <a:gd name="connsiteX58" fmla="*/ 143629 w 154049"/>
                        <a:gd name="connsiteY58" fmla="*/ 24194 h 86280"/>
                        <a:gd name="connsiteX59" fmla="*/ 144553 w 154049"/>
                        <a:gd name="connsiteY59" fmla="*/ 23279 h 86280"/>
                        <a:gd name="connsiteX60" fmla="*/ 143553 w 154049"/>
                        <a:gd name="connsiteY60" fmla="*/ 22251 h 86280"/>
                        <a:gd name="connsiteX61" fmla="*/ 141582 w 154049"/>
                        <a:gd name="connsiteY61" fmla="*/ 24194 h 86280"/>
                        <a:gd name="connsiteX62" fmla="*/ 135952 w 154049"/>
                        <a:gd name="connsiteY62" fmla="*/ 24203 h 86280"/>
                        <a:gd name="connsiteX63" fmla="*/ 138495 w 154049"/>
                        <a:gd name="connsiteY63" fmla="*/ 21689 h 86280"/>
                        <a:gd name="connsiteX64" fmla="*/ 142963 w 154049"/>
                        <a:gd name="connsiteY64" fmla="*/ 21689 h 86280"/>
                        <a:gd name="connsiteX65" fmla="*/ 141972 w 154049"/>
                        <a:gd name="connsiteY65" fmla="*/ 20774 h 86280"/>
                        <a:gd name="connsiteX66" fmla="*/ 139419 w 154049"/>
                        <a:gd name="connsiteY66" fmla="*/ 20774 h 86280"/>
                        <a:gd name="connsiteX67" fmla="*/ 140619 w 154049"/>
                        <a:gd name="connsiteY67" fmla="*/ 19583 h 86280"/>
                        <a:gd name="connsiteX68" fmla="*/ 139515 w 154049"/>
                        <a:gd name="connsiteY68" fmla="*/ 18669 h 86280"/>
                        <a:gd name="connsiteX69" fmla="*/ 137381 w 154049"/>
                        <a:gd name="connsiteY69" fmla="*/ 20774 h 86280"/>
                        <a:gd name="connsiteX70" fmla="*/ 131752 w 154049"/>
                        <a:gd name="connsiteY70" fmla="*/ 20774 h 86280"/>
                        <a:gd name="connsiteX71" fmla="*/ 134295 w 154049"/>
                        <a:gd name="connsiteY71" fmla="*/ 18259 h 86280"/>
                        <a:gd name="connsiteX72" fmla="*/ 139010 w 154049"/>
                        <a:gd name="connsiteY72" fmla="*/ 18259 h 86280"/>
                        <a:gd name="connsiteX73" fmla="*/ 137791 w 154049"/>
                        <a:gd name="connsiteY73" fmla="*/ 17345 h 86280"/>
                        <a:gd name="connsiteX74" fmla="*/ 135219 w 154049"/>
                        <a:gd name="connsiteY74" fmla="*/ 17345 h 86280"/>
                        <a:gd name="connsiteX75" fmla="*/ 136314 w 154049"/>
                        <a:gd name="connsiteY75" fmla="*/ 16269 h 86280"/>
                        <a:gd name="connsiteX76" fmla="*/ 135105 w 154049"/>
                        <a:gd name="connsiteY76" fmla="*/ 15459 h 86280"/>
                        <a:gd name="connsiteX77" fmla="*/ 133190 w 154049"/>
                        <a:gd name="connsiteY77" fmla="*/ 17355 h 86280"/>
                        <a:gd name="connsiteX78" fmla="*/ 127561 w 154049"/>
                        <a:gd name="connsiteY78" fmla="*/ 17355 h 86280"/>
                        <a:gd name="connsiteX79" fmla="*/ 130113 w 154049"/>
                        <a:gd name="connsiteY79" fmla="*/ 14840 h 86280"/>
                        <a:gd name="connsiteX80" fmla="*/ 134181 w 154049"/>
                        <a:gd name="connsiteY80" fmla="*/ 14840 h 86280"/>
                        <a:gd name="connsiteX81" fmla="*/ 132695 w 154049"/>
                        <a:gd name="connsiteY81" fmla="*/ 13935 h 86280"/>
                        <a:gd name="connsiteX82" fmla="*/ 131037 w 154049"/>
                        <a:gd name="connsiteY82" fmla="*/ 13935 h 86280"/>
                        <a:gd name="connsiteX83" fmla="*/ 131666 w 154049"/>
                        <a:gd name="connsiteY83" fmla="*/ 13306 h 86280"/>
                        <a:gd name="connsiteX84" fmla="*/ 131333 w 154049"/>
                        <a:gd name="connsiteY84" fmla="*/ 13106 h 86280"/>
                        <a:gd name="connsiteX85" fmla="*/ 130352 w 154049"/>
                        <a:gd name="connsiteY85" fmla="*/ 12592 h 86280"/>
                        <a:gd name="connsiteX86" fmla="*/ 128989 w 154049"/>
                        <a:gd name="connsiteY86" fmla="*/ 13935 h 86280"/>
                        <a:gd name="connsiteX87" fmla="*/ 123360 w 154049"/>
                        <a:gd name="connsiteY87" fmla="*/ 13945 h 86280"/>
                        <a:gd name="connsiteX88" fmla="*/ 125903 w 154049"/>
                        <a:gd name="connsiteY88" fmla="*/ 11430 h 86280"/>
                        <a:gd name="connsiteX89" fmla="*/ 128094 w 154049"/>
                        <a:gd name="connsiteY89" fmla="*/ 11430 h 86280"/>
                        <a:gd name="connsiteX90" fmla="*/ 125322 w 154049"/>
                        <a:gd name="connsiteY90" fmla="*/ 9992 h 86280"/>
                        <a:gd name="connsiteX91" fmla="*/ 124789 w 154049"/>
                        <a:gd name="connsiteY91" fmla="*/ 10516 h 86280"/>
                        <a:gd name="connsiteX92" fmla="*/ 119160 w 154049"/>
                        <a:gd name="connsiteY92" fmla="*/ 10516 h 86280"/>
                        <a:gd name="connsiteX93" fmla="*/ 121389 w 154049"/>
                        <a:gd name="connsiteY93" fmla="*/ 8315 h 86280"/>
                        <a:gd name="connsiteX94" fmla="*/ 118350 w 154049"/>
                        <a:gd name="connsiteY94" fmla="*/ 7096 h 86280"/>
                        <a:gd name="connsiteX95" fmla="*/ 114959 w 154049"/>
                        <a:gd name="connsiteY95" fmla="*/ 7096 h 86280"/>
                        <a:gd name="connsiteX96" fmla="*/ 115836 w 154049"/>
                        <a:gd name="connsiteY96" fmla="*/ 6229 h 86280"/>
                        <a:gd name="connsiteX97" fmla="*/ 114321 w 154049"/>
                        <a:gd name="connsiteY97" fmla="*/ 5715 h 86280"/>
                        <a:gd name="connsiteX98" fmla="*/ 112921 w 154049"/>
                        <a:gd name="connsiteY98" fmla="*/ 7096 h 86280"/>
                        <a:gd name="connsiteX99" fmla="*/ 107292 w 154049"/>
                        <a:gd name="connsiteY99" fmla="*/ 7106 h 86280"/>
                        <a:gd name="connsiteX100" fmla="*/ 109835 w 154049"/>
                        <a:gd name="connsiteY100" fmla="*/ 4591 h 86280"/>
                        <a:gd name="connsiteX101" fmla="*/ 110578 w 154049"/>
                        <a:gd name="connsiteY101" fmla="*/ 4591 h 86280"/>
                        <a:gd name="connsiteX102" fmla="*/ 107206 w 154049"/>
                        <a:gd name="connsiteY102" fmla="*/ 3686 h 86280"/>
                        <a:gd name="connsiteX103" fmla="*/ 103091 w 154049"/>
                        <a:gd name="connsiteY103" fmla="*/ 3686 h 86280"/>
                        <a:gd name="connsiteX104" fmla="*/ 103882 w 154049"/>
                        <a:gd name="connsiteY104" fmla="*/ 2915 h 86280"/>
                        <a:gd name="connsiteX105" fmla="*/ 102196 w 154049"/>
                        <a:gd name="connsiteY105" fmla="*/ 2572 h 86280"/>
                        <a:gd name="connsiteX106" fmla="*/ 101062 w 154049"/>
                        <a:gd name="connsiteY106" fmla="*/ 3696 h 86280"/>
                        <a:gd name="connsiteX107" fmla="*/ 95433 w 154049"/>
                        <a:gd name="connsiteY107" fmla="*/ 3696 h 86280"/>
                        <a:gd name="connsiteX108" fmla="*/ 97471 w 154049"/>
                        <a:gd name="connsiteY108" fmla="*/ 1686 h 86280"/>
                        <a:gd name="connsiteX109" fmla="*/ 95690 w 154049"/>
                        <a:gd name="connsiteY109" fmla="*/ 1429 h 86280"/>
                        <a:gd name="connsiteX110" fmla="*/ 93395 w 154049"/>
                        <a:gd name="connsiteY110" fmla="*/ 3696 h 86280"/>
                        <a:gd name="connsiteX111" fmla="*/ 87765 w 154049"/>
                        <a:gd name="connsiteY111" fmla="*/ 3696 h 86280"/>
                        <a:gd name="connsiteX112" fmla="*/ 90308 w 154049"/>
                        <a:gd name="connsiteY112" fmla="*/ 1181 h 86280"/>
                        <a:gd name="connsiteX113" fmla="*/ 93947 w 154049"/>
                        <a:gd name="connsiteY113" fmla="*/ 1181 h 86280"/>
                        <a:gd name="connsiteX114" fmla="*/ 85003 w 154049"/>
                        <a:gd name="connsiteY114" fmla="*/ 276 h 86280"/>
                        <a:gd name="connsiteX115" fmla="*/ 83565 w 154049"/>
                        <a:gd name="connsiteY115" fmla="*/ 276 h 86280"/>
                        <a:gd name="connsiteX116" fmla="*/ 83651 w 154049"/>
                        <a:gd name="connsiteY116" fmla="*/ 191 h 86280"/>
                        <a:gd name="connsiteX117" fmla="*/ 81679 w 154049"/>
                        <a:gd name="connsiteY117" fmla="*/ 133 h 86280"/>
                        <a:gd name="connsiteX118" fmla="*/ 81526 w 154049"/>
                        <a:gd name="connsiteY118" fmla="*/ 286 h 86280"/>
                        <a:gd name="connsiteX119" fmla="*/ 75897 w 154049"/>
                        <a:gd name="connsiteY119" fmla="*/ 286 h 86280"/>
                        <a:gd name="connsiteX120" fmla="*/ 76183 w 154049"/>
                        <a:gd name="connsiteY120" fmla="*/ 0 h 86280"/>
                        <a:gd name="connsiteX121" fmla="*/ 74097 w 154049"/>
                        <a:gd name="connsiteY121" fmla="*/ 57 h 86280"/>
                        <a:gd name="connsiteX122" fmla="*/ 73868 w 154049"/>
                        <a:gd name="connsiteY122" fmla="*/ 286 h 86280"/>
                        <a:gd name="connsiteX123" fmla="*/ 68239 w 154049"/>
                        <a:gd name="connsiteY123" fmla="*/ 286 h 86280"/>
                        <a:gd name="connsiteX124" fmla="*/ 68258 w 154049"/>
                        <a:gd name="connsiteY124" fmla="*/ 267 h 86280"/>
                        <a:gd name="connsiteX125" fmla="*/ 57400 w 154049"/>
                        <a:gd name="connsiteY125" fmla="*/ 1419 h 86280"/>
                        <a:gd name="connsiteX126" fmla="*/ 55066 w 154049"/>
                        <a:gd name="connsiteY126" fmla="*/ 3724 h 86280"/>
                        <a:gd name="connsiteX127" fmla="*/ 49437 w 154049"/>
                        <a:gd name="connsiteY127" fmla="*/ 3724 h 86280"/>
                        <a:gd name="connsiteX128" fmla="*/ 50542 w 154049"/>
                        <a:gd name="connsiteY128" fmla="*/ 2639 h 86280"/>
                        <a:gd name="connsiteX129" fmla="*/ 47989 w 154049"/>
                        <a:gd name="connsiteY129" fmla="*/ 3153 h 86280"/>
                        <a:gd name="connsiteX130" fmla="*/ 47408 w 154049"/>
                        <a:gd name="connsiteY130" fmla="*/ 3734 h 86280"/>
                        <a:gd name="connsiteX131" fmla="*/ 45770 w 154049"/>
                        <a:gd name="connsiteY131" fmla="*/ 3734 h 86280"/>
                        <a:gd name="connsiteX132" fmla="*/ 42350 w 154049"/>
                        <a:gd name="connsiteY132" fmla="*/ 4648 h 86280"/>
                        <a:gd name="connsiteX133" fmla="*/ 46484 w 154049"/>
                        <a:gd name="connsiteY133" fmla="*/ 4648 h 86280"/>
                        <a:gd name="connsiteX134" fmla="*/ 43941 w 154049"/>
                        <a:gd name="connsiteY134" fmla="*/ 7163 h 86280"/>
                        <a:gd name="connsiteX135" fmla="*/ 38311 w 154049"/>
                        <a:gd name="connsiteY135" fmla="*/ 7163 h 86280"/>
                        <a:gd name="connsiteX136" fmla="*/ 40235 w 154049"/>
                        <a:gd name="connsiteY136" fmla="*/ 5267 h 86280"/>
                        <a:gd name="connsiteX137" fmla="*/ 37130 w 154049"/>
                        <a:gd name="connsiteY137" fmla="*/ 6325 h 86280"/>
                        <a:gd name="connsiteX138" fmla="*/ 36273 w 154049"/>
                        <a:gd name="connsiteY138" fmla="*/ 7172 h 86280"/>
                        <a:gd name="connsiteX139" fmla="*/ 34635 w 154049"/>
                        <a:gd name="connsiteY139" fmla="*/ 7172 h 86280"/>
                        <a:gd name="connsiteX140" fmla="*/ 32444 w 154049"/>
                        <a:gd name="connsiteY140" fmla="*/ 8087 h 86280"/>
                        <a:gd name="connsiteX141" fmla="*/ 35359 w 154049"/>
                        <a:gd name="connsiteY141" fmla="*/ 8087 h 86280"/>
                        <a:gd name="connsiteX142" fmla="*/ 32806 w 154049"/>
                        <a:gd name="connsiteY142" fmla="*/ 10601 h 86280"/>
                        <a:gd name="connsiteX143" fmla="*/ 27177 w 154049"/>
                        <a:gd name="connsiteY143" fmla="*/ 10601 h 86280"/>
                        <a:gd name="connsiteX144" fmla="*/ 27577 w 154049"/>
                        <a:gd name="connsiteY144" fmla="*/ 10201 h 86280"/>
                        <a:gd name="connsiteX145" fmla="*/ 23262 w 154049"/>
                        <a:gd name="connsiteY145" fmla="*/ 12449 h 86280"/>
                        <a:gd name="connsiteX146" fmla="*/ 21671 w 154049"/>
                        <a:gd name="connsiteY146" fmla="*/ 14021 h 86280"/>
                        <a:gd name="connsiteX147" fmla="*/ 20547 w 154049"/>
                        <a:gd name="connsiteY147" fmla="*/ 14021 h 86280"/>
                        <a:gd name="connsiteX148" fmla="*/ 19109 w 154049"/>
                        <a:gd name="connsiteY148" fmla="*/ 14935 h 86280"/>
                        <a:gd name="connsiteX149" fmla="*/ 20757 w 154049"/>
                        <a:gd name="connsiteY149" fmla="*/ 14935 h 86280"/>
                        <a:gd name="connsiteX150" fmla="*/ 18204 w 154049"/>
                        <a:gd name="connsiteY150" fmla="*/ 17450 h 86280"/>
                        <a:gd name="connsiteX151" fmla="*/ 15537 w 154049"/>
                        <a:gd name="connsiteY151" fmla="*/ 17450 h 86280"/>
                        <a:gd name="connsiteX152" fmla="*/ 14356 w 154049"/>
                        <a:gd name="connsiteY152" fmla="*/ 18364 h 86280"/>
                        <a:gd name="connsiteX153" fmla="*/ 17280 w 154049"/>
                        <a:gd name="connsiteY153" fmla="*/ 18364 h 86280"/>
                        <a:gd name="connsiteX154" fmla="*/ 14728 w 154049"/>
                        <a:gd name="connsiteY154" fmla="*/ 20879 h 86280"/>
                        <a:gd name="connsiteX155" fmla="*/ 11451 w 154049"/>
                        <a:gd name="connsiteY155" fmla="*/ 20879 h 86280"/>
                        <a:gd name="connsiteX156" fmla="*/ 10470 w 154049"/>
                        <a:gd name="connsiteY156" fmla="*/ 21784 h 86280"/>
                        <a:gd name="connsiteX157" fmla="*/ 13804 w 154049"/>
                        <a:gd name="connsiteY157" fmla="*/ 21784 h 86280"/>
                        <a:gd name="connsiteX158" fmla="*/ 11251 w 154049"/>
                        <a:gd name="connsiteY158" fmla="*/ 24298 h 86280"/>
                        <a:gd name="connsiteX159" fmla="*/ 8117 w 154049"/>
                        <a:gd name="connsiteY159" fmla="*/ 24298 h 86280"/>
                        <a:gd name="connsiteX160" fmla="*/ 7346 w 154049"/>
                        <a:gd name="connsiteY160" fmla="*/ 25213 h 86280"/>
                        <a:gd name="connsiteX161" fmla="*/ 10337 w 154049"/>
                        <a:gd name="connsiteY161" fmla="*/ 25213 h 86280"/>
                        <a:gd name="connsiteX162" fmla="*/ 7784 w 154049"/>
                        <a:gd name="connsiteY162" fmla="*/ 27727 h 86280"/>
                        <a:gd name="connsiteX163" fmla="*/ 5431 w 154049"/>
                        <a:gd name="connsiteY163" fmla="*/ 27727 h 86280"/>
                        <a:gd name="connsiteX164" fmla="*/ 4841 w 154049"/>
                        <a:gd name="connsiteY164" fmla="*/ 28642 h 86280"/>
                        <a:gd name="connsiteX165" fmla="*/ 6860 w 154049"/>
                        <a:gd name="connsiteY165" fmla="*/ 28642 h 86280"/>
                        <a:gd name="connsiteX166" fmla="*/ 4317 w 154049"/>
                        <a:gd name="connsiteY166" fmla="*/ 31156 h 86280"/>
                        <a:gd name="connsiteX167" fmla="*/ 3355 w 154049"/>
                        <a:gd name="connsiteY167" fmla="*/ 31156 h 86280"/>
                        <a:gd name="connsiteX168" fmla="*/ 2888 w 154049"/>
                        <a:gd name="connsiteY168" fmla="*/ 32071 h 86280"/>
                        <a:gd name="connsiteX169" fmla="*/ 3393 w 154049"/>
                        <a:gd name="connsiteY169" fmla="*/ 32071 h 86280"/>
                        <a:gd name="connsiteX170" fmla="*/ 2459 w 154049"/>
                        <a:gd name="connsiteY170" fmla="*/ 32995 h 86280"/>
                        <a:gd name="connsiteX171" fmla="*/ 1221 w 154049"/>
                        <a:gd name="connsiteY171" fmla="*/ 36233 h 86280"/>
                        <a:gd name="connsiteX172" fmla="*/ 1964 w 154049"/>
                        <a:gd name="connsiteY172" fmla="*/ 35500 h 86280"/>
                        <a:gd name="connsiteX173" fmla="*/ 7593 w 154049"/>
                        <a:gd name="connsiteY173" fmla="*/ 35500 h 86280"/>
                        <a:gd name="connsiteX174" fmla="*/ 5050 w 154049"/>
                        <a:gd name="connsiteY174" fmla="*/ 38014 h 86280"/>
                        <a:gd name="connsiteX175" fmla="*/ 726 w 154049"/>
                        <a:gd name="connsiteY175" fmla="*/ 38014 h 86280"/>
                        <a:gd name="connsiteX176" fmla="*/ 545 w 154049"/>
                        <a:gd name="connsiteY176" fmla="*/ 38929 h 86280"/>
                        <a:gd name="connsiteX177" fmla="*/ 4136 w 154049"/>
                        <a:gd name="connsiteY177" fmla="*/ 38929 h 86280"/>
                        <a:gd name="connsiteX178" fmla="*/ 1583 w 154049"/>
                        <a:gd name="connsiteY178" fmla="*/ 41443 h 86280"/>
                        <a:gd name="connsiteX179" fmla="*/ 145 w 154049"/>
                        <a:gd name="connsiteY179" fmla="*/ 41443 h 86280"/>
                        <a:gd name="connsiteX180" fmla="*/ 50 w 154049"/>
                        <a:gd name="connsiteY180" fmla="*/ 42358 h 86280"/>
                        <a:gd name="connsiteX181" fmla="*/ 659 w 154049"/>
                        <a:gd name="connsiteY181" fmla="*/ 42358 h 86280"/>
                        <a:gd name="connsiteX182" fmla="*/ 31 w 154049"/>
                        <a:gd name="connsiteY182" fmla="*/ 42986 h 86280"/>
                        <a:gd name="connsiteX183" fmla="*/ 50 w 154049"/>
                        <a:gd name="connsiteY183" fmla="*/ 45787 h 86280"/>
                        <a:gd name="connsiteX184" fmla="*/ 4860 w 154049"/>
                        <a:gd name="connsiteY184" fmla="*/ 45787 h 86280"/>
                        <a:gd name="connsiteX185" fmla="*/ 2307 w 154049"/>
                        <a:gd name="connsiteY185" fmla="*/ 48301 h 86280"/>
                        <a:gd name="connsiteX186" fmla="*/ 316 w 154049"/>
                        <a:gd name="connsiteY186" fmla="*/ 48301 h 86280"/>
                        <a:gd name="connsiteX187" fmla="*/ 488 w 154049"/>
                        <a:gd name="connsiteY187" fmla="*/ 49206 h 86280"/>
                        <a:gd name="connsiteX188" fmla="*/ 1393 w 154049"/>
                        <a:gd name="connsiteY188" fmla="*/ 49206 h 86280"/>
                        <a:gd name="connsiteX189" fmla="*/ 650 w 154049"/>
                        <a:gd name="connsiteY189" fmla="*/ 49940 h 86280"/>
                        <a:gd name="connsiteX190" fmla="*/ 1059 w 154049"/>
                        <a:gd name="connsiteY190" fmla="*/ 51540 h 86280"/>
                        <a:gd name="connsiteX191" fmla="*/ 3431 w 154049"/>
                        <a:gd name="connsiteY191" fmla="*/ 49197 h 86280"/>
                        <a:gd name="connsiteX192" fmla="*/ 9060 w 154049"/>
                        <a:gd name="connsiteY192" fmla="*/ 49197 h 86280"/>
                        <a:gd name="connsiteX193" fmla="*/ 6508 w 154049"/>
                        <a:gd name="connsiteY193" fmla="*/ 51711 h 86280"/>
                        <a:gd name="connsiteX194" fmla="*/ 1107 w 154049"/>
                        <a:gd name="connsiteY194" fmla="*/ 51711 h 86280"/>
                        <a:gd name="connsiteX195" fmla="*/ 1374 w 154049"/>
                        <a:gd name="connsiteY195" fmla="*/ 52626 h 86280"/>
                        <a:gd name="connsiteX196" fmla="*/ 5574 w 154049"/>
                        <a:gd name="connsiteY196" fmla="*/ 52626 h 86280"/>
                        <a:gd name="connsiteX197" fmla="*/ 3021 w 154049"/>
                        <a:gd name="connsiteY197" fmla="*/ 55140 h 86280"/>
                        <a:gd name="connsiteX198" fmla="*/ 2326 w 154049"/>
                        <a:gd name="connsiteY198" fmla="*/ 55140 h 86280"/>
                        <a:gd name="connsiteX199" fmla="*/ 3193 w 154049"/>
                        <a:gd name="connsiteY199" fmla="*/ 56979 h 86280"/>
                        <a:gd name="connsiteX200" fmla="*/ 4136 w 154049"/>
                        <a:gd name="connsiteY200" fmla="*/ 56045 h 86280"/>
                        <a:gd name="connsiteX201" fmla="*/ 9765 w 154049"/>
                        <a:gd name="connsiteY201" fmla="*/ 56045 h 86280"/>
                        <a:gd name="connsiteX202" fmla="*/ 7212 w 154049"/>
                        <a:gd name="connsiteY202" fmla="*/ 58560 h 86280"/>
                        <a:gd name="connsiteX203" fmla="*/ 4088 w 154049"/>
                        <a:gd name="connsiteY203" fmla="*/ 58560 h 86280"/>
                        <a:gd name="connsiteX204" fmla="*/ 4641 w 154049"/>
                        <a:gd name="connsiteY204" fmla="*/ 59474 h 86280"/>
                        <a:gd name="connsiteX205" fmla="*/ 6298 w 154049"/>
                        <a:gd name="connsiteY205" fmla="*/ 59474 h 86280"/>
                        <a:gd name="connsiteX206" fmla="*/ 5317 w 154049"/>
                        <a:gd name="connsiteY206" fmla="*/ 60446 h 86280"/>
                        <a:gd name="connsiteX207" fmla="*/ 6250 w 154049"/>
                        <a:gd name="connsiteY207" fmla="*/ 61532 h 86280"/>
                        <a:gd name="connsiteX208" fmla="*/ 8336 w 154049"/>
                        <a:gd name="connsiteY208" fmla="*/ 59474 h 86280"/>
                        <a:gd name="connsiteX209" fmla="*/ 13966 w 154049"/>
                        <a:gd name="connsiteY209" fmla="*/ 59474 h 86280"/>
                        <a:gd name="connsiteX210" fmla="*/ 11413 w 154049"/>
                        <a:gd name="connsiteY210" fmla="*/ 61989 h 86280"/>
                        <a:gd name="connsiteX211" fmla="*/ 6698 w 154049"/>
                        <a:gd name="connsiteY211" fmla="*/ 61989 h 86280"/>
                        <a:gd name="connsiteX212" fmla="*/ 7574 w 154049"/>
                        <a:gd name="connsiteY212" fmla="*/ 62894 h 86280"/>
                        <a:gd name="connsiteX213" fmla="*/ 10489 w 154049"/>
                        <a:gd name="connsiteY213" fmla="*/ 62894 h 86280"/>
                        <a:gd name="connsiteX214" fmla="*/ 9051 w 154049"/>
                        <a:gd name="connsiteY214" fmla="*/ 64322 h 86280"/>
                        <a:gd name="connsiteX215" fmla="*/ 10108 w 154049"/>
                        <a:gd name="connsiteY215" fmla="*/ 65294 h 86280"/>
                        <a:gd name="connsiteX216" fmla="*/ 12537 w 154049"/>
                        <a:gd name="connsiteY216" fmla="*/ 62894 h 86280"/>
                        <a:gd name="connsiteX217" fmla="*/ 18166 w 154049"/>
                        <a:gd name="connsiteY217" fmla="*/ 62894 h 86280"/>
                        <a:gd name="connsiteX218" fmla="*/ 15613 w 154049"/>
                        <a:gd name="connsiteY218" fmla="*/ 65408 h 86280"/>
                        <a:gd name="connsiteX219" fmla="*/ 10241 w 154049"/>
                        <a:gd name="connsiteY219" fmla="*/ 65418 h 86280"/>
                        <a:gd name="connsiteX220" fmla="*/ 11337 w 154049"/>
                        <a:gd name="connsiteY220" fmla="*/ 66323 h 86280"/>
                        <a:gd name="connsiteX221" fmla="*/ 14699 w 154049"/>
                        <a:gd name="connsiteY221" fmla="*/ 66323 h 86280"/>
                        <a:gd name="connsiteX222" fmla="*/ 13194 w 154049"/>
                        <a:gd name="connsiteY222" fmla="*/ 67809 h 86280"/>
                        <a:gd name="connsiteX223" fmla="*/ 14356 w 154049"/>
                        <a:gd name="connsiteY223" fmla="*/ 68675 h 86280"/>
                        <a:gd name="connsiteX224" fmla="*/ 16737 w 154049"/>
                        <a:gd name="connsiteY224" fmla="*/ 66323 h 86280"/>
                        <a:gd name="connsiteX225" fmla="*/ 22367 w 154049"/>
                        <a:gd name="connsiteY225" fmla="*/ 66313 h 86280"/>
                        <a:gd name="connsiteX226" fmla="*/ 19823 w 154049"/>
                        <a:gd name="connsiteY226" fmla="*/ 68828 h 86280"/>
                        <a:gd name="connsiteX227" fmla="*/ 14585 w 154049"/>
                        <a:gd name="connsiteY227" fmla="*/ 68828 h 86280"/>
                        <a:gd name="connsiteX228" fmla="*/ 15890 w 154049"/>
                        <a:gd name="connsiteY228" fmla="*/ 69733 h 86280"/>
                        <a:gd name="connsiteX229" fmla="*/ 18909 w 154049"/>
                        <a:gd name="connsiteY229" fmla="*/ 69733 h 86280"/>
                        <a:gd name="connsiteX230" fmla="*/ 17690 w 154049"/>
                        <a:gd name="connsiteY230" fmla="*/ 70942 h 86280"/>
                        <a:gd name="connsiteX231" fmla="*/ 18947 w 154049"/>
                        <a:gd name="connsiteY231" fmla="*/ 71714 h 86280"/>
                        <a:gd name="connsiteX232" fmla="*/ 20947 w 154049"/>
                        <a:gd name="connsiteY232" fmla="*/ 69733 h 86280"/>
                        <a:gd name="connsiteX233" fmla="*/ 26577 w 154049"/>
                        <a:gd name="connsiteY233" fmla="*/ 69733 h 86280"/>
                        <a:gd name="connsiteX234" fmla="*/ 24024 w 154049"/>
                        <a:gd name="connsiteY234" fmla="*/ 72247 h 86280"/>
                        <a:gd name="connsiteX235" fmla="*/ 19823 w 154049"/>
                        <a:gd name="connsiteY235" fmla="*/ 72247 h 86280"/>
                        <a:gd name="connsiteX236" fmla="*/ 20605 w 154049"/>
                        <a:gd name="connsiteY236" fmla="*/ 72723 h 86280"/>
                        <a:gd name="connsiteX237" fmla="*/ 21433 w 154049"/>
                        <a:gd name="connsiteY237" fmla="*/ 73152 h 86280"/>
                        <a:gd name="connsiteX238" fmla="*/ 23100 w 154049"/>
                        <a:gd name="connsiteY238" fmla="*/ 73152 h 86280"/>
                        <a:gd name="connsiteX239" fmla="*/ 22529 w 154049"/>
                        <a:gd name="connsiteY239" fmla="*/ 73724 h 86280"/>
                        <a:gd name="connsiteX240" fmla="*/ 23862 w 154049"/>
                        <a:gd name="connsiteY240" fmla="*/ 74419 h 86280"/>
                        <a:gd name="connsiteX241" fmla="*/ 25148 w 154049"/>
                        <a:gd name="connsiteY241" fmla="*/ 73152 h 86280"/>
                        <a:gd name="connsiteX242" fmla="*/ 30777 w 154049"/>
                        <a:gd name="connsiteY242" fmla="*/ 73152 h 86280"/>
                        <a:gd name="connsiteX243" fmla="*/ 28225 w 154049"/>
                        <a:gd name="connsiteY243" fmla="*/ 75667 h 86280"/>
                        <a:gd name="connsiteX244" fmla="*/ 26253 w 154049"/>
                        <a:gd name="connsiteY244" fmla="*/ 75667 h 86280"/>
                        <a:gd name="connsiteX245" fmla="*/ 29025 w 154049"/>
                        <a:gd name="connsiteY245" fmla="*/ 76886 h 86280"/>
                        <a:gd name="connsiteX246" fmla="*/ 29348 w 154049"/>
                        <a:gd name="connsiteY246" fmla="*/ 76571 h 86280"/>
                        <a:gd name="connsiteX247" fmla="*/ 34978 w 154049"/>
                        <a:gd name="connsiteY247" fmla="*/ 76562 h 86280"/>
                        <a:gd name="connsiteX248" fmla="*/ 32958 w 154049"/>
                        <a:gd name="connsiteY248" fmla="*/ 78553 h 86280"/>
                        <a:gd name="connsiteX249" fmla="*/ 37083 w 154049"/>
                        <a:gd name="connsiteY249" fmla="*/ 79981 h 86280"/>
                        <a:gd name="connsiteX250" fmla="*/ 39169 w 154049"/>
                        <a:gd name="connsiteY250" fmla="*/ 79981 h 86280"/>
                        <a:gd name="connsiteX251" fmla="*/ 38626 w 154049"/>
                        <a:gd name="connsiteY251" fmla="*/ 80515 h 86280"/>
                        <a:gd name="connsiteX252" fmla="*/ 40140 w 154049"/>
                        <a:gd name="connsiteY252" fmla="*/ 81029 h 86280"/>
                        <a:gd name="connsiteX253" fmla="*/ 41198 w 154049"/>
                        <a:gd name="connsiteY253" fmla="*/ 79981 h 86280"/>
                        <a:gd name="connsiteX254" fmla="*/ 46827 w 154049"/>
                        <a:gd name="connsiteY254" fmla="*/ 79981 h 86280"/>
                        <a:gd name="connsiteX255" fmla="*/ 44560 w 154049"/>
                        <a:gd name="connsiteY255" fmla="*/ 82220 h 86280"/>
                        <a:gd name="connsiteX256" fmla="*/ 49532 w 154049"/>
                        <a:gd name="connsiteY256" fmla="*/ 83401 h 86280"/>
                        <a:gd name="connsiteX257" fmla="*/ 51018 w 154049"/>
                        <a:gd name="connsiteY257" fmla="*/ 83401 h 86280"/>
                        <a:gd name="connsiteX258" fmla="*/ 50761 w 154049"/>
                        <a:gd name="connsiteY258" fmla="*/ 83658 h 86280"/>
                        <a:gd name="connsiteX259" fmla="*/ 52447 w 154049"/>
                        <a:gd name="connsiteY259" fmla="*/ 84001 h 86280"/>
                        <a:gd name="connsiteX260" fmla="*/ 53056 w 154049"/>
                        <a:gd name="connsiteY260" fmla="*/ 83401 h 86280"/>
                        <a:gd name="connsiteX261" fmla="*/ 58686 w 154049"/>
                        <a:gd name="connsiteY261" fmla="*/ 83401 h 86280"/>
                        <a:gd name="connsiteX262" fmla="*/ 57257 w 154049"/>
                        <a:gd name="connsiteY262" fmla="*/ 84811 h 86280"/>
                        <a:gd name="connsiteX263" fmla="*/ 59038 w 154049"/>
                        <a:gd name="connsiteY263" fmla="*/ 85068 h 86280"/>
                        <a:gd name="connsiteX264" fmla="*/ 60724 w 154049"/>
                        <a:gd name="connsiteY264" fmla="*/ 83401 h 86280"/>
                        <a:gd name="connsiteX265" fmla="*/ 66353 w 154049"/>
                        <a:gd name="connsiteY265" fmla="*/ 83401 h 86280"/>
                        <a:gd name="connsiteX266" fmla="*/ 64058 w 154049"/>
                        <a:gd name="connsiteY266" fmla="*/ 85668 h 86280"/>
                        <a:gd name="connsiteX267" fmla="*/ 65934 w 154049"/>
                        <a:gd name="connsiteY267" fmla="*/ 85830 h 86280"/>
                        <a:gd name="connsiteX268" fmla="*/ 68391 w 154049"/>
                        <a:gd name="connsiteY268" fmla="*/ 83401 h 86280"/>
                        <a:gd name="connsiteX269" fmla="*/ 74021 w 154049"/>
                        <a:gd name="connsiteY269" fmla="*/ 83401 h 86280"/>
                        <a:gd name="connsiteX270" fmla="*/ 71459 w 154049"/>
                        <a:gd name="connsiteY270" fmla="*/ 85877 h 86280"/>
                        <a:gd name="connsiteX271" fmla="*/ 66925 w 154049"/>
                        <a:gd name="connsiteY271" fmla="*/ 85877 h 86280"/>
                        <a:gd name="connsiteX272" fmla="*/ 88870 w 154049"/>
                        <a:gd name="connsiteY272" fmla="*/ 85811 h 86280"/>
                        <a:gd name="connsiteX273" fmla="*/ 91375 w 154049"/>
                        <a:gd name="connsiteY273" fmla="*/ 83344 h 86280"/>
                        <a:gd name="connsiteX274" fmla="*/ 97005 w 154049"/>
                        <a:gd name="connsiteY274" fmla="*/ 83344 h 86280"/>
                        <a:gd name="connsiteX275" fmla="*/ 95166 w 154049"/>
                        <a:gd name="connsiteY275" fmla="*/ 85154 h 86280"/>
                        <a:gd name="connsiteX276" fmla="*/ 97538 w 154049"/>
                        <a:gd name="connsiteY276" fmla="*/ 84820 h 86280"/>
                        <a:gd name="connsiteX277" fmla="*/ 99043 w 154049"/>
                        <a:gd name="connsiteY277" fmla="*/ 83334 h 86280"/>
                        <a:gd name="connsiteX278" fmla="*/ 104672 w 154049"/>
                        <a:gd name="connsiteY278" fmla="*/ 83325 h 86280"/>
                        <a:gd name="connsiteX279" fmla="*/ 104396 w 154049"/>
                        <a:gd name="connsiteY279" fmla="*/ 83591 h 86280"/>
                        <a:gd name="connsiteX280" fmla="*/ 109578 w 154049"/>
                        <a:gd name="connsiteY280" fmla="*/ 82410 h 86280"/>
                        <a:gd name="connsiteX281" fmla="*/ 107625 w 154049"/>
                        <a:gd name="connsiteY281" fmla="*/ 82410 h 86280"/>
                        <a:gd name="connsiteX282" fmla="*/ 110168 w 154049"/>
                        <a:gd name="connsiteY282" fmla="*/ 79896 h 86280"/>
                        <a:gd name="connsiteX283" fmla="*/ 115797 w 154049"/>
                        <a:gd name="connsiteY283" fmla="*/ 79886 h 86280"/>
                        <a:gd name="connsiteX284" fmla="*/ 114616 w 154049"/>
                        <a:gd name="connsiteY284" fmla="*/ 81048 h 86280"/>
                        <a:gd name="connsiteX285" fmla="*/ 117721 w 154049"/>
                        <a:gd name="connsiteY285" fmla="*/ 79991 h 86280"/>
                        <a:gd name="connsiteX286" fmla="*/ 117836 w 154049"/>
                        <a:gd name="connsiteY286" fmla="*/ 79877 h 86280"/>
                        <a:gd name="connsiteX287" fmla="*/ 118045 w 154049"/>
                        <a:gd name="connsiteY287" fmla="*/ 79877 h 86280"/>
                        <a:gd name="connsiteX288" fmla="*/ 120731 w 154049"/>
                        <a:gd name="connsiteY288" fmla="*/ 78962 h 86280"/>
                        <a:gd name="connsiteX289" fmla="*/ 118760 w 154049"/>
                        <a:gd name="connsiteY289" fmla="*/ 78962 h 86280"/>
                        <a:gd name="connsiteX290" fmla="*/ 121303 w 154049"/>
                        <a:gd name="connsiteY290" fmla="*/ 76448 h 86280"/>
                        <a:gd name="connsiteX291" fmla="*/ 126780 w 154049"/>
                        <a:gd name="connsiteY291" fmla="*/ 76448 h 86280"/>
                        <a:gd name="connsiteX292" fmla="*/ 131199 w 154049"/>
                        <a:gd name="connsiteY292" fmla="*/ 74238 h 86280"/>
                        <a:gd name="connsiteX293" fmla="*/ 132438 w 154049"/>
                        <a:gd name="connsiteY293" fmla="*/ 73019 h 86280"/>
                        <a:gd name="connsiteX294" fmla="*/ 133542 w 154049"/>
                        <a:gd name="connsiteY294" fmla="*/ 73019 h 86280"/>
                        <a:gd name="connsiteX295" fmla="*/ 133819 w 154049"/>
                        <a:gd name="connsiteY295" fmla="*/ 72876 h 86280"/>
                        <a:gd name="connsiteX296" fmla="*/ 135076 w 154049"/>
                        <a:gd name="connsiteY296" fmla="*/ 72114 h 86280"/>
                        <a:gd name="connsiteX297" fmla="*/ 133352 w 154049"/>
                        <a:gd name="connsiteY297" fmla="*/ 72114 h 86280"/>
                        <a:gd name="connsiteX298" fmla="*/ 135905 w 154049"/>
                        <a:gd name="connsiteY298" fmla="*/ 69599 h 86280"/>
                        <a:gd name="connsiteX299" fmla="*/ 138972 w 154049"/>
                        <a:gd name="connsiteY299" fmla="*/ 69599 h 86280"/>
                        <a:gd name="connsiteX300" fmla="*/ 140219 w 154049"/>
                        <a:gd name="connsiteY300" fmla="*/ 68685 h 86280"/>
                        <a:gd name="connsiteX301" fmla="*/ 136829 w 154049"/>
                        <a:gd name="connsiteY301" fmla="*/ 68685 h 86280"/>
                        <a:gd name="connsiteX302" fmla="*/ 139372 w 154049"/>
                        <a:gd name="connsiteY302" fmla="*/ 66170 h 86280"/>
                        <a:gd name="connsiteX303" fmla="*/ 143401 w 154049"/>
                        <a:gd name="connsiteY303" fmla="*/ 66170 h 86280"/>
                        <a:gd name="connsiteX304" fmla="*/ 144449 w 154049"/>
                        <a:gd name="connsiteY304" fmla="*/ 65256 h 86280"/>
                        <a:gd name="connsiteX305" fmla="*/ 140296 w 154049"/>
                        <a:gd name="connsiteY305" fmla="*/ 65256 h 86280"/>
                        <a:gd name="connsiteX306" fmla="*/ 142839 w 154049"/>
                        <a:gd name="connsiteY306" fmla="*/ 62741 h 86280"/>
                        <a:gd name="connsiteX307" fmla="*/ 147058 w 154049"/>
                        <a:gd name="connsiteY307" fmla="*/ 62770 h 86280"/>
                        <a:gd name="connsiteX308" fmla="*/ 145192 w 154049"/>
                        <a:gd name="connsiteY308" fmla="*/ 58436 h 86280"/>
                        <a:gd name="connsiteX309" fmla="*/ 139562 w 154049"/>
                        <a:gd name="connsiteY309" fmla="*/ 58436 h 86280"/>
                        <a:gd name="connsiteX310" fmla="*/ 142105 w 154049"/>
                        <a:gd name="connsiteY310" fmla="*/ 55921 h 86280"/>
                        <a:gd name="connsiteX311" fmla="*/ 147735 w 154049"/>
                        <a:gd name="connsiteY311" fmla="*/ 55921 h 86280"/>
                        <a:gd name="connsiteX312" fmla="*/ 145192 w 154049"/>
                        <a:gd name="connsiteY312" fmla="*/ 58436 h 86280"/>
                        <a:gd name="connsiteX313" fmla="*/ 77326 w 154049"/>
                        <a:gd name="connsiteY313" fmla="*/ 42282 h 86280"/>
                        <a:gd name="connsiteX314" fmla="*/ 74773 w 154049"/>
                        <a:gd name="connsiteY314" fmla="*/ 44796 h 86280"/>
                        <a:gd name="connsiteX315" fmla="*/ 69144 w 154049"/>
                        <a:gd name="connsiteY315" fmla="*/ 44796 h 86280"/>
                        <a:gd name="connsiteX316" fmla="*/ 71687 w 154049"/>
                        <a:gd name="connsiteY316" fmla="*/ 42282 h 86280"/>
                        <a:gd name="connsiteX317" fmla="*/ 77326 w 154049"/>
                        <a:gd name="connsiteY317" fmla="*/ 42282 h 86280"/>
                        <a:gd name="connsiteX318" fmla="*/ 72621 w 154049"/>
                        <a:gd name="connsiteY318" fmla="*/ 41367 h 86280"/>
                        <a:gd name="connsiteX319" fmla="*/ 75164 w 154049"/>
                        <a:gd name="connsiteY319" fmla="*/ 38853 h 86280"/>
                        <a:gd name="connsiteX320" fmla="*/ 80793 w 154049"/>
                        <a:gd name="connsiteY320" fmla="*/ 38843 h 86280"/>
                        <a:gd name="connsiteX321" fmla="*/ 78240 w 154049"/>
                        <a:gd name="connsiteY321" fmla="*/ 41358 h 86280"/>
                        <a:gd name="connsiteX322" fmla="*/ 72621 w 154049"/>
                        <a:gd name="connsiteY322" fmla="*/ 41367 h 86280"/>
                        <a:gd name="connsiteX323" fmla="*/ 75888 w 154049"/>
                        <a:gd name="connsiteY323" fmla="*/ 45701 h 86280"/>
                        <a:gd name="connsiteX324" fmla="*/ 81517 w 154049"/>
                        <a:gd name="connsiteY324" fmla="*/ 45701 h 86280"/>
                        <a:gd name="connsiteX325" fmla="*/ 78964 w 154049"/>
                        <a:gd name="connsiteY325" fmla="*/ 48216 h 86280"/>
                        <a:gd name="connsiteX326" fmla="*/ 73335 w 154049"/>
                        <a:gd name="connsiteY326" fmla="*/ 48216 h 86280"/>
                        <a:gd name="connsiteX327" fmla="*/ 75888 w 154049"/>
                        <a:gd name="connsiteY327" fmla="*/ 45701 h 86280"/>
                        <a:gd name="connsiteX328" fmla="*/ 76812 w 154049"/>
                        <a:gd name="connsiteY328" fmla="*/ 44796 h 86280"/>
                        <a:gd name="connsiteX329" fmla="*/ 79364 w 154049"/>
                        <a:gd name="connsiteY329" fmla="*/ 42282 h 86280"/>
                        <a:gd name="connsiteX330" fmla="*/ 84993 w 154049"/>
                        <a:gd name="connsiteY330" fmla="*/ 42282 h 86280"/>
                        <a:gd name="connsiteX331" fmla="*/ 82450 w 154049"/>
                        <a:gd name="connsiteY331" fmla="*/ 44796 h 86280"/>
                        <a:gd name="connsiteX332" fmla="*/ 76812 w 154049"/>
                        <a:gd name="connsiteY332" fmla="*/ 44796 h 86280"/>
                        <a:gd name="connsiteX333" fmla="*/ 80279 w 154049"/>
                        <a:gd name="connsiteY333" fmla="*/ 41367 h 86280"/>
                        <a:gd name="connsiteX334" fmla="*/ 82831 w 154049"/>
                        <a:gd name="connsiteY334" fmla="*/ 38853 h 86280"/>
                        <a:gd name="connsiteX335" fmla="*/ 88461 w 154049"/>
                        <a:gd name="connsiteY335" fmla="*/ 38853 h 86280"/>
                        <a:gd name="connsiteX336" fmla="*/ 85908 w 154049"/>
                        <a:gd name="connsiteY336" fmla="*/ 41367 h 86280"/>
                        <a:gd name="connsiteX337" fmla="*/ 80279 w 154049"/>
                        <a:gd name="connsiteY337" fmla="*/ 41367 h 86280"/>
                        <a:gd name="connsiteX338" fmla="*/ 81717 w 154049"/>
                        <a:gd name="connsiteY338" fmla="*/ 37938 h 86280"/>
                        <a:gd name="connsiteX339" fmla="*/ 76088 w 154049"/>
                        <a:gd name="connsiteY339" fmla="*/ 37938 h 86280"/>
                        <a:gd name="connsiteX340" fmla="*/ 78631 w 154049"/>
                        <a:gd name="connsiteY340" fmla="*/ 35424 h 86280"/>
                        <a:gd name="connsiteX341" fmla="*/ 84260 w 154049"/>
                        <a:gd name="connsiteY341" fmla="*/ 35414 h 86280"/>
                        <a:gd name="connsiteX342" fmla="*/ 81717 w 154049"/>
                        <a:gd name="connsiteY342" fmla="*/ 37938 h 86280"/>
                        <a:gd name="connsiteX343" fmla="*/ 74049 w 154049"/>
                        <a:gd name="connsiteY343" fmla="*/ 37948 h 86280"/>
                        <a:gd name="connsiteX344" fmla="*/ 68420 w 154049"/>
                        <a:gd name="connsiteY344" fmla="*/ 37957 h 86280"/>
                        <a:gd name="connsiteX345" fmla="*/ 70963 w 154049"/>
                        <a:gd name="connsiteY345" fmla="*/ 35443 h 86280"/>
                        <a:gd name="connsiteX346" fmla="*/ 76592 w 154049"/>
                        <a:gd name="connsiteY346" fmla="*/ 35433 h 86280"/>
                        <a:gd name="connsiteX347" fmla="*/ 74049 w 154049"/>
                        <a:gd name="connsiteY347" fmla="*/ 37948 h 86280"/>
                        <a:gd name="connsiteX348" fmla="*/ 73125 w 154049"/>
                        <a:gd name="connsiteY348" fmla="*/ 38862 h 86280"/>
                        <a:gd name="connsiteX349" fmla="*/ 70573 w 154049"/>
                        <a:gd name="connsiteY349" fmla="*/ 41377 h 86280"/>
                        <a:gd name="connsiteX350" fmla="*/ 64943 w 154049"/>
                        <a:gd name="connsiteY350" fmla="*/ 41377 h 86280"/>
                        <a:gd name="connsiteX351" fmla="*/ 67487 w 154049"/>
                        <a:gd name="connsiteY351" fmla="*/ 38862 h 86280"/>
                        <a:gd name="connsiteX352" fmla="*/ 73125 w 154049"/>
                        <a:gd name="connsiteY352" fmla="*/ 38862 h 86280"/>
                        <a:gd name="connsiteX353" fmla="*/ 69658 w 154049"/>
                        <a:gd name="connsiteY353" fmla="*/ 42282 h 86280"/>
                        <a:gd name="connsiteX354" fmla="*/ 67106 w 154049"/>
                        <a:gd name="connsiteY354" fmla="*/ 44796 h 86280"/>
                        <a:gd name="connsiteX355" fmla="*/ 61476 w 154049"/>
                        <a:gd name="connsiteY355" fmla="*/ 44796 h 86280"/>
                        <a:gd name="connsiteX356" fmla="*/ 64019 w 154049"/>
                        <a:gd name="connsiteY356" fmla="*/ 42282 h 86280"/>
                        <a:gd name="connsiteX357" fmla="*/ 69658 w 154049"/>
                        <a:gd name="connsiteY357" fmla="*/ 42282 h 86280"/>
                        <a:gd name="connsiteX358" fmla="*/ 68230 w 154049"/>
                        <a:gd name="connsiteY358" fmla="*/ 45711 h 86280"/>
                        <a:gd name="connsiteX359" fmla="*/ 73859 w 154049"/>
                        <a:gd name="connsiteY359" fmla="*/ 45701 h 86280"/>
                        <a:gd name="connsiteX360" fmla="*/ 71306 w 154049"/>
                        <a:gd name="connsiteY360" fmla="*/ 48216 h 86280"/>
                        <a:gd name="connsiteX361" fmla="*/ 65677 w 154049"/>
                        <a:gd name="connsiteY361" fmla="*/ 48216 h 86280"/>
                        <a:gd name="connsiteX362" fmla="*/ 68230 w 154049"/>
                        <a:gd name="connsiteY362" fmla="*/ 45711 h 86280"/>
                        <a:gd name="connsiteX363" fmla="*/ 72421 w 154049"/>
                        <a:gd name="connsiteY363" fmla="*/ 49130 h 86280"/>
                        <a:gd name="connsiteX364" fmla="*/ 78050 w 154049"/>
                        <a:gd name="connsiteY364" fmla="*/ 49130 h 86280"/>
                        <a:gd name="connsiteX365" fmla="*/ 75497 w 154049"/>
                        <a:gd name="connsiteY365" fmla="*/ 51645 h 86280"/>
                        <a:gd name="connsiteX366" fmla="*/ 69868 w 154049"/>
                        <a:gd name="connsiteY366" fmla="*/ 51645 h 86280"/>
                        <a:gd name="connsiteX367" fmla="*/ 72421 w 154049"/>
                        <a:gd name="connsiteY367" fmla="*/ 49130 h 86280"/>
                        <a:gd name="connsiteX368" fmla="*/ 80088 w 154049"/>
                        <a:gd name="connsiteY368" fmla="*/ 49121 h 86280"/>
                        <a:gd name="connsiteX369" fmla="*/ 85717 w 154049"/>
                        <a:gd name="connsiteY369" fmla="*/ 49111 h 86280"/>
                        <a:gd name="connsiteX370" fmla="*/ 83174 w 154049"/>
                        <a:gd name="connsiteY370" fmla="*/ 51626 h 86280"/>
                        <a:gd name="connsiteX371" fmla="*/ 77545 w 154049"/>
                        <a:gd name="connsiteY371" fmla="*/ 51626 h 86280"/>
                        <a:gd name="connsiteX372" fmla="*/ 80088 w 154049"/>
                        <a:gd name="connsiteY372" fmla="*/ 49121 h 86280"/>
                        <a:gd name="connsiteX373" fmla="*/ 81003 w 154049"/>
                        <a:gd name="connsiteY373" fmla="*/ 48216 h 86280"/>
                        <a:gd name="connsiteX374" fmla="*/ 83555 w 154049"/>
                        <a:gd name="connsiteY374" fmla="*/ 45701 h 86280"/>
                        <a:gd name="connsiteX375" fmla="*/ 89185 w 154049"/>
                        <a:gd name="connsiteY375" fmla="*/ 45692 h 86280"/>
                        <a:gd name="connsiteX376" fmla="*/ 86641 w 154049"/>
                        <a:gd name="connsiteY376" fmla="*/ 48206 h 86280"/>
                        <a:gd name="connsiteX377" fmla="*/ 81003 w 154049"/>
                        <a:gd name="connsiteY377" fmla="*/ 48216 h 86280"/>
                        <a:gd name="connsiteX378" fmla="*/ 91223 w 154049"/>
                        <a:gd name="connsiteY378" fmla="*/ 45692 h 86280"/>
                        <a:gd name="connsiteX379" fmla="*/ 96852 w 154049"/>
                        <a:gd name="connsiteY379" fmla="*/ 45692 h 86280"/>
                        <a:gd name="connsiteX380" fmla="*/ 94309 w 154049"/>
                        <a:gd name="connsiteY380" fmla="*/ 48206 h 86280"/>
                        <a:gd name="connsiteX381" fmla="*/ 88680 w 154049"/>
                        <a:gd name="connsiteY381" fmla="*/ 48206 h 86280"/>
                        <a:gd name="connsiteX382" fmla="*/ 91223 w 154049"/>
                        <a:gd name="connsiteY382" fmla="*/ 45692 h 86280"/>
                        <a:gd name="connsiteX383" fmla="*/ 90099 w 154049"/>
                        <a:gd name="connsiteY383" fmla="*/ 44787 h 86280"/>
                        <a:gd name="connsiteX384" fmla="*/ 84470 w 154049"/>
                        <a:gd name="connsiteY384" fmla="*/ 44787 h 86280"/>
                        <a:gd name="connsiteX385" fmla="*/ 87013 w 154049"/>
                        <a:gd name="connsiteY385" fmla="*/ 42272 h 86280"/>
                        <a:gd name="connsiteX386" fmla="*/ 92642 w 154049"/>
                        <a:gd name="connsiteY386" fmla="*/ 42263 h 86280"/>
                        <a:gd name="connsiteX387" fmla="*/ 90099 w 154049"/>
                        <a:gd name="connsiteY387" fmla="*/ 44787 h 86280"/>
                        <a:gd name="connsiteX388" fmla="*/ 87946 w 154049"/>
                        <a:gd name="connsiteY388" fmla="*/ 41358 h 86280"/>
                        <a:gd name="connsiteX389" fmla="*/ 90499 w 154049"/>
                        <a:gd name="connsiteY389" fmla="*/ 38843 h 86280"/>
                        <a:gd name="connsiteX390" fmla="*/ 96128 w 154049"/>
                        <a:gd name="connsiteY390" fmla="*/ 38843 h 86280"/>
                        <a:gd name="connsiteX391" fmla="*/ 93576 w 154049"/>
                        <a:gd name="connsiteY391" fmla="*/ 41358 h 86280"/>
                        <a:gd name="connsiteX392" fmla="*/ 87946 w 154049"/>
                        <a:gd name="connsiteY392" fmla="*/ 41358 h 86280"/>
                        <a:gd name="connsiteX393" fmla="*/ 89375 w 154049"/>
                        <a:gd name="connsiteY393" fmla="*/ 37938 h 86280"/>
                        <a:gd name="connsiteX394" fmla="*/ 83746 w 154049"/>
                        <a:gd name="connsiteY394" fmla="*/ 37948 h 86280"/>
                        <a:gd name="connsiteX395" fmla="*/ 86299 w 154049"/>
                        <a:gd name="connsiteY395" fmla="*/ 35433 h 86280"/>
                        <a:gd name="connsiteX396" fmla="*/ 91928 w 154049"/>
                        <a:gd name="connsiteY396" fmla="*/ 35433 h 86280"/>
                        <a:gd name="connsiteX397" fmla="*/ 89375 w 154049"/>
                        <a:gd name="connsiteY397" fmla="*/ 37938 h 86280"/>
                        <a:gd name="connsiteX398" fmla="*/ 87222 w 154049"/>
                        <a:gd name="connsiteY398" fmla="*/ 34509 h 86280"/>
                        <a:gd name="connsiteX399" fmla="*/ 89766 w 154049"/>
                        <a:gd name="connsiteY399" fmla="*/ 31995 h 86280"/>
                        <a:gd name="connsiteX400" fmla="*/ 95395 w 154049"/>
                        <a:gd name="connsiteY400" fmla="*/ 31985 h 86280"/>
                        <a:gd name="connsiteX401" fmla="*/ 92842 w 154049"/>
                        <a:gd name="connsiteY401" fmla="*/ 34500 h 86280"/>
                        <a:gd name="connsiteX402" fmla="*/ 87222 w 154049"/>
                        <a:gd name="connsiteY402" fmla="*/ 34509 h 86280"/>
                        <a:gd name="connsiteX403" fmla="*/ 85184 w 154049"/>
                        <a:gd name="connsiteY403" fmla="*/ 34519 h 86280"/>
                        <a:gd name="connsiteX404" fmla="*/ 79555 w 154049"/>
                        <a:gd name="connsiteY404" fmla="*/ 34519 h 86280"/>
                        <a:gd name="connsiteX405" fmla="*/ 82098 w 154049"/>
                        <a:gd name="connsiteY405" fmla="*/ 32004 h 86280"/>
                        <a:gd name="connsiteX406" fmla="*/ 87727 w 154049"/>
                        <a:gd name="connsiteY406" fmla="*/ 31995 h 86280"/>
                        <a:gd name="connsiteX407" fmla="*/ 85184 w 154049"/>
                        <a:gd name="connsiteY407" fmla="*/ 34519 h 86280"/>
                        <a:gd name="connsiteX408" fmla="*/ 80993 w 154049"/>
                        <a:gd name="connsiteY408" fmla="*/ 31090 h 86280"/>
                        <a:gd name="connsiteX409" fmla="*/ 75364 w 154049"/>
                        <a:gd name="connsiteY409" fmla="*/ 31090 h 86280"/>
                        <a:gd name="connsiteX410" fmla="*/ 77907 w 154049"/>
                        <a:gd name="connsiteY410" fmla="*/ 28575 h 86280"/>
                        <a:gd name="connsiteX411" fmla="*/ 83536 w 154049"/>
                        <a:gd name="connsiteY411" fmla="*/ 28566 h 86280"/>
                        <a:gd name="connsiteX412" fmla="*/ 80993 w 154049"/>
                        <a:gd name="connsiteY412" fmla="*/ 31090 h 86280"/>
                        <a:gd name="connsiteX413" fmla="*/ 80069 w 154049"/>
                        <a:gd name="connsiteY413" fmla="*/ 32004 h 86280"/>
                        <a:gd name="connsiteX414" fmla="*/ 77526 w 154049"/>
                        <a:gd name="connsiteY414" fmla="*/ 34519 h 86280"/>
                        <a:gd name="connsiteX415" fmla="*/ 71897 w 154049"/>
                        <a:gd name="connsiteY415" fmla="*/ 34519 h 86280"/>
                        <a:gd name="connsiteX416" fmla="*/ 74440 w 154049"/>
                        <a:gd name="connsiteY416" fmla="*/ 32004 h 86280"/>
                        <a:gd name="connsiteX417" fmla="*/ 80069 w 154049"/>
                        <a:gd name="connsiteY417" fmla="*/ 32004 h 86280"/>
                        <a:gd name="connsiteX418" fmla="*/ 69858 w 154049"/>
                        <a:gd name="connsiteY418" fmla="*/ 34528 h 86280"/>
                        <a:gd name="connsiteX419" fmla="*/ 64229 w 154049"/>
                        <a:gd name="connsiteY419" fmla="*/ 34538 h 86280"/>
                        <a:gd name="connsiteX420" fmla="*/ 66782 w 154049"/>
                        <a:gd name="connsiteY420" fmla="*/ 32023 h 86280"/>
                        <a:gd name="connsiteX421" fmla="*/ 72411 w 154049"/>
                        <a:gd name="connsiteY421" fmla="*/ 32023 h 86280"/>
                        <a:gd name="connsiteX422" fmla="*/ 69858 w 154049"/>
                        <a:gd name="connsiteY422" fmla="*/ 34528 h 86280"/>
                        <a:gd name="connsiteX423" fmla="*/ 68934 w 154049"/>
                        <a:gd name="connsiteY423" fmla="*/ 35433 h 86280"/>
                        <a:gd name="connsiteX424" fmla="*/ 66391 w 154049"/>
                        <a:gd name="connsiteY424" fmla="*/ 37948 h 86280"/>
                        <a:gd name="connsiteX425" fmla="*/ 60762 w 154049"/>
                        <a:gd name="connsiteY425" fmla="*/ 37948 h 86280"/>
                        <a:gd name="connsiteX426" fmla="*/ 63305 w 154049"/>
                        <a:gd name="connsiteY426" fmla="*/ 35433 h 86280"/>
                        <a:gd name="connsiteX427" fmla="*/ 68934 w 154049"/>
                        <a:gd name="connsiteY427" fmla="*/ 35433 h 86280"/>
                        <a:gd name="connsiteX428" fmla="*/ 65467 w 154049"/>
                        <a:gd name="connsiteY428" fmla="*/ 38862 h 86280"/>
                        <a:gd name="connsiteX429" fmla="*/ 62915 w 154049"/>
                        <a:gd name="connsiteY429" fmla="*/ 41377 h 86280"/>
                        <a:gd name="connsiteX430" fmla="*/ 57285 w 154049"/>
                        <a:gd name="connsiteY430" fmla="*/ 41377 h 86280"/>
                        <a:gd name="connsiteX431" fmla="*/ 59828 w 154049"/>
                        <a:gd name="connsiteY431" fmla="*/ 38862 h 86280"/>
                        <a:gd name="connsiteX432" fmla="*/ 65467 w 154049"/>
                        <a:gd name="connsiteY432" fmla="*/ 38862 h 86280"/>
                        <a:gd name="connsiteX433" fmla="*/ 62000 w 154049"/>
                        <a:gd name="connsiteY433" fmla="*/ 42291 h 86280"/>
                        <a:gd name="connsiteX434" fmla="*/ 59457 w 154049"/>
                        <a:gd name="connsiteY434" fmla="*/ 44806 h 86280"/>
                        <a:gd name="connsiteX435" fmla="*/ 53828 w 154049"/>
                        <a:gd name="connsiteY435" fmla="*/ 44806 h 86280"/>
                        <a:gd name="connsiteX436" fmla="*/ 56371 w 154049"/>
                        <a:gd name="connsiteY436" fmla="*/ 42291 h 86280"/>
                        <a:gd name="connsiteX437" fmla="*/ 62000 w 154049"/>
                        <a:gd name="connsiteY437" fmla="*/ 42291 h 86280"/>
                        <a:gd name="connsiteX438" fmla="*/ 60562 w 154049"/>
                        <a:gd name="connsiteY438" fmla="*/ 45711 h 86280"/>
                        <a:gd name="connsiteX439" fmla="*/ 66191 w 154049"/>
                        <a:gd name="connsiteY439" fmla="*/ 45711 h 86280"/>
                        <a:gd name="connsiteX440" fmla="*/ 63638 w 154049"/>
                        <a:gd name="connsiteY440" fmla="*/ 48225 h 86280"/>
                        <a:gd name="connsiteX441" fmla="*/ 58009 w 154049"/>
                        <a:gd name="connsiteY441" fmla="*/ 48235 h 86280"/>
                        <a:gd name="connsiteX442" fmla="*/ 60562 w 154049"/>
                        <a:gd name="connsiteY442" fmla="*/ 45711 h 86280"/>
                        <a:gd name="connsiteX443" fmla="*/ 64762 w 154049"/>
                        <a:gd name="connsiteY443" fmla="*/ 49140 h 86280"/>
                        <a:gd name="connsiteX444" fmla="*/ 70392 w 154049"/>
                        <a:gd name="connsiteY444" fmla="*/ 49130 h 86280"/>
                        <a:gd name="connsiteX445" fmla="*/ 67839 w 154049"/>
                        <a:gd name="connsiteY445" fmla="*/ 51645 h 86280"/>
                        <a:gd name="connsiteX446" fmla="*/ 62210 w 154049"/>
                        <a:gd name="connsiteY446" fmla="*/ 51654 h 86280"/>
                        <a:gd name="connsiteX447" fmla="*/ 64762 w 154049"/>
                        <a:gd name="connsiteY447" fmla="*/ 49140 h 86280"/>
                        <a:gd name="connsiteX448" fmla="*/ 66915 w 154049"/>
                        <a:gd name="connsiteY448" fmla="*/ 52559 h 86280"/>
                        <a:gd name="connsiteX449" fmla="*/ 64362 w 154049"/>
                        <a:gd name="connsiteY449" fmla="*/ 55074 h 86280"/>
                        <a:gd name="connsiteX450" fmla="*/ 58733 w 154049"/>
                        <a:gd name="connsiteY450" fmla="*/ 55083 h 86280"/>
                        <a:gd name="connsiteX451" fmla="*/ 61276 w 154049"/>
                        <a:gd name="connsiteY451" fmla="*/ 52569 h 86280"/>
                        <a:gd name="connsiteX452" fmla="*/ 66915 w 154049"/>
                        <a:gd name="connsiteY452" fmla="*/ 52559 h 86280"/>
                        <a:gd name="connsiteX453" fmla="*/ 68953 w 154049"/>
                        <a:gd name="connsiteY453" fmla="*/ 52559 h 86280"/>
                        <a:gd name="connsiteX454" fmla="*/ 74583 w 154049"/>
                        <a:gd name="connsiteY454" fmla="*/ 52559 h 86280"/>
                        <a:gd name="connsiteX455" fmla="*/ 72030 w 154049"/>
                        <a:gd name="connsiteY455" fmla="*/ 55074 h 86280"/>
                        <a:gd name="connsiteX456" fmla="*/ 66401 w 154049"/>
                        <a:gd name="connsiteY456" fmla="*/ 55083 h 86280"/>
                        <a:gd name="connsiteX457" fmla="*/ 68953 w 154049"/>
                        <a:gd name="connsiteY457" fmla="*/ 52559 h 86280"/>
                        <a:gd name="connsiteX458" fmla="*/ 73144 w 154049"/>
                        <a:gd name="connsiteY458" fmla="*/ 55978 h 86280"/>
                        <a:gd name="connsiteX459" fmla="*/ 78774 w 154049"/>
                        <a:gd name="connsiteY459" fmla="*/ 55969 h 86280"/>
                        <a:gd name="connsiteX460" fmla="*/ 76231 w 154049"/>
                        <a:gd name="connsiteY460" fmla="*/ 58483 h 86280"/>
                        <a:gd name="connsiteX461" fmla="*/ 70601 w 154049"/>
                        <a:gd name="connsiteY461" fmla="*/ 58493 h 86280"/>
                        <a:gd name="connsiteX462" fmla="*/ 73144 w 154049"/>
                        <a:gd name="connsiteY462" fmla="*/ 55978 h 86280"/>
                        <a:gd name="connsiteX463" fmla="*/ 74068 w 154049"/>
                        <a:gd name="connsiteY463" fmla="*/ 55064 h 86280"/>
                        <a:gd name="connsiteX464" fmla="*/ 76621 w 154049"/>
                        <a:gd name="connsiteY464" fmla="*/ 52550 h 86280"/>
                        <a:gd name="connsiteX465" fmla="*/ 82250 w 154049"/>
                        <a:gd name="connsiteY465" fmla="*/ 52550 h 86280"/>
                        <a:gd name="connsiteX466" fmla="*/ 79707 w 154049"/>
                        <a:gd name="connsiteY466" fmla="*/ 55064 h 86280"/>
                        <a:gd name="connsiteX467" fmla="*/ 74068 w 154049"/>
                        <a:gd name="connsiteY467" fmla="*/ 55064 h 86280"/>
                        <a:gd name="connsiteX468" fmla="*/ 84279 w 154049"/>
                        <a:gd name="connsiteY468" fmla="*/ 52540 h 86280"/>
                        <a:gd name="connsiteX469" fmla="*/ 89908 w 154049"/>
                        <a:gd name="connsiteY469" fmla="*/ 52540 h 86280"/>
                        <a:gd name="connsiteX470" fmla="*/ 87365 w 154049"/>
                        <a:gd name="connsiteY470" fmla="*/ 55055 h 86280"/>
                        <a:gd name="connsiteX471" fmla="*/ 81736 w 154049"/>
                        <a:gd name="connsiteY471" fmla="*/ 55064 h 86280"/>
                        <a:gd name="connsiteX472" fmla="*/ 84279 w 154049"/>
                        <a:gd name="connsiteY472" fmla="*/ 52540 h 86280"/>
                        <a:gd name="connsiteX473" fmla="*/ 85203 w 154049"/>
                        <a:gd name="connsiteY473" fmla="*/ 51635 h 86280"/>
                        <a:gd name="connsiteX474" fmla="*/ 87756 w 154049"/>
                        <a:gd name="connsiteY474" fmla="*/ 49121 h 86280"/>
                        <a:gd name="connsiteX475" fmla="*/ 93385 w 154049"/>
                        <a:gd name="connsiteY475" fmla="*/ 49111 h 86280"/>
                        <a:gd name="connsiteX476" fmla="*/ 90842 w 154049"/>
                        <a:gd name="connsiteY476" fmla="*/ 51626 h 86280"/>
                        <a:gd name="connsiteX477" fmla="*/ 85203 w 154049"/>
                        <a:gd name="connsiteY477" fmla="*/ 51635 h 86280"/>
                        <a:gd name="connsiteX478" fmla="*/ 95414 w 154049"/>
                        <a:gd name="connsiteY478" fmla="*/ 49111 h 86280"/>
                        <a:gd name="connsiteX479" fmla="*/ 101043 w 154049"/>
                        <a:gd name="connsiteY479" fmla="*/ 49111 h 86280"/>
                        <a:gd name="connsiteX480" fmla="*/ 98500 w 154049"/>
                        <a:gd name="connsiteY480" fmla="*/ 51626 h 86280"/>
                        <a:gd name="connsiteX481" fmla="*/ 92871 w 154049"/>
                        <a:gd name="connsiteY481" fmla="*/ 51626 h 86280"/>
                        <a:gd name="connsiteX482" fmla="*/ 95414 w 154049"/>
                        <a:gd name="connsiteY482" fmla="*/ 49111 h 86280"/>
                        <a:gd name="connsiteX483" fmla="*/ 96338 w 154049"/>
                        <a:gd name="connsiteY483" fmla="*/ 48206 h 86280"/>
                        <a:gd name="connsiteX484" fmla="*/ 98881 w 154049"/>
                        <a:gd name="connsiteY484" fmla="*/ 45692 h 86280"/>
                        <a:gd name="connsiteX485" fmla="*/ 104510 w 154049"/>
                        <a:gd name="connsiteY485" fmla="*/ 45692 h 86280"/>
                        <a:gd name="connsiteX486" fmla="*/ 101958 w 154049"/>
                        <a:gd name="connsiteY486" fmla="*/ 48206 h 86280"/>
                        <a:gd name="connsiteX487" fmla="*/ 96338 w 154049"/>
                        <a:gd name="connsiteY487" fmla="*/ 48206 h 86280"/>
                        <a:gd name="connsiteX488" fmla="*/ 97767 w 154049"/>
                        <a:gd name="connsiteY488" fmla="*/ 44777 h 86280"/>
                        <a:gd name="connsiteX489" fmla="*/ 92137 w 154049"/>
                        <a:gd name="connsiteY489" fmla="*/ 44777 h 86280"/>
                        <a:gd name="connsiteX490" fmla="*/ 94690 w 154049"/>
                        <a:gd name="connsiteY490" fmla="*/ 42263 h 86280"/>
                        <a:gd name="connsiteX491" fmla="*/ 100319 w 154049"/>
                        <a:gd name="connsiteY491" fmla="*/ 42263 h 86280"/>
                        <a:gd name="connsiteX492" fmla="*/ 97767 w 154049"/>
                        <a:gd name="connsiteY492" fmla="*/ 44777 h 86280"/>
                        <a:gd name="connsiteX493" fmla="*/ 95614 w 154049"/>
                        <a:gd name="connsiteY493" fmla="*/ 41358 h 86280"/>
                        <a:gd name="connsiteX494" fmla="*/ 98157 w 154049"/>
                        <a:gd name="connsiteY494" fmla="*/ 38843 h 86280"/>
                        <a:gd name="connsiteX495" fmla="*/ 103786 w 154049"/>
                        <a:gd name="connsiteY495" fmla="*/ 38843 h 86280"/>
                        <a:gd name="connsiteX496" fmla="*/ 101243 w 154049"/>
                        <a:gd name="connsiteY496" fmla="*/ 41358 h 86280"/>
                        <a:gd name="connsiteX497" fmla="*/ 95614 w 154049"/>
                        <a:gd name="connsiteY497" fmla="*/ 41358 h 86280"/>
                        <a:gd name="connsiteX498" fmla="*/ 97043 w 154049"/>
                        <a:gd name="connsiteY498" fmla="*/ 37929 h 86280"/>
                        <a:gd name="connsiteX499" fmla="*/ 91413 w 154049"/>
                        <a:gd name="connsiteY499" fmla="*/ 37929 h 86280"/>
                        <a:gd name="connsiteX500" fmla="*/ 93966 w 154049"/>
                        <a:gd name="connsiteY500" fmla="*/ 35414 h 86280"/>
                        <a:gd name="connsiteX501" fmla="*/ 99595 w 154049"/>
                        <a:gd name="connsiteY501" fmla="*/ 35414 h 86280"/>
                        <a:gd name="connsiteX502" fmla="*/ 97043 w 154049"/>
                        <a:gd name="connsiteY502" fmla="*/ 37929 h 86280"/>
                        <a:gd name="connsiteX503" fmla="*/ 94881 w 154049"/>
                        <a:gd name="connsiteY503" fmla="*/ 34509 h 86280"/>
                        <a:gd name="connsiteX504" fmla="*/ 97433 w 154049"/>
                        <a:gd name="connsiteY504" fmla="*/ 31995 h 86280"/>
                        <a:gd name="connsiteX505" fmla="*/ 103062 w 154049"/>
                        <a:gd name="connsiteY505" fmla="*/ 31995 h 86280"/>
                        <a:gd name="connsiteX506" fmla="*/ 100519 w 154049"/>
                        <a:gd name="connsiteY506" fmla="*/ 34509 h 86280"/>
                        <a:gd name="connsiteX507" fmla="*/ 94881 w 154049"/>
                        <a:gd name="connsiteY507" fmla="*/ 34509 h 86280"/>
                        <a:gd name="connsiteX508" fmla="*/ 96319 w 154049"/>
                        <a:gd name="connsiteY508" fmla="*/ 31080 h 86280"/>
                        <a:gd name="connsiteX509" fmla="*/ 90690 w 154049"/>
                        <a:gd name="connsiteY509" fmla="*/ 31080 h 86280"/>
                        <a:gd name="connsiteX510" fmla="*/ 93233 w 154049"/>
                        <a:gd name="connsiteY510" fmla="*/ 28566 h 86280"/>
                        <a:gd name="connsiteX511" fmla="*/ 98862 w 154049"/>
                        <a:gd name="connsiteY511" fmla="*/ 28556 h 86280"/>
                        <a:gd name="connsiteX512" fmla="*/ 96319 w 154049"/>
                        <a:gd name="connsiteY512" fmla="*/ 31080 h 86280"/>
                        <a:gd name="connsiteX513" fmla="*/ 88651 w 154049"/>
                        <a:gd name="connsiteY513" fmla="*/ 31090 h 86280"/>
                        <a:gd name="connsiteX514" fmla="*/ 83022 w 154049"/>
                        <a:gd name="connsiteY514" fmla="*/ 31090 h 86280"/>
                        <a:gd name="connsiteX515" fmla="*/ 85565 w 154049"/>
                        <a:gd name="connsiteY515" fmla="*/ 28575 h 86280"/>
                        <a:gd name="connsiteX516" fmla="*/ 91194 w 154049"/>
                        <a:gd name="connsiteY516" fmla="*/ 28566 h 86280"/>
                        <a:gd name="connsiteX517" fmla="*/ 88651 w 154049"/>
                        <a:gd name="connsiteY517" fmla="*/ 31090 h 86280"/>
                        <a:gd name="connsiteX518" fmla="*/ 84460 w 154049"/>
                        <a:gd name="connsiteY518" fmla="*/ 27670 h 86280"/>
                        <a:gd name="connsiteX519" fmla="*/ 78831 w 154049"/>
                        <a:gd name="connsiteY519" fmla="*/ 27670 h 86280"/>
                        <a:gd name="connsiteX520" fmla="*/ 81374 w 154049"/>
                        <a:gd name="connsiteY520" fmla="*/ 25156 h 86280"/>
                        <a:gd name="connsiteX521" fmla="*/ 87003 w 154049"/>
                        <a:gd name="connsiteY521" fmla="*/ 25146 h 86280"/>
                        <a:gd name="connsiteX522" fmla="*/ 84460 w 154049"/>
                        <a:gd name="connsiteY522" fmla="*/ 27670 h 86280"/>
                        <a:gd name="connsiteX523" fmla="*/ 76793 w 154049"/>
                        <a:gd name="connsiteY523" fmla="*/ 27670 h 86280"/>
                        <a:gd name="connsiteX524" fmla="*/ 71163 w 154049"/>
                        <a:gd name="connsiteY524" fmla="*/ 27670 h 86280"/>
                        <a:gd name="connsiteX525" fmla="*/ 73716 w 154049"/>
                        <a:gd name="connsiteY525" fmla="*/ 25156 h 86280"/>
                        <a:gd name="connsiteX526" fmla="*/ 79345 w 154049"/>
                        <a:gd name="connsiteY526" fmla="*/ 25156 h 86280"/>
                        <a:gd name="connsiteX527" fmla="*/ 76793 w 154049"/>
                        <a:gd name="connsiteY527" fmla="*/ 27670 h 86280"/>
                        <a:gd name="connsiteX528" fmla="*/ 75878 w 154049"/>
                        <a:gd name="connsiteY528" fmla="*/ 28585 h 86280"/>
                        <a:gd name="connsiteX529" fmla="*/ 73335 w 154049"/>
                        <a:gd name="connsiteY529" fmla="*/ 31099 h 86280"/>
                        <a:gd name="connsiteX530" fmla="*/ 67706 w 154049"/>
                        <a:gd name="connsiteY530" fmla="*/ 31109 h 86280"/>
                        <a:gd name="connsiteX531" fmla="*/ 70249 w 154049"/>
                        <a:gd name="connsiteY531" fmla="*/ 28594 h 86280"/>
                        <a:gd name="connsiteX532" fmla="*/ 75878 w 154049"/>
                        <a:gd name="connsiteY532" fmla="*/ 28585 h 86280"/>
                        <a:gd name="connsiteX533" fmla="*/ 65667 w 154049"/>
                        <a:gd name="connsiteY533" fmla="*/ 31109 h 86280"/>
                        <a:gd name="connsiteX534" fmla="*/ 60038 w 154049"/>
                        <a:gd name="connsiteY534" fmla="*/ 31118 h 86280"/>
                        <a:gd name="connsiteX535" fmla="*/ 62591 w 154049"/>
                        <a:gd name="connsiteY535" fmla="*/ 28604 h 86280"/>
                        <a:gd name="connsiteX536" fmla="*/ 68220 w 154049"/>
                        <a:gd name="connsiteY536" fmla="*/ 28594 h 86280"/>
                        <a:gd name="connsiteX537" fmla="*/ 65667 w 154049"/>
                        <a:gd name="connsiteY537" fmla="*/ 31109 h 86280"/>
                        <a:gd name="connsiteX538" fmla="*/ 64743 w 154049"/>
                        <a:gd name="connsiteY538" fmla="*/ 32014 h 86280"/>
                        <a:gd name="connsiteX539" fmla="*/ 62200 w 154049"/>
                        <a:gd name="connsiteY539" fmla="*/ 34528 h 86280"/>
                        <a:gd name="connsiteX540" fmla="*/ 56571 w 154049"/>
                        <a:gd name="connsiteY540" fmla="*/ 34528 h 86280"/>
                        <a:gd name="connsiteX541" fmla="*/ 59114 w 154049"/>
                        <a:gd name="connsiteY541" fmla="*/ 32014 h 86280"/>
                        <a:gd name="connsiteX542" fmla="*/ 64743 w 154049"/>
                        <a:gd name="connsiteY542" fmla="*/ 32014 h 86280"/>
                        <a:gd name="connsiteX543" fmla="*/ 54533 w 154049"/>
                        <a:gd name="connsiteY543" fmla="*/ 34538 h 86280"/>
                        <a:gd name="connsiteX544" fmla="*/ 48903 w 154049"/>
                        <a:gd name="connsiteY544" fmla="*/ 34538 h 86280"/>
                        <a:gd name="connsiteX545" fmla="*/ 51456 w 154049"/>
                        <a:gd name="connsiteY545" fmla="*/ 32023 h 86280"/>
                        <a:gd name="connsiteX546" fmla="*/ 57085 w 154049"/>
                        <a:gd name="connsiteY546" fmla="*/ 32023 h 86280"/>
                        <a:gd name="connsiteX547" fmla="*/ 54533 w 154049"/>
                        <a:gd name="connsiteY547" fmla="*/ 34538 h 86280"/>
                        <a:gd name="connsiteX548" fmla="*/ 55647 w 154049"/>
                        <a:gd name="connsiteY548" fmla="*/ 35443 h 86280"/>
                        <a:gd name="connsiteX549" fmla="*/ 61276 w 154049"/>
                        <a:gd name="connsiteY549" fmla="*/ 35443 h 86280"/>
                        <a:gd name="connsiteX550" fmla="*/ 58724 w 154049"/>
                        <a:gd name="connsiteY550" fmla="*/ 37957 h 86280"/>
                        <a:gd name="connsiteX551" fmla="*/ 53094 w 154049"/>
                        <a:gd name="connsiteY551" fmla="*/ 37957 h 86280"/>
                        <a:gd name="connsiteX552" fmla="*/ 55647 w 154049"/>
                        <a:gd name="connsiteY552" fmla="*/ 35443 h 86280"/>
                        <a:gd name="connsiteX553" fmla="*/ 57800 w 154049"/>
                        <a:gd name="connsiteY553" fmla="*/ 38872 h 86280"/>
                        <a:gd name="connsiteX554" fmla="*/ 55256 w 154049"/>
                        <a:gd name="connsiteY554" fmla="*/ 41386 h 86280"/>
                        <a:gd name="connsiteX555" fmla="*/ 49627 w 154049"/>
                        <a:gd name="connsiteY555" fmla="*/ 41386 h 86280"/>
                        <a:gd name="connsiteX556" fmla="*/ 52170 w 154049"/>
                        <a:gd name="connsiteY556" fmla="*/ 38872 h 86280"/>
                        <a:gd name="connsiteX557" fmla="*/ 57800 w 154049"/>
                        <a:gd name="connsiteY557" fmla="*/ 38872 h 86280"/>
                        <a:gd name="connsiteX558" fmla="*/ 54333 w 154049"/>
                        <a:gd name="connsiteY558" fmla="*/ 42291 h 86280"/>
                        <a:gd name="connsiteX559" fmla="*/ 51789 w 154049"/>
                        <a:gd name="connsiteY559" fmla="*/ 44806 h 86280"/>
                        <a:gd name="connsiteX560" fmla="*/ 46160 w 154049"/>
                        <a:gd name="connsiteY560" fmla="*/ 44806 h 86280"/>
                        <a:gd name="connsiteX561" fmla="*/ 48713 w 154049"/>
                        <a:gd name="connsiteY561" fmla="*/ 42291 h 86280"/>
                        <a:gd name="connsiteX562" fmla="*/ 54333 w 154049"/>
                        <a:gd name="connsiteY562" fmla="*/ 42291 h 86280"/>
                        <a:gd name="connsiteX563" fmla="*/ 52904 w 154049"/>
                        <a:gd name="connsiteY563" fmla="*/ 45720 h 86280"/>
                        <a:gd name="connsiteX564" fmla="*/ 58533 w 154049"/>
                        <a:gd name="connsiteY564" fmla="*/ 45720 h 86280"/>
                        <a:gd name="connsiteX565" fmla="*/ 55990 w 154049"/>
                        <a:gd name="connsiteY565" fmla="*/ 48235 h 86280"/>
                        <a:gd name="connsiteX566" fmla="*/ 50361 w 154049"/>
                        <a:gd name="connsiteY566" fmla="*/ 48235 h 86280"/>
                        <a:gd name="connsiteX567" fmla="*/ 52904 w 154049"/>
                        <a:gd name="connsiteY567" fmla="*/ 45720 h 86280"/>
                        <a:gd name="connsiteX568" fmla="*/ 57095 w 154049"/>
                        <a:gd name="connsiteY568" fmla="*/ 49140 h 86280"/>
                        <a:gd name="connsiteX569" fmla="*/ 62724 w 154049"/>
                        <a:gd name="connsiteY569" fmla="*/ 49130 h 86280"/>
                        <a:gd name="connsiteX570" fmla="*/ 60171 w 154049"/>
                        <a:gd name="connsiteY570" fmla="*/ 51645 h 86280"/>
                        <a:gd name="connsiteX571" fmla="*/ 54542 w 154049"/>
                        <a:gd name="connsiteY571" fmla="*/ 51645 h 86280"/>
                        <a:gd name="connsiteX572" fmla="*/ 57095 w 154049"/>
                        <a:gd name="connsiteY572" fmla="*/ 49140 h 86280"/>
                        <a:gd name="connsiteX573" fmla="*/ 59247 w 154049"/>
                        <a:gd name="connsiteY573" fmla="*/ 52559 h 86280"/>
                        <a:gd name="connsiteX574" fmla="*/ 56695 w 154049"/>
                        <a:gd name="connsiteY574" fmla="*/ 55074 h 86280"/>
                        <a:gd name="connsiteX575" fmla="*/ 51065 w 154049"/>
                        <a:gd name="connsiteY575" fmla="*/ 55074 h 86280"/>
                        <a:gd name="connsiteX576" fmla="*/ 53609 w 154049"/>
                        <a:gd name="connsiteY576" fmla="*/ 52559 h 86280"/>
                        <a:gd name="connsiteX577" fmla="*/ 59247 w 154049"/>
                        <a:gd name="connsiteY577" fmla="*/ 52559 h 86280"/>
                        <a:gd name="connsiteX578" fmla="*/ 57819 w 154049"/>
                        <a:gd name="connsiteY578" fmla="*/ 55988 h 86280"/>
                        <a:gd name="connsiteX579" fmla="*/ 63448 w 154049"/>
                        <a:gd name="connsiteY579" fmla="*/ 55988 h 86280"/>
                        <a:gd name="connsiteX580" fmla="*/ 60895 w 154049"/>
                        <a:gd name="connsiteY580" fmla="*/ 58503 h 86280"/>
                        <a:gd name="connsiteX581" fmla="*/ 55266 w 154049"/>
                        <a:gd name="connsiteY581" fmla="*/ 58503 h 86280"/>
                        <a:gd name="connsiteX582" fmla="*/ 57819 w 154049"/>
                        <a:gd name="connsiteY582" fmla="*/ 55988 h 86280"/>
                        <a:gd name="connsiteX583" fmla="*/ 65486 w 154049"/>
                        <a:gd name="connsiteY583" fmla="*/ 55978 h 86280"/>
                        <a:gd name="connsiteX584" fmla="*/ 71116 w 154049"/>
                        <a:gd name="connsiteY584" fmla="*/ 55978 h 86280"/>
                        <a:gd name="connsiteX585" fmla="*/ 68572 w 154049"/>
                        <a:gd name="connsiteY585" fmla="*/ 58493 h 86280"/>
                        <a:gd name="connsiteX586" fmla="*/ 62943 w 154049"/>
                        <a:gd name="connsiteY586" fmla="*/ 58493 h 86280"/>
                        <a:gd name="connsiteX587" fmla="*/ 65486 w 154049"/>
                        <a:gd name="connsiteY587" fmla="*/ 55978 h 86280"/>
                        <a:gd name="connsiteX588" fmla="*/ 69677 w 154049"/>
                        <a:gd name="connsiteY588" fmla="*/ 59398 h 86280"/>
                        <a:gd name="connsiteX589" fmla="*/ 75307 w 154049"/>
                        <a:gd name="connsiteY589" fmla="*/ 59398 h 86280"/>
                        <a:gd name="connsiteX590" fmla="*/ 72763 w 154049"/>
                        <a:gd name="connsiteY590" fmla="*/ 61913 h 86280"/>
                        <a:gd name="connsiteX591" fmla="*/ 67134 w 154049"/>
                        <a:gd name="connsiteY591" fmla="*/ 61913 h 86280"/>
                        <a:gd name="connsiteX592" fmla="*/ 69677 w 154049"/>
                        <a:gd name="connsiteY592" fmla="*/ 59398 h 86280"/>
                        <a:gd name="connsiteX593" fmla="*/ 77335 w 154049"/>
                        <a:gd name="connsiteY593" fmla="*/ 59398 h 86280"/>
                        <a:gd name="connsiteX594" fmla="*/ 82965 w 154049"/>
                        <a:gd name="connsiteY594" fmla="*/ 59388 h 86280"/>
                        <a:gd name="connsiteX595" fmla="*/ 80422 w 154049"/>
                        <a:gd name="connsiteY595" fmla="*/ 61903 h 86280"/>
                        <a:gd name="connsiteX596" fmla="*/ 74792 w 154049"/>
                        <a:gd name="connsiteY596" fmla="*/ 61913 h 86280"/>
                        <a:gd name="connsiteX597" fmla="*/ 77335 w 154049"/>
                        <a:gd name="connsiteY597" fmla="*/ 59398 h 86280"/>
                        <a:gd name="connsiteX598" fmla="*/ 78259 w 154049"/>
                        <a:gd name="connsiteY598" fmla="*/ 58483 h 86280"/>
                        <a:gd name="connsiteX599" fmla="*/ 80812 w 154049"/>
                        <a:gd name="connsiteY599" fmla="*/ 55969 h 86280"/>
                        <a:gd name="connsiteX600" fmla="*/ 86441 w 154049"/>
                        <a:gd name="connsiteY600" fmla="*/ 55969 h 86280"/>
                        <a:gd name="connsiteX601" fmla="*/ 83889 w 154049"/>
                        <a:gd name="connsiteY601" fmla="*/ 58483 h 86280"/>
                        <a:gd name="connsiteX602" fmla="*/ 78259 w 154049"/>
                        <a:gd name="connsiteY602" fmla="*/ 58483 h 86280"/>
                        <a:gd name="connsiteX603" fmla="*/ 88470 w 154049"/>
                        <a:gd name="connsiteY603" fmla="*/ 55969 h 86280"/>
                        <a:gd name="connsiteX604" fmla="*/ 94099 w 154049"/>
                        <a:gd name="connsiteY604" fmla="*/ 55959 h 86280"/>
                        <a:gd name="connsiteX605" fmla="*/ 91547 w 154049"/>
                        <a:gd name="connsiteY605" fmla="*/ 58474 h 86280"/>
                        <a:gd name="connsiteX606" fmla="*/ 85917 w 154049"/>
                        <a:gd name="connsiteY606" fmla="*/ 58474 h 86280"/>
                        <a:gd name="connsiteX607" fmla="*/ 88470 w 154049"/>
                        <a:gd name="connsiteY607" fmla="*/ 55969 h 86280"/>
                        <a:gd name="connsiteX608" fmla="*/ 89394 w 154049"/>
                        <a:gd name="connsiteY608" fmla="*/ 55055 h 86280"/>
                        <a:gd name="connsiteX609" fmla="*/ 91937 w 154049"/>
                        <a:gd name="connsiteY609" fmla="*/ 52540 h 86280"/>
                        <a:gd name="connsiteX610" fmla="*/ 97567 w 154049"/>
                        <a:gd name="connsiteY610" fmla="*/ 52530 h 86280"/>
                        <a:gd name="connsiteX611" fmla="*/ 95023 w 154049"/>
                        <a:gd name="connsiteY611" fmla="*/ 55045 h 86280"/>
                        <a:gd name="connsiteX612" fmla="*/ 89394 w 154049"/>
                        <a:gd name="connsiteY612" fmla="*/ 55055 h 86280"/>
                        <a:gd name="connsiteX613" fmla="*/ 99605 w 154049"/>
                        <a:gd name="connsiteY613" fmla="*/ 52530 h 86280"/>
                        <a:gd name="connsiteX614" fmla="*/ 105234 w 154049"/>
                        <a:gd name="connsiteY614" fmla="*/ 52521 h 86280"/>
                        <a:gd name="connsiteX615" fmla="*/ 102691 w 154049"/>
                        <a:gd name="connsiteY615" fmla="*/ 55035 h 86280"/>
                        <a:gd name="connsiteX616" fmla="*/ 97062 w 154049"/>
                        <a:gd name="connsiteY616" fmla="*/ 55035 h 86280"/>
                        <a:gd name="connsiteX617" fmla="*/ 99605 w 154049"/>
                        <a:gd name="connsiteY617" fmla="*/ 52530 h 86280"/>
                        <a:gd name="connsiteX618" fmla="*/ 100529 w 154049"/>
                        <a:gd name="connsiteY618" fmla="*/ 51626 h 86280"/>
                        <a:gd name="connsiteX619" fmla="*/ 103072 w 154049"/>
                        <a:gd name="connsiteY619" fmla="*/ 49111 h 86280"/>
                        <a:gd name="connsiteX620" fmla="*/ 108701 w 154049"/>
                        <a:gd name="connsiteY620" fmla="*/ 49102 h 86280"/>
                        <a:gd name="connsiteX621" fmla="*/ 106149 w 154049"/>
                        <a:gd name="connsiteY621" fmla="*/ 51616 h 86280"/>
                        <a:gd name="connsiteX622" fmla="*/ 100529 w 154049"/>
                        <a:gd name="connsiteY622" fmla="*/ 51626 h 86280"/>
                        <a:gd name="connsiteX623" fmla="*/ 103996 w 154049"/>
                        <a:gd name="connsiteY623" fmla="*/ 48197 h 86280"/>
                        <a:gd name="connsiteX624" fmla="*/ 106539 w 154049"/>
                        <a:gd name="connsiteY624" fmla="*/ 45682 h 86280"/>
                        <a:gd name="connsiteX625" fmla="*/ 112168 w 154049"/>
                        <a:gd name="connsiteY625" fmla="*/ 45682 h 86280"/>
                        <a:gd name="connsiteX626" fmla="*/ 109616 w 154049"/>
                        <a:gd name="connsiteY626" fmla="*/ 48197 h 86280"/>
                        <a:gd name="connsiteX627" fmla="*/ 103996 w 154049"/>
                        <a:gd name="connsiteY627" fmla="*/ 48197 h 86280"/>
                        <a:gd name="connsiteX628" fmla="*/ 105434 w 154049"/>
                        <a:gd name="connsiteY628" fmla="*/ 44768 h 86280"/>
                        <a:gd name="connsiteX629" fmla="*/ 99805 w 154049"/>
                        <a:gd name="connsiteY629" fmla="*/ 44768 h 86280"/>
                        <a:gd name="connsiteX630" fmla="*/ 102348 w 154049"/>
                        <a:gd name="connsiteY630" fmla="*/ 42253 h 86280"/>
                        <a:gd name="connsiteX631" fmla="*/ 107977 w 154049"/>
                        <a:gd name="connsiteY631" fmla="*/ 42243 h 86280"/>
                        <a:gd name="connsiteX632" fmla="*/ 105434 w 154049"/>
                        <a:gd name="connsiteY632" fmla="*/ 44768 h 86280"/>
                        <a:gd name="connsiteX633" fmla="*/ 103272 w 154049"/>
                        <a:gd name="connsiteY633" fmla="*/ 41348 h 86280"/>
                        <a:gd name="connsiteX634" fmla="*/ 105815 w 154049"/>
                        <a:gd name="connsiteY634" fmla="*/ 38834 h 86280"/>
                        <a:gd name="connsiteX635" fmla="*/ 111444 w 154049"/>
                        <a:gd name="connsiteY635" fmla="*/ 38824 h 86280"/>
                        <a:gd name="connsiteX636" fmla="*/ 108901 w 154049"/>
                        <a:gd name="connsiteY636" fmla="*/ 41339 h 86280"/>
                        <a:gd name="connsiteX637" fmla="*/ 103272 w 154049"/>
                        <a:gd name="connsiteY637" fmla="*/ 41348 h 86280"/>
                        <a:gd name="connsiteX638" fmla="*/ 104710 w 154049"/>
                        <a:gd name="connsiteY638" fmla="*/ 37929 h 86280"/>
                        <a:gd name="connsiteX639" fmla="*/ 99081 w 154049"/>
                        <a:gd name="connsiteY639" fmla="*/ 37929 h 86280"/>
                        <a:gd name="connsiteX640" fmla="*/ 101634 w 154049"/>
                        <a:gd name="connsiteY640" fmla="*/ 35414 h 86280"/>
                        <a:gd name="connsiteX641" fmla="*/ 107263 w 154049"/>
                        <a:gd name="connsiteY641" fmla="*/ 35414 h 86280"/>
                        <a:gd name="connsiteX642" fmla="*/ 104710 w 154049"/>
                        <a:gd name="connsiteY642" fmla="*/ 37929 h 86280"/>
                        <a:gd name="connsiteX643" fmla="*/ 102548 w 154049"/>
                        <a:gd name="connsiteY643" fmla="*/ 34500 h 86280"/>
                        <a:gd name="connsiteX644" fmla="*/ 105091 w 154049"/>
                        <a:gd name="connsiteY644" fmla="*/ 31985 h 86280"/>
                        <a:gd name="connsiteX645" fmla="*/ 110721 w 154049"/>
                        <a:gd name="connsiteY645" fmla="*/ 31985 h 86280"/>
                        <a:gd name="connsiteX646" fmla="*/ 108177 w 154049"/>
                        <a:gd name="connsiteY646" fmla="*/ 34500 h 86280"/>
                        <a:gd name="connsiteX647" fmla="*/ 102548 w 154049"/>
                        <a:gd name="connsiteY647" fmla="*/ 34500 h 86280"/>
                        <a:gd name="connsiteX648" fmla="*/ 103986 w 154049"/>
                        <a:gd name="connsiteY648" fmla="*/ 31080 h 86280"/>
                        <a:gd name="connsiteX649" fmla="*/ 98357 w 154049"/>
                        <a:gd name="connsiteY649" fmla="*/ 31090 h 86280"/>
                        <a:gd name="connsiteX650" fmla="*/ 100910 w 154049"/>
                        <a:gd name="connsiteY650" fmla="*/ 28575 h 86280"/>
                        <a:gd name="connsiteX651" fmla="*/ 106539 w 154049"/>
                        <a:gd name="connsiteY651" fmla="*/ 28575 h 86280"/>
                        <a:gd name="connsiteX652" fmla="*/ 103986 w 154049"/>
                        <a:gd name="connsiteY652" fmla="*/ 31080 h 86280"/>
                        <a:gd name="connsiteX653" fmla="*/ 99786 w 154049"/>
                        <a:gd name="connsiteY653" fmla="*/ 27661 h 86280"/>
                        <a:gd name="connsiteX654" fmla="*/ 94157 w 154049"/>
                        <a:gd name="connsiteY654" fmla="*/ 27661 h 86280"/>
                        <a:gd name="connsiteX655" fmla="*/ 96700 w 154049"/>
                        <a:gd name="connsiteY655" fmla="*/ 25146 h 86280"/>
                        <a:gd name="connsiteX656" fmla="*/ 102329 w 154049"/>
                        <a:gd name="connsiteY656" fmla="*/ 25146 h 86280"/>
                        <a:gd name="connsiteX657" fmla="*/ 99786 w 154049"/>
                        <a:gd name="connsiteY657" fmla="*/ 27661 h 86280"/>
                        <a:gd name="connsiteX658" fmla="*/ 92128 w 154049"/>
                        <a:gd name="connsiteY658" fmla="*/ 27661 h 86280"/>
                        <a:gd name="connsiteX659" fmla="*/ 86498 w 154049"/>
                        <a:gd name="connsiteY659" fmla="*/ 27661 h 86280"/>
                        <a:gd name="connsiteX660" fmla="*/ 89042 w 154049"/>
                        <a:gd name="connsiteY660" fmla="*/ 25146 h 86280"/>
                        <a:gd name="connsiteX661" fmla="*/ 94671 w 154049"/>
                        <a:gd name="connsiteY661" fmla="*/ 25146 h 86280"/>
                        <a:gd name="connsiteX662" fmla="*/ 92128 w 154049"/>
                        <a:gd name="connsiteY662" fmla="*/ 27661 h 86280"/>
                        <a:gd name="connsiteX663" fmla="*/ 87927 w 154049"/>
                        <a:gd name="connsiteY663" fmla="*/ 24241 h 86280"/>
                        <a:gd name="connsiteX664" fmla="*/ 82298 w 154049"/>
                        <a:gd name="connsiteY664" fmla="*/ 24241 h 86280"/>
                        <a:gd name="connsiteX665" fmla="*/ 84841 w 154049"/>
                        <a:gd name="connsiteY665" fmla="*/ 21727 h 86280"/>
                        <a:gd name="connsiteX666" fmla="*/ 90470 w 154049"/>
                        <a:gd name="connsiteY666" fmla="*/ 21727 h 86280"/>
                        <a:gd name="connsiteX667" fmla="*/ 87927 w 154049"/>
                        <a:gd name="connsiteY667" fmla="*/ 24241 h 86280"/>
                        <a:gd name="connsiteX668" fmla="*/ 80269 w 154049"/>
                        <a:gd name="connsiteY668" fmla="*/ 24251 h 86280"/>
                        <a:gd name="connsiteX669" fmla="*/ 74640 w 154049"/>
                        <a:gd name="connsiteY669" fmla="*/ 24260 h 86280"/>
                        <a:gd name="connsiteX670" fmla="*/ 77183 w 154049"/>
                        <a:gd name="connsiteY670" fmla="*/ 21746 h 86280"/>
                        <a:gd name="connsiteX671" fmla="*/ 82812 w 154049"/>
                        <a:gd name="connsiteY671" fmla="*/ 21746 h 86280"/>
                        <a:gd name="connsiteX672" fmla="*/ 80269 w 154049"/>
                        <a:gd name="connsiteY672" fmla="*/ 24251 h 86280"/>
                        <a:gd name="connsiteX673" fmla="*/ 72602 w 154049"/>
                        <a:gd name="connsiteY673" fmla="*/ 24251 h 86280"/>
                        <a:gd name="connsiteX674" fmla="*/ 66972 w 154049"/>
                        <a:gd name="connsiteY674" fmla="*/ 24251 h 86280"/>
                        <a:gd name="connsiteX675" fmla="*/ 69525 w 154049"/>
                        <a:gd name="connsiteY675" fmla="*/ 21736 h 86280"/>
                        <a:gd name="connsiteX676" fmla="*/ 75154 w 154049"/>
                        <a:gd name="connsiteY676" fmla="*/ 21736 h 86280"/>
                        <a:gd name="connsiteX677" fmla="*/ 72602 w 154049"/>
                        <a:gd name="connsiteY677" fmla="*/ 24251 h 86280"/>
                        <a:gd name="connsiteX678" fmla="*/ 71678 w 154049"/>
                        <a:gd name="connsiteY678" fmla="*/ 25165 h 86280"/>
                        <a:gd name="connsiteX679" fmla="*/ 69134 w 154049"/>
                        <a:gd name="connsiteY679" fmla="*/ 27680 h 86280"/>
                        <a:gd name="connsiteX680" fmla="*/ 63505 w 154049"/>
                        <a:gd name="connsiteY680" fmla="*/ 27680 h 86280"/>
                        <a:gd name="connsiteX681" fmla="*/ 66058 w 154049"/>
                        <a:gd name="connsiteY681" fmla="*/ 25165 h 86280"/>
                        <a:gd name="connsiteX682" fmla="*/ 71678 w 154049"/>
                        <a:gd name="connsiteY682" fmla="*/ 25165 h 86280"/>
                        <a:gd name="connsiteX683" fmla="*/ 61467 w 154049"/>
                        <a:gd name="connsiteY683" fmla="*/ 27689 h 86280"/>
                        <a:gd name="connsiteX684" fmla="*/ 55837 w 154049"/>
                        <a:gd name="connsiteY684" fmla="*/ 27689 h 86280"/>
                        <a:gd name="connsiteX685" fmla="*/ 58390 w 154049"/>
                        <a:gd name="connsiteY685" fmla="*/ 25175 h 86280"/>
                        <a:gd name="connsiteX686" fmla="*/ 64019 w 154049"/>
                        <a:gd name="connsiteY686" fmla="*/ 25175 h 86280"/>
                        <a:gd name="connsiteX687" fmla="*/ 61467 w 154049"/>
                        <a:gd name="connsiteY687" fmla="*/ 27689 h 86280"/>
                        <a:gd name="connsiteX688" fmla="*/ 60552 w 154049"/>
                        <a:gd name="connsiteY688" fmla="*/ 28594 h 86280"/>
                        <a:gd name="connsiteX689" fmla="*/ 58000 w 154049"/>
                        <a:gd name="connsiteY689" fmla="*/ 31109 h 86280"/>
                        <a:gd name="connsiteX690" fmla="*/ 52370 w 154049"/>
                        <a:gd name="connsiteY690" fmla="*/ 31118 h 86280"/>
                        <a:gd name="connsiteX691" fmla="*/ 54913 w 154049"/>
                        <a:gd name="connsiteY691" fmla="*/ 28604 h 86280"/>
                        <a:gd name="connsiteX692" fmla="*/ 60552 w 154049"/>
                        <a:gd name="connsiteY692" fmla="*/ 28594 h 86280"/>
                        <a:gd name="connsiteX693" fmla="*/ 50332 w 154049"/>
                        <a:gd name="connsiteY693" fmla="*/ 31118 h 86280"/>
                        <a:gd name="connsiteX694" fmla="*/ 44703 w 154049"/>
                        <a:gd name="connsiteY694" fmla="*/ 31118 h 86280"/>
                        <a:gd name="connsiteX695" fmla="*/ 47256 w 154049"/>
                        <a:gd name="connsiteY695" fmla="*/ 28604 h 86280"/>
                        <a:gd name="connsiteX696" fmla="*/ 52885 w 154049"/>
                        <a:gd name="connsiteY696" fmla="*/ 28604 h 86280"/>
                        <a:gd name="connsiteX697" fmla="*/ 50332 w 154049"/>
                        <a:gd name="connsiteY697" fmla="*/ 31118 h 86280"/>
                        <a:gd name="connsiteX698" fmla="*/ 49418 w 154049"/>
                        <a:gd name="connsiteY698" fmla="*/ 32023 h 86280"/>
                        <a:gd name="connsiteX699" fmla="*/ 46865 w 154049"/>
                        <a:gd name="connsiteY699" fmla="*/ 34538 h 86280"/>
                        <a:gd name="connsiteX700" fmla="*/ 41236 w 154049"/>
                        <a:gd name="connsiteY700" fmla="*/ 34547 h 86280"/>
                        <a:gd name="connsiteX701" fmla="*/ 43779 w 154049"/>
                        <a:gd name="connsiteY701" fmla="*/ 32033 h 86280"/>
                        <a:gd name="connsiteX702" fmla="*/ 49418 w 154049"/>
                        <a:gd name="connsiteY702" fmla="*/ 32023 h 86280"/>
                        <a:gd name="connsiteX703" fmla="*/ 47979 w 154049"/>
                        <a:gd name="connsiteY703" fmla="*/ 35452 h 86280"/>
                        <a:gd name="connsiteX704" fmla="*/ 53609 w 154049"/>
                        <a:gd name="connsiteY704" fmla="*/ 35452 h 86280"/>
                        <a:gd name="connsiteX705" fmla="*/ 51056 w 154049"/>
                        <a:gd name="connsiteY705" fmla="*/ 37967 h 86280"/>
                        <a:gd name="connsiteX706" fmla="*/ 45427 w 154049"/>
                        <a:gd name="connsiteY706" fmla="*/ 37967 h 86280"/>
                        <a:gd name="connsiteX707" fmla="*/ 47979 w 154049"/>
                        <a:gd name="connsiteY707" fmla="*/ 35452 h 86280"/>
                        <a:gd name="connsiteX708" fmla="*/ 50142 w 154049"/>
                        <a:gd name="connsiteY708" fmla="*/ 38872 h 86280"/>
                        <a:gd name="connsiteX709" fmla="*/ 47598 w 154049"/>
                        <a:gd name="connsiteY709" fmla="*/ 41386 h 86280"/>
                        <a:gd name="connsiteX710" fmla="*/ 41969 w 154049"/>
                        <a:gd name="connsiteY710" fmla="*/ 41386 h 86280"/>
                        <a:gd name="connsiteX711" fmla="*/ 44522 w 154049"/>
                        <a:gd name="connsiteY711" fmla="*/ 38872 h 86280"/>
                        <a:gd name="connsiteX712" fmla="*/ 50142 w 154049"/>
                        <a:gd name="connsiteY712" fmla="*/ 38872 h 86280"/>
                        <a:gd name="connsiteX713" fmla="*/ 46665 w 154049"/>
                        <a:gd name="connsiteY713" fmla="*/ 42301 h 86280"/>
                        <a:gd name="connsiteX714" fmla="*/ 44122 w 154049"/>
                        <a:gd name="connsiteY714" fmla="*/ 44815 h 86280"/>
                        <a:gd name="connsiteX715" fmla="*/ 38492 w 154049"/>
                        <a:gd name="connsiteY715" fmla="*/ 44815 h 86280"/>
                        <a:gd name="connsiteX716" fmla="*/ 41036 w 154049"/>
                        <a:gd name="connsiteY716" fmla="*/ 42301 h 86280"/>
                        <a:gd name="connsiteX717" fmla="*/ 46665 w 154049"/>
                        <a:gd name="connsiteY717" fmla="*/ 42301 h 86280"/>
                        <a:gd name="connsiteX718" fmla="*/ 45236 w 154049"/>
                        <a:gd name="connsiteY718" fmla="*/ 45730 h 86280"/>
                        <a:gd name="connsiteX719" fmla="*/ 50865 w 154049"/>
                        <a:gd name="connsiteY719" fmla="*/ 45730 h 86280"/>
                        <a:gd name="connsiteX720" fmla="*/ 48322 w 154049"/>
                        <a:gd name="connsiteY720" fmla="*/ 48244 h 86280"/>
                        <a:gd name="connsiteX721" fmla="*/ 42693 w 154049"/>
                        <a:gd name="connsiteY721" fmla="*/ 48244 h 86280"/>
                        <a:gd name="connsiteX722" fmla="*/ 45236 w 154049"/>
                        <a:gd name="connsiteY722" fmla="*/ 45730 h 86280"/>
                        <a:gd name="connsiteX723" fmla="*/ 49427 w 154049"/>
                        <a:gd name="connsiteY723" fmla="*/ 49149 h 86280"/>
                        <a:gd name="connsiteX724" fmla="*/ 55057 w 154049"/>
                        <a:gd name="connsiteY724" fmla="*/ 49140 h 86280"/>
                        <a:gd name="connsiteX725" fmla="*/ 52513 w 154049"/>
                        <a:gd name="connsiteY725" fmla="*/ 51654 h 86280"/>
                        <a:gd name="connsiteX726" fmla="*/ 46884 w 154049"/>
                        <a:gd name="connsiteY726" fmla="*/ 51654 h 86280"/>
                        <a:gd name="connsiteX727" fmla="*/ 49427 w 154049"/>
                        <a:gd name="connsiteY727" fmla="*/ 49149 h 86280"/>
                        <a:gd name="connsiteX728" fmla="*/ 51589 w 154049"/>
                        <a:gd name="connsiteY728" fmla="*/ 52569 h 86280"/>
                        <a:gd name="connsiteX729" fmla="*/ 49037 w 154049"/>
                        <a:gd name="connsiteY729" fmla="*/ 55083 h 86280"/>
                        <a:gd name="connsiteX730" fmla="*/ 43407 w 154049"/>
                        <a:gd name="connsiteY730" fmla="*/ 55083 h 86280"/>
                        <a:gd name="connsiteX731" fmla="*/ 45951 w 154049"/>
                        <a:gd name="connsiteY731" fmla="*/ 52569 h 86280"/>
                        <a:gd name="connsiteX732" fmla="*/ 51589 w 154049"/>
                        <a:gd name="connsiteY732" fmla="*/ 52569 h 86280"/>
                        <a:gd name="connsiteX733" fmla="*/ 50151 w 154049"/>
                        <a:gd name="connsiteY733" fmla="*/ 55998 h 86280"/>
                        <a:gd name="connsiteX734" fmla="*/ 55780 w 154049"/>
                        <a:gd name="connsiteY734" fmla="*/ 55998 h 86280"/>
                        <a:gd name="connsiteX735" fmla="*/ 53228 w 154049"/>
                        <a:gd name="connsiteY735" fmla="*/ 58512 h 86280"/>
                        <a:gd name="connsiteX736" fmla="*/ 47598 w 154049"/>
                        <a:gd name="connsiteY736" fmla="*/ 58522 h 86280"/>
                        <a:gd name="connsiteX737" fmla="*/ 50151 w 154049"/>
                        <a:gd name="connsiteY737" fmla="*/ 55998 h 86280"/>
                        <a:gd name="connsiteX738" fmla="*/ 54352 w 154049"/>
                        <a:gd name="connsiteY738" fmla="*/ 59417 h 86280"/>
                        <a:gd name="connsiteX739" fmla="*/ 59981 w 154049"/>
                        <a:gd name="connsiteY739" fmla="*/ 59417 h 86280"/>
                        <a:gd name="connsiteX740" fmla="*/ 57428 w 154049"/>
                        <a:gd name="connsiteY740" fmla="*/ 61932 h 86280"/>
                        <a:gd name="connsiteX741" fmla="*/ 51799 w 154049"/>
                        <a:gd name="connsiteY741" fmla="*/ 61932 h 86280"/>
                        <a:gd name="connsiteX742" fmla="*/ 54352 w 154049"/>
                        <a:gd name="connsiteY742" fmla="*/ 59417 h 86280"/>
                        <a:gd name="connsiteX743" fmla="*/ 62010 w 154049"/>
                        <a:gd name="connsiteY743" fmla="*/ 59407 h 86280"/>
                        <a:gd name="connsiteX744" fmla="*/ 67639 w 154049"/>
                        <a:gd name="connsiteY744" fmla="*/ 59398 h 86280"/>
                        <a:gd name="connsiteX745" fmla="*/ 65096 w 154049"/>
                        <a:gd name="connsiteY745" fmla="*/ 61913 h 86280"/>
                        <a:gd name="connsiteX746" fmla="*/ 59467 w 154049"/>
                        <a:gd name="connsiteY746" fmla="*/ 61922 h 86280"/>
                        <a:gd name="connsiteX747" fmla="*/ 62010 w 154049"/>
                        <a:gd name="connsiteY747" fmla="*/ 59407 h 86280"/>
                        <a:gd name="connsiteX748" fmla="*/ 66201 w 154049"/>
                        <a:gd name="connsiteY748" fmla="*/ 62827 h 86280"/>
                        <a:gd name="connsiteX749" fmla="*/ 71830 w 154049"/>
                        <a:gd name="connsiteY749" fmla="*/ 62817 h 86280"/>
                        <a:gd name="connsiteX750" fmla="*/ 69287 w 154049"/>
                        <a:gd name="connsiteY750" fmla="*/ 65332 h 86280"/>
                        <a:gd name="connsiteX751" fmla="*/ 63658 w 154049"/>
                        <a:gd name="connsiteY751" fmla="*/ 65332 h 86280"/>
                        <a:gd name="connsiteX752" fmla="*/ 66201 w 154049"/>
                        <a:gd name="connsiteY752" fmla="*/ 62827 h 86280"/>
                        <a:gd name="connsiteX753" fmla="*/ 73868 w 154049"/>
                        <a:gd name="connsiteY753" fmla="*/ 62827 h 86280"/>
                        <a:gd name="connsiteX754" fmla="*/ 79498 w 154049"/>
                        <a:gd name="connsiteY754" fmla="*/ 62827 h 86280"/>
                        <a:gd name="connsiteX755" fmla="*/ 76954 w 154049"/>
                        <a:gd name="connsiteY755" fmla="*/ 65342 h 86280"/>
                        <a:gd name="connsiteX756" fmla="*/ 71325 w 154049"/>
                        <a:gd name="connsiteY756" fmla="*/ 65342 h 86280"/>
                        <a:gd name="connsiteX757" fmla="*/ 73868 w 154049"/>
                        <a:gd name="connsiteY757" fmla="*/ 62827 h 86280"/>
                        <a:gd name="connsiteX758" fmla="*/ 81536 w 154049"/>
                        <a:gd name="connsiteY758" fmla="*/ 62817 h 86280"/>
                        <a:gd name="connsiteX759" fmla="*/ 87165 w 154049"/>
                        <a:gd name="connsiteY759" fmla="*/ 62808 h 86280"/>
                        <a:gd name="connsiteX760" fmla="*/ 84622 w 154049"/>
                        <a:gd name="connsiteY760" fmla="*/ 65322 h 86280"/>
                        <a:gd name="connsiteX761" fmla="*/ 78993 w 154049"/>
                        <a:gd name="connsiteY761" fmla="*/ 65322 h 86280"/>
                        <a:gd name="connsiteX762" fmla="*/ 81536 w 154049"/>
                        <a:gd name="connsiteY762" fmla="*/ 62817 h 86280"/>
                        <a:gd name="connsiteX763" fmla="*/ 82460 w 154049"/>
                        <a:gd name="connsiteY763" fmla="*/ 61903 h 86280"/>
                        <a:gd name="connsiteX764" fmla="*/ 85003 w 154049"/>
                        <a:gd name="connsiteY764" fmla="*/ 59388 h 86280"/>
                        <a:gd name="connsiteX765" fmla="*/ 90632 w 154049"/>
                        <a:gd name="connsiteY765" fmla="*/ 59388 h 86280"/>
                        <a:gd name="connsiteX766" fmla="*/ 88080 w 154049"/>
                        <a:gd name="connsiteY766" fmla="*/ 61903 h 86280"/>
                        <a:gd name="connsiteX767" fmla="*/ 82460 w 154049"/>
                        <a:gd name="connsiteY767" fmla="*/ 61903 h 86280"/>
                        <a:gd name="connsiteX768" fmla="*/ 92661 w 154049"/>
                        <a:gd name="connsiteY768" fmla="*/ 59388 h 86280"/>
                        <a:gd name="connsiteX769" fmla="*/ 98290 w 154049"/>
                        <a:gd name="connsiteY769" fmla="*/ 59388 h 86280"/>
                        <a:gd name="connsiteX770" fmla="*/ 95738 w 154049"/>
                        <a:gd name="connsiteY770" fmla="*/ 61903 h 86280"/>
                        <a:gd name="connsiteX771" fmla="*/ 90108 w 154049"/>
                        <a:gd name="connsiteY771" fmla="*/ 61903 h 86280"/>
                        <a:gd name="connsiteX772" fmla="*/ 92661 w 154049"/>
                        <a:gd name="connsiteY772" fmla="*/ 59388 h 86280"/>
                        <a:gd name="connsiteX773" fmla="*/ 93585 w 154049"/>
                        <a:gd name="connsiteY773" fmla="*/ 58474 h 86280"/>
                        <a:gd name="connsiteX774" fmla="*/ 96128 w 154049"/>
                        <a:gd name="connsiteY774" fmla="*/ 55959 h 86280"/>
                        <a:gd name="connsiteX775" fmla="*/ 101758 w 154049"/>
                        <a:gd name="connsiteY775" fmla="*/ 55959 h 86280"/>
                        <a:gd name="connsiteX776" fmla="*/ 99205 w 154049"/>
                        <a:gd name="connsiteY776" fmla="*/ 58474 h 86280"/>
                        <a:gd name="connsiteX777" fmla="*/ 93585 w 154049"/>
                        <a:gd name="connsiteY777" fmla="*/ 58474 h 86280"/>
                        <a:gd name="connsiteX778" fmla="*/ 103796 w 154049"/>
                        <a:gd name="connsiteY778" fmla="*/ 55950 h 86280"/>
                        <a:gd name="connsiteX779" fmla="*/ 109425 w 154049"/>
                        <a:gd name="connsiteY779" fmla="*/ 55950 h 86280"/>
                        <a:gd name="connsiteX780" fmla="*/ 106872 w 154049"/>
                        <a:gd name="connsiteY780" fmla="*/ 58464 h 86280"/>
                        <a:gd name="connsiteX781" fmla="*/ 101243 w 154049"/>
                        <a:gd name="connsiteY781" fmla="*/ 58464 h 86280"/>
                        <a:gd name="connsiteX782" fmla="*/ 103796 w 154049"/>
                        <a:gd name="connsiteY782" fmla="*/ 55950 h 86280"/>
                        <a:gd name="connsiteX783" fmla="*/ 104720 w 154049"/>
                        <a:gd name="connsiteY783" fmla="*/ 55045 h 86280"/>
                        <a:gd name="connsiteX784" fmla="*/ 107273 w 154049"/>
                        <a:gd name="connsiteY784" fmla="*/ 52530 h 86280"/>
                        <a:gd name="connsiteX785" fmla="*/ 112902 w 154049"/>
                        <a:gd name="connsiteY785" fmla="*/ 52530 h 86280"/>
                        <a:gd name="connsiteX786" fmla="*/ 110349 w 154049"/>
                        <a:gd name="connsiteY786" fmla="*/ 55045 h 86280"/>
                        <a:gd name="connsiteX787" fmla="*/ 104720 w 154049"/>
                        <a:gd name="connsiteY787" fmla="*/ 55045 h 86280"/>
                        <a:gd name="connsiteX788" fmla="*/ 108187 w 154049"/>
                        <a:gd name="connsiteY788" fmla="*/ 51616 h 86280"/>
                        <a:gd name="connsiteX789" fmla="*/ 110730 w 154049"/>
                        <a:gd name="connsiteY789" fmla="*/ 49102 h 86280"/>
                        <a:gd name="connsiteX790" fmla="*/ 116359 w 154049"/>
                        <a:gd name="connsiteY790" fmla="*/ 49092 h 86280"/>
                        <a:gd name="connsiteX791" fmla="*/ 113807 w 154049"/>
                        <a:gd name="connsiteY791" fmla="*/ 51606 h 86280"/>
                        <a:gd name="connsiteX792" fmla="*/ 108187 w 154049"/>
                        <a:gd name="connsiteY792" fmla="*/ 51616 h 86280"/>
                        <a:gd name="connsiteX793" fmla="*/ 111664 w 154049"/>
                        <a:gd name="connsiteY793" fmla="*/ 48187 h 86280"/>
                        <a:gd name="connsiteX794" fmla="*/ 114207 w 154049"/>
                        <a:gd name="connsiteY794" fmla="*/ 45673 h 86280"/>
                        <a:gd name="connsiteX795" fmla="*/ 119836 w 154049"/>
                        <a:gd name="connsiteY795" fmla="*/ 45673 h 86280"/>
                        <a:gd name="connsiteX796" fmla="*/ 117283 w 154049"/>
                        <a:gd name="connsiteY796" fmla="*/ 48187 h 86280"/>
                        <a:gd name="connsiteX797" fmla="*/ 111664 w 154049"/>
                        <a:gd name="connsiteY797" fmla="*/ 48187 h 86280"/>
                        <a:gd name="connsiteX798" fmla="*/ 113092 w 154049"/>
                        <a:gd name="connsiteY798" fmla="*/ 44768 h 86280"/>
                        <a:gd name="connsiteX799" fmla="*/ 107463 w 154049"/>
                        <a:gd name="connsiteY799" fmla="*/ 44777 h 86280"/>
                        <a:gd name="connsiteX800" fmla="*/ 110006 w 154049"/>
                        <a:gd name="connsiteY800" fmla="*/ 42263 h 86280"/>
                        <a:gd name="connsiteX801" fmla="*/ 115635 w 154049"/>
                        <a:gd name="connsiteY801" fmla="*/ 42263 h 86280"/>
                        <a:gd name="connsiteX802" fmla="*/ 113092 w 154049"/>
                        <a:gd name="connsiteY802" fmla="*/ 44768 h 86280"/>
                        <a:gd name="connsiteX803" fmla="*/ 110940 w 154049"/>
                        <a:gd name="connsiteY803" fmla="*/ 41339 h 86280"/>
                        <a:gd name="connsiteX804" fmla="*/ 113483 w 154049"/>
                        <a:gd name="connsiteY804" fmla="*/ 38824 h 86280"/>
                        <a:gd name="connsiteX805" fmla="*/ 119112 w 154049"/>
                        <a:gd name="connsiteY805" fmla="*/ 38814 h 86280"/>
                        <a:gd name="connsiteX806" fmla="*/ 116559 w 154049"/>
                        <a:gd name="connsiteY806" fmla="*/ 41329 h 86280"/>
                        <a:gd name="connsiteX807" fmla="*/ 110940 w 154049"/>
                        <a:gd name="connsiteY807" fmla="*/ 41339 h 86280"/>
                        <a:gd name="connsiteX808" fmla="*/ 112368 w 154049"/>
                        <a:gd name="connsiteY808" fmla="*/ 37919 h 86280"/>
                        <a:gd name="connsiteX809" fmla="*/ 106739 w 154049"/>
                        <a:gd name="connsiteY809" fmla="*/ 37919 h 86280"/>
                        <a:gd name="connsiteX810" fmla="*/ 109292 w 154049"/>
                        <a:gd name="connsiteY810" fmla="*/ 35405 h 86280"/>
                        <a:gd name="connsiteX811" fmla="*/ 114921 w 154049"/>
                        <a:gd name="connsiteY811" fmla="*/ 35395 h 86280"/>
                        <a:gd name="connsiteX812" fmla="*/ 112368 w 154049"/>
                        <a:gd name="connsiteY812" fmla="*/ 37919 h 86280"/>
                        <a:gd name="connsiteX813" fmla="*/ 110216 w 154049"/>
                        <a:gd name="connsiteY813" fmla="*/ 34500 h 86280"/>
                        <a:gd name="connsiteX814" fmla="*/ 112768 w 154049"/>
                        <a:gd name="connsiteY814" fmla="*/ 31985 h 86280"/>
                        <a:gd name="connsiteX815" fmla="*/ 118398 w 154049"/>
                        <a:gd name="connsiteY815" fmla="*/ 31985 h 86280"/>
                        <a:gd name="connsiteX816" fmla="*/ 115855 w 154049"/>
                        <a:gd name="connsiteY816" fmla="*/ 34500 h 86280"/>
                        <a:gd name="connsiteX817" fmla="*/ 110216 w 154049"/>
                        <a:gd name="connsiteY817" fmla="*/ 34500 h 86280"/>
                        <a:gd name="connsiteX818" fmla="*/ 111644 w 154049"/>
                        <a:gd name="connsiteY818" fmla="*/ 31071 h 86280"/>
                        <a:gd name="connsiteX819" fmla="*/ 106015 w 154049"/>
                        <a:gd name="connsiteY819" fmla="*/ 31071 h 86280"/>
                        <a:gd name="connsiteX820" fmla="*/ 108568 w 154049"/>
                        <a:gd name="connsiteY820" fmla="*/ 28556 h 86280"/>
                        <a:gd name="connsiteX821" fmla="*/ 114197 w 154049"/>
                        <a:gd name="connsiteY821" fmla="*/ 28556 h 86280"/>
                        <a:gd name="connsiteX822" fmla="*/ 111644 w 154049"/>
                        <a:gd name="connsiteY822" fmla="*/ 31071 h 86280"/>
                        <a:gd name="connsiteX823" fmla="*/ 107453 w 154049"/>
                        <a:gd name="connsiteY823" fmla="*/ 27651 h 86280"/>
                        <a:gd name="connsiteX824" fmla="*/ 101824 w 154049"/>
                        <a:gd name="connsiteY824" fmla="*/ 27651 h 86280"/>
                        <a:gd name="connsiteX825" fmla="*/ 104377 w 154049"/>
                        <a:gd name="connsiteY825" fmla="*/ 25137 h 86280"/>
                        <a:gd name="connsiteX826" fmla="*/ 110006 w 154049"/>
                        <a:gd name="connsiteY826" fmla="*/ 25127 h 86280"/>
                        <a:gd name="connsiteX827" fmla="*/ 107453 w 154049"/>
                        <a:gd name="connsiteY827" fmla="*/ 27651 h 86280"/>
                        <a:gd name="connsiteX828" fmla="*/ 103253 w 154049"/>
                        <a:gd name="connsiteY828" fmla="*/ 24232 h 86280"/>
                        <a:gd name="connsiteX829" fmla="*/ 97624 w 154049"/>
                        <a:gd name="connsiteY829" fmla="*/ 24241 h 86280"/>
                        <a:gd name="connsiteX830" fmla="*/ 100176 w 154049"/>
                        <a:gd name="connsiteY830" fmla="*/ 21727 h 86280"/>
                        <a:gd name="connsiteX831" fmla="*/ 105806 w 154049"/>
                        <a:gd name="connsiteY831" fmla="*/ 21727 h 86280"/>
                        <a:gd name="connsiteX832" fmla="*/ 103253 w 154049"/>
                        <a:gd name="connsiteY832" fmla="*/ 24232 h 86280"/>
                        <a:gd name="connsiteX833" fmla="*/ 95595 w 154049"/>
                        <a:gd name="connsiteY833" fmla="*/ 24232 h 86280"/>
                        <a:gd name="connsiteX834" fmla="*/ 89966 w 154049"/>
                        <a:gd name="connsiteY834" fmla="*/ 24241 h 86280"/>
                        <a:gd name="connsiteX835" fmla="*/ 92509 w 154049"/>
                        <a:gd name="connsiteY835" fmla="*/ 21727 h 86280"/>
                        <a:gd name="connsiteX836" fmla="*/ 98138 w 154049"/>
                        <a:gd name="connsiteY836" fmla="*/ 21717 h 86280"/>
                        <a:gd name="connsiteX837" fmla="*/ 95595 w 154049"/>
                        <a:gd name="connsiteY837" fmla="*/ 24232 h 86280"/>
                        <a:gd name="connsiteX838" fmla="*/ 91404 w 154049"/>
                        <a:gd name="connsiteY838" fmla="*/ 20812 h 86280"/>
                        <a:gd name="connsiteX839" fmla="*/ 85775 w 154049"/>
                        <a:gd name="connsiteY839" fmla="*/ 20812 h 86280"/>
                        <a:gd name="connsiteX840" fmla="*/ 88318 w 154049"/>
                        <a:gd name="connsiteY840" fmla="*/ 18298 h 86280"/>
                        <a:gd name="connsiteX841" fmla="*/ 93947 w 154049"/>
                        <a:gd name="connsiteY841" fmla="*/ 18298 h 86280"/>
                        <a:gd name="connsiteX842" fmla="*/ 91404 w 154049"/>
                        <a:gd name="connsiteY842" fmla="*/ 20812 h 86280"/>
                        <a:gd name="connsiteX843" fmla="*/ 83736 w 154049"/>
                        <a:gd name="connsiteY843" fmla="*/ 20822 h 86280"/>
                        <a:gd name="connsiteX844" fmla="*/ 78107 w 154049"/>
                        <a:gd name="connsiteY844" fmla="*/ 20822 h 86280"/>
                        <a:gd name="connsiteX845" fmla="*/ 80660 w 154049"/>
                        <a:gd name="connsiteY845" fmla="*/ 18307 h 86280"/>
                        <a:gd name="connsiteX846" fmla="*/ 86289 w 154049"/>
                        <a:gd name="connsiteY846" fmla="*/ 18307 h 86280"/>
                        <a:gd name="connsiteX847" fmla="*/ 83736 w 154049"/>
                        <a:gd name="connsiteY847" fmla="*/ 20822 h 86280"/>
                        <a:gd name="connsiteX848" fmla="*/ 76078 w 154049"/>
                        <a:gd name="connsiteY848" fmla="*/ 20822 h 86280"/>
                        <a:gd name="connsiteX849" fmla="*/ 70449 w 154049"/>
                        <a:gd name="connsiteY849" fmla="*/ 20831 h 86280"/>
                        <a:gd name="connsiteX850" fmla="*/ 72992 w 154049"/>
                        <a:gd name="connsiteY850" fmla="*/ 18317 h 86280"/>
                        <a:gd name="connsiteX851" fmla="*/ 78621 w 154049"/>
                        <a:gd name="connsiteY851" fmla="*/ 18307 h 86280"/>
                        <a:gd name="connsiteX852" fmla="*/ 76078 w 154049"/>
                        <a:gd name="connsiteY852" fmla="*/ 20822 h 86280"/>
                        <a:gd name="connsiteX853" fmla="*/ 68410 w 154049"/>
                        <a:gd name="connsiteY853" fmla="*/ 20831 h 86280"/>
                        <a:gd name="connsiteX854" fmla="*/ 62781 w 154049"/>
                        <a:gd name="connsiteY854" fmla="*/ 20841 h 86280"/>
                        <a:gd name="connsiteX855" fmla="*/ 65334 w 154049"/>
                        <a:gd name="connsiteY855" fmla="*/ 18326 h 86280"/>
                        <a:gd name="connsiteX856" fmla="*/ 70963 w 154049"/>
                        <a:gd name="connsiteY856" fmla="*/ 18326 h 86280"/>
                        <a:gd name="connsiteX857" fmla="*/ 68410 w 154049"/>
                        <a:gd name="connsiteY857" fmla="*/ 20831 h 86280"/>
                        <a:gd name="connsiteX858" fmla="*/ 67487 w 154049"/>
                        <a:gd name="connsiteY858" fmla="*/ 21746 h 86280"/>
                        <a:gd name="connsiteX859" fmla="*/ 64934 w 154049"/>
                        <a:gd name="connsiteY859" fmla="*/ 24260 h 86280"/>
                        <a:gd name="connsiteX860" fmla="*/ 59305 w 154049"/>
                        <a:gd name="connsiteY860" fmla="*/ 24260 h 86280"/>
                        <a:gd name="connsiteX861" fmla="*/ 61848 w 154049"/>
                        <a:gd name="connsiteY861" fmla="*/ 21746 h 86280"/>
                        <a:gd name="connsiteX862" fmla="*/ 67487 w 154049"/>
                        <a:gd name="connsiteY862" fmla="*/ 21746 h 86280"/>
                        <a:gd name="connsiteX863" fmla="*/ 57276 w 154049"/>
                        <a:gd name="connsiteY863" fmla="*/ 24260 h 86280"/>
                        <a:gd name="connsiteX864" fmla="*/ 51647 w 154049"/>
                        <a:gd name="connsiteY864" fmla="*/ 24270 h 86280"/>
                        <a:gd name="connsiteX865" fmla="*/ 54190 w 154049"/>
                        <a:gd name="connsiteY865" fmla="*/ 21755 h 86280"/>
                        <a:gd name="connsiteX866" fmla="*/ 59819 w 154049"/>
                        <a:gd name="connsiteY866" fmla="*/ 21755 h 86280"/>
                        <a:gd name="connsiteX867" fmla="*/ 57276 w 154049"/>
                        <a:gd name="connsiteY867" fmla="*/ 24260 h 86280"/>
                        <a:gd name="connsiteX868" fmla="*/ 56352 w 154049"/>
                        <a:gd name="connsiteY868" fmla="*/ 25175 h 86280"/>
                        <a:gd name="connsiteX869" fmla="*/ 53799 w 154049"/>
                        <a:gd name="connsiteY869" fmla="*/ 27689 h 86280"/>
                        <a:gd name="connsiteX870" fmla="*/ 48170 w 154049"/>
                        <a:gd name="connsiteY870" fmla="*/ 27689 h 86280"/>
                        <a:gd name="connsiteX871" fmla="*/ 50713 w 154049"/>
                        <a:gd name="connsiteY871" fmla="*/ 25175 h 86280"/>
                        <a:gd name="connsiteX872" fmla="*/ 56352 w 154049"/>
                        <a:gd name="connsiteY872" fmla="*/ 25175 h 86280"/>
                        <a:gd name="connsiteX873" fmla="*/ 46141 w 154049"/>
                        <a:gd name="connsiteY873" fmla="*/ 27699 h 86280"/>
                        <a:gd name="connsiteX874" fmla="*/ 40512 w 154049"/>
                        <a:gd name="connsiteY874" fmla="*/ 27699 h 86280"/>
                        <a:gd name="connsiteX875" fmla="*/ 43055 w 154049"/>
                        <a:gd name="connsiteY875" fmla="*/ 25184 h 86280"/>
                        <a:gd name="connsiteX876" fmla="*/ 48684 w 154049"/>
                        <a:gd name="connsiteY876" fmla="*/ 25184 h 86280"/>
                        <a:gd name="connsiteX877" fmla="*/ 46141 w 154049"/>
                        <a:gd name="connsiteY877" fmla="*/ 27699 h 86280"/>
                        <a:gd name="connsiteX878" fmla="*/ 45217 w 154049"/>
                        <a:gd name="connsiteY878" fmla="*/ 28604 h 86280"/>
                        <a:gd name="connsiteX879" fmla="*/ 42664 w 154049"/>
                        <a:gd name="connsiteY879" fmla="*/ 31118 h 86280"/>
                        <a:gd name="connsiteX880" fmla="*/ 37035 w 154049"/>
                        <a:gd name="connsiteY880" fmla="*/ 31128 h 86280"/>
                        <a:gd name="connsiteX881" fmla="*/ 39578 w 154049"/>
                        <a:gd name="connsiteY881" fmla="*/ 28613 h 86280"/>
                        <a:gd name="connsiteX882" fmla="*/ 45217 w 154049"/>
                        <a:gd name="connsiteY882" fmla="*/ 28604 h 86280"/>
                        <a:gd name="connsiteX883" fmla="*/ 41750 w 154049"/>
                        <a:gd name="connsiteY883" fmla="*/ 32033 h 86280"/>
                        <a:gd name="connsiteX884" fmla="*/ 39197 w 154049"/>
                        <a:gd name="connsiteY884" fmla="*/ 34547 h 86280"/>
                        <a:gd name="connsiteX885" fmla="*/ 33568 w 154049"/>
                        <a:gd name="connsiteY885" fmla="*/ 34547 h 86280"/>
                        <a:gd name="connsiteX886" fmla="*/ 36111 w 154049"/>
                        <a:gd name="connsiteY886" fmla="*/ 32033 h 86280"/>
                        <a:gd name="connsiteX887" fmla="*/ 41750 w 154049"/>
                        <a:gd name="connsiteY887" fmla="*/ 32033 h 86280"/>
                        <a:gd name="connsiteX888" fmla="*/ 40321 w 154049"/>
                        <a:gd name="connsiteY888" fmla="*/ 35462 h 86280"/>
                        <a:gd name="connsiteX889" fmla="*/ 45951 w 154049"/>
                        <a:gd name="connsiteY889" fmla="*/ 35462 h 86280"/>
                        <a:gd name="connsiteX890" fmla="*/ 43398 w 154049"/>
                        <a:gd name="connsiteY890" fmla="*/ 37976 h 86280"/>
                        <a:gd name="connsiteX891" fmla="*/ 37769 w 154049"/>
                        <a:gd name="connsiteY891" fmla="*/ 37976 h 86280"/>
                        <a:gd name="connsiteX892" fmla="*/ 40321 w 154049"/>
                        <a:gd name="connsiteY892" fmla="*/ 35462 h 86280"/>
                        <a:gd name="connsiteX893" fmla="*/ 42474 w 154049"/>
                        <a:gd name="connsiteY893" fmla="*/ 38881 h 86280"/>
                        <a:gd name="connsiteX894" fmla="*/ 39931 w 154049"/>
                        <a:gd name="connsiteY894" fmla="*/ 41396 h 86280"/>
                        <a:gd name="connsiteX895" fmla="*/ 34302 w 154049"/>
                        <a:gd name="connsiteY895" fmla="*/ 41396 h 86280"/>
                        <a:gd name="connsiteX896" fmla="*/ 36845 w 154049"/>
                        <a:gd name="connsiteY896" fmla="*/ 38881 h 86280"/>
                        <a:gd name="connsiteX897" fmla="*/ 42474 w 154049"/>
                        <a:gd name="connsiteY897" fmla="*/ 38881 h 86280"/>
                        <a:gd name="connsiteX898" fmla="*/ 39007 w 154049"/>
                        <a:gd name="connsiteY898" fmla="*/ 42310 h 86280"/>
                        <a:gd name="connsiteX899" fmla="*/ 36454 w 154049"/>
                        <a:gd name="connsiteY899" fmla="*/ 44825 h 86280"/>
                        <a:gd name="connsiteX900" fmla="*/ 30825 w 154049"/>
                        <a:gd name="connsiteY900" fmla="*/ 44825 h 86280"/>
                        <a:gd name="connsiteX901" fmla="*/ 33378 w 154049"/>
                        <a:gd name="connsiteY901" fmla="*/ 42310 h 86280"/>
                        <a:gd name="connsiteX902" fmla="*/ 39007 w 154049"/>
                        <a:gd name="connsiteY902" fmla="*/ 42310 h 86280"/>
                        <a:gd name="connsiteX903" fmla="*/ 37568 w 154049"/>
                        <a:gd name="connsiteY903" fmla="*/ 45730 h 86280"/>
                        <a:gd name="connsiteX904" fmla="*/ 43198 w 154049"/>
                        <a:gd name="connsiteY904" fmla="*/ 45730 h 86280"/>
                        <a:gd name="connsiteX905" fmla="*/ 40645 w 154049"/>
                        <a:gd name="connsiteY905" fmla="*/ 48244 h 86280"/>
                        <a:gd name="connsiteX906" fmla="*/ 35016 w 154049"/>
                        <a:gd name="connsiteY906" fmla="*/ 48254 h 86280"/>
                        <a:gd name="connsiteX907" fmla="*/ 37568 w 154049"/>
                        <a:gd name="connsiteY907" fmla="*/ 45730 h 86280"/>
                        <a:gd name="connsiteX908" fmla="*/ 41769 w 154049"/>
                        <a:gd name="connsiteY908" fmla="*/ 49149 h 86280"/>
                        <a:gd name="connsiteX909" fmla="*/ 47398 w 154049"/>
                        <a:gd name="connsiteY909" fmla="*/ 49149 h 86280"/>
                        <a:gd name="connsiteX910" fmla="*/ 44855 w 154049"/>
                        <a:gd name="connsiteY910" fmla="*/ 51664 h 86280"/>
                        <a:gd name="connsiteX911" fmla="*/ 39226 w 154049"/>
                        <a:gd name="connsiteY911" fmla="*/ 51664 h 86280"/>
                        <a:gd name="connsiteX912" fmla="*/ 41769 w 154049"/>
                        <a:gd name="connsiteY912" fmla="*/ 49149 h 86280"/>
                        <a:gd name="connsiteX913" fmla="*/ 43922 w 154049"/>
                        <a:gd name="connsiteY913" fmla="*/ 52578 h 86280"/>
                        <a:gd name="connsiteX914" fmla="*/ 41369 w 154049"/>
                        <a:gd name="connsiteY914" fmla="*/ 55093 h 86280"/>
                        <a:gd name="connsiteX915" fmla="*/ 35740 w 154049"/>
                        <a:gd name="connsiteY915" fmla="*/ 55093 h 86280"/>
                        <a:gd name="connsiteX916" fmla="*/ 38283 w 154049"/>
                        <a:gd name="connsiteY916" fmla="*/ 52578 h 86280"/>
                        <a:gd name="connsiteX917" fmla="*/ 43922 w 154049"/>
                        <a:gd name="connsiteY917" fmla="*/ 52578 h 86280"/>
                        <a:gd name="connsiteX918" fmla="*/ 42493 w 154049"/>
                        <a:gd name="connsiteY918" fmla="*/ 55998 h 86280"/>
                        <a:gd name="connsiteX919" fmla="*/ 48122 w 154049"/>
                        <a:gd name="connsiteY919" fmla="*/ 55998 h 86280"/>
                        <a:gd name="connsiteX920" fmla="*/ 45570 w 154049"/>
                        <a:gd name="connsiteY920" fmla="*/ 58512 h 86280"/>
                        <a:gd name="connsiteX921" fmla="*/ 39940 w 154049"/>
                        <a:gd name="connsiteY921" fmla="*/ 58512 h 86280"/>
                        <a:gd name="connsiteX922" fmla="*/ 42493 w 154049"/>
                        <a:gd name="connsiteY922" fmla="*/ 55998 h 86280"/>
                        <a:gd name="connsiteX923" fmla="*/ 46684 w 154049"/>
                        <a:gd name="connsiteY923" fmla="*/ 59417 h 86280"/>
                        <a:gd name="connsiteX924" fmla="*/ 52313 w 154049"/>
                        <a:gd name="connsiteY924" fmla="*/ 59417 h 86280"/>
                        <a:gd name="connsiteX925" fmla="*/ 49760 w 154049"/>
                        <a:gd name="connsiteY925" fmla="*/ 61932 h 86280"/>
                        <a:gd name="connsiteX926" fmla="*/ 44131 w 154049"/>
                        <a:gd name="connsiteY926" fmla="*/ 61932 h 86280"/>
                        <a:gd name="connsiteX927" fmla="*/ 46684 w 154049"/>
                        <a:gd name="connsiteY927" fmla="*/ 59417 h 86280"/>
                        <a:gd name="connsiteX928" fmla="*/ 50875 w 154049"/>
                        <a:gd name="connsiteY928" fmla="*/ 62836 h 86280"/>
                        <a:gd name="connsiteX929" fmla="*/ 56504 w 154049"/>
                        <a:gd name="connsiteY929" fmla="*/ 62836 h 86280"/>
                        <a:gd name="connsiteX930" fmla="*/ 53951 w 154049"/>
                        <a:gd name="connsiteY930" fmla="*/ 65351 h 86280"/>
                        <a:gd name="connsiteX931" fmla="*/ 48322 w 154049"/>
                        <a:gd name="connsiteY931" fmla="*/ 65351 h 86280"/>
                        <a:gd name="connsiteX932" fmla="*/ 50875 w 154049"/>
                        <a:gd name="connsiteY932" fmla="*/ 62836 h 86280"/>
                        <a:gd name="connsiteX933" fmla="*/ 58543 w 154049"/>
                        <a:gd name="connsiteY933" fmla="*/ 62836 h 86280"/>
                        <a:gd name="connsiteX934" fmla="*/ 64172 w 154049"/>
                        <a:gd name="connsiteY934" fmla="*/ 62827 h 86280"/>
                        <a:gd name="connsiteX935" fmla="*/ 61629 w 154049"/>
                        <a:gd name="connsiteY935" fmla="*/ 65342 h 86280"/>
                        <a:gd name="connsiteX936" fmla="*/ 55999 w 154049"/>
                        <a:gd name="connsiteY936" fmla="*/ 65342 h 86280"/>
                        <a:gd name="connsiteX937" fmla="*/ 58543 w 154049"/>
                        <a:gd name="connsiteY937" fmla="*/ 62836 h 86280"/>
                        <a:gd name="connsiteX938" fmla="*/ 62734 w 154049"/>
                        <a:gd name="connsiteY938" fmla="*/ 66256 h 86280"/>
                        <a:gd name="connsiteX939" fmla="*/ 68363 w 154049"/>
                        <a:gd name="connsiteY939" fmla="*/ 66246 h 86280"/>
                        <a:gd name="connsiteX940" fmla="*/ 65820 w 154049"/>
                        <a:gd name="connsiteY940" fmla="*/ 68761 h 86280"/>
                        <a:gd name="connsiteX941" fmla="*/ 60190 w 154049"/>
                        <a:gd name="connsiteY941" fmla="*/ 68761 h 86280"/>
                        <a:gd name="connsiteX942" fmla="*/ 62734 w 154049"/>
                        <a:gd name="connsiteY942" fmla="*/ 66256 h 86280"/>
                        <a:gd name="connsiteX943" fmla="*/ 70401 w 154049"/>
                        <a:gd name="connsiteY943" fmla="*/ 66246 h 86280"/>
                        <a:gd name="connsiteX944" fmla="*/ 76031 w 154049"/>
                        <a:gd name="connsiteY944" fmla="*/ 66246 h 86280"/>
                        <a:gd name="connsiteX945" fmla="*/ 73487 w 154049"/>
                        <a:gd name="connsiteY945" fmla="*/ 68761 h 86280"/>
                        <a:gd name="connsiteX946" fmla="*/ 67858 w 154049"/>
                        <a:gd name="connsiteY946" fmla="*/ 68761 h 86280"/>
                        <a:gd name="connsiteX947" fmla="*/ 70401 w 154049"/>
                        <a:gd name="connsiteY947" fmla="*/ 66246 h 86280"/>
                        <a:gd name="connsiteX948" fmla="*/ 78059 w 154049"/>
                        <a:gd name="connsiteY948" fmla="*/ 66246 h 86280"/>
                        <a:gd name="connsiteX949" fmla="*/ 83689 w 154049"/>
                        <a:gd name="connsiteY949" fmla="*/ 66246 h 86280"/>
                        <a:gd name="connsiteX950" fmla="*/ 81145 w 154049"/>
                        <a:gd name="connsiteY950" fmla="*/ 68761 h 86280"/>
                        <a:gd name="connsiteX951" fmla="*/ 75516 w 154049"/>
                        <a:gd name="connsiteY951" fmla="*/ 68761 h 86280"/>
                        <a:gd name="connsiteX952" fmla="*/ 78059 w 154049"/>
                        <a:gd name="connsiteY952" fmla="*/ 66246 h 86280"/>
                        <a:gd name="connsiteX953" fmla="*/ 85727 w 154049"/>
                        <a:gd name="connsiteY953" fmla="*/ 66237 h 86280"/>
                        <a:gd name="connsiteX954" fmla="*/ 91356 w 154049"/>
                        <a:gd name="connsiteY954" fmla="*/ 66227 h 86280"/>
                        <a:gd name="connsiteX955" fmla="*/ 88804 w 154049"/>
                        <a:gd name="connsiteY955" fmla="*/ 68742 h 86280"/>
                        <a:gd name="connsiteX956" fmla="*/ 83174 w 154049"/>
                        <a:gd name="connsiteY956" fmla="*/ 68742 h 86280"/>
                        <a:gd name="connsiteX957" fmla="*/ 85727 w 154049"/>
                        <a:gd name="connsiteY957" fmla="*/ 66237 h 86280"/>
                        <a:gd name="connsiteX958" fmla="*/ 86651 w 154049"/>
                        <a:gd name="connsiteY958" fmla="*/ 65322 h 86280"/>
                        <a:gd name="connsiteX959" fmla="*/ 89194 w 154049"/>
                        <a:gd name="connsiteY959" fmla="*/ 62808 h 86280"/>
                        <a:gd name="connsiteX960" fmla="*/ 94823 w 154049"/>
                        <a:gd name="connsiteY960" fmla="*/ 62808 h 86280"/>
                        <a:gd name="connsiteX961" fmla="*/ 92271 w 154049"/>
                        <a:gd name="connsiteY961" fmla="*/ 65322 h 86280"/>
                        <a:gd name="connsiteX962" fmla="*/ 86651 w 154049"/>
                        <a:gd name="connsiteY962" fmla="*/ 65322 h 86280"/>
                        <a:gd name="connsiteX963" fmla="*/ 96862 w 154049"/>
                        <a:gd name="connsiteY963" fmla="*/ 62808 h 86280"/>
                        <a:gd name="connsiteX964" fmla="*/ 102491 w 154049"/>
                        <a:gd name="connsiteY964" fmla="*/ 62808 h 86280"/>
                        <a:gd name="connsiteX965" fmla="*/ 99938 w 154049"/>
                        <a:gd name="connsiteY965" fmla="*/ 65322 h 86280"/>
                        <a:gd name="connsiteX966" fmla="*/ 94309 w 154049"/>
                        <a:gd name="connsiteY966" fmla="*/ 65332 h 86280"/>
                        <a:gd name="connsiteX967" fmla="*/ 96862 w 154049"/>
                        <a:gd name="connsiteY967" fmla="*/ 62808 h 86280"/>
                        <a:gd name="connsiteX968" fmla="*/ 97786 w 154049"/>
                        <a:gd name="connsiteY968" fmla="*/ 61893 h 86280"/>
                        <a:gd name="connsiteX969" fmla="*/ 100338 w 154049"/>
                        <a:gd name="connsiteY969" fmla="*/ 59379 h 86280"/>
                        <a:gd name="connsiteX970" fmla="*/ 105968 w 154049"/>
                        <a:gd name="connsiteY970" fmla="*/ 59369 h 86280"/>
                        <a:gd name="connsiteX971" fmla="*/ 103424 w 154049"/>
                        <a:gd name="connsiteY971" fmla="*/ 61884 h 86280"/>
                        <a:gd name="connsiteX972" fmla="*/ 97786 w 154049"/>
                        <a:gd name="connsiteY972" fmla="*/ 61893 h 86280"/>
                        <a:gd name="connsiteX973" fmla="*/ 107996 w 154049"/>
                        <a:gd name="connsiteY973" fmla="*/ 59369 h 86280"/>
                        <a:gd name="connsiteX974" fmla="*/ 113626 w 154049"/>
                        <a:gd name="connsiteY974" fmla="*/ 59369 h 86280"/>
                        <a:gd name="connsiteX975" fmla="*/ 111082 w 154049"/>
                        <a:gd name="connsiteY975" fmla="*/ 61884 h 86280"/>
                        <a:gd name="connsiteX976" fmla="*/ 105453 w 154049"/>
                        <a:gd name="connsiteY976" fmla="*/ 61893 h 86280"/>
                        <a:gd name="connsiteX977" fmla="*/ 107996 w 154049"/>
                        <a:gd name="connsiteY977" fmla="*/ 59369 h 86280"/>
                        <a:gd name="connsiteX978" fmla="*/ 108920 w 154049"/>
                        <a:gd name="connsiteY978" fmla="*/ 58464 h 86280"/>
                        <a:gd name="connsiteX979" fmla="*/ 111473 w 154049"/>
                        <a:gd name="connsiteY979" fmla="*/ 55950 h 86280"/>
                        <a:gd name="connsiteX980" fmla="*/ 117102 w 154049"/>
                        <a:gd name="connsiteY980" fmla="*/ 55950 h 86280"/>
                        <a:gd name="connsiteX981" fmla="*/ 114550 w 154049"/>
                        <a:gd name="connsiteY981" fmla="*/ 58464 h 86280"/>
                        <a:gd name="connsiteX982" fmla="*/ 108920 w 154049"/>
                        <a:gd name="connsiteY982" fmla="*/ 58464 h 86280"/>
                        <a:gd name="connsiteX983" fmla="*/ 112387 w 154049"/>
                        <a:gd name="connsiteY983" fmla="*/ 55035 h 86280"/>
                        <a:gd name="connsiteX984" fmla="*/ 114931 w 154049"/>
                        <a:gd name="connsiteY984" fmla="*/ 52521 h 86280"/>
                        <a:gd name="connsiteX985" fmla="*/ 120560 w 154049"/>
                        <a:gd name="connsiteY985" fmla="*/ 52511 h 86280"/>
                        <a:gd name="connsiteX986" fmla="*/ 118007 w 154049"/>
                        <a:gd name="connsiteY986" fmla="*/ 55026 h 86280"/>
                        <a:gd name="connsiteX987" fmla="*/ 112387 w 154049"/>
                        <a:gd name="connsiteY987" fmla="*/ 55035 h 86280"/>
                        <a:gd name="connsiteX988" fmla="*/ 115855 w 154049"/>
                        <a:gd name="connsiteY988" fmla="*/ 51606 h 86280"/>
                        <a:gd name="connsiteX989" fmla="*/ 118398 w 154049"/>
                        <a:gd name="connsiteY989" fmla="*/ 49092 h 86280"/>
                        <a:gd name="connsiteX990" fmla="*/ 124027 w 154049"/>
                        <a:gd name="connsiteY990" fmla="*/ 49092 h 86280"/>
                        <a:gd name="connsiteX991" fmla="*/ 121484 w 154049"/>
                        <a:gd name="connsiteY991" fmla="*/ 51606 h 86280"/>
                        <a:gd name="connsiteX992" fmla="*/ 115855 w 154049"/>
                        <a:gd name="connsiteY992" fmla="*/ 51606 h 86280"/>
                        <a:gd name="connsiteX993" fmla="*/ 119322 w 154049"/>
                        <a:gd name="connsiteY993" fmla="*/ 48187 h 86280"/>
                        <a:gd name="connsiteX994" fmla="*/ 121865 w 154049"/>
                        <a:gd name="connsiteY994" fmla="*/ 45673 h 86280"/>
                        <a:gd name="connsiteX995" fmla="*/ 127494 w 154049"/>
                        <a:gd name="connsiteY995" fmla="*/ 45673 h 86280"/>
                        <a:gd name="connsiteX996" fmla="*/ 124951 w 154049"/>
                        <a:gd name="connsiteY996" fmla="*/ 48187 h 86280"/>
                        <a:gd name="connsiteX997" fmla="*/ 119322 w 154049"/>
                        <a:gd name="connsiteY997" fmla="*/ 48187 h 86280"/>
                        <a:gd name="connsiteX998" fmla="*/ 120760 w 154049"/>
                        <a:gd name="connsiteY998" fmla="*/ 44758 h 86280"/>
                        <a:gd name="connsiteX999" fmla="*/ 115131 w 154049"/>
                        <a:gd name="connsiteY999" fmla="*/ 44768 h 86280"/>
                        <a:gd name="connsiteX1000" fmla="*/ 117683 w 154049"/>
                        <a:gd name="connsiteY1000" fmla="*/ 42253 h 86280"/>
                        <a:gd name="connsiteX1001" fmla="*/ 123313 w 154049"/>
                        <a:gd name="connsiteY1001" fmla="*/ 42253 h 86280"/>
                        <a:gd name="connsiteX1002" fmla="*/ 120760 w 154049"/>
                        <a:gd name="connsiteY1002" fmla="*/ 44758 h 86280"/>
                        <a:gd name="connsiteX1003" fmla="*/ 118598 w 154049"/>
                        <a:gd name="connsiteY1003" fmla="*/ 41339 h 86280"/>
                        <a:gd name="connsiteX1004" fmla="*/ 121150 w 154049"/>
                        <a:gd name="connsiteY1004" fmla="*/ 38824 h 86280"/>
                        <a:gd name="connsiteX1005" fmla="*/ 126780 w 154049"/>
                        <a:gd name="connsiteY1005" fmla="*/ 38824 h 86280"/>
                        <a:gd name="connsiteX1006" fmla="*/ 124227 w 154049"/>
                        <a:gd name="connsiteY1006" fmla="*/ 41339 h 86280"/>
                        <a:gd name="connsiteX1007" fmla="*/ 118598 w 154049"/>
                        <a:gd name="connsiteY1007" fmla="*/ 41339 h 86280"/>
                        <a:gd name="connsiteX1008" fmla="*/ 120036 w 154049"/>
                        <a:gd name="connsiteY1008" fmla="*/ 37910 h 86280"/>
                        <a:gd name="connsiteX1009" fmla="*/ 114407 w 154049"/>
                        <a:gd name="connsiteY1009" fmla="*/ 37919 h 86280"/>
                        <a:gd name="connsiteX1010" fmla="*/ 116959 w 154049"/>
                        <a:gd name="connsiteY1010" fmla="*/ 35405 h 86280"/>
                        <a:gd name="connsiteX1011" fmla="*/ 122589 w 154049"/>
                        <a:gd name="connsiteY1011" fmla="*/ 35395 h 86280"/>
                        <a:gd name="connsiteX1012" fmla="*/ 120036 w 154049"/>
                        <a:gd name="connsiteY1012" fmla="*/ 37910 h 86280"/>
                        <a:gd name="connsiteX1013" fmla="*/ 117874 w 154049"/>
                        <a:gd name="connsiteY1013" fmla="*/ 34490 h 86280"/>
                        <a:gd name="connsiteX1014" fmla="*/ 120417 w 154049"/>
                        <a:gd name="connsiteY1014" fmla="*/ 31976 h 86280"/>
                        <a:gd name="connsiteX1015" fmla="*/ 126046 w 154049"/>
                        <a:gd name="connsiteY1015" fmla="*/ 31966 h 86280"/>
                        <a:gd name="connsiteX1016" fmla="*/ 123494 w 154049"/>
                        <a:gd name="connsiteY1016" fmla="*/ 34481 h 86280"/>
                        <a:gd name="connsiteX1017" fmla="*/ 117874 w 154049"/>
                        <a:gd name="connsiteY1017" fmla="*/ 34490 h 86280"/>
                        <a:gd name="connsiteX1018" fmla="*/ 119312 w 154049"/>
                        <a:gd name="connsiteY1018" fmla="*/ 31061 h 86280"/>
                        <a:gd name="connsiteX1019" fmla="*/ 113683 w 154049"/>
                        <a:gd name="connsiteY1019" fmla="*/ 31061 h 86280"/>
                        <a:gd name="connsiteX1020" fmla="*/ 116226 w 154049"/>
                        <a:gd name="connsiteY1020" fmla="*/ 28547 h 86280"/>
                        <a:gd name="connsiteX1021" fmla="*/ 121855 w 154049"/>
                        <a:gd name="connsiteY1021" fmla="*/ 28547 h 86280"/>
                        <a:gd name="connsiteX1022" fmla="*/ 119312 w 154049"/>
                        <a:gd name="connsiteY1022" fmla="*/ 31061 h 86280"/>
                        <a:gd name="connsiteX1023" fmla="*/ 115121 w 154049"/>
                        <a:gd name="connsiteY1023" fmla="*/ 27642 h 86280"/>
                        <a:gd name="connsiteX1024" fmla="*/ 109492 w 154049"/>
                        <a:gd name="connsiteY1024" fmla="*/ 27642 h 86280"/>
                        <a:gd name="connsiteX1025" fmla="*/ 112044 w 154049"/>
                        <a:gd name="connsiteY1025" fmla="*/ 25127 h 86280"/>
                        <a:gd name="connsiteX1026" fmla="*/ 117674 w 154049"/>
                        <a:gd name="connsiteY1026" fmla="*/ 25127 h 86280"/>
                        <a:gd name="connsiteX1027" fmla="*/ 115121 w 154049"/>
                        <a:gd name="connsiteY1027" fmla="*/ 27642 h 86280"/>
                        <a:gd name="connsiteX1028" fmla="*/ 110921 w 154049"/>
                        <a:gd name="connsiteY1028" fmla="*/ 24222 h 86280"/>
                        <a:gd name="connsiteX1029" fmla="*/ 105291 w 154049"/>
                        <a:gd name="connsiteY1029" fmla="*/ 24222 h 86280"/>
                        <a:gd name="connsiteX1030" fmla="*/ 107834 w 154049"/>
                        <a:gd name="connsiteY1030" fmla="*/ 21708 h 86280"/>
                        <a:gd name="connsiteX1031" fmla="*/ 113464 w 154049"/>
                        <a:gd name="connsiteY1031" fmla="*/ 21708 h 86280"/>
                        <a:gd name="connsiteX1032" fmla="*/ 110921 w 154049"/>
                        <a:gd name="connsiteY1032" fmla="*/ 24222 h 86280"/>
                        <a:gd name="connsiteX1033" fmla="*/ 106730 w 154049"/>
                        <a:gd name="connsiteY1033" fmla="*/ 20803 h 86280"/>
                        <a:gd name="connsiteX1034" fmla="*/ 101100 w 154049"/>
                        <a:gd name="connsiteY1034" fmla="*/ 20812 h 86280"/>
                        <a:gd name="connsiteX1035" fmla="*/ 103653 w 154049"/>
                        <a:gd name="connsiteY1035" fmla="*/ 18298 h 86280"/>
                        <a:gd name="connsiteX1036" fmla="*/ 109282 w 154049"/>
                        <a:gd name="connsiteY1036" fmla="*/ 18298 h 86280"/>
                        <a:gd name="connsiteX1037" fmla="*/ 106730 w 154049"/>
                        <a:gd name="connsiteY1037" fmla="*/ 20803 h 86280"/>
                        <a:gd name="connsiteX1038" fmla="*/ 99062 w 154049"/>
                        <a:gd name="connsiteY1038" fmla="*/ 20812 h 86280"/>
                        <a:gd name="connsiteX1039" fmla="*/ 93433 w 154049"/>
                        <a:gd name="connsiteY1039" fmla="*/ 20812 h 86280"/>
                        <a:gd name="connsiteX1040" fmla="*/ 95976 w 154049"/>
                        <a:gd name="connsiteY1040" fmla="*/ 18298 h 86280"/>
                        <a:gd name="connsiteX1041" fmla="*/ 101605 w 154049"/>
                        <a:gd name="connsiteY1041" fmla="*/ 18298 h 86280"/>
                        <a:gd name="connsiteX1042" fmla="*/ 99062 w 154049"/>
                        <a:gd name="connsiteY1042" fmla="*/ 20812 h 86280"/>
                        <a:gd name="connsiteX1043" fmla="*/ 94871 w 154049"/>
                        <a:gd name="connsiteY1043" fmla="*/ 17393 h 86280"/>
                        <a:gd name="connsiteX1044" fmla="*/ 89242 w 154049"/>
                        <a:gd name="connsiteY1044" fmla="*/ 17402 h 86280"/>
                        <a:gd name="connsiteX1045" fmla="*/ 91794 w 154049"/>
                        <a:gd name="connsiteY1045" fmla="*/ 14888 h 86280"/>
                        <a:gd name="connsiteX1046" fmla="*/ 97424 w 154049"/>
                        <a:gd name="connsiteY1046" fmla="*/ 14888 h 86280"/>
                        <a:gd name="connsiteX1047" fmla="*/ 94871 w 154049"/>
                        <a:gd name="connsiteY1047" fmla="*/ 17393 h 86280"/>
                        <a:gd name="connsiteX1048" fmla="*/ 87203 w 154049"/>
                        <a:gd name="connsiteY1048" fmla="*/ 17393 h 86280"/>
                        <a:gd name="connsiteX1049" fmla="*/ 81574 w 154049"/>
                        <a:gd name="connsiteY1049" fmla="*/ 17393 h 86280"/>
                        <a:gd name="connsiteX1050" fmla="*/ 84127 w 154049"/>
                        <a:gd name="connsiteY1050" fmla="*/ 14878 h 86280"/>
                        <a:gd name="connsiteX1051" fmla="*/ 89756 w 154049"/>
                        <a:gd name="connsiteY1051" fmla="*/ 14878 h 86280"/>
                        <a:gd name="connsiteX1052" fmla="*/ 87203 w 154049"/>
                        <a:gd name="connsiteY1052" fmla="*/ 17393 h 86280"/>
                        <a:gd name="connsiteX1053" fmla="*/ 79545 w 154049"/>
                        <a:gd name="connsiteY1053" fmla="*/ 17402 h 86280"/>
                        <a:gd name="connsiteX1054" fmla="*/ 73916 w 154049"/>
                        <a:gd name="connsiteY1054" fmla="*/ 17402 h 86280"/>
                        <a:gd name="connsiteX1055" fmla="*/ 76469 w 154049"/>
                        <a:gd name="connsiteY1055" fmla="*/ 14888 h 86280"/>
                        <a:gd name="connsiteX1056" fmla="*/ 82098 w 154049"/>
                        <a:gd name="connsiteY1056" fmla="*/ 14888 h 86280"/>
                        <a:gd name="connsiteX1057" fmla="*/ 79545 w 154049"/>
                        <a:gd name="connsiteY1057" fmla="*/ 17402 h 86280"/>
                        <a:gd name="connsiteX1058" fmla="*/ 75354 w 154049"/>
                        <a:gd name="connsiteY1058" fmla="*/ 13983 h 86280"/>
                        <a:gd name="connsiteX1059" fmla="*/ 69725 w 154049"/>
                        <a:gd name="connsiteY1059" fmla="*/ 13992 h 86280"/>
                        <a:gd name="connsiteX1060" fmla="*/ 72268 w 154049"/>
                        <a:gd name="connsiteY1060" fmla="*/ 11478 h 86280"/>
                        <a:gd name="connsiteX1061" fmla="*/ 77897 w 154049"/>
                        <a:gd name="connsiteY1061" fmla="*/ 11478 h 86280"/>
                        <a:gd name="connsiteX1062" fmla="*/ 75354 w 154049"/>
                        <a:gd name="connsiteY1062" fmla="*/ 13983 h 86280"/>
                        <a:gd name="connsiteX1063" fmla="*/ 74430 w 154049"/>
                        <a:gd name="connsiteY1063" fmla="*/ 14888 h 86280"/>
                        <a:gd name="connsiteX1064" fmla="*/ 71878 w 154049"/>
                        <a:gd name="connsiteY1064" fmla="*/ 17402 h 86280"/>
                        <a:gd name="connsiteX1065" fmla="*/ 66248 w 154049"/>
                        <a:gd name="connsiteY1065" fmla="*/ 17412 h 86280"/>
                        <a:gd name="connsiteX1066" fmla="*/ 68801 w 154049"/>
                        <a:gd name="connsiteY1066" fmla="*/ 14897 h 86280"/>
                        <a:gd name="connsiteX1067" fmla="*/ 74430 w 154049"/>
                        <a:gd name="connsiteY1067" fmla="*/ 14888 h 86280"/>
                        <a:gd name="connsiteX1068" fmla="*/ 64219 w 154049"/>
                        <a:gd name="connsiteY1068" fmla="*/ 17412 h 86280"/>
                        <a:gd name="connsiteX1069" fmla="*/ 58590 w 154049"/>
                        <a:gd name="connsiteY1069" fmla="*/ 17412 h 86280"/>
                        <a:gd name="connsiteX1070" fmla="*/ 61143 w 154049"/>
                        <a:gd name="connsiteY1070" fmla="*/ 14897 h 86280"/>
                        <a:gd name="connsiteX1071" fmla="*/ 66772 w 154049"/>
                        <a:gd name="connsiteY1071" fmla="*/ 14888 h 86280"/>
                        <a:gd name="connsiteX1072" fmla="*/ 64219 w 154049"/>
                        <a:gd name="connsiteY1072" fmla="*/ 17412 h 86280"/>
                        <a:gd name="connsiteX1073" fmla="*/ 63296 w 154049"/>
                        <a:gd name="connsiteY1073" fmla="*/ 18326 h 86280"/>
                        <a:gd name="connsiteX1074" fmla="*/ 60743 w 154049"/>
                        <a:gd name="connsiteY1074" fmla="*/ 20841 h 86280"/>
                        <a:gd name="connsiteX1075" fmla="*/ 55114 w 154049"/>
                        <a:gd name="connsiteY1075" fmla="*/ 20841 h 86280"/>
                        <a:gd name="connsiteX1076" fmla="*/ 57666 w 154049"/>
                        <a:gd name="connsiteY1076" fmla="*/ 18326 h 86280"/>
                        <a:gd name="connsiteX1077" fmla="*/ 63296 w 154049"/>
                        <a:gd name="connsiteY1077" fmla="*/ 18326 h 86280"/>
                        <a:gd name="connsiteX1078" fmla="*/ 53085 w 154049"/>
                        <a:gd name="connsiteY1078" fmla="*/ 20841 h 86280"/>
                        <a:gd name="connsiteX1079" fmla="*/ 47456 w 154049"/>
                        <a:gd name="connsiteY1079" fmla="*/ 20841 h 86280"/>
                        <a:gd name="connsiteX1080" fmla="*/ 49999 w 154049"/>
                        <a:gd name="connsiteY1080" fmla="*/ 18326 h 86280"/>
                        <a:gd name="connsiteX1081" fmla="*/ 55628 w 154049"/>
                        <a:gd name="connsiteY1081" fmla="*/ 18317 h 86280"/>
                        <a:gd name="connsiteX1082" fmla="*/ 53085 w 154049"/>
                        <a:gd name="connsiteY1082" fmla="*/ 20841 h 86280"/>
                        <a:gd name="connsiteX1083" fmla="*/ 52161 w 154049"/>
                        <a:gd name="connsiteY1083" fmla="*/ 21755 h 86280"/>
                        <a:gd name="connsiteX1084" fmla="*/ 49608 w 154049"/>
                        <a:gd name="connsiteY1084" fmla="*/ 24270 h 86280"/>
                        <a:gd name="connsiteX1085" fmla="*/ 43979 w 154049"/>
                        <a:gd name="connsiteY1085" fmla="*/ 24270 h 86280"/>
                        <a:gd name="connsiteX1086" fmla="*/ 46522 w 154049"/>
                        <a:gd name="connsiteY1086" fmla="*/ 21755 h 86280"/>
                        <a:gd name="connsiteX1087" fmla="*/ 52161 w 154049"/>
                        <a:gd name="connsiteY1087" fmla="*/ 21755 h 86280"/>
                        <a:gd name="connsiteX1088" fmla="*/ 41950 w 154049"/>
                        <a:gd name="connsiteY1088" fmla="*/ 24279 h 86280"/>
                        <a:gd name="connsiteX1089" fmla="*/ 36321 w 154049"/>
                        <a:gd name="connsiteY1089" fmla="*/ 24279 h 86280"/>
                        <a:gd name="connsiteX1090" fmla="*/ 38864 w 154049"/>
                        <a:gd name="connsiteY1090" fmla="*/ 21765 h 86280"/>
                        <a:gd name="connsiteX1091" fmla="*/ 44493 w 154049"/>
                        <a:gd name="connsiteY1091" fmla="*/ 21765 h 86280"/>
                        <a:gd name="connsiteX1092" fmla="*/ 41950 w 154049"/>
                        <a:gd name="connsiteY1092" fmla="*/ 24279 h 86280"/>
                        <a:gd name="connsiteX1093" fmla="*/ 41026 w 154049"/>
                        <a:gd name="connsiteY1093" fmla="*/ 25184 h 86280"/>
                        <a:gd name="connsiteX1094" fmla="*/ 38483 w 154049"/>
                        <a:gd name="connsiteY1094" fmla="*/ 27699 h 86280"/>
                        <a:gd name="connsiteX1095" fmla="*/ 32854 w 154049"/>
                        <a:gd name="connsiteY1095" fmla="*/ 27699 h 86280"/>
                        <a:gd name="connsiteX1096" fmla="*/ 35397 w 154049"/>
                        <a:gd name="connsiteY1096" fmla="*/ 25184 h 86280"/>
                        <a:gd name="connsiteX1097" fmla="*/ 41026 w 154049"/>
                        <a:gd name="connsiteY1097" fmla="*/ 25184 h 86280"/>
                        <a:gd name="connsiteX1098" fmla="*/ 37559 w 154049"/>
                        <a:gd name="connsiteY1098" fmla="*/ 28613 h 86280"/>
                        <a:gd name="connsiteX1099" fmla="*/ 35016 w 154049"/>
                        <a:gd name="connsiteY1099" fmla="*/ 31128 h 86280"/>
                        <a:gd name="connsiteX1100" fmla="*/ 29387 w 154049"/>
                        <a:gd name="connsiteY1100" fmla="*/ 31128 h 86280"/>
                        <a:gd name="connsiteX1101" fmla="*/ 31930 w 154049"/>
                        <a:gd name="connsiteY1101" fmla="*/ 28613 h 86280"/>
                        <a:gd name="connsiteX1102" fmla="*/ 37559 w 154049"/>
                        <a:gd name="connsiteY1102" fmla="*/ 28613 h 86280"/>
                        <a:gd name="connsiteX1103" fmla="*/ 34092 w 154049"/>
                        <a:gd name="connsiteY1103" fmla="*/ 32042 h 86280"/>
                        <a:gd name="connsiteX1104" fmla="*/ 31539 w 154049"/>
                        <a:gd name="connsiteY1104" fmla="*/ 34557 h 86280"/>
                        <a:gd name="connsiteX1105" fmla="*/ 25910 w 154049"/>
                        <a:gd name="connsiteY1105" fmla="*/ 34566 h 86280"/>
                        <a:gd name="connsiteX1106" fmla="*/ 28453 w 154049"/>
                        <a:gd name="connsiteY1106" fmla="*/ 32052 h 86280"/>
                        <a:gd name="connsiteX1107" fmla="*/ 34092 w 154049"/>
                        <a:gd name="connsiteY1107" fmla="*/ 32042 h 86280"/>
                        <a:gd name="connsiteX1108" fmla="*/ 32654 w 154049"/>
                        <a:gd name="connsiteY1108" fmla="*/ 35462 h 86280"/>
                        <a:gd name="connsiteX1109" fmla="*/ 38283 w 154049"/>
                        <a:gd name="connsiteY1109" fmla="*/ 35452 h 86280"/>
                        <a:gd name="connsiteX1110" fmla="*/ 35730 w 154049"/>
                        <a:gd name="connsiteY1110" fmla="*/ 37967 h 86280"/>
                        <a:gd name="connsiteX1111" fmla="*/ 30101 w 154049"/>
                        <a:gd name="connsiteY1111" fmla="*/ 37967 h 86280"/>
                        <a:gd name="connsiteX1112" fmla="*/ 32654 w 154049"/>
                        <a:gd name="connsiteY1112" fmla="*/ 35462 h 86280"/>
                        <a:gd name="connsiteX1113" fmla="*/ 34816 w 154049"/>
                        <a:gd name="connsiteY1113" fmla="*/ 38881 h 86280"/>
                        <a:gd name="connsiteX1114" fmla="*/ 32263 w 154049"/>
                        <a:gd name="connsiteY1114" fmla="*/ 41396 h 86280"/>
                        <a:gd name="connsiteX1115" fmla="*/ 26634 w 154049"/>
                        <a:gd name="connsiteY1115" fmla="*/ 41396 h 86280"/>
                        <a:gd name="connsiteX1116" fmla="*/ 29177 w 154049"/>
                        <a:gd name="connsiteY1116" fmla="*/ 38881 h 86280"/>
                        <a:gd name="connsiteX1117" fmla="*/ 34816 w 154049"/>
                        <a:gd name="connsiteY1117" fmla="*/ 38881 h 86280"/>
                        <a:gd name="connsiteX1118" fmla="*/ 31339 w 154049"/>
                        <a:gd name="connsiteY1118" fmla="*/ 42310 h 86280"/>
                        <a:gd name="connsiteX1119" fmla="*/ 28786 w 154049"/>
                        <a:gd name="connsiteY1119" fmla="*/ 44825 h 86280"/>
                        <a:gd name="connsiteX1120" fmla="*/ 23157 w 154049"/>
                        <a:gd name="connsiteY1120" fmla="*/ 44825 h 86280"/>
                        <a:gd name="connsiteX1121" fmla="*/ 25700 w 154049"/>
                        <a:gd name="connsiteY1121" fmla="*/ 42310 h 86280"/>
                        <a:gd name="connsiteX1122" fmla="*/ 31339 w 154049"/>
                        <a:gd name="connsiteY1122" fmla="*/ 42310 h 86280"/>
                        <a:gd name="connsiteX1123" fmla="*/ 29910 w 154049"/>
                        <a:gd name="connsiteY1123" fmla="*/ 45739 h 86280"/>
                        <a:gd name="connsiteX1124" fmla="*/ 35540 w 154049"/>
                        <a:gd name="connsiteY1124" fmla="*/ 45730 h 86280"/>
                        <a:gd name="connsiteX1125" fmla="*/ 32987 w 154049"/>
                        <a:gd name="connsiteY1125" fmla="*/ 48244 h 86280"/>
                        <a:gd name="connsiteX1126" fmla="*/ 27358 w 154049"/>
                        <a:gd name="connsiteY1126" fmla="*/ 48244 h 86280"/>
                        <a:gd name="connsiteX1127" fmla="*/ 29910 w 154049"/>
                        <a:gd name="connsiteY1127" fmla="*/ 45739 h 86280"/>
                        <a:gd name="connsiteX1128" fmla="*/ 34101 w 154049"/>
                        <a:gd name="connsiteY1128" fmla="*/ 49159 h 86280"/>
                        <a:gd name="connsiteX1129" fmla="*/ 39731 w 154049"/>
                        <a:gd name="connsiteY1129" fmla="*/ 49149 h 86280"/>
                        <a:gd name="connsiteX1130" fmla="*/ 37178 w 154049"/>
                        <a:gd name="connsiteY1130" fmla="*/ 51664 h 86280"/>
                        <a:gd name="connsiteX1131" fmla="*/ 31549 w 154049"/>
                        <a:gd name="connsiteY1131" fmla="*/ 51673 h 86280"/>
                        <a:gd name="connsiteX1132" fmla="*/ 34101 w 154049"/>
                        <a:gd name="connsiteY1132" fmla="*/ 49159 h 86280"/>
                        <a:gd name="connsiteX1133" fmla="*/ 36264 w 154049"/>
                        <a:gd name="connsiteY1133" fmla="*/ 52578 h 86280"/>
                        <a:gd name="connsiteX1134" fmla="*/ 33720 w 154049"/>
                        <a:gd name="connsiteY1134" fmla="*/ 55093 h 86280"/>
                        <a:gd name="connsiteX1135" fmla="*/ 28091 w 154049"/>
                        <a:gd name="connsiteY1135" fmla="*/ 55102 h 86280"/>
                        <a:gd name="connsiteX1136" fmla="*/ 30644 w 154049"/>
                        <a:gd name="connsiteY1136" fmla="*/ 52588 h 86280"/>
                        <a:gd name="connsiteX1137" fmla="*/ 36264 w 154049"/>
                        <a:gd name="connsiteY1137" fmla="*/ 52578 h 86280"/>
                        <a:gd name="connsiteX1138" fmla="*/ 34825 w 154049"/>
                        <a:gd name="connsiteY1138" fmla="*/ 56007 h 86280"/>
                        <a:gd name="connsiteX1139" fmla="*/ 40455 w 154049"/>
                        <a:gd name="connsiteY1139" fmla="*/ 55998 h 86280"/>
                        <a:gd name="connsiteX1140" fmla="*/ 37911 w 154049"/>
                        <a:gd name="connsiteY1140" fmla="*/ 58512 h 86280"/>
                        <a:gd name="connsiteX1141" fmla="*/ 32282 w 154049"/>
                        <a:gd name="connsiteY1141" fmla="*/ 58522 h 86280"/>
                        <a:gd name="connsiteX1142" fmla="*/ 34825 w 154049"/>
                        <a:gd name="connsiteY1142" fmla="*/ 56007 h 86280"/>
                        <a:gd name="connsiteX1143" fmla="*/ 39016 w 154049"/>
                        <a:gd name="connsiteY1143" fmla="*/ 59427 h 86280"/>
                        <a:gd name="connsiteX1144" fmla="*/ 44646 w 154049"/>
                        <a:gd name="connsiteY1144" fmla="*/ 59417 h 86280"/>
                        <a:gd name="connsiteX1145" fmla="*/ 42093 w 154049"/>
                        <a:gd name="connsiteY1145" fmla="*/ 61932 h 86280"/>
                        <a:gd name="connsiteX1146" fmla="*/ 36464 w 154049"/>
                        <a:gd name="connsiteY1146" fmla="*/ 61932 h 86280"/>
                        <a:gd name="connsiteX1147" fmla="*/ 39016 w 154049"/>
                        <a:gd name="connsiteY1147" fmla="*/ 59427 h 86280"/>
                        <a:gd name="connsiteX1148" fmla="*/ 43217 w 154049"/>
                        <a:gd name="connsiteY1148" fmla="*/ 62846 h 86280"/>
                        <a:gd name="connsiteX1149" fmla="*/ 48846 w 154049"/>
                        <a:gd name="connsiteY1149" fmla="*/ 62846 h 86280"/>
                        <a:gd name="connsiteX1150" fmla="*/ 46293 w 154049"/>
                        <a:gd name="connsiteY1150" fmla="*/ 65361 h 86280"/>
                        <a:gd name="connsiteX1151" fmla="*/ 40664 w 154049"/>
                        <a:gd name="connsiteY1151" fmla="*/ 65361 h 86280"/>
                        <a:gd name="connsiteX1152" fmla="*/ 43217 w 154049"/>
                        <a:gd name="connsiteY1152" fmla="*/ 62846 h 86280"/>
                        <a:gd name="connsiteX1153" fmla="*/ 47408 w 154049"/>
                        <a:gd name="connsiteY1153" fmla="*/ 66265 h 86280"/>
                        <a:gd name="connsiteX1154" fmla="*/ 53037 w 154049"/>
                        <a:gd name="connsiteY1154" fmla="*/ 66256 h 86280"/>
                        <a:gd name="connsiteX1155" fmla="*/ 50484 w 154049"/>
                        <a:gd name="connsiteY1155" fmla="*/ 68771 h 86280"/>
                        <a:gd name="connsiteX1156" fmla="*/ 44855 w 154049"/>
                        <a:gd name="connsiteY1156" fmla="*/ 68771 h 86280"/>
                        <a:gd name="connsiteX1157" fmla="*/ 47408 w 154049"/>
                        <a:gd name="connsiteY1157" fmla="*/ 66265 h 86280"/>
                        <a:gd name="connsiteX1158" fmla="*/ 55076 w 154049"/>
                        <a:gd name="connsiteY1158" fmla="*/ 66265 h 86280"/>
                        <a:gd name="connsiteX1159" fmla="*/ 60705 w 154049"/>
                        <a:gd name="connsiteY1159" fmla="*/ 66265 h 86280"/>
                        <a:gd name="connsiteX1160" fmla="*/ 58152 w 154049"/>
                        <a:gd name="connsiteY1160" fmla="*/ 68780 h 86280"/>
                        <a:gd name="connsiteX1161" fmla="*/ 52523 w 154049"/>
                        <a:gd name="connsiteY1161" fmla="*/ 68780 h 86280"/>
                        <a:gd name="connsiteX1162" fmla="*/ 55076 w 154049"/>
                        <a:gd name="connsiteY1162" fmla="*/ 66265 h 86280"/>
                        <a:gd name="connsiteX1163" fmla="*/ 59266 w 154049"/>
                        <a:gd name="connsiteY1163" fmla="*/ 69685 h 86280"/>
                        <a:gd name="connsiteX1164" fmla="*/ 64896 w 154049"/>
                        <a:gd name="connsiteY1164" fmla="*/ 69685 h 86280"/>
                        <a:gd name="connsiteX1165" fmla="*/ 62353 w 154049"/>
                        <a:gd name="connsiteY1165" fmla="*/ 72200 h 86280"/>
                        <a:gd name="connsiteX1166" fmla="*/ 56723 w 154049"/>
                        <a:gd name="connsiteY1166" fmla="*/ 72209 h 86280"/>
                        <a:gd name="connsiteX1167" fmla="*/ 59266 w 154049"/>
                        <a:gd name="connsiteY1167" fmla="*/ 69685 h 86280"/>
                        <a:gd name="connsiteX1168" fmla="*/ 66925 w 154049"/>
                        <a:gd name="connsiteY1168" fmla="*/ 69675 h 86280"/>
                        <a:gd name="connsiteX1169" fmla="*/ 72554 w 154049"/>
                        <a:gd name="connsiteY1169" fmla="*/ 69675 h 86280"/>
                        <a:gd name="connsiteX1170" fmla="*/ 70001 w 154049"/>
                        <a:gd name="connsiteY1170" fmla="*/ 72190 h 86280"/>
                        <a:gd name="connsiteX1171" fmla="*/ 64372 w 154049"/>
                        <a:gd name="connsiteY1171" fmla="*/ 72190 h 86280"/>
                        <a:gd name="connsiteX1172" fmla="*/ 66925 w 154049"/>
                        <a:gd name="connsiteY1172" fmla="*/ 69675 h 86280"/>
                        <a:gd name="connsiteX1173" fmla="*/ 74592 w 154049"/>
                        <a:gd name="connsiteY1173" fmla="*/ 69666 h 86280"/>
                        <a:gd name="connsiteX1174" fmla="*/ 80222 w 154049"/>
                        <a:gd name="connsiteY1174" fmla="*/ 69666 h 86280"/>
                        <a:gd name="connsiteX1175" fmla="*/ 77669 w 154049"/>
                        <a:gd name="connsiteY1175" fmla="*/ 72180 h 86280"/>
                        <a:gd name="connsiteX1176" fmla="*/ 72039 w 154049"/>
                        <a:gd name="connsiteY1176" fmla="*/ 72190 h 86280"/>
                        <a:gd name="connsiteX1177" fmla="*/ 74592 w 154049"/>
                        <a:gd name="connsiteY1177" fmla="*/ 69666 h 86280"/>
                        <a:gd name="connsiteX1178" fmla="*/ 82260 w 154049"/>
                        <a:gd name="connsiteY1178" fmla="*/ 69666 h 86280"/>
                        <a:gd name="connsiteX1179" fmla="*/ 87889 w 154049"/>
                        <a:gd name="connsiteY1179" fmla="*/ 69666 h 86280"/>
                        <a:gd name="connsiteX1180" fmla="*/ 85336 w 154049"/>
                        <a:gd name="connsiteY1180" fmla="*/ 72180 h 86280"/>
                        <a:gd name="connsiteX1181" fmla="*/ 79707 w 154049"/>
                        <a:gd name="connsiteY1181" fmla="*/ 72190 h 86280"/>
                        <a:gd name="connsiteX1182" fmla="*/ 82260 w 154049"/>
                        <a:gd name="connsiteY1182" fmla="*/ 69666 h 86280"/>
                        <a:gd name="connsiteX1183" fmla="*/ 89918 w 154049"/>
                        <a:gd name="connsiteY1183" fmla="*/ 69656 h 86280"/>
                        <a:gd name="connsiteX1184" fmla="*/ 95547 w 154049"/>
                        <a:gd name="connsiteY1184" fmla="*/ 69647 h 86280"/>
                        <a:gd name="connsiteX1185" fmla="*/ 92994 w 154049"/>
                        <a:gd name="connsiteY1185" fmla="*/ 72161 h 86280"/>
                        <a:gd name="connsiteX1186" fmla="*/ 87365 w 154049"/>
                        <a:gd name="connsiteY1186" fmla="*/ 72161 h 86280"/>
                        <a:gd name="connsiteX1187" fmla="*/ 89918 w 154049"/>
                        <a:gd name="connsiteY1187" fmla="*/ 69656 h 86280"/>
                        <a:gd name="connsiteX1188" fmla="*/ 90842 w 154049"/>
                        <a:gd name="connsiteY1188" fmla="*/ 68751 h 86280"/>
                        <a:gd name="connsiteX1189" fmla="*/ 93395 w 154049"/>
                        <a:gd name="connsiteY1189" fmla="*/ 66237 h 86280"/>
                        <a:gd name="connsiteX1190" fmla="*/ 99024 w 154049"/>
                        <a:gd name="connsiteY1190" fmla="*/ 66237 h 86280"/>
                        <a:gd name="connsiteX1191" fmla="*/ 96471 w 154049"/>
                        <a:gd name="connsiteY1191" fmla="*/ 68751 h 86280"/>
                        <a:gd name="connsiteX1192" fmla="*/ 90842 w 154049"/>
                        <a:gd name="connsiteY1192" fmla="*/ 68751 h 86280"/>
                        <a:gd name="connsiteX1193" fmla="*/ 101053 w 154049"/>
                        <a:gd name="connsiteY1193" fmla="*/ 66227 h 86280"/>
                        <a:gd name="connsiteX1194" fmla="*/ 106682 w 154049"/>
                        <a:gd name="connsiteY1194" fmla="*/ 66218 h 86280"/>
                        <a:gd name="connsiteX1195" fmla="*/ 104129 w 154049"/>
                        <a:gd name="connsiteY1195" fmla="*/ 68732 h 86280"/>
                        <a:gd name="connsiteX1196" fmla="*/ 98500 w 154049"/>
                        <a:gd name="connsiteY1196" fmla="*/ 68742 h 86280"/>
                        <a:gd name="connsiteX1197" fmla="*/ 101053 w 154049"/>
                        <a:gd name="connsiteY1197" fmla="*/ 66227 h 86280"/>
                        <a:gd name="connsiteX1198" fmla="*/ 101977 w 154049"/>
                        <a:gd name="connsiteY1198" fmla="*/ 65313 h 86280"/>
                        <a:gd name="connsiteX1199" fmla="*/ 104529 w 154049"/>
                        <a:gd name="connsiteY1199" fmla="*/ 62798 h 86280"/>
                        <a:gd name="connsiteX1200" fmla="*/ 110159 w 154049"/>
                        <a:gd name="connsiteY1200" fmla="*/ 62798 h 86280"/>
                        <a:gd name="connsiteX1201" fmla="*/ 107615 w 154049"/>
                        <a:gd name="connsiteY1201" fmla="*/ 65313 h 86280"/>
                        <a:gd name="connsiteX1202" fmla="*/ 101977 w 154049"/>
                        <a:gd name="connsiteY1202" fmla="*/ 65313 h 86280"/>
                        <a:gd name="connsiteX1203" fmla="*/ 112187 w 154049"/>
                        <a:gd name="connsiteY1203" fmla="*/ 62798 h 86280"/>
                        <a:gd name="connsiteX1204" fmla="*/ 117817 w 154049"/>
                        <a:gd name="connsiteY1204" fmla="*/ 62798 h 86280"/>
                        <a:gd name="connsiteX1205" fmla="*/ 115273 w 154049"/>
                        <a:gd name="connsiteY1205" fmla="*/ 65313 h 86280"/>
                        <a:gd name="connsiteX1206" fmla="*/ 109644 w 154049"/>
                        <a:gd name="connsiteY1206" fmla="*/ 65322 h 86280"/>
                        <a:gd name="connsiteX1207" fmla="*/ 112187 w 154049"/>
                        <a:gd name="connsiteY1207" fmla="*/ 62798 h 86280"/>
                        <a:gd name="connsiteX1208" fmla="*/ 113111 w 154049"/>
                        <a:gd name="connsiteY1208" fmla="*/ 61884 h 86280"/>
                        <a:gd name="connsiteX1209" fmla="*/ 115664 w 154049"/>
                        <a:gd name="connsiteY1209" fmla="*/ 59369 h 86280"/>
                        <a:gd name="connsiteX1210" fmla="*/ 121293 w 154049"/>
                        <a:gd name="connsiteY1210" fmla="*/ 59369 h 86280"/>
                        <a:gd name="connsiteX1211" fmla="*/ 118750 w 154049"/>
                        <a:gd name="connsiteY1211" fmla="*/ 61884 h 86280"/>
                        <a:gd name="connsiteX1212" fmla="*/ 113111 w 154049"/>
                        <a:gd name="connsiteY1212" fmla="*/ 61884 h 86280"/>
                        <a:gd name="connsiteX1213" fmla="*/ 116578 w 154049"/>
                        <a:gd name="connsiteY1213" fmla="*/ 58455 h 86280"/>
                        <a:gd name="connsiteX1214" fmla="*/ 119131 w 154049"/>
                        <a:gd name="connsiteY1214" fmla="*/ 55940 h 86280"/>
                        <a:gd name="connsiteX1215" fmla="*/ 124760 w 154049"/>
                        <a:gd name="connsiteY1215" fmla="*/ 55940 h 86280"/>
                        <a:gd name="connsiteX1216" fmla="*/ 122208 w 154049"/>
                        <a:gd name="connsiteY1216" fmla="*/ 58455 h 86280"/>
                        <a:gd name="connsiteX1217" fmla="*/ 116578 w 154049"/>
                        <a:gd name="connsiteY1217" fmla="*/ 58455 h 86280"/>
                        <a:gd name="connsiteX1218" fmla="*/ 120046 w 154049"/>
                        <a:gd name="connsiteY1218" fmla="*/ 55035 h 86280"/>
                        <a:gd name="connsiteX1219" fmla="*/ 122598 w 154049"/>
                        <a:gd name="connsiteY1219" fmla="*/ 52521 h 86280"/>
                        <a:gd name="connsiteX1220" fmla="*/ 128227 w 154049"/>
                        <a:gd name="connsiteY1220" fmla="*/ 52521 h 86280"/>
                        <a:gd name="connsiteX1221" fmla="*/ 125684 w 154049"/>
                        <a:gd name="connsiteY1221" fmla="*/ 55035 h 86280"/>
                        <a:gd name="connsiteX1222" fmla="*/ 120046 w 154049"/>
                        <a:gd name="connsiteY1222" fmla="*/ 55035 h 86280"/>
                        <a:gd name="connsiteX1223" fmla="*/ 123522 w 154049"/>
                        <a:gd name="connsiteY1223" fmla="*/ 51606 h 86280"/>
                        <a:gd name="connsiteX1224" fmla="*/ 126075 w 154049"/>
                        <a:gd name="connsiteY1224" fmla="*/ 49092 h 86280"/>
                        <a:gd name="connsiteX1225" fmla="*/ 131704 w 154049"/>
                        <a:gd name="connsiteY1225" fmla="*/ 49092 h 86280"/>
                        <a:gd name="connsiteX1226" fmla="*/ 129161 w 154049"/>
                        <a:gd name="connsiteY1226" fmla="*/ 51606 h 86280"/>
                        <a:gd name="connsiteX1227" fmla="*/ 123522 w 154049"/>
                        <a:gd name="connsiteY1227" fmla="*/ 51606 h 86280"/>
                        <a:gd name="connsiteX1228" fmla="*/ 126989 w 154049"/>
                        <a:gd name="connsiteY1228" fmla="*/ 48178 h 86280"/>
                        <a:gd name="connsiteX1229" fmla="*/ 129542 w 154049"/>
                        <a:gd name="connsiteY1229" fmla="*/ 45663 h 86280"/>
                        <a:gd name="connsiteX1230" fmla="*/ 135171 w 154049"/>
                        <a:gd name="connsiteY1230" fmla="*/ 45663 h 86280"/>
                        <a:gd name="connsiteX1231" fmla="*/ 132628 w 154049"/>
                        <a:gd name="connsiteY1231" fmla="*/ 48178 h 86280"/>
                        <a:gd name="connsiteX1232" fmla="*/ 126989 w 154049"/>
                        <a:gd name="connsiteY1232" fmla="*/ 48178 h 86280"/>
                        <a:gd name="connsiteX1233" fmla="*/ 128418 w 154049"/>
                        <a:gd name="connsiteY1233" fmla="*/ 44758 h 86280"/>
                        <a:gd name="connsiteX1234" fmla="*/ 122789 w 154049"/>
                        <a:gd name="connsiteY1234" fmla="*/ 44758 h 86280"/>
                        <a:gd name="connsiteX1235" fmla="*/ 125341 w 154049"/>
                        <a:gd name="connsiteY1235" fmla="*/ 42243 h 86280"/>
                        <a:gd name="connsiteX1236" fmla="*/ 130971 w 154049"/>
                        <a:gd name="connsiteY1236" fmla="*/ 42243 h 86280"/>
                        <a:gd name="connsiteX1237" fmla="*/ 128418 w 154049"/>
                        <a:gd name="connsiteY1237" fmla="*/ 44758 h 86280"/>
                        <a:gd name="connsiteX1238" fmla="*/ 126265 w 154049"/>
                        <a:gd name="connsiteY1238" fmla="*/ 41329 h 86280"/>
                        <a:gd name="connsiteX1239" fmla="*/ 128818 w 154049"/>
                        <a:gd name="connsiteY1239" fmla="*/ 38814 h 86280"/>
                        <a:gd name="connsiteX1240" fmla="*/ 134447 w 154049"/>
                        <a:gd name="connsiteY1240" fmla="*/ 38805 h 86280"/>
                        <a:gd name="connsiteX1241" fmla="*/ 131895 w 154049"/>
                        <a:gd name="connsiteY1241" fmla="*/ 41320 h 86280"/>
                        <a:gd name="connsiteX1242" fmla="*/ 126265 w 154049"/>
                        <a:gd name="connsiteY1242" fmla="*/ 41329 h 86280"/>
                        <a:gd name="connsiteX1243" fmla="*/ 127694 w 154049"/>
                        <a:gd name="connsiteY1243" fmla="*/ 37910 h 86280"/>
                        <a:gd name="connsiteX1244" fmla="*/ 122065 w 154049"/>
                        <a:gd name="connsiteY1244" fmla="*/ 37919 h 86280"/>
                        <a:gd name="connsiteX1245" fmla="*/ 124608 w 154049"/>
                        <a:gd name="connsiteY1245" fmla="*/ 35405 h 86280"/>
                        <a:gd name="connsiteX1246" fmla="*/ 130237 w 154049"/>
                        <a:gd name="connsiteY1246" fmla="*/ 35405 h 86280"/>
                        <a:gd name="connsiteX1247" fmla="*/ 127694 w 154049"/>
                        <a:gd name="connsiteY1247" fmla="*/ 37910 h 86280"/>
                        <a:gd name="connsiteX1248" fmla="*/ 125541 w 154049"/>
                        <a:gd name="connsiteY1248" fmla="*/ 34481 h 86280"/>
                        <a:gd name="connsiteX1249" fmla="*/ 128085 w 154049"/>
                        <a:gd name="connsiteY1249" fmla="*/ 31966 h 86280"/>
                        <a:gd name="connsiteX1250" fmla="*/ 133714 w 154049"/>
                        <a:gd name="connsiteY1250" fmla="*/ 31966 h 86280"/>
                        <a:gd name="connsiteX1251" fmla="*/ 131161 w 154049"/>
                        <a:gd name="connsiteY1251" fmla="*/ 34481 h 86280"/>
                        <a:gd name="connsiteX1252" fmla="*/ 125541 w 154049"/>
                        <a:gd name="connsiteY1252" fmla="*/ 34481 h 86280"/>
                        <a:gd name="connsiteX1253" fmla="*/ 126970 w 154049"/>
                        <a:gd name="connsiteY1253" fmla="*/ 31061 h 86280"/>
                        <a:gd name="connsiteX1254" fmla="*/ 121341 w 154049"/>
                        <a:gd name="connsiteY1254" fmla="*/ 31071 h 86280"/>
                        <a:gd name="connsiteX1255" fmla="*/ 123884 w 154049"/>
                        <a:gd name="connsiteY1255" fmla="*/ 28556 h 86280"/>
                        <a:gd name="connsiteX1256" fmla="*/ 129513 w 154049"/>
                        <a:gd name="connsiteY1256" fmla="*/ 28547 h 86280"/>
                        <a:gd name="connsiteX1257" fmla="*/ 126970 w 154049"/>
                        <a:gd name="connsiteY1257" fmla="*/ 31061 h 86280"/>
                        <a:gd name="connsiteX1258" fmla="*/ 122779 w 154049"/>
                        <a:gd name="connsiteY1258" fmla="*/ 27642 h 86280"/>
                        <a:gd name="connsiteX1259" fmla="*/ 117150 w 154049"/>
                        <a:gd name="connsiteY1259" fmla="*/ 27651 h 86280"/>
                        <a:gd name="connsiteX1260" fmla="*/ 119693 w 154049"/>
                        <a:gd name="connsiteY1260" fmla="*/ 25137 h 86280"/>
                        <a:gd name="connsiteX1261" fmla="*/ 125322 w 154049"/>
                        <a:gd name="connsiteY1261" fmla="*/ 25127 h 86280"/>
                        <a:gd name="connsiteX1262" fmla="*/ 122779 w 154049"/>
                        <a:gd name="connsiteY1262" fmla="*/ 27642 h 86280"/>
                        <a:gd name="connsiteX1263" fmla="*/ 118588 w 154049"/>
                        <a:gd name="connsiteY1263" fmla="*/ 24222 h 86280"/>
                        <a:gd name="connsiteX1264" fmla="*/ 112959 w 154049"/>
                        <a:gd name="connsiteY1264" fmla="*/ 24232 h 86280"/>
                        <a:gd name="connsiteX1265" fmla="*/ 115512 w 154049"/>
                        <a:gd name="connsiteY1265" fmla="*/ 21717 h 86280"/>
                        <a:gd name="connsiteX1266" fmla="*/ 121141 w 154049"/>
                        <a:gd name="connsiteY1266" fmla="*/ 21717 h 86280"/>
                        <a:gd name="connsiteX1267" fmla="*/ 118588 w 154049"/>
                        <a:gd name="connsiteY1267" fmla="*/ 24222 h 86280"/>
                        <a:gd name="connsiteX1268" fmla="*/ 114388 w 154049"/>
                        <a:gd name="connsiteY1268" fmla="*/ 20793 h 86280"/>
                        <a:gd name="connsiteX1269" fmla="*/ 108758 w 154049"/>
                        <a:gd name="connsiteY1269" fmla="*/ 20793 h 86280"/>
                        <a:gd name="connsiteX1270" fmla="*/ 111311 w 154049"/>
                        <a:gd name="connsiteY1270" fmla="*/ 18279 h 86280"/>
                        <a:gd name="connsiteX1271" fmla="*/ 116940 w 154049"/>
                        <a:gd name="connsiteY1271" fmla="*/ 18279 h 86280"/>
                        <a:gd name="connsiteX1272" fmla="*/ 114388 w 154049"/>
                        <a:gd name="connsiteY1272" fmla="*/ 20793 h 86280"/>
                        <a:gd name="connsiteX1273" fmla="*/ 110197 w 154049"/>
                        <a:gd name="connsiteY1273" fmla="*/ 17374 h 86280"/>
                        <a:gd name="connsiteX1274" fmla="*/ 104567 w 154049"/>
                        <a:gd name="connsiteY1274" fmla="*/ 17374 h 86280"/>
                        <a:gd name="connsiteX1275" fmla="*/ 107111 w 154049"/>
                        <a:gd name="connsiteY1275" fmla="*/ 14859 h 86280"/>
                        <a:gd name="connsiteX1276" fmla="*/ 112740 w 154049"/>
                        <a:gd name="connsiteY1276" fmla="*/ 14859 h 86280"/>
                        <a:gd name="connsiteX1277" fmla="*/ 110197 w 154049"/>
                        <a:gd name="connsiteY1277" fmla="*/ 17374 h 86280"/>
                        <a:gd name="connsiteX1278" fmla="*/ 102538 w 154049"/>
                        <a:gd name="connsiteY1278" fmla="*/ 17383 h 86280"/>
                        <a:gd name="connsiteX1279" fmla="*/ 96909 w 154049"/>
                        <a:gd name="connsiteY1279" fmla="*/ 17393 h 86280"/>
                        <a:gd name="connsiteX1280" fmla="*/ 99452 w 154049"/>
                        <a:gd name="connsiteY1280" fmla="*/ 14878 h 86280"/>
                        <a:gd name="connsiteX1281" fmla="*/ 105082 w 154049"/>
                        <a:gd name="connsiteY1281" fmla="*/ 14878 h 86280"/>
                        <a:gd name="connsiteX1282" fmla="*/ 102538 w 154049"/>
                        <a:gd name="connsiteY1282" fmla="*/ 17383 h 86280"/>
                        <a:gd name="connsiteX1283" fmla="*/ 98338 w 154049"/>
                        <a:gd name="connsiteY1283" fmla="*/ 13964 h 86280"/>
                        <a:gd name="connsiteX1284" fmla="*/ 92709 w 154049"/>
                        <a:gd name="connsiteY1284" fmla="*/ 13964 h 86280"/>
                        <a:gd name="connsiteX1285" fmla="*/ 95252 w 154049"/>
                        <a:gd name="connsiteY1285" fmla="*/ 11449 h 86280"/>
                        <a:gd name="connsiteX1286" fmla="*/ 100881 w 154049"/>
                        <a:gd name="connsiteY1286" fmla="*/ 11440 h 86280"/>
                        <a:gd name="connsiteX1287" fmla="*/ 98338 w 154049"/>
                        <a:gd name="connsiteY1287" fmla="*/ 13964 h 86280"/>
                        <a:gd name="connsiteX1288" fmla="*/ 90680 w 154049"/>
                        <a:gd name="connsiteY1288" fmla="*/ 13964 h 86280"/>
                        <a:gd name="connsiteX1289" fmla="*/ 85051 w 154049"/>
                        <a:gd name="connsiteY1289" fmla="*/ 13964 h 86280"/>
                        <a:gd name="connsiteX1290" fmla="*/ 87603 w 154049"/>
                        <a:gd name="connsiteY1290" fmla="*/ 11449 h 86280"/>
                        <a:gd name="connsiteX1291" fmla="*/ 93233 w 154049"/>
                        <a:gd name="connsiteY1291" fmla="*/ 11449 h 86280"/>
                        <a:gd name="connsiteX1292" fmla="*/ 90680 w 154049"/>
                        <a:gd name="connsiteY1292" fmla="*/ 13964 h 86280"/>
                        <a:gd name="connsiteX1293" fmla="*/ 83012 w 154049"/>
                        <a:gd name="connsiteY1293" fmla="*/ 13973 h 86280"/>
                        <a:gd name="connsiteX1294" fmla="*/ 77383 w 154049"/>
                        <a:gd name="connsiteY1294" fmla="*/ 13973 h 86280"/>
                        <a:gd name="connsiteX1295" fmla="*/ 79926 w 154049"/>
                        <a:gd name="connsiteY1295" fmla="*/ 11459 h 86280"/>
                        <a:gd name="connsiteX1296" fmla="*/ 85556 w 154049"/>
                        <a:gd name="connsiteY1296" fmla="*/ 11449 h 86280"/>
                        <a:gd name="connsiteX1297" fmla="*/ 83012 w 154049"/>
                        <a:gd name="connsiteY1297" fmla="*/ 13973 h 86280"/>
                        <a:gd name="connsiteX1298" fmla="*/ 78821 w 154049"/>
                        <a:gd name="connsiteY1298" fmla="*/ 10554 h 86280"/>
                        <a:gd name="connsiteX1299" fmla="*/ 73192 w 154049"/>
                        <a:gd name="connsiteY1299" fmla="*/ 10563 h 86280"/>
                        <a:gd name="connsiteX1300" fmla="*/ 75745 w 154049"/>
                        <a:gd name="connsiteY1300" fmla="*/ 8049 h 86280"/>
                        <a:gd name="connsiteX1301" fmla="*/ 81374 w 154049"/>
                        <a:gd name="connsiteY1301" fmla="*/ 8049 h 86280"/>
                        <a:gd name="connsiteX1302" fmla="*/ 78821 w 154049"/>
                        <a:gd name="connsiteY1302" fmla="*/ 10554 h 86280"/>
                        <a:gd name="connsiteX1303" fmla="*/ 71154 w 154049"/>
                        <a:gd name="connsiteY1303" fmla="*/ 10554 h 86280"/>
                        <a:gd name="connsiteX1304" fmla="*/ 65524 w 154049"/>
                        <a:gd name="connsiteY1304" fmla="*/ 10563 h 86280"/>
                        <a:gd name="connsiteX1305" fmla="*/ 68068 w 154049"/>
                        <a:gd name="connsiteY1305" fmla="*/ 8049 h 86280"/>
                        <a:gd name="connsiteX1306" fmla="*/ 73697 w 154049"/>
                        <a:gd name="connsiteY1306" fmla="*/ 8039 h 86280"/>
                        <a:gd name="connsiteX1307" fmla="*/ 71154 w 154049"/>
                        <a:gd name="connsiteY1307" fmla="*/ 10554 h 86280"/>
                        <a:gd name="connsiteX1308" fmla="*/ 70230 w 154049"/>
                        <a:gd name="connsiteY1308" fmla="*/ 11468 h 86280"/>
                        <a:gd name="connsiteX1309" fmla="*/ 67677 w 154049"/>
                        <a:gd name="connsiteY1309" fmla="*/ 13983 h 86280"/>
                        <a:gd name="connsiteX1310" fmla="*/ 62048 w 154049"/>
                        <a:gd name="connsiteY1310" fmla="*/ 13983 h 86280"/>
                        <a:gd name="connsiteX1311" fmla="*/ 64591 w 154049"/>
                        <a:gd name="connsiteY1311" fmla="*/ 11468 h 86280"/>
                        <a:gd name="connsiteX1312" fmla="*/ 70230 w 154049"/>
                        <a:gd name="connsiteY1312" fmla="*/ 11468 h 86280"/>
                        <a:gd name="connsiteX1313" fmla="*/ 60019 w 154049"/>
                        <a:gd name="connsiteY1313" fmla="*/ 13992 h 86280"/>
                        <a:gd name="connsiteX1314" fmla="*/ 54390 w 154049"/>
                        <a:gd name="connsiteY1314" fmla="*/ 13992 h 86280"/>
                        <a:gd name="connsiteX1315" fmla="*/ 56933 w 154049"/>
                        <a:gd name="connsiteY1315" fmla="*/ 11478 h 86280"/>
                        <a:gd name="connsiteX1316" fmla="*/ 62562 w 154049"/>
                        <a:gd name="connsiteY1316" fmla="*/ 11478 h 86280"/>
                        <a:gd name="connsiteX1317" fmla="*/ 60019 w 154049"/>
                        <a:gd name="connsiteY1317" fmla="*/ 13992 h 86280"/>
                        <a:gd name="connsiteX1318" fmla="*/ 59105 w 154049"/>
                        <a:gd name="connsiteY1318" fmla="*/ 14897 h 86280"/>
                        <a:gd name="connsiteX1319" fmla="*/ 56561 w 154049"/>
                        <a:gd name="connsiteY1319" fmla="*/ 17412 h 86280"/>
                        <a:gd name="connsiteX1320" fmla="*/ 50932 w 154049"/>
                        <a:gd name="connsiteY1320" fmla="*/ 17412 h 86280"/>
                        <a:gd name="connsiteX1321" fmla="*/ 53475 w 154049"/>
                        <a:gd name="connsiteY1321" fmla="*/ 14897 h 86280"/>
                        <a:gd name="connsiteX1322" fmla="*/ 59105 w 154049"/>
                        <a:gd name="connsiteY1322" fmla="*/ 14897 h 86280"/>
                        <a:gd name="connsiteX1323" fmla="*/ 48894 w 154049"/>
                        <a:gd name="connsiteY1323" fmla="*/ 17421 h 86280"/>
                        <a:gd name="connsiteX1324" fmla="*/ 43264 w 154049"/>
                        <a:gd name="connsiteY1324" fmla="*/ 17421 h 86280"/>
                        <a:gd name="connsiteX1325" fmla="*/ 45808 w 154049"/>
                        <a:gd name="connsiteY1325" fmla="*/ 14907 h 86280"/>
                        <a:gd name="connsiteX1326" fmla="*/ 51437 w 154049"/>
                        <a:gd name="connsiteY1326" fmla="*/ 14907 h 86280"/>
                        <a:gd name="connsiteX1327" fmla="*/ 48894 w 154049"/>
                        <a:gd name="connsiteY1327" fmla="*/ 17421 h 86280"/>
                        <a:gd name="connsiteX1328" fmla="*/ 47970 w 154049"/>
                        <a:gd name="connsiteY1328" fmla="*/ 18336 h 86280"/>
                        <a:gd name="connsiteX1329" fmla="*/ 45417 w 154049"/>
                        <a:gd name="connsiteY1329" fmla="*/ 20850 h 86280"/>
                        <a:gd name="connsiteX1330" fmla="*/ 39788 w 154049"/>
                        <a:gd name="connsiteY1330" fmla="*/ 20850 h 86280"/>
                        <a:gd name="connsiteX1331" fmla="*/ 42331 w 154049"/>
                        <a:gd name="connsiteY1331" fmla="*/ 18336 h 86280"/>
                        <a:gd name="connsiteX1332" fmla="*/ 47970 w 154049"/>
                        <a:gd name="connsiteY1332" fmla="*/ 18336 h 86280"/>
                        <a:gd name="connsiteX1333" fmla="*/ 37759 w 154049"/>
                        <a:gd name="connsiteY1333" fmla="*/ 20860 h 86280"/>
                        <a:gd name="connsiteX1334" fmla="*/ 32130 w 154049"/>
                        <a:gd name="connsiteY1334" fmla="*/ 20860 h 86280"/>
                        <a:gd name="connsiteX1335" fmla="*/ 34673 w 154049"/>
                        <a:gd name="connsiteY1335" fmla="*/ 18345 h 86280"/>
                        <a:gd name="connsiteX1336" fmla="*/ 40302 w 154049"/>
                        <a:gd name="connsiteY1336" fmla="*/ 18345 h 86280"/>
                        <a:gd name="connsiteX1337" fmla="*/ 37759 w 154049"/>
                        <a:gd name="connsiteY1337" fmla="*/ 20860 h 86280"/>
                        <a:gd name="connsiteX1338" fmla="*/ 36835 w 154049"/>
                        <a:gd name="connsiteY1338" fmla="*/ 21765 h 86280"/>
                        <a:gd name="connsiteX1339" fmla="*/ 34292 w 154049"/>
                        <a:gd name="connsiteY1339" fmla="*/ 24279 h 86280"/>
                        <a:gd name="connsiteX1340" fmla="*/ 28663 w 154049"/>
                        <a:gd name="connsiteY1340" fmla="*/ 24279 h 86280"/>
                        <a:gd name="connsiteX1341" fmla="*/ 31215 w 154049"/>
                        <a:gd name="connsiteY1341" fmla="*/ 21765 h 86280"/>
                        <a:gd name="connsiteX1342" fmla="*/ 36835 w 154049"/>
                        <a:gd name="connsiteY1342" fmla="*/ 21765 h 86280"/>
                        <a:gd name="connsiteX1343" fmla="*/ 33359 w 154049"/>
                        <a:gd name="connsiteY1343" fmla="*/ 25194 h 86280"/>
                        <a:gd name="connsiteX1344" fmla="*/ 30815 w 154049"/>
                        <a:gd name="connsiteY1344" fmla="*/ 27708 h 86280"/>
                        <a:gd name="connsiteX1345" fmla="*/ 25186 w 154049"/>
                        <a:gd name="connsiteY1345" fmla="*/ 27708 h 86280"/>
                        <a:gd name="connsiteX1346" fmla="*/ 27739 w 154049"/>
                        <a:gd name="connsiteY1346" fmla="*/ 25194 h 86280"/>
                        <a:gd name="connsiteX1347" fmla="*/ 33359 w 154049"/>
                        <a:gd name="connsiteY1347" fmla="*/ 25194 h 86280"/>
                        <a:gd name="connsiteX1348" fmla="*/ 29891 w 154049"/>
                        <a:gd name="connsiteY1348" fmla="*/ 28623 h 86280"/>
                        <a:gd name="connsiteX1349" fmla="*/ 27348 w 154049"/>
                        <a:gd name="connsiteY1349" fmla="*/ 31137 h 86280"/>
                        <a:gd name="connsiteX1350" fmla="*/ 21719 w 154049"/>
                        <a:gd name="connsiteY1350" fmla="*/ 31147 h 86280"/>
                        <a:gd name="connsiteX1351" fmla="*/ 24262 w 154049"/>
                        <a:gd name="connsiteY1351" fmla="*/ 28632 h 86280"/>
                        <a:gd name="connsiteX1352" fmla="*/ 29891 w 154049"/>
                        <a:gd name="connsiteY1352" fmla="*/ 28623 h 86280"/>
                        <a:gd name="connsiteX1353" fmla="*/ 26424 w 154049"/>
                        <a:gd name="connsiteY1353" fmla="*/ 32042 h 86280"/>
                        <a:gd name="connsiteX1354" fmla="*/ 23881 w 154049"/>
                        <a:gd name="connsiteY1354" fmla="*/ 34557 h 86280"/>
                        <a:gd name="connsiteX1355" fmla="*/ 18252 w 154049"/>
                        <a:gd name="connsiteY1355" fmla="*/ 34566 h 86280"/>
                        <a:gd name="connsiteX1356" fmla="*/ 20795 w 154049"/>
                        <a:gd name="connsiteY1356" fmla="*/ 32052 h 86280"/>
                        <a:gd name="connsiteX1357" fmla="*/ 26424 w 154049"/>
                        <a:gd name="connsiteY1357" fmla="*/ 32042 h 86280"/>
                        <a:gd name="connsiteX1358" fmla="*/ 24986 w 154049"/>
                        <a:gd name="connsiteY1358" fmla="*/ 35471 h 86280"/>
                        <a:gd name="connsiteX1359" fmla="*/ 30615 w 154049"/>
                        <a:gd name="connsiteY1359" fmla="*/ 35471 h 86280"/>
                        <a:gd name="connsiteX1360" fmla="*/ 28063 w 154049"/>
                        <a:gd name="connsiteY1360" fmla="*/ 37986 h 86280"/>
                        <a:gd name="connsiteX1361" fmla="*/ 22433 w 154049"/>
                        <a:gd name="connsiteY1361" fmla="*/ 37986 h 86280"/>
                        <a:gd name="connsiteX1362" fmla="*/ 24986 w 154049"/>
                        <a:gd name="connsiteY1362" fmla="*/ 35471 h 86280"/>
                        <a:gd name="connsiteX1363" fmla="*/ 27148 w 154049"/>
                        <a:gd name="connsiteY1363" fmla="*/ 38891 h 86280"/>
                        <a:gd name="connsiteX1364" fmla="*/ 24595 w 154049"/>
                        <a:gd name="connsiteY1364" fmla="*/ 41405 h 86280"/>
                        <a:gd name="connsiteX1365" fmla="*/ 18966 w 154049"/>
                        <a:gd name="connsiteY1365" fmla="*/ 41405 h 86280"/>
                        <a:gd name="connsiteX1366" fmla="*/ 21509 w 154049"/>
                        <a:gd name="connsiteY1366" fmla="*/ 38891 h 86280"/>
                        <a:gd name="connsiteX1367" fmla="*/ 27148 w 154049"/>
                        <a:gd name="connsiteY1367" fmla="*/ 38891 h 86280"/>
                        <a:gd name="connsiteX1368" fmla="*/ 23681 w 154049"/>
                        <a:gd name="connsiteY1368" fmla="*/ 42320 h 86280"/>
                        <a:gd name="connsiteX1369" fmla="*/ 21138 w 154049"/>
                        <a:gd name="connsiteY1369" fmla="*/ 44834 h 86280"/>
                        <a:gd name="connsiteX1370" fmla="*/ 15509 w 154049"/>
                        <a:gd name="connsiteY1370" fmla="*/ 44834 h 86280"/>
                        <a:gd name="connsiteX1371" fmla="*/ 18052 w 154049"/>
                        <a:gd name="connsiteY1371" fmla="*/ 42320 h 86280"/>
                        <a:gd name="connsiteX1372" fmla="*/ 23681 w 154049"/>
                        <a:gd name="connsiteY1372" fmla="*/ 42320 h 86280"/>
                        <a:gd name="connsiteX1373" fmla="*/ 22243 w 154049"/>
                        <a:gd name="connsiteY1373" fmla="*/ 45739 h 86280"/>
                        <a:gd name="connsiteX1374" fmla="*/ 27872 w 154049"/>
                        <a:gd name="connsiteY1374" fmla="*/ 45739 h 86280"/>
                        <a:gd name="connsiteX1375" fmla="*/ 25319 w 154049"/>
                        <a:gd name="connsiteY1375" fmla="*/ 48254 h 86280"/>
                        <a:gd name="connsiteX1376" fmla="*/ 19690 w 154049"/>
                        <a:gd name="connsiteY1376" fmla="*/ 48263 h 86280"/>
                        <a:gd name="connsiteX1377" fmla="*/ 22243 w 154049"/>
                        <a:gd name="connsiteY1377" fmla="*/ 45739 h 86280"/>
                        <a:gd name="connsiteX1378" fmla="*/ 26443 w 154049"/>
                        <a:gd name="connsiteY1378" fmla="*/ 49168 h 86280"/>
                        <a:gd name="connsiteX1379" fmla="*/ 32073 w 154049"/>
                        <a:gd name="connsiteY1379" fmla="*/ 49159 h 86280"/>
                        <a:gd name="connsiteX1380" fmla="*/ 29520 w 154049"/>
                        <a:gd name="connsiteY1380" fmla="*/ 51673 h 86280"/>
                        <a:gd name="connsiteX1381" fmla="*/ 23891 w 154049"/>
                        <a:gd name="connsiteY1381" fmla="*/ 51673 h 86280"/>
                        <a:gd name="connsiteX1382" fmla="*/ 26443 w 154049"/>
                        <a:gd name="connsiteY1382" fmla="*/ 49168 h 86280"/>
                        <a:gd name="connsiteX1383" fmla="*/ 28596 w 154049"/>
                        <a:gd name="connsiteY1383" fmla="*/ 52588 h 86280"/>
                        <a:gd name="connsiteX1384" fmla="*/ 26053 w 154049"/>
                        <a:gd name="connsiteY1384" fmla="*/ 55102 h 86280"/>
                        <a:gd name="connsiteX1385" fmla="*/ 20424 w 154049"/>
                        <a:gd name="connsiteY1385" fmla="*/ 55112 h 86280"/>
                        <a:gd name="connsiteX1386" fmla="*/ 22967 w 154049"/>
                        <a:gd name="connsiteY1386" fmla="*/ 52597 h 86280"/>
                        <a:gd name="connsiteX1387" fmla="*/ 28596 w 154049"/>
                        <a:gd name="connsiteY1387" fmla="*/ 52588 h 86280"/>
                        <a:gd name="connsiteX1388" fmla="*/ 27167 w 154049"/>
                        <a:gd name="connsiteY1388" fmla="*/ 56007 h 86280"/>
                        <a:gd name="connsiteX1389" fmla="*/ 32797 w 154049"/>
                        <a:gd name="connsiteY1389" fmla="*/ 56007 h 86280"/>
                        <a:gd name="connsiteX1390" fmla="*/ 30253 w 154049"/>
                        <a:gd name="connsiteY1390" fmla="*/ 58522 h 86280"/>
                        <a:gd name="connsiteX1391" fmla="*/ 24624 w 154049"/>
                        <a:gd name="connsiteY1391" fmla="*/ 58531 h 86280"/>
                        <a:gd name="connsiteX1392" fmla="*/ 27167 w 154049"/>
                        <a:gd name="connsiteY1392" fmla="*/ 56007 h 86280"/>
                        <a:gd name="connsiteX1393" fmla="*/ 31358 w 154049"/>
                        <a:gd name="connsiteY1393" fmla="*/ 59436 h 86280"/>
                        <a:gd name="connsiteX1394" fmla="*/ 36988 w 154049"/>
                        <a:gd name="connsiteY1394" fmla="*/ 59436 h 86280"/>
                        <a:gd name="connsiteX1395" fmla="*/ 34444 w 154049"/>
                        <a:gd name="connsiteY1395" fmla="*/ 61951 h 86280"/>
                        <a:gd name="connsiteX1396" fmla="*/ 28815 w 154049"/>
                        <a:gd name="connsiteY1396" fmla="*/ 61960 h 86280"/>
                        <a:gd name="connsiteX1397" fmla="*/ 31358 w 154049"/>
                        <a:gd name="connsiteY1397" fmla="*/ 59436 h 86280"/>
                        <a:gd name="connsiteX1398" fmla="*/ 35549 w 154049"/>
                        <a:gd name="connsiteY1398" fmla="*/ 62855 h 86280"/>
                        <a:gd name="connsiteX1399" fmla="*/ 41179 w 154049"/>
                        <a:gd name="connsiteY1399" fmla="*/ 62855 h 86280"/>
                        <a:gd name="connsiteX1400" fmla="*/ 38635 w 154049"/>
                        <a:gd name="connsiteY1400" fmla="*/ 65370 h 86280"/>
                        <a:gd name="connsiteX1401" fmla="*/ 33006 w 154049"/>
                        <a:gd name="connsiteY1401" fmla="*/ 65380 h 86280"/>
                        <a:gd name="connsiteX1402" fmla="*/ 35549 w 154049"/>
                        <a:gd name="connsiteY1402" fmla="*/ 62855 h 86280"/>
                        <a:gd name="connsiteX1403" fmla="*/ 39740 w 154049"/>
                        <a:gd name="connsiteY1403" fmla="*/ 66275 h 86280"/>
                        <a:gd name="connsiteX1404" fmla="*/ 45369 w 154049"/>
                        <a:gd name="connsiteY1404" fmla="*/ 66265 h 86280"/>
                        <a:gd name="connsiteX1405" fmla="*/ 42817 w 154049"/>
                        <a:gd name="connsiteY1405" fmla="*/ 68780 h 86280"/>
                        <a:gd name="connsiteX1406" fmla="*/ 37188 w 154049"/>
                        <a:gd name="connsiteY1406" fmla="*/ 68790 h 86280"/>
                        <a:gd name="connsiteX1407" fmla="*/ 39740 w 154049"/>
                        <a:gd name="connsiteY1407" fmla="*/ 66275 h 86280"/>
                        <a:gd name="connsiteX1408" fmla="*/ 43941 w 154049"/>
                        <a:gd name="connsiteY1408" fmla="*/ 69694 h 86280"/>
                        <a:gd name="connsiteX1409" fmla="*/ 49570 w 154049"/>
                        <a:gd name="connsiteY1409" fmla="*/ 69685 h 86280"/>
                        <a:gd name="connsiteX1410" fmla="*/ 47017 w 154049"/>
                        <a:gd name="connsiteY1410" fmla="*/ 72200 h 86280"/>
                        <a:gd name="connsiteX1411" fmla="*/ 41388 w 154049"/>
                        <a:gd name="connsiteY1411" fmla="*/ 72200 h 86280"/>
                        <a:gd name="connsiteX1412" fmla="*/ 43941 w 154049"/>
                        <a:gd name="connsiteY1412" fmla="*/ 69694 h 86280"/>
                        <a:gd name="connsiteX1413" fmla="*/ 51599 w 154049"/>
                        <a:gd name="connsiteY1413" fmla="*/ 69685 h 86280"/>
                        <a:gd name="connsiteX1414" fmla="*/ 57228 w 154049"/>
                        <a:gd name="connsiteY1414" fmla="*/ 69675 h 86280"/>
                        <a:gd name="connsiteX1415" fmla="*/ 54685 w 154049"/>
                        <a:gd name="connsiteY1415" fmla="*/ 72190 h 86280"/>
                        <a:gd name="connsiteX1416" fmla="*/ 49056 w 154049"/>
                        <a:gd name="connsiteY1416" fmla="*/ 72190 h 86280"/>
                        <a:gd name="connsiteX1417" fmla="*/ 51599 w 154049"/>
                        <a:gd name="connsiteY1417" fmla="*/ 69685 h 86280"/>
                        <a:gd name="connsiteX1418" fmla="*/ 55799 w 154049"/>
                        <a:gd name="connsiteY1418" fmla="*/ 73104 h 86280"/>
                        <a:gd name="connsiteX1419" fmla="*/ 61429 w 154049"/>
                        <a:gd name="connsiteY1419" fmla="*/ 73104 h 86280"/>
                        <a:gd name="connsiteX1420" fmla="*/ 58885 w 154049"/>
                        <a:gd name="connsiteY1420" fmla="*/ 75619 h 86280"/>
                        <a:gd name="connsiteX1421" fmla="*/ 53256 w 154049"/>
                        <a:gd name="connsiteY1421" fmla="*/ 75629 h 86280"/>
                        <a:gd name="connsiteX1422" fmla="*/ 55799 w 154049"/>
                        <a:gd name="connsiteY1422" fmla="*/ 73104 h 86280"/>
                        <a:gd name="connsiteX1423" fmla="*/ 63457 w 154049"/>
                        <a:gd name="connsiteY1423" fmla="*/ 73104 h 86280"/>
                        <a:gd name="connsiteX1424" fmla="*/ 69087 w 154049"/>
                        <a:gd name="connsiteY1424" fmla="*/ 73104 h 86280"/>
                        <a:gd name="connsiteX1425" fmla="*/ 66534 w 154049"/>
                        <a:gd name="connsiteY1425" fmla="*/ 75619 h 86280"/>
                        <a:gd name="connsiteX1426" fmla="*/ 60905 w 154049"/>
                        <a:gd name="connsiteY1426" fmla="*/ 75629 h 86280"/>
                        <a:gd name="connsiteX1427" fmla="*/ 63457 w 154049"/>
                        <a:gd name="connsiteY1427" fmla="*/ 73104 h 86280"/>
                        <a:gd name="connsiteX1428" fmla="*/ 71125 w 154049"/>
                        <a:gd name="connsiteY1428" fmla="*/ 73095 h 86280"/>
                        <a:gd name="connsiteX1429" fmla="*/ 76754 w 154049"/>
                        <a:gd name="connsiteY1429" fmla="*/ 73095 h 86280"/>
                        <a:gd name="connsiteX1430" fmla="*/ 74202 w 154049"/>
                        <a:gd name="connsiteY1430" fmla="*/ 75609 h 86280"/>
                        <a:gd name="connsiteX1431" fmla="*/ 68572 w 154049"/>
                        <a:gd name="connsiteY1431" fmla="*/ 75609 h 86280"/>
                        <a:gd name="connsiteX1432" fmla="*/ 71125 w 154049"/>
                        <a:gd name="connsiteY1432" fmla="*/ 73095 h 86280"/>
                        <a:gd name="connsiteX1433" fmla="*/ 78783 w 154049"/>
                        <a:gd name="connsiteY1433" fmla="*/ 73095 h 86280"/>
                        <a:gd name="connsiteX1434" fmla="*/ 84412 w 154049"/>
                        <a:gd name="connsiteY1434" fmla="*/ 73085 h 86280"/>
                        <a:gd name="connsiteX1435" fmla="*/ 81860 w 154049"/>
                        <a:gd name="connsiteY1435" fmla="*/ 75600 h 86280"/>
                        <a:gd name="connsiteX1436" fmla="*/ 76231 w 154049"/>
                        <a:gd name="connsiteY1436" fmla="*/ 75609 h 86280"/>
                        <a:gd name="connsiteX1437" fmla="*/ 78783 w 154049"/>
                        <a:gd name="connsiteY1437" fmla="*/ 73095 h 86280"/>
                        <a:gd name="connsiteX1438" fmla="*/ 86451 w 154049"/>
                        <a:gd name="connsiteY1438" fmla="*/ 73085 h 86280"/>
                        <a:gd name="connsiteX1439" fmla="*/ 92080 w 154049"/>
                        <a:gd name="connsiteY1439" fmla="*/ 73085 h 86280"/>
                        <a:gd name="connsiteX1440" fmla="*/ 89527 w 154049"/>
                        <a:gd name="connsiteY1440" fmla="*/ 75600 h 86280"/>
                        <a:gd name="connsiteX1441" fmla="*/ 83898 w 154049"/>
                        <a:gd name="connsiteY1441" fmla="*/ 75609 h 86280"/>
                        <a:gd name="connsiteX1442" fmla="*/ 86451 w 154049"/>
                        <a:gd name="connsiteY1442" fmla="*/ 73085 h 86280"/>
                        <a:gd name="connsiteX1443" fmla="*/ 94119 w 154049"/>
                        <a:gd name="connsiteY1443" fmla="*/ 73076 h 86280"/>
                        <a:gd name="connsiteX1444" fmla="*/ 99748 w 154049"/>
                        <a:gd name="connsiteY1444" fmla="*/ 73076 h 86280"/>
                        <a:gd name="connsiteX1445" fmla="*/ 97205 w 154049"/>
                        <a:gd name="connsiteY1445" fmla="*/ 75590 h 86280"/>
                        <a:gd name="connsiteX1446" fmla="*/ 91575 w 154049"/>
                        <a:gd name="connsiteY1446" fmla="*/ 75590 h 86280"/>
                        <a:gd name="connsiteX1447" fmla="*/ 94119 w 154049"/>
                        <a:gd name="connsiteY1447" fmla="*/ 73076 h 86280"/>
                        <a:gd name="connsiteX1448" fmla="*/ 95033 w 154049"/>
                        <a:gd name="connsiteY1448" fmla="*/ 72171 h 86280"/>
                        <a:gd name="connsiteX1449" fmla="*/ 97586 w 154049"/>
                        <a:gd name="connsiteY1449" fmla="*/ 69656 h 86280"/>
                        <a:gd name="connsiteX1450" fmla="*/ 103215 w 154049"/>
                        <a:gd name="connsiteY1450" fmla="*/ 69656 h 86280"/>
                        <a:gd name="connsiteX1451" fmla="*/ 100662 w 154049"/>
                        <a:gd name="connsiteY1451" fmla="*/ 72171 h 86280"/>
                        <a:gd name="connsiteX1452" fmla="*/ 95033 w 154049"/>
                        <a:gd name="connsiteY1452" fmla="*/ 72171 h 86280"/>
                        <a:gd name="connsiteX1453" fmla="*/ 105244 w 154049"/>
                        <a:gd name="connsiteY1453" fmla="*/ 69647 h 86280"/>
                        <a:gd name="connsiteX1454" fmla="*/ 110873 w 154049"/>
                        <a:gd name="connsiteY1454" fmla="*/ 69637 h 86280"/>
                        <a:gd name="connsiteX1455" fmla="*/ 108330 w 154049"/>
                        <a:gd name="connsiteY1455" fmla="*/ 72152 h 86280"/>
                        <a:gd name="connsiteX1456" fmla="*/ 102701 w 154049"/>
                        <a:gd name="connsiteY1456" fmla="*/ 72152 h 86280"/>
                        <a:gd name="connsiteX1457" fmla="*/ 105244 w 154049"/>
                        <a:gd name="connsiteY1457" fmla="*/ 69647 h 86280"/>
                        <a:gd name="connsiteX1458" fmla="*/ 106168 w 154049"/>
                        <a:gd name="connsiteY1458" fmla="*/ 68732 h 86280"/>
                        <a:gd name="connsiteX1459" fmla="*/ 108720 w 154049"/>
                        <a:gd name="connsiteY1459" fmla="*/ 66218 h 86280"/>
                        <a:gd name="connsiteX1460" fmla="*/ 114350 w 154049"/>
                        <a:gd name="connsiteY1460" fmla="*/ 66218 h 86280"/>
                        <a:gd name="connsiteX1461" fmla="*/ 111806 w 154049"/>
                        <a:gd name="connsiteY1461" fmla="*/ 68732 h 86280"/>
                        <a:gd name="connsiteX1462" fmla="*/ 106168 w 154049"/>
                        <a:gd name="connsiteY1462" fmla="*/ 68732 h 86280"/>
                        <a:gd name="connsiteX1463" fmla="*/ 116378 w 154049"/>
                        <a:gd name="connsiteY1463" fmla="*/ 66218 h 86280"/>
                        <a:gd name="connsiteX1464" fmla="*/ 122008 w 154049"/>
                        <a:gd name="connsiteY1464" fmla="*/ 66208 h 86280"/>
                        <a:gd name="connsiteX1465" fmla="*/ 119464 w 154049"/>
                        <a:gd name="connsiteY1465" fmla="*/ 68723 h 86280"/>
                        <a:gd name="connsiteX1466" fmla="*/ 113835 w 154049"/>
                        <a:gd name="connsiteY1466" fmla="*/ 68723 h 86280"/>
                        <a:gd name="connsiteX1467" fmla="*/ 116378 w 154049"/>
                        <a:gd name="connsiteY1467" fmla="*/ 66218 h 86280"/>
                        <a:gd name="connsiteX1468" fmla="*/ 117302 w 154049"/>
                        <a:gd name="connsiteY1468" fmla="*/ 65303 h 86280"/>
                        <a:gd name="connsiteX1469" fmla="*/ 119845 w 154049"/>
                        <a:gd name="connsiteY1469" fmla="*/ 62789 h 86280"/>
                        <a:gd name="connsiteX1470" fmla="*/ 125475 w 154049"/>
                        <a:gd name="connsiteY1470" fmla="*/ 62779 h 86280"/>
                        <a:gd name="connsiteX1471" fmla="*/ 122932 w 154049"/>
                        <a:gd name="connsiteY1471" fmla="*/ 65294 h 86280"/>
                        <a:gd name="connsiteX1472" fmla="*/ 117302 w 154049"/>
                        <a:gd name="connsiteY1472" fmla="*/ 65303 h 86280"/>
                        <a:gd name="connsiteX1473" fmla="*/ 120769 w 154049"/>
                        <a:gd name="connsiteY1473" fmla="*/ 61874 h 86280"/>
                        <a:gd name="connsiteX1474" fmla="*/ 123313 w 154049"/>
                        <a:gd name="connsiteY1474" fmla="*/ 59360 h 86280"/>
                        <a:gd name="connsiteX1475" fmla="*/ 128942 w 154049"/>
                        <a:gd name="connsiteY1475" fmla="*/ 59360 h 86280"/>
                        <a:gd name="connsiteX1476" fmla="*/ 126399 w 154049"/>
                        <a:gd name="connsiteY1476" fmla="*/ 61874 h 86280"/>
                        <a:gd name="connsiteX1477" fmla="*/ 120769 w 154049"/>
                        <a:gd name="connsiteY1477" fmla="*/ 61874 h 86280"/>
                        <a:gd name="connsiteX1478" fmla="*/ 124246 w 154049"/>
                        <a:gd name="connsiteY1478" fmla="*/ 58455 h 86280"/>
                        <a:gd name="connsiteX1479" fmla="*/ 126789 w 154049"/>
                        <a:gd name="connsiteY1479" fmla="*/ 55940 h 86280"/>
                        <a:gd name="connsiteX1480" fmla="*/ 132419 w 154049"/>
                        <a:gd name="connsiteY1480" fmla="*/ 55940 h 86280"/>
                        <a:gd name="connsiteX1481" fmla="*/ 129875 w 154049"/>
                        <a:gd name="connsiteY1481" fmla="*/ 58455 h 86280"/>
                        <a:gd name="connsiteX1482" fmla="*/ 124246 w 154049"/>
                        <a:gd name="connsiteY1482" fmla="*/ 58455 h 86280"/>
                        <a:gd name="connsiteX1483" fmla="*/ 127713 w 154049"/>
                        <a:gd name="connsiteY1483" fmla="*/ 55026 h 86280"/>
                        <a:gd name="connsiteX1484" fmla="*/ 130256 w 154049"/>
                        <a:gd name="connsiteY1484" fmla="*/ 52511 h 86280"/>
                        <a:gd name="connsiteX1485" fmla="*/ 135886 w 154049"/>
                        <a:gd name="connsiteY1485" fmla="*/ 52502 h 86280"/>
                        <a:gd name="connsiteX1486" fmla="*/ 133342 w 154049"/>
                        <a:gd name="connsiteY1486" fmla="*/ 55016 h 86280"/>
                        <a:gd name="connsiteX1487" fmla="*/ 127713 w 154049"/>
                        <a:gd name="connsiteY1487" fmla="*/ 55026 h 86280"/>
                        <a:gd name="connsiteX1488" fmla="*/ 137924 w 154049"/>
                        <a:gd name="connsiteY1488" fmla="*/ 52502 h 86280"/>
                        <a:gd name="connsiteX1489" fmla="*/ 143553 w 154049"/>
                        <a:gd name="connsiteY1489" fmla="*/ 52502 h 86280"/>
                        <a:gd name="connsiteX1490" fmla="*/ 141010 w 154049"/>
                        <a:gd name="connsiteY1490" fmla="*/ 55016 h 86280"/>
                        <a:gd name="connsiteX1491" fmla="*/ 135381 w 154049"/>
                        <a:gd name="connsiteY1491" fmla="*/ 55016 h 86280"/>
                        <a:gd name="connsiteX1492" fmla="*/ 137924 w 154049"/>
                        <a:gd name="connsiteY1492" fmla="*/ 52502 h 86280"/>
                        <a:gd name="connsiteX1493" fmla="*/ 136810 w 154049"/>
                        <a:gd name="connsiteY1493" fmla="*/ 51597 h 86280"/>
                        <a:gd name="connsiteX1494" fmla="*/ 131180 w 154049"/>
                        <a:gd name="connsiteY1494" fmla="*/ 51606 h 86280"/>
                        <a:gd name="connsiteX1495" fmla="*/ 133733 w 154049"/>
                        <a:gd name="connsiteY1495" fmla="*/ 49092 h 86280"/>
                        <a:gd name="connsiteX1496" fmla="*/ 139362 w 154049"/>
                        <a:gd name="connsiteY1496" fmla="*/ 49082 h 86280"/>
                        <a:gd name="connsiteX1497" fmla="*/ 136810 w 154049"/>
                        <a:gd name="connsiteY1497" fmla="*/ 51597 h 86280"/>
                        <a:gd name="connsiteX1498" fmla="*/ 134647 w 154049"/>
                        <a:gd name="connsiteY1498" fmla="*/ 48178 h 86280"/>
                        <a:gd name="connsiteX1499" fmla="*/ 137200 w 154049"/>
                        <a:gd name="connsiteY1499" fmla="*/ 45663 h 86280"/>
                        <a:gd name="connsiteX1500" fmla="*/ 142829 w 154049"/>
                        <a:gd name="connsiteY1500" fmla="*/ 45653 h 86280"/>
                        <a:gd name="connsiteX1501" fmla="*/ 140286 w 154049"/>
                        <a:gd name="connsiteY1501" fmla="*/ 48168 h 86280"/>
                        <a:gd name="connsiteX1502" fmla="*/ 134647 w 154049"/>
                        <a:gd name="connsiteY1502" fmla="*/ 48178 h 86280"/>
                        <a:gd name="connsiteX1503" fmla="*/ 136086 w 154049"/>
                        <a:gd name="connsiteY1503" fmla="*/ 44749 h 86280"/>
                        <a:gd name="connsiteX1504" fmla="*/ 130456 w 154049"/>
                        <a:gd name="connsiteY1504" fmla="*/ 44758 h 86280"/>
                        <a:gd name="connsiteX1505" fmla="*/ 133000 w 154049"/>
                        <a:gd name="connsiteY1505" fmla="*/ 42243 h 86280"/>
                        <a:gd name="connsiteX1506" fmla="*/ 138629 w 154049"/>
                        <a:gd name="connsiteY1506" fmla="*/ 42234 h 86280"/>
                        <a:gd name="connsiteX1507" fmla="*/ 136086 w 154049"/>
                        <a:gd name="connsiteY1507" fmla="*/ 44749 h 86280"/>
                        <a:gd name="connsiteX1508" fmla="*/ 133924 w 154049"/>
                        <a:gd name="connsiteY1508" fmla="*/ 41329 h 86280"/>
                        <a:gd name="connsiteX1509" fmla="*/ 136467 w 154049"/>
                        <a:gd name="connsiteY1509" fmla="*/ 38814 h 86280"/>
                        <a:gd name="connsiteX1510" fmla="*/ 142096 w 154049"/>
                        <a:gd name="connsiteY1510" fmla="*/ 38805 h 86280"/>
                        <a:gd name="connsiteX1511" fmla="*/ 139553 w 154049"/>
                        <a:gd name="connsiteY1511" fmla="*/ 41320 h 86280"/>
                        <a:gd name="connsiteX1512" fmla="*/ 133924 w 154049"/>
                        <a:gd name="connsiteY1512" fmla="*/ 41329 h 86280"/>
                        <a:gd name="connsiteX1513" fmla="*/ 135362 w 154049"/>
                        <a:gd name="connsiteY1513" fmla="*/ 37900 h 86280"/>
                        <a:gd name="connsiteX1514" fmla="*/ 129732 w 154049"/>
                        <a:gd name="connsiteY1514" fmla="*/ 37910 h 86280"/>
                        <a:gd name="connsiteX1515" fmla="*/ 132285 w 154049"/>
                        <a:gd name="connsiteY1515" fmla="*/ 35395 h 86280"/>
                        <a:gd name="connsiteX1516" fmla="*/ 137914 w 154049"/>
                        <a:gd name="connsiteY1516" fmla="*/ 35395 h 86280"/>
                        <a:gd name="connsiteX1517" fmla="*/ 135362 w 154049"/>
                        <a:gd name="connsiteY1517" fmla="*/ 37900 h 86280"/>
                        <a:gd name="connsiteX1518" fmla="*/ 133209 w 154049"/>
                        <a:gd name="connsiteY1518" fmla="*/ 34481 h 86280"/>
                        <a:gd name="connsiteX1519" fmla="*/ 135752 w 154049"/>
                        <a:gd name="connsiteY1519" fmla="*/ 31966 h 86280"/>
                        <a:gd name="connsiteX1520" fmla="*/ 141381 w 154049"/>
                        <a:gd name="connsiteY1520" fmla="*/ 31966 h 86280"/>
                        <a:gd name="connsiteX1521" fmla="*/ 138829 w 154049"/>
                        <a:gd name="connsiteY1521" fmla="*/ 34481 h 86280"/>
                        <a:gd name="connsiteX1522" fmla="*/ 133209 w 154049"/>
                        <a:gd name="connsiteY1522" fmla="*/ 34481 h 86280"/>
                        <a:gd name="connsiteX1523" fmla="*/ 134638 w 154049"/>
                        <a:gd name="connsiteY1523" fmla="*/ 31052 h 86280"/>
                        <a:gd name="connsiteX1524" fmla="*/ 129009 w 154049"/>
                        <a:gd name="connsiteY1524" fmla="*/ 31052 h 86280"/>
                        <a:gd name="connsiteX1525" fmla="*/ 131552 w 154049"/>
                        <a:gd name="connsiteY1525" fmla="*/ 28537 h 86280"/>
                        <a:gd name="connsiteX1526" fmla="*/ 137181 w 154049"/>
                        <a:gd name="connsiteY1526" fmla="*/ 28537 h 86280"/>
                        <a:gd name="connsiteX1527" fmla="*/ 134638 w 154049"/>
                        <a:gd name="connsiteY1527" fmla="*/ 31052 h 86280"/>
                        <a:gd name="connsiteX1528" fmla="*/ 130447 w 154049"/>
                        <a:gd name="connsiteY1528" fmla="*/ 27632 h 86280"/>
                        <a:gd name="connsiteX1529" fmla="*/ 124818 w 154049"/>
                        <a:gd name="connsiteY1529" fmla="*/ 27642 h 86280"/>
                        <a:gd name="connsiteX1530" fmla="*/ 127361 w 154049"/>
                        <a:gd name="connsiteY1530" fmla="*/ 25127 h 86280"/>
                        <a:gd name="connsiteX1531" fmla="*/ 132990 w 154049"/>
                        <a:gd name="connsiteY1531" fmla="*/ 25127 h 86280"/>
                        <a:gd name="connsiteX1532" fmla="*/ 130447 w 154049"/>
                        <a:gd name="connsiteY1532" fmla="*/ 27632 h 86280"/>
                        <a:gd name="connsiteX1533" fmla="*/ 126246 w 154049"/>
                        <a:gd name="connsiteY1533" fmla="*/ 24213 h 86280"/>
                        <a:gd name="connsiteX1534" fmla="*/ 120617 w 154049"/>
                        <a:gd name="connsiteY1534" fmla="*/ 24213 h 86280"/>
                        <a:gd name="connsiteX1535" fmla="*/ 123160 w 154049"/>
                        <a:gd name="connsiteY1535" fmla="*/ 21698 h 86280"/>
                        <a:gd name="connsiteX1536" fmla="*/ 128790 w 154049"/>
                        <a:gd name="connsiteY1536" fmla="*/ 21689 h 86280"/>
                        <a:gd name="connsiteX1537" fmla="*/ 126246 w 154049"/>
                        <a:gd name="connsiteY1537" fmla="*/ 24213 h 86280"/>
                        <a:gd name="connsiteX1538" fmla="*/ 122055 w 154049"/>
                        <a:gd name="connsiteY1538" fmla="*/ 20793 h 86280"/>
                        <a:gd name="connsiteX1539" fmla="*/ 116426 w 154049"/>
                        <a:gd name="connsiteY1539" fmla="*/ 20803 h 86280"/>
                        <a:gd name="connsiteX1540" fmla="*/ 118979 w 154049"/>
                        <a:gd name="connsiteY1540" fmla="*/ 18288 h 86280"/>
                        <a:gd name="connsiteX1541" fmla="*/ 124608 w 154049"/>
                        <a:gd name="connsiteY1541" fmla="*/ 18288 h 86280"/>
                        <a:gd name="connsiteX1542" fmla="*/ 122055 w 154049"/>
                        <a:gd name="connsiteY1542" fmla="*/ 20793 h 86280"/>
                        <a:gd name="connsiteX1543" fmla="*/ 117864 w 154049"/>
                        <a:gd name="connsiteY1543" fmla="*/ 17374 h 86280"/>
                        <a:gd name="connsiteX1544" fmla="*/ 112235 w 154049"/>
                        <a:gd name="connsiteY1544" fmla="*/ 17383 h 86280"/>
                        <a:gd name="connsiteX1545" fmla="*/ 114778 w 154049"/>
                        <a:gd name="connsiteY1545" fmla="*/ 14869 h 86280"/>
                        <a:gd name="connsiteX1546" fmla="*/ 120407 w 154049"/>
                        <a:gd name="connsiteY1546" fmla="*/ 14869 h 86280"/>
                        <a:gd name="connsiteX1547" fmla="*/ 117864 w 154049"/>
                        <a:gd name="connsiteY1547" fmla="*/ 17374 h 86280"/>
                        <a:gd name="connsiteX1548" fmla="*/ 113664 w 154049"/>
                        <a:gd name="connsiteY1548" fmla="*/ 13954 h 86280"/>
                        <a:gd name="connsiteX1549" fmla="*/ 108035 w 154049"/>
                        <a:gd name="connsiteY1549" fmla="*/ 13954 h 86280"/>
                        <a:gd name="connsiteX1550" fmla="*/ 110578 w 154049"/>
                        <a:gd name="connsiteY1550" fmla="*/ 11440 h 86280"/>
                        <a:gd name="connsiteX1551" fmla="*/ 116207 w 154049"/>
                        <a:gd name="connsiteY1551" fmla="*/ 11440 h 86280"/>
                        <a:gd name="connsiteX1552" fmla="*/ 113664 w 154049"/>
                        <a:gd name="connsiteY1552" fmla="*/ 13954 h 86280"/>
                        <a:gd name="connsiteX1553" fmla="*/ 106006 w 154049"/>
                        <a:gd name="connsiteY1553" fmla="*/ 13954 h 86280"/>
                        <a:gd name="connsiteX1554" fmla="*/ 100376 w 154049"/>
                        <a:gd name="connsiteY1554" fmla="*/ 13964 h 86280"/>
                        <a:gd name="connsiteX1555" fmla="*/ 102920 w 154049"/>
                        <a:gd name="connsiteY1555" fmla="*/ 11449 h 86280"/>
                        <a:gd name="connsiteX1556" fmla="*/ 108549 w 154049"/>
                        <a:gd name="connsiteY1556" fmla="*/ 11449 h 86280"/>
                        <a:gd name="connsiteX1557" fmla="*/ 106006 w 154049"/>
                        <a:gd name="connsiteY1557" fmla="*/ 13954 h 86280"/>
                        <a:gd name="connsiteX1558" fmla="*/ 101815 w 154049"/>
                        <a:gd name="connsiteY1558" fmla="*/ 10535 h 86280"/>
                        <a:gd name="connsiteX1559" fmla="*/ 96185 w 154049"/>
                        <a:gd name="connsiteY1559" fmla="*/ 10535 h 86280"/>
                        <a:gd name="connsiteX1560" fmla="*/ 98729 w 154049"/>
                        <a:gd name="connsiteY1560" fmla="*/ 8020 h 86280"/>
                        <a:gd name="connsiteX1561" fmla="*/ 104358 w 154049"/>
                        <a:gd name="connsiteY1561" fmla="*/ 8020 h 86280"/>
                        <a:gd name="connsiteX1562" fmla="*/ 101815 w 154049"/>
                        <a:gd name="connsiteY1562" fmla="*/ 10535 h 86280"/>
                        <a:gd name="connsiteX1563" fmla="*/ 94147 w 154049"/>
                        <a:gd name="connsiteY1563" fmla="*/ 10544 h 86280"/>
                        <a:gd name="connsiteX1564" fmla="*/ 88518 w 154049"/>
                        <a:gd name="connsiteY1564" fmla="*/ 10554 h 86280"/>
                        <a:gd name="connsiteX1565" fmla="*/ 91061 w 154049"/>
                        <a:gd name="connsiteY1565" fmla="*/ 8039 h 86280"/>
                        <a:gd name="connsiteX1566" fmla="*/ 96690 w 154049"/>
                        <a:gd name="connsiteY1566" fmla="*/ 8039 h 86280"/>
                        <a:gd name="connsiteX1567" fmla="*/ 94147 w 154049"/>
                        <a:gd name="connsiteY1567" fmla="*/ 10544 h 86280"/>
                        <a:gd name="connsiteX1568" fmla="*/ 86479 w 154049"/>
                        <a:gd name="connsiteY1568" fmla="*/ 10544 h 86280"/>
                        <a:gd name="connsiteX1569" fmla="*/ 80850 w 154049"/>
                        <a:gd name="connsiteY1569" fmla="*/ 10544 h 86280"/>
                        <a:gd name="connsiteX1570" fmla="*/ 83403 w 154049"/>
                        <a:gd name="connsiteY1570" fmla="*/ 8030 h 86280"/>
                        <a:gd name="connsiteX1571" fmla="*/ 89032 w 154049"/>
                        <a:gd name="connsiteY1571" fmla="*/ 8030 h 86280"/>
                        <a:gd name="connsiteX1572" fmla="*/ 86479 w 154049"/>
                        <a:gd name="connsiteY1572" fmla="*/ 10544 h 86280"/>
                        <a:gd name="connsiteX1573" fmla="*/ 82288 w 154049"/>
                        <a:gd name="connsiteY1573" fmla="*/ 7125 h 86280"/>
                        <a:gd name="connsiteX1574" fmla="*/ 76659 w 154049"/>
                        <a:gd name="connsiteY1574" fmla="*/ 7125 h 86280"/>
                        <a:gd name="connsiteX1575" fmla="*/ 79212 w 154049"/>
                        <a:gd name="connsiteY1575" fmla="*/ 4610 h 86280"/>
                        <a:gd name="connsiteX1576" fmla="*/ 84841 w 154049"/>
                        <a:gd name="connsiteY1576" fmla="*/ 4610 h 86280"/>
                        <a:gd name="connsiteX1577" fmla="*/ 82288 w 154049"/>
                        <a:gd name="connsiteY1577" fmla="*/ 7125 h 86280"/>
                        <a:gd name="connsiteX1578" fmla="*/ 74621 w 154049"/>
                        <a:gd name="connsiteY1578" fmla="*/ 7134 h 86280"/>
                        <a:gd name="connsiteX1579" fmla="*/ 68992 w 154049"/>
                        <a:gd name="connsiteY1579" fmla="*/ 7134 h 86280"/>
                        <a:gd name="connsiteX1580" fmla="*/ 71535 w 154049"/>
                        <a:gd name="connsiteY1580" fmla="*/ 4620 h 86280"/>
                        <a:gd name="connsiteX1581" fmla="*/ 77164 w 154049"/>
                        <a:gd name="connsiteY1581" fmla="*/ 4610 h 86280"/>
                        <a:gd name="connsiteX1582" fmla="*/ 74621 w 154049"/>
                        <a:gd name="connsiteY1582" fmla="*/ 7134 h 86280"/>
                        <a:gd name="connsiteX1583" fmla="*/ 66963 w 154049"/>
                        <a:gd name="connsiteY1583" fmla="*/ 7134 h 86280"/>
                        <a:gd name="connsiteX1584" fmla="*/ 61333 w 154049"/>
                        <a:gd name="connsiteY1584" fmla="*/ 7144 h 86280"/>
                        <a:gd name="connsiteX1585" fmla="*/ 63877 w 154049"/>
                        <a:gd name="connsiteY1585" fmla="*/ 4629 h 86280"/>
                        <a:gd name="connsiteX1586" fmla="*/ 69506 w 154049"/>
                        <a:gd name="connsiteY1586" fmla="*/ 4620 h 86280"/>
                        <a:gd name="connsiteX1587" fmla="*/ 66963 w 154049"/>
                        <a:gd name="connsiteY1587" fmla="*/ 7134 h 86280"/>
                        <a:gd name="connsiteX1588" fmla="*/ 66039 w 154049"/>
                        <a:gd name="connsiteY1588" fmla="*/ 8049 h 86280"/>
                        <a:gd name="connsiteX1589" fmla="*/ 63486 w 154049"/>
                        <a:gd name="connsiteY1589" fmla="*/ 10563 h 86280"/>
                        <a:gd name="connsiteX1590" fmla="*/ 57857 w 154049"/>
                        <a:gd name="connsiteY1590" fmla="*/ 10563 h 86280"/>
                        <a:gd name="connsiteX1591" fmla="*/ 60400 w 154049"/>
                        <a:gd name="connsiteY1591" fmla="*/ 8049 h 86280"/>
                        <a:gd name="connsiteX1592" fmla="*/ 66039 w 154049"/>
                        <a:gd name="connsiteY1592" fmla="*/ 8049 h 86280"/>
                        <a:gd name="connsiteX1593" fmla="*/ 55828 w 154049"/>
                        <a:gd name="connsiteY1593" fmla="*/ 10573 h 86280"/>
                        <a:gd name="connsiteX1594" fmla="*/ 50199 w 154049"/>
                        <a:gd name="connsiteY1594" fmla="*/ 10582 h 86280"/>
                        <a:gd name="connsiteX1595" fmla="*/ 52742 w 154049"/>
                        <a:gd name="connsiteY1595" fmla="*/ 8068 h 86280"/>
                        <a:gd name="connsiteX1596" fmla="*/ 58371 w 154049"/>
                        <a:gd name="connsiteY1596" fmla="*/ 8068 h 86280"/>
                        <a:gd name="connsiteX1597" fmla="*/ 55828 w 154049"/>
                        <a:gd name="connsiteY1597" fmla="*/ 10573 h 86280"/>
                        <a:gd name="connsiteX1598" fmla="*/ 54904 w 154049"/>
                        <a:gd name="connsiteY1598" fmla="*/ 11478 h 86280"/>
                        <a:gd name="connsiteX1599" fmla="*/ 52361 w 154049"/>
                        <a:gd name="connsiteY1599" fmla="*/ 13992 h 86280"/>
                        <a:gd name="connsiteX1600" fmla="*/ 46732 w 154049"/>
                        <a:gd name="connsiteY1600" fmla="*/ 14002 h 86280"/>
                        <a:gd name="connsiteX1601" fmla="*/ 49284 w 154049"/>
                        <a:gd name="connsiteY1601" fmla="*/ 11487 h 86280"/>
                        <a:gd name="connsiteX1602" fmla="*/ 54904 w 154049"/>
                        <a:gd name="connsiteY1602" fmla="*/ 11478 h 86280"/>
                        <a:gd name="connsiteX1603" fmla="*/ 44693 w 154049"/>
                        <a:gd name="connsiteY1603" fmla="*/ 14002 h 86280"/>
                        <a:gd name="connsiteX1604" fmla="*/ 39064 w 154049"/>
                        <a:gd name="connsiteY1604" fmla="*/ 14002 h 86280"/>
                        <a:gd name="connsiteX1605" fmla="*/ 41617 w 154049"/>
                        <a:gd name="connsiteY1605" fmla="*/ 11487 h 86280"/>
                        <a:gd name="connsiteX1606" fmla="*/ 47246 w 154049"/>
                        <a:gd name="connsiteY1606" fmla="*/ 11487 h 86280"/>
                        <a:gd name="connsiteX1607" fmla="*/ 44693 w 154049"/>
                        <a:gd name="connsiteY1607" fmla="*/ 14002 h 86280"/>
                        <a:gd name="connsiteX1608" fmla="*/ 43769 w 154049"/>
                        <a:gd name="connsiteY1608" fmla="*/ 14916 h 86280"/>
                        <a:gd name="connsiteX1609" fmla="*/ 41226 w 154049"/>
                        <a:gd name="connsiteY1609" fmla="*/ 17431 h 86280"/>
                        <a:gd name="connsiteX1610" fmla="*/ 35597 w 154049"/>
                        <a:gd name="connsiteY1610" fmla="*/ 17440 h 86280"/>
                        <a:gd name="connsiteX1611" fmla="*/ 38140 w 154049"/>
                        <a:gd name="connsiteY1611" fmla="*/ 14926 h 86280"/>
                        <a:gd name="connsiteX1612" fmla="*/ 43769 w 154049"/>
                        <a:gd name="connsiteY1612" fmla="*/ 14916 h 86280"/>
                        <a:gd name="connsiteX1613" fmla="*/ 33559 w 154049"/>
                        <a:gd name="connsiteY1613" fmla="*/ 17431 h 86280"/>
                        <a:gd name="connsiteX1614" fmla="*/ 27929 w 154049"/>
                        <a:gd name="connsiteY1614" fmla="*/ 17431 h 86280"/>
                        <a:gd name="connsiteX1615" fmla="*/ 30482 w 154049"/>
                        <a:gd name="connsiteY1615" fmla="*/ 14916 h 86280"/>
                        <a:gd name="connsiteX1616" fmla="*/ 36111 w 154049"/>
                        <a:gd name="connsiteY1616" fmla="*/ 14916 h 86280"/>
                        <a:gd name="connsiteX1617" fmla="*/ 33559 w 154049"/>
                        <a:gd name="connsiteY1617" fmla="*/ 17431 h 86280"/>
                        <a:gd name="connsiteX1618" fmla="*/ 32644 w 154049"/>
                        <a:gd name="connsiteY1618" fmla="*/ 18345 h 86280"/>
                        <a:gd name="connsiteX1619" fmla="*/ 30101 w 154049"/>
                        <a:gd name="connsiteY1619" fmla="*/ 20860 h 86280"/>
                        <a:gd name="connsiteX1620" fmla="*/ 24472 w 154049"/>
                        <a:gd name="connsiteY1620" fmla="*/ 20869 h 86280"/>
                        <a:gd name="connsiteX1621" fmla="*/ 27015 w 154049"/>
                        <a:gd name="connsiteY1621" fmla="*/ 18355 h 86280"/>
                        <a:gd name="connsiteX1622" fmla="*/ 32644 w 154049"/>
                        <a:gd name="connsiteY1622" fmla="*/ 18345 h 86280"/>
                        <a:gd name="connsiteX1623" fmla="*/ 29168 w 154049"/>
                        <a:gd name="connsiteY1623" fmla="*/ 21774 h 86280"/>
                        <a:gd name="connsiteX1624" fmla="*/ 26624 w 154049"/>
                        <a:gd name="connsiteY1624" fmla="*/ 24289 h 86280"/>
                        <a:gd name="connsiteX1625" fmla="*/ 20995 w 154049"/>
                        <a:gd name="connsiteY1625" fmla="*/ 24298 h 86280"/>
                        <a:gd name="connsiteX1626" fmla="*/ 23548 w 154049"/>
                        <a:gd name="connsiteY1626" fmla="*/ 21784 h 86280"/>
                        <a:gd name="connsiteX1627" fmla="*/ 29168 w 154049"/>
                        <a:gd name="connsiteY1627" fmla="*/ 21774 h 86280"/>
                        <a:gd name="connsiteX1628" fmla="*/ 25700 w 154049"/>
                        <a:gd name="connsiteY1628" fmla="*/ 25194 h 86280"/>
                        <a:gd name="connsiteX1629" fmla="*/ 23157 w 154049"/>
                        <a:gd name="connsiteY1629" fmla="*/ 27708 h 86280"/>
                        <a:gd name="connsiteX1630" fmla="*/ 17528 w 154049"/>
                        <a:gd name="connsiteY1630" fmla="*/ 27718 h 86280"/>
                        <a:gd name="connsiteX1631" fmla="*/ 20081 w 154049"/>
                        <a:gd name="connsiteY1631" fmla="*/ 25203 h 86280"/>
                        <a:gd name="connsiteX1632" fmla="*/ 25700 w 154049"/>
                        <a:gd name="connsiteY1632" fmla="*/ 25194 h 86280"/>
                        <a:gd name="connsiteX1633" fmla="*/ 22233 w 154049"/>
                        <a:gd name="connsiteY1633" fmla="*/ 28623 h 86280"/>
                        <a:gd name="connsiteX1634" fmla="*/ 19690 w 154049"/>
                        <a:gd name="connsiteY1634" fmla="*/ 31137 h 86280"/>
                        <a:gd name="connsiteX1635" fmla="*/ 14061 w 154049"/>
                        <a:gd name="connsiteY1635" fmla="*/ 31137 h 86280"/>
                        <a:gd name="connsiteX1636" fmla="*/ 16614 w 154049"/>
                        <a:gd name="connsiteY1636" fmla="*/ 28623 h 86280"/>
                        <a:gd name="connsiteX1637" fmla="*/ 22233 w 154049"/>
                        <a:gd name="connsiteY1637" fmla="*/ 28623 h 86280"/>
                        <a:gd name="connsiteX1638" fmla="*/ 18757 w 154049"/>
                        <a:gd name="connsiteY1638" fmla="*/ 32052 h 86280"/>
                        <a:gd name="connsiteX1639" fmla="*/ 16214 w 154049"/>
                        <a:gd name="connsiteY1639" fmla="*/ 34566 h 86280"/>
                        <a:gd name="connsiteX1640" fmla="*/ 10584 w 154049"/>
                        <a:gd name="connsiteY1640" fmla="*/ 34566 h 86280"/>
                        <a:gd name="connsiteX1641" fmla="*/ 13137 w 154049"/>
                        <a:gd name="connsiteY1641" fmla="*/ 32052 h 86280"/>
                        <a:gd name="connsiteX1642" fmla="*/ 18757 w 154049"/>
                        <a:gd name="connsiteY1642" fmla="*/ 32052 h 86280"/>
                        <a:gd name="connsiteX1643" fmla="*/ 17328 w 154049"/>
                        <a:gd name="connsiteY1643" fmla="*/ 35471 h 86280"/>
                        <a:gd name="connsiteX1644" fmla="*/ 22957 w 154049"/>
                        <a:gd name="connsiteY1644" fmla="*/ 35471 h 86280"/>
                        <a:gd name="connsiteX1645" fmla="*/ 20414 w 154049"/>
                        <a:gd name="connsiteY1645" fmla="*/ 37986 h 86280"/>
                        <a:gd name="connsiteX1646" fmla="*/ 14785 w 154049"/>
                        <a:gd name="connsiteY1646" fmla="*/ 37995 h 86280"/>
                        <a:gd name="connsiteX1647" fmla="*/ 17328 w 154049"/>
                        <a:gd name="connsiteY1647" fmla="*/ 35471 h 86280"/>
                        <a:gd name="connsiteX1648" fmla="*/ 19481 w 154049"/>
                        <a:gd name="connsiteY1648" fmla="*/ 38900 h 86280"/>
                        <a:gd name="connsiteX1649" fmla="*/ 16937 w 154049"/>
                        <a:gd name="connsiteY1649" fmla="*/ 41415 h 86280"/>
                        <a:gd name="connsiteX1650" fmla="*/ 11308 w 154049"/>
                        <a:gd name="connsiteY1650" fmla="*/ 41415 h 86280"/>
                        <a:gd name="connsiteX1651" fmla="*/ 13861 w 154049"/>
                        <a:gd name="connsiteY1651" fmla="*/ 38900 h 86280"/>
                        <a:gd name="connsiteX1652" fmla="*/ 19481 w 154049"/>
                        <a:gd name="connsiteY1652" fmla="*/ 38900 h 86280"/>
                        <a:gd name="connsiteX1653" fmla="*/ 16013 w 154049"/>
                        <a:gd name="connsiteY1653" fmla="*/ 42320 h 86280"/>
                        <a:gd name="connsiteX1654" fmla="*/ 13470 w 154049"/>
                        <a:gd name="connsiteY1654" fmla="*/ 44834 h 86280"/>
                        <a:gd name="connsiteX1655" fmla="*/ 7841 w 154049"/>
                        <a:gd name="connsiteY1655" fmla="*/ 44834 h 86280"/>
                        <a:gd name="connsiteX1656" fmla="*/ 10394 w 154049"/>
                        <a:gd name="connsiteY1656" fmla="*/ 42320 h 86280"/>
                        <a:gd name="connsiteX1657" fmla="*/ 16013 w 154049"/>
                        <a:gd name="connsiteY1657" fmla="*/ 42320 h 86280"/>
                        <a:gd name="connsiteX1658" fmla="*/ 14585 w 154049"/>
                        <a:gd name="connsiteY1658" fmla="*/ 45749 h 86280"/>
                        <a:gd name="connsiteX1659" fmla="*/ 20214 w 154049"/>
                        <a:gd name="connsiteY1659" fmla="*/ 45749 h 86280"/>
                        <a:gd name="connsiteX1660" fmla="*/ 17661 w 154049"/>
                        <a:gd name="connsiteY1660" fmla="*/ 48263 h 86280"/>
                        <a:gd name="connsiteX1661" fmla="*/ 12032 w 154049"/>
                        <a:gd name="connsiteY1661" fmla="*/ 48263 h 86280"/>
                        <a:gd name="connsiteX1662" fmla="*/ 14585 w 154049"/>
                        <a:gd name="connsiteY1662" fmla="*/ 45749 h 86280"/>
                        <a:gd name="connsiteX1663" fmla="*/ 18776 w 154049"/>
                        <a:gd name="connsiteY1663" fmla="*/ 49168 h 86280"/>
                        <a:gd name="connsiteX1664" fmla="*/ 24405 w 154049"/>
                        <a:gd name="connsiteY1664" fmla="*/ 49168 h 86280"/>
                        <a:gd name="connsiteX1665" fmla="*/ 21862 w 154049"/>
                        <a:gd name="connsiteY1665" fmla="*/ 51683 h 86280"/>
                        <a:gd name="connsiteX1666" fmla="*/ 16233 w 154049"/>
                        <a:gd name="connsiteY1666" fmla="*/ 51692 h 86280"/>
                        <a:gd name="connsiteX1667" fmla="*/ 18776 w 154049"/>
                        <a:gd name="connsiteY1667" fmla="*/ 49168 h 86280"/>
                        <a:gd name="connsiteX1668" fmla="*/ 20938 w 154049"/>
                        <a:gd name="connsiteY1668" fmla="*/ 52588 h 86280"/>
                        <a:gd name="connsiteX1669" fmla="*/ 18385 w 154049"/>
                        <a:gd name="connsiteY1669" fmla="*/ 55102 h 86280"/>
                        <a:gd name="connsiteX1670" fmla="*/ 12756 w 154049"/>
                        <a:gd name="connsiteY1670" fmla="*/ 55102 h 86280"/>
                        <a:gd name="connsiteX1671" fmla="*/ 15299 w 154049"/>
                        <a:gd name="connsiteY1671" fmla="*/ 52588 h 86280"/>
                        <a:gd name="connsiteX1672" fmla="*/ 20938 w 154049"/>
                        <a:gd name="connsiteY1672" fmla="*/ 52588 h 86280"/>
                        <a:gd name="connsiteX1673" fmla="*/ 19500 w 154049"/>
                        <a:gd name="connsiteY1673" fmla="*/ 56017 h 86280"/>
                        <a:gd name="connsiteX1674" fmla="*/ 25129 w 154049"/>
                        <a:gd name="connsiteY1674" fmla="*/ 56017 h 86280"/>
                        <a:gd name="connsiteX1675" fmla="*/ 22576 w 154049"/>
                        <a:gd name="connsiteY1675" fmla="*/ 58531 h 86280"/>
                        <a:gd name="connsiteX1676" fmla="*/ 16947 w 154049"/>
                        <a:gd name="connsiteY1676" fmla="*/ 58531 h 86280"/>
                        <a:gd name="connsiteX1677" fmla="*/ 19500 w 154049"/>
                        <a:gd name="connsiteY1677" fmla="*/ 56017 h 86280"/>
                        <a:gd name="connsiteX1678" fmla="*/ 23691 w 154049"/>
                        <a:gd name="connsiteY1678" fmla="*/ 59436 h 86280"/>
                        <a:gd name="connsiteX1679" fmla="*/ 29320 w 154049"/>
                        <a:gd name="connsiteY1679" fmla="*/ 59436 h 86280"/>
                        <a:gd name="connsiteX1680" fmla="*/ 26777 w 154049"/>
                        <a:gd name="connsiteY1680" fmla="*/ 61951 h 86280"/>
                        <a:gd name="connsiteX1681" fmla="*/ 21147 w 154049"/>
                        <a:gd name="connsiteY1681" fmla="*/ 61951 h 86280"/>
                        <a:gd name="connsiteX1682" fmla="*/ 23691 w 154049"/>
                        <a:gd name="connsiteY1682" fmla="*/ 59436 h 86280"/>
                        <a:gd name="connsiteX1683" fmla="*/ 27891 w 154049"/>
                        <a:gd name="connsiteY1683" fmla="*/ 62855 h 86280"/>
                        <a:gd name="connsiteX1684" fmla="*/ 33520 w 154049"/>
                        <a:gd name="connsiteY1684" fmla="*/ 62855 h 86280"/>
                        <a:gd name="connsiteX1685" fmla="*/ 30977 w 154049"/>
                        <a:gd name="connsiteY1685" fmla="*/ 65370 h 86280"/>
                        <a:gd name="connsiteX1686" fmla="*/ 25348 w 154049"/>
                        <a:gd name="connsiteY1686" fmla="*/ 65370 h 86280"/>
                        <a:gd name="connsiteX1687" fmla="*/ 27891 w 154049"/>
                        <a:gd name="connsiteY1687" fmla="*/ 62855 h 86280"/>
                        <a:gd name="connsiteX1688" fmla="*/ 32082 w 154049"/>
                        <a:gd name="connsiteY1688" fmla="*/ 66275 h 86280"/>
                        <a:gd name="connsiteX1689" fmla="*/ 37711 w 154049"/>
                        <a:gd name="connsiteY1689" fmla="*/ 66275 h 86280"/>
                        <a:gd name="connsiteX1690" fmla="*/ 35159 w 154049"/>
                        <a:gd name="connsiteY1690" fmla="*/ 68790 h 86280"/>
                        <a:gd name="connsiteX1691" fmla="*/ 29529 w 154049"/>
                        <a:gd name="connsiteY1691" fmla="*/ 68790 h 86280"/>
                        <a:gd name="connsiteX1692" fmla="*/ 32082 w 154049"/>
                        <a:gd name="connsiteY1692" fmla="*/ 66275 h 86280"/>
                        <a:gd name="connsiteX1693" fmla="*/ 36273 w 154049"/>
                        <a:gd name="connsiteY1693" fmla="*/ 69694 h 86280"/>
                        <a:gd name="connsiteX1694" fmla="*/ 41902 w 154049"/>
                        <a:gd name="connsiteY1694" fmla="*/ 69694 h 86280"/>
                        <a:gd name="connsiteX1695" fmla="*/ 39350 w 154049"/>
                        <a:gd name="connsiteY1695" fmla="*/ 72209 h 86280"/>
                        <a:gd name="connsiteX1696" fmla="*/ 33720 w 154049"/>
                        <a:gd name="connsiteY1696" fmla="*/ 72209 h 86280"/>
                        <a:gd name="connsiteX1697" fmla="*/ 36273 w 154049"/>
                        <a:gd name="connsiteY1697" fmla="*/ 69694 h 86280"/>
                        <a:gd name="connsiteX1698" fmla="*/ 40474 w 154049"/>
                        <a:gd name="connsiteY1698" fmla="*/ 73123 h 86280"/>
                        <a:gd name="connsiteX1699" fmla="*/ 46103 w 154049"/>
                        <a:gd name="connsiteY1699" fmla="*/ 73114 h 86280"/>
                        <a:gd name="connsiteX1700" fmla="*/ 43560 w 154049"/>
                        <a:gd name="connsiteY1700" fmla="*/ 75629 h 86280"/>
                        <a:gd name="connsiteX1701" fmla="*/ 37931 w 154049"/>
                        <a:gd name="connsiteY1701" fmla="*/ 75629 h 86280"/>
                        <a:gd name="connsiteX1702" fmla="*/ 40474 w 154049"/>
                        <a:gd name="connsiteY1702" fmla="*/ 73123 h 86280"/>
                        <a:gd name="connsiteX1703" fmla="*/ 48132 w 154049"/>
                        <a:gd name="connsiteY1703" fmla="*/ 73114 h 86280"/>
                        <a:gd name="connsiteX1704" fmla="*/ 53761 w 154049"/>
                        <a:gd name="connsiteY1704" fmla="*/ 73114 h 86280"/>
                        <a:gd name="connsiteX1705" fmla="*/ 51218 w 154049"/>
                        <a:gd name="connsiteY1705" fmla="*/ 75629 h 86280"/>
                        <a:gd name="connsiteX1706" fmla="*/ 45589 w 154049"/>
                        <a:gd name="connsiteY1706" fmla="*/ 75629 h 86280"/>
                        <a:gd name="connsiteX1707" fmla="*/ 48132 w 154049"/>
                        <a:gd name="connsiteY1707" fmla="*/ 73114 h 86280"/>
                        <a:gd name="connsiteX1708" fmla="*/ 52323 w 154049"/>
                        <a:gd name="connsiteY1708" fmla="*/ 76533 h 86280"/>
                        <a:gd name="connsiteX1709" fmla="*/ 57952 w 154049"/>
                        <a:gd name="connsiteY1709" fmla="*/ 76533 h 86280"/>
                        <a:gd name="connsiteX1710" fmla="*/ 55409 w 154049"/>
                        <a:gd name="connsiteY1710" fmla="*/ 79048 h 86280"/>
                        <a:gd name="connsiteX1711" fmla="*/ 49780 w 154049"/>
                        <a:gd name="connsiteY1711" fmla="*/ 79058 h 86280"/>
                        <a:gd name="connsiteX1712" fmla="*/ 52323 w 154049"/>
                        <a:gd name="connsiteY1712" fmla="*/ 76533 h 86280"/>
                        <a:gd name="connsiteX1713" fmla="*/ 59990 w 154049"/>
                        <a:gd name="connsiteY1713" fmla="*/ 76524 h 86280"/>
                        <a:gd name="connsiteX1714" fmla="*/ 65620 w 154049"/>
                        <a:gd name="connsiteY1714" fmla="*/ 76524 h 86280"/>
                        <a:gd name="connsiteX1715" fmla="*/ 63067 w 154049"/>
                        <a:gd name="connsiteY1715" fmla="*/ 79038 h 86280"/>
                        <a:gd name="connsiteX1716" fmla="*/ 57438 w 154049"/>
                        <a:gd name="connsiteY1716" fmla="*/ 79038 h 86280"/>
                        <a:gd name="connsiteX1717" fmla="*/ 59990 w 154049"/>
                        <a:gd name="connsiteY1717" fmla="*/ 76524 h 86280"/>
                        <a:gd name="connsiteX1718" fmla="*/ 67658 w 154049"/>
                        <a:gd name="connsiteY1718" fmla="*/ 76524 h 86280"/>
                        <a:gd name="connsiteX1719" fmla="*/ 73287 w 154049"/>
                        <a:gd name="connsiteY1719" fmla="*/ 76514 h 86280"/>
                        <a:gd name="connsiteX1720" fmla="*/ 70735 w 154049"/>
                        <a:gd name="connsiteY1720" fmla="*/ 79029 h 86280"/>
                        <a:gd name="connsiteX1721" fmla="*/ 65105 w 154049"/>
                        <a:gd name="connsiteY1721" fmla="*/ 79029 h 86280"/>
                        <a:gd name="connsiteX1722" fmla="*/ 67658 w 154049"/>
                        <a:gd name="connsiteY1722" fmla="*/ 76524 h 86280"/>
                        <a:gd name="connsiteX1723" fmla="*/ 75316 w 154049"/>
                        <a:gd name="connsiteY1723" fmla="*/ 76514 h 86280"/>
                        <a:gd name="connsiteX1724" fmla="*/ 80945 w 154049"/>
                        <a:gd name="connsiteY1724" fmla="*/ 76514 h 86280"/>
                        <a:gd name="connsiteX1725" fmla="*/ 78393 w 154049"/>
                        <a:gd name="connsiteY1725" fmla="*/ 79029 h 86280"/>
                        <a:gd name="connsiteX1726" fmla="*/ 72763 w 154049"/>
                        <a:gd name="connsiteY1726" fmla="*/ 79029 h 86280"/>
                        <a:gd name="connsiteX1727" fmla="*/ 75316 w 154049"/>
                        <a:gd name="connsiteY1727" fmla="*/ 76514 h 86280"/>
                        <a:gd name="connsiteX1728" fmla="*/ 79507 w 154049"/>
                        <a:gd name="connsiteY1728" fmla="*/ 79934 h 86280"/>
                        <a:gd name="connsiteX1729" fmla="*/ 85136 w 154049"/>
                        <a:gd name="connsiteY1729" fmla="*/ 79934 h 86280"/>
                        <a:gd name="connsiteX1730" fmla="*/ 82584 w 154049"/>
                        <a:gd name="connsiteY1730" fmla="*/ 82448 h 86280"/>
                        <a:gd name="connsiteX1731" fmla="*/ 76954 w 154049"/>
                        <a:gd name="connsiteY1731" fmla="*/ 82448 h 86280"/>
                        <a:gd name="connsiteX1732" fmla="*/ 79507 w 154049"/>
                        <a:gd name="connsiteY1732" fmla="*/ 79934 h 86280"/>
                        <a:gd name="connsiteX1733" fmla="*/ 80431 w 154049"/>
                        <a:gd name="connsiteY1733" fmla="*/ 79029 h 86280"/>
                        <a:gd name="connsiteX1734" fmla="*/ 82974 w 154049"/>
                        <a:gd name="connsiteY1734" fmla="*/ 76514 h 86280"/>
                        <a:gd name="connsiteX1735" fmla="*/ 88603 w 154049"/>
                        <a:gd name="connsiteY1735" fmla="*/ 76514 h 86280"/>
                        <a:gd name="connsiteX1736" fmla="*/ 86051 w 154049"/>
                        <a:gd name="connsiteY1736" fmla="*/ 79029 h 86280"/>
                        <a:gd name="connsiteX1737" fmla="*/ 80431 w 154049"/>
                        <a:gd name="connsiteY1737" fmla="*/ 79029 h 86280"/>
                        <a:gd name="connsiteX1738" fmla="*/ 90642 w 154049"/>
                        <a:gd name="connsiteY1738" fmla="*/ 76505 h 86280"/>
                        <a:gd name="connsiteX1739" fmla="*/ 96271 w 154049"/>
                        <a:gd name="connsiteY1739" fmla="*/ 76495 h 86280"/>
                        <a:gd name="connsiteX1740" fmla="*/ 93728 w 154049"/>
                        <a:gd name="connsiteY1740" fmla="*/ 79010 h 86280"/>
                        <a:gd name="connsiteX1741" fmla="*/ 88099 w 154049"/>
                        <a:gd name="connsiteY1741" fmla="*/ 79019 h 86280"/>
                        <a:gd name="connsiteX1742" fmla="*/ 90642 w 154049"/>
                        <a:gd name="connsiteY1742" fmla="*/ 76505 h 86280"/>
                        <a:gd name="connsiteX1743" fmla="*/ 98309 w 154049"/>
                        <a:gd name="connsiteY1743" fmla="*/ 76495 h 86280"/>
                        <a:gd name="connsiteX1744" fmla="*/ 103939 w 154049"/>
                        <a:gd name="connsiteY1744" fmla="*/ 76495 h 86280"/>
                        <a:gd name="connsiteX1745" fmla="*/ 101396 w 154049"/>
                        <a:gd name="connsiteY1745" fmla="*/ 79010 h 86280"/>
                        <a:gd name="connsiteX1746" fmla="*/ 95766 w 154049"/>
                        <a:gd name="connsiteY1746" fmla="*/ 79010 h 86280"/>
                        <a:gd name="connsiteX1747" fmla="*/ 98309 w 154049"/>
                        <a:gd name="connsiteY1747" fmla="*/ 76495 h 86280"/>
                        <a:gd name="connsiteX1748" fmla="*/ 99233 w 154049"/>
                        <a:gd name="connsiteY1748" fmla="*/ 75590 h 86280"/>
                        <a:gd name="connsiteX1749" fmla="*/ 101777 w 154049"/>
                        <a:gd name="connsiteY1749" fmla="*/ 73076 h 86280"/>
                        <a:gd name="connsiteX1750" fmla="*/ 107406 w 154049"/>
                        <a:gd name="connsiteY1750" fmla="*/ 73076 h 86280"/>
                        <a:gd name="connsiteX1751" fmla="*/ 104863 w 154049"/>
                        <a:gd name="connsiteY1751" fmla="*/ 75590 h 86280"/>
                        <a:gd name="connsiteX1752" fmla="*/ 99233 w 154049"/>
                        <a:gd name="connsiteY1752" fmla="*/ 75590 h 86280"/>
                        <a:gd name="connsiteX1753" fmla="*/ 109444 w 154049"/>
                        <a:gd name="connsiteY1753" fmla="*/ 73066 h 86280"/>
                        <a:gd name="connsiteX1754" fmla="*/ 115073 w 154049"/>
                        <a:gd name="connsiteY1754" fmla="*/ 73057 h 86280"/>
                        <a:gd name="connsiteX1755" fmla="*/ 112521 w 154049"/>
                        <a:gd name="connsiteY1755" fmla="*/ 75571 h 86280"/>
                        <a:gd name="connsiteX1756" fmla="*/ 106891 w 154049"/>
                        <a:gd name="connsiteY1756" fmla="*/ 75571 h 86280"/>
                        <a:gd name="connsiteX1757" fmla="*/ 109444 w 154049"/>
                        <a:gd name="connsiteY1757" fmla="*/ 73066 h 86280"/>
                        <a:gd name="connsiteX1758" fmla="*/ 110368 w 154049"/>
                        <a:gd name="connsiteY1758" fmla="*/ 72161 h 86280"/>
                        <a:gd name="connsiteX1759" fmla="*/ 112911 w 154049"/>
                        <a:gd name="connsiteY1759" fmla="*/ 69647 h 86280"/>
                        <a:gd name="connsiteX1760" fmla="*/ 118541 w 154049"/>
                        <a:gd name="connsiteY1760" fmla="*/ 69647 h 86280"/>
                        <a:gd name="connsiteX1761" fmla="*/ 115997 w 154049"/>
                        <a:gd name="connsiteY1761" fmla="*/ 72161 h 86280"/>
                        <a:gd name="connsiteX1762" fmla="*/ 110368 w 154049"/>
                        <a:gd name="connsiteY1762" fmla="*/ 72161 h 86280"/>
                        <a:gd name="connsiteX1763" fmla="*/ 120579 w 154049"/>
                        <a:gd name="connsiteY1763" fmla="*/ 69637 h 86280"/>
                        <a:gd name="connsiteX1764" fmla="*/ 126208 w 154049"/>
                        <a:gd name="connsiteY1764" fmla="*/ 69637 h 86280"/>
                        <a:gd name="connsiteX1765" fmla="*/ 123665 w 154049"/>
                        <a:gd name="connsiteY1765" fmla="*/ 72152 h 86280"/>
                        <a:gd name="connsiteX1766" fmla="*/ 118036 w 154049"/>
                        <a:gd name="connsiteY1766" fmla="*/ 72152 h 86280"/>
                        <a:gd name="connsiteX1767" fmla="*/ 120579 w 154049"/>
                        <a:gd name="connsiteY1767" fmla="*/ 69637 h 86280"/>
                        <a:gd name="connsiteX1768" fmla="*/ 121493 w 154049"/>
                        <a:gd name="connsiteY1768" fmla="*/ 68723 h 86280"/>
                        <a:gd name="connsiteX1769" fmla="*/ 124036 w 154049"/>
                        <a:gd name="connsiteY1769" fmla="*/ 66208 h 86280"/>
                        <a:gd name="connsiteX1770" fmla="*/ 129666 w 154049"/>
                        <a:gd name="connsiteY1770" fmla="*/ 66208 h 86280"/>
                        <a:gd name="connsiteX1771" fmla="*/ 127113 w 154049"/>
                        <a:gd name="connsiteY1771" fmla="*/ 68723 h 86280"/>
                        <a:gd name="connsiteX1772" fmla="*/ 121493 w 154049"/>
                        <a:gd name="connsiteY1772" fmla="*/ 68723 h 86280"/>
                        <a:gd name="connsiteX1773" fmla="*/ 124970 w 154049"/>
                        <a:gd name="connsiteY1773" fmla="*/ 65303 h 86280"/>
                        <a:gd name="connsiteX1774" fmla="*/ 127513 w 154049"/>
                        <a:gd name="connsiteY1774" fmla="*/ 62789 h 86280"/>
                        <a:gd name="connsiteX1775" fmla="*/ 133142 w 154049"/>
                        <a:gd name="connsiteY1775" fmla="*/ 62789 h 86280"/>
                        <a:gd name="connsiteX1776" fmla="*/ 130590 w 154049"/>
                        <a:gd name="connsiteY1776" fmla="*/ 65303 h 86280"/>
                        <a:gd name="connsiteX1777" fmla="*/ 124970 w 154049"/>
                        <a:gd name="connsiteY1777" fmla="*/ 65303 h 86280"/>
                        <a:gd name="connsiteX1778" fmla="*/ 128437 w 154049"/>
                        <a:gd name="connsiteY1778" fmla="*/ 61874 h 86280"/>
                        <a:gd name="connsiteX1779" fmla="*/ 130980 w 154049"/>
                        <a:gd name="connsiteY1779" fmla="*/ 59360 h 86280"/>
                        <a:gd name="connsiteX1780" fmla="*/ 136610 w 154049"/>
                        <a:gd name="connsiteY1780" fmla="*/ 59350 h 86280"/>
                        <a:gd name="connsiteX1781" fmla="*/ 134057 w 154049"/>
                        <a:gd name="connsiteY1781" fmla="*/ 61865 h 86280"/>
                        <a:gd name="connsiteX1782" fmla="*/ 128437 w 154049"/>
                        <a:gd name="connsiteY1782" fmla="*/ 61874 h 86280"/>
                        <a:gd name="connsiteX1783" fmla="*/ 131904 w 154049"/>
                        <a:gd name="connsiteY1783" fmla="*/ 58445 h 86280"/>
                        <a:gd name="connsiteX1784" fmla="*/ 134447 w 154049"/>
                        <a:gd name="connsiteY1784" fmla="*/ 55931 h 86280"/>
                        <a:gd name="connsiteX1785" fmla="*/ 140077 w 154049"/>
                        <a:gd name="connsiteY1785" fmla="*/ 55931 h 86280"/>
                        <a:gd name="connsiteX1786" fmla="*/ 137533 w 154049"/>
                        <a:gd name="connsiteY1786" fmla="*/ 58445 h 86280"/>
                        <a:gd name="connsiteX1787" fmla="*/ 131904 w 154049"/>
                        <a:gd name="connsiteY1787" fmla="*/ 58445 h 86280"/>
                        <a:gd name="connsiteX1788" fmla="*/ 151211 w 154049"/>
                        <a:gd name="connsiteY1788" fmla="*/ 52492 h 86280"/>
                        <a:gd name="connsiteX1789" fmla="*/ 148659 w 154049"/>
                        <a:gd name="connsiteY1789" fmla="*/ 55007 h 86280"/>
                        <a:gd name="connsiteX1790" fmla="*/ 143029 w 154049"/>
                        <a:gd name="connsiteY1790" fmla="*/ 55007 h 86280"/>
                        <a:gd name="connsiteX1791" fmla="*/ 145573 w 154049"/>
                        <a:gd name="connsiteY1791" fmla="*/ 52492 h 86280"/>
                        <a:gd name="connsiteX1792" fmla="*/ 151211 w 154049"/>
                        <a:gd name="connsiteY1792" fmla="*/ 52492 h 86280"/>
                        <a:gd name="connsiteX1793" fmla="*/ 144477 w 154049"/>
                        <a:gd name="connsiteY1793" fmla="*/ 51587 h 86280"/>
                        <a:gd name="connsiteX1794" fmla="*/ 138848 w 154049"/>
                        <a:gd name="connsiteY1794" fmla="*/ 51587 h 86280"/>
                        <a:gd name="connsiteX1795" fmla="*/ 141391 w 154049"/>
                        <a:gd name="connsiteY1795" fmla="*/ 49073 h 86280"/>
                        <a:gd name="connsiteX1796" fmla="*/ 147020 w 154049"/>
                        <a:gd name="connsiteY1796" fmla="*/ 49073 h 86280"/>
                        <a:gd name="connsiteX1797" fmla="*/ 144477 w 154049"/>
                        <a:gd name="connsiteY1797" fmla="*/ 51587 h 86280"/>
                        <a:gd name="connsiteX1798" fmla="*/ 150487 w 154049"/>
                        <a:gd name="connsiteY1798" fmla="*/ 45644 h 86280"/>
                        <a:gd name="connsiteX1799" fmla="*/ 147935 w 154049"/>
                        <a:gd name="connsiteY1799" fmla="*/ 48158 h 86280"/>
                        <a:gd name="connsiteX1800" fmla="*/ 142305 w 154049"/>
                        <a:gd name="connsiteY1800" fmla="*/ 48158 h 86280"/>
                        <a:gd name="connsiteX1801" fmla="*/ 144849 w 154049"/>
                        <a:gd name="connsiteY1801" fmla="*/ 45644 h 86280"/>
                        <a:gd name="connsiteX1802" fmla="*/ 150487 w 154049"/>
                        <a:gd name="connsiteY1802" fmla="*/ 45644 h 86280"/>
                        <a:gd name="connsiteX1803" fmla="*/ 143753 w 154049"/>
                        <a:gd name="connsiteY1803" fmla="*/ 44739 h 86280"/>
                        <a:gd name="connsiteX1804" fmla="*/ 138124 w 154049"/>
                        <a:gd name="connsiteY1804" fmla="*/ 44739 h 86280"/>
                        <a:gd name="connsiteX1805" fmla="*/ 140667 w 154049"/>
                        <a:gd name="connsiteY1805" fmla="*/ 42224 h 86280"/>
                        <a:gd name="connsiteX1806" fmla="*/ 146296 w 154049"/>
                        <a:gd name="connsiteY1806" fmla="*/ 42215 h 86280"/>
                        <a:gd name="connsiteX1807" fmla="*/ 143753 w 154049"/>
                        <a:gd name="connsiteY1807" fmla="*/ 44739 h 86280"/>
                        <a:gd name="connsiteX1808" fmla="*/ 149764 w 154049"/>
                        <a:gd name="connsiteY1808" fmla="*/ 38795 h 86280"/>
                        <a:gd name="connsiteX1809" fmla="*/ 147220 w 154049"/>
                        <a:gd name="connsiteY1809" fmla="*/ 41310 h 86280"/>
                        <a:gd name="connsiteX1810" fmla="*/ 141591 w 154049"/>
                        <a:gd name="connsiteY1810" fmla="*/ 41310 h 86280"/>
                        <a:gd name="connsiteX1811" fmla="*/ 144144 w 154049"/>
                        <a:gd name="connsiteY1811" fmla="*/ 38795 h 86280"/>
                        <a:gd name="connsiteX1812" fmla="*/ 149764 w 154049"/>
                        <a:gd name="connsiteY1812" fmla="*/ 38795 h 86280"/>
                        <a:gd name="connsiteX1813" fmla="*/ 143020 w 154049"/>
                        <a:gd name="connsiteY1813" fmla="*/ 37891 h 86280"/>
                        <a:gd name="connsiteX1814" fmla="*/ 137391 w 154049"/>
                        <a:gd name="connsiteY1814" fmla="*/ 37891 h 86280"/>
                        <a:gd name="connsiteX1815" fmla="*/ 139934 w 154049"/>
                        <a:gd name="connsiteY1815" fmla="*/ 35376 h 86280"/>
                        <a:gd name="connsiteX1816" fmla="*/ 145563 w 154049"/>
                        <a:gd name="connsiteY1816" fmla="*/ 35376 h 86280"/>
                        <a:gd name="connsiteX1817" fmla="*/ 143020 w 154049"/>
                        <a:gd name="connsiteY1817" fmla="*/ 37891 h 86280"/>
                        <a:gd name="connsiteX1818" fmla="*/ 149040 w 154049"/>
                        <a:gd name="connsiteY1818" fmla="*/ 31956 h 86280"/>
                        <a:gd name="connsiteX1819" fmla="*/ 146496 w 154049"/>
                        <a:gd name="connsiteY1819" fmla="*/ 34471 h 86280"/>
                        <a:gd name="connsiteX1820" fmla="*/ 140867 w 154049"/>
                        <a:gd name="connsiteY1820" fmla="*/ 34471 h 86280"/>
                        <a:gd name="connsiteX1821" fmla="*/ 143420 w 154049"/>
                        <a:gd name="connsiteY1821" fmla="*/ 31956 h 86280"/>
                        <a:gd name="connsiteX1822" fmla="*/ 149040 w 154049"/>
                        <a:gd name="connsiteY1822" fmla="*/ 31956 h 86280"/>
                        <a:gd name="connsiteX1823" fmla="*/ 144849 w 154049"/>
                        <a:gd name="connsiteY1823" fmla="*/ 28527 h 86280"/>
                        <a:gd name="connsiteX1824" fmla="*/ 142296 w 154049"/>
                        <a:gd name="connsiteY1824" fmla="*/ 31042 h 86280"/>
                        <a:gd name="connsiteX1825" fmla="*/ 136667 w 154049"/>
                        <a:gd name="connsiteY1825" fmla="*/ 31042 h 86280"/>
                        <a:gd name="connsiteX1826" fmla="*/ 139219 w 154049"/>
                        <a:gd name="connsiteY1826" fmla="*/ 28527 h 86280"/>
                        <a:gd name="connsiteX1827" fmla="*/ 144849 w 154049"/>
                        <a:gd name="connsiteY1827" fmla="*/ 28527 h 86280"/>
                        <a:gd name="connsiteX1828" fmla="*/ 140658 w 154049"/>
                        <a:gd name="connsiteY1828" fmla="*/ 25108 h 86280"/>
                        <a:gd name="connsiteX1829" fmla="*/ 138105 w 154049"/>
                        <a:gd name="connsiteY1829" fmla="*/ 27623 h 86280"/>
                        <a:gd name="connsiteX1830" fmla="*/ 132476 w 154049"/>
                        <a:gd name="connsiteY1830" fmla="*/ 27632 h 86280"/>
                        <a:gd name="connsiteX1831" fmla="*/ 135028 w 154049"/>
                        <a:gd name="connsiteY1831" fmla="*/ 25118 h 86280"/>
                        <a:gd name="connsiteX1832" fmla="*/ 140658 w 154049"/>
                        <a:gd name="connsiteY1832" fmla="*/ 25108 h 86280"/>
                        <a:gd name="connsiteX1833" fmla="*/ 136457 w 154049"/>
                        <a:gd name="connsiteY1833" fmla="*/ 21689 h 86280"/>
                        <a:gd name="connsiteX1834" fmla="*/ 133914 w 154049"/>
                        <a:gd name="connsiteY1834" fmla="*/ 24203 h 86280"/>
                        <a:gd name="connsiteX1835" fmla="*/ 128285 w 154049"/>
                        <a:gd name="connsiteY1835" fmla="*/ 24203 h 86280"/>
                        <a:gd name="connsiteX1836" fmla="*/ 130828 w 154049"/>
                        <a:gd name="connsiteY1836" fmla="*/ 21689 h 86280"/>
                        <a:gd name="connsiteX1837" fmla="*/ 136457 w 154049"/>
                        <a:gd name="connsiteY1837" fmla="*/ 21689 h 86280"/>
                        <a:gd name="connsiteX1838" fmla="*/ 132266 w 154049"/>
                        <a:gd name="connsiteY1838" fmla="*/ 18269 h 86280"/>
                        <a:gd name="connsiteX1839" fmla="*/ 129723 w 154049"/>
                        <a:gd name="connsiteY1839" fmla="*/ 20784 h 86280"/>
                        <a:gd name="connsiteX1840" fmla="*/ 124094 w 154049"/>
                        <a:gd name="connsiteY1840" fmla="*/ 20784 h 86280"/>
                        <a:gd name="connsiteX1841" fmla="*/ 126646 w 154049"/>
                        <a:gd name="connsiteY1841" fmla="*/ 18269 h 86280"/>
                        <a:gd name="connsiteX1842" fmla="*/ 132266 w 154049"/>
                        <a:gd name="connsiteY1842" fmla="*/ 18269 h 86280"/>
                        <a:gd name="connsiteX1843" fmla="*/ 128075 w 154049"/>
                        <a:gd name="connsiteY1843" fmla="*/ 14850 h 86280"/>
                        <a:gd name="connsiteX1844" fmla="*/ 125532 w 154049"/>
                        <a:gd name="connsiteY1844" fmla="*/ 17364 h 86280"/>
                        <a:gd name="connsiteX1845" fmla="*/ 119903 w 154049"/>
                        <a:gd name="connsiteY1845" fmla="*/ 17364 h 86280"/>
                        <a:gd name="connsiteX1846" fmla="*/ 122455 w 154049"/>
                        <a:gd name="connsiteY1846" fmla="*/ 14850 h 86280"/>
                        <a:gd name="connsiteX1847" fmla="*/ 128075 w 154049"/>
                        <a:gd name="connsiteY1847" fmla="*/ 14850 h 86280"/>
                        <a:gd name="connsiteX1848" fmla="*/ 123875 w 154049"/>
                        <a:gd name="connsiteY1848" fmla="*/ 11430 h 86280"/>
                        <a:gd name="connsiteX1849" fmla="*/ 121322 w 154049"/>
                        <a:gd name="connsiteY1849" fmla="*/ 13945 h 86280"/>
                        <a:gd name="connsiteX1850" fmla="*/ 115693 w 154049"/>
                        <a:gd name="connsiteY1850" fmla="*/ 13945 h 86280"/>
                        <a:gd name="connsiteX1851" fmla="*/ 118245 w 154049"/>
                        <a:gd name="connsiteY1851" fmla="*/ 11430 h 86280"/>
                        <a:gd name="connsiteX1852" fmla="*/ 123875 w 154049"/>
                        <a:gd name="connsiteY1852" fmla="*/ 11430 h 86280"/>
                        <a:gd name="connsiteX1853" fmla="*/ 114054 w 154049"/>
                        <a:gd name="connsiteY1853" fmla="*/ 8011 h 86280"/>
                        <a:gd name="connsiteX1854" fmla="*/ 119684 w 154049"/>
                        <a:gd name="connsiteY1854" fmla="*/ 8011 h 86280"/>
                        <a:gd name="connsiteX1855" fmla="*/ 117131 w 154049"/>
                        <a:gd name="connsiteY1855" fmla="*/ 10525 h 86280"/>
                        <a:gd name="connsiteX1856" fmla="*/ 111502 w 154049"/>
                        <a:gd name="connsiteY1856" fmla="*/ 10535 h 86280"/>
                        <a:gd name="connsiteX1857" fmla="*/ 114054 w 154049"/>
                        <a:gd name="connsiteY1857" fmla="*/ 8011 h 86280"/>
                        <a:gd name="connsiteX1858" fmla="*/ 112025 w 154049"/>
                        <a:gd name="connsiteY1858" fmla="*/ 8011 h 86280"/>
                        <a:gd name="connsiteX1859" fmla="*/ 109473 w 154049"/>
                        <a:gd name="connsiteY1859" fmla="*/ 10525 h 86280"/>
                        <a:gd name="connsiteX1860" fmla="*/ 103844 w 154049"/>
                        <a:gd name="connsiteY1860" fmla="*/ 10535 h 86280"/>
                        <a:gd name="connsiteX1861" fmla="*/ 106387 w 154049"/>
                        <a:gd name="connsiteY1861" fmla="*/ 8020 h 86280"/>
                        <a:gd name="connsiteX1862" fmla="*/ 112025 w 154049"/>
                        <a:gd name="connsiteY1862" fmla="*/ 8011 h 86280"/>
                        <a:gd name="connsiteX1863" fmla="*/ 102205 w 154049"/>
                        <a:gd name="connsiteY1863" fmla="*/ 4601 h 86280"/>
                        <a:gd name="connsiteX1864" fmla="*/ 107834 w 154049"/>
                        <a:gd name="connsiteY1864" fmla="*/ 4601 h 86280"/>
                        <a:gd name="connsiteX1865" fmla="*/ 105291 w 154049"/>
                        <a:gd name="connsiteY1865" fmla="*/ 7115 h 86280"/>
                        <a:gd name="connsiteX1866" fmla="*/ 99662 w 154049"/>
                        <a:gd name="connsiteY1866" fmla="*/ 7115 h 86280"/>
                        <a:gd name="connsiteX1867" fmla="*/ 102205 w 154049"/>
                        <a:gd name="connsiteY1867" fmla="*/ 4601 h 86280"/>
                        <a:gd name="connsiteX1868" fmla="*/ 94538 w 154049"/>
                        <a:gd name="connsiteY1868" fmla="*/ 4601 h 86280"/>
                        <a:gd name="connsiteX1869" fmla="*/ 100167 w 154049"/>
                        <a:gd name="connsiteY1869" fmla="*/ 4601 h 86280"/>
                        <a:gd name="connsiteX1870" fmla="*/ 97624 w 154049"/>
                        <a:gd name="connsiteY1870" fmla="*/ 7115 h 86280"/>
                        <a:gd name="connsiteX1871" fmla="*/ 91994 w 154049"/>
                        <a:gd name="connsiteY1871" fmla="*/ 7115 h 86280"/>
                        <a:gd name="connsiteX1872" fmla="*/ 94538 w 154049"/>
                        <a:gd name="connsiteY1872" fmla="*/ 4601 h 86280"/>
                        <a:gd name="connsiteX1873" fmla="*/ 92499 w 154049"/>
                        <a:gd name="connsiteY1873" fmla="*/ 4601 h 86280"/>
                        <a:gd name="connsiteX1874" fmla="*/ 89947 w 154049"/>
                        <a:gd name="connsiteY1874" fmla="*/ 7115 h 86280"/>
                        <a:gd name="connsiteX1875" fmla="*/ 84317 w 154049"/>
                        <a:gd name="connsiteY1875" fmla="*/ 7125 h 86280"/>
                        <a:gd name="connsiteX1876" fmla="*/ 86870 w 154049"/>
                        <a:gd name="connsiteY1876" fmla="*/ 4610 h 86280"/>
                        <a:gd name="connsiteX1877" fmla="*/ 92499 w 154049"/>
                        <a:gd name="connsiteY1877" fmla="*/ 4601 h 86280"/>
                        <a:gd name="connsiteX1878" fmla="*/ 82679 w 154049"/>
                        <a:gd name="connsiteY1878" fmla="*/ 1191 h 86280"/>
                        <a:gd name="connsiteX1879" fmla="*/ 88308 w 154049"/>
                        <a:gd name="connsiteY1879" fmla="*/ 1191 h 86280"/>
                        <a:gd name="connsiteX1880" fmla="*/ 85756 w 154049"/>
                        <a:gd name="connsiteY1880" fmla="*/ 3705 h 86280"/>
                        <a:gd name="connsiteX1881" fmla="*/ 80126 w 154049"/>
                        <a:gd name="connsiteY1881" fmla="*/ 3705 h 86280"/>
                        <a:gd name="connsiteX1882" fmla="*/ 82679 w 154049"/>
                        <a:gd name="connsiteY1882" fmla="*/ 1191 h 86280"/>
                        <a:gd name="connsiteX1883" fmla="*/ 75011 w 154049"/>
                        <a:gd name="connsiteY1883" fmla="*/ 1191 h 86280"/>
                        <a:gd name="connsiteX1884" fmla="*/ 80641 w 154049"/>
                        <a:gd name="connsiteY1884" fmla="*/ 1191 h 86280"/>
                        <a:gd name="connsiteX1885" fmla="*/ 78088 w 154049"/>
                        <a:gd name="connsiteY1885" fmla="*/ 3705 h 86280"/>
                        <a:gd name="connsiteX1886" fmla="*/ 72459 w 154049"/>
                        <a:gd name="connsiteY1886" fmla="*/ 3705 h 86280"/>
                        <a:gd name="connsiteX1887" fmla="*/ 75011 w 154049"/>
                        <a:gd name="connsiteY1887" fmla="*/ 1191 h 86280"/>
                        <a:gd name="connsiteX1888" fmla="*/ 72982 w 154049"/>
                        <a:gd name="connsiteY1888" fmla="*/ 1200 h 86280"/>
                        <a:gd name="connsiteX1889" fmla="*/ 70439 w 154049"/>
                        <a:gd name="connsiteY1889" fmla="*/ 3715 h 86280"/>
                        <a:gd name="connsiteX1890" fmla="*/ 64810 w 154049"/>
                        <a:gd name="connsiteY1890" fmla="*/ 3715 h 86280"/>
                        <a:gd name="connsiteX1891" fmla="*/ 67353 w 154049"/>
                        <a:gd name="connsiteY1891" fmla="*/ 1200 h 86280"/>
                        <a:gd name="connsiteX1892" fmla="*/ 72982 w 154049"/>
                        <a:gd name="connsiteY1892" fmla="*/ 1200 h 86280"/>
                        <a:gd name="connsiteX1893" fmla="*/ 59686 w 154049"/>
                        <a:gd name="connsiteY1893" fmla="*/ 1210 h 86280"/>
                        <a:gd name="connsiteX1894" fmla="*/ 65315 w 154049"/>
                        <a:gd name="connsiteY1894" fmla="*/ 1210 h 86280"/>
                        <a:gd name="connsiteX1895" fmla="*/ 62772 w 154049"/>
                        <a:gd name="connsiteY1895" fmla="*/ 3724 h 86280"/>
                        <a:gd name="connsiteX1896" fmla="*/ 57142 w 154049"/>
                        <a:gd name="connsiteY1896" fmla="*/ 3734 h 86280"/>
                        <a:gd name="connsiteX1897" fmla="*/ 59686 w 154049"/>
                        <a:gd name="connsiteY1897" fmla="*/ 1210 h 86280"/>
                        <a:gd name="connsiteX1898" fmla="*/ 56219 w 154049"/>
                        <a:gd name="connsiteY1898" fmla="*/ 4629 h 86280"/>
                        <a:gd name="connsiteX1899" fmla="*/ 61848 w 154049"/>
                        <a:gd name="connsiteY1899" fmla="*/ 4629 h 86280"/>
                        <a:gd name="connsiteX1900" fmla="*/ 59295 w 154049"/>
                        <a:gd name="connsiteY1900" fmla="*/ 7144 h 86280"/>
                        <a:gd name="connsiteX1901" fmla="*/ 53666 w 154049"/>
                        <a:gd name="connsiteY1901" fmla="*/ 7144 h 86280"/>
                        <a:gd name="connsiteX1902" fmla="*/ 56219 w 154049"/>
                        <a:gd name="connsiteY1902" fmla="*/ 4629 h 86280"/>
                        <a:gd name="connsiteX1903" fmla="*/ 48551 w 154049"/>
                        <a:gd name="connsiteY1903" fmla="*/ 4639 h 86280"/>
                        <a:gd name="connsiteX1904" fmla="*/ 54180 w 154049"/>
                        <a:gd name="connsiteY1904" fmla="*/ 4629 h 86280"/>
                        <a:gd name="connsiteX1905" fmla="*/ 51637 w 154049"/>
                        <a:gd name="connsiteY1905" fmla="*/ 7144 h 86280"/>
                        <a:gd name="connsiteX1906" fmla="*/ 46008 w 154049"/>
                        <a:gd name="connsiteY1906" fmla="*/ 7144 h 86280"/>
                        <a:gd name="connsiteX1907" fmla="*/ 48551 w 154049"/>
                        <a:gd name="connsiteY1907" fmla="*/ 4639 h 86280"/>
                        <a:gd name="connsiteX1908" fmla="*/ 45084 w 154049"/>
                        <a:gd name="connsiteY1908" fmla="*/ 8068 h 86280"/>
                        <a:gd name="connsiteX1909" fmla="*/ 50713 w 154049"/>
                        <a:gd name="connsiteY1909" fmla="*/ 8058 h 86280"/>
                        <a:gd name="connsiteX1910" fmla="*/ 48170 w 154049"/>
                        <a:gd name="connsiteY1910" fmla="*/ 10573 h 86280"/>
                        <a:gd name="connsiteX1911" fmla="*/ 42541 w 154049"/>
                        <a:gd name="connsiteY1911" fmla="*/ 10573 h 86280"/>
                        <a:gd name="connsiteX1912" fmla="*/ 45084 w 154049"/>
                        <a:gd name="connsiteY1912" fmla="*/ 8068 h 86280"/>
                        <a:gd name="connsiteX1913" fmla="*/ 37426 w 154049"/>
                        <a:gd name="connsiteY1913" fmla="*/ 8068 h 86280"/>
                        <a:gd name="connsiteX1914" fmla="*/ 43055 w 154049"/>
                        <a:gd name="connsiteY1914" fmla="*/ 8058 h 86280"/>
                        <a:gd name="connsiteX1915" fmla="*/ 40512 w 154049"/>
                        <a:gd name="connsiteY1915" fmla="*/ 10573 h 86280"/>
                        <a:gd name="connsiteX1916" fmla="*/ 34882 w 154049"/>
                        <a:gd name="connsiteY1916" fmla="*/ 10573 h 86280"/>
                        <a:gd name="connsiteX1917" fmla="*/ 37426 w 154049"/>
                        <a:gd name="connsiteY1917" fmla="*/ 8068 h 86280"/>
                        <a:gd name="connsiteX1918" fmla="*/ 33949 w 154049"/>
                        <a:gd name="connsiteY1918" fmla="*/ 11497 h 86280"/>
                        <a:gd name="connsiteX1919" fmla="*/ 39578 w 154049"/>
                        <a:gd name="connsiteY1919" fmla="*/ 11497 h 86280"/>
                        <a:gd name="connsiteX1920" fmla="*/ 37035 w 154049"/>
                        <a:gd name="connsiteY1920" fmla="*/ 14011 h 86280"/>
                        <a:gd name="connsiteX1921" fmla="*/ 31406 w 154049"/>
                        <a:gd name="connsiteY1921" fmla="*/ 14011 h 86280"/>
                        <a:gd name="connsiteX1922" fmla="*/ 33949 w 154049"/>
                        <a:gd name="connsiteY1922" fmla="*/ 11497 h 86280"/>
                        <a:gd name="connsiteX1923" fmla="*/ 26291 w 154049"/>
                        <a:gd name="connsiteY1923" fmla="*/ 11506 h 86280"/>
                        <a:gd name="connsiteX1924" fmla="*/ 31920 w 154049"/>
                        <a:gd name="connsiteY1924" fmla="*/ 11506 h 86280"/>
                        <a:gd name="connsiteX1925" fmla="*/ 29368 w 154049"/>
                        <a:gd name="connsiteY1925" fmla="*/ 14021 h 86280"/>
                        <a:gd name="connsiteX1926" fmla="*/ 23738 w 154049"/>
                        <a:gd name="connsiteY1926" fmla="*/ 14021 h 86280"/>
                        <a:gd name="connsiteX1927" fmla="*/ 26291 w 154049"/>
                        <a:gd name="connsiteY1927" fmla="*/ 11506 h 86280"/>
                        <a:gd name="connsiteX1928" fmla="*/ 22824 w 154049"/>
                        <a:gd name="connsiteY1928" fmla="*/ 14926 h 86280"/>
                        <a:gd name="connsiteX1929" fmla="*/ 28453 w 154049"/>
                        <a:gd name="connsiteY1929" fmla="*/ 14916 h 86280"/>
                        <a:gd name="connsiteX1930" fmla="*/ 25900 w 154049"/>
                        <a:gd name="connsiteY1930" fmla="*/ 17431 h 86280"/>
                        <a:gd name="connsiteX1931" fmla="*/ 20271 w 154049"/>
                        <a:gd name="connsiteY1931" fmla="*/ 17431 h 86280"/>
                        <a:gd name="connsiteX1932" fmla="*/ 22824 w 154049"/>
                        <a:gd name="connsiteY1932" fmla="*/ 14926 h 86280"/>
                        <a:gd name="connsiteX1933" fmla="*/ 19347 w 154049"/>
                        <a:gd name="connsiteY1933" fmla="*/ 18355 h 86280"/>
                        <a:gd name="connsiteX1934" fmla="*/ 24977 w 154049"/>
                        <a:gd name="connsiteY1934" fmla="*/ 18345 h 86280"/>
                        <a:gd name="connsiteX1935" fmla="*/ 22424 w 154049"/>
                        <a:gd name="connsiteY1935" fmla="*/ 20860 h 86280"/>
                        <a:gd name="connsiteX1936" fmla="*/ 16794 w 154049"/>
                        <a:gd name="connsiteY1936" fmla="*/ 20869 h 86280"/>
                        <a:gd name="connsiteX1937" fmla="*/ 19347 w 154049"/>
                        <a:gd name="connsiteY1937" fmla="*/ 18355 h 86280"/>
                        <a:gd name="connsiteX1938" fmla="*/ 15880 w 154049"/>
                        <a:gd name="connsiteY1938" fmla="*/ 21784 h 86280"/>
                        <a:gd name="connsiteX1939" fmla="*/ 21509 w 154049"/>
                        <a:gd name="connsiteY1939" fmla="*/ 21784 h 86280"/>
                        <a:gd name="connsiteX1940" fmla="*/ 18966 w 154049"/>
                        <a:gd name="connsiteY1940" fmla="*/ 24298 h 86280"/>
                        <a:gd name="connsiteX1941" fmla="*/ 13337 w 154049"/>
                        <a:gd name="connsiteY1941" fmla="*/ 24298 h 86280"/>
                        <a:gd name="connsiteX1942" fmla="*/ 15880 w 154049"/>
                        <a:gd name="connsiteY1942" fmla="*/ 21784 h 86280"/>
                        <a:gd name="connsiteX1943" fmla="*/ 12413 w 154049"/>
                        <a:gd name="connsiteY1943" fmla="*/ 25203 h 86280"/>
                        <a:gd name="connsiteX1944" fmla="*/ 18042 w 154049"/>
                        <a:gd name="connsiteY1944" fmla="*/ 25203 h 86280"/>
                        <a:gd name="connsiteX1945" fmla="*/ 15490 w 154049"/>
                        <a:gd name="connsiteY1945" fmla="*/ 27718 h 86280"/>
                        <a:gd name="connsiteX1946" fmla="*/ 9860 w 154049"/>
                        <a:gd name="connsiteY1946" fmla="*/ 27718 h 86280"/>
                        <a:gd name="connsiteX1947" fmla="*/ 12413 w 154049"/>
                        <a:gd name="connsiteY1947" fmla="*/ 25203 h 86280"/>
                        <a:gd name="connsiteX1948" fmla="*/ 8936 w 154049"/>
                        <a:gd name="connsiteY1948" fmla="*/ 28632 h 86280"/>
                        <a:gd name="connsiteX1949" fmla="*/ 14566 w 154049"/>
                        <a:gd name="connsiteY1949" fmla="*/ 28632 h 86280"/>
                        <a:gd name="connsiteX1950" fmla="*/ 12013 w 154049"/>
                        <a:gd name="connsiteY1950" fmla="*/ 31147 h 86280"/>
                        <a:gd name="connsiteX1951" fmla="*/ 6384 w 154049"/>
                        <a:gd name="connsiteY1951" fmla="*/ 31147 h 86280"/>
                        <a:gd name="connsiteX1952" fmla="*/ 8936 w 154049"/>
                        <a:gd name="connsiteY1952" fmla="*/ 28632 h 86280"/>
                        <a:gd name="connsiteX1953" fmla="*/ 2926 w 154049"/>
                        <a:gd name="connsiteY1953" fmla="*/ 34576 h 86280"/>
                        <a:gd name="connsiteX1954" fmla="*/ 5479 w 154049"/>
                        <a:gd name="connsiteY1954" fmla="*/ 32061 h 86280"/>
                        <a:gd name="connsiteX1955" fmla="*/ 11108 w 154049"/>
                        <a:gd name="connsiteY1955" fmla="*/ 32052 h 86280"/>
                        <a:gd name="connsiteX1956" fmla="*/ 8565 w 154049"/>
                        <a:gd name="connsiteY1956" fmla="*/ 34566 h 86280"/>
                        <a:gd name="connsiteX1957" fmla="*/ 2926 w 154049"/>
                        <a:gd name="connsiteY1957" fmla="*/ 34576 h 86280"/>
                        <a:gd name="connsiteX1958" fmla="*/ 9660 w 154049"/>
                        <a:gd name="connsiteY1958" fmla="*/ 35481 h 86280"/>
                        <a:gd name="connsiteX1959" fmla="*/ 15290 w 154049"/>
                        <a:gd name="connsiteY1959" fmla="*/ 35481 h 86280"/>
                        <a:gd name="connsiteX1960" fmla="*/ 12746 w 154049"/>
                        <a:gd name="connsiteY1960" fmla="*/ 37995 h 86280"/>
                        <a:gd name="connsiteX1961" fmla="*/ 7117 w 154049"/>
                        <a:gd name="connsiteY1961" fmla="*/ 38005 h 86280"/>
                        <a:gd name="connsiteX1962" fmla="*/ 9660 w 154049"/>
                        <a:gd name="connsiteY1962" fmla="*/ 35481 h 86280"/>
                        <a:gd name="connsiteX1963" fmla="*/ 6193 w 154049"/>
                        <a:gd name="connsiteY1963" fmla="*/ 38910 h 86280"/>
                        <a:gd name="connsiteX1964" fmla="*/ 11823 w 154049"/>
                        <a:gd name="connsiteY1964" fmla="*/ 38900 h 86280"/>
                        <a:gd name="connsiteX1965" fmla="*/ 9279 w 154049"/>
                        <a:gd name="connsiteY1965" fmla="*/ 41415 h 86280"/>
                        <a:gd name="connsiteX1966" fmla="*/ 3650 w 154049"/>
                        <a:gd name="connsiteY1966" fmla="*/ 41424 h 86280"/>
                        <a:gd name="connsiteX1967" fmla="*/ 6193 w 154049"/>
                        <a:gd name="connsiteY1967" fmla="*/ 38910 h 86280"/>
                        <a:gd name="connsiteX1968" fmla="*/ 173 w 154049"/>
                        <a:gd name="connsiteY1968" fmla="*/ 44853 h 86280"/>
                        <a:gd name="connsiteX1969" fmla="*/ 2717 w 154049"/>
                        <a:gd name="connsiteY1969" fmla="*/ 42339 h 86280"/>
                        <a:gd name="connsiteX1970" fmla="*/ 8346 w 154049"/>
                        <a:gd name="connsiteY1970" fmla="*/ 42329 h 86280"/>
                        <a:gd name="connsiteX1971" fmla="*/ 5793 w 154049"/>
                        <a:gd name="connsiteY1971" fmla="*/ 44844 h 86280"/>
                        <a:gd name="connsiteX1972" fmla="*/ 173 w 154049"/>
                        <a:gd name="connsiteY1972" fmla="*/ 44853 h 86280"/>
                        <a:gd name="connsiteX1973" fmla="*/ 4374 w 154049"/>
                        <a:gd name="connsiteY1973" fmla="*/ 48273 h 86280"/>
                        <a:gd name="connsiteX1974" fmla="*/ 6917 w 154049"/>
                        <a:gd name="connsiteY1974" fmla="*/ 45758 h 86280"/>
                        <a:gd name="connsiteX1975" fmla="*/ 12546 w 154049"/>
                        <a:gd name="connsiteY1975" fmla="*/ 45749 h 86280"/>
                        <a:gd name="connsiteX1976" fmla="*/ 9994 w 154049"/>
                        <a:gd name="connsiteY1976" fmla="*/ 48263 h 86280"/>
                        <a:gd name="connsiteX1977" fmla="*/ 4374 w 154049"/>
                        <a:gd name="connsiteY1977" fmla="*/ 48273 h 86280"/>
                        <a:gd name="connsiteX1978" fmla="*/ 11108 w 154049"/>
                        <a:gd name="connsiteY1978" fmla="*/ 49178 h 86280"/>
                        <a:gd name="connsiteX1979" fmla="*/ 16737 w 154049"/>
                        <a:gd name="connsiteY1979" fmla="*/ 49178 h 86280"/>
                        <a:gd name="connsiteX1980" fmla="*/ 14185 w 154049"/>
                        <a:gd name="connsiteY1980" fmla="*/ 51692 h 86280"/>
                        <a:gd name="connsiteX1981" fmla="*/ 8555 w 154049"/>
                        <a:gd name="connsiteY1981" fmla="*/ 51692 h 86280"/>
                        <a:gd name="connsiteX1982" fmla="*/ 11108 w 154049"/>
                        <a:gd name="connsiteY1982" fmla="*/ 49178 h 86280"/>
                        <a:gd name="connsiteX1983" fmla="*/ 5098 w 154049"/>
                        <a:gd name="connsiteY1983" fmla="*/ 55121 h 86280"/>
                        <a:gd name="connsiteX1984" fmla="*/ 7641 w 154049"/>
                        <a:gd name="connsiteY1984" fmla="*/ 52607 h 86280"/>
                        <a:gd name="connsiteX1985" fmla="*/ 13270 w 154049"/>
                        <a:gd name="connsiteY1985" fmla="*/ 52607 h 86280"/>
                        <a:gd name="connsiteX1986" fmla="*/ 10718 w 154049"/>
                        <a:gd name="connsiteY1986" fmla="*/ 55121 h 86280"/>
                        <a:gd name="connsiteX1987" fmla="*/ 5098 w 154049"/>
                        <a:gd name="connsiteY1987" fmla="*/ 55121 h 86280"/>
                        <a:gd name="connsiteX1988" fmla="*/ 9289 w 154049"/>
                        <a:gd name="connsiteY1988" fmla="*/ 58541 h 86280"/>
                        <a:gd name="connsiteX1989" fmla="*/ 11832 w 154049"/>
                        <a:gd name="connsiteY1989" fmla="*/ 56026 h 86280"/>
                        <a:gd name="connsiteX1990" fmla="*/ 17461 w 154049"/>
                        <a:gd name="connsiteY1990" fmla="*/ 56017 h 86280"/>
                        <a:gd name="connsiteX1991" fmla="*/ 14909 w 154049"/>
                        <a:gd name="connsiteY1991" fmla="*/ 58531 h 86280"/>
                        <a:gd name="connsiteX1992" fmla="*/ 9289 w 154049"/>
                        <a:gd name="connsiteY1992" fmla="*/ 58541 h 86280"/>
                        <a:gd name="connsiteX1993" fmla="*/ 13480 w 154049"/>
                        <a:gd name="connsiteY1993" fmla="*/ 61960 h 86280"/>
                        <a:gd name="connsiteX1994" fmla="*/ 16023 w 154049"/>
                        <a:gd name="connsiteY1994" fmla="*/ 59446 h 86280"/>
                        <a:gd name="connsiteX1995" fmla="*/ 21652 w 154049"/>
                        <a:gd name="connsiteY1995" fmla="*/ 59436 h 86280"/>
                        <a:gd name="connsiteX1996" fmla="*/ 19100 w 154049"/>
                        <a:gd name="connsiteY1996" fmla="*/ 61951 h 86280"/>
                        <a:gd name="connsiteX1997" fmla="*/ 13480 w 154049"/>
                        <a:gd name="connsiteY1997" fmla="*/ 61960 h 86280"/>
                        <a:gd name="connsiteX1998" fmla="*/ 17680 w 154049"/>
                        <a:gd name="connsiteY1998" fmla="*/ 65380 h 86280"/>
                        <a:gd name="connsiteX1999" fmla="*/ 20223 w 154049"/>
                        <a:gd name="connsiteY1999" fmla="*/ 62865 h 86280"/>
                        <a:gd name="connsiteX2000" fmla="*/ 25853 w 154049"/>
                        <a:gd name="connsiteY2000" fmla="*/ 62865 h 86280"/>
                        <a:gd name="connsiteX2001" fmla="*/ 23310 w 154049"/>
                        <a:gd name="connsiteY2001" fmla="*/ 65380 h 86280"/>
                        <a:gd name="connsiteX2002" fmla="*/ 17680 w 154049"/>
                        <a:gd name="connsiteY2002" fmla="*/ 65380 h 86280"/>
                        <a:gd name="connsiteX2003" fmla="*/ 21871 w 154049"/>
                        <a:gd name="connsiteY2003" fmla="*/ 68799 h 86280"/>
                        <a:gd name="connsiteX2004" fmla="*/ 24414 w 154049"/>
                        <a:gd name="connsiteY2004" fmla="*/ 66284 h 86280"/>
                        <a:gd name="connsiteX2005" fmla="*/ 30044 w 154049"/>
                        <a:gd name="connsiteY2005" fmla="*/ 66275 h 86280"/>
                        <a:gd name="connsiteX2006" fmla="*/ 27491 w 154049"/>
                        <a:gd name="connsiteY2006" fmla="*/ 68790 h 86280"/>
                        <a:gd name="connsiteX2007" fmla="*/ 21871 w 154049"/>
                        <a:gd name="connsiteY2007" fmla="*/ 68799 h 86280"/>
                        <a:gd name="connsiteX2008" fmla="*/ 26062 w 154049"/>
                        <a:gd name="connsiteY2008" fmla="*/ 72219 h 86280"/>
                        <a:gd name="connsiteX2009" fmla="*/ 28606 w 154049"/>
                        <a:gd name="connsiteY2009" fmla="*/ 69704 h 86280"/>
                        <a:gd name="connsiteX2010" fmla="*/ 34235 w 154049"/>
                        <a:gd name="connsiteY2010" fmla="*/ 69694 h 86280"/>
                        <a:gd name="connsiteX2011" fmla="*/ 31682 w 154049"/>
                        <a:gd name="connsiteY2011" fmla="*/ 72209 h 86280"/>
                        <a:gd name="connsiteX2012" fmla="*/ 26062 w 154049"/>
                        <a:gd name="connsiteY2012" fmla="*/ 72219 h 86280"/>
                        <a:gd name="connsiteX2013" fmla="*/ 30263 w 154049"/>
                        <a:gd name="connsiteY2013" fmla="*/ 75638 h 86280"/>
                        <a:gd name="connsiteX2014" fmla="*/ 32806 w 154049"/>
                        <a:gd name="connsiteY2014" fmla="*/ 73123 h 86280"/>
                        <a:gd name="connsiteX2015" fmla="*/ 38435 w 154049"/>
                        <a:gd name="connsiteY2015" fmla="*/ 73114 h 86280"/>
                        <a:gd name="connsiteX2016" fmla="*/ 35883 w 154049"/>
                        <a:gd name="connsiteY2016" fmla="*/ 75629 h 86280"/>
                        <a:gd name="connsiteX2017" fmla="*/ 30263 w 154049"/>
                        <a:gd name="connsiteY2017" fmla="*/ 75638 h 86280"/>
                        <a:gd name="connsiteX2018" fmla="*/ 40074 w 154049"/>
                        <a:gd name="connsiteY2018" fmla="*/ 79058 h 86280"/>
                        <a:gd name="connsiteX2019" fmla="*/ 34444 w 154049"/>
                        <a:gd name="connsiteY2019" fmla="*/ 79058 h 86280"/>
                        <a:gd name="connsiteX2020" fmla="*/ 36997 w 154049"/>
                        <a:gd name="connsiteY2020" fmla="*/ 76543 h 86280"/>
                        <a:gd name="connsiteX2021" fmla="*/ 42626 w 154049"/>
                        <a:gd name="connsiteY2021" fmla="*/ 76533 h 86280"/>
                        <a:gd name="connsiteX2022" fmla="*/ 40074 w 154049"/>
                        <a:gd name="connsiteY2022" fmla="*/ 79058 h 86280"/>
                        <a:gd name="connsiteX2023" fmla="*/ 42112 w 154049"/>
                        <a:gd name="connsiteY2023" fmla="*/ 79058 h 86280"/>
                        <a:gd name="connsiteX2024" fmla="*/ 44665 w 154049"/>
                        <a:gd name="connsiteY2024" fmla="*/ 76543 h 86280"/>
                        <a:gd name="connsiteX2025" fmla="*/ 50294 w 154049"/>
                        <a:gd name="connsiteY2025" fmla="*/ 76543 h 86280"/>
                        <a:gd name="connsiteX2026" fmla="*/ 47751 w 154049"/>
                        <a:gd name="connsiteY2026" fmla="*/ 79058 h 86280"/>
                        <a:gd name="connsiteX2027" fmla="*/ 42112 w 154049"/>
                        <a:gd name="connsiteY2027" fmla="*/ 79058 h 86280"/>
                        <a:gd name="connsiteX2028" fmla="*/ 51932 w 154049"/>
                        <a:gd name="connsiteY2028" fmla="*/ 82477 h 86280"/>
                        <a:gd name="connsiteX2029" fmla="*/ 46303 w 154049"/>
                        <a:gd name="connsiteY2029" fmla="*/ 82477 h 86280"/>
                        <a:gd name="connsiteX2030" fmla="*/ 48856 w 154049"/>
                        <a:gd name="connsiteY2030" fmla="*/ 79962 h 86280"/>
                        <a:gd name="connsiteX2031" fmla="*/ 54485 w 154049"/>
                        <a:gd name="connsiteY2031" fmla="*/ 79962 h 86280"/>
                        <a:gd name="connsiteX2032" fmla="*/ 51932 w 154049"/>
                        <a:gd name="connsiteY2032" fmla="*/ 82477 h 86280"/>
                        <a:gd name="connsiteX2033" fmla="*/ 59600 w 154049"/>
                        <a:gd name="connsiteY2033" fmla="*/ 82467 h 86280"/>
                        <a:gd name="connsiteX2034" fmla="*/ 53971 w 154049"/>
                        <a:gd name="connsiteY2034" fmla="*/ 82467 h 86280"/>
                        <a:gd name="connsiteX2035" fmla="*/ 56514 w 154049"/>
                        <a:gd name="connsiteY2035" fmla="*/ 79953 h 86280"/>
                        <a:gd name="connsiteX2036" fmla="*/ 62143 w 154049"/>
                        <a:gd name="connsiteY2036" fmla="*/ 79953 h 86280"/>
                        <a:gd name="connsiteX2037" fmla="*/ 59600 w 154049"/>
                        <a:gd name="connsiteY2037" fmla="*/ 82467 h 86280"/>
                        <a:gd name="connsiteX2038" fmla="*/ 67268 w 154049"/>
                        <a:gd name="connsiteY2038" fmla="*/ 82458 h 86280"/>
                        <a:gd name="connsiteX2039" fmla="*/ 61638 w 154049"/>
                        <a:gd name="connsiteY2039" fmla="*/ 82458 h 86280"/>
                        <a:gd name="connsiteX2040" fmla="*/ 64181 w 154049"/>
                        <a:gd name="connsiteY2040" fmla="*/ 79943 h 86280"/>
                        <a:gd name="connsiteX2041" fmla="*/ 69811 w 154049"/>
                        <a:gd name="connsiteY2041" fmla="*/ 79943 h 86280"/>
                        <a:gd name="connsiteX2042" fmla="*/ 67268 w 154049"/>
                        <a:gd name="connsiteY2042" fmla="*/ 82458 h 86280"/>
                        <a:gd name="connsiteX2043" fmla="*/ 69296 w 154049"/>
                        <a:gd name="connsiteY2043" fmla="*/ 82458 h 86280"/>
                        <a:gd name="connsiteX2044" fmla="*/ 71849 w 154049"/>
                        <a:gd name="connsiteY2044" fmla="*/ 79943 h 86280"/>
                        <a:gd name="connsiteX2045" fmla="*/ 77478 w 154049"/>
                        <a:gd name="connsiteY2045" fmla="*/ 79943 h 86280"/>
                        <a:gd name="connsiteX2046" fmla="*/ 74926 w 154049"/>
                        <a:gd name="connsiteY2046" fmla="*/ 82458 h 86280"/>
                        <a:gd name="connsiteX2047" fmla="*/ 69296 w 154049"/>
                        <a:gd name="connsiteY2047" fmla="*/ 82458 h 86280"/>
                        <a:gd name="connsiteX2048" fmla="*/ 73497 w 154049"/>
                        <a:gd name="connsiteY2048" fmla="*/ 85877 h 86280"/>
                        <a:gd name="connsiteX2049" fmla="*/ 76040 w 154049"/>
                        <a:gd name="connsiteY2049" fmla="*/ 83363 h 86280"/>
                        <a:gd name="connsiteX2050" fmla="*/ 81669 w 154049"/>
                        <a:gd name="connsiteY2050" fmla="*/ 83363 h 86280"/>
                        <a:gd name="connsiteX2051" fmla="*/ 79117 w 154049"/>
                        <a:gd name="connsiteY2051" fmla="*/ 85877 h 86280"/>
                        <a:gd name="connsiteX2052" fmla="*/ 73497 w 154049"/>
                        <a:gd name="connsiteY2052" fmla="*/ 85877 h 86280"/>
                        <a:gd name="connsiteX2053" fmla="*/ 86784 w 154049"/>
                        <a:gd name="connsiteY2053" fmla="*/ 85868 h 86280"/>
                        <a:gd name="connsiteX2054" fmla="*/ 81155 w 154049"/>
                        <a:gd name="connsiteY2054" fmla="*/ 85877 h 86280"/>
                        <a:gd name="connsiteX2055" fmla="*/ 83698 w 154049"/>
                        <a:gd name="connsiteY2055" fmla="*/ 83363 h 86280"/>
                        <a:gd name="connsiteX2056" fmla="*/ 89327 w 154049"/>
                        <a:gd name="connsiteY2056" fmla="*/ 83363 h 86280"/>
                        <a:gd name="connsiteX2057" fmla="*/ 86784 w 154049"/>
                        <a:gd name="connsiteY2057" fmla="*/ 85868 h 86280"/>
                        <a:gd name="connsiteX2058" fmla="*/ 90251 w 154049"/>
                        <a:gd name="connsiteY2058" fmla="*/ 82439 h 86280"/>
                        <a:gd name="connsiteX2059" fmla="*/ 84622 w 154049"/>
                        <a:gd name="connsiteY2059" fmla="*/ 82448 h 86280"/>
                        <a:gd name="connsiteX2060" fmla="*/ 87175 w 154049"/>
                        <a:gd name="connsiteY2060" fmla="*/ 79934 h 86280"/>
                        <a:gd name="connsiteX2061" fmla="*/ 92804 w 154049"/>
                        <a:gd name="connsiteY2061" fmla="*/ 79934 h 86280"/>
                        <a:gd name="connsiteX2062" fmla="*/ 90251 w 154049"/>
                        <a:gd name="connsiteY2062" fmla="*/ 82439 h 86280"/>
                        <a:gd name="connsiteX2063" fmla="*/ 97919 w 154049"/>
                        <a:gd name="connsiteY2063" fmla="*/ 82439 h 86280"/>
                        <a:gd name="connsiteX2064" fmla="*/ 92290 w 154049"/>
                        <a:gd name="connsiteY2064" fmla="*/ 82439 h 86280"/>
                        <a:gd name="connsiteX2065" fmla="*/ 94842 w 154049"/>
                        <a:gd name="connsiteY2065" fmla="*/ 79924 h 86280"/>
                        <a:gd name="connsiteX2066" fmla="*/ 100472 w 154049"/>
                        <a:gd name="connsiteY2066" fmla="*/ 79915 h 86280"/>
                        <a:gd name="connsiteX2067" fmla="*/ 97919 w 154049"/>
                        <a:gd name="connsiteY2067" fmla="*/ 82439 h 86280"/>
                        <a:gd name="connsiteX2068" fmla="*/ 105577 w 154049"/>
                        <a:gd name="connsiteY2068" fmla="*/ 82429 h 86280"/>
                        <a:gd name="connsiteX2069" fmla="*/ 99948 w 154049"/>
                        <a:gd name="connsiteY2069" fmla="*/ 82439 h 86280"/>
                        <a:gd name="connsiteX2070" fmla="*/ 102491 w 154049"/>
                        <a:gd name="connsiteY2070" fmla="*/ 79924 h 86280"/>
                        <a:gd name="connsiteX2071" fmla="*/ 108120 w 154049"/>
                        <a:gd name="connsiteY2071" fmla="*/ 79924 h 86280"/>
                        <a:gd name="connsiteX2072" fmla="*/ 105577 w 154049"/>
                        <a:gd name="connsiteY2072" fmla="*/ 82429 h 86280"/>
                        <a:gd name="connsiteX2073" fmla="*/ 109054 w 154049"/>
                        <a:gd name="connsiteY2073" fmla="*/ 79010 h 86280"/>
                        <a:gd name="connsiteX2074" fmla="*/ 103424 w 154049"/>
                        <a:gd name="connsiteY2074" fmla="*/ 79019 h 86280"/>
                        <a:gd name="connsiteX2075" fmla="*/ 105968 w 154049"/>
                        <a:gd name="connsiteY2075" fmla="*/ 76505 h 86280"/>
                        <a:gd name="connsiteX2076" fmla="*/ 111597 w 154049"/>
                        <a:gd name="connsiteY2076" fmla="*/ 76505 h 86280"/>
                        <a:gd name="connsiteX2077" fmla="*/ 109054 w 154049"/>
                        <a:gd name="connsiteY2077" fmla="*/ 79010 h 86280"/>
                        <a:gd name="connsiteX2078" fmla="*/ 116712 w 154049"/>
                        <a:gd name="connsiteY2078" fmla="*/ 79000 h 86280"/>
                        <a:gd name="connsiteX2079" fmla="*/ 111082 w 154049"/>
                        <a:gd name="connsiteY2079" fmla="*/ 79000 h 86280"/>
                        <a:gd name="connsiteX2080" fmla="*/ 113626 w 154049"/>
                        <a:gd name="connsiteY2080" fmla="*/ 76486 h 86280"/>
                        <a:gd name="connsiteX2081" fmla="*/ 119255 w 154049"/>
                        <a:gd name="connsiteY2081" fmla="*/ 76486 h 86280"/>
                        <a:gd name="connsiteX2082" fmla="*/ 116712 w 154049"/>
                        <a:gd name="connsiteY2082" fmla="*/ 79000 h 86280"/>
                        <a:gd name="connsiteX2083" fmla="*/ 120188 w 154049"/>
                        <a:gd name="connsiteY2083" fmla="*/ 75571 h 86280"/>
                        <a:gd name="connsiteX2084" fmla="*/ 114559 w 154049"/>
                        <a:gd name="connsiteY2084" fmla="*/ 75581 h 86280"/>
                        <a:gd name="connsiteX2085" fmla="*/ 117102 w 154049"/>
                        <a:gd name="connsiteY2085" fmla="*/ 73066 h 86280"/>
                        <a:gd name="connsiteX2086" fmla="*/ 122732 w 154049"/>
                        <a:gd name="connsiteY2086" fmla="*/ 73066 h 86280"/>
                        <a:gd name="connsiteX2087" fmla="*/ 120188 w 154049"/>
                        <a:gd name="connsiteY2087" fmla="*/ 75571 h 86280"/>
                        <a:gd name="connsiteX2088" fmla="*/ 127847 w 154049"/>
                        <a:gd name="connsiteY2088" fmla="*/ 75571 h 86280"/>
                        <a:gd name="connsiteX2089" fmla="*/ 122217 w 154049"/>
                        <a:gd name="connsiteY2089" fmla="*/ 75571 h 86280"/>
                        <a:gd name="connsiteX2090" fmla="*/ 124770 w 154049"/>
                        <a:gd name="connsiteY2090" fmla="*/ 73057 h 86280"/>
                        <a:gd name="connsiteX2091" fmla="*/ 130399 w 154049"/>
                        <a:gd name="connsiteY2091" fmla="*/ 73057 h 86280"/>
                        <a:gd name="connsiteX2092" fmla="*/ 127847 w 154049"/>
                        <a:gd name="connsiteY2092" fmla="*/ 75571 h 86280"/>
                        <a:gd name="connsiteX2093" fmla="*/ 131314 w 154049"/>
                        <a:gd name="connsiteY2093" fmla="*/ 72142 h 86280"/>
                        <a:gd name="connsiteX2094" fmla="*/ 125684 w 154049"/>
                        <a:gd name="connsiteY2094" fmla="*/ 72142 h 86280"/>
                        <a:gd name="connsiteX2095" fmla="*/ 128237 w 154049"/>
                        <a:gd name="connsiteY2095" fmla="*/ 69628 h 86280"/>
                        <a:gd name="connsiteX2096" fmla="*/ 133866 w 154049"/>
                        <a:gd name="connsiteY2096" fmla="*/ 69628 h 86280"/>
                        <a:gd name="connsiteX2097" fmla="*/ 131314 w 154049"/>
                        <a:gd name="connsiteY2097" fmla="*/ 72142 h 86280"/>
                        <a:gd name="connsiteX2098" fmla="*/ 134790 w 154049"/>
                        <a:gd name="connsiteY2098" fmla="*/ 68713 h 86280"/>
                        <a:gd name="connsiteX2099" fmla="*/ 129161 w 154049"/>
                        <a:gd name="connsiteY2099" fmla="*/ 68723 h 86280"/>
                        <a:gd name="connsiteX2100" fmla="*/ 131704 w 154049"/>
                        <a:gd name="connsiteY2100" fmla="*/ 66208 h 86280"/>
                        <a:gd name="connsiteX2101" fmla="*/ 137333 w 154049"/>
                        <a:gd name="connsiteY2101" fmla="*/ 66208 h 86280"/>
                        <a:gd name="connsiteX2102" fmla="*/ 134790 w 154049"/>
                        <a:gd name="connsiteY2102" fmla="*/ 68713 h 86280"/>
                        <a:gd name="connsiteX2103" fmla="*/ 138257 w 154049"/>
                        <a:gd name="connsiteY2103" fmla="*/ 65284 h 86280"/>
                        <a:gd name="connsiteX2104" fmla="*/ 132628 w 154049"/>
                        <a:gd name="connsiteY2104" fmla="*/ 65294 h 86280"/>
                        <a:gd name="connsiteX2105" fmla="*/ 135171 w 154049"/>
                        <a:gd name="connsiteY2105" fmla="*/ 62779 h 86280"/>
                        <a:gd name="connsiteX2106" fmla="*/ 140801 w 154049"/>
                        <a:gd name="connsiteY2106" fmla="*/ 62779 h 86280"/>
                        <a:gd name="connsiteX2107" fmla="*/ 138257 w 154049"/>
                        <a:gd name="connsiteY2107" fmla="*/ 65284 h 86280"/>
                        <a:gd name="connsiteX2108" fmla="*/ 136105 w 154049"/>
                        <a:gd name="connsiteY2108" fmla="*/ 61865 h 86280"/>
                        <a:gd name="connsiteX2109" fmla="*/ 138648 w 154049"/>
                        <a:gd name="connsiteY2109" fmla="*/ 59350 h 86280"/>
                        <a:gd name="connsiteX2110" fmla="*/ 144277 w 154049"/>
                        <a:gd name="connsiteY2110" fmla="*/ 59350 h 86280"/>
                        <a:gd name="connsiteX2111" fmla="*/ 141724 w 154049"/>
                        <a:gd name="connsiteY2111" fmla="*/ 61865 h 86280"/>
                        <a:gd name="connsiteX2112" fmla="*/ 136105 w 154049"/>
                        <a:gd name="connsiteY2112" fmla="*/ 61865 h 86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  <a:cxn ang="0">
                          <a:pos x="connsiteX537" y="connsiteY537"/>
                        </a:cxn>
                        <a:cxn ang="0">
                          <a:pos x="connsiteX538" y="connsiteY538"/>
                        </a:cxn>
                        <a:cxn ang="0">
                          <a:pos x="connsiteX539" y="connsiteY539"/>
                        </a:cxn>
                        <a:cxn ang="0">
                          <a:pos x="connsiteX540" y="connsiteY540"/>
                        </a:cxn>
                        <a:cxn ang="0">
                          <a:pos x="connsiteX541" y="connsiteY541"/>
                        </a:cxn>
                        <a:cxn ang="0">
                          <a:pos x="connsiteX542" y="connsiteY542"/>
                        </a:cxn>
                        <a:cxn ang="0">
                          <a:pos x="connsiteX543" y="connsiteY543"/>
                        </a:cxn>
                        <a:cxn ang="0">
                          <a:pos x="connsiteX544" y="connsiteY544"/>
                        </a:cxn>
                        <a:cxn ang="0">
                          <a:pos x="connsiteX545" y="connsiteY545"/>
                        </a:cxn>
                        <a:cxn ang="0">
                          <a:pos x="connsiteX546" y="connsiteY546"/>
                        </a:cxn>
                        <a:cxn ang="0">
                          <a:pos x="connsiteX547" y="connsiteY547"/>
                        </a:cxn>
                        <a:cxn ang="0">
                          <a:pos x="connsiteX548" y="connsiteY548"/>
                        </a:cxn>
                        <a:cxn ang="0">
                          <a:pos x="connsiteX549" y="connsiteY549"/>
                        </a:cxn>
                        <a:cxn ang="0">
                          <a:pos x="connsiteX550" y="connsiteY550"/>
                        </a:cxn>
                        <a:cxn ang="0">
                          <a:pos x="connsiteX551" y="connsiteY551"/>
                        </a:cxn>
                        <a:cxn ang="0">
                          <a:pos x="connsiteX552" y="connsiteY552"/>
                        </a:cxn>
                        <a:cxn ang="0">
                          <a:pos x="connsiteX553" y="connsiteY553"/>
                        </a:cxn>
                        <a:cxn ang="0">
                          <a:pos x="connsiteX554" y="connsiteY554"/>
                        </a:cxn>
                        <a:cxn ang="0">
                          <a:pos x="connsiteX555" y="connsiteY555"/>
                        </a:cxn>
                        <a:cxn ang="0">
                          <a:pos x="connsiteX556" y="connsiteY556"/>
                        </a:cxn>
                        <a:cxn ang="0">
                          <a:pos x="connsiteX557" y="connsiteY557"/>
                        </a:cxn>
                        <a:cxn ang="0">
                          <a:pos x="connsiteX558" y="connsiteY558"/>
                        </a:cxn>
                        <a:cxn ang="0">
                          <a:pos x="connsiteX559" y="connsiteY559"/>
                        </a:cxn>
                        <a:cxn ang="0">
                          <a:pos x="connsiteX560" y="connsiteY560"/>
                        </a:cxn>
                        <a:cxn ang="0">
                          <a:pos x="connsiteX561" y="connsiteY561"/>
                        </a:cxn>
                        <a:cxn ang="0">
                          <a:pos x="connsiteX562" y="connsiteY562"/>
                        </a:cxn>
                        <a:cxn ang="0">
                          <a:pos x="connsiteX563" y="connsiteY563"/>
                        </a:cxn>
                        <a:cxn ang="0">
                          <a:pos x="connsiteX564" y="connsiteY564"/>
                        </a:cxn>
                        <a:cxn ang="0">
                          <a:pos x="connsiteX565" y="connsiteY565"/>
                        </a:cxn>
                        <a:cxn ang="0">
                          <a:pos x="connsiteX566" y="connsiteY566"/>
                        </a:cxn>
                        <a:cxn ang="0">
                          <a:pos x="connsiteX567" y="connsiteY567"/>
                        </a:cxn>
                        <a:cxn ang="0">
                          <a:pos x="connsiteX568" y="connsiteY568"/>
                        </a:cxn>
                        <a:cxn ang="0">
                          <a:pos x="connsiteX569" y="connsiteY569"/>
                        </a:cxn>
                        <a:cxn ang="0">
                          <a:pos x="connsiteX570" y="connsiteY570"/>
                        </a:cxn>
                        <a:cxn ang="0">
                          <a:pos x="connsiteX571" y="connsiteY571"/>
                        </a:cxn>
                        <a:cxn ang="0">
                          <a:pos x="connsiteX572" y="connsiteY572"/>
                        </a:cxn>
                        <a:cxn ang="0">
                          <a:pos x="connsiteX573" y="connsiteY573"/>
                        </a:cxn>
                        <a:cxn ang="0">
                          <a:pos x="connsiteX574" y="connsiteY574"/>
                        </a:cxn>
                        <a:cxn ang="0">
                          <a:pos x="connsiteX575" y="connsiteY575"/>
                        </a:cxn>
                        <a:cxn ang="0">
                          <a:pos x="connsiteX576" y="connsiteY576"/>
                        </a:cxn>
                        <a:cxn ang="0">
                          <a:pos x="connsiteX577" y="connsiteY577"/>
                        </a:cxn>
                        <a:cxn ang="0">
                          <a:pos x="connsiteX578" y="connsiteY578"/>
                        </a:cxn>
                        <a:cxn ang="0">
                          <a:pos x="connsiteX579" y="connsiteY579"/>
                        </a:cxn>
                        <a:cxn ang="0">
                          <a:pos x="connsiteX580" y="connsiteY580"/>
                        </a:cxn>
                        <a:cxn ang="0">
                          <a:pos x="connsiteX581" y="connsiteY581"/>
                        </a:cxn>
                        <a:cxn ang="0">
                          <a:pos x="connsiteX582" y="connsiteY582"/>
                        </a:cxn>
                        <a:cxn ang="0">
                          <a:pos x="connsiteX583" y="connsiteY583"/>
                        </a:cxn>
                        <a:cxn ang="0">
                          <a:pos x="connsiteX584" y="connsiteY584"/>
                        </a:cxn>
                        <a:cxn ang="0">
                          <a:pos x="connsiteX585" y="connsiteY585"/>
                        </a:cxn>
                        <a:cxn ang="0">
                          <a:pos x="connsiteX586" y="connsiteY586"/>
                        </a:cxn>
                        <a:cxn ang="0">
                          <a:pos x="connsiteX587" y="connsiteY587"/>
                        </a:cxn>
                        <a:cxn ang="0">
                          <a:pos x="connsiteX588" y="connsiteY588"/>
                        </a:cxn>
                        <a:cxn ang="0">
                          <a:pos x="connsiteX589" y="connsiteY589"/>
                        </a:cxn>
                        <a:cxn ang="0">
                          <a:pos x="connsiteX590" y="connsiteY590"/>
                        </a:cxn>
                        <a:cxn ang="0">
                          <a:pos x="connsiteX591" y="connsiteY591"/>
                        </a:cxn>
                        <a:cxn ang="0">
                          <a:pos x="connsiteX592" y="connsiteY592"/>
                        </a:cxn>
                        <a:cxn ang="0">
                          <a:pos x="connsiteX593" y="connsiteY593"/>
                        </a:cxn>
                        <a:cxn ang="0">
                          <a:pos x="connsiteX594" y="connsiteY594"/>
                        </a:cxn>
                        <a:cxn ang="0">
                          <a:pos x="connsiteX595" y="connsiteY595"/>
                        </a:cxn>
                        <a:cxn ang="0">
                          <a:pos x="connsiteX596" y="connsiteY596"/>
                        </a:cxn>
                        <a:cxn ang="0">
                          <a:pos x="connsiteX597" y="connsiteY597"/>
                        </a:cxn>
                        <a:cxn ang="0">
                          <a:pos x="connsiteX598" y="connsiteY598"/>
                        </a:cxn>
                        <a:cxn ang="0">
                          <a:pos x="connsiteX599" y="connsiteY599"/>
                        </a:cxn>
                        <a:cxn ang="0">
                          <a:pos x="connsiteX600" y="connsiteY600"/>
                        </a:cxn>
                        <a:cxn ang="0">
                          <a:pos x="connsiteX601" y="connsiteY601"/>
                        </a:cxn>
                        <a:cxn ang="0">
                          <a:pos x="connsiteX602" y="connsiteY602"/>
                        </a:cxn>
                        <a:cxn ang="0">
                          <a:pos x="connsiteX603" y="connsiteY603"/>
                        </a:cxn>
                        <a:cxn ang="0">
                          <a:pos x="connsiteX604" y="connsiteY604"/>
                        </a:cxn>
                        <a:cxn ang="0">
                          <a:pos x="connsiteX605" y="connsiteY605"/>
                        </a:cxn>
                        <a:cxn ang="0">
                          <a:pos x="connsiteX606" y="connsiteY606"/>
                        </a:cxn>
                        <a:cxn ang="0">
                          <a:pos x="connsiteX607" y="connsiteY607"/>
                        </a:cxn>
                        <a:cxn ang="0">
                          <a:pos x="connsiteX608" y="connsiteY608"/>
                        </a:cxn>
                        <a:cxn ang="0">
                          <a:pos x="connsiteX609" y="connsiteY609"/>
                        </a:cxn>
                        <a:cxn ang="0">
                          <a:pos x="connsiteX610" y="connsiteY610"/>
                        </a:cxn>
                        <a:cxn ang="0">
                          <a:pos x="connsiteX611" y="connsiteY611"/>
                        </a:cxn>
                        <a:cxn ang="0">
                          <a:pos x="connsiteX612" y="connsiteY612"/>
                        </a:cxn>
                        <a:cxn ang="0">
                          <a:pos x="connsiteX613" y="connsiteY613"/>
                        </a:cxn>
                        <a:cxn ang="0">
                          <a:pos x="connsiteX614" y="connsiteY614"/>
                        </a:cxn>
                        <a:cxn ang="0">
                          <a:pos x="connsiteX615" y="connsiteY615"/>
                        </a:cxn>
                        <a:cxn ang="0">
                          <a:pos x="connsiteX616" y="connsiteY616"/>
                        </a:cxn>
                        <a:cxn ang="0">
                          <a:pos x="connsiteX617" y="connsiteY617"/>
                        </a:cxn>
                        <a:cxn ang="0">
                          <a:pos x="connsiteX618" y="connsiteY618"/>
                        </a:cxn>
                        <a:cxn ang="0">
                          <a:pos x="connsiteX619" y="connsiteY619"/>
                        </a:cxn>
                        <a:cxn ang="0">
                          <a:pos x="connsiteX620" y="connsiteY620"/>
                        </a:cxn>
                        <a:cxn ang="0">
                          <a:pos x="connsiteX621" y="connsiteY621"/>
                        </a:cxn>
                        <a:cxn ang="0">
                          <a:pos x="connsiteX622" y="connsiteY622"/>
                        </a:cxn>
                        <a:cxn ang="0">
                          <a:pos x="connsiteX623" y="connsiteY623"/>
                        </a:cxn>
                        <a:cxn ang="0">
                          <a:pos x="connsiteX624" y="connsiteY624"/>
                        </a:cxn>
                        <a:cxn ang="0">
                          <a:pos x="connsiteX625" y="connsiteY625"/>
                        </a:cxn>
                        <a:cxn ang="0">
                          <a:pos x="connsiteX626" y="connsiteY626"/>
                        </a:cxn>
                        <a:cxn ang="0">
                          <a:pos x="connsiteX627" y="connsiteY627"/>
                        </a:cxn>
                        <a:cxn ang="0">
                          <a:pos x="connsiteX628" y="connsiteY628"/>
                        </a:cxn>
                        <a:cxn ang="0">
                          <a:pos x="connsiteX629" y="connsiteY629"/>
                        </a:cxn>
                        <a:cxn ang="0">
                          <a:pos x="connsiteX630" y="connsiteY630"/>
                        </a:cxn>
                        <a:cxn ang="0">
                          <a:pos x="connsiteX631" y="connsiteY631"/>
                        </a:cxn>
                        <a:cxn ang="0">
                          <a:pos x="connsiteX632" y="connsiteY632"/>
                        </a:cxn>
                        <a:cxn ang="0">
                          <a:pos x="connsiteX633" y="connsiteY633"/>
                        </a:cxn>
                        <a:cxn ang="0">
                          <a:pos x="connsiteX634" y="connsiteY634"/>
                        </a:cxn>
                        <a:cxn ang="0">
                          <a:pos x="connsiteX635" y="connsiteY635"/>
                        </a:cxn>
                        <a:cxn ang="0">
                          <a:pos x="connsiteX636" y="connsiteY636"/>
                        </a:cxn>
                        <a:cxn ang="0">
                          <a:pos x="connsiteX637" y="connsiteY637"/>
                        </a:cxn>
                        <a:cxn ang="0">
                          <a:pos x="connsiteX638" y="connsiteY638"/>
                        </a:cxn>
                        <a:cxn ang="0">
                          <a:pos x="connsiteX639" y="connsiteY639"/>
                        </a:cxn>
                        <a:cxn ang="0">
                          <a:pos x="connsiteX640" y="connsiteY640"/>
                        </a:cxn>
                        <a:cxn ang="0">
                          <a:pos x="connsiteX641" y="connsiteY641"/>
                        </a:cxn>
                        <a:cxn ang="0">
                          <a:pos x="connsiteX642" y="connsiteY642"/>
                        </a:cxn>
                        <a:cxn ang="0">
                          <a:pos x="connsiteX643" y="connsiteY643"/>
                        </a:cxn>
                        <a:cxn ang="0">
                          <a:pos x="connsiteX644" y="connsiteY644"/>
                        </a:cxn>
                        <a:cxn ang="0">
                          <a:pos x="connsiteX645" y="connsiteY645"/>
                        </a:cxn>
                        <a:cxn ang="0">
                          <a:pos x="connsiteX646" y="connsiteY646"/>
                        </a:cxn>
                        <a:cxn ang="0">
                          <a:pos x="connsiteX647" y="connsiteY647"/>
                        </a:cxn>
                        <a:cxn ang="0">
                          <a:pos x="connsiteX648" y="connsiteY648"/>
                        </a:cxn>
                        <a:cxn ang="0">
                          <a:pos x="connsiteX649" y="connsiteY649"/>
                        </a:cxn>
                        <a:cxn ang="0">
                          <a:pos x="connsiteX650" y="connsiteY650"/>
                        </a:cxn>
                        <a:cxn ang="0">
                          <a:pos x="connsiteX651" y="connsiteY651"/>
                        </a:cxn>
                        <a:cxn ang="0">
                          <a:pos x="connsiteX652" y="connsiteY652"/>
                        </a:cxn>
                        <a:cxn ang="0">
                          <a:pos x="connsiteX653" y="connsiteY653"/>
                        </a:cxn>
                        <a:cxn ang="0">
                          <a:pos x="connsiteX654" y="connsiteY654"/>
                        </a:cxn>
                        <a:cxn ang="0">
                          <a:pos x="connsiteX655" y="connsiteY655"/>
                        </a:cxn>
                        <a:cxn ang="0">
                          <a:pos x="connsiteX656" y="connsiteY656"/>
                        </a:cxn>
                        <a:cxn ang="0">
                          <a:pos x="connsiteX657" y="connsiteY657"/>
                        </a:cxn>
                        <a:cxn ang="0">
                          <a:pos x="connsiteX658" y="connsiteY658"/>
                        </a:cxn>
                        <a:cxn ang="0">
                          <a:pos x="connsiteX659" y="connsiteY659"/>
                        </a:cxn>
                        <a:cxn ang="0">
                          <a:pos x="connsiteX660" y="connsiteY660"/>
                        </a:cxn>
                        <a:cxn ang="0">
                          <a:pos x="connsiteX661" y="connsiteY661"/>
                        </a:cxn>
                        <a:cxn ang="0">
                          <a:pos x="connsiteX662" y="connsiteY662"/>
                        </a:cxn>
                        <a:cxn ang="0">
                          <a:pos x="connsiteX663" y="connsiteY663"/>
                        </a:cxn>
                        <a:cxn ang="0">
                          <a:pos x="connsiteX664" y="connsiteY664"/>
                        </a:cxn>
                        <a:cxn ang="0">
                          <a:pos x="connsiteX665" y="connsiteY665"/>
                        </a:cxn>
                        <a:cxn ang="0">
                          <a:pos x="connsiteX666" y="connsiteY666"/>
                        </a:cxn>
                        <a:cxn ang="0">
                          <a:pos x="connsiteX667" y="connsiteY667"/>
                        </a:cxn>
                        <a:cxn ang="0">
                          <a:pos x="connsiteX668" y="connsiteY668"/>
                        </a:cxn>
                        <a:cxn ang="0">
                          <a:pos x="connsiteX669" y="connsiteY669"/>
                        </a:cxn>
                        <a:cxn ang="0">
                          <a:pos x="connsiteX670" y="connsiteY670"/>
                        </a:cxn>
                        <a:cxn ang="0">
                          <a:pos x="connsiteX671" y="connsiteY671"/>
                        </a:cxn>
                        <a:cxn ang="0">
                          <a:pos x="connsiteX672" y="connsiteY672"/>
                        </a:cxn>
                        <a:cxn ang="0">
                          <a:pos x="connsiteX673" y="connsiteY673"/>
                        </a:cxn>
                        <a:cxn ang="0">
                          <a:pos x="connsiteX674" y="connsiteY674"/>
                        </a:cxn>
                        <a:cxn ang="0">
                          <a:pos x="connsiteX675" y="connsiteY675"/>
                        </a:cxn>
                        <a:cxn ang="0">
                          <a:pos x="connsiteX676" y="connsiteY676"/>
                        </a:cxn>
                        <a:cxn ang="0">
                          <a:pos x="connsiteX677" y="connsiteY677"/>
                        </a:cxn>
                        <a:cxn ang="0">
                          <a:pos x="connsiteX678" y="connsiteY678"/>
                        </a:cxn>
                        <a:cxn ang="0">
                          <a:pos x="connsiteX679" y="connsiteY679"/>
                        </a:cxn>
                        <a:cxn ang="0">
                          <a:pos x="connsiteX680" y="connsiteY680"/>
                        </a:cxn>
                        <a:cxn ang="0">
                          <a:pos x="connsiteX681" y="connsiteY681"/>
                        </a:cxn>
                        <a:cxn ang="0">
                          <a:pos x="connsiteX682" y="connsiteY682"/>
                        </a:cxn>
                        <a:cxn ang="0">
                          <a:pos x="connsiteX683" y="connsiteY683"/>
                        </a:cxn>
                        <a:cxn ang="0">
                          <a:pos x="connsiteX684" y="connsiteY684"/>
                        </a:cxn>
                        <a:cxn ang="0">
                          <a:pos x="connsiteX685" y="connsiteY685"/>
                        </a:cxn>
                        <a:cxn ang="0">
                          <a:pos x="connsiteX686" y="connsiteY686"/>
                        </a:cxn>
                        <a:cxn ang="0">
                          <a:pos x="connsiteX687" y="connsiteY687"/>
                        </a:cxn>
                        <a:cxn ang="0">
                          <a:pos x="connsiteX688" y="connsiteY688"/>
                        </a:cxn>
                        <a:cxn ang="0">
                          <a:pos x="connsiteX689" y="connsiteY689"/>
                        </a:cxn>
                        <a:cxn ang="0">
                          <a:pos x="connsiteX690" y="connsiteY690"/>
                        </a:cxn>
                        <a:cxn ang="0">
                          <a:pos x="connsiteX691" y="connsiteY691"/>
                        </a:cxn>
                        <a:cxn ang="0">
                          <a:pos x="connsiteX692" y="connsiteY692"/>
                        </a:cxn>
                        <a:cxn ang="0">
                          <a:pos x="connsiteX693" y="connsiteY693"/>
                        </a:cxn>
                        <a:cxn ang="0">
                          <a:pos x="connsiteX694" y="connsiteY694"/>
                        </a:cxn>
                        <a:cxn ang="0">
                          <a:pos x="connsiteX695" y="connsiteY695"/>
                        </a:cxn>
                        <a:cxn ang="0">
                          <a:pos x="connsiteX696" y="connsiteY696"/>
                        </a:cxn>
                        <a:cxn ang="0">
                          <a:pos x="connsiteX697" y="connsiteY697"/>
                        </a:cxn>
                        <a:cxn ang="0">
                          <a:pos x="connsiteX698" y="connsiteY698"/>
                        </a:cxn>
                        <a:cxn ang="0">
                          <a:pos x="connsiteX699" y="connsiteY699"/>
                        </a:cxn>
                        <a:cxn ang="0">
                          <a:pos x="connsiteX700" y="connsiteY700"/>
                        </a:cxn>
                        <a:cxn ang="0">
                          <a:pos x="connsiteX701" y="connsiteY701"/>
                        </a:cxn>
                        <a:cxn ang="0">
                          <a:pos x="connsiteX702" y="connsiteY702"/>
                        </a:cxn>
                        <a:cxn ang="0">
                          <a:pos x="connsiteX703" y="connsiteY703"/>
                        </a:cxn>
                        <a:cxn ang="0">
                          <a:pos x="connsiteX704" y="connsiteY704"/>
                        </a:cxn>
                        <a:cxn ang="0">
                          <a:pos x="connsiteX705" y="connsiteY705"/>
                        </a:cxn>
                        <a:cxn ang="0">
                          <a:pos x="connsiteX706" y="connsiteY706"/>
                        </a:cxn>
                        <a:cxn ang="0">
                          <a:pos x="connsiteX707" y="connsiteY707"/>
                        </a:cxn>
                        <a:cxn ang="0">
                          <a:pos x="connsiteX708" y="connsiteY708"/>
                        </a:cxn>
                        <a:cxn ang="0">
                          <a:pos x="connsiteX709" y="connsiteY709"/>
                        </a:cxn>
                        <a:cxn ang="0">
                          <a:pos x="connsiteX710" y="connsiteY710"/>
                        </a:cxn>
                        <a:cxn ang="0">
                          <a:pos x="connsiteX711" y="connsiteY711"/>
                        </a:cxn>
                        <a:cxn ang="0">
                          <a:pos x="connsiteX712" y="connsiteY712"/>
                        </a:cxn>
                        <a:cxn ang="0">
                          <a:pos x="connsiteX713" y="connsiteY713"/>
                        </a:cxn>
                        <a:cxn ang="0">
                          <a:pos x="connsiteX714" y="connsiteY714"/>
                        </a:cxn>
                        <a:cxn ang="0">
                          <a:pos x="connsiteX715" y="connsiteY715"/>
                        </a:cxn>
                        <a:cxn ang="0">
                          <a:pos x="connsiteX716" y="connsiteY716"/>
                        </a:cxn>
                        <a:cxn ang="0">
                          <a:pos x="connsiteX717" y="connsiteY717"/>
                        </a:cxn>
                        <a:cxn ang="0">
                          <a:pos x="connsiteX718" y="connsiteY718"/>
                        </a:cxn>
                        <a:cxn ang="0">
                          <a:pos x="connsiteX719" y="connsiteY719"/>
                        </a:cxn>
                        <a:cxn ang="0">
                          <a:pos x="connsiteX720" y="connsiteY720"/>
                        </a:cxn>
                        <a:cxn ang="0">
                          <a:pos x="connsiteX721" y="connsiteY721"/>
                        </a:cxn>
                        <a:cxn ang="0">
                          <a:pos x="connsiteX722" y="connsiteY722"/>
                        </a:cxn>
                        <a:cxn ang="0">
                          <a:pos x="connsiteX723" y="connsiteY723"/>
                        </a:cxn>
                        <a:cxn ang="0">
                          <a:pos x="connsiteX724" y="connsiteY724"/>
                        </a:cxn>
                        <a:cxn ang="0">
                          <a:pos x="connsiteX725" y="connsiteY725"/>
                        </a:cxn>
                        <a:cxn ang="0">
                          <a:pos x="connsiteX726" y="connsiteY726"/>
                        </a:cxn>
                        <a:cxn ang="0">
                          <a:pos x="connsiteX727" y="connsiteY727"/>
                        </a:cxn>
                        <a:cxn ang="0">
                          <a:pos x="connsiteX728" y="connsiteY728"/>
                        </a:cxn>
                        <a:cxn ang="0">
                          <a:pos x="connsiteX729" y="connsiteY729"/>
                        </a:cxn>
                        <a:cxn ang="0">
                          <a:pos x="connsiteX730" y="connsiteY730"/>
                        </a:cxn>
                        <a:cxn ang="0">
                          <a:pos x="connsiteX731" y="connsiteY731"/>
                        </a:cxn>
                        <a:cxn ang="0">
                          <a:pos x="connsiteX732" y="connsiteY732"/>
                        </a:cxn>
                        <a:cxn ang="0">
                          <a:pos x="connsiteX733" y="connsiteY733"/>
                        </a:cxn>
                        <a:cxn ang="0">
                          <a:pos x="connsiteX734" y="connsiteY734"/>
                        </a:cxn>
                        <a:cxn ang="0">
                          <a:pos x="connsiteX735" y="connsiteY735"/>
                        </a:cxn>
                        <a:cxn ang="0">
                          <a:pos x="connsiteX736" y="connsiteY736"/>
                        </a:cxn>
                        <a:cxn ang="0">
                          <a:pos x="connsiteX737" y="connsiteY737"/>
                        </a:cxn>
                        <a:cxn ang="0">
                          <a:pos x="connsiteX738" y="connsiteY738"/>
                        </a:cxn>
                        <a:cxn ang="0">
                          <a:pos x="connsiteX739" y="connsiteY739"/>
                        </a:cxn>
                        <a:cxn ang="0">
                          <a:pos x="connsiteX740" y="connsiteY740"/>
                        </a:cxn>
                        <a:cxn ang="0">
                          <a:pos x="connsiteX741" y="connsiteY741"/>
                        </a:cxn>
                        <a:cxn ang="0">
                          <a:pos x="connsiteX742" y="connsiteY742"/>
                        </a:cxn>
                        <a:cxn ang="0">
                          <a:pos x="connsiteX743" y="connsiteY743"/>
                        </a:cxn>
                        <a:cxn ang="0">
                          <a:pos x="connsiteX744" y="connsiteY744"/>
                        </a:cxn>
                        <a:cxn ang="0">
                          <a:pos x="connsiteX745" y="connsiteY745"/>
                        </a:cxn>
                        <a:cxn ang="0">
                          <a:pos x="connsiteX746" y="connsiteY746"/>
                        </a:cxn>
                        <a:cxn ang="0">
                          <a:pos x="connsiteX747" y="connsiteY747"/>
                        </a:cxn>
                        <a:cxn ang="0">
                          <a:pos x="connsiteX748" y="connsiteY748"/>
                        </a:cxn>
                        <a:cxn ang="0">
                          <a:pos x="connsiteX749" y="connsiteY749"/>
                        </a:cxn>
                        <a:cxn ang="0">
                          <a:pos x="connsiteX750" y="connsiteY750"/>
                        </a:cxn>
                        <a:cxn ang="0">
                          <a:pos x="connsiteX751" y="connsiteY751"/>
                        </a:cxn>
                        <a:cxn ang="0">
                          <a:pos x="connsiteX752" y="connsiteY752"/>
                        </a:cxn>
                        <a:cxn ang="0">
                          <a:pos x="connsiteX753" y="connsiteY753"/>
                        </a:cxn>
                        <a:cxn ang="0">
                          <a:pos x="connsiteX754" y="connsiteY754"/>
                        </a:cxn>
                        <a:cxn ang="0">
                          <a:pos x="connsiteX755" y="connsiteY755"/>
                        </a:cxn>
                        <a:cxn ang="0">
                          <a:pos x="connsiteX756" y="connsiteY756"/>
                        </a:cxn>
                        <a:cxn ang="0">
                          <a:pos x="connsiteX757" y="connsiteY757"/>
                        </a:cxn>
                        <a:cxn ang="0">
                          <a:pos x="connsiteX758" y="connsiteY758"/>
                        </a:cxn>
                        <a:cxn ang="0">
                          <a:pos x="connsiteX759" y="connsiteY759"/>
                        </a:cxn>
                        <a:cxn ang="0">
                          <a:pos x="connsiteX760" y="connsiteY760"/>
                        </a:cxn>
                        <a:cxn ang="0">
                          <a:pos x="connsiteX761" y="connsiteY761"/>
                        </a:cxn>
                        <a:cxn ang="0">
                          <a:pos x="connsiteX762" y="connsiteY762"/>
                        </a:cxn>
                        <a:cxn ang="0">
                          <a:pos x="connsiteX763" y="connsiteY763"/>
                        </a:cxn>
                        <a:cxn ang="0">
                          <a:pos x="connsiteX764" y="connsiteY764"/>
                        </a:cxn>
                        <a:cxn ang="0">
                          <a:pos x="connsiteX765" y="connsiteY765"/>
                        </a:cxn>
                        <a:cxn ang="0">
                          <a:pos x="connsiteX766" y="connsiteY766"/>
                        </a:cxn>
                        <a:cxn ang="0">
                          <a:pos x="connsiteX767" y="connsiteY767"/>
                        </a:cxn>
                        <a:cxn ang="0">
                          <a:pos x="connsiteX768" y="connsiteY768"/>
                        </a:cxn>
                        <a:cxn ang="0">
                          <a:pos x="connsiteX769" y="connsiteY769"/>
                        </a:cxn>
                        <a:cxn ang="0">
                          <a:pos x="connsiteX770" y="connsiteY770"/>
                        </a:cxn>
                        <a:cxn ang="0">
                          <a:pos x="connsiteX771" y="connsiteY771"/>
                        </a:cxn>
                        <a:cxn ang="0">
                          <a:pos x="connsiteX772" y="connsiteY772"/>
                        </a:cxn>
                        <a:cxn ang="0">
                          <a:pos x="connsiteX773" y="connsiteY773"/>
                        </a:cxn>
                        <a:cxn ang="0">
                          <a:pos x="connsiteX774" y="connsiteY774"/>
                        </a:cxn>
                        <a:cxn ang="0">
                          <a:pos x="connsiteX775" y="connsiteY775"/>
                        </a:cxn>
                        <a:cxn ang="0">
                          <a:pos x="connsiteX776" y="connsiteY776"/>
                        </a:cxn>
                        <a:cxn ang="0">
                          <a:pos x="connsiteX777" y="connsiteY777"/>
                        </a:cxn>
                        <a:cxn ang="0">
                          <a:pos x="connsiteX778" y="connsiteY778"/>
                        </a:cxn>
                        <a:cxn ang="0">
                          <a:pos x="connsiteX779" y="connsiteY779"/>
                        </a:cxn>
                        <a:cxn ang="0">
                          <a:pos x="connsiteX780" y="connsiteY780"/>
                        </a:cxn>
                        <a:cxn ang="0">
                          <a:pos x="connsiteX781" y="connsiteY781"/>
                        </a:cxn>
                        <a:cxn ang="0">
                          <a:pos x="connsiteX782" y="connsiteY782"/>
                        </a:cxn>
                        <a:cxn ang="0">
                          <a:pos x="connsiteX783" y="connsiteY783"/>
                        </a:cxn>
                        <a:cxn ang="0">
                          <a:pos x="connsiteX784" y="connsiteY784"/>
                        </a:cxn>
                        <a:cxn ang="0">
                          <a:pos x="connsiteX785" y="connsiteY785"/>
                        </a:cxn>
                        <a:cxn ang="0">
                          <a:pos x="connsiteX786" y="connsiteY786"/>
                        </a:cxn>
                        <a:cxn ang="0">
                          <a:pos x="connsiteX787" y="connsiteY787"/>
                        </a:cxn>
                        <a:cxn ang="0">
                          <a:pos x="connsiteX788" y="connsiteY788"/>
                        </a:cxn>
                        <a:cxn ang="0">
                          <a:pos x="connsiteX789" y="connsiteY789"/>
                        </a:cxn>
                        <a:cxn ang="0">
                          <a:pos x="connsiteX790" y="connsiteY790"/>
                        </a:cxn>
                        <a:cxn ang="0">
                          <a:pos x="connsiteX791" y="connsiteY791"/>
                        </a:cxn>
                        <a:cxn ang="0">
                          <a:pos x="connsiteX792" y="connsiteY792"/>
                        </a:cxn>
                        <a:cxn ang="0">
                          <a:pos x="connsiteX793" y="connsiteY793"/>
                        </a:cxn>
                        <a:cxn ang="0">
                          <a:pos x="connsiteX794" y="connsiteY794"/>
                        </a:cxn>
                        <a:cxn ang="0">
                          <a:pos x="connsiteX795" y="connsiteY795"/>
                        </a:cxn>
                        <a:cxn ang="0">
                          <a:pos x="connsiteX796" y="connsiteY796"/>
                        </a:cxn>
                        <a:cxn ang="0">
                          <a:pos x="connsiteX797" y="connsiteY797"/>
                        </a:cxn>
                        <a:cxn ang="0">
                          <a:pos x="connsiteX798" y="connsiteY798"/>
                        </a:cxn>
                        <a:cxn ang="0">
                          <a:pos x="connsiteX799" y="connsiteY799"/>
                        </a:cxn>
                        <a:cxn ang="0">
                          <a:pos x="connsiteX800" y="connsiteY800"/>
                        </a:cxn>
                        <a:cxn ang="0">
                          <a:pos x="connsiteX801" y="connsiteY801"/>
                        </a:cxn>
                        <a:cxn ang="0">
                          <a:pos x="connsiteX802" y="connsiteY802"/>
                        </a:cxn>
                        <a:cxn ang="0">
                          <a:pos x="connsiteX803" y="connsiteY803"/>
                        </a:cxn>
                        <a:cxn ang="0">
                          <a:pos x="connsiteX804" y="connsiteY804"/>
                        </a:cxn>
                        <a:cxn ang="0">
                          <a:pos x="connsiteX805" y="connsiteY805"/>
                        </a:cxn>
                        <a:cxn ang="0">
                          <a:pos x="connsiteX806" y="connsiteY806"/>
                        </a:cxn>
                        <a:cxn ang="0">
                          <a:pos x="connsiteX807" y="connsiteY807"/>
                        </a:cxn>
                        <a:cxn ang="0">
                          <a:pos x="connsiteX808" y="connsiteY808"/>
                        </a:cxn>
                        <a:cxn ang="0">
                          <a:pos x="connsiteX809" y="connsiteY809"/>
                        </a:cxn>
                        <a:cxn ang="0">
                          <a:pos x="connsiteX810" y="connsiteY810"/>
                        </a:cxn>
                        <a:cxn ang="0">
                          <a:pos x="connsiteX811" y="connsiteY811"/>
                        </a:cxn>
                        <a:cxn ang="0">
                          <a:pos x="connsiteX812" y="connsiteY812"/>
                        </a:cxn>
                        <a:cxn ang="0">
                          <a:pos x="connsiteX813" y="connsiteY813"/>
                        </a:cxn>
                        <a:cxn ang="0">
                          <a:pos x="connsiteX814" y="connsiteY814"/>
                        </a:cxn>
                        <a:cxn ang="0">
                          <a:pos x="connsiteX815" y="connsiteY815"/>
                        </a:cxn>
                        <a:cxn ang="0">
                          <a:pos x="connsiteX816" y="connsiteY816"/>
                        </a:cxn>
                        <a:cxn ang="0">
                          <a:pos x="connsiteX817" y="connsiteY817"/>
                        </a:cxn>
                        <a:cxn ang="0">
                          <a:pos x="connsiteX818" y="connsiteY818"/>
                        </a:cxn>
                        <a:cxn ang="0">
                          <a:pos x="connsiteX819" y="connsiteY819"/>
                        </a:cxn>
                        <a:cxn ang="0">
                          <a:pos x="connsiteX820" y="connsiteY820"/>
                        </a:cxn>
                        <a:cxn ang="0">
                          <a:pos x="connsiteX821" y="connsiteY821"/>
                        </a:cxn>
                        <a:cxn ang="0">
                          <a:pos x="connsiteX822" y="connsiteY822"/>
                        </a:cxn>
                        <a:cxn ang="0">
                          <a:pos x="connsiteX823" y="connsiteY823"/>
                        </a:cxn>
                        <a:cxn ang="0">
                          <a:pos x="connsiteX824" y="connsiteY824"/>
                        </a:cxn>
                        <a:cxn ang="0">
                          <a:pos x="connsiteX825" y="connsiteY825"/>
                        </a:cxn>
                        <a:cxn ang="0">
                          <a:pos x="connsiteX826" y="connsiteY826"/>
                        </a:cxn>
                        <a:cxn ang="0">
                          <a:pos x="connsiteX827" y="connsiteY827"/>
                        </a:cxn>
                        <a:cxn ang="0">
                          <a:pos x="connsiteX828" y="connsiteY828"/>
                        </a:cxn>
                        <a:cxn ang="0">
                          <a:pos x="connsiteX829" y="connsiteY829"/>
                        </a:cxn>
                        <a:cxn ang="0">
                          <a:pos x="connsiteX830" y="connsiteY830"/>
                        </a:cxn>
                        <a:cxn ang="0">
                          <a:pos x="connsiteX831" y="connsiteY831"/>
                        </a:cxn>
                        <a:cxn ang="0">
                          <a:pos x="connsiteX832" y="connsiteY832"/>
                        </a:cxn>
                        <a:cxn ang="0">
                          <a:pos x="connsiteX833" y="connsiteY833"/>
                        </a:cxn>
                        <a:cxn ang="0">
                          <a:pos x="connsiteX834" y="connsiteY834"/>
                        </a:cxn>
                        <a:cxn ang="0">
                          <a:pos x="connsiteX835" y="connsiteY835"/>
                        </a:cxn>
                        <a:cxn ang="0">
                          <a:pos x="connsiteX836" y="connsiteY836"/>
                        </a:cxn>
                        <a:cxn ang="0">
                          <a:pos x="connsiteX837" y="connsiteY837"/>
                        </a:cxn>
                        <a:cxn ang="0">
                          <a:pos x="connsiteX838" y="connsiteY838"/>
                        </a:cxn>
                        <a:cxn ang="0">
                          <a:pos x="connsiteX839" y="connsiteY839"/>
                        </a:cxn>
                        <a:cxn ang="0">
                          <a:pos x="connsiteX840" y="connsiteY840"/>
                        </a:cxn>
                        <a:cxn ang="0">
                          <a:pos x="connsiteX841" y="connsiteY841"/>
                        </a:cxn>
                        <a:cxn ang="0">
                          <a:pos x="connsiteX842" y="connsiteY842"/>
                        </a:cxn>
                        <a:cxn ang="0">
                          <a:pos x="connsiteX843" y="connsiteY843"/>
                        </a:cxn>
                        <a:cxn ang="0">
                          <a:pos x="connsiteX844" y="connsiteY844"/>
                        </a:cxn>
                        <a:cxn ang="0">
                          <a:pos x="connsiteX845" y="connsiteY845"/>
                        </a:cxn>
                        <a:cxn ang="0">
                          <a:pos x="connsiteX846" y="connsiteY846"/>
                        </a:cxn>
                        <a:cxn ang="0">
                          <a:pos x="connsiteX847" y="connsiteY847"/>
                        </a:cxn>
                        <a:cxn ang="0">
                          <a:pos x="connsiteX848" y="connsiteY848"/>
                        </a:cxn>
                        <a:cxn ang="0">
                          <a:pos x="connsiteX849" y="connsiteY849"/>
                        </a:cxn>
                        <a:cxn ang="0">
                          <a:pos x="connsiteX850" y="connsiteY850"/>
                        </a:cxn>
                        <a:cxn ang="0">
                          <a:pos x="connsiteX851" y="connsiteY851"/>
                        </a:cxn>
                        <a:cxn ang="0">
                          <a:pos x="connsiteX852" y="connsiteY852"/>
                        </a:cxn>
                        <a:cxn ang="0">
                          <a:pos x="connsiteX853" y="connsiteY853"/>
                        </a:cxn>
                        <a:cxn ang="0">
                          <a:pos x="connsiteX854" y="connsiteY854"/>
                        </a:cxn>
                        <a:cxn ang="0">
                          <a:pos x="connsiteX855" y="connsiteY855"/>
                        </a:cxn>
                        <a:cxn ang="0">
                          <a:pos x="connsiteX856" y="connsiteY856"/>
                        </a:cxn>
                        <a:cxn ang="0">
                          <a:pos x="connsiteX857" y="connsiteY857"/>
                        </a:cxn>
                        <a:cxn ang="0">
                          <a:pos x="connsiteX858" y="connsiteY858"/>
                        </a:cxn>
                        <a:cxn ang="0">
                          <a:pos x="connsiteX859" y="connsiteY859"/>
                        </a:cxn>
                        <a:cxn ang="0">
                          <a:pos x="connsiteX860" y="connsiteY860"/>
                        </a:cxn>
                        <a:cxn ang="0">
                          <a:pos x="connsiteX861" y="connsiteY861"/>
                        </a:cxn>
                        <a:cxn ang="0">
                          <a:pos x="connsiteX862" y="connsiteY862"/>
                        </a:cxn>
                        <a:cxn ang="0">
                          <a:pos x="connsiteX863" y="connsiteY863"/>
                        </a:cxn>
                        <a:cxn ang="0">
                          <a:pos x="connsiteX864" y="connsiteY864"/>
                        </a:cxn>
                        <a:cxn ang="0">
                          <a:pos x="connsiteX865" y="connsiteY865"/>
                        </a:cxn>
                        <a:cxn ang="0">
                          <a:pos x="connsiteX866" y="connsiteY866"/>
                        </a:cxn>
                        <a:cxn ang="0">
                          <a:pos x="connsiteX867" y="connsiteY867"/>
                        </a:cxn>
                        <a:cxn ang="0">
                          <a:pos x="connsiteX868" y="connsiteY868"/>
                        </a:cxn>
                        <a:cxn ang="0">
                          <a:pos x="connsiteX869" y="connsiteY869"/>
                        </a:cxn>
                        <a:cxn ang="0">
                          <a:pos x="connsiteX870" y="connsiteY870"/>
                        </a:cxn>
                        <a:cxn ang="0">
                          <a:pos x="connsiteX871" y="connsiteY871"/>
                        </a:cxn>
                        <a:cxn ang="0">
                          <a:pos x="connsiteX872" y="connsiteY872"/>
                        </a:cxn>
                        <a:cxn ang="0">
                          <a:pos x="connsiteX873" y="connsiteY873"/>
                        </a:cxn>
                        <a:cxn ang="0">
                          <a:pos x="connsiteX874" y="connsiteY874"/>
                        </a:cxn>
                        <a:cxn ang="0">
                          <a:pos x="connsiteX875" y="connsiteY875"/>
                        </a:cxn>
                        <a:cxn ang="0">
                          <a:pos x="connsiteX876" y="connsiteY876"/>
                        </a:cxn>
                        <a:cxn ang="0">
                          <a:pos x="connsiteX877" y="connsiteY877"/>
                        </a:cxn>
                        <a:cxn ang="0">
                          <a:pos x="connsiteX878" y="connsiteY878"/>
                        </a:cxn>
                        <a:cxn ang="0">
                          <a:pos x="connsiteX879" y="connsiteY879"/>
                        </a:cxn>
                        <a:cxn ang="0">
                          <a:pos x="connsiteX880" y="connsiteY880"/>
                        </a:cxn>
                        <a:cxn ang="0">
                          <a:pos x="connsiteX881" y="connsiteY881"/>
                        </a:cxn>
                        <a:cxn ang="0">
                          <a:pos x="connsiteX882" y="connsiteY882"/>
                        </a:cxn>
                        <a:cxn ang="0">
                          <a:pos x="connsiteX883" y="connsiteY883"/>
                        </a:cxn>
                        <a:cxn ang="0">
                          <a:pos x="connsiteX884" y="connsiteY884"/>
                        </a:cxn>
                        <a:cxn ang="0">
                          <a:pos x="connsiteX885" y="connsiteY885"/>
                        </a:cxn>
                        <a:cxn ang="0">
                          <a:pos x="connsiteX886" y="connsiteY886"/>
                        </a:cxn>
                        <a:cxn ang="0">
                          <a:pos x="connsiteX887" y="connsiteY887"/>
                        </a:cxn>
                        <a:cxn ang="0">
                          <a:pos x="connsiteX888" y="connsiteY888"/>
                        </a:cxn>
                        <a:cxn ang="0">
                          <a:pos x="connsiteX889" y="connsiteY889"/>
                        </a:cxn>
                        <a:cxn ang="0">
                          <a:pos x="connsiteX890" y="connsiteY890"/>
                        </a:cxn>
                        <a:cxn ang="0">
                          <a:pos x="connsiteX891" y="connsiteY891"/>
                        </a:cxn>
                        <a:cxn ang="0">
                          <a:pos x="connsiteX892" y="connsiteY892"/>
                        </a:cxn>
                        <a:cxn ang="0">
                          <a:pos x="connsiteX893" y="connsiteY893"/>
                        </a:cxn>
                        <a:cxn ang="0">
                          <a:pos x="connsiteX894" y="connsiteY894"/>
                        </a:cxn>
                        <a:cxn ang="0">
                          <a:pos x="connsiteX895" y="connsiteY895"/>
                        </a:cxn>
                        <a:cxn ang="0">
                          <a:pos x="connsiteX896" y="connsiteY896"/>
                        </a:cxn>
                        <a:cxn ang="0">
                          <a:pos x="connsiteX897" y="connsiteY897"/>
                        </a:cxn>
                        <a:cxn ang="0">
                          <a:pos x="connsiteX898" y="connsiteY898"/>
                        </a:cxn>
                        <a:cxn ang="0">
                          <a:pos x="connsiteX899" y="connsiteY899"/>
                        </a:cxn>
                        <a:cxn ang="0">
                          <a:pos x="connsiteX900" y="connsiteY900"/>
                        </a:cxn>
                        <a:cxn ang="0">
                          <a:pos x="connsiteX901" y="connsiteY901"/>
                        </a:cxn>
                        <a:cxn ang="0">
                          <a:pos x="connsiteX902" y="connsiteY902"/>
                        </a:cxn>
                        <a:cxn ang="0">
                          <a:pos x="connsiteX903" y="connsiteY903"/>
                        </a:cxn>
                        <a:cxn ang="0">
                          <a:pos x="connsiteX904" y="connsiteY904"/>
                        </a:cxn>
                        <a:cxn ang="0">
                          <a:pos x="connsiteX905" y="connsiteY905"/>
                        </a:cxn>
                        <a:cxn ang="0">
                          <a:pos x="connsiteX906" y="connsiteY906"/>
                        </a:cxn>
                        <a:cxn ang="0">
                          <a:pos x="connsiteX907" y="connsiteY907"/>
                        </a:cxn>
                        <a:cxn ang="0">
                          <a:pos x="connsiteX908" y="connsiteY908"/>
                        </a:cxn>
                        <a:cxn ang="0">
                          <a:pos x="connsiteX909" y="connsiteY909"/>
                        </a:cxn>
                        <a:cxn ang="0">
                          <a:pos x="connsiteX910" y="connsiteY910"/>
                        </a:cxn>
                        <a:cxn ang="0">
                          <a:pos x="connsiteX911" y="connsiteY911"/>
                        </a:cxn>
                        <a:cxn ang="0">
                          <a:pos x="connsiteX912" y="connsiteY912"/>
                        </a:cxn>
                        <a:cxn ang="0">
                          <a:pos x="connsiteX913" y="connsiteY913"/>
                        </a:cxn>
                        <a:cxn ang="0">
                          <a:pos x="connsiteX914" y="connsiteY914"/>
                        </a:cxn>
                        <a:cxn ang="0">
                          <a:pos x="connsiteX915" y="connsiteY915"/>
                        </a:cxn>
                        <a:cxn ang="0">
                          <a:pos x="connsiteX916" y="connsiteY916"/>
                        </a:cxn>
                        <a:cxn ang="0">
                          <a:pos x="connsiteX917" y="connsiteY917"/>
                        </a:cxn>
                        <a:cxn ang="0">
                          <a:pos x="connsiteX918" y="connsiteY918"/>
                        </a:cxn>
                        <a:cxn ang="0">
                          <a:pos x="connsiteX919" y="connsiteY919"/>
                        </a:cxn>
                        <a:cxn ang="0">
                          <a:pos x="connsiteX920" y="connsiteY920"/>
                        </a:cxn>
                        <a:cxn ang="0">
                          <a:pos x="connsiteX921" y="connsiteY921"/>
                        </a:cxn>
                        <a:cxn ang="0">
                          <a:pos x="connsiteX922" y="connsiteY922"/>
                        </a:cxn>
                        <a:cxn ang="0">
                          <a:pos x="connsiteX923" y="connsiteY923"/>
                        </a:cxn>
                        <a:cxn ang="0">
                          <a:pos x="connsiteX924" y="connsiteY924"/>
                        </a:cxn>
                        <a:cxn ang="0">
                          <a:pos x="connsiteX925" y="connsiteY925"/>
                        </a:cxn>
                        <a:cxn ang="0">
                          <a:pos x="connsiteX926" y="connsiteY926"/>
                        </a:cxn>
                        <a:cxn ang="0">
                          <a:pos x="connsiteX927" y="connsiteY927"/>
                        </a:cxn>
                        <a:cxn ang="0">
                          <a:pos x="connsiteX928" y="connsiteY928"/>
                        </a:cxn>
                        <a:cxn ang="0">
                          <a:pos x="connsiteX929" y="connsiteY929"/>
                        </a:cxn>
                        <a:cxn ang="0">
                          <a:pos x="connsiteX930" y="connsiteY930"/>
                        </a:cxn>
                        <a:cxn ang="0">
                          <a:pos x="connsiteX931" y="connsiteY931"/>
                        </a:cxn>
                        <a:cxn ang="0">
                          <a:pos x="connsiteX932" y="connsiteY932"/>
                        </a:cxn>
                        <a:cxn ang="0">
                          <a:pos x="connsiteX933" y="connsiteY933"/>
                        </a:cxn>
                        <a:cxn ang="0">
                          <a:pos x="connsiteX934" y="connsiteY934"/>
                        </a:cxn>
                        <a:cxn ang="0">
                          <a:pos x="connsiteX935" y="connsiteY935"/>
                        </a:cxn>
                        <a:cxn ang="0">
                          <a:pos x="connsiteX936" y="connsiteY936"/>
                        </a:cxn>
                        <a:cxn ang="0">
                          <a:pos x="connsiteX937" y="connsiteY937"/>
                        </a:cxn>
                        <a:cxn ang="0">
                          <a:pos x="connsiteX938" y="connsiteY938"/>
                        </a:cxn>
                        <a:cxn ang="0">
                          <a:pos x="connsiteX939" y="connsiteY939"/>
                        </a:cxn>
                        <a:cxn ang="0">
                          <a:pos x="connsiteX940" y="connsiteY940"/>
                        </a:cxn>
                        <a:cxn ang="0">
                          <a:pos x="connsiteX941" y="connsiteY941"/>
                        </a:cxn>
                        <a:cxn ang="0">
                          <a:pos x="connsiteX942" y="connsiteY942"/>
                        </a:cxn>
                        <a:cxn ang="0">
                          <a:pos x="connsiteX943" y="connsiteY943"/>
                        </a:cxn>
                        <a:cxn ang="0">
                          <a:pos x="connsiteX944" y="connsiteY944"/>
                        </a:cxn>
                        <a:cxn ang="0">
                          <a:pos x="connsiteX945" y="connsiteY945"/>
                        </a:cxn>
                        <a:cxn ang="0">
                          <a:pos x="connsiteX946" y="connsiteY946"/>
                        </a:cxn>
                        <a:cxn ang="0">
                          <a:pos x="connsiteX947" y="connsiteY947"/>
                        </a:cxn>
                        <a:cxn ang="0">
                          <a:pos x="connsiteX948" y="connsiteY948"/>
                        </a:cxn>
                        <a:cxn ang="0">
                          <a:pos x="connsiteX949" y="connsiteY949"/>
                        </a:cxn>
                        <a:cxn ang="0">
                          <a:pos x="connsiteX950" y="connsiteY950"/>
                        </a:cxn>
                        <a:cxn ang="0">
                          <a:pos x="connsiteX951" y="connsiteY951"/>
                        </a:cxn>
                        <a:cxn ang="0">
                          <a:pos x="connsiteX952" y="connsiteY952"/>
                        </a:cxn>
                        <a:cxn ang="0">
                          <a:pos x="connsiteX953" y="connsiteY953"/>
                        </a:cxn>
                        <a:cxn ang="0">
                          <a:pos x="connsiteX954" y="connsiteY954"/>
                        </a:cxn>
                        <a:cxn ang="0">
                          <a:pos x="connsiteX955" y="connsiteY955"/>
                        </a:cxn>
                        <a:cxn ang="0">
                          <a:pos x="connsiteX956" y="connsiteY956"/>
                        </a:cxn>
                        <a:cxn ang="0">
                          <a:pos x="connsiteX957" y="connsiteY957"/>
                        </a:cxn>
                        <a:cxn ang="0">
                          <a:pos x="connsiteX958" y="connsiteY958"/>
                        </a:cxn>
                        <a:cxn ang="0">
                          <a:pos x="connsiteX959" y="connsiteY959"/>
                        </a:cxn>
                        <a:cxn ang="0">
                          <a:pos x="connsiteX960" y="connsiteY960"/>
                        </a:cxn>
                        <a:cxn ang="0">
                          <a:pos x="connsiteX961" y="connsiteY961"/>
                        </a:cxn>
                        <a:cxn ang="0">
                          <a:pos x="connsiteX962" y="connsiteY962"/>
                        </a:cxn>
                        <a:cxn ang="0">
                          <a:pos x="connsiteX963" y="connsiteY963"/>
                        </a:cxn>
                        <a:cxn ang="0">
                          <a:pos x="connsiteX964" y="connsiteY964"/>
                        </a:cxn>
                        <a:cxn ang="0">
                          <a:pos x="connsiteX965" y="connsiteY965"/>
                        </a:cxn>
                        <a:cxn ang="0">
                          <a:pos x="connsiteX966" y="connsiteY966"/>
                        </a:cxn>
                        <a:cxn ang="0">
                          <a:pos x="connsiteX967" y="connsiteY967"/>
                        </a:cxn>
                        <a:cxn ang="0">
                          <a:pos x="connsiteX968" y="connsiteY968"/>
                        </a:cxn>
                        <a:cxn ang="0">
                          <a:pos x="connsiteX969" y="connsiteY969"/>
                        </a:cxn>
                        <a:cxn ang="0">
                          <a:pos x="connsiteX970" y="connsiteY970"/>
                        </a:cxn>
                        <a:cxn ang="0">
                          <a:pos x="connsiteX971" y="connsiteY971"/>
                        </a:cxn>
                        <a:cxn ang="0">
                          <a:pos x="connsiteX972" y="connsiteY972"/>
                        </a:cxn>
                        <a:cxn ang="0">
                          <a:pos x="connsiteX973" y="connsiteY973"/>
                        </a:cxn>
                        <a:cxn ang="0">
                          <a:pos x="connsiteX974" y="connsiteY974"/>
                        </a:cxn>
                        <a:cxn ang="0">
                          <a:pos x="connsiteX975" y="connsiteY975"/>
                        </a:cxn>
                        <a:cxn ang="0">
                          <a:pos x="connsiteX976" y="connsiteY976"/>
                        </a:cxn>
                        <a:cxn ang="0">
                          <a:pos x="connsiteX977" y="connsiteY977"/>
                        </a:cxn>
                        <a:cxn ang="0">
                          <a:pos x="connsiteX978" y="connsiteY978"/>
                        </a:cxn>
                        <a:cxn ang="0">
                          <a:pos x="connsiteX979" y="connsiteY979"/>
                        </a:cxn>
                        <a:cxn ang="0">
                          <a:pos x="connsiteX980" y="connsiteY980"/>
                        </a:cxn>
                        <a:cxn ang="0">
                          <a:pos x="connsiteX981" y="connsiteY981"/>
                        </a:cxn>
                        <a:cxn ang="0">
                          <a:pos x="connsiteX982" y="connsiteY982"/>
                        </a:cxn>
                        <a:cxn ang="0">
                          <a:pos x="connsiteX983" y="connsiteY983"/>
                        </a:cxn>
                        <a:cxn ang="0">
                          <a:pos x="connsiteX984" y="connsiteY984"/>
                        </a:cxn>
                        <a:cxn ang="0">
                          <a:pos x="connsiteX985" y="connsiteY985"/>
                        </a:cxn>
                        <a:cxn ang="0">
                          <a:pos x="connsiteX986" y="connsiteY986"/>
                        </a:cxn>
                        <a:cxn ang="0">
                          <a:pos x="connsiteX987" y="connsiteY987"/>
                        </a:cxn>
                        <a:cxn ang="0">
                          <a:pos x="connsiteX988" y="connsiteY988"/>
                        </a:cxn>
                        <a:cxn ang="0">
                          <a:pos x="connsiteX989" y="connsiteY989"/>
                        </a:cxn>
                        <a:cxn ang="0">
                          <a:pos x="connsiteX990" y="connsiteY990"/>
                        </a:cxn>
                        <a:cxn ang="0">
                          <a:pos x="connsiteX991" y="connsiteY991"/>
                        </a:cxn>
                        <a:cxn ang="0">
                          <a:pos x="connsiteX992" y="connsiteY992"/>
                        </a:cxn>
                        <a:cxn ang="0">
                          <a:pos x="connsiteX993" y="connsiteY993"/>
                        </a:cxn>
                        <a:cxn ang="0">
                          <a:pos x="connsiteX994" y="connsiteY994"/>
                        </a:cxn>
                        <a:cxn ang="0">
                          <a:pos x="connsiteX995" y="connsiteY995"/>
                        </a:cxn>
                        <a:cxn ang="0">
                          <a:pos x="connsiteX996" y="connsiteY996"/>
                        </a:cxn>
                        <a:cxn ang="0">
                          <a:pos x="connsiteX997" y="connsiteY997"/>
                        </a:cxn>
                        <a:cxn ang="0">
                          <a:pos x="connsiteX998" y="connsiteY998"/>
                        </a:cxn>
                        <a:cxn ang="0">
                          <a:pos x="connsiteX999" y="connsiteY999"/>
                        </a:cxn>
                        <a:cxn ang="0">
                          <a:pos x="connsiteX1000" y="connsiteY1000"/>
                        </a:cxn>
                        <a:cxn ang="0">
                          <a:pos x="connsiteX1001" y="connsiteY1001"/>
                        </a:cxn>
                        <a:cxn ang="0">
                          <a:pos x="connsiteX1002" y="connsiteY1002"/>
                        </a:cxn>
                        <a:cxn ang="0">
                          <a:pos x="connsiteX1003" y="connsiteY1003"/>
                        </a:cxn>
                        <a:cxn ang="0">
                          <a:pos x="connsiteX1004" y="connsiteY1004"/>
                        </a:cxn>
                        <a:cxn ang="0">
                          <a:pos x="connsiteX1005" y="connsiteY1005"/>
                        </a:cxn>
                        <a:cxn ang="0">
                          <a:pos x="connsiteX1006" y="connsiteY1006"/>
                        </a:cxn>
                        <a:cxn ang="0">
                          <a:pos x="connsiteX1007" y="connsiteY1007"/>
                        </a:cxn>
                        <a:cxn ang="0">
                          <a:pos x="connsiteX1008" y="connsiteY1008"/>
                        </a:cxn>
                        <a:cxn ang="0">
                          <a:pos x="connsiteX1009" y="connsiteY1009"/>
                        </a:cxn>
                        <a:cxn ang="0">
                          <a:pos x="connsiteX1010" y="connsiteY1010"/>
                        </a:cxn>
                        <a:cxn ang="0">
                          <a:pos x="connsiteX1011" y="connsiteY1011"/>
                        </a:cxn>
                        <a:cxn ang="0">
                          <a:pos x="connsiteX1012" y="connsiteY1012"/>
                        </a:cxn>
                        <a:cxn ang="0">
                          <a:pos x="connsiteX1013" y="connsiteY1013"/>
                        </a:cxn>
                        <a:cxn ang="0">
                          <a:pos x="connsiteX1014" y="connsiteY1014"/>
                        </a:cxn>
                        <a:cxn ang="0">
                          <a:pos x="connsiteX1015" y="connsiteY1015"/>
                        </a:cxn>
                        <a:cxn ang="0">
                          <a:pos x="connsiteX1016" y="connsiteY1016"/>
                        </a:cxn>
                        <a:cxn ang="0">
                          <a:pos x="connsiteX1017" y="connsiteY1017"/>
                        </a:cxn>
                        <a:cxn ang="0">
                          <a:pos x="connsiteX1018" y="connsiteY1018"/>
                        </a:cxn>
                        <a:cxn ang="0">
                          <a:pos x="connsiteX1019" y="connsiteY1019"/>
                        </a:cxn>
                        <a:cxn ang="0">
                          <a:pos x="connsiteX1020" y="connsiteY1020"/>
                        </a:cxn>
                        <a:cxn ang="0">
                          <a:pos x="connsiteX1021" y="connsiteY1021"/>
                        </a:cxn>
                        <a:cxn ang="0">
                          <a:pos x="connsiteX1022" y="connsiteY1022"/>
                        </a:cxn>
                        <a:cxn ang="0">
                          <a:pos x="connsiteX1023" y="connsiteY1023"/>
                        </a:cxn>
                        <a:cxn ang="0">
                          <a:pos x="connsiteX1024" y="connsiteY1024"/>
                        </a:cxn>
                        <a:cxn ang="0">
                          <a:pos x="connsiteX1025" y="connsiteY1025"/>
                        </a:cxn>
                        <a:cxn ang="0">
                          <a:pos x="connsiteX1026" y="connsiteY1026"/>
                        </a:cxn>
                        <a:cxn ang="0">
                          <a:pos x="connsiteX1027" y="connsiteY1027"/>
                        </a:cxn>
                        <a:cxn ang="0">
                          <a:pos x="connsiteX1028" y="connsiteY1028"/>
                        </a:cxn>
                        <a:cxn ang="0">
                          <a:pos x="connsiteX1029" y="connsiteY1029"/>
                        </a:cxn>
                        <a:cxn ang="0">
                          <a:pos x="connsiteX1030" y="connsiteY1030"/>
                        </a:cxn>
                        <a:cxn ang="0">
                          <a:pos x="connsiteX1031" y="connsiteY1031"/>
                        </a:cxn>
                        <a:cxn ang="0">
                          <a:pos x="connsiteX1032" y="connsiteY1032"/>
                        </a:cxn>
                        <a:cxn ang="0">
                          <a:pos x="connsiteX1033" y="connsiteY1033"/>
                        </a:cxn>
                        <a:cxn ang="0">
                          <a:pos x="connsiteX1034" y="connsiteY1034"/>
                        </a:cxn>
                        <a:cxn ang="0">
                          <a:pos x="connsiteX1035" y="connsiteY1035"/>
                        </a:cxn>
                        <a:cxn ang="0">
                          <a:pos x="connsiteX1036" y="connsiteY1036"/>
                        </a:cxn>
                        <a:cxn ang="0">
                          <a:pos x="connsiteX1037" y="connsiteY1037"/>
                        </a:cxn>
                        <a:cxn ang="0">
                          <a:pos x="connsiteX1038" y="connsiteY1038"/>
                        </a:cxn>
                        <a:cxn ang="0">
                          <a:pos x="connsiteX1039" y="connsiteY1039"/>
                        </a:cxn>
                        <a:cxn ang="0">
                          <a:pos x="connsiteX1040" y="connsiteY1040"/>
                        </a:cxn>
                        <a:cxn ang="0">
                          <a:pos x="connsiteX1041" y="connsiteY1041"/>
                        </a:cxn>
                        <a:cxn ang="0">
                          <a:pos x="connsiteX1042" y="connsiteY1042"/>
                        </a:cxn>
                        <a:cxn ang="0">
                          <a:pos x="connsiteX1043" y="connsiteY1043"/>
                        </a:cxn>
                        <a:cxn ang="0">
                          <a:pos x="connsiteX1044" y="connsiteY1044"/>
                        </a:cxn>
                        <a:cxn ang="0">
                          <a:pos x="connsiteX1045" y="connsiteY1045"/>
                        </a:cxn>
                        <a:cxn ang="0">
                          <a:pos x="connsiteX1046" y="connsiteY1046"/>
                        </a:cxn>
                        <a:cxn ang="0">
                          <a:pos x="connsiteX1047" y="connsiteY1047"/>
                        </a:cxn>
                        <a:cxn ang="0">
                          <a:pos x="connsiteX1048" y="connsiteY1048"/>
                        </a:cxn>
                        <a:cxn ang="0">
                          <a:pos x="connsiteX1049" y="connsiteY1049"/>
                        </a:cxn>
                        <a:cxn ang="0">
                          <a:pos x="connsiteX1050" y="connsiteY1050"/>
                        </a:cxn>
                        <a:cxn ang="0">
                          <a:pos x="connsiteX1051" y="connsiteY1051"/>
                        </a:cxn>
                        <a:cxn ang="0">
                          <a:pos x="connsiteX1052" y="connsiteY1052"/>
                        </a:cxn>
                        <a:cxn ang="0">
                          <a:pos x="connsiteX1053" y="connsiteY1053"/>
                        </a:cxn>
                        <a:cxn ang="0">
                          <a:pos x="connsiteX1054" y="connsiteY1054"/>
                        </a:cxn>
                        <a:cxn ang="0">
                          <a:pos x="connsiteX1055" y="connsiteY1055"/>
                        </a:cxn>
                        <a:cxn ang="0">
                          <a:pos x="connsiteX1056" y="connsiteY1056"/>
                        </a:cxn>
                        <a:cxn ang="0">
                          <a:pos x="connsiteX1057" y="connsiteY1057"/>
                        </a:cxn>
                        <a:cxn ang="0">
                          <a:pos x="connsiteX1058" y="connsiteY1058"/>
                        </a:cxn>
                        <a:cxn ang="0">
                          <a:pos x="connsiteX1059" y="connsiteY1059"/>
                        </a:cxn>
                        <a:cxn ang="0">
                          <a:pos x="connsiteX1060" y="connsiteY1060"/>
                        </a:cxn>
                        <a:cxn ang="0">
                          <a:pos x="connsiteX1061" y="connsiteY1061"/>
                        </a:cxn>
                        <a:cxn ang="0">
                          <a:pos x="connsiteX1062" y="connsiteY1062"/>
                        </a:cxn>
                        <a:cxn ang="0">
                          <a:pos x="connsiteX1063" y="connsiteY1063"/>
                        </a:cxn>
                        <a:cxn ang="0">
                          <a:pos x="connsiteX1064" y="connsiteY1064"/>
                        </a:cxn>
                        <a:cxn ang="0">
                          <a:pos x="connsiteX1065" y="connsiteY1065"/>
                        </a:cxn>
                        <a:cxn ang="0">
                          <a:pos x="connsiteX1066" y="connsiteY1066"/>
                        </a:cxn>
                        <a:cxn ang="0">
                          <a:pos x="connsiteX1067" y="connsiteY1067"/>
                        </a:cxn>
                        <a:cxn ang="0">
                          <a:pos x="connsiteX1068" y="connsiteY1068"/>
                        </a:cxn>
                        <a:cxn ang="0">
                          <a:pos x="connsiteX1069" y="connsiteY1069"/>
                        </a:cxn>
                        <a:cxn ang="0">
                          <a:pos x="connsiteX1070" y="connsiteY1070"/>
                        </a:cxn>
                        <a:cxn ang="0">
                          <a:pos x="connsiteX1071" y="connsiteY1071"/>
                        </a:cxn>
                        <a:cxn ang="0">
                          <a:pos x="connsiteX1072" y="connsiteY1072"/>
                        </a:cxn>
                        <a:cxn ang="0">
                          <a:pos x="connsiteX1073" y="connsiteY1073"/>
                        </a:cxn>
                        <a:cxn ang="0">
                          <a:pos x="connsiteX1074" y="connsiteY1074"/>
                        </a:cxn>
                        <a:cxn ang="0">
                          <a:pos x="connsiteX1075" y="connsiteY1075"/>
                        </a:cxn>
                        <a:cxn ang="0">
                          <a:pos x="connsiteX1076" y="connsiteY1076"/>
                        </a:cxn>
                        <a:cxn ang="0">
                          <a:pos x="connsiteX1077" y="connsiteY1077"/>
                        </a:cxn>
                        <a:cxn ang="0">
                          <a:pos x="connsiteX1078" y="connsiteY1078"/>
                        </a:cxn>
                        <a:cxn ang="0">
                          <a:pos x="connsiteX1079" y="connsiteY1079"/>
                        </a:cxn>
                        <a:cxn ang="0">
                          <a:pos x="connsiteX1080" y="connsiteY1080"/>
                        </a:cxn>
                        <a:cxn ang="0">
                          <a:pos x="connsiteX1081" y="connsiteY1081"/>
                        </a:cxn>
                        <a:cxn ang="0">
                          <a:pos x="connsiteX1082" y="connsiteY1082"/>
                        </a:cxn>
                        <a:cxn ang="0">
                          <a:pos x="connsiteX1083" y="connsiteY1083"/>
                        </a:cxn>
                        <a:cxn ang="0">
                          <a:pos x="connsiteX1084" y="connsiteY1084"/>
                        </a:cxn>
                        <a:cxn ang="0">
                          <a:pos x="connsiteX1085" y="connsiteY1085"/>
                        </a:cxn>
                        <a:cxn ang="0">
                          <a:pos x="connsiteX1086" y="connsiteY1086"/>
                        </a:cxn>
                        <a:cxn ang="0">
                          <a:pos x="connsiteX1087" y="connsiteY1087"/>
                        </a:cxn>
                        <a:cxn ang="0">
                          <a:pos x="connsiteX1088" y="connsiteY1088"/>
                        </a:cxn>
                        <a:cxn ang="0">
                          <a:pos x="connsiteX1089" y="connsiteY1089"/>
                        </a:cxn>
                        <a:cxn ang="0">
                          <a:pos x="connsiteX1090" y="connsiteY1090"/>
                        </a:cxn>
                        <a:cxn ang="0">
                          <a:pos x="connsiteX1091" y="connsiteY1091"/>
                        </a:cxn>
                        <a:cxn ang="0">
                          <a:pos x="connsiteX1092" y="connsiteY1092"/>
                        </a:cxn>
                        <a:cxn ang="0">
                          <a:pos x="connsiteX1093" y="connsiteY1093"/>
                        </a:cxn>
                        <a:cxn ang="0">
                          <a:pos x="connsiteX1094" y="connsiteY1094"/>
                        </a:cxn>
                        <a:cxn ang="0">
                          <a:pos x="connsiteX1095" y="connsiteY1095"/>
                        </a:cxn>
                        <a:cxn ang="0">
                          <a:pos x="connsiteX1096" y="connsiteY1096"/>
                        </a:cxn>
                        <a:cxn ang="0">
                          <a:pos x="connsiteX1097" y="connsiteY1097"/>
                        </a:cxn>
                        <a:cxn ang="0">
                          <a:pos x="connsiteX1098" y="connsiteY1098"/>
                        </a:cxn>
                        <a:cxn ang="0">
                          <a:pos x="connsiteX1099" y="connsiteY1099"/>
                        </a:cxn>
                        <a:cxn ang="0">
                          <a:pos x="connsiteX1100" y="connsiteY1100"/>
                        </a:cxn>
                        <a:cxn ang="0">
                          <a:pos x="connsiteX1101" y="connsiteY1101"/>
                        </a:cxn>
                        <a:cxn ang="0">
                          <a:pos x="connsiteX1102" y="connsiteY1102"/>
                        </a:cxn>
                        <a:cxn ang="0">
                          <a:pos x="connsiteX1103" y="connsiteY1103"/>
                        </a:cxn>
                        <a:cxn ang="0">
                          <a:pos x="connsiteX1104" y="connsiteY1104"/>
                        </a:cxn>
                        <a:cxn ang="0">
                          <a:pos x="connsiteX1105" y="connsiteY1105"/>
                        </a:cxn>
                        <a:cxn ang="0">
                          <a:pos x="connsiteX1106" y="connsiteY1106"/>
                        </a:cxn>
                        <a:cxn ang="0">
                          <a:pos x="connsiteX1107" y="connsiteY1107"/>
                        </a:cxn>
                        <a:cxn ang="0">
                          <a:pos x="connsiteX1108" y="connsiteY1108"/>
                        </a:cxn>
                        <a:cxn ang="0">
                          <a:pos x="connsiteX1109" y="connsiteY1109"/>
                        </a:cxn>
                        <a:cxn ang="0">
                          <a:pos x="connsiteX1110" y="connsiteY1110"/>
                        </a:cxn>
                        <a:cxn ang="0">
                          <a:pos x="connsiteX1111" y="connsiteY1111"/>
                        </a:cxn>
                        <a:cxn ang="0">
                          <a:pos x="connsiteX1112" y="connsiteY1112"/>
                        </a:cxn>
                        <a:cxn ang="0">
                          <a:pos x="connsiteX1113" y="connsiteY1113"/>
                        </a:cxn>
                        <a:cxn ang="0">
                          <a:pos x="connsiteX1114" y="connsiteY1114"/>
                        </a:cxn>
                        <a:cxn ang="0">
                          <a:pos x="connsiteX1115" y="connsiteY1115"/>
                        </a:cxn>
                        <a:cxn ang="0">
                          <a:pos x="connsiteX1116" y="connsiteY1116"/>
                        </a:cxn>
                        <a:cxn ang="0">
                          <a:pos x="connsiteX1117" y="connsiteY1117"/>
                        </a:cxn>
                        <a:cxn ang="0">
                          <a:pos x="connsiteX1118" y="connsiteY1118"/>
                        </a:cxn>
                        <a:cxn ang="0">
                          <a:pos x="connsiteX1119" y="connsiteY1119"/>
                        </a:cxn>
                        <a:cxn ang="0">
                          <a:pos x="connsiteX1120" y="connsiteY1120"/>
                        </a:cxn>
                        <a:cxn ang="0">
                          <a:pos x="connsiteX1121" y="connsiteY1121"/>
                        </a:cxn>
                        <a:cxn ang="0">
                          <a:pos x="connsiteX1122" y="connsiteY1122"/>
                        </a:cxn>
                        <a:cxn ang="0">
                          <a:pos x="connsiteX1123" y="connsiteY1123"/>
                        </a:cxn>
                        <a:cxn ang="0">
                          <a:pos x="connsiteX1124" y="connsiteY1124"/>
                        </a:cxn>
                        <a:cxn ang="0">
                          <a:pos x="connsiteX1125" y="connsiteY1125"/>
                        </a:cxn>
                        <a:cxn ang="0">
                          <a:pos x="connsiteX1126" y="connsiteY1126"/>
                        </a:cxn>
                        <a:cxn ang="0">
                          <a:pos x="connsiteX1127" y="connsiteY1127"/>
                        </a:cxn>
                        <a:cxn ang="0">
                          <a:pos x="connsiteX1128" y="connsiteY1128"/>
                        </a:cxn>
                        <a:cxn ang="0">
                          <a:pos x="connsiteX1129" y="connsiteY1129"/>
                        </a:cxn>
                        <a:cxn ang="0">
                          <a:pos x="connsiteX1130" y="connsiteY1130"/>
                        </a:cxn>
                        <a:cxn ang="0">
                          <a:pos x="connsiteX1131" y="connsiteY1131"/>
                        </a:cxn>
                        <a:cxn ang="0">
                          <a:pos x="connsiteX1132" y="connsiteY1132"/>
                        </a:cxn>
                        <a:cxn ang="0">
                          <a:pos x="connsiteX1133" y="connsiteY1133"/>
                        </a:cxn>
                        <a:cxn ang="0">
                          <a:pos x="connsiteX1134" y="connsiteY1134"/>
                        </a:cxn>
                        <a:cxn ang="0">
                          <a:pos x="connsiteX1135" y="connsiteY1135"/>
                        </a:cxn>
                        <a:cxn ang="0">
                          <a:pos x="connsiteX1136" y="connsiteY1136"/>
                        </a:cxn>
                        <a:cxn ang="0">
                          <a:pos x="connsiteX1137" y="connsiteY1137"/>
                        </a:cxn>
                        <a:cxn ang="0">
                          <a:pos x="connsiteX1138" y="connsiteY1138"/>
                        </a:cxn>
                        <a:cxn ang="0">
                          <a:pos x="connsiteX1139" y="connsiteY1139"/>
                        </a:cxn>
                        <a:cxn ang="0">
                          <a:pos x="connsiteX1140" y="connsiteY1140"/>
                        </a:cxn>
                        <a:cxn ang="0">
                          <a:pos x="connsiteX1141" y="connsiteY1141"/>
                        </a:cxn>
                        <a:cxn ang="0">
                          <a:pos x="connsiteX1142" y="connsiteY1142"/>
                        </a:cxn>
                        <a:cxn ang="0">
                          <a:pos x="connsiteX1143" y="connsiteY1143"/>
                        </a:cxn>
                        <a:cxn ang="0">
                          <a:pos x="connsiteX1144" y="connsiteY1144"/>
                        </a:cxn>
                        <a:cxn ang="0">
                          <a:pos x="connsiteX1145" y="connsiteY1145"/>
                        </a:cxn>
                        <a:cxn ang="0">
                          <a:pos x="connsiteX1146" y="connsiteY1146"/>
                        </a:cxn>
                        <a:cxn ang="0">
                          <a:pos x="connsiteX1147" y="connsiteY1147"/>
                        </a:cxn>
                        <a:cxn ang="0">
                          <a:pos x="connsiteX1148" y="connsiteY1148"/>
                        </a:cxn>
                        <a:cxn ang="0">
                          <a:pos x="connsiteX1149" y="connsiteY1149"/>
                        </a:cxn>
                        <a:cxn ang="0">
                          <a:pos x="connsiteX1150" y="connsiteY1150"/>
                        </a:cxn>
                        <a:cxn ang="0">
                          <a:pos x="connsiteX1151" y="connsiteY1151"/>
                        </a:cxn>
                        <a:cxn ang="0">
                          <a:pos x="connsiteX1152" y="connsiteY1152"/>
                        </a:cxn>
                        <a:cxn ang="0">
                          <a:pos x="connsiteX1153" y="connsiteY1153"/>
                        </a:cxn>
                        <a:cxn ang="0">
                          <a:pos x="connsiteX1154" y="connsiteY1154"/>
                        </a:cxn>
                        <a:cxn ang="0">
                          <a:pos x="connsiteX1155" y="connsiteY1155"/>
                        </a:cxn>
                        <a:cxn ang="0">
                          <a:pos x="connsiteX1156" y="connsiteY1156"/>
                        </a:cxn>
                        <a:cxn ang="0">
                          <a:pos x="connsiteX1157" y="connsiteY1157"/>
                        </a:cxn>
                        <a:cxn ang="0">
                          <a:pos x="connsiteX1158" y="connsiteY1158"/>
                        </a:cxn>
                        <a:cxn ang="0">
                          <a:pos x="connsiteX1159" y="connsiteY1159"/>
                        </a:cxn>
                        <a:cxn ang="0">
                          <a:pos x="connsiteX1160" y="connsiteY1160"/>
                        </a:cxn>
                        <a:cxn ang="0">
                          <a:pos x="connsiteX1161" y="connsiteY1161"/>
                        </a:cxn>
                        <a:cxn ang="0">
                          <a:pos x="connsiteX1162" y="connsiteY1162"/>
                        </a:cxn>
                        <a:cxn ang="0">
                          <a:pos x="connsiteX1163" y="connsiteY1163"/>
                        </a:cxn>
                        <a:cxn ang="0">
                          <a:pos x="connsiteX1164" y="connsiteY1164"/>
                        </a:cxn>
                        <a:cxn ang="0">
                          <a:pos x="connsiteX1165" y="connsiteY1165"/>
                        </a:cxn>
                        <a:cxn ang="0">
                          <a:pos x="connsiteX1166" y="connsiteY1166"/>
                        </a:cxn>
                        <a:cxn ang="0">
                          <a:pos x="connsiteX1167" y="connsiteY1167"/>
                        </a:cxn>
                        <a:cxn ang="0">
                          <a:pos x="connsiteX1168" y="connsiteY1168"/>
                        </a:cxn>
                        <a:cxn ang="0">
                          <a:pos x="connsiteX1169" y="connsiteY1169"/>
                        </a:cxn>
                        <a:cxn ang="0">
                          <a:pos x="connsiteX1170" y="connsiteY1170"/>
                        </a:cxn>
                        <a:cxn ang="0">
                          <a:pos x="connsiteX1171" y="connsiteY1171"/>
                        </a:cxn>
                        <a:cxn ang="0">
                          <a:pos x="connsiteX1172" y="connsiteY1172"/>
                        </a:cxn>
                        <a:cxn ang="0">
                          <a:pos x="connsiteX1173" y="connsiteY1173"/>
                        </a:cxn>
                        <a:cxn ang="0">
                          <a:pos x="connsiteX1174" y="connsiteY1174"/>
                        </a:cxn>
                        <a:cxn ang="0">
                          <a:pos x="connsiteX1175" y="connsiteY1175"/>
                        </a:cxn>
                        <a:cxn ang="0">
                          <a:pos x="connsiteX1176" y="connsiteY1176"/>
                        </a:cxn>
                        <a:cxn ang="0">
                          <a:pos x="connsiteX1177" y="connsiteY1177"/>
                        </a:cxn>
                        <a:cxn ang="0">
                          <a:pos x="connsiteX1178" y="connsiteY1178"/>
                        </a:cxn>
                        <a:cxn ang="0">
                          <a:pos x="connsiteX1179" y="connsiteY1179"/>
                        </a:cxn>
                        <a:cxn ang="0">
                          <a:pos x="connsiteX1180" y="connsiteY1180"/>
                        </a:cxn>
                        <a:cxn ang="0">
                          <a:pos x="connsiteX1181" y="connsiteY1181"/>
                        </a:cxn>
                        <a:cxn ang="0">
                          <a:pos x="connsiteX1182" y="connsiteY1182"/>
                        </a:cxn>
                        <a:cxn ang="0">
                          <a:pos x="connsiteX1183" y="connsiteY1183"/>
                        </a:cxn>
                        <a:cxn ang="0">
                          <a:pos x="connsiteX1184" y="connsiteY1184"/>
                        </a:cxn>
                        <a:cxn ang="0">
                          <a:pos x="connsiteX1185" y="connsiteY1185"/>
                        </a:cxn>
                        <a:cxn ang="0">
                          <a:pos x="connsiteX1186" y="connsiteY1186"/>
                        </a:cxn>
                        <a:cxn ang="0">
                          <a:pos x="connsiteX1187" y="connsiteY1187"/>
                        </a:cxn>
                        <a:cxn ang="0">
                          <a:pos x="connsiteX1188" y="connsiteY1188"/>
                        </a:cxn>
                        <a:cxn ang="0">
                          <a:pos x="connsiteX1189" y="connsiteY1189"/>
                        </a:cxn>
                        <a:cxn ang="0">
                          <a:pos x="connsiteX1190" y="connsiteY1190"/>
                        </a:cxn>
                        <a:cxn ang="0">
                          <a:pos x="connsiteX1191" y="connsiteY1191"/>
                        </a:cxn>
                        <a:cxn ang="0">
                          <a:pos x="connsiteX1192" y="connsiteY1192"/>
                        </a:cxn>
                        <a:cxn ang="0">
                          <a:pos x="connsiteX1193" y="connsiteY1193"/>
                        </a:cxn>
                        <a:cxn ang="0">
                          <a:pos x="connsiteX1194" y="connsiteY1194"/>
                        </a:cxn>
                        <a:cxn ang="0">
                          <a:pos x="connsiteX1195" y="connsiteY1195"/>
                        </a:cxn>
                        <a:cxn ang="0">
                          <a:pos x="connsiteX1196" y="connsiteY1196"/>
                        </a:cxn>
                        <a:cxn ang="0">
                          <a:pos x="connsiteX1197" y="connsiteY1197"/>
                        </a:cxn>
                        <a:cxn ang="0">
                          <a:pos x="connsiteX1198" y="connsiteY1198"/>
                        </a:cxn>
                        <a:cxn ang="0">
                          <a:pos x="connsiteX1199" y="connsiteY1199"/>
                        </a:cxn>
                        <a:cxn ang="0">
                          <a:pos x="connsiteX1200" y="connsiteY1200"/>
                        </a:cxn>
                        <a:cxn ang="0">
                          <a:pos x="connsiteX1201" y="connsiteY1201"/>
                        </a:cxn>
                        <a:cxn ang="0">
                          <a:pos x="connsiteX1202" y="connsiteY1202"/>
                        </a:cxn>
                        <a:cxn ang="0">
                          <a:pos x="connsiteX1203" y="connsiteY1203"/>
                        </a:cxn>
                        <a:cxn ang="0">
                          <a:pos x="connsiteX1204" y="connsiteY1204"/>
                        </a:cxn>
                        <a:cxn ang="0">
                          <a:pos x="connsiteX1205" y="connsiteY1205"/>
                        </a:cxn>
                        <a:cxn ang="0">
                          <a:pos x="connsiteX1206" y="connsiteY1206"/>
                        </a:cxn>
                        <a:cxn ang="0">
                          <a:pos x="connsiteX1207" y="connsiteY1207"/>
                        </a:cxn>
                        <a:cxn ang="0">
                          <a:pos x="connsiteX1208" y="connsiteY1208"/>
                        </a:cxn>
                        <a:cxn ang="0">
                          <a:pos x="connsiteX1209" y="connsiteY1209"/>
                        </a:cxn>
                        <a:cxn ang="0">
                          <a:pos x="connsiteX1210" y="connsiteY1210"/>
                        </a:cxn>
                        <a:cxn ang="0">
                          <a:pos x="connsiteX1211" y="connsiteY1211"/>
                        </a:cxn>
                        <a:cxn ang="0">
                          <a:pos x="connsiteX1212" y="connsiteY1212"/>
                        </a:cxn>
                        <a:cxn ang="0">
                          <a:pos x="connsiteX1213" y="connsiteY1213"/>
                        </a:cxn>
                        <a:cxn ang="0">
                          <a:pos x="connsiteX1214" y="connsiteY1214"/>
                        </a:cxn>
                        <a:cxn ang="0">
                          <a:pos x="connsiteX1215" y="connsiteY1215"/>
                        </a:cxn>
                        <a:cxn ang="0">
                          <a:pos x="connsiteX1216" y="connsiteY1216"/>
                        </a:cxn>
                        <a:cxn ang="0">
                          <a:pos x="connsiteX1217" y="connsiteY1217"/>
                        </a:cxn>
                        <a:cxn ang="0">
                          <a:pos x="connsiteX1218" y="connsiteY1218"/>
                        </a:cxn>
                        <a:cxn ang="0">
                          <a:pos x="connsiteX1219" y="connsiteY1219"/>
                        </a:cxn>
                        <a:cxn ang="0">
                          <a:pos x="connsiteX1220" y="connsiteY1220"/>
                        </a:cxn>
                        <a:cxn ang="0">
                          <a:pos x="connsiteX1221" y="connsiteY1221"/>
                        </a:cxn>
                        <a:cxn ang="0">
                          <a:pos x="connsiteX1222" y="connsiteY1222"/>
                        </a:cxn>
                        <a:cxn ang="0">
                          <a:pos x="connsiteX1223" y="connsiteY1223"/>
                        </a:cxn>
                        <a:cxn ang="0">
                          <a:pos x="connsiteX1224" y="connsiteY1224"/>
                        </a:cxn>
                        <a:cxn ang="0">
                          <a:pos x="connsiteX1225" y="connsiteY1225"/>
                        </a:cxn>
                        <a:cxn ang="0">
                          <a:pos x="connsiteX1226" y="connsiteY1226"/>
                        </a:cxn>
                        <a:cxn ang="0">
                          <a:pos x="connsiteX1227" y="connsiteY1227"/>
                        </a:cxn>
                        <a:cxn ang="0">
                          <a:pos x="connsiteX1228" y="connsiteY1228"/>
                        </a:cxn>
                        <a:cxn ang="0">
                          <a:pos x="connsiteX1229" y="connsiteY1229"/>
                        </a:cxn>
                        <a:cxn ang="0">
                          <a:pos x="connsiteX1230" y="connsiteY1230"/>
                        </a:cxn>
                        <a:cxn ang="0">
                          <a:pos x="connsiteX1231" y="connsiteY1231"/>
                        </a:cxn>
                        <a:cxn ang="0">
                          <a:pos x="connsiteX1232" y="connsiteY1232"/>
                        </a:cxn>
                        <a:cxn ang="0">
                          <a:pos x="connsiteX1233" y="connsiteY1233"/>
                        </a:cxn>
                        <a:cxn ang="0">
                          <a:pos x="connsiteX1234" y="connsiteY1234"/>
                        </a:cxn>
                        <a:cxn ang="0">
                          <a:pos x="connsiteX1235" y="connsiteY1235"/>
                        </a:cxn>
                        <a:cxn ang="0">
                          <a:pos x="connsiteX1236" y="connsiteY1236"/>
                        </a:cxn>
                        <a:cxn ang="0">
                          <a:pos x="connsiteX1237" y="connsiteY1237"/>
                        </a:cxn>
                        <a:cxn ang="0">
                          <a:pos x="connsiteX1238" y="connsiteY1238"/>
                        </a:cxn>
                        <a:cxn ang="0">
                          <a:pos x="connsiteX1239" y="connsiteY1239"/>
                        </a:cxn>
                        <a:cxn ang="0">
                          <a:pos x="connsiteX1240" y="connsiteY1240"/>
                        </a:cxn>
                        <a:cxn ang="0">
                          <a:pos x="connsiteX1241" y="connsiteY1241"/>
                        </a:cxn>
                        <a:cxn ang="0">
                          <a:pos x="connsiteX1242" y="connsiteY1242"/>
                        </a:cxn>
                        <a:cxn ang="0">
                          <a:pos x="connsiteX1243" y="connsiteY1243"/>
                        </a:cxn>
                        <a:cxn ang="0">
                          <a:pos x="connsiteX1244" y="connsiteY1244"/>
                        </a:cxn>
                        <a:cxn ang="0">
                          <a:pos x="connsiteX1245" y="connsiteY1245"/>
                        </a:cxn>
                        <a:cxn ang="0">
                          <a:pos x="connsiteX1246" y="connsiteY1246"/>
                        </a:cxn>
                        <a:cxn ang="0">
                          <a:pos x="connsiteX1247" y="connsiteY1247"/>
                        </a:cxn>
                        <a:cxn ang="0">
                          <a:pos x="connsiteX1248" y="connsiteY1248"/>
                        </a:cxn>
                        <a:cxn ang="0">
                          <a:pos x="connsiteX1249" y="connsiteY1249"/>
                        </a:cxn>
                        <a:cxn ang="0">
                          <a:pos x="connsiteX1250" y="connsiteY1250"/>
                        </a:cxn>
                        <a:cxn ang="0">
                          <a:pos x="connsiteX1251" y="connsiteY1251"/>
                        </a:cxn>
                        <a:cxn ang="0">
                          <a:pos x="connsiteX1252" y="connsiteY1252"/>
                        </a:cxn>
                        <a:cxn ang="0">
                          <a:pos x="connsiteX1253" y="connsiteY1253"/>
                        </a:cxn>
                        <a:cxn ang="0">
                          <a:pos x="connsiteX1254" y="connsiteY1254"/>
                        </a:cxn>
                        <a:cxn ang="0">
                          <a:pos x="connsiteX1255" y="connsiteY1255"/>
                        </a:cxn>
                        <a:cxn ang="0">
                          <a:pos x="connsiteX1256" y="connsiteY1256"/>
                        </a:cxn>
                        <a:cxn ang="0">
                          <a:pos x="connsiteX1257" y="connsiteY1257"/>
                        </a:cxn>
                        <a:cxn ang="0">
                          <a:pos x="connsiteX1258" y="connsiteY1258"/>
                        </a:cxn>
                        <a:cxn ang="0">
                          <a:pos x="connsiteX1259" y="connsiteY1259"/>
                        </a:cxn>
                        <a:cxn ang="0">
                          <a:pos x="connsiteX1260" y="connsiteY1260"/>
                        </a:cxn>
                        <a:cxn ang="0">
                          <a:pos x="connsiteX1261" y="connsiteY1261"/>
                        </a:cxn>
                        <a:cxn ang="0">
                          <a:pos x="connsiteX1262" y="connsiteY1262"/>
                        </a:cxn>
                        <a:cxn ang="0">
                          <a:pos x="connsiteX1263" y="connsiteY1263"/>
                        </a:cxn>
                        <a:cxn ang="0">
                          <a:pos x="connsiteX1264" y="connsiteY1264"/>
                        </a:cxn>
                        <a:cxn ang="0">
                          <a:pos x="connsiteX1265" y="connsiteY1265"/>
                        </a:cxn>
                        <a:cxn ang="0">
                          <a:pos x="connsiteX1266" y="connsiteY1266"/>
                        </a:cxn>
                        <a:cxn ang="0">
                          <a:pos x="connsiteX1267" y="connsiteY1267"/>
                        </a:cxn>
                        <a:cxn ang="0">
                          <a:pos x="connsiteX1268" y="connsiteY1268"/>
                        </a:cxn>
                        <a:cxn ang="0">
                          <a:pos x="connsiteX1269" y="connsiteY1269"/>
                        </a:cxn>
                        <a:cxn ang="0">
                          <a:pos x="connsiteX1270" y="connsiteY1270"/>
                        </a:cxn>
                        <a:cxn ang="0">
                          <a:pos x="connsiteX1271" y="connsiteY1271"/>
                        </a:cxn>
                        <a:cxn ang="0">
                          <a:pos x="connsiteX1272" y="connsiteY1272"/>
                        </a:cxn>
                        <a:cxn ang="0">
                          <a:pos x="connsiteX1273" y="connsiteY1273"/>
                        </a:cxn>
                        <a:cxn ang="0">
                          <a:pos x="connsiteX1274" y="connsiteY1274"/>
                        </a:cxn>
                        <a:cxn ang="0">
                          <a:pos x="connsiteX1275" y="connsiteY1275"/>
                        </a:cxn>
                        <a:cxn ang="0">
                          <a:pos x="connsiteX1276" y="connsiteY1276"/>
                        </a:cxn>
                        <a:cxn ang="0">
                          <a:pos x="connsiteX1277" y="connsiteY1277"/>
                        </a:cxn>
                        <a:cxn ang="0">
                          <a:pos x="connsiteX1278" y="connsiteY1278"/>
                        </a:cxn>
                        <a:cxn ang="0">
                          <a:pos x="connsiteX1279" y="connsiteY1279"/>
                        </a:cxn>
                        <a:cxn ang="0">
                          <a:pos x="connsiteX1280" y="connsiteY1280"/>
                        </a:cxn>
                        <a:cxn ang="0">
                          <a:pos x="connsiteX1281" y="connsiteY1281"/>
                        </a:cxn>
                        <a:cxn ang="0">
                          <a:pos x="connsiteX1282" y="connsiteY1282"/>
                        </a:cxn>
                        <a:cxn ang="0">
                          <a:pos x="connsiteX1283" y="connsiteY1283"/>
                        </a:cxn>
                        <a:cxn ang="0">
                          <a:pos x="connsiteX1284" y="connsiteY1284"/>
                        </a:cxn>
                        <a:cxn ang="0">
                          <a:pos x="connsiteX1285" y="connsiteY1285"/>
                        </a:cxn>
                        <a:cxn ang="0">
                          <a:pos x="connsiteX1286" y="connsiteY1286"/>
                        </a:cxn>
                        <a:cxn ang="0">
                          <a:pos x="connsiteX1287" y="connsiteY1287"/>
                        </a:cxn>
                        <a:cxn ang="0">
                          <a:pos x="connsiteX1288" y="connsiteY1288"/>
                        </a:cxn>
                        <a:cxn ang="0">
                          <a:pos x="connsiteX1289" y="connsiteY1289"/>
                        </a:cxn>
                        <a:cxn ang="0">
                          <a:pos x="connsiteX1290" y="connsiteY1290"/>
                        </a:cxn>
                        <a:cxn ang="0">
                          <a:pos x="connsiteX1291" y="connsiteY1291"/>
                        </a:cxn>
                        <a:cxn ang="0">
                          <a:pos x="connsiteX1292" y="connsiteY1292"/>
                        </a:cxn>
                        <a:cxn ang="0">
                          <a:pos x="connsiteX1293" y="connsiteY1293"/>
                        </a:cxn>
                        <a:cxn ang="0">
                          <a:pos x="connsiteX1294" y="connsiteY1294"/>
                        </a:cxn>
                        <a:cxn ang="0">
                          <a:pos x="connsiteX1295" y="connsiteY1295"/>
                        </a:cxn>
                        <a:cxn ang="0">
                          <a:pos x="connsiteX1296" y="connsiteY1296"/>
                        </a:cxn>
                        <a:cxn ang="0">
                          <a:pos x="connsiteX1297" y="connsiteY1297"/>
                        </a:cxn>
                        <a:cxn ang="0">
                          <a:pos x="connsiteX1298" y="connsiteY1298"/>
                        </a:cxn>
                        <a:cxn ang="0">
                          <a:pos x="connsiteX1299" y="connsiteY1299"/>
                        </a:cxn>
                        <a:cxn ang="0">
                          <a:pos x="connsiteX1300" y="connsiteY1300"/>
                        </a:cxn>
                        <a:cxn ang="0">
                          <a:pos x="connsiteX1301" y="connsiteY1301"/>
                        </a:cxn>
                        <a:cxn ang="0">
                          <a:pos x="connsiteX1302" y="connsiteY1302"/>
                        </a:cxn>
                        <a:cxn ang="0">
                          <a:pos x="connsiteX1303" y="connsiteY1303"/>
                        </a:cxn>
                        <a:cxn ang="0">
                          <a:pos x="connsiteX1304" y="connsiteY1304"/>
                        </a:cxn>
                        <a:cxn ang="0">
                          <a:pos x="connsiteX1305" y="connsiteY1305"/>
                        </a:cxn>
                        <a:cxn ang="0">
                          <a:pos x="connsiteX1306" y="connsiteY1306"/>
                        </a:cxn>
                        <a:cxn ang="0">
                          <a:pos x="connsiteX1307" y="connsiteY1307"/>
                        </a:cxn>
                        <a:cxn ang="0">
                          <a:pos x="connsiteX1308" y="connsiteY1308"/>
                        </a:cxn>
                        <a:cxn ang="0">
                          <a:pos x="connsiteX1309" y="connsiteY1309"/>
                        </a:cxn>
                        <a:cxn ang="0">
                          <a:pos x="connsiteX1310" y="connsiteY1310"/>
                        </a:cxn>
                        <a:cxn ang="0">
                          <a:pos x="connsiteX1311" y="connsiteY1311"/>
                        </a:cxn>
                        <a:cxn ang="0">
                          <a:pos x="connsiteX1312" y="connsiteY1312"/>
                        </a:cxn>
                        <a:cxn ang="0">
                          <a:pos x="connsiteX1313" y="connsiteY1313"/>
                        </a:cxn>
                        <a:cxn ang="0">
                          <a:pos x="connsiteX1314" y="connsiteY1314"/>
                        </a:cxn>
                        <a:cxn ang="0">
                          <a:pos x="connsiteX1315" y="connsiteY1315"/>
                        </a:cxn>
                        <a:cxn ang="0">
                          <a:pos x="connsiteX1316" y="connsiteY1316"/>
                        </a:cxn>
                        <a:cxn ang="0">
                          <a:pos x="connsiteX1317" y="connsiteY1317"/>
                        </a:cxn>
                        <a:cxn ang="0">
                          <a:pos x="connsiteX1318" y="connsiteY1318"/>
                        </a:cxn>
                        <a:cxn ang="0">
                          <a:pos x="connsiteX1319" y="connsiteY1319"/>
                        </a:cxn>
                        <a:cxn ang="0">
                          <a:pos x="connsiteX1320" y="connsiteY1320"/>
                        </a:cxn>
                        <a:cxn ang="0">
                          <a:pos x="connsiteX1321" y="connsiteY1321"/>
                        </a:cxn>
                        <a:cxn ang="0">
                          <a:pos x="connsiteX1322" y="connsiteY1322"/>
                        </a:cxn>
                        <a:cxn ang="0">
                          <a:pos x="connsiteX1323" y="connsiteY1323"/>
                        </a:cxn>
                        <a:cxn ang="0">
                          <a:pos x="connsiteX1324" y="connsiteY1324"/>
                        </a:cxn>
                        <a:cxn ang="0">
                          <a:pos x="connsiteX1325" y="connsiteY1325"/>
                        </a:cxn>
                        <a:cxn ang="0">
                          <a:pos x="connsiteX1326" y="connsiteY1326"/>
                        </a:cxn>
                        <a:cxn ang="0">
                          <a:pos x="connsiteX1327" y="connsiteY1327"/>
                        </a:cxn>
                        <a:cxn ang="0">
                          <a:pos x="connsiteX1328" y="connsiteY1328"/>
                        </a:cxn>
                        <a:cxn ang="0">
                          <a:pos x="connsiteX1329" y="connsiteY1329"/>
                        </a:cxn>
                        <a:cxn ang="0">
                          <a:pos x="connsiteX1330" y="connsiteY1330"/>
                        </a:cxn>
                        <a:cxn ang="0">
                          <a:pos x="connsiteX1331" y="connsiteY1331"/>
                        </a:cxn>
                        <a:cxn ang="0">
                          <a:pos x="connsiteX1332" y="connsiteY1332"/>
                        </a:cxn>
                        <a:cxn ang="0">
                          <a:pos x="connsiteX1333" y="connsiteY1333"/>
                        </a:cxn>
                        <a:cxn ang="0">
                          <a:pos x="connsiteX1334" y="connsiteY1334"/>
                        </a:cxn>
                        <a:cxn ang="0">
                          <a:pos x="connsiteX1335" y="connsiteY1335"/>
                        </a:cxn>
                        <a:cxn ang="0">
                          <a:pos x="connsiteX1336" y="connsiteY1336"/>
                        </a:cxn>
                        <a:cxn ang="0">
                          <a:pos x="connsiteX1337" y="connsiteY1337"/>
                        </a:cxn>
                        <a:cxn ang="0">
                          <a:pos x="connsiteX1338" y="connsiteY1338"/>
                        </a:cxn>
                        <a:cxn ang="0">
                          <a:pos x="connsiteX1339" y="connsiteY1339"/>
                        </a:cxn>
                        <a:cxn ang="0">
                          <a:pos x="connsiteX1340" y="connsiteY1340"/>
                        </a:cxn>
                        <a:cxn ang="0">
                          <a:pos x="connsiteX1341" y="connsiteY1341"/>
                        </a:cxn>
                        <a:cxn ang="0">
                          <a:pos x="connsiteX1342" y="connsiteY1342"/>
                        </a:cxn>
                        <a:cxn ang="0">
                          <a:pos x="connsiteX1343" y="connsiteY1343"/>
                        </a:cxn>
                        <a:cxn ang="0">
                          <a:pos x="connsiteX1344" y="connsiteY1344"/>
                        </a:cxn>
                        <a:cxn ang="0">
                          <a:pos x="connsiteX1345" y="connsiteY1345"/>
                        </a:cxn>
                        <a:cxn ang="0">
                          <a:pos x="connsiteX1346" y="connsiteY1346"/>
                        </a:cxn>
                        <a:cxn ang="0">
                          <a:pos x="connsiteX1347" y="connsiteY1347"/>
                        </a:cxn>
                        <a:cxn ang="0">
                          <a:pos x="connsiteX1348" y="connsiteY1348"/>
                        </a:cxn>
                        <a:cxn ang="0">
                          <a:pos x="connsiteX1349" y="connsiteY1349"/>
                        </a:cxn>
                        <a:cxn ang="0">
                          <a:pos x="connsiteX1350" y="connsiteY1350"/>
                        </a:cxn>
                        <a:cxn ang="0">
                          <a:pos x="connsiteX1351" y="connsiteY1351"/>
                        </a:cxn>
                        <a:cxn ang="0">
                          <a:pos x="connsiteX1352" y="connsiteY1352"/>
                        </a:cxn>
                        <a:cxn ang="0">
                          <a:pos x="connsiteX1353" y="connsiteY1353"/>
                        </a:cxn>
                        <a:cxn ang="0">
                          <a:pos x="connsiteX1354" y="connsiteY1354"/>
                        </a:cxn>
                        <a:cxn ang="0">
                          <a:pos x="connsiteX1355" y="connsiteY1355"/>
                        </a:cxn>
                        <a:cxn ang="0">
                          <a:pos x="connsiteX1356" y="connsiteY1356"/>
                        </a:cxn>
                        <a:cxn ang="0">
                          <a:pos x="connsiteX1357" y="connsiteY1357"/>
                        </a:cxn>
                        <a:cxn ang="0">
                          <a:pos x="connsiteX1358" y="connsiteY1358"/>
                        </a:cxn>
                        <a:cxn ang="0">
                          <a:pos x="connsiteX1359" y="connsiteY1359"/>
                        </a:cxn>
                        <a:cxn ang="0">
                          <a:pos x="connsiteX1360" y="connsiteY1360"/>
                        </a:cxn>
                        <a:cxn ang="0">
                          <a:pos x="connsiteX1361" y="connsiteY1361"/>
                        </a:cxn>
                        <a:cxn ang="0">
                          <a:pos x="connsiteX1362" y="connsiteY1362"/>
                        </a:cxn>
                        <a:cxn ang="0">
                          <a:pos x="connsiteX1363" y="connsiteY1363"/>
                        </a:cxn>
                        <a:cxn ang="0">
                          <a:pos x="connsiteX1364" y="connsiteY1364"/>
                        </a:cxn>
                        <a:cxn ang="0">
                          <a:pos x="connsiteX1365" y="connsiteY1365"/>
                        </a:cxn>
                        <a:cxn ang="0">
                          <a:pos x="connsiteX1366" y="connsiteY1366"/>
                        </a:cxn>
                        <a:cxn ang="0">
                          <a:pos x="connsiteX1367" y="connsiteY1367"/>
                        </a:cxn>
                        <a:cxn ang="0">
                          <a:pos x="connsiteX1368" y="connsiteY1368"/>
                        </a:cxn>
                        <a:cxn ang="0">
                          <a:pos x="connsiteX1369" y="connsiteY1369"/>
                        </a:cxn>
                        <a:cxn ang="0">
                          <a:pos x="connsiteX1370" y="connsiteY1370"/>
                        </a:cxn>
                        <a:cxn ang="0">
                          <a:pos x="connsiteX1371" y="connsiteY1371"/>
                        </a:cxn>
                        <a:cxn ang="0">
                          <a:pos x="connsiteX1372" y="connsiteY1372"/>
                        </a:cxn>
                        <a:cxn ang="0">
                          <a:pos x="connsiteX1373" y="connsiteY1373"/>
                        </a:cxn>
                        <a:cxn ang="0">
                          <a:pos x="connsiteX1374" y="connsiteY1374"/>
                        </a:cxn>
                        <a:cxn ang="0">
                          <a:pos x="connsiteX1375" y="connsiteY1375"/>
                        </a:cxn>
                        <a:cxn ang="0">
                          <a:pos x="connsiteX1376" y="connsiteY1376"/>
                        </a:cxn>
                        <a:cxn ang="0">
                          <a:pos x="connsiteX1377" y="connsiteY1377"/>
                        </a:cxn>
                        <a:cxn ang="0">
                          <a:pos x="connsiteX1378" y="connsiteY1378"/>
                        </a:cxn>
                        <a:cxn ang="0">
                          <a:pos x="connsiteX1379" y="connsiteY1379"/>
                        </a:cxn>
                        <a:cxn ang="0">
                          <a:pos x="connsiteX1380" y="connsiteY1380"/>
                        </a:cxn>
                        <a:cxn ang="0">
                          <a:pos x="connsiteX1381" y="connsiteY1381"/>
                        </a:cxn>
                        <a:cxn ang="0">
                          <a:pos x="connsiteX1382" y="connsiteY1382"/>
                        </a:cxn>
                        <a:cxn ang="0">
                          <a:pos x="connsiteX1383" y="connsiteY1383"/>
                        </a:cxn>
                        <a:cxn ang="0">
                          <a:pos x="connsiteX1384" y="connsiteY1384"/>
                        </a:cxn>
                        <a:cxn ang="0">
                          <a:pos x="connsiteX1385" y="connsiteY1385"/>
                        </a:cxn>
                        <a:cxn ang="0">
                          <a:pos x="connsiteX1386" y="connsiteY1386"/>
                        </a:cxn>
                        <a:cxn ang="0">
                          <a:pos x="connsiteX1387" y="connsiteY1387"/>
                        </a:cxn>
                        <a:cxn ang="0">
                          <a:pos x="connsiteX1388" y="connsiteY1388"/>
                        </a:cxn>
                        <a:cxn ang="0">
                          <a:pos x="connsiteX1389" y="connsiteY1389"/>
                        </a:cxn>
                        <a:cxn ang="0">
                          <a:pos x="connsiteX1390" y="connsiteY1390"/>
                        </a:cxn>
                        <a:cxn ang="0">
                          <a:pos x="connsiteX1391" y="connsiteY1391"/>
                        </a:cxn>
                        <a:cxn ang="0">
                          <a:pos x="connsiteX1392" y="connsiteY1392"/>
                        </a:cxn>
                        <a:cxn ang="0">
                          <a:pos x="connsiteX1393" y="connsiteY1393"/>
                        </a:cxn>
                        <a:cxn ang="0">
                          <a:pos x="connsiteX1394" y="connsiteY1394"/>
                        </a:cxn>
                        <a:cxn ang="0">
                          <a:pos x="connsiteX1395" y="connsiteY1395"/>
                        </a:cxn>
                        <a:cxn ang="0">
                          <a:pos x="connsiteX1396" y="connsiteY1396"/>
                        </a:cxn>
                        <a:cxn ang="0">
                          <a:pos x="connsiteX1397" y="connsiteY1397"/>
                        </a:cxn>
                        <a:cxn ang="0">
                          <a:pos x="connsiteX1398" y="connsiteY1398"/>
                        </a:cxn>
                        <a:cxn ang="0">
                          <a:pos x="connsiteX1399" y="connsiteY1399"/>
                        </a:cxn>
                        <a:cxn ang="0">
                          <a:pos x="connsiteX1400" y="connsiteY1400"/>
                        </a:cxn>
                        <a:cxn ang="0">
                          <a:pos x="connsiteX1401" y="connsiteY1401"/>
                        </a:cxn>
                        <a:cxn ang="0">
                          <a:pos x="connsiteX1402" y="connsiteY1402"/>
                        </a:cxn>
                        <a:cxn ang="0">
                          <a:pos x="connsiteX1403" y="connsiteY1403"/>
                        </a:cxn>
                        <a:cxn ang="0">
                          <a:pos x="connsiteX1404" y="connsiteY1404"/>
                        </a:cxn>
                        <a:cxn ang="0">
                          <a:pos x="connsiteX1405" y="connsiteY1405"/>
                        </a:cxn>
                        <a:cxn ang="0">
                          <a:pos x="connsiteX1406" y="connsiteY1406"/>
                        </a:cxn>
                        <a:cxn ang="0">
                          <a:pos x="connsiteX1407" y="connsiteY1407"/>
                        </a:cxn>
                        <a:cxn ang="0">
                          <a:pos x="connsiteX1408" y="connsiteY1408"/>
                        </a:cxn>
                        <a:cxn ang="0">
                          <a:pos x="connsiteX1409" y="connsiteY1409"/>
                        </a:cxn>
                        <a:cxn ang="0">
                          <a:pos x="connsiteX1410" y="connsiteY1410"/>
                        </a:cxn>
                        <a:cxn ang="0">
                          <a:pos x="connsiteX1411" y="connsiteY1411"/>
                        </a:cxn>
                        <a:cxn ang="0">
                          <a:pos x="connsiteX1412" y="connsiteY1412"/>
                        </a:cxn>
                        <a:cxn ang="0">
                          <a:pos x="connsiteX1413" y="connsiteY1413"/>
                        </a:cxn>
                        <a:cxn ang="0">
                          <a:pos x="connsiteX1414" y="connsiteY1414"/>
                        </a:cxn>
                        <a:cxn ang="0">
                          <a:pos x="connsiteX1415" y="connsiteY1415"/>
                        </a:cxn>
                        <a:cxn ang="0">
                          <a:pos x="connsiteX1416" y="connsiteY1416"/>
                        </a:cxn>
                        <a:cxn ang="0">
                          <a:pos x="connsiteX1417" y="connsiteY1417"/>
                        </a:cxn>
                        <a:cxn ang="0">
                          <a:pos x="connsiteX1418" y="connsiteY1418"/>
                        </a:cxn>
                        <a:cxn ang="0">
                          <a:pos x="connsiteX1419" y="connsiteY1419"/>
                        </a:cxn>
                        <a:cxn ang="0">
                          <a:pos x="connsiteX1420" y="connsiteY1420"/>
                        </a:cxn>
                        <a:cxn ang="0">
                          <a:pos x="connsiteX1421" y="connsiteY1421"/>
                        </a:cxn>
                        <a:cxn ang="0">
                          <a:pos x="connsiteX1422" y="connsiteY1422"/>
                        </a:cxn>
                        <a:cxn ang="0">
                          <a:pos x="connsiteX1423" y="connsiteY1423"/>
                        </a:cxn>
                        <a:cxn ang="0">
                          <a:pos x="connsiteX1424" y="connsiteY1424"/>
                        </a:cxn>
                        <a:cxn ang="0">
                          <a:pos x="connsiteX1425" y="connsiteY1425"/>
                        </a:cxn>
                        <a:cxn ang="0">
                          <a:pos x="connsiteX1426" y="connsiteY1426"/>
                        </a:cxn>
                        <a:cxn ang="0">
                          <a:pos x="connsiteX1427" y="connsiteY1427"/>
                        </a:cxn>
                        <a:cxn ang="0">
                          <a:pos x="connsiteX1428" y="connsiteY1428"/>
                        </a:cxn>
                        <a:cxn ang="0">
                          <a:pos x="connsiteX1429" y="connsiteY1429"/>
                        </a:cxn>
                        <a:cxn ang="0">
                          <a:pos x="connsiteX1430" y="connsiteY1430"/>
                        </a:cxn>
                        <a:cxn ang="0">
                          <a:pos x="connsiteX1431" y="connsiteY1431"/>
                        </a:cxn>
                        <a:cxn ang="0">
                          <a:pos x="connsiteX1432" y="connsiteY1432"/>
                        </a:cxn>
                        <a:cxn ang="0">
                          <a:pos x="connsiteX1433" y="connsiteY1433"/>
                        </a:cxn>
                        <a:cxn ang="0">
                          <a:pos x="connsiteX1434" y="connsiteY1434"/>
                        </a:cxn>
                        <a:cxn ang="0">
                          <a:pos x="connsiteX1435" y="connsiteY1435"/>
                        </a:cxn>
                        <a:cxn ang="0">
                          <a:pos x="connsiteX1436" y="connsiteY1436"/>
                        </a:cxn>
                        <a:cxn ang="0">
                          <a:pos x="connsiteX1437" y="connsiteY1437"/>
                        </a:cxn>
                        <a:cxn ang="0">
                          <a:pos x="connsiteX1438" y="connsiteY1438"/>
                        </a:cxn>
                        <a:cxn ang="0">
                          <a:pos x="connsiteX1439" y="connsiteY1439"/>
                        </a:cxn>
                        <a:cxn ang="0">
                          <a:pos x="connsiteX1440" y="connsiteY1440"/>
                        </a:cxn>
                        <a:cxn ang="0">
                          <a:pos x="connsiteX1441" y="connsiteY1441"/>
                        </a:cxn>
                        <a:cxn ang="0">
                          <a:pos x="connsiteX1442" y="connsiteY1442"/>
                        </a:cxn>
                        <a:cxn ang="0">
                          <a:pos x="connsiteX1443" y="connsiteY1443"/>
                        </a:cxn>
                        <a:cxn ang="0">
                          <a:pos x="connsiteX1444" y="connsiteY1444"/>
                        </a:cxn>
                        <a:cxn ang="0">
                          <a:pos x="connsiteX1445" y="connsiteY1445"/>
                        </a:cxn>
                        <a:cxn ang="0">
                          <a:pos x="connsiteX1446" y="connsiteY1446"/>
                        </a:cxn>
                        <a:cxn ang="0">
                          <a:pos x="connsiteX1447" y="connsiteY1447"/>
                        </a:cxn>
                        <a:cxn ang="0">
                          <a:pos x="connsiteX1448" y="connsiteY1448"/>
                        </a:cxn>
                        <a:cxn ang="0">
                          <a:pos x="connsiteX1449" y="connsiteY1449"/>
                        </a:cxn>
                        <a:cxn ang="0">
                          <a:pos x="connsiteX1450" y="connsiteY1450"/>
                        </a:cxn>
                        <a:cxn ang="0">
                          <a:pos x="connsiteX1451" y="connsiteY1451"/>
                        </a:cxn>
                        <a:cxn ang="0">
                          <a:pos x="connsiteX1452" y="connsiteY1452"/>
                        </a:cxn>
                        <a:cxn ang="0">
                          <a:pos x="connsiteX1453" y="connsiteY1453"/>
                        </a:cxn>
                        <a:cxn ang="0">
                          <a:pos x="connsiteX1454" y="connsiteY1454"/>
                        </a:cxn>
                        <a:cxn ang="0">
                          <a:pos x="connsiteX1455" y="connsiteY1455"/>
                        </a:cxn>
                        <a:cxn ang="0">
                          <a:pos x="connsiteX1456" y="connsiteY1456"/>
                        </a:cxn>
                        <a:cxn ang="0">
                          <a:pos x="connsiteX1457" y="connsiteY1457"/>
                        </a:cxn>
                        <a:cxn ang="0">
                          <a:pos x="connsiteX1458" y="connsiteY1458"/>
                        </a:cxn>
                        <a:cxn ang="0">
                          <a:pos x="connsiteX1459" y="connsiteY1459"/>
                        </a:cxn>
                        <a:cxn ang="0">
                          <a:pos x="connsiteX1460" y="connsiteY1460"/>
                        </a:cxn>
                        <a:cxn ang="0">
                          <a:pos x="connsiteX1461" y="connsiteY1461"/>
                        </a:cxn>
                        <a:cxn ang="0">
                          <a:pos x="connsiteX1462" y="connsiteY1462"/>
                        </a:cxn>
                        <a:cxn ang="0">
                          <a:pos x="connsiteX1463" y="connsiteY1463"/>
                        </a:cxn>
                        <a:cxn ang="0">
                          <a:pos x="connsiteX1464" y="connsiteY1464"/>
                        </a:cxn>
                        <a:cxn ang="0">
                          <a:pos x="connsiteX1465" y="connsiteY1465"/>
                        </a:cxn>
                        <a:cxn ang="0">
                          <a:pos x="connsiteX1466" y="connsiteY1466"/>
                        </a:cxn>
                        <a:cxn ang="0">
                          <a:pos x="connsiteX1467" y="connsiteY1467"/>
                        </a:cxn>
                        <a:cxn ang="0">
                          <a:pos x="connsiteX1468" y="connsiteY1468"/>
                        </a:cxn>
                        <a:cxn ang="0">
                          <a:pos x="connsiteX1469" y="connsiteY1469"/>
                        </a:cxn>
                        <a:cxn ang="0">
                          <a:pos x="connsiteX1470" y="connsiteY1470"/>
                        </a:cxn>
                        <a:cxn ang="0">
                          <a:pos x="connsiteX1471" y="connsiteY1471"/>
                        </a:cxn>
                        <a:cxn ang="0">
                          <a:pos x="connsiteX1472" y="connsiteY1472"/>
                        </a:cxn>
                        <a:cxn ang="0">
                          <a:pos x="connsiteX1473" y="connsiteY1473"/>
                        </a:cxn>
                        <a:cxn ang="0">
                          <a:pos x="connsiteX1474" y="connsiteY1474"/>
                        </a:cxn>
                        <a:cxn ang="0">
                          <a:pos x="connsiteX1475" y="connsiteY1475"/>
                        </a:cxn>
                        <a:cxn ang="0">
                          <a:pos x="connsiteX1476" y="connsiteY1476"/>
                        </a:cxn>
                        <a:cxn ang="0">
                          <a:pos x="connsiteX1477" y="connsiteY1477"/>
                        </a:cxn>
                        <a:cxn ang="0">
                          <a:pos x="connsiteX1478" y="connsiteY1478"/>
                        </a:cxn>
                        <a:cxn ang="0">
                          <a:pos x="connsiteX1479" y="connsiteY1479"/>
                        </a:cxn>
                        <a:cxn ang="0">
                          <a:pos x="connsiteX1480" y="connsiteY1480"/>
                        </a:cxn>
                        <a:cxn ang="0">
                          <a:pos x="connsiteX1481" y="connsiteY1481"/>
                        </a:cxn>
                        <a:cxn ang="0">
                          <a:pos x="connsiteX1482" y="connsiteY1482"/>
                        </a:cxn>
                        <a:cxn ang="0">
                          <a:pos x="connsiteX1483" y="connsiteY1483"/>
                        </a:cxn>
                        <a:cxn ang="0">
                          <a:pos x="connsiteX1484" y="connsiteY1484"/>
                        </a:cxn>
                        <a:cxn ang="0">
                          <a:pos x="connsiteX1485" y="connsiteY1485"/>
                        </a:cxn>
                        <a:cxn ang="0">
                          <a:pos x="connsiteX1486" y="connsiteY1486"/>
                        </a:cxn>
                        <a:cxn ang="0">
                          <a:pos x="connsiteX1487" y="connsiteY1487"/>
                        </a:cxn>
                        <a:cxn ang="0">
                          <a:pos x="connsiteX1488" y="connsiteY1488"/>
                        </a:cxn>
                        <a:cxn ang="0">
                          <a:pos x="connsiteX1489" y="connsiteY1489"/>
                        </a:cxn>
                        <a:cxn ang="0">
                          <a:pos x="connsiteX1490" y="connsiteY1490"/>
                        </a:cxn>
                        <a:cxn ang="0">
                          <a:pos x="connsiteX1491" y="connsiteY1491"/>
                        </a:cxn>
                        <a:cxn ang="0">
                          <a:pos x="connsiteX1492" y="connsiteY1492"/>
                        </a:cxn>
                        <a:cxn ang="0">
                          <a:pos x="connsiteX1493" y="connsiteY1493"/>
                        </a:cxn>
                        <a:cxn ang="0">
                          <a:pos x="connsiteX1494" y="connsiteY1494"/>
                        </a:cxn>
                        <a:cxn ang="0">
                          <a:pos x="connsiteX1495" y="connsiteY1495"/>
                        </a:cxn>
                        <a:cxn ang="0">
                          <a:pos x="connsiteX1496" y="connsiteY1496"/>
                        </a:cxn>
                        <a:cxn ang="0">
                          <a:pos x="connsiteX1497" y="connsiteY1497"/>
                        </a:cxn>
                        <a:cxn ang="0">
                          <a:pos x="connsiteX1498" y="connsiteY1498"/>
                        </a:cxn>
                        <a:cxn ang="0">
                          <a:pos x="connsiteX1499" y="connsiteY1499"/>
                        </a:cxn>
                        <a:cxn ang="0">
                          <a:pos x="connsiteX1500" y="connsiteY1500"/>
                        </a:cxn>
                        <a:cxn ang="0">
                          <a:pos x="connsiteX1501" y="connsiteY1501"/>
                        </a:cxn>
                        <a:cxn ang="0">
                          <a:pos x="connsiteX1502" y="connsiteY1502"/>
                        </a:cxn>
                        <a:cxn ang="0">
                          <a:pos x="connsiteX1503" y="connsiteY1503"/>
                        </a:cxn>
                        <a:cxn ang="0">
                          <a:pos x="connsiteX1504" y="connsiteY1504"/>
                        </a:cxn>
                        <a:cxn ang="0">
                          <a:pos x="connsiteX1505" y="connsiteY1505"/>
                        </a:cxn>
                        <a:cxn ang="0">
                          <a:pos x="connsiteX1506" y="connsiteY1506"/>
                        </a:cxn>
                        <a:cxn ang="0">
                          <a:pos x="connsiteX1507" y="connsiteY1507"/>
                        </a:cxn>
                        <a:cxn ang="0">
                          <a:pos x="connsiteX1508" y="connsiteY1508"/>
                        </a:cxn>
                        <a:cxn ang="0">
                          <a:pos x="connsiteX1509" y="connsiteY1509"/>
                        </a:cxn>
                        <a:cxn ang="0">
                          <a:pos x="connsiteX1510" y="connsiteY1510"/>
                        </a:cxn>
                        <a:cxn ang="0">
                          <a:pos x="connsiteX1511" y="connsiteY1511"/>
                        </a:cxn>
                        <a:cxn ang="0">
                          <a:pos x="connsiteX1512" y="connsiteY1512"/>
                        </a:cxn>
                        <a:cxn ang="0">
                          <a:pos x="connsiteX1513" y="connsiteY1513"/>
                        </a:cxn>
                        <a:cxn ang="0">
                          <a:pos x="connsiteX1514" y="connsiteY1514"/>
                        </a:cxn>
                        <a:cxn ang="0">
                          <a:pos x="connsiteX1515" y="connsiteY1515"/>
                        </a:cxn>
                        <a:cxn ang="0">
                          <a:pos x="connsiteX1516" y="connsiteY1516"/>
                        </a:cxn>
                        <a:cxn ang="0">
                          <a:pos x="connsiteX1517" y="connsiteY1517"/>
                        </a:cxn>
                        <a:cxn ang="0">
                          <a:pos x="connsiteX1518" y="connsiteY1518"/>
                        </a:cxn>
                        <a:cxn ang="0">
                          <a:pos x="connsiteX1519" y="connsiteY1519"/>
                        </a:cxn>
                        <a:cxn ang="0">
                          <a:pos x="connsiteX1520" y="connsiteY1520"/>
                        </a:cxn>
                        <a:cxn ang="0">
                          <a:pos x="connsiteX1521" y="connsiteY1521"/>
                        </a:cxn>
                        <a:cxn ang="0">
                          <a:pos x="connsiteX1522" y="connsiteY1522"/>
                        </a:cxn>
                        <a:cxn ang="0">
                          <a:pos x="connsiteX1523" y="connsiteY1523"/>
                        </a:cxn>
                        <a:cxn ang="0">
                          <a:pos x="connsiteX1524" y="connsiteY1524"/>
                        </a:cxn>
                        <a:cxn ang="0">
                          <a:pos x="connsiteX1525" y="connsiteY1525"/>
                        </a:cxn>
                        <a:cxn ang="0">
                          <a:pos x="connsiteX1526" y="connsiteY1526"/>
                        </a:cxn>
                        <a:cxn ang="0">
                          <a:pos x="connsiteX1527" y="connsiteY1527"/>
                        </a:cxn>
                        <a:cxn ang="0">
                          <a:pos x="connsiteX1528" y="connsiteY1528"/>
                        </a:cxn>
                        <a:cxn ang="0">
                          <a:pos x="connsiteX1529" y="connsiteY1529"/>
                        </a:cxn>
                        <a:cxn ang="0">
                          <a:pos x="connsiteX1530" y="connsiteY1530"/>
                        </a:cxn>
                        <a:cxn ang="0">
                          <a:pos x="connsiteX1531" y="connsiteY1531"/>
                        </a:cxn>
                        <a:cxn ang="0">
                          <a:pos x="connsiteX1532" y="connsiteY1532"/>
                        </a:cxn>
                        <a:cxn ang="0">
                          <a:pos x="connsiteX1533" y="connsiteY1533"/>
                        </a:cxn>
                        <a:cxn ang="0">
                          <a:pos x="connsiteX1534" y="connsiteY1534"/>
                        </a:cxn>
                        <a:cxn ang="0">
                          <a:pos x="connsiteX1535" y="connsiteY1535"/>
                        </a:cxn>
                        <a:cxn ang="0">
                          <a:pos x="connsiteX1536" y="connsiteY1536"/>
                        </a:cxn>
                        <a:cxn ang="0">
                          <a:pos x="connsiteX1537" y="connsiteY1537"/>
                        </a:cxn>
                        <a:cxn ang="0">
                          <a:pos x="connsiteX1538" y="connsiteY1538"/>
                        </a:cxn>
                        <a:cxn ang="0">
                          <a:pos x="connsiteX1539" y="connsiteY1539"/>
                        </a:cxn>
                        <a:cxn ang="0">
                          <a:pos x="connsiteX1540" y="connsiteY1540"/>
                        </a:cxn>
                        <a:cxn ang="0">
                          <a:pos x="connsiteX1541" y="connsiteY1541"/>
                        </a:cxn>
                        <a:cxn ang="0">
                          <a:pos x="connsiteX1542" y="connsiteY1542"/>
                        </a:cxn>
                        <a:cxn ang="0">
                          <a:pos x="connsiteX1543" y="connsiteY1543"/>
                        </a:cxn>
                        <a:cxn ang="0">
                          <a:pos x="connsiteX1544" y="connsiteY1544"/>
                        </a:cxn>
                        <a:cxn ang="0">
                          <a:pos x="connsiteX1545" y="connsiteY1545"/>
                        </a:cxn>
                        <a:cxn ang="0">
                          <a:pos x="connsiteX1546" y="connsiteY1546"/>
                        </a:cxn>
                        <a:cxn ang="0">
                          <a:pos x="connsiteX1547" y="connsiteY1547"/>
                        </a:cxn>
                        <a:cxn ang="0">
                          <a:pos x="connsiteX1548" y="connsiteY1548"/>
                        </a:cxn>
                        <a:cxn ang="0">
                          <a:pos x="connsiteX1549" y="connsiteY1549"/>
                        </a:cxn>
                        <a:cxn ang="0">
                          <a:pos x="connsiteX1550" y="connsiteY1550"/>
                        </a:cxn>
                        <a:cxn ang="0">
                          <a:pos x="connsiteX1551" y="connsiteY1551"/>
                        </a:cxn>
                        <a:cxn ang="0">
                          <a:pos x="connsiteX1552" y="connsiteY1552"/>
                        </a:cxn>
                        <a:cxn ang="0">
                          <a:pos x="connsiteX1553" y="connsiteY1553"/>
                        </a:cxn>
                        <a:cxn ang="0">
                          <a:pos x="connsiteX1554" y="connsiteY1554"/>
                        </a:cxn>
                        <a:cxn ang="0">
                          <a:pos x="connsiteX1555" y="connsiteY1555"/>
                        </a:cxn>
                        <a:cxn ang="0">
                          <a:pos x="connsiteX1556" y="connsiteY1556"/>
                        </a:cxn>
                        <a:cxn ang="0">
                          <a:pos x="connsiteX1557" y="connsiteY1557"/>
                        </a:cxn>
                        <a:cxn ang="0">
                          <a:pos x="connsiteX1558" y="connsiteY1558"/>
                        </a:cxn>
                        <a:cxn ang="0">
                          <a:pos x="connsiteX1559" y="connsiteY1559"/>
                        </a:cxn>
                        <a:cxn ang="0">
                          <a:pos x="connsiteX1560" y="connsiteY1560"/>
                        </a:cxn>
                        <a:cxn ang="0">
                          <a:pos x="connsiteX1561" y="connsiteY1561"/>
                        </a:cxn>
                        <a:cxn ang="0">
                          <a:pos x="connsiteX1562" y="connsiteY1562"/>
                        </a:cxn>
                        <a:cxn ang="0">
                          <a:pos x="connsiteX1563" y="connsiteY1563"/>
                        </a:cxn>
                        <a:cxn ang="0">
                          <a:pos x="connsiteX1564" y="connsiteY1564"/>
                        </a:cxn>
                        <a:cxn ang="0">
                          <a:pos x="connsiteX1565" y="connsiteY1565"/>
                        </a:cxn>
                        <a:cxn ang="0">
                          <a:pos x="connsiteX1566" y="connsiteY1566"/>
                        </a:cxn>
                        <a:cxn ang="0">
                          <a:pos x="connsiteX1567" y="connsiteY1567"/>
                        </a:cxn>
                        <a:cxn ang="0">
                          <a:pos x="connsiteX1568" y="connsiteY1568"/>
                        </a:cxn>
                        <a:cxn ang="0">
                          <a:pos x="connsiteX1569" y="connsiteY1569"/>
                        </a:cxn>
                        <a:cxn ang="0">
                          <a:pos x="connsiteX1570" y="connsiteY1570"/>
                        </a:cxn>
                        <a:cxn ang="0">
                          <a:pos x="connsiteX1571" y="connsiteY1571"/>
                        </a:cxn>
                        <a:cxn ang="0">
                          <a:pos x="connsiteX1572" y="connsiteY1572"/>
                        </a:cxn>
                        <a:cxn ang="0">
                          <a:pos x="connsiteX1573" y="connsiteY1573"/>
                        </a:cxn>
                        <a:cxn ang="0">
                          <a:pos x="connsiteX1574" y="connsiteY1574"/>
                        </a:cxn>
                        <a:cxn ang="0">
                          <a:pos x="connsiteX1575" y="connsiteY1575"/>
                        </a:cxn>
                        <a:cxn ang="0">
                          <a:pos x="connsiteX1576" y="connsiteY1576"/>
                        </a:cxn>
                        <a:cxn ang="0">
                          <a:pos x="connsiteX1577" y="connsiteY1577"/>
                        </a:cxn>
                        <a:cxn ang="0">
                          <a:pos x="connsiteX1578" y="connsiteY1578"/>
                        </a:cxn>
                        <a:cxn ang="0">
                          <a:pos x="connsiteX1579" y="connsiteY1579"/>
                        </a:cxn>
                        <a:cxn ang="0">
                          <a:pos x="connsiteX1580" y="connsiteY1580"/>
                        </a:cxn>
                        <a:cxn ang="0">
                          <a:pos x="connsiteX1581" y="connsiteY1581"/>
                        </a:cxn>
                        <a:cxn ang="0">
                          <a:pos x="connsiteX1582" y="connsiteY1582"/>
                        </a:cxn>
                        <a:cxn ang="0">
                          <a:pos x="connsiteX1583" y="connsiteY1583"/>
                        </a:cxn>
                        <a:cxn ang="0">
                          <a:pos x="connsiteX1584" y="connsiteY1584"/>
                        </a:cxn>
                        <a:cxn ang="0">
                          <a:pos x="connsiteX1585" y="connsiteY1585"/>
                        </a:cxn>
                        <a:cxn ang="0">
                          <a:pos x="connsiteX1586" y="connsiteY1586"/>
                        </a:cxn>
                        <a:cxn ang="0">
                          <a:pos x="connsiteX1587" y="connsiteY1587"/>
                        </a:cxn>
                        <a:cxn ang="0">
                          <a:pos x="connsiteX1588" y="connsiteY1588"/>
                        </a:cxn>
                        <a:cxn ang="0">
                          <a:pos x="connsiteX1589" y="connsiteY1589"/>
                        </a:cxn>
                        <a:cxn ang="0">
                          <a:pos x="connsiteX1590" y="connsiteY1590"/>
                        </a:cxn>
                        <a:cxn ang="0">
                          <a:pos x="connsiteX1591" y="connsiteY1591"/>
                        </a:cxn>
                        <a:cxn ang="0">
                          <a:pos x="connsiteX1592" y="connsiteY1592"/>
                        </a:cxn>
                        <a:cxn ang="0">
                          <a:pos x="connsiteX1593" y="connsiteY1593"/>
                        </a:cxn>
                        <a:cxn ang="0">
                          <a:pos x="connsiteX1594" y="connsiteY1594"/>
                        </a:cxn>
                        <a:cxn ang="0">
                          <a:pos x="connsiteX1595" y="connsiteY1595"/>
                        </a:cxn>
                        <a:cxn ang="0">
                          <a:pos x="connsiteX1596" y="connsiteY1596"/>
                        </a:cxn>
                        <a:cxn ang="0">
                          <a:pos x="connsiteX1597" y="connsiteY1597"/>
                        </a:cxn>
                        <a:cxn ang="0">
                          <a:pos x="connsiteX1598" y="connsiteY1598"/>
                        </a:cxn>
                        <a:cxn ang="0">
                          <a:pos x="connsiteX1599" y="connsiteY1599"/>
                        </a:cxn>
                        <a:cxn ang="0">
                          <a:pos x="connsiteX1600" y="connsiteY1600"/>
                        </a:cxn>
                        <a:cxn ang="0">
                          <a:pos x="connsiteX1601" y="connsiteY1601"/>
                        </a:cxn>
                        <a:cxn ang="0">
                          <a:pos x="connsiteX1602" y="connsiteY1602"/>
                        </a:cxn>
                        <a:cxn ang="0">
                          <a:pos x="connsiteX1603" y="connsiteY1603"/>
                        </a:cxn>
                        <a:cxn ang="0">
                          <a:pos x="connsiteX1604" y="connsiteY1604"/>
                        </a:cxn>
                        <a:cxn ang="0">
                          <a:pos x="connsiteX1605" y="connsiteY1605"/>
                        </a:cxn>
                        <a:cxn ang="0">
                          <a:pos x="connsiteX1606" y="connsiteY1606"/>
                        </a:cxn>
                        <a:cxn ang="0">
                          <a:pos x="connsiteX1607" y="connsiteY1607"/>
                        </a:cxn>
                        <a:cxn ang="0">
                          <a:pos x="connsiteX1608" y="connsiteY1608"/>
                        </a:cxn>
                        <a:cxn ang="0">
                          <a:pos x="connsiteX1609" y="connsiteY1609"/>
                        </a:cxn>
                        <a:cxn ang="0">
                          <a:pos x="connsiteX1610" y="connsiteY1610"/>
                        </a:cxn>
                        <a:cxn ang="0">
                          <a:pos x="connsiteX1611" y="connsiteY1611"/>
                        </a:cxn>
                        <a:cxn ang="0">
                          <a:pos x="connsiteX1612" y="connsiteY1612"/>
                        </a:cxn>
                        <a:cxn ang="0">
                          <a:pos x="connsiteX1613" y="connsiteY1613"/>
                        </a:cxn>
                        <a:cxn ang="0">
                          <a:pos x="connsiteX1614" y="connsiteY1614"/>
                        </a:cxn>
                        <a:cxn ang="0">
                          <a:pos x="connsiteX1615" y="connsiteY1615"/>
                        </a:cxn>
                        <a:cxn ang="0">
                          <a:pos x="connsiteX1616" y="connsiteY1616"/>
                        </a:cxn>
                        <a:cxn ang="0">
                          <a:pos x="connsiteX1617" y="connsiteY1617"/>
                        </a:cxn>
                        <a:cxn ang="0">
                          <a:pos x="connsiteX1618" y="connsiteY1618"/>
                        </a:cxn>
                        <a:cxn ang="0">
                          <a:pos x="connsiteX1619" y="connsiteY1619"/>
                        </a:cxn>
                        <a:cxn ang="0">
                          <a:pos x="connsiteX1620" y="connsiteY1620"/>
                        </a:cxn>
                        <a:cxn ang="0">
                          <a:pos x="connsiteX1621" y="connsiteY1621"/>
                        </a:cxn>
                        <a:cxn ang="0">
                          <a:pos x="connsiteX1622" y="connsiteY1622"/>
                        </a:cxn>
                        <a:cxn ang="0">
                          <a:pos x="connsiteX1623" y="connsiteY1623"/>
                        </a:cxn>
                        <a:cxn ang="0">
                          <a:pos x="connsiteX1624" y="connsiteY1624"/>
                        </a:cxn>
                        <a:cxn ang="0">
                          <a:pos x="connsiteX1625" y="connsiteY1625"/>
                        </a:cxn>
                        <a:cxn ang="0">
                          <a:pos x="connsiteX1626" y="connsiteY1626"/>
                        </a:cxn>
                        <a:cxn ang="0">
                          <a:pos x="connsiteX1627" y="connsiteY1627"/>
                        </a:cxn>
                        <a:cxn ang="0">
                          <a:pos x="connsiteX1628" y="connsiteY1628"/>
                        </a:cxn>
                        <a:cxn ang="0">
                          <a:pos x="connsiteX1629" y="connsiteY1629"/>
                        </a:cxn>
                        <a:cxn ang="0">
                          <a:pos x="connsiteX1630" y="connsiteY1630"/>
                        </a:cxn>
                        <a:cxn ang="0">
                          <a:pos x="connsiteX1631" y="connsiteY1631"/>
                        </a:cxn>
                        <a:cxn ang="0">
                          <a:pos x="connsiteX1632" y="connsiteY1632"/>
                        </a:cxn>
                        <a:cxn ang="0">
                          <a:pos x="connsiteX1633" y="connsiteY1633"/>
                        </a:cxn>
                        <a:cxn ang="0">
                          <a:pos x="connsiteX1634" y="connsiteY1634"/>
                        </a:cxn>
                        <a:cxn ang="0">
                          <a:pos x="connsiteX1635" y="connsiteY1635"/>
                        </a:cxn>
                        <a:cxn ang="0">
                          <a:pos x="connsiteX1636" y="connsiteY1636"/>
                        </a:cxn>
                        <a:cxn ang="0">
                          <a:pos x="connsiteX1637" y="connsiteY1637"/>
                        </a:cxn>
                        <a:cxn ang="0">
                          <a:pos x="connsiteX1638" y="connsiteY1638"/>
                        </a:cxn>
                        <a:cxn ang="0">
                          <a:pos x="connsiteX1639" y="connsiteY1639"/>
                        </a:cxn>
                        <a:cxn ang="0">
                          <a:pos x="connsiteX1640" y="connsiteY1640"/>
                        </a:cxn>
                        <a:cxn ang="0">
                          <a:pos x="connsiteX1641" y="connsiteY1641"/>
                        </a:cxn>
                        <a:cxn ang="0">
                          <a:pos x="connsiteX1642" y="connsiteY1642"/>
                        </a:cxn>
                        <a:cxn ang="0">
                          <a:pos x="connsiteX1643" y="connsiteY1643"/>
                        </a:cxn>
                        <a:cxn ang="0">
                          <a:pos x="connsiteX1644" y="connsiteY1644"/>
                        </a:cxn>
                        <a:cxn ang="0">
                          <a:pos x="connsiteX1645" y="connsiteY1645"/>
                        </a:cxn>
                        <a:cxn ang="0">
                          <a:pos x="connsiteX1646" y="connsiteY1646"/>
                        </a:cxn>
                        <a:cxn ang="0">
                          <a:pos x="connsiteX1647" y="connsiteY1647"/>
                        </a:cxn>
                        <a:cxn ang="0">
                          <a:pos x="connsiteX1648" y="connsiteY1648"/>
                        </a:cxn>
                        <a:cxn ang="0">
                          <a:pos x="connsiteX1649" y="connsiteY1649"/>
                        </a:cxn>
                        <a:cxn ang="0">
                          <a:pos x="connsiteX1650" y="connsiteY1650"/>
                        </a:cxn>
                        <a:cxn ang="0">
                          <a:pos x="connsiteX1651" y="connsiteY1651"/>
                        </a:cxn>
                        <a:cxn ang="0">
                          <a:pos x="connsiteX1652" y="connsiteY1652"/>
                        </a:cxn>
                        <a:cxn ang="0">
                          <a:pos x="connsiteX1653" y="connsiteY1653"/>
                        </a:cxn>
                        <a:cxn ang="0">
                          <a:pos x="connsiteX1654" y="connsiteY1654"/>
                        </a:cxn>
                        <a:cxn ang="0">
                          <a:pos x="connsiteX1655" y="connsiteY1655"/>
                        </a:cxn>
                        <a:cxn ang="0">
                          <a:pos x="connsiteX1656" y="connsiteY1656"/>
                        </a:cxn>
                        <a:cxn ang="0">
                          <a:pos x="connsiteX1657" y="connsiteY1657"/>
                        </a:cxn>
                        <a:cxn ang="0">
                          <a:pos x="connsiteX1658" y="connsiteY1658"/>
                        </a:cxn>
                        <a:cxn ang="0">
                          <a:pos x="connsiteX1659" y="connsiteY1659"/>
                        </a:cxn>
                        <a:cxn ang="0">
                          <a:pos x="connsiteX1660" y="connsiteY1660"/>
                        </a:cxn>
                        <a:cxn ang="0">
                          <a:pos x="connsiteX1661" y="connsiteY1661"/>
                        </a:cxn>
                        <a:cxn ang="0">
                          <a:pos x="connsiteX1662" y="connsiteY1662"/>
                        </a:cxn>
                        <a:cxn ang="0">
                          <a:pos x="connsiteX1663" y="connsiteY1663"/>
                        </a:cxn>
                        <a:cxn ang="0">
                          <a:pos x="connsiteX1664" y="connsiteY1664"/>
                        </a:cxn>
                        <a:cxn ang="0">
                          <a:pos x="connsiteX1665" y="connsiteY1665"/>
                        </a:cxn>
                        <a:cxn ang="0">
                          <a:pos x="connsiteX1666" y="connsiteY1666"/>
                        </a:cxn>
                        <a:cxn ang="0">
                          <a:pos x="connsiteX1667" y="connsiteY1667"/>
                        </a:cxn>
                        <a:cxn ang="0">
                          <a:pos x="connsiteX1668" y="connsiteY1668"/>
                        </a:cxn>
                        <a:cxn ang="0">
                          <a:pos x="connsiteX1669" y="connsiteY1669"/>
                        </a:cxn>
                        <a:cxn ang="0">
                          <a:pos x="connsiteX1670" y="connsiteY1670"/>
                        </a:cxn>
                        <a:cxn ang="0">
                          <a:pos x="connsiteX1671" y="connsiteY1671"/>
                        </a:cxn>
                        <a:cxn ang="0">
                          <a:pos x="connsiteX1672" y="connsiteY1672"/>
                        </a:cxn>
                        <a:cxn ang="0">
                          <a:pos x="connsiteX1673" y="connsiteY1673"/>
                        </a:cxn>
                        <a:cxn ang="0">
                          <a:pos x="connsiteX1674" y="connsiteY1674"/>
                        </a:cxn>
                        <a:cxn ang="0">
                          <a:pos x="connsiteX1675" y="connsiteY1675"/>
                        </a:cxn>
                        <a:cxn ang="0">
                          <a:pos x="connsiteX1676" y="connsiteY1676"/>
                        </a:cxn>
                        <a:cxn ang="0">
                          <a:pos x="connsiteX1677" y="connsiteY1677"/>
                        </a:cxn>
                        <a:cxn ang="0">
                          <a:pos x="connsiteX1678" y="connsiteY1678"/>
                        </a:cxn>
                        <a:cxn ang="0">
                          <a:pos x="connsiteX1679" y="connsiteY1679"/>
                        </a:cxn>
                        <a:cxn ang="0">
                          <a:pos x="connsiteX1680" y="connsiteY1680"/>
                        </a:cxn>
                        <a:cxn ang="0">
                          <a:pos x="connsiteX1681" y="connsiteY1681"/>
                        </a:cxn>
                        <a:cxn ang="0">
                          <a:pos x="connsiteX1682" y="connsiteY1682"/>
                        </a:cxn>
                        <a:cxn ang="0">
                          <a:pos x="connsiteX1683" y="connsiteY1683"/>
                        </a:cxn>
                        <a:cxn ang="0">
                          <a:pos x="connsiteX1684" y="connsiteY1684"/>
                        </a:cxn>
                        <a:cxn ang="0">
                          <a:pos x="connsiteX1685" y="connsiteY1685"/>
                        </a:cxn>
                        <a:cxn ang="0">
                          <a:pos x="connsiteX1686" y="connsiteY1686"/>
                        </a:cxn>
                        <a:cxn ang="0">
                          <a:pos x="connsiteX1687" y="connsiteY1687"/>
                        </a:cxn>
                        <a:cxn ang="0">
                          <a:pos x="connsiteX1688" y="connsiteY1688"/>
                        </a:cxn>
                        <a:cxn ang="0">
                          <a:pos x="connsiteX1689" y="connsiteY1689"/>
                        </a:cxn>
                        <a:cxn ang="0">
                          <a:pos x="connsiteX1690" y="connsiteY1690"/>
                        </a:cxn>
                        <a:cxn ang="0">
                          <a:pos x="connsiteX1691" y="connsiteY1691"/>
                        </a:cxn>
                        <a:cxn ang="0">
                          <a:pos x="connsiteX1692" y="connsiteY1692"/>
                        </a:cxn>
                        <a:cxn ang="0">
                          <a:pos x="connsiteX1693" y="connsiteY1693"/>
                        </a:cxn>
                        <a:cxn ang="0">
                          <a:pos x="connsiteX1694" y="connsiteY1694"/>
                        </a:cxn>
                        <a:cxn ang="0">
                          <a:pos x="connsiteX1695" y="connsiteY1695"/>
                        </a:cxn>
                        <a:cxn ang="0">
                          <a:pos x="connsiteX1696" y="connsiteY1696"/>
                        </a:cxn>
                        <a:cxn ang="0">
                          <a:pos x="connsiteX1697" y="connsiteY1697"/>
                        </a:cxn>
                        <a:cxn ang="0">
                          <a:pos x="connsiteX1698" y="connsiteY1698"/>
                        </a:cxn>
                        <a:cxn ang="0">
                          <a:pos x="connsiteX1699" y="connsiteY1699"/>
                        </a:cxn>
                        <a:cxn ang="0">
                          <a:pos x="connsiteX1700" y="connsiteY1700"/>
                        </a:cxn>
                        <a:cxn ang="0">
                          <a:pos x="connsiteX1701" y="connsiteY1701"/>
                        </a:cxn>
                        <a:cxn ang="0">
                          <a:pos x="connsiteX1702" y="connsiteY1702"/>
                        </a:cxn>
                        <a:cxn ang="0">
                          <a:pos x="connsiteX1703" y="connsiteY1703"/>
                        </a:cxn>
                        <a:cxn ang="0">
                          <a:pos x="connsiteX1704" y="connsiteY1704"/>
                        </a:cxn>
                        <a:cxn ang="0">
                          <a:pos x="connsiteX1705" y="connsiteY1705"/>
                        </a:cxn>
                        <a:cxn ang="0">
                          <a:pos x="connsiteX1706" y="connsiteY1706"/>
                        </a:cxn>
                        <a:cxn ang="0">
                          <a:pos x="connsiteX1707" y="connsiteY1707"/>
                        </a:cxn>
                        <a:cxn ang="0">
                          <a:pos x="connsiteX1708" y="connsiteY1708"/>
                        </a:cxn>
                        <a:cxn ang="0">
                          <a:pos x="connsiteX1709" y="connsiteY1709"/>
                        </a:cxn>
                        <a:cxn ang="0">
                          <a:pos x="connsiteX1710" y="connsiteY1710"/>
                        </a:cxn>
                        <a:cxn ang="0">
                          <a:pos x="connsiteX1711" y="connsiteY1711"/>
                        </a:cxn>
                        <a:cxn ang="0">
                          <a:pos x="connsiteX1712" y="connsiteY1712"/>
                        </a:cxn>
                        <a:cxn ang="0">
                          <a:pos x="connsiteX1713" y="connsiteY1713"/>
                        </a:cxn>
                        <a:cxn ang="0">
                          <a:pos x="connsiteX1714" y="connsiteY1714"/>
                        </a:cxn>
                        <a:cxn ang="0">
                          <a:pos x="connsiteX1715" y="connsiteY1715"/>
                        </a:cxn>
                        <a:cxn ang="0">
                          <a:pos x="connsiteX1716" y="connsiteY1716"/>
                        </a:cxn>
                        <a:cxn ang="0">
                          <a:pos x="connsiteX1717" y="connsiteY1717"/>
                        </a:cxn>
                        <a:cxn ang="0">
                          <a:pos x="connsiteX1718" y="connsiteY1718"/>
                        </a:cxn>
                        <a:cxn ang="0">
                          <a:pos x="connsiteX1719" y="connsiteY1719"/>
                        </a:cxn>
                        <a:cxn ang="0">
                          <a:pos x="connsiteX1720" y="connsiteY1720"/>
                        </a:cxn>
                        <a:cxn ang="0">
                          <a:pos x="connsiteX1721" y="connsiteY1721"/>
                        </a:cxn>
                        <a:cxn ang="0">
                          <a:pos x="connsiteX1722" y="connsiteY1722"/>
                        </a:cxn>
                        <a:cxn ang="0">
                          <a:pos x="connsiteX1723" y="connsiteY1723"/>
                        </a:cxn>
                        <a:cxn ang="0">
                          <a:pos x="connsiteX1724" y="connsiteY1724"/>
                        </a:cxn>
                        <a:cxn ang="0">
                          <a:pos x="connsiteX1725" y="connsiteY1725"/>
                        </a:cxn>
                        <a:cxn ang="0">
                          <a:pos x="connsiteX1726" y="connsiteY1726"/>
                        </a:cxn>
                        <a:cxn ang="0">
                          <a:pos x="connsiteX1727" y="connsiteY1727"/>
                        </a:cxn>
                        <a:cxn ang="0">
                          <a:pos x="connsiteX1728" y="connsiteY1728"/>
                        </a:cxn>
                        <a:cxn ang="0">
                          <a:pos x="connsiteX1729" y="connsiteY1729"/>
                        </a:cxn>
                        <a:cxn ang="0">
                          <a:pos x="connsiteX1730" y="connsiteY1730"/>
                        </a:cxn>
                        <a:cxn ang="0">
                          <a:pos x="connsiteX1731" y="connsiteY1731"/>
                        </a:cxn>
                        <a:cxn ang="0">
                          <a:pos x="connsiteX1732" y="connsiteY1732"/>
                        </a:cxn>
                        <a:cxn ang="0">
                          <a:pos x="connsiteX1733" y="connsiteY1733"/>
                        </a:cxn>
                        <a:cxn ang="0">
                          <a:pos x="connsiteX1734" y="connsiteY1734"/>
                        </a:cxn>
                        <a:cxn ang="0">
                          <a:pos x="connsiteX1735" y="connsiteY1735"/>
                        </a:cxn>
                        <a:cxn ang="0">
                          <a:pos x="connsiteX1736" y="connsiteY1736"/>
                        </a:cxn>
                        <a:cxn ang="0">
                          <a:pos x="connsiteX1737" y="connsiteY1737"/>
                        </a:cxn>
                        <a:cxn ang="0">
                          <a:pos x="connsiteX1738" y="connsiteY1738"/>
                        </a:cxn>
                        <a:cxn ang="0">
                          <a:pos x="connsiteX1739" y="connsiteY1739"/>
                        </a:cxn>
                        <a:cxn ang="0">
                          <a:pos x="connsiteX1740" y="connsiteY1740"/>
                        </a:cxn>
                        <a:cxn ang="0">
                          <a:pos x="connsiteX1741" y="connsiteY1741"/>
                        </a:cxn>
                        <a:cxn ang="0">
                          <a:pos x="connsiteX1742" y="connsiteY1742"/>
                        </a:cxn>
                        <a:cxn ang="0">
                          <a:pos x="connsiteX1743" y="connsiteY1743"/>
                        </a:cxn>
                        <a:cxn ang="0">
                          <a:pos x="connsiteX1744" y="connsiteY1744"/>
                        </a:cxn>
                        <a:cxn ang="0">
                          <a:pos x="connsiteX1745" y="connsiteY1745"/>
                        </a:cxn>
                        <a:cxn ang="0">
                          <a:pos x="connsiteX1746" y="connsiteY1746"/>
                        </a:cxn>
                        <a:cxn ang="0">
                          <a:pos x="connsiteX1747" y="connsiteY1747"/>
                        </a:cxn>
                        <a:cxn ang="0">
                          <a:pos x="connsiteX1748" y="connsiteY1748"/>
                        </a:cxn>
                        <a:cxn ang="0">
                          <a:pos x="connsiteX1749" y="connsiteY1749"/>
                        </a:cxn>
                        <a:cxn ang="0">
                          <a:pos x="connsiteX1750" y="connsiteY1750"/>
                        </a:cxn>
                        <a:cxn ang="0">
                          <a:pos x="connsiteX1751" y="connsiteY1751"/>
                        </a:cxn>
                        <a:cxn ang="0">
                          <a:pos x="connsiteX1752" y="connsiteY1752"/>
                        </a:cxn>
                        <a:cxn ang="0">
                          <a:pos x="connsiteX1753" y="connsiteY1753"/>
                        </a:cxn>
                        <a:cxn ang="0">
                          <a:pos x="connsiteX1754" y="connsiteY1754"/>
                        </a:cxn>
                        <a:cxn ang="0">
                          <a:pos x="connsiteX1755" y="connsiteY1755"/>
                        </a:cxn>
                        <a:cxn ang="0">
                          <a:pos x="connsiteX1756" y="connsiteY1756"/>
                        </a:cxn>
                        <a:cxn ang="0">
                          <a:pos x="connsiteX1757" y="connsiteY1757"/>
                        </a:cxn>
                        <a:cxn ang="0">
                          <a:pos x="connsiteX1758" y="connsiteY1758"/>
                        </a:cxn>
                        <a:cxn ang="0">
                          <a:pos x="connsiteX1759" y="connsiteY1759"/>
                        </a:cxn>
                        <a:cxn ang="0">
                          <a:pos x="connsiteX1760" y="connsiteY1760"/>
                        </a:cxn>
                        <a:cxn ang="0">
                          <a:pos x="connsiteX1761" y="connsiteY1761"/>
                        </a:cxn>
                        <a:cxn ang="0">
                          <a:pos x="connsiteX1762" y="connsiteY1762"/>
                        </a:cxn>
                        <a:cxn ang="0">
                          <a:pos x="connsiteX1763" y="connsiteY1763"/>
                        </a:cxn>
                        <a:cxn ang="0">
                          <a:pos x="connsiteX1764" y="connsiteY1764"/>
                        </a:cxn>
                        <a:cxn ang="0">
                          <a:pos x="connsiteX1765" y="connsiteY1765"/>
                        </a:cxn>
                        <a:cxn ang="0">
                          <a:pos x="connsiteX1766" y="connsiteY1766"/>
                        </a:cxn>
                        <a:cxn ang="0">
                          <a:pos x="connsiteX1767" y="connsiteY1767"/>
                        </a:cxn>
                        <a:cxn ang="0">
                          <a:pos x="connsiteX1768" y="connsiteY1768"/>
                        </a:cxn>
                        <a:cxn ang="0">
                          <a:pos x="connsiteX1769" y="connsiteY1769"/>
                        </a:cxn>
                        <a:cxn ang="0">
                          <a:pos x="connsiteX1770" y="connsiteY1770"/>
                        </a:cxn>
                        <a:cxn ang="0">
                          <a:pos x="connsiteX1771" y="connsiteY1771"/>
                        </a:cxn>
                        <a:cxn ang="0">
                          <a:pos x="connsiteX1772" y="connsiteY1772"/>
                        </a:cxn>
                        <a:cxn ang="0">
                          <a:pos x="connsiteX1773" y="connsiteY1773"/>
                        </a:cxn>
                        <a:cxn ang="0">
                          <a:pos x="connsiteX1774" y="connsiteY1774"/>
                        </a:cxn>
                        <a:cxn ang="0">
                          <a:pos x="connsiteX1775" y="connsiteY1775"/>
                        </a:cxn>
                        <a:cxn ang="0">
                          <a:pos x="connsiteX1776" y="connsiteY1776"/>
                        </a:cxn>
                        <a:cxn ang="0">
                          <a:pos x="connsiteX1777" y="connsiteY1777"/>
                        </a:cxn>
                        <a:cxn ang="0">
                          <a:pos x="connsiteX1778" y="connsiteY1778"/>
                        </a:cxn>
                        <a:cxn ang="0">
                          <a:pos x="connsiteX1779" y="connsiteY1779"/>
                        </a:cxn>
                        <a:cxn ang="0">
                          <a:pos x="connsiteX1780" y="connsiteY1780"/>
                        </a:cxn>
                        <a:cxn ang="0">
                          <a:pos x="connsiteX1781" y="connsiteY1781"/>
                        </a:cxn>
                        <a:cxn ang="0">
                          <a:pos x="connsiteX1782" y="connsiteY1782"/>
                        </a:cxn>
                        <a:cxn ang="0">
                          <a:pos x="connsiteX1783" y="connsiteY1783"/>
                        </a:cxn>
                        <a:cxn ang="0">
                          <a:pos x="connsiteX1784" y="connsiteY1784"/>
                        </a:cxn>
                        <a:cxn ang="0">
                          <a:pos x="connsiteX1785" y="connsiteY1785"/>
                        </a:cxn>
                        <a:cxn ang="0">
                          <a:pos x="connsiteX1786" y="connsiteY1786"/>
                        </a:cxn>
                        <a:cxn ang="0">
                          <a:pos x="connsiteX1787" y="connsiteY1787"/>
                        </a:cxn>
                        <a:cxn ang="0">
                          <a:pos x="connsiteX1788" y="connsiteY1788"/>
                        </a:cxn>
                        <a:cxn ang="0">
                          <a:pos x="connsiteX1789" y="connsiteY1789"/>
                        </a:cxn>
                        <a:cxn ang="0">
                          <a:pos x="connsiteX1790" y="connsiteY1790"/>
                        </a:cxn>
                        <a:cxn ang="0">
                          <a:pos x="connsiteX1791" y="connsiteY1791"/>
                        </a:cxn>
                        <a:cxn ang="0">
                          <a:pos x="connsiteX1792" y="connsiteY1792"/>
                        </a:cxn>
                        <a:cxn ang="0">
                          <a:pos x="connsiteX1793" y="connsiteY1793"/>
                        </a:cxn>
                        <a:cxn ang="0">
                          <a:pos x="connsiteX1794" y="connsiteY1794"/>
                        </a:cxn>
                        <a:cxn ang="0">
                          <a:pos x="connsiteX1795" y="connsiteY1795"/>
                        </a:cxn>
                        <a:cxn ang="0">
                          <a:pos x="connsiteX1796" y="connsiteY1796"/>
                        </a:cxn>
                        <a:cxn ang="0">
                          <a:pos x="connsiteX1797" y="connsiteY1797"/>
                        </a:cxn>
                        <a:cxn ang="0">
                          <a:pos x="connsiteX1798" y="connsiteY1798"/>
                        </a:cxn>
                        <a:cxn ang="0">
                          <a:pos x="connsiteX1799" y="connsiteY1799"/>
                        </a:cxn>
                        <a:cxn ang="0">
                          <a:pos x="connsiteX1800" y="connsiteY1800"/>
                        </a:cxn>
                        <a:cxn ang="0">
                          <a:pos x="connsiteX1801" y="connsiteY1801"/>
                        </a:cxn>
                        <a:cxn ang="0">
                          <a:pos x="connsiteX1802" y="connsiteY1802"/>
                        </a:cxn>
                        <a:cxn ang="0">
                          <a:pos x="connsiteX1803" y="connsiteY1803"/>
                        </a:cxn>
                        <a:cxn ang="0">
                          <a:pos x="connsiteX1804" y="connsiteY1804"/>
                        </a:cxn>
                        <a:cxn ang="0">
                          <a:pos x="connsiteX1805" y="connsiteY1805"/>
                        </a:cxn>
                        <a:cxn ang="0">
                          <a:pos x="connsiteX1806" y="connsiteY1806"/>
                        </a:cxn>
                        <a:cxn ang="0">
                          <a:pos x="connsiteX1807" y="connsiteY1807"/>
                        </a:cxn>
                        <a:cxn ang="0">
                          <a:pos x="connsiteX1808" y="connsiteY1808"/>
                        </a:cxn>
                        <a:cxn ang="0">
                          <a:pos x="connsiteX1809" y="connsiteY1809"/>
                        </a:cxn>
                        <a:cxn ang="0">
                          <a:pos x="connsiteX1810" y="connsiteY1810"/>
                        </a:cxn>
                        <a:cxn ang="0">
                          <a:pos x="connsiteX1811" y="connsiteY1811"/>
                        </a:cxn>
                        <a:cxn ang="0">
                          <a:pos x="connsiteX1812" y="connsiteY1812"/>
                        </a:cxn>
                        <a:cxn ang="0">
                          <a:pos x="connsiteX1813" y="connsiteY1813"/>
                        </a:cxn>
                        <a:cxn ang="0">
                          <a:pos x="connsiteX1814" y="connsiteY1814"/>
                        </a:cxn>
                        <a:cxn ang="0">
                          <a:pos x="connsiteX1815" y="connsiteY1815"/>
                        </a:cxn>
                        <a:cxn ang="0">
                          <a:pos x="connsiteX1816" y="connsiteY1816"/>
                        </a:cxn>
                        <a:cxn ang="0">
                          <a:pos x="connsiteX1817" y="connsiteY1817"/>
                        </a:cxn>
                        <a:cxn ang="0">
                          <a:pos x="connsiteX1818" y="connsiteY1818"/>
                        </a:cxn>
                        <a:cxn ang="0">
                          <a:pos x="connsiteX1819" y="connsiteY1819"/>
                        </a:cxn>
                        <a:cxn ang="0">
                          <a:pos x="connsiteX1820" y="connsiteY1820"/>
                        </a:cxn>
                        <a:cxn ang="0">
                          <a:pos x="connsiteX1821" y="connsiteY1821"/>
                        </a:cxn>
                        <a:cxn ang="0">
                          <a:pos x="connsiteX1822" y="connsiteY1822"/>
                        </a:cxn>
                        <a:cxn ang="0">
                          <a:pos x="connsiteX1823" y="connsiteY1823"/>
                        </a:cxn>
                        <a:cxn ang="0">
                          <a:pos x="connsiteX1824" y="connsiteY1824"/>
                        </a:cxn>
                        <a:cxn ang="0">
                          <a:pos x="connsiteX1825" y="connsiteY1825"/>
                        </a:cxn>
                        <a:cxn ang="0">
                          <a:pos x="connsiteX1826" y="connsiteY1826"/>
                        </a:cxn>
                        <a:cxn ang="0">
                          <a:pos x="connsiteX1827" y="connsiteY1827"/>
                        </a:cxn>
                        <a:cxn ang="0">
                          <a:pos x="connsiteX1828" y="connsiteY1828"/>
                        </a:cxn>
                        <a:cxn ang="0">
                          <a:pos x="connsiteX1829" y="connsiteY1829"/>
                        </a:cxn>
                        <a:cxn ang="0">
                          <a:pos x="connsiteX1830" y="connsiteY1830"/>
                        </a:cxn>
                        <a:cxn ang="0">
                          <a:pos x="connsiteX1831" y="connsiteY1831"/>
                        </a:cxn>
                        <a:cxn ang="0">
                          <a:pos x="connsiteX1832" y="connsiteY1832"/>
                        </a:cxn>
                        <a:cxn ang="0">
                          <a:pos x="connsiteX1833" y="connsiteY1833"/>
                        </a:cxn>
                        <a:cxn ang="0">
                          <a:pos x="connsiteX1834" y="connsiteY1834"/>
                        </a:cxn>
                        <a:cxn ang="0">
                          <a:pos x="connsiteX1835" y="connsiteY1835"/>
                        </a:cxn>
                        <a:cxn ang="0">
                          <a:pos x="connsiteX1836" y="connsiteY1836"/>
                        </a:cxn>
                        <a:cxn ang="0">
                          <a:pos x="connsiteX1837" y="connsiteY1837"/>
                        </a:cxn>
                        <a:cxn ang="0">
                          <a:pos x="connsiteX1838" y="connsiteY1838"/>
                        </a:cxn>
                        <a:cxn ang="0">
                          <a:pos x="connsiteX1839" y="connsiteY1839"/>
                        </a:cxn>
                        <a:cxn ang="0">
                          <a:pos x="connsiteX1840" y="connsiteY1840"/>
                        </a:cxn>
                        <a:cxn ang="0">
                          <a:pos x="connsiteX1841" y="connsiteY1841"/>
                        </a:cxn>
                        <a:cxn ang="0">
                          <a:pos x="connsiteX1842" y="connsiteY1842"/>
                        </a:cxn>
                        <a:cxn ang="0">
                          <a:pos x="connsiteX1843" y="connsiteY1843"/>
                        </a:cxn>
                        <a:cxn ang="0">
                          <a:pos x="connsiteX1844" y="connsiteY1844"/>
                        </a:cxn>
                        <a:cxn ang="0">
                          <a:pos x="connsiteX1845" y="connsiteY1845"/>
                        </a:cxn>
                        <a:cxn ang="0">
                          <a:pos x="connsiteX1846" y="connsiteY1846"/>
                        </a:cxn>
                        <a:cxn ang="0">
                          <a:pos x="connsiteX1847" y="connsiteY1847"/>
                        </a:cxn>
                        <a:cxn ang="0">
                          <a:pos x="connsiteX1848" y="connsiteY1848"/>
                        </a:cxn>
                        <a:cxn ang="0">
                          <a:pos x="connsiteX1849" y="connsiteY1849"/>
                        </a:cxn>
                        <a:cxn ang="0">
                          <a:pos x="connsiteX1850" y="connsiteY1850"/>
                        </a:cxn>
                        <a:cxn ang="0">
                          <a:pos x="connsiteX1851" y="connsiteY1851"/>
                        </a:cxn>
                        <a:cxn ang="0">
                          <a:pos x="connsiteX1852" y="connsiteY1852"/>
                        </a:cxn>
                        <a:cxn ang="0">
                          <a:pos x="connsiteX1853" y="connsiteY1853"/>
                        </a:cxn>
                        <a:cxn ang="0">
                          <a:pos x="connsiteX1854" y="connsiteY1854"/>
                        </a:cxn>
                        <a:cxn ang="0">
                          <a:pos x="connsiteX1855" y="connsiteY1855"/>
                        </a:cxn>
                        <a:cxn ang="0">
                          <a:pos x="connsiteX1856" y="connsiteY1856"/>
                        </a:cxn>
                        <a:cxn ang="0">
                          <a:pos x="connsiteX1857" y="connsiteY1857"/>
                        </a:cxn>
                        <a:cxn ang="0">
                          <a:pos x="connsiteX1858" y="connsiteY1858"/>
                        </a:cxn>
                        <a:cxn ang="0">
                          <a:pos x="connsiteX1859" y="connsiteY1859"/>
                        </a:cxn>
                        <a:cxn ang="0">
                          <a:pos x="connsiteX1860" y="connsiteY1860"/>
                        </a:cxn>
                        <a:cxn ang="0">
                          <a:pos x="connsiteX1861" y="connsiteY1861"/>
                        </a:cxn>
                        <a:cxn ang="0">
                          <a:pos x="connsiteX1862" y="connsiteY1862"/>
                        </a:cxn>
                        <a:cxn ang="0">
                          <a:pos x="connsiteX1863" y="connsiteY1863"/>
                        </a:cxn>
                        <a:cxn ang="0">
                          <a:pos x="connsiteX1864" y="connsiteY1864"/>
                        </a:cxn>
                        <a:cxn ang="0">
                          <a:pos x="connsiteX1865" y="connsiteY1865"/>
                        </a:cxn>
                        <a:cxn ang="0">
                          <a:pos x="connsiteX1866" y="connsiteY1866"/>
                        </a:cxn>
                        <a:cxn ang="0">
                          <a:pos x="connsiteX1867" y="connsiteY1867"/>
                        </a:cxn>
                        <a:cxn ang="0">
                          <a:pos x="connsiteX1868" y="connsiteY1868"/>
                        </a:cxn>
                        <a:cxn ang="0">
                          <a:pos x="connsiteX1869" y="connsiteY1869"/>
                        </a:cxn>
                        <a:cxn ang="0">
                          <a:pos x="connsiteX1870" y="connsiteY1870"/>
                        </a:cxn>
                        <a:cxn ang="0">
                          <a:pos x="connsiteX1871" y="connsiteY1871"/>
                        </a:cxn>
                        <a:cxn ang="0">
                          <a:pos x="connsiteX1872" y="connsiteY1872"/>
                        </a:cxn>
                        <a:cxn ang="0">
                          <a:pos x="connsiteX1873" y="connsiteY1873"/>
                        </a:cxn>
                        <a:cxn ang="0">
                          <a:pos x="connsiteX1874" y="connsiteY1874"/>
                        </a:cxn>
                        <a:cxn ang="0">
                          <a:pos x="connsiteX1875" y="connsiteY1875"/>
                        </a:cxn>
                        <a:cxn ang="0">
                          <a:pos x="connsiteX1876" y="connsiteY1876"/>
                        </a:cxn>
                        <a:cxn ang="0">
                          <a:pos x="connsiteX1877" y="connsiteY1877"/>
                        </a:cxn>
                        <a:cxn ang="0">
                          <a:pos x="connsiteX1878" y="connsiteY1878"/>
                        </a:cxn>
                        <a:cxn ang="0">
                          <a:pos x="connsiteX1879" y="connsiteY1879"/>
                        </a:cxn>
                        <a:cxn ang="0">
                          <a:pos x="connsiteX1880" y="connsiteY1880"/>
                        </a:cxn>
                        <a:cxn ang="0">
                          <a:pos x="connsiteX1881" y="connsiteY1881"/>
                        </a:cxn>
                        <a:cxn ang="0">
                          <a:pos x="connsiteX1882" y="connsiteY1882"/>
                        </a:cxn>
                        <a:cxn ang="0">
                          <a:pos x="connsiteX1883" y="connsiteY1883"/>
                        </a:cxn>
                        <a:cxn ang="0">
                          <a:pos x="connsiteX1884" y="connsiteY1884"/>
                        </a:cxn>
                        <a:cxn ang="0">
                          <a:pos x="connsiteX1885" y="connsiteY1885"/>
                        </a:cxn>
                        <a:cxn ang="0">
                          <a:pos x="connsiteX1886" y="connsiteY1886"/>
                        </a:cxn>
                        <a:cxn ang="0">
                          <a:pos x="connsiteX1887" y="connsiteY1887"/>
                        </a:cxn>
                        <a:cxn ang="0">
                          <a:pos x="connsiteX1888" y="connsiteY1888"/>
                        </a:cxn>
                        <a:cxn ang="0">
                          <a:pos x="connsiteX1889" y="connsiteY1889"/>
                        </a:cxn>
                        <a:cxn ang="0">
                          <a:pos x="connsiteX1890" y="connsiteY1890"/>
                        </a:cxn>
                        <a:cxn ang="0">
                          <a:pos x="connsiteX1891" y="connsiteY1891"/>
                        </a:cxn>
                        <a:cxn ang="0">
                          <a:pos x="connsiteX1892" y="connsiteY1892"/>
                        </a:cxn>
                        <a:cxn ang="0">
                          <a:pos x="connsiteX1893" y="connsiteY1893"/>
                        </a:cxn>
                        <a:cxn ang="0">
                          <a:pos x="connsiteX1894" y="connsiteY1894"/>
                        </a:cxn>
                        <a:cxn ang="0">
                          <a:pos x="connsiteX1895" y="connsiteY1895"/>
                        </a:cxn>
                        <a:cxn ang="0">
                          <a:pos x="connsiteX1896" y="connsiteY1896"/>
                        </a:cxn>
                        <a:cxn ang="0">
                          <a:pos x="connsiteX1897" y="connsiteY1897"/>
                        </a:cxn>
                        <a:cxn ang="0">
                          <a:pos x="connsiteX1898" y="connsiteY1898"/>
                        </a:cxn>
                        <a:cxn ang="0">
                          <a:pos x="connsiteX1899" y="connsiteY1899"/>
                        </a:cxn>
                        <a:cxn ang="0">
                          <a:pos x="connsiteX1900" y="connsiteY1900"/>
                        </a:cxn>
                        <a:cxn ang="0">
                          <a:pos x="connsiteX1901" y="connsiteY1901"/>
                        </a:cxn>
                        <a:cxn ang="0">
                          <a:pos x="connsiteX1902" y="connsiteY1902"/>
                        </a:cxn>
                        <a:cxn ang="0">
                          <a:pos x="connsiteX1903" y="connsiteY1903"/>
                        </a:cxn>
                        <a:cxn ang="0">
                          <a:pos x="connsiteX1904" y="connsiteY1904"/>
                        </a:cxn>
                        <a:cxn ang="0">
                          <a:pos x="connsiteX1905" y="connsiteY1905"/>
                        </a:cxn>
                        <a:cxn ang="0">
                          <a:pos x="connsiteX1906" y="connsiteY1906"/>
                        </a:cxn>
                        <a:cxn ang="0">
                          <a:pos x="connsiteX1907" y="connsiteY1907"/>
                        </a:cxn>
                        <a:cxn ang="0">
                          <a:pos x="connsiteX1908" y="connsiteY1908"/>
                        </a:cxn>
                        <a:cxn ang="0">
                          <a:pos x="connsiteX1909" y="connsiteY1909"/>
                        </a:cxn>
                        <a:cxn ang="0">
                          <a:pos x="connsiteX1910" y="connsiteY1910"/>
                        </a:cxn>
                        <a:cxn ang="0">
                          <a:pos x="connsiteX1911" y="connsiteY1911"/>
                        </a:cxn>
                        <a:cxn ang="0">
                          <a:pos x="connsiteX1912" y="connsiteY1912"/>
                        </a:cxn>
                        <a:cxn ang="0">
                          <a:pos x="connsiteX1913" y="connsiteY1913"/>
                        </a:cxn>
                        <a:cxn ang="0">
                          <a:pos x="connsiteX1914" y="connsiteY1914"/>
                        </a:cxn>
                        <a:cxn ang="0">
                          <a:pos x="connsiteX1915" y="connsiteY1915"/>
                        </a:cxn>
                        <a:cxn ang="0">
                          <a:pos x="connsiteX1916" y="connsiteY1916"/>
                        </a:cxn>
                        <a:cxn ang="0">
                          <a:pos x="connsiteX1917" y="connsiteY1917"/>
                        </a:cxn>
                        <a:cxn ang="0">
                          <a:pos x="connsiteX1918" y="connsiteY1918"/>
                        </a:cxn>
                        <a:cxn ang="0">
                          <a:pos x="connsiteX1919" y="connsiteY1919"/>
                        </a:cxn>
                        <a:cxn ang="0">
                          <a:pos x="connsiteX1920" y="connsiteY1920"/>
                        </a:cxn>
                        <a:cxn ang="0">
                          <a:pos x="connsiteX1921" y="connsiteY1921"/>
                        </a:cxn>
                        <a:cxn ang="0">
                          <a:pos x="connsiteX1922" y="connsiteY1922"/>
                        </a:cxn>
                        <a:cxn ang="0">
                          <a:pos x="connsiteX1923" y="connsiteY1923"/>
                        </a:cxn>
                        <a:cxn ang="0">
                          <a:pos x="connsiteX1924" y="connsiteY1924"/>
                        </a:cxn>
                        <a:cxn ang="0">
                          <a:pos x="connsiteX1925" y="connsiteY1925"/>
                        </a:cxn>
                        <a:cxn ang="0">
                          <a:pos x="connsiteX1926" y="connsiteY1926"/>
                        </a:cxn>
                        <a:cxn ang="0">
                          <a:pos x="connsiteX1927" y="connsiteY1927"/>
                        </a:cxn>
                        <a:cxn ang="0">
                          <a:pos x="connsiteX1928" y="connsiteY1928"/>
                        </a:cxn>
                        <a:cxn ang="0">
                          <a:pos x="connsiteX1929" y="connsiteY1929"/>
                        </a:cxn>
                        <a:cxn ang="0">
                          <a:pos x="connsiteX1930" y="connsiteY1930"/>
                        </a:cxn>
                        <a:cxn ang="0">
                          <a:pos x="connsiteX1931" y="connsiteY1931"/>
                        </a:cxn>
                        <a:cxn ang="0">
                          <a:pos x="connsiteX1932" y="connsiteY1932"/>
                        </a:cxn>
                        <a:cxn ang="0">
                          <a:pos x="connsiteX1933" y="connsiteY1933"/>
                        </a:cxn>
                        <a:cxn ang="0">
                          <a:pos x="connsiteX1934" y="connsiteY1934"/>
                        </a:cxn>
                        <a:cxn ang="0">
                          <a:pos x="connsiteX1935" y="connsiteY1935"/>
                        </a:cxn>
                        <a:cxn ang="0">
                          <a:pos x="connsiteX1936" y="connsiteY1936"/>
                        </a:cxn>
                        <a:cxn ang="0">
                          <a:pos x="connsiteX1937" y="connsiteY1937"/>
                        </a:cxn>
                        <a:cxn ang="0">
                          <a:pos x="connsiteX1938" y="connsiteY1938"/>
                        </a:cxn>
                        <a:cxn ang="0">
                          <a:pos x="connsiteX1939" y="connsiteY1939"/>
                        </a:cxn>
                        <a:cxn ang="0">
                          <a:pos x="connsiteX1940" y="connsiteY1940"/>
                        </a:cxn>
                        <a:cxn ang="0">
                          <a:pos x="connsiteX1941" y="connsiteY1941"/>
                        </a:cxn>
                        <a:cxn ang="0">
                          <a:pos x="connsiteX1942" y="connsiteY1942"/>
                        </a:cxn>
                        <a:cxn ang="0">
                          <a:pos x="connsiteX1943" y="connsiteY1943"/>
                        </a:cxn>
                        <a:cxn ang="0">
                          <a:pos x="connsiteX1944" y="connsiteY1944"/>
                        </a:cxn>
                        <a:cxn ang="0">
                          <a:pos x="connsiteX1945" y="connsiteY1945"/>
                        </a:cxn>
                        <a:cxn ang="0">
                          <a:pos x="connsiteX1946" y="connsiteY1946"/>
                        </a:cxn>
                        <a:cxn ang="0">
                          <a:pos x="connsiteX1947" y="connsiteY1947"/>
                        </a:cxn>
                        <a:cxn ang="0">
                          <a:pos x="connsiteX1948" y="connsiteY1948"/>
                        </a:cxn>
                        <a:cxn ang="0">
                          <a:pos x="connsiteX1949" y="connsiteY1949"/>
                        </a:cxn>
                        <a:cxn ang="0">
                          <a:pos x="connsiteX1950" y="connsiteY1950"/>
                        </a:cxn>
                        <a:cxn ang="0">
                          <a:pos x="connsiteX1951" y="connsiteY1951"/>
                        </a:cxn>
                        <a:cxn ang="0">
                          <a:pos x="connsiteX1952" y="connsiteY1952"/>
                        </a:cxn>
                        <a:cxn ang="0">
                          <a:pos x="connsiteX1953" y="connsiteY1953"/>
                        </a:cxn>
                        <a:cxn ang="0">
                          <a:pos x="connsiteX1954" y="connsiteY1954"/>
                        </a:cxn>
                        <a:cxn ang="0">
                          <a:pos x="connsiteX1955" y="connsiteY1955"/>
                        </a:cxn>
                        <a:cxn ang="0">
                          <a:pos x="connsiteX1956" y="connsiteY1956"/>
                        </a:cxn>
                        <a:cxn ang="0">
                          <a:pos x="connsiteX1957" y="connsiteY1957"/>
                        </a:cxn>
                        <a:cxn ang="0">
                          <a:pos x="connsiteX1958" y="connsiteY1958"/>
                        </a:cxn>
                        <a:cxn ang="0">
                          <a:pos x="connsiteX1959" y="connsiteY1959"/>
                        </a:cxn>
                        <a:cxn ang="0">
                          <a:pos x="connsiteX1960" y="connsiteY1960"/>
                        </a:cxn>
                        <a:cxn ang="0">
                          <a:pos x="connsiteX1961" y="connsiteY1961"/>
                        </a:cxn>
                        <a:cxn ang="0">
                          <a:pos x="connsiteX1962" y="connsiteY1962"/>
                        </a:cxn>
                        <a:cxn ang="0">
                          <a:pos x="connsiteX1963" y="connsiteY1963"/>
                        </a:cxn>
                        <a:cxn ang="0">
                          <a:pos x="connsiteX1964" y="connsiteY1964"/>
                        </a:cxn>
                        <a:cxn ang="0">
                          <a:pos x="connsiteX1965" y="connsiteY1965"/>
                        </a:cxn>
                        <a:cxn ang="0">
                          <a:pos x="connsiteX1966" y="connsiteY1966"/>
                        </a:cxn>
                        <a:cxn ang="0">
                          <a:pos x="connsiteX1967" y="connsiteY1967"/>
                        </a:cxn>
                        <a:cxn ang="0">
                          <a:pos x="connsiteX1968" y="connsiteY1968"/>
                        </a:cxn>
                        <a:cxn ang="0">
                          <a:pos x="connsiteX1969" y="connsiteY1969"/>
                        </a:cxn>
                        <a:cxn ang="0">
                          <a:pos x="connsiteX1970" y="connsiteY1970"/>
                        </a:cxn>
                        <a:cxn ang="0">
                          <a:pos x="connsiteX1971" y="connsiteY1971"/>
                        </a:cxn>
                        <a:cxn ang="0">
                          <a:pos x="connsiteX1972" y="connsiteY1972"/>
                        </a:cxn>
                        <a:cxn ang="0">
                          <a:pos x="connsiteX1973" y="connsiteY1973"/>
                        </a:cxn>
                        <a:cxn ang="0">
                          <a:pos x="connsiteX1974" y="connsiteY1974"/>
                        </a:cxn>
                        <a:cxn ang="0">
                          <a:pos x="connsiteX1975" y="connsiteY1975"/>
                        </a:cxn>
                        <a:cxn ang="0">
                          <a:pos x="connsiteX1976" y="connsiteY1976"/>
                        </a:cxn>
                        <a:cxn ang="0">
                          <a:pos x="connsiteX1977" y="connsiteY1977"/>
                        </a:cxn>
                        <a:cxn ang="0">
                          <a:pos x="connsiteX1978" y="connsiteY1978"/>
                        </a:cxn>
                        <a:cxn ang="0">
                          <a:pos x="connsiteX1979" y="connsiteY1979"/>
                        </a:cxn>
                        <a:cxn ang="0">
                          <a:pos x="connsiteX1980" y="connsiteY1980"/>
                        </a:cxn>
                        <a:cxn ang="0">
                          <a:pos x="connsiteX1981" y="connsiteY1981"/>
                        </a:cxn>
                        <a:cxn ang="0">
                          <a:pos x="connsiteX1982" y="connsiteY1982"/>
                        </a:cxn>
                        <a:cxn ang="0">
                          <a:pos x="connsiteX1983" y="connsiteY1983"/>
                        </a:cxn>
                        <a:cxn ang="0">
                          <a:pos x="connsiteX1984" y="connsiteY1984"/>
                        </a:cxn>
                        <a:cxn ang="0">
                          <a:pos x="connsiteX1985" y="connsiteY1985"/>
                        </a:cxn>
                        <a:cxn ang="0">
                          <a:pos x="connsiteX1986" y="connsiteY1986"/>
                        </a:cxn>
                        <a:cxn ang="0">
                          <a:pos x="connsiteX1987" y="connsiteY1987"/>
                        </a:cxn>
                        <a:cxn ang="0">
                          <a:pos x="connsiteX1988" y="connsiteY1988"/>
                        </a:cxn>
                        <a:cxn ang="0">
                          <a:pos x="connsiteX1989" y="connsiteY1989"/>
                        </a:cxn>
                        <a:cxn ang="0">
                          <a:pos x="connsiteX1990" y="connsiteY1990"/>
                        </a:cxn>
                        <a:cxn ang="0">
                          <a:pos x="connsiteX1991" y="connsiteY1991"/>
                        </a:cxn>
                        <a:cxn ang="0">
                          <a:pos x="connsiteX1992" y="connsiteY1992"/>
                        </a:cxn>
                        <a:cxn ang="0">
                          <a:pos x="connsiteX1993" y="connsiteY1993"/>
                        </a:cxn>
                        <a:cxn ang="0">
                          <a:pos x="connsiteX1994" y="connsiteY1994"/>
                        </a:cxn>
                        <a:cxn ang="0">
                          <a:pos x="connsiteX1995" y="connsiteY1995"/>
                        </a:cxn>
                        <a:cxn ang="0">
                          <a:pos x="connsiteX1996" y="connsiteY1996"/>
                        </a:cxn>
                        <a:cxn ang="0">
                          <a:pos x="connsiteX1997" y="connsiteY1997"/>
                        </a:cxn>
                        <a:cxn ang="0">
                          <a:pos x="connsiteX1998" y="connsiteY1998"/>
                        </a:cxn>
                        <a:cxn ang="0">
                          <a:pos x="connsiteX1999" y="connsiteY1999"/>
                        </a:cxn>
                        <a:cxn ang="0">
                          <a:pos x="connsiteX2000" y="connsiteY2000"/>
                        </a:cxn>
                        <a:cxn ang="0">
                          <a:pos x="connsiteX2001" y="connsiteY2001"/>
                        </a:cxn>
                        <a:cxn ang="0">
                          <a:pos x="connsiteX2002" y="connsiteY2002"/>
                        </a:cxn>
                        <a:cxn ang="0">
                          <a:pos x="connsiteX2003" y="connsiteY2003"/>
                        </a:cxn>
                        <a:cxn ang="0">
                          <a:pos x="connsiteX2004" y="connsiteY2004"/>
                        </a:cxn>
                        <a:cxn ang="0">
                          <a:pos x="connsiteX2005" y="connsiteY2005"/>
                        </a:cxn>
                        <a:cxn ang="0">
                          <a:pos x="connsiteX2006" y="connsiteY2006"/>
                        </a:cxn>
                        <a:cxn ang="0">
                          <a:pos x="connsiteX2007" y="connsiteY2007"/>
                        </a:cxn>
                        <a:cxn ang="0">
                          <a:pos x="connsiteX2008" y="connsiteY2008"/>
                        </a:cxn>
                        <a:cxn ang="0">
                          <a:pos x="connsiteX2009" y="connsiteY2009"/>
                        </a:cxn>
                        <a:cxn ang="0">
                          <a:pos x="connsiteX2010" y="connsiteY2010"/>
                        </a:cxn>
                        <a:cxn ang="0">
                          <a:pos x="connsiteX2011" y="connsiteY2011"/>
                        </a:cxn>
                        <a:cxn ang="0">
                          <a:pos x="connsiteX2012" y="connsiteY2012"/>
                        </a:cxn>
                        <a:cxn ang="0">
                          <a:pos x="connsiteX2013" y="connsiteY2013"/>
                        </a:cxn>
                        <a:cxn ang="0">
                          <a:pos x="connsiteX2014" y="connsiteY2014"/>
                        </a:cxn>
                        <a:cxn ang="0">
                          <a:pos x="connsiteX2015" y="connsiteY2015"/>
                        </a:cxn>
                        <a:cxn ang="0">
                          <a:pos x="connsiteX2016" y="connsiteY2016"/>
                        </a:cxn>
                        <a:cxn ang="0">
                          <a:pos x="connsiteX2017" y="connsiteY2017"/>
                        </a:cxn>
                        <a:cxn ang="0">
                          <a:pos x="connsiteX2018" y="connsiteY2018"/>
                        </a:cxn>
                        <a:cxn ang="0">
                          <a:pos x="connsiteX2019" y="connsiteY2019"/>
                        </a:cxn>
                        <a:cxn ang="0">
                          <a:pos x="connsiteX2020" y="connsiteY2020"/>
                        </a:cxn>
                        <a:cxn ang="0">
                          <a:pos x="connsiteX2021" y="connsiteY2021"/>
                        </a:cxn>
                        <a:cxn ang="0">
                          <a:pos x="connsiteX2022" y="connsiteY2022"/>
                        </a:cxn>
                        <a:cxn ang="0">
                          <a:pos x="connsiteX2023" y="connsiteY2023"/>
                        </a:cxn>
                        <a:cxn ang="0">
                          <a:pos x="connsiteX2024" y="connsiteY2024"/>
                        </a:cxn>
                        <a:cxn ang="0">
                          <a:pos x="connsiteX2025" y="connsiteY2025"/>
                        </a:cxn>
                        <a:cxn ang="0">
                          <a:pos x="connsiteX2026" y="connsiteY2026"/>
                        </a:cxn>
                        <a:cxn ang="0">
                          <a:pos x="connsiteX2027" y="connsiteY2027"/>
                        </a:cxn>
                        <a:cxn ang="0">
                          <a:pos x="connsiteX2028" y="connsiteY2028"/>
                        </a:cxn>
                        <a:cxn ang="0">
                          <a:pos x="connsiteX2029" y="connsiteY2029"/>
                        </a:cxn>
                        <a:cxn ang="0">
                          <a:pos x="connsiteX2030" y="connsiteY2030"/>
                        </a:cxn>
                        <a:cxn ang="0">
                          <a:pos x="connsiteX2031" y="connsiteY2031"/>
                        </a:cxn>
                        <a:cxn ang="0">
                          <a:pos x="connsiteX2032" y="connsiteY2032"/>
                        </a:cxn>
                        <a:cxn ang="0">
                          <a:pos x="connsiteX2033" y="connsiteY2033"/>
                        </a:cxn>
                        <a:cxn ang="0">
                          <a:pos x="connsiteX2034" y="connsiteY2034"/>
                        </a:cxn>
                        <a:cxn ang="0">
                          <a:pos x="connsiteX2035" y="connsiteY2035"/>
                        </a:cxn>
                        <a:cxn ang="0">
                          <a:pos x="connsiteX2036" y="connsiteY2036"/>
                        </a:cxn>
                        <a:cxn ang="0">
                          <a:pos x="connsiteX2037" y="connsiteY2037"/>
                        </a:cxn>
                        <a:cxn ang="0">
                          <a:pos x="connsiteX2038" y="connsiteY2038"/>
                        </a:cxn>
                        <a:cxn ang="0">
                          <a:pos x="connsiteX2039" y="connsiteY2039"/>
                        </a:cxn>
                        <a:cxn ang="0">
                          <a:pos x="connsiteX2040" y="connsiteY2040"/>
                        </a:cxn>
                        <a:cxn ang="0">
                          <a:pos x="connsiteX2041" y="connsiteY2041"/>
                        </a:cxn>
                        <a:cxn ang="0">
                          <a:pos x="connsiteX2042" y="connsiteY2042"/>
                        </a:cxn>
                        <a:cxn ang="0">
                          <a:pos x="connsiteX2043" y="connsiteY2043"/>
                        </a:cxn>
                        <a:cxn ang="0">
                          <a:pos x="connsiteX2044" y="connsiteY2044"/>
                        </a:cxn>
                        <a:cxn ang="0">
                          <a:pos x="connsiteX2045" y="connsiteY2045"/>
                        </a:cxn>
                        <a:cxn ang="0">
                          <a:pos x="connsiteX2046" y="connsiteY2046"/>
                        </a:cxn>
                        <a:cxn ang="0">
                          <a:pos x="connsiteX2047" y="connsiteY2047"/>
                        </a:cxn>
                        <a:cxn ang="0">
                          <a:pos x="connsiteX2048" y="connsiteY2048"/>
                        </a:cxn>
                        <a:cxn ang="0">
                          <a:pos x="connsiteX2049" y="connsiteY2049"/>
                        </a:cxn>
                        <a:cxn ang="0">
                          <a:pos x="connsiteX2050" y="connsiteY2050"/>
                        </a:cxn>
                        <a:cxn ang="0">
                          <a:pos x="connsiteX2051" y="connsiteY2051"/>
                        </a:cxn>
                        <a:cxn ang="0">
                          <a:pos x="connsiteX2052" y="connsiteY2052"/>
                        </a:cxn>
                        <a:cxn ang="0">
                          <a:pos x="connsiteX2053" y="connsiteY2053"/>
                        </a:cxn>
                        <a:cxn ang="0">
                          <a:pos x="connsiteX2054" y="connsiteY2054"/>
                        </a:cxn>
                        <a:cxn ang="0">
                          <a:pos x="connsiteX2055" y="connsiteY2055"/>
                        </a:cxn>
                        <a:cxn ang="0">
                          <a:pos x="connsiteX2056" y="connsiteY2056"/>
                        </a:cxn>
                        <a:cxn ang="0">
                          <a:pos x="connsiteX2057" y="connsiteY2057"/>
                        </a:cxn>
                        <a:cxn ang="0">
                          <a:pos x="connsiteX2058" y="connsiteY2058"/>
                        </a:cxn>
                        <a:cxn ang="0">
                          <a:pos x="connsiteX2059" y="connsiteY2059"/>
                        </a:cxn>
                        <a:cxn ang="0">
                          <a:pos x="connsiteX2060" y="connsiteY2060"/>
                        </a:cxn>
                        <a:cxn ang="0">
                          <a:pos x="connsiteX2061" y="connsiteY2061"/>
                        </a:cxn>
                        <a:cxn ang="0">
                          <a:pos x="connsiteX2062" y="connsiteY2062"/>
                        </a:cxn>
                        <a:cxn ang="0">
                          <a:pos x="connsiteX2063" y="connsiteY2063"/>
                        </a:cxn>
                        <a:cxn ang="0">
                          <a:pos x="connsiteX2064" y="connsiteY2064"/>
                        </a:cxn>
                        <a:cxn ang="0">
                          <a:pos x="connsiteX2065" y="connsiteY2065"/>
                        </a:cxn>
                        <a:cxn ang="0">
                          <a:pos x="connsiteX2066" y="connsiteY2066"/>
                        </a:cxn>
                        <a:cxn ang="0">
                          <a:pos x="connsiteX2067" y="connsiteY2067"/>
                        </a:cxn>
                        <a:cxn ang="0">
                          <a:pos x="connsiteX2068" y="connsiteY2068"/>
                        </a:cxn>
                        <a:cxn ang="0">
                          <a:pos x="connsiteX2069" y="connsiteY2069"/>
                        </a:cxn>
                        <a:cxn ang="0">
                          <a:pos x="connsiteX2070" y="connsiteY2070"/>
                        </a:cxn>
                        <a:cxn ang="0">
                          <a:pos x="connsiteX2071" y="connsiteY2071"/>
                        </a:cxn>
                        <a:cxn ang="0">
                          <a:pos x="connsiteX2072" y="connsiteY2072"/>
                        </a:cxn>
                        <a:cxn ang="0">
                          <a:pos x="connsiteX2073" y="connsiteY2073"/>
                        </a:cxn>
                        <a:cxn ang="0">
                          <a:pos x="connsiteX2074" y="connsiteY2074"/>
                        </a:cxn>
                        <a:cxn ang="0">
                          <a:pos x="connsiteX2075" y="connsiteY2075"/>
                        </a:cxn>
                        <a:cxn ang="0">
                          <a:pos x="connsiteX2076" y="connsiteY2076"/>
                        </a:cxn>
                        <a:cxn ang="0">
                          <a:pos x="connsiteX2077" y="connsiteY2077"/>
                        </a:cxn>
                        <a:cxn ang="0">
                          <a:pos x="connsiteX2078" y="connsiteY2078"/>
                        </a:cxn>
                        <a:cxn ang="0">
                          <a:pos x="connsiteX2079" y="connsiteY2079"/>
                        </a:cxn>
                        <a:cxn ang="0">
                          <a:pos x="connsiteX2080" y="connsiteY2080"/>
                        </a:cxn>
                        <a:cxn ang="0">
                          <a:pos x="connsiteX2081" y="connsiteY2081"/>
                        </a:cxn>
                        <a:cxn ang="0">
                          <a:pos x="connsiteX2082" y="connsiteY2082"/>
                        </a:cxn>
                        <a:cxn ang="0">
                          <a:pos x="connsiteX2083" y="connsiteY2083"/>
                        </a:cxn>
                        <a:cxn ang="0">
                          <a:pos x="connsiteX2084" y="connsiteY2084"/>
                        </a:cxn>
                        <a:cxn ang="0">
                          <a:pos x="connsiteX2085" y="connsiteY2085"/>
                        </a:cxn>
                        <a:cxn ang="0">
                          <a:pos x="connsiteX2086" y="connsiteY2086"/>
                        </a:cxn>
                        <a:cxn ang="0">
                          <a:pos x="connsiteX2087" y="connsiteY2087"/>
                        </a:cxn>
                        <a:cxn ang="0">
                          <a:pos x="connsiteX2088" y="connsiteY2088"/>
                        </a:cxn>
                        <a:cxn ang="0">
                          <a:pos x="connsiteX2089" y="connsiteY2089"/>
                        </a:cxn>
                        <a:cxn ang="0">
                          <a:pos x="connsiteX2090" y="connsiteY2090"/>
                        </a:cxn>
                        <a:cxn ang="0">
                          <a:pos x="connsiteX2091" y="connsiteY2091"/>
                        </a:cxn>
                        <a:cxn ang="0">
                          <a:pos x="connsiteX2092" y="connsiteY2092"/>
                        </a:cxn>
                        <a:cxn ang="0">
                          <a:pos x="connsiteX2093" y="connsiteY2093"/>
                        </a:cxn>
                        <a:cxn ang="0">
                          <a:pos x="connsiteX2094" y="connsiteY2094"/>
                        </a:cxn>
                        <a:cxn ang="0">
                          <a:pos x="connsiteX2095" y="connsiteY2095"/>
                        </a:cxn>
                        <a:cxn ang="0">
                          <a:pos x="connsiteX2096" y="connsiteY2096"/>
                        </a:cxn>
                        <a:cxn ang="0">
                          <a:pos x="connsiteX2097" y="connsiteY2097"/>
                        </a:cxn>
                        <a:cxn ang="0">
                          <a:pos x="connsiteX2098" y="connsiteY2098"/>
                        </a:cxn>
                        <a:cxn ang="0">
                          <a:pos x="connsiteX2099" y="connsiteY2099"/>
                        </a:cxn>
                        <a:cxn ang="0">
                          <a:pos x="connsiteX2100" y="connsiteY2100"/>
                        </a:cxn>
                        <a:cxn ang="0">
                          <a:pos x="connsiteX2101" y="connsiteY2101"/>
                        </a:cxn>
                        <a:cxn ang="0">
                          <a:pos x="connsiteX2102" y="connsiteY2102"/>
                        </a:cxn>
                        <a:cxn ang="0">
                          <a:pos x="connsiteX2103" y="connsiteY2103"/>
                        </a:cxn>
                        <a:cxn ang="0">
                          <a:pos x="connsiteX2104" y="connsiteY2104"/>
                        </a:cxn>
                        <a:cxn ang="0">
                          <a:pos x="connsiteX2105" y="connsiteY2105"/>
                        </a:cxn>
                        <a:cxn ang="0">
                          <a:pos x="connsiteX2106" y="connsiteY2106"/>
                        </a:cxn>
                        <a:cxn ang="0">
                          <a:pos x="connsiteX2107" y="connsiteY2107"/>
                        </a:cxn>
                        <a:cxn ang="0">
                          <a:pos x="connsiteX2108" y="connsiteY2108"/>
                        </a:cxn>
                        <a:cxn ang="0">
                          <a:pos x="connsiteX2109" y="connsiteY2109"/>
                        </a:cxn>
                        <a:cxn ang="0">
                          <a:pos x="connsiteX2110" y="connsiteY2110"/>
                        </a:cxn>
                        <a:cxn ang="0">
                          <a:pos x="connsiteX2111" y="connsiteY2111"/>
                        </a:cxn>
                        <a:cxn ang="0">
                          <a:pos x="connsiteX2112" y="connsiteY2112"/>
                        </a:cxn>
                      </a:cxnLst>
                      <a:rect l="l" t="t" r="r" b="b"/>
                      <a:pathLst>
                        <a:path w="154049" h="86280">
                          <a:moveTo>
                            <a:pt x="147058" y="62770"/>
                          </a:moveTo>
                          <a:cubicBezTo>
                            <a:pt x="147354" y="62465"/>
                            <a:pt x="147659" y="62170"/>
                            <a:pt x="147935" y="61855"/>
                          </a:cubicBezTo>
                          <a:lnTo>
                            <a:pt x="143763" y="61855"/>
                          </a:lnTo>
                          <a:lnTo>
                            <a:pt x="146315" y="59341"/>
                          </a:lnTo>
                          <a:lnTo>
                            <a:pt x="149802" y="59341"/>
                          </a:lnTo>
                          <a:cubicBezTo>
                            <a:pt x="149983" y="59036"/>
                            <a:pt x="150144" y="58731"/>
                            <a:pt x="150307" y="58426"/>
                          </a:cubicBezTo>
                          <a:lnTo>
                            <a:pt x="147230" y="58426"/>
                          </a:lnTo>
                          <a:lnTo>
                            <a:pt x="149773" y="55912"/>
                          </a:lnTo>
                          <a:lnTo>
                            <a:pt x="151573" y="55912"/>
                          </a:lnTo>
                          <a:cubicBezTo>
                            <a:pt x="151707" y="55607"/>
                            <a:pt x="151849" y="55312"/>
                            <a:pt x="151983" y="55007"/>
                          </a:cubicBezTo>
                          <a:lnTo>
                            <a:pt x="150697" y="55007"/>
                          </a:lnTo>
                          <a:lnTo>
                            <a:pt x="152716" y="53016"/>
                          </a:lnTo>
                          <a:cubicBezTo>
                            <a:pt x="153012" y="52111"/>
                            <a:pt x="153240" y="51206"/>
                            <a:pt x="153440" y="50292"/>
                          </a:cubicBezTo>
                          <a:lnTo>
                            <a:pt x="152126" y="51587"/>
                          </a:lnTo>
                          <a:lnTo>
                            <a:pt x="146496" y="51587"/>
                          </a:lnTo>
                          <a:lnTo>
                            <a:pt x="149040" y="49073"/>
                          </a:lnTo>
                          <a:lnTo>
                            <a:pt x="153678" y="49063"/>
                          </a:lnTo>
                          <a:cubicBezTo>
                            <a:pt x="153726" y="48759"/>
                            <a:pt x="153764" y="48454"/>
                            <a:pt x="153802" y="48158"/>
                          </a:cubicBezTo>
                          <a:lnTo>
                            <a:pt x="149964" y="48158"/>
                          </a:lnTo>
                          <a:lnTo>
                            <a:pt x="152507" y="45644"/>
                          </a:lnTo>
                          <a:lnTo>
                            <a:pt x="154012" y="45644"/>
                          </a:lnTo>
                          <a:cubicBezTo>
                            <a:pt x="154021" y="45339"/>
                            <a:pt x="154050" y="45034"/>
                            <a:pt x="154050" y="44739"/>
                          </a:cubicBezTo>
                          <a:lnTo>
                            <a:pt x="153440" y="44739"/>
                          </a:lnTo>
                          <a:lnTo>
                            <a:pt x="154040" y="44148"/>
                          </a:lnTo>
                          <a:cubicBezTo>
                            <a:pt x="154021" y="43510"/>
                            <a:pt x="153993" y="42882"/>
                            <a:pt x="153936" y="42243"/>
                          </a:cubicBezTo>
                          <a:lnTo>
                            <a:pt x="151411" y="44739"/>
                          </a:lnTo>
                          <a:lnTo>
                            <a:pt x="145782" y="44749"/>
                          </a:lnTo>
                          <a:lnTo>
                            <a:pt x="148325" y="42234"/>
                          </a:lnTo>
                          <a:lnTo>
                            <a:pt x="153926" y="42224"/>
                          </a:lnTo>
                          <a:cubicBezTo>
                            <a:pt x="153897" y="41920"/>
                            <a:pt x="153850" y="41615"/>
                            <a:pt x="153812" y="41320"/>
                          </a:cubicBezTo>
                          <a:lnTo>
                            <a:pt x="149249" y="41320"/>
                          </a:lnTo>
                          <a:lnTo>
                            <a:pt x="151802" y="38805"/>
                          </a:lnTo>
                          <a:lnTo>
                            <a:pt x="153364" y="38805"/>
                          </a:lnTo>
                          <a:cubicBezTo>
                            <a:pt x="153297" y="38500"/>
                            <a:pt x="153221" y="38195"/>
                            <a:pt x="153145" y="37891"/>
                          </a:cubicBezTo>
                          <a:lnTo>
                            <a:pt x="152726" y="37891"/>
                          </a:lnTo>
                          <a:lnTo>
                            <a:pt x="153050" y="37576"/>
                          </a:lnTo>
                          <a:cubicBezTo>
                            <a:pt x="152907" y="37062"/>
                            <a:pt x="152754" y="36538"/>
                            <a:pt x="152583" y="36024"/>
                          </a:cubicBezTo>
                          <a:lnTo>
                            <a:pt x="150697" y="37891"/>
                          </a:lnTo>
                          <a:lnTo>
                            <a:pt x="145068" y="37891"/>
                          </a:lnTo>
                          <a:lnTo>
                            <a:pt x="147620" y="35376"/>
                          </a:lnTo>
                          <a:lnTo>
                            <a:pt x="152345" y="35376"/>
                          </a:lnTo>
                          <a:cubicBezTo>
                            <a:pt x="152231" y="35071"/>
                            <a:pt x="152116" y="34766"/>
                            <a:pt x="151992" y="34471"/>
                          </a:cubicBezTo>
                          <a:lnTo>
                            <a:pt x="148544" y="34471"/>
                          </a:lnTo>
                          <a:lnTo>
                            <a:pt x="150926" y="32118"/>
                          </a:lnTo>
                          <a:cubicBezTo>
                            <a:pt x="150706" y="31680"/>
                            <a:pt x="150459" y="31252"/>
                            <a:pt x="150211" y="30813"/>
                          </a:cubicBezTo>
                          <a:lnTo>
                            <a:pt x="149983" y="31042"/>
                          </a:lnTo>
                          <a:lnTo>
                            <a:pt x="144353" y="31042"/>
                          </a:lnTo>
                          <a:lnTo>
                            <a:pt x="146906" y="28527"/>
                          </a:lnTo>
                          <a:lnTo>
                            <a:pt x="148802" y="28527"/>
                          </a:lnTo>
                          <a:cubicBezTo>
                            <a:pt x="148602" y="28223"/>
                            <a:pt x="148392" y="27918"/>
                            <a:pt x="148182" y="27613"/>
                          </a:cubicBezTo>
                          <a:lnTo>
                            <a:pt x="147830" y="27613"/>
                          </a:lnTo>
                          <a:lnTo>
                            <a:pt x="148030" y="27413"/>
                          </a:lnTo>
                          <a:cubicBezTo>
                            <a:pt x="147744" y="27022"/>
                            <a:pt x="147458" y="26642"/>
                            <a:pt x="147163" y="26260"/>
                          </a:cubicBezTo>
                          <a:lnTo>
                            <a:pt x="145792" y="27613"/>
                          </a:lnTo>
                          <a:lnTo>
                            <a:pt x="140162" y="27613"/>
                          </a:lnTo>
                          <a:lnTo>
                            <a:pt x="142706" y="25098"/>
                          </a:lnTo>
                          <a:lnTo>
                            <a:pt x="146192" y="25098"/>
                          </a:lnTo>
                          <a:cubicBezTo>
                            <a:pt x="145934" y="24794"/>
                            <a:pt x="145677" y="24489"/>
                            <a:pt x="145411" y="24194"/>
                          </a:cubicBezTo>
                          <a:lnTo>
                            <a:pt x="143629" y="24194"/>
                          </a:lnTo>
                          <a:lnTo>
                            <a:pt x="144553" y="23279"/>
                          </a:lnTo>
                          <a:cubicBezTo>
                            <a:pt x="144230" y="22936"/>
                            <a:pt x="143896" y="22593"/>
                            <a:pt x="143553" y="22251"/>
                          </a:cubicBezTo>
                          <a:lnTo>
                            <a:pt x="141582" y="24194"/>
                          </a:lnTo>
                          <a:lnTo>
                            <a:pt x="135952" y="24203"/>
                          </a:lnTo>
                          <a:lnTo>
                            <a:pt x="138495" y="21689"/>
                          </a:lnTo>
                          <a:lnTo>
                            <a:pt x="142963" y="21689"/>
                          </a:lnTo>
                          <a:cubicBezTo>
                            <a:pt x="142648" y="21384"/>
                            <a:pt x="142305" y="21079"/>
                            <a:pt x="141972" y="20774"/>
                          </a:cubicBezTo>
                          <a:lnTo>
                            <a:pt x="139419" y="20774"/>
                          </a:lnTo>
                          <a:lnTo>
                            <a:pt x="140619" y="19583"/>
                          </a:lnTo>
                          <a:cubicBezTo>
                            <a:pt x="140258" y="19279"/>
                            <a:pt x="139886" y="18974"/>
                            <a:pt x="139515" y="18669"/>
                          </a:cubicBezTo>
                          <a:lnTo>
                            <a:pt x="137381" y="20774"/>
                          </a:lnTo>
                          <a:lnTo>
                            <a:pt x="131752" y="20774"/>
                          </a:lnTo>
                          <a:lnTo>
                            <a:pt x="134295" y="18259"/>
                          </a:lnTo>
                          <a:lnTo>
                            <a:pt x="139010" y="18259"/>
                          </a:lnTo>
                          <a:cubicBezTo>
                            <a:pt x="138619" y="17955"/>
                            <a:pt x="138200" y="17650"/>
                            <a:pt x="137791" y="17345"/>
                          </a:cubicBezTo>
                          <a:lnTo>
                            <a:pt x="135219" y="17345"/>
                          </a:lnTo>
                          <a:lnTo>
                            <a:pt x="136314" y="16269"/>
                          </a:lnTo>
                          <a:cubicBezTo>
                            <a:pt x="135924" y="15992"/>
                            <a:pt x="135505" y="15726"/>
                            <a:pt x="135105" y="15459"/>
                          </a:cubicBezTo>
                          <a:lnTo>
                            <a:pt x="133190" y="17355"/>
                          </a:lnTo>
                          <a:lnTo>
                            <a:pt x="127561" y="17355"/>
                          </a:lnTo>
                          <a:lnTo>
                            <a:pt x="130113" y="14840"/>
                          </a:lnTo>
                          <a:lnTo>
                            <a:pt x="134181" y="14840"/>
                          </a:lnTo>
                          <a:cubicBezTo>
                            <a:pt x="133695" y="14535"/>
                            <a:pt x="133190" y="14230"/>
                            <a:pt x="132695" y="13935"/>
                          </a:cubicBezTo>
                          <a:lnTo>
                            <a:pt x="131037" y="13935"/>
                          </a:lnTo>
                          <a:lnTo>
                            <a:pt x="131666" y="13306"/>
                          </a:lnTo>
                          <a:cubicBezTo>
                            <a:pt x="131552" y="13240"/>
                            <a:pt x="131447" y="13173"/>
                            <a:pt x="131333" y="13106"/>
                          </a:cubicBezTo>
                          <a:cubicBezTo>
                            <a:pt x="131018" y="12926"/>
                            <a:pt x="130675" y="12773"/>
                            <a:pt x="130352" y="12592"/>
                          </a:cubicBezTo>
                          <a:lnTo>
                            <a:pt x="128989" y="13935"/>
                          </a:lnTo>
                          <a:lnTo>
                            <a:pt x="123360" y="13945"/>
                          </a:lnTo>
                          <a:lnTo>
                            <a:pt x="125903" y="11430"/>
                          </a:lnTo>
                          <a:lnTo>
                            <a:pt x="128094" y="11430"/>
                          </a:lnTo>
                          <a:cubicBezTo>
                            <a:pt x="127170" y="10954"/>
                            <a:pt x="126275" y="10439"/>
                            <a:pt x="125322" y="9992"/>
                          </a:cubicBezTo>
                          <a:lnTo>
                            <a:pt x="124789" y="10516"/>
                          </a:lnTo>
                          <a:lnTo>
                            <a:pt x="119160" y="10516"/>
                          </a:lnTo>
                          <a:lnTo>
                            <a:pt x="121389" y="8315"/>
                          </a:lnTo>
                          <a:cubicBezTo>
                            <a:pt x="120379" y="7896"/>
                            <a:pt x="119388" y="7477"/>
                            <a:pt x="118350" y="7096"/>
                          </a:cubicBezTo>
                          <a:lnTo>
                            <a:pt x="114959" y="7096"/>
                          </a:lnTo>
                          <a:lnTo>
                            <a:pt x="115836" y="6229"/>
                          </a:lnTo>
                          <a:cubicBezTo>
                            <a:pt x="115331" y="6058"/>
                            <a:pt x="114835" y="5877"/>
                            <a:pt x="114321" y="5715"/>
                          </a:cubicBezTo>
                          <a:lnTo>
                            <a:pt x="112921" y="7096"/>
                          </a:lnTo>
                          <a:lnTo>
                            <a:pt x="107292" y="7106"/>
                          </a:lnTo>
                          <a:lnTo>
                            <a:pt x="109835" y="4591"/>
                          </a:lnTo>
                          <a:lnTo>
                            <a:pt x="110578" y="4591"/>
                          </a:lnTo>
                          <a:cubicBezTo>
                            <a:pt x="109463" y="4277"/>
                            <a:pt x="108339" y="3972"/>
                            <a:pt x="107206" y="3686"/>
                          </a:cubicBezTo>
                          <a:lnTo>
                            <a:pt x="103091" y="3686"/>
                          </a:lnTo>
                          <a:lnTo>
                            <a:pt x="103882" y="2915"/>
                          </a:lnTo>
                          <a:cubicBezTo>
                            <a:pt x="103320" y="2791"/>
                            <a:pt x="102758" y="2686"/>
                            <a:pt x="102196" y="2572"/>
                          </a:cubicBezTo>
                          <a:lnTo>
                            <a:pt x="101062" y="3696"/>
                          </a:lnTo>
                          <a:lnTo>
                            <a:pt x="95433" y="3696"/>
                          </a:lnTo>
                          <a:lnTo>
                            <a:pt x="97471" y="1686"/>
                          </a:lnTo>
                          <a:cubicBezTo>
                            <a:pt x="96881" y="1591"/>
                            <a:pt x="96281" y="1524"/>
                            <a:pt x="95690" y="1429"/>
                          </a:cubicBezTo>
                          <a:lnTo>
                            <a:pt x="93395" y="3696"/>
                          </a:lnTo>
                          <a:lnTo>
                            <a:pt x="87765" y="3696"/>
                          </a:lnTo>
                          <a:lnTo>
                            <a:pt x="90308" y="1181"/>
                          </a:lnTo>
                          <a:lnTo>
                            <a:pt x="93947" y="1181"/>
                          </a:lnTo>
                          <a:cubicBezTo>
                            <a:pt x="90985" y="781"/>
                            <a:pt x="88013" y="467"/>
                            <a:pt x="85003" y="276"/>
                          </a:cubicBezTo>
                          <a:lnTo>
                            <a:pt x="83565" y="276"/>
                          </a:lnTo>
                          <a:lnTo>
                            <a:pt x="83651" y="191"/>
                          </a:lnTo>
                          <a:cubicBezTo>
                            <a:pt x="82993" y="152"/>
                            <a:pt x="82336" y="162"/>
                            <a:pt x="81679" y="133"/>
                          </a:cubicBezTo>
                          <a:lnTo>
                            <a:pt x="81526" y="286"/>
                          </a:lnTo>
                          <a:lnTo>
                            <a:pt x="75897" y="286"/>
                          </a:lnTo>
                          <a:lnTo>
                            <a:pt x="76183" y="0"/>
                          </a:lnTo>
                          <a:cubicBezTo>
                            <a:pt x="75488" y="0"/>
                            <a:pt x="74792" y="38"/>
                            <a:pt x="74097" y="57"/>
                          </a:cubicBezTo>
                          <a:lnTo>
                            <a:pt x="73868" y="286"/>
                          </a:lnTo>
                          <a:lnTo>
                            <a:pt x="68239" y="286"/>
                          </a:lnTo>
                          <a:lnTo>
                            <a:pt x="68258" y="267"/>
                          </a:lnTo>
                          <a:cubicBezTo>
                            <a:pt x="64601" y="495"/>
                            <a:pt x="60971" y="895"/>
                            <a:pt x="57400" y="1419"/>
                          </a:cubicBezTo>
                          <a:lnTo>
                            <a:pt x="55066" y="3724"/>
                          </a:lnTo>
                          <a:lnTo>
                            <a:pt x="49437" y="3724"/>
                          </a:lnTo>
                          <a:lnTo>
                            <a:pt x="50542" y="2639"/>
                          </a:lnTo>
                          <a:cubicBezTo>
                            <a:pt x="49694" y="2810"/>
                            <a:pt x="48827" y="2953"/>
                            <a:pt x="47989" y="3153"/>
                          </a:cubicBezTo>
                          <a:lnTo>
                            <a:pt x="47408" y="3734"/>
                          </a:lnTo>
                          <a:lnTo>
                            <a:pt x="45770" y="3734"/>
                          </a:lnTo>
                          <a:cubicBezTo>
                            <a:pt x="44617" y="4029"/>
                            <a:pt x="43474" y="4324"/>
                            <a:pt x="42350" y="4648"/>
                          </a:cubicBezTo>
                          <a:lnTo>
                            <a:pt x="46484" y="4648"/>
                          </a:lnTo>
                          <a:lnTo>
                            <a:pt x="43941" y="7163"/>
                          </a:lnTo>
                          <a:lnTo>
                            <a:pt x="38311" y="7163"/>
                          </a:lnTo>
                          <a:lnTo>
                            <a:pt x="40235" y="5267"/>
                          </a:lnTo>
                          <a:cubicBezTo>
                            <a:pt x="39178" y="5591"/>
                            <a:pt x="38159" y="5963"/>
                            <a:pt x="37130" y="6325"/>
                          </a:cubicBezTo>
                          <a:lnTo>
                            <a:pt x="36273" y="7172"/>
                          </a:lnTo>
                          <a:lnTo>
                            <a:pt x="34635" y="7172"/>
                          </a:lnTo>
                          <a:cubicBezTo>
                            <a:pt x="33882" y="7458"/>
                            <a:pt x="33177" y="7782"/>
                            <a:pt x="32444" y="8087"/>
                          </a:cubicBezTo>
                          <a:lnTo>
                            <a:pt x="35359" y="8087"/>
                          </a:lnTo>
                          <a:lnTo>
                            <a:pt x="32806" y="10601"/>
                          </a:lnTo>
                          <a:lnTo>
                            <a:pt x="27177" y="10601"/>
                          </a:lnTo>
                          <a:lnTo>
                            <a:pt x="27577" y="10201"/>
                          </a:lnTo>
                          <a:cubicBezTo>
                            <a:pt x="26100" y="10916"/>
                            <a:pt x="24662" y="11668"/>
                            <a:pt x="23262" y="12449"/>
                          </a:cubicBezTo>
                          <a:lnTo>
                            <a:pt x="21671" y="14021"/>
                          </a:lnTo>
                          <a:lnTo>
                            <a:pt x="20547" y="14021"/>
                          </a:lnTo>
                          <a:cubicBezTo>
                            <a:pt x="20062" y="14326"/>
                            <a:pt x="19576" y="14631"/>
                            <a:pt x="19109" y="14935"/>
                          </a:cubicBezTo>
                          <a:lnTo>
                            <a:pt x="20757" y="14935"/>
                          </a:lnTo>
                          <a:lnTo>
                            <a:pt x="18204" y="17450"/>
                          </a:lnTo>
                          <a:lnTo>
                            <a:pt x="15537" y="17450"/>
                          </a:lnTo>
                          <a:cubicBezTo>
                            <a:pt x="15137" y="17755"/>
                            <a:pt x="14747" y="18060"/>
                            <a:pt x="14356" y="18364"/>
                          </a:cubicBezTo>
                          <a:lnTo>
                            <a:pt x="17280" y="18364"/>
                          </a:lnTo>
                          <a:lnTo>
                            <a:pt x="14728" y="20879"/>
                          </a:lnTo>
                          <a:lnTo>
                            <a:pt x="11451" y="20879"/>
                          </a:lnTo>
                          <a:cubicBezTo>
                            <a:pt x="11127" y="21184"/>
                            <a:pt x="10784" y="21479"/>
                            <a:pt x="10470" y="21784"/>
                          </a:cubicBezTo>
                          <a:lnTo>
                            <a:pt x="13804" y="21784"/>
                          </a:lnTo>
                          <a:lnTo>
                            <a:pt x="11251" y="24298"/>
                          </a:lnTo>
                          <a:lnTo>
                            <a:pt x="8117" y="24298"/>
                          </a:lnTo>
                          <a:cubicBezTo>
                            <a:pt x="7851" y="24603"/>
                            <a:pt x="7593" y="24898"/>
                            <a:pt x="7346" y="25213"/>
                          </a:cubicBezTo>
                          <a:lnTo>
                            <a:pt x="10337" y="25213"/>
                          </a:lnTo>
                          <a:lnTo>
                            <a:pt x="7784" y="27727"/>
                          </a:lnTo>
                          <a:lnTo>
                            <a:pt x="5431" y="27727"/>
                          </a:lnTo>
                          <a:cubicBezTo>
                            <a:pt x="5222" y="28032"/>
                            <a:pt x="5041" y="28337"/>
                            <a:pt x="4841" y="28642"/>
                          </a:cubicBezTo>
                          <a:lnTo>
                            <a:pt x="6860" y="28642"/>
                          </a:lnTo>
                          <a:lnTo>
                            <a:pt x="4317" y="31156"/>
                          </a:lnTo>
                          <a:lnTo>
                            <a:pt x="3355" y="31156"/>
                          </a:lnTo>
                          <a:cubicBezTo>
                            <a:pt x="3193" y="31461"/>
                            <a:pt x="3040" y="31766"/>
                            <a:pt x="2888" y="32071"/>
                          </a:cubicBezTo>
                          <a:lnTo>
                            <a:pt x="3393" y="32071"/>
                          </a:lnTo>
                          <a:lnTo>
                            <a:pt x="2459" y="32995"/>
                          </a:lnTo>
                          <a:cubicBezTo>
                            <a:pt x="1974" y="34071"/>
                            <a:pt x="1555" y="35147"/>
                            <a:pt x="1221" y="36233"/>
                          </a:cubicBezTo>
                          <a:lnTo>
                            <a:pt x="1964" y="35500"/>
                          </a:lnTo>
                          <a:lnTo>
                            <a:pt x="7593" y="35500"/>
                          </a:lnTo>
                          <a:lnTo>
                            <a:pt x="5050" y="38014"/>
                          </a:lnTo>
                          <a:lnTo>
                            <a:pt x="726" y="38014"/>
                          </a:lnTo>
                          <a:cubicBezTo>
                            <a:pt x="650" y="38319"/>
                            <a:pt x="602" y="38624"/>
                            <a:pt x="545" y="38929"/>
                          </a:cubicBezTo>
                          <a:lnTo>
                            <a:pt x="4136" y="38929"/>
                          </a:lnTo>
                          <a:lnTo>
                            <a:pt x="1583" y="41443"/>
                          </a:lnTo>
                          <a:lnTo>
                            <a:pt x="145" y="41443"/>
                          </a:lnTo>
                          <a:cubicBezTo>
                            <a:pt x="116" y="41748"/>
                            <a:pt x="69" y="42053"/>
                            <a:pt x="50" y="42358"/>
                          </a:cubicBezTo>
                          <a:lnTo>
                            <a:pt x="659" y="42358"/>
                          </a:lnTo>
                          <a:lnTo>
                            <a:pt x="31" y="42986"/>
                          </a:lnTo>
                          <a:cubicBezTo>
                            <a:pt x="-17" y="43920"/>
                            <a:pt x="-8" y="44853"/>
                            <a:pt x="50" y="45787"/>
                          </a:cubicBezTo>
                          <a:lnTo>
                            <a:pt x="4860" y="45787"/>
                          </a:lnTo>
                          <a:lnTo>
                            <a:pt x="2307" y="48301"/>
                          </a:lnTo>
                          <a:lnTo>
                            <a:pt x="316" y="48301"/>
                          </a:lnTo>
                          <a:cubicBezTo>
                            <a:pt x="364" y="48606"/>
                            <a:pt x="421" y="48911"/>
                            <a:pt x="488" y="49206"/>
                          </a:cubicBezTo>
                          <a:lnTo>
                            <a:pt x="1393" y="49206"/>
                          </a:lnTo>
                          <a:lnTo>
                            <a:pt x="650" y="49940"/>
                          </a:lnTo>
                          <a:cubicBezTo>
                            <a:pt x="773" y="50473"/>
                            <a:pt x="907" y="51006"/>
                            <a:pt x="1059" y="51540"/>
                          </a:cubicBezTo>
                          <a:lnTo>
                            <a:pt x="3431" y="49197"/>
                          </a:lnTo>
                          <a:lnTo>
                            <a:pt x="9060" y="49197"/>
                          </a:lnTo>
                          <a:lnTo>
                            <a:pt x="6508" y="51711"/>
                          </a:lnTo>
                          <a:lnTo>
                            <a:pt x="1107" y="51711"/>
                          </a:lnTo>
                          <a:cubicBezTo>
                            <a:pt x="1192" y="52016"/>
                            <a:pt x="1278" y="52321"/>
                            <a:pt x="1374" y="52626"/>
                          </a:cubicBezTo>
                          <a:lnTo>
                            <a:pt x="5574" y="52626"/>
                          </a:lnTo>
                          <a:lnTo>
                            <a:pt x="3021" y="55140"/>
                          </a:lnTo>
                          <a:lnTo>
                            <a:pt x="2326" y="55140"/>
                          </a:lnTo>
                          <a:cubicBezTo>
                            <a:pt x="2593" y="55750"/>
                            <a:pt x="2878" y="56369"/>
                            <a:pt x="3193" y="56979"/>
                          </a:cubicBezTo>
                          <a:lnTo>
                            <a:pt x="4136" y="56045"/>
                          </a:lnTo>
                          <a:lnTo>
                            <a:pt x="9765" y="56045"/>
                          </a:lnTo>
                          <a:lnTo>
                            <a:pt x="7212" y="58560"/>
                          </a:lnTo>
                          <a:lnTo>
                            <a:pt x="4088" y="58560"/>
                          </a:lnTo>
                          <a:cubicBezTo>
                            <a:pt x="4269" y="58865"/>
                            <a:pt x="4450" y="59169"/>
                            <a:pt x="4641" y="59474"/>
                          </a:cubicBezTo>
                          <a:lnTo>
                            <a:pt x="6298" y="59474"/>
                          </a:lnTo>
                          <a:lnTo>
                            <a:pt x="5317" y="60446"/>
                          </a:lnTo>
                          <a:cubicBezTo>
                            <a:pt x="5631" y="60808"/>
                            <a:pt x="5927" y="61170"/>
                            <a:pt x="6250" y="61532"/>
                          </a:cubicBezTo>
                          <a:lnTo>
                            <a:pt x="8336" y="59474"/>
                          </a:lnTo>
                          <a:lnTo>
                            <a:pt x="13966" y="59474"/>
                          </a:lnTo>
                          <a:lnTo>
                            <a:pt x="11413" y="61989"/>
                          </a:lnTo>
                          <a:lnTo>
                            <a:pt x="6698" y="61989"/>
                          </a:lnTo>
                          <a:cubicBezTo>
                            <a:pt x="6984" y="62294"/>
                            <a:pt x="7279" y="62598"/>
                            <a:pt x="7574" y="62894"/>
                          </a:cubicBezTo>
                          <a:lnTo>
                            <a:pt x="10489" y="62894"/>
                          </a:lnTo>
                          <a:lnTo>
                            <a:pt x="9051" y="64322"/>
                          </a:lnTo>
                          <a:cubicBezTo>
                            <a:pt x="9403" y="64646"/>
                            <a:pt x="9736" y="64970"/>
                            <a:pt x="10108" y="65294"/>
                          </a:cubicBezTo>
                          <a:lnTo>
                            <a:pt x="12537" y="62894"/>
                          </a:lnTo>
                          <a:lnTo>
                            <a:pt x="18166" y="62894"/>
                          </a:lnTo>
                          <a:lnTo>
                            <a:pt x="15613" y="65408"/>
                          </a:lnTo>
                          <a:lnTo>
                            <a:pt x="10241" y="65418"/>
                          </a:lnTo>
                          <a:cubicBezTo>
                            <a:pt x="10594" y="65723"/>
                            <a:pt x="10975" y="66027"/>
                            <a:pt x="11337" y="66323"/>
                          </a:cubicBezTo>
                          <a:lnTo>
                            <a:pt x="14699" y="66323"/>
                          </a:lnTo>
                          <a:lnTo>
                            <a:pt x="13194" y="67809"/>
                          </a:lnTo>
                          <a:cubicBezTo>
                            <a:pt x="13575" y="68094"/>
                            <a:pt x="13966" y="68390"/>
                            <a:pt x="14356" y="68675"/>
                          </a:cubicBezTo>
                          <a:lnTo>
                            <a:pt x="16737" y="66323"/>
                          </a:lnTo>
                          <a:lnTo>
                            <a:pt x="22367" y="66313"/>
                          </a:lnTo>
                          <a:lnTo>
                            <a:pt x="19823" y="68828"/>
                          </a:lnTo>
                          <a:lnTo>
                            <a:pt x="14585" y="68828"/>
                          </a:lnTo>
                          <a:cubicBezTo>
                            <a:pt x="15013" y="69133"/>
                            <a:pt x="15442" y="69437"/>
                            <a:pt x="15890" y="69733"/>
                          </a:cubicBezTo>
                          <a:lnTo>
                            <a:pt x="18909" y="69733"/>
                          </a:lnTo>
                          <a:lnTo>
                            <a:pt x="17690" y="70942"/>
                          </a:lnTo>
                          <a:cubicBezTo>
                            <a:pt x="18099" y="71199"/>
                            <a:pt x="18528" y="71457"/>
                            <a:pt x="18947" y="71714"/>
                          </a:cubicBezTo>
                          <a:lnTo>
                            <a:pt x="20947" y="69733"/>
                          </a:lnTo>
                          <a:lnTo>
                            <a:pt x="26577" y="69733"/>
                          </a:lnTo>
                          <a:lnTo>
                            <a:pt x="24024" y="72247"/>
                          </a:lnTo>
                          <a:lnTo>
                            <a:pt x="19823" y="72247"/>
                          </a:lnTo>
                          <a:cubicBezTo>
                            <a:pt x="20090" y="72400"/>
                            <a:pt x="20338" y="72571"/>
                            <a:pt x="20605" y="72723"/>
                          </a:cubicBezTo>
                          <a:cubicBezTo>
                            <a:pt x="20871" y="72876"/>
                            <a:pt x="21166" y="73009"/>
                            <a:pt x="21433" y="73152"/>
                          </a:cubicBezTo>
                          <a:lnTo>
                            <a:pt x="23100" y="73152"/>
                          </a:lnTo>
                          <a:lnTo>
                            <a:pt x="22529" y="73724"/>
                          </a:lnTo>
                          <a:cubicBezTo>
                            <a:pt x="22967" y="73962"/>
                            <a:pt x="23414" y="74190"/>
                            <a:pt x="23862" y="74419"/>
                          </a:cubicBezTo>
                          <a:lnTo>
                            <a:pt x="25148" y="73152"/>
                          </a:lnTo>
                          <a:lnTo>
                            <a:pt x="30777" y="73152"/>
                          </a:lnTo>
                          <a:lnTo>
                            <a:pt x="28225" y="75667"/>
                          </a:lnTo>
                          <a:lnTo>
                            <a:pt x="26253" y="75667"/>
                          </a:lnTo>
                          <a:cubicBezTo>
                            <a:pt x="27158" y="76095"/>
                            <a:pt x="28101" y="76486"/>
                            <a:pt x="29025" y="76886"/>
                          </a:cubicBezTo>
                          <a:lnTo>
                            <a:pt x="29348" y="76571"/>
                          </a:lnTo>
                          <a:lnTo>
                            <a:pt x="34978" y="76562"/>
                          </a:lnTo>
                          <a:lnTo>
                            <a:pt x="32958" y="78553"/>
                          </a:lnTo>
                          <a:cubicBezTo>
                            <a:pt x="34302" y="79067"/>
                            <a:pt x="35702" y="79515"/>
                            <a:pt x="37083" y="79981"/>
                          </a:cubicBezTo>
                          <a:lnTo>
                            <a:pt x="39169" y="79981"/>
                          </a:lnTo>
                          <a:lnTo>
                            <a:pt x="38626" y="80515"/>
                          </a:lnTo>
                          <a:cubicBezTo>
                            <a:pt x="39140" y="80677"/>
                            <a:pt x="39626" y="80867"/>
                            <a:pt x="40140" y="81029"/>
                          </a:cubicBezTo>
                          <a:lnTo>
                            <a:pt x="41198" y="79981"/>
                          </a:lnTo>
                          <a:lnTo>
                            <a:pt x="46827" y="79981"/>
                          </a:lnTo>
                          <a:lnTo>
                            <a:pt x="44560" y="82220"/>
                          </a:lnTo>
                          <a:cubicBezTo>
                            <a:pt x="46198" y="82648"/>
                            <a:pt x="47855" y="83039"/>
                            <a:pt x="49532" y="83401"/>
                          </a:cubicBezTo>
                          <a:lnTo>
                            <a:pt x="51018" y="83401"/>
                          </a:lnTo>
                          <a:lnTo>
                            <a:pt x="50761" y="83658"/>
                          </a:lnTo>
                          <a:cubicBezTo>
                            <a:pt x="51323" y="83773"/>
                            <a:pt x="51885" y="83896"/>
                            <a:pt x="52447" y="84001"/>
                          </a:cubicBezTo>
                          <a:lnTo>
                            <a:pt x="53056" y="83401"/>
                          </a:lnTo>
                          <a:lnTo>
                            <a:pt x="58686" y="83401"/>
                          </a:lnTo>
                          <a:lnTo>
                            <a:pt x="57257" y="84811"/>
                          </a:lnTo>
                          <a:cubicBezTo>
                            <a:pt x="57847" y="84896"/>
                            <a:pt x="58438" y="84982"/>
                            <a:pt x="59038" y="85068"/>
                          </a:cubicBezTo>
                          <a:lnTo>
                            <a:pt x="60724" y="83401"/>
                          </a:lnTo>
                          <a:lnTo>
                            <a:pt x="66353" y="83401"/>
                          </a:lnTo>
                          <a:lnTo>
                            <a:pt x="64058" y="85668"/>
                          </a:lnTo>
                          <a:cubicBezTo>
                            <a:pt x="64677" y="85725"/>
                            <a:pt x="65305" y="85773"/>
                            <a:pt x="65934" y="85830"/>
                          </a:cubicBezTo>
                          <a:lnTo>
                            <a:pt x="68391" y="83401"/>
                          </a:lnTo>
                          <a:lnTo>
                            <a:pt x="74021" y="83401"/>
                          </a:lnTo>
                          <a:lnTo>
                            <a:pt x="71459" y="85877"/>
                          </a:lnTo>
                          <a:lnTo>
                            <a:pt x="66925" y="85877"/>
                          </a:lnTo>
                          <a:cubicBezTo>
                            <a:pt x="74221" y="86439"/>
                            <a:pt x="81593" y="86411"/>
                            <a:pt x="88870" y="85811"/>
                          </a:cubicBezTo>
                          <a:lnTo>
                            <a:pt x="91375" y="83344"/>
                          </a:lnTo>
                          <a:lnTo>
                            <a:pt x="97005" y="83344"/>
                          </a:lnTo>
                          <a:lnTo>
                            <a:pt x="95166" y="85154"/>
                          </a:lnTo>
                          <a:cubicBezTo>
                            <a:pt x="95957" y="85049"/>
                            <a:pt x="96747" y="84944"/>
                            <a:pt x="97538" y="84820"/>
                          </a:cubicBezTo>
                          <a:lnTo>
                            <a:pt x="99043" y="83334"/>
                          </a:lnTo>
                          <a:lnTo>
                            <a:pt x="104672" y="83325"/>
                          </a:lnTo>
                          <a:lnTo>
                            <a:pt x="104396" y="83591"/>
                          </a:lnTo>
                          <a:cubicBezTo>
                            <a:pt x="106139" y="83230"/>
                            <a:pt x="107873" y="82839"/>
                            <a:pt x="109578" y="82410"/>
                          </a:cubicBezTo>
                          <a:lnTo>
                            <a:pt x="107625" y="82410"/>
                          </a:lnTo>
                          <a:lnTo>
                            <a:pt x="110168" y="79896"/>
                          </a:lnTo>
                          <a:lnTo>
                            <a:pt x="115797" y="79886"/>
                          </a:lnTo>
                          <a:lnTo>
                            <a:pt x="114616" y="81048"/>
                          </a:lnTo>
                          <a:cubicBezTo>
                            <a:pt x="115674" y="80724"/>
                            <a:pt x="116683" y="80344"/>
                            <a:pt x="117721" y="79991"/>
                          </a:cubicBezTo>
                          <a:lnTo>
                            <a:pt x="117836" y="79877"/>
                          </a:lnTo>
                          <a:lnTo>
                            <a:pt x="118045" y="79877"/>
                          </a:lnTo>
                          <a:cubicBezTo>
                            <a:pt x="118941" y="79572"/>
                            <a:pt x="119855" y="79296"/>
                            <a:pt x="120731" y="78962"/>
                          </a:cubicBezTo>
                          <a:lnTo>
                            <a:pt x="118760" y="78962"/>
                          </a:lnTo>
                          <a:lnTo>
                            <a:pt x="121303" y="76448"/>
                          </a:lnTo>
                          <a:lnTo>
                            <a:pt x="126780" y="76448"/>
                          </a:lnTo>
                          <a:cubicBezTo>
                            <a:pt x="128294" y="75752"/>
                            <a:pt x="129752" y="75000"/>
                            <a:pt x="131199" y="74238"/>
                          </a:cubicBezTo>
                          <a:lnTo>
                            <a:pt x="132438" y="73019"/>
                          </a:lnTo>
                          <a:lnTo>
                            <a:pt x="133542" y="73019"/>
                          </a:lnTo>
                          <a:cubicBezTo>
                            <a:pt x="133628" y="72971"/>
                            <a:pt x="133733" y="72923"/>
                            <a:pt x="133819" y="72876"/>
                          </a:cubicBezTo>
                          <a:cubicBezTo>
                            <a:pt x="134257" y="72628"/>
                            <a:pt x="134657" y="72361"/>
                            <a:pt x="135076" y="72114"/>
                          </a:cubicBezTo>
                          <a:lnTo>
                            <a:pt x="133352" y="72114"/>
                          </a:lnTo>
                          <a:lnTo>
                            <a:pt x="135905" y="69599"/>
                          </a:lnTo>
                          <a:lnTo>
                            <a:pt x="138972" y="69599"/>
                          </a:lnTo>
                          <a:cubicBezTo>
                            <a:pt x="139400" y="69294"/>
                            <a:pt x="139810" y="68990"/>
                            <a:pt x="140219" y="68685"/>
                          </a:cubicBezTo>
                          <a:lnTo>
                            <a:pt x="136829" y="68685"/>
                          </a:lnTo>
                          <a:lnTo>
                            <a:pt x="139372" y="66170"/>
                          </a:lnTo>
                          <a:lnTo>
                            <a:pt x="143401" y="66170"/>
                          </a:lnTo>
                          <a:cubicBezTo>
                            <a:pt x="143753" y="65865"/>
                            <a:pt x="144106" y="65570"/>
                            <a:pt x="144449" y="65256"/>
                          </a:cubicBezTo>
                          <a:lnTo>
                            <a:pt x="140296" y="65256"/>
                          </a:lnTo>
                          <a:lnTo>
                            <a:pt x="142839" y="62741"/>
                          </a:lnTo>
                          <a:lnTo>
                            <a:pt x="147058" y="62770"/>
                          </a:lnTo>
                          <a:close/>
                          <a:moveTo>
                            <a:pt x="145192" y="58436"/>
                          </a:moveTo>
                          <a:lnTo>
                            <a:pt x="139562" y="58436"/>
                          </a:lnTo>
                          <a:lnTo>
                            <a:pt x="142105" y="55921"/>
                          </a:lnTo>
                          <a:lnTo>
                            <a:pt x="147735" y="55921"/>
                          </a:lnTo>
                          <a:lnTo>
                            <a:pt x="145192" y="58436"/>
                          </a:lnTo>
                          <a:close/>
                          <a:moveTo>
                            <a:pt x="77326" y="42282"/>
                          </a:moveTo>
                          <a:lnTo>
                            <a:pt x="74773" y="44796"/>
                          </a:lnTo>
                          <a:lnTo>
                            <a:pt x="69144" y="44796"/>
                          </a:lnTo>
                          <a:lnTo>
                            <a:pt x="71687" y="42282"/>
                          </a:lnTo>
                          <a:lnTo>
                            <a:pt x="77326" y="42282"/>
                          </a:lnTo>
                          <a:close/>
                          <a:moveTo>
                            <a:pt x="72621" y="41367"/>
                          </a:moveTo>
                          <a:lnTo>
                            <a:pt x="75164" y="38853"/>
                          </a:lnTo>
                          <a:lnTo>
                            <a:pt x="80793" y="38843"/>
                          </a:lnTo>
                          <a:lnTo>
                            <a:pt x="78240" y="41358"/>
                          </a:lnTo>
                          <a:lnTo>
                            <a:pt x="72621" y="41367"/>
                          </a:lnTo>
                          <a:close/>
                          <a:moveTo>
                            <a:pt x="75888" y="45701"/>
                          </a:moveTo>
                          <a:lnTo>
                            <a:pt x="81517" y="45701"/>
                          </a:lnTo>
                          <a:lnTo>
                            <a:pt x="78964" y="48216"/>
                          </a:lnTo>
                          <a:lnTo>
                            <a:pt x="73335" y="48216"/>
                          </a:lnTo>
                          <a:lnTo>
                            <a:pt x="75888" y="45701"/>
                          </a:lnTo>
                          <a:close/>
                          <a:moveTo>
                            <a:pt x="76812" y="44796"/>
                          </a:moveTo>
                          <a:lnTo>
                            <a:pt x="79364" y="42282"/>
                          </a:lnTo>
                          <a:lnTo>
                            <a:pt x="84993" y="42282"/>
                          </a:lnTo>
                          <a:lnTo>
                            <a:pt x="82450" y="44796"/>
                          </a:lnTo>
                          <a:lnTo>
                            <a:pt x="76812" y="44796"/>
                          </a:lnTo>
                          <a:close/>
                          <a:moveTo>
                            <a:pt x="80279" y="41367"/>
                          </a:moveTo>
                          <a:lnTo>
                            <a:pt x="82831" y="38853"/>
                          </a:lnTo>
                          <a:lnTo>
                            <a:pt x="88461" y="38853"/>
                          </a:lnTo>
                          <a:lnTo>
                            <a:pt x="85908" y="41367"/>
                          </a:lnTo>
                          <a:lnTo>
                            <a:pt x="80279" y="41367"/>
                          </a:lnTo>
                          <a:close/>
                          <a:moveTo>
                            <a:pt x="81717" y="37938"/>
                          </a:moveTo>
                          <a:lnTo>
                            <a:pt x="76088" y="37938"/>
                          </a:lnTo>
                          <a:lnTo>
                            <a:pt x="78631" y="35424"/>
                          </a:lnTo>
                          <a:lnTo>
                            <a:pt x="84260" y="35414"/>
                          </a:lnTo>
                          <a:lnTo>
                            <a:pt x="81717" y="37938"/>
                          </a:lnTo>
                          <a:close/>
                          <a:moveTo>
                            <a:pt x="74049" y="37948"/>
                          </a:moveTo>
                          <a:lnTo>
                            <a:pt x="68420" y="37957"/>
                          </a:lnTo>
                          <a:lnTo>
                            <a:pt x="70963" y="35443"/>
                          </a:lnTo>
                          <a:lnTo>
                            <a:pt x="76592" y="35433"/>
                          </a:lnTo>
                          <a:lnTo>
                            <a:pt x="74049" y="37948"/>
                          </a:lnTo>
                          <a:close/>
                          <a:moveTo>
                            <a:pt x="73125" y="38862"/>
                          </a:moveTo>
                          <a:lnTo>
                            <a:pt x="70573" y="41377"/>
                          </a:lnTo>
                          <a:lnTo>
                            <a:pt x="64943" y="41377"/>
                          </a:lnTo>
                          <a:lnTo>
                            <a:pt x="67487" y="38862"/>
                          </a:lnTo>
                          <a:lnTo>
                            <a:pt x="73125" y="38862"/>
                          </a:lnTo>
                          <a:close/>
                          <a:moveTo>
                            <a:pt x="69658" y="42282"/>
                          </a:moveTo>
                          <a:lnTo>
                            <a:pt x="67106" y="44796"/>
                          </a:lnTo>
                          <a:lnTo>
                            <a:pt x="61476" y="44796"/>
                          </a:lnTo>
                          <a:lnTo>
                            <a:pt x="64019" y="42282"/>
                          </a:lnTo>
                          <a:lnTo>
                            <a:pt x="69658" y="42282"/>
                          </a:lnTo>
                          <a:close/>
                          <a:moveTo>
                            <a:pt x="68230" y="45711"/>
                          </a:moveTo>
                          <a:lnTo>
                            <a:pt x="73859" y="45701"/>
                          </a:lnTo>
                          <a:lnTo>
                            <a:pt x="71306" y="48216"/>
                          </a:lnTo>
                          <a:lnTo>
                            <a:pt x="65677" y="48216"/>
                          </a:lnTo>
                          <a:lnTo>
                            <a:pt x="68230" y="45711"/>
                          </a:lnTo>
                          <a:close/>
                          <a:moveTo>
                            <a:pt x="72421" y="49130"/>
                          </a:moveTo>
                          <a:lnTo>
                            <a:pt x="78050" y="49130"/>
                          </a:lnTo>
                          <a:lnTo>
                            <a:pt x="75497" y="51645"/>
                          </a:lnTo>
                          <a:lnTo>
                            <a:pt x="69868" y="51645"/>
                          </a:lnTo>
                          <a:lnTo>
                            <a:pt x="72421" y="49130"/>
                          </a:lnTo>
                          <a:close/>
                          <a:moveTo>
                            <a:pt x="80088" y="49121"/>
                          </a:moveTo>
                          <a:lnTo>
                            <a:pt x="85717" y="49111"/>
                          </a:lnTo>
                          <a:lnTo>
                            <a:pt x="83174" y="51626"/>
                          </a:lnTo>
                          <a:lnTo>
                            <a:pt x="77545" y="51626"/>
                          </a:lnTo>
                          <a:lnTo>
                            <a:pt x="80088" y="49121"/>
                          </a:lnTo>
                          <a:close/>
                          <a:moveTo>
                            <a:pt x="81003" y="48216"/>
                          </a:moveTo>
                          <a:lnTo>
                            <a:pt x="83555" y="45701"/>
                          </a:lnTo>
                          <a:lnTo>
                            <a:pt x="89185" y="45692"/>
                          </a:lnTo>
                          <a:lnTo>
                            <a:pt x="86641" y="48206"/>
                          </a:lnTo>
                          <a:lnTo>
                            <a:pt x="81003" y="48216"/>
                          </a:lnTo>
                          <a:close/>
                          <a:moveTo>
                            <a:pt x="91223" y="45692"/>
                          </a:moveTo>
                          <a:lnTo>
                            <a:pt x="96852" y="45692"/>
                          </a:lnTo>
                          <a:lnTo>
                            <a:pt x="94309" y="48206"/>
                          </a:lnTo>
                          <a:lnTo>
                            <a:pt x="88680" y="48206"/>
                          </a:lnTo>
                          <a:lnTo>
                            <a:pt x="91223" y="45692"/>
                          </a:lnTo>
                          <a:close/>
                          <a:moveTo>
                            <a:pt x="90099" y="44787"/>
                          </a:moveTo>
                          <a:lnTo>
                            <a:pt x="84470" y="44787"/>
                          </a:lnTo>
                          <a:lnTo>
                            <a:pt x="87013" y="42272"/>
                          </a:lnTo>
                          <a:lnTo>
                            <a:pt x="92642" y="42263"/>
                          </a:lnTo>
                          <a:lnTo>
                            <a:pt x="90099" y="44787"/>
                          </a:lnTo>
                          <a:close/>
                          <a:moveTo>
                            <a:pt x="87946" y="41358"/>
                          </a:moveTo>
                          <a:lnTo>
                            <a:pt x="90499" y="38843"/>
                          </a:lnTo>
                          <a:lnTo>
                            <a:pt x="96128" y="38843"/>
                          </a:lnTo>
                          <a:lnTo>
                            <a:pt x="93576" y="41358"/>
                          </a:lnTo>
                          <a:lnTo>
                            <a:pt x="87946" y="41358"/>
                          </a:lnTo>
                          <a:close/>
                          <a:moveTo>
                            <a:pt x="89375" y="37938"/>
                          </a:moveTo>
                          <a:lnTo>
                            <a:pt x="83746" y="37948"/>
                          </a:lnTo>
                          <a:lnTo>
                            <a:pt x="86299" y="35433"/>
                          </a:lnTo>
                          <a:lnTo>
                            <a:pt x="91928" y="35433"/>
                          </a:lnTo>
                          <a:lnTo>
                            <a:pt x="89375" y="37938"/>
                          </a:lnTo>
                          <a:close/>
                          <a:moveTo>
                            <a:pt x="87222" y="34509"/>
                          </a:moveTo>
                          <a:lnTo>
                            <a:pt x="89766" y="31995"/>
                          </a:lnTo>
                          <a:lnTo>
                            <a:pt x="95395" y="31985"/>
                          </a:lnTo>
                          <a:lnTo>
                            <a:pt x="92842" y="34500"/>
                          </a:lnTo>
                          <a:lnTo>
                            <a:pt x="87222" y="34509"/>
                          </a:lnTo>
                          <a:close/>
                          <a:moveTo>
                            <a:pt x="85184" y="34519"/>
                          </a:moveTo>
                          <a:lnTo>
                            <a:pt x="79555" y="34519"/>
                          </a:lnTo>
                          <a:lnTo>
                            <a:pt x="82098" y="32004"/>
                          </a:lnTo>
                          <a:lnTo>
                            <a:pt x="87727" y="31995"/>
                          </a:lnTo>
                          <a:lnTo>
                            <a:pt x="85184" y="34519"/>
                          </a:lnTo>
                          <a:close/>
                          <a:moveTo>
                            <a:pt x="80993" y="31090"/>
                          </a:moveTo>
                          <a:lnTo>
                            <a:pt x="75364" y="31090"/>
                          </a:lnTo>
                          <a:lnTo>
                            <a:pt x="77907" y="28575"/>
                          </a:lnTo>
                          <a:lnTo>
                            <a:pt x="83536" y="28566"/>
                          </a:lnTo>
                          <a:lnTo>
                            <a:pt x="80993" y="31090"/>
                          </a:lnTo>
                          <a:close/>
                          <a:moveTo>
                            <a:pt x="80069" y="32004"/>
                          </a:moveTo>
                          <a:lnTo>
                            <a:pt x="77526" y="34519"/>
                          </a:lnTo>
                          <a:lnTo>
                            <a:pt x="71897" y="34519"/>
                          </a:lnTo>
                          <a:lnTo>
                            <a:pt x="74440" y="32004"/>
                          </a:lnTo>
                          <a:lnTo>
                            <a:pt x="80069" y="32004"/>
                          </a:lnTo>
                          <a:close/>
                          <a:moveTo>
                            <a:pt x="69858" y="34528"/>
                          </a:moveTo>
                          <a:lnTo>
                            <a:pt x="64229" y="34538"/>
                          </a:lnTo>
                          <a:lnTo>
                            <a:pt x="66782" y="32023"/>
                          </a:lnTo>
                          <a:lnTo>
                            <a:pt x="72411" y="32023"/>
                          </a:lnTo>
                          <a:lnTo>
                            <a:pt x="69858" y="34528"/>
                          </a:lnTo>
                          <a:close/>
                          <a:moveTo>
                            <a:pt x="68934" y="35433"/>
                          </a:moveTo>
                          <a:lnTo>
                            <a:pt x="66391" y="37948"/>
                          </a:lnTo>
                          <a:lnTo>
                            <a:pt x="60762" y="37948"/>
                          </a:lnTo>
                          <a:lnTo>
                            <a:pt x="63305" y="35433"/>
                          </a:lnTo>
                          <a:lnTo>
                            <a:pt x="68934" y="35433"/>
                          </a:lnTo>
                          <a:close/>
                          <a:moveTo>
                            <a:pt x="65467" y="38862"/>
                          </a:moveTo>
                          <a:lnTo>
                            <a:pt x="62915" y="41377"/>
                          </a:lnTo>
                          <a:lnTo>
                            <a:pt x="57285" y="41377"/>
                          </a:lnTo>
                          <a:lnTo>
                            <a:pt x="59828" y="38862"/>
                          </a:lnTo>
                          <a:lnTo>
                            <a:pt x="65467" y="38862"/>
                          </a:lnTo>
                          <a:close/>
                          <a:moveTo>
                            <a:pt x="62000" y="42291"/>
                          </a:moveTo>
                          <a:lnTo>
                            <a:pt x="59457" y="44806"/>
                          </a:lnTo>
                          <a:lnTo>
                            <a:pt x="53828" y="44806"/>
                          </a:lnTo>
                          <a:lnTo>
                            <a:pt x="56371" y="42291"/>
                          </a:lnTo>
                          <a:lnTo>
                            <a:pt x="62000" y="42291"/>
                          </a:lnTo>
                          <a:close/>
                          <a:moveTo>
                            <a:pt x="60562" y="45711"/>
                          </a:moveTo>
                          <a:lnTo>
                            <a:pt x="66191" y="45711"/>
                          </a:lnTo>
                          <a:lnTo>
                            <a:pt x="63638" y="48225"/>
                          </a:lnTo>
                          <a:lnTo>
                            <a:pt x="58009" y="48235"/>
                          </a:lnTo>
                          <a:lnTo>
                            <a:pt x="60562" y="45711"/>
                          </a:lnTo>
                          <a:close/>
                          <a:moveTo>
                            <a:pt x="64762" y="49140"/>
                          </a:moveTo>
                          <a:lnTo>
                            <a:pt x="70392" y="49130"/>
                          </a:lnTo>
                          <a:lnTo>
                            <a:pt x="67839" y="51645"/>
                          </a:lnTo>
                          <a:lnTo>
                            <a:pt x="62210" y="51654"/>
                          </a:lnTo>
                          <a:lnTo>
                            <a:pt x="64762" y="49140"/>
                          </a:lnTo>
                          <a:close/>
                          <a:moveTo>
                            <a:pt x="66915" y="52559"/>
                          </a:moveTo>
                          <a:lnTo>
                            <a:pt x="64362" y="55074"/>
                          </a:lnTo>
                          <a:lnTo>
                            <a:pt x="58733" y="55083"/>
                          </a:lnTo>
                          <a:lnTo>
                            <a:pt x="61276" y="52569"/>
                          </a:lnTo>
                          <a:lnTo>
                            <a:pt x="66915" y="52559"/>
                          </a:lnTo>
                          <a:close/>
                          <a:moveTo>
                            <a:pt x="68953" y="52559"/>
                          </a:moveTo>
                          <a:lnTo>
                            <a:pt x="74583" y="52559"/>
                          </a:lnTo>
                          <a:lnTo>
                            <a:pt x="72030" y="55074"/>
                          </a:lnTo>
                          <a:lnTo>
                            <a:pt x="66401" y="55083"/>
                          </a:lnTo>
                          <a:lnTo>
                            <a:pt x="68953" y="52559"/>
                          </a:lnTo>
                          <a:close/>
                          <a:moveTo>
                            <a:pt x="73144" y="55978"/>
                          </a:moveTo>
                          <a:lnTo>
                            <a:pt x="78774" y="55969"/>
                          </a:lnTo>
                          <a:lnTo>
                            <a:pt x="76231" y="58483"/>
                          </a:lnTo>
                          <a:lnTo>
                            <a:pt x="70601" y="58493"/>
                          </a:lnTo>
                          <a:lnTo>
                            <a:pt x="73144" y="55978"/>
                          </a:lnTo>
                          <a:close/>
                          <a:moveTo>
                            <a:pt x="74068" y="55064"/>
                          </a:moveTo>
                          <a:lnTo>
                            <a:pt x="76621" y="52550"/>
                          </a:lnTo>
                          <a:lnTo>
                            <a:pt x="82250" y="52550"/>
                          </a:lnTo>
                          <a:lnTo>
                            <a:pt x="79707" y="55064"/>
                          </a:lnTo>
                          <a:lnTo>
                            <a:pt x="74068" y="55064"/>
                          </a:lnTo>
                          <a:close/>
                          <a:moveTo>
                            <a:pt x="84279" y="52540"/>
                          </a:moveTo>
                          <a:lnTo>
                            <a:pt x="89908" y="52540"/>
                          </a:lnTo>
                          <a:lnTo>
                            <a:pt x="87365" y="55055"/>
                          </a:lnTo>
                          <a:lnTo>
                            <a:pt x="81736" y="55064"/>
                          </a:lnTo>
                          <a:lnTo>
                            <a:pt x="84279" y="52540"/>
                          </a:lnTo>
                          <a:close/>
                          <a:moveTo>
                            <a:pt x="85203" y="51635"/>
                          </a:moveTo>
                          <a:lnTo>
                            <a:pt x="87756" y="49121"/>
                          </a:lnTo>
                          <a:lnTo>
                            <a:pt x="93385" y="49111"/>
                          </a:lnTo>
                          <a:lnTo>
                            <a:pt x="90842" y="51626"/>
                          </a:lnTo>
                          <a:lnTo>
                            <a:pt x="85203" y="51635"/>
                          </a:lnTo>
                          <a:close/>
                          <a:moveTo>
                            <a:pt x="95414" y="49111"/>
                          </a:moveTo>
                          <a:lnTo>
                            <a:pt x="101043" y="49111"/>
                          </a:lnTo>
                          <a:lnTo>
                            <a:pt x="98500" y="51626"/>
                          </a:lnTo>
                          <a:lnTo>
                            <a:pt x="92871" y="51626"/>
                          </a:lnTo>
                          <a:lnTo>
                            <a:pt x="95414" y="49111"/>
                          </a:lnTo>
                          <a:close/>
                          <a:moveTo>
                            <a:pt x="96338" y="48206"/>
                          </a:moveTo>
                          <a:lnTo>
                            <a:pt x="98881" y="45692"/>
                          </a:lnTo>
                          <a:lnTo>
                            <a:pt x="104510" y="45692"/>
                          </a:lnTo>
                          <a:lnTo>
                            <a:pt x="101958" y="48206"/>
                          </a:lnTo>
                          <a:lnTo>
                            <a:pt x="96338" y="48206"/>
                          </a:lnTo>
                          <a:close/>
                          <a:moveTo>
                            <a:pt x="97767" y="44777"/>
                          </a:moveTo>
                          <a:lnTo>
                            <a:pt x="92137" y="44777"/>
                          </a:lnTo>
                          <a:lnTo>
                            <a:pt x="94690" y="42263"/>
                          </a:lnTo>
                          <a:lnTo>
                            <a:pt x="100319" y="42263"/>
                          </a:lnTo>
                          <a:lnTo>
                            <a:pt x="97767" y="44777"/>
                          </a:lnTo>
                          <a:close/>
                          <a:moveTo>
                            <a:pt x="95614" y="41358"/>
                          </a:moveTo>
                          <a:lnTo>
                            <a:pt x="98157" y="38843"/>
                          </a:lnTo>
                          <a:lnTo>
                            <a:pt x="103786" y="38843"/>
                          </a:lnTo>
                          <a:lnTo>
                            <a:pt x="101243" y="41358"/>
                          </a:lnTo>
                          <a:lnTo>
                            <a:pt x="95614" y="41358"/>
                          </a:lnTo>
                          <a:close/>
                          <a:moveTo>
                            <a:pt x="97043" y="37929"/>
                          </a:moveTo>
                          <a:lnTo>
                            <a:pt x="91413" y="37929"/>
                          </a:lnTo>
                          <a:lnTo>
                            <a:pt x="93966" y="35414"/>
                          </a:lnTo>
                          <a:lnTo>
                            <a:pt x="99595" y="35414"/>
                          </a:lnTo>
                          <a:lnTo>
                            <a:pt x="97043" y="37929"/>
                          </a:lnTo>
                          <a:close/>
                          <a:moveTo>
                            <a:pt x="94881" y="34509"/>
                          </a:moveTo>
                          <a:lnTo>
                            <a:pt x="97433" y="31995"/>
                          </a:lnTo>
                          <a:lnTo>
                            <a:pt x="103062" y="31995"/>
                          </a:lnTo>
                          <a:lnTo>
                            <a:pt x="100519" y="34509"/>
                          </a:lnTo>
                          <a:lnTo>
                            <a:pt x="94881" y="34509"/>
                          </a:lnTo>
                          <a:close/>
                          <a:moveTo>
                            <a:pt x="96319" y="31080"/>
                          </a:moveTo>
                          <a:lnTo>
                            <a:pt x="90690" y="31080"/>
                          </a:lnTo>
                          <a:lnTo>
                            <a:pt x="93233" y="28566"/>
                          </a:lnTo>
                          <a:lnTo>
                            <a:pt x="98862" y="28556"/>
                          </a:lnTo>
                          <a:lnTo>
                            <a:pt x="96319" y="31080"/>
                          </a:lnTo>
                          <a:close/>
                          <a:moveTo>
                            <a:pt x="88651" y="31090"/>
                          </a:moveTo>
                          <a:lnTo>
                            <a:pt x="83022" y="31090"/>
                          </a:lnTo>
                          <a:lnTo>
                            <a:pt x="85565" y="28575"/>
                          </a:lnTo>
                          <a:lnTo>
                            <a:pt x="91194" y="28566"/>
                          </a:lnTo>
                          <a:lnTo>
                            <a:pt x="88651" y="31090"/>
                          </a:lnTo>
                          <a:close/>
                          <a:moveTo>
                            <a:pt x="84460" y="27670"/>
                          </a:moveTo>
                          <a:lnTo>
                            <a:pt x="78831" y="27670"/>
                          </a:lnTo>
                          <a:lnTo>
                            <a:pt x="81374" y="25156"/>
                          </a:lnTo>
                          <a:lnTo>
                            <a:pt x="87003" y="25146"/>
                          </a:lnTo>
                          <a:lnTo>
                            <a:pt x="84460" y="27670"/>
                          </a:lnTo>
                          <a:close/>
                          <a:moveTo>
                            <a:pt x="76793" y="27670"/>
                          </a:moveTo>
                          <a:lnTo>
                            <a:pt x="71163" y="27670"/>
                          </a:lnTo>
                          <a:lnTo>
                            <a:pt x="73716" y="25156"/>
                          </a:lnTo>
                          <a:lnTo>
                            <a:pt x="79345" y="25156"/>
                          </a:lnTo>
                          <a:lnTo>
                            <a:pt x="76793" y="27670"/>
                          </a:lnTo>
                          <a:close/>
                          <a:moveTo>
                            <a:pt x="75878" y="28585"/>
                          </a:moveTo>
                          <a:lnTo>
                            <a:pt x="73335" y="31099"/>
                          </a:lnTo>
                          <a:lnTo>
                            <a:pt x="67706" y="31109"/>
                          </a:lnTo>
                          <a:lnTo>
                            <a:pt x="70249" y="28594"/>
                          </a:lnTo>
                          <a:lnTo>
                            <a:pt x="75878" y="28585"/>
                          </a:lnTo>
                          <a:close/>
                          <a:moveTo>
                            <a:pt x="65667" y="31109"/>
                          </a:moveTo>
                          <a:lnTo>
                            <a:pt x="60038" y="31118"/>
                          </a:lnTo>
                          <a:lnTo>
                            <a:pt x="62591" y="28604"/>
                          </a:lnTo>
                          <a:lnTo>
                            <a:pt x="68220" y="28594"/>
                          </a:lnTo>
                          <a:lnTo>
                            <a:pt x="65667" y="31109"/>
                          </a:lnTo>
                          <a:close/>
                          <a:moveTo>
                            <a:pt x="64743" y="32014"/>
                          </a:moveTo>
                          <a:lnTo>
                            <a:pt x="62200" y="34528"/>
                          </a:lnTo>
                          <a:lnTo>
                            <a:pt x="56571" y="34528"/>
                          </a:lnTo>
                          <a:lnTo>
                            <a:pt x="59114" y="32014"/>
                          </a:lnTo>
                          <a:lnTo>
                            <a:pt x="64743" y="32014"/>
                          </a:lnTo>
                          <a:close/>
                          <a:moveTo>
                            <a:pt x="54533" y="34538"/>
                          </a:moveTo>
                          <a:lnTo>
                            <a:pt x="48903" y="34538"/>
                          </a:lnTo>
                          <a:lnTo>
                            <a:pt x="51456" y="32023"/>
                          </a:lnTo>
                          <a:lnTo>
                            <a:pt x="57085" y="32023"/>
                          </a:lnTo>
                          <a:lnTo>
                            <a:pt x="54533" y="34538"/>
                          </a:lnTo>
                          <a:close/>
                          <a:moveTo>
                            <a:pt x="55647" y="35443"/>
                          </a:moveTo>
                          <a:lnTo>
                            <a:pt x="61276" y="35443"/>
                          </a:lnTo>
                          <a:lnTo>
                            <a:pt x="58724" y="37957"/>
                          </a:lnTo>
                          <a:lnTo>
                            <a:pt x="53094" y="37957"/>
                          </a:lnTo>
                          <a:lnTo>
                            <a:pt x="55647" y="35443"/>
                          </a:lnTo>
                          <a:close/>
                          <a:moveTo>
                            <a:pt x="57800" y="38872"/>
                          </a:moveTo>
                          <a:lnTo>
                            <a:pt x="55256" y="41386"/>
                          </a:lnTo>
                          <a:lnTo>
                            <a:pt x="49627" y="41386"/>
                          </a:lnTo>
                          <a:lnTo>
                            <a:pt x="52170" y="38872"/>
                          </a:lnTo>
                          <a:lnTo>
                            <a:pt x="57800" y="38872"/>
                          </a:lnTo>
                          <a:close/>
                          <a:moveTo>
                            <a:pt x="54333" y="42291"/>
                          </a:moveTo>
                          <a:lnTo>
                            <a:pt x="51789" y="44806"/>
                          </a:lnTo>
                          <a:lnTo>
                            <a:pt x="46160" y="44806"/>
                          </a:lnTo>
                          <a:lnTo>
                            <a:pt x="48713" y="42291"/>
                          </a:lnTo>
                          <a:lnTo>
                            <a:pt x="54333" y="42291"/>
                          </a:lnTo>
                          <a:close/>
                          <a:moveTo>
                            <a:pt x="52904" y="45720"/>
                          </a:moveTo>
                          <a:lnTo>
                            <a:pt x="58533" y="45720"/>
                          </a:lnTo>
                          <a:lnTo>
                            <a:pt x="55990" y="48235"/>
                          </a:lnTo>
                          <a:lnTo>
                            <a:pt x="50361" y="48235"/>
                          </a:lnTo>
                          <a:lnTo>
                            <a:pt x="52904" y="45720"/>
                          </a:lnTo>
                          <a:close/>
                          <a:moveTo>
                            <a:pt x="57095" y="49140"/>
                          </a:moveTo>
                          <a:lnTo>
                            <a:pt x="62724" y="49130"/>
                          </a:lnTo>
                          <a:lnTo>
                            <a:pt x="60171" y="51645"/>
                          </a:lnTo>
                          <a:lnTo>
                            <a:pt x="54542" y="51645"/>
                          </a:lnTo>
                          <a:lnTo>
                            <a:pt x="57095" y="49140"/>
                          </a:lnTo>
                          <a:close/>
                          <a:moveTo>
                            <a:pt x="59247" y="52559"/>
                          </a:moveTo>
                          <a:lnTo>
                            <a:pt x="56695" y="55074"/>
                          </a:lnTo>
                          <a:lnTo>
                            <a:pt x="51065" y="55074"/>
                          </a:lnTo>
                          <a:lnTo>
                            <a:pt x="53609" y="52559"/>
                          </a:lnTo>
                          <a:lnTo>
                            <a:pt x="59247" y="52559"/>
                          </a:lnTo>
                          <a:close/>
                          <a:moveTo>
                            <a:pt x="57819" y="55988"/>
                          </a:moveTo>
                          <a:lnTo>
                            <a:pt x="63448" y="55988"/>
                          </a:lnTo>
                          <a:lnTo>
                            <a:pt x="60895" y="58503"/>
                          </a:lnTo>
                          <a:lnTo>
                            <a:pt x="55266" y="58503"/>
                          </a:lnTo>
                          <a:lnTo>
                            <a:pt x="57819" y="55988"/>
                          </a:lnTo>
                          <a:close/>
                          <a:moveTo>
                            <a:pt x="65486" y="55978"/>
                          </a:moveTo>
                          <a:lnTo>
                            <a:pt x="71116" y="55978"/>
                          </a:lnTo>
                          <a:lnTo>
                            <a:pt x="68572" y="58493"/>
                          </a:lnTo>
                          <a:lnTo>
                            <a:pt x="62943" y="58493"/>
                          </a:lnTo>
                          <a:lnTo>
                            <a:pt x="65486" y="55978"/>
                          </a:lnTo>
                          <a:close/>
                          <a:moveTo>
                            <a:pt x="69677" y="59398"/>
                          </a:moveTo>
                          <a:lnTo>
                            <a:pt x="75307" y="59398"/>
                          </a:lnTo>
                          <a:lnTo>
                            <a:pt x="72763" y="61913"/>
                          </a:lnTo>
                          <a:lnTo>
                            <a:pt x="67134" y="61913"/>
                          </a:lnTo>
                          <a:lnTo>
                            <a:pt x="69677" y="59398"/>
                          </a:lnTo>
                          <a:close/>
                          <a:moveTo>
                            <a:pt x="77335" y="59398"/>
                          </a:moveTo>
                          <a:lnTo>
                            <a:pt x="82965" y="59388"/>
                          </a:lnTo>
                          <a:lnTo>
                            <a:pt x="80422" y="61903"/>
                          </a:lnTo>
                          <a:lnTo>
                            <a:pt x="74792" y="61913"/>
                          </a:lnTo>
                          <a:lnTo>
                            <a:pt x="77335" y="59398"/>
                          </a:lnTo>
                          <a:close/>
                          <a:moveTo>
                            <a:pt x="78259" y="58483"/>
                          </a:moveTo>
                          <a:lnTo>
                            <a:pt x="80812" y="55969"/>
                          </a:lnTo>
                          <a:lnTo>
                            <a:pt x="86441" y="55969"/>
                          </a:lnTo>
                          <a:lnTo>
                            <a:pt x="83889" y="58483"/>
                          </a:lnTo>
                          <a:lnTo>
                            <a:pt x="78259" y="58483"/>
                          </a:lnTo>
                          <a:close/>
                          <a:moveTo>
                            <a:pt x="88470" y="55969"/>
                          </a:moveTo>
                          <a:lnTo>
                            <a:pt x="94099" y="55959"/>
                          </a:lnTo>
                          <a:lnTo>
                            <a:pt x="91547" y="58474"/>
                          </a:lnTo>
                          <a:lnTo>
                            <a:pt x="85917" y="58474"/>
                          </a:lnTo>
                          <a:lnTo>
                            <a:pt x="88470" y="55969"/>
                          </a:lnTo>
                          <a:close/>
                          <a:moveTo>
                            <a:pt x="89394" y="55055"/>
                          </a:moveTo>
                          <a:lnTo>
                            <a:pt x="91937" y="52540"/>
                          </a:lnTo>
                          <a:lnTo>
                            <a:pt x="97567" y="52530"/>
                          </a:lnTo>
                          <a:lnTo>
                            <a:pt x="95023" y="55045"/>
                          </a:lnTo>
                          <a:lnTo>
                            <a:pt x="89394" y="55055"/>
                          </a:lnTo>
                          <a:close/>
                          <a:moveTo>
                            <a:pt x="99605" y="52530"/>
                          </a:moveTo>
                          <a:lnTo>
                            <a:pt x="105234" y="52521"/>
                          </a:lnTo>
                          <a:lnTo>
                            <a:pt x="102691" y="55035"/>
                          </a:lnTo>
                          <a:lnTo>
                            <a:pt x="97062" y="55035"/>
                          </a:lnTo>
                          <a:lnTo>
                            <a:pt x="99605" y="52530"/>
                          </a:lnTo>
                          <a:close/>
                          <a:moveTo>
                            <a:pt x="100529" y="51626"/>
                          </a:moveTo>
                          <a:lnTo>
                            <a:pt x="103072" y="49111"/>
                          </a:lnTo>
                          <a:lnTo>
                            <a:pt x="108701" y="49102"/>
                          </a:lnTo>
                          <a:lnTo>
                            <a:pt x="106149" y="51616"/>
                          </a:lnTo>
                          <a:lnTo>
                            <a:pt x="100529" y="51626"/>
                          </a:lnTo>
                          <a:close/>
                          <a:moveTo>
                            <a:pt x="103996" y="48197"/>
                          </a:moveTo>
                          <a:lnTo>
                            <a:pt x="106539" y="45682"/>
                          </a:lnTo>
                          <a:lnTo>
                            <a:pt x="112168" y="45682"/>
                          </a:lnTo>
                          <a:lnTo>
                            <a:pt x="109616" y="48197"/>
                          </a:lnTo>
                          <a:lnTo>
                            <a:pt x="103996" y="48197"/>
                          </a:lnTo>
                          <a:close/>
                          <a:moveTo>
                            <a:pt x="105434" y="44768"/>
                          </a:moveTo>
                          <a:lnTo>
                            <a:pt x="99805" y="44768"/>
                          </a:lnTo>
                          <a:lnTo>
                            <a:pt x="102348" y="42253"/>
                          </a:lnTo>
                          <a:lnTo>
                            <a:pt x="107977" y="42243"/>
                          </a:lnTo>
                          <a:lnTo>
                            <a:pt x="105434" y="44768"/>
                          </a:lnTo>
                          <a:close/>
                          <a:moveTo>
                            <a:pt x="103272" y="41348"/>
                          </a:moveTo>
                          <a:lnTo>
                            <a:pt x="105815" y="38834"/>
                          </a:lnTo>
                          <a:lnTo>
                            <a:pt x="111444" y="38824"/>
                          </a:lnTo>
                          <a:lnTo>
                            <a:pt x="108901" y="41339"/>
                          </a:lnTo>
                          <a:lnTo>
                            <a:pt x="103272" y="41348"/>
                          </a:lnTo>
                          <a:close/>
                          <a:moveTo>
                            <a:pt x="104710" y="37929"/>
                          </a:moveTo>
                          <a:lnTo>
                            <a:pt x="99081" y="37929"/>
                          </a:lnTo>
                          <a:lnTo>
                            <a:pt x="101634" y="35414"/>
                          </a:lnTo>
                          <a:lnTo>
                            <a:pt x="107263" y="35414"/>
                          </a:lnTo>
                          <a:lnTo>
                            <a:pt x="104710" y="37929"/>
                          </a:lnTo>
                          <a:close/>
                          <a:moveTo>
                            <a:pt x="102548" y="34500"/>
                          </a:moveTo>
                          <a:lnTo>
                            <a:pt x="105091" y="31985"/>
                          </a:lnTo>
                          <a:lnTo>
                            <a:pt x="110721" y="31985"/>
                          </a:lnTo>
                          <a:lnTo>
                            <a:pt x="108177" y="34500"/>
                          </a:lnTo>
                          <a:lnTo>
                            <a:pt x="102548" y="34500"/>
                          </a:lnTo>
                          <a:close/>
                          <a:moveTo>
                            <a:pt x="103986" y="31080"/>
                          </a:moveTo>
                          <a:lnTo>
                            <a:pt x="98357" y="31090"/>
                          </a:lnTo>
                          <a:lnTo>
                            <a:pt x="100910" y="28575"/>
                          </a:lnTo>
                          <a:lnTo>
                            <a:pt x="106539" y="28575"/>
                          </a:lnTo>
                          <a:lnTo>
                            <a:pt x="103986" y="31080"/>
                          </a:lnTo>
                          <a:close/>
                          <a:moveTo>
                            <a:pt x="99786" y="27661"/>
                          </a:moveTo>
                          <a:lnTo>
                            <a:pt x="94157" y="27661"/>
                          </a:lnTo>
                          <a:lnTo>
                            <a:pt x="96700" y="25146"/>
                          </a:lnTo>
                          <a:lnTo>
                            <a:pt x="102329" y="25146"/>
                          </a:lnTo>
                          <a:lnTo>
                            <a:pt x="99786" y="27661"/>
                          </a:lnTo>
                          <a:close/>
                          <a:moveTo>
                            <a:pt x="92128" y="27661"/>
                          </a:moveTo>
                          <a:lnTo>
                            <a:pt x="86498" y="27661"/>
                          </a:lnTo>
                          <a:lnTo>
                            <a:pt x="89042" y="25146"/>
                          </a:lnTo>
                          <a:lnTo>
                            <a:pt x="94671" y="25146"/>
                          </a:lnTo>
                          <a:lnTo>
                            <a:pt x="92128" y="27661"/>
                          </a:lnTo>
                          <a:close/>
                          <a:moveTo>
                            <a:pt x="87927" y="24241"/>
                          </a:moveTo>
                          <a:lnTo>
                            <a:pt x="82298" y="24241"/>
                          </a:lnTo>
                          <a:lnTo>
                            <a:pt x="84841" y="21727"/>
                          </a:lnTo>
                          <a:lnTo>
                            <a:pt x="90470" y="21727"/>
                          </a:lnTo>
                          <a:lnTo>
                            <a:pt x="87927" y="24241"/>
                          </a:lnTo>
                          <a:close/>
                          <a:moveTo>
                            <a:pt x="80269" y="24251"/>
                          </a:moveTo>
                          <a:lnTo>
                            <a:pt x="74640" y="24260"/>
                          </a:lnTo>
                          <a:lnTo>
                            <a:pt x="77183" y="21746"/>
                          </a:lnTo>
                          <a:lnTo>
                            <a:pt x="82812" y="21746"/>
                          </a:lnTo>
                          <a:lnTo>
                            <a:pt x="80269" y="24251"/>
                          </a:lnTo>
                          <a:close/>
                          <a:moveTo>
                            <a:pt x="72602" y="24251"/>
                          </a:moveTo>
                          <a:lnTo>
                            <a:pt x="66972" y="24251"/>
                          </a:lnTo>
                          <a:lnTo>
                            <a:pt x="69525" y="21736"/>
                          </a:lnTo>
                          <a:lnTo>
                            <a:pt x="75154" y="21736"/>
                          </a:lnTo>
                          <a:lnTo>
                            <a:pt x="72602" y="24251"/>
                          </a:lnTo>
                          <a:close/>
                          <a:moveTo>
                            <a:pt x="71678" y="25165"/>
                          </a:moveTo>
                          <a:lnTo>
                            <a:pt x="69134" y="27680"/>
                          </a:lnTo>
                          <a:lnTo>
                            <a:pt x="63505" y="27680"/>
                          </a:lnTo>
                          <a:lnTo>
                            <a:pt x="66058" y="25165"/>
                          </a:lnTo>
                          <a:lnTo>
                            <a:pt x="71678" y="25165"/>
                          </a:lnTo>
                          <a:close/>
                          <a:moveTo>
                            <a:pt x="61467" y="27689"/>
                          </a:moveTo>
                          <a:lnTo>
                            <a:pt x="55837" y="27689"/>
                          </a:lnTo>
                          <a:lnTo>
                            <a:pt x="58390" y="25175"/>
                          </a:lnTo>
                          <a:lnTo>
                            <a:pt x="64019" y="25175"/>
                          </a:lnTo>
                          <a:lnTo>
                            <a:pt x="61467" y="27689"/>
                          </a:lnTo>
                          <a:close/>
                          <a:moveTo>
                            <a:pt x="60552" y="28594"/>
                          </a:moveTo>
                          <a:lnTo>
                            <a:pt x="58000" y="31109"/>
                          </a:lnTo>
                          <a:lnTo>
                            <a:pt x="52370" y="31118"/>
                          </a:lnTo>
                          <a:lnTo>
                            <a:pt x="54913" y="28604"/>
                          </a:lnTo>
                          <a:lnTo>
                            <a:pt x="60552" y="28594"/>
                          </a:lnTo>
                          <a:close/>
                          <a:moveTo>
                            <a:pt x="50332" y="31118"/>
                          </a:moveTo>
                          <a:lnTo>
                            <a:pt x="44703" y="31118"/>
                          </a:lnTo>
                          <a:lnTo>
                            <a:pt x="47256" y="28604"/>
                          </a:lnTo>
                          <a:lnTo>
                            <a:pt x="52885" y="28604"/>
                          </a:lnTo>
                          <a:lnTo>
                            <a:pt x="50332" y="31118"/>
                          </a:lnTo>
                          <a:close/>
                          <a:moveTo>
                            <a:pt x="49418" y="32023"/>
                          </a:moveTo>
                          <a:lnTo>
                            <a:pt x="46865" y="34538"/>
                          </a:lnTo>
                          <a:lnTo>
                            <a:pt x="41236" y="34547"/>
                          </a:lnTo>
                          <a:lnTo>
                            <a:pt x="43779" y="32033"/>
                          </a:lnTo>
                          <a:lnTo>
                            <a:pt x="49418" y="32023"/>
                          </a:lnTo>
                          <a:close/>
                          <a:moveTo>
                            <a:pt x="47979" y="35452"/>
                          </a:moveTo>
                          <a:lnTo>
                            <a:pt x="53609" y="35452"/>
                          </a:lnTo>
                          <a:lnTo>
                            <a:pt x="51056" y="37967"/>
                          </a:lnTo>
                          <a:lnTo>
                            <a:pt x="45427" y="37967"/>
                          </a:lnTo>
                          <a:lnTo>
                            <a:pt x="47979" y="35452"/>
                          </a:lnTo>
                          <a:close/>
                          <a:moveTo>
                            <a:pt x="50142" y="38872"/>
                          </a:moveTo>
                          <a:lnTo>
                            <a:pt x="47598" y="41386"/>
                          </a:lnTo>
                          <a:lnTo>
                            <a:pt x="41969" y="41386"/>
                          </a:lnTo>
                          <a:lnTo>
                            <a:pt x="44522" y="38872"/>
                          </a:lnTo>
                          <a:lnTo>
                            <a:pt x="50142" y="38872"/>
                          </a:lnTo>
                          <a:close/>
                          <a:moveTo>
                            <a:pt x="46665" y="42301"/>
                          </a:moveTo>
                          <a:lnTo>
                            <a:pt x="44122" y="44815"/>
                          </a:lnTo>
                          <a:lnTo>
                            <a:pt x="38492" y="44815"/>
                          </a:lnTo>
                          <a:lnTo>
                            <a:pt x="41036" y="42301"/>
                          </a:lnTo>
                          <a:lnTo>
                            <a:pt x="46665" y="42301"/>
                          </a:lnTo>
                          <a:close/>
                          <a:moveTo>
                            <a:pt x="45236" y="45730"/>
                          </a:moveTo>
                          <a:lnTo>
                            <a:pt x="50865" y="45730"/>
                          </a:lnTo>
                          <a:lnTo>
                            <a:pt x="48322" y="48244"/>
                          </a:lnTo>
                          <a:lnTo>
                            <a:pt x="42693" y="48244"/>
                          </a:lnTo>
                          <a:lnTo>
                            <a:pt x="45236" y="45730"/>
                          </a:lnTo>
                          <a:close/>
                          <a:moveTo>
                            <a:pt x="49427" y="49149"/>
                          </a:moveTo>
                          <a:lnTo>
                            <a:pt x="55057" y="49140"/>
                          </a:lnTo>
                          <a:lnTo>
                            <a:pt x="52513" y="51654"/>
                          </a:lnTo>
                          <a:lnTo>
                            <a:pt x="46884" y="51654"/>
                          </a:lnTo>
                          <a:lnTo>
                            <a:pt x="49427" y="49149"/>
                          </a:lnTo>
                          <a:close/>
                          <a:moveTo>
                            <a:pt x="51589" y="52569"/>
                          </a:moveTo>
                          <a:lnTo>
                            <a:pt x="49037" y="55083"/>
                          </a:lnTo>
                          <a:lnTo>
                            <a:pt x="43407" y="55083"/>
                          </a:lnTo>
                          <a:lnTo>
                            <a:pt x="45951" y="52569"/>
                          </a:lnTo>
                          <a:lnTo>
                            <a:pt x="51589" y="52569"/>
                          </a:lnTo>
                          <a:close/>
                          <a:moveTo>
                            <a:pt x="50151" y="55998"/>
                          </a:moveTo>
                          <a:lnTo>
                            <a:pt x="55780" y="55998"/>
                          </a:lnTo>
                          <a:lnTo>
                            <a:pt x="53228" y="58512"/>
                          </a:lnTo>
                          <a:lnTo>
                            <a:pt x="47598" y="58522"/>
                          </a:lnTo>
                          <a:lnTo>
                            <a:pt x="50151" y="55998"/>
                          </a:lnTo>
                          <a:close/>
                          <a:moveTo>
                            <a:pt x="54352" y="59417"/>
                          </a:moveTo>
                          <a:lnTo>
                            <a:pt x="59981" y="59417"/>
                          </a:lnTo>
                          <a:lnTo>
                            <a:pt x="57428" y="61932"/>
                          </a:lnTo>
                          <a:lnTo>
                            <a:pt x="51799" y="61932"/>
                          </a:lnTo>
                          <a:lnTo>
                            <a:pt x="54352" y="59417"/>
                          </a:lnTo>
                          <a:close/>
                          <a:moveTo>
                            <a:pt x="62010" y="59407"/>
                          </a:moveTo>
                          <a:lnTo>
                            <a:pt x="67639" y="59398"/>
                          </a:lnTo>
                          <a:lnTo>
                            <a:pt x="65096" y="61913"/>
                          </a:lnTo>
                          <a:lnTo>
                            <a:pt x="59467" y="61922"/>
                          </a:lnTo>
                          <a:lnTo>
                            <a:pt x="62010" y="59407"/>
                          </a:lnTo>
                          <a:close/>
                          <a:moveTo>
                            <a:pt x="66201" y="62827"/>
                          </a:moveTo>
                          <a:lnTo>
                            <a:pt x="71830" y="62817"/>
                          </a:lnTo>
                          <a:lnTo>
                            <a:pt x="69287" y="65332"/>
                          </a:lnTo>
                          <a:lnTo>
                            <a:pt x="63658" y="65332"/>
                          </a:lnTo>
                          <a:lnTo>
                            <a:pt x="66201" y="62827"/>
                          </a:lnTo>
                          <a:close/>
                          <a:moveTo>
                            <a:pt x="73868" y="62827"/>
                          </a:moveTo>
                          <a:lnTo>
                            <a:pt x="79498" y="62827"/>
                          </a:lnTo>
                          <a:lnTo>
                            <a:pt x="76954" y="65342"/>
                          </a:lnTo>
                          <a:lnTo>
                            <a:pt x="71325" y="65342"/>
                          </a:lnTo>
                          <a:lnTo>
                            <a:pt x="73868" y="62827"/>
                          </a:lnTo>
                          <a:close/>
                          <a:moveTo>
                            <a:pt x="81536" y="62817"/>
                          </a:moveTo>
                          <a:lnTo>
                            <a:pt x="87165" y="62808"/>
                          </a:lnTo>
                          <a:lnTo>
                            <a:pt x="84622" y="65322"/>
                          </a:lnTo>
                          <a:lnTo>
                            <a:pt x="78993" y="65322"/>
                          </a:lnTo>
                          <a:lnTo>
                            <a:pt x="81536" y="62817"/>
                          </a:lnTo>
                          <a:close/>
                          <a:moveTo>
                            <a:pt x="82460" y="61903"/>
                          </a:moveTo>
                          <a:lnTo>
                            <a:pt x="85003" y="59388"/>
                          </a:lnTo>
                          <a:lnTo>
                            <a:pt x="90632" y="59388"/>
                          </a:lnTo>
                          <a:lnTo>
                            <a:pt x="88080" y="61903"/>
                          </a:lnTo>
                          <a:lnTo>
                            <a:pt x="82460" y="61903"/>
                          </a:lnTo>
                          <a:close/>
                          <a:moveTo>
                            <a:pt x="92661" y="59388"/>
                          </a:moveTo>
                          <a:lnTo>
                            <a:pt x="98290" y="59388"/>
                          </a:lnTo>
                          <a:lnTo>
                            <a:pt x="95738" y="61903"/>
                          </a:lnTo>
                          <a:lnTo>
                            <a:pt x="90108" y="61903"/>
                          </a:lnTo>
                          <a:lnTo>
                            <a:pt x="92661" y="59388"/>
                          </a:lnTo>
                          <a:close/>
                          <a:moveTo>
                            <a:pt x="93585" y="58474"/>
                          </a:moveTo>
                          <a:lnTo>
                            <a:pt x="96128" y="55959"/>
                          </a:lnTo>
                          <a:lnTo>
                            <a:pt x="101758" y="55959"/>
                          </a:lnTo>
                          <a:lnTo>
                            <a:pt x="99205" y="58474"/>
                          </a:lnTo>
                          <a:lnTo>
                            <a:pt x="93585" y="58474"/>
                          </a:lnTo>
                          <a:close/>
                          <a:moveTo>
                            <a:pt x="103796" y="55950"/>
                          </a:moveTo>
                          <a:lnTo>
                            <a:pt x="109425" y="55950"/>
                          </a:lnTo>
                          <a:lnTo>
                            <a:pt x="106872" y="58464"/>
                          </a:lnTo>
                          <a:lnTo>
                            <a:pt x="101243" y="58464"/>
                          </a:lnTo>
                          <a:lnTo>
                            <a:pt x="103796" y="55950"/>
                          </a:lnTo>
                          <a:close/>
                          <a:moveTo>
                            <a:pt x="104720" y="55045"/>
                          </a:moveTo>
                          <a:lnTo>
                            <a:pt x="107273" y="52530"/>
                          </a:lnTo>
                          <a:lnTo>
                            <a:pt x="112902" y="52530"/>
                          </a:lnTo>
                          <a:lnTo>
                            <a:pt x="110349" y="55045"/>
                          </a:lnTo>
                          <a:lnTo>
                            <a:pt x="104720" y="55045"/>
                          </a:lnTo>
                          <a:close/>
                          <a:moveTo>
                            <a:pt x="108187" y="51616"/>
                          </a:moveTo>
                          <a:lnTo>
                            <a:pt x="110730" y="49102"/>
                          </a:lnTo>
                          <a:lnTo>
                            <a:pt x="116359" y="49092"/>
                          </a:lnTo>
                          <a:lnTo>
                            <a:pt x="113807" y="51606"/>
                          </a:lnTo>
                          <a:lnTo>
                            <a:pt x="108187" y="51616"/>
                          </a:lnTo>
                          <a:close/>
                          <a:moveTo>
                            <a:pt x="111664" y="48187"/>
                          </a:moveTo>
                          <a:lnTo>
                            <a:pt x="114207" y="45673"/>
                          </a:lnTo>
                          <a:lnTo>
                            <a:pt x="119836" y="45673"/>
                          </a:lnTo>
                          <a:lnTo>
                            <a:pt x="117283" y="48187"/>
                          </a:lnTo>
                          <a:lnTo>
                            <a:pt x="111664" y="48187"/>
                          </a:lnTo>
                          <a:close/>
                          <a:moveTo>
                            <a:pt x="113092" y="44768"/>
                          </a:moveTo>
                          <a:lnTo>
                            <a:pt x="107463" y="44777"/>
                          </a:lnTo>
                          <a:lnTo>
                            <a:pt x="110006" y="42263"/>
                          </a:lnTo>
                          <a:lnTo>
                            <a:pt x="115635" y="42263"/>
                          </a:lnTo>
                          <a:lnTo>
                            <a:pt x="113092" y="44768"/>
                          </a:lnTo>
                          <a:close/>
                          <a:moveTo>
                            <a:pt x="110940" y="41339"/>
                          </a:moveTo>
                          <a:lnTo>
                            <a:pt x="113483" y="38824"/>
                          </a:lnTo>
                          <a:lnTo>
                            <a:pt x="119112" y="38814"/>
                          </a:lnTo>
                          <a:lnTo>
                            <a:pt x="116559" y="41329"/>
                          </a:lnTo>
                          <a:lnTo>
                            <a:pt x="110940" y="41339"/>
                          </a:lnTo>
                          <a:close/>
                          <a:moveTo>
                            <a:pt x="112368" y="37919"/>
                          </a:moveTo>
                          <a:lnTo>
                            <a:pt x="106739" y="37919"/>
                          </a:lnTo>
                          <a:lnTo>
                            <a:pt x="109292" y="35405"/>
                          </a:lnTo>
                          <a:lnTo>
                            <a:pt x="114921" y="35395"/>
                          </a:lnTo>
                          <a:lnTo>
                            <a:pt x="112368" y="37919"/>
                          </a:lnTo>
                          <a:close/>
                          <a:moveTo>
                            <a:pt x="110216" y="34500"/>
                          </a:moveTo>
                          <a:lnTo>
                            <a:pt x="112768" y="31985"/>
                          </a:lnTo>
                          <a:lnTo>
                            <a:pt x="118398" y="31985"/>
                          </a:lnTo>
                          <a:lnTo>
                            <a:pt x="115855" y="34500"/>
                          </a:lnTo>
                          <a:lnTo>
                            <a:pt x="110216" y="34500"/>
                          </a:lnTo>
                          <a:close/>
                          <a:moveTo>
                            <a:pt x="111644" y="31071"/>
                          </a:moveTo>
                          <a:lnTo>
                            <a:pt x="106015" y="31071"/>
                          </a:lnTo>
                          <a:lnTo>
                            <a:pt x="108568" y="28556"/>
                          </a:lnTo>
                          <a:lnTo>
                            <a:pt x="114197" y="28556"/>
                          </a:lnTo>
                          <a:lnTo>
                            <a:pt x="111644" y="31071"/>
                          </a:lnTo>
                          <a:close/>
                          <a:moveTo>
                            <a:pt x="107453" y="27651"/>
                          </a:moveTo>
                          <a:lnTo>
                            <a:pt x="101824" y="27651"/>
                          </a:lnTo>
                          <a:lnTo>
                            <a:pt x="104377" y="25137"/>
                          </a:lnTo>
                          <a:lnTo>
                            <a:pt x="110006" y="25127"/>
                          </a:lnTo>
                          <a:lnTo>
                            <a:pt x="107453" y="27651"/>
                          </a:lnTo>
                          <a:close/>
                          <a:moveTo>
                            <a:pt x="103253" y="24232"/>
                          </a:moveTo>
                          <a:lnTo>
                            <a:pt x="97624" y="24241"/>
                          </a:lnTo>
                          <a:lnTo>
                            <a:pt x="100176" y="21727"/>
                          </a:lnTo>
                          <a:lnTo>
                            <a:pt x="105806" y="21727"/>
                          </a:lnTo>
                          <a:lnTo>
                            <a:pt x="103253" y="24232"/>
                          </a:lnTo>
                          <a:close/>
                          <a:moveTo>
                            <a:pt x="95595" y="24232"/>
                          </a:moveTo>
                          <a:lnTo>
                            <a:pt x="89966" y="24241"/>
                          </a:lnTo>
                          <a:lnTo>
                            <a:pt x="92509" y="21727"/>
                          </a:lnTo>
                          <a:lnTo>
                            <a:pt x="98138" y="21717"/>
                          </a:lnTo>
                          <a:lnTo>
                            <a:pt x="95595" y="24232"/>
                          </a:lnTo>
                          <a:close/>
                          <a:moveTo>
                            <a:pt x="91404" y="20812"/>
                          </a:moveTo>
                          <a:lnTo>
                            <a:pt x="85775" y="20812"/>
                          </a:lnTo>
                          <a:lnTo>
                            <a:pt x="88318" y="18298"/>
                          </a:lnTo>
                          <a:lnTo>
                            <a:pt x="93947" y="18298"/>
                          </a:lnTo>
                          <a:lnTo>
                            <a:pt x="91404" y="20812"/>
                          </a:lnTo>
                          <a:close/>
                          <a:moveTo>
                            <a:pt x="83736" y="20822"/>
                          </a:moveTo>
                          <a:lnTo>
                            <a:pt x="78107" y="20822"/>
                          </a:lnTo>
                          <a:lnTo>
                            <a:pt x="80660" y="18307"/>
                          </a:lnTo>
                          <a:lnTo>
                            <a:pt x="86289" y="18307"/>
                          </a:lnTo>
                          <a:lnTo>
                            <a:pt x="83736" y="20822"/>
                          </a:lnTo>
                          <a:close/>
                          <a:moveTo>
                            <a:pt x="76078" y="20822"/>
                          </a:moveTo>
                          <a:lnTo>
                            <a:pt x="70449" y="20831"/>
                          </a:lnTo>
                          <a:lnTo>
                            <a:pt x="72992" y="18317"/>
                          </a:lnTo>
                          <a:lnTo>
                            <a:pt x="78621" y="18307"/>
                          </a:lnTo>
                          <a:lnTo>
                            <a:pt x="76078" y="20822"/>
                          </a:lnTo>
                          <a:close/>
                          <a:moveTo>
                            <a:pt x="68410" y="20831"/>
                          </a:moveTo>
                          <a:lnTo>
                            <a:pt x="62781" y="20841"/>
                          </a:lnTo>
                          <a:lnTo>
                            <a:pt x="65334" y="18326"/>
                          </a:lnTo>
                          <a:lnTo>
                            <a:pt x="70963" y="18326"/>
                          </a:lnTo>
                          <a:lnTo>
                            <a:pt x="68410" y="20831"/>
                          </a:lnTo>
                          <a:close/>
                          <a:moveTo>
                            <a:pt x="67487" y="21746"/>
                          </a:moveTo>
                          <a:lnTo>
                            <a:pt x="64934" y="24260"/>
                          </a:lnTo>
                          <a:lnTo>
                            <a:pt x="59305" y="24260"/>
                          </a:lnTo>
                          <a:lnTo>
                            <a:pt x="61848" y="21746"/>
                          </a:lnTo>
                          <a:lnTo>
                            <a:pt x="67487" y="21746"/>
                          </a:lnTo>
                          <a:close/>
                          <a:moveTo>
                            <a:pt x="57276" y="24260"/>
                          </a:moveTo>
                          <a:lnTo>
                            <a:pt x="51647" y="24270"/>
                          </a:lnTo>
                          <a:lnTo>
                            <a:pt x="54190" y="21755"/>
                          </a:lnTo>
                          <a:lnTo>
                            <a:pt x="59819" y="21755"/>
                          </a:lnTo>
                          <a:lnTo>
                            <a:pt x="57276" y="24260"/>
                          </a:lnTo>
                          <a:close/>
                          <a:moveTo>
                            <a:pt x="56352" y="25175"/>
                          </a:moveTo>
                          <a:lnTo>
                            <a:pt x="53799" y="27689"/>
                          </a:lnTo>
                          <a:lnTo>
                            <a:pt x="48170" y="27689"/>
                          </a:lnTo>
                          <a:lnTo>
                            <a:pt x="50713" y="25175"/>
                          </a:lnTo>
                          <a:lnTo>
                            <a:pt x="56352" y="25175"/>
                          </a:lnTo>
                          <a:close/>
                          <a:moveTo>
                            <a:pt x="46141" y="27699"/>
                          </a:moveTo>
                          <a:lnTo>
                            <a:pt x="40512" y="27699"/>
                          </a:lnTo>
                          <a:lnTo>
                            <a:pt x="43055" y="25184"/>
                          </a:lnTo>
                          <a:lnTo>
                            <a:pt x="48684" y="25184"/>
                          </a:lnTo>
                          <a:lnTo>
                            <a:pt x="46141" y="27699"/>
                          </a:lnTo>
                          <a:close/>
                          <a:moveTo>
                            <a:pt x="45217" y="28604"/>
                          </a:moveTo>
                          <a:lnTo>
                            <a:pt x="42664" y="31118"/>
                          </a:lnTo>
                          <a:lnTo>
                            <a:pt x="37035" y="31128"/>
                          </a:lnTo>
                          <a:lnTo>
                            <a:pt x="39578" y="28613"/>
                          </a:lnTo>
                          <a:lnTo>
                            <a:pt x="45217" y="28604"/>
                          </a:lnTo>
                          <a:close/>
                          <a:moveTo>
                            <a:pt x="41750" y="32033"/>
                          </a:moveTo>
                          <a:lnTo>
                            <a:pt x="39197" y="34547"/>
                          </a:lnTo>
                          <a:lnTo>
                            <a:pt x="33568" y="34547"/>
                          </a:lnTo>
                          <a:lnTo>
                            <a:pt x="36111" y="32033"/>
                          </a:lnTo>
                          <a:lnTo>
                            <a:pt x="41750" y="32033"/>
                          </a:lnTo>
                          <a:close/>
                          <a:moveTo>
                            <a:pt x="40321" y="35462"/>
                          </a:moveTo>
                          <a:lnTo>
                            <a:pt x="45951" y="35462"/>
                          </a:lnTo>
                          <a:lnTo>
                            <a:pt x="43398" y="37976"/>
                          </a:lnTo>
                          <a:lnTo>
                            <a:pt x="37769" y="37976"/>
                          </a:lnTo>
                          <a:lnTo>
                            <a:pt x="40321" y="35462"/>
                          </a:lnTo>
                          <a:close/>
                          <a:moveTo>
                            <a:pt x="42474" y="38881"/>
                          </a:moveTo>
                          <a:lnTo>
                            <a:pt x="39931" y="41396"/>
                          </a:lnTo>
                          <a:lnTo>
                            <a:pt x="34302" y="41396"/>
                          </a:lnTo>
                          <a:lnTo>
                            <a:pt x="36845" y="38881"/>
                          </a:lnTo>
                          <a:lnTo>
                            <a:pt x="42474" y="38881"/>
                          </a:lnTo>
                          <a:close/>
                          <a:moveTo>
                            <a:pt x="39007" y="42310"/>
                          </a:moveTo>
                          <a:lnTo>
                            <a:pt x="36454" y="44825"/>
                          </a:lnTo>
                          <a:lnTo>
                            <a:pt x="30825" y="44825"/>
                          </a:lnTo>
                          <a:lnTo>
                            <a:pt x="33378" y="42310"/>
                          </a:lnTo>
                          <a:lnTo>
                            <a:pt x="39007" y="42310"/>
                          </a:lnTo>
                          <a:close/>
                          <a:moveTo>
                            <a:pt x="37568" y="45730"/>
                          </a:moveTo>
                          <a:lnTo>
                            <a:pt x="43198" y="45730"/>
                          </a:lnTo>
                          <a:lnTo>
                            <a:pt x="40645" y="48244"/>
                          </a:lnTo>
                          <a:lnTo>
                            <a:pt x="35016" y="48254"/>
                          </a:lnTo>
                          <a:lnTo>
                            <a:pt x="37568" y="45730"/>
                          </a:lnTo>
                          <a:close/>
                          <a:moveTo>
                            <a:pt x="41769" y="49149"/>
                          </a:moveTo>
                          <a:lnTo>
                            <a:pt x="47398" y="49149"/>
                          </a:lnTo>
                          <a:lnTo>
                            <a:pt x="44855" y="51664"/>
                          </a:lnTo>
                          <a:lnTo>
                            <a:pt x="39226" y="51664"/>
                          </a:lnTo>
                          <a:lnTo>
                            <a:pt x="41769" y="49149"/>
                          </a:lnTo>
                          <a:close/>
                          <a:moveTo>
                            <a:pt x="43922" y="52578"/>
                          </a:moveTo>
                          <a:lnTo>
                            <a:pt x="41369" y="55093"/>
                          </a:lnTo>
                          <a:lnTo>
                            <a:pt x="35740" y="55093"/>
                          </a:lnTo>
                          <a:lnTo>
                            <a:pt x="38283" y="52578"/>
                          </a:lnTo>
                          <a:lnTo>
                            <a:pt x="43922" y="52578"/>
                          </a:lnTo>
                          <a:close/>
                          <a:moveTo>
                            <a:pt x="42493" y="55998"/>
                          </a:moveTo>
                          <a:lnTo>
                            <a:pt x="48122" y="55998"/>
                          </a:lnTo>
                          <a:lnTo>
                            <a:pt x="45570" y="58512"/>
                          </a:lnTo>
                          <a:lnTo>
                            <a:pt x="39940" y="58512"/>
                          </a:lnTo>
                          <a:lnTo>
                            <a:pt x="42493" y="55998"/>
                          </a:lnTo>
                          <a:close/>
                          <a:moveTo>
                            <a:pt x="46684" y="59417"/>
                          </a:moveTo>
                          <a:lnTo>
                            <a:pt x="52313" y="59417"/>
                          </a:lnTo>
                          <a:lnTo>
                            <a:pt x="49760" y="61932"/>
                          </a:lnTo>
                          <a:lnTo>
                            <a:pt x="44131" y="61932"/>
                          </a:lnTo>
                          <a:lnTo>
                            <a:pt x="46684" y="59417"/>
                          </a:lnTo>
                          <a:close/>
                          <a:moveTo>
                            <a:pt x="50875" y="62836"/>
                          </a:moveTo>
                          <a:lnTo>
                            <a:pt x="56504" y="62836"/>
                          </a:lnTo>
                          <a:lnTo>
                            <a:pt x="53951" y="65351"/>
                          </a:lnTo>
                          <a:lnTo>
                            <a:pt x="48322" y="65351"/>
                          </a:lnTo>
                          <a:lnTo>
                            <a:pt x="50875" y="62836"/>
                          </a:lnTo>
                          <a:close/>
                          <a:moveTo>
                            <a:pt x="58543" y="62836"/>
                          </a:moveTo>
                          <a:lnTo>
                            <a:pt x="64172" y="62827"/>
                          </a:lnTo>
                          <a:lnTo>
                            <a:pt x="61629" y="65342"/>
                          </a:lnTo>
                          <a:lnTo>
                            <a:pt x="55999" y="65342"/>
                          </a:lnTo>
                          <a:lnTo>
                            <a:pt x="58543" y="62836"/>
                          </a:lnTo>
                          <a:close/>
                          <a:moveTo>
                            <a:pt x="62734" y="66256"/>
                          </a:moveTo>
                          <a:lnTo>
                            <a:pt x="68363" y="66246"/>
                          </a:lnTo>
                          <a:lnTo>
                            <a:pt x="65820" y="68761"/>
                          </a:lnTo>
                          <a:lnTo>
                            <a:pt x="60190" y="68761"/>
                          </a:lnTo>
                          <a:lnTo>
                            <a:pt x="62734" y="66256"/>
                          </a:lnTo>
                          <a:close/>
                          <a:moveTo>
                            <a:pt x="70401" y="66246"/>
                          </a:moveTo>
                          <a:lnTo>
                            <a:pt x="76031" y="66246"/>
                          </a:lnTo>
                          <a:lnTo>
                            <a:pt x="73487" y="68761"/>
                          </a:lnTo>
                          <a:lnTo>
                            <a:pt x="67858" y="68761"/>
                          </a:lnTo>
                          <a:lnTo>
                            <a:pt x="70401" y="66246"/>
                          </a:lnTo>
                          <a:close/>
                          <a:moveTo>
                            <a:pt x="78059" y="66246"/>
                          </a:moveTo>
                          <a:lnTo>
                            <a:pt x="83689" y="66246"/>
                          </a:lnTo>
                          <a:lnTo>
                            <a:pt x="81145" y="68761"/>
                          </a:lnTo>
                          <a:lnTo>
                            <a:pt x="75516" y="68761"/>
                          </a:lnTo>
                          <a:lnTo>
                            <a:pt x="78059" y="66246"/>
                          </a:lnTo>
                          <a:close/>
                          <a:moveTo>
                            <a:pt x="85727" y="66237"/>
                          </a:moveTo>
                          <a:lnTo>
                            <a:pt x="91356" y="66227"/>
                          </a:lnTo>
                          <a:lnTo>
                            <a:pt x="88804" y="68742"/>
                          </a:lnTo>
                          <a:lnTo>
                            <a:pt x="83174" y="68742"/>
                          </a:lnTo>
                          <a:lnTo>
                            <a:pt x="85727" y="66237"/>
                          </a:lnTo>
                          <a:close/>
                          <a:moveTo>
                            <a:pt x="86651" y="65322"/>
                          </a:moveTo>
                          <a:lnTo>
                            <a:pt x="89194" y="62808"/>
                          </a:lnTo>
                          <a:lnTo>
                            <a:pt x="94823" y="62808"/>
                          </a:lnTo>
                          <a:lnTo>
                            <a:pt x="92271" y="65322"/>
                          </a:lnTo>
                          <a:lnTo>
                            <a:pt x="86651" y="65322"/>
                          </a:lnTo>
                          <a:close/>
                          <a:moveTo>
                            <a:pt x="96862" y="62808"/>
                          </a:moveTo>
                          <a:lnTo>
                            <a:pt x="102491" y="62808"/>
                          </a:lnTo>
                          <a:lnTo>
                            <a:pt x="99938" y="65322"/>
                          </a:lnTo>
                          <a:lnTo>
                            <a:pt x="94309" y="65332"/>
                          </a:lnTo>
                          <a:lnTo>
                            <a:pt x="96862" y="62808"/>
                          </a:lnTo>
                          <a:close/>
                          <a:moveTo>
                            <a:pt x="97786" y="61893"/>
                          </a:moveTo>
                          <a:lnTo>
                            <a:pt x="100338" y="59379"/>
                          </a:lnTo>
                          <a:lnTo>
                            <a:pt x="105968" y="59369"/>
                          </a:lnTo>
                          <a:lnTo>
                            <a:pt x="103424" y="61884"/>
                          </a:lnTo>
                          <a:lnTo>
                            <a:pt x="97786" y="61893"/>
                          </a:lnTo>
                          <a:close/>
                          <a:moveTo>
                            <a:pt x="107996" y="59369"/>
                          </a:moveTo>
                          <a:lnTo>
                            <a:pt x="113626" y="59369"/>
                          </a:lnTo>
                          <a:lnTo>
                            <a:pt x="111082" y="61884"/>
                          </a:lnTo>
                          <a:lnTo>
                            <a:pt x="105453" y="61893"/>
                          </a:lnTo>
                          <a:lnTo>
                            <a:pt x="107996" y="59369"/>
                          </a:lnTo>
                          <a:close/>
                          <a:moveTo>
                            <a:pt x="108920" y="58464"/>
                          </a:moveTo>
                          <a:lnTo>
                            <a:pt x="111473" y="55950"/>
                          </a:lnTo>
                          <a:lnTo>
                            <a:pt x="117102" y="55950"/>
                          </a:lnTo>
                          <a:lnTo>
                            <a:pt x="114550" y="58464"/>
                          </a:lnTo>
                          <a:lnTo>
                            <a:pt x="108920" y="58464"/>
                          </a:lnTo>
                          <a:close/>
                          <a:moveTo>
                            <a:pt x="112387" y="55035"/>
                          </a:moveTo>
                          <a:lnTo>
                            <a:pt x="114931" y="52521"/>
                          </a:lnTo>
                          <a:lnTo>
                            <a:pt x="120560" y="52511"/>
                          </a:lnTo>
                          <a:lnTo>
                            <a:pt x="118007" y="55026"/>
                          </a:lnTo>
                          <a:lnTo>
                            <a:pt x="112387" y="55035"/>
                          </a:lnTo>
                          <a:close/>
                          <a:moveTo>
                            <a:pt x="115855" y="51606"/>
                          </a:moveTo>
                          <a:lnTo>
                            <a:pt x="118398" y="49092"/>
                          </a:lnTo>
                          <a:lnTo>
                            <a:pt x="124027" y="49092"/>
                          </a:lnTo>
                          <a:lnTo>
                            <a:pt x="121484" y="51606"/>
                          </a:lnTo>
                          <a:lnTo>
                            <a:pt x="115855" y="51606"/>
                          </a:lnTo>
                          <a:close/>
                          <a:moveTo>
                            <a:pt x="119322" y="48187"/>
                          </a:moveTo>
                          <a:lnTo>
                            <a:pt x="121865" y="45673"/>
                          </a:lnTo>
                          <a:lnTo>
                            <a:pt x="127494" y="45673"/>
                          </a:lnTo>
                          <a:lnTo>
                            <a:pt x="124951" y="48187"/>
                          </a:lnTo>
                          <a:lnTo>
                            <a:pt x="119322" y="48187"/>
                          </a:lnTo>
                          <a:close/>
                          <a:moveTo>
                            <a:pt x="120760" y="44758"/>
                          </a:moveTo>
                          <a:lnTo>
                            <a:pt x="115131" y="44768"/>
                          </a:lnTo>
                          <a:lnTo>
                            <a:pt x="117683" y="42253"/>
                          </a:lnTo>
                          <a:lnTo>
                            <a:pt x="123313" y="42253"/>
                          </a:lnTo>
                          <a:lnTo>
                            <a:pt x="120760" y="44758"/>
                          </a:lnTo>
                          <a:close/>
                          <a:moveTo>
                            <a:pt x="118598" y="41339"/>
                          </a:moveTo>
                          <a:lnTo>
                            <a:pt x="121150" y="38824"/>
                          </a:lnTo>
                          <a:lnTo>
                            <a:pt x="126780" y="38824"/>
                          </a:lnTo>
                          <a:lnTo>
                            <a:pt x="124227" y="41339"/>
                          </a:lnTo>
                          <a:lnTo>
                            <a:pt x="118598" y="41339"/>
                          </a:lnTo>
                          <a:close/>
                          <a:moveTo>
                            <a:pt x="120036" y="37910"/>
                          </a:moveTo>
                          <a:lnTo>
                            <a:pt x="114407" y="37919"/>
                          </a:lnTo>
                          <a:lnTo>
                            <a:pt x="116959" y="35405"/>
                          </a:lnTo>
                          <a:lnTo>
                            <a:pt x="122589" y="35395"/>
                          </a:lnTo>
                          <a:lnTo>
                            <a:pt x="120036" y="37910"/>
                          </a:lnTo>
                          <a:close/>
                          <a:moveTo>
                            <a:pt x="117874" y="34490"/>
                          </a:moveTo>
                          <a:lnTo>
                            <a:pt x="120417" y="31976"/>
                          </a:lnTo>
                          <a:lnTo>
                            <a:pt x="126046" y="31966"/>
                          </a:lnTo>
                          <a:lnTo>
                            <a:pt x="123494" y="34481"/>
                          </a:lnTo>
                          <a:lnTo>
                            <a:pt x="117874" y="34490"/>
                          </a:lnTo>
                          <a:close/>
                          <a:moveTo>
                            <a:pt x="119312" y="31061"/>
                          </a:moveTo>
                          <a:lnTo>
                            <a:pt x="113683" y="31061"/>
                          </a:lnTo>
                          <a:lnTo>
                            <a:pt x="116226" y="28547"/>
                          </a:lnTo>
                          <a:lnTo>
                            <a:pt x="121855" y="28547"/>
                          </a:lnTo>
                          <a:lnTo>
                            <a:pt x="119312" y="31061"/>
                          </a:lnTo>
                          <a:close/>
                          <a:moveTo>
                            <a:pt x="115121" y="27642"/>
                          </a:moveTo>
                          <a:lnTo>
                            <a:pt x="109492" y="27642"/>
                          </a:lnTo>
                          <a:lnTo>
                            <a:pt x="112044" y="25127"/>
                          </a:lnTo>
                          <a:lnTo>
                            <a:pt x="117674" y="25127"/>
                          </a:lnTo>
                          <a:lnTo>
                            <a:pt x="115121" y="27642"/>
                          </a:lnTo>
                          <a:close/>
                          <a:moveTo>
                            <a:pt x="110921" y="24222"/>
                          </a:moveTo>
                          <a:lnTo>
                            <a:pt x="105291" y="24222"/>
                          </a:lnTo>
                          <a:lnTo>
                            <a:pt x="107834" y="21708"/>
                          </a:lnTo>
                          <a:lnTo>
                            <a:pt x="113464" y="21708"/>
                          </a:lnTo>
                          <a:lnTo>
                            <a:pt x="110921" y="24222"/>
                          </a:lnTo>
                          <a:close/>
                          <a:moveTo>
                            <a:pt x="106730" y="20803"/>
                          </a:moveTo>
                          <a:lnTo>
                            <a:pt x="101100" y="20812"/>
                          </a:lnTo>
                          <a:lnTo>
                            <a:pt x="103653" y="18298"/>
                          </a:lnTo>
                          <a:lnTo>
                            <a:pt x="109282" y="18298"/>
                          </a:lnTo>
                          <a:lnTo>
                            <a:pt x="106730" y="20803"/>
                          </a:lnTo>
                          <a:close/>
                          <a:moveTo>
                            <a:pt x="99062" y="20812"/>
                          </a:moveTo>
                          <a:lnTo>
                            <a:pt x="93433" y="20812"/>
                          </a:lnTo>
                          <a:lnTo>
                            <a:pt x="95976" y="18298"/>
                          </a:lnTo>
                          <a:lnTo>
                            <a:pt x="101605" y="18298"/>
                          </a:lnTo>
                          <a:lnTo>
                            <a:pt x="99062" y="20812"/>
                          </a:lnTo>
                          <a:close/>
                          <a:moveTo>
                            <a:pt x="94871" y="17393"/>
                          </a:moveTo>
                          <a:lnTo>
                            <a:pt x="89242" y="17402"/>
                          </a:lnTo>
                          <a:lnTo>
                            <a:pt x="91794" y="14888"/>
                          </a:lnTo>
                          <a:lnTo>
                            <a:pt x="97424" y="14888"/>
                          </a:lnTo>
                          <a:lnTo>
                            <a:pt x="94871" y="17393"/>
                          </a:lnTo>
                          <a:close/>
                          <a:moveTo>
                            <a:pt x="87203" y="17393"/>
                          </a:moveTo>
                          <a:lnTo>
                            <a:pt x="81574" y="17393"/>
                          </a:lnTo>
                          <a:lnTo>
                            <a:pt x="84127" y="14878"/>
                          </a:lnTo>
                          <a:lnTo>
                            <a:pt x="89756" y="14878"/>
                          </a:lnTo>
                          <a:lnTo>
                            <a:pt x="87203" y="17393"/>
                          </a:lnTo>
                          <a:close/>
                          <a:moveTo>
                            <a:pt x="79545" y="17402"/>
                          </a:moveTo>
                          <a:lnTo>
                            <a:pt x="73916" y="17402"/>
                          </a:lnTo>
                          <a:lnTo>
                            <a:pt x="76469" y="14888"/>
                          </a:lnTo>
                          <a:lnTo>
                            <a:pt x="82098" y="14888"/>
                          </a:lnTo>
                          <a:lnTo>
                            <a:pt x="79545" y="17402"/>
                          </a:lnTo>
                          <a:close/>
                          <a:moveTo>
                            <a:pt x="75354" y="13983"/>
                          </a:moveTo>
                          <a:lnTo>
                            <a:pt x="69725" y="13992"/>
                          </a:lnTo>
                          <a:lnTo>
                            <a:pt x="72268" y="11478"/>
                          </a:lnTo>
                          <a:lnTo>
                            <a:pt x="77897" y="11478"/>
                          </a:lnTo>
                          <a:lnTo>
                            <a:pt x="75354" y="13983"/>
                          </a:lnTo>
                          <a:close/>
                          <a:moveTo>
                            <a:pt x="74430" y="14888"/>
                          </a:moveTo>
                          <a:lnTo>
                            <a:pt x="71878" y="17402"/>
                          </a:lnTo>
                          <a:lnTo>
                            <a:pt x="66248" y="17412"/>
                          </a:lnTo>
                          <a:lnTo>
                            <a:pt x="68801" y="14897"/>
                          </a:lnTo>
                          <a:lnTo>
                            <a:pt x="74430" y="14888"/>
                          </a:lnTo>
                          <a:close/>
                          <a:moveTo>
                            <a:pt x="64219" y="17412"/>
                          </a:moveTo>
                          <a:lnTo>
                            <a:pt x="58590" y="17412"/>
                          </a:lnTo>
                          <a:lnTo>
                            <a:pt x="61143" y="14897"/>
                          </a:lnTo>
                          <a:lnTo>
                            <a:pt x="66772" y="14888"/>
                          </a:lnTo>
                          <a:lnTo>
                            <a:pt x="64219" y="17412"/>
                          </a:lnTo>
                          <a:close/>
                          <a:moveTo>
                            <a:pt x="63296" y="18326"/>
                          </a:moveTo>
                          <a:lnTo>
                            <a:pt x="60743" y="20841"/>
                          </a:lnTo>
                          <a:lnTo>
                            <a:pt x="55114" y="20841"/>
                          </a:lnTo>
                          <a:lnTo>
                            <a:pt x="57666" y="18326"/>
                          </a:lnTo>
                          <a:lnTo>
                            <a:pt x="63296" y="18326"/>
                          </a:lnTo>
                          <a:close/>
                          <a:moveTo>
                            <a:pt x="53085" y="20841"/>
                          </a:moveTo>
                          <a:lnTo>
                            <a:pt x="47456" y="20841"/>
                          </a:lnTo>
                          <a:lnTo>
                            <a:pt x="49999" y="18326"/>
                          </a:lnTo>
                          <a:lnTo>
                            <a:pt x="55628" y="18317"/>
                          </a:lnTo>
                          <a:lnTo>
                            <a:pt x="53085" y="20841"/>
                          </a:lnTo>
                          <a:close/>
                          <a:moveTo>
                            <a:pt x="52161" y="21755"/>
                          </a:moveTo>
                          <a:lnTo>
                            <a:pt x="49608" y="24270"/>
                          </a:lnTo>
                          <a:lnTo>
                            <a:pt x="43979" y="24270"/>
                          </a:lnTo>
                          <a:lnTo>
                            <a:pt x="46522" y="21755"/>
                          </a:lnTo>
                          <a:lnTo>
                            <a:pt x="52161" y="21755"/>
                          </a:lnTo>
                          <a:close/>
                          <a:moveTo>
                            <a:pt x="41950" y="24279"/>
                          </a:moveTo>
                          <a:lnTo>
                            <a:pt x="36321" y="24279"/>
                          </a:lnTo>
                          <a:lnTo>
                            <a:pt x="38864" y="21765"/>
                          </a:lnTo>
                          <a:lnTo>
                            <a:pt x="44493" y="21765"/>
                          </a:lnTo>
                          <a:lnTo>
                            <a:pt x="41950" y="24279"/>
                          </a:lnTo>
                          <a:close/>
                          <a:moveTo>
                            <a:pt x="41026" y="25184"/>
                          </a:moveTo>
                          <a:lnTo>
                            <a:pt x="38483" y="27699"/>
                          </a:lnTo>
                          <a:lnTo>
                            <a:pt x="32854" y="27699"/>
                          </a:lnTo>
                          <a:lnTo>
                            <a:pt x="35397" y="25184"/>
                          </a:lnTo>
                          <a:lnTo>
                            <a:pt x="41026" y="25184"/>
                          </a:lnTo>
                          <a:close/>
                          <a:moveTo>
                            <a:pt x="37559" y="28613"/>
                          </a:moveTo>
                          <a:lnTo>
                            <a:pt x="35016" y="31128"/>
                          </a:lnTo>
                          <a:lnTo>
                            <a:pt x="29387" y="31128"/>
                          </a:lnTo>
                          <a:lnTo>
                            <a:pt x="31930" y="28613"/>
                          </a:lnTo>
                          <a:lnTo>
                            <a:pt x="37559" y="28613"/>
                          </a:lnTo>
                          <a:close/>
                          <a:moveTo>
                            <a:pt x="34092" y="32042"/>
                          </a:moveTo>
                          <a:lnTo>
                            <a:pt x="31539" y="34557"/>
                          </a:lnTo>
                          <a:lnTo>
                            <a:pt x="25910" y="34566"/>
                          </a:lnTo>
                          <a:lnTo>
                            <a:pt x="28453" y="32052"/>
                          </a:lnTo>
                          <a:lnTo>
                            <a:pt x="34092" y="32042"/>
                          </a:lnTo>
                          <a:close/>
                          <a:moveTo>
                            <a:pt x="32654" y="35462"/>
                          </a:moveTo>
                          <a:lnTo>
                            <a:pt x="38283" y="35452"/>
                          </a:lnTo>
                          <a:lnTo>
                            <a:pt x="35730" y="37967"/>
                          </a:lnTo>
                          <a:lnTo>
                            <a:pt x="30101" y="37967"/>
                          </a:lnTo>
                          <a:lnTo>
                            <a:pt x="32654" y="35462"/>
                          </a:lnTo>
                          <a:close/>
                          <a:moveTo>
                            <a:pt x="34816" y="38881"/>
                          </a:moveTo>
                          <a:lnTo>
                            <a:pt x="32263" y="41396"/>
                          </a:lnTo>
                          <a:lnTo>
                            <a:pt x="26634" y="41396"/>
                          </a:lnTo>
                          <a:lnTo>
                            <a:pt x="29177" y="38881"/>
                          </a:lnTo>
                          <a:lnTo>
                            <a:pt x="34816" y="38881"/>
                          </a:lnTo>
                          <a:close/>
                          <a:moveTo>
                            <a:pt x="31339" y="42310"/>
                          </a:moveTo>
                          <a:lnTo>
                            <a:pt x="28786" y="44825"/>
                          </a:lnTo>
                          <a:lnTo>
                            <a:pt x="23157" y="44825"/>
                          </a:lnTo>
                          <a:lnTo>
                            <a:pt x="25700" y="42310"/>
                          </a:lnTo>
                          <a:lnTo>
                            <a:pt x="31339" y="42310"/>
                          </a:lnTo>
                          <a:close/>
                          <a:moveTo>
                            <a:pt x="29910" y="45739"/>
                          </a:moveTo>
                          <a:lnTo>
                            <a:pt x="35540" y="45730"/>
                          </a:lnTo>
                          <a:lnTo>
                            <a:pt x="32987" y="48244"/>
                          </a:lnTo>
                          <a:lnTo>
                            <a:pt x="27358" y="48244"/>
                          </a:lnTo>
                          <a:lnTo>
                            <a:pt x="29910" y="45739"/>
                          </a:lnTo>
                          <a:close/>
                          <a:moveTo>
                            <a:pt x="34101" y="49159"/>
                          </a:moveTo>
                          <a:lnTo>
                            <a:pt x="39731" y="49149"/>
                          </a:lnTo>
                          <a:lnTo>
                            <a:pt x="37178" y="51664"/>
                          </a:lnTo>
                          <a:lnTo>
                            <a:pt x="31549" y="51673"/>
                          </a:lnTo>
                          <a:lnTo>
                            <a:pt x="34101" y="49159"/>
                          </a:lnTo>
                          <a:close/>
                          <a:moveTo>
                            <a:pt x="36264" y="52578"/>
                          </a:moveTo>
                          <a:lnTo>
                            <a:pt x="33720" y="55093"/>
                          </a:lnTo>
                          <a:lnTo>
                            <a:pt x="28091" y="55102"/>
                          </a:lnTo>
                          <a:lnTo>
                            <a:pt x="30644" y="52588"/>
                          </a:lnTo>
                          <a:lnTo>
                            <a:pt x="36264" y="52578"/>
                          </a:lnTo>
                          <a:close/>
                          <a:moveTo>
                            <a:pt x="34825" y="56007"/>
                          </a:moveTo>
                          <a:lnTo>
                            <a:pt x="40455" y="55998"/>
                          </a:lnTo>
                          <a:lnTo>
                            <a:pt x="37911" y="58512"/>
                          </a:lnTo>
                          <a:lnTo>
                            <a:pt x="32282" y="58522"/>
                          </a:lnTo>
                          <a:lnTo>
                            <a:pt x="34825" y="56007"/>
                          </a:lnTo>
                          <a:close/>
                          <a:moveTo>
                            <a:pt x="39016" y="59427"/>
                          </a:moveTo>
                          <a:lnTo>
                            <a:pt x="44646" y="59417"/>
                          </a:lnTo>
                          <a:lnTo>
                            <a:pt x="42093" y="61932"/>
                          </a:lnTo>
                          <a:lnTo>
                            <a:pt x="36464" y="61932"/>
                          </a:lnTo>
                          <a:lnTo>
                            <a:pt x="39016" y="59427"/>
                          </a:lnTo>
                          <a:close/>
                          <a:moveTo>
                            <a:pt x="43217" y="62846"/>
                          </a:moveTo>
                          <a:lnTo>
                            <a:pt x="48846" y="62846"/>
                          </a:lnTo>
                          <a:lnTo>
                            <a:pt x="46293" y="65361"/>
                          </a:lnTo>
                          <a:lnTo>
                            <a:pt x="40664" y="65361"/>
                          </a:lnTo>
                          <a:lnTo>
                            <a:pt x="43217" y="62846"/>
                          </a:lnTo>
                          <a:close/>
                          <a:moveTo>
                            <a:pt x="47408" y="66265"/>
                          </a:moveTo>
                          <a:lnTo>
                            <a:pt x="53037" y="66256"/>
                          </a:lnTo>
                          <a:lnTo>
                            <a:pt x="50484" y="68771"/>
                          </a:lnTo>
                          <a:lnTo>
                            <a:pt x="44855" y="68771"/>
                          </a:lnTo>
                          <a:lnTo>
                            <a:pt x="47408" y="66265"/>
                          </a:lnTo>
                          <a:close/>
                          <a:moveTo>
                            <a:pt x="55076" y="66265"/>
                          </a:moveTo>
                          <a:lnTo>
                            <a:pt x="60705" y="66265"/>
                          </a:lnTo>
                          <a:lnTo>
                            <a:pt x="58152" y="68780"/>
                          </a:lnTo>
                          <a:lnTo>
                            <a:pt x="52523" y="68780"/>
                          </a:lnTo>
                          <a:lnTo>
                            <a:pt x="55076" y="66265"/>
                          </a:lnTo>
                          <a:close/>
                          <a:moveTo>
                            <a:pt x="59266" y="69685"/>
                          </a:moveTo>
                          <a:lnTo>
                            <a:pt x="64896" y="69685"/>
                          </a:lnTo>
                          <a:lnTo>
                            <a:pt x="62353" y="72200"/>
                          </a:lnTo>
                          <a:lnTo>
                            <a:pt x="56723" y="72209"/>
                          </a:lnTo>
                          <a:lnTo>
                            <a:pt x="59266" y="69685"/>
                          </a:lnTo>
                          <a:close/>
                          <a:moveTo>
                            <a:pt x="66925" y="69675"/>
                          </a:moveTo>
                          <a:lnTo>
                            <a:pt x="72554" y="69675"/>
                          </a:lnTo>
                          <a:lnTo>
                            <a:pt x="70001" y="72190"/>
                          </a:lnTo>
                          <a:lnTo>
                            <a:pt x="64372" y="72190"/>
                          </a:lnTo>
                          <a:lnTo>
                            <a:pt x="66925" y="69675"/>
                          </a:lnTo>
                          <a:close/>
                          <a:moveTo>
                            <a:pt x="74592" y="69666"/>
                          </a:moveTo>
                          <a:lnTo>
                            <a:pt x="80222" y="69666"/>
                          </a:lnTo>
                          <a:lnTo>
                            <a:pt x="77669" y="72180"/>
                          </a:lnTo>
                          <a:lnTo>
                            <a:pt x="72039" y="72190"/>
                          </a:lnTo>
                          <a:lnTo>
                            <a:pt x="74592" y="69666"/>
                          </a:lnTo>
                          <a:close/>
                          <a:moveTo>
                            <a:pt x="82260" y="69666"/>
                          </a:moveTo>
                          <a:lnTo>
                            <a:pt x="87889" y="69666"/>
                          </a:lnTo>
                          <a:lnTo>
                            <a:pt x="85336" y="72180"/>
                          </a:lnTo>
                          <a:lnTo>
                            <a:pt x="79707" y="72190"/>
                          </a:lnTo>
                          <a:lnTo>
                            <a:pt x="82260" y="69666"/>
                          </a:lnTo>
                          <a:close/>
                          <a:moveTo>
                            <a:pt x="89918" y="69656"/>
                          </a:moveTo>
                          <a:lnTo>
                            <a:pt x="95547" y="69647"/>
                          </a:lnTo>
                          <a:lnTo>
                            <a:pt x="92994" y="72161"/>
                          </a:lnTo>
                          <a:lnTo>
                            <a:pt x="87365" y="72161"/>
                          </a:lnTo>
                          <a:lnTo>
                            <a:pt x="89918" y="69656"/>
                          </a:lnTo>
                          <a:close/>
                          <a:moveTo>
                            <a:pt x="90842" y="68751"/>
                          </a:moveTo>
                          <a:lnTo>
                            <a:pt x="93395" y="66237"/>
                          </a:lnTo>
                          <a:lnTo>
                            <a:pt x="99024" y="66237"/>
                          </a:lnTo>
                          <a:lnTo>
                            <a:pt x="96471" y="68751"/>
                          </a:lnTo>
                          <a:lnTo>
                            <a:pt x="90842" y="68751"/>
                          </a:lnTo>
                          <a:close/>
                          <a:moveTo>
                            <a:pt x="101053" y="66227"/>
                          </a:moveTo>
                          <a:lnTo>
                            <a:pt x="106682" y="66218"/>
                          </a:lnTo>
                          <a:lnTo>
                            <a:pt x="104129" y="68732"/>
                          </a:lnTo>
                          <a:lnTo>
                            <a:pt x="98500" y="68742"/>
                          </a:lnTo>
                          <a:lnTo>
                            <a:pt x="101053" y="66227"/>
                          </a:lnTo>
                          <a:close/>
                          <a:moveTo>
                            <a:pt x="101977" y="65313"/>
                          </a:moveTo>
                          <a:lnTo>
                            <a:pt x="104529" y="62798"/>
                          </a:lnTo>
                          <a:lnTo>
                            <a:pt x="110159" y="62798"/>
                          </a:lnTo>
                          <a:lnTo>
                            <a:pt x="107615" y="65313"/>
                          </a:lnTo>
                          <a:lnTo>
                            <a:pt x="101977" y="65313"/>
                          </a:lnTo>
                          <a:close/>
                          <a:moveTo>
                            <a:pt x="112187" y="62798"/>
                          </a:moveTo>
                          <a:lnTo>
                            <a:pt x="117817" y="62798"/>
                          </a:lnTo>
                          <a:lnTo>
                            <a:pt x="115273" y="65313"/>
                          </a:lnTo>
                          <a:lnTo>
                            <a:pt x="109644" y="65322"/>
                          </a:lnTo>
                          <a:lnTo>
                            <a:pt x="112187" y="62798"/>
                          </a:lnTo>
                          <a:close/>
                          <a:moveTo>
                            <a:pt x="113111" y="61884"/>
                          </a:moveTo>
                          <a:lnTo>
                            <a:pt x="115664" y="59369"/>
                          </a:lnTo>
                          <a:lnTo>
                            <a:pt x="121293" y="59369"/>
                          </a:lnTo>
                          <a:lnTo>
                            <a:pt x="118750" y="61884"/>
                          </a:lnTo>
                          <a:lnTo>
                            <a:pt x="113111" y="61884"/>
                          </a:lnTo>
                          <a:close/>
                          <a:moveTo>
                            <a:pt x="116578" y="58455"/>
                          </a:moveTo>
                          <a:lnTo>
                            <a:pt x="119131" y="55940"/>
                          </a:lnTo>
                          <a:lnTo>
                            <a:pt x="124760" y="55940"/>
                          </a:lnTo>
                          <a:lnTo>
                            <a:pt x="122208" y="58455"/>
                          </a:lnTo>
                          <a:lnTo>
                            <a:pt x="116578" y="58455"/>
                          </a:lnTo>
                          <a:close/>
                          <a:moveTo>
                            <a:pt x="120046" y="55035"/>
                          </a:moveTo>
                          <a:lnTo>
                            <a:pt x="122598" y="52521"/>
                          </a:lnTo>
                          <a:lnTo>
                            <a:pt x="128227" y="52521"/>
                          </a:lnTo>
                          <a:lnTo>
                            <a:pt x="125684" y="55035"/>
                          </a:lnTo>
                          <a:lnTo>
                            <a:pt x="120046" y="55035"/>
                          </a:lnTo>
                          <a:close/>
                          <a:moveTo>
                            <a:pt x="123522" y="51606"/>
                          </a:moveTo>
                          <a:lnTo>
                            <a:pt x="126075" y="49092"/>
                          </a:lnTo>
                          <a:lnTo>
                            <a:pt x="131704" y="49092"/>
                          </a:lnTo>
                          <a:lnTo>
                            <a:pt x="129161" y="51606"/>
                          </a:lnTo>
                          <a:lnTo>
                            <a:pt x="123522" y="51606"/>
                          </a:lnTo>
                          <a:close/>
                          <a:moveTo>
                            <a:pt x="126989" y="48178"/>
                          </a:moveTo>
                          <a:lnTo>
                            <a:pt x="129542" y="45663"/>
                          </a:lnTo>
                          <a:lnTo>
                            <a:pt x="135171" y="45663"/>
                          </a:lnTo>
                          <a:lnTo>
                            <a:pt x="132628" y="48178"/>
                          </a:lnTo>
                          <a:lnTo>
                            <a:pt x="126989" y="48178"/>
                          </a:lnTo>
                          <a:close/>
                          <a:moveTo>
                            <a:pt x="128418" y="44758"/>
                          </a:moveTo>
                          <a:lnTo>
                            <a:pt x="122789" y="44758"/>
                          </a:lnTo>
                          <a:lnTo>
                            <a:pt x="125341" y="42243"/>
                          </a:lnTo>
                          <a:lnTo>
                            <a:pt x="130971" y="42243"/>
                          </a:lnTo>
                          <a:lnTo>
                            <a:pt x="128418" y="44758"/>
                          </a:lnTo>
                          <a:close/>
                          <a:moveTo>
                            <a:pt x="126265" y="41329"/>
                          </a:moveTo>
                          <a:lnTo>
                            <a:pt x="128818" y="38814"/>
                          </a:lnTo>
                          <a:lnTo>
                            <a:pt x="134447" y="38805"/>
                          </a:lnTo>
                          <a:lnTo>
                            <a:pt x="131895" y="41320"/>
                          </a:lnTo>
                          <a:lnTo>
                            <a:pt x="126265" y="41329"/>
                          </a:lnTo>
                          <a:close/>
                          <a:moveTo>
                            <a:pt x="127694" y="37910"/>
                          </a:moveTo>
                          <a:lnTo>
                            <a:pt x="122065" y="37919"/>
                          </a:lnTo>
                          <a:lnTo>
                            <a:pt x="124608" y="35405"/>
                          </a:lnTo>
                          <a:lnTo>
                            <a:pt x="130237" y="35405"/>
                          </a:lnTo>
                          <a:lnTo>
                            <a:pt x="127694" y="37910"/>
                          </a:lnTo>
                          <a:close/>
                          <a:moveTo>
                            <a:pt x="125541" y="34481"/>
                          </a:moveTo>
                          <a:lnTo>
                            <a:pt x="128085" y="31966"/>
                          </a:lnTo>
                          <a:lnTo>
                            <a:pt x="133714" y="31966"/>
                          </a:lnTo>
                          <a:lnTo>
                            <a:pt x="131161" y="34481"/>
                          </a:lnTo>
                          <a:lnTo>
                            <a:pt x="125541" y="34481"/>
                          </a:lnTo>
                          <a:close/>
                          <a:moveTo>
                            <a:pt x="126970" y="31061"/>
                          </a:moveTo>
                          <a:lnTo>
                            <a:pt x="121341" y="31071"/>
                          </a:lnTo>
                          <a:lnTo>
                            <a:pt x="123884" y="28556"/>
                          </a:lnTo>
                          <a:lnTo>
                            <a:pt x="129513" y="28547"/>
                          </a:lnTo>
                          <a:lnTo>
                            <a:pt x="126970" y="31061"/>
                          </a:lnTo>
                          <a:close/>
                          <a:moveTo>
                            <a:pt x="122779" y="27642"/>
                          </a:moveTo>
                          <a:lnTo>
                            <a:pt x="117150" y="27651"/>
                          </a:lnTo>
                          <a:lnTo>
                            <a:pt x="119693" y="25137"/>
                          </a:lnTo>
                          <a:lnTo>
                            <a:pt x="125322" y="25127"/>
                          </a:lnTo>
                          <a:lnTo>
                            <a:pt x="122779" y="27642"/>
                          </a:lnTo>
                          <a:close/>
                          <a:moveTo>
                            <a:pt x="118588" y="24222"/>
                          </a:moveTo>
                          <a:lnTo>
                            <a:pt x="112959" y="24232"/>
                          </a:lnTo>
                          <a:lnTo>
                            <a:pt x="115512" y="21717"/>
                          </a:lnTo>
                          <a:lnTo>
                            <a:pt x="121141" y="21717"/>
                          </a:lnTo>
                          <a:lnTo>
                            <a:pt x="118588" y="24222"/>
                          </a:lnTo>
                          <a:close/>
                          <a:moveTo>
                            <a:pt x="114388" y="20793"/>
                          </a:moveTo>
                          <a:lnTo>
                            <a:pt x="108758" y="20793"/>
                          </a:lnTo>
                          <a:lnTo>
                            <a:pt x="111311" y="18279"/>
                          </a:lnTo>
                          <a:lnTo>
                            <a:pt x="116940" y="18279"/>
                          </a:lnTo>
                          <a:lnTo>
                            <a:pt x="114388" y="20793"/>
                          </a:lnTo>
                          <a:close/>
                          <a:moveTo>
                            <a:pt x="110197" y="17374"/>
                          </a:moveTo>
                          <a:lnTo>
                            <a:pt x="104567" y="17374"/>
                          </a:lnTo>
                          <a:lnTo>
                            <a:pt x="107111" y="14859"/>
                          </a:lnTo>
                          <a:lnTo>
                            <a:pt x="112740" y="14859"/>
                          </a:lnTo>
                          <a:lnTo>
                            <a:pt x="110197" y="17374"/>
                          </a:lnTo>
                          <a:close/>
                          <a:moveTo>
                            <a:pt x="102538" y="17383"/>
                          </a:moveTo>
                          <a:lnTo>
                            <a:pt x="96909" y="17393"/>
                          </a:lnTo>
                          <a:lnTo>
                            <a:pt x="99452" y="14878"/>
                          </a:lnTo>
                          <a:lnTo>
                            <a:pt x="105082" y="14878"/>
                          </a:lnTo>
                          <a:lnTo>
                            <a:pt x="102538" y="17383"/>
                          </a:lnTo>
                          <a:close/>
                          <a:moveTo>
                            <a:pt x="98338" y="13964"/>
                          </a:moveTo>
                          <a:lnTo>
                            <a:pt x="92709" y="13964"/>
                          </a:lnTo>
                          <a:lnTo>
                            <a:pt x="95252" y="11449"/>
                          </a:lnTo>
                          <a:lnTo>
                            <a:pt x="100881" y="11440"/>
                          </a:lnTo>
                          <a:lnTo>
                            <a:pt x="98338" y="13964"/>
                          </a:lnTo>
                          <a:close/>
                          <a:moveTo>
                            <a:pt x="90680" y="13964"/>
                          </a:moveTo>
                          <a:lnTo>
                            <a:pt x="85051" y="13964"/>
                          </a:lnTo>
                          <a:lnTo>
                            <a:pt x="87603" y="11449"/>
                          </a:lnTo>
                          <a:lnTo>
                            <a:pt x="93233" y="11449"/>
                          </a:lnTo>
                          <a:lnTo>
                            <a:pt x="90680" y="13964"/>
                          </a:lnTo>
                          <a:close/>
                          <a:moveTo>
                            <a:pt x="83012" y="13973"/>
                          </a:moveTo>
                          <a:lnTo>
                            <a:pt x="77383" y="13973"/>
                          </a:lnTo>
                          <a:lnTo>
                            <a:pt x="79926" y="11459"/>
                          </a:lnTo>
                          <a:lnTo>
                            <a:pt x="85556" y="11449"/>
                          </a:lnTo>
                          <a:lnTo>
                            <a:pt x="83012" y="13973"/>
                          </a:lnTo>
                          <a:close/>
                          <a:moveTo>
                            <a:pt x="78821" y="10554"/>
                          </a:moveTo>
                          <a:lnTo>
                            <a:pt x="73192" y="10563"/>
                          </a:lnTo>
                          <a:lnTo>
                            <a:pt x="75745" y="8049"/>
                          </a:lnTo>
                          <a:lnTo>
                            <a:pt x="81374" y="8049"/>
                          </a:lnTo>
                          <a:lnTo>
                            <a:pt x="78821" y="10554"/>
                          </a:lnTo>
                          <a:close/>
                          <a:moveTo>
                            <a:pt x="71154" y="10554"/>
                          </a:moveTo>
                          <a:lnTo>
                            <a:pt x="65524" y="10563"/>
                          </a:lnTo>
                          <a:lnTo>
                            <a:pt x="68068" y="8049"/>
                          </a:lnTo>
                          <a:lnTo>
                            <a:pt x="73697" y="8039"/>
                          </a:lnTo>
                          <a:lnTo>
                            <a:pt x="71154" y="10554"/>
                          </a:lnTo>
                          <a:close/>
                          <a:moveTo>
                            <a:pt x="70230" y="11468"/>
                          </a:moveTo>
                          <a:lnTo>
                            <a:pt x="67677" y="13983"/>
                          </a:lnTo>
                          <a:lnTo>
                            <a:pt x="62048" y="13983"/>
                          </a:lnTo>
                          <a:lnTo>
                            <a:pt x="64591" y="11468"/>
                          </a:lnTo>
                          <a:lnTo>
                            <a:pt x="70230" y="11468"/>
                          </a:lnTo>
                          <a:close/>
                          <a:moveTo>
                            <a:pt x="60019" y="13992"/>
                          </a:moveTo>
                          <a:lnTo>
                            <a:pt x="54390" y="13992"/>
                          </a:lnTo>
                          <a:lnTo>
                            <a:pt x="56933" y="11478"/>
                          </a:lnTo>
                          <a:lnTo>
                            <a:pt x="62562" y="11478"/>
                          </a:lnTo>
                          <a:lnTo>
                            <a:pt x="60019" y="13992"/>
                          </a:lnTo>
                          <a:close/>
                          <a:moveTo>
                            <a:pt x="59105" y="14897"/>
                          </a:moveTo>
                          <a:lnTo>
                            <a:pt x="56561" y="17412"/>
                          </a:lnTo>
                          <a:lnTo>
                            <a:pt x="50932" y="17412"/>
                          </a:lnTo>
                          <a:lnTo>
                            <a:pt x="53475" y="14897"/>
                          </a:lnTo>
                          <a:lnTo>
                            <a:pt x="59105" y="14897"/>
                          </a:lnTo>
                          <a:close/>
                          <a:moveTo>
                            <a:pt x="48894" y="17421"/>
                          </a:moveTo>
                          <a:lnTo>
                            <a:pt x="43264" y="17421"/>
                          </a:lnTo>
                          <a:lnTo>
                            <a:pt x="45808" y="14907"/>
                          </a:lnTo>
                          <a:lnTo>
                            <a:pt x="51437" y="14907"/>
                          </a:lnTo>
                          <a:lnTo>
                            <a:pt x="48894" y="17421"/>
                          </a:lnTo>
                          <a:close/>
                          <a:moveTo>
                            <a:pt x="47970" y="18336"/>
                          </a:moveTo>
                          <a:lnTo>
                            <a:pt x="45417" y="20850"/>
                          </a:lnTo>
                          <a:lnTo>
                            <a:pt x="39788" y="20850"/>
                          </a:lnTo>
                          <a:lnTo>
                            <a:pt x="42331" y="18336"/>
                          </a:lnTo>
                          <a:lnTo>
                            <a:pt x="47970" y="18336"/>
                          </a:lnTo>
                          <a:close/>
                          <a:moveTo>
                            <a:pt x="37759" y="20860"/>
                          </a:moveTo>
                          <a:lnTo>
                            <a:pt x="32130" y="20860"/>
                          </a:lnTo>
                          <a:lnTo>
                            <a:pt x="34673" y="18345"/>
                          </a:lnTo>
                          <a:lnTo>
                            <a:pt x="40302" y="18345"/>
                          </a:lnTo>
                          <a:lnTo>
                            <a:pt x="37759" y="20860"/>
                          </a:lnTo>
                          <a:close/>
                          <a:moveTo>
                            <a:pt x="36835" y="21765"/>
                          </a:moveTo>
                          <a:lnTo>
                            <a:pt x="34292" y="24279"/>
                          </a:lnTo>
                          <a:lnTo>
                            <a:pt x="28663" y="24279"/>
                          </a:lnTo>
                          <a:lnTo>
                            <a:pt x="31215" y="21765"/>
                          </a:lnTo>
                          <a:lnTo>
                            <a:pt x="36835" y="21765"/>
                          </a:lnTo>
                          <a:close/>
                          <a:moveTo>
                            <a:pt x="33359" y="25194"/>
                          </a:moveTo>
                          <a:lnTo>
                            <a:pt x="30815" y="27708"/>
                          </a:lnTo>
                          <a:lnTo>
                            <a:pt x="25186" y="27708"/>
                          </a:lnTo>
                          <a:lnTo>
                            <a:pt x="27739" y="25194"/>
                          </a:lnTo>
                          <a:lnTo>
                            <a:pt x="33359" y="25194"/>
                          </a:lnTo>
                          <a:close/>
                          <a:moveTo>
                            <a:pt x="29891" y="28623"/>
                          </a:moveTo>
                          <a:lnTo>
                            <a:pt x="27348" y="31137"/>
                          </a:lnTo>
                          <a:lnTo>
                            <a:pt x="21719" y="31147"/>
                          </a:lnTo>
                          <a:lnTo>
                            <a:pt x="24262" y="28632"/>
                          </a:lnTo>
                          <a:lnTo>
                            <a:pt x="29891" y="28623"/>
                          </a:lnTo>
                          <a:close/>
                          <a:moveTo>
                            <a:pt x="26424" y="32042"/>
                          </a:moveTo>
                          <a:lnTo>
                            <a:pt x="23881" y="34557"/>
                          </a:lnTo>
                          <a:lnTo>
                            <a:pt x="18252" y="34566"/>
                          </a:lnTo>
                          <a:lnTo>
                            <a:pt x="20795" y="32052"/>
                          </a:lnTo>
                          <a:lnTo>
                            <a:pt x="26424" y="32042"/>
                          </a:lnTo>
                          <a:close/>
                          <a:moveTo>
                            <a:pt x="24986" y="35471"/>
                          </a:moveTo>
                          <a:lnTo>
                            <a:pt x="30615" y="35471"/>
                          </a:lnTo>
                          <a:lnTo>
                            <a:pt x="28063" y="37986"/>
                          </a:lnTo>
                          <a:lnTo>
                            <a:pt x="22433" y="37986"/>
                          </a:lnTo>
                          <a:lnTo>
                            <a:pt x="24986" y="35471"/>
                          </a:lnTo>
                          <a:close/>
                          <a:moveTo>
                            <a:pt x="27148" y="38891"/>
                          </a:moveTo>
                          <a:lnTo>
                            <a:pt x="24595" y="41405"/>
                          </a:lnTo>
                          <a:lnTo>
                            <a:pt x="18966" y="41405"/>
                          </a:lnTo>
                          <a:lnTo>
                            <a:pt x="21509" y="38891"/>
                          </a:lnTo>
                          <a:lnTo>
                            <a:pt x="27148" y="38891"/>
                          </a:lnTo>
                          <a:close/>
                          <a:moveTo>
                            <a:pt x="23681" y="42320"/>
                          </a:moveTo>
                          <a:lnTo>
                            <a:pt x="21138" y="44834"/>
                          </a:lnTo>
                          <a:lnTo>
                            <a:pt x="15509" y="44834"/>
                          </a:lnTo>
                          <a:lnTo>
                            <a:pt x="18052" y="42320"/>
                          </a:lnTo>
                          <a:lnTo>
                            <a:pt x="23681" y="42320"/>
                          </a:lnTo>
                          <a:close/>
                          <a:moveTo>
                            <a:pt x="22243" y="45739"/>
                          </a:moveTo>
                          <a:lnTo>
                            <a:pt x="27872" y="45739"/>
                          </a:lnTo>
                          <a:lnTo>
                            <a:pt x="25319" y="48254"/>
                          </a:lnTo>
                          <a:lnTo>
                            <a:pt x="19690" y="48263"/>
                          </a:lnTo>
                          <a:lnTo>
                            <a:pt x="22243" y="45739"/>
                          </a:lnTo>
                          <a:close/>
                          <a:moveTo>
                            <a:pt x="26443" y="49168"/>
                          </a:moveTo>
                          <a:lnTo>
                            <a:pt x="32073" y="49159"/>
                          </a:lnTo>
                          <a:lnTo>
                            <a:pt x="29520" y="51673"/>
                          </a:lnTo>
                          <a:lnTo>
                            <a:pt x="23891" y="51673"/>
                          </a:lnTo>
                          <a:lnTo>
                            <a:pt x="26443" y="49168"/>
                          </a:lnTo>
                          <a:close/>
                          <a:moveTo>
                            <a:pt x="28596" y="52588"/>
                          </a:moveTo>
                          <a:lnTo>
                            <a:pt x="26053" y="55102"/>
                          </a:lnTo>
                          <a:lnTo>
                            <a:pt x="20424" y="55112"/>
                          </a:lnTo>
                          <a:lnTo>
                            <a:pt x="22967" y="52597"/>
                          </a:lnTo>
                          <a:lnTo>
                            <a:pt x="28596" y="52588"/>
                          </a:lnTo>
                          <a:close/>
                          <a:moveTo>
                            <a:pt x="27167" y="56007"/>
                          </a:moveTo>
                          <a:lnTo>
                            <a:pt x="32797" y="56007"/>
                          </a:lnTo>
                          <a:lnTo>
                            <a:pt x="30253" y="58522"/>
                          </a:lnTo>
                          <a:lnTo>
                            <a:pt x="24624" y="58531"/>
                          </a:lnTo>
                          <a:lnTo>
                            <a:pt x="27167" y="56007"/>
                          </a:lnTo>
                          <a:close/>
                          <a:moveTo>
                            <a:pt x="31358" y="59436"/>
                          </a:moveTo>
                          <a:lnTo>
                            <a:pt x="36988" y="59436"/>
                          </a:lnTo>
                          <a:lnTo>
                            <a:pt x="34444" y="61951"/>
                          </a:lnTo>
                          <a:lnTo>
                            <a:pt x="28815" y="61960"/>
                          </a:lnTo>
                          <a:lnTo>
                            <a:pt x="31358" y="59436"/>
                          </a:lnTo>
                          <a:close/>
                          <a:moveTo>
                            <a:pt x="35549" y="62855"/>
                          </a:moveTo>
                          <a:lnTo>
                            <a:pt x="41179" y="62855"/>
                          </a:lnTo>
                          <a:lnTo>
                            <a:pt x="38635" y="65370"/>
                          </a:lnTo>
                          <a:lnTo>
                            <a:pt x="33006" y="65380"/>
                          </a:lnTo>
                          <a:lnTo>
                            <a:pt x="35549" y="62855"/>
                          </a:lnTo>
                          <a:close/>
                          <a:moveTo>
                            <a:pt x="39740" y="66275"/>
                          </a:moveTo>
                          <a:lnTo>
                            <a:pt x="45369" y="66265"/>
                          </a:lnTo>
                          <a:lnTo>
                            <a:pt x="42817" y="68780"/>
                          </a:lnTo>
                          <a:lnTo>
                            <a:pt x="37188" y="68790"/>
                          </a:lnTo>
                          <a:lnTo>
                            <a:pt x="39740" y="66275"/>
                          </a:lnTo>
                          <a:close/>
                          <a:moveTo>
                            <a:pt x="43941" y="69694"/>
                          </a:moveTo>
                          <a:lnTo>
                            <a:pt x="49570" y="69685"/>
                          </a:lnTo>
                          <a:lnTo>
                            <a:pt x="47017" y="72200"/>
                          </a:lnTo>
                          <a:lnTo>
                            <a:pt x="41388" y="72200"/>
                          </a:lnTo>
                          <a:lnTo>
                            <a:pt x="43941" y="69694"/>
                          </a:lnTo>
                          <a:close/>
                          <a:moveTo>
                            <a:pt x="51599" y="69685"/>
                          </a:moveTo>
                          <a:lnTo>
                            <a:pt x="57228" y="69675"/>
                          </a:lnTo>
                          <a:lnTo>
                            <a:pt x="54685" y="72190"/>
                          </a:lnTo>
                          <a:lnTo>
                            <a:pt x="49056" y="72190"/>
                          </a:lnTo>
                          <a:lnTo>
                            <a:pt x="51599" y="69685"/>
                          </a:lnTo>
                          <a:close/>
                          <a:moveTo>
                            <a:pt x="55799" y="73104"/>
                          </a:moveTo>
                          <a:lnTo>
                            <a:pt x="61429" y="73104"/>
                          </a:lnTo>
                          <a:lnTo>
                            <a:pt x="58885" y="75619"/>
                          </a:lnTo>
                          <a:lnTo>
                            <a:pt x="53256" y="75629"/>
                          </a:lnTo>
                          <a:lnTo>
                            <a:pt x="55799" y="73104"/>
                          </a:lnTo>
                          <a:close/>
                          <a:moveTo>
                            <a:pt x="63457" y="73104"/>
                          </a:moveTo>
                          <a:lnTo>
                            <a:pt x="69087" y="73104"/>
                          </a:lnTo>
                          <a:lnTo>
                            <a:pt x="66534" y="75619"/>
                          </a:lnTo>
                          <a:lnTo>
                            <a:pt x="60905" y="75629"/>
                          </a:lnTo>
                          <a:lnTo>
                            <a:pt x="63457" y="73104"/>
                          </a:lnTo>
                          <a:close/>
                          <a:moveTo>
                            <a:pt x="71125" y="73095"/>
                          </a:moveTo>
                          <a:lnTo>
                            <a:pt x="76754" y="73095"/>
                          </a:lnTo>
                          <a:lnTo>
                            <a:pt x="74202" y="75609"/>
                          </a:lnTo>
                          <a:lnTo>
                            <a:pt x="68572" y="75609"/>
                          </a:lnTo>
                          <a:lnTo>
                            <a:pt x="71125" y="73095"/>
                          </a:lnTo>
                          <a:close/>
                          <a:moveTo>
                            <a:pt x="78783" y="73095"/>
                          </a:moveTo>
                          <a:lnTo>
                            <a:pt x="84412" y="73085"/>
                          </a:lnTo>
                          <a:lnTo>
                            <a:pt x="81860" y="75600"/>
                          </a:lnTo>
                          <a:lnTo>
                            <a:pt x="76231" y="75609"/>
                          </a:lnTo>
                          <a:lnTo>
                            <a:pt x="78783" y="73095"/>
                          </a:lnTo>
                          <a:close/>
                          <a:moveTo>
                            <a:pt x="86451" y="73085"/>
                          </a:moveTo>
                          <a:lnTo>
                            <a:pt x="92080" y="73085"/>
                          </a:lnTo>
                          <a:lnTo>
                            <a:pt x="89527" y="75600"/>
                          </a:lnTo>
                          <a:lnTo>
                            <a:pt x="83898" y="75609"/>
                          </a:lnTo>
                          <a:lnTo>
                            <a:pt x="86451" y="73085"/>
                          </a:lnTo>
                          <a:close/>
                          <a:moveTo>
                            <a:pt x="94119" y="73076"/>
                          </a:moveTo>
                          <a:lnTo>
                            <a:pt x="99748" y="73076"/>
                          </a:lnTo>
                          <a:lnTo>
                            <a:pt x="97205" y="75590"/>
                          </a:lnTo>
                          <a:lnTo>
                            <a:pt x="91575" y="75590"/>
                          </a:lnTo>
                          <a:lnTo>
                            <a:pt x="94119" y="73076"/>
                          </a:lnTo>
                          <a:close/>
                          <a:moveTo>
                            <a:pt x="95033" y="72171"/>
                          </a:moveTo>
                          <a:lnTo>
                            <a:pt x="97586" y="69656"/>
                          </a:lnTo>
                          <a:lnTo>
                            <a:pt x="103215" y="69656"/>
                          </a:lnTo>
                          <a:lnTo>
                            <a:pt x="100662" y="72171"/>
                          </a:lnTo>
                          <a:lnTo>
                            <a:pt x="95033" y="72171"/>
                          </a:lnTo>
                          <a:close/>
                          <a:moveTo>
                            <a:pt x="105244" y="69647"/>
                          </a:moveTo>
                          <a:lnTo>
                            <a:pt x="110873" y="69637"/>
                          </a:lnTo>
                          <a:lnTo>
                            <a:pt x="108330" y="72152"/>
                          </a:lnTo>
                          <a:lnTo>
                            <a:pt x="102701" y="72152"/>
                          </a:lnTo>
                          <a:lnTo>
                            <a:pt x="105244" y="69647"/>
                          </a:lnTo>
                          <a:close/>
                          <a:moveTo>
                            <a:pt x="106168" y="68732"/>
                          </a:moveTo>
                          <a:lnTo>
                            <a:pt x="108720" y="66218"/>
                          </a:lnTo>
                          <a:lnTo>
                            <a:pt x="114350" y="66218"/>
                          </a:lnTo>
                          <a:lnTo>
                            <a:pt x="111806" y="68732"/>
                          </a:lnTo>
                          <a:lnTo>
                            <a:pt x="106168" y="68732"/>
                          </a:lnTo>
                          <a:close/>
                          <a:moveTo>
                            <a:pt x="116378" y="66218"/>
                          </a:moveTo>
                          <a:lnTo>
                            <a:pt x="122008" y="66208"/>
                          </a:lnTo>
                          <a:lnTo>
                            <a:pt x="119464" y="68723"/>
                          </a:lnTo>
                          <a:lnTo>
                            <a:pt x="113835" y="68723"/>
                          </a:lnTo>
                          <a:lnTo>
                            <a:pt x="116378" y="66218"/>
                          </a:lnTo>
                          <a:close/>
                          <a:moveTo>
                            <a:pt x="117302" y="65303"/>
                          </a:moveTo>
                          <a:lnTo>
                            <a:pt x="119845" y="62789"/>
                          </a:lnTo>
                          <a:lnTo>
                            <a:pt x="125475" y="62779"/>
                          </a:lnTo>
                          <a:lnTo>
                            <a:pt x="122932" y="65294"/>
                          </a:lnTo>
                          <a:lnTo>
                            <a:pt x="117302" y="65303"/>
                          </a:lnTo>
                          <a:close/>
                          <a:moveTo>
                            <a:pt x="120769" y="61874"/>
                          </a:moveTo>
                          <a:lnTo>
                            <a:pt x="123313" y="59360"/>
                          </a:lnTo>
                          <a:lnTo>
                            <a:pt x="128942" y="59360"/>
                          </a:lnTo>
                          <a:lnTo>
                            <a:pt x="126399" y="61874"/>
                          </a:lnTo>
                          <a:lnTo>
                            <a:pt x="120769" y="61874"/>
                          </a:lnTo>
                          <a:close/>
                          <a:moveTo>
                            <a:pt x="124246" y="58455"/>
                          </a:moveTo>
                          <a:lnTo>
                            <a:pt x="126789" y="55940"/>
                          </a:lnTo>
                          <a:lnTo>
                            <a:pt x="132419" y="55940"/>
                          </a:lnTo>
                          <a:lnTo>
                            <a:pt x="129875" y="58455"/>
                          </a:lnTo>
                          <a:lnTo>
                            <a:pt x="124246" y="58455"/>
                          </a:lnTo>
                          <a:close/>
                          <a:moveTo>
                            <a:pt x="127713" y="55026"/>
                          </a:moveTo>
                          <a:lnTo>
                            <a:pt x="130256" y="52511"/>
                          </a:lnTo>
                          <a:lnTo>
                            <a:pt x="135886" y="52502"/>
                          </a:lnTo>
                          <a:lnTo>
                            <a:pt x="133342" y="55016"/>
                          </a:lnTo>
                          <a:lnTo>
                            <a:pt x="127713" y="55026"/>
                          </a:lnTo>
                          <a:close/>
                          <a:moveTo>
                            <a:pt x="137924" y="52502"/>
                          </a:moveTo>
                          <a:lnTo>
                            <a:pt x="143553" y="52502"/>
                          </a:lnTo>
                          <a:lnTo>
                            <a:pt x="141010" y="55016"/>
                          </a:lnTo>
                          <a:lnTo>
                            <a:pt x="135381" y="55016"/>
                          </a:lnTo>
                          <a:lnTo>
                            <a:pt x="137924" y="52502"/>
                          </a:lnTo>
                          <a:close/>
                          <a:moveTo>
                            <a:pt x="136810" y="51597"/>
                          </a:moveTo>
                          <a:lnTo>
                            <a:pt x="131180" y="51606"/>
                          </a:lnTo>
                          <a:lnTo>
                            <a:pt x="133733" y="49092"/>
                          </a:lnTo>
                          <a:lnTo>
                            <a:pt x="139362" y="49082"/>
                          </a:lnTo>
                          <a:lnTo>
                            <a:pt x="136810" y="51597"/>
                          </a:lnTo>
                          <a:close/>
                          <a:moveTo>
                            <a:pt x="134647" y="48178"/>
                          </a:moveTo>
                          <a:lnTo>
                            <a:pt x="137200" y="45663"/>
                          </a:lnTo>
                          <a:lnTo>
                            <a:pt x="142829" y="45653"/>
                          </a:lnTo>
                          <a:lnTo>
                            <a:pt x="140286" y="48168"/>
                          </a:lnTo>
                          <a:lnTo>
                            <a:pt x="134647" y="48178"/>
                          </a:lnTo>
                          <a:close/>
                          <a:moveTo>
                            <a:pt x="136086" y="44749"/>
                          </a:moveTo>
                          <a:lnTo>
                            <a:pt x="130456" y="44758"/>
                          </a:lnTo>
                          <a:lnTo>
                            <a:pt x="133000" y="42243"/>
                          </a:lnTo>
                          <a:lnTo>
                            <a:pt x="138629" y="42234"/>
                          </a:lnTo>
                          <a:lnTo>
                            <a:pt x="136086" y="44749"/>
                          </a:lnTo>
                          <a:close/>
                          <a:moveTo>
                            <a:pt x="133924" y="41329"/>
                          </a:moveTo>
                          <a:lnTo>
                            <a:pt x="136467" y="38814"/>
                          </a:lnTo>
                          <a:lnTo>
                            <a:pt x="142096" y="38805"/>
                          </a:lnTo>
                          <a:lnTo>
                            <a:pt x="139553" y="41320"/>
                          </a:lnTo>
                          <a:lnTo>
                            <a:pt x="133924" y="41329"/>
                          </a:lnTo>
                          <a:close/>
                          <a:moveTo>
                            <a:pt x="135362" y="37900"/>
                          </a:moveTo>
                          <a:lnTo>
                            <a:pt x="129732" y="37910"/>
                          </a:lnTo>
                          <a:lnTo>
                            <a:pt x="132285" y="35395"/>
                          </a:lnTo>
                          <a:lnTo>
                            <a:pt x="137914" y="35395"/>
                          </a:lnTo>
                          <a:lnTo>
                            <a:pt x="135362" y="37900"/>
                          </a:lnTo>
                          <a:close/>
                          <a:moveTo>
                            <a:pt x="133209" y="34481"/>
                          </a:moveTo>
                          <a:lnTo>
                            <a:pt x="135752" y="31966"/>
                          </a:lnTo>
                          <a:lnTo>
                            <a:pt x="141381" y="31966"/>
                          </a:lnTo>
                          <a:lnTo>
                            <a:pt x="138829" y="34481"/>
                          </a:lnTo>
                          <a:lnTo>
                            <a:pt x="133209" y="34481"/>
                          </a:lnTo>
                          <a:close/>
                          <a:moveTo>
                            <a:pt x="134638" y="31052"/>
                          </a:moveTo>
                          <a:lnTo>
                            <a:pt x="129009" y="31052"/>
                          </a:lnTo>
                          <a:lnTo>
                            <a:pt x="131552" y="28537"/>
                          </a:lnTo>
                          <a:lnTo>
                            <a:pt x="137181" y="28537"/>
                          </a:lnTo>
                          <a:lnTo>
                            <a:pt x="134638" y="31052"/>
                          </a:lnTo>
                          <a:close/>
                          <a:moveTo>
                            <a:pt x="130447" y="27632"/>
                          </a:moveTo>
                          <a:lnTo>
                            <a:pt x="124818" y="27642"/>
                          </a:lnTo>
                          <a:lnTo>
                            <a:pt x="127361" y="25127"/>
                          </a:lnTo>
                          <a:lnTo>
                            <a:pt x="132990" y="25127"/>
                          </a:lnTo>
                          <a:lnTo>
                            <a:pt x="130447" y="27632"/>
                          </a:lnTo>
                          <a:close/>
                          <a:moveTo>
                            <a:pt x="126246" y="24213"/>
                          </a:moveTo>
                          <a:lnTo>
                            <a:pt x="120617" y="24213"/>
                          </a:lnTo>
                          <a:lnTo>
                            <a:pt x="123160" y="21698"/>
                          </a:lnTo>
                          <a:lnTo>
                            <a:pt x="128790" y="21689"/>
                          </a:lnTo>
                          <a:lnTo>
                            <a:pt x="126246" y="24213"/>
                          </a:lnTo>
                          <a:close/>
                          <a:moveTo>
                            <a:pt x="122055" y="20793"/>
                          </a:moveTo>
                          <a:lnTo>
                            <a:pt x="116426" y="20803"/>
                          </a:lnTo>
                          <a:lnTo>
                            <a:pt x="118979" y="18288"/>
                          </a:lnTo>
                          <a:lnTo>
                            <a:pt x="124608" y="18288"/>
                          </a:lnTo>
                          <a:lnTo>
                            <a:pt x="122055" y="20793"/>
                          </a:lnTo>
                          <a:close/>
                          <a:moveTo>
                            <a:pt x="117864" y="17374"/>
                          </a:moveTo>
                          <a:lnTo>
                            <a:pt x="112235" y="17383"/>
                          </a:lnTo>
                          <a:lnTo>
                            <a:pt x="114778" y="14869"/>
                          </a:lnTo>
                          <a:lnTo>
                            <a:pt x="120407" y="14869"/>
                          </a:lnTo>
                          <a:lnTo>
                            <a:pt x="117864" y="17374"/>
                          </a:lnTo>
                          <a:close/>
                          <a:moveTo>
                            <a:pt x="113664" y="13954"/>
                          </a:moveTo>
                          <a:lnTo>
                            <a:pt x="108035" y="13954"/>
                          </a:lnTo>
                          <a:lnTo>
                            <a:pt x="110578" y="11440"/>
                          </a:lnTo>
                          <a:lnTo>
                            <a:pt x="116207" y="11440"/>
                          </a:lnTo>
                          <a:lnTo>
                            <a:pt x="113664" y="13954"/>
                          </a:lnTo>
                          <a:close/>
                          <a:moveTo>
                            <a:pt x="106006" y="13954"/>
                          </a:moveTo>
                          <a:lnTo>
                            <a:pt x="100376" y="13964"/>
                          </a:lnTo>
                          <a:lnTo>
                            <a:pt x="102920" y="11449"/>
                          </a:lnTo>
                          <a:lnTo>
                            <a:pt x="108549" y="11449"/>
                          </a:lnTo>
                          <a:lnTo>
                            <a:pt x="106006" y="13954"/>
                          </a:lnTo>
                          <a:close/>
                          <a:moveTo>
                            <a:pt x="101815" y="10535"/>
                          </a:moveTo>
                          <a:lnTo>
                            <a:pt x="96185" y="10535"/>
                          </a:lnTo>
                          <a:lnTo>
                            <a:pt x="98729" y="8020"/>
                          </a:lnTo>
                          <a:lnTo>
                            <a:pt x="104358" y="8020"/>
                          </a:lnTo>
                          <a:lnTo>
                            <a:pt x="101815" y="10535"/>
                          </a:lnTo>
                          <a:close/>
                          <a:moveTo>
                            <a:pt x="94147" y="10544"/>
                          </a:moveTo>
                          <a:lnTo>
                            <a:pt x="88518" y="10554"/>
                          </a:lnTo>
                          <a:lnTo>
                            <a:pt x="91061" y="8039"/>
                          </a:lnTo>
                          <a:lnTo>
                            <a:pt x="96690" y="8039"/>
                          </a:lnTo>
                          <a:lnTo>
                            <a:pt x="94147" y="10544"/>
                          </a:lnTo>
                          <a:close/>
                          <a:moveTo>
                            <a:pt x="86479" y="10544"/>
                          </a:moveTo>
                          <a:lnTo>
                            <a:pt x="80850" y="10544"/>
                          </a:lnTo>
                          <a:lnTo>
                            <a:pt x="83403" y="8030"/>
                          </a:lnTo>
                          <a:lnTo>
                            <a:pt x="89032" y="8030"/>
                          </a:lnTo>
                          <a:lnTo>
                            <a:pt x="86479" y="10544"/>
                          </a:lnTo>
                          <a:close/>
                          <a:moveTo>
                            <a:pt x="82288" y="7125"/>
                          </a:moveTo>
                          <a:lnTo>
                            <a:pt x="76659" y="7125"/>
                          </a:lnTo>
                          <a:lnTo>
                            <a:pt x="79212" y="4610"/>
                          </a:lnTo>
                          <a:lnTo>
                            <a:pt x="84841" y="4610"/>
                          </a:lnTo>
                          <a:lnTo>
                            <a:pt x="82288" y="7125"/>
                          </a:lnTo>
                          <a:close/>
                          <a:moveTo>
                            <a:pt x="74621" y="7134"/>
                          </a:moveTo>
                          <a:lnTo>
                            <a:pt x="68992" y="7134"/>
                          </a:lnTo>
                          <a:lnTo>
                            <a:pt x="71535" y="4620"/>
                          </a:lnTo>
                          <a:lnTo>
                            <a:pt x="77164" y="4610"/>
                          </a:lnTo>
                          <a:lnTo>
                            <a:pt x="74621" y="7134"/>
                          </a:lnTo>
                          <a:close/>
                          <a:moveTo>
                            <a:pt x="66963" y="7134"/>
                          </a:moveTo>
                          <a:lnTo>
                            <a:pt x="61333" y="7144"/>
                          </a:lnTo>
                          <a:lnTo>
                            <a:pt x="63877" y="4629"/>
                          </a:lnTo>
                          <a:lnTo>
                            <a:pt x="69506" y="4620"/>
                          </a:lnTo>
                          <a:lnTo>
                            <a:pt x="66963" y="7134"/>
                          </a:lnTo>
                          <a:close/>
                          <a:moveTo>
                            <a:pt x="66039" y="8049"/>
                          </a:moveTo>
                          <a:lnTo>
                            <a:pt x="63486" y="10563"/>
                          </a:lnTo>
                          <a:lnTo>
                            <a:pt x="57857" y="10563"/>
                          </a:lnTo>
                          <a:lnTo>
                            <a:pt x="60400" y="8049"/>
                          </a:lnTo>
                          <a:lnTo>
                            <a:pt x="66039" y="8049"/>
                          </a:lnTo>
                          <a:close/>
                          <a:moveTo>
                            <a:pt x="55828" y="10573"/>
                          </a:moveTo>
                          <a:lnTo>
                            <a:pt x="50199" y="10582"/>
                          </a:lnTo>
                          <a:lnTo>
                            <a:pt x="52742" y="8068"/>
                          </a:lnTo>
                          <a:lnTo>
                            <a:pt x="58371" y="8068"/>
                          </a:lnTo>
                          <a:lnTo>
                            <a:pt x="55828" y="10573"/>
                          </a:lnTo>
                          <a:close/>
                          <a:moveTo>
                            <a:pt x="54904" y="11478"/>
                          </a:moveTo>
                          <a:lnTo>
                            <a:pt x="52361" y="13992"/>
                          </a:lnTo>
                          <a:lnTo>
                            <a:pt x="46732" y="14002"/>
                          </a:lnTo>
                          <a:lnTo>
                            <a:pt x="49284" y="11487"/>
                          </a:lnTo>
                          <a:lnTo>
                            <a:pt x="54904" y="11478"/>
                          </a:lnTo>
                          <a:close/>
                          <a:moveTo>
                            <a:pt x="44693" y="14002"/>
                          </a:moveTo>
                          <a:lnTo>
                            <a:pt x="39064" y="14002"/>
                          </a:lnTo>
                          <a:lnTo>
                            <a:pt x="41617" y="11487"/>
                          </a:lnTo>
                          <a:lnTo>
                            <a:pt x="47246" y="11487"/>
                          </a:lnTo>
                          <a:lnTo>
                            <a:pt x="44693" y="14002"/>
                          </a:lnTo>
                          <a:close/>
                          <a:moveTo>
                            <a:pt x="43769" y="14916"/>
                          </a:moveTo>
                          <a:lnTo>
                            <a:pt x="41226" y="17431"/>
                          </a:lnTo>
                          <a:lnTo>
                            <a:pt x="35597" y="17440"/>
                          </a:lnTo>
                          <a:lnTo>
                            <a:pt x="38140" y="14926"/>
                          </a:lnTo>
                          <a:lnTo>
                            <a:pt x="43769" y="14916"/>
                          </a:lnTo>
                          <a:close/>
                          <a:moveTo>
                            <a:pt x="33559" y="17431"/>
                          </a:moveTo>
                          <a:lnTo>
                            <a:pt x="27929" y="17431"/>
                          </a:lnTo>
                          <a:lnTo>
                            <a:pt x="30482" y="14916"/>
                          </a:lnTo>
                          <a:lnTo>
                            <a:pt x="36111" y="14916"/>
                          </a:lnTo>
                          <a:lnTo>
                            <a:pt x="33559" y="17431"/>
                          </a:lnTo>
                          <a:close/>
                          <a:moveTo>
                            <a:pt x="32644" y="18345"/>
                          </a:moveTo>
                          <a:lnTo>
                            <a:pt x="30101" y="20860"/>
                          </a:lnTo>
                          <a:lnTo>
                            <a:pt x="24472" y="20869"/>
                          </a:lnTo>
                          <a:lnTo>
                            <a:pt x="27015" y="18355"/>
                          </a:lnTo>
                          <a:lnTo>
                            <a:pt x="32644" y="18345"/>
                          </a:lnTo>
                          <a:close/>
                          <a:moveTo>
                            <a:pt x="29168" y="21774"/>
                          </a:moveTo>
                          <a:lnTo>
                            <a:pt x="26624" y="24289"/>
                          </a:lnTo>
                          <a:lnTo>
                            <a:pt x="20995" y="24298"/>
                          </a:lnTo>
                          <a:lnTo>
                            <a:pt x="23548" y="21784"/>
                          </a:lnTo>
                          <a:lnTo>
                            <a:pt x="29168" y="21774"/>
                          </a:lnTo>
                          <a:close/>
                          <a:moveTo>
                            <a:pt x="25700" y="25194"/>
                          </a:moveTo>
                          <a:lnTo>
                            <a:pt x="23157" y="27708"/>
                          </a:lnTo>
                          <a:lnTo>
                            <a:pt x="17528" y="27718"/>
                          </a:lnTo>
                          <a:lnTo>
                            <a:pt x="20081" y="25203"/>
                          </a:lnTo>
                          <a:lnTo>
                            <a:pt x="25700" y="25194"/>
                          </a:lnTo>
                          <a:close/>
                          <a:moveTo>
                            <a:pt x="22233" y="28623"/>
                          </a:moveTo>
                          <a:lnTo>
                            <a:pt x="19690" y="31137"/>
                          </a:lnTo>
                          <a:lnTo>
                            <a:pt x="14061" y="31137"/>
                          </a:lnTo>
                          <a:lnTo>
                            <a:pt x="16614" y="28623"/>
                          </a:lnTo>
                          <a:lnTo>
                            <a:pt x="22233" y="28623"/>
                          </a:lnTo>
                          <a:close/>
                          <a:moveTo>
                            <a:pt x="18757" y="32052"/>
                          </a:moveTo>
                          <a:lnTo>
                            <a:pt x="16214" y="34566"/>
                          </a:lnTo>
                          <a:lnTo>
                            <a:pt x="10584" y="34566"/>
                          </a:lnTo>
                          <a:lnTo>
                            <a:pt x="13137" y="32052"/>
                          </a:lnTo>
                          <a:lnTo>
                            <a:pt x="18757" y="32052"/>
                          </a:lnTo>
                          <a:close/>
                          <a:moveTo>
                            <a:pt x="17328" y="35471"/>
                          </a:moveTo>
                          <a:lnTo>
                            <a:pt x="22957" y="35471"/>
                          </a:lnTo>
                          <a:lnTo>
                            <a:pt x="20414" y="37986"/>
                          </a:lnTo>
                          <a:lnTo>
                            <a:pt x="14785" y="37995"/>
                          </a:lnTo>
                          <a:lnTo>
                            <a:pt x="17328" y="35471"/>
                          </a:lnTo>
                          <a:close/>
                          <a:moveTo>
                            <a:pt x="19481" y="38900"/>
                          </a:moveTo>
                          <a:lnTo>
                            <a:pt x="16937" y="41415"/>
                          </a:lnTo>
                          <a:lnTo>
                            <a:pt x="11308" y="41415"/>
                          </a:lnTo>
                          <a:lnTo>
                            <a:pt x="13861" y="38900"/>
                          </a:lnTo>
                          <a:lnTo>
                            <a:pt x="19481" y="38900"/>
                          </a:lnTo>
                          <a:close/>
                          <a:moveTo>
                            <a:pt x="16013" y="42320"/>
                          </a:moveTo>
                          <a:lnTo>
                            <a:pt x="13470" y="44834"/>
                          </a:lnTo>
                          <a:lnTo>
                            <a:pt x="7841" y="44834"/>
                          </a:lnTo>
                          <a:lnTo>
                            <a:pt x="10394" y="42320"/>
                          </a:lnTo>
                          <a:lnTo>
                            <a:pt x="16013" y="42320"/>
                          </a:lnTo>
                          <a:close/>
                          <a:moveTo>
                            <a:pt x="14585" y="45749"/>
                          </a:moveTo>
                          <a:lnTo>
                            <a:pt x="20214" y="45749"/>
                          </a:lnTo>
                          <a:lnTo>
                            <a:pt x="17661" y="48263"/>
                          </a:lnTo>
                          <a:lnTo>
                            <a:pt x="12032" y="48263"/>
                          </a:lnTo>
                          <a:lnTo>
                            <a:pt x="14585" y="45749"/>
                          </a:lnTo>
                          <a:close/>
                          <a:moveTo>
                            <a:pt x="18776" y="49168"/>
                          </a:moveTo>
                          <a:lnTo>
                            <a:pt x="24405" y="49168"/>
                          </a:lnTo>
                          <a:lnTo>
                            <a:pt x="21862" y="51683"/>
                          </a:lnTo>
                          <a:lnTo>
                            <a:pt x="16233" y="51692"/>
                          </a:lnTo>
                          <a:lnTo>
                            <a:pt x="18776" y="49168"/>
                          </a:lnTo>
                          <a:close/>
                          <a:moveTo>
                            <a:pt x="20938" y="52588"/>
                          </a:moveTo>
                          <a:lnTo>
                            <a:pt x="18385" y="55102"/>
                          </a:lnTo>
                          <a:lnTo>
                            <a:pt x="12756" y="55102"/>
                          </a:lnTo>
                          <a:lnTo>
                            <a:pt x="15299" y="52588"/>
                          </a:lnTo>
                          <a:lnTo>
                            <a:pt x="20938" y="52588"/>
                          </a:lnTo>
                          <a:close/>
                          <a:moveTo>
                            <a:pt x="19500" y="56017"/>
                          </a:moveTo>
                          <a:lnTo>
                            <a:pt x="25129" y="56017"/>
                          </a:lnTo>
                          <a:lnTo>
                            <a:pt x="22576" y="58531"/>
                          </a:lnTo>
                          <a:lnTo>
                            <a:pt x="16947" y="58531"/>
                          </a:lnTo>
                          <a:lnTo>
                            <a:pt x="19500" y="56017"/>
                          </a:lnTo>
                          <a:close/>
                          <a:moveTo>
                            <a:pt x="23691" y="59436"/>
                          </a:moveTo>
                          <a:lnTo>
                            <a:pt x="29320" y="59436"/>
                          </a:lnTo>
                          <a:lnTo>
                            <a:pt x="26777" y="61951"/>
                          </a:lnTo>
                          <a:lnTo>
                            <a:pt x="21147" y="61951"/>
                          </a:lnTo>
                          <a:lnTo>
                            <a:pt x="23691" y="59436"/>
                          </a:lnTo>
                          <a:close/>
                          <a:moveTo>
                            <a:pt x="27891" y="62855"/>
                          </a:moveTo>
                          <a:lnTo>
                            <a:pt x="33520" y="62855"/>
                          </a:lnTo>
                          <a:lnTo>
                            <a:pt x="30977" y="65370"/>
                          </a:lnTo>
                          <a:lnTo>
                            <a:pt x="25348" y="65370"/>
                          </a:lnTo>
                          <a:lnTo>
                            <a:pt x="27891" y="62855"/>
                          </a:lnTo>
                          <a:close/>
                          <a:moveTo>
                            <a:pt x="32082" y="66275"/>
                          </a:moveTo>
                          <a:lnTo>
                            <a:pt x="37711" y="66275"/>
                          </a:lnTo>
                          <a:lnTo>
                            <a:pt x="35159" y="68790"/>
                          </a:lnTo>
                          <a:lnTo>
                            <a:pt x="29529" y="68790"/>
                          </a:lnTo>
                          <a:lnTo>
                            <a:pt x="32082" y="66275"/>
                          </a:lnTo>
                          <a:close/>
                          <a:moveTo>
                            <a:pt x="36273" y="69694"/>
                          </a:moveTo>
                          <a:lnTo>
                            <a:pt x="41902" y="69694"/>
                          </a:lnTo>
                          <a:lnTo>
                            <a:pt x="39350" y="72209"/>
                          </a:lnTo>
                          <a:lnTo>
                            <a:pt x="33720" y="72209"/>
                          </a:lnTo>
                          <a:lnTo>
                            <a:pt x="36273" y="69694"/>
                          </a:lnTo>
                          <a:close/>
                          <a:moveTo>
                            <a:pt x="40474" y="73123"/>
                          </a:moveTo>
                          <a:lnTo>
                            <a:pt x="46103" y="73114"/>
                          </a:lnTo>
                          <a:lnTo>
                            <a:pt x="43560" y="75629"/>
                          </a:lnTo>
                          <a:lnTo>
                            <a:pt x="37931" y="75629"/>
                          </a:lnTo>
                          <a:lnTo>
                            <a:pt x="40474" y="73123"/>
                          </a:lnTo>
                          <a:close/>
                          <a:moveTo>
                            <a:pt x="48132" y="73114"/>
                          </a:moveTo>
                          <a:lnTo>
                            <a:pt x="53761" y="73114"/>
                          </a:lnTo>
                          <a:lnTo>
                            <a:pt x="51218" y="75629"/>
                          </a:lnTo>
                          <a:lnTo>
                            <a:pt x="45589" y="75629"/>
                          </a:lnTo>
                          <a:lnTo>
                            <a:pt x="48132" y="73114"/>
                          </a:lnTo>
                          <a:close/>
                          <a:moveTo>
                            <a:pt x="52323" y="76533"/>
                          </a:moveTo>
                          <a:lnTo>
                            <a:pt x="57952" y="76533"/>
                          </a:lnTo>
                          <a:lnTo>
                            <a:pt x="55409" y="79048"/>
                          </a:lnTo>
                          <a:lnTo>
                            <a:pt x="49780" y="79058"/>
                          </a:lnTo>
                          <a:lnTo>
                            <a:pt x="52323" y="76533"/>
                          </a:lnTo>
                          <a:close/>
                          <a:moveTo>
                            <a:pt x="59990" y="76524"/>
                          </a:moveTo>
                          <a:lnTo>
                            <a:pt x="65620" y="76524"/>
                          </a:lnTo>
                          <a:lnTo>
                            <a:pt x="63067" y="79038"/>
                          </a:lnTo>
                          <a:lnTo>
                            <a:pt x="57438" y="79038"/>
                          </a:lnTo>
                          <a:lnTo>
                            <a:pt x="59990" y="76524"/>
                          </a:lnTo>
                          <a:close/>
                          <a:moveTo>
                            <a:pt x="67658" y="76524"/>
                          </a:moveTo>
                          <a:lnTo>
                            <a:pt x="73287" y="76514"/>
                          </a:lnTo>
                          <a:lnTo>
                            <a:pt x="70735" y="79029"/>
                          </a:lnTo>
                          <a:lnTo>
                            <a:pt x="65105" y="79029"/>
                          </a:lnTo>
                          <a:lnTo>
                            <a:pt x="67658" y="76524"/>
                          </a:lnTo>
                          <a:close/>
                          <a:moveTo>
                            <a:pt x="75316" y="76514"/>
                          </a:moveTo>
                          <a:lnTo>
                            <a:pt x="80945" y="76514"/>
                          </a:lnTo>
                          <a:lnTo>
                            <a:pt x="78393" y="79029"/>
                          </a:lnTo>
                          <a:lnTo>
                            <a:pt x="72763" y="79029"/>
                          </a:lnTo>
                          <a:lnTo>
                            <a:pt x="75316" y="76514"/>
                          </a:lnTo>
                          <a:close/>
                          <a:moveTo>
                            <a:pt x="79507" y="79934"/>
                          </a:moveTo>
                          <a:lnTo>
                            <a:pt x="85136" y="79934"/>
                          </a:lnTo>
                          <a:lnTo>
                            <a:pt x="82584" y="82448"/>
                          </a:lnTo>
                          <a:lnTo>
                            <a:pt x="76954" y="82448"/>
                          </a:lnTo>
                          <a:lnTo>
                            <a:pt x="79507" y="79934"/>
                          </a:lnTo>
                          <a:close/>
                          <a:moveTo>
                            <a:pt x="80431" y="79029"/>
                          </a:moveTo>
                          <a:lnTo>
                            <a:pt x="82974" y="76514"/>
                          </a:lnTo>
                          <a:lnTo>
                            <a:pt x="88603" y="76514"/>
                          </a:lnTo>
                          <a:lnTo>
                            <a:pt x="86051" y="79029"/>
                          </a:lnTo>
                          <a:lnTo>
                            <a:pt x="80431" y="79029"/>
                          </a:lnTo>
                          <a:close/>
                          <a:moveTo>
                            <a:pt x="90642" y="76505"/>
                          </a:moveTo>
                          <a:lnTo>
                            <a:pt x="96271" y="76495"/>
                          </a:lnTo>
                          <a:lnTo>
                            <a:pt x="93728" y="79010"/>
                          </a:lnTo>
                          <a:lnTo>
                            <a:pt x="88099" y="79019"/>
                          </a:lnTo>
                          <a:lnTo>
                            <a:pt x="90642" y="76505"/>
                          </a:lnTo>
                          <a:close/>
                          <a:moveTo>
                            <a:pt x="98309" y="76495"/>
                          </a:moveTo>
                          <a:lnTo>
                            <a:pt x="103939" y="76495"/>
                          </a:lnTo>
                          <a:lnTo>
                            <a:pt x="101396" y="79010"/>
                          </a:lnTo>
                          <a:lnTo>
                            <a:pt x="95766" y="79010"/>
                          </a:lnTo>
                          <a:lnTo>
                            <a:pt x="98309" y="76495"/>
                          </a:lnTo>
                          <a:close/>
                          <a:moveTo>
                            <a:pt x="99233" y="75590"/>
                          </a:moveTo>
                          <a:lnTo>
                            <a:pt x="101777" y="73076"/>
                          </a:lnTo>
                          <a:lnTo>
                            <a:pt x="107406" y="73076"/>
                          </a:lnTo>
                          <a:lnTo>
                            <a:pt x="104863" y="75590"/>
                          </a:lnTo>
                          <a:lnTo>
                            <a:pt x="99233" y="75590"/>
                          </a:lnTo>
                          <a:close/>
                          <a:moveTo>
                            <a:pt x="109444" y="73066"/>
                          </a:moveTo>
                          <a:lnTo>
                            <a:pt x="115073" y="73057"/>
                          </a:lnTo>
                          <a:lnTo>
                            <a:pt x="112521" y="75571"/>
                          </a:lnTo>
                          <a:lnTo>
                            <a:pt x="106891" y="75571"/>
                          </a:lnTo>
                          <a:lnTo>
                            <a:pt x="109444" y="73066"/>
                          </a:lnTo>
                          <a:close/>
                          <a:moveTo>
                            <a:pt x="110368" y="72161"/>
                          </a:moveTo>
                          <a:lnTo>
                            <a:pt x="112911" y="69647"/>
                          </a:lnTo>
                          <a:lnTo>
                            <a:pt x="118541" y="69647"/>
                          </a:lnTo>
                          <a:lnTo>
                            <a:pt x="115997" y="72161"/>
                          </a:lnTo>
                          <a:lnTo>
                            <a:pt x="110368" y="72161"/>
                          </a:lnTo>
                          <a:close/>
                          <a:moveTo>
                            <a:pt x="120579" y="69637"/>
                          </a:moveTo>
                          <a:lnTo>
                            <a:pt x="126208" y="69637"/>
                          </a:lnTo>
                          <a:lnTo>
                            <a:pt x="123665" y="72152"/>
                          </a:lnTo>
                          <a:lnTo>
                            <a:pt x="118036" y="72152"/>
                          </a:lnTo>
                          <a:lnTo>
                            <a:pt x="120579" y="69637"/>
                          </a:lnTo>
                          <a:close/>
                          <a:moveTo>
                            <a:pt x="121493" y="68723"/>
                          </a:moveTo>
                          <a:lnTo>
                            <a:pt x="124036" y="66208"/>
                          </a:lnTo>
                          <a:lnTo>
                            <a:pt x="129666" y="66208"/>
                          </a:lnTo>
                          <a:lnTo>
                            <a:pt x="127113" y="68723"/>
                          </a:lnTo>
                          <a:lnTo>
                            <a:pt x="121493" y="68723"/>
                          </a:lnTo>
                          <a:close/>
                          <a:moveTo>
                            <a:pt x="124970" y="65303"/>
                          </a:moveTo>
                          <a:lnTo>
                            <a:pt x="127513" y="62789"/>
                          </a:lnTo>
                          <a:lnTo>
                            <a:pt x="133142" y="62789"/>
                          </a:lnTo>
                          <a:lnTo>
                            <a:pt x="130590" y="65303"/>
                          </a:lnTo>
                          <a:lnTo>
                            <a:pt x="124970" y="65303"/>
                          </a:lnTo>
                          <a:close/>
                          <a:moveTo>
                            <a:pt x="128437" y="61874"/>
                          </a:moveTo>
                          <a:lnTo>
                            <a:pt x="130980" y="59360"/>
                          </a:lnTo>
                          <a:lnTo>
                            <a:pt x="136610" y="59350"/>
                          </a:lnTo>
                          <a:lnTo>
                            <a:pt x="134057" y="61865"/>
                          </a:lnTo>
                          <a:lnTo>
                            <a:pt x="128437" y="61874"/>
                          </a:lnTo>
                          <a:close/>
                          <a:moveTo>
                            <a:pt x="131904" y="58445"/>
                          </a:moveTo>
                          <a:lnTo>
                            <a:pt x="134447" y="55931"/>
                          </a:lnTo>
                          <a:lnTo>
                            <a:pt x="140077" y="55931"/>
                          </a:lnTo>
                          <a:lnTo>
                            <a:pt x="137533" y="58445"/>
                          </a:lnTo>
                          <a:lnTo>
                            <a:pt x="131904" y="58445"/>
                          </a:lnTo>
                          <a:close/>
                          <a:moveTo>
                            <a:pt x="151211" y="52492"/>
                          </a:moveTo>
                          <a:lnTo>
                            <a:pt x="148659" y="55007"/>
                          </a:lnTo>
                          <a:lnTo>
                            <a:pt x="143029" y="55007"/>
                          </a:lnTo>
                          <a:lnTo>
                            <a:pt x="145573" y="52492"/>
                          </a:lnTo>
                          <a:lnTo>
                            <a:pt x="151211" y="52492"/>
                          </a:lnTo>
                          <a:close/>
                          <a:moveTo>
                            <a:pt x="144477" y="51587"/>
                          </a:moveTo>
                          <a:lnTo>
                            <a:pt x="138848" y="51587"/>
                          </a:lnTo>
                          <a:lnTo>
                            <a:pt x="141391" y="49073"/>
                          </a:lnTo>
                          <a:lnTo>
                            <a:pt x="147020" y="49073"/>
                          </a:lnTo>
                          <a:lnTo>
                            <a:pt x="144477" y="51587"/>
                          </a:lnTo>
                          <a:close/>
                          <a:moveTo>
                            <a:pt x="150487" y="45644"/>
                          </a:moveTo>
                          <a:lnTo>
                            <a:pt x="147935" y="48158"/>
                          </a:lnTo>
                          <a:lnTo>
                            <a:pt x="142305" y="48158"/>
                          </a:lnTo>
                          <a:lnTo>
                            <a:pt x="144849" y="45644"/>
                          </a:lnTo>
                          <a:lnTo>
                            <a:pt x="150487" y="45644"/>
                          </a:lnTo>
                          <a:close/>
                          <a:moveTo>
                            <a:pt x="143753" y="44739"/>
                          </a:moveTo>
                          <a:lnTo>
                            <a:pt x="138124" y="44739"/>
                          </a:lnTo>
                          <a:lnTo>
                            <a:pt x="140667" y="42224"/>
                          </a:lnTo>
                          <a:lnTo>
                            <a:pt x="146296" y="42215"/>
                          </a:lnTo>
                          <a:lnTo>
                            <a:pt x="143753" y="44739"/>
                          </a:lnTo>
                          <a:close/>
                          <a:moveTo>
                            <a:pt x="149764" y="38795"/>
                          </a:moveTo>
                          <a:lnTo>
                            <a:pt x="147220" y="41310"/>
                          </a:lnTo>
                          <a:lnTo>
                            <a:pt x="141591" y="41310"/>
                          </a:lnTo>
                          <a:lnTo>
                            <a:pt x="144144" y="38795"/>
                          </a:lnTo>
                          <a:lnTo>
                            <a:pt x="149764" y="38795"/>
                          </a:lnTo>
                          <a:close/>
                          <a:moveTo>
                            <a:pt x="143020" y="37891"/>
                          </a:moveTo>
                          <a:lnTo>
                            <a:pt x="137391" y="37891"/>
                          </a:lnTo>
                          <a:lnTo>
                            <a:pt x="139934" y="35376"/>
                          </a:lnTo>
                          <a:lnTo>
                            <a:pt x="145563" y="35376"/>
                          </a:lnTo>
                          <a:lnTo>
                            <a:pt x="143020" y="37891"/>
                          </a:lnTo>
                          <a:close/>
                          <a:moveTo>
                            <a:pt x="149040" y="31956"/>
                          </a:moveTo>
                          <a:lnTo>
                            <a:pt x="146496" y="34471"/>
                          </a:lnTo>
                          <a:lnTo>
                            <a:pt x="140867" y="34471"/>
                          </a:lnTo>
                          <a:lnTo>
                            <a:pt x="143420" y="31956"/>
                          </a:lnTo>
                          <a:lnTo>
                            <a:pt x="149040" y="31956"/>
                          </a:lnTo>
                          <a:close/>
                          <a:moveTo>
                            <a:pt x="144849" y="28527"/>
                          </a:moveTo>
                          <a:lnTo>
                            <a:pt x="142296" y="31042"/>
                          </a:lnTo>
                          <a:lnTo>
                            <a:pt x="136667" y="31042"/>
                          </a:lnTo>
                          <a:lnTo>
                            <a:pt x="139219" y="28527"/>
                          </a:lnTo>
                          <a:lnTo>
                            <a:pt x="144849" y="28527"/>
                          </a:lnTo>
                          <a:close/>
                          <a:moveTo>
                            <a:pt x="140658" y="25108"/>
                          </a:moveTo>
                          <a:lnTo>
                            <a:pt x="138105" y="27623"/>
                          </a:lnTo>
                          <a:lnTo>
                            <a:pt x="132476" y="27632"/>
                          </a:lnTo>
                          <a:lnTo>
                            <a:pt x="135028" y="25118"/>
                          </a:lnTo>
                          <a:lnTo>
                            <a:pt x="140658" y="25108"/>
                          </a:lnTo>
                          <a:close/>
                          <a:moveTo>
                            <a:pt x="136457" y="21689"/>
                          </a:moveTo>
                          <a:lnTo>
                            <a:pt x="133914" y="24203"/>
                          </a:lnTo>
                          <a:lnTo>
                            <a:pt x="128285" y="24203"/>
                          </a:lnTo>
                          <a:lnTo>
                            <a:pt x="130828" y="21689"/>
                          </a:lnTo>
                          <a:lnTo>
                            <a:pt x="136457" y="21689"/>
                          </a:lnTo>
                          <a:close/>
                          <a:moveTo>
                            <a:pt x="132266" y="18269"/>
                          </a:moveTo>
                          <a:lnTo>
                            <a:pt x="129723" y="20784"/>
                          </a:lnTo>
                          <a:lnTo>
                            <a:pt x="124094" y="20784"/>
                          </a:lnTo>
                          <a:lnTo>
                            <a:pt x="126646" y="18269"/>
                          </a:lnTo>
                          <a:lnTo>
                            <a:pt x="132266" y="18269"/>
                          </a:lnTo>
                          <a:close/>
                          <a:moveTo>
                            <a:pt x="128075" y="14850"/>
                          </a:moveTo>
                          <a:lnTo>
                            <a:pt x="125532" y="17364"/>
                          </a:lnTo>
                          <a:lnTo>
                            <a:pt x="119903" y="17364"/>
                          </a:lnTo>
                          <a:lnTo>
                            <a:pt x="122455" y="14850"/>
                          </a:lnTo>
                          <a:lnTo>
                            <a:pt x="128075" y="14850"/>
                          </a:lnTo>
                          <a:close/>
                          <a:moveTo>
                            <a:pt x="123875" y="11430"/>
                          </a:moveTo>
                          <a:lnTo>
                            <a:pt x="121322" y="13945"/>
                          </a:lnTo>
                          <a:lnTo>
                            <a:pt x="115693" y="13945"/>
                          </a:lnTo>
                          <a:lnTo>
                            <a:pt x="118245" y="11430"/>
                          </a:lnTo>
                          <a:lnTo>
                            <a:pt x="123875" y="11430"/>
                          </a:lnTo>
                          <a:close/>
                          <a:moveTo>
                            <a:pt x="114054" y="8011"/>
                          </a:moveTo>
                          <a:lnTo>
                            <a:pt x="119684" y="8011"/>
                          </a:lnTo>
                          <a:lnTo>
                            <a:pt x="117131" y="10525"/>
                          </a:lnTo>
                          <a:lnTo>
                            <a:pt x="111502" y="10535"/>
                          </a:lnTo>
                          <a:lnTo>
                            <a:pt x="114054" y="8011"/>
                          </a:lnTo>
                          <a:close/>
                          <a:moveTo>
                            <a:pt x="112025" y="8011"/>
                          </a:moveTo>
                          <a:lnTo>
                            <a:pt x="109473" y="10525"/>
                          </a:lnTo>
                          <a:lnTo>
                            <a:pt x="103844" y="10535"/>
                          </a:lnTo>
                          <a:lnTo>
                            <a:pt x="106387" y="8020"/>
                          </a:lnTo>
                          <a:lnTo>
                            <a:pt x="112025" y="8011"/>
                          </a:lnTo>
                          <a:close/>
                          <a:moveTo>
                            <a:pt x="102205" y="4601"/>
                          </a:moveTo>
                          <a:lnTo>
                            <a:pt x="107834" y="4601"/>
                          </a:lnTo>
                          <a:lnTo>
                            <a:pt x="105291" y="7115"/>
                          </a:lnTo>
                          <a:lnTo>
                            <a:pt x="99662" y="7115"/>
                          </a:lnTo>
                          <a:lnTo>
                            <a:pt x="102205" y="4601"/>
                          </a:lnTo>
                          <a:close/>
                          <a:moveTo>
                            <a:pt x="94538" y="4601"/>
                          </a:moveTo>
                          <a:lnTo>
                            <a:pt x="100167" y="4601"/>
                          </a:lnTo>
                          <a:lnTo>
                            <a:pt x="97624" y="7115"/>
                          </a:lnTo>
                          <a:lnTo>
                            <a:pt x="91994" y="7115"/>
                          </a:lnTo>
                          <a:lnTo>
                            <a:pt x="94538" y="4601"/>
                          </a:lnTo>
                          <a:close/>
                          <a:moveTo>
                            <a:pt x="92499" y="4601"/>
                          </a:moveTo>
                          <a:lnTo>
                            <a:pt x="89947" y="7115"/>
                          </a:lnTo>
                          <a:lnTo>
                            <a:pt x="84317" y="7125"/>
                          </a:lnTo>
                          <a:lnTo>
                            <a:pt x="86870" y="4610"/>
                          </a:lnTo>
                          <a:lnTo>
                            <a:pt x="92499" y="4601"/>
                          </a:lnTo>
                          <a:close/>
                          <a:moveTo>
                            <a:pt x="82679" y="1191"/>
                          </a:moveTo>
                          <a:lnTo>
                            <a:pt x="88308" y="1191"/>
                          </a:lnTo>
                          <a:lnTo>
                            <a:pt x="85756" y="3705"/>
                          </a:lnTo>
                          <a:lnTo>
                            <a:pt x="80126" y="3705"/>
                          </a:lnTo>
                          <a:lnTo>
                            <a:pt x="82679" y="1191"/>
                          </a:lnTo>
                          <a:close/>
                          <a:moveTo>
                            <a:pt x="75011" y="1191"/>
                          </a:moveTo>
                          <a:lnTo>
                            <a:pt x="80641" y="1191"/>
                          </a:lnTo>
                          <a:lnTo>
                            <a:pt x="78088" y="3705"/>
                          </a:lnTo>
                          <a:lnTo>
                            <a:pt x="72459" y="3705"/>
                          </a:lnTo>
                          <a:lnTo>
                            <a:pt x="75011" y="1191"/>
                          </a:lnTo>
                          <a:close/>
                          <a:moveTo>
                            <a:pt x="72982" y="1200"/>
                          </a:moveTo>
                          <a:lnTo>
                            <a:pt x="70439" y="3715"/>
                          </a:lnTo>
                          <a:lnTo>
                            <a:pt x="64810" y="3715"/>
                          </a:lnTo>
                          <a:lnTo>
                            <a:pt x="67353" y="1200"/>
                          </a:lnTo>
                          <a:lnTo>
                            <a:pt x="72982" y="1200"/>
                          </a:lnTo>
                          <a:close/>
                          <a:moveTo>
                            <a:pt x="59686" y="1210"/>
                          </a:moveTo>
                          <a:lnTo>
                            <a:pt x="65315" y="1210"/>
                          </a:lnTo>
                          <a:lnTo>
                            <a:pt x="62772" y="3724"/>
                          </a:lnTo>
                          <a:lnTo>
                            <a:pt x="57142" y="3734"/>
                          </a:lnTo>
                          <a:lnTo>
                            <a:pt x="59686" y="1210"/>
                          </a:lnTo>
                          <a:close/>
                          <a:moveTo>
                            <a:pt x="56219" y="4629"/>
                          </a:moveTo>
                          <a:lnTo>
                            <a:pt x="61848" y="4629"/>
                          </a:lnTo>
                          <a:lnTo>
                            <a:pt x="59295" y="7144"/>
                          </a:lnTo>
                          <a:lnTo>
                            <a:pt x="53666" y="7144"/>
                          </a:lnTo>
                          <a:lnTo>
                            <a:pt x="56219" y="4629"/>
                          </a:lnTo>
                          <a:close/>
                          <a:moveTo>
                            <a:pt x="48551" y="4639"/>
                          </a:moveTo>
                          <a:lnTo>
                            <a:pt x="54180" y="4629"/>
                          </a:lnTo>
                          <a:lnTo>
                            <a:pt x="51637" y="7144"/>
                          </a:lnTo>
                          <a:lnTo>
                            <a:pt x="46008" y="7144"/>
                          </a:lnTo>
                          <a:lnTo>
                            <a:pt x="48551" y="4639"/>
                          </a:lnTo>
                          <a:close/>
                          <a:moveTo>
                            <a:pt x="45084" y="8068"/>
                          </a:moveTo>
                          <a:lnTo>
                            <a:pt x="50713" y="8058"/>
                          </a:lnTo>
                          <a:lnTo>
                            <a:pt x="48170" y="10573"/>
                          </a:lnTo>
                          <a:lnTo>
                            <a:pt x="42541" y="10573"/>
                          </a:lnTo>
                          <a:lnTo>
                            <a:pt x="45084" y="8068"/>
                          </a:lnTo>
                          <a:close/>
                          <a:moveTo>
                            <a:pt x="37426" y="8068"/>
                          </a:moveTo>
                          <a:lnTo>
                            <a:pt x="43055" y="8058"/>
                          </a:lnTo>
                          <a:lnTo>
                            <a:pt x="40512" y="10573"/>
                          </a:lnTo>
                          <a:lnTo>
                            <a:pt x="34882" y="10573"/>
                          </a:lnTo>
                          <a:lnTo>
                            <a:pt x="37426" y="8068"/>
                          </a:lnTo>
                          <a:close/>
                          <a:moveTo>
                            <a:pt x="33949" y="11497"/>
                          </a:moveTo>
                          <a:lnTo>
                            <a:pt x="39578" y="11497"/>
                          </a:lnTo>
                          <a:lnTo>
                            <a:pt x="37035" y="14011"/>
                          </a:lnTo>
                          <a:lnTo>
                            <a:pt x="31406" y="14011"/>
                          </a:lnTo>
                          <a:lnTo>
                            <a:pt x="33949" y="11497"/>
                          </a:lnTo>
                          <a:close/>
                          <a:moveTo>
                            <a:pt x="26291" y="11506"/>
                          </a:moveTo>
                          <a:lnTo>
                            <a:pt x="31920" y="11506"/>
                          </a:lnTo>
                          <a:lnTo>
                            <a:pt x="29368" y="14021"/>
                          </a:lnTo>
                          <a:lnTo>
                            <a:pt x="23738" y="14021"/>
                          </a:lnTo>
                          <a:lnTo>
                            <a:pt x="26291" y="11506"/>
                          </a:lnTo>
                          <a:close/>
                          <a:moveTo>
                            <a:pt x="22824" y="14926"/>
                          </a:moveTo>
                          <a:lnTo>
                            <a:pt x="28453" y="14916"/>
                          </a:lnTo>
                          <a:lnTo>
                            <a:pt x="25900" y="17431"/>
                          </a:lnTo>
                          <a:lnTo>
                            <a:pt x="20271" y="17431"/>
                          </a:lnTo>
                          <a:lnTo>
                            <a:pt x="22824" y="14926"/>
                          </a:lnTo>
                          <a:close/>
                          <a:moveTo>
                            <a:pt x="19347" y="18355"/>
                          </a:moveTo>
                          <a:lnTo>
                            <a:pt x="24977" y="18345"/>
                          </a:lnTo>
                          <a:lnTo>
                            <a:pt x="22424" y="20860"/>
                          </a:lnTo>
                          <a:lnTo>
                            <a:pt x="16794" y="20869"/>
                          </a:lnTo>
                          <a:lnTo>
                            <a:pt x="19347" y="18355"/>
                          </a:lnTo>
                          <a:close/>
                          <a:moveTo>
                            <a:pt x="15880" y="21784"/>
                          </a:moveTo>
                          <a:lnTo>
                            <a:pt x="21509" y="21784"/>
                          </a:lnTo>
                          <a:lnTo>
                            <a:pt x="18966" y="24298"/>
                          </a:lnTo>
                          <a:lnTo>
                            <a:pt x="13337" y="24298"/>
                          </a:lnTo>
                          <a:lnTo>
                            <a:pt x="15880" y="21784"/>
                          </a:lnTo>
                          <a:close/>
                          <a:moveTo>
                            <a:pt x="12413" y="25203"/>
                          </a:moveTo>
                          <a:lnTo>
                            <a:pt x="18042" y="25203"/>
                          </a:lnTo>
                          <a:lnTo>
                            <a:pt x="15490" y="27718"/>
                          </a:lnTo>
                          <a:lnTo>
                            <a:pt x="9860" y="27718"/>
                          </a:lnTo>
                          <a:lnTo>
                            <a:pt x="12413" y="25203"/>
                          </a:lnTo>
                          <a:close/>
                          <a:moveTo>
                            <a:pt x="8936" y="28632"/>
                          </a:moveTo>
                          <a:lnTo>
                            <a:pt x="14566" y="28632"/>
                          </a:lnTo>
                          <a:lnTo>
                            <a:pt x="12013" y="31147"/>
                          </a:lnTo>
                          <a:lnTo>
                            <a:pt x="6384" y="31147"/>
                          </a:lnTo>
                          <a:lnTo>
                            <a:pt x="8936" y="28632"/>
                          </a:lnTo>
                          <a:close/>
                          <a:moveTo>
                            <a:pt x="2926" y="34576"/>
                          </a:moveTo>
                          <a:lnTo>
                            <a:pt x="5479" y="32061"/>
                          </a:lnTo>
                          <a:lnTo>
                            <a:pt x="11108" y="32052"/>
                          </a:lnTo>
                          <a:lnTo>
                            <a:pt x="8565" y="34566"/>
                          </a:lnTo>
                          <a:lnTo>
                            <a:pt x="2926" y="34576"/>
                          </a:lnTo>
                          <a:close/>
                          <a:moveTo>
                            <a:pt x="9660" y="35481"/>
                          </a:moveTo>
                          <a:lnTo>
                            <a:pt x="15290" y="35481"/>
                          </a:lnTo>
                          <a:lnTo>
                            <a:pt x="12746" y="37995"/>
                          </a:lnTo>
                          <a:lnTo>
                            <a:pt x="7117" y="38005"/>
                          </a:lnTo>
                          <a:lnTo>
                            <a:pt x="9660" y="35481"/>
                          </a:lnTo>
                          <a:close/>
                          <a:moveTo>
                            <a:pt x="6193" y="38910"/>
                          </a:moveTo>
                          <a:lnTo>
                            <a:pt x="11823" y="38900"/>
                          </a:lnTo>
                          <a:lnTo>
                            <a:pt x="9279" y="41415"/>
                          </a:lnTo>
                          <a:lnTo>
                            <a:pt x="3650" y="41424"/>
                          </a:lnTo>
                          <a:lnTo>
                            <a:pt x="6193" y="38910"/>
                          </a:lnTo>
                          <a:close/>
                          <a:moveTo>
                            <a:pt x="173" y="44853"/>
                          </a:moveTo>
                          <a:lnTo>
                            <a:pt x="2717" y="42339"/>
                          </a:lnTo>
                          <a:lnTo>
                            <a:pt x="8346" y="42329"/>
                          </a:lnTo>
                          <a:lnTo>
                            <a:pt x="5793" y="44844"/>
                          </a:lnTo>
                          <a:lnTo>
                            <a:pt x="173" y="44853"/>
                          </a:lnTo>
                          <a:close/>
                          <a:moveTo>
                            <a:pt x="4374" y="48273"/>
                          </a:moveTo>
                          <a:lnTo>
                            <a:pt x="6917" y="45758"/>
                          </a:lnTo>
                          <a:lnTo>
                            <a:pt x="12546" y="45749"/>
                          </a:lnTo>
                          <a:lnTo>
                            <a:pt x="9994" y="48263"/>
                          </a:lnTo>
                          <a:lnTo>
                            <a:pt x="4374" y="48273"/>
                          </a:lnTo>
                          <a:close/>
                          <a:moveTo>
                            <a:pt x="11108" y="49178"/>
                          </a:moveTo>
                          <a:lnTo>
                            <a:pt x="16737" y="49178"/>
                          </a:lnTo>
                          <a:lnTo>
                            <a:pt x="14185" y="51692"/>
                          </a:lnTo>
                          <a:lnTo>
                            <a:pt x="8555" y="51692"/>
                          </a:lnTo>
                          <a:lnTo>
                            <a:pt x="11108" y="49178"/>
                          </a:lnTo>
                          <a:close/>
                          <a:moveTo>
                            <a:pt x="5098" y="55121"/>
                          </a:moveTo>
                          <a:lnTo>
                            <a:pt x="7641" y="52607"/>
                          </a:lnTo>
                          <a:lnTo>
                            <a:pt x="13270" y="52607"/>
                          </a:lnTo>
                          <a:lnTo>
                            <a:pt x="10718" y="55121"/>
                          </a:lnTo>
                          <a:lnTo>
                            <a:pt x="5098" y="55121"/>
                          </a:lnTo>
                          <a:close/>
                          <a:moveTo>
                            <a:pt x="9289" y="58541"/>
                          </a:moveTo>
                          <a:lnTo>
                            <a:pt x="11832" y="56026"/>
                          </a:lnTo>
                          <a:lnTo>
                            <a:pt x="17461" y="56017"/>
                          </a:lnTo>
                          <a:lnTo>
                            <a:pt x="14909" y="58531"/>
                          </a:lnTo>
                          <a:lnTo>
                            <a:pt x="9289" y="58541"/>
                          </a:lnTo>
                          <a:close/>
                          <a:moveTo>
                            <a:pt x="13480" y="61960"/>
                          </a:moveTo>
                          <a:lnTo>
                            <a:pt x="16023" y="59446"/>
                          </a:lnTo>
                          <a:lnTo>
                            <a:pt x="21652" y="59436"/>
                          </a:lnTo>
                          <a:lnTo>
                            <a:pt x="19100" y="61951"/>
                          </a:lnTo>
                          <a:lnTo>
                            <a:pt x="13480" y="61960"/>
                          </a:lnTo>
                          <a:close/>
                          <a:moveTo>
                            <a:pt x="17680" y="65380"/>
                          </a:moveTo>
                          <a:lnTo>
                            <a:pt x="20223" y="62865"/>
                          </a:lnTo>
                          <a:lnTo>
                            <a:pt x="25853" y="62865"/>
                          </a:lnTo>
                          <a:lnTo>
                            <a:pt x="23310" y="65380"/>
                          </a:lnTo>
                          <a:lnTo>
                            <a:pt x="17680" y="65380"/>
                          </a:lnTo>
                          <a:close/>
                          <a:moveTo>
                            <a:pt x="21871" y="68799"/>
                          </a:moveTo>
                          <a:lnTo>
                            <a:pt x="24414" y="66284"/>
                          </a:lnTo>
                          <a:lnTo>
                            <a:pt x="30044" y="66275"/>
                          </a:lnTo>
                          <a:lnTo>
                            <a:pt x="27491" y="68790"/>
                          </a:lnTo>
                          <a:lnTo>
                            <a:pt x="21871" y="68799"/>
                          </a:lnTo>
                          <a:close/>
                          <a:moveTo>
                            <a:pt x="26062" y="72219"/>
                          </a:moveTo>
                          <a:lnTo>
                            <a:pt x="28606" y="69704"/>
                          </a:lnTo>
                          <a:lnTo>
                            <a:pt x="34235" y="69694"/>
                          </a:lnTo>
                          <a:lnTo>
                            <a:pt x="31682" y="72209"/>
                          </a:lnTo>
                          <a:lnTo>
                            <a:pt x="26062" y="72219"/>
                          </a:lnTo>
                          <a:close/>
                          <a:moveTo>
                            <a:pt x="30263" y="75638"/>
                          </a:moveTo>
                          <a:lnTo>
                            <a:pt x="32806" y="73123"/>
                          </a:lnTo>
                          <a:lnTo>
                            <a:pt x="38435" y="73114"/>
                          </a:lnTo>
                          <a:lnTo>
                            <a:pt x="35883" y="75629"/>
                          </a:lnTo>
                          <a:lnTo>
                            <a:pt x="30263" y="75638"/>
                          </a:lnTo>
                          <a:close/>
                          <a:moveTo>
                            <a:pt x="40074" y="79058"/>
                          </a:moveTo>
                          <a:lnTo>
                            <a:pt x="34444" y="79058"/>
                          </a:lnTo>
                          <a:lnTo>
                            <a:pt x="36997" y="76543"/>
                          </a:lnTo>
                          <a:lnTo>
                            <a:pt x="42626" y="76533"/>
                          </a:lnTo>
                          <a:lnTo>
                            <a:pt x="40074" y="79058"/>
                          </a:lnTo>
                          <a:close/>
                          <a:moveTo>
                            <a:pt x="42112" y="79058"/>
                          </a:moveTo>
                          <a:lnTo>
                            <a:pt x="44665" y="76543"/>
                          </a:lnTo>
                          <a:lnTo>
                            <a:pt x="50294" y="76543"/>
                          </a:lnTo>
                          <a:lnTo>
                            <a:pt x="47751" y="79058"/>
                          </a:lnTo>
                          <a:lnTo>
                            <a:pt x="42112" y="79058"/>
                          </a:lnTo>
                          <a:close/>
                          <a:moveTo>
                            <a:pt x="51932" y="82477"/>
                          </a:moveTo>
                          <a:lnTo>
                            <a:pt x="46303" y="82477"/>
                          </a:lnTo>
                          <a:lnTo>
                            <a:pt x="48856" y="79962"/>
                          </a:lnTo>
                          <a:lnTo>
                            <a:pt x="54485" y="79962"/>
                          </a:lnTo>
                          <a:lnTo>
                            <a:pt x="51932" y="82477"/>
                          </a:lnTo>
                          <a:close/>
                          <a:moveTo>
                            <a:pt x="59600" y="82467"/>
                          </a:moveTo>
                          <a:lnTo>
                            <a:pt x="53971" y="82467"/>
                          </a:lnTo>
                          <a:lnTo>
                            <a:pt x="56514" y="79953"/>
                          </a:lnTo>
                          <a:lnTo>
                            <a:pt x="62143" y="79953"/>
                          </a:lnTo>
                          <a:lnTo>
                            <a:pt x="59600" y="82467"/>
                          </a:lnTo>
                          <a:close/>
                          <a:moveTo>
                            <a:pt x="67268" y="82458"/>
                          </a:moveTo>
                          <a:lnTo>
                            <a:pt x="61638" y="82458"/>
                          </a:lnTo>
                          <a:lnTo>
                            <a:pt x="64181" y="79943"/>
                          </a:lnTo>
                          <a:lnTo>
                            <a:pt x="69811" y="79943"/>
                          </a:lnTo>
                          <a:lnTo>
                            <a:pt x="67268" y="82458"/>
                          </a:lnTo>
                          <a:close/>
                          <a:moveTo>
                            <a:pt x="69296" y="82458"/>
                          </a:moveTo>
                          <a:lnTo>
                            <a:pt x="71849" y="79943"/>
                          </a:lnTo>
                          <a:lnTo>
                            <a:pt x="77478" y="79943"/>
                          </a:lnTo>
                          <a:lnTo>
                            <a:pt x="74926" y="82458"/>
                          </a:lnTo>
                          <a:lnTo>
                            <a:pt x="69296" y="82458"/>
                          </a:lnTo>
                          <a:close/>
                          <a:moveTo>
                            <a:pt x="73497" y="85877"/>
                          </a:moveTo>
                          <a:lnTo>
                            <a:pt x="76040" y="83363"/>
                          </a:lnTo>
                          <a:lnTo>
                            <a:pt x="81669" y="83363"/>
                          </a:lnTo>
                          <a:lnTo>
                            <a:pt x="79117" y="85877"/>
                          </a:lnTo>
                          <a:lnTo>
                            <a:pt x="73497" y="85877"/>
                          </a:lnTo>
                          <a:close/>
                          <a:moveTo>
                            <a:pt x="86784" y="85868"/>
                          </a:moveTo>
                          <a:lnTo>
                            <a:pt x="81155" y="85877"/>
                          </a:lnTo>
                          <a:lnTo>
                            <a:pt x="83698" y="83363"/>
                          </a:lnTo>
                          <a:lnTo>
                            <a:pt x="89327" y="83363"/>
                          </a:lnTo>
                          <a:lnTo>
                            <a:pt x="86784" y="85868"/>
                          </a:lnTo>
                          <a:close/>
                          <a:moveTo>
                            <a:pt x="90251" y="82439"/>
                          </a:moveTo>
                          <a:lnTo>
                            <a:pt x="84622" y="82448"/>
                          </a:lnTo>
                          <a:lnTo>
                            <a:pt x="87175" y="79934"/>
                          </a:lnTo>
                          <a:lnTo>
                            <a:pt x="92804" y="79934"/>
                          </a:lnTo>
                          <a:lnTo>
                            <a:pt x="90251" y="82439"/>
                          </a:lnTo>
                          <a:close/>
                          <a:moveTo>
                            <a:pt x="97919" y="82439"/>
                          </a:moveTo>
                          <a:lnTo>
                            <a:pt x="92290" y="82439"/>
                          </a:lnTo>
                          <a:lnTo>
                            <a:pt x="94842" y="79924"/>
                          </a:lnTo>
                          <a:lnTo>
                            <a:pt x="100472" y="79915"/>
                          </a:lnTo>
                          <a:lnTo>
                            <a:pt x="97919" y="82439"/>
                          </a:lnTo>
                          <a:close/>
                          <a:moveTo>
                            <a:pt x="105577" y="82429"/>
                          </a:moveTo>
                          <a:lnTo>
                            <a:pt x="99948" y="82439"/>
                          </a:lnTo>
                          <a:lnTo>
                            <a:pt x="102491" y="79924"/>
                          </a:lnTo>
                          <a:lnTo>
                            <a:pt x="108120" y="79924"/>
                          </a:lnTo>
                          <a:lnTo>
                            <a:pt x="105577" y="82429"/>
                          </a:lnTo>
                          <a:close/>
                          <a:moveTo>
                            <a:pt x="109054" y="79010"/>
                          </a:moveTo>
                          <a:lnTo>
                            <a:pt x="103424" y="79019"/>
                          </a:lnTo>
                          <a:lnTo>
                            <a:pt x="105968" y="76505"/>
                          </a:lnTo>
                          <a:lnTo>
                            <a:pt x="111597" y="76505"/>
                          </a:lnTo>
                          <a:lnTo>
                            <a:pt x="109054" y="79010"/>
                          </a:lnTo>
                          <a:close/>
                          <a:moveTo>
                            <a:pt x="116712" y="79000"/>
                          </a:moveTo>
                          <a:lnTo>
                            <a:pt x="111082" y="79000"/>
                          </a:lnTo>
                          <a:lnTo>
                            <a:pt x="113626" y="76486"/>
                          </a:lnTo>
                          <a:lnTo>
                            <a:pt x="119255" y="76486"/>
                          </a:lnTo>
                          <a:lnTo>
                            <a:pt x="116712" y="79000"/>
                          </a:lnTo>
                          <a:close/>
                          <a:moveTo>
                            <a:pt x="120188" y="75571"/>
                          </a:moveTo>
                          <a:lnTo>
                            <a:pt x="114559" y="75581"/>
                          </a:lnTo>
                          <a:lnTo>
                            <a:pt x="117102" y="73066"/>
                          </a:lnTo>
                          <a:lnTo>
                            <a:pt x="122732" y="73066"/>
                          </a:lnTo>
                          <a:lnTo>
                            <a:pt x="120188" y="75571"/>
                          </a:lnTo>
                          <a:close/>
                          <a:moveTo>
                            <a:pt x="127847" y="75571"/>
                          </a:moveTo>
                          <a:lnTo>
                            <a:pt x="122217" y="75571"/>
                          </a:lnTo>
                          <a:lnTo>
                            <a:pt x="124770" y="73057"/>
                          </a:lnTo>
                          <a:lnTo>
                            <a:pt x="130399" y="73057"/>
                          </a:lnTo>
                          <a:lnTo>
                            <a:pt x="127847" y="75571"/>
                          </a:lnTo>
                          <a:close/>
                          <a:moveTo>
                            <a:pt x="131314" y="72142"/>
                          </a:moveTo>
                          <a:lnTo>
                            <a:pt x="125684" y="72142"/>
                          </a:lnTo>
                          <a:lnTo>
                            <a:pt x="128237" y="69628"/>
                          </a:lnTo>
                          <a:lnTo>
                            <a:pt x="133866" y="69628"/>
                          </a:lnTo>
                          <a:lnTo>
                            <a:pt x="131314" y="72142"/>
                          </a:lnTo>
                          <a:close/>
                          <a:moveTo>
                            <a:pt x="134790" y="68713"/>
                          </a:moveTo>
                          <a:lnTo>
                            <a:pt x="129161" y="68723"/>
                          </a:lnTo>
                          <a:lnTo>
                            <a:pt x="131704" y="66208"/>
                          </a:lnTo>
                          <a:lnTo>
                            <a:pt x="137333" y="66208"/>
                          </a:lnTo>
                          <a:lnTo>
                            <a:pt x="134790" y="68713"/>
                          </a:lnTo>
                          <a:close/>
                          <a:moveTo>
                            <a:pt x="138257" y="65284"/>
                          </a:moveTo>
                          <a:lnTo>
                            <a:pt x="132628" y="65294"/>
                          </a:lnTo>
                          <a:lnTo>
                            <a:pt x="135171" y="62779"/>
                          </a:lnTo>
                          <a:lnTo>
                            <a:pt x="140801" y="62779"/>
                          </a:lnTo>
                          <a:lnTo>
                            <a:pt x="138257" y="65284"/>
                          </a:lnTo>
                          <a:close/>
                          <a:moveTo>
                            <a:pt x="136105" y="61865"/>
                          </a:moveTo>
                          <a:lnTo>
                            <a:pt x="138648" y="59350"/>
                          </a:lnTo>
                          <a:lnTo>
                            <a:pt x="144277" y="59350"/>
                          </a:lnTo>
                          <a:lnTo>
                            <a:pt x="141724" y="61865"/>
                          </a:lnTo>
                          <a:lnTo>
                            <a:pt x="136105" y="61865"/>
                          </a:lnTo>
                          <a:close/>
                        </a:path>
                      </a:pathLst>
                    </a:custGeom>
                    <a:solidFill>
                      <a:srgbClr val="6565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14" name="Freeform: Shape 7513">
                      <a:extLst>
                        <a:ext uri="{FF2B5EF4-FFF2-40B4-BE49-F238E27FC236}">
                          <a16:creationId xmlns:a16="http://schemas.microsoft.com/office/drawing/2014/main" id="{3C1A2D88-43E2-AB15-A69D-7062F35749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94100" y="2588474"/>
                      <a:ext cx="153342" cy="85582"/>
                    </a:xfrm>
                    <a:custGeom>
                      <a:avLst/>
                      <a:gdLst>
                        <a:gd name="connsiteX0" fmla="*/ 82153 w 153342"/>
                        <a:gd name="connsiteY0" fmla="*/ 82620 h 85582"/>
                        <a:gd name="connsiteX1" fmla="*/ 75562 w 153342"/>
                        <a:gd name="connsiteY1" fmla="*/ 82620 h 85582"/>
                        <a:gd name="connsiteX2" fmla="*/ 72676 w 153342"/>
                        <a:gd name="connsiteY2" fmla="*/ 85468 h 85582"/>
                        <a:gd name="connsiteX3" fmla="*/ 71637 w 153342"/>
                        <a:gd name="connsiteY3" fmla="*/ 85430 h 85582"/>
                        <a:gd name="connsiteX4" fmla="*/ 74485 w 153342"/>
                        <a:gd name="connsiteY4" fmla="*/ 82620 h 85582"/>
                        <a:gd name="connsiteX5" fmla="*/ 67894 w 153342"/>
                        <a:gd name="connsiteY5" fmla="*/ 82620 h 85582"/>
                        <a:gd name="connsiteX6" fmla="*/ 65446 w 153342"/>
                        <a:gd name="connsiteY6" fmla="*/ 85039 h 85582"/>
                        <a:gd name="connsiteX7" fmla="*/ 64456 w 153342"/>
                        <a:gd name="connsiteY7" fmla="*/ 84963 h 85582"/>
                        <a:gd name="connsiteX8" fmla="*/ 66818 w 153342"/>
                        <a:gd name="connsiteY8" fmla="*/ 82629 h 85582"/>
                        <a:gd name="connsiteX9" fmla="*/ 60227 w 153342"/>
                        <a:gd name="connsiteY9" fmla="*/ 82629 h 85582"/>
                        <a:gd name="connsiteX10" fmla="*/ 58560 w 153342"/>
                        <a:gd name="connsiteY10" fmla="*/ 84277 h 85582"/>
                        <a:gd name="connsiteX11" fmla="*/ 57626 w 153342"/>
                        <a:gd name="connsiteY11" fmla="*/ 84144 h 85582"/>
                        <a:gd name="connsiteX12" fmla="*/ 59160 w 153342"/>
                        <a:gd name="connsiteY12" fmla="*/ 82629 h 85582"/>
                        <a:gd name="connsiteX13" fmla="*/ 52568 w 153342"/>
                        <a:gd name="connsiteY13" fmla="*/ 82639 h 85582"/>
                        <a:gd name="connsiteX14" fmla="*/ 51987 w 153342"/>
                        <a:gd name="connsiteY14" fmla="*/ 83210 h 85582"/>
                        <a:gd name="connsiteX15" fmla="*/ 51102 w 153342"/>
                        <a:gd name="connsiteY15" fmla="*/ 83030 h 85582"/>
                        <a:gd name="connsiteX16" fmla="*/ 51492 w 153342"/>
                        <a:gd name="connsiteY16" fmla="*/ 82639 h 85582"/>
                        <a:gd name="connsiteX17" fmla="*/ 49168 w 153342"/>
                        <a:gd name="connsiteY17" fmla="*/ 82639 h 85582"/>
                        <a:gd name="connsiteX18" fmla="*/ 48139 w 153342"/>
                        <a:gd name="connsiteY18" fmla="*/ 82410 h 85582"/>
                        <a:gd name="connsiteX19" fmla="*/ 51721 w 153342"/>
                        <a:gd name="connsiteY19" fmla="*/ 82410 h 85582"/>
                        <a:gd name="connsiteX20" fmla="*/ 54959 w 153342"/>
                        <a:gd name="connsiteY20" fmla="*/ 79219 h 85582"/>
                        <a:gd name="connsiteX21" fmla="*/ 48368 w 153342"/>
                        <a:gd name="connsiteY21" fmla="*/ 79219 h 85582"/>
                        <a:gd name="connsiteX22" fmla="*/ 45720 w 153342"/>
                        <a:gd name="connsiteY22" fmla="*/ 81839 h 85582"/>
                        <a:gd name="connsiteX23" fmla="*/ 44872 w 153342"/>
                        <a:gd name="connsiteY23" fmla="*/ 81620 h 85582"/>
                        <a:gd name="connsiteX24" fmla="*/ 47301 w 153342"/>
                        <a:gd name="connsiteY24" fmla="*/ 79219 h 85582"/>
                        <a:gd name="connsiteX25" fmla="*/ 40710 w 153342"/>
                        <a:gd name="connsiteY25" fmla="*/ 79219 h 85582"/>
                        <a:gd name="connsiteX26" fmla="*/ 39700 w 153342"/>
                        <a:gd name="connsiteY26" fmla="*/ 80220 h 85582"/>
                        <a:gd name="connsiteX27" fmla="*/ 38900 w 153342"/>
                        <a:gd name="connsiteY27" fmla="*/ 79943 h 85582"/>
                        <a:gd name="connsiteX28" fmla="*/ 39633 w 153342"/>
                        <a:gd name="connsiteY28" fmla="*/ 79219 h 85582"/>
                        <a:gd name="connsiteX29" fmla="*/ 36719 w 153342"/>
                        <a:gd name="connsiteY29" fmla="*/ 79219 h 85582"/>
                        <a:gd name="connsiteX30" fmla="*/ 36081 w 153342"/>
                        <a:gd name="connsiteY30" fmla="*/ 78991 h 85582"/>
                        <a:gd name="connsiteX31" fmla="*/ 39872 w 153342"/>
                        <a:gd name="connsiteY31" fmla="*/ 78991 h 85582"/>
                        <a:gd name="connsiteX32" fmla="*/ 43110 w 153342"/>
                        <a:gd name="connsiteY32" fmla="*/ 75790 h 85582"/>
                        <a:gd name="connsiteX33" fmla="*/ 36519 w 153342"/>
                        <a:gd name="connsiteY33" fmla="*/ 75790 h 85582"/>
                        <a:gd name="connsiteX34" fmla="*/ 34004 w 153342"/>
                        <a:gd name="connsiteY34" fmla="*/ 78276 h 85582"/>
                        <a:gd name="connsiteX35" fmla="*/ 33223 w 153342"/>
                        <a:gd name="connsiteY35" fmla="*/ 77991 h 85582"/>
                        <a:gd name="connsiteX36" fmla="*/ 35452 w 153342"/>
                        <a:gd name="connsiteY36" fmla="*/ 75790 h 85582"/>
                        <a:gd name="connsiteX37" fmla="*/ 28861 w 153342"/>
                        <a:gd name="connsiteY37" fmla="*/ 75790 h 85582"/>
                        <a:gd name="connsiteX38" fmla="*/ 28603 w 153342"/>
                        <a:gd name="connsiteY38" fmla="*/ 76038 h 85582"/>
                        <a:gd name="connsiteX39" fmla="*/ 27489 w 153342"/>
                        <a:gd name="connsiteY39" fmla="*/ 75552 h 85582"/>
                        <a:gd name="connsiteX40" fmla="*/ 28023 w 153342"/>
                        <a:gd name="connsiteY40" fmla="*/ 75552 h 85582"/>
                        <a:gd name="connsiteX41" fmla="*/ 31251 w 153342"/>
                        <a:gd name="connsiteY41" fmla="*/ 72361 h 85582"/>
                        <a:gd name="connsiteX42" fmla="*/ 24660 w 153342"/>
                        <a:gd name="connsiteY42" fmla="*/ 72361 h 85582"/>
                        <a:gd name="connsiteX43" fmla="*/ 23450 w 153342"/>
                        <a:gd name="connsiteY43" fmla="*/ 73552 h 85582"/>
                        <a:gd name="connsiteX44" fmla="*/ 22755 w 153342"/>
                        <a:gd name="connsiteY44" fmla="*/ 73190 h 85582"/>
                        <a:gd name="connsiteX45" fmla="*/ 23593 w 153342"/>
                        <a:gd name="connsiteY45" fmla="*/ 72361 h 85582"/>
                        <a:gd name="connsiteX46" fmla="*/ 21098 w 153342"/>
                        <a:gd name="connsiteY46" fmla="*/ 72361 h 85582"/>
                        <a:gd name="connsiteX47" fmla="*/ 20869 w 153342"/>
                        <a:gd name="connsiteY47" fmla="*/ 72200 h 85582"/>
                        <a:gd name="connsiteX48" fmla="*/ 20736 w 153342"/>
                        <a:gd name="connsiteY48" fmla="*/ 72133 h 85582"/>
                        <a:gd name="connsiteX49" fmla="*/ 23832 w 153342"/>
                        <a:gd name="connsiteY49" fmla="*/ 72133 h 85582"/>
                        <a:gd name="connsiteX50" fmla="*/ 27061 w 153342"/>
                        <a:gd name="connsiteY50" fmla="*/ 68942 h 85582"/>
                        <a:gd name="connsiteX51" fmla="*/ 20469 w 153342"/>
                        <a:gd name="connsiteY51" fmla="*/ 68951 h 85582"/>
                        <a:gd name="connsiteX52" fmla="*/ 18555 w 153342"/>
                        <a:gd name="connsiteY52" fmla="*/ 70847 h 85582"/>
                        <a:gd name="connsiteX53" fmla="*/ 17888 w 153342"/>
                        <a:gd name="connsiteY53" fmla="*/ 70447 h 85582"/>
                        <a:gd name="connsiteX54" fmla="*/ 19393 w 153342"/>
                        <a:gd name="connsiteY54" fmla="*/ 68961 h 85582"/>
                        <a:gd name="connsiteX55" fmla="*/ 15554 w 153342"/>
                        <a:gd name="connsiteY55" fmla="*/ 68961 h 85582"/>
                        <a:gd name="connsiteX56" fmla="*/ 15288 w 153342"/>
                        <a:gd name="connsiteY56" fmla="*/ 68732 h 85582"/>
                        <a:gd name="connsiteX57" fmla="*/ 19631 w 153342"/>
                        <a:gd name="connsiteY57" fmla="*/ 68732 h 85582"/>
                        <a:gd name="connsiteX58" fmla="*/ 22860 w 153342"/>
                        <a:gd name="connsiteY58" fmla="*/ 65542 h 85582"/>
                        <a:gd name="connsiteX59" fmla="*/ 16269 w 153342"/>
                        <a:gd name="connsiteY59" fmla="*/ 65542 h 85582"/>
                        <a:gd name="connsiteX60" fmla="*/ 13992 w 153342"/>
                        <a:gd name="connsiteY60" fmla="*/ 67789 h 85582"/>
                        <a:gd name="connsiteX61" fmla="*/ 13383 w 153342"/>
                        <a:gd name="connsiteY61" fmla="*/ 67332 h 85582"/>
                        <a:gd name="connsiteX62" fmla="*/ 15192 w 153342"/>
                        <a:gd name="connsiteY62" fmla="*/ 65542 h 85582"/>
                        <a:gd name="connsiteX63" fmla="*/ 11125 w 153342"/>
                        <a:gd name="connsiteY63" fmla="*/ 65542 h 85582"/>
                        <a:gd name="connsiteX64" fmla="*/ 10839 w 153342"/>
                        <a:gd name="connsiteY64" fmla="*/ 65313 h 85582"/>
                        <a:gd name="connsiteX65" fmla="*/ 15421 w 153342"/>
                        <a:gd name="connsiteY65" fmla="*/ 65313 h 85582"/>
                        <a:gd name="connsiteX66" fmla="*/ 18650 w 153342"/>
                        <a:gd name="connsiteY66" fmla="*/ 62122 h 85582"/>
                        <a:gd name="connsiteX67" fmla="*/ 12059 w 153342"/>
                        <a:gd name="connsiteY67" fmla="*/ 62122 h 85582"/>
                        <a:gd name="connsiteX68" fmla="*/ 9763 w 153342"/>
                        <a:gd name="connsiteY68" fmla="*/ 64389 h 85582"/>
                        <a:gd name="connsiteX69" fmla="*/ 9211 w 153342"/>
                        <a:gd name="connsiteY69" fmla="*/ 63875 h 85582"/>
                        <a:gd name="connsiteX70" fmla="*/ 10992 w 153342"/>
                        <a:gd name="connsiteY70" fmla="*/ 62113 h 85582"/>
                        <a:gd name="connsiteX71" fmla="*/ 7391 w 153342"/>
                        <a:gd name="connsiteY71" fmla="*/ 62113 h 85582"/>
                        <a:gd name="connsiteX72" fmla="*/ 7163 w 153342"/>
                        <a:gd name="connsiteY72" fmla="*/ 61884 h 85582"/>
                        <a:gd name="connsiteX73" fmla="*/ 11230 w 153342"/>
                        <a:gd name="connsiteY73" fmla="*/ 61884 h 85582"/>
                        <a:gd name="connsiteX74" fmla="*/ 14459 w 153342"/>
                        <a:gd name="connsiteY74" fmla="*/ 58684 h 85582"/>
                        <a:gd name="connsiteX75" fmla="*/ 7868 w 153342"/>
                        <a:gd name="connsiteY75" fmla="*/ 58693 h 85582"/>
                        <a:gd name="connsiteX76" fmla="*/ 5944 w 153342"/>
                        <a:gd name="connsiteY76" fmla="*/ 60598 h 85582"/>
                        <a:gd name="connsiteX77" fmla="*/ 5458 w 153342"/>
                        <a:gd name="connsiteY77" fmla="*/ 60027 h 85582"/>
                        <a:gd name="connsiteX78" fmla="*/ 6801 w 153342"/>
                        <a:gd name="connsiteY78" fmla="*/ 58693 h 85582"/>
                        <a:gd name="connsiteX79" fmla="*/ 4505 w 153342"/>
                        <a:gd name="connsiteY79" fmla="*/ 58693 h 85582"/>
                        <a:gd name="connsiteX80" fmla="*/ 4362 w 153342"/>
                        <a:gd name="connsiteY80" fmla="*/ 58464 h 85582"/>
                        <a:gd name="connsiteX81" fmla="*/ 7029 w 153342"/>
                        <a:gd name="connsiteY81" fmla="*/ 58464 h 85582"/>
                        <a:gd name="connsiteX82" fmla="*/ 10258 w 153342"/>
                        <a:gd name="connsiteY82" fmla="*/ 55264 h 85582"/>
                        <a:gd name="connsiteX83" fmla="*/ 3667 w 153342"/>
                        <a:gd name="connsiteY83" fmla="*/ 55274 h 85582"/>
                        <a:gd name="connsiteX84" fmla="*/ 2962 w 153342"/>
                        <a:gd name="connsiteY84" fmla="*/ 55969 h 85582"/>
                        <a:gd name="connsiteX85" fmla="*/ 2524 w 153342"/>
                        <a:gd name="connsiteY85" fmla="*/ 55045 h 85582"/>
                        <a:gd name="connsiteX86" fmla="*/ 2838 w 153342"/>
                        <a:gd name="connsiteY86" fmla="*/ 55045 h 85582"/>
                        <a:gd name="connsiteX87" fmla="*/ 6067 w 153342"/>
                        <a:gd name="connsiteY87" fmla="*/ 51845 h 85582"/>
                        <a:gd name="connsiteX88" fmla="*/ 1286 w 153342"/>
                        <a:gd name="connsiteY88" fmla="*/ 51845 h 85582"/>
                        <a:gd name="connsiteX89" fmla="*/ 1219 w 153342"/>
                        <a:gd name="connsiteY89" fmla="*/ 51616 h 85582"/>
                        <a:gd name="connsiteX90" fmla="*/ 6306 w 153342"/>
                        <a:gd name="connsiteY90" fmla="*/ 51616 h 85582"/>
                        <a:gd name="connsiteX91" fmla="*/ 9534 w 153342"/>
                        <a:gd name="connsiteY91" fmla="*/ 48416 h 85582"/>
                        <a:gd name="connsiteX92" fmla="*/ 2943 w 153342"/>
                        <a:gd name="connsiteY92" fmla="*/ 48425 h 85582"/>
                        <a:gd name="connsiteX93" fmla="*/ 886 w 153342"/>
                        <a:gd name="connsiteY93" fmla="*/ 50463 h 85582"/>
                        <a:gd name="connsiteX94" fmla="*/ 676 w 153342"/>
                        <a:gd name="connsiteY94" fmla="*/ 49616 h 85582"/>
                        <a:gd name="connsiteX95" fmla="*/ 1876 w 153342"/>
                        <a:gd name="connsiteY95" fmla="*/ 48435 h 85582"/>
                        <a:gd name="connsiteX96" fmla="*/ 429 w 153342"/>
                        <a:gd name="connsiteY96" fmla="*/ 48435 h 85582"/>
                        <a:gd name="connsiteX97" fmla="*/ 391 w 153342"/>
                        <a:gd name="connsiteY97" fmla="*/ 48206 h 85582"/>
                        <a:gd name="connsiteX98" fmla="*/ 2115 w 153342"/>
                        <a:gd name="connsiteY98" fmla="*/ 48206 h 85582"/>
                        <a:gd name="connsiteX99" fmla="*/ 5343 w 153342"/>
                        <a:gd name="connsiteY99" fmla="*/ 45015 h 85582"/>
                        <a:gd name="connsiteX100" fmla="*/ 28 w 153342"/>
                        <a:gd name="connsiteY100" fmla="*/ 45025 h 85582"/>
                        <a:gd name="connsiteX101" fmla="*/ 19 w 153342"/>
                        <a:gd name="connsiteY101" fmla="*/ 44796 h 85582"/>
                        <a:gd name="connsiteX102" fmla="*/ 5572 w 153342"/>
                        <a:gd name="connsiteY102" fmla="*/ 44796 h 85582"/>
                        <a:gd name="connsiteX103" fmla="*/ 8811 w 153342"/>
                        <a:gd name="connsiteY103" fmla="*/ 41605 h 85582"/>
                        <a:gd name="connsiteX104" fmla="*/ 2219 w 153342"/>
                        <a:gd name="connsiteY104" fmla="*/ 41615 h 85582"/>
                        <a:gd name="connsiteX105" fmla="*/ 0 w 153342"/>
                        <a:gd name="connsiteY105" fmla="*/ 43805 h 85582"/>
                        <a:gd name="connsiteX106" fmla="*/ 19 w 153342"/>
                        <a:gd name="connsiteY106" fmla="*/ 42729 h 85582"/>
                        <a:gd name="connsiteX107" fmla="*/ 1143 w 153342"/>
                        <a:gd name="connsiteY107" fmla="*/ 41615 h 85582"/>
                        <a:gd name="connsiteX108" fmla="*/ 86 w 153342"/>
                        <a:gd name="connsiteY108" fmla="*/ 41615 h 85582"/>
                        <a:gd name="connsiteX109" fmla="*/ 114 w 153342"/>
                        <a:gd name="connsiteY109" fmla="*/ 41386 h 85582"/>
                        <a:gd name="connsiteX110" fmla="*/ 1381 w 153342"/>
                        <a:gd name="connsiteY110" fmla="*/ 41386 h 85582"/>
                        <a:gd name="connsiteX111" fmla="*/ 4620 w 153342"/>
                        <a:gd name="connsiteY111" fmla="*/ 38195 h 85582"/>
                        <a:gd name="connsiteX112" fmla="*/ 610 w 153342"/>
                        <a:gd name="connsiteY112" fmla="*/ 38195 h 85582"/>
                        <a:gd name="connsiteX113" fmla="*/ 657 w 153342"/>
                        <a:gd name="connsiteY113" fmla="*/ 37967 h 85582"/>
                        <a:gd name="connsiteX114" fmla="*/ 4848 w 153342"/>
                        <a:gd name="connsiteY114" fmla="*/ 37967 h 85582"/>
                        <a:gd name="connsiteX115" fmla="*/ 8087 w 153342"/>
                        <a:gd name="connsiteY115" fmla="*/ 34776 h 85582"/>
                        <a:gd name="connsiteX116" fmla="*/ 1610 w 153342"/>
                        <a:gd name="connsiteY116" fmla="*/ 34776 h 85582"/>
                        <a:gd name="connsiteX117" fmla="*/ 2438 w 153342"/>
                        <a:gd name="connsiteY117" fmla="*/ 32747 h 85582"/>
                        <a:gd name="connsiteX118" fmla="*/ 3296 w 153342"/>
                        <a:gd name="connsiteY118" fmla="*/ 31928 h 85582"/>
                        <a:gd name="connsiteX119" fmla="*/ 3886 w 153342"/>
                        <a:gd name="connsiteY119" fmla="*/ 31347 h 85582"/>
                        <a:gd name="connsiteX120" fmla="*/ 3105 w 153342"/>
                        <a:gd name="connsiteY120" fmla="*/ 31347 h 85582"/>
                        <a:gd name="connsiteX121" fmla="*/ 3229 w 153342"/>
                        <a:gd name="connsiteY121" fmla="*/ 31118 h 85582"/>
                        <a:gd name="connsiteX122" fmla="*/ 4124 w 153342"/>
                        <a:gd name="connsiteY122" fmla="*/ 31118 h 85582"/>
                        <a:gd name="connsiteX123" fmla="*/ 7363 w 153342"/>
                        <a:gd name="connsiteY123" fmla="*/ 27927 h 85582"/>
                        <a:gd name="connsiteX124" fmla="*/ 5134 w 153342"/>
                        <a:gd name="connsiteY124" fmla="*/ 27927 h 85582"/>
                        <a:gd name="connsiteX125" fmla="*/ 5286 w 153342"/>
                        <a:gd name="connsiteY125" fmla="*/ 27699 h 85582"/>
                        <a:gd name="connsiteX126" fmla="*/ 7601 w 153342"/>
                        <a:gd name="connsiteY126" fmla="*/ 27699 h 85582"/>
                        <a:gd name="connsiteX127" fmla="*/ 10839 w 153342"/>
                        <a:gd name="connsiteY127" fmla="*/ 24508 h 85582"/>
                        <a:gd name="connsiteX128" fmla="*/ 7753 w 153342"/>
                        <a:gd name="connsiteY128" fmla="*/ 24508 h 85582"/>
                        <a:gd name="connsiteX129" fmla="*/ 7953 w 153342"/>
                        <a:gd name="connsiteY129" fmla="*/ 24279 h 85582"/>
                        <a:gd name="connsiteX130" fmla="*/ 11078 w 153342"/>
                        <a:gd name="connsiteY130" fmla="*/ 24279 h 85582"/>
                        <a:gd name="connsiteX131" fmla="*/ 14316 w 153342"/>
                        <a:gd name="connsiteY131" fmla="*/ 21088 h 85582"/>
                        <a:gd name="connsiteX132" fmla="*/ 11011 w 153342"/>
                        <a:gd name="connsiteY132" fmla="*/ 21088 h 85582"/>
                        <a:gd name="connsiteX133" fmla="*/ 11258 w 153342"/>
                        <a:gd name="connsiteY133" fmla="*/ 20860 h 85582"/>
                        <a:gd name="connsiteX134" fmla="*/ 14545 w 153342"/>
                        <a:gd name="connsiteY134" fmla="*/ 20860 h 85582"/>
                        <a:gd name="connsiteX135" fmla="*/ 17774 w 153342"/>
                        <a:gd name="connsiteY135" fmla="*/ 17669 h 85582"/>
                        <a:gd name="connsiteX136" fmla="*/ 15011 w 153342"/>
                        <a:gd name="connsiteY136" fmla="*/ 17669 h 85582"/>
                        <a:gd name="connsiteX137" fmla="*/ 15269 w 153342"/>
                        <a:gd name="connsiteY137" fmla="*/ 17478 h 85582"/>
                        <a:gd name="connsiteX138" fmla="*/ 18012 w 153342"/>
                        <a:gd name="connsiteY138" fmla="*/ 17440 h 85582"/>
                        <a:gd name="connsiteX139" fmla="*/ 21241 w 153342"/>
                        <a:gd name="connsiteY139" fmla="*/ 14249 h 85582"/>
                        <a:gd name="connsiteX140" fmla="*/ 19936 w 153342"/>
                        <a:gd name="connsiteY140" fmla="*/ 14249 h 85582"/>
                        <a:gd name="connsiteX141" fmla="*/ 20393 w 153342"/>
                        <a:gd name="connsiteY141" fmla="*/ 13973 h 85582"/>
                        <a:gd name="connsiteX142" fmla="*/ 21346 w 153342"/>
                        <a:gd name="connsiteY142" fmla="*/ 14021 h 85582"/>
                        <a:gd name="connsiteX143" fmla="*/ 21488 w 153342"/>
                        <a:gd name="connsiteY143" fmla="*/ 14021 h 85582"/>
                        <a:gd name="connsiteX144" fmla="*/ 23184 w 153342"/>
                        <a:gd name="connsiteY144" fmla="*/ 12344 h 85582"/>
                        <a:gd name="connsiteX145" fmla="*/ 25508 w 153342"/>
                        <a:gd name="connsiteY145" fmla="*/ 11106 h 85582"/>
                        <a:gd name="connsiteX146" fmla="*/ 22555 w 153342"/>
                        <a:gd name="connsiteY146" fmla="*/ 14021 h 85582"/>
                        <a:gd name="connsiteX147" fmla="*/ 29146 w 153342"/>
                        <a:gd name="connsiteY147" fmla="*/ 14011 h 85582"/>
                        <a:gd name="connsiteX148" fmla="*/ 32385 w 153342"/>
                        <a:gd name="connsiteY148" fmla="*/ 10820 h 85582"/>
                        <a:gd name="connsiteX149" fmla="*/ 26060 w 153342"/>
                        <a:gd name="connsiteY149" fmla="*/ 10820 h 85582"/>
                        <a:gd name="connsiteX150" fmla="*/ 26527 w 153342"/>
                        <a:gd name="connsiteY150" fmla="*/ 10592 h 85582"/>
                        <a:gd name="connsiteX151" fmla="*/ 32623 w 153342"/>
                        <a:gd name="connsiteY151" fmla="*/ 10582 h 85582"/>
                        <a:gd name="connsiteX152" fmla="*/ 35862 w 153342"/>
                        <a:gd name="connsiteY152" fmla="*/ 7391 h 85582"/>
                        <a:gd name="connsiteX153" fmla="*/ 33804 w 153342"/>
                        <a:gd name="connsiteY153" fmla="*/ 7391 h 85582"/>
                        <a:gd name="connsiteX154" fmla="*/ 34442 w 153342"/>
                        <a:gd name="connsiteY154" fmla="*/ 7134 h 85582"/>
                        <a:gd name="connsiteX155" fmla="*/ 36100 w 153342"/>
                        <a:gd name="connsiteY155" fmla="*/ 7153 h 85582"/>
                        <a:gd name="connsiteX156" fmla="*/ 37062 w 153342"/>
                        <a:gd name="connsiteY156" fmla="*/ 6210 h 85582"/>
                        <a:gd name="connsiteX157" fmla="*/ 37700 w 153342"/>
                        <a:gd name="connsiteY157" fmla="*/ 6020 h 85582"/>
                        <a:gd name="connsiteX158" fmla="*/ 38652 w 153342"/>
                        <a:gd name="connsiteY158" fmla="*/ 5686 h 85582"/>
                        <a:gd name="connsiteX159" fmla="*/ 37166 w 153342"/>
                        <a:gd name="connsiteY159" fmla="*/ 7153 h 85582"/>
                        <a:gd name="connsiteX160" fmla="*/ 43758 w 153342"/>
                        <a:gd name="connsiteY160" fmla="*/ 7144 h 85582"/>
                        <a:gd name="connsiteX161" fmla="*/ 46987 w 153342"/>
                        <a:gd name="connsiteY161" fmla="*/ 3953 h 85582"/>
                        <a:gd name="connsiteX162" fmla="*/ 44587 w 153342"/>
                        <a:gd name="connsiteY162" fmla="*/ 3953 h 85582"/>
                        <a:gd name="connsiteX163" fmla="*/ 45529 w 153342"/>
                        <a:gd name="connsiteY163" fmla="*/ 3705 h 85582"/>
                        <a:gd name="connsiteX164" fmla="*/ 47225 w 153342"/>
                        <a:gd name="connsiteY164" fmla="*/ 3715 h 85582"/>
                        <a:gd name="connsiteX165" fmla="*/ 47911 w 153342"/>
                        <a:gd name="connsiteY165" fmla="*/ 3038 h 85582"/>
                        <a:gd name="connsiteX166" fmla="*/ 49187 w 153342"/>
                        <a:gd name="connsiteY166" fmla="*/ 2838 h 85582"/>
                        <a:gd name="connsiteX167" fmla="*/ 48301 w 153342"/>
                        <a:gd name="connsiteY167" fmla="*/ 3715 h 85582"/>
                        <a:gd name="connsiteX168" fmla="*/ 54893 w 153342"/>
                        <a:gd name="connsiteY168" fmla="*/ 3705 h 85582"/>
                        <a:gd name="connsiteX169" fmla="*/ 57321 w 153342"/>
                        <a:gd name="connsiteY169" fmla="*/ 1305 h 85582"/>
                        <a:gd name="connsiteX170" fmla="*/ 58550 w 153342"/>
                        <a:gd name="connsiteY170" fmla="*/ 1153 h 85582"/>
                        <a:gd name="connsiteX171" fmla="*/ 55969 w 153342"/>
                        <a:gd name="connsiteY171" fmla="*/ 3705 h 85582"/>
                        <a:gd name="connsiteX172" fmla="*/ 62560 w 153342"/>
                        <a:gd name="connsiteY172" fmla="*/ 3696 h 85582"/>
                        <a:gd name="connsiteX173" fmla="*/ 65799 w 153342"/>
                        <a:gd name="connsiteY173" fmla="*/ 505 h 85582"/>
                        <a:gd name="connsiteX174" fmla="*/ 64599 w 153342"/>
                        <a:gd name="connsiteY174" fmla="*/ 505 h 85582"/>
                        <a:gd name="connsiteX175" fmla="*/ 67713 w 153342"/>
                        <a:gd name="connsiteY175" fmla="*/ 267 h 85582"/>
                        <a:gd name="connsiteX176" fmla="*/ 73685 w 153342"/>
                        <a:gd name="connsiteY176" fmla="*/ 267 h 85582"/>
                        <a:gd name="connsiteX177" fmla="*/ 73924 w 153342"/>
                        <a:gd name="connsiteY177" fmla="*/ 29 h 85582"/>
                        <a:gd name="connsiteX178" fmla="*/ 75028 w 153342"/>
                        <a:gd name="connsiteY178" fmla="*/ 0 h 85582"/>
                        <a:gd name="connsiteX179" fmla="*/ 74762 w 153342"/>
                        <a:gd name="connsiteY179" fmla="*/ 267 h 85582"/>
                        <a:gd name="connsiteX180" fmla="*/ 81353 w 153342"/>
                        <a:gd name="connsiteY180" fmla="*/ 257 h 85582"/>
                        <a:gd name="connsiteX181" fmla="*/ 81458 w 153342"/>
                        <a:gd name="connsiteY181" fmla="*/ 162 h 85582"/>
                        <a:gd name="connsiteX182" fmla="*/ 82182 w 153342"/>
                        <a:gd name="connsiteY182" fmla="*/ 133 h 85582"/>
                        <a:gd name="connsiteX183" fmla="*/ 82553 w 153342"/>
                        <a:gd name="connsiteY183" fmla="*/ 143 h 85582"/>
                        <a:gd name="connsiteX184" fmla="*/ 82525 w 153342"/>
                        <a:gd name="connsiteY184" fmla="*/ 172 h 85582"/>
                        <a:gd name="connsiteX185" fmla="*/ 83258 w 153342"/>
                        <a:gd name="connsiteY185" fmla="*/ 257 h 85582"/>
                        <a:gd name="connsiteX186" fmla="*/ 84696 w 153342"/>
                        <a:gd name="connsiteY186" fmla="*/ 257 h 85582"/>
                        <a:gd name="connsiteX187" fmla="*/ 87668 w 153342"/>
                        <a:gd name="connsiteY187" fmla="*/ 486 h 85582"/>
                        <a:gd name="connsiteX188" fmla="*/ 82201 w 153342"/>
                        <a:gd name="connsiteY188" fmla="*/ 486 h 85582"/>
                        <a:gd name="connsiteX189" fmla="*/ 78972 w 153342"/>
                        <a:gd name="connsiteY189" fmla="*/ 3686 h 85582"/>
                        <a:gd name="connsiteX190" fmla="*/ 85563 w 153342"/>
                        <a:gd name="connsiteY190" fmla="*/ 3686 h 85582"/>
                        <a:gd name="connsiteX191" fmla="*/ 88697 w 153342"/>
                        <a:gd name="connsiteY191" fmla="*/ 591 h 85582"/>
                        <a:gd name="connsiteX192" fmla="*/ 89668 w 153342"/>
                        <a:gd name="connsiteY192" fmla="*/ 686 h 85582"/>
                        <a:gd name="connsiteX193" fmla="*/ 86639 w 153342"/>
                        <a:gd name="connsiteY193" fmla="*/ 3686 h 85582"/>
                        <a:gd name="connsiteX194" fmla="*/ 93231 w 153342"/>
                        <a:gd name="connsiteY194" fmla="*/ 3686 h 85582"/>
                        <a:gd name="connsiteX195" fmla="*/ 95507 w 153342"/>
                        <a:gd name="connsiteY195" fmla="*/ 1438 h 85582"/>
                        <a:gd name="connsiteX196" fmla="*/ 96450 w 153342"/>
                        <a:gd name="connsiteY196" fmla="*/ 1562 h 85582"/>
                        <a:gd name="connsiteX197" fmla="*/ 94307 w 153342"/>
                        <a:gd name="connsiteY197" fmla="*/ 3677 h 85582"/>
                        <a:gd name="connsiteX198" fmla="*/ 100898 w 153342"/>
                        <a:gd name="connsiteY198" fmla="*/ 3677 h 85582"/>
                        <a:gd name="connsiteX199" fmla="*/ 102003 w 153342"/>
                        <a:gd name="connsiteY199" fmla="*/ 2581 h 85582"/>
                        <a:gd name="connsiteX200" fmla="*/ 102889 w 153342"/>
                        <a:gd name="connsiteY200" fmla="*/ 2762 h 85582"/>
                        <a:gd name="connsiteX201" fmla="*/ 101965 w 153342"/>
                        <a:gd name="connsiteY201" fmla="*/ 3677 h 85582"/>
                        <a:gd name="connsiteX202" fmla="*/ 106909 w 153342"/>
                        <a:gd name="connsiteY202" fmla="*/ 3667 h 85582"/>
                        <a:gd name="connsiteX203" fmla="*/ 107785 w 153342"/>
                        <a:gd name="connsiteY203" fmla="*/ 3896 h 85582"/>
                        <a:gd name="connsiteX204" fmla="*/ 101737 w 153342"/>
                        <a:gd name="connsiteY204" fmla="*/ 3905 h 85582"/>
                        <a:gd name="connsiteX205" fmla="*/ 98498 w 153342"/>
                        <a:gd name="connsiteY205" fmla="*/ 7106 h 85582"/>
                        <a:gd name="connsiteX206" fmla="*/ 105089 w 153342"/>
                        <a:gd name="connsiteY206" fmla="*/ 7096 h 85582"/>
                        <a:gd name="connsiteX207" fmla="*/ 108204 w 153342"/>
                        <a:gd name="connsiteY207" fmla="*/ 4020 h 85582"/>
                        <a:gd name="connsiteX208" fmla="*/ 109042 w 153342"/>
                        <a:gd name="connsiteY208" fmla="*/ 4248 h 85582"/>
                        <a:gd name="connsiteX209" fmla="*/ 106156 w 153342"/>
                        <a:gd name="connsiteY209" fmla="*/ 7096 h 85582"/>
                        <a:gd name="connsiteX210" fmla="*/ 112747 w 153342"/>
                        <a:gd name="connsiteY210" fmla="*/ 7096 h 85582"/>
                        <a:gd name="connsiteX211" fmla="*/ 114100 w 153342"/>
                        <a:gd name="connsiteY211" fmla="*/ 5763 h 85582"/>
                        <a:gd name="connsiteX212" fmla="*/ 114891 w 153342"/>
                        <a:gd name="connsiteY212" fmla="*/ 6029 h 85582"/>
                        <a:gd name="connsiteX213" fmla="*/ 113814 w 153342"/>
                        <a:gd name="connsiteY213" fmla="*/ 7087 h 85582"/>
                        <a:gd name="connsiteX214" fmla="*/ 118034 w 153342"/>
                        <a:gd name="connsiteY214" fmla="*/ 7087 h 85582"/>
                        <a:gd name="connsiteX215" fmla="*/ 118605 w 153342"/>
                        <a:gd name="connsiteY215" fmla="*/ 7315 h 85582"/>
                        <a:gd name="connsiteX216" fmla="*/ 113586 w 153342"/>
                        <a:gd name="connsiteY216" fmla="*/ 7315 h 85582"/>
                        <a:gd name="connsiteX217" fmla="*/ 110347 w 153342"/>
                        <a:gd name="connsiteY217" fmla="*/ 10516 h 85582"/>
                        <a:gd name="connsiteX218" fmla="*/ 116938 w 153342"/>
                        <a:gd name="connsiteY218" fmla="*/ 10516 h 85582"/>
                        <a:gd name="connsiteX219" fmla="*/ 119710 w 153342"/>
                        <a:gd name="connsiteY219" fmla="*/ 7782 h 85582"/>
                        <a:gd name="connsiteX220" fmla="*/ 120463 w 153342"/>
                        <a:gd name="connsiteY220" fmla="*/ 8096 h 85582"/>
                        <a:gd name="connsiteX221" fmla="*/ 118005 w 153342"/>
                        <a:gd name="connsiteY221" fmla="*/ 10525 h 85582"/>
                        <a:gd name="connsiteX222" fmla="*/ 124596 w 153342"/>
                        <a:gd name="connsiteY222" fmla="*/ 10525 h 85582"/>
                        <a:gd name="connsiteX223" fmla="*/ 125063 w 153342"/>
                        <a:gd name="connsiteY223" fmla="*/ 10068 h 85582"/>
                        <a:gd name="connsiteX224" fmla="*/ 126406 w 153342"/>
                        <a:gd name="connsiteY224" fmla="*/ 10754 h 85582"/>
                        <a:gd name="connsiteX225" fmla="*/ 125435 w 153342"/>
                        <a:gd name="connsiteY225" fmla="*/ 10754 h 85582"/>
                        <a:gd name="connsiteX226" fmla="*/ 122196 w 153342"/>
                        <a:gd name="connsiteY226" fmla="*/ 13954 h 85582"/>
                        <a:gd name="connsiteX227" fmla="*/ 128787 w 153342"/>
                        <a:gd name="connsiteY227" fmla="*/ 13945 h 85582"/>
                        <a:gd name="connsiteX228" fmla="*/ 130064 w 153342"/>
                        <a:gd name="connsiteY228" fmla="*/ 12678 h 85582"/>
                        <a:gd name="connsiteX229" fmla="*/ 130769 w 153342"/>
                        <a:gd name="connsiteY229" fmla="*/ 13040 h 85582"/>
                        <a:gd name="connsiteX230" fmla="*/ 129854 w 153342"/>
                        <a:gd name="connsiteY230" fmla="*/ 13935 h 85582"/>
                        <a:gd name="connsiteX231" fmla="*/ 132340 w 153342"/>
                        <a:gd name="connsiteY231" fmla="*/ 13935 h 85582"/>
                        <a:gd name="connsiteX232" fmla="*/ 132436 w 153342"/>
                        <a:gd name="connsiteY232" fmla="*/ 14049 h 85582"/>
                        <a:gd name="connsiteX233" fmla="*/ 132626 w 153342"/>
                        <a:gd name="connsiteY233" fmla="*/ 14164 h 85582"/>
                        <a:gd name="connsiteX234" fmla="*/ 129616 w 153342"/>
                        <a:gd name="connsiteY234" fmla="*/ 14164 h 85582"/>
                        <a:gd name="connsiteX235" fmla="*/ 126378 w 153342"/>
                        <a:gd name="connsiteY235" fmla="*/ 17355 h 85582"/>
                        <a:gd name="connsiteX236" fmla="*/ 132969 w 153342"/>
                        <a:gd name="connsiteY236" fmla="*/ 17345 h 85582"/>
                        <a:gd name="connsiteX237" fmla="*/ 134788 w 153342"/>
                        <a:gd name="connsiteY237" fmla="*/ 15545 h 85582"/>
                        <a:gd name="connsiteX238" fmla="*/ 135426 w 153342"/>
                        <a:gd name="connsiteY238" fmla="*/ 15973 h 85582"/>
                        <a:gd name="connsiteX239" fmla="*/ 134045 w 153342"/>
                        <a:gd name="connsiteY239" fmla="*/ 17345 h 85582"/>
                        <a:gd name="connsiteX240" fmla="*/ 137436 w 153342"/>
                        <a:gd name="connsiteY240" fmla="*/ 17345 h 85582"/>
                        <a:gd name="connsiteX241" fmla="*/ 137636 w 153342"/>
                        <a:gd name="connsiteY241" fmla="*/ 17574 h 85582"/>
                        <a:gd name="connsiteX242" fmla="*/ 133807 w 153342"/>
                        <a:gd name="connsiteY242" fmla="*/ 17574 h 85582"/>
                        <a:gd name="connsiteX243" fmla="*/ 130569 w 153342"/>
                        <a:gd name="connsiteY243" fmla="*/ 20765 h 85582"/>
                        <a:gd name="connsiteX244" fmla="*/ 137160 w 153342"/>
                        <a:gd name="connsiteY244" fmla="*/ 20755 h 85582"/>
                        <a:gd name="connsiteX245" fmla="*/ 139170 w 153342"/>
                        <a:gd name="connsiteY245" fmla="*/ 18764 h 85582"/>
                        <a:gd name="connsiteX246" fmla="*/ 139751 w 153342"/>
                        <a:gd name="connsiteY246" fmla="*/ 19250 h 85582"/>
                        <a:gd name="connsiteX247" fmla="*/ 138227 w 153342"/>
                        <a:gd name="connsiteY247" fmla="*/ 20755 h 85582"/>
                        <a:gd name="connsiteX248" fmla="*/ 141475 w 153342"/>
                        <a:gd name="connsiteY248" fmla="*/ 20755 h 85582"/>
                        <a:gd name="connsiteX249" fmla="*/ 141732 w 153342"/>
                        <a:gd name="connsiteY249" fmla="*/ 20984 h 85582"/>
                        <a:gd name="connsiteX250" fmla="*/ 137998 w 153342"/>
                        <a:gd name="connsiteY250" fmla="*/ 20984 h 85582"/>
                        <a:gd name="connsiteX251" fmla="*/ 134760 w 153342"/>
                        <a:gd name="connsiteY251" fmla="*/ 24184 h 85582"/>
                        <a:gd name="connsiteX252" fmla="*/ 141351 w 153342"/>
                        <a:gd name="connsiteY252" fmla="*/ 24184 h 85582"/>
                        <a:gd name="connsiteX253" fmla="*/ 143180 w 153342"/>
                        <a:gd name="connsiteY253" fmla="*/ 22374 h 85582"/>
                        <a:gd name="connsiteX254" fmla="*/ 143704 w 153342"/>
                        <a:gd name="connsiteY254" fmla="*/ 22917 h 85582"/>
                        <a:gd name="connsiteX255" fmla="*/ 142427 w 153342"/>
                        <a:gd name="connsiteY255" fmla="*/ 24184 h 85582"/>
                        <a:gd name="connsiteX256" fmla="*/ 144885 w 153342"/>
                        <a:gd name="connsiteY256" fmla="*/ 24184 h 85582"/>
                        <a:gd name="connsiteX257" fmla="*/ 145085 w 153342"/>
                        <a:gd name="connsiteY257" fmla="*/ 24413 h 85582"/>
                        <a:gd name="connsiteX258" fmla="*/ 142199 w 153342"/>
                        <a:gd name="connsiteY258" fmla="*/ 24413 h 85582"/>
                        <a:gd name="connsiteX259" fmla="*/ 138960 w 153342"/>
                        <a:gd name="connsiteY259" fmla="*/ 27613 h 85582"/>
                        <a:gd name="connsiteX260" fmla="*/ 145551 w 153342"/>
                        <a:gd name="connsiteY260" fmla="*/ 27613 h 85582"/>
                        <a:gd name="connsiteX261" fmla="*/ 146742 w 153342"/>
                        <a:gd name="connsiteY261" fmla="*/ 26432 h 85582"/>
                        <a:gd name="connsiteX262" fmla="*/ 147199 w 153342"/>
                        <a:gd name="connsiteY262" fmla="*/ 27042 h 85582"/>
                        <a:gd name="connsiteX263" fmla="*/ 146628 w 153342"/>
                        <a:gd name="connsiteY263" fmla="*/ 27613 h 85582"/>
                        <a:gd name="connsiteX264" fmla="*/ 147618 w 153342"/>
                        <a:gd name="connsiteY264" fmla="*/ 27613 h 85582"/>
                        <a:gd name="connsiteX265" fmla="*/ 147780 w 153342"/>
                        <a:gd name="connsiteY265" fmla="*/ 27842 h 85582"/>
                        <a:gd name="connsiteX266" fmla="*/ 146390 w 153342"/>
                        <a:gd name="connsiteY266" fmla="*/ 27842 h 85582"/>
                        <a:gd name="connsiteX267" fmla="*/ 143151 w 153342"/>
                        <a:gd name="connsiteY267" fmla="*/ 31033 h 85582"/>
                        <a:gd name="connsiteX268" fmla="*/ 149742 w 153342"/>
                        <a:gd name="connsiteY268" fmla="*/ 31033 h 85582"/>
                        <a:gd name="connsiteX269" fmla="*/ 149762 w 153342"/>
                        <a:gd name="connsiteY269" fmla="*/ 31014 h 85582"/>
                        <a:gd name="connsiteX270" fmla="*/ 150143 w 153342"/>
                        <a:gd name="connsiteY270" fmla="*/ 31699 h 85582"/>
                        <a:gd name="connsiteX271" fmla="*/ 147352 w 153342"/>
                        <a:gd name="connsiteY271" fmla="*/ 34452 h 85582"/>
                        <a:gd name="connsiteX272" fmla="*/ 151400 w 153342"/>
                        <a:gd name="connsiteY272" fmla="*/ 34452 h 85582"/>
                        <a:gd name="connsiteX273" fmla="*/ 151486 w 153342"/>
                        <a:gd name="connsiteY273" fmla="*/ 34681 h 85582"/>
                        <a:gd name="connsiteX274" fmla="*/ 147114 w 153342"/>
                        <a:gd name="connsiteY274" fmla="*/ 34681 h 85582"/>
                        <a:gd name="connsiteX275" fmla="*/ 143875 w 153342"/>
                        <a:gd name="connsiteY275" fmla="*/ 37881 h 85582"/>
                        <a:gd name="connsiteX276" fmla="*/ 150466 w 153342"/>
                        <a:gd name="connsiteY276" fmla="*/ 37871 h 85582"/>
                        <a:gd name="connsiteX277" fmla="*/ 152067 w 153342"/>
                        <a:gd name="connsiteY277" fmla="*/ 36290 h 85582"/>
                        <a:gd name="connsiteX278" fmla="*/ 152305 w 153342"/>
                        <a:gd name="connsiteY278" fmla="*/ 37110 h 85582"/>
                        <a:gd name="connsiteX279" fmla="*/ 151533 w 153342"/>
                        <a:gd name="connsiteY279" fmla="*/ 37871 h 85582"/>
                        <a:gd name="connsiteX280" fmla="*/ 152514 w 153342"/>
                        <a:gd name="connsiteY280" fmla="*/ 37871 h 85582"/>
                        <a:gd name="connsiteX281" fmla="*/ 152571 w 153342"/>
                        <a:gd name="connsiteY281" fmla="*/ 38100 h 85582"/>
                        <a:gd name="connsiteX282" fmla="*/ 151305 w 153342"/>
                        <a:gd name="connsiteY282" fmla="*/ 38100 h 85582"/>
                        <a:gd name="connsiteX283" fmla="*/ 148066 w 153342"/>
                        <a:gd name="connsiteY283" fmla="*/ 41300 h 85582"/>
                        <a:gd name="connsiteX284" fmla="*/ 153162 w 153342"/>
                        <a:gd name="connsiteY284" fmla="*/ 41291 h 85582"/>
                        <a:gd name="connsiteX285" fmla="*/ 153191 w 153342"/>
                        <a:gd name="connsiteY285" fmla="*/ 41520 h 85582"/>
                        <a:gd name="connsiteX286" fmla="*/ 147828 w 153342"/>
                        <a:gd name="connsiteY286" fmla="*/ 41520 h 85582"/>
                        <a:gd name="connsiteX287" fmla="*/ 144589 w 153342"/>
                        <a:gd name="connsiteY287" fmla="*/ 44710 h 85582"/>
                        <a:gd name="connsiteX288" fmla="*/ 151181 w 153342"/>
                        <a:gd name="connsiteY288" fmla="*/ 44701 h 85582"/>
                        <a:gd name="connsiteX289" fmla="*/ 153286 w 153342"/>
                        <a:gd name="connsiteY289" fmla="*/ 42624 h 85582"/>
                        <a:gd name="connsiteX290" fmla="*/ 153333 w 153342"/>
                        <a:gd name="connsiteY290" fmla="*/ 43634 h 85582"/>
                        <a:gd name="connsiteX291" fmla="*/ 152248 w 153342"/>
                        <a:gd name="connsiteY291" fmla="*/ 44701 h 85582"/>
                        <a:gd name="connsiteX292" fmla="*/ 153343 w 153342"/>
                        <a:gd name="connsiteY292" fmla="*/ 44701 h 85582"/>
                        <a:gd name="connsiteX293" fmla="*/ 153333 w 153342"/>
                        <a:gd name="connsiteY293" fmla="*/ 44930 h 85582"/>
                        <a:gd name="connsiteX294" fmla="*/ 152019 w 153342"/>
                        <a:gd name="connsiteY294" fmla="*/ 44930 h 85582"/>
                        <a:gd name="connsiteX295" fmla="*/ 148780 w 153342"/>
                        <a:gd name="connsiteY295" fmla="*/ 48120 h 85582"/>
                        <a:gd name="connsiteX296" fmla="*/ 153057 w 153342"/>
                        <a:gd name="connsiteY296" fmla="*/ 48120 h 85582"/>
                        <a:gd name="connsiteX297" fmla="*/ 153029 w 153342"/>
                        <a:gd name="connsiteY297" fmla="*/ 48349 h 85582"/>
                        <a:gd name="connsiteX298" fmla="*/ 148542 w 153342"/>
                        <a:gd name="connsiteY298" fmla="*/ 48349 h 85582"/>
                        <a:gd name="connsiteX299" fmla="*/ 145304 w 153342"/>
                        <a:gd name="connsiteY299" fmla="*/ 51549 h 85582"/>
                        <a:gd name="connsiteX300" fmla="*/ 151895 w 153342"/>
                        <a:gd name="connsiteY300" fmla="*/ 51549 h 85582"/>
                        <a:gd name="connsiteX301" fmla="*/ 152467 w 153342"/>
                        <a:gd name="connsiteY301" fmla="*/ 50987 h 85582"/>
                        <a:gd name="connsiteX302" fmla="*/ 152019 w 153342"/>
                        <a:gd name="connsiteY302" fmla="*/ 52540 h 85582"/>
                        <a:gd name="connsiteX303" fmla="*/ 150085 w 153342"/>
                        <a:gd name="connsiteY303" fmla="*/ 54397 h 85582"/>
                        <a:gd name="connsiteX304" fmla="*/ 149495 w 153342"/>
                        <a:gd name="connsiteY304" fmla="*/ 54978 h 85582"/>
                        <a:gd name="connsiteX305" fmla="*/ 151086 w 153342"/>
                        <a:gd name="connsiteY305" fmla="*/ 54978 h 85582"/>
                        <a:gd name="connsiteX306" fmla="*/ 150981 w 153342"/>
                        <a:gd name="connsiteY306" fmla="*/ 55207 h 85582"/>
                        <a:gd name="connsiteX307" fmla="*/ 149266 w 153342"/>
                        <a:gd name="connsiteY307" fmla="*/ 55207 h 85582"/>
                        <a:gd name="connsiteX308" fmla="*/ 146028 w 153342"/>
                        <a:gd name="connsiteY308" fmla="*/ 58398 h 85582"/>
                        <a:gd name="connsiteX309" fmla="*/ 149362 w 153342"/>
                        <a:gd name="connsiteY309" fmla="*/ 58398 h 85582"/>
                        <a:gd name="connsiteX310" fmla="*/ 149228 w 153342"/>
                        <a:gd name="connsiteY310" fmla="*/ 58626 h 85582"/>
                        <a:gd name="connsiteX311" fmla="*/ 145790 w 153342"/>
                        <a:gd name="connsiteY311" fmla="*/ 58626 h 85582"/>
                        <a:gd name="connsiteX312" fmla="*/ 142561 w 153342"/>
                        <a:gd name="connsiteY312" fmla="*/ 61817 h 85582"/>
                        <a:gd name="connsiteX313" fmla="*/ 146761 w 153342"/>
                        <a:gd name="connsiteY313" fmla="*/ 61817 h 85582"/>
                        <a:gd name="connsiteX314" fmla="*/ 146533 w 153342"/>
                        <a:gd name="connsiteY314" fmla="*/ 62046 h 85582"/>
                        <a:gd name="connsiteX315" fmla="*/ 142323 w 153342"/>
                        <a:gd name="connsiteY315" fmla="*/ 62046 h 85582"/>
                        <a:gd name="connsiteX316" fmla="*/ 139094 w 153342"/>
                        <a:gd name="connsiteY316" fmla="*/ 65246 h 85582"/>
                        <a:gd name="connsiteX317" fmla="*/ 143170 w 153342"/>
                        <a:gd name="connsiteY317" fmla="*/ 65246 h 85582"/>
                        <a:gd name="connsiteX318" fmla="*/ 142894 w 153342"/>
                        <a:gd name="connsiteY318" fmla="*/ 65475 h 85582"/>
                        <a:gd name="connsiteX319" fmla="*/ 138846 w 153342"/>
                        <a:gd name="connsiteY319" fmla="*/ 65475 h 85582"/>
                        <a:gd name="connsiteX320" fmla="*/ 135617 w 153342"/>
                        <a:gd name="connsiteY320" fmla="*/ 68675 h 85582"/>
                        <a:gd name="connsiteX321" fmla="*/ 138798 w 153342"/>
                        <a:gd name="connsiteY321" fmla="*/ 68675 h 85582"/>
                        <a:gd name="connsiteX322" fmla="*/ 138389 w 153342"/>
                        <a:gd name="connsiteY322" fmla="*/ 68971 h 85582"/>
                        <a:gd name="connsiteX323" fmla="*/ 135379 w 153342"/>
                        <a:gd name="connsiteY323" fmla="*/ 68913 h 85582"/>
                        <a:gd name="connsiteX324" fmla="*/ 132140 w 153342"/>
                        <a:gd name="connsiteY324" fmla="*/ 72114 h 85582"/>
                        <a:gd name="connsiteX325" fmla="*/ 133483 w 153342"/>
                        <a:gd name="connsiteY325" fmla="*/ 72114 h 85582"/>
                        <a:gd name="connsiteX326" fmla="*/ 133255 w 153342"/>
                        <a:gd name="connsiteY326" fmla="*/ 72247 h 85582"/>
                        <a:gd name="connsiteX327" fmla="*/ 132045 w 153342"/>
                        <a:gd name="connsiteY327" fmla="*/ 72342 h 85582"/>
                        <a:gd name="connsiteX328" fmla="*/ 131902 w 153342"/>
                        <a:gd name="connsiteY328" fmla="*/ 72342 h 85582"/>
                        <a:gd name="connsiteX329" fmla="*/ 130569 w 153342"/>
                        <a:gd name="connsiteY329" fmla="*/ 73666 h 85582"/>
                        <a:gd name="connsiteX330" fmla="*/ 128349 w 153342"/>
                        <a:gd name="connsiteY330" fmla="*/ 74800 h 85582"/>
                        <a:gd name="connsiteX331" fmla="*/ 130826 w 153342"/>
                        <a:gd name="connsiteY331" fmla="*/ 72352 h 85582"/>
                        <a:gd name="connsiteX332" fmla="*/ 124235 w 153342"/>
                        <a:gd name="connsiteY332" fmla="*/ 72361 h 85582"/>
                        <a:gd name="connsiteX333" fmla="*/ 120996 w 153342"/>
                        <a:gd name="connsiteY333" fmla="*/ 75552 h 85582"/>
                        <a:gd name="connsiteX334" fmla="*/ 126816 w 153342"/>
                        <a:gd name="connsiteY334" fmla="*/ 75552 h 85582"/>
                        <a:gd name="connsiteX335" fmla="*/ 126244 w 153342"/>
                        <a:gd name="connsiteY335" fmla="*/ 75819 h 85582"/>
                        <a:gd name="connsiteX336" fmla="*/ 120767 w 153342"/>
                        <a:gd name="connsiteY336" fmla="*/ 75790 h 85582"/>
                        <a:gd name="connsiteX337" fmla="*/ 117529 w 153342"/>
                        <a:gd name="connsiteY337" fmla="*/ 78991 h 85582"/>
                        <a:gd name="connsiteX338" fmla="*/ 118281 w 153342"/>
                        <a:gd name="connsiteY338" fmla="*/ 78991 h 85582"/>
                        <a:gd name="connsiteX339" fmla="*/ 117529 w 153342"/>
                        <a:gd name="connsiteY339" fmla="*/ 79238 h 85582"/>
                        <a:gd name="connsiteX340" fmla="*/ 117386 w 153342"/>
                        <a:gd name="connsiteY340" fmla="*/ 79238 h 85582"/>
                        <a:gd name="connsiteX341" fmla="*/ 116091 w 153342"/>
                        <a:gd name="connsiteY341" fmla="*/ 79734 h 85582"/>
                        <a:gd name="connsiteX342" fmla="*/ 115481 w 153342"/>
                        <a:gd name="connsiteY342" fmla="*/ 79953 h 85582"/>
                        <a:gd name="connsiteX343" fmla="*/ 116224 w 153342"/>
                        <a:gd name="connsiteY343" fmla="*/ 79219 h 85582"/>
                        <a:gd name="connsiteX344" fmla="*/ 109633 w 153342"/>
                        <a:gd name="connsiteY344" fmla="*/ 79219 h 85582"/>
                        <a:gd name="connsiteX345" fmla="*/ 106432 w 153342"/>
                        <a:gd name="connsiteY345" fmla="*/ 82382 h 85582"/>
                        <a:gd name="connsiteX346" fmla="*/ 105061 w 153342"/>
                        <a:gd name="connsiteY346" fmla="*/ 82687 h 85582"/>
                        <a:gd name="connsiteX347" fmla="*/ 105099 w 153342"/>
                        <a:gd name="connsiteY347" fmla="*/ 82648 h 85582"/>
                        <a:gd name="connsiteX348" fmla="*/ 98508 w 153342"/>
                        <a:gd name="connsiteY348" fmla="*/ 82658 h 85582"/>
                        <a:gd name="connsiteX349" fmla="*/ 96907 w 153342"/>
                        <a:gd name="connsiteY349" fmla="*/ 84239 h 85582"/>
                        <a:gd name="connsiteX350" fmla="*/ 95726 w 153342"/>
                        <a:gd name="connsiteY350" fmla="*/ 84344 h 85582"/>
                        <a:gd name="connsiteX351" fmla="*/ 97431 w 153342"/>
                        <a:gd name="connsiteY351" fmla="*/ 82658 h 85582"/>
                        <a:gd name="connsiteX352" fmla="*/ 90840 w 153342"/>
                        <a:gd name="connsiteY352" fmla="*/ 82658 h 85582"/>
                        <a:gd name="connsiteX353" fmla="*/ 88325 w 153342"/>
                        <a:gd name="connsiteY353" fmla="*/ 85144 h 85582"/>
                        <a:gd name="connsiteX354" fmla="*/ 87163 w 153342"/>
                        <a:gd name="connsiteY354" fmla="*/ 85239 h 85582"/>
                        <a:gd name="connsiteX355" fmla="*/ 89764 w 153342"/>
                        <a:gd name="connsiteY355" fmla="*/ 82667 h 85582"/>
                        <a:gd name="connsiteX356" fmla="*/ 83172 w 153342"/>
                        <a:gd name="connsiteY356" fmla="*/ 82667 h 85582"/>
                        <a:gd name="connsiteX357" fmla="*/ 80239 w 153342"/>
                        <a:gd name="connsiteY357" fmla="*/ 85563 h 85582"/>
                        <a:gd name="connsiteX358" fmla="*/ 79153 w 153342"/>
                        <a:gd name="connsiteY358" fmla="*/ 85582 h 85582"/>
                        <a:gd name="connsiteX359" fmla="*/ 82153 w 153342"/>
                        <a:gd name="connsiteY359" fmla="*/ 82620 h 85582"/>
                        <a:gd name="connsiteX360" fmla="*/ 56036 w 153342"/>
                        <a:gd name="connsiteY360" fmla="*/ 79219 h 85582"/>
                        <a:gd name="connsiteX361" fmla="*/ 52807 w 153342"/>
                        <a:gd name="connsiteY361" fmla="*/ 82410 h 85582"/>
                        <a:gd name="connsiteX362" fmla="*/ 59398 w 153342"/>
                        <a:gd name="connsiteY362" fmla="*/ 82410 h 85582"/>
                        <a:gd name="connsiteX363" fmla="*/ 62636 w 153342"/>
                        <a:gd name="connsiteY363" fmla="*/ 79210 h 85582"/>
                        <a:gd name="connsiteX364" fmla="*/ 56036 w 153342"/>
                        <a:gd name="connsiteY364" fmla="*/ 79219 h 85582"/>
                        <a:gd name="connsiteX365" fmla="*/ 63703 w 153342"/>
                        <a:gd name="connsiteY365" fmla="*/ 79210 h 85582"/>
                        <a:gd name="connsiteX366" fmla="*/ 60474 w 153342"/>
                        <a:gd name="connsiteY366" fmla="*/ 82410 h 85582"/>
                        <a:gd name="connsiteX367" fmla="*/ 67066 w 153342"/>
                        <a:gd name="connsiteY367" fmla="*/ 82401 h 85582"/>
                        <a:gd name="connsiteX368" fmla="*/ 70294 w 153342"/>
                        <a:gd name="connsiteY368" fmla="*/ 79210 h 85582"/>
                        <a:gd name="connsiteX369" fmla="*/ 63703 w 153342"/>
                        <a:gd name="connsiteY369" fmla="*/ 79210 h 85582"/>
                        <a:gd name="connsiteX370" fmla="*/ 71361 w 153342"/>
                        <a:gd name="connsiteY370" fmla="*/ 79210 h 85582"/>
                        <a:gd name="connsiteX371" fmla="*/ 68132 w 153342"/>
                        <a:gd name="connsiteY371" fmla="*/ 82401 h 85582"/>
                        <a:gd name="connsiteX372" fmla="*/ 74724 w 153342"/>
                        <a:gd name="connsiteY372" fmla="*/ 82391 h 85582"/>
                        <a:gd name="connsiteX373" fmla="*/ 77953 w 153342"/>
                        <a:gd name="connsiteY373" fmla="*/ 79200 h 85582"/>
                        <a:gd name="connsiteX374" fmla="*/ 71361 w 153342"/>
                        <a:gd name="connsiteY374" fmla="*/ 79210 h 85582"/>
                        <a:gd name="connsiteX375" fmla="*/ 79029 w 153342"/>
                        <a:gd name="connsiteY375" fmla="*/ 79200 h 85582"/>
                        <a:gd name="connsiteX376" fmla="*/ 75790 w 153342"/>
                        <a:gd name="connsiteY376" fmla="*/ 82391 h 85582"/>
                        <a:gd name="connsiteX377" fmla="*/ 82382 w 153342"/>
                        <a:gd name="connsiteY377" fmla="*/ 82382 h 85582"/>
                        <a:gd name="connsiteX378" fmla="*/ 85620 w 153342"/>
                        <a:gd name="connsiteY378" fmla="*/ 79191 h 85582"/>
                        <a:gd name="connsiteX379" fmla="*/ 79029 w 153342"/>
                        <a:gd name="connsiteY379" fmla="*/ 79200 h 85582"/>
                        <a:gd name="connsiteX380" fmla="*/ 86696 w 153342"/>
                        <a:gd name="connsiteY380" fmla="*/ 79191 h 85582"/>
                        <a:gd name="connsiteX381" fmla="*/ 83458 w 153342"/>
                        <a:gd name="connsiteY381" fmla="*/ 82391 h 85582"/>
                        <a:gd name="connsiteX382" fmla="*/ 90049 w 153342"/>
                        <a:gd name="connsiteY382" fmla="*/ 82391 h 85582"/>
                        <a:gd name="connsiteX383" fmla="*/ 93288 w 153342"/>
                        <a:gd name="connsiteY383" fmla="*/ 79200 h 85582"/>
                        <a:gd name="connsiteX384" fmla="*/ 86696 w 153342"/>
                        <a:gd name="connsiteY384" fmla="*/ 79191 h 85582"/>
                        <a:gd name="connsiteX385" fmla="*/ 94355 w 153342"/>
                        <a:gd name="connsiteY385" fmla="*/ 79191 h 85582"/>
                        <a:gd name="connsiteX386" fmla="*/ 91116 w 153342"/>
                        <a:gd name="connsiteY386" fmla="*/ 82382 h 85582"/>
                        <a:gd name="connsiteX387" fmla="*/ 97707 w 153342"/>
                        <a:gd name="connsiteY387" fmla="*/ 82382 h 85582"/>
                        <a:gd name="connsiteX388" fmla="*/ 100946 w 153342"/>
                        <a:gd name="connsiteY388" fmla="*/ 79181 h 85582"/>
                        <a:gd name="connsiteX389" fmla="*/ 94355 w 153342"/>
                        <a:gd name="connsiteY389" fmla="*/ 79191 h 85582"/>
                        <a:gd name="connsiteX390" fmla="*/ 102013 w 153342"/>
                        <a:gd name="connsiteY390" fmla="*/ 79181 h 85582"/>
                        <a:gd name="connsiteX391" fmla="*/ 98784 w 153342"/>
                        <a:gd name="connsiteY391" fmla="*/ 82382 h 85582"/>
                        <a:gd name="connsiteX392" fmla="*/ 105375 w 153342"/>
                        <a:gd name="connsiteY392" fmla="*/ 82382 h 85582"/>
                        <a:gd name="connsiteX393" fmla="*/ 108614 w 153342"/>
                        <a:gd name="connsiteY393" fmla="*/ 79181 h 85582"/>
                        <a:gd name="connsiteX394" fmla="*/ 102013 w 153342"/>
                        <a:gd name="connsiteY394" fmla="*/ 79181 h 85582"/>
                        <a:gd name="connsiteX395" fmla="*/ 44177 w 153342"/>
                        <a:gd name="connsiteY395" fmla="*/ 75800 h 85582"/>
                        <a:gd name="connsiteX396" fmla="*/ 40938 w 153342"/>
                        <a:gd name="connsiteY396" fmla="*/ 79000 h 85582"/>
                        <a:gd name="connsiteX397" fmla="*/ 47530 w 153342"/>
                        <a:gd name="connsiteY397" fmla="*/ 78991 h 85582"/>
                        <a:gd name="connsiteX398" fmla="*/ 50768 w 153342"/>
                        <a:gd name="connsiteY398" fmla="*/ 75800 h 85582"/>
                        <a:gd name="connsiteX399" fmla="*/ 44177 w 153342"/>
                        <a:gd name="connsiteY399" fmla="*/ 75800 h 85582"/>
                        <a:gd name="connsiteX400" fmla="*/ 51845 w 153342"/>
                        <a:gd name="connsiteY400" fmla="*/ 75800 h 85582"/>
                        <a:gd name="connsiteX401" fmla="*/ 48615 w 153342"/>
                        <a:gd name="connsiteY401" fmla="*/ 78991 h 85582"/>
                        <a:gd name="connsiteX402" fmla="*/ 55207 w 153342"/>
                        <a:gd name="connsiteY402" fmla="*/ 78981 h 85582"/>
                        <a:gd name="connsiteX403" fmla="*/ 58445 w 153342"/>
                        <a:gd name="connsiteY403" fmla="*/ 75790 h 85582"/>
                        <a:gd name="connsiteX404" fmla="*/ 51845 w 153342"/>
                        <a:gd name="connsiteY404" fmla="*/ 75800 h 85582"/>
                        <a:gd name="connsiteX405" fmla="*/ 59503 w 153342"/>
                        <a:gd name="connsiteY405" fmla="*/ 75790 h 85582"/>
                        <a:gd name="connsiteX406" fmla="*/ 56264 w 153342"/>
                        <a:gd name="connsiteY406" fmla="*/ 78981 h 85582"/>
                        <a:gd name="connsiteX407" fmla="*/ 62855 w 153342"/>
                        <a:gd name="connsiteY407" fmla="*/ 78981 h 85582"/>
                        <a:gd name="connsiteX408" fmla="*/ 66094 w 153342"/>
                        <a:gd name="connsiteY408" fmla="*/ 75781 h 85582"/>
                        <a:gd name="connsiteX409" fmla="*/ 59503 w 153342"/>
                        <a:gd name="connsiteY409" fmla="*/ 75790 h 85582"/>
                        <a:gd name="connsiteX410" fmla="*/ 67170 w 153342"/>
                        <a:gd name="connsiteY410" fmla="*/ 75790 h 85582"/>
                        <a:gd name="connsiteX411" fmla="*/ 63941 w 153342"/>
                        <a:gd name="connsiteY411" fmla="*/ 78991 h 85582"/>
                        <a:gd name="connsiteX412" fmla="*/ 70533 w 153342"/>
                        <a:gd name="connsiteY412" fmla="*/ 78991 h 85582"/>
                        <a:gd name="connsiteX413" fmla="*/ 73771 w 153342"/>
                        <a:gd name="connsiteY413" fmla="*/ 75800 h 85582"/>
                        <a:gd name="connsiteX414" fmla="*/ 67170 w 153342"/>
                        <a:gd name="connsiteY414" fmla="*/ 75790 h 85582"/>
                        <a:gd name="connsiteX415" fmla="*/ 74838 w 153342"/>
                        <a:gd name="connsiteY415" fmla="*/ 75781 h 85582"/>
                        <a:gd name="connsiteX416" fmla="*/ 71599 w 153342"/>
                        <a:gd name="connsiteY416" fmla="*/ 78972 h 85582"/>
                        <a:gd name="connsiteX417" fmla="*/ 78191 w 153342"/>
                        <a:gd name="connsiteY417" fmla="*/ 78972 h 85582"/>
                        <a:gd name="connsiteX418" fmla="*/ 81420 w 153342"/>
                        <a:gd name="connsiteY418" fmla="*/ 75771 h 85582"/>
                        <a:gd name="connsiteX419" fmla="*/ 74838 w 153342"/>
                        <a:gd name="connsiteY419" fmla="*/ 75781 h 85582"/>
                        <a:gd name="connsiteX420" fmla="*/ 82496 w 153342"/>
                        <a:gd name="connsiteY420" fmla="*/ 75771 h 85582"/>
                        <a:gd name="connsiteX421" fmla="*/ 79258 w 153342"/>
                        <a:gd name="connsiteY421" fmla="*/ 78972 h 85582"/>
                        <a:gd name="connsiteX422" fmla="*/ 85849 w 153342"/>
                        <a:gd name="connsiteY422" fmla="*/ 78962 h 85582"/>
                        <a:gd name="connsiteX423" fmla="*/ 89087 w 153342"/>
                        <a:gd name="connsiteY423" fmla="*/ 75771 h 85582"/>
                        <a:gd name="connsiteX424" fmla="*/ 82496 w 153342"/>
                        <a:gd name="connsiteY424" fmla="*/ 75771 h 85582"/>
                        <a:gd name="connsiteX425" fmla="*/ 90164 w 153342"/>
                        <a:gd name="connsiteY425" fmla="*/ 75771 h 85582"/>
                        <a:gd name="connsiteX426" fmla="*/ 86925 w 153342"/>
                        <a:gd name="connsiteY426" fmla="*/ 78972 h 85582"/>
                        <a:gd name="connsiteX427" fmla="*/ 93516 w 153342"/>
                        <a:gd name="connsiteY427" fmla="*/ 78962 h 85582"/>
                        <a:gd name="connsiteX428" fmla="*/ 96755 w 153342"/>
                        <a:gd name="connsiteY428" fmla="*/ 75762 h 85582"/>
                        <a:gd name="connsiteX429" fmla="*/ 90164 w 153342"/>
                        <a:gd name="connsiteY429" fmla="*/ 75771 h 85582"/>
                        <a:gd name="connsiteX430" fmla="*/ 97822 w 153342"/>
                        <a:gd name="connsiteY430" fmla="*/ 75762 h 85582"/>
                        <a:gd name="connsiteX431" fmla="*/ 94583 w 153342"/>
                        <a:gd name="connsiteY431" fmla="*/ 78962 h 85582"/>
                        <a:gd name="connsiteX432" fmla="*/ 101174 w 153342"/>
                        <a:gd name="connsiteY432" fmla="*/ 78962 h 85582"/>
                        <a:gd name="connsiteX433" fmla="*/ 104413 w 153342"/>
                        <a:gd name="connsiteY433" fmla="*/ 75762 h 85582"/>
                        <a:gd name="connsiteX434" fmla="*/ 97822 w 153342"/>
                        <a:gd name="connsiteY434" fmla="*/ 75762 h 85582"/>
                        <a:gd name="connsiteX435" fmla="*/ 105489 w 153342"/>
                        <a:gd name="connsiteY435" fmla="*/ 75762 h 85582"/>
                        <a:gd name="connsiteX436" fmla="*/ 102251 w 153342"/>
                        <a:gd name="connsiteY436" fmla="*/ 78953 h 85582"/>
                        <a:gd name="connsiteX437" fmla="*/ 108842 w 153342"/>
                        <a:gd name="connsiteY437" fmla="*/ 78953 h 85582"/>
                        <a:gd name="connsiteX438" fmla="*/ 112081 w 153342"/>
                        <a:gd name="connsiteY438" fmla="*/ 75752 h 85582"/>
                        <a:gd name="connsiteX439" fmla="*/ 105489 w 153342"/>
                        <a:gd name="connsiteY439" fmla="*/ 75762 h 85582"/>
                        <a:gd name="connsiteX440" fmla="*/ 113147 w 153342"/>
                        <a:gd name="connsiteY440" fmla="*/ 75752 h 85582"/>
                        <a:gd name="connsiteX441" fmla="*/ 109918 w 153342"/>
                        <a:gd name="connsiteY441" fmla="*/ 78943 h 85582"/>
                        <a:gd name="connsiteX442" fmla="*/ 116510 w 153342"/>
                        <a:gd name="connsiteY442" fmla="*/ 78934 h 85582"/>
                        <a:gd name="connsiteX443" fmla="*/ 119748 w 153342"/>
                        <a:gd name="connsiteY443" fmla="*/ 75743 h 85582"/>
                        <a:gd name="connsiteX444" fmla="*/ 113147 w 153342"/>
                        <a:gd name="connsiteY444" fmla="*/ 75752 h 85582"/>
                        <a:gd name="connsiteX445" fmla="*/ 32318 w 153342"/>
                        <a:gd name="connsiteY445" fmla="*/ 72390 h 85582"/>
                        <a:gd name="connsiteX446" fmla="*/ 29080 w 153342"/>
                        <a:gd name="connsiteY446" fmla="*/ 75581 h 85582"/>
                        <a:gd name="connsiteX447" fmla="*/ 35671 w 153342"/>
                        <a:gd name="connsiteY447" fmla="*/ 75581 h 85582"/>
                        <a:gd name="connsiteX448" fmla="*/ 38910 w 153342"/>
                        <a:gd name="connsiteY448" fmla="*/ 72390 h 85582"/>
                        <a:gd name="connsiteX449" fmla="*/ 32318 w 153342"/>
                        <a:gd name="connsiteY449" fmla="*/ 72390 h 85582"/>
                        <a:gd name="connsiteX450" fmla="*/ 39986 w 153342"/>
                        <a:gd name="connsiteY450" fmla="*/ 72380 h 85582"/>
                        <a:gd name="connsiteX451" fmla="*/ 36747 w 153342"/>
                        <a:gd name="connsiteY451" fmla="*/ 75571 h 85582"/>
                        <a:gd name="connsiteX452" fmla="*/ 43339 w 153342"/>
                        <a:gd name="connsiteY452" fmla="*/ 75562 h 85582"/>
                        <a:gd name="connsiteX453" fmla="*/ 46577 w 153342"/>
                        <a:gd name="connsiteY453" fmla="*/ 72371 h 85582"/>
                        <a:gd name="connsiteX454" fmla="*/ 39986 w 153342"/>
                        <a:gd name="connsiteY454" fmla="*/ 72380 h 85582"/>
                        <a:gd name="connsiteX455" fmla="*/ 47653 w 153342"/>
                        <a:gd name="connsiteY455" fmla="*/ 72380 h 85582"/>
                        <a:gd name="connsiteX456" fmla="*/ 44425 w 153342"/>
                        <a:gd name="connsiteY456" fmla="*/ 75581 h 85582"/>
                        <a:gd name="connsiteX457" fmla="*/ 51016 w 153342"/>
                        <a:gd name="connsiteY457" fmla="*/ 75581 h 85582"/>
                        <a:gd name="connsiteX458" fmla="*/ 54254 w 153342"/>
                        <a:gd name="connsiteY458" fmla="*/ 72390 h 85582"/>
                        <a:gd name="connsiteX459" fmla="*/ 47653 w 153342"/>
                        <a:gd name="connsiteY459" fmla="*/ 72380 h 85582"/>
                        <a:gd name="connsiteX460" fmla="*/ 55312 w 153342"/>
                        <a:gd name="connsiteY460" fmla="*/ 72371 h 85582"/>
                        <a:gd name="connsiteX461" fmla="*/ 52083 w 153342"/>
                        <a:gd name="connsiteY461" fmla="*/ 75571 h 85582"/>
                        <a:gd name="connsiteX462" fmla="*/ 58674 w 153342"/>
                        <a:gd name="connsiteY462" fmla="*/ 75571 h 85582"/>
                        <a:gd name="connsiteX463" fmla="*/ 61913 w 153342"/>
                        <a:gd name="connsiteY463" fmla="*/ 72371 h 85582"/>
                        <a:gd name="connsiteX464" fmla="*/ 55312 w 153342"/>
                        <a:gd name="connsiteY464" fmla="*/ 72371 h 85582"/>
                        <a:gd name="connsiteX465" fmla="*/ 62979 w 153342"/>
                        <a:gd name="connsiteY465" fmla="*/ 72361 h 85582"/>
                        <a:gd name="connsiteX466" fmla="*/ 59741 w 153342"/>
                        <a:gd name="connsiteY466" fmla="*/ 75562 h 85582"/>
                        <a:gd name="connsiteX467" fmla="*/ 66332 w 153342"/>
                        <a:gd name="connsiteY467" fmla="*/ 75552 h 85582"/>
                        <a:gd name="connsiteX468" fmla="*/ 69561 w 153342"/>
                        <a:gd name="connsiteY468" fmla="*/ 72361 h 85582"/>
                        <a:gd name="connsiteX469" fmla="*/ 62979 w 153342"/>
                        <a:gd name="connsiteY469" fmla="*/ 72361 h 85582"/>
                        <a:gd name="connsiteX470" fmla="*/ 70637 w 153342"/>
                        <a:gd name="connsiteY470" fmla="*/ 72361 h 85582"/>
                        <a:gd name="connsiteX471" fmla="*/ 67399 w 153342"/>
                        <a:gd name="connsiteY471" fmla="*/ 75562 h 85582"/>
                        <a:gd name="connsiteX472" fmla="*/ 73990 w 153342"/>
                        <a:gd name="connsiteY472" fmla="*/ 75552 h 85582"/>
                        <a:gd name="connsiteX473" fmla="*/ 77219 w 153342"/>
                        <a:gd name="connsiteY473" fmla="*/ 72361 h 85582"/>
                        <a:gd name="connsiteX474" fmla="*/ 70637 w 153342"/>
                        <a:gd name="connsiteY474" fmla="*/ 72361 h 85582"/>
                        <a:gd name="connsiteX475" fmla="*/ 78305 w 153342"/>
                        <a:gd name="connsiteY475" fmla="*/ 72352 h 85582"/>
                        <a:gd name="connsiteX476" fmla="*/ 75066 w 153342"/>
                        <a:gd name="connsiteY476" fmla="*/ 75543 h 85582"/>
                        <a:gd name="connsiteX477" fmla="*/ 81658 w 153342"/>
                        <a:gd name="connsiteY477" fmla="*/ 75543 h 85582"/>
                        <a:gd name="connsiteX478" fmla="*/ 84896 w 153342"/>
                        <a:gd name="connsiteY478" fmla="*/ 72342 h 85582"/>
                        <a:gd name="connsiteX479" fmla="*/ 78305 w 153342"/>
                        <a:gd name="connsiteY479" fmla="*/ 72352 h 85582"/>
                        <a:gd name="connsiteX480" fmla="*/ 85963 w 153342"/>
                        <a:gd name="connsiteY480" fmla="*/ 72352 h 85582"/>
                        <a:gd name="connsiteX481" fmla="*/ 82725 w 153342"/>
                        <a:gd name="connsiteY481" fmla="*/ 75552 h 85582"/>
                        <a:gd name="connsiteX482" fmla="*/ 89316 w 153342"/>
                        <a:gd name="connsiteY482" fmla="*/ 75543 h 85582"/>
                        <a:gd name="connsiteX483" fmla="*/ 92554 w 153342"/>
                        <a:gd name="connsiteY483" fmla="*/ 72342 h 85582"/>
                        <a:gd name="connsiteX484" fmla="*/ 85963 w 153342"/>
                        <a:gd name="connsiteY484" fmla="*/ 72352 h 85582"/>
                        <a:gd name="connsiteX485" fmla="*/ 93631 w 153342"/>
                        <a:gd name="connsiteY485" fmla="*/ 72342 h 85582"/>
                        <a:gd name="connsiteX486" fmla="*/ 90392 w 153342"/>
                        <a:gd name="connsiteY486" fmla="*/ 75533 h 85582"/>
                        <a:gd name="connsiteX487" fmla="*/ 96983 w 153342"/>
                        <a:gd name="connsiteY487" fmla="*/ 75533 h 85582"/>
                        <a:gd name="connsiteX488" fmla="*/ 100222 w 153342"/>
                        <a:gd name="connsiteY488" fmla="*/ 72333 h 85582"/>
                        <a:gd name="connsiteX489" fmla="*/ 93631 w 153342"/>
                        <a:gd name="connsiteY489" fmla="*/ 72342 h 85582"/>
                        <a:gd name="connsiteX490" fmla="*/ 101289 w 153342"/>
                        <a:gd name="connsiteY490" fmla="*/ 72333 h 85582"/>
                        <a:gd name="connsiteX491" fmla="*/ 98060 w 153342"/>
                        <a:gd name="connsiteY491" fmla="*/ 75533 h 85582"/>
                        <a:gd name="connsiteX492" fmla="*/ 104651 w 153342"/>
                        <a:gd name="connsiteY492" fmla="*/ 75524 h 85582"/>
                        <a:gd name="connsiteX493" fmla="*/ 107890 w 153342"/>
                        <a:gd name="connsiteY493" fmla="*/ 72333 h 85582"/>
                        <a:gd name="connsiteX494" fmla="*/ 101289 w 153342"/>
                        <a:gd name="connsiteY494" fmla="*/ 72333 h 85582"/>
                        <a:gd name="connsiteX495" fmla="*/ 108956 w 153342"/>
                        <a:gd name="connsiteY495" fmla="*/ 72333 h 85582"/>
                        <a:gd name="connsiteX496" fmla="*/ 105718 w 153342"/>
                        <a:gd name="connsiteY496" fmla="*/ 75524 h 85582"/>
                        <a:gd name="connsiteX497" fmla="*/ 112309 w 153342"/>
                        <a:gd name="connsiteY497" fmla="*/ 75514 h 85582"/>
                        <a:gd name="connsiteX498" fmla="*/ 115538 w 153342"/>
                        <a:gd name="connsiteY498" fmla="*/ 72323 h 85582"/>
                        <a:gd name="connsiteX499" fmla="*/ 108956 w 153342"/>
                        <a:gd name="connsiteY499" fmla="*/ 72333 h 85582"/>
                        <a:gd name="connsiteX500" fmla="*/ 116624 w 153342"/>
                        <a:gd name="connsiteY500" fmla="*/ 72323 h 85582"/>
                        <a:gd name="connsiteX501" fmla="*/ 113395 w 153342"/>
                        <a:gd name="connsiteY501" fmla="*/ 75514 h 85582"/>
                        <a:gd name="connsiteX502" fmla="*/ 119986 w 153342"/>
                        <a:gd name="connsiteY502" fmla="*/ 75514 h 85582"/>
                        <a:gd name="connsiteX503" fmla="*/ 123215 w 153342"/>
                        <a:gd name="connsiteY503" fmla="*/ 72323 h 85582"/>
                        <a:gd name="connsiteX504" fmla="*/ 116624 w 153342"/>
                        <a:gd name="connsiteY504" fmla="*/ 72323 h 85582"/>
                        <a:gd name="connsiteX505" fmla="*/ 28127 w 153342"/>
                        <a:gd name="connsiteY505" fmla="*/ 68971 h 85582"/>
                        <a:gd name="connsiteX506" fmla="*/ 24889 w 153342"/>
                        <a:gd name="connsiteY506" fmla="*/ 72161 h 85582"/>
                        <a:gd name="connsiteX507" fmla="*/ 31480 w 153342"/>
                        <a:gd name="connsiteY507" fmla="*/ 72161 h 85582"/>
                        <a:gd name="connsiteX508" fmla="*/ 34719 w 153342"/>
                        <a:gd name="connsiteY508" fmla="*/ 68961 h 85582"/>
                        <a:gd name="connsiteX509" fmla="*/ 28127 w 153342"/>
                        <a:gd name="connsiteY509" fmla="*/ 68971 h 85582"/>
                        <a:gd name="connsiteX510" fmla="*/ 35795 w 153342"/>
                        <a:gd name="connsiteY510" fmla="*/ 68961 h 85582"/>
                        <a:gd name="connsiteX511" fmla="*/ 32556 w 153342"/>
                        <a:gd name="connsiteY511" fmla="*/ 72161 h 85582"/>
                        <a:gd name="connsiteX512" fmla="*/ 39148 w 153342"/>
                        <a:gd name="connsiteY512" fmla="*/ 72152 h 85582"/>
                        <a:gd name="connsiteX513" fmla="*/ 42386 w 153342"/>
                        <a:gd name="connsiteY513" fmla="*/ 68951 h 85582"/>
                        <a:gd name="connsiteX514" fmla="*/ 35795 w 153342"/>
                        <a:gd name="connsiteY514" fmla="*/ 68961 h 85582"/>
                        <a:gd name="connsiteX515" fmla="*/ 43453 w 153342"/>
                        <a:gd name="connsiteY515" fmla="*/ 68951 h 85582"/>
                        <a:gd name="connsiteX516" fmla="*/ 40215 w 153342"/>
                        <a:gd name="connsiteY516" fmla="*/ 72152 h 85582"/>
                        <a:gd name="connsiteX517" fmla="*/ 46806 w 153342"/>
                        <a:gd name="connsiteY517" fmla="*/ 72152 h 85582"/>
                        <a:gd name="connsiteX518" fmla="*/ 50044 w 153342"/>
                        <a:gd name="connsiteY518" fmla="*/ 68961 h 85582"/>
                        <a:gd name="connsiteX519" fmla="*/ 43453 w 153342"/>
                        <a:gd name="connsiteY519" fmla="*/ 68951 h 85582"/>
                        <a:gd name="connsiteX520" fmla="*/ 51121 w 153342"/>
                        <a:gd name="connsiteY520" fmla="*/ 68951 h 85582"/>
                        <a:gd name="connsiteX521" fmla="*/ 47892 w 153342"/>
                        <a:gd name="connsiteY521" fmla="*/ 72142 h 85582"/>
                        <a:gd name="connsiteX522" fmla="*/ 54483 w 153342"/>
                        <a:gd name="connsiteY522" fmla="*/ 72142 h 85582"/>
                        <a:gd name="connsiteX523" fmla="*/ 57721 w 153342"/>
                        <a:gd name="connsiteY523" fmla="*/ 68942 h 85582"/>
                        <a:gd name="connsiteX524" fmla="*/ 51121 w 153342"/>
                        <a:gd name="connsiteY524" fmla="*/ 68951 h 85582"/>
                        <a:gd name="connsiteX525" fmla="*/ 58779 w 153342"/>
                        <a:gd name="connsiteY525" fmla="*/ 68942 h 85582"/>
                        <a:gd name="connsiteX526" fmla="*/ 55550 w 153342"/>
                        <a:gd name="connsiteY526" fmla="*/ 72133 h 85582"/>
                        <a:gd name="connsiteX527" fmla="*/ 62141 w 153342"/>
                        <a:gd name="connsiteY527" fmla="*/ 72133 h 85582"/>
                        <a:gd name="connsiteX528" fmla="*/ 65370 w 153342"/>
                        <a:gd name="connsiteY528" fmla="*/ 68932 h 85582"/>
                        <a:gd name="connsiteX529" fmla="*/ 58779 w 153342"/>
                        <a:gd name="connsiteY529" fmla="*/ 68942 h 85582"/>
                        <a:gd name="connsiteX530" fmla="*/ 66446 w 153342"/>
                        <a:gd name="connsiteY530" fmla="*/ 68942 h 85582"/>
                        <a:gd name="connsiteX531" fmla="*/ 63217 w 153342"/>
                        <a:gd name="connsiteY531" fmla="*/ 72133 h 85582"/>
                        <a:gd name="connsiteX532" fmla="*/ 69809 w 153342"/>
                        <a:gd name="connsiteY532" fmla="*/ 72133 h 85582"/>
                        <a:gd name="connsiteX533" fmla="*/ 73038 w 153342"/>
                        <a:gd name="connsiteY533" fmla="*/ 68932 h 85582"/>
                        <a:gd name="connsiteX534" fmla="*/ 66446 w 153342"/>
                        <a:gd name="connsiteY534" fmla="*/ 68942 h 85582"/>
                        <a:gd name="connsiteX535" fmla="*/ 74114 w 153342"/>
                        <a:gd name="connsiteY535" fmla="*/ 68932 h 85582"/>
                        <a:gd name="connsiteX536" fmla="*/ 70875 w 153342"/>
                        <a:gd name="connsiteY536" fmla="*/ 72123 h 85582"/>
                        <a:gd name="connsiteX537" fmla="*/ 77467 w 153342"/>
                        <a:gd name="connsiteY537" fmla="*/ 72114 h 85582"/>
                        <a:gd name="connsiteX538" fmla="*/ 80696 w 153342"/>
                        <a:gd name="connsiteY538" fmla="*/ 68923 h 85582"/>
                        <a:gd name="connsiteX539" fmla="*/ 74114 w 153342"/>
                        <a:gd name="connsiteY539" fmla="*/ 68932 h 85582"/>
                        <a:gd name="connsiteX540" fmla="*/ 81772 w 153342"/>
                        <a:gd name="connsiteY540" fmla="*/ 68923 h 85582"/>
                        <a:gd name="connsiteX541" fmla="*/ 78534 w 153342"/>
                        <a:gd name="connsiteY541" fmla="*/ 72123 h 85582"/>
                        <a:gd name="connsiteX542" fmla="*/ 85125 w 153342"/>
                        <a:gd name="connsiteY542" fmla="*/ 72114 h 85582"/>
                        <a:gd name="connsiteX543" fmla="*/ 88363 w 153342"/>
                        <a:gd name="connsiteY543" fmla="*/ 68923 h 85582"/>
                        <a:gd name="connsiteX544" fmla="*/ 81772 w 153342"/>
                        <a:gd name="connsiteY544" fmla="*/ 68923 h 85582"/>
                        <a:gd name="connsiteX545" fmla="*/ 89440 w 153342"/>
                        <a:gd name="connsiteY545" fmla="*/ 68923 h 85582"/>
                        <a:gd name="connsiteX546" fmla="*/ 86201 w 153342"/>
                        <a:gd name="connsiteY546" fmla="*/ 72114 h 85582"/>
                        <a:gd name="connsiteX547" fmla="*/ 92792 w 153342"/>
                        <a:gd name="connsiteY547" fmla="*/ 72114 h 85582"/>
                        <a:gd name="connsiteX548" fmla="*/ 96031 w 153342"/>
                        <a:gd name="connsiteY548" fmla="*/ 68913 h 85582"/>
                        <a:gd name="connsiteX549" fmla="*/ 89440 w 153342"/>
                        <a:gd name="connsiteY549" fmla="*/ 68923 h 85582"/>
                        <a:gd name="connsiteX550" fmla="*/ 97098 w 153342"/>
                        <a:gd name="connsiteY550" fmla="*/ 68913 h 85582"/>
                        <a:gd name="connsiteX551" fmla="*/ 93869 w 153342"/>
                        <a:gd name="connsiteY551" fmla="*/ 72114 h 85582"/>
                        <a:gd name="connsiteX552" fmla="*/ 100460 w 153342"/>
                        <a:gd name="connsiteY552" fmla="*/ 72104 h 85582"/>
                        <a:gd name="connsiteX553" fmla="*/ 103699 w 153342"/>
                        <a:gd name="connsiteY553" fmla="*/ 68913 h 85582"/>
                        <a:gd name="connsiteX554" fmla="*/ 97098 w 153342"/>
                        <a:gd name="connsiteY554" fmla="*/ 68913 h 85582"/>
                        <a:gd name="connsiteX555" fmla="*/ 104765 w 153342"/>
                        <a:gd name="connsiteY555" fmla="*/ 68913 h 85582"/>
                        <a:gd name="connsiteX556" fmla="*/ 101536 w 153342"/>
                        <a:gd name="connsiteY556" fmla="*/ 72104 h 85582"/>
                        <a:gd name="connsiteX557" fmla="*/ 108128 w 153342"/>
                        <a:gd name="connsiteY557" fmla="*/ 72104 h 85582"/>
                        <a:gd name="connsiteX558" fmla="*/ 111357 w 153342"/>
                        <a:gd name="connsiteY558" fmla="*/ 68904 h 85582"/>
                        <a:gd name="connsiteX559" fmla="*/ 104765 w 153342"/>
                        <a:gd name="connsiteY559" fmla="*/ 68913 h 85582"/>
                        <a:gd name="connsiteX560" fmla="*/ 112424 w 153342"/>
                        <a:gd name="connsiteY560" fmla="*/ 68904 h 85582"/>
                        <a:gd name="connsiteX561" fmla="*/ 109195 w 153342"/>
                        <a:gd name="connsiteY561" fmla="*/ 72095 h 85582"/>
                        <a:gd name="connsiteX562" fmla="*/ 115786 w 153342"/>
                        <a:gd name="connsiteY562" fmla="*/ 72095 h 85582"/>
                        <a:gd name="connsiteX563" fmla="*/ 119015 w 153342"/>
                        <a:gd name="connsiteY563" fmla="*/ 68894 h 85582"/>
                        <a:gd name="connsiteX564" fmla="*/ 112424 w 153342"/>
                        <a:gd name="connsiteY564" fmla="*/ 68904 h 85582"/>
                        <a:gd name="connsiteX565" fmla="*/ 120091 w 153342"/>
                        <a:gd name="connsiteY565" fmla="*/ 68894 h 85582"/>
                        <a:gd name="connsiteX566" fmla="*/ 116853 w 153342"/>
                        <a:gd name="connsiteY566" fmla="*/ 72095 h 85582"/>
                        <a:gd name="connsiteX567" fmla="*/ 123444 w 153342"/>
                        <a:gd name="connsiteY567" fmla="*/ 72085 h 85582"/>
                        <a:gd name="connsiteX568" fmla="*/ 126673 w 153342"/>
                        <a:gd name="connsiteY568" fmla="*/ 68894 h 85582"/>
                        <a:gd name="connsiteX569" fmla="*/ 120091 w 153342"/>
                        <a:gd name="connsiteY569" fmla="*/ 68894 h 85582"/>
                        <a:gd name="connsiteX570" fmla="*/ 127759 w 153342"/>
                        <a:gd name="connsiteY570" fmla="*/ 68894 h 85582"/>
                        <a:gd name="connsiteX571" fmla="*/ 124520 w 153342"/>
                        <a:gd name="connsiteY571" fmla="*/ 72085 h 85582"/>
                        <a:gd name="connsiteX572" fmla="*/ 131112 w 153342"/>
                        <a:gd name="connsiteY572" fmla="*/ 72085 h 85582"/>
                        <a:gd name="connsiteX573" fmla="*/ 134350 w 153342"/>
                        <a:gd name="connsiteY573" fmla="*/ 68894 h 85582"/>
                        <a:gd name="connsiteX574" fmla="*/ 127759 w 153342"/>
                        <a:gd name="connsiteY574" fmla="*/ 68894 h 85582"/>
                        <a:gd name="connsiteX575" fmla="*/ 23936 w 153342"/>
                        <a:gd name="connsiteY575" fmla="*/ 65542 h 85582"/>
                        <a:gd name="connsiteX576" fmla="*/ 20698 w 153342"/>
                        <a:gd name="connsiteY576" fmla="*/ 68742 h 85582"/>
                        <a:gd name="connsiteX577" fmla="*/ 27289 w 153342"/>
                        <a:gd name="connsiteY577" fmla="*/ 68742 h 85582"/>
                        <a:gd name="connsiteX578" fmla="*/ 30528 w 153342"/>
                        <a:gd name="connsiteY578" fmla="*/ 65542 h 85582"/>
                        <a:gd name="connsiteX579" fmla="*/ 23936 w 153342"/>
                        <a:gd name="connsiteY579" fmla="*/ 65542 h 85582"/>
                        <a:gd name="connsiteX580" fmla="*/ 31594 w 153342"/>
                        <a:gd name="connsiteY580" fmla="*/ 65542 h 85582"/>
                        <a:gd name="connsiteX581" fmla="*/ 28356 w 153342"/>
                        <a:gd name="connsiteY581" fmla="*/ 68742 h 85582"/>
                        <a:gd name="connsiteX582" fmla="*/ 34947 w 153342"/>
                        <a:gd name="connsiteY582" fmla="*/ 68732 h 85582"/>
                        <a:gd name="connsiteX583" fmla="*/ 38186 w 153342"/>
                        <a:gd name="connsiteY583" fmla="*/ 65532 h 85582"/>
                        <a:gd name="connsiteX584" fmla="*/ 31594 w 153342"/>
                        <a:gd name="connsiteY584" fmla="*/ 65542 h 85582"/>
                        <a:gd name="connsiteX585" fmla="*/ 39262 w 153342"/>
                        <a:gd name="connsiteY585" fmla="*/ 65532 h 85582"/>
                        <a:gd name="connsiteX586" fmla="*/ 36024 w 153342"/>
                        <a:gd name="connsiteY586" fmla="*/ 68732 h 85582"/>
                        <a:gd name="connsiteX587" fmla="*/ 42615 w 153342"/>
                        <a:gd name="connsiteY587" fmla="*/ 68723 h 85582"/>
                        <a:gd name="connsiteX588" fmla="*/ 45853 w 153342"/>
                        <a:gd name="connsiteY588" fmla="*/ 65532 h 85582"/>
                        <a:gd name="connsiteX589" fmla="*/ 39262 w 153342"/>
                        <a:gd name="connsiteY589" fmla="*/ 65532 h 85582"/>
                        <a:gd name="connsiteX590" fmla="*/ 46920 w 153342"/>
                        <a:gd name="connsiteY590" fmla="*/ 65532 h 85582"/>
                        <a:gd name="connsiteX591" fmla="*/ 43691 w 153342"/>
                        <a:gd name="connsiteY591" fmla="*/ 68723 h 85582"/>
                        <a:gd name="connsiteX592" fmla="*/ 50282 w 153342"/>
                        <a:gd name="connsiteY592" fmla="*/ 68713 h 85582"/>
                        <a:gd name="connsiteX593" fmla="*/ 53521 w 153342"/>
                        <a:gd name="connsiteY593" fmla="*/ 65522 h 85582"/>
                        <a:gd name="connsiteX594" fmla="*/ 46920 w 153342"/>
                        <a:gd name="connsiteY594" fmla="*/ 65532 h 85582"/>
                        <a:gd name="connsiteX595" fmla="*/ 54588 w 153342"/>
                        <a:gd name="connsiteY595" fmla="*/ 65522 h 85582"/>
                        <a:gd name="connsiteX596" fmla="*/ 51359 w 153342"/>
                        <a:gd name="connsiteY596" fmla="*/ 68713 h 85582"/>
                        <a:gd name="connsiteX597" fmla="*/ 57950 w 153342"/>
                        <a:gd name="connsiteY597" fmla="*/ 68713 h 85582"/>
                        <a:gd name="connsiteX598" fmla="*/ 61179 w 153342"/>
                        <a:gd name="connsiteY598" fmla="*/ 65513 h 85582"/>
                        <a:gd name="connsiteX599" fmla="*/ 54588 w 153342"/>
                        <a:gd name="connsiteY599" fmla="*/ 65522 h 85582"/>
                        <a:gd name="connsiteX600" fmla="*/ 62255 w 153342"/>
                        <a:gd name="connsiteY600" fmla="*/ 65513 h 85582"/>
                        <a:gd name="connsiteX601" fmla="*/ 59017 w 153342"/>
                        <a:gd name="connsiteY601" fmla="*/ 68713 h 85582"/>
                        <a:gd name="connsiteX602" fmla="*/ 65608 w 153342"/>
                        <a:gd name="connsiteY602" fmla="*/ 68704 h 85582"/>
                        <a:gd name="connsiteX603" fmla="*/ 68847 w 153342"/>
                        <a:gd name="connsiteY603" fmla="*/ 65503 h 85582"/>
                        <a:gd name="connsiteX604" fmla="*/ 62255 w 153342"/>
                        <a:gd name="connsiteY604" fmla="*/ 65513 h 85582"/>
                        <a:gd name="connsiteX605" fmla="*/ 69913 w 153342"/>
                        <a:gd name="connsiteY605" fmla="*/ 65513 h 85582"/>
                        <a:gd name="connsiteX606" fmla="*/ 66675 w 153342"/>
                        <a:gd name="connsiteY606" fmla="*/ 68704 h 85582"/>
                        <a:gd name="connsiteX607" fmla="*/ 73266 w 153342"/>
                        <a:gd name="connsiteY607" fmla="*/ 68704 h 85582"/>
                        <a:gd name="connsiteX608" fmla="*/ 76495 w 153342"/>
                        <a:gd name="connsiteY608" fmla="*/ 65513 h 85582"/>
                        <a:gd name="connsiteX609" fmla="*/ 69913 w 153342"/>
                        <a:gd name="connsiteY609" fmla="*/ 65513 h 85582"/>
                        <a:gd name="connsiteX610" fmla="*/ 77581 w 153342"/>
                        <a:gd name="connsiteY610" fmla="*/ 65503 h 85582"/>
                        <a:gd name="connsiteX611" fmla="*/ 74343 w 153342"/>
                        <a:gd name="connsiteY611" fmla="*/ 68704 h 85582"/>
                        <a:gd name="connsiteX612" fmla="*/ 80934 w 153342"/>
                        <a:gd name="connsiteY612" fmla="*/ 68704 h 85582"/>
                        <a:gd name="connsiteX613" fmla="*/ 84172 w 153342"/>
                        <a:gd name="connsiteY613" fmla="*/ 65513 h 85582"/>
                        <a:gd name="connsiteX614" fmla="*/ 77581 w 153342"/>
                        <a:gd name="connsiteY614" fmla="*/ 65503 h 85582"/>
                        <a:gd name="connsiteX615" fmla="*/ 85239 w 153342"/>
                        <a:gd name="connsiteY615" fmla="*/ 65503 h 85582"/>
                        <a:gd name="connsiteX616" fmla="*/ 82001 w 153342"/>
                        <a:gd name="connsiteY616" fmla="*/ 68694 h 85582"/>
                        <a:gd name="connsiteX617" fmla="*/ 88592 w 153342"/>
                        <a:gd name="connsiteY617" fmla="*/ 68694 h 85582"/>
                        <a:gd name="connsiteX618" fmla="*/ 91830 w 153342"/>
                        <a:gd name="connsiteY618" fmla="*/ 65494 h 85582"/>
                        <a:gd name="connsiteX619" fmla="*/ 85239 w 153342"/>
                        <a:gd name="connsiteY619" fmla="*/ 65503 h 85582"/>
                        <a:gd name="connsiteX620" fmla="*/ 92907 w 153342"/>
                        <a:gd name="connsiteY620" fmla="*/ 65494 h 85582"/>
                        <a:gd name="connsiteX621" fmla="*/ 89678 w 153342"/>
                        <a:gd name="connsiteY621" fmla="*/ 68685 h 85582"/>
                        <a:gd name="connsiteX622" fmla="*/ 96269 w 153342"/>
                        <a:gd name="connsiteY622" fmla="*/ 68685 h 85582"/>
                        <a:gd name="connsiteX623" fmla="*/ 99508 w 153342"/>
                        <a:gd name="connsiteY623" fmla="*/ 65484 h 85582"/>
                        <a:gd name="connsiteX624" fmla="*/ 92907 w 153342"/>
                        <a:gd name="connsiteY624" fmla="*/ 65494 h 85582"/>
                        <a:gd name="connsiteX625" fmla="*/ 100565 w 153342"/>
                        <a:gd name="connsiteY625" fmla="*/ 65484 h 85582"/>
                        <a:gd name="connsiteX626" fmla="*/ 97336 w 153342"/>
                        <a:gd name="connsiteY626" fmla="*/ 68685 h 85582"/>
                        <a:gd name="connsiteX627" fmla="*/ 103927 w 153342"/>
                        <a:gd name="connsiteY627" fmla="*/ 68675 h 85582"/>
                        <a:gd name="connsiteX628" fmla="*/ 107156 w 153342"/>
                        <a:gd name="connsiteY628" fmla="*/ 65475 h 85582"/>
                        <a:gd name="connsiteX629" fmla="*/ 100565 w 153342"/>
                        <a:gd name="connsiteY629" fmla="*/ 65484 h 85582"/>
                        <a:gd name="connsiteX630" fmla="*/ 108232 w 153342"/>
                        <a:gd name="connsiteY630" fmla="*/ 65484 h 85582"/>
                        <a:gd name="connsiteX631" fmla="*/ 105004 w 153342"/>
                        <a:gd name="connsiteY631" fmla="*/ 68675 h 85582"/>
                        <a:gd name="connsiteX632" fmla="*/ 111595 w 153342"/>
                        <a:gd name="connsiteY632" fmla="*/ 68675 h 85582"/>
                        <a:gd name="connsiteX633" fmla="*/ 114833 w 153342"/>
                        <a:gd name="connsiteY633" fmla="*/ 65475 h 85582"/>
                        <a:gd name="connsiteX634" fmla="*/ 108232 w 153342"/>
                        <a:gd name="connsiteY634" fmla="*/ 65484 h 85582"/>
                        <a:gd name="connsiteX635" fmla="*/ 115900 w 153342"/>
                        <a:gd name="connsiteY635" fmla="*/ 65475 h 85582"/>
                        <a:gd name="connsiteX636" fmla="*/ 112662 w 153342"/>
                        <a:gd name="connsiteY636" fmla="*/ 68666 h 85582"/>
                        <a:gd name="connsiteX637" fmla="*/ 119253 w 153342"/>
                        <a:gd name="connsiteY637" fmla="*/ 68666 h 85582"/>
                        <a:gd name="connsiteX638" fmla="*/ 122482 w 153342"/>
                        <a:gd name="connsiteY638" fmla="*/ 65465 h 85582"/>
                        <a:gd name="connsiteX639" fmla="*/ 115900 w 153342"/>
                        <a:gd name="connsiteY639" fmla="*/ 65475 h 85582"/>
                        <a:gd name="connsiteX640" fmla="*/ 123558 w 153342"/>
                        <a:gd name="connsiteY640" fmla="*/ 65475 h 85582"/>
                        <a:gd name="connsiteX641" fmla="*/ 120320 w 153342"/>
                        <a:gd name="connsiteY641" fmla="*/ 68675 h 85582"/>
                        <a:gd name="connsiteX642" fmla="*/ 126911 w 153342"/>
                        <a:gd name="connsiteY642" fmla="*/ 68666 h 85582"/>
                        <a:gd name="connsiteX643" fmla="*/ 130150 w 153342"/>
                        <a:gd name="connsiteY643" fmla="*/ 65475 h 85582"/>
                        <a:gd name="connsiteX644" fmla="*/ 123558 w 153342"/>
                        <a:gd name="connsiteY644" fmla="*/ 65475 h 85582"/>
                        <a:gd name="connsiteX645" fmla="*/ 131226 w 153342"/>
                        <a:gd name="connsiteY645" fmla="*/ 65465 h 85582"/>
                        <a:gd name="connsiteX646" fmla="*/ 127987 w 153342"/>
                        <a:gd name="connsiteY646" fmla="*/ 68666 h 85582"/>
                        <a:gd name="connsiteX647" fmla="*/ 134579 w 153342"/>
                        <a:gd name="connsiteY647" fmla="*/ 68656 h 85582"/>
                        <a:gd name="connsiteX648" fmla="*/ 137817 w 153342"/>
                        <a:gd name="connsiteY648" fmla="*/ 65465 h 85582"/>
                        <a:gd name="connsiteX649" fmla="*/ 131226 w 153342"/>
                        <a:gd name="connsiteY649" fmla="*/ 65465 h 85582"/>
                        <a:gd name="connsiteX650" fmla="*/ 19736 w 153342"/>
                        <a:gd name="connsiteY650" fmla="*/ 62132 h 85582"/>
                        <a:gd name="connsiteX651" fmla="*/ 16497 w 153342"/>
                        <a:gd name="connsiteY651" fmla="*/ 65322 h 85582"/>
                        <a:gd name="connsiteX652" fmla="*/ 23089 w 153342"/>
                        <a:gd name="connsiteY652" fmla="*/ 65322 h 85582"/>
                        <a:gd name="connsiteX653" fmla="*/ 26327 w 153342"/>
                        <a:gd name="connsiteY653" fmla="*/ 62122 h 85582"/>
                        <a:gd name="connsiteX654" fmla="*/ 19736 w 153342"/>
                        <a:gd name="connsiteY654" fmla="*/ 62132 h 85582"/>
                        <a:gd name="connsiteX655" fmla="*/ 27403 w 153342"/>
                        <a:gd name="connsiteY655" fmla="*/ 62122 h 85582"/>
                        <a:gd name="connsiteX656" fmla="*/ 24165 w 153342"/>
                        <a:gd name="connsiteY656" fmla="*/ 65313 h 85582"/>
                        <a:gd name="connsiteX657" fmla="*/ 30756 w 153342"/>
                        <a:gd name="connsiteY657" fmla="*/ 65303 h 85582"/>
                        <a:gd name="connsiteX658" fmla="*/ 33995 w 153342"/>
                        <a:gd name="connsiteY658" fmla="*/ 62113 h 85582"/>
                        <a:gd name="connsiteX659" fmla="*/ 27403 w 153342"/>
                        <a:gd name="connsiteY659" fmla="*/ 62122 h 85582"/>
                        <a:gd name="connsiteX660" fmla="*/ 35071 w 153342"/>
                        <a:gd name="connsiteY660" fmla="*/ 62113 h 85582"/>
                        <a:gd name="connsiteX661" fmla="*/ 31833 w 153342"/>
                        <a:gd name="connsiteY661" fmla="*/ 65303 h 85582"/>
                        <a:gd name="connsiteX662" fmla="*/ 38424 w 153342"/>
                        <a:gd name="connsiteY662" fmla="*/ 65294 h 85582"/>
                        <a:gd name="connsiteX663" fmla="*/ 41662 w 153342"/>
                        <a:gd name="connsiteY663" fmla="*/ 62103 h 85582"/>
                        <a:gd name="connsiteX664" fmla="*/ 35071 w 153342"/>
                        <a:gd name="connsiteY664" fmla="*/ 62113 h 85582"/>
                        <a:gd name="connsiteX665" fmla="*/ 42729 w 153342"/>
                        <a:gd name="connsiteY665" fmla="*/ 62113 h 85582"/>
                        <a:gd name="connsiteX666" fmla="*/ 39500 w 153342"/>
                        <a:gd name="connsiteY666" fmla="*/ 65303 h 85582"/>
                        <a:gd name="connsiteX667" fmla="*/ 46091 w 153342"/>
                        <a:gd name="connsiteY667" fmla="*/ 65303 h 85582"/>
                        <a:gd name="connsiteX668" fmla="*/ 49330 w 153342"/>
                        <a:gd name="connsiteY668" fmla="*/ 62113 h 85582"/>
                        <a:gd name="connsiteX669" fmla="*/ 42729 w 153342"/>
                        <a:gd name="connsiteY669" fmla="*/ 62113 h 85582"/>
                        <a:gd name="connsiteX670" fmla="*/ 50397 w 153342"/>
                        <a:gd name="connsiteY670" fmla="*/ 62103 h 85582"/>
                        <a:gd name="connsiteX671" fmla="*/ 47168 w 153342"/>
                        <a:gd name="connsiteY671" fmla="*/ 65294 h 85582"/>
                        <a:gd name="connsiteX672" fmla="*/ 53759 w 153342"/>
                        <a:gd name="connsiteY672" fmla="*/ 65284 h 85582"/>
                        <a:gd name="connsiteX673" fmla="*/ 56988 w 153342"/>
                        <a:gd name="connsiteY673" fmla="*/ 62094 h 85582"/>
                        <a:gd name="connsiteX674" fmla="*/ 50397 w 153342"/>
                        <a:gd name="connsiteY674" fmla="*/ 62103 h 85582"/>
                        <a:gd name="connsiteX675" fmla="*/ 58055 w 153342"/>
                        <a:gd name="connsiteY675" fmla="*/ 62103 h 85582"/>
                        <a:gd name="connsiteX676" fmla="*/ 54826 w 153342"/>
                        <a:gd name="connsiteY676" fmla="*/ 65294 h 85582"/>
                        <a:gd name="connsiteX677" fmla="*/ 61417 w 153342"/>
                        <a:gd name="connsiteY677" fmla="*/ 65294 h 85582"/>
                        <a:gd name="connsiteX678" fmla="*/ 64646 w 153342"/>
                        <a:gd name="connsiteY678" fmla="*/ 62094 h 85582"/>
                        <a:gd name="connsiteX679" fmla="*/ 58055 w 153342"/>
                        <a:gd name="connsiteY679" fmla="*/ 62103 h 85582"/>
                        <a:gd name="connsiteX680" fmla="*/ 65722 w 153342"/>
                        <a:gd name="connsiteY680" fmla="*/ 62094 h 85582"/>
                        <a:gd name="connsiteX681" fmla="*/ 62484 w 153342"/>
                        <a:gd name="connsiteY681" fmla="*/ 65284 h 85582"/>
                        <a:gd name="connsiteX682" fmla="*/ 69075 w 153342"/>
                        <a:gd name="connsiteY682" fmla="*/ 65284 h 85582"/>
                        <a:gd name="connsiteX683" fmla="*/ 72304 w 153342"/>
                        <a:gd name="connsiteY683" fmla="*/ 62084 h 85582"/>
                        <a:gd name="connsiteX684" fmla="*/ 65722 w 153342"/>
                        <a:gd name="connsiteY684" fmla="*/ 62094 h 85582"/>
                        <a:gd name="connsiteX685" fmla="*/ 73390 w 153342"/>
                        <a:gd name="connsiteY685" fmla="*/ 62084 h 85582"/>
                        <a:gd name="connsiteX686" fmla="*/ 70152 w 153342"/>
                        <a:gd name="connsiteY686" fmla="*/ 65284 h 85582"/>
                        <a:gd name="connsiteX687" fmla="*/ 76743 w 153342"/>
                        <a:gd name="connsiteY687" fmla="*/ 65275 h 85582"/>
                        <a:gd name="connsiteX688" fmla="*/ 79981 w 153342"/>
                        <a:gd name="connsiteY688" fmla="*/ 62074 h 85582"/>
                        <a:gd name="connsiteX689" fmla="*/ 73390 w 153342"/>
                        <a:gd name="connsiteY689" fmla="*/ 62084 h 85582"/>
                        <a:gd name="connsiteX690" fmla="*/ 81048 w 153342"/>
                        <a:gd name="connsiteY690" fmla="*/ 62084 h 85582"/>
                        <a:gd name="connsiteX691" fmla="*/ 77810 w 153342"/>
                        <a:gd name="connsiteY691" fmla="*/ 65284 h 85582"/>
                        <a:gd name="connsiteX692" fmla="*/ 84401 w 153342"/>
                        <a:gd name="connsiteY692" fmla="*/ 65275 h 85582"/>
                        <a:gd name="connsiteX693" fmla="*/ 87639 w 153342"/>
                        <a:gd name="connsiteY693" fmla="*/ 62084 h 85582"/>
                        <a:gd name="connsiteX694" fmla="*/ 81048 w 153342"/>
                        <a:gd name="connsiteY694" fmla="*/ 62084 h 85582"/>
                        <a:gd name="connsiteX695" fmla="*/ 88716 w 153342"/>
                        <a:gd name="connsiteY695" fmla="*/ 62074 h 85582"/>
                        <a:gd name="connsiteX696" fmla="*/ 85487 w 153342"/>
                        <a:gd name="connsiteY696" fmla="*/ 65265 h 85582"/>
                        <a:gd name="connsiteX697" fmla="*/ 92078 w 153342"/>
                        <a:gd name="connsiteY697" fmla="*/ 65265 h 85582"/>
                        <a:gd name="connsiteX698" fmla="*/ 95317 w 153342"/>
                        <a:gd name="connsiteY698" fmla="*/ 62065 h 85582"/>
                        <a:gd name="connsiteX699" fmla="*/ 88716 w 153342"/>
                        <a:gd name="connsiteY699" fmla="*/ 62074 h 85582"/>
                        <a:gd name="connsiteX700" fmla="*/ 96374 w 153342"/>
                        <a:gd name="connsiteY700" fmla="*/ 62065 h 85582"/>
                        <a:gd name="connsiteX701" fmla="*/ 93145 w 153342"/>
                        <a:gd name="connsiteY701" fmla="*/ 65265 h 85582"/>
                        <a:gd name="connsiteX702" fmla="*/ 99736 w 153342"/>
                        <a:gd name="connsiteY702" fmla="*/ 65256 h 85582"/>
                        <a:gd name="connsiteX703" fmla="*/ 102975 w 153342"/>
                        <a:gd name="connsiteY703" fmla="*/ 62065 h 85582"/>
                        <a:gd name="connsiteX704" fmla="*/ 96374 w 153342"/>
                        <a:gd name="connsiteY704" fmla="*/ 62065 h 85582"/>
                        <a:gd name="connsiteX705" fmla="*/ 104041 w 153342"/>
                        <a:gd name="connsiteY705" fmla="*/ 62065 h 85582"/>
                        <a:gd name="connsiteX706" fmla="*/ 100803 w 153342"/>
                        <a:gd name="connsiteY706" fmla="*/ 65265 h 85582"/>
                        <a:gd name="connsiteX707" fmla="*/ 107394 w 153342"/>
                        <a:gd name="connsiteY707" fmla="*/ 65256 h 85582"/>
                        <a:gd name="connsiteX708" fmla="*/ 110623 w 153342"/>
                        <a:gd name="connsiteY708" fmla="*/ 62065 h 85582"/>
                        <a:gd name="connsiteX709" fmla="*/ 104041 w 153342"/>
                        <a:gd name="connsiteY709" fmla="*/ 62065 h 85582"/>
                        <a:gd name="connsiteX710" fmla="*/ 111700 w 153342"/>
                        <a:gd name="connsiteY710" fmla="*/ 62055 h 85582"/>
                        <a:gd name="connsiteX711" fmla="*/ 108461 w 153342"/>
                        <a:gd name="connsiteY711" fmla="*/ 65246 h 85582"/>
                        <a:gd name="connsiteX712" fmla="*/ 115052 w 153342"/>
                        <a:gd name="connsiteY712" fmla="*/ 65237 h 85582"/>
                        <a:gd name="connsiteX713" fmla="*/ 118291 w 153342"/>
                        <a:gd name="connsiteY713" fmla="*/ 62046 h 85582"/>
                        <a:gd name="connsiteX714" fmla="*/ 111700 w 153342"/>
                        <a:gd name="connsiteY714" fmla="*/ 62055 h 85582"/>
                        <a:gd name="connsiteX715" fmla="*/ 119367 w 153342"/>
                        <a:gd name="connsiteY715" fmla="*/ 62055 h 85582"/>
                        <a:gd name="connsiteX716" fmla="*/ 116129 w 153342"/>
                        <a:gd name="connsiteY716" fmla="*/ 65246 h 85582"/>
                        <a:gd name="connsiteX717" fmla="*/ 122720 w 153342"/>
                        <a:gd name="connsiteY717" fmla="*/ 65246 h 85582"/>
                        <a:gd name="connsiteX718" fmla="*/ 125959 w 153342"/>
                        <a:gd name="connsiteY718" fmla="*/ 62055 h 85582"/>
                        <a:gd name="connsiteX719" fmla="*/ 119367 w 153342"/>
                        <a:gd name="connsiteY719" fmla="*/ 62055 h 85582"/>
                        <a:gd name="connsiteX720" fmla="*/ 127035 w 153342"/>
                        <a:gd name="connsiteY720" fmla="*/ 62046 h 85582"/>
                        <a:gd name="connsiteX721" fmla="*/ 123796 w 153342"/>
                        <a:gd name="connsiteY721" fmla="*/ 65237 h 85582"/>
                        <a:gd name="connsiteX722" fmla="*/ 130388 w 153342"/>
                        <a:gd name="connsiteY722" fmla="*/ 65237 h 85582"/>
                        <a:gd name="connsiteX723" fmla="*/ 133626 w 153342"/>
                        <a:gd name="connsiteY723" fmla="*/ 62046 h 85582"/>
                        <a:gd name="connsiteX724" fmla="*/ 127035 w 153342"/>
                        <a:gd name="connsiteY724" fmla="*/ 62046 h 85582"/>
                        <a:gd name="connsiteX725" fmla="*/ 134693 w 153342"/>
                        <a:gd name="connsiteY725" fmla="*/ 62036 h 85582"/>
                        <a:gd name="connsiteX726" fmla="*/ 131454 w 153342"/>
                        <a:gd name="connsiteY726" fmla="*/ 65237 h 85582"/>
                        <a:gd name="connsiteX727" fmla="*/ 138046 w 153342"/>
                        <a:gd name="connsiteY727" fmla="*/ 65227 h 85582"/>
                        <a:gd name="connsiteX728" fmla="*/ 141284 w 153342"/>
                        <a:gd name="connsiteY728" fmla="*/ 62036 h 85582"/>
                        <a:gd name="connsiteX729" fmla="*/ 134693 w 153342"/>
                        <a:gd name="connsiteY729" fmla="*/ 62036 h 85582"/>
                        <a:gd name="connsiteX730" fmla="*/ 15545 w 153342"/>
                        <a:gd name="connsiteY730" fmla="*/ 58703 h 85582"/>
                        <a:gd name="connsiteX731" fmla="*/ 12306 w 153342"/>
                        <a:gd name="connsiteY731" fmla="*/ 61903 h 85582"/>
                        <a:gd name="connsiteX732" fmla="*/ 18898 w 153342"/>
                        <a:gd name="connsiteY732" fmla="*/ 61893 h 85582"/>
                        <a:gd name="connsiteX733" fmla="*/ 22136 w 153342"/>
                        <a:gd name="connsiteY733" fmla="*/ 58703 h 85582"/>
                        <a:gd name="connsiteX734" fmla="*/ 15545 w 153342"/>
                        <a:gd name="connsiteY734" fmla="*/ 58703 h 85582"/>
                        <a:gd name="connsiteX735" fmla="*/ 23212 w 153342"/>
                        <a:gd name="connsiteY735" fmla="*/ 58703 h 85582"/>
                        <a:gd name="connsiteX736" fmla="*/ 19974 w 153342"/>
                        <a:gd name="connsiteY736" fmla="*/ 61893 h 85582"/>
                        <a:gd name="connsiteX737" fmla="*/ 26565 w 153342"/>
                        <a:gd name="connsiteY737" fmla="*/ 61893 h 85582"/>
                        <a:gd name="connsiteX738" fmla="*/ 29804 w 153342"/>
                        <a:gd name="connsiteY738" fmla="*/ 58703 h 85582"/>
                        <a:gd name="connsiteX739" fmla="*/ 23212 w 153342"/>
                        <a:gd name="connsiteY739" fmla="*/ 58703 h 85582"/>
                        <a:gd name="connsiteX740" fmla="*/ 30871 w 153342"/>
                        <a:gd name="connsiteY740" fmla="*/ 58693 h 85582"/>
                        <a:gd name="connsiteX741" fmla="*/ 27632 w 153342"/>
                        <a:gd name="connsiteY741" fmla="*/ 61893 h 85582"/>
                        <a:gd name="connsiteX742" fmla="*/ 34223 w 153342"/>
                        <a:gd name="connsiteY742" fmla="*/ 61893 h 85582"/>
                        <a:gd name="connsiteX743" fmla="*/ 37462 w 153342"/>
                        <a:gd name="connsiteY743" fmla="*/ 58703 h 85582"/>
                        <a:gd name="connsiteX744" fmla="*/ 30871 w 153342"/>
                        <a:gd name="connsiteY744" fmla="*/ 58693 h 85582"/>
                        <a:gd name="connsiteX745" fmla="*/ 38538 w 153342"/>
                        <a:gd name="connsiteY745" fmla="*/ 58693 h 85582"/>
                        <a:gd name="connsiteX746" fmla="*/ 35309 w 153342"/>
                        <a:gd name="connsiteY746" fmla="*/ 61884 h 85582"/>
                        <a:gd name="connsiteX747" fmla="*/ 41900 w 153342"/>
                        <a:gd name="connsiteY747" fmla="*/ 61884 h 85582"/>
                        <a:gd name="connsiteX748" fmla="*/ 45139 w 153342"/>
                        <a:gd name="connsiteY748" fmla="*/ 58684 h 85582"/>
                        <a:gd name="connsiteX749" fmla="*/ 38538 w 153342"/>
                        <a:gd name="connsiteY749" fmla="*/ 58693 h 85582"/>
                        <a:gd name="connsiteX750" fmla="*/ 46196 w 153342"/>
                        <a:gd name="connsiteY750" fmla="*/ 58684 h 85582"/>
                        <a:gd name="connsiteX751" fmla="*/ 42967 w 153342"/>
                        <a:gd name="connsiteY751" fmla="*/ 61884 h 85582"/>
                        <a:gd name="connsiteX752" fmla="*/ 49559 w 153342"/>
                        <a:gd name="connsiteY752" fmla="*/ 61874 h 85582"/>
                        <a:gd name="connsiteX753" fmla="*/ 52787 w 153342"/>
                        <a:gd name="connsiteY753" fmla="*/ 58674 h 85582"/>
                        <a:gd name="connsiteX754" fmla="*/ 46196 w 153342"/>
                        <a:gd name="connsiteY754" fmla="*/ 58684 h 85582"/>
                        <a:gd name="connsiteX755" fmla="*/ 53864 w 153342"/>
                        <a:gd name="connsiteY755" fmla="*/ 58674 h 85582"/>
                        <a:gd name="connsiteX756" fmla="*/ 50635 w 153342"/>
                        <a:gd name="connsiteY756" fmla="*/ 61874 h 85582"/>
                        <a:gd name="connsiteX757" fmla="*/ 57226 w 153342"/>
                        <a:gd name="connsiteY757" fmla="*/ 61874 h 85582"/>
                        <a:gd name="connsiteX758" fmla="*/ 60455 w 153342"/>
                        <a:gd name="connsiteY758" fmla="*/ 58684 h 85582"/>
                        <a:gd name="connsiteX759" fmla="*/ 53864 w 153342"/>
                        <a:gd name="connsiteY759" fmla="*/ 58674 h 85582"/>
                        <a:gd name="connsiteX760" fmla="*/ 61531 w 153342"/>
                        <a:gd name="connsiteY760" fmla="*/ 58674 h 85582"/>
                        <a:gd name="connsiteX761" fmla="*/ 58293 w 153342"/>
                        <a:gd name="connsiteY761" fmla="*/ 61865 h 85582"/>
                        <a:gd name="connsiteX762" fmla="*/ 64884 w 153342"/>
                        <a:gd name="connsiteY762" fmla="*/ 61865 h 85582"/>
                        <a:gd name="connsiteX763" fmla="*/ 68113 w 153342"/>
                        <a:gd name="connsiteY763" fmla="*/ 58665 h 85582"/>
                        <a:gd name="connsiteX764" fmla="*/ 61531 w 153342"/>
                        <a:gd name="connsiteY764" fmla="*/ 58674 h 85582"/>
                        <a:gd name="connsiteX765" fmla="*/ 69190 w 153342"/>
                        <a:gd name="connsiteY765" fmla="*/ 58665 h 85582"/>
                        <a:gd name="connsiteX766" fmla="*/ 65951 w 153342"/>
                        <a:gd name="connsiteY766" fmla="*/ 61865 h 85582"/>
                        <a:gd name="connsiteX767" fmla="*/ 72542 w 153342"/>
                        <a:gd name="connsiteY767" fmla="*/ 61855 h 85582"/>
                        <a:gd name="connsiteX768" fmla="*/ 75781 w 153342"/>
                        <a:gd name="connsiteY768" fmla="*/ 58665 h 85582"/>
                        <a:gd name="connsiteX769" fmla="*/ 69190 w 153342"/>
                        <a:gd name="connsiteY769" fmla="*/ 58665 h 85582"/>
                        <a:gd name="connsiteX770" fmla="*/ 76857 w 153342"/>
                        <a:gd name="connsiteY770" fmla="*/ 58665 h 85582"/>
                        <a:gd name="connsiteX771" fmla="*/ 73619 w 153342"/>
                        <a:gd name="connsiteY771" fmla="*/ 61865 h 85582"/>
                        <a:gd name="connsiteX772" fmla="*/ 80210 w 153342"/>
                        <a:gd name="connsiteY772" fmla="*/ 61865 h 85582"/>
                        <a:gd name="connsiteX773" fmla="*/ 83449 w 153342"/>
                        <a:gd name="connsiteY773" fmla="*/ 58665 h 85582"/>
                        <a:gd name="connsiteX774" fmla="*/ 76857 w 153342"/>
                        <a:gd name="connsiteY774" fmla="*/ 58665 h 85582"/>
                        <a:gd name="connsiteX775" fmla="*/ 84515 w 153342"/>
                        <a:gd name="connsiteY775" fmla="*/ 58655 h 85582"/>
                        <a:gd name="connsiteX776" fmla="*/ 81286 w 153342"/>
                        <a:gd name="connsiteY776" fmla="*/ 61846 h 85582"/>
                        <a:gd name="connsiteX777" fmla="*/ 87878 w 153342"/>
                        <a:gd name="connsiteY777" fmla="*/ 61836 h 85582"/>
                        <a:gd name="connsiteX778" fmla="*/ 91116 w 153342"/>
                        <a:gd name="connsiteY778" fmla="*/ 58645 h 85582"/>
                        <a:gd name="connsiteX779" fmla="*/ 84515 w 153342"/>
                        <a:gd name="connsiteY779" fmla="*/ 58655 h 85582"/>
                        <a:gd name="connsiteX780" fmla="*/ 92183 w 153342"/>
                        <a:gd name="connsiteY780" fmla="*/ 58645 h 85582"/>
                        <a:gd name="connsiteX781" fmla="*/ 88944 w 153342"/>
                        <a:gd name="connsiteY781" fmla="*/ 61836 h 85582"/>
                        <a:gd name="connsiteX782" fmla="*/ 95536 w 153342"/>
                        <a:gd name="connsiteY782" fmla="*/ 61827 h 85582"/>
                        <a:gd name="connsiteX783" fmla="*/ 98765 w 153342"/>
                        <a:gd name="connsiteY783" fmla="*/ 58636 h 85582"/>
                        <a:gd name="connsiteX784" fmla="*/ 92183 w 153342"/>
                        <a:gd name="connsiteY784" fmla="*/ 58645 h 85582"/>
                        <a:gd name="connsiteX785" fmla="*/ 99841 w 153342"/>
                        <a:gd name="connsiteY785" fmla="*/ 58645 h 85582"/>
                        <a:gd name="connsiteX786" fmla="*/ 96612 w 153342"/>
                        <a:gd name="connsiteY786" fmla="*/ 61836 h 85582"/>
                        <a:gd name="connsiteX787" fmla="*/ 103203 w 153342"/>
                        <a:gd name="connsiteY787" fmla="*/ 61836 h 85582"/>
                        <a:gd name="connsiteX788" fmla="*/ 106432 w 153342"/>
                        <a:gd name="connsiteY788" fmla="*/ 58645 h 85582"/>
                        <a:gd name="connsiteX789" fmla="*/ 99841 w 153342"/>
                        <a:gd name="connsiteY789" fmla="*/ 58645 h 85582"/>
                        <a:gd name="connsiteX790" fmla="*/ 107509 w 153342"/>
                        <a:gd name="connsiteY790" fmla="*/ 58636 h 85582"/>
                        <a:gd name="connsiteX791" fmla="*/ 104270 w 153342"/>
                        <a:gd name="connsiteY791" fmla="*/ 61836 h 85582"/>
                        <a:gd name="connsiteX792" fmla="*/ 110861 w 153342"/>
                        <a:gd name="connsiteY792" fmla="*/ 61827 h 85582"/>
                        <a:gd name="connsiteX793" fmla="*/ 114090 w 153342"/>
                        <a:gd name="connsiteY793" fmla="*/ 58626 h 85582"/>
                        <a:gd name="connsiteX794" fmla="*/ 107509 w 153342"/>
                        <a:gd name="connsiteY794" fmla="*/ 58636 h 85582"/>
                        <a:gd name="connsiteX795" fmla="*/ 115176 w 153342"/>
                        <a:gd name="connsiteY795" fmla="*/ 58636 h 85582"/>
                        <a:gd name="connsiteX796" fmla="*/ 111938 w 153342"/>
                        <a:gd name="connsiteY796" fmla="*/ 61827 h 85582"/>
                        <a:gd name="connsiteX797" fmla="*/ 118529 w 153342"/>
                        <a:gd name="connsiteY797" fmla="*/ 61817 h 85582"/>
                        <a:gd name="connsiteX798" fmla="*/ 121768 w 153342"/>
                        <a:gd name="connsiteY798" fmla="*/ 58626 h 85582"/>
                        <a:gd name="connsiteX799" fmla="*/ 115176 w 153342"/>
                        <a:gd name="connsiteY799" fmla="*/ 58636 h 85582"/>
                        <a:gd name="connsiteX800" fmla="*/ 122834 w 153342"/>
                        <a:gd name="connsiteY800" fmla="*/ 58626 h 85582"/>
                        <a:gd name="connsiteX801" fmla="*/ 119596 w 153342"/>
                        <a:gd name="connsiteY801" fmla="*/ 61817 h 85582"/>
                        <a:gd name="connsiteX802" fmla="*/ 126187 w 153342"/>
                        <a:gd name="connsiteY802" fmla="*/ 61817 h 85582"/>
                        <a:gd name="connsiteX803" fmla="*/ 129426 w 153342"/>
                        <a:gd name="connsiteY803" fmla="*/ 58617 h 85582"/>
                        <a:gd name="connsiteX804" fmla="*/ 122834 w 153342"/>
                        <a:gd name="connsiteY804" fmla="*/ 58626 h 85582"/>
                        <a:gd name="connsiteX805" fmla="*/ 130502 w 153342"/>
                        <a:gd name="connsiteY805" fmla="*/ 58617 h 85582"/>
                        <a:gd name="connsiteX806" fmla="*/ 127273 w 153342"/>
                        <a:gd name="connsiteY806" fmla="*/ 61817 h 85582"/>
                        <a:gd name="connsiteX807" fmla="*/ 133864 w 153342"/>
                        <a:gd name="connsiteY807" fmla="*/ 61817 h 85582"/>
                        <a:gd name="connsiteX808" fmla="*/ 137103 w 153342"/>
                        <a:gd name="connsiteY808" fmla="*/ 58626 h 85582"/>
                        <a:gd name="connsiteX809" fmla="*/ 130502 w 153342"/>
                        <a:gd name="connsiteY809" fmla="*/ 58617 h 85582"/>
                        <a:gd name="connsiteX810" fmla="*/ 138160 w 153342"/>
                        <a:gd name="connsiteY810" fmla="*/ 58617 h 85582"/>
                        <a:gd name="connsiteX811" fmla="*/ 134922 w 153342"/>
                        <a:gd name="connsiteY811" fmla="*/ 61808 h 85582"/>
                        <a:gd name="connsiteX812" fmla="*/ 141513 w 153342"/>
                        <a:gd name="connsiteY812" fmla="*/ 61808 h 85582"/>
                        <a:gd name="connsiteX813" fmla="*/ 144742 w 153342"/>
                        <a:gd name="connsiteY813" fmla="*/ 58617 h 85582"/>
                        <a:gd name="connsiteX814" fmla="*/ 138160 w 153342"/>
                        <a:gd name="connsiteY814" fmla="*/ 58617 h 85582"/>
                        <a:gd name="connsiteX815" fmla="*/ 11354 w 153342"/>
                        <a:gd name="connsiteY815" fmla="*/ 55283 h 85582"/>
                        <a:gd name="connsiteX816" fmla="*/ 8115 w 153342"/>
                        <a:gd name="connsiteY816" fmla="*/ 58474 h 85582"/>
                        <a:gd name="connsiteX817" fmla="*/ 14707 w 153342"/>
                        <a:gd name="connsiteY817" fmla="*/ 58474 h 85582"/>
                        <a:gd name="connsiteX818" fmla="*/ 17945 w 153342"/>
                        <a:gd name="connsiteY818" fmla="*/ 55283 h 85582"/>
                        <a:gd name="connsiteX819" fmla="*/ 11354 w 153342"/>
                        <a:gd name="connsiteY819" fmla="*/ 55283 h 85582"/>
                        <a:gd name="connsiteX820" fmla="*/ 19012 w 153342"/>
                        <a:gd name="connsiteY820" fmla="*/ 55283 h 85582"/>
                        <a:gd name="connsiteX821" fmla="*/ 15773 w 153342"/>
                        <a:gd name="connsiteY821" fmla="*/ 58474 h 85582"/>
                        <a:gd name="connsiteX822" fmla="*/ 22365 w 153342"/>
                        <a:gd name="connsiteY822" fmla="*/ 58474 h 85582"/>
                        <a:gd name="connsiteX823" fmla="*/ 25603 w 153342"/>
                        <a:gd name="connsiteY823" fmla="*/ 55283 h 85582"/>
                        <a:gd name="connsiteX824" fmla="*/ 19012 w 153342"/>
                        <a:gd name="connsiteY824" fmla="*/ 55283 h 85582"/>
                        <a:gd name="connsiteX825" fmla="*/ 26679 w 153342"/>
                        <a:gd name="connsiteY825" fmla="*/ 55274 h 85582"/>
                        <a:gd name="connsiteX826" fmla="*/ 23441 w 153342"/>
                        <a:gd name="connsiteY826" fmla="*/ 58474 h 85582"/>
                        <a:gd name="connsiteX827" fmla="*/ 30032 w 153342"/>
                        <a:gd name="connsiteY827" fmla="*/ 58474 h 85582"/>
                        <a:gd name="connsiteX828" fmla="*/ 33271 w 153342"/>
                        <a:gd name="connsiteY828" fmla="*/ 55274 h 85582"/>
                        <a:gd name="connsiteX829" fmla="*/ 26679 w 153342"/>
                        <a:gd name="connsiteY829" fmla="*/ 55274 h 85582"/>
                        <a:gd name="connsiteX830" fmla="*/ 34347 w 153342"/>
                        <a:gd name="connsiteY830" fmla="*/ 55264 h 85582"/>
                        <a:gd name="connsiteX831" fmla="*/ 31118 w 153342"/>
                        <a:gd name="connsiteY831" fmla="*/ 58455 h 85582"/>
                        <a:gd name="connsiteX832" fmla="*/ 37709 w 153342"/>
                        <a:gd name="connsiteY832" fmla="*/ 58455 h 85582"/>
                        <a:gd name="connsiteX833" fmla="*/ 40948 w 153342"/>
                        <a:gd name="connsiteY833" fmla="*/ 55264 h 85582"/>
                        <a:gd name="connsiteX834" fmla="*/ 34347 w 153342"/>
                        <a:gd name="connsiteY834" fmla="*/ 55264 h 85582"/>
                        <a:gd name="connsiteX835" fmla="*/ 42005 w 153342"/>
                        <a:gd name="connsiteY835" fmla="*/ 55264 h 85582"/>
                        <a:gd name="connsiteX836" fmla="*/ 38776 w 153342"/>
                        <a:gd name="connsiteY836" fmla="*/ 58464 h 85582"/>
                        <a:gd name="connsiteX837" fmla="*/ 45368 w 153342"/>
                        <a:gd name="connsiteY837" fmla="*/ 58464 h 85582"/>
                        <a:gd name="connsiteX838" fmla="*/ 48606 w 153342"/>
                        <a:gd name="connsiteY838" fmla="*/ 55264 h 85582"/>
                        <a:gd name="connsiteX839" fmla="*/ 42005 w 153342"/>
                        <a:gd name="connsiteY839" fmla="*/ 55264 h 85582"/>
                        <a:gd name="connsiteX840" fmla="*/ 49673 w 153342"/>
                        <a:gd name="connsiteY840" fmla="*/ 55255 h 85582"/>
                        <a:gd name="connsiteX841" fmla="*/ 46444 w 153342"/>
                        <a:gd name="connsiteY841" fmla="*/ 58455 h 85582"/>
                        <a:gd name="connsiteX842" fmla="*/ 53035 w 153342"/>
                        <a:gd name="connsiteY842" fmla="*/ 58445 h 85582"/>
                        <a:gd name="connsiteX843" fmla="*/ 56264 w 153342"/>
                        <a:gd name="connsiteY843" fmla="*/ 55255 h 85582"/>
                        <a:gd name="connsiteX844" fmla="*/ 49673 w 153342"/>
                        <a:gd name="connsiteY844" fmla="*/ 55255 h 85582"/>
                        <a:gd name="connsiteX845" fmla="*/ 57331 w 153342"/>
                        <a:gd name="connsiteY845" fmla="*/ 55255 h 85582"/>
                        <a:gd name="connsiteX846" fmla="*/ 54092 w 153342"/>
                        <a:gd name="connsiteY846" fmla="*/ 58445 h 85582"/>
                        <a:gd name="connsiteX847" fmla="*/ 60684 w 153342"/>
                        <a:gd name="connsiteY847" fmla="*/ 58436 h 85582"/>
                        <a:gd name="connsiteX848" fmla="*/ 63913 w 153342"/>
                        <a:gd name="connsiteY848" fmla="*/ 55245 h 85582"/>
                        <a:gd name="connsiteX849" fmla="*/ 57331 w 153342"/>
                        <a:gd name="connsiteY849" fmla="*/ 55255 h 85582"/>
                        <a:gd name="connsiteX850" fmla="*/ 64999 w 153342"/>
                        <a:gd name="connsiteY850" fmla="*/ 55245 h 85582"/>
                        <a:gd name="connsiteX851" fmla="*/ 61760 w 153342"/>
                        <a:gd name="connsiteY851" fmla="*/ 58445 h 85582"/>
                        <a:gd name="connsiteX852" fmla="*/ 68351 w 153342"/>
                        <a:gd name="connsiteY852" fmla="*/ 58445 h 85582"/>
                        <a:gd name="connsiteX853" fmla="*/ 71590 w 153342"/>
                        <a:gd name="connsiteY853" fmla="*/ 55255 h 85582"/>
                        <a:gd name="connsiteX854" fmla="*/ 64999 w 153342"/>
                        <a:gd name="connsiteY854" fmla="*/ 55245 h 85582"/>
                        <a:gd name="connsiteX855" fmla="*/ 72657 w 153342"/>
                        <a:gd name="connsiteY855" fmla="*/ 55236 h 85582"/>
                        <a:gd name="connsiteX856" fmla="*/ 69418 w 153342"/>
                        <a:gd name="connsiteY856" fmla="*/ 58436 h 85582"/>
                        <a:gd name="connsiteX857" fmla="*/ 76009 w 153342"/>
                        <a:gd name="connsiteY857" fmla="*/ 58426 h 85582"/>
                        <a:gd name="connsiteX858" fmla="*/ 79248 w 153342"/>
                        <a:gd name="connsiteY858" fmla="*/ 55236 h 85582"/>
                        <a:gd name="connsiteX859" fmla="*/ 72657 w 153342"/>
                        <a:gd name="connsiteY859" fmla="*/ 55236 h 85582"/>
                        <a:gd name="connsiteX860" fmla="*/ 80324 w 153342"/>
                        <a:gd name="connsiteY860" fmla="*/ 55236 h 85582"/>
                        <a:gd name="connsiteX861" fmla="*/ 77086 w 153342"/>
                        <a:gd name="connsiteY861" fmla="*/ 58426 h 85582"/>
                        <a:gd name="connsiteX862" fmla="*/ 83677 w 153342"/>
                        <a:gd name="connsiteY862" fmla="*/ 58426 h 85582"/>
                        <a:gd name="connsiteX863" fmla="*/ 86916 w 153342"/>
                        <a:gd name="connsiteY863" fmla="*/ 55226 h 85582"/>
                        <a:gd name="connsiteX864" fmla="*/ 80324 w 153342"/>
                        <a:gd name="connsiteY864" fmla="*/ 55236 h 85582"/>
                        <a:gd name="connsiteX865" fmla="*/ 87992 w 153342"/>
                        <a:gd name="connsiteY865" fmla="*/ 55226 h 85582"/>
                        <a:gd name="connsiteX866" fmla="*/ 84763 w 153342"/>
                        <a:gd name="connsiteY866" fmla="*/ 58417 h 85582"/>
                        <a:gd name="connsiteX867" fmla="*/ 91354 w 153342"/>
                        <a:gd name="connsiteY867" fmla="*/ 58407 h 85582"/>
                        <a:gd name="connsiteX868" fmla="*/ 94593 w 153342"/>
                        <a:gd name="connsiteY868" fmla="*/ 55217 h 85582"/>
                        <a:gd name="connsiteX869" fmla="*/ 87992 w 153342"/>
                        <a:gd name="connsiteY869" fmla="*/ 55226 h 85582"/>
                        <a:gd name="connsiteX870" fmla="*/ 95650 w 153342"/>
                        <a:gd name="connsiteY870" fmla="*/ 55226 h 85582"/>
                        <a:gd name="connsiteX871" fmla="*/ 92421 w 153342"/>
                        <a:gd name="connsiteY871" fmla="*/ 58417 h 85582"/>
                        <a:gd name="connsiteX872" fmla="*/ 99012 w 153342"/>
                        <a:gd name="connsiteY872" fmla="*/ 58417 h 85582"/>
                        <a:gd name="connsiteX873" fmla="*/ 102241 w 153342"/>
                        <a:gd name="connsiteY873" fmla="*/ 55217 h 85582"/>
                        <a:gd name="connsiteX874" fmla="*/ 95650 w 153342"/>
                        <a:gd name="connsiteY874" fmla="*/ 55226 h 85582"/>
                        <a:gd name="connsiteX875" fmla="*/ 103318 w 153342"/>
                        <a:gd name="connsiteY875" fmla="*/ 55217 h 85582"/>
                        <a:gd name="connsiteX876" fmla="*/ 100079 w 153342"/>
                        <a:gd name="connsiteY876" fmla="*/ 58417 h 85582"/>
                        <a:gd name="connsiteX877" fmla="*/ 106670 w 153342"/>
                        <a:gd name="connsiteY877" fmla="*/ 58407 h 85582"/>
                        <a:gd name="connsiteX878" fmla="*/ 109899 w 153342"/>
                        <a:gd name="connsiteY878" fmla="*/ 55217 h 85582"/>
                        <a:gd name="connsiteX879" fmla="*/ 103318 w 153342"/>
                        <a:gd name="connsiteY879" fmla="*/ 55217 h 85582"/>
                        <a:gd name="connsiteX880" fmla="*/ 110976 w 153342"/>
                        <a:gd name="connsiteY880" fmla="*/ 55207 h 85582"/>
                        <a:gd name="connsiteX881" fmla="*/ 107737 w 153342"/>
                        <a:gd name="connsiteY881" fmla="*/ 58407 h 85582"/>
                        <a:gd name="connsiteX882" fmla="*/ 114328 w 153342"/>
                        <a:gd name="connsiteY882" fmla="*/ 58407 h 85582"/>
                        <a:gd name="connsiteX883" fmla="*/ 117567 w 153342"/>
                        <a:gd name="connsiteY883" fmla="*/ 55217 h 85582"/>
                        <a:gd name="connsiteX884" fmla="*/ 110976 w 153342"/>
                        <a:gd name="connsiteY884" fmla="*/ 55207 h 85582"/>
                        <a:gd name="connsiteX885" fmla="*/ 118643 w 153342"/>
                        <a:gd name="connsiteY885" fmla="*/ 55207 h 85582"/>
                        <a:gd name="connsiteX886" fmla="*/ 115405 w 153342"/>
                        <a:gd name="connsiteY886" fmla="*/ 58407 h 85582"/>
                        <a:gd name="connsiteX887" fmla="*/ 121996 w 153342"/>
                        <a:gd name="connsiteY887" fmla="*/ 58407 h 85582"/>
                        <a:gd name="connsiteX888" fmla="*/ 125235 w 153342"/>
                        <a:gd name="connsiteY888" fmla="*/ 55207 h 85582"/>
                        <a:gd name="connsiteX889" fmla="*/ 118643 w 153342"/>
                        <a:gd name="connsiteY889" fmla="*/ 55207 h 85582"/>
                        <a:gd name="connsiteX890" fmla="*/ 126311 w 153342"/>
                        <a:gd name="connsiteY890" fmla="*/ 55197 h 85582"/>
                        <a:gd name="connsiteX891" fmla="*/ 123072 w 153342"/>
                        <a:gd name="connsiteY891" fmla="*/ 58398 h 85582"/>
                        <a:gd name="connsiteX892" fmla="*/ 129664 w 153342"/>
                        <a:gd name="connsiteY892" fmla="*/ 58388 h 85582"/>
                        <a:gd name="connsiteX893" fmla="*/ 132902 w 153342"/>
                        <a:gd name="connsiteY893" fmla="*/ 55188 h 85582"/>
                        <a:gd name="connsiteX894" fmla="*/ 126311 w 153342"/>
                        <a:gd name="connsiteY894" fmla="*/ 55197 h 85582"/>
                        <a:gd name="connsiteX895" fmla="*/ 133969 w 153342"/>
                        <a:gd name="connsiteY895" fmla="*/ 55197 h 85582"/>
                        <a:gd name="connsiteX896" fmla="*/ 130740 w 153342"/>
                        <a:gd name="connsiteY896" fmla="*/ 58398 h 85582"/>
                        <a:gd name="connsiteX897" fmla="*/ 137331 w 153342"/>
                        <a:gd name="connsiteY897" fmla="*/ 58388 h 85582"/>
                        <a:gd name="connsiteX898" fmla="*/ 140570 w 153342"/>
                        <a:gd name="connsiteY898" fmla="*/ 55197 h 85582"/>
                        <a:gd name="connsiteX899" fmla="*/ 133969 w 153342"/>
                        <a:gd name="connsiteY899" fmla="*/ 55197 h 85582"/>
                        <a:gd name="connsiteX900" fmla="*/ 141637 w 153342"/>
                        <a:gd name="connsiteY900" fmla="*/ 55188 h 85582"/>
                        <a:gd name="connsiteX901" fmla="*/ 138408 w 153342"/>
                        <a:gd name="connsiteY901" fmla="*/ 58388 h 85582"/>
                        <a:gd name="connsiteX902" fmla="*/ 144999 w 153342"/>
                        <a:gd name="connsiteY902" fmla="*/ 58388 h 85582"/>
                        <a:gd name="connsiteX903" fmla="*/ 148228 w 153342"/>
                        <a:gd name="connsiteY903" fmla="*/ 55188 h 85582"/>
                        <a:gd name="connsiteX904" fmla="*/ 141637 w 153342"/>
                        <a:gd name="connsiteY904" fmla="*/ 55188 h 85582"/>
                        <a:gd name="connsiteX905" fmla="*/ 7163 w 153342"/>
                        <a:gd name="connsiteY905" fmla="*/ 51864 h 85582"/>
                        <a:gd name="connsiteX906" fmla="*/ 3924 w 153342"/>
                        <a:gd name="connsiteY906" fmla="*/ 55054 h 85582"/>
                        <a:gd name="connsiteX907" fmla="*/ 10515 w 153342"/>
                        <a:gd name="connsiteY907" fmla="*/ 55054 h 85582"/>
                        <a:gd name="connsiteX908" fmla="*/ 13754 w 153342"/>
                        <a:gd name="connsiteY908" fmla="*/ 51854 h 85582"/>
                        <a:gd name="connsiteX909" fmla="*/ 7163 w 153342"/>
                        <a:gd name="connsiteY909" fmla="*/ 51864 h 85582"/>
                        <a:gd name="connsiteX910" fmla="*/ 14821 w 153342"/>
                        <a:gd name="connsiteY910" fmla="*/ 51854 h 85582"/>
                        <a:gd name="connsiteX911" fmla="*/ 11582 w 153342"/>
                        <a:gd name="connsiteY911" fmla="*/ 55054 h 85582"/>
                        <a:gd name="connsiteX912" fmla="*/ 18174 w 153342"/>
                        <a:gd name="connsiteY912" fmla="*/ 55045 h 85582"/>
                        <a:gd name="connsiteX913" fmla="*/ 21412 w 153342"/>
                        <a:gd name="connsiteY913" fmla="*/ 51854 h 85582"/>
                        <a:gd name="connsiteX914" fmla="*/ 14821 w 153342"/>
                        <a:gd name="connsiteY914" fmla="*/ 51854 h 85582"/>
                        <a:gd name="connsiteX915" fmla="*/ 22488 w 153342"/>
                        <a:gd name="connsiteY915" fmla="*/ 51854 h 85582"/>
                        <a:gd name="connsiteX916" fmla="*/ 19250 w 153342"/>
                        <a:gd name="connsiteY916" fmla="*/ 55045 h 85582"/>
                        <a:gd name="connsiteX917" fmla="*/ 25841 w 153342"/>
                        <a:gd name="connsiteY917" fmla="*/ 55045 h 85582"/>
                        <a:gd name="connsiteX918" fmla="*/ 29080 w 153342"/>
                        <a:gd name="connsiteY918" fmla="*/ 51845 h 85582"/>
                        <a:gd name="connsiteX919" fmla="*/ 22488 w 153342"/>
                        <a:gd name="connsiteY919" fmla="*/ 51854 h 85582"/>
                        <a:gd name="connsiteX920" fmla="*/ 30147 w 153342"/>
                        <a:gd name="connsiteY920" fmla="*/ 51845 h 85582"/>
                        <a:gd name="connsiteX921" fmla="*/ 26918 w 153342"/>
                        <a:gd name="connsiteY921" fmla="*/ 55035 h 85582"/>
                        <a:gd name="connsiteX922" fmla="*/ 33509 w 153342"/>
                        <a:gd name="connsiteY922" fmla="*/ 55035 h 85582"/>
                        <a:gd name="connsiteX923" fmla="*/ 36747 w 153342"/>
                        <a:gd name="connsiteY923" fmla="*/ 51835 h 85582"/>
                        <a:gd name="connsiteX924" fmla="*/ 30147 w 153342"/>
                        <a:gd name="connsiteY924" fmla="*/ 51845 h 85582"/>
                        <a:gd name="connsiteX925" fmla="*/ 37814 w 153342"/>
                        <a:gd name="connsiteY925" fmla="*/ 51845 h 85582"/>
                        <a:gd name="connsiteX926" fmla="*/ 34576 w 153342"/>
                        <a:gd name="connsiteY926" fmla="*/ 55045 h 85582"/>
                        <a:gd name="connsiteX927" fmla="*/ 41167 w 153342"/>
                        <a:gd name="connsiteY927" fmla="*/ 55035 h 85582"/>
                        <a:gd name="connsiteX928" fmla="*/ 44396 w 153342"/>
                        <a:gd name="connsiteY928" fmla="*/ 51835 h 85582"/>
                        <a:gd name="connsiteX929" fmla="*/ 37814 w 153342"/>
                        <a:gd name="connsiteY929" fmla="*/ 51845 h 85582"/>
                        <a:gd name="connsiteX930" fmla="*/ 45472 w 153342"/>
                        <a:gd name="connsiteY930" fmla="*/ 51835 h 85582"/>
                        <a:gd name="connsiteX931" fmla="*/ 42234 w 153342"/>
                        <a:gd name="connsiteY931" fmla="*/ 55026 h 85582"/>
                        <a:gd name="connsiteX932" fmla="*/ 48825 w 153342"/>
                        <a:gd name="connsiteY932" fmla="*/ 55026 h 85582"/>
                        <a:gd name="connsiteX933" fmla="*/ 52054 w 153342"/>
                        <a:gd name="connsiteY933" fmla="*/ 51835 h 85582"/>
                        <a:gd name="connsiteX934" fmla="*/ 45472 w 153342"/>
                        <a:gd name="connsiteY934" fmla="*/ 51835 h 85582"/>
                        <a:gd name="connsiteX935" fmla="*/ 53140 w 153342"/>
                        <a:gd name="connsiteY935" fmla="*/ 51826 h 85582"/>
                        <a:gd name="connsiteX936" fmla="*/ 49901 w 153342"/>
                        <a:gd name="connsiteY936" fmla="*/ 55026 h 85582"/>
                        <a:gd name="connsiteX937" fmla="*/ 56493 w 153342"/>
                        <a:gd name="connsiteY937" fmla="*/ 55016 h 85582"/>
                        <a:gd name="connsiteX938" fmla="*/ 59722 w 153342"/>
                        <a:gd name="connsiteY938" fmla="*/ 51826 h 85582"/>
                        <a:gd name="connsiteX939" fmla="*/ 53140 w 153342"/>
                        <a:gd name="connsiteY939" fmla="*/ 51826 h 85582"/>
                        <a:gd name="connsiteX940" fmla="*/ 60808 w 153342"/>
                        <a:gd name="connsiteY940" fmla="*/ 51826 h 85582"/>
                        <a:gd name="connsiteX941" fmla="*/ 57569 w 153342"/>
                        <a:gd name="connsiteY941" fmla="*/ 55016 h 85582"/>
                        <a:gd name="connsiteX942" fmla="*/ 64160 w 153342"/>
                        <a:gd name="connsiteY942" fmla="*/ 55016 h 85582"/>
                        <a:gd name="connsiteX943" fmla="*/ 67399 w 153342"/>
                        <a:gd name="connsiteY943" fmla="*/ 51816 h 85582"/>
                        <a:gd name="connsiteX944" fmla="*/ 60808 w 153342"/>
                        <a:gd name="connsiteY944" fmla="*/ 51826 h 85582"/>
                        <a:gd name="connsiteX945" fmla="*/ 68466 w 153342"/>
                        <a:gd name="connsiteY945" fmla="*/ 51816 h 85582"/>
                        <a:gd name="connsiteX946" fmla="*/ 65227 w 153342"/>
                        <a:gd name="connsiteY946" fmla="*/ 55007 h 85582"/>
                        <a:gd name="connsiteX947" fmla="*/ 71818 w 153342"/>
                        <a:gd name="connsiteY947" fmla="*/ 55007 h 85582"/>
                        <a:gd name="connsiteX948" fmla="*/ 75057 w 153342"/>
                        <a:gd name="connsiteY948" fmla="*/ 51807 h 85582"/>
                        <a:gd name="connsiteX949" fmla="*/ 68466 w 153342"/>
                        <a:gd name="connsiteY949" fmla="*/ 51816 h 85582"/>
                        <a:gd name="connsiteX950" fmla="*/ 76133 w 153342"/>
                        <a:gd name="connsiteY950" fmla="*/ 51816 h 85582"/>
                        <a:gd name="connsiteX951" fmla="*/ 72904 w 153342"/>
                        <a:gd name="connsiteY951" fmla="*/ 55007 h 85582"/>
                        <a:gd name="connsiteX952" fmla="*/ 79496 w 153342"/>
                        <a:gd name="connsiteY952" fmla="*/ 55007 h 85582"/>
                        <a:gd name="connsiteX953" fmla="*/ 82734 w 153342"/>
                        <a:gd name="connsiteY953" fmla="*/ 51807 h 85582"/>
                        <a:gd name="connsiteX954" fmla="*/ 76133 w 153342"/>
                        <a:gd name="connsiteY954" fmla="*/ 51816 h 85582"/>
                        <a:gd name="connsiteX955" fmla="*/ 83791 w 153342"/>
                        <a:gd name="connsiteY955" fmla="*/ 51807 h 85582"/>
                        <a:gd name="connsiteX956" fmla="*/ 80562 w 153342"/>
                        <a:gd name="connsiteY956" fmla="*/ 54997 h 85582"/>
                        <a:gd name="connsiteX957" fmla="*/ 87154 w 153342"/>
                        <a:gd name="connsiteY957" fmla="*/ 54988 h 85582"/>
                        <a:gd name="connsiteX958" fmla="*/ 90392 w 153342"/>
                        <a:gd name="connsiteY958" fmla="*/ 51797 h 85582"/>
                        <a:gd name="connsiteX959" fmla="*/ 83791 w 153342"/>
                        <a:gd name="connsiteY959" fmla="*/ 51807 h 85582"/>
                        <a:gd name="connsiteX960" fmla="*/ 91459 w 153342"/>
                        <a:gd name="connsiteY960" fmla="*/ 51797 h 85582"/>
                        <a:gd name="connsiteX961" fmla="*/ 88230 w 153342"/>
                        <a:gd name="connsiteY961" fmla="*/ 54997 h 85582"/>
                        <a:gd name="connsiteX962" fmla="*/ 94821 w 153342"/>
                        <a:gd name="connsiteY962" fmla="*/ 54988 h 85582"/>
                        <a:gd name="connsiteX963" fmla="*/ 98050 w 153342"/>
                        <a:gd name="connsiteY963" fmla="*/ 51797 h 85582"/>
                        <a:gd name="connsiteX964" fmla="*/ 91459 w 153342"/>
                        <a:gd name="connsiteY964" fmla="*/ 51797 h 85582"/>
                        <a:gd name="connsiteX965" fmla="*/ 99127 w 153342"/>
                        <a:gd name="connsiteY965" fmla="*/ 51797 h 85582"/>
                        <a:gd name="connsiteX966" fmla="*/ 95888 w 153342"/>
                        <a:gd name="connsiteY966" fmla="*/ 54988 h 85582"/>
                        <a:gd name="connsiteX967" fmla="*/ 102480 w 153342"/>
                        <a:gd name="connsiteY967" fmla="*/ 54988 h 85582"/>
                        <a:gd name="connsiteX968" fmla="*/ 105708 w 153342"/>
                        <a:gd name="connsiteY968" fmla="*/ 51788 h 85582"/>
                        <a:gd name="connsiteX969" fmla="*/ 99127 w 153342"/>
                        <a:gd name="connsiteY969" fmla="*/ 51797 h 85582"/>
                        <a:gd name="connsiteX970" fmla="*/ 106785 w 153342"/>
                        <a:gd name="connsiteY970" fmla="*/ 51788 h 85582"/>
                        <a:gd name="connsiteX971" fmla="*/ 103546 w 153342"/>
                        <a:gd name="connsiteY971" fmla="*/ 54988 h 85582"/>
                        <a:gd name="connsiteX972" fmla="*/ 110137 w 153342"/>
                        <a:gd name="connsiteY972" fmla="*/ 54978 h 85582"/>
                        <a:gd name="connsiteX973" fmla="*/ 113376 w 153342"/>
                        <a:gd name="connsiteY973" fmla="*/ 51788 h 85582"/>
                        <a:gd name="connsiteX974" fmla="*/ 106785 w 153342"/>
                        <a:gd name="connsiteY974" fmla="*/ 51788 h 85582"/>
                        <a:gd name="connsiteX975" fmla="*/ 114452 w 153342"/>
                        <a:gd name="connsiteY975" fmla="*/ 51788 h 85582"/>
                        <a:gd name="connsiteX976" fmla="*/ 111214 w 153342"/>
                        <a:gd name="connsiteY976" fmla="*/ 54988 h 85582"/>
                        <a:gd name="connsiteX977" fmla="*/ 117805 w 153342"/>
                        <a:gd name="connsiteY977" fmla="*/ 54988 h 85582"/>
                        <a:gd name="connsiteX978" fmla="*/ 121044 w 153342"/>
                        <a:gd name="connsiteY978" fmla="*/ 51788 h 85582"/>
                        <a:gd name="connsiteX979" fmla="*/ 114452 w 153342"/>
                        <a:gd name="connsiteY979" fmla="*/ 51788 h 85582"/>
                        <a:gd name="connsiteX980" fmla="*/ 122110 w 153342"/>
                        <a:gd name="connsiteY980" fmla="*/ 51778 h 85582"/>
                        <a:gd name="connsiteX981" fmla="*/ 118872 w 153342"/>
                        <a:gd name="connsiteY981" fmla="*/ 54969 h 85582"/>
                        <a:gd name="connsiteX982" fmla="*/ 125463 w 153342"/>
                        <a:gd name="connsiteY982" fmla="*/ 54969 h 85582"/>
                        <a:gd name="connsiteX983" fmla="*/ 128702 w 153342"/>
                        <a:gd name="connsiteY983" fmla="*/ 51768 h 85582"/>
                        <a:gd name="connsiteX984" fmla="*/ 122110 w 153342"/>
                        <a:gd name="connsiteY984" fmla="*/ 51778 h 85582"/>
                        <a:gd name="connsiteX985" fmla="*/ 129778 w 153342"/>
                        <a:gd name="connsiteY985" fmla="*/ 51768 h 85582"/>
                        <a:gd name="connsiteX986" fmla="*/ 126549 w 153342"/>
                        <a:gd name="connsiteY986" fmla="*/ 54959 h 85582"/>
                        <a:gd name="connsiteX987" fmla="*/ 133140 w 153342"/>
                        <a:gd name="connsiteY987" fmla="*/ 54959 h 85582"/>
                        <a:gd name="connsiteX988" fmla="*/ 136379 w 153342"/>
                        <a:gd name="connsiteY988" fmla="*/ 51768 h 85582"/>
                        <a:gd name="connsiteX989" fmla="*/ 129778 w 153342"/>
                        <a:gd name="connsiteY989" fmla="*/ 51768 h 85582"/>
                        <a:gd name="connsiteX990" fmla="*/ 137436 w 153342"/>
                        <a:gd name="connsiteY990" fmla="*/ 51768 h 85582"/>
                        <a:gd name="connsiteX991" fmla="*/ 134207 w 153342"/>
                        <a:gd name="connsiteY991" fmla="*/ 54959 h 85582"/>
                        <a:gd name="connsiteX992" fmla="*/ 140799 w 153342"/>
                        <a:gd name="connsiteY992" fmla="*/ 54959 h 85582"/>
                        <a:gd name="connsiteX993" fmla="*/ 144037 w 153342"/>
                        <a:gd name="connsiteY993" fmla="*/ 51759 h 85582"/>
                        <a:gd name="connsiteX994" fmla="*/ 137436 w 153342"/>
                        <a:gd name="connsiteY994" fmla="*/ 51768 h 85582"/>
                        <a:gd name="connsiteX995" fmla="*/ 145104 w 153342"/>
                        <a:gd name="connsiteY995" fmla="*/ 51759 h 85582"/>
                        <a:gd name="connsiteX996" fmla="*/ 141875 w 153342"/>
                        <a:gd name="connsiteY996" fmla="*/ 54950 h 85582"/>
                        <a:gd name="connsiteX997" fmla="*/ 148466 w 153342"/>
                        <a:gd name="connsiteY997" fmla="*/ 54940 h 85582"/>
                        <a:gd name="connsiteX998" fmla="*/ 151695 w 153342"/>
                        <a:gd name="connsiteY998" fmla="*/ 51749 h 85582"/>
                        <a:gd name="connsiteX999" fmla="*/ 145104 w 153342"/>
                        <a:gd name="connsiteY999" fmla="*/ 51759 h 85582"/>
                        <a:gd name="connsiteX1000" fmla="*/ 10630 w 153342"/>
                        <a:gd name="connsiteY1000" fmla="*/ 48435 h 85582"/>
                        <a:gd name="connsiteX1001" fmla="*/ 7391 w 153342"/>
                        <a:gd name="connsiteY1001" fmla="*/ 51625 h 85582"/>
                        <a:gd name="connsiteX1002" fmla="*/ 13983 w 153342"/>
                        <a:gd name="connsiteY1002" fmla="*/ 51625 h 85582"/>
                        <a:gd name="connsiteX1003" fmla="*/ 17221 w 153342"/>
                        <a:gd name="connsiteY1003" fmla="*/ 48425 h 85582"/>
                        <a:gd name="connsiteX1004" fmla="*/ 10630 w 153342"/>
                        <a:gd name="connsiteY1004" fmla="*/ 48435 h 85582"/>
                        <a:gd name="connsiteX1005" fmla="*/ 18288 w 153342"/>
                        <a:gd name="connsiteY1005" fmla="*/ 48435 h 85582"/>
                        <a:gd name="connsiteX1006" fmla="*/ 15050 w 153342"/>
                        <a:gd name="connsiteY1006" fmla="*/ 51635 h 85582"/>
                        <a:gd name="connsiteX1007" fmla="*/ 21641 w 153342"/>
                        <a:gd name="connsiteY1007" fmla="*/ 51625 h 85582"/>
                        <a:gd name="connsiteX1008" fmla="*/ 24879 w 153342"/>
                        <a:gd name="connsiteY1008" fmla="*/ 48435 h 85582"/>
                        <a:gd name="connsiteX1009" fmla="*/ 18288 w 153342"/>
                        <a:gd name="connsiteY1009" fmla="*/ 48435 h 85582"/>
                        <a:gd name="connsiteX1010" fmla="*/ 25956 w 153342"/>
                        <a:gd name="connsiteY1010" fmla="*/ 48425 h 85582"/>
                        <a:gd name="connsiteX1011" fmla="*/ 22727 w 153342"/>
                        <a:gd name="connsiteY1011" fmla="*/ 51616 h 85582"/>
                        <a:gd name="connsiteX1012" fmla="*/ 29318 w 153342"/>
                        <a:gd name="connsiteY1012" fmla="*/ 51606 h 85582"/>
                        <a:gd name="connsiteX1013" fmla="*/ 32556 w 153342"/>
                        <a:gd name="connsiteY1013" fmla="*/ 48416 h 85582"/>
                        <a:gd name="connsiteX1014" fmla="*/ 25956 w 153342"/>
                        <a:gd name="connsiteY1014" fmla="*/ 48425 h 85582"/>
                        <a:gd name="connsiteX1015" fmla="*/ 33614 w 153342"/>
                        <a:gd name="connsiteY1015" fmla="*/ 48425 h 85582"/>
                        <a:gd name="connsiteX1016" fmla="*/ 30385 w 153342"/>
                        <a:gd name="connsiteY1016" fmla="*/ 51616 h 85582"/>
                        <a:gd name="connsiteX1017" fmla="*/ 36976 w 153342"/>
                        <a:gd name="connsiteY1017" fmla="*/ 51616 h 85582"/>
                        <a:gd name="connsiteX1018" fmla="*/ 40205 w 153342"/>
                        <a:gd name="connsiteY1018" fmla="*/ 48416 h 85582"/>
                        <a:gd name="connsiteX1019" fmla="*/ 33614 w 153342"/>
                        <a:gd name="connsiteY1019" fmla="*/ 48425 h 85582"/>
                        <a:gd name="connsiteX1020" fmla="*/ 41281 w 153342"/>
                        <a:gd name="connsiteY1020" fmla="*/ 48416 h 85582"/>
                        <a:gd name="connsiteX1021" fmla="*/ 38052 w 153342"/>
                        <a:gd name="connsiteY1021" fmla="*/ 51606 h 85582"/>
                        <a:gd name="connsiteX1022" fmla="*/ 44644 w 153342"/>
                        <a:gd name="connsiteY1022" fmla="*/ 51606 h 85582"/>
                        <a:gd name="connsiteX1023" fmla="*/ 47873 w 153342"/>
                        <a:gd name="connsiteY1023" fmla="*/ 48416 h 85582"/>
                        <a:gd name="connsiteX1024" fmla="*/ 41281 w 153342"/>
                        <a:gd name="connsiteY1024" fmla="*/ 48416 h 85582"/>
                        <a:gd name="connsiteX1025" fmla="*/ 48949 w 153342"/>
                        <a:gd name="connsiteY1025" fmla="*/ 48406 h 85582"/>
                        <a:gd name="connsiteX1026" fmla="*/ 45720 w 153342"/>
                        <a:gd name="connsiteY1026" fmla="*/ 51597 h 85582"/>
                        <a:gd name="connsiteX1027" fmla="*/ 52311 w 153342"/>
                        <a:gd name="connsiteY1027" fmla="*/ 51597 h 85582"/>
                        <a:gd name="connsiteX1028" fmla="*/ 55540 w 153342"/>
                        <a:gd name="connsiteY1028" fmla="*/ 48397 h 85582"/>
                        <a:gd name="connsiteX1029" fmla="*/ 48949 w 153342"/>
                        <a:gd name="connsiteY1029" fmla="*/ 48406 h 85582"/>
                        <a:gd name="connsiteX1030" fmla="*/ 56607 w 153342"/>
                        <a:gd name="connsiteY1030" fmla="*/ 48406 h 85582"/>
                        <a:gd name="connsiteX1031" fmla="*/ 53369 w 153342"/>
                        <a:gd name="connsiteY1031" fmla="*/ 51606 h 85582"/>
                        <a:gd name="connsiteX1032" fmla="*/ 59960 w 153342"/>
                        <a:gd name="connsiteY1032" fmla="*/ 51606 h 85582"/>
                        <a:gd name="connsiteX1033" fmla="*/ 63198 w 153342"/>
                        <a:gd name="connsiteY1033" fmla="*/ 48416 h 85582"/>
                        <a:gd name="connsiteX1034" fmla="*/ 56607 w 153342"/>
                        <a:gd name="connsiteY1034" fmla="*/ 48406 h 85582"/>
                        <a:gd name="connsiteX1035" fmla="*/ 64275 w 153342"/>
                        <a:gd name="connsiteY1035" fmla="*/ 48397 h 85582"/>
                        <a:gd name="connsiteX1036" fmla="*/ 61036 w 153342"/>
                        <a:gd name="connsiteY1036" fmla="*/ 51587 h 85582"/>
                        <a:gd name="connsiteX1037" fmla="*/ 67627 w 153342"/>
                        <a:gd name="connsiteY1037" fmla="*/ 51587 h 85582"/>
                        <a:gd name="connsiteX1038" fmla="*/ 70866 w 153342"/>
                        <a:gd name="connsiteY1038" fmla="*/ 48387 h 85582"/>
                        <a:gd name="connsiteX1039" fmla="*/ 64275 w 153342"/>
                        <a:gd name="connsiteY1039" fmla="*/ 48397 h 85582"/>
                        <a:gd name="connsiteX1040" fmla="*/ 71933 w 153342"/>
                        <a:gd name="connsiteY1040" fmla="*/ 48397 h 85582"/>
                        <a:gd name="connsiteX1041" fmla="*/ 68694 w 153342"/>
                        <a:gd name="connsiteY1041" fmla="*/ 51597 h 85582"/>
                        <a:gd name="connsiteX1042" fmla="*/ 75286 w 153342"/>
                        <a:gd name="connsiteY1042" fmla="*/ 51587 h 85582"/>
                        <a:gd name="connsiteX1043" fmla="*/ 78524 w 153342"/>
                        <a:gd name="connsiteY1043" fmla="*/ 48387 h 85582"/>
                        <a:gd name="connsiteX1044" fmla="*/ 71933 w 153342"/>
                        <a:gd name="connsiteY1044" fmla="*/ 48397 h 85582"/>
                        <a:gd name="connsiteX1045" fmla="*/ 79600 w 153342"/>
                        <a:gd name="connsiteY1045" fmla="*/ 48387 h 85582"/>
                        <a:gd name="connsiteX1046" fmla="*/ 76371 w 153342"/>
                        <a:gd name="connsiteY1046" fmla="*/ 51578 h 85582"/>
                        <a:gd name="connsiteX1047" fmla="*/ 82963 w 153342"/>
                        <a:gd name="connsiteY1047" fmla="*/ 51578 h 85582"/>
                        <a:gd name="connsiteX1048" fmla="*/ 86201 w 153342"/>
                        <a:gd name="connsiteY1048" fmla="*/ 48378 h 85582"/>
                        <a:gd name="connsiteX1049" fmla="*/ 79600 w 153342"/>
                        <a:gd name="connsiteY1049" fmla="*/ 48387 h 85582"/>
                        <a:gd name="connsiteX1050" fmla="*/ 87268 w 153342"/>
                        <a:gd name="connsiteY1050" fmla="*/ 48378 h 85582"/>
                        <a:gd name="connsiteX1051" fmla="*/ 84029 w 153342"/>
                        <a:gd name="connsiteY1051" fmla="*/ 51578 h 85582"/>
                        <a:gd name="connsiteX1052" fmla="*/ 90621 w 153342"/>
                        <a:gd name="connsiteY1052" fmla="*/ 51578 h 85582"/>
                        <a:gd name="connsiteX1053" fmla="*/ 93850 w 153342"/>
                        <a:gd name="connsiteY1053" fmla="*/ 48378 h 85582"/>
                        <a:gd name="connsiteX1054" fmla="*/ 87268 w 153342"/>
                        <a:gd name="connsiteY1054" fmla="*/ 48378 h 85582"/>
                        <a:gd name="connsiteX1055" fmla="*/ 94926 w 153342"/>
                        <a:gd name="connsiteY1055" fmla="*/ 48378 h 85582"/>
                        <a:gd name="connsiteX1056" fmla="*/ 91697 w 153342"/>
                        <a:gd name="connsiteY1056" fmla="*/ 51578 h 85582"/>
                        <a:gd name="connsiteX1057" fmla="*/ 98288 w 153342"/>
                        <a:gd name="connsiteY1057" fmla="*/ 51568 h 85582"/>
                        <a:gd name="connsiteX1058" fmla="*/ 101527 w 153342"/>
                        <a:gd name="connsiteY1058" fmla="*/ 48368 h 85582"/>
                        <a:gd name="connsiteX1059" fmla="*/ 94926 w 153342"/>
                        <a:gd name="connsiteY1059" fmla="*/ 48378 h 85582"/>
                        <a:gd name="connsiteX1060" fmla="*/ 102594 w 153342"/>
                        <a:gd name="connsiteY1060" fmla="*/ 48368 h 85582"/>
                        <a:gd name="connsiteX1061" fmla="*/ 99355 w 153342"/>
                        <a:gd name="connsiteY1061" fmla="*/ 51559 h 85582"/>
                        <a:gd name="connsiteX1062" fmla="*/ 105947 w 153342"/>
                        <a:gd name="connsiteY1062" fmla="*/ 51549 h 85582"/>
                        <a:gd name="connsiteX1063" fmla="*/ 109175 w 153342"/>
                        <a:gd name="connsiteY1063" fmla="*/ 48359 h 85582"/>
                        <a:gd name="connsiteX1064" fmla="*/ 102594 w 153342"/>
                        <a:gd name="connsiteY1064" fmla="*/ 48368 h 85582"/>
                        <a:gd name="connsiteX1065" fmla="*/ 110252 w 153342"/>
                        <a:gd name="connsiteY1065" fmla="*/ 48368 h 85582"/>
                        <a:gd name="connsiteX1066" fmla="*/ 107013 w 153342"/>
                        <a:gd name="connsiteY1066" fmla="*/ 51559 h 85582"/>
                        <a:gd name="connsiteX1067" fmla="*/ 113605 w 153342"/>
                        <a:gd name="connsiteY1067" fmla="*/ 51559 h 85582"/>
                        <a:gd name="connsiteX1068" fmla="*/ 116843 w 153342"/>
                        <a:gd name="connsiteY1068" fmla="*/ 48368 h 85582"/>
                        <a:gd name="connsiteX1069" fmla="*/ 110252 w 153342"/>
                        <a:gd name="connsiteY1069" fmla="*/ 48368 h 85582"/>
                        <a:gd name="connsiteX1070" fmla="*/ 117919 w 153342"/>
                        <a:gd name="connsiteY1070" fmla="*/ 48359 h 85582"/>
                        <a:gd name="connsiteX1071" fmla="*/ 114681 w 153342"/>
                        <a:gd name="connsiteY1071" fmla="*/ 51549 h 85582"/>
                        <a:gd name="connsiteX1072" fmla="*/ 121272 w 153342"/>
                        <a:gd name="connsiteY1072" fmla="*/ 51549 h 85582"/>
                        <a:gd name="connsiteX1073" fmla="*/ 124511 w 153342"/>
                        <a:gd name="connsiteY1073" fmla="*/ 48349 h 85582"/>
                        <a:gd name="connsiteX1074" fmla="*/ 117919 w 153342"/>
                        <a:gd name="connsiteY1074" fmla="*/ 48359 h 85582"/>
                        <a:gd name="connsiteX1075" fmla="*/ 125578 w 153342"/>
                        <a:gd name="connsiteY1075" fmla="*/ 48349 h 85582"/>
                        <a:gd name="connsiteX1076" fmla="*/ 122349 w 153342"/>
                        <a:gd name="connsiteY1076" fmla="*/ 51540 h 85582"/>
                        <a:gd name="connsiteX1077" fmla="*/ 128940 w 153342"/>
                        <a:gd name="connsiteY1077" fmla="*/ 51530 h 85582"/>
                        <a:gd name="connsiteX1078" fmla="*/ 132178 w 153342"/>
                        <a:gd name="connsiteY1078" fmla="*/ 48339 h 85582"/>
                        <a:gd name="connsiteX1079" fmla="*/ 125578 w 153342"/>
                        <a:gd name="connsiteY1079" fmla="*/ 48349 h 85582"/>
                        <a:gd name="connsiteX1080" fmla="*/ 133245 w 153342"/>
                        <a:gd name="connsiteY1080" fmla="*/ 48349 h 85582"/>
                        <a:gd name="connsiteX1081" fmla="*/ 130007 w 153342"/>
                        <a:gd name="connsiteY1081" fmla="*/ 51540 h 85582"/>
                        <a:gd name="connsiteX1082" fmla="*/ 136598 w 153342"/>
                        <a:gd name="connsiteY1082" fmla="*/ 51540 h 85582"/>
                        <a:gd name="connsiteX1083" fmla="*/ 139827 w 153342"/>
                        <a:gd name="connsiteY1083" fmla="*/ 48339 h 85582"/>
                        <a:gd name="connsiteX1084" fmla="*/ 133245 w 153342"/>
                        <a:gd name="connsiteY1084" fmla="*/ 48349 h 85582"/>
                        <a:gd name="connsiteX1085" fmla="*/ 140913 w 153342"/>
                        <a:gd name="connsiteY1085" fmla="*/ 48339 h 85582"/>
                        <a:gd name="connsiteX1086" fmla="*/ 137684 w 153342"/>
                        <a:gd name="connsiteY1086" fmla="*/ 51540 h 85582"/>
                        <a:gd name="connsiteX1087" fmla="*/ 144275 w 153342"/>
                        <a:gd name="connsiteY1087" fmla="*/ 51540 h 85582"/>
                        <a:gd name="connsiteX1088" fmla="*/ 147514 w 153342"/>
                        <a:gd name="connsiteY1088" fmla="*/ 48349 h 85582"/>
                        <a:gd name="connsiteX1089" fmla="*/ 140913 w 153342"/>
                        <a:gd name="connsiteY1089" fmla="*/ 48339 h 85582"/>
                        <a:gd name="connsiteX1090" fmla="*/ 6439 w 153342"/>
                        <a:gd name="connsiteY1090" fmla="*/ 45015 h 85582"/>
                        <a:gd name="connsiteX1091" fmla="*/ 3200 w 153342"/>
                        <a:gd name="connsiteY1091" fmla="*/ 48216 h 85582"/>
                        <a:gd name="connsiteX1092" fmla="*/ 9792 w 153342"/>
                        <a:gd name="connsiteY1092" fmla="*/ 48206 h 85582"/>
                        <a:gd name="connsiteX1093" fmla="*/ 13030 w 153342"/>
                        <a:gd name="connsiteY1093" fmla="*/ 45006 h 85582"/>
                        <a:gd name="connsiteX1094" fmla="*/ 6439 w 153342"/>
                        <a:gd name="connsiteY1094" fmla="*/ 45015 h 85582"/>
                        <a:gd name="connsiteX1095" fmla="*/ 14097 w 153342"/>
                        <a:gd name="connsiteY1095" fmla="*/ 45015 h 85582"/>
                        <a:gd name="connsiteX1096" fmla="*/ 10858 w 153342"/>
                        <a:gd name="connsiteY1096" fmla="*/ 48206 h 85582"/>
                        <a:gd name="connsiteX1097" fmla="*/ 17450 w 153342"/>
                        <a:gd name="connsiteY1097" fmla="*/ 48196 h 85582"/>
                        <a:gd name="connsiteX1098" fmla="*/ 20688 w 153342"/>
                        <a:gd name="connsiteY1098" fmla="*/ 45006 h 85582"/>
                        <a:gd name="connsiteX1099" fmla="*/ 14097 w 153342"/>
                        <a:gd name="connsiteY1099" fmla="*/ 45015 h 85582"/>
                        <a:gd name="connsiteX1100" fmla="*/ 21765 w 153342"/>
                        <a:gd name="connsiteY1100" fmla="*/ 45006 h 85582"/>
                        <a:gd name="connsiteX1101" fmla="*/ 18526 w 153342"/>
                        <a:gd name="connsiteY1101" fmla="*/ 48196 h 85582"/>
                        <a:gd name="connsiteX1102" fmla="*/ 25117 w 153342"/>
                        <a:gd name="connsiteY1102" fmla="*/ 48196 h 85582"/>
                        <a:gd name="connsiteX1103" fmla="*/ 28356 w 153342"/>
                        <a:gd name="connsiteY1103" fmla="*/ 45006 h 85582"/>
                        <a:gd name="connsiteX1104" fmla="*/ 21765 w 153342"/>
                        <a:gd name="connsiteY1104" fmla="*/ 45006 h 85582"/>
                        <a:gd name="connsiteX1105" fmla="*/ 29423 w 153342"/>
                        <a:gd name="connsiteY1105" fmla="*/ 45006 h 85582"/>
                        <a:gd name="connsiteX1106" fmla="*/ 26194 w 153342"/>
                        <a:gd name="connsiteY1106" fmla="*/ 48196 h 85582"/>
                        <a:gd name="connsiteX1107" fmla="*/ 32785 w 153342"/>
                        <a:gd name="connsiteY1107" fmla="*/ 48187 h 85582"/>
                        <a:gd name="connsiteX1108" fmla="*/ 36024 w 153342"/>
                        <a:gd name="connsiteY1108" fmla="*/ 44996 h 85582"/>
                        <a:gd name="connsiteX1109" fmla="*/ 29423 w 153342"/>
                        <a:gd name="connsiteY1109" fmla="*/ 45006 h 85582"/>
                        <a:gd name="connsiteX1110" fmla="*/ 37090 w 153342"/>
                        <a:gd name="connsiteY1110" fmla="*/ 44996 h 85582"/>
                        <a:gd name="connsiteX1111" fmla="*/ 33861 w 153342"/>
                        <a:gd name="connsiteY1111" fmla="*/ 48187 h 85582"/>
                        <a:gd name="connsiteX1112" fmla="*/ 40453 w 153342"/>
                        <a:gd name="connsiteY1112" fmla="*/ 48187 h 85582"/>
                        <a:gd name="connsiteX1113" fmla="*/ 43682 w 153342"/>
                        <a:gd name="connsiteY1113" fmla="*/ 44987 h 85582"/>
                        <a:gd name="connsiteX1114" fmla="*/ 37090 w 153342"/>
                        <a:gd name="connsiteY1114" fmla="*/ 44996 h 85582"/>
                        <a:gd name="connsiteX1115" fmla="*/ 44758 w 153342"/>
                        <a:gd name="connsiteY1115" fmla="*/ 44987 h 85582"/>
                        <a:gd name="connsiteX1116" fmla="*/ 41519 w 153342"/>
                        <a:gd name="connsiteY1116" fmla="*/ 48187 h 85582"/>
                        <a:gd name="connsiteX1117" fmla="*/ 48111 w 153342"/>
                        <a:gd name="connsiteY1117" fmla="*/ 48177 h 85582"/>
                        <a:gd name="connsiteX1118" fmla="*/ 51340 w 153342"/>
                        <a:gd name="connsiteY1118" fmla="*/ 44977 h 85582"/>
                        <a:gd name="connsiteX1119" fmla="*/ 44758 w 153342"/>
                        <a:gd name="connsiteY1119" fmla="*/ 44987 h 85582"/>
                        <a:gd name="connsiteX1120" fmla="*/ 52416 w 153342"/>
                        <a:gd name="connsiteY1120" fmla="*/ 44987 h 85582"/>
                        <a:gd name="connsiteX1121" fmla="*/ 49178 w 153342"/>
                        <a:gd name="connsiteY1121" fmla="*/ 48187 h 85582"/>
                        <a:gd name="connsiteX1122" fmla="*/ 55769 w 153342"/>
                        <a:gd name="connsiteY1122" fmla="*/ 48187 h 85582"/>
                        <a:gd name="connsiteX1123" fmla="*/ 59007 w 153342"/>
                        <a:gd name="connsiteY1123" fmla="*/ 44996 h 85582"/>
                        <a:gd name="connsiteX1124" fmla="*/ 52416 w 153342"/>
                        <a:gd name="connsiteY1124" fmla="*/ 44987 h 85582"/>
                        <a:gd name="connsiteX1125" fmla="*/ 60084 w 153342"/>
                        <a:gd name="connsiteY1125" fmla="*/ 44977 h 85582"/>
                        <a:gd name="connsiteX1126" fmla="*/ 56845 w 153342"/>
                        <a:gd name="connsiteY1126" fmla="*/ 48168 h 85582"/>
                        <a:gd name="connsiteX1127" fmla="*/ 63436 w 153342"/>
                        <a:gd name="connsiteY1127" fmla="*/ 48168 h 85582"/>
                        <a:gd name="connsiteX1128" fmla="*/ 66675 w 153342"/>
                        <a:gd name="connsiteY1128" fmla="*/ 44968 h 85582"/>
                        <a:gd name="connsiteX1129" fmla="*/ 60084 w 153342"/>
                        <a:gd name="connsiteY1129" fmla="*/ 44977 h 85582"/>
                        <a:gd name="connsiteX1130" fmla="*/ 67742 w 153342"/>
                        <a:gd name="connsiteY1130" fmla="*/ 44968 h 85582"/>
                        <a:gd name="connsiteX1131" fmla="*/ 64503 w 153342"/>
                        <a:gd name="connsiteY1131" fmla="*/ 48168 h 85582"/>
                        <a:gd name="connsiteX1132" fmla="*/ 71095 w 153342"/>
                        <a:gd name="connsiteY1132" fmla="*/ 48168 h 85582"/>
                        <a:gd name="connsiteX1133" fmla="*/ 74333 w 153342"/>
                        <a:gd name="connsiteY1133" fmla="*/ 44968 h 85582"/>
                        <a:gd name="connsiteX1134" fmla="*/ 67742 w 153342"/>
                        <a:gd name="connsiteY1134" fmla="*/ 44968 h 85582"/>
                        <a:gd name="connsiteX1135" fmla="*/ 75409 w 153342"/>
                        <a:gd name="connsiteY1135" fmla="*/ 44968 h 85582"/>
                        <a:gd name="connsiteX1136" fmla="*/ 72180 w 153342"/>
                        <a:gd name="connsiteY1136" fmla="*/ 48168 h 85582"/>
                        <a:gd name="connsiteX1137" fmla="*/ 78772 w 153342"/>
                        <a:gd name="connsiteY1137" fmla="*/ 48158 h 85582"/>
                        <a:gd name="connsiteX1138" fmla="*/ 82010 w 153342"/>
                        <a:gd name="connsiteY1138" fmla="*/ 44968 h 85582"/>
                        <a:gd name="connsiteX1139" fmla="*/ 75409 w 153342"/>
                        <a:gd name="connsiteY1139" fmla="*/ 44968 h 85582"/>
                        <a:gd name="connsiteX1140" fmla="*/ 83067 w 153342"/>
                        <a:gd name="connsiteY1140" fmla="*/ 44958 h 85582"/>
                        <a:gd name="connsiteX1141" fmla="*/ 79838 w 153342"/>
                        <a:gd name="connsiteY1141" fmla="*/ 48158 h 85582"/>
                        <a:gd name="connsiteX1142" fmla="*/ 86430 w 153342"/>
                        <a:gd name="connsiteY1142" fmla="*/ 48149 h 85582"/>
                        <a:gd name="connsiteX1143" fmla="*/ 89659 w 153342"/>
                        <a:gd name="connsiteY1143" fmla="*/ 44949 h 85582"/>
                        <a:gd name="connsiteX1144" fmla="*/ 83067 w 153342"/>
                        <a:gd name="connsiteY1144" fmla="*/ 44958 h 85582"/>
                        <a:gd name="connsiteX1145" fmla="*/ 90735 w 153342"/>
                        <a:gd name="connsiteY1145" fmla="*/ 44958 h 85582"/>
                        <a:gd name="connsiteX1146" fmla="*/ 87497 w 153342"/>
                        <a:gd name="connsiteY1146" fmla="*/ 48149 h 85582"/>
                        <a:gd name="connsiteX1147" fmla="*/ 94088 w 153342"/>
                        <a:gd name="connsiteY1147" fmla="*/ 48139 h 85582"/>
                        <a:gd name="connsiteX1148" fmla="*/ 97317 w 153342"/>
                        <a:gd name="connsiteY1148" fmla="*/ 44949 h 85582"/>
                        <a:gd name="connsiteX1149" fmla="*/ 90735 w 153342"/>
                        <a:gd name="connsiteY1149" fmla="*/ 44958 h 85582"/>
                        <a:gd name="connsiteX1150" fmla="*/ 98403 w 153342"/>
                        <a:gd name="connsiteY1150" fmla="*/ 44949 h 85582"/>
                        <a:gd name="connsiteX1151" fmla="*/ 95164 w 153342"/>
                        <a:gd name="connsiteY1151" fmla="*/ 48139 h 85582"/>
                        <a:gd name="connsiteX1152" fmla="*/ 101756 w 153342"/>
                        <a:gd name="connsiteY1152" fmla="*/ 48139 h 85582"/>
                        <a:gd name="connsiteX1153" fmla="*/ 104994 w 153342"/>
                        <a:gd name="connsiteY1153" fmla="*/ 44939 h 85582"/>
                        <a:gd name="connsiteX1154" fmla="*/ 98403 w 153342"/>
                        <a:gd name="connsiteY1154" fmla="*/ 44949 h 85582"/>
                        <a:gd name="connsiteX1155" fmla="*/ 106061 w 153342"/>
                        <a:gd name="connsiteY1155" fmla="*/ 44939 h 85582"/>
                        <a:gd name="connsiteX1156" fmla="*/ 102822 w 153342"/>
                        <a:gd name="connsiteY1156" fmla="*/ 48139 h 85582"/>
                        <a:gd name="connsiteX1157" fmla="*/ 109414 w 153342"/>
                        <a:gd name="connsiteY1157" fmla="*/ 48139 h 85582"/>
                        <a:gd name="connsiteX1158" fmla="*/ 112652 w 153342"/>
                        <a:gd name="connsiteY1158" fmla="*/ 44949 h 85582"/>
                        <a:gd name="connsiteX1159" fmla="*/ 106061 w 153342"/>
                        <a:gd name="connsiteY1159" fmla="*/ 44939 h 85582"/>
                        <a:gd name="connsiteX1160" fmla="*/ 113729 w 153342"/>
                        <a:gd name="connsiteY1160" fmla="*/ 44939 h 85582"/>
                        <a:gd name="connsiteX1161" fmla="*/ 110490 w 153342"/>
                        <a:gd name="connsiteY1161" fmla="*/ 48139 h 85582"/>
                        <a:gd name="connsiteX1162" fmla="*/ 117081 w 153342"/>
                        <a:gd name="connsiteY1162" fmla="*/ 48130 h 85582"/>
                        <a:gd name="connsiteX1163" fmla="*/ 120320 w 153342"/>
                        <a:gd name="connsiteY1163" fmla="*/ 44939 h 85582"/>
                        <a:gd name="connsiteX1164" fmla="*/ 113729 w 153342"/>
                        <a:gd name="connsiteY1164" fmla="*/ 44939 h 85582"/>
                        <a:gd name="connsiteX1165" fmla="*/ 121387 w 153342"/>
                        <a:gd name="connsiteY1165" fmla="*/ 44930 h 85582"/>
                        <a:gd name="connsiteX1166" fmla="*/ 118158 w 153342"/>
                        <a:gd name="connsiteY1166" fmla="*/ 48130 h 85582"/>
                        <a:gd name="connsiteX1167" fmla="*/ 124749 w 153342"/>
                        <a:gd name="connsiteY1167" fmla="*/ 48130 h 85582"/>
                        <a:gd name="connsiteX1168" fmla="*/ 127987 w 153342"/>
                        <a:gd name="connsiteY1168" fmla="*/ 44930 h 85582"/>
                        <a:gd name="connsiteX1169" fmla="*/ 121387 w 153342"/>
                        <a:gd name="connsiteY1169" fmla="*/ 44930 h 85582"/>
                        <a:gd name="connsiteX1170" fmla="*/ 129054 w 153342"/>
                        <a:gd name="connsiteY1170" fmla="*/ 44930 h 85582"/>
                        <a:gd name="connsiteX1171" fmla="*/ 125825 w 153342"/>
                        <a:gd name="connsiteY1171" fmla="*/ 48120 h 85582"/>
                        <a:gd name="connsiteX1172" fmla="*/ 132416 w 153342"/>
                        <a:gd name="connsiteY1172" fmla="*/ 48120 h 85582"/>
                        <a:gd name="connsiteX1173" fmla="*/ 135646 w 153342"/>
                        <a:gd name="connsiteY1173" fmla="*/ 44920 h 85582"/>
                        <a:gd name="connsiteX1174" fmla="*/ 129054 w 153342"/>
                        <a:gd name="connsiteY1174" fmla="*/ 44930 h 85582"/>
                        <a:gd name="connsiteX1175" fmla="*/ 136712 w 153342"/>
                        <a:gd name="connsiteY1175" fmla="*/ 44920 h 85582"/>
                        <a:gd name="connsiteX1176" fmla="*/ 133474 w 153342"/>
                        <a:gd name="connsiteY1176" fmla="*/ 48111 h 85582"/>
                        <a:gd name="connsiteX1177" fmla="*/ 140065 w 153342"/>
                        <a:gd name="connsiteY1177" fmla="*/ 48111 h 85582"/>
                        <a:gd name="connsiteX1178" fmla="*/ 143294 w 153342"/>
                        <a:gd name="connsiteY1178" fmla="*/ 44910 h 85582"/>
                        <a:gd name="connsiteX1179" fmla="*/ 136712 w 153342"/>
                        <a:gd name="connsiteY1179" fmla="*/ 44920 h 85582"/>
                        <a:gd name="connsiteX1180" fmla="*/ 144380 w 153342"/>
                        <a:gd name="connsiteY1180" fmla="*/ 44910 h 85582"/>
                        <a:gd name="connsiteX1181" fmla="*/ 141141 w 153342"/>
                        <a:gd name="connsiteY1181" fmla="*/ 48111 h 85582"/>
                        <a:gd name="connsiteX1182" fmla="*/ 147733 w 153342"/>
                        <a:gd name="connsiteY1182" fmla="*/ 48101 h 85582"/>
                        <a:gd name="connsiteX1183" fmla="*/ 150962 w 153342"/>
                        <a:gd name="connsiteY1183" fmla="*/ 44910 h 85582"/>
                        <a:gd name="connsiteX1184" fmla="*/ 144380 w 153342"/>
                        <a:gd name="connsiteY1184" fmla="*/ 44910 h 85582"/>
                        <a:gd name="connsiteX1185" fmla="*/ 9906 w 153342"/>
                        <a:gd name="connsiteY1185" fmla="*/ 41596 h 85582"/>
                        <a:gd name="connsiteX1186" fmla="*/ 6667 w 153342"/>
                        <a:gd name="connsiteY1186" fmla="*/ 44787 h 85582"/>
                        <a:gd name="connsiteX1187" fmla="*/ 13259 w 153342"/>
                        <a:gd name="connsiteY1187" fmla="*/ 44787 h 85582"/>
                        <a:gd name="connsiteX1188" fmla="*/ 16497 w 153342"/>
                        <a:gd name="connsiteY1188" fmla="*/ 41586 h 85582"/>
                        <a:gd name="connsiteX1189" fmla="*/ 9906 w 153342"/>
                        <a:gd name="connsiteY1189" fmla="*/ 41596 h 85582"/>
                        <a:gd name="connsiteX1190" fmla="*/ 17564 w 153342"/>
                        <a:gd name="connsiteY1190" fmla="*/ 41586 h 85582"/>
                        <a:gd name="connsiteX1191" fmla="*/ 14335 w 153342"/>
                        <a:gd name="connsiteY1191" fmla="*/ 44777 h 85582"/>
                        <a:gd name="connsiteX1192" fmla="*/ 20926 w 153342"/>
                        <a:gd name="connsiteY1192" fmla="*/ 44777 h 85582"/>
                        <a:gd name="connsiteX1193" fmla="*/ 24165 w 153342"/>
                        <a:gd name="connsiteY1193" fmla="*/ 41577 h 85582"/>
                        <a:gd name="connsiteX1194" fmla="*/ 17564 w 153342"/>
                        <a:gd name="connsiteY1194" fmla="*/ 41586 h 85582"/>
                        <a:gd name="connsiteX1195" fmla="*/ 25232 w 153342"/>
                        <a:gd name="connsiteY1195" fmla="*/ 41577 h 85582"/>
                        <a:gd name="connsiteX1196" fmla="*/ 22003 w 153342"/>
                        <a:gd name="connsiteY1196" fmla="*/ 44777 h 85582"/>
                        <a:gd name="connsiteX1197" fmla="*/ 28594 w 153342"/>
                        <a:gd name="connsiteY1197" fmla="*/ 44768 h 85582"/>
                        <a:gd name="connsiteX1198" fmla="*/ 31823 w 153342"/>
                        <a:gd name="connsiteY1198" fmla="*/ 41577 h 85582"/>
                        <a:gd name="connsiteX1199" fmla="*/ 25232 w 153342"/>
                        <a:gd name="connsiteY1199" fmla="*/ 41577 h 85582"/>
                        <a:gd name="connsiteX1200" fmla="*/ 32890 w 153342"/>
                        <a:gd name="connsiteY1200" fmla="*/ 41577 h 85582"/>
                        <a:gd name="connsiteX1201" fmla="*/ 29661 w 153342"/>
                        <a:gd name="connsiteY1201" fmla="*/ 44777 h 85582"/>
                        <a:gd name="connsiteX1202" fmla="*/ 36252 w 153342"/>
                        <a:gd name="connsiteY1202" fmla="*/ 44777 h 85582"/>
                        <a:gd name="connsiteX1203" fmla="*/ 39481 w 153342"/>
                        <a:gd name="connsiteY1203" fmla="*/ 41577 h 85582"/>
                        <a:gd name="connsiteX1204" fmla="*/ 32890 w 153342"/>
                        <a:gd name="connsiteY1204" fmla="*/ 41577 h 85582"/>
                        <a:gd name="connsiteX1205" fmla="*/ 40557 w 153342"/>
                        <a:gd name="connsiteY1205" fmla="*/ 41567 h 85582"/>
                        <a:gd name="connsiteX1206" fmla="*/ 37328 w 153342"/>
                        <a:gd name="connsiteY1206" fmla="*/ 44768 h 85582"/>
                        <a:gd name="connsiteX1207" fmla="*/ 43920 w 153342"/>
                        <a:gd name="connsiteY1207" fmla="*/ 44758 h 85582"/>
                        <a:gd name="connsiteX1208" fmla="*/ 47149 w 153342"/>
                        <a:gd name="connsiteY1208" fmla="*/ 41558 h 85582"/>
                        <a:gd name="connsiteX1209" fmla="*/ 40557 w 153342"/>
                        <a:gd name="connsiteY1209" fmla="*/ 41567 h 85582"/>
                        <a:gd name="connsiteX1210" fmla="*/ 48225 w 153342"/>
                        <a:gd name="connsiteY1210" fmla="*/ 41567 h 85582"/>
                        <a:gd name="connsiteX1211" fmla="*/ 44987 w 153342"/>
                        <a:gd name="connsiteY1211" fmla="*/ 44768 h 85582"/>
                        <a:gd name="connsiteX1212" fmla="*/ 51578 w 153342"/>
                        <a:gd name="connsiteY1212" fmla="*/ 44758 h 85582"/>
                        <a:gd name="connsiteX1213" fmla="*/ 54807 w 153342"/>
                        <a:gd name="connsiteY1213" fmla="*/ 41567 h 85582"/>
                        <a:gd name="connsiteX1214" fmla="*/ 48225 w 153342"/>
                        <a:gd name="connsiteY1214" fmla="*/ 41567 h 85582"/>
                        <a:gd name="connsiteX1215" fmla="*/ 55883 w 153342"/>
                        <a:gd name="connsiteY1215" fmla="*/ 41558 h 85582"/>
                        <a:gd name="connsiteX1216" fmla="*/ 52645 w 153342"/>
                        <a:gd name="connsiteY1216" fmla="*/ 44748 h 85582"/>
                        <a:gd name="connsiteX1217" fmla="*/ 59236 w 153342"/>
                        <a:gd name="connsiteY1217" fmla="*/ 44748 h 85582"/>
                        <a:gd name="connsiteX1218" fmla="*/ 62474 w 153342"/>
                        <a:gd name="connsiteY1218" fmla="*/ 41558 h 85582"/>
                        <a:gd name="connsiteX1219" fmla="*/ 55883 w 153342"/>
                        <a:gd name="connsiteY1219" fmla="*/ 41558 h 85582"/>
                        <a:gd name="connsiteX1220" fmla="*/ 63551 w 153342"/>
                        <a:gd name="connsiteY1220" fmla="*/ 41548 h 85582"/>
                        <a:gd name="connsiteX1221" fmla="*/ 60312 w 153342"/>
                        <a:gd name="connsiteY1221" fmla="*/ 44739 h 85582"/>
                        <a:gd name="connsiteX1222" fmla="*/ 66904 w 153342"/>
                        <a:gd name="connsiteY1222" fmla="*/ 44739 h 85582"/>
                        <a:gd name="connsiteX1223" fmla="*/ 70142 w 153342"/>
                        <a:gd name="connsiteY1223" fmla="*/ 41548 h 85582"/>
                        <a:gd name="connsiteX1224" fmla="*/ 63551 w 153342"/>
                        <a:gd name="connsiteY1224" fmla="*/ 41548 h 85582"/>
                        <a:gd name="connsiteX1225" fmla="*/ 71209 w 153342"/>
                        <a:gd name="connsiteY1225" fmla="*/ 41548 h 85582"/>
                        <a:gd name="connsiteX1226" fmla="*/ 67980 w 153342"/>
                        <a:gd name="connsiteY1226" fmla="*/ 44739 h 85582"/>
                        <a:gd name="connsiteX1227" fmla="*/ 74571 w 153342"/>
                        <a:gd name="connsiteY1227" fmla="*/ 44729 h 85582"/>
                        <a:gd name="connsiteX1228" fmla="*/ 77810 w 153342"/>
                        <a:gd name="connsiteY1228" fmla="*/ 41539 h 85582"/>
                        <a:gd name="connsiteX1229" fmla="*/ 71209 w 153342"/>
                        <a:gd name="connsiteY1229" fmla="*/ 41548 h 85582"/>
                        <a:gd name="connsiteX1230" fmla="*/ 78876 w 153342"/>
                        <a:gd name="connsiteY1230" fmla="*/ 41539 h 85582"/>
                        <a:gd name="connsiteX1231" fmla="*/ 75648 w 153342"/>
                        <a:gd name="connsiteY1231" fmla="*/ 44739 h 85582"/>
                        <a:gd name="connsiteX1232" fmla="*/ 82239 w 153342"/>
                        <a:gd name="connsiteY1232" fmla="*/ 44739 h 85582"/>
                        <a:gd name="connsiteX1233" fmla="*/ 85468 w 153342"/>
                        <a:gd name="connsiteY1233" fmla="*/ 41548 h 85582"/>
                        <a:gd name="connsiteX1234" fmla="*/ 78876 w 153342"/>
                        <a:gd name="connsiteY1234" fmla="*/ 41539 h 85582"/>
                        <a:gd name="connsiteX1235" fmla="*/ 86535 w 153342"/>
                        <a:gd name="connsiteY1235" fmla="*/ 41529 h 85582"/>
                        <a:gd name="connsiteX1236" fmla="*/ 83306 w 153342"/>
                        <a:gd name="connsiteY1236" fmla="*/ 44729 h 85582"/>
                        <a:gd name="connsiteX1237" fmla="*/ 89897 w 153342"/>
                        <a:gd name="connsiteY1237" fmla="*/ 44729 h 85582"/>
                        <a:gd name="connsiteX1238" fmla="*/ 93126 w 153342"/>
                        <a:gd name="connsiteY1238" fmla="*/ 41539 h 85582"/>
                        <a:gd name="connsiteX1239" fmla="*/ 86535 w 153342"/>
                        <a:gd name="connsiteY1239" fmla="*/ 41529 h 85582"/>
                        <a:gd name="connsiteX1240" fmla="*/ 94202 w 153342"/>
                        <a:gd name="connsiteY1240" fmla="*/ 41529 h 85582"/>
                        <a:gd name="connsiteX1241" fmla="*/ 90964 w 153342"/>
                        <a:gd name="connsiteY1241" fmla="*/ 44720 h 85582"/>
                        <a:gd name="connsiteX1242" fmla="*/ 97555 w 153342"/>
                        <a:gd name="connsiteY1242" fmla="*/ 44710 h 85582"/>
                        <a:gd name="connsiteX1243" fmla="*/ 100784 w 153342"/>
                        <a:gd name="connsiteY1243" fmla="*/ 41520 h 85582"/>
                        <a:gd name="connsiteX1244" fmla="*/ 94202 w 153342"/>
                        <a:gd name="connsiteY1244" fmla="*/ 41529 h 85582"/>
                        <a:gd name="connsiteX1245" fmla="*/ 101870 w 153342"/>
                        <a:gd name="connsiteY1245" fmla="*/ 41520 h 85582"/>
                        <a:gd name="connsiteX1246" fmla="*/ 98631 w 153342"/>
                        <a:gd name="connsiteY1246" fmla="*/ 44710 h 85582"/>
                        <a:gd name="connsiteX1247" fmla="*/ 105223 w 153342"/>
                        <a:gd name="connsiteY1247" fmla="*/ 44710 h 85582"/>
                        <a:gd name="connsiteX1248" fmla="*/ 108461 w 153342"/>
                        <a:gd name="connsiteY1248" fmla="*/ 41510 h 85582"/>
                        <a:gd name="connsiteX1249" fmla="*/ 101870 w 153342"/>
                        <a:gd name="connsiteY1249" fmla="*/ 41520 h 85582"/>
                        <a:gd name="connsiteX1250" fmla="*/ 109528 w 153342"/>
                        <a:gd name="connsiteY1250" fmla="*/ 41520 h 85582"/>
                        <a:gd name="connsiteX1251" fmla="*/ 106289 w 153342"/>
                        <a:gd name="connsiteY1251" fmla="*/ 44720 h 85582"/>
                        <a:gd name="connsiteX1252" fmla="*/ 112881 w 153342"/>
                        <a:gd name="connsiteY1252" fmla="*/ 44710 h 85582"/>
                        <a:gd name="connsiteX1253" fmla="*/ 116119 w 153342"/>
                        <a:gd name="connsiteY1253" fmla="*/ 41510 h 85582"/>
                        <a:gd name="connsiteX1254" fmla="*/ 109528 w 153342"/>
                        <a:gd name="connsiteY1254" fmla="*/ 41520 h 85582"/>
                        <a:gd name="connsiteX1255" fmla="*/ 117196 w 153342"/>
                        <a:gd name="connsiteY1255" fmla="*/ 41510 h 85582"/>
                        <a:gd name="connsiteX1256" fmla="*/ 113967 w 153342"/>
                        <a:gd name="connsiteY1256" fmla="*/ 44710 h 85582"/>
                        <a:gd name="connsiteX1257" fmla="*/ 120558 w 153342"/>
                        <a:gd name="connsiteY1257" fmla="*/ 44710 h 85582"/>
                        <a:gd name="connsiteX1258" fmla="*/ 123796 w 153342"/>
                        <a:gd name="connsiteY1258" fmla="*/ 41510 h 85582"/>
                        <a:gd name="connsiteX1259" fmla="*/ 117196 w 153342"/>
                        <a:gd name="connsiteY1259" fmla="*/ 41510 h 85582"/>
                        <a:gd name="connsiteX1260" fmla="*/ 124854 w 153342"/>
                        <a:gd name="connsiteY1260" fmla="*/ 41501 h 85582"/>
                        <a:gd name="connsiteX1261" fmla="*/ 121625 w 153342"/>
                        <a:gd name="connsiteY1261" fmla="*/ 44701 h 85582"/>
                        <a:gd name="connsiteX1262" fmla="*/ 128216 w 153342"/>
                        <a:gd name="connsiteY1262" fmla="*/ 44691 h 85582"/>
                        <a:gd name="connsiteX1263" fmla="*/ 131445 w 153342"/>
                        <a:gd name="connsiteY1263" fmla="*/ 41501 h 85582"/>
                        <a:gd name="connsiteX1264" fmla="*/ 124854 w 153342"/>
                        <a:gd name="connsiteY1264" fmla="*/ 41501 h 85582"/>
                        <a:gd name="connsiteX1265" fmla="*/ 132521 w 153342"/>
                        <a:gd name="connsiteY1265" fmla="*/ 41501 h 85582"/>
                        <a:gd name="connsiteX1266" fmla="*/ 129292 w 153342"/>
                        <a:gd name="connsiteY1266" fmla="*/ 44691 h 85582"/>
                        <a:gd name="connsiteX1267" fmla="*/ 135884 w 153342"/>
                        <a:gd name="connsiteY1267" fmla="*/ 44691 h 85582"/>
                        <a:gd name="connsiteX1268" fmla="*/ 139113 w 153342"/>
                        <a:gd name="connsiteY1268" fmla="*/ 41491 h 85582"/>
                        <a:gd name="connsiteX1269" fmla="*/ 132521 w 153342"/>
                        <a:gd name="connsiteY1269" fmla="*/ 41501 h 85582"/>
                        <a:gd name="connsiteX1270" fmla="*/ 140189 w 153342"/>
                        <a:gd name="connsiteY1270" fmla="*/ 41491 h 85582"/>
                        <a:gd name="connsiteX1271" fmla="*/ 136950 w 153342"/>
                        <a:gd name="connsiteY1271" fmla="*/ 44691 h 85582"/>
                        <a:gd name="connsiteX1272" fmla="*/ 143542 w 153342"/>
                        <a:gd name="connsiteY1272" fmla="*/ 44682 h 85582"/>
                        <a:gd name="connsiteX1273" fmla="*/ 146771 w 153342"/>
                        <a:gd name="connsiteY1273" fmla="*/ 41491 h 85582"/>
                        <a:gd name="connsiteX1274" fmla="*/ 140189 w 153342"/>
                        <a:gd name="connsiteY1274" fmla="*/ 41491 h 85582"/>
                        <a:gd name="connsiteX1275" fmla="*/ 5715 w 153342"/>
                        <a:gd name="connsiteY1275" fmla="*/ 38167 h 85582"/>
                        <a:gd name="connsiteX1276" fmla="*/ 2476 w 153342"/>
                        <a:gd name="connsiteY1276" fmla="*/ 41367 h 85582"/>
                        <a:gd name="connsiteX1277" fmla="*/ 9068 w 153342"/>
                        <a:gd name="connsiteY1277" fmla="*/ 41358 h 85582"/>
                        <a:gd name="connsiteX1278" fmla="*/ 12306 w 153342"/>
                        <a:gd name="connsiteY1278" fmla="*/ 38167 h 85582"/>
                        <a:gd name="connsiteX1279" fmla="*/ 5715 w 153342"/>
                        <a:gd name="connsiteY1279" fmla="*/ 38167 h 85582"/>
                        <a:gd name="connsiteX1280" fmla="*/ 13373 w 153342"/>
                        <a:gd name="connsiteY1280" fmla="*/ 38167 h 85582"/>
                        <a:gd name="connsiteX1281" fmla="*/ 10135 w 153342"/>
                        <a:gd name="connsiteY1281" fmla="*/ 41367 h 85582"/>
                        <a:gd name="connsiteX1282" fmla="*/ 16726 w 153342"/>
                        <a:gd name="connsiteY1282" fmla="*/ 41367 h 85582"/>
                        <a:gd name="connsiteX1283" fmla="*/ 19964 w 153342"/>
                        <a:gd name="connsiteY1283" fmla="*/ 38167 h 85582"/>
                        <a:gd name="connsiteX1284" fmla="*/ 13373 w 153342"/>
                        <a:gd name="connsiteY1284" fmla="*/ 38167 h 85582"/>
                        <a:gd name="connsiteX1285" fmla="*/ 21041 w 153342"/>
                        <a:gd name="connsiteY1285" fmla="*/ 38157 h 85582"/>
                        <a:gd name="connsiteX1286" fmla="*/ 17812 w 153342"/>
                        <a:gd name="connsiteY1286" fmla="*/ 41358 h 85582"/>
                        <a:gd name="connsiteX1287" fmla="*/ 24403 w 153342"/>
                        <a:gd name="connsiteY1287" fmla="*/ 41348 h 85582"/>
                        <a:gd name="connsiteX1288" fmla="*/ 27641 w 153342"/>
                        <a:gd name="connsiteY1288" fmla="*/ 38157 h 85582"/>
                        <a:gd name="connsiteX1289" fmla="*/ 21041 w 153342"/>
                        <a:gd name="connsiteY1289" fmla="*/ 38157 h 85582"/>
                        <a:gd name="connsiteX1290" fmla="*/ 28699 w 153342"/>
                        <a:gd name="connsiteY1290" fmla="*/ 38157 h 85582"/>
                        <a:gd name="connsiteX1291" fmla="*/ 25460 w 153342"/>
                        <a:gd name="connsiteY1291" fmla="*/ 41358 h 85582"/>
                        <a:gd name="connsiteX1292" fmla="*/ 32052 w 153342"/>
                        <a:gd name="connsiteY1292" fmla="*/ 41348 h 85582"/>
                        <a:gd name="connsiteX1293" fmla="*/ 35281 w 153342"/>
                        <a:gd name="connsiteY1293" fmla="*/ 38157 h 85582"/>
                        <a:gd name="connsiteX1294" fmla="*/ 28699 w 153342"/>
                        <a:gd name="connsiteY1294" fmla="*/ 38157 h 85582"/>
                        <a:gd name="connsiteX1295" fmla="*/ 36366 w 153342"/>
                        <a:gd name="connsiteY1295" fmla="*/ 38148 h 85582"/>
                        <a:gd name="connsiteX1296" fmla="*/ 33128 w 153342"/>
                        <a:gd name="connsiteY1296" fmla="*/ 41339 h 85582"/>
                        <a:gd name="connsiteX1297" fmla="*/ 39719 w 153342"/>
                        <a:gd name="connsiteY1297" fmla="*/ 41329 h 85582"/>
                        <a:gd name="connsiteX1298" fmla="*/ 42948 w 153342"/>
                        <a:gd name="connsiteY1298" fmla="*/ 38138 h 85582"/>
                        <a:gd name="connsiteX1299" fmla="*/ 36366 w 153342"/>
                        <a:gd name="connsiteY1299" fmla="*/ 38148 h 85582"/>
                        <a:gd name="connsiteX1300" fmla="*/ 44034 w 153342"/>
                        <a:gd name="connsiteY1300" fmla="*/ 38138 h 85582"/>
                        <a:gd name="connsiteX1301" fmla="*/ 40795 w 153342"/>
                        <a:gd name="connsiteY1301" fmla="*/ 41329 h 85582"/>
                        <a:gd name="connsiteX1302" fmla="*/ 47387 w 153342"/>
                        <a:gd name="connsiteY1302" fmla="*/ 41329 h 85582"/>
                        <a:gd name="connsiteX1303" fmla="*/ 50616 w 153342"/>
                        <a:gd name="connsiteY1303" fmla="*/ 38129 h 85582"/>
                        <a:gd name="connsiteX1304" fmla="*/ 44034 w 153342"/>
                        <a:gd name="connsiteY1304" fmla="*/ 38138 h 85582"/>
                        <a:gd name="connsiteX1305" fmla="*/ 51692 w 153342"/>
                        <a:gd name="connsiteY1305" fmla="*/ 38138 h 85582"/>
                        <a:gd name="connsiteX1306" fmla="*/ 48454 w 153342"/>
                        <a:gd name="connsiteY1306" fmla="*/ 41339 h 85582"/>
                        <a:gd name="connsiteX1307" fmla="*/ 55045 w 153342"/>
                        <a:gd name="connsiteY1307" fmla="*/ 41339 h 85582"/>
                        <a:gd name="connsiteX1308" fmla="*/ 58284 w 153342"/>
                        <a:gd name="connsiteY1308" fmla="*/ 38138 h 85582"/>
                        <a:gd name="connsiteX1309" fmla="*/ 51692 w 153342"/>
                        <a:gd name="connsiteY1309" fmla="*/ 38138 h 85582"/>
                        <a:gd name="connsiteX1310" fmla="*/ 59350 w 153342"/>
                        <a:gd name="connsiteY1310" fmla="*/ 38129 h 85582"/>
                        <a:gd name="connsiteX1311" fmla="*/ 56112 w 153342"/>
                        <a:gd name="connsiteY1311" fmla="*/ 41319 h 85582"/>
                        <a:gd name="connsiteX1312" fmla="*/ 62703 w 153342"/>
                        <a:gd name="connsiteY1312" fmla="*/ 41310 h 85582"/>
                        <a:gd name="connsiteX1313" fmla="*/ 65941 w 153342"/>
                        <a:gd name="connsiteY1313" fmla="*/ 38119 h 85582"/>
                        <a:gd name="connsiteX1314" fmla="*/ 59350 w 153342"/>
                        <a:gd name="connsiteY1314" fmla="*/ 38129 h 85582"/>
                        <a:gd name="connsiteX1315" fmla="*/ 67018 w 153342"/>
                        <a:gd name="connsiteY1315" fmla="*/ 38119 h 85582"/>
                        <a:gd name="connsiteX1316" fmla="*/ 63779 w 153342"/>
                        <a:gd name="connsiteY1316" fmla="*/ 41319 h 85582"/>
                        <a:gd name="connsiteX1317" fmla="*/ 70371 w 153342"/>
                        <a:gd name="connsiteY1317" fmla="*/ 41319 h 85582"/>
                        <a:gd name="connsiteX1318" fmla="*/ 73609 w 153342"/>
                        <a:gd name="connsiteY1318" fmla="*/ 38129 h 85582"/>
                        <a:gd name="connsiteX1319" fmla="*/ 67018 w 153342"/>
                        <a:gd name="connsiteY1319" fmla="*/ 38119 h 85582"/>
                        <a:gd name="connsiteX1320" fmla="*/ 74686 w 153342"/>
                        <a:gd name="connsiteY1320" fmla="*/ 38119 h 85582"/>
                        <a:gd name="connsiteX1321" fmla="*/ 71457 w 153342"/>
                        <a:gd name="connsiteY1321" fmla="*/ 41310 h 85582"/>
                        <a:gd name="connsiteX1322" fmla="*/ 78048 w 153342"/>
                        <a:gd name="connsiteY1322" fmla="*/ 41310 h 85582"/>
                        <a:gd name="connsiteX1323" fmla="*/ 81277 w 153342"/>
                        <a:gd name="connsiteY1323" fmla="*/ 38119 h 85582"/>
                        <a:gd name="connsiteX1324" fmla="*/ 74686 w 153342"/>
                        <a:gd name="connsiteY1324" fmla="*/ 38119 h 85582"/>
                        <a:gd name="connsiteX1325" fmla="*/ 82344 w 153342"/>
                        <a:gd name="connsiteY1325" fmla="*/ 38110 h 85582"/>
                        <a:gd name="connsiteX1326" fmla="*/ 79105 w 153342"/>
                        <a:gd name="connsiteY1326" fmla="*/ 41310 h 85582"/>
                        <a:gd name="connsiteX1327" fmla="*/ 85696 w 153342"/>
                        <a:gd name="connsiteY1327" fmla="*/ 41300 h 85582"/>
                        <a:gd name="connsiteX1328" fmla="*/ 88925 w 153342"/>
                        <a:gd name="connsiteY1328" fmla="*/ 38100 h 85582"/>
                        <a:gd name="connsiteX1329" fmla="*/ 82344 w 153342"/>
                        <a:gd name="connsiteY1329" fmla="*/ 38110 h 85582"/>
                        <a:gd name="connsiteX1330" fmla="*/ 90011 w 153342"/>
                        <a:gd name="connsiteY1330" fmla="*/ 38110 h 85582"/>
                        <a:gd name="connsiteX1331" fmla="*/ 86773 w 153342"/>
                        <a:gd name="connsiteY1331" fmla="*/ 41310 h 85582"/>
                        <a:gd name="connsiteX1332" fmla="*/ 93364 w 153342"/>
                        <a:gd name="connsiteY1332" fmla="*/ 41300 h 85582"/>
                        <a:gd name="connsiteX1333" fmla="*/ 96603 w 153342"/>
                        <a:gd name="connsiteY1333" fmla="*/ 38100 h 85582"/>
                        <a:gd name="connsiteX1334" fmla="*/ 90011 w 153342"/>
                        <a:gd name="connsiteY1334" fmla="*/ 38110 h 85582"/>
                        <a:gd name="connsiteX1335" fmla="*/ 97679 w 153342"/>
                        <a:gd name="connsiteY1335" fmla="*/ 38100 h 85582"/>
                        <a:gd name="connsiteX1336" fmla="*/ 94440 w 153342"/>
                        <a:gd name="connsiteY1336" fmla="*/ 41291 h 85582"/>
                        <a:gd name="connsiteX1337" fmla="*/ 101032 w 153342"/>
                        <a:gd name="connsiteY1337" fmla="*/ 41291 h 85582"/>
                        <a:gd name="connsiteX1338" fmla="*/ 104270 w 153342"/>
                        <a:gd name="connsiteY1338" fmla="*/ 38091 h 85582"/>
                        <a:gd name="connsiteX1339" fmla="*/ 97679 w 153342"/>
                        <a:gd name="connsiteY1339" fmla="*/ 38100 h 85582"/>
                        <a:gd name="connsiteX1340" fmla="*/ 105337 w 153342"/>
                        <a:gd name="connsiteY1340" fmla="*/ 38100 h 85582"/>
                        <a:gd name="connsiteX1341" fmla="*/ 102098 w 153342"/>
                        <a:gd name="connsiteY1341" fmla="*/ 41300 h 85582"/>
                        <a:gd name="connsiteX1342" fmla="*/ 108690 w 153342"/>
                        <a:gd name="connsiteY1342" fmla="*/ 41291 h 85582"/>
                        <a:gd name="connsiteX1343" fmla="*/ 111928 w 153342"/>
                        <a:gd name="connsiteY1343" fmla="*/ 38091 h 85582"/>
                        <a:gd name="connsiteX1344" fmla="*/ 105337 w 153342"/>
                        <a:gd name="connsiteY1344" fmla="*/ 38100 h 85582"/>
                        <a:gd name="connsiteX1345" fmla="*/ 113005 w 153342"/>
                        <a:gd name="connsiteY1345" fmla="*/ 38091 h 85582"/>
                        <a:gd name="connsiteX1346" fmla="*/ 109766 w 153342"/>
                        <a:gd name="connsiteY1346" fmla="*/ 41291 h 85582"/>
                        <a:gd name="connsiteX1347" fmla="*/ 116357 w 153342"/>
                        <a:gd name="connsiteY1347" fmla="*/ 41281 h 85582"/>
                        <a:gd name="connsiteX1348" fmla="*/ 119596 w 153342"/>
                        <a:gd name="connsiteY1348" fmla="*/ 38091 h 85582"/>
                        <a:gd name="connsiteX1349" fmla="*/ 113005 w 153342"/>
                        <a:gd name="connsiteY1349" fmla="*/ 38091 h 85582"/>
                        <a:gd name="connsiteX1350" fmla="*/ 120663 w 153342"/>
                        <a:gd name="connsiteY1350" fmla="*/ 38081 h 85582"/>
                        <a:gd name="connsiteX1351" fmla="*/ 117434 w 153342"/>
                        <a:gd name="connsiteY1351" fmla="*/ 41272 h 85582"/>
                        <a:gd name="connsiteX1352" fmla="*/ 124025 w 153342"/>
                        <a:gd name="connsiteY1352" fmla="*/ 41262 h 85582"/>
                        <a:gd name="connsiteX1353" fmla="*/ 127254 w 153342"/>
                        <a:gd name="connsiteY1353" fmla="*/ 38072 h 85582"/>
                        <a:gd name="connsiteX1354" fmla="*/ 120663 w 153342"/>
                        <a:gd name="connsiteY1354" fmla="*/ 38081 h 85582"/>
                        <a:gd name="connsiteX1355" fmla="*/ 128330 w 153342"/>
                        <a:gd name="connsiteY1355" fmla="*/ 38081 h 85582"/>
                        <a:gd name="connsiteX1356" fmla="*/ 125101 w 153342"/>
                        <a:gd name="connsiteY1356" fmla="*/ 41272 h 85582"/>
                        <a:gd name="connsiteX1357" fmla="*/ 131693 w 153342"/>
                        <a:gd name="connsiteY1357" fmla="*/ 41272 h 85582"/>
                        <a:gd name="connsiteX1358" fmla="*/ 134922 w 153342"/>
                        <a:gd name="connsiteY1358" fmla="*/ 38072 h 85582"/>
                        <a:gd name="connsiteX1359" fmla="*/ 128330 w 153342"/>
                        <a:gd name="connsiteY1359" fmla="*/ 38081 h 85582"/>
                        <a:gd name="connsiteX1360" fmla="*/ 135988 w 153342"/>
                        <a:gd name="connsiteY1360" fmla="*/ 38072 h 85582"/>
                        <a:gd name="connsiteX1361" fmla="*/ 132750 w 153342"/>
                        <a:gd name="connsiteY1361" fmla="*/ 41262 h 85582"/>
                        <a:gd name="connsiteX1362" fmla="*/ 139341 w 153342"/>
                        <a:gd name="connsiteY1362" fmla="*/ 41262 h 85582"/>
                        <a:gd name="connsiteX1363" fmla="*/ 142580 w 153342"/>
                        <a:gd name="connsiteY1363" fmla="*/ 38072 h 85582"/>
                        <a:gd name="connsiteX1364" fmla="*/ 135988 w 153342"/>
                        <a:gd name="connsiteY1364" fmla="*/ 38072 h 85582"/>
                        <a:gd name="connsiteX1365" fmla="*/ 143656 w 153342"/>
                        <a:gd name="connsiteY1365" fmla="*/ 38062 h 85582"/>
                        <a:gd name="connsiteX1366" fmla="*/ 140417 w 153342"/>
                        <a:gd name="connsiteY1366" fmla="*/ 41262 h 85582"/>
                        <a:gd name="connsiteX1367" fmla="*/ 147009 w 153342"/>
                        <a:gd name="connsiteY1367" fmla="*/ 41262 h 85582"/>
                        <a:gd name="connsiteX1368" fmla="*/ 150247 w 153342"/>
                        <a:gd name="connsiteY1368" fmla="*/ 38062 h 85582"/>
                        <a:gd name="connsiteX1369" fmla="*/ 143656 w 153342"/>
                        <a:gd name="connsiteY1369" fmla="*/ 38062 h 85582"/>
                        <a:gd name="connsiteX1370" fmla="*/ 9182 w 153342"/>
                        <a:gd name="connsiteY1370" fmla="*/ 34747 h 85582"/>
                        <a:gd name="connsiteX1371" fmla="*/ 5944 w 153342"/>
                        <a:gd name="connsiteY1371" fmla="*/ 37948 h 85582"/>
                        <a:gd name="connsiteX1372" fmla="*/ 12535 w 153342"/>
                        <a:gd name="connsiteY1372" fmla="*/ 37948 h 85582"/>
                        <a:gd name="connsiteX1373" fmla="*/ 15773 w 153342"/>
                        <a:gd name="connsiteY1373" fmla="*/ 34747 h 85582"/>
                        <a:gd name="connsiteX1374" fmla="*/ 9182 w 153342"/>
                        <a:gd name="connsiteY1374" fmla="*/ 34747 h 85582"/>
                        <a:gd name="connsiteX1375" fmla="*/ 16840 w 153342"/>
                        <a:gd name="connsiteY1375" fmla="*/ 34738 h 85582"/>
                        <a:gd name="connsiteX1376" fmla="*/ 13611 w 153342"/>
                        <a:gd name="connsiteY1376" fmla="*/ 37929 h 85582"/>
                        <a:gd name="connsiteX1377" fmla="*/ 20203 w 153342"/>
                        <a:gd name="connsiteY1377" fmla="*/ 37919 h 85582"/>
                        <a:gd name="connsiteX1378" fmla="*/ 23441 w 153342"/>
                        <a:gd name="connsiteY1378" fmla="*/ 34728 h 85582"/>
                        <a:gd name="connsiteX1379" fmla="*/ 16840 w 153342"/>
                        <a:gd name="connsiteY1379" fmla="*/ 34738 h 85582"/>
                        <a:gd name="connsiteX1380" fmla="*/ 24508 w 153342"/>
                        <a:gd name="connsiteY1380" fmla="*/ 34728 h 85582"/>
                        <a:gd name="connsiteX1381" fmla="*/ 21279 w 153342"/>
                        <a:gd name="connsiteY1381" fmla="*/ 37919 h 85582"/>
                        <a:gd name="connsiteX1382" fmla="*/ 27870 w 153342"/>
                        <a:gd name="connsiteY1382" fmla="*/ 37919 h 85582"/>
                        <a:gd name="connsiteX1383" fmla="*/ 31109 w 153342"/>
                        <a:gd name="connsiteY1383" fmla="*/ 34719 h 85582"/>
                        <a:gd name="connsiteX1384" fmla="*/ 24508 w 153342"/>
                        <a:gd name="connsiteY1384" fmla="*/ 34728 h 85582"/>
                        <a:gd name="connsiteX1385" fmla="*/ 32166 w 153342"/>
                        <a:gd name="connsiteY1385" fmla="*/ 34728 h 85582"/>
                        <a:gd name="connsiteX1386" fmla="*/ 28937 w 153342"/>
                        <a:gd name="connsiteY1386" fmla="*/ 37929 h 85582"/>
                        <a:gd name="connsiteX1387" fmla="*/ 35528 w 153342"/>
                        <a:gd name="connsiteY1387" fmla="*/ 37929 h 85582"/>
                        <a:gd name="connsiteX1388" fmla="*/ 38757 w 153342"/>
                        <a:gd name="connsiteY1388" fmla="*/ 34728 h 85582"/>
                        <a:gd name="connsiteX1389" fmla="*/ 32166 w 153342"/>
                        <a:gd name="connsiteY1389" fmla="*/ 34728 h 85582"/>
                        <a:gd name="connsiteX1390" fmla="*/ 39833 w 153342"/>
                        <a:gd name="connsiteY1390" fmla="*/ 34719 h 85582"/>
                        <a:gd name="connsiteX1391" fmla="*/ 36595 w 153342"/>
                        <a:gd name="connsiteY1391" fmla="*/ 37910 h 85582"/>
                        <a:gd name="connsiteX1392" fmla="*/ 43186 w 153342"/>
                        <a:gd name="connsiteY1392" fmla="*/ 37900 h 85582"/>
                        <a:gd name="connsiteX1393" fmla="*/ 46415 w 153342"/>
                        <a:gd name="connsiteY1393" fmla="*/ 34709 h 85582"/>
                        <a:gd name="connsiteX1394" fmla="*/ 39833 w 153342"/>
                        <a:gd name="connsiteY1394" fmla="*/ 34719 h 85582"/>
                        <a:gd name="connsiteX1395" fmla="*/ 47501 w 153342"/>
                        <a:gd name="connsiteY1395" fmla="*/ 34719 h 85582"/>
                        <a:gd name="connsiteX1396" fmla="*/ 44263 w 153342"/>
                        <a:gd name="connsiteY1396" fmla="*/ 37919 h 85582"/>
                        <a:gd name="connsiteX1397" fmla="*/ 50854 w 153342"/>
                        <a:gd name="connsiteY1397" fmla="*/ 37919 h 85582"/>
                        <a:gd name="connsiteX1398" fmla="*/ 54092 w 153342"/>
                        <a:gd name="connsiteY1398" fmla="*/ 34719 h 85582"/>
                        <a:gd name="connsiteX1399" fmla="*/ 47501 w 153342"/>
                        <a:gd name="connsiteY1399" fmla="*/ 34719 h 85582"/>
                        <a:gd name="connsiteX1400" fmla="*/ 55159 w 153342"/>
                        <a:gd name="connsiteY1400" fmla="*/ 34709 h 85582"/>
                        <a:gd name="connsiteX1401" fmla="*/ 51921 w 153342"/>
                        <a:gd name="connsiteY1401" fmla="*/ 37910 h 85582"/>
                        <a:gd name="connsiteX1402" fmla="*/ 58512 w 153342"/>
                        <a:gd name="connsiteY1402" fmla="*/ 37910 h 85582"/>
                        <a:gd name="connsiteX1403" fmla="*/ 61751 w 153342"/>
                        <a:gd name="connsiteY1403" fmla="*/ 34709 h 85582"/>
                        <a:gd name="connsiteX1404" fmla="*/ 55159 w 153342"/>
                        <a:gd name="connsiteY1404" fmla="*/ 34709 h 85582"/>
                        <a:gd name="connsiteX1405" fmla="*/ 62827 w 153342"/>
                        <a:gd name="connsiteY1405" fmla="*/ 34700 h 85582"/>
                        <a:gd name="connsiteX1406" fmla="*/ 59598 w 153342"/>
                        <a:gd name="connsiteY1406" fmla="*/ 37900 h 85582"/>
                        <a:gd name="connsiteX1407" fmla="*/ 66189 w 153342"/>
                        <a:gd name="connsiteY1407" fmla="*/ 37900 h 85582"/>
                        <a:gd name="connsiteX1408" fmla="*/ 69428 w 153342"/>
                        <a:gd name="connsiteY1408" fmla="*/ 34700 h 85582"/>
                        <a:gd name="connsiteX1409" fmla="*/ 62827 w 153342"/>
                        <a:gd name="connsiteY1409" fmla="*/ 34700 h 85582"/>
                        <a:gd name="connsiteX1410" fmla="*/ 70485 w 153342"/>
                        <a:gd name="connsiteY1410" fmla="*/ 34700 h 85582"/>
                        <a:gd name="connsiteX1411" fmla="*/ 67256 w 153342"/>
                        <a:gd name="connsiteY1411" fmla="*/ 37891 h 85582"/>
                        <a:gd name="connsiteX1412" fmla="*/ 73847 w 153342"/>
                        <a:gd name="connsiteY1412" fmla="*/ 37891 h 85582"/>
                        <a:gd name="connsiteX1413" fmla="*/ 77076 w 153342"/>
                        <a:gd name="connsiteY1413" fmla="*/ 34690 h 85582"/>
                        <a:gd name="connsiteX1414" fmla="*/ 70485 w 153342"/>
                        <a:gd name="connsiteY1414" fmla="*/ 34700 h 85582"/>
                        <a:gd name="connsiteX1415" fmla="*/ 78153 w 153342"/>
                        <a:gd name="connsiteY1415" fmla="*/ 34690 h 85582"/>
                        <a:gd name="connsiteX1416" fmla="*/ 74924 w 153342"/>
                        <a:gd name="connsiteY1416" fmla="*/ 37881 h 85582"/>
                        <a:gd name="connsiteX1417" fmla="*/ 81515 w 153342"/>
                        <a:gd name="connsiteY1417" fmla="*/ 37881 h 85582"/>
                        <a:gd name="connsiteX1418" fmla="*/ 84744 w 153342"/>
                        <a:gd name="connsiteY1418" fmla="*/ 34681 h 85582"/>
                        <a:gd name="connsiteX1419" fmla="*/ 78153 w 153342"/>
                        <a:gd name="connsiteY1419" fmla="*/ 34690 h 85582"/>
                        <a:gd name="connsiteX1420" fmla="*/ 85820 w 153342"/>
                        <a:gd name="connsiteY1420" fmla="*/ 34690 h 85582"/>
                        <a:gd name="connsiteX1421" fmla="*/ 82582 w 153342"/>
                        <a:gd name="connsiteY1421" fmla="*/ 37891 h 85582"/>
                        <a:gd name="connsiteX1422" fmla="*/ 89173 w 153342"/>
                        <a:gd name="connsiteY1422" fmla="*/ 37891 h 85582"/>
                        <a:gd name="connsiteX1423" fmla="*/ 92402 w 153342"/>
                        <a:gd name="connsiteY1423" fmla="*/ 34690 h 85582"/>
                        <a:gd name="connsiteX1424" fmla="*/ 85820 w 153342"/>
                        <a:gd name="connsiteY1424" fmla="*/ 34690 h 85582"/>
                        <a:gd name="connsiteX1425" fmla="*/ 93478 w 153342"/>
                        <a:gd name="connsiteY1425" fmla="*/ 34681 h 85582"/>
                        <a:gd name="connsiteX1426" fmla="*/ 90240 w 153342"/>
                        <a:gd name="connsiteY1426" fmla="*/ 37871 h 85582"/>
                        <a:gd name="connsiteX1427" fmla="*/ 96831 w 153342"/>
                        <a:gd name="connsiteY1427" fmla="*/ 37862 h 85582"/>
                        <a:gd name="connsiteX1428" fmla="*/ 100070 w 153342"/>
                        <a:gd name="connsiteY1428" fmla="*/ 34671 h 85582"/>
                        <a:gd name="connsiteX1429" fmla="*/ 93478 w 153342"/>
                        <a:gd name="connsiteY1429" fmla="*/ 34681 h 85582"/>
                        <a:gd name="connsiteX1430" fmla="*/ 101146 w 153342"/>
                        <a:gd name="connsiteY1430" fmla="*/ 34671 h 85582"/>
                        <a:gd name="connsiteX1431" fmla="*/ 97907 w 153342"/>
                        <a:gd name="connsiteY1431" fmla="*/ 37862 h 85582"/>
                        <a:gd name="connsiteX1432" fmla="*/ 104499 w 153342"/>
                        <a:gd name="connsiteY1432" fmla="*/ 37862 h 85582"/>
                        <a:gd name="connsiteX1433" fmla="*/ 107737 w 153342"/>
                        <a:gd name="connsiteY1433" fmla="*/ 34662 h 85582"/>
                        <a:gd name="connsiteX1434" fmla="*/ 101146 w 153342"/>
                        <a:gd name="connsiteY1434" fmla="*/ 34671 h 85582"/>
                        <a:gd name="connsiteX1435" fmla="*/ 108804 w 153342"/>
                        <a:gd name="connsiteY1435" fmla="*/ 34671 h 85582"/>
                        <a:gd name="connsiteX1436" fmla="*/ 105566 w 153342"/>
                        <a:gd name="connsiteY1436" fmla="*/ 37862 h 85582"/>
                        <a:gd name="connsiteX1437" fmla="*/ 112157 w 153342"/>
                        <a:gd name="connsiteY1437" fmla="*/ 37862 h 85582"/>
                        <a:gd name="connsiteX1438" fmla="*/ 115395 w 153342"/>
                        <a:gd name="connsiteY1438" fmla="*/ 34662 h 85582"/>
                        <a:gd name="connsiteX1439" fmla="*/ 108804 w 153342"/>
                        <a:gd name="connsiteY1439" fmla="*/ 34671 h 85582"/>
                        <a:gd name="connsiteX1440" fmla="*/ 116472 w 153342"/>
                        <a:gd name="connsiteY1440" fmla="*/ 34662 h 85582"/>
                        <a:gd name="connsiteX1441" fmla="*/ 113243 w 153342"/>
                        <a:gd name="connsiteY1441" fmla="*/ 37852 h 85582"/>
                        <a:gd name="connsiteX1442" fmla="*/ 119834 w 153342"/>
                        <a:gd name="connsiteY1442" fmla="*/ 37843 h 85582"/>
                        <a:gd name="connsiteX1443" fmla="*/ 123072 w 153342"/>
                        <a:gd name="connsiteY1443" fmla="*/ 34652 h 85582"/>
                        <a:gd name="connsiteX1444" fmla="*/ 116472 w 153342"/>
                        <a:gd name="connsiteY1444" fmla="*/ 34662 h 85582"/>
                        <a:gd name="connsiteX1445" fmla="*/ 124130 w 153342"/>
                        <a:gd name="connsiteY1445" fmla="*/ 34652 h 85582"/>
                        <a:gd name="connsiteX1446" fmla="*/ 120901 w 153342"/>
                        <a:gd name="connsiteY1446" fmla="*/ 37852 h 85582"/>
                        <a:gd name="connsiteX1447" fmla="*/ 127492 w 153342"/>
                        <a:gd name="connsiteY1447" fmla="*/ 37843 h 85582"/>
                        <a:gd name="connsiteX1448" fmla="*/ 130731 w 153342"/>
                        <a:gd name="connsiteY1448" fmla="*/ 34652 h 85582"/>
                        <a:gd name="connsiteX1449" fmla="*/ 124130 w 153342"/>
                        <a:gd name="connsiteY1449" fmla="*/ 34652 h 85582"/>
                        <a:gd name="connsiteX1450" fmla="*/ 131797 w 153342"/>
                        <a:gd name="connsiteY1450" fmla="*/ 34652 h 85582"/>
                        <a:gd name="connsiteX1451" fmla="*/ 128559 w 153342"/>
                        <a:gd name="connsiteY1451" fmla="*/ 37843 h 85582"/>
                        <a:gd name="connsiteX1452" fmla="*/ 135150 w 153342"/>
                        <a:gd name="connsiteY1452" fmla="*/ 37843 h 85582"/>
                        <a:gd name="connsiteX1453" fmla="*/ 138379 w 153342"/>
                        <a:gd name="connsiteY1453" fmla="*/ 34643 h 85582"/>
                        <a:gd name="connsiteX1454" fmla="*/ 131797 w 153342"/>
                        <a:gd name="connsiteY1454" fmla="*/ 34652 h 85582"/>
                        <a:gd name="connsiteX1455" fmla="*/ 139465 w 153342"/>
                        <a:gd name="connsiteY1455" fmla="*/ 34643 h 85582"/>
                        <a:gd name="connsiteX1456" fmla="*/ 136227 w 153342"/>
                        <a:gd name="connsiteY1456" fmla="*/ 37833 h 85582"/>
                        <a:gd name="connsiteX1457" fmla="*/ 142818 w 153342"/>
                        <a:gd name="connsiteY1457" fmla="*/ 37833 h 85582"/>
                        <a:gd name="connsiteX1458" fmla="*/ 146056 w 153342"/>
                        <a:gd name="connsiteY1458" fmla="*/ 34633 h 85582"/>
                        <a:gd name="connsiteX1459" fmla="*/ 139465 w 153342"/>
                        <a:gd name="connsiteY1459" fmla="*/ 34643 h 85582"/>
                        <a:gd name="connsiteX1460" fmla="*/ 4991 w 153342"/>
                        <a:gd name="connsiteY1460" fmla="*/ 31328 h 85582"/>
                        <a:gd name="connsiteX1461" fmla="*/ 1753 w 153342"/>
                        <a:gd name="connsiteY1461" fmla="*/ 34519 h 85582"/>
                        <a:gd name="connsiteX1462" fmla="*/ 8344 w 153342"/>
                        <a:gd name="connsiteY1462" fmla="*/ 34509 h 85582"/>
                        <a:gd name="connsiteX1463" fmla="*/ 11582 w 153342"/>
                        <a:gd name="connsiteY1463" fmla="*/ 31318 h 85582"/>
                        <a:gd name="connsiteX1464" fmla="*/ 4991 w 153342"/>
                        <a:gd name="connsiteY1464" fmla="*/ 31328 h 85582"/>
                        <a:gd name="connsiteX1465" fmla="*/ 12649 w 153342"/>
                        <a:gd name="connsiteY1465" fmla="*/ 31318 h 85582"/>
                        <a:gd name="connsiteX1466" fmla="*/ 9420 w 153342"/>
                        <a:gd name="connsiteY1466" fmla="*/ 34509 h 85582"/>
                        <a:gd name="connsiteX1467" fmla="*/ 16012 w 153342"/>
                        <a:gd name="connsiteY1467" fmla="*/ 34509 h 85582"/>
                        <a:gd name="connsiteX1468" fmla="*/ 19250 w 153342"/>
                        <a:gd name="connsiteY1468" fmla="*/ 31309 h 85582"/>
                        <a:gd name="connsiteX1469" fmla="*/ 12649 w 153342"/>
                        <a:gd name="connsiteY1469" fmla="*/ 31318 h 85582"/>
                        <a:gd name="connsiteX1470" fmla="*/ 20317 w 153342"/>
                        <a:gd name="connsiteY1470" fmla="*/ 31309 h 85582"/>
                        <a:gd name="connsiteX1471" fmla="*/ 17078 w 153342"/>
                        <a:gd name="connsiteY1471" fmla="*/ 34509 h 85582"/>
                        <a:gd name="connsiteX1472" fmla="*/ 23670 w 153342"/>
                        <a:gd name="connsiteY1472" fmla="*/ 34509 h 85582"/>
                        <a:gd name="connsiteX1473" fmla="*/ 26899 w 153342"/>
                        <a:gd name="connsiteY1473" fmla="*/ 31309 h 85582"/>
                        <a:gd name="connsiteX1474" fmla="*/ 20317 w 153342"/>
                        <a:gd name="connsiteY1474" fmla="*/ 31309 h 85582"/>
                        <a:gd name="connsiteX1475" fmla="*/ 27975 w 153342"/>
                        <a:gd name="connsiteY1475" fmla="*/ 31309 h 85582"/>
                        <a:gd name="connsiteX1476" fmla="*/ 24746 w 153342"/>
                        <a:gd name="connsiteY1476" fmla="*/ 34509 h 85582"/>
                        <a:gd name="connsiteX1477" fmla="*/ 31337 w 153342"/>
                        <a:gd name="connsiteY1477" fmla="*/ 34500 h 85582"/>
                        <a:gd name="connsiteX1478" fmla="*/ 34566 w 153342"/>
                        <a:gd name="connsiteY1478" fmla="*/ 31309 h 85582"/>
                        <a:gd name="connsiteX1479" fmla="*/ 27975 w 153342"/>
                        <a:gd name="connsiteY1479" fmla="*/ 31309 h 85582"/>
                        <a:gd name="connsiteX1480" fmla="*/ 35642 w 153342"/>
                        <a:gd name="connsiteY1480" fmla="*/ 31299 h 85582"/>
                        <a:gd name="connsiteX1481" fmla="*/ 32404 w 153342"/>
                        <a:gd name="connsiteY1481" fmla="*/ 34500 h 85582"/>
                        <a:gd name="connsiteX1482" fmla="*/ 38995 w 153342"/>
                        <a:gd name="connsiteY1482" fmla="*/ 34490 h 85582"/>
                        <a:gd name="connsiteX1483" fmla="*/ 42224 w 153342"/>
                        <a:gd name="connsiteY1483" fmla="*/ 31299 h 85582"/>
                        <a:gd name="connsiteX1484" fmla="*/ 35642 w 153342"/>
                        <a:gd name="connsiteY1484" fmla="*/ 31299 h 85582"/>
                        <a:gd name="connsiteX1485" fmla="*/ 43301 w 153342"/>
                        <a:gd name="connsiteY1485" fmla="*/ 31299 h 85582"/>
                        <a:gd name="connsiteX1486" fmla="*/ 40062 w 153342"/>
                        <a:gd name="connsiteY1486" fmla="*/ 34490 h 85582"/>
                        <a:gd name="connsiteX1487" fmla="*/ 46653 w 153342"/>
                        <a:gd name="connsiteY1487" fmla="*/ 34490 h 85582"/>
                        <a:gd name="connsiteX1488" fmla="*/ 49892 w 153342"/>
                        <a:gd name="connsiteY1488" fmla="*/ 31290 h 85582"/>
                        <a:gd name="connsiteX1489" fmla="*/ 43301 w 153342"/>
                        <a:gd name="connsiteY1489" fmla="*/ 31299 h 85582"/>
                        <a:gd name="connsiteX1490" fmla="*/ 50968 w 153342"/>
                        <a:gd name="connsiteY1490" fmla="*/ 31290 h 85582"/>
                        <a:gd name="connsiteX1491" fmla="*/ 47730 w 153342"/>
                        <a:gd name="connsiteY1491" fmla="*/ 34481 h 85582"/>
                        <a:gd name="connsiteX1492" fmla="*/ 54321 w 153342"/>
                        <a:gd name="connsiteY1492" fmla="*/ 34481 h 85582"/>
                        <a:gd name="connsiteX1493" fmla="*/ 57560 w 153342"/>
                        <a:gd name="connsiteY1493" fmla="*/ 31280 h 85582"/>
                        <a:gd name="connsiteX1494" fmla="*/ 50968 w 153342"/>
                        <a:gd name="connsiteY1494" fmla="*/ 31290 h 85582"/>
                        <a:gd name="connsiteX1495" fmla="*/ 58636 w 153342"/>
                        <a:gd name="connsiteY1495" fmla="*/ 31280 h 85582"/>
                        <a:gd name="connsiteX1496" fmla="*/ 55407 w 153342"/>
                        <a:gd name="connsiteY1496" fmla="*/ 34481 h 85582"/>
                        <a:gd name="connsiteX1497" fmla="*/ 61998 w 153342"/>
                        <a:gd name="connsiteY1497" fmla="*/ 34481 h 85582"/>
                        <a:gd name="connsiteX1498" fmla="*/ 65237 w 153342"/>
                        <a:gd name="connsiteY1498" fmla="*/ 31280 h 85582"/>
                        <a:gd name="connsiteX1499" fmla="*/ 58636 w 153342"/>
                        <a:gd name="connsiteY1499" fmla="*/ 31280 h 85582"/>
                        <a:gd name="connsiteX1500" fmla="*/ 66294 w 153342"/>
                        <a:gd name="connsiteY1500" fmla="*/ 31280 h 85582"/>
                        <a:gd name="connsiteX1501" fmla="*/ 63065 w 153342"/>
                        <a:gd name="connsiteY1501" fmla="*/ 34471 h 85582"/>
                        <a:gd name="connsiteX1502" fmla="*/ 69656 w 153342"/>
                        <a:gd name="connsiteY1502" fmla="*/ 34462 h 85582"/>
                        <a:gd name="connsiteX1503" fmla="*/ 72885 w 153342"/>
                        <a:gd name="connsiteY1503" fmla="*/ 31271 h 85582"/>
                        <a:gd name="connsiteX1504" fmla="*/ 66294 w 153342"/>
                        <a:gd name="connsiteY1504" fmla="*/ 31280 h 85582"/>
                        <a:gd name="connsiteX1505" fmla="*/ 73962 w 153342"/>
                        <a:gd name="connsiteY1505" fmla="*/ 31271 h 85582"/>
                        <a:gd name="connsiteX1506" fmla="*/ 70733 w 153342"/>
                        <a:gd name="connsiteY1506" fmla="*/ 34462 h 85582"/>
                        <a:gd name="connsiteX1507" fmla="*/ 77324 w 153342"/>
                        <a:gd name="connsiteY1507" fmla="*/ 34462 h 85582"/>
                        <a:gd name="connsiteX1508" fmla="*/ 80553 w 153342"/>
                        <a:gd name="connsiteY1508" fmla="*/ 31261 h 85582"/>
                        <a:gd name="connsiteX1509" fmla="*/ 73962 w 153342"/>
                        <a:gd name="connsiteY1509" fmla="*/ 31271 h 85582"/>
                        <a:gd name="connsiteX1510" fmla="*/ 81620 w 153342"/>
                        <a:gd name="connsiteY1510" fmla="*/ 31271 h 85582"/>
                        <a:gd name="connsiteX1511" fmla="*/ 78381 w 153342"/>
                        <a:gd name="connsiteY1511" fmla="*/ 34471 h 85582"/>
                        <a:gd name="connsiteX1512" fmla="*/ 84972 w 153342"/>
                        <a:gd name="connsiteY1512" fmla="*/ 34462 h 85582"/>
                        <a:gd name="connsiteX1513" fmla="*/ 88201 w 153342"/>
                        <a:gd name="connsiteY1513" fmla="*/ 31271 h 85582"/>
                        <a:gd name="connsiteX1514" fmla="*/ 81620 w 153342"/>
                        <a:gd name="connsiteY1514" fmla="*/ 31271 h 85582"/>
                        <a:gd name="connsiteX1515" fmla="*/ 89287 w 153342"/>
                        <a:gd name="connsiteY1515" fmla="*/ 31261 h 85582"/>
                        <a:gd name="connsiteX1516" fmla="*/ 86049 w 153342"/>
                        <a:gd name="connsiteY1516" fmla="*/ 34452 h 85582"/>
                        <a:gd name="connsiteX1517" fmla="*/ 92640 w 153342"/>
                        <a:gd name="connsiteY1517" fmla="*/ 34452 h 85582"/>
                        <a:gd name="connsiteX1518" fmla="*/ 95879 w 153342"/>
                        <a:gd name="connsiteY1518" fmla="*/ 31252 h 85582"/>
                        <a:gd name="connsiteX1519" fmla="*/ 89287 w 153342"/>
                        <a:gd name="connsiteY1519" fmla="*/ 31261 h 85582"/>
                        <a:gd name="connsiteX1520" fmla="*/ 96955 w 153342"/>
                        <a:gd name="connsiteY1520" fmla="*/ 31252 h 85582"/>
                        <a:gd name="connsiteX1521" fmla="*/ 93716 w 153342"/>
                        <a:gd name="connsiteY1521" fmla="*/ 34452 h 85582"/>
                        <a:gd name="connsiteX1522" fmla="*/ 100308 w 153342"/>
                        <a:gd name="connsiteY1522" fmla="*/ 34452 h 85582"/>
                        <a:gd name="connsiteX1523" fmla="*/ 103546 w 153342"/>
                        <a:gd name="connsiteY1523" fmla="*/ 31252 h 85582"/>
                        <a:gd name="connsiteX1524" fmla="*/ 96955 w 153342"/>
                        <a:gd name="connsiteY1524" fmla="*/ 31252 h 85582"/>
                        <a:gd name="connsiteX1525" fmla="*/ 104613 w 153342"/>
                        <a:gd name="connsiteY1525" fmla="*/ 31252 h 85582"/>
                        <a:gd name="connsiteX1526" fmla="*/ 101384 w 153342"/>
                        <a:gd name="connsiteY1526" fmla="*/ 34442 h 85582"/>
                        <a:gd name="connsiteX1527" fmla="*/ 107975 w 153342"/>
                        <a:gd name="connsiteY1527" fmla="*/ 34442 h 85582"/>
                        <a:gd name="connsiteX1528" fmla="*/ 111214 w 153342"/>
                        <a:gd name="connsiteY1528" fmla="*/ 31242 h 85582"/>
                        <a:gd name="connsiteX1529" fmla="*/ 104613 w 153342"/>
                        <a:gd name="connsiteY1529" fmla="*/ 31252 h 85582"/>
                        <a:gd name="connsiteX1530" fmla="*/ 112271 w 153342"/>
                        <a:gd name="connsiteY1530" fmla="*/ 31242 h 85582"/>
                        <a:gd name="connsiteX1531" fmla="*/ 109042 w 153342"/>
                        <a:gd name="connsiteY1531" fmla="*/ 34433 h 85582"/>
                        <a:gd name="connsiteX1532" fmla="*/ 115633 w 153342"/>
                        <a:gd name="connsiteY1532" fmla="*/ 34433 h 85582"/>
                        <a:gd name="connsiteX1533" fmla="*/ 118862 w 153342"/>
                        <a:gd name="connsiteY1533" fmla="*/ 31233 h 85582"/>
                        <a:gd name="connsiteX1534" fmla="*/ 112271 w 153342"/>
                        <a:gd name="connsiteY1534" fmla="*/ 31242 h 85582"/>
                        <a:gd name="connsiteX1535" fmla="*/ 119939 w 153342"/>
                        <a:gd name="connsiteY1535" fmla="*/ 31242 h 85582"/>
                        <a:gd name="connsiteX1536" fmla="*/ 116700 w 153342"/>
                        <a:gd name="connsiteY1536" fmla="*/ 34442 h 85582"/>
                        <a:gd name="connsiteX1537" fmla="*/ 123292 w 153342"/>
                        <a:gd name="connsiteY1537" fmla="*/ 34442 h 85582"/>
                        <a:gd name="connsiteX1538" fmla="*/ 126520 w 153342"/>
                        <a:gd name="connsiteY1538" fmla="*/ 31252 h 85582"/>
                        <a:gd name="connsiteX1539" fmla="*/ 119939 w 153342"/>
                        <a:gd name="connsiteY1539" fmla="*/ 31242 h 85582"/>
                        <a:gd name="connsiteX1540" fmla="*/ 127606 w 153342"/>
                        <a:gd name="connsiteY1540" fmla="*/ 31233 h 85582"/>
                        <a:gd name="connsiteX1541" fmla="*/ 124377 w 153342"/>
                        <a:gd name="connsiteY1541" fmla="*/ 34423 h 85582"/>
                        <a:gd name="connsiteX1542" fmla="*/ 130969 w 153342"/>
                        <a:gd name="connsiteY1542" fmla="*/ 34423 h 85582"/>
                        <a:gd name="connsiteX1543" fmla="*/ 134198 w 153342"/>
                        <a:gd name="connsiteY1543" fmla="*/ 31223 h 85582"/>
                        <a:gd name="connsiteX1544" fmla="*/ 127606 w 153342"/>
                        <a:gd name="connsiteY1544" fmla="*/ 31233 h 85582"/>
                        <a:gd name="connsiteX1545" fmla="*/ 135264 w 153342"/>
                        <a:gd name="connsiteY1545" fmla="*/ 31223 h 85582"/>
                        <a:gd name="connsiteX1546" fmla="*/ 132026 w 153342"/>
                        <a:gd name="connsiteY1546" fmla="*/ 34414 h 85582"/>
                        <a:gd name="connsiteX1547" fmla="*/ 138617 w 153342"/>
                        <a:gd name="connsiteY1547" fmla="*/ 34414 h 85582"/>
                        <a:gd name="connsiteX1548" fmla="*/ 141856 w 153342"/>
                        <a:gd name="connsiteY1548" fmla="*/ 31214 h 85582"/>
                        <a:gd name="connsiteX1549" fmla="*/ 135264 w 153342"/>
                        <a:gd name="connsiteY1549" fmla="*/ 31223 h 85582"/>
                        <a:gd name="connsiteX1550" fmla="*/ 142932 w 153342"/>
                        <a:gd name="connsiteY1550" fmla="*/ 31223 h 85582"/>
                        <a:gd name="connsiteX1551" fmla="*/ 139694 w 153342"/>
                        <a:gd name="connsiteY1551" fmla="*/ 34423 h 85582"/>
                        <a:gd name="connsiteX1552" fmla="*/ 146285 w 153342"/>
                        <a:gd name="connsiteY1552" fmla="*/ 34414 h 85582"/>
                        <a:gd name="connsiteX1553" fmla="*/ 149523 w 153342"/>
                        <a:gd name="connsiteY1553" fmla="*/ 31223 h 85582"/>
                        <a:gd name="connsiteX1554" fmla="*/ 142932 w 153342"/>
                        <a:gd name="connsiteY1554" fmla="*/ 31223 h 85582"/>
                        <a:gd name="connsiteX1555" fmla="*/ 8458 w 153342"/>
                        <a:gd name="connsiteY1555" fmla="*/ 27899 h 85582"/>
                        <a:gd name="connsiteX1556" fmla="*/ 5229 w 153342"/>
                        <a:gd name="connsiteY1556" fmla="*/ 31099 h 85582"/>
                        <a:gd name="connsiteX1557" fmla="*/ 11820 w 153342"/>
                        <a:gd name="connsiteY1557" fmla="*/ 31090 h 85582"/>
                        <a:gd name="connsiteX1558" fmla="*/ 15059 w 153342"/>
                        <a:gd name="connsiteY1558" fmla="*/ 27899 h 85582"/>
                        <a:gd name="connsiteX1559" fmla="*/ 8458 w 153342"/>
                        <a:gd name="connsiteY1559" fmla="*/ 27899 h 85582"/>
                        <a:gd name="connsiteX1560" fmla="*/ 16116 w 153342"/>
                        <a:gd name="connsiteY1560" fmla="*/ 27889 h 85582"/>
                        <a:gd name="connsiteX1561" fmla="*/ 12887 w 153342"/>
                        <a:gd name="connsiteY1561" fmla="*/ 31080 h 85582"/>
                        <a:gd name="connsiteX1562" fmla="*/ 19479 w 153342"/>
                        <a:gd name="connsiteY1562" fmla="*/ 31080 h 85582"/>
                        <a:gd name="connsiteX1563" fmla="*/ 22708 w 153342"/>
                        <a:gd name="connsiteY1563" fmla="*/ 27880 h 85582"/>
                        <a:gd name="connsiteX1564" fmla="*/ 16116 w 153342"/>
                        <a:gd name="connsiteY1564" fmla="*/ 27889 h 85582"/>
                        <a:gd name="connsiteX1565" fmla="*/ 23784 w 153342"/>
                        <a:gd name="connsiteY1565" fmla="*/ 27889 h 85582"/>
                        <a:gd name="connsiteX1566" fmla="*/ 20555 w 153342"/>
                        <a:gd name="connsiteY1566" fmla="*/ 31080 h 85582"/>
                        <a:gd name="connsiteX1567" fmla="*/ 27146 w 153342"/>
                        <a:gd name="connsiteY1567" fmla="*/ 31080 h 85582"/>
                        <a:gd name="connsiteX1568" fmla="*/ 30375 w 153342"/>
                        <a:gd name="connsiteY1568" fmla="*/ 27880 h 85582"/>
                        <a:gd name="connsiteX1569" fmla="*/ 23784 w 153342"/>
                        <a:gd name="connsiteY1569" fmla="*/ 27889 h 85582"/>
                        <a:gd name="connsiteX1570" fmla="*/ 31452 w 153342"/>
                        <a:gd name="connsiteY1570" fmla="*/ 27880 h 85582"/>
                        <a:gd name="connsiteX1571" fmla="*/ 28213 w 153342"/>
                        <a:gd name="connsiteY1571" fmla="*/ 31071 h 85582"/>
                        <a:gd name="connsiteX1572" fmla="*/ 34804 w 153342"/>
                        <a:gd name="connsiteY1572" fmla="*/ 31071 h 85582"/>
                        <a:gd name="connsiteX1573" fmla="*/ 38033 w 153342"/>
                        <a:gd name="connsiteY1573" fmla="*/ 27870 h 85582"/>
                        <a:gd name="connsiteX1574" fmla="*/ 31452 w 153342"/>
                        <a:gd name="connsiteY1574" fmla="*/ 27880 h 85582"/>
                        <a:gd name="connsiteX1575" fmla="*/ 39110 w 153342"/>
                        <a:gd name="connsiteY1575" fmla="*/ 27870 h 85582"/>
                        <a:gd name="connsiteX1576" fmla="*/ 35871 w 153342"/>
                        <a:gd name="connsiteY1576" fmla="*/ 31071 h 85582"/>
                        <a:gd name="connsiteX1577" fmla="*/ 42462 w 153342"/>
                        <a:gd name="connsiteY1577" fmla="*/ 31061 h 85582"/>
                        <a:gd name="connsiteX1578" fmla="*/ 45701 w 153342"/>
                        <a:gd name="connsiteY1578" fmla="*/ 27870 h 85582"/>
                        <a:gd name="connsiteX1579" fmla="*/ 39110 w 153342"/>
                        <a:gd name="connsiteY1579" fmla="*/ 27870 h 85582"/>
                        <a:gd name="connsiteX1580" fmla="*/ 46777 w 153342"/>
                        <a:gd name="connsiteY1580" fmla="*/ 27870 h 85582"/>
                        <a:gd name="connsiteX1581" fmla="*/ 43539 w 153342"/>
                        <a:gd name="connsiteY1581" fmla="*/ 31061 h 85582"/>
                        <a:gd name="connsiteX1582" fmla="*/ 50130 w 153342"/>
                        <a:gd name="connsiteY1582" fmla="*/ 31052 h 85582"/>
                        <a:gd name="connsiteX1583" fmla="*/ 53369 w 153342"/>
                        <a:gd name="connsiteY1583" fmla="*/ 27861 h 85582"/>
                        <a:gd name="connsiteX1584" fmla="*/ 46777 w 153342"/>
                        <a:gd name="connsiteY1584" fmla="*/ 27870 h 85582"/>
                        <a:gd name="connsiteX1585" fmla="*/ 54435 w 153342"/>
                        <a:gd name="connsiteY1585" fmla="*/ 27861 h 85582"/>
                        <a:gd name="connsiteX1586" fmla="*/ 51206 w 153342"/>
                        <a:gd name="connsiteY1586" fmla="*/ 31052 h 85582"/>
                        <a:gd name="connsiteX1587" fmla="*/ 57798 w 153342"/>
                        <a:gd name="connsiteY1587" fmla="*/ 31052 h 85582"/>
                        <a:gd name="connsiteX1588" fmla="*/ 61036 w 153342"/>
                        <a:gd name="connsiteY1588" fmla="*/ 27861 h 85582"/>
                        <a:gd name="connsiteX1589" fmla="*/ 54435 w 153342"/>
                        <a:gd name="connsiteY1589" fmla="*/ 27861 h 85582"/>
                        <a:gd name="connsiteX1590" fmla="*/ 62103 w 153342"/>
                        <a:gd name="connsiteY1590" fmla="*/ 27861 h 85582"/>
                        <a:gd name="connsiteX1591" fmla="*/ 58874 w 153342"/>
                        <a:gd name="connsiteY1591" fmla="*/ 31052 h 85582"/>
                        <a:gd name="connsiteX1592" fmla="*/ 65465 w 153342"/>
                        <a:gd name="connsiteY1592" fmla="*/ 31042 h 85582"/>
                        <a:gd name="connsiteX1593" fmla="*/ 68694 w 153342"/>
                        <a:gd name="connsiteY1593" fmla="*/ 27851 h 85582"/>
                        <a:gd name="connsiteX1594" fmla="*/ 62103 w 153342"/>
                        <a:gd name="connsiteY1594" fmla="*/ 27861 h 85582"/>
                        <a:gd name="connsiteX1595" fmla="*/ 69761 w 153342"/>
                        <a:gd name="connsiteY1595" fmla="*/ 27851 h 85582"/>
                        <a:gd name="connsiteX1596" fmla="*/ 66532 w 153342"/>
                        <a:gd name="connsiteY1596" fmla="*/ 31042 h 85582"/>
                        <a:gd name="connsiteX1597" fmla="*/ 73123 w 153342"/>
                        <a:gd name="connsiteY1597" fmla="*/ 31042 h 85582"/>
                        <a:gd name="connsiteX1598" fmla="*/ 76362 w 153342"/>
                        <a:gd name="connsiteY1598" fmla="*/ 27842 h 85582"/>
                        <a:gd name="connsiteX1599" fmla="*/ 69761 w 153342"/>
                        <a:gd name="connsiteY1599" fmla="*/ 27851 h 85582"/>
                        <a:gd name="connsiteX1600" fmla="*/ 77429 w 153342"/>
                        <a:gd name="connsiteY1600" fmla="*/ 27842 h 85582"/>
                        <a:gd name="connsiteX1601" fmla="*/ 74200 w 153342"/>
                        <a:gd name="connsiteY1601" fmla="*/ 31042 h 85582"/>
                        <a:gd name="connsiteX1602" fmla="*/ 80791 w 153342"/>
                        <a:gd name="connsiteY1602" fmla="*/ 31033 h 85582"/>
                        <a:gd name="connsiteX1603" fmla="*/ 84020 w 153342"/>
                        <a:gd name="connsiteY1603" fmla="*/ 27842 h 85582"/>
                        <a:gd name="connsiteX1604" fmla="*/ 77429 w 153342"/>
                        <a:gd name="connsiteY1604" fmla="*/ 27842 h 85582"/>
                        <a:gd name="connsiteX1605" fmla="*/ 85096 w 153342"/>
                        <a:gd name="connsiteY1605" fmla="*/ 27842 h 85582"/>
                        <a:gd name="connsiteX1606" fmla="*/ 81858 w 153342"/>
                        <a:gd name="connsiteY1606" fmla="*/ 31033 h 85582"/>
                        <a:gd name="connsiteX1607" fmla="*/ 88449 w 153342"/>
                        <a:gd name="connsiteY1607" fmla="*/ 31033 h 85582"/>
                        <a:gd name="connsiteX1608" fmla="*/ 91688 w 153342"/>
                        <a:gd name="connsiteY1608" fmla="*/ 27842 h 85582"/>
                        <a:gd name="connsiteX1609" fmla="*/ 85096 w 153342"/>
                        <a:gd name="connsiteY1609" fmla="*/ 27842 h 85582"/>
                        <a:gd name="connsiteX1610" fmla="*/ 92754 w 153342"/>
                        <a:gd name="connsiteY1610" fmla="*/ 27832 h 85582"/>
                        <a:gd name="connsiteX1611" fmla="*/ 89516 w 153342"/>
                        <a:gd name="connsiteY1611" fmla="*/ 31023 h 85582"/>
                        <a:gd name="connsiteX1612" fmla="*/ 96107 w 153342"/>
                        <a:gd name="connsiteY1612" fmla="*/ 31014 h 85582"/>
                        <a:gd name="connsiteX1613" fmla="*/ 99346 w 153342"/>
                        <a:gd name="connsiteY1613" fmla="*/ 27823 h 85582"/>
                        <a:gd name="connsiteX1614" fmla="*/ 92754 w 153342"/>
                        <a:gd name="connsiteY1614" fmla="*/ 27832 h 85582"/>
                        <a:gd name="connsiteX1615" fmla="*/ 100422 w 153342"/>
                        <a:gd name="connsiteY1615" fmla="*/ 27832 h 85582"/>
                        <a:gd name="connsiteX1616" fmla="*/ 97184 w 153342"/>
                        <a:gd name="connsiteY1616" fmla="*/ 31033 h 85582"/>
                        <a:gd name="connsiteX1617" fmla="*/ 103775 w 153342"/>
                        <a:gd name="connsiteY1617" fmla="*/ 31033 h 85582"/>
                        <a:gd name="connsiteX1618" fmla="*/ 107013 w 153342"/>
                        <a:gd name="connsiteY1618" fmla="*/ 27832 h 85582"/>
                        <a:gd name="connsiteX1619" fmla="*/ 100422 w 153342"/>
                        <a:gd name="connsiteY1619" fmla="*/ 27832 h 85582"/>
                        <a:gd name="connsiteX1620" fmla="*/ 108080 w 153342"/>
                        <a:gd name="connsiteY1620" fmla="*/ 27823 h 85582"/>
                        <a:gd name="connsiteX1621" fmla="*/ 104851 w 153342"/>
                        <a:gd name="connsiteY1621" fmla="*/ 31014 h 85582"/>
                        <a:gd name="connsiteX1622" fmla="*/ 111442 w 153342"/>
                        <a:gd name="connsiteY1622" fmla="*/ 31014 h 85582"/>
                        <a:gd name="connsiteX1623" fmla="*/ 114681 w 153342"/>
                        <a:gd name="connsiteY1623" fmla="*/ 27813 h 85582"/>
                        <a:gd name="connsiteX1624" fmla="*/ 108080 w 153342"/>
                        <a:gd name="connsiteY1624" fmla="*/ 27823 h 85582"/>
                        <a:gd name="connsiteX1625" fmla="*/ 115748 w 153342"/>
                        <a:gd name="connsiteY1625" fmla="*/ 27813 h 85582"/>
                        <a:gd name="connsiteX1626" fmla="*/ 112519 w 153342"/>
                        <a:gd name="connsiteY1626" fmla="*/ 31014 h 85582"/>
                        <a:gd name="connsiteX1627" fmla="*/ 119110 w 153342"/>
                        <a:gd name="connsiteY1627" fmla="*/ 31004 h 85582"/>
                        <a:gd name="connsiteX1628" fmla="*/ 122349 w 153342"/>
                        <a:gd name="connsiteY1628" fmla="*/ 27813 h 85582"/>
                        <a:gd name="connsiteX1629" fmla="*/ 115748 w 153342"/>
                        <a:gd name="connsiteY1629" fmla="*/ 27813 h 85582"/>
                        <a:gd name="connsiteX1630" fmla="*/ 123406 w 153342"/>
                        <a:gd name="connsiteY1630" fmla="*/ 27813 h 85582"/>
                        <a:gd name="connsiteX1631" fmla="*/ 120177 w 153342"/>
                        <a:gd name="connsiteY1631" fmla="*/ 31014 h 85582"/>
                        <a:gd name="connsiteX1632" fmla="*/ 126768 w 153342"/>
                        <a:gd name="connsiteY1632" fmla="*/ 31004 h 85582"/>
                        <a:gd name="connsiteX1633" fmla="*/ 129997 w 153342"/>
                        <a:gd name="connsiteY1633" fmla="*/ 27813 h 85582"/>
                        <a:gd name="connsiteX1634" fmla="*/ 123406 w 153342"/>
                        <a:gd name="connsiteY1634" fmla="*/ 27813 h 85582"/>
                        <a:gd name="connsiteX1635" fmla="*/ 131074 w 153342"/>
                        <a:gd name="connsiteY1635" fmla="*/ 27804 h 85582"/>
                        <a:gd name="connsiteX1636" fmla="*/ 127835 w 153342"/>
                        <a:gd name="connsiteY1636" fmla="*/ 31004 h 85582"/>
                        <a:gd name="connsiteX1637" fmla="*/ 134426 w 153342"/>
                        <a:gd name="connsiteY1637" fmla="*/ 31004 h 85582"/>
                        <a:gd name="connsiteX1638" fmla="*/ 137655 w 153342"/>
                        <a:gd name="connsiteY1638" fmla="*/ 27804 h 85582"/>
                        <a:gd name="connsiteX1639" fmla="*/ 131074 w 153342"/>
                        <a:gd name="connsiteY1639" fmla="*/ 27804 h 85582"/>
                        <a:gd name="connsiteX1640" fmla="*/ 138741 w 153342"/>
                        <a:gd name="connsiteY1640" fmla="*/ 27804 h 85582"/>
                        <a:gd name="connsiteX1641" fmla="*/ 135503 w 153342"/>
                        <a:gd name="connsiteY1641" fmla="*/ 31004 h 85582"/>
                        <a:gd name="connsiteX1642" fmla="*/ 142094 w 153342"/>
                        <a:gd name="connsiteY1642" fmla="*/ 30994 h 85582"/>
                        <a:gd name="connsiteX1643" fmla="*/ 145332 w 153342"/>
                        <a:gd name="connsiteY1643" fmla="*/ 27804 h 85582"/>
                        <a:gd name="connsiteX1644" fmla="*/ 138741 w 153342"/>
                        <a:gd name="connsiteY1644" fmla="*/ 27804 h 85582"/>
                        <a:gd name="connsiteX1645" fmla="*/ 11925 w 153342"/>
                        <a:gd name="connsiteY1645" fmla="*/ 24470 h 85582"/>
                        <a:gd name="connsiteX1646" fmla="*/ 8687 w 153342"/>
                        <a:gd name="connsiteY1646" fmla="*/ 27661 h 85582"/>
                        <a:gd name="connsiteX1647" fmla="*/ 15278 w 153342"/>
                        <a:gd name="connsiteY1647" fmla="*/ 27661 h 85582"/>
                        <a:gd name="connsiteX1648" fmla="*/ 18507 w 153342"/>
                        <a:gd name="connsiteY1648" fmla="*/ 24460 h 85582"/>
                        <a:gd name="connsiteX1649" fmla="*/ 11925 w 153342"/>
                        <a:gd name="connsiteY1649" fmla="*/ 24470 h 85582"/>
                        <a:gd name="connsiteX1650" fmla="*/ 19593 w 153342"/>
                        <a:gd name="connsiteY1650" fmla="*/ 24460 h 85582"/>
                        <a:gd name="connsiteX1651" fmla="*/ 16354 w 153342"/>
                        <a:gd name="connsiteY1651" fmla="*/ 27661 h 85582"/>
                        <a:gd name="connsiteX1652" fmla="*/ 22946 w 153342"/>
                        <a:gd name="connsiteY1652" fmla="*/ 27651 h 85582"/>
                        <a:gd name="connsiteX1653" fmla="*/ 26175 w 153342"/>
                        <a:gd name="connsiteY1653" fmla="*/ 24451 h 85582"/>
                        <a:gd name="connsiteX1654" fmla="*/ 19593 w 153342"/>
                        <a:gd name="connsiteY1654" fmla="*/ 24460 h 85582"/>
                        <a:gd name="connsiteX1655" fmla="*/ 27251 w 153342"/>
                        <a:gd name="connsiteY1655" fmla="*/ 24460 h 85582"/>
                        <a:gd name="connsiteX1656" fmla="*/ 24012 w 153342"/>
                        <a:gd name="connsiteY1656" fmla="*/ 27661 h 85582"/>
                        <a:gd name="connsiteX1657" fmla="*/ 30604 w 153342"/>
                        <a:gd name="connsiteY1657" fmla="*/ 27651 h 85582"/>
                        <a:gd name="connsiteX1658" fmla="*/ 33833 w 153342"/>
                        <a:gd name="connsiteY1658" fmla="*/ 24451 h 85582"/>
                        <a:gd name="connsiteX1659" fmla="*/ 27251 w 153342"/>
                        <a:gd name="connsiteY1659" fmla="*/ 24460 h 85582"/>
                        <a:gd name="connsiteX1660" fmla="*/ 34919 w 153342"/>
                        <a:gd name="connsiteY1660" fmla="*/ 24451 h 85582"/>
                        <a:gd name="connsiteX1661" fmla="*/ 31680 w 153342"/>
                        <a:gd name="connsiteY1661" fmla="*/ 27642 h 85582"/>
                        <a:gd name="connsiteX1662" fmla="*/ 38271 w 153342"/>
                        <a:gd name="connsiteY1662" fmla="*/ 27642 h 85582"/>
                        <a:gd name="connsiteX1663" fmla="*/ 41510 w 153342"/>
                        <a:gd name="connsiteY1663" fmla="*/ 24451 h 85582"/>
                        <a:gd name="connsiteX1664" fmla="*/ 34919 w 153342"/>
                        <a:gd name="connsiteY1664" fmla="*/ 24451 h 85582"/>
                        <a:gd name="connsiteX1665" fmla="*/ 42577 w 153342"/>
                        <a:gd name="connsiteY1665" fmla="*/ 24451 h 85582"/>
                        <a:gd name="connsiteX1666" fmla="*/ 39338 w 153342"/>
                        <a:gd name="connsiteY1666" fmla="*/ 27651 h 85582"/>
                        <a:gd name="connsiteX1667" fmla="*/ 45929 w 153342"/>
                        <a:gd name="connsiteY1667" fmla="*/ 27642 h 85582"/>
                        <a:gd name="connsiteX1668" fmla="*/ 49168 w 153342"/>
                        <a:gd name="connsiteY1668" fmla="*/ 24451 h 85582"/>
                        <a:gd name="connsiteX1669" fmla="*/ 42577 w 153342"/>
                        <a:gd name="connsiteY1669" fmla="*/ 24451 h 85582"/>
                        <a:gd name="connsiteX1670" fmla="*/ 50244 w 153342"/>
                        <a:gd name="connsiteY1670" fmla="*/ 24441 h 85582"/>
                        <a:gd name="connsiteX1671" fmla="*/ 47015 w 153342"/>
                        <a:gd name="connsiteY1671" fmla="*/ 27632 h 85582"/>
                        <a:gd name="connsiteX1672" fmla="*/ 53607 w 153342"/>
                        <a:gd name="connsiteY1672" fmla="*/ 27623 h 85582"/>
                        <a:gd name="connsiteX1673" fmla="*/ 56845 w 153342"/>
                        <a:gd name="connsiteY1673" fmla="*/ 24432 h 85582"/>
                        <a:gd name="connsiteX1674" fmla="*/ 50244 w 153342"/>
                        <a:gd name="connsiteY1674" fmla="*/ 24441 h 85582"/>
                        <a:gd name="connsiteX1675" fmla="*/ 57902 w 153342"/>
                        <a:gd name="connsiteY1675" fmla="*/ 24432 h 85582"/>
                        <a:gd name="connsiteX1676" fmla="*/ 54673 w 153342"/>
                        <a:gd name="connsiteY1676" fmla="*/ 27632 h 85582"/>
                        <a:gd name="connsiteX1677" fmla="*/ 61265 w 153342"/>
                        <a:gd name="connsiteY1677" fmla="*/ 27623 h 85582"/>
                        <a:gd name="connsiteX1678" fmla="*/ 64503 w 153342"/>
                        <a:gd name="connsiteY1678" fmla="*/ 24432 h 85582"/>
                        <a:gd name="connsiteX1679" fmla="*/ 57902 w 153342"/>
                        <a:gd name="connsiteY1679" fmla="*/ 24432 h 85582"/>
                        <a:gd name="connsiteX1680" fmla="*/ 65570 w 153342"/>
                        <a:gd name="connsiteY1680" fmla="*/ 24432 h 85582"/>
                        <a:gd name="connsiteX1681" fmla="*/ 62332 w 153342"/>
                        <a:gd name="connsiteY1681" fmla="*/ 27632 h 85582"/>
                        <a:gd name="connsiteX1682" fmla="*/ 68923 w 153342"/>
                        <a:gd name="connsiteY1682" fmla="*/ 27632 h 85582"/>
                        <a:gd name="connsiteX1683" fmla="*/ 72152 w 153342"/>
                        <a:gd name="connsiteY1683" fmla="*/ 24432 h 85582"/>
                        <a:gd name="connsiteX1684" fmla="*/ 65570 w 153342"/>
                        <a:gd name="connsiteY1684" fmla="*/ 24432 h 85582"/>
                        <a:gd name="connsiteX1685" fmla="*/ 73238 w 153342"/>
                        <a:gd name="connsiteY1685" fmla="*/ 24422 h 85582"/>
                        <a:gd name="connsiteX1686" fmla="*/ 69999 w 153342"/>
                        <a:gd name="connsiteY1686" fmla="*/ 27613 h 85582"/>
                        <a:gd name="connsiteX1687" fmla="*/ 76591 w 153342"/>
                        <a:gd name="connsiteY1687" fmla="*/ 27613 h 85582"/>
                        <a:gd name="connsiteX1688" fmla="*/ 79819 w 153342"/>
                        <a:gd name="connsiteY1688" fmla="*/ 24413 h 85582"/>
                        <a:gd name="connsiteX1689" fmla="*/ 73238 w 153342"/>
                        <a:gd name="connsiteY1689" fmla="*/ 24422 h 85582"/>
                        <a:gd name="connsiteX1690" fmla="*/ 80896 w 153342"/>
                        <a:gd name="connsiteY1690" fmla="*/ 24422 h 85582"/>
                        <a:gd name="connsiteX1691" fmla="*/ 77657 w 153342"/>
                        <a:gd name="connsiteY1691" fmla="*/ 27613 h 85582"/>
                        <a:gd name="connsiteX1692" fmla="*/ 84249 w 153342"/>
                        <a:gd name="connsiteY1692" fmla="*/ 27613 h 85582"/>
                        <a:gd name="connsiteX1693" fmla="*/ 87487 w 153342"/>
                        <a:gd name="connsiteY1693" fmla="*/ 24413 h 85582"/>
                        <a:gd name="connsiteX1694" fmla="*/ 80896 w 153342"/>
                        <a:gd name="connsiteY1694" fmla="*/ 24422 h 85582"/>
                        <a:gd name="connsiteX1695" fmla="*/ 88563 w 153342"/>
                        <a:gd name="connsiteY1695" fmla="*/ 24413 h 85582"/>
                        <a:gd name="connsiteX1696" fmla="*/ 85325 w 153342"/>
                        <a:gd name="connsiteY1696" fmla="*/ 27613 h 85582"/>
                        <a:gd name="connsiteX1697" fmla="*/ 91916 w 153342"/>
                        <a:gd name="connsiteY1697" fmla="*/ 27604 h 85582"/>
                        <a:gd name="connsiteX1698" fmla="*/ 95155 w 153342"/>
                        <a:gd name="connsiteY1698" fmla="*/ 24413 h 85582"/>
                        <a:gd name="connsiteX1699" fmla="*/ 88563 w 153342"/>
                        <a:gd name="connsiteY1699" fmla="*/ 24413 h 85582"/>
                        <a:gd name="connsiteX1700" fmla="*/ 96221 w 153342"/>
                        <a:gd name="connsiteY1700" fmla="*/ 24403 h 85582"/>
                        <a:gd name="connsiteX1701" fmla="*/ 92983 w 153342"/>
                        <a:gd name="connsiteY1701" fmla="*/ 27604 h 85582"/>
                        <a:gd name="connsiteX1702" fmla="*/ 99574 w 153342"/>
                        <a:gd name="connsiteY1702" fmla="*/ 27604 h 85582"/>
                        <a:gd name="connsiteX1703" fmla="*/ 102813 w 153342"/>
                        <a:gd name="connsiteY1703" fmla="*/ 24403 h 85582"/>
                        <a:gd name="connsiteX1704" fmla="*/ 96221 w 153342"/>
                        <a:gd name="connsiteY1704" fmla="*/ 24403 h 85582"/>
                        <a:gd name="connsiteX1705" fmla="*/ 103889 w 153342"/>
                        <a:gd name="connsiteY1705" fmla="*/ 24403 h 85582"/>
                        <a:gd name="connsiteX1706" fmla="*/ 100660 w 153342"/>
                        <a:gd name="connsiteY1706" fmla="*/ 27604 h 85582"/>
                        <a:gd name="connsiteX1707" fmla="*/ 107251 w 153342"/>
                        <a:gd name="connsiteY1707" fmla="*/ 27594 h 85582"/>
                        <a:gd name="connsiteX1708" fmla="*/ 110490 w 153342"/>
                        <a:gd name="connsiteY1708" fmla="*/ 24394 h 85582"/>
                        <a:gd name="connsiteX1709" fmla="*/ 103889 w 153342"/>
                        <a:gd name="connsiteY1709" fmla="*/ 24403 h 85582"/>
                        <a:gd name="connsiteX1710" fmla="*/ 111547 w 153342"/>
                        <a:gd name="connsiteY1710" fmla="*/ 24394 h 85582"/>
                        <a:gd name="connsiteX1711" fmla="*/ 108318 w 153342"/>
                        <a:gd name="connsiteY1711" fmla="*/ 27585 h 85582"/>
                        <a:gd name="connsiteX1712" fmla="*/ 114910 w 153342"/>
                        <a:gd name="connsiteY1712" fmla="*/ 27575 h 85582"/>
                        <a:gd name="connsiteX1713" fmla="*/ 118139 w 153342"/>
                        <a:gd name="connsiteY1713" fmla="*/ 24384 h 85582"/>
                        <a:gd name="connsiteX1714" fmla="*/ 111547 w 153342"/>
                        <a:gd name="connsiteY1714" fmla="*/ 24394 h 85582"/>
                        <a:gd name="connsiteX1715" fmla="*/ 119215 w 153342"/>
                        <a:gd name="connsiteY1715" fmla="*/ 24394 h 85582"/>
                        <a:gd name="connsiteX1716" fmla="*/ 115986 w 153342"/>
                        <a:gd name="connsiteY1716" fmla="*/ 27585 h 85582"/>
                        <a:gd name="connsiteX1717" fmla="*/ 122577 w 153342"/>
                        <a:gd name="connsiteY1717" fmla="*/ 27585 h 85582"/>
                        <a:gd name="connsiteX1718" fmla="*/ 125806 w 153342"/>
                        <a:gd name="connsiteY1718" fmla="*/ 24394 h 85582"/>
                        <a:gd name="connsiteX1719" fmla="*/ 119215 w 153342"/>
                        <a:gd name="connsiteY1719" fmla="*/ 24394 h 85582"/>
                        <a:gd name="connsiteX1720" fmla="*/ 126883 w 153342"/>
                        <a:gd name="connsiteY1720" fmla="*/ 24384 h 85582"/>
                        <a:gd name="connsiteX1721" fmla="*/ 123644 w 153342"/>
                        <a:gd name="connsiteY1721" fmla="*/ 27575 h 85582"/>
                        <a:gd name="connsiteX1722" fmla="*/ 130235 w 153342"/>
                        <a:gd name="connsiteY1722" fmla="*/ 27565 h 85582"/>
                        <a:gd name="connsiteX1723" fmla="*/ 133464 w 153342"/>
                        <a:gd name="connsiteY1723" fmla="*/ 24375 h 85582"/>
                        <a:gd name="connsiteX1724" fmla="*/ 126883 w 153342"/>
                        <a:gd name="connsiteY1724" fmla="*/ 24384 h 85582"/>
                        <a:gd name="connsiteX1725" fmla="*/ 134541 w 153342"/>
                        <a:gd name="connsiteY1725" fmla="*/ 24375 h 85582"/>
                        <a:gd name="connsiteX1726" fmla="*/ 131302 w 153342"/>
                        <a:gd name="connsiteY1726" fmla="*/ 27575 h 85582"/>
                        <a:gd name="connsiteX1727" fmla="*/ 137893 w 153342"/>
                        <a:gd name="connsiteY1727" fmla="*/ 27565 h 85582"/>
                        <a:gd name="connsiteX1728" fmla="*/ 141132 w 153342"/>
                        <a:gd name="connsiteY1728" fmla="*/ 24375 h 85582"/>
                        <a:gd name="connsiteX1729" fmla="*/ 134541 w 153342"/>
                        <a:gd name="connsiteY1729" fmla="*/ 24375 h 85582"/>
                        <a:gd name="connsiteX1730" fmla="*/ 15392 w 153342"/>
                        <a:gd name="connsiteY1730" fmla="*/ 21041 h 85582"/>
                        <a:gd name="connsiteX1731" fmla="*/ 12163 w 153342"/>
                        <a:gd name="connsiteY1731" fmla="*/ 24232 h 85582"/>
                        <a:gd name="connsiteX1732" fmla="*/ 18755 w 153342"/>
                        <a:gd name="connsiteY1732" fmla="*/ 24222 h 85582"/>
                        <a:gd name="connsiteX1733" fmla="*/ 21984 w 153342"/>
                        <a:gd name="connsiteY1733" fmla="*/ 21031 h 85582"/>
                        <a:gd name="connsiteX1734" fmla="*/ 15392 w 153342"/>
                        <a:gd name="connsiteY1734" fmla="*/ 21041 h 85582"/>
                        <a:gd name="connsiteX1735" fmla="*/ 23060 w 153342"/>
                        <a:gd name="connsiteY1735" fmla="*/ 21041 h 85582"/>
                        <a:gd name="connsiteX1736" fmla="*/ 19821 w 153342"/>
                        <a:gd name="connsiteY1736" fmla="*/ 24241 h 85582"/>
                        <a:gd name="connsiteX1737" fmla="*/ 26413 w 153342"/>
                        <a:gd name="connsiteY1737" fmla="*/ 24232 h 85582"/>
                        <a:gd name="connsiteX1738" fmla="*/ 29651 w 153342"/>
                        <a:gd name="connsiteY1738" fmla="*/ 21041 h 85582"/>
                        <a:gd name="connsiteX1739" fmla="*/ 23060 w 153342"/>
                        <a:gd name="connsiteY1739" fmla="*/ 21041 h 85582"/>
                        <a:gd name="connsiteX1740" fmla="*/ 30728 w 153342"/>
                        <a:gd name="connsiteY1740" fmla="*/ 21031 h 85582"/>
                        <a:gd name="connsiteX1741" fmla="*/ 27489 w 153342"/>
                        <a:gd name="connsiteY1741" fmla="*/ 24222 h 85582"/>
                        <a:gd name="connsiteX1742" fmla="*/ 34080 w 153342"/>
                        <a:gd name="connsiteY1742" fmla="*/ 24222 h 85582"/>
                        <a:gd name="connsiteX1743" fmla="*/ 37319 w 153342"/>
                        <a:gd name="connsiteY1743" fmla="*/ 21031 h 85582"/>
                        <a:gd name="connsiteX1744" fmla="*/ 30728 w 153342"/>
                        <a:gd name="connsiteY1744" fmla="*/ 21031 h 85582"/>
                        <a:gd name="connsiteX1745" fmla="*/ 38386 w 153342"/>
                        <a:gd name="connsiteY1745" fmla="*/ 21022 h 85582"/>
                        <a:gd name="connsiteX1746" fmla="*/ 35147 w 153342"/>
                        <a:gd name="connsiteY1746" fmla="*/ 24222 h 85582"/>
                        <a:gd name="connsiteX1747" fmla="*/ 41738 w 153342"/>
                        <a:gd name="connsiteY1747" fmla="*/ 24213 h 85582"/>
                        <a:gd name="connsiteX1748" fmla="*/ 44977 w 153342"/>
                        <a:gd name="connsiteY1748" fmla="*/ 21022 h 85582"/>
                        <a:gd name="connsiteX1749" fmla="*/ 38386 w 153342"/>
                        <a:gd name="connsiteY1749" fmla="*/ 21022 h 85582"/>
                        <a:gd name="connsiteX1750" fmla="*/ 46053 w 153342"/>
                        <a:gd name="connsiteY1750" fmla="*/ 21022 h 85582"/>
                        <a:gd name="connsiteX1751" fmla="*/ 42815 w 153342"/>
                        <a:gd name="connsiteY1751" fmla="*/ 24213 h 85582"/>
                        <a:gd name="connsiteX1752" fmla="*/ 49406 w 153342"/>
                        <a:gd name="connsiteY1752" fmla="*/ 24213 h 85582"/>
                        <a:gd name="connsiteX1753" fmla="*/ 52645 w 153342"/>
                        <a:gd name="connsiteY1753" fmla="*/ 21012 h 85582"/>
                        <a:gd name="connsiteX1754" fmla="*/ 46053 w 153342"/>
                        <a:gd name="connsiteY1754" fmla="*/ 21022 h 85582"/>
                        <a:gd name="connsiteX1755" fmla="*/ 53711 w 153342"/>
                        <a:gd name="connsiteY1755" fmla="*/ 21012 h 85582"/>
                        <a:gd name="connsiteX1756" fmla="*/ 50483 w 153342"/>
                        <a:gd name="connsiteY1756" fmla="*/ 24213 h 85582"/>
                        <a:gd name="connsiteX1757" fmla="*/ 57074 w 153342"/>
                        <a:gd name="connsiteY1757" fmla="*/ 24213 h 85582"/>
                        <a:gd name="connsiteX1758" fmla="*/ 60312 w 153342"/>
                        <a:gd name="connsiteY1758" fmla="*/ 21012 h 85582"/>
                        <a:gd name="connsiteX1759" fmla="*/ 53711 w 153342"/>
                        <a:gd name="connsiteY1759" fmla="*/ 21012 h 85582"/>
                        <a:gd name="connsiteX1760" fmla="*/ 61379 w 153342"/>
                        <a:gd name="connsiteY1760" fmla="*/ 21012 h 85582"/>
                        <a:gd name="connsiteX1761" fmla="*/ 58150 w 153342"/>
                        <a:gd name="connsiteY1761" fmla="*/ 24213 h 85582"/>
                        <a:gd name="connsiteX1762" fmla="*/ 64741 w 153342"/>
                        <a:gd name="connsiteY1762" fmla="*/ 24203 h 85582"/>
                        <a:gd name="connsiteX1763" fmla="*/ 67970 w 153342"/>
                        <a:gd name="connsiteY1763" fmla="*/ 21012 h 85582"/>
                        <a:gd name="connsiteX1764" fmla="*/ 61379 w 153342"/>
                        <a:gd name="connsiteY1764" fmla="*/ 21012 h 85582"/>
                        <a:gd name="connsiteX1765" fmla="*/ 69037 w 153342"/>
                        <a:gd name="connsiteY1765" fmla="*/ 21003 h 85582"/>
                        <a:gd name="connsiteX1766" fmla="*/ 65808 w 153342"/>
                        <a:gd name="connsiteY1766" fmla="*/ 24203 h 85582"/>
                        <a:gd name="connsiteX1767" fmla="*/ 72400 w 153342"/>
                        <a:gd name="connsiteY1767" fmla="*/ 24194 h 85582"/>
                        <a:gd name="connsiteX1768" fmla="*/ 75629 w 153342"/>
                        <a:gd name="connsiteY1768" fmla="*/ 21003 h 85582"/>
                        <a:gd name="connsiteX1769" fmla="*/ 69037 w 153342"/>
                        <a:gd name="connsiteY1769" fmla="*/ 21003 h 85582"/>
                        <a:gd name="connsiteX1770" fmla="*/ 76705 w 153342"/>
                        <a:gd name="connsiteY1770" fmla="*/ 20993 h 85582"/>
                        <a:gd name="connsiteX1771" fmla="*/ 73466 w 153342"/>
                        <a:gd name="connsiteY1771" fmla="*/ 24194 h 85582"/>
                        <a:gd name="connsiteX1772" fmla="*/ 80058 w 153342"/>
                        <a:gd name="connsiteY1772" fmla="*/ 24194 h 85582"/>
                        <a:gd name="connsiteX1773" fmla="*/ 83287 w 153342"/>
                        <a:gd name="connsiteY1773" fmla="*/ 20993 h 85582"/>
                        <a:gd name="connsiteX1774" fmla="*/ 76705 w 153342"/>
                        <a:gd name="connsiteY1774" fmla="*/ 20993 h 85582"/>
                        <a:gd name="connsiteX1775" fmla="*/ 84372 w 153342"/>
                        <a:gd name="connsiteY1775" fmla="*/ 20993 h 85582"/>
                        <a:gd name="connsiteX1776" fmla="*/ 81134 w 153342"/>
                        <a:gd name="connsiteY1776" fmla="*/ 24194 h 85582"/>
                        <a:gd name="connsiteX1777" fmla="*/ 87725 w 153342"/>
                        <a:gd name="connsiteY1777" fmla="*/ 24184 h 85582"/>
                        <a:gd name="connsiteX1778" fmla="*/ 90964 w 153342"/>
                        <a:gd name="connsiteY1778" fmla="*/ 20993 h 85582"/>
                        <a:gd name="connsiteX1779" fmla="*/ 84372 w 153342"/>
                        <a:gd name="connsiteY1779" fmla="*/ 20993 h 85582"/>
                        <a:gd name="connsiteX1780" fmla="*/ 92031 w 153342"/>
                        <a:gd name="connsiteY1780" fmla="*/ 20984 h 85582"/>
                        <a:gd name="connsiteX1781" fmla="*/ 88792 w 153342"/>
                        <a:gd name="connsiteY1781" fmla="*/ 24184 h 85582"/>
                        <a:gd name="connsiteX1782" fmla="*/ 95383 w 153342"/>
                        <a:gd name="connsiteY1782" fmla="*/ 24175 h 85582"/>
                        <a:gd name="connsiteX1783" fmla="*/ 98622 w 153342"/>
                        <a:gd name="connsiteY1783" fmla="*/ 20984 h 85582"/>
                        <a:gd name="connsiteX1784" fmla="*/ 92031 w 153342"/>
                        <a:gd name="connsiteY1784" fmla="*/ 20984 h 85582"/>
                        <a:gd name="connsiteX1785" fmla="*/ 99698 w 153342"/>
                        <a:gd name="connsiteY1785" fmla="*/ 20984 h 85582"/>
                        <a:gd name="connsiteX1786" fmla="*/ 96469 w 153342"/>
                        <a:gd name="connsiteY1786" fmla="*/ 24184 h 85582"/>
                        <a:gd name="connsiteX1787" fmla="*/ 103060 w 153342"/>
                        <a:gd name="connsiteY1787" fmla="*/ 24175 h 85582"/>
                        <a:gd name="connsiteX1788" fmla="*/ 106299 w 153342"/>
                        <a:gd name="connsiteY1788" fmla="*/ 20984 h 85582"/>
                        <a:gd name="connsiteX1789" fmla="*/ 99698 w 153342"/>
                        <a:gd name="connsiteY1789" fmla="*/ 20984 h 85582"/>
                        <a:gd name="connsiteX1790" fmla="*/ 107356 w 153342"/>
                        <a:gd name="connsiteY1790" fmla="*/ 20974 h 85582"/>
                        <a:gd name="connsiteX1791" fmla="*/ 104127 w 153342"/>
                        <a:gd name="connsiteY1791" fmla="*/ 24165 h 85582"/>
                        <a:gd name="connsiteX1792" fmla="*/ 110719 w 153342"/>
                        <a:gd name="connsiteY1792" fmla="*/ 24165 h 85582"/>
                        <a:gd name="connsiteX1793" fmla="*/ 113957 w 153342"/>
                        <a:gd name="connsiteY1793" fmla="*/ 20965 h 85582"/>
                        <a:gd name="connsiteX1794" fmla="*/ 107356 w 153342"/>
                        <a:gd name="connsiteY1794" fmla="*/ 20974 h 85582"/>
                        <a:gd name="connsiteX1795" fmla="*/ 115024 w 153342"/>
                        <a:gd name="connsiteY1795" fmla="*/ 20965 h 85582"/>
                        <a:gd name="connsiteX1796" fmla="*/ 111795 w 153342"/>
                        <a:gd name="connsiteY1796" fmla="*/ 24165 h 85582"/>
                        <a:gd name="connsiteX1797" fmla="*/ 118386 w 153342"/>
                        <a:gd name="connsiteY1797" fmla="*/ 24156 h 85582"/>
                        <a:gd name="connsiteX1798" fmla="*/ 121615 w 153342"/>
                        <a:gd name="connsiteY1798" fmla="*/ 20965 h 85582"/>
                        <a:gd name="connsiteX1799" fmla="*/ 115024 w 153342"/>
                        <a:gd name="connsiteY1799" fmla="*/ 20965 h 85582"/>
                        <a:gd name="connsiteX1800" fmla="*/ 122682 w 153342"/>
                        <a:gd name="connsiteY1800" fmla="*/ 20965 h 85582"/>
                        <a:gd name="connsiteX1801" fmla="*/ 119443 w 153342"/>
                        <a:gd name="connsiteY1801" fmla="*/ 24156 h 85582"/>
                        <a:gd name="connsiteX1802" fmla="*/ 126035 w 153342"/>
                        <a:gd name="connsiteY1802" fmla="*/ 24156 h 85582"/>
                        <a:gd name="connsiteX1803" fmla="*/ 129273 w 153342"/>
                        <a:gd name="connsiteY1803" fmla="*/ 20965 h 85582"/>
                        <a:gd name="connsiteX1804" fmla="*/ 122682 w 153342"/>
                        <a:gd name="connsiteY1804" fmla="*/ 20965 h 85582"/>
                        <a:gd name="connsiteX1805" fmla="*/ 130350 w 153342"/>
                        <a:gd name="connsiteY1805" fmla="*/ 20955 h 85582"/>
                        <a:gd name="connsiteX1806" fmla="*/ 127111 w 153342"/>
                        <a:gd name="connsiteY1806" fmla="*/ 24156 h 85582"/>
                        <a:gd name="connsiteX1807" fmla="*/ 133702 w 153342"/>
                        <a:gd name="connsiteY1807" fmla="*/ 24156 h 85582"/>
                        <a:gd name="connsiteX1808" fmla="*/ 136941 w 153342"/>
                        <a:gd name="connsiteY1808" fmla="*/ 20965 h 85582"/>
                        <a:gd name="connsiteX1809" fmla="*/ 130350 w 153342"/>
                        <a:gd name="connsiteY1809" fmla="*/ 20955 h 85582"/>
                        <a:gd name="connsiteX1810" fmla="*/ 18869 w 153342"/>
                        <a:gd name="connsiteY1810" fmla="*/ 17621 h 85582"/>
                        <a:gd name="connsiteX1811" fmla="*/ 15630 w 153342"/>
                        <a:gd name="connsiteY1811" fmla="*/ 20812 h 85582"/>
                        <a:gd name="connsiteX1812" fmla="*/ 22222 w 153342"/>
                        <a:gd name="connsiteY1812" fmla="*/ 20812 h 85582"/>
                        <a:gd name="connsiteX1813" fmla="*/ 25451 w 153342"/>
                        <a:gd name="connsiteY1813" fmla="*/ 17612 h 85582"/>
                        <a:gd name="connsiteX1814" fmla="*/ 18869 w 153342"/>
                        <a:gd name="connsiteY1814" fmla="*/ 17621 h 85582"/>
                        <a:gd name="connsiteX1815" fmla="*/ 26527 w 153342"/>
                        <a:gd name="connsiteY1815" fmla="*/ 17612 h 85582"/>
                        <a:gd name="connsiteX1816" fmla="*/ 23289 w 153342"/>
                        <a:gd name="connsiteY1816" fmla="*/ 20803 h 85582"/>
                        <a:gd name="connsiteX1817" fmla="*/ 29880 w 153342"/>
                        <a:gd name="connsiteY1817" fmla="*/ 20803 h 85582"/>
                        <a:gd name="connsiteX1818" fmla="*/ 33118 w 153342"/>
                        <a:gd name="connsiteY1818" fmla="*/ 17602 h 85582"/>
                        <a:gd name="connsiteX1819" fmla="*/ 26527 w 153342"/>
                        <a:gd name="connsiteY1819" fmla="*/ 17612 h 85582"/>
                        <a:gd name="connsiteX1820" fmla="*/ 34195 w 153342"/>
                        <a:gd name="connsiteY1820" fmla="*/ 17602 h 85582"/>
                        <a:gd name="connsiteX1821" fmla="*/ 30956 w 153342"/>
                        <a:gd name="connsiteY1821" fmla="*/ 20803 h 85582"/>
                        <a:gd name="connsiteX1822" fmla="*/ 37548 w 153342"/>
                        <a:gd name="connsiteY1822" fmla="*/ 20793 h 85582"/>
                        <a:gd name="connsiteX1823" fmla="*/ 40786 w 153342"/>
                        <a:gd name="connsiteY1823" fmla="*/ 17602 h 85582"/>
                        <a:gd name="connsiteX1824" fmla="*/ 34195 w 153342"/>
                        <a:gd name="connsiteY1824" fmla="*/ 17602 h 85582"/>
                        <a:gd name="connsiteX1825" fmla="*/ 41853 w 153342"/>
                        <a:gd name="connsiteY1825" fmla="*/ 17602 h 85582"/>
                        <a:gd name="connsiteX1826" fmla="*/ 38614 w 153342"/>
                        <a:gd name="connsiteY1826" fmla="*/ 20803 h 85582"/>
                        <a:gd name="connsiteX1827" fmla="*/ 45206 w 153342"/>
                        <a:gd name="connsiteY1827" fmla="*/ 20803 h 85582"/>
                        <a:gd name="connsiteX1828" fmla="*/ 48444 w 153342"/>
                        <a:gd name="connsiteY1828" fmla="*/ 17602 h 85582"/>
                        <a:gd name="connsiteX1829" fmla="*/ 41853 w 153342"/>
                        <a:gd name="connsiteY1829" fmla="*/ 17602 h 85582"/>
                        <a:gd name="connsiteX1830" fmla="*/ 49520 w 153342"/>
                        <a:gd name="connsiteY1830" fmla="*/ 17593 h 85582"/>
                        <a:gd name="connsiteX1831" fmla="*/ 46282 w 153342"/>
                        <a:gd name="connsiteY1831" fmla="*/ 20784 h 85582"/>
                        <a:gd name="connsiteX1832" fmla="*/ 52873 w 153342"/>
                        <a:gd name="connsiteY1832" fmla="*/ 20774 h 85582"/>
                        <a:gd name="connsiteX1833" fmla="*/ 56112 w 153342"/>
                        <a:gd name="connsiteY1833" fmla="*/ 17583 h 85582"/>
                        <a:gd name="connsiteX1834" fmla="*/ 49520 w 153342"/>
                        <a:gd name="connsiteY1834" fmla="*/ 17593 h 85582"/>
                        <a:gd name="connsiteX1835" fmla="*/ 57178 w 153342"/>
                        <a:gd name="connsiteY1835" fmla="*/ 17593 h 85582"/>
                        <a:gd name="connsiteX1836" fmla="*/ 53950 w 153342"/>
                        <a:gd name="connsiteY1836" fmla="*/ 20784 h 85582"/>
                        <a:gd name="connsiteX1837" fmla="*/ 60541 w 153342"/>
                        <a:gd name="connsiteY1837" fmla="*/ 20784 h 85582"/>
                        <a:gd name="connsiteX1838" fmla="*/ 63770 w 153342"/>
                        <a:gd name="connsiteY1838" fmla="*/ 17593 h 85582"/>
                        <a:gd name="connsiteX1839" fmla="*/ 57178 w 153342"/>
                        <a:gd name="connsiteY1839" fmla="*/ 17593 h 85582"/>
                        <a:gd name="connsiteX1840" fmla="*/ 64846 w 153342"/>
                        <a:gd name="connsiteY1840" fmla="*/ 17583 h 85582"/>
                        <a:gd name="connsiteX1841" fmla="*/ 61617 w 153342"/>
                        <a:gd name="connsiteY1841" fmla="*/ 20774 h 85582"/>
                        <a:gd name="connsiteX1842" fmla="*/ 68208 w 153342"/>
                        <a:gd name="connsiteY1842" fmla="*/ 20774 h 85582"/>
                        <a:gd name="connsiteX1843" fmla="*/ 71438 w 153342"/>
                        <a:gd name="connsiteY1843" fmla="*/ 17583 h 85582"/>
                        <a:gd name="connsiteX1844" fmla="*/ 64846 w 153342"/>
                        <a:gd name="connsiteY1844" fmla="*/ 17583 h 85582"/>
                        <a:gd name="connsiteX1845" fmla="*/ 72514 w 153342"/>
                        <a:gd name="connsiteY1845" fmla="*/ 17574 h 85582"/>
                        <a:gd name="connsiteX1846" fmla="*/ 69275 w 153342"/>
                        <a:gd name="connsiteY1846" fmla="*/ 20774 h 85582"/>
                        <a:gd name="connsiteX1847" fmla="*/ 75867 w 153342"/>
                        <a:gd name="connsiteY1847" fmla="*/ 20765 h 85582"/>
                        <a:gd name="connsiteX1848" fmla="*/ 79096 w 153342"/>
                        <a:gd name="connsiteY1848" fmla="*/ 17564 h 85582"/>
                        <a:gd name="connsiteX1849" fmla="*/ 72514 w 153342"/>
                        <a:gd name="connsiteY1849" fmla="*/ 17574 h 85582"/>
                        <a:gd name="connsiteX1850" fmla="*/ 80172 w 153342"/>
                        <a:gd name="connsiteY1850" fmla="*/ 17574 h 85582"/>
                        <a:gd name="connsiteX1851" fmla="*/ 76933 w 153342"/>
                        <a:gd name="connsiteY1851" fmla="*/ 20765 h 85582"/>
                        <a:gd name="connsiteX1852" fmla="*/ 83525 w 153342"/>
                        <a:gd name="connsiteY1852" fmla="*/ 20755 h 85582"/>
                        <a:gd name="connsiteX1853" fmla="*/ 86763 w 153342"/>
                        <a:gd name="connsiteY1853" fmla="*/ 17564 h 85582"/>
                        <a:gd name="connsiteX1854" fmla="*/ 80172 w 153342"/>
                        <a:gd name="connsiteY1854" fmla="*/ 17574 h 85582"/>
                        <a:gd name="connsiteX1855" fmla="*/ 87840 w 153342"/>
                        <a:gd name="connsiteY1855" fmla="*/ 17564 h 85582"/>
                        <a:gd name="connsiteX1856" fmla="*/ 84601 w 153342"/>
                        <a:gd name="connsiteY1856" fmla="*/ 20755 h 85582"/>
                        <a:gd name="connsiteX1857" fmla="*/ 91192 w 153342"/>
                        <a:gd name="connsiteY1857" fmla="*/ 20755 h 85582"/>
                        <a:gd name="connsiteX1858" fmla="*/ 94431 w 153342"/>
                        <a:gd name="connsiteY1858" fmla="*/ 17555 h 85582"/>
                        <a:gd name="connsiteX1859" fmla="*/ 87840 w 153342"/>
                        <a:gd name="connsiteY1859" fmla="*/ 17564 h 85582"/>
                        <a:gd name="connsiteX1860" fmla="*/ 95498 w 153342"/>
                        <a:gd name="connsiteY1860" fmla="*/ 17564 h 85582"/>
                        <a:gd name="connsiteX1861" fmla="*/ 92259 w 153342"/>
                        <a:gd name="connsiteY1861" fmla="*/ 20765 h 85582"/>
                        <a:gd name="connsiteX1862" fmla="*/ 98850 w 153342"/>
                        <a:gd name="connsiteY1862" fmla="*/ 20755 h 85582"/>
                        <a:gd name="connsiteX1863" fmla="*/ 102089 w 153342"/>
                        <a:gd name="connsiteY1863" fmla="*/ 17564 h 85582"/>
                        <a:gd name="connsiteX1864" fmla="*/ 95498 w 153342"/>
                        <a:gd name="connsiteY1864" fmla="*/ 17564 h 85582"/>
                        <a:gd name="connsiteX1865" fmla="*/ 103165 w 153342"/>
                        <a:gd name="connsiteY1865" fmla="*/ 17555 h 85582"/>
                        <a:gd name="connsiteX1866" fmla="*/ 99936 w 153342"/>
                        <a:gd name="connsiteY1866" fmla="*/ 20746 h 85582"/>
                        <a:gd name="connsiteX1867" fmla="*/ 106528 w 153342"/>
                        <a:gd name="connsiteY1867" fmla="*/ 20736 h 85582"/>
                        <a:gd name="connsiteX1868" fmla="*/ 109757 w 153342"/>
                        <a:gd name="connsiteY1868" fmla="*/ 17545 h 85582"/>
                        <a:gd name="connsiteX1869" fmla="*/ 103165 w 153342"/>
                        <a:gd name="connsiteY1869" fmla="*/ 17555 h 85582"/>
                        <a:gd name="connsiteX1870" fmla="*/ 110823 w 153342"/>
                        <a:gd name="connsiteY1870" fmla="*/ 17545 h 85582"/>
                        <a:gd name="connsiteX1871" fmla="*/ 107594 w 153342"/>
                        <a:gd name="connsiteY1871" fmla="*/ 20746 h 85582"/>
                        <a:gd name="connsiteX1872" fmla="*/ 114186 w 153342"/>
                        <a:gd name="connsiteY1872" fmla="*/ 20746 h 85582"/>
                        <a:gd name="connsiteX1873" fmla="*/ 117415 w 153342"/>
                        <a:gd name="connsiteY1873" fmla="*/ 17545 h 85582"/>
                        <a:gd name="connsiteX1874" fmla="*/ 110823 w 153342"/>
                        <a:gd name="connsiteY1874" fmla="*/ 17545 h 85582"/>
                        <a:gd name="connsiteX1875" fmla="*/ 118491 w 153342"/>
                        <a:gd name="connsiteY1875" fmla="*/ 17545 h 85582"/>
                        <a:gd name="connsiteX1876" fmla="*/ 115252 w 153342"/>
                        <a:gd name="connsiteY1876" fmla="*/ 20746 h 85582"/>
                        <a:gd name="connsiteX1877" fmla="*/ 121844 w 153342"/>
                        <a:gd name="connsiteY1877" fmla="*/ 20746 h 85582"/>
                        <a:gd name="connsiteX1878" fmla="*/ 125073 w 153342"/>
                        <a:gd name="connsiteY1878" fmla="*/ 17545 h 85582"/>
                        <a:gd name="connsiteX1879" fmla="*/ 118491 w 153342"/>
                        <a:gd name="connsiteY1879" fmla="*/ 17545 h 85582"/>
                        <a:gd name="connsiteX1880" fmla="*/ 126159 w 153342"/>
                        <a:gd name="connsiteY1880" fmla="*/ 17536 h 85582"/>
                        <a:gd name="connsiteX1881" fmla="*/ 122920 w 153342"/>
                        <a:gd name="connsiteY1881" fmla="*/ 20736 h 85582"/>
                        <a:gd name="connsiteX1882" fmla="*/ 129511 w 153342"/>
                        <a:gd name="connsiteY1882" fmla="*/ 20726 h 85582"/>
                        <a:gd name="connsiteX1883" fmla="*/ 132750 w 153342"/>
                        <a:gd name="connsiteY1883" fmla="*/ 17536 h 85582"/>
                        <a:gd name="connsiteX1884" fmla="*/ 126159 w 153342"/>
                        <a:gd name="connsiteY1884" fmla="*/ 17536 h 85582"/>
                        <a:gd name="connsiteX1885" fmla="*/ 22336 w 153342"/>
                        <a:gd name="connsiteY1885" fmla="*/ 14192 h 85582"/>
                        <a:gd name="connsiteX1886" fmla="*/ 19098 w 153342"/>
                        <a:gd name="connsiteY1886" fmla="*/ 17383 h 85582"/>
                        <a:gd name="connsiteX1887" fmla="*/ 25689 w 153342"/>
                        <a:gd name="connsiteY1887" fmla="*/ 17383 h 85582"/>
                        <a:gd name="connsiteX1888" fmla="*/ 28927 w 153342"/>
                        <a:gd name="connsiteY1888" fmla="*/ 14183 h 85582"/>
                        <a:gd name="connsiteX1889" fmla="*/ 22336 w 153342"/>
                        <a:gd name="connsiteY1889" fmla="*/ 14192 h 85582"/>
                        <a:gd name="connsiteX1890" fmla="*/ 29994 w 153342"/>
                        <a:gd name="connsiteY1890" fmla="*/ 14183 h 85582"/>
                        <a:gd name="connsiteX1891" fmla="*/ 26756 w 153342"/>
                        <a:gd name="connsiteY1891" fmla="*/ 17383 h 85582"/>
                        <a:gd name="connsiteX1892" fmla="*/ 33347 w 153342"/>
                        <a:gd name="connsiteY1892" fmla="*/ 17374 h 85582"/>
                        <a:gd name="connsiteX1893" fmla="*/ 36586 w 153342"/>
                        <a:gd name="connsiteY1893" fmla="*/ 14183 h 85582"/>
                        <a:gd name="connsiteX1894" fmla="*/ 29994 w 153342"/>
                        <a:gd name="connsiteY1894" fmla="*/ 14183 h 85582"/>
                        <a:gd name="connsiteX1895" fmla="*/ 37662 w 153342"/>
                        <a:gd name="connsiteY1895" fmla="*/ 14183 h 85582"/>
                        <a:gd name="connsiteX1896" fmla="*/ 34423 w 153342"/>
                        <a:gd name="connsiteY1896" fmla="*/ 17383 h 85582"/>
                        <a:gd name="connsiteX1897" fmla="*/ 41015 w 153342"/>
                        <a:gd name="connsiteY1897" fmla="*/ 17374 h 85582"/>
                        <a:gd name="connsiteX1898" fmla="*/ 44253 w 153342"/>
                        <a:gd name="connsiteY1898" fmla="*/ 14183 h 85582"/>
                        <a:gd name="connsiteX1899" fmla="*/ 37662 w 153342"/>
                        <a:gd name="connsiteY1899" fmla="*/ 14183 h 85582"/>
                        <a:gd name="connsiteX1900" fmla="*/ 45330 w 153342"/>
                        <a:gd name="connsiteY1900" fmla="*/ 14173 h 85582"/>
                        <a:gd name="connsiteX1901" fmla="*/ 42100 w 153342"/>
                        <a:gd name="connsiteY1901" fmla="*/ 17364 h 85582"/>
                        <a:gd name="connsiteX1902" fmla="*/ 48692 w 153342"/>
                        <a:gd name="connsiteY1902" fmla="*/ 17364 h 85582"/>
                        <a:gd name="connsiteX1903" fmla="*/ 51930 w 153342"/>
                        <a:gd name="connsiteY1903" fmla="*/ 14164 h 85582"/>
                        <a:gd name="connsiteX1904" fmla="*/ 45330 w 153342"/>
                        <a:gd name="connsiteY1904" fmla="*/ 14173 h 85582"/>
                        <a:gd name="connsiteX1905" fmla="*/ 52987 w 153342"/>
                        <a:gd name="connsiteY1905" fmla="*/ 14173 h 85582"/>
                        <a:gd name="connsiteX1906" fmla="*/ 49759 w 153342"/>
                        <a:gd name="connsiteY1906" fmla="*/ 17364 h 85582"/>
                        <a:gd name="connsiteX1907" fmla="*/ 56350 w 153342"/>
                        <a:gd name="connsiteY1907" fmla="*/ 17364 h 85582"/>
                        <a:gd name="connsiteX1908" fmla="*/ 59579 w 153342"/>
                        <a:gd name="connsiteY1908" fmla="*/ 14173 h 85582"/>
                        <a:gd name="connsiteX1909" fmla="*/ 52987 w 153342"/>
                        <a:gd name="connsiteY1909" fmla="*/ 14173 h 85582"/>
                        <a:gd name="connsiteX1910" fmla="*/ 60655 w 153342"/>
                        <a:gd name="connsiteY1910" fmla="*/ 14164 h 85582"/>
                        <a:gd name="connsiteX1911" fmla="*/ 57426 w 153342"/>
                        <a:gd name="connsiteY1911" fmla="*/ 17355 h 85582"/>
                        <a:gd name="connsiteX1912" fmla="*/ 64017 w 153342"/>
                        <a:gd name="connsiteY1912" fmla="*/ 17345 h 85582"/>
                        <a:gd name="connsiteX1913" fmla="*/ 67246 w 153342"/>
                        <a:gd name="connsiteY1913" fmla="*/ 14154 h 85582"/>
                        <a:gd name="connsiteX1914" fmla="*/ 60655 w 153342"/>
                        <a:gd name="connsiteY1914" fmla="*/ 14164 h 85582"/>
                        <a:gd name="connsiteX1915" fmla="*/ 68313 w 153342"/>
                        <a:gd name="connsiteY1915" fmla="*/ 14154 h 85582"/>
                        <a:gd name="connsiteX1916" fmla="*/ 65075 w 153342"/>
                        <a:gd name="connsiteY1916" fmla="*/ 17355 h 85582"/>
                        <a:gd name="connsiteX1917" fmla="*/ 71666 w 153342"/>
                        <a:gd name="connsiteY1917" fmla="*/ 17355 h 85582"/>
                        <a:gd name="connsiteX1918" fmla="*/ 74895 w 153342"/>
                        <a:gd name="connsiteY1918" fmla="*/ 14164 h 85582"/>
                        <a:gd name="connsiteX1919" fmla="*/ 68313 w 153342"/>
                        <a:gd name="connsiteY1919" fmla="*/ 14154 h 85582"/>
                        <a:gd name="connsiteX1920" fmla="*/ 75981 w 153342"/>
                        <a:gd name="connsiteY1920" fmla="*/ 14154 h 85582"/>
                        <a:gd name="connsiteX1921" fmla="*/ 72742 w 153342"/>
                        <a:gd name="connsiteY1921" fmla="*/ 17355 h 85582"/>
                        <a:gd name="connsiteX1922" fmla="*/ 79334 w 153342"/>
                        <a:gd name="connsiteY1922" fmla="*/ 17355 h 85582"/>
                        <a:gd name="connsiteX1923" fmla="*/ 82572 w 153342"/>
                        <a:gd name="connsiteY1923" fmla="*/ 14164 h 85582"/>
                        <a:gd name="connsiteX1924" fmla="*/ 75981 w 153342"/>
                        <a:gd name="connsiteY1924" fmla="*/ 14154 h 85582"/>
                        <a:gd name="connsiteX1925" fmla="*/ 83639 w 153342"/>
                        <a:gd name="connsiteY1925" fmla="*/ 14145 h 85582"/>
                        <a:gd name="connsiteX1926" fmla="*/ 80400 w 153342"/>
                        <a:gd name="connsiteY1926" fmla="*/ 17336 h 85582"/>
                        <a:gd name="connsiteX1927" fmla="*/ 86992 w 153342"/>
                        <a:gd name="connsiteY1927" fmla="*/ 17336 h 85582"/>
                        <a:gd name="connsiteX1928" fmla="*/ 90230 w 153342"/>
                        <a:gd name="connsiteY1928" fmla="*/ 14135 h 85582"/>
                        <a:gd name="connsiteX1929" fmla="*/ 83639 w 153342"/>
                        <a:gd name="connsiteY1929" fmla="*/ 14145 h 85582"/>
                        <a:gd name="connsiteX1930" fmla="*/ 91307 w 153342"/>
                        <a:gd name="connsiteY1930" fmla="*/ 14145 h 85582"/>
                        <a:gd name="connsiteX1931" fmla="*/ 88078 w 153342"/>
                        <a:gd name="connsiteY1931" fmla="*/ 17345 h 85582"/>
                        <a:gd name="connsiteX1932" fmla="*/ 94669 w 153342"/>
                        <a:gd name="connsiteY1932" fmla="*/ 17336 h 85582"/>
                        <a:gd name="connsiteX1933" fmla="*/ 97907 w 153342"/>
                        <a:gd name="connsiteY1933" fmla="*/ 14135 h 85582"/>
                        <a:gd name="connsiteX1934" fmla="*/ 91307 w 153342"/>
                        <a:gd name="connsiteY1934" fmla="*/ 14145 h 85582"/>
                        <a:gd name="connsiteX1935" fmla="*/ 98974 w 153342"/>
                        <a:gd name="connsiteY1935" fmla="*/ 14135 h 85582"/>
                        <a:gd name="connsiteX1936" fmla="*/ 95745 w 153342"/>
                        <a:gd name="connsiteY1936" fmla="*/ 17336 h 85582"/>
                        <a:gd name="connsiteX1937" fmla="*/ 102337 w 153342"/>
                        <a:gd name="connsiteY1937" fmla="*/ 17326 h 85582"/>
                        <a:gd name="connsiteX1938" fmla="*/ 105575 w 153342"/>
                        <a:gd name="connsiteY1938" fmla="*/ 14135 h 85582"/>
                        <a:gd name="connsiteX1939" fmla="*/ 98974 w 153342"/>
                        <a:gd name="connsiteY1939" fmla="*/ 14135 h 85582"/>
                        <a:gd name="connsiteX1940" fmla="*/ 106632 w 153342"/>
                        <a:gd name="connsiteY1940" fmla="*/ 14126 h 85582"/>
                        <a:gd name="connsiteX1941" fmla="*/ 103403 w 153342"/>
                        <a:gd name="connsiteY1941" fmla="*/ 17326 h 85582"/>
                        <a:gd name="connsiteX1942" fmla="*/ 109995 w 153342"/>
                        <a:gd name="connsiteY1942" fmla="*/ 17326 h 85582"/>
                        <a:gd name="connsiteX1943" fmla="*/ 113224 w 153342"/>
                        <a:gd name="connsiteY1943" fmla="*/ 14135 h 85582"/>
                        <a:gd name="connsiteX1944" fmla="*/ 106632 w 153342"/>
                        <a:gd name="connsiteY1944" fmla="*/ 14126 h 85582"/>
                        <a:gd name="connsiteX1945" fmla="*/ 114300 w 153342"/>
                        <a:gd name="connsiteY1945" fmla="*/ 14126 h 85582"/>
                        <a:gd name="connsiteX1946" fmla="*/ 111061 w 153342"/>
                        <a:gd name="connsiteY1946" fmla="*/ 17326 h 85582"/>
                        <a:gd name="connsiteX1947" fmla="*/ 117653 w 153342"/>
                        <a:gd name="connsiteY1947" fmla="*/ 17317 h 85582"/>
                        <a:gd name="connsiteX1948" fmla="*/ 120882 w 153342"/>
                        <a:gd name="connsiteY1948" fmla="*/ 14116 h 85582"/>
                        <a:gd name="connsiteX1949" fmla="*/ 114300 w 153342"/>
                        <a:gd name="connsiteY1949" fmla="*/ 14126 h 85582"/>
                        <a:gd name="connsiteX1950" fmla="*/ 121958 w 153342"/>
                        <a:gd name="connsiteY1950" fmla="*/ 14116 h 85582"/>
                        <a:gd name="connsiteX1951" fmla="*/ 118720 w 153342"/>
                        <a:gd name="connsiteY1951" fmla="*/ 17307 h 85582"/>
                        <a:gd name="connsiteX1952" fmla="*/ 125311 w 153342"/>
                        <a:gd name="connsiteY1952" fmla="*/ 17307 h 85582"/>
                        <a:gd name="connsiteX1953" fmla="*/ 128549 w 153342"/>
                        <a:gd name="connsiteY1953" fmla="*/ 14116 h 85582"/>
                        <a:gd name="connsiteX1954" fmla="*/ 121958 w 153342"/>
                        <a:gd name="connsiteY1954" fmla="*/ 14116 h 85582"/>
                        <a:gd name="connsiteX1955" fmla="*/ 33471 w 153342"/>
                        <a:gd name="connsiteY1955" fmla="*/ 10763 h 85582"/>
                        <a:gd name="connsiteX1956" fmla="*/ 30232 w 153342"/>
                        <a:gd name="connsiteY1956" fmla="*/ 13954 h 85582"/>
                        <a:gd name="connsiteX1957" fmla="*/ 36824 w 153342"/>
                        <a:gd name="connsiteY1957" fmla="*/ 13954 h 85582"/>
                        <a:gd name="connsiteX1958" fmla="*/ 40062 w 153342"/>
                        <a:gd name="connsiteY1958" fmla="*/ 10763 h 85582"/>
                        <a:gd name="connsiteX1959" fmla="*/ 33471 w 153342"/>
                        <a:gd name="connsiteY1959" fmla="*/ 10763 h 85582"/>
                        <a:gd name="connsiteX1960" fmla="*/ 41129 w 153342"/>
                        <a:gd name="connsiteY1960" fmla="*/ 10754 h 85582"/>
                        <a:gd name="connsiteX1961" fmla="*/ 37890 w 153342"/>
                        <a:gd name="connsiteY1961" fmla="*/ 13954 h 85582"/>
                        <a:gd name="connsiteX1962" fmla="*/ 44482 w 153342"/>
                        <a:gd name="connsiteY1962" fmla="*/ 13954 h 85582"/>
                        <a:gd name="connsiteX1963" fmla="*/ 47720 w 153342"/>
                        <a:gd name="connsiteY1963" fmla="*/ 10754 h 85582"/>
                        <a:gd name="connsiteX1964" fmla="*/ 41129 w 153342"/>
                        <a:gd name="connsiteY1964" fmla="*/ 10754 h 85582"/>
                        <a:gd name="connsiteX1965" fmla="*/ 48797 w 153342"/>
                        <a:gd name="connsiteY1965" fmla="*/ 10744 h 85582"/>
                        <a:gd name="connsiteX1966" fmla="*/ 45558 w 153342"/>
                        <a:gd name="connsiteY1966" fmla="*/ 13945 h 85582"/>
                        <a:gd name="connsiteX1967" fmla="*/ 52149 w 153342"/>
                        <a:gd name="connsiteY1967" fmla="*/ 13935 h 85582"/>
                        <a:gd name="connsiteX1968" fmla="*/ 55378 w 153342"/>
                        <a:gd name="connsiteY1968" fmla="*/ 10744 h 85582"/>
                        <a:gd name="connsiteX1969" fmla="*/ 48797 w 153342"/>
                        <a:gd name="connsiteY1969" fmla="*/ 10744 h 85582"/>
                        <a:gd name="connsiteX1970" fmla="*/ 56455 w 153342"/>
                        <a:gd name="connsiteY1970" fmla="*/ 10744 h 85582"/>
                        <a:gd name="connsiteX1971" fmla="*/ 53216 w 153342"/>
                        <a:gd name="connsiteY1971" fmla="*/ 13935 h 85582"/>
                        <a:gd name="connsiteX1972" fmla="*/ 59807 w 153342"/>
                        <a:gd name="connsiteY1972" fmla="*/ 13935 h 85582"/>
                        <a:gd name="connsiteX1973" fmla="*/ 63036 w 153342"/>
                        <a:gd name="connsiteY1973" fmla="*/ 10735 h 85582"/>
                        <a:gd name="connsiteX1974" fmla="*/ 56455 w 153342"/>
                        <a:gd name="connsiteY1974" fmla="*/ 10744 h 85582"/>
                        <a:gd name="connsiteX1975" fmla="*/ 64122 w 153342"/>
                        <a:gd name="connsiteY1975" fmla="*/ 10735 h 85582"/>
                        <a:gd name="connsiteX1976" fmla="*/ 60884 w 153342"/>
                        <a:gd name="connsiteY1976" fmla="*/ 13935 h 85582"/>
                        <a:gd name="connsiteX1977" fmla="*/ 67475 w 153342"/>
                        <a:gd name="connsiteY1977" fmla="*/ 13935 h 85582"/>
                        <a:gd name="connsiteX1978" fmla="*/ 70704 w 153342"/>
                        <a:gd name="connsiteY1978" fmla="*/ 10744 h 85582"/>
                        <a:gd name="connsiteX1979" fmla="*/ 64122 w 153342"/>
                        <a:gd name="connsiteY1979" fmla="*/ 10735 h 85582"/>
                        <a:gd name="connsiteX1980" fmla="*/ 71790 w 153342"/>
                        <a:gd name="connsiteY1980" fmla="*/ 10735 h 85582"/>
                        <a:gd name="connsiteX1981" fmla="*/ 68551 w 153342"/>
                        <a:gd name="connsiteY1981" fmla="*/ 13935 h 85582"/>
                        <a:gd name="connsiteX1982" fmla="*/ 75143 w 153342"/>
                        <a:gd name="connsiteY1982" fmla="*/ 13926 h 85582"/>
                        <a:gd name="connsiteX1983" fmla="*/ 78381 w 153342"/>
                        <a:gd name="connsiteY1983" fmla="*/ 10735 h 85582"/>
                        <a:gd name="connsiteX1984" fmla="*/ 71790 w 153342"/>
                        <a:gd name="connsiteY1984" fmla="*/ 10735 h 85582"/>
                        <a:gd name="connsiteX1985" fmla="*/ 79448 w 153342"/>
                        <a:gd name="connsiteY1985" fmla="*/ 10725 h 85582"/>
                        <a:gd name="connsiteX1986" fmla="*/ 76209 w 153342"/>
                        <a:gd name="connsiteY1986" fmla="*/ 13926 h 85582"/>
                        <a:gd name="connsiteX1987" fmla="*/ 82801 w 153342"/>
                        <a:gd name="connsiteY1987" fmla="*/ 13926 h 85582"/>
                        <a:gd name="connsiteX1988" fmla="*/ 86039 w 153342"/>
                        <a:gd name="connsiteY1988" fmla="*/ 10725 h 85582"/>
                        <a:gd name="connsiteX1989" fmla="*/ 79448 w 153342"/>
                        <a:gd name="connsiteY1989" fmla="*/ 10725 h 85582"/>
                        <a:gd name="connsiteX1990" fmla="*/ 87116 w 153342"/>
                        <a:gd name="connsiteY1990" fmla="*/ 10716 h 85582"/>
                        <a:gd name="connsiteX1991" fmla="*/ 83887 w 153342"/>
                        <a:gd name="connsiteY1991" fmla="*/ 13907 h 85582"/>
                        <a:gd name="connsiteX1992" fmla="*/ 90478 w 153342"/>
                        <a:gd name="connsiteY1992" fmla="*/ 13907 h 85582"/>
                        <a:gd name="connsiteX1993" fmla="*/ 93716 w 153342"/>
                        <a:gd name="connsiteY1993" fmla="*/ 10716 h 85582"/>
                        <a:gd name="connsiteX1994" fmla="*/ 87116 w 153342"/>
                        <a:gd name="connsiteY1994" fmla="*/ 10716 h 85582"/>
                        <a:gd name="connsiteX1995" fmla="*/ 94774 w 153342"/>
                        <a:gd name="connsiteY1995" fmla="*/ 10716 h 85582"/>
                        <a:gd name="connsiteX1996" fmla="*/ 91535 w 153342"/>
                        <a:gd name="connsiteY1996" fmla="*/ 13916 h 85582"/>
                        <a:gd name="connsiteX1997" fmla="*/ 98127 w 153342"/>
                        <a:gd name="connsiteY1997" fmla="*/ 13907 h 85582"/>
                        <a:gd name="connsiteX1998" fmla="*/ 101355 w 153342"/>
                        <a:gd name="connsiteY1998" fmla="*/ 10716 h 85582"/>
                        <a:gd name="connsiteX1999" fmla="*/ 94774 w 153342"/>
                        <a:gd name="connsiteY1999" fmla="*/ 10716 h 85582"/>
                        <a:gd name="connsiteX2000" fmla="*/ 102441 w 153342"/>
                        <a:gd name="connsiteY2000" fmla="*/ 10706 h 85582"/>
                        <a:gd name="connsiteX2001" fmla="*/ 99203 w 153342"/>
                        <a:gd name="connsiteY2001" fmla="*/ 13897 h 85582"/>
                        <a:gd name="connsiteX2002" fmla="*/ 105794 w 153342"/>
                        <a:gd name="connsiteY2002" fmla="*/ 13888 h 85582"/>
                        <a:gd name="connsiteX2003" fmla="*/ 109023 w 153342"/>
                        <a:gd name="connsiteY2003" fmla="*/ 10697 h 85582"/>
                        <a:gd name="connsiteX2004" fmla="*/ 102441 w 153342"/>
                        <a:gd name="connsiteY2004" fmla="*/ 10706 h 85582"/>
                        <a:gd name="connsiteX2005" fmla="*/ 110109 w 153342"/>
                        <a:gd name="connsiteY2005" fmla="*/ 10706 h 85582"/>
                        <a:gd name="connsiteX2006" fmla="*/ 106871 w 153342"/>
                        <a:gd name="connsiteY2006" fmla="*/ 13897 h 85582"/>
                        <a:gd name="connsiteX2007" fmla="*/ 113462 w 153342"/>
                        <a:gd name="connsiteY2007" fmla="*/ 13888 h 85582"/>
                        <a:gd name="connsiteX2008" fmla="*/ 116691 w 153342"/>
                        <a:gd name="connsiteY2008" fmla="*/ 10697 h 85582"/>
                        <a:gd name="connsiteX2009" fmla="*/ 110109 w 153342"/>
                        <a:gd name="connsiteY2009" fmla="*/ 10706 h 85582"/>
                        <a:gd name="connsiteX2010" fmla="*/ 117767 w 153342"/>
                        <a:gd name="connsiteY2010" fmla="*/ 10697 h 85582"/>
                        <a:gd name="connsiteX2011" fmla="*/ 114529 w 153342"/>
                        <a:gd name="connsiteY2011" fmla="*/ 13888 h 85582"/>
                        <a:gd name="connsiteX2012" fmla="*/ 121120 w 153342"/>
                        <a:gd name="connsiteY2012" fmla="*/ 13888 h 85582"/>
                        <a:gd name="connsiteX2013" fmla="*/ 124358 w 153342"/>
                        <a:gd name="connsiteY2013" fmla="*/ 10687 h 85582"/>
                        <a:gd name="connsiteX2014" fmla="*/ 117767 w 153342"/>
                        <a:gd name="connsiteY2014" fmla="*/ 10697 h 85582"/>
                        <a:gd name="connsiteX2015" fmla="*/ 36938 w 153342"/>
                        <a:gd name="connsiteY2015" fmla="*/ 7334 h 85582"/>
                        <a:gd name="connsiteX2016" fmla="*/ 33709 w 153342"/>
                        <a:gd name="connsiteY2016" fmla="*/ 10525 h 85582"/>
                        <a:gd name="connsiteX2017" fmla="*/ 40300 w 153342"/>
                        <a:gd name="connsiteY2017" fmla="*/ 10525 h 85582"/>
                        <a:gd name="connsiteX2018" fmla="*/ 43539 w 153342"/>
                        <a:gd name="connsiteY2018" fmla="*/ 7334 h 85582"/>
                        <a:gd name="connsiteX2019" fmla="*/ 36938 w 153342"/>
                        <a:gd name="connsiteY2019" fmla="*/ 7334 h 85582"/>
                        <a:gd name="connsiteX2020" fmla="*/ 44596 w 153342"/>
                        <a:gd name="connsiteY2020" fmla="*/ 7325 h 85582"/>
                        <a:gd name="connsiteX2021" fmla="*/ 41367 w 153342"/>
                        <a:gd name="connsiteY2021" fmla="*/ 10525 h 85582"/>
                        <a:gd name="connsiteX2022" fmla="*/ 47958 w 153342"/>
                        <a:gd name="connsiteY2022" fmla="*/ 10516 h 85582"/>
                        <a:gd name="connsiteX2023" fmla="*/ 51187 w 153342"/>
                        <a:gd name="connsiteY2023" fmla="*/ 7325 h 85582"/>
                        <a:gd name="connsiteX2024" fmla="*/ 44596 w 153342"/>
                        <a:gd name="connsiteY2024" fmla="*/ 7325 h 85582"/>
                        <a:gd name="connsiteX2025" fmla="*/ 52264 w 153342"/>
                        <a:gd name="connsiteY2025" fmla="*/ 7325 h 85582"/>
                        <a:gd name="connsiteX2026" fmla="*/ 49035 w 153342"/>
                        <a:gd name="connsiteY2026" fmla="*/ 10525 h 85582"/>
                        <a:gd name="connsiteX2027" fmla="*/ 55626 w 153342"/>
                        <a:gd name="connsiteY2027" fmla="*/ 10525 h 85582"/>
                        <a:gd name="connsiteX2028" fmla="*/ 58864 w 153342"/>
                        <a:gd name="connsiteY2028" fmla="*/ 7325 h 85582"/>
                        <a:gd name="connsiteX2029" fmla="*/ 52264 w 153342"/>
                        <a:gd name="connsiteY2029" fmla="*/ 7325 h 85582"/>
                        <a:gd name="connsiteX2030" fmla="*/ 59931 w 153342"/>
                        <a:gd name="connsiteY2030" fmla="*/ 7315 h 85582"/>
                        <a:gd name="connsiteX2031" fmla="*/ 56693 w 153342"/>
                        <a:gd name="connsiteY2031" fmla="*/ 10516 h 85582"/>
                        <a:gd name="connsiteX2032" fmla="*/ 63284 w 153342"/>
                        <a:gd name="connsiteY2032" fmla="*/ 10506 h 85582"/>
                        <a:gd name="connsiteX2033" fmla="*/ 66513 w 153342"/>
                        <a:gd name="connsiteY2033" fmla="*/ 7306 h 85582"/>
                        <a:gd name="connsiteX2034" fmla="*/ 59931 w 153342"/>
                        <a:gd name="connsiteY2034" fmla="*/ 7315 h 85582"/>
                        <a:gd name="connsiteX2035" fmla="*/ 67589 w 153342"/>
                        <a:gd name="connsiteY2035" fmla="*/ 7306 h 85582"/>
                        <a:gd name="connsiteX2036" fmla="*/ 64351 w 153342"/>
                        <a:gd name="connsiteY2036" fmla="*/ 10497 h 85582"/>
                        <a:gd name="connsiteX2037" fmla="*/ 70942 w 153342"/>
                        <a:gd name="connsiteY2037" fmla="*/ 10497 h 85582"/>
                        <a:gd name="connsiteX2038" fmla="*/ 74181 w 153342"/>
                        <a:gd name="connsiteY2038" fmla="*/ 7306 h 85582"/>
                        <a:gd name="connsiteX2039" fmla="*/ 67589 w 153342"/>
                        <a:gd name="connsiteY2039" fmla="*/ 7306 h 85582"/>
                        <a:gd name="connsiteX2040" fmla="*/ 75257 w 153342"/>
                        <a:gd name="connsiteY2040" fmla="*/ 7306 h 85582"/>
                        <a:gd name="connsiteX2041" fmla="*/ 72018 w 153342"/>
                        <a:gd name="connsiteY2041" fmla="*/ 10506 h 85582"/>
                        <a:gd name="connsiteX2042" fmla="*/ 78610 w 153342"/>
                        <a:gd name="connsiteY2042" fmla="*/ 10506 h 85582"/>
                        <a:gd name="connsiteX2043" fmla="*/ 81848 w 153342"/>
                        <a:gd name="connsiteY2043" fmla="*/ 7306 h 85582"/>
                        <a:gd name="connsiteX2044" fmla="*/ 75257 w 153342"/>
                        <a:gd name="connsiteY2044" fmla="*/ 7306 h 85582"/>
                        <a:gd name="connsiteX2045" fmla="*/ 82915 w 153342"/>
                        <a:gd name="connsiteY2045" fmla="*/ 7296 h 85582"/>
                        <a:gd name="connsiteX2046" fmla="*/ 79677 w 153342"/>
                        <a:gd name="connsiteY2046" fmla="*/ 10487 h 85582"/>
                        <a:gd name="connsiteX2047" fmla="*/ 86268 w 153342"/>
                        <a:gd name="connsiteY2047" fmla="*/ 10478 h 85582"/>
                        <a:gd name="connsiteX2048" fmla="*/ 89506 w 153342"/>
                        <a:gd name="connsiteY2048" fmla="*/ 7287 h 85582"/>
                        <a:gd name="connsiteX2049" fmla="*/ 82915 w 153342"/>
                        <a:gd name="connsiteY2049" fmla="*/ 7296 h 85582"/>
                        <a:gd name="connsiteX2050" fmla="*/ 90583 w 153342"/>
                        <a:gd name="connsiteY2050" fmla="*/ 7296 h 85582"/>
                        <a:gd name="connsiteX2051" fmla="*/ 87354 w 153342"/>
                        <a:gd name="connsiteY2051" fmla="*/ 10487 h 85582"/>
                        <a:gd name="connsiteX2052" fmla="*/ 93945 w 153342"/>
                        <a:gd name="connsiteY2052" fmla="*/ 10478 h 85582"/>
                        <a:gd name="connsiteX2053" fmla="*/ 97184 w 153342"/>
                        <a:gd name="connsiteY2053" fmla="*/ 7287 h 85582"/>
                        <a:gd name="connsiteX2054" fmla="*/ 90583 w 153342"/>
                        <a:gd name="connsiteY2054" fmla="*/ 7296 h 85582"/>
                        <a:gd name="connsiteX2055" fmla="*/ 98250 w 153342"/>
                        <a:gd name="connsiteY2055" fmla="*/ 7287 h 85582"/>
                        <a:gd name="connsiteX2056" fmla="*/ 95021 w 153342"/>
                        <a:gd name="connsiteY2056" fmla="*/ 10478 h 85582"/>
                        <a:gd name="connsiteX2057" fmla="*/ 101613 w 153342"/>
                        <a:gd name="connsiteY2057" fmla="*/ 10478 h 85582"/>
                        <a:gd name="connsiteX2058" fmla="*/ 104842 w 153342"/>
                        <a:gd name="connsiteY2058" fmla="*/ 7287 h 85582"/>
                        <a:gd name="connsiteX2059" fmla="*/ 98250 w 153342"/>
                        <a:gd name="connsiteY2059" fmla="*/ 7287 h 85582"/>
                        <a:gd name="connsiteX2060" fmla="*/ 105909 w 153342"/>
                        <a:gd name="connsiteY2060" fmla="*/ 7277 h 85582"/>
                        <a:gd name="connsiteX2061" fmla="*/ 102670 w 153342"/>
                        <a:gd name="connsiteY2061" fmla="*/ 10478 h 85582"/>
                        <a:gd name="connsiteX2062" fmla="*/ 109261 w 153342"/>
                        <a:gd name="connsiteY2062" fmla="*/ 10468 h 85582"/>
                        <a:gd name="connsiteX2063" fmla="*/ 112490 w 153342"/>
                        <a:gd name="connsiteY2063" fmla="*/ 7277 h 85582"/>
                        <a:gd name="connsiteX2064" fmla="*/ 105909 w 153342"/>
                        <a:gd name="connsiteY2064" fmla="*/ 7277 h 85582"/>
                        <a:gd name="connsiteX2065" fmla="*/ 48073 w 153342"/>
                        <a:gd name="connsiteY2065" fmla="*/ 3896 h 85582"/>
                        <a:gd name="connsiteX2066" fmla="*/ 44834 w 153342"/>
                        <a:gd name="connsiteY2066" fmla="*/ 7096 h 85582"/>
                        <a:gd name="connsiteX2067" fmla="*/ 51425 w 153342"/>
                        <a:gd name="connsiteY2067" fmla="*/ 7087 h 85582"/>
                        <a:gd name="connsiteX2068" fmla="*/ 54654 w 153342"/>
                        <a:gd name="connsiteY2068" fmla="*/ 3886 h 85582"/>
                        <a:gd name="connsiteX2069" fmla="*/ 48073 w 153342"/>
                        <a:gd name="connsiteY2069" fmla="*/ 3896 h 85582"/>
                        <a:gd name="connsiteX2070" fmla="*/ 55740 w 153342"/>
                        <a:gd name="connsiteY2070" fmla="*/ 3896 h 85582"/>
                        <a:gd name="connsiteX2071" fmla="*/ 52502 w 153342"/>
                        <a:gd name="connsiteY2071" fmla="*/ 7087 h 85582"/>
                        <a:gd name="connsiteX2072" fmla="*/ 59093 w 153342"/>
                        <a:gd name="connsiteY2072" fmla="*/ 7087 h 85582"/>
                        <a:gd name="connsiteX2073" fmla="*/ 62322 w 153342"/>
                        <a:gd name="connsiteY2073" fmla="*/ 3886 h 85582"/>
                        <a:gd name="connsiteX2074" fmla="*/ 55740 w 153342"/>
                        <a:gd name="connsiteY2074" fmla="*/ 3896 h 85582"/>
                        <a:gd name="connsiteX2075" fmla="*/ 63398 w 153342"/>
                        <a:gd name="connsiteY2075" fmla="*/ 3886 h 85582"/>
                        <a:gd name="connsiteX2076" fmla="*/ 60160 w 153342"/>
                        <a:gd name="connsiteY2076" fmla="*/ 7077 h 85582"/>
                        <a:gd name="connsiteX2077" fmla="*/ 66751 w 153342"/>
                        <a:gd name="connsiteY2077" fmla="*/ 7077 h 85582"/>
                        <a:gd name="connsiteX2078" fmla="*/ 69990 w 153342"/>
                        <a:gd name="connsiteY2078" fmla="*/ 3886 h 85582"/>
                        <a:gd name="connsiteX2079" fmla="*/ 63398 w 153342"/>
                        <a:gd name="connsiteY2079" fmla="*/ 3886 h 85582"/>
                        <a:gd name="connsiteX2080" fmla="*/ 71066 w 153342"/>
                        <a:gd name="connsiteY2080" fmla="*/ 3886 h 85582"/>
                        <a:gd name="connsiteX2081" fmla="*/ 67828 w 153342"/>
                        <a:gd name="connsiteY2081" fmla="*/ 7077 h 85582"/>
                        <a:gd name="connsiteX2082" fmla="*/ 74419 w 153342"/>
                        <a:gd name="connsiteY2082" fmla="*/ 7068 h 85582"/>
                        <a:gd name="connsiteX2083" fmla="*/ 77657 w 153342"/>
                        <a:gd name="connsiteY2083" fmla="*/ 3877 h 85582"/>
                        <a:gd name="connsiteX2084" fmla="*/ 71066 w 153342"/>
                        <a:gd name="connsiteY2084" fmla="*/ 3886 h 85582"/>
                        <a:gd name="connsiteX2085" fmla="*/ 78724 w 153342"/>
                        <a:gd name="connsiteY2085" fmla="*/ 3877 h 85582"/>
                        <a:gd name="connsiteX2086" fmla="*/ 75486 w 153342"/>
                        <a:gd name="connsiteY2086" fmla="*/ 7068 h 85582"/>
                        <a:gd name="connsiteX2087" fmla="*/ 82077 w 153342"/>
                        <a:gd name="connsiteY2087" fmla="*/ 7068 h 85582"/>
                        <a:gd name="connsiteX2088" fmla="*/ 85315 w 153342"/>
                        <a:gd name="connsiteY2088" fmla="*/ 3877 h 85582"/>
                        <a:gd name="connsiteX2089" fmla="*/ 78724 w 153342"/>
                        <a:gd name="connsiteY2089" fmla="*/ 3877 h 85582"/>
                        <a:gd name="connsiteX2090" fmla="*/ 86392 w 153342"/>
                        <a:gd name="connsiteY2090" fmla="*/ 3867 h 85582"/>
                        <a:gd name="connsiteX2091" fmla="*/ 83163 w 153342"/>
                        <a:gd name="connsiteY2091" fmla="*/ 7068 h 85582"/>
                        <a:gd name="connsiteX2092" fmla="*/ 89754 w 153342"/>
                        <a:gd name="connsiteY2092" fmla="*/ 7068 h 85582"/>
                        <a:gd name="connsiteX2093" fmla="*/ 92993 w 153342"/>
                        <a:gd name="connsiteY2093" fmla="*/ 3867 h 85582"/>
                        <a:gd name="connsiteX2094" fmla="*/ 86392 w 153342"/>
                        <a:gd name="connsiteY2094" fmla="*/ 3867 h 85582"/>
                        <a:gd name="connsiteX2095" fmla="*/ 94050 w 153342"/>
                        <a:gd name="connsiteY2095" fmla="*/ 3867 h 85582"/>
                        <a:gd name="connsiteX2096" fmla="*/ 90821 w 153342"/>
                        <a:gd name="connsiteY2096" fmla="*/ 7058 h 85582"/>
                        <a:gd name="connsiteX2097" fmla="*/ 97412 w 153342"/>
                        <a:gd name="connsiteY2097" fmla="*/ 7058 h 85582"/>
                        <a:gd name="connsiteX2098" fmla="*/ 100641 w 153342"/>
                        <a:gd name="connsiteY2098" fmla="*/ 3867 h 85582"/>
                        <a:gd name="connsiteX2099" fmla="*/ 94050 w 153342"/>
                        <a:gd name="connsiteY2099" fmla="*/ 3867 h 85582"/>
                        <a:gd name="connsiteX2100" fmla="*/ 66865 w 153342"/>
                        <a:gd name="connsiteY2100" fmla="*/ 467 h 85582"/>
                        <a:gd name="connsiteX2101" fmla="*/ 63627 w 153342"/>
                        <a:gd name="connsiteY2101" fmla="*/ 3658 h 85582"/>
                        <a:gd name="connsiteX2102" fmla="*/ 70218 w 153342"/>
                        <a:gd name="connsiteY2102" fmla="*/ 3658 h 85582"/>
                        <a:gd name="connsiteX2103" fmla="*/ 73457 w 153342"/>
                        <a:gd name="connsiteY2103" fmla="*/ 457 h 85582"/>
                        <a:gd name="connsiteX2104" fmla="*/ 66865 w 153342"/>
                        <a:gd name="connsiteY2104" fmla="*/ 467 h 85582"/>
                        <a:gd name="connsiteX2105" fmla="*/ 74533 w 153342"/>
                        <a:gd name="connsiteY2105" fmla="*/ 457 h 85582"/>
                        <a:gd name="connsiteX2106" fmla="*/ 71304 w 153342"/>
                        <a:gd name="connsiteY2106" fmla="*/ 3648 h 85582"/>
                        <a:gd name="connsiteX2107" fmla="*/ 77895 w 153342"/>
                        <a:gd name="connsiteY2107" fmla="*/ 3648 h 85582"/>
                        <a:gd name="connsiteX2108" fmla="*/ 81134 w 153342"/>
                        <a:gd name="connsiteY2108" fmla="*/ 457 h 85582"/>
                        <a:gd name="connsiteX2109" fmla="*/ 74533 w 153342"/>
                        <a:gd name="connsiteY2109" fmla="*/ 457 h 85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  <a:cxn ang="0">
                          <a:pos x="connsiteX537" y="connsiteY537"/>
                        </a:cxn>
                        <a:cxn ang="0">
                          <a:pos x="connsiteX538" y="connsiteY538"/>
                        </a:cxn>
                        <a:cxn ang="0">
                          <a:pos x="connsiteX539" y="connsiteY539"/>
                        </a:cxn>
                        <a:cxn ang="0">
                          <a:pos x="connsiteX540" y="connsiteY540"/>
                        </a:cxn>
                        <a:cxn ang="0">
                          <a:pos x="connsiteX541" y="connsiteY541"/>
                        </a:cxn>
                        <a:cxn ang="0">
                          <a:pos x="connsiteX542" y="connsiteY542"/>
                        </a:cxn>
                        <a:cxn ang="0">
                          <a:pos x="connsiteX543" y="connsiteY543"/>
                        </a:cxn>
                        <a:cxn ang="0">
                          <a:pos x="connsiteX544" y="connsiteY544"/>
                        </a:cxn>
                        <a:cxn ang="0">
                          <a:pos x="connsiteX545" y="connsiteY545"/>
                        </a:cxn>
                        <a:cxn ang="0">
                          <a:pos x="connsiteX546" y="connsiteY546"/>
                        </a:cxn>
                        <a:cxn ang="0">
                          <a:pos x="connsiteX547" y="connsiteY547"/>
                        </a:cxn>
                        <a:cxn ang="0">
                          <a:pos x="connsiteX548" y="connsiteY548"/>
                        </a:cxn>
                        <a:cxn ang="0">
                          <a:pos x="connsiteX549" y="connsiteY549"/>
                        </a:cxn>
                        <a:cxn ang="0">
                          <a:pos x="connsiteX550" y="connsiteY550"/>
                        </a:cxn>
                        <a:cxn ang="0">
                          <a:pos x="connsiteX551" y="connsiteY551"/>
                        </a:cxn>
                        <a:cxn ang="0">
                          <a:pos x="connsiteX552" y="connsiteY552"/>
                        </a:cxn>
                        <a:cxn ang="0">
                          <a:pos x="connsiteX553" y="connsiteY553"/>
                        </a:cxn>
                        <a:cxn ang="0">
                          <a:pos x="connsiteX554" y="connsiteY554"/>
                        </a:cxn>
                        <a:cxn ang="0">
                          <a:pos x="connsiteX555" y="connsiteY555"/>
                        </a:cxn>
                        <a:cxn ang="0">
                          <a:pos x="connsiteX556" y="connsiteY556"/>
                        </a:cxn>
                        <a:cxn ang="0">
                          <a:pos x="connsiteX557" y="connsiteY557"/>
                        </a:cxn>
                        <a:cxn ang="0">
                          <a:pos x="connsiteX558" y="connsiteY558"/>
                        </a:cxn>
                        <a:cxn ang="0">
                          <a:pos x="connsiteX559" y="connsiteY559"/>
                        </a:cxn>
                        <a:cxn ang="0">
                          <a:pos x="connsiteX560" y="connsiteY560"/>
                        </a:cxn>
                        <a:cxn ang="0">
                          <a:pos x="connsiteX561" y="connsiteY561"/>
                        </a:cxn>
                        <a:cxn ang="0">
                          <a:pos x="connsiteX562" y="connsiteY562"/>
                        </a:cxn>
                        <a:cxn ang="0">
                          <a:pos x="connsiteX563" y="connsiteY563"/>
                        </a:cxn>
                        <a:cxn ang="0">
                          <a:pos x="connsiteX564" y="connsiteY564"/>
                        </a:cxn>
                        <a:cxn ang="0">
                          <a:pos x="connsiteX565" y="connsiteY565"/>
                        </a:cxn>
                        <a:cxn ang="0">
                          <a:pos x="connsiteX566" y="connsiteY566"/>
                        </a:cxn>
                        <a:cxn ang="0">
                          <a:pos x="connsiteX567" y="connsiteY567"/>
                        </a:cxn>
                        <a:cxn ang="0">
                          <a:pos x="connsiteX568" y="connsiteY568"/>
                        </a:cxn>
                        <a:cxn ang="0">
                          <a:pos x="connsiteX569" y="connsiteY569"/>
                        </a:cxn>
                        <a:cxn ang="0">
                          <a:pos x="connsiteX570" y="connsiteY570"/>
                        </a:cxn>
                        <a:cxn ang="0">
                          <a:pos x="connsiteX571" y="connsiteY571"/>
                        </a:cxn>
                        <a:cxn ang="0">
                          <a:pos x="connsiteX572" y="connsiteY572"/>
                        </a:cxn>
                        <a:cxn ang="0">
                          <a:pos x="connsiteX573" y="connsiteY573"/>
                        </a:cxn>
                        <a:cxn ang="0">
                          <a:pos x="connsiteX574" y="connsiteY574"/>
                        </a:cxn>
                        <a:cxn ang="0">
                          <a:pos x="connsiteX575" y="connsiteY575"/>
                        </a:cxn>
                        <a:cxn ang="0">
                          <a:pos x="connsiteX576" y="connsiteY576"/>
                        </a:cxn>
                        <a:cxn ang="0">
                          <a:pos x="connsiteX577" y="connsiteY577"/>
                        </a:cxn>
                        <a:cxn ang="0">
                          <a:pos x="connsiteX578" y="connsiteY578"/>
                        </a:cxn>
                        <a:cxn ang="0">
                          <a:pos x="connsiteX579" y="connsiteY579"/>
                        </a:cxn>
                        <a:cxn ang="0">
                          <a:pos x="connsiteX580" y="connsiteY580"/>
                        </a:cxn>
                        <a:cxn ang="0">
                          <a:pos x="connsiteX581" y="connsiteY581"/>
                        </a:cxn>
                        <a:cxn ang="0">
                          <a:pos x="connsiteX582" y="connsiteY582"/>
                        </a:cxn>
                        <a:cxn ang="0">
                          <a:pos x="connsiteX583" y="connsiteY583"/>
                        </a:cxn>
                        <a:cxn ang="0">
                          <a:pos x="connsiteX584" y="connsiteY584"/>
                        </a:cxn>
                        <a:cxn ang="0">
                          <a:pos x="connsiteX585" y="connsiteY585"/>
                        </a:cxn>
                        <a:cxn ang="0">
                          <a:pos x="connsiteX586" y="connsiteY586"/>
                        </a:cxn>
                        <a:cxn ang="0">
                          <a:pos x="connsiteX587" y="connsiteY587"/>
                        </a:cxn>
                        <a:cxn ang="0">
                          <a:pos x="connsiteX588" y="connsiteY588"/>
                        </a:cxn>
                        <a:cxn ang="0">
                          <a:pos x="connsiteX589" y="connsiteY589"/>
                        </a:cxn>
                        <a:cxn ang="0">
                          <a:pos x="connsiteX590" y="connsiteY590"/>
                        </a:cxn>
                        <a:cxn ang="0">
                          <a:pos x="connsiteX591" y="connsiteY591"/>
                        </a:cxn>
                        <a:cxn ang="0">
                          <a:pos x="connsiteX592" y="connsiteY592"/>
                        </a:cxn>
                        <a:cxn ang="0">
                          <a:pos x="connsiteX593" y="connsiteY593"/>
                        </a:cxn>
                        <a:cxn ang="0">
                          <a:pos x="connsiteX594" y="connsiteY594"/>
                        </a:cxn>
                        <a:cxn ang="0">
                          <a:pos x="connsiteX595" y="connsiteY595"/>
                        </a:cxn>
                        <a:cxn ang="0">
                          <a:pos x="connsiteX596" y="connsiteY596"/>
                        </a:cxn>
                        <a:cxn ang="0">
                          <a:pos x="connsiteX597" y="connsiteY597"/>
                        </a:cxn>
                        <a:cxn ang="0">
                          <a:pos x="connsiteX598" y="connsiteY598"/>
                        </a:cxn>
                        <a:cxn ang="0">
                          <a:pos x="connsiteX599" y="connsiteY599"/>
                        </a:cxn>
                        <a:cxn ang="0">
                          <a:pos x="connsiteX600" y="connsiteY600"/>
                        </a:cxn>
                        <a:cxn ang="0">
                          <a:pos x="connsiteX601" y="connsiteY601"/>
                        </a:cxn>
                        <a:cxn ang="0">
                          <a:pos x="connsiteX602" y="connsiteY602"/>
                        </a:cxn>
                        <a:cxn ang="0">
                          <a:pos x="connsiteX603" y="connsiteY603"/>
                        </a:cxn>
                        <a:cxn ang="0">
                          <a:pos x="connsiteX604" y="connsiteY604"/>
                        </a:cxn>
                        <a:cxn ang="0">
                          <a:pos x="connsiteX605" y="connsiteY605"/>
                        </a:cxn>
                        <a:cxn ang="0">
                          <a:pos x="connsiteX606" y="connsiteY606"/>
                        </a:cxn>
                        <a:cxn ang="0">
                          <a:pos x="connsiteX607" y="connsiteY607"/>
                        </a:cxn>
                        <a:cxn ang="0">
                          <a:pos x="connsiteX608" y="connsiteY608"/>
                        </a:cxn>
                        <a:cxn ang="0">
                          <a:pos x="connsiteX609" y="connsiteY609"/>
                        </a:cxn>
                        <a:cxn ang="0">
                          <a:pos x="connsiteX610" y="connsiteY610"/>
                        </a:cxn>
                        <a:cxn ang="0">
                          <a:pos x="connsiteX611" y="connsiteY611"/>
                        </a:cxn>
                        <a:cxn ang="0">
                          <a:pos x="connsiteX612" y="connsiteY612"/>
                        </a:cxn>
                        <a:cxn ang="0">
                          <a:pos x="connsiteX613" y="connsiteY613"/>
                        </a:cxn>
                        <a:cxn ang="0">
                          <a:pos x="connsiteX614" y="connsiteY614"/>
                        </a:cxn>
                        <a:cxn ang="0">
                          <a:pos x="connsiteX615" y="connsiteY615"/>
                        </a:cxn>
                        <a:cxn ang="0">
                          <a:pos x="connsiteX616" y="connsiteY616"/>
                        </a:cxn>
                        <a:cxn ang="0">
                          <a:pos x="connsiteX617" y="connsiteY617"/>
                        </a:cxn>
                        <a:cxn ang="0">
                          <a:pos x="connsiteX618" y="connsiteY618"/>
                        </a:cxn>
                        <a:cxn ang="0">
                          <a:pos x="connsiteX619" y="connsiteY619"/>
                        </a:cxn>
                        <a:cxn ang="0">
                          <a:pos x="connsiteX620" y="connsiteY620"/>
                        </a:cxn>
                        <a:cxn ang="0">
                          <a:pos x="connsiteX621" y="connsiteY621"/>
                        </a:cxn>
                        <a:cxn ang="0">
                          <a:pos x="connsiteX622" y="connsiteY622"/>
                        </a:cxn>
                        <a:cxn ang="0">
                          <a:pos x="connsiteX623" y="connsiteY623"/>
                        </a:cxn>
                        <a:cxn ang="0">
                          <a:pos x="connsiteX624" y="connsiteY624"/>
                        </a:cxn>
                        <a:cxn ang="0">
                          <a:pos x="connsiteX625" y="connsiteY625"/>
                        </a:cxn>
                        <a:cxn ang="0">
                          <a:pos x="connsiteX626" y="connsiteY626"/>
                        </a:cxn>
                        <a:cxn ang="0">
                          <a:pos x="connsiteX627" y="connsiteY627"/>
                        </a:cxn>
                        <a:cxn ang="0">
                          <a:pos x="connsiteX628" y="connsiteY628"/>
                        </a:cxn>
                        <a:cxn ang="0">
                          <a:pos x="connsiteX629" y="connsiteY629"/>
                        </a:cxn>
                        <a:cxn ang="0">
                          <a:pos x="connsiteX630" y="connsiteY630"/>
                        </a:cxn>
                        <a:cxn ang="0">
                          <a:pos x="connsiteX631" y="connsiteY631"/>
                        </a:cxn>
                        <a:cxn ang="0">
                          <a:pos x="connsiteX632" y="connsiteY632"/>
                        </a:cxn>
                        <a:cxn ang="0">
                          <a:pos x="connsiteX633" y="connsiteY633"/>
                        </a:cxn>
                        <a:cxn ang="0">
                          <a:pos x="connsiteX634" y="connsiteY634"/>
                        </a:cxn>
                        <a:cxn ang="0">
                          <a:pos x="connsiteX635" y="connsiteY635"/>
                        </a:cxn>
                        <a:cxn ang="0">
                          <a:pos x="connsiteX636" y="connsiteY636"/>
                        </a:cxn>
                        <a:cxn ang="0">
                          <a:pos x="connsiteX637" y="connsiteY637"/>
                        </a:cxn>
                        <a:cxn ang="0">
                          <a:pos x="connsiteX638" y="connsiteY638"/>
                        </a:cxn>
                        <a:cxn ang="0">
                          <a:pos x="connsiteX639" y="connsiteY639"/>
                        </a:cxn>
                        <a:cxn ang="0">
                          <a:pos x="connsiteX640" y="connsiteY640"/>
                        </a:cxn>
                        <a:cxn ang="0">
                          <a:pos x="connsiteX641" y="connsiteY641"/>
                        </a:cxn>
                        <a:cxn ang="0">
                          <a:pos x="connsiteX642" y="connsiteY642"/>
                        </a:cxn>
                        <a:cxn ang="0">
                          <a:pos x="connsiteX643" y="connsiteY643"/>
                        </a:cxn>
                        <a:cxn ang="0">
                          <a:pos x="connsiteX644" y="connsiteY644"/>
                        </a:cxn>
                        <a:cxn ang="0">
                          <a:pos x="connsiteX645" y="connsiteY645"/>
                        </a:cxn>
                        <a:cxn ang="0">
                          <a:pos x="connsiteX646" y="connsiteY646"/>
                        </a:cxn>
                        <a:cxn ang="0">
                          <a:pos x="connsiteX647" y="connsiteY647"/>
                        </a:cxn>
                        <a:cxn ang="0">
                          <a:pos x="connsiteX648" y="connsiteY648"/>
                        </a:cxn>
                        <a:cxn ang="0">
                          <a:pos x="connsiteX649" y="connsiteY649"/>
                        </a:cxn>
                        <a:cxn ang="0">
                          <a:pos x="connsiteX650" y="connsiteY650"/>
                        </a:cxn>
                        <a:cxn ang="0">
                          <a:pos x="connsiteX651" y="connsiteY651"/>
                        </a:cxn>
                        <a:cxn ang="0">
                          <a:pos x="connsiteX652" y="connsiteY652"/>
                        </a:cxn>
                        <a:cxn ang="0">
                          <a:pos x="connsiteX653" y="connsiteY653"/>
                        </a:cxn>
                        <a:cxn ang="0">
                          <a:pos x="connsiteX654" y="connsiteY654"/>
                        </a:cxn>
                        <a:cxn ang="0">
                          <a:pos x="connsiteX655" y="connsiteY655"/>
                        </a:cxn>
                        <a:cxn ang="0">
                          <a:pos x="connsiteX656" y="connsiteY656"/>
                        </a:cxn>
                        <a:cxn ang="0">
                          <a:pos x="connsiteX657" y="connsiteY657"/>
                        </a:cxn>
                        <a:cxn ang="0">
                          <a:pos x="connsiteX658" y="connsiteY658"/>
                        </a:cxn>
                        <a:cxn ang="0">
                          <a:pos x="connsiteX659" y="connsiteY659"/>
                        </a:cxn>
                        <a:cxn ang="0">
                          <a:pos x="connsiteX660" y="connsiteY660"/>
                        </a:cxn>
                        <a:cxn ang="0">
                          <a:pos x="connsiteX661" y="connsiteY661"/>
                        </a:cxn>
                        <a:cxn ang="0">
                          <a:pos x="connsiteX662" y="connsiteY662"/>
                        </a:cxn>
                        <a:cxn ang="0">
                          <a:pos x="connsiteX663" y="connsiteY663"/>
                        </a:cxn>
                        <a:cxn ang="0">
                          <a:pos x="connsiteX664" y="connsiteY664"/>
                        </a:cxn>
                        <a:cxn ang="0">
                          <a:pos x="connsiteX665" y="connsiteY665"/>
                        </a:cxn>
                        <a:cxn ang="0">
                          <a:pos x="connsiteX666" y="connsiteY666"/>
                        </a:cxn>
                        <a:cxn ang="0">
                          <a:pos x="connsiteX667" y="connsiteY667"/>
                        </a:cxn>
                        <a:cxn ang="0">
                          <a:pos x="connsiteX668" y="connsiteY668"/>
                        </a:cxn>
                        <a:cxn ang="0">
                          <a:pos x="connsiteX669" y="connsiteY669"/>
                        </a:cxn>
                        <a:cxn ang="0">
                          <a:pos x="connsiteX670" y="connsiteY670"/>
                        </a:cxn>
                        <a:cxn ang="0">
                          <a:pos x="connsiteX671" y="connsiteY671"/>
                        </a:cxn>
                        <a:cxn ang="0">
                          <a:pos x="connsiteX672" y="connsiteY672"/>
                        </a:cxn>
                        <a:cxn ang="0">
                          <a:pos x="connsiteX673" y="connsiteY673"/>
                        </a:cxn>
                        <a:cxn ang="0">
                          <a:pos x="connsiteX674" y="connsiteY674"/>
                        </a:cxn>
                        <a:cxn ang="0">
                          <a:pos x="connsiteX675" y="connsiteY675"/>
                        </a:cxn>
                        <a:cxn ang="0">
                          <a:pos x="connsiteX676" y="connsiteY676"/>
                        </a:cxn>
                        <a:cxn ang="0">
                          <a:pos x="connsiteX677" y="connsiteY677"/>
                        </a:cxn>
                        <a:cxn ang="0">
                          <a:pos x="connsiteX678" y="connsiteY678"/>
                        </a:cxn>
                        <a:cxn ang="0">
                          <a:pos x="connsiteX679" y="connsiteY679"/>
                        </a:cxn>
                        <a:cxn ang="0">
                          <a:pos x="connsiteX680" y="connsiteY680"/>
                        </a:cxn>
                        <a:cxn ang="0">
                          <a:pos x="connsiteX681" y="connsiteY681"/>
                        </a:cxn>
                        <a:cxn ang="0">
                          <a:pos x="connsiteX682" y="connsiteY682"/>
                        </a:cxn>
                        <a:cxn ang="0">
                          <a:pos x="connsiteX683" y="connsiteY683"/>
                        </a:cxn>
                        <a:cxn ang="0">
                          <a:pos x="connsiteX684" y="connsiteY684"/>
                        </a:cxn>
                        <a:cxn ang="0">
                          <a:pos x="connsiteX685" y="connsiteY685"/>
                        </a:cxn>
                        <a:cxn ang="0">
                          <a:pos x="connsiteX686" y="connsiteY686"/>
                        </a:cxn>
                        <a:cxn ang="0">
                          <a:pos x="connsiteX687" y="connsiteY687"/>
                        </a:cxn>
                        <a:cxn ang="0">
                          <a:pos x="connsiteX688" y="connsiteY688"/>
                        </a:cxn>
                        <a:cxn ang="0">
                          <a:pos x="connsiteX689" y="connsiteY689"/>
                        </a:cxn>
                        <a:cxn ang="0">
                          <a:pos x="connsiteX690" y="connsiteY690"/>
                        </a:cxn>
                        <a:cxn ang="0">
                          <a:pos x="connsiteX691" y="connsiteY691"/>
                        </a:cxn>
                        <a:cxn ang="0">
                          <a:pos x="connsiteX692" y="connsiteY692"/>
                        </a:cxn>
                        <a:cxn ang="0">
                          <a:pos x="connsiteX693" y="connsiteY693"/>
                        </a:cxn>
                        <a:cxn ang="0">
                          <a:pos x="connsiteX694" y="connsiteY694"/>
                        </a:cxn>
                        <a:cxn ang="0">
                          <a:pos x="connsiteX695" y="connsiteY695"/>
                        </a:cxn>
                        <a:cxn ang="0">
                          <a:pos x="connsiteX696" y="connsiteY696"/>
                        </a:cxn>
                        <a:cxn ang="0">
                          <a:pos x="connsiteX697" y="connsiteY697"/>
                        </a:cxn>
                        <a:cxn ang="0">
                          <a:pos x="connsiteX698" y="connsiteY698"/>
                        </a:cxn>
                        <a:cxn ang="0">
                          <a:pos x="connsiteX699" y="connsiteY699"/>
                        </a:cxn>
                        <a:cxn ang="0">
                          <a:pos x="connsiteX700" y="connsiteY700"/>
                        </a:cxn>
                        <a:cxn ang="0">
                          <a:pos x="connsiteX701" y="connsiteY701"/>
                        </a:cxn>
                        <a:cxn ang="0">
                          <a:pos x="connsiteX702" y="connsiteY702"/>
                        </a:cxn>
                        <a:cxn ang="0">
                          <a:pos x="connsiteX703" y="connsiteY703"/>
                        </a:cxn>
                        <a:cxn ang="0">
                          <a:pos x="connsiteX704" y="connsiteY704"/>
                        </a:cxn>
                        <a:cxn ang="0">
                          <a:pos x="connsiteX705" y="connsiteY705"/>
                        </a:cxn>
                        <a:cxn ang="0">
                          <a:pos x="connsiteX706" y="connsiteY706"/>
                        </a:cxn>
                        <a:cxn ang="0">
                          <a:pos x="connsiteX707" y="connsiteY707"/>
                        </a:cxn>
                        <a:cxn ang="0">
                          <a:pos x="connsiteX708" y="connsiteY708"/>
                        </a:cxn>
                        <a:cxn ang="0">
                          <a:pos x="connsiteX709" y="connsiteY709"/>
                        </a:cxn>
                        <a:cxn ang="0">
                          <a:pos x="connsiteX710" y="connsiteY710"/>
                        </a:cxn>
                        <a:cxn ang="0">
                          <a:pos x="connsiteX711" y="connsiteY711"/>
                        </a:cxn>
                        <a:cxn ang="0">
                          <a:pos x="connsiteX712" y="connsiteY712"/>
                        </a:cxn>
                        <a:cxn ang="0">
                          <a:pos x="connsiteX713" y="connsiteY713"/>
                        </a:cxn>
                        <a:cxn ang="0">
                          <a:pos x="connsiteX714" y="connsiteY714"/>
                        </a:cxn>
                        <a:cxn ang="0">
                          <a:pos x="connsiteX715" y="connsiteY715"/>
                        </a:cxn>
                        <a:cxn ang="0">
                          <a:pos x="connsiteX716" y="connsiteY716"/>
                        </a:cxn>
                        <a:cxn ang="0">
                          <a:pos x="connsiteX717" y="connsiteY717"/>
                        </a:cxn>
                        <a:cxn ang="0">
                          <a:pos x="connsiteX718" y="connsiteY718"/>
                        </a:cxn>
                        <a:cxn ang="0">
                          <a:pos x="connsiteX719" y="connsiteY719"/>
                        </a:cxn>
                        <a:cxn ang="0">
                          <a:pos x="connsiteX720" y="connsiteY720"/>
                        </a:cxn>
                        <a:cxn ang="0">
                          <a:pos x="connsiteX721" y="connsiteY721"/>
                        </a:cxn>
                        <a:cxn ang="0">
                          <a:pos x="connsiteX722" y="connsiteY722"/>
                        </a:cxn>
                        <a:cxn ang="0">
                          <a:pos x="connsiteX723" y="connsiteY723"/>
                        </a:cxn>
                        <a:cxn ang="0">
                          <a:pos x="connsiteX724" y="connsiteY724"/>
                        </a:cxn>
                        <a:cxn ang="0">
                          <a:pos x="connsiteX725" y="connsiteY725"/>
                        </a:cxn>
                        <a:cxn ang="0">
                          <a:pos x="connsiteX726" y="connsiteY726"/>
                        </a:cxn>
                        <a:cxn ang="0">
                          <a:pos x="connsiteX727" y="connsiteY727"/>
                        </a:cxn>
                        <a:cxn ang="0">
                          <a:pos x="connsiteX728" y="connsiteY728"/>
                        </a:cxn>
                        <a:cxn ang="0">
                          <a:pos x="connsiteX729" y="connsiteY729"/>
                        </a:cxn>
                        <a:cxn ang="0">
                          <a:pos x="connsiteX730" y="connsiteY730"/>
                        </a:cxn>
                        <a:cxn ang="0">
                          <a:pos x="connsiteX731" y="connsiteY731"/>
                        </a:cxn>
                        <a:cxn ang="0">
                          <a:pos x="connsiteX732" y="connsiteY732"/>
                        </a:cxn>
                        <a:cxn ang="0">
                          <a:pos x="connsiteX733" y="connsiteY733"/>
                        </a:cxn>
                        <a:cxn ang="0">
                          <a:pos x="connsiteX734" y="connsiteY734"/>
                        </a:cxn>
                        <a:cxn ang="0">
                          <a:pos x="connsiteX735" y="connsiteY735"/>
                        </a:cxn>
                        <a:cxn ang="0">
                          <a:pos x="connsiteX736" y="connsiteY736"/>
                        </a:cxn>
                        <a:cxn ang="0">
                          <a:pos x="connsiteX737" y="connsiteY737"/>
                        </a:cxn>
                        <a:cxn ang="0">
                          <a:pos x="connsiteX738" y="connsiteY738"/>
                        </a:cxn>
                        <a:cxn ang="0">
                          <a:pos x="connsiteX739" y="connsiteY739"/>
                        </a:cxn>
                        <a:cxn ang="0">
                          <a:pos x="connsiteX740" y="connsiteY740"/>
                        </a:cxn>
                        <a:cxn ang="0">
                          <a:pos x="connsiteX741" y="connsiteY741"/>
                        </a:cxn>
                        <a:cxn ang="0">
                          <a:pos x="connsiteX742" y="connsiteY742"/>
                        </a:cxn>
                        <a:cxn ang="0">
                          <a:pos x="connsiteX743" y="connsiteY743"/>
                        </a:cxn>
                        <a:cxn ang="0">
                          <a:pos x="connsiteX744" y="connsiteY744"/>
                        </a:cxn>
                        <a:cxn ang="0">
                          <a:pos x="connsiteX745" y="connsiteY745"/>
                        </a:cxn>
                        <a:cxn ang="0">
                          <a:pos x="connsiteX746" y="connsiteY746"/>
                        </a:cxn>
                        <a:cxn ang="0">
                          <a:pos x="connsiteX747" y="connsiteY747"/>
                        </a:cxn>
                        <a:cxn ang="0">
                          <a:pos x="connsiteX748" y="connsiteY748"/>
                        </a:cxn>
                        <a:cxn ang="0">
                          <a:pos x="connsiteX749" y="connsiteY749"/>
                        </a:cxn>
                        <a:cxn ang="0">
                          <a:pos x="connsiteX750" y="connsiteY750"/>
                        </a:cxn>
                        <a:cxn ang="0">
                          <a:pos x="connsiteX751" y="connsiteY751"/>
                        </a:cxn>
                        <a:cxn ang="0">
                          <a:pos x="connsiteX752" y="connsiteY752"/>
                        </a:cxn>
                        <a:cxn ang="0">
                          <a:pos x="connsiteX753" y="connsiteY753"/>
                        </a:cxn>
                        <a:cxn ang="0">
                          <a:pos x="connsiteX754" y="connsiteY754"/>
                        </a:cxn>
                        <a:cxn ang="0">
                          <a:pos x="connsiteX755" y="connsiteY755"/>
                        </a:cxn>
                        <a:cxn ang="0">
                          <a:pos x="connsiteX756" y="connsiteY756"/>
                        </a:cxn>
                        <a:cxn ang="0">
                          <a:pos x="connsiteX757" y="connsiteY757"/>
                        </a:cxn>
                        <a:cxn ang="0">
                          <a:pos x="connsiteX758" y="connsiteY758"/>
                        </a:cxn>
                        <a:cxn ang="0">
                          <a:pos x="connsiteX759" y="connsiteY759"/>
                        </a:cxn>
                        <a:cxn ang="0">
                          <a:pos x="connsiteX760" y="connsiteY760"/>
                        </a:cxn>
                        <a:cxn ang="0">
                          <a:pos x="connsiteX761" y="connsiteY761"/>
                        </a:cxn>
                        <a:cxn ang="0">
                          <a:pos x="connsiteX762" y="connsiteY762"/>
                        </a:cxn>
                        <a:cxn ang="0">
                          <a:pos x="connsiteX763" y="connsiteY763"/>
                        </a:cxn>
                        <a:cxn ang="0">
                          <a:pos x="connsiteX764" y="connsiteY764"/>
                        </a:cxn>
                        <a:cxn ang="0">
                          <a:pos x="connsiteX765" y="connsiteY765"/>
                        </a:cxn>
                        <a:cxn ang="0">
                          <a:pos x="connsiteX766" y="connsiteY766"/>
                        </a:cxn>
                        <a:cxn ang="0">
                          <a:pos x="connsiteX767" y="connsiteY767"/>
                        </a:cxn>
                        <a:cxn ang="0">
                          <a:pos x="connsiteX768" y="connsiteY768"/>
                        </a:cxn>
                        <a:cxn ang="0">
                          <a:pos x="connsiteX769" y="connsiteY769"/>
                        </a:cxn>
                        <a:cxn ang="0">
                          <a:pos x="connsiteX770" y="connsiteY770"/>
                        </a:cxn>
                        <a:cxn ang="0">
                          <a:pos x="connsiteX771" y="connsiteY771"/>
                        </a:cxn>
                        <a:cxn ang="0">
                          <a:pos x="connsiteX772" y="connsiteY772"/>
                        </a:cxn>
                        <a:cxn ang="0">
                          <a:pos x="connsiteX773" y="connsiteY773"/>
                        </a:cxn>
                        <a:cxn ang="0">
                          <a:pos x="connsiteX774" y="connsiteY774"/>
                        </a:cxn>
                        <a:cxn ang="0">
                          <a:pos x="connsiteX775" y="connsiteY775"/>
                        </a:cxn>
                        <a:cxn ang="0">
                          <a:pos x="connsiteX776" y="connsiteY776"/>
                        </a:cxn>
                        <a:cxn ang="0">
                          <a:pos x="connsiteX777" y="connsiteY777"/>
                        </a:cxn>
                        <a:cxn ang="0">
                          <a:pos x="connsiteX778" y="connsiteY778"/>
                        </a:cxn>
                        <a:cxn ang="0">
                          <a:pos x="connsiteX779" y="connsiteY779"/>
                        </a:cxn>
                        <a:cxn ang="0">
                          <a:pos x="connsiteX780" y="connsiteY780"/>
                        </a:cxn>
                        <a:cxn ang="0">
                          <a:pos x="connsiteX781" y="connsiteY781"/>
                        </a:cxn>
                        <a:cxn ang="0">
                          <a:pos x="connsiteX782" y="connsiteY782"/>
                        </a:cxn>
                        <a:cxn ang="0">
                          <a:pos x="connsiteX783" y="connsiteY783"/>
                        </a:cxn>
                        <a:cxn ang="0">
                          <a:pos x="connsiteX784" y="connsiteY784"/>
                        </a:cxn>
                        <a:cxn ang="0">
                          <a:pos x="connsiteX785" y="connsiteY785"/>
                        </a:cxn>
                        <a:cxn ang="0">
                          <a:pos x="connsiteX786" y="connsiteY786"/>
                        </a:cxn>
                        <a:cxn ang="0">
                          <a:pos x="connsiteX787" y="connsiteY787"/>
                        </a:cxn>
                        <a:cxn ang="0">
                          <a:pos x="connsiteX788" y="connsiteY788"/>
                        </a:cxn>
                        <a:cxn ang="0">
                          <a:pos x="connsiteX789" y="connsiteY789"/>
                        </a:cxn>
                        <a:cxn ang="0">
                          <a:pos x="connsiteX790" y="connsiteY790"/>
                        </a:cxn>
                        <a:cxn ang="0">
                          <a:pos x="connsiteX791" y="connsiteY791"/>
                        </a:cxn>
                        <a:cxn ang="0">
                          <a:pos x="connsiteX792" y="connsiteY792"/>
                        </a:cxn>
                        <a:cxn ang="0">
                          <a:pos x="connsiteX793" y="connsiteY793"/>
                        </a:cxn>
                        <a:cxn ang="0">
                          <a:pos x="connsiteX794" y="connsiteY794"/>
                        </a:cxn>
                        <a:cxn ang="0">
                          <a:pos x="connsiteX795" y="connsiteY795"/>
                        </a:cxn>
                        <a:cxn ang="0">
                          <a:pos x="connsiteX796" y="connsiteY796"/>
                        </a:cxn>
                        <a:cxn ang="0">
                          <a:pos x="connsiteX797" y="connsiteY797"/>
                        </a:cxn>
                        <a:cxn ang="0">
                          <a:pos x="connsiteX798" y="connsiteY798"/>
                        </a:cxn>
                        <a:cxn ang="0">
                          <a:pos x="connsiteX799" y="connsiteY799"/>
                        </a:cxn>
                        <a:cxn ang="0">
                          <a:pos x="connsiteX800" y="connsiteY800"/>
                        </a:cxn>
                        <a:cxn ang="0">
                          <a:pos x="connsiteX801" y="connsiteY801"/>
                        </a:cxn>
                        <a:cxn ang="0">
                          <a:pos x="connsiteX802" y="connsiteY802"/>
                        </a:cxn>
                        <a:cxn ang="0">
                          <a:pos x="connsiteX803" y="connsiteY803"/>
                        </a:cxn>
                        <a:cxn ang="0">
                          <a:pos x="connsiteX804" y="connsiteY804"/>
                        </a:cxn>
                        <a:cxn ang="0">
                          <a:pos x="connsiteX805" y="connsiteY805"/>
                        </a:cxn>
                        <a:cxn ang="0">
                          <a:pos x="connsiteX806" y="connsiteY806"/>
                        </a:cxn>
                        <a:cxn ang="0">
                          <a:pos x="connsiteX807" y="connsiteY807"/>
                        </a:cxn>
                        <a:cxn ang="0">
                          <a:pos x="connsiteX808" y="connsiteY808"/>
                        </a:cxn>
                        <a:cxn ang="0">
                          <a:pos x="connsiteX809" y="connsiteY809"/>
                        </a:cxn>
                        <a:cxn ang="0">
                          <a:pos x="connsiteX810" y="connsiteY810"/>
                        </a:cxn>
                        <a:cxn ang="0">
                          <a:pos x="connsiteX811" y="connsiteY811"/>
                        </a:cxn>
                        <a:cxn ang="0">
                          <a:pos x="connsiteX812" y="connsiteY812"/>
                        </a:cxn>
                        <a:cxn ang="0">
                          <a:pos x="connsiteX813" y="connsiteY813"/>
                        </a:cxn>
                        <a:cxn ang="0">
                          <a:pos x="connsiteX814" y="connsiteY814"/>
                        </a:cxn>
                        <a:cxn ang="0">
                          <a:pos x="connsiteX815" y="connsiteY815"/>
                        </a:cxn>
                        <a:cxn ang="0">
                          <a:pos x="connsiteX816" y="connsiteY816"/>
                        </a:cxn>
                        <a:cxn ang="0">
                          <a:pos x="connsiteX817" y="connsiteY817"/>
                        </a:cxn>
                        <a:cxn ang="0">
                          <a:pos x="connsiteX818" y="connsiteY818"/>
                        </a:cxn>
                        <a:cxn ang="0">
                          <a:pos x="connsiteX819" y="connsiteY819"/>
                        </a:cxn>
                        <a:cxn ang="0">
                          <a:pos x="connsiteX820" y="connsiteY820"/>
                        </a:cxn>
                        <a:cxn ang="0">
                          <a:pos x="connsiteX821" y="connsiteY821"/>
                        </a:cxn>
                        <a:cxn ang="0">
                          <a:pos x="connsiteX822" y="connsiteY822"/>
                        </a:cxn>
                        <a:cxn ang="0">
                          <a:pos x="connsiteX823" y="connsiteY823"/>
                        </a:cxn>
                        <a:cxn ang="0">
                          <a:pos x="connsiteX824" y="connsiteY824"/>
                        </a:cxn>
                        <a:cxn ang="0">
                          <a:pos x="connsiteX825" y="connsiteY825"/>
                        </a:cxn>
                        <a:cxn ang="0">
                          <a:pos x="connsiteX826" y="connsiteY826"/>
                        </a:cxn>
                        <a:cxn ang="0">
                          <a:pos x="connsiteX827" y="connsiteY827"/>
                        </a:cxn>
                        <a:cxn ang="0">
                          <a:pos x="connsiteX828" y="connsiteY828"/>
                        </a:cxn>
                        <a:cxn ang="0">
                          <a:pos x="connsiteX829" y="connsiteY829"/>
                        </a:cxn>
                        <a:cxn ang="0">
                          <a:pos x="connsiteX830" y="connsiteY830"/>
                        </a:cxn>
                        <a:cxn ang="0">
                          <a:pos x="connsiteX831" y="connsiteY831"/>
                        </a:cxn>
                        <a:cxn ang="0">
                          <a:pos x="connsiteX832" y="connsiteY832"/>
                        </a:cxn>
                        <a:cxn ang="0">
                          <a:pos x="connsiteX833" y="connsiteY833"/>
                        </a:cxn>
                        <a:cxn ang="0">
                          <a:pos x="connsiteX834" y="connsiteY834"/>
                        </a:cxn>
                        <a:cxn ang="0">
                          <a:pos x="connsiteX835" y="connsiteY835"/>
                        </a:cxn>
                        <a:cxn ang="0">
                          <a:pos x="connsiteX836" y="connsiteY836"/>
                        </a:cxn>
                        <a:cxn ang="0">
                          <a:pos x="connsiteX837" y="connsiteY837"/>
                        </a:cxn>
                        <a:cxn ang="0">
                          <a:pos x="connsiteX838" y="connsiteY838"/>
                        </a:cxn>
                        <a:cxn ang="0">
                          <a:pos x="connsiteX839" y="connsiteY839"/>
                        </a:cxn>
                        <a:cxn ang="0">
                          <a:pos x="connsiteX840" y="connsiteY840"/>
                        </a:cxn>
                        <a:cxn ang="0">
                          <a:pos x="connsiteX841" y="connsiteY841"/>
                        </a:cxn>
                        <a:cxn ang="0">
                          <a:pos x="connsiteX842" y="connsiteY842"/>
                        </a:cxn>
                        <a:cxn ang="0">
                          <a:pos x="connsiteX843" y="connsiteY843"/>
                        </a:cxn>
                        <a:cxn ang="0">
                          <a:pos x="connsiteX844" y="connsiteY844"/>
                        </a:cxn>
                        <a:cxn ang="0">
                          <a:pos x="connsiteX845" y="connsiteY845"/>
                        </a:cxn>
                        <a:cxn ang="0">
                          <a:pos x="connsiteX846" y="connsiteY846"/>
                        </a:cxn>
                        <a:cxn ang="0">
                          <a:pos x="connsiteX847" y="connsiteY847"/>
                        </a:cxn>
                        <a:cxn ang="0">
                          <a:pos x="connsiteX848" y="connsiteY848"/>
                        </a:cxn>
                        <a:cxn ang="0">
                          <a:pos x="connsiteX849" y="connsiteY849"/>
                        </a:cxn>
                        <a:cxn ang="0">
                          <a:pos x="connsiteX850" y="connsiteY850"/>
                        </a:cxn>
                        <a:cxn ang="0">
                          <a:pos x="connsiteX851" y="connsiteY851"/>
                        </a:cxn>
                        <a:cxn ang="0">
                          <a:pos x="connsiteX852" y="connsiteY852"/>
                        </a:cxn>
                        <a:cxn ang="0">
                          <a:pos x="connsiteX853" y="connsiteY853"/>
                        </a:cxn>
                        <a:cxn ang="0">
                          <a:pos x="connsiteX854" y="connsiteY854"/>
                        </a:cxn>
                        <a:cxn ang="0">
                          <a:pos x="connsiteX855" y="connsiteY855"/>
                        </a:cxn>
                        <a:cxn ang="0">
                          <a:pos x="connsiteX856" y="connsiteY856"/>
                        </a:cxn>
                        <a:cxn ang="0">
                          <a:pos x="connsiteX857" y="connsiteY857"/>
                        </a:cxn>
                        <a:cxn ang="0">
                          <a:pos x="connsiteX858" y="connsiteY858"/>
                        </a:cxn>
                        <a:cxn ang="0">
                          <a:pos x="connsiteX859" y="connsiteY859"/>
                        </a:cxn>
                        <a:cxn ang="0">
                          <a:pos x="connsiteX860" y="connsiteY860"/>
                        </a:cxn>
                        <a:cxn ang="0">
                          <a:pos x="connsiteX861" y="connsiteY861"/>
                        </a:cxn>
                        <a:cxn ang="0">
                          <a:pos x="connsiteX862" y="connsiteY862"/>
                        </a:cxn>
                        <a:cxn ang="0">
                          <a:pos x="connsiteX863" y="connsiteY863"/>
                        </a:cxn>
                        <a:cxn ang="0">
                          <a:pos x="connsiteX864" y="connsiteY864"/>
                        </a:cxn>
                        <a:cxn ang="0">
                          <a:pos x="connsiteX865" y="connsiteY865"/>
                        </a:cxn>
                        <a:cxn ang="0">
                          <a:pos x="connsiteX866" y="connsiteY866"/>
                        </a:cxn>
                        <a:cxn ang="0">
                          <a:pos x="connsiteX867" y="connsiteY867"/>
                        </a:cxn>
                        <a:cxn ang="0">
                          <a:pos x="connsiteX868" y="connsiteY868"/>
                        </a:cxn>
                        <a:cxn ang="0">
                          <a:pos x="connsiteX869" y="connsiteY869"/>
                        </a:cxn>
                        <a:cxn ang="0">
                          <a:pos x="connsiteX870" y="connsiteY870"/>
                        </a:cxn>
                        <a:cxn ang="0">
                          <a:pos x="connsiteX871" y="connsiteY871"/>
                        </a:cxn>
                        <a:cxn ang="0">
                          <a:pos x="connsiteX872" y="connsiteY872"/>
                        </a:cxn>
                        <a:cxn ang="0">
                          <a:pos x="connsiteX873" y="connsiteY873"/>
                        </a:cxn>
                        <a:cxn ang="0">
                          <a:pos x="connsiteX874" y="connsiteY874"/>
                        </a:cxn>
                        <a:cxn ang="0">
                          <a:pos x="connsiteX875" y="connsiteY875"/>
                        </a:cxn>
                        <a:cxn ang="0">
                          <a:pos x="connsiteX876" y="connsiteY876"/>
                        </a:cxn>
                        <a:cxn ang="0">
                          <a:pos x="connsiteX877" y="connsiteY877"/>
                        </a:cxn>
                        <a:cxn ang="0">
                          <a:pos x="connsiteX878" y="connsiteY878"/>
                        </a:cxn>
                        <a:cxn ang="0">
                          <a:pos x="connsiteX879" y="connsiteY879"/>
                        </a:cxn>
                        <a:cxn ang="0">
                          <a:pos x="connsiteX880" y="connsiteY880"/>
                        </a:cxn>
                        <a:cxn ang="0">
                          <a:pos x="connsiteX881" y="connsiteY881"/>
                        </a:cxn>
                        <a:cxn ang="0">
                          <a:pos x="connsiteX882" y="connsiteY882"/>
                        </a:cxn>
                        <a:cxn ang="0">
                          <a:pos x="connsiteX883" y="connsiteY883"/>
                        </a:cxn>
                        <a:cxn ang="0">
                          <a:pos x="connsiteX884" y="connsiteY884"/>
                        </a:cxn>
                        <a:cxn ang="0">
                          <a:pos x="connsiteX885" y="connsiteY885"/>
                        </a:cxn>
                        <a:cxn ang="0">
                          <a:pos x="connsiteX886" y="connsiteY886"/>
                        </a:cxn>
                        <a:cxn ang="0">
                          <a:pos x="connsiteX887" y="connsiteY887"/>
                        </a:cxn>
                        <a:cxn ang="0">
                          <a:pos x="connsiteX888" y="connsiteY888"/>
                        </a:cxn>
                        <a:cxn ang="0">
                          <a:pos x="connsiteX889" y="connsiteY889"/>
                        </a:cxn>
                        <a:cxn ang="0">
                          <a:pos x="connsiteX890" y="connsiteY890"/>
                        </a:cxn>
                        <a:cxn ang="0">
                          <a:pos x="connsiteX891" y="connsiteY891"/>
                        </a:cxn>
                        <a:cxn ang="0">
                          <a:pos x="connsiteX892" y="connsiteY892"/>
                        </a:cxn>
                        <a:cxn ang="0">
                          <a:pos x="connsiteX893" y="connsiteY893"/>
                        </a:cxn>
                        <a:cxn ang="0">
                          <a:pos x="connsiteX894" y="connsiteY894"/>
                        </a:cxn>
                        <a:cxn ang="0">
                          <a:pos x="connsiteX895" y="connsiteY895"/>
                        </a:cxn>
                        <a:cxn ang="0">
                          <a:pos x="connsiteX896" y="connsiteY896"/>
                        </a:cxn>
                        <a:cxn ang="0">
                          <a:pos x="connsiteX897" y="connsiteY897"/>
                        </a:cxn>
                        <a:cxn ang="0">
                          <a:pos x="connsiteX898" y="connsiteY898"/>
                        </a:cxn>
                        <a:cxn ang="0">
                          <a:pos x="connsiteX899" y="connsiteY899"/>
                        </a:cxn>
                        <a:cxn ang="0">
                          <a:pos x="connsiteX900" y="connsiteY900"/>
                        </a:cxn>
                        <a:cxn ang="0">
                          <a:pos x="connsiteX901" y="connsiteY901"/>
                        </a:cxn>
                        <a:cxn ang="0">
                          <a:pos x="connsiteX902" y="connsiteY902"/>
                        </a:cxn>
                        <a:cxn ang="0">
                          <a:pos x="connsiteX903" y="connsiteY903"/>
                        </a:cxn>
                        <a:cxn ang="0">
                          <a:pos x="connsiteX904" y="connsiteY904"/>
                        </a:cxn>
                        <a:cxn ang="0">
                          <a:pos x="connsiteX905" y="connsiteY905"/>
                        </a:cxn>
                        <a:cxn ang="0">
                          <a:pos x="connsiteX906" y="connsiteY906"/>
                        </a:cxn>
                        <a:cxn ang="0">
                          <a:pos x="connsiteX907" y="connsiteY907"/>
                        </a:cxn>
                        <a:cxn ang="0">
                          <a:pos x="connsiteX908" y="connsiteY908"/>
                        </a:cxn>
                        <a:cxn ang="0">
                          <a:pos x="connsiteX909" y="connsiteY909"/>
                        </a:cxn>
                        <a:cxn ang="0">
                          <a:pos x="connsiteX910" y="connsiteY910"/>
                        </a:cxn>
                        <a:cxn ang="0">
                          <a:pos x="connsiteX911" y="connsiteY911"/>
                        </a:cxn>
                        <a:cxn ang="0">
                          <a:pos x="connsiteX912" y="connsiteY912"/>
                        </a:cxn>
                        <a:cxn ang="0">
                          <a:pos x="connsiteX913" y="connsiteY913"/>
                        </a:cxn>
                        <a:cxn ang="0">
                          <a:pos x="connsiteX914" y="connsiteY914"/>
                        </a:cxn>
                        <a:cxn ang="0">
                          <a:pos x="connsiteX915" y="connsiteY915"/>
                        </a:cxn>
                        <a:cxn ang="0">
                          <a:pos x="connsiteX916" y="connsiteY916"/>
                        </a:cxn>
                        <a:cxn ang="0">
                          <a:pos x="connsiteX917" y="connsiteY917"/>
                        </a:cxn>
                        <a:cxn ang="0">
                          <a:pos x="connsiteX918" y="connsiteY918"/>
                        </a:cxn>
                        <a:cxn ang="0">
                          <a:pos x="connsiteX919" y="connsiteY919"/>
                        </a:cxn>
                        <a:cxn ang="0">
                          <a:pos x="connsiteX920" y="connsiteY920"/>
                        </a:cxn>
                        <a:cxn ang="0">
                          <a:pos x="connsiteX921" y="connsiteY921"/>
                        </a:cxn>
                        <a:cxn ang="0">
                          <a:pos x="connsiteX922" y="connsiteY922"/>
                        </a:cxn>
                        <a:cxn ang="0">
                          <a:pos x="connsiteX923" y="connsiteY923"/>
                        </a:cxn>
                        <a:cxn ang="0">
                          <a:pos x="connsiteX924" y="connsiteY924"/>
                        </a:cxn>
                        <a:cxn ang="0">
                          <a:pos x="connsiteX925" y="connsiteY925"/>
                        </a:cxn>
                        <a:cxn ang="0">
                          <a:pos x="connsiteX926" y="connsiteY926"/>
                        </a:cxn>
                        <a:cxn ang="0">
                          <a:pos x="connsiteX927" y="connsiteY927"/>
                        </a:cxn>
                        <a:cxn ang="0">
                          <a:pos x="connsiteX928" y="connsiteY928"/>
                        </a:cxn>
                        <a:cxn ang="0">
                          <a:pos x="connsiteX929" y="connsiteY929"/>
                        </a:cxn>
                        <a:cxn ang="0">
                          <a:pos x="connsiteX930" y="connsiteY930"/>
                        </a:cxn>
                        <a:cxn ang="0">
                          <a:pos x="connsiteX931" y="connsiteY931"/>
                        </a:cxn>
                        <a:cxn ang="0">
                          <a:pos x="connsiteX932" y="connsiteY932"/>
                        </a:cxn>
                        <a:cxn ang="0">
                          <a:pos x="connsiteX933" y="connsiteY933"/>
                        </a:cxn>
                        <a:cxn ang="0">
                          <a:pos x="connsiteX934" y="connsiteY934"/>
                        </a:cxn>
                        <a:cxn ang="0">
                          <a:pos x="connsiteX935" y="connsiteY935"/>
                        </a:cxn>
                        <a:cxn ang="0">
                          <a:pos x="connsiteX936" y="connsiteY936"/>
                        </a:cxn>
                        <a:cxn ang="0">
                          <a:pos x="connsiteX937" y="connsiteY937"/>
                        </a:cxn>
                        <a:cxn ang="0">
                          <a:pos x="connsiteX938" y="connsiteY938"/>
                        </a:cxn>
                        <a:cxn ang="0">
                          <a:pos x="connsiteX939" y="connsiteY939"/>
                        </a:cxn>
                        <a:cxn ang="0">
                          <a:pos x="connsiteX940" y="connsiteY940"/>
                        </a:cxn>
                        <a:cxn ang="0">
                          <a:pos x="connsiteX941" y="connsiteY941"/>
                        </a:cxn>
                        <a:cxn ang="0">
                          <a:pos x="connsiteX942" y="connsiteY942"/>
                        </a:cxn>
                        <a:cxn ang="0">
                          <a:pos x="connsiteX943" y="connsiteY943"/>
                        </a:cxn>
                        <a:cxn ang="0">
                          <a:pos x="connsiteX944" y="connsiteY944"/>
                        </a:cxn>
                        <a:cxn ang="0">
                          <a:pos x="connsiteX945" y="connsiteY945"/>
                        </a:cxn>
                        <a:cxn ang="0">
                          <a:pos x="connsiteX946" y="connsiteY946"/>
                        </a:cxn>
                        <a:cxn ang="0">
                          <a:pos x="connsiteX947" y="connsiteY947"/>
                        </a:cxn>
                        <a:cxn ang="0">
                          <a:pos x="connsiteX948" y="connsiteY948"/>
                        </a:cxn>
                        <a:cxn ang="0">
                          <a:pos x="connsiteX949" y="connsiteY949"/>
                        </a:cxn>
                        <a:cxn ang="0">
                          <a:pos x="connsiteX950" y="connsiteY950"/>
                        </a:cxn>
                        <a:cxn ang="0">
                          <a:pos x="connsiteX951" y="connsiteY951"/>
                        </a:cxn>
                        <a:cxn ang="0">
                          <a:pos x="connsiteX952" y="connsiteY952"/>
                        </a:cxn>
                        <a:cxn ang="0">
                          <a:pos x="connsiteX953" y="connsiteY953"/>
                        </a:cxn>
                        <a:cxn ang="0">
                          <a:pos x="connsiteX954" y="connsiteY954"/>
                        </a:cxn>
                        <a:cxn ang="0">
                          <a:pos x="connsiteX955" y="connsiteY955"/>
                        </a:cxn>
                        <a:cxn ang="0">
                          <a:pos x="connsiteX956" y="connsiteY956"/>
                        </a:cxn>
                        <a:cxn ang="0">
                          <a:pos x="connsiteX957" y="connsiteY957"/>
                        </a:cxn>
                        <a:cxn ang="0">
                          <a:pos x="connsiteX958" y="connsiteY958"/>
                        </a:cxn>
                        <a:cxn ang="0">
                          <a:pos x="connsiteX959" y="connsiteY959"/>
                        </a:cxn>
                        <a:cxn ang="0">
                          <a:pos x="connsiteX960" y="connsiteY960"/>
                        </a:cxn>
                        <a:cxn ang="0">
                          <a:pos x="connsiteX961" y="connsiteY961"/>
                        </a:cxn>
                        <a:cxn ang="0">
                          <a:pos x="connsiteX962" y="connsiteY962"/>
                        </a:cxn>
                        <a:cxn ang="0">
                          <a:pos x="connsiteX963" y="connsiteY963"/>
                        </a:cxn>
                        <a:cxn ang="0">
                          <a:pos x="connsiteX964" y="connsiteY964"/>
                        </a:cxn>
                        <a:cxn ang="0">
                          <a:pos x="connsiteX965" y="connsiteY965"/>
                        </a:cxn>
                        <a:cxn ang="0">
                          <a:pos x="connsiteX966" y="connsiteY966"/>
                        </a:cxn>
                        <a:cxn ang="0">
                          <a:pos x="connsiteX967" y="connsiteY967"/>
                        </a:cxn>
                        <a:cxn ang="0">
                          <a:pos x="connsiteX968" y="connsiteY968"/>
                        </a:cxn>
                        <a:cxn ang="0">
                          <a:pos x="connsiteX969" y="connsiteY969"/>
                        </a:cxn>
                        <a:cxn ang="0">
                          <a:pos x="connsiteX970" y="connsiteY970"/>
                        </a:cxn>
                        <a:cxn ang="0">
                          <a:pos x="connsiteX971" y="connsiteY971"/>
                        </a:cxn>
                        <a:cxn ang="0">
                          <a:pos x="connsiteX972" y="connsiteY972"/>
                        </a:cxn>
                        <a:cxn ang="0">
                          <a:pos x="connsiteX973" y="connsiteY973"/>
                        </a:cxn>
                        <a:cxn ang="0">
                          <a:pos x="connsiteX974" y="connsiteY974"/>
                        </a:cxn>
                        <a:cxn ang="0">
                          <a:pos x="connsiteX975" y="connsiteY975"/>
                        </a:cxn>
                        <a:cxn ang="0">
                          <a:pos x="connsiteX976" y="connsiteY976"/>
                        </a:cxn>
                        <a:cxn ang="0">
                          <a:pos x="connsiteX977" y="connsiteY977"/>
                        </a:cxn>
                        <a:cxn ang="0">
                          <a:pos x="connsiteX978" y="connsiteY978"/>
                        </a:cxn>
                        <a:cxn ang="0">
                          <a:pos x="connsiteX979" y="connsiteY979"/>
                        </a:cxn>
                        <a:cxn ang="0">
                          <a:pos x="connsiteX980" y="connsiteY980"/>
                        </a:cxn>
                        <a:cxn ang="0">
                          <a:pos x="connsiteX981" y="connsiteY981"/>
                        </a:cxn>
                        <a:cxn ang="0">
                          <a:pos x="connsiteX982" y="connsiteY982"/>
                        </a:cxn>
                        <a:cxn ang="0">
                          <a:pos x="connsiteX983" y="connsiteY983"/>
                        </a:cxn>
                        <a:cxn ang="0">
                          <a:pos x="connsiteX984" y="connsiteY984"/>
                        </a:cxn>
                        <a:cxn ang="0">
                          <a:pos x="connsiteX985" y="connsiteY985"/>
                        </a:cxn>
                        <a:cxn ang="0">
                          <a:pos x="connsiteX986" y="connsiteY986"/>
                        </a:cxn>
                        <a:cxn ang="0">
                          <a:pos x="connsiteX987" y="connsiteY987"/>
                        </a:cxn>
                        <a:cxn ang="0">
                          <a:pos x="connsiteX988" y="connsiteY988"/>
                        </a:cxn>
                        <a:cxn ang="0">
                          <a:pos x="connsiteX989" y="connsiteY989"/>
                        </a:cxn>
                        <a:cxn ang="0">
                          <a:pos x="connsiteX990" y="connsiteY990"/>
                        </a:cxn>
                        <a:cxn ang="0">
                          <a:pos x="connsiteX991" y="connsiteY991"/>
                        </a:cxn>
                        <a:cxn ang="0">
                          <a:pos x="connsiteX992" y="connsiteY992"/>
                        </a:cxn>
                        <a:cxn ang="0">
                          <a:pos x="connsiteX993" y="connsiteY993"/>
                        </a:cxn>
                        <a:cxn ang="0">
                          <a:pos x="connsiteX994" y="connsiteY994"/>
                        </a:cxn>
                        <a:cxn ang="0">
                          <a:pos x="connsiteX995" y="connsiteY995"/>
                        </a:cxn>
                        <a:cxn ang="0">
                          <a:pos x="connsiteX996" y="connsiteY996"/>
                        </a:cxn>
                        <a:cxn ang="0">
                          <a:pos x="connsiteX997" y="connsiteY997"/>
                        </a:cxn>
                        <a:cxn ang="0">
                          <a:pos x="connsiteX998" y="connsiteY998"/>
                        </a:cxn>
                        <a:cxn ang="0">
                          <a:pos x="connsiteX999" y="connsiteY999"/>
                        </a:cxn>
                        <a:cxn ang="0">
                          <a:pos x="connsiteX1000" y="connsiteY1000"/>
                        </a:cxn>
                        <a:cxn ang="0">
                          <a:pos x="connsiteX1001" y="connsiteY1001"/>
                        </a:cxn>
                        <a:cxn ang="0">
                          <a:pos x="connsiteX1002" y="connsiteY1002"/>
                        </a:cxn>
                        <a:cxn ang="0">
                          <a:pos x="connsiteX1003" y="connsiteY1003"/>
                        </a:cxn>
                        <a:cxn ang="0">
                          <a:pos x="connsiteX1004" y="connsiteY1004"/>
                        </a:cxn>
                        <a:cxn ang="0">
                          <a:pos x="connsiteX1005" y="connsiteY1005"/>
                        </a:cxn>
                        <a:cxn ang="0">
                          <a:pos x="connsiteX1006" y="connsiteY1006"/>
                        </a:cxn>
                        <a:cxn ang="0">
                          <a:pos x="connsiteX1007" y="connsiteY1007"/>
                        </a:cxn>
                        <a:cxn ang="0">
                          <a:pos x="connsiteX1008" y="connsiteY1008"/>
                        </a:cxn>
                        <a:cxn ang="0">
                          <a:pos x="connsiteX1009" y="connsiteY1009"/>
                        </a:cxn>
                        <a:cxn ang="0">
                          <a:pos x="connsiteX1010" y="connsiteY1010"/>
                        </a:cxn>
                        <a:cxn ang="0">
                          <a:pos x="connsiteX1011" y="connsiteY1011"/>
                        </a:cxn>
                        <a:cxn ang="0">
                          <a:pos x="connsiteX1012" y="connsiteY1012"/>
                        </a:cxn>
                        <a:cxn ang="0">
                          <a:pos x="connsiteX1013" y="connsiteY1013"/>
                        </a:cxn>
                        <a:cxn ang="0">
                          <a:pos x="connsiteX1014" y="connsiteY1014"/>
                        </a:cxn>
                        <a:cxn ang="0">
                          <a:pos x="connsiteX1015" y="connsiteY1015"/>
                        </a:cxn>
                        <a:cxn ang="0">
                          <a:pos x="connsiteX1016" y="connsiteY1016"/>
                        </a:cxn>
                        <a:cxn ang="0">
                          <a:pos x="connsiteX1017" y="connsiteY1017"/>
                        </a:cxn>
                        <a:cxn ang="0">
                          <a:pos x="connsiteX1018" y="connsiteY1018"/>
                        </a:cxn>
                        <a:cxn ang="0">
                          <a:pos x="connsiteX1019" y="connsiteY1019"/>
                        </a:cxn>
                        <a:cxn ang="0">
                          <a:pos x="connsiteX1020" y="connsiteY1020"/>
                        </a:cxn>
                        <a:cxn ang="0">
                          <a:pos x="connsiteX1021" y="connsiteY1021"/>
                        </a:cxn>
                        <a:cxn ang="0">
                          <a:pos x="connsiteX1022" y="connsiteY1022"/>
                        </a:cxn>
                        <a:cxn ang="0">
                          <a:pos x="connsiteX1023" y="connsiteY1023"/>
                        </a:cxn>
                        <a:cxn ang="0">
                          <a:pos x="connsiteX1024" y="connsiteY1024"/>
                        </a:cxn>
                        <a:cxn ang="0">
                          <a:pos x="connsiteX1025" y="connsiteY1025"/>
                        </a:cxn>
                        <a:cxn ang="0">
                          <a:pos x="connsiteX1026" y="connsiteY1026"/>
                        </a:cxn>
                        <a:cxn ang="0">
                          <a:pos x="connsiteX1027" y="connsiteY1027"/>
                        </a:cxn>
                        <a:cxn ang="0">
                          <a:pos x="connsiteX1028" y="connsiteY1028"/>
                        </a:cxn>
                        <a:cxn ang="0">
                          <a:pos x="connsiteX1029" y="connsiteY1029"/>
                        </a:cxn>
                        <a:cxn ang="0">
                          <a:pos x="connsiteX1030" y="connsiteY1030"/>
                        </a:cxn>
                        <a:cxn ang="0">
                          <a:pos x="connsiteX1031" y="connsiteY1031"/>
                        </a:cxn>
                        <a:cxn ang="0">
                          <a:pos x="connsiteX1032" y="connsiteY1032"/>
                        </a:cxn>
                        <a:cxn ang="0">
                          <a:pos x="connsiteX1033" y="connsiteY1033"/>
                        </a:cxn>
                        <a:cxn ang="0">
                          <a:pos x="connsiteX1034" y="connsiteY1034"/>
                        </a:cxn>
                        <a:cxn ang="0">
                          <a:pos x="connsiteX1035" y="connsiteY1035"/>
                        </a:cxn>
                        <a:cxn ang="0">
                          <a:pos x="connsiteX1036" y="connsiteY1036"/>
                        </a:cxn>
                        <a:cxn ang="0">
                          <a:pos x="connsiteX1037" y="connsiteY1037"/>
                        </a:cxn>
                        <a:cxn ang="0">
                          <a:pos x="connsiteX1038" y="connsiteY1038"/>
                        </a:cxn>
                        <a:cxn ang="0">
                          <a:pos x="connsiteX1039" y="connsiteY1039"/>
                        </a:cxn>
                        <a:cxn ang="0">
                          <a:pos x="connsiteX1040" y="connsiteY1040"/>
                        </a:cxn>
                        <a:cxn ang="0">
                          <a:pos x="connsiteX1041" y="connsiteY1041"/>
                        </a:cxn>
                        <a:cxn ang="0">
                          <a:pos x="connsiteX1042" y="connsiteY1042"/>
                        </a:cxn>
                        <a:cxn ang="0">
                          <a:pos x="connsiteX1043" y="connsiteY1043"/>
                        </a:cxn>
                        <a:cxn ang="0">
                          <a:pos x="connsiteX1044" y="connsiteY1044"/>
                        </a:cxn>
                        <a:cxn ang="0">
                          <a:pos x="connsiteX1045" y="connsiteY1045"/>
                        </a:cxn>
                        <a:cxn ang="0">
                          <a:pos x="connsiteX1046" y="connsiteY1046"/>
                        </a:cxn>
                        <a:cxn ang="0">
                          <a:pos x="connsiteX1047" y="connsiteY1047"/>
                        </a:cxn>
                        <a:cxn ang="0">
                          <a:pos x="connsiteX1048" y="connsiteY1048"/>
                        </a:cxn>
                        <a:cxn ang="0">
                          <a:pos x="connsiteX1049" y="connsiteY1049"/>
                        </a:cxn>
                        <a:cxn ang="0">
                          <a:pos x="connsiteX1050" y="connsiteY1050"/>
                        </a:cxn>
                        <a:cxn ang="0">
                          <a:pos x="connsiteX1051" y="connsiteY1051"/>
                        </a:cxn>
                        <a:cxn ang="0">
                          <a:pos x="connsiteX1052" y="connsiteY1052"/>
                        </a:cxn>
                        <a:cxn ang="0">
                          <a:pos x="connsiteX1053" y="connsiteY1053"/>
                        </a:cxn>
                        <a:cxn ang="0">
                          <a:pos x="connsiteX1054" y="connsiteY1054"/>
                        </a:cxn>
                        <a:cxn ang="0">
                          <a:pos x="connsiteX1055" y="connsiteY1055"/>
                        </a:cxn>
                        <a:cxn ang="0">
                          <a:pos x="connsiteX1056" y="connsiteY1056"/>
                        </a:cxn>
                        <a:cxn ang="0">
                          <a:pos x="connsiteX1057" y="connsiteY1057"/>
                        </a:cxn>
                        <a:cxn ang="0">
                          <a:pos x="connsiteX1058" y="connsiteY1058"/>
                        </a:cxn>
                        <a:cxn ang="0">
                          <a:pos x="connsiteX1059" y="connsiteY1059"/>
                        </a:cxn>
                        <a:cxn ang="0">
                          <a:pos x="connsiteX1060" y="connsiteY1060"/>
                        </a:cxn>
                        <a:cxn ang="0">
                          <a:pos x="connsiteX1061" y="connsiteY1061"/>
                        </a:cxn>
                        <a:cxn ang="0">
                          <a:pos x="connsiteX1062" y="connsiteY1062"/>
                        </a:cxn>
                        <a:cxn ang="0">
                          <a:pos x="connsiteX1063" y="connsiteY1063"/>
                        </a:cxn>
                        <a:cxn ang="0">
                          <a:pos x="connsiteX1064" y="connsiteY1064"/>
                        </a:cxn>
                        <a:cxn ang="0">
                          <a:pos x="connsiteX1065" y="connsiteY1065"/>
                        </a:cxn>
                        <a:cxn ang="0">
                          <a:pos x="connsiteX1066" y="connsiteY1066"/>
                        </a:cxn>
                        <a:cxn ang="0">
                          <a:pos x="connsiteX1067" y="connsiteY1067"/>
                        </a:cxn>
                        <a:cxn ang="0">
                          <a:pos x="connsiteX1068" y="connsiteY1068"/>
                        </a:cxn>
                        <a:cxn ang="0">
                          <a:pos x="connsiteX1069" y="connsiteY1069"/>
                        </a:cxn>
                        <a:cxn ang="0">
                          <a:pos x="connsiteX1070" y="connsiteY1070"/>
                        </a:cxn>
                        <a:cxn ang="0">
                          <a:pos x="connsiteX1071" y="connsiteY1071"/>
                        </a:cxn>
                        <a:cxn ang="0">
                          <a:pos x="connsiteX1072" y="connsiteY1072"/>
                        </a:cxn>
                        <a:cxn ang="0">
                          <a:pos x="connsiteX1073" y="connsiteY1073"/>
                        </a:cxn>
                        <a:cxn ang="0">
                          <a:pos x="connsiteX1074" y="connsiteY1074"/>
                        </a:cxn>
                        <a:cxn ang="0">
                          <a:pos x="connsiteX1075" y="connsiteY1075"/>
                        </a:cxn>
                        <a:cxn ang="0">
                          <a:pos x="connsiteX1076" y="connsiteY1076"/>
                        </a:cxn>
                        <a:cxn ang="0">
                          <a:pos x="connsiteX1077" y="connsiteY1077"/>
                        </a:cxn>
                        <a:cxn ang="0">
                          <a:pos x="connsiteX1078" y="connsiteY1078"/>
                        </a:cxn>
                        <a:cxn ang="0">
                          <a:pos x="connsiteX1079" y="connsiteY1079"/>
                        </a:cxn>
                        <a:cxn ang="0">
                          <a:pos x="connsiteX1080" y="connsiteY1080"/>
                        </a:cxn>
                        <a:cxn ang="0">
                          <a:pos x="connsiteX1081" y="connsiteY1081"/>
                        </a:cxn>
                        <a:cxn ang="0">
                          <a:pos x="connsiteX1082" y="connsiteY1082"/>
                        </a:cxn>
                        <a:cxn ang="0">
                          <a:pos x="connsiteX1083" y="connsiteY1083"/>
                        </a:cxn>
                        <a:cxn ang="0">
                          <a:pos x="connsiteX1084" y="connsiteY1084"/>
                        </a:cxn>
                        <a:cxn ang="0">
                          <a:pos x="connsiteX1085" y="connsiteY1085"/>
                        </a:cxn>
                        <a:cxn ang="0">
                          <a:pos x="connsiteX1086" y="connsiteY1086"/>
                        </a:cxn>
                        <a:cxn ang="0">
                          <a:pos x="connsiteX1087" y="connsiteY1087"/>
                        </a:cxn>
                        <a:cxn ang="0">
                          <a:pos x="connsiteX1088" y="connsiteY1088"/>
                        </a:cxn>
                        <a:cxn ang="0">
                          <a:pos x="connsiteX1089" y="connsiteY1089"/>
                        </a:cxn>
                        <a:cxn ang="0">
                          <a:pos x="connsiteX1090" y="connsiteY1090"/>
                        </a:cxn>
                        <a:cxn ang="0">
                          <a:pos x="connsiteX1091" y="connsiteY1091"/>
                        </a:cxn>
                        <a:cxn ang="0">
                          <a:pos x="connsiteX1092" y="connsiteY1092"/>
                        </a:cxn>
                        <a:cxn ang="0">
                          <a:pos x="connsiteX1093" y="connsiteY1093"/>
                        </a:cxn>
                        <a:cxn ang="0">
                          <a:pos x="connsiteX1094" y="connsiteY1094"/>
                        </a:cxn>
                        <a:cxn ang="0">
                          <a:pos x="connsiteX1095" y="connsiteY1095"/>
                        </a:cxn>
                        <a:cxn ang="0">
                          <a:pos x="connsiteX1096" y="connsiteY1096"/>
                        </a:cxn>
                        <a:cxn ang="0">
                          <a:pos x="connsiteX1097" y="connsiteY1097"/>
                        </a:cxn>
                        <a:cxn ang="0">
                          <a:pos x="connsiteX1098" y="connsiteY1098"/>
                        </a:cxn>
                        <a:cxn ang="0">
                          <a:pos x="connsiteX1099" y="connsiteY1099"/>
                        </a:cxn>
                        <a:cxn ang="0">
                          <a:pos x="connsiteX1100" y="connsiteY1100"/>
                        </a:cxn>
                        <a:cxn ang="0">
                          <a:pos x="connsiteX1101" y="connsiteY1101"/>
                        </a:cxn>
                        <a:cxn ang="0">
                          <a:pos x="connsiteX1102" y="connsiteY1102"/>
                        </a:cxn>
                        <a:cxn ang="0">
                          <a:pos x="connsiteX1103" y="connsiteY1103"/>
                        </a:cxn>
                        <a:cxn ang="0">
                          <a:pos x="connsiteX1104" y="connsiteY1104"/>
                        </a:cxn>
                        <a:cxn ang="0">
                          <a:pos x="connsiteX1105" y="connsiteY1105"/>
                        </a:cxn>
                        <a:cxn ang="0">
                          <a:pos x="connsiteX1106" y="connsiteY1106"/>
                        </a:cxn>
                        <a:cxn ang="0">
                          <a:pos x="connsiteX1107" y="connsiteY1107"/>
                        </a:cxn>
                        <a:cxn ang="0">
                          <a:pos x="connsiteX1108" y="connsiteY1108"/>
                        </a:cxn>
                        <a:cxn ang="0">
                          <a:pos x="connsiteX1109" y="connsiteY1109"/>
                        </a:cxn>
                        <a:cxn ang="0">
                          <a:pos x="connsiteX1110" y="connsiteY1110"/>
                        </a:cxn>
                        <a:cxn ang="0">
                          <a:pos x="connsiteX1111" y="connsiteY1111"/>
                        </a:cxn>
                        <a:cxn ang="0">
                          <a:pos x="connsiteX1112" y="connsiteY1112"/>
                        </a:cxn>
                        <a:cxn ang="0">
                          <a:pos x="connsiteX1113" y="connsiteY1113"/>
                        </a:cxn>
                        <a:cxn ang="0">
                          <a:pos x="connsiteX1114" y="connsiteY1114"/>
                        </a:cxn>
                        <a:cxn ang="0">
                          <a:pos x="connsiteX1115" y="connsiteY1115"/>
                        </a:cxn>
                        <a:cxn ang="0">
                          <a:pos x="connsiteX1116" y="connsiteY1116"/>
                        </a:cxn>
                        <a:cxn ang="0">
                          <a:pos x="connsiteX1117" y="connsiteY1117"/>
                        </a:cxn>
                        <a:cxn ang="0">
                          <a:pos x="connsiteX1118" y="connsiteY1118"/>
                        </a:cxn>
                        <a:cxn ang="0">
                          <a:pos x="connsiteX1119" y="connsiteY1119"/>
                        </a:cxn>
                        <a:cxn ang="0">
                          <a:pos x="connsiteX1120" y="connsiteY1120"/>
                        </a:cxn>
                        <a:cxn ang="0">
                          <a:pos x="connsiteX1121" y="connsiteY1121"/>
                        </a:cxn>
                        <a:cxn ang="0">
                          <a:pos x="connsiteX1122" y="connsiteY1122"/>
                        </a:cxn>
                        <a:cxn ang="0">
                          <a:pos x="connsiteX1123" y="connsiteY1123"/>
                        </a:cxn>
                        <a:cxn ang="0">
                          <a:pos x="connsiteX1124" y="connsiteY1124"/>
                        </a:cxn>
                        <a:cxn ang="0">
                          <a:pos x="connsiteX1125" y="connsiteY1125"/>
                        </a:cxn>
                        <a:cxn ang="0">
                          <a:pos x="connsiteX1126" y="connsiteY1126"/>
                        </a:cxn>
                        <a:cxn ang="0">
                          <a:pos x="connsiteX1127" y="connsiteY1127"/>
                        </a:cxn>
                        <a:cxn ang="0">
                          <a:pos x="connsiteX1128" y="connsiteY1128"/>
                        </a:cxn>
                        <a:cxn ang="0">
                          <a:pos x="connsiteX1129" y="connsiteY1129"/>
                        </a:cxn>
                        <a:cxn ang="0">
                          <a:pos x="connsiteX1130" y="connsiteY1130"/>
                        </a:cxn>
                        <a:cxn ang="0">
                          <a:pos x="connsiteX1131" y="connsiteY1131"/>
                        </a:cxn>
                        <a:cxn ang="0">
                          <a:pos x="connsiteX1132" y="connsiteY1132"/>
                        </a:cxn>
                        <a:cxn ang="0">
                          <a:pos x="connsiteX1133" y="connsiteY1133"/>
                        </a:cxn>
                        <a:cxn ang="0">
                          <a:pos x="connsiteX1134" y="connsiteY1134"/>
                        </a:cxn>
                        <a:cxn ang="0">
                          <a:pos x="connsiteX1135" y="connsiteY1135"/>
                        </a:cxn>
                        <a:cxn ang="0">
                          <a:pos x="connsiteX1136" y="connsiteY1136"/>
                        </a:cxn>
                        <a:cxn ang="0">
                          <a:pos x="connsiteX1137" y="connsiteY1137"/>
                        </a:cxn>
                        <a:cxn ang="0">
                          <a:pos x="connsiteX1138" y="connsiteY1138"/>
                        </a:cxn>
                        <a:cxn ang="0">
                          <a:pos x="connsiteX1139" y="connsiteY1139"/>
                        </a:cxn>
                        <a:cxn ang="0">
                          <a:pos x="connsiteX1140" y="connsiteY1140"/>
                        </a:cxn>
                        <a:cxn ang="0">
                          <a:pos x="connsiteX1141" y="connsiteY1141"/>
                        </a:cxn>
                        <a:cxn ang="0">
                          <a:pos x="connsiteX1142" y="connsiteY1142"/>
                        </a:cxn>
                        <a:cxn ang="0">
                          <a:pos x="connsiteX1143" y="connsiteY1143"/>
                        </a:cxn>
                        <a:cxn ang="0">
                          <a:pos x="connsiteX1144" y="connsiteY1144"/>
                        </a:cxn>
                        <a:cxn ang="0">
                          <a:pos x="connsiteX1145" y="connsiteY1145"/>
                        </a:cxn>
                        <a:cxn ang="0">
                          <a:pos x="connsiteX1146" y="connsiteY1146"/>
                        </a:cxn>
                        <a:cxn ang="0">
                          <a:pos x="connsiteX1147" y="connsiteY1147"/>
                        </a:cxn>
                        <a:cxn ang="0">
                          <a:pos x="connsiteX1148" y="connsiteY1148"/>
                        </a:cxn>
                        <a:cxn ang="0">
                          <a:pos x="connsiteX1149" y="connsiteY1149"/>
                        </a:cxn>
                        <a:cxn ang="0">
                          <a:pos x="connsiteX1150" y="connsiteY1150"/>
                        </a:cxn>
                        <a:cxn ang="0">
                          <a:pos x="connsiteX1151" y="connsiteY1151"/>
                        </a:cxn>
                        <a:cxn ang="0">
                          <a:pos x="connsiteX1152" y="connsiteY1152"/>
                        </a:cxn>
                        <a:cxn ang="0">
                          <a:pos x="connsiteX1153" y="connsiteY1153"/>
                        </a:cxn>
                        <a:cxn ang="0">
                          <a:pos x="connsiteX1154" y="connsiteY1154"/>
                        </a:cxn>
                        <a:cxn ang="0">
                          <a:pos x="connsiteX1155" y="connsiteY1155"/>
                        </a:cxn>
                        <a:cxn ang="0">
                          <a:pos x="connsiteX1156" y="connsiteY1156"/>
                        </a:cxn>
                        <a:cxn ang="0">
                          <a:pos x="connsiteX1157" y="connsiteY1157"/>
                        </a:cxn>
                        <a:cxn ang="0">
                          <a:pos x="connsiteX1158" y="connsiteY1158"/>
                        </a:cxn>
                        <a:cxn ang="0">
                          <a:pos x="connsiteX1159" y="connsiteY1159"/>
                        </a:cxn>
                        <a:cxn ang="0">
                          <a:pos x="connsiteX1160" y="connsiteY1160"/>
                        </a:cxn>
                        <a:cxn ang="0">
                          <a:pos x="connsiteX1161" y="connsiteY1161"/>
                        </a:cxn>
                        <a:cxn ang="0">
                          <a:pos x="connsiteX1162" y="connsiteY1162"/>
                        </a:cxn>
                        <a:cxn ang="0">
                          <a:pos x="connsiteX1163" y="connsiteY1163"/>
                        </a:cxn>
                        <a:cxn ang="0">
                          <a:pos x="connsiteX1164" y="connsiteY1164"/>
                        </a:cxn>
                        <a:cxn ang="0">
                          <a:pos x="connsiteX1165" y="connsiteY1165"/>
                        </a:cxn>
                        <a:cxn ang="0">
                          <a:pos x="connsiteX1166" y="connsiteY1166"/>
                        </a:cxn>
                        <a:cxn ang="0">
                          <a:pos x="connsiteX1167" y="connsiteY1167"/>
                        </a:cxn>
                        <a:cxn ang="0">
                          <a:pos x="connsiteX1168" y="connsiteY1168"/>
                        </a:cxn>
                        <a:cxn ang="0">
                          <a:pos x="connsiteX1169" y="connsiteY1169"/>
                        </a:cxn>
                        <a:cxn ang="0">
                          <a:pos x="connsiteX1170" y="connsiteY1170"/>
                        </a:cxn>
                        <a:cxn ang="0">
                          <a:pos x="connsiteX1171" y="connsiteY1171"/>
                        </a:cxn>
                        <a:cxn ang="0">
                          <a:pos x="connsiteX1172" y="connsiteY1172"/>
                        </a:cxn>
                        <a:cxn ang="0">
                          <a:pos x="connsiteX1173" y="connsiteY1173"/>
                        </a:cxn>
                        <a:cxn ang="0">
                          <a:pos x="connsiteX1174" y="connsiteY1174"/>
                        </a:cxn>
                        <a:cxn ang="0">
                          <a:pos x="connsiteX1175" y="connsiteY1175"/>
                        </a:cxn>
                        <a:cxn ang="0">
                          <a:pos x="connsiteX1176" y="connsiteY1176"/>
                        </a:cxn>
                        <a:cxn ang="0">
                          <a:pos x="connsiteX1177" y="connsiteY1177"/>
                        </a:cxn>
                        <a:cxn ang="0">
                          <a:pos x="connsiteX1178" y="connsiteY1178"/>
                        </a:cxn>
                        <a:cxn ang="0">
                          <a:pos x="connsiteX1179" y="connsiteY1179"/>
                        </a:cxn>
                        <a:cxn ang="0">
                          <a:pos x="connsiteX1180" y="connsiteY1180"/>
                        </a:cxn>
                        <a:cxn ang="0">
                          <a:pos x="connsiteX1181" y="connsiteY1181"/>
                        </a:cxn>
                        <a:cxn ang="0">
                          <a:pos x="connsiteX1182" y="connsiteY1182"/>
                        </a:cxn>
                        <a:cxn ang="0">
                          <a:pos x="connsiteX1183" y="connsiteY1183"/>
                        </a:cxn>
                        <a:cxn ang="0">
                          <a:pos x="connsiteX1184" y="connsiteY1184"/>
                        </a:cxn>
                        <a:cxn ang="0">
                          <a:pos x="connsiteX1185" y="connsiteY1185"/>
                        </a:cxn>
                        <a:cxn ang="0">
                          <a:pos x="connsiteX1186" y="connsiteY1186"/>
                        </a:cxn>
                        <a:cxn ang="0">
                          <a:pos x="connsiteX1187" y="connsiteY1187"/>
                        </a:cxn>
                        <a:cxn ang="0">
                          <a:pos x="connsiteX1188" y="connsiteY1188"/>
                        </a:cxn>
                        <a:cxn ang="0">
                          <a:pos x="connsiteX1189" y="connsiteY1189"/>
                        </a:cxn>
                        <a:cxn ang="0">
                          <a:pos x="connsiteX1190" y="connsiteY1190"/>
                        </a:cxn>
                        <a:cxn ang="0">
                          <a:pos x="connsiteX1191" y="connsiteY1191"/>
                        </a:cxn>
                        <a:cxn ang="0">
                          <a:pos x="connsiteX1192" y="connsiteY1192"/>
                        </a:cxn>
                        <a:cxn ang="0">
                          <a:pos x="connsiteX1193" y="connsiteY1193"/>
                        </a:cxn>
                        <a:cxn ang="0">
                          <a:pos x="connsiteX1194" y="connsiteY1194"/>
                        </a:cxn>
                        <a:cxn ang="0">
                          <a:pos x="connsiteX1195" y="connsiteY1195"/>
                        </a:cxn>
                        <a:cxn ang="0">
                          <a:pos x="connsiteX1196" y="connsiteY1196"/>
                        </a:cxn>
                        <a:cxn ang="0">
                          <a:pos x="connsiteX1197" y="connsiteY1197"/>
                        </a:cxn>
                        <a:cxn ang="0">
                          <a:pos x="connsiteX1198" y="connsiteY1198"/>
                        </a:cxn>
                        <a:cxn ang="0">
                          <a:pos x="connsiteX1199" y="connsiteY1199"/>
                        </a:cxn>
                        <a:cxn ang="0">
                          <a:pos x="connsiteX1200" y="connsiteY1200"/>
                        </a:cxn>
                        <a:cxn ang="0">
                          <a:pos x="connsiteX1201" y="connsiteY1201"/>
                        </a:cxn>
                        <a:cxn ang="0">
                          <a:pos x="connsiteX1202" y="connsiteY1202"/>
                        </a:cxn>
                        <a:cxn ang="0">
                          <a:pos x="connsiteX1203" y="connsiteY1203"/>
                        </a:cxn>
                        <a:cxn ang="0">
                          <a:pos x="connsiteX1204" y="connsiteY1204"/>
                        </a:cxn>
                        <a:cxn ang="0">
                          <a:pos x="connsiteX1205" y="connsiteY1205"/>
                        </a:cxn>
                        <a:cxn ang="0">
                          <a:pos x="connsiteX1206" y="connsiteY1206"/>
                        </a:cxn>
                        <a:cxn ang="0">
                          <a:pos x="connsiteX1207" y="connsiteY1207"/>
                        </a:cxn>
                        <a:cxn ang="0">
                          <a:pos x="connsiteX1208" y="connsiteY1208"/>
                        </a:cxn>
                        <a:cxn ang="0">
                          <a:pos x="connsiteX1209" y="connsiteY1209"/>
                        </a:cxn>
                        <a:cxn ang="0">
                          <a:pos x="connsiteX1210" y="connsiteY1210"/>
                        </a:cxn>
                        <a:cxn ang="0">
                          <a:pos x="connsiteX1211" y="connsiteY1211"/>
                        </a:cxn>
                        <a:cxn ang="0">
                          <a:pos x="connsiteX1212" y="connsiteY1212"/>
                        </a:cxn>
                        <a:cxn ang="0">
                          <a:pos x="connsiteX1213" y="connsiteY1213"/>
                        </a:cxn>
                        <a:cxn ang="0">
                          <a:pos x="connsiteX1214" y="connsiteY1214"/>
                        </a:cxn>
                        <a:cxn ang="0">
                          <a:pos x="connsiteX1215" y="connsiteY1215"/>
                        </a:cxn>
                        <a:cxn ang="0">
                          <a:pos x="connsiteX1216" y="connsiteY1216"/>
                        </a:cxn>
                        <a:cxn ang="0">
                          <a:pos x="connsiteX1217" y="connsiteY1217"/>
                        </a:cxn>
                        <a:cxn ang="0">
                          <a:pos x="connsiteX1218" y="connsiteY1218"/>
                        </a:cxn>
                        <a:cxn ang="0">
                          <a:pos x="connsiteX1219" y="connsiteY1219"/>
                        </a:cxn>
                        <a:cxn ang="0">
                          <a:pos x="connsiteX1220" y="connsiteY1220"/>
                        </a:cxn>
                        <a:cxn ang="0">
                          <a:pos x="connsiteX1221" y="connsiteY1221"/>
                        </a:cxn>
                        <a:cxn ang="0">
                          <a:pos x="connsiteX1222" y="connsiteY1222"/>
                        </a:cxn>
                        <a:cxn ang="0">
                          <a:pos x="connsiteX1223" y="connsiteY1223"/>
                        </a:cxn>
                        <a:cxn ang="0">
                          <a:pos x="connsiteX1224" y="connsiteY1224"/>
                        </a:cxn>
                        <a:cxn ang="0">
                          <a:pos x="connsiteX1225" y="connsiteY1225"/>
                        </a:cxn>
                        <a:cxn ang="0">
                          <a:pos x="connsiteX1226" y="connsiteY1226"/>
                        </a:cxn>
                        <a:cxn ang="0">
                          <a:pos x="connsiteX1227" y="connsiteY1227"/>
                        </a:cxn>
                        <a:cxn ang="0">
                          <a:pos x="connsiteX1228" y="connsiteY1228"/>
                        </a:cxn>
                        <a:cxn ang="0">
                          <a:pos x="connsiteX1229" y="connsiteY1229"/>
                        </a:cxn>
                        <a:cxn ang="0">
                          <a:pos x="connsiteX1230" y="connsiteY1230"/>
                        </a:cxn>
                        <a:cxn ang="0">
                          <a:pos x="connsiteX1231" y="connsiteY1231"/>
                        </a:cxn>
                        <a:cxn ang="0">
                          <a:pos x="connsiteX1232" y="connsiteY1232"/>
                        </a:cxn>
                        <a:cxn ang="0">
                          <a:pos x="connsiteX1233" y="connsiteY1233"/>
                        </a:cxn>
                        <a:cxn ang="0">
                          <a:pos x="connsiteX1234" y="connsiteY1234"/>
                        </a:cxn>
                        <a:cxn ang="0">
                          <a:pos x="connsiteX1235" y="connsiteY1235"/>
                        </a:cxn>
                        <a:cxn ang="0">
                          <a:pos x="connsiteX1236" y="connsiteY1236"/>
                        </a:cxn>
                        <a:cxn ang="0">
                          <a:pos x="connsiteX1237" y="connsiteY1237"/>
                        </a:cxn>
                        <a:cxn ang="0">
                          <a:pos x="connsiteX1238" y="connsiteY1238"/>
                        </a:cxn>
                        <a:cxn ang="0">
                          <a:pos x="connsiteX1239" y="connsiteY1239"/>
                        </a:cxn>
                        <a:cxn ang="0">
                          <a:pos x="connsiteX1240" y="connsiteY1240"/>
                        </a:cxn>
                        <a:cxn ang="0">
                          <a:pos x="connsiteX1241" y="connsiteY1241"/>
                        </a:cxn>
                        <a:cxn ang="0">
                          <a:pos x="connsiteX1242" y="connsiteY1242"/>
                        </a:cxn>
                        <a:cxn ang="0">
                          <a:pos x="connsiteX1243" y="connsiteY1243"/>
                        </a:cxn>
                        <a:cxn ang="0">
                          <a:pos x="connsiteX1244" y="connsiteY1244"/>
                        </a:cxn>
                        <a:cxn ang="0">
                          <a:pos x="connsiteX1245" y="connsiteY1245"/>
                        </a:cxn>
                        <a:cxn ang="0">
                          <a:pos x="connsiteX1246" y="connsiteY1246"/>
                        </a:cxn>
                        <a:cxn ang="0">
                          <a:pos x="connsiteX1247" y="connsiteY1247"/>
                        </a:cxn>
                        <a:cxn ang="0">
                          <a:pos x="connsiteX1248" y="connsiteY1248"/>
                        </a:cxn>
                        <a:cxn ang="0">
                          <a:pos x="connsiteX1249" y="connsiteY1249"/>
                        </a:cxn>
                        <a:cxn ang="0">
                          <a:pos x="connsiteX1250" y="connsiteY1250"/>
                        </a:cxn>
                        <a:cxn ang="0">
                          <a:pos x="connsiteX1251" y="connsiteY1251"/>
                        </a:cxn>
                        <a:cxn ang="0">
                          <a:pos x="connsiteX1252" y="connsiteY1252"/>
                        </a:cxn>
                        <a:cxn ang="0">
                          <a:pos x="connsiteX1253" y="connsiteY1253"/>
                        </a:cxn>
                        <a:cxn ang="0">
                          <a:pos x="connsiteX1254" y="connsiteY1254"/>
                        </a:cxn>
                        <a:cxn ang="0">
                          <a:pos x="connsiteX1255" y="connsiteY1255"/>
                        </a:cxn>
                        <a:cxn ang="0">
                          <a:pos x="connsiteX1256" y="connsiteY1256"/>
                        </a:cxn>
                        <a:cxn ang="0">
                          <a:pos x="connsiteX1257" y="connsiteY1257"/>
                        </a:cxn>
                        <a:cxn ang="0">
                          <a:pos x="connsiteX1258" y="connsiteY1258"/>
                        </a:cxn>
                        <a:cxn ang="0">
                          <a:pos x="connsiteX1259" y="connsiteY1259"/>
                        </a:cxn>
                        <a:cxn ang="0">
                          <a:pos x="connsiteX1260" y="connsiteY1260"/>
                        </a:cxn>
                        <a:cxn ang="0">
                          <a:pos x="connsiteX1261" y="connsiteY1261"/>
                        </a:cxn>
                        <a:cxn ang="0">
                          <a:pos x="connsiteX1262" y="connsiteY1262"/>
                        </a:cxn>
                        <a:cxn ang="0">
                          <a:pos x="connsiteX1263" y="connsiteY1263"/>
                        </a:cxn>
                        <a:cxn ang="0">
                          <a:pos x="connsiteX1264" y="connsiteY1264"/>
                        </a:cxn>
                        <a:cxn ang="0">
                          <a:pos x="connsiteX1265" y="connsiteY1265"/>
                        </a:cxn>
                        <a:cxn ang="0">
                          <a:pos x="connsiteX1266" y="connsiteY1266"/>
                        </a:cxn>
                        <a:cxn ang="0">
                          <a:pos x="connsiteX1267" y="connsiteY1267"/>
                        </a:cxn>
                        <a:cxn ang="0">
                          <a:pos x="connsiteX1268" y="connsiteY1268"/>
                        </a:cxn>
                        <a:cxn ang="0">
                          <a:pos x="connsiteX1269" y="connsiteY1269"/>
                        </a:cxn>
                        <a:cxn ang="0">
                          <a:pos x="connsiteX1270" y="connsiteY1270"/>
                        </a:cxn>
                        <a:cxn ang="0">
                          <a:pos x="connsiteX1271" y="connsiteY1271"/>
                        </a:cxn>
                        <a:cxn ang="0">
                          <a:pos x="connsiteX1272" y="connsiteY1272"/>
                        </a:cxn>
                        <a:cxn ang="0">
                          <a:pos x="connsiteX1273" y="connsiteY1273"/>
                        </a:cxn>
                        <a:cxn ang="0">
                          <a:pos x="connsiteX1274" y="connsiteY1274"/>
                        </a:cxn>
                        <a:cxn ang="0">
                          <a:pos x="connsiteX1275" y="connsiteY1275"/>
                        </a:cxn>
                        <a:cxn ang="0">
                          <a:pos x="connsiteX1276" y="connsiteY1276"/>
                        </a:cxn>
                        <a:cxn ang="0">
                          <a:pos x="connsiteX1277" y="connsiteY1277"/>
                        </a:cxn>
                        <a:cxn ang="0">
                          <a:pos x="connsiteX1278" y="connsiteY1278"/>
                        </a:cxn>
                        <a:cxn ang="0">
                          <a:pos x="connsiteX1279" y="connsiteY1279"/>
                        </a:cxn>
                        <a:cxn ang="0">
                          <a:pos x="connsiteX1280" y="connsiteY1280"/>
                        </a:cxn>
                        <a:cxn ang="0">
                          <a:pos x="connsiteX1281" y="connsiteY1281"/>
                        </a:cxn>
                        <a:cxn ang="0">
                          <a:pos x="connsiteX1282" y="connsiteY1282"/>
                        </a:cxn>
                        <a:cxn ang="0">
                          <a:pos x="connsiteX1283" y="connsiteY1283"/>
                        </a:cxn>
                        <a:cxn ang="0">
                          <a:pos x="connsiteX1284" y="connsiteY1284"/>
                        </a:cxn>
                        <a:cxn ang="0">
                          <a:pos x="connsiteX1285" y="connsiteY1285"/>
                        </a:cxn>
                        <a:cxn ang="0">
                          <a:pos x="connsiteX1286" y="connsiteY1286"/>
                        </a:cxn>
                        <a:cxn ang="0">
                          <a:pos x="connsiteX1287" y="connsiteY1287"/>
                        </a:cxn>
                        <a:cxn ang="0">
                          <a:pos x="connsiteX1288" y="connsiteY1288"/>
                        </a:cxn>
                        <a:cxn ang="0">
                          <a:pos x="connsiteX1289" y="connsiteY1289"/>
                        </a:cxn>
                        <a:cxn ang="0">
                          <a:pos x="connsiteX1290" y="connsiteY1290"/>
                        </a:cxn>
                        <a:cxn ang="0">
                          <a:pos x="connsiteX1291" y="connsiteY1291"/>
                        </a:cxn>
                        <a:cxn ang="0">
                          <a:pos x="connsiteX1292" y="connsiteY1292"/>
                        </a:cxn>
                        <a:cxn ang="0">
                          <a:pos x="connsiteX1293" y="connsiteY1293"/>
                        </a:cxn>
                        <a:cxn ang="0">
                          <a:pos x="connsiteX1294" y="connsiteY1294"/>
                        </a:cxn>
                        <a:cxn ang="0">
                          <a:pos x="connsiteX1295" y="connsiteY1295"/>
                        </a:cxn>
                        <a:cxn ang="0">
                          <a:pos x="connsiteX1296" y="connsiteY1296"/>
                        </a:cxn>
                        <a:cxn ang="0">
                          <a:pos x="connsiteX1297" y="connsiteY1297"/>
                        </a:cxn>
                        <a:cxn ang="0">
                          <a:pos x="connsiteX1298" y="connsiteY1298"/>
                        </a:cxn>
                        <a:cxn ang="0">
                          <a:pos x="connsiteX1299" y="connsiteY1299"/>
                        </a:cxn>
                        <a:cxn ang="0">
                          <a:pos x="connsiteX1300" y="connsiteY1300"/>
                        </a:cxn>
                        <a:cxn ang="0">
                          <a:pos x="connsiteX1301" y="connsiteY1301"/>
                        </a:cxn>
                        <a:cxn ang="0">
                          <a:pos x="connsiteX1302" y="connsiteY1302"/>
                        </a:cxn>
                        <a:cxn ang="0">
                          <a:pos x="connsiteX1303" y="connsiteY1303"/>
                        </a:cxn>
                        <a:cxn ang="0">
                          <a:pos x="connsiteX1304" y="connsiteY1304"/>
                        </a:cxn>
                        <a:cxn ang="0">
                          <a:pos x="connsiteX1305" y="connsiteY1305"/>
                        </a:cxn>
                        <a:cxn ang="0">
                          <a:pos x="connsiteX1306" y="connsiteY1306"/>
                        </a:cxn>
                        <a:cxn ang="0">
                          <a:pos x="connsiteX1307" y="connsiteY1307"/>
                        </a:cxn>
                        <a:cxn ang="0">
                          <a:pos x="connsiteX1308" y="connsiteY1308"/>
                        </a:cxn>
                        <a:cxn ang="0">
                          <a:pos x="connsiteX1309" y="connsiteY1309"/>
                        </a:cxn>
                        <a:cxn ang="0">
                          <a:pos x="connsiteX1310" y="connsiteY1310"/>
                        </a:cxn>
                        <a:cxn ang="0">
                          <a:pos x="connsiteX1311" y="connsiteY1311"/>
                        </a:cxn>
                        <a:cxn ang="0">
                          <a:pos x="connsiteX1312" y="connsiteY1312"/>
                        </a:cxn>
                        <a:cxn ang="0">
                          <a:pos x="connsiteX1313" y="connsiteY1313"/>
                        </a:cxn>
                        <a:cxn ang="0">
                          <a:pos x="connsiteX1314" y="connsiteY1314"/>
                        </a:cxn>
                        <a:cxn ang="0">
                          <a:pos x="connsiteX1315" y="connsiteY1315"/>
                        </a:cxn>
                        <a:cxn ang="0">
                          <a:pos x="connsiteX1316" y="connsiteY1316"/>
                        </a:cxn>
                        <a:cxn ang="0">
                          <a:pos x="connsiteX1317" y="connsiteY1317"/>
                        </a:cxn>
                        <a:cxn ang="0">
                          <a:pos x="connsiteX1318" y="connsiteY1318"/>
                        </a:cxn>
                        <a:cxn ang="0">
                          <a:pos x="connsiteX1319" y="connsiteY1319"/>
                        </a:cxn>
                        <a:cxn ang="0">
                          <a:pos x="connsiteX1320" y="connsiteY1320"/>
                        </a:cxn>
                        <a:cxn ang="0">
                          <a:pos x="connsiteX1321" y="connsiteY1321"/>
                        </a:cxn>
                        <a:cxn ang="0">
                          <a:pos x="connsiteX1322" y="connsiteY1322"/>
                        </a:cxn>
                        <a:cxn ang="0">
                          <a:pos x="connsiteX1323" y="connsiteY1323"/>
                        </a:cxn>
                        <a:cxn ang="0">
                          <a:pos x="connsiteX1324" y="connsiteY1324"/>
                        </a:cxn>
                        <a:cxn ang="0">
                          <a:pos x="connsiteX1325" y="connsiteY1325"/>
                        </a:cxn>
                        <a:cxn ang="0">
                          <a:pos x="connsiteX1326" y="connsiteY1326"/>
                        </a:cxn>
                        <a:cxn ang="0">
                          <a:pos x="connsiteX1327" y="connsiteY1327"/>
                        </a:cxn>
                        <a:cxn ang="0">
                          <a:pos x="connsiteX1328" y="connsiteY1328"/>
                        </a:cxn>
                        <a:cxn ang="0">
                          <a:pos x="connsiteX1329" y="connsiteY1329"/>
                        </a:cxn>
                        <a:cxn ang="0">
                          <a:pos x="connsiteX1330" y="connsiteY1330"/>
                        </a:cxn>
                        <a:cxn ang="0">
                          <a:pos x="connsiteX1331" y="connsiteY1331"/>
                        </a:cxn>
                        <a:cxn ang="0">
                          <a:pos x="connsiteX1332" y="connsiteY1332"/>
                        </a:cxn>
                        <a:cxn ang="0">
                          <a:pos x="connsiteX1333" y="connsiteY1333"/>
                        </a:cxn>
                        <a:cxn ang="0">
                          <a:pos x="connsiteX1334" y="connsiteY1334"/>
                        </a:cxn>
                        <a:cxn ang="0">
                          <a:pos x="connsiteX1335" y="connsiteY1335"/>
                        </a:cxn>
                        <a:cxn ang="0">
                          <a:pos x="connsiteX1336" y="connsiteY1336"/>
                        </a:cxn>
                        <a:cxn ang="0">
                          <a:pos x="connsiteX1337" y="connsiteY1337"/>
                        </a:cxn>
                        <a:cxn ang="0">
                          <a:pos x="connsiteX1338" y="connsiteY1338"/>
                        </a:cxn>
                        <a:cxn ang="0">
                          <a:pos x="connsiteX1339" y="connsiteY1339"/>
                        </a:cxn>
                        <a:cxn ang="0">
                          <a:pos x="connsiteX1340" y="connsiteY1340"/>
                        </a:cxn>
                        <a:cxn ang="0">
                          <a:pos x="connsiteX1341" y="connsiteY1341"/>
                        </a:cxn>
                        <a:cxn ang="0">
                          <a:pos x="connsiteX1342" y="connsiteY1342"/>
                        </a:cxn>
                        <a:cxn ang="0">
                          <a:pos x="connsiteX1343" y="connsiteY1343"/>
                        </a:cxn>
                        <a:cxn ang="0">
                          <a:pos x="connsiteX1344" y="connsiteY1344"/>
                        </a:cxn>
                        <a:cxn ang="0">
                          <a:pos x="connsiteX1345" y="connsiteY1345"/>
                        </a:cxn>
                        <a:cxn ang="0">
                          <a:pos x="connsiteX1346" y="connsiteY1346"/>
                        </a:cxn>
                        <a:cxn ang="0">
                          <a:pos x="connsiteX1347" y="connsiteY1347"/>
                        </a:cxn>
                        <a:cxn ang="0">
                          <a:pos x="connsiteX1348" y="connsiteY1348"/>
                        </a:cxn>
                        <a:cxn ang="0">
                          <a:pos x="connsiteX1349" y="connsiteY1349"/>
                        </a:cxn>
                        <a:cxn ang="0">
                          <a:pos x="connsiteX1350" y="connsiteY1350"/>
                        </a:cxn>
                        <a:cxn ang="0">
                          <a:pos x="connsiteX1351" y="connsiteY1351"/>
                        </a:cxn>
                        <a:cxn ang="0">
                          <a:pos x="connsiteX1352" y="connsiteY1352"/>
                        </a:cxn>
                        <a:cxn ang="0">
                          <a:pos x="connsiteX1353" y="connsiteY1353"/>
                        </a:cxn>
                        <a:cxn ang="0">
                          <a:pos x="connsiteX1354" y="connsiteY1354"/>
                        </a:cxn>
                        <a:cxn ang="0">
                          <a:pos x="connsiteX1355" y="connsiteY1355"/>
                        </a:cxn>
                        <a:cxn ang="0">
                          <a:pos x="connsiteX1356" y="connsiteY1356"/>
                        </a:cxn>
                        <a:cxn ang="0">
                          <a:pos x="connsiteX1357" y="connsiteY1357"/>
                        </a:cxn>
                        <a:cxn ang="0">
                          <a:pos x="connsiteX1358" y="connsiteY1358"/>
                        </a:cxn>
                        <a:cxn ang="0">
                          <a:pos x="connsiteX1359" y="connsiteY1359"/>
                        </a:cxn>
                        <a:cxn ang="0">
                          <a:pos x="connsiteX1360" y="connsiteY1360"/>
                        </a:cxn>
                        <a:cxn ang="0">
                          <a:pos x="connsiteX1361" y="connsiteY1361"/>
                        </a:cxn>
                        <a:cxn ang="0">
                          <a:pos x="connsiteX1362" y="connsiteY1362"/>
                        </a:cxn>
                        <a:cxn ang="0">
                          <a:pos x="connsiteX1363" y="connsiteY1363"/>
                        </a:cxn>
                        <a:cxn ang="0">
                          <a:pos x="connsiteX1364" y="connsiteY1364"/>
                        </a:cxn>
                        <a:cxn ang="0">
                          <a:pos x="connsiteX1365" y="connsiteY1365"/>
                        </a:cxn>
                        <a:cxn ang="0">
                          <a:pos x="connsiteX1366" y="connsiteY1366"/>
                        </a:cxn>
                        <a:cxn ang="0">
                          <a:pos x="connsiteX1367" y="connsiteY1367"/>
                        </a:cxn>
                        <a:cxn ang="0">
                          <a:pos x="connsiteX1368" y="connsiteY1368"/>
                        </a:cxn>
                        <a:cxn ang="0">
                          <a:pos x="connsiteX1369" y="connsiteY1369"/>
                        </a:cxn>
                        <a:cxn ang="0">
                          <a:pos x="connsiteX1370" y="connsiteY1370"/>
                        </a:cxn>
                        <a:cxn ang="0">
                          <a:pos x="connsiteX1371" y="connsiteY1371"/>
                        </a:cxn>
                        <a:cxn ang="0">
                          <a:pos x="connsiteX1372" y="connsiteY1372"/>
                        </a:cxn>
                        <a:cxn ang="0">
                          <a:pos x="connsiteX1373" y="connsiteY1373"/>
                        </a:cxn>
                        <a:cxn ang="0">
                          <a:pos x="connsiteX1374" y="connsiteY1374"/>
                        </a:cxn>
                        <a:cxn ang="0">
                          <a:pos x="connsiteX1375" y="connsiteY1375"/>
                        </a:cxn>
                        <a:cxn ang="0">
                          <a:pos x="connsiteX1376" y="connsiteY1376"/>
                        </a:cxn>
                        <a:cxn ang="0">
                          <a:pos x="connsiteX1377" y="connsiteY1377"/>
                        </a:cxn>
                        <a:cxn ang="0">
                          <a:pos x="connsiteX1378" y="connsiteY1378"/>
                        </a:cxn>
                        <a:cxn ang="0">
                          <a:pos x="connsiteX1379" y="connsiteY1379"/>
                        </a:cxn>
                        <a:cxn ang="0">
                          <a:pos x="connsiteX1380" y="connsiteY1380"/>
                        </a:cxn>
                        <a:cxn ang="0">
                          <a:pos x="connsiteX1381" y="connsiteY1381"/>
                        </a:cxn>
                        <a:cxn ang="0">
                          <a:pos x="connsiteX1382" y="connsiteY1382"/>
                        </a:cxn>
                        <a:cxn ang="0">
                          <a:pos x="connsiteX1383" y="connsiteY1383"/>
                        </a:cxn>
                        <a:cxn ang="0">
                          <a:pos x="connsiteX1384" y="connsiteY1384"/>
                        </a:cxn>
                        <a:cxn ang="0">
                          <a:pos x="connsiteX1385" y="connsiteY1385"/>
                        </a:cxn>
                        <a:cxn ang="0">
                          <a:pos x="connsiteX1386" y="connsiteY1386"/>
                        </a:cxn>
                        <a:cxn ang="0">
                          <a:pos x="connsiteX1387" y="connsiteY1387"/>
                        </a:cxn>
                        <a:cxn ang="0">
                          <a:pos x="connsiteX1388" y="connsiteY1388"/>
                        </a:cxn>
                        <a:cxn ang="0">
                          <a:pos x="connsiteX1389" y="connsiteY1389"/>
                        </a:cxn>
                        <a:cxn ang="0">
                          <a:pos x="connsiteX1390" y="connsiteY1390"/>
                        </a:cxn>
                        <a:cxn ang="0">
                          <a:pos x="connsiteX1391" y="connsiteY1391"/>
                        </a:cxn>
                        <a:cxn ang="0">
                          <a:pos x="connsiteX1392" y="connsiteY1392"/>
                        </a:cxn>
                        <a:cxn ang="0">
                          <a:pos x="connsiteX1393" y="connsiteY1393"/>
                        </a:cxn>
                        <a:cxn ang="0">
                          <a:pos x="connsiteX1394" y="connsiteY1394"/>
                        </a:cxn>
                        <a:cxn ang="0">
                          <a:pos x="connsiteX1395" y="connsiteY1395"/>
                        </a:cxn>
                        <a:cxn ang="0">
                          <a:pos x="connsiteX1396" y="connsiteY1396"/>
                        </a:cxn>
                        <a:cxn ang="0">
                          <a:pos x="connsiteX1397" y="connsiteY1397"/>
                        </a:cxn>
                        <a:cxn ang="0">
                          <a:pos x="connsiteX1398" y="connsiteY1398"/>
                        </a:cxn>
                        <a:cxn ang="0">
                          <a:pos x="connsiteX1399" y="connsiteY1399"/>
                        </a:cxn>
                        <a:cxn ang="0">
                          <a:pos x="connsiteX1400" y="connsiteY1400"/>
                        </a:cxn>
                        <a:cxn ang="0">
                          <a:pos x="connsiteX1401" y="connsiteY1401"/>
                        </a:cxn>
                        <a:cxn ang="0">
                          <a:pos x="connsiteX1402" y="connsiteY1402"/>
                        </a:cxn>
                        <a:cxn ang="0">
                          <a:pos x="connsiteX1403" y="connsiteY1403"/>
                        </a:cxn>
                        <a:cxn ang="0">
                          <a:pos x="connsiteX1404" y="connsiteY1404"/>
                        </a:cxn>
                        <a:cxn ang="0">
                          <a:pos x="connsiteX1405" y="connsiteY1405"/>
                        </a:cxn>
                        <a:cxn ang="0">
                          <a:pos x="connsiteX1406" y="connsiteY1406"/>
                        </a:cxn>
                        <a:cxn ang="0">
                          <a:pos x="connsiteX1407" y="connsiteY1407"/>
                        </a:cxn>
                        <a:cxn ang="0">
                          <a:pos x="connsiteX1408" y="connsiteY1408"/>
                        </a:cxn>
                        <a:cxn ang="0">
                          <a:pos x="connsiteX1409" y="connsiteY1409"/>
                        </a:cxn>
                        <a:cxn ang="0">
                          <a:pos x="connsiteX1410" y="connsiteY1410"/>
                        </a:cxn>
                        <a:cxn ang="0">
                          <a:pos x="connsiteX1411" y="connsiteY1411"/>
                        </a:cxn>
                        <a:cxn ang="0">
                          <a:pos x="connsiteX1412" y="connsiteY1412"/>
                        </a:cxn>
                        <a:cxn ang="0">
                          <a:pos x="connsiteX1413" y="connsiteY1413"/>
                        </a:cxn>
                        <a:cxn ang="0">
                          <a:pos x="connsiteX1414" y="connsiteY1414"/>
                        </a:cxn>
                        <a:cxn ang="0">
                          <a:pos x="connsiteX1415" y="connsiteY1415"/>
                        </a:cxn>
                        <a:cxn ang="0">
                          <a:pos x="connsiteX1416" y="connsiteY1416"/>
                        </a:cxn>
                        <a:cxn ang="0">
                          <a:pos x="connsiteX1417" y="connsiteY1417"/>
                        </a:cxn>
                        <a:cxn ang="0">
                          <a:pos x="connsiteX1418" y="connsiteY1418"/>
                        </a:cxn>
                        <a:cxn ang="0">
                          <a:pos x="connsiteX1419" y="connsiteY1419"/>
                        </a:cxn>
                        <a:cxn ang="0">
                          <a:pos x="connsiteX1420" y="connsiteY1420"/>
                        </a:cxn>
                        <a:cxn ang="0">
                          <a:pos x="connsiteX1421" y="connsiteY1421"/>
                        </a:cxn>
                        <a:cxn ang="0">
                          <a:pos x="connsiteX1422" y="connsiteY1422"/>
                        </a:cxn>
                        <a:cxn ang="0">
                          <a:pos x="connsiteX1423" y="connsiteY1423"/>
                        </a:cxn>
                        <a:cxn ang="0">
                          <a:pos x="connsiteX1424" y="connsiteY1424"/>
                        </a:cxn>
                        <a:cxn ang="0">
                          <a:pos x="connsiteX1425" y="connsiteY1425"/>
                        </a:cxn>
                        <a:cxn ang="0">
                          <a:pos x="connsiteX1426" y="connsiteY1426"/>
                        </a:cxn>
                        <a:cxn ang="0">
                          <a:pos x="connsiteX1427" y="connsiteY1427"/>
                        </a:cxn>
                        <a:cxn ang="0">
                          <a:pos x="connsiteX1428" y="connsiteY1428"/>
                        </a:cxn>
                        <a:cxn ang="0">
                          <a:pos x="connsiteX1429" y="connsiteY1429"/>
                        </a:cxn>
                        <a:cxn ang="0">
                          <a:pos x="connsiteX1430" y="connsiteY1430"/>
                        </a:cxn>
                        <a:cxn ang="0">
                          <a:pos x="connsiteX1431" y="connsiteY1431"/>
                        </a:cxn>
                        <a:cxn ang="0">
                          <a:pos x="connsiteX1432" y="connsiteY1432"/>
                        </a:cxn>
                        <a:cxn ang="0">
                          <a:pos x="connsiteX1433" y="connsiteY1433"/>
                        </a:cxn>
                        <a:cxn ang="0">
                          <a:pos x="connsiteX1434" y="connsiteY1434"/>
                        </a:cxn>
                        <a:cxn ang="0">
                          <a:pos x="connsiteX1435" y="connsiteY1435"/>
                        </a:cxn>
                        <a:cxn ang="0">
                          <a:pos x="connsiteX1436" y="connsiteY1436"/>
                        </a:cxn>
                        <a:cxn ang="0">
                          <a:pos x="connsiteX1437" y="connsiteY1437"/>
                        </a:cxn>
                        <a:cxn ang="0">
                          <a:pos x="connsiteX1438" y="connsiteY1438"/>
                        </a:cxn>
                        <a:cxn ang="0">
                          <a:pos x="connsiteX1439" y="connsiteY1439"/>
                        </a:cxn>
                        <a:cxn ang="0">
                          <a:pos x="connsiteX1440" y="connsiteY1440"/>
                        </a:cxn>
                        <a:cxn ang="0">
                          <a:pos x="connsiteX1441" y="connsiteY1441"/>
                        </a:cxn>
                        <a:cxn ang="0">
                          <a:pos x="connsiteX1442" y="connsiteY1442"/>
                        </a:cxn>
                        <a:cxn ang="0">
                          <a:pos x="connsiteX1443" y="connsiteY1443"/>
                        </a:cxn>
                        <a:cxn ang="0">
                          <a:pos x="connsiteX1444" y="connsiteY1444"/>
                        </a:cxn>
                        <a:cxn ang="0">
                          <a:pos x="connsiteX1445" y="connsiteY1445"/>
                        </a:cxn>
                        <a:cxn ang="0">
                          <a:pos x="connsiteX1446" y="connsiteY1446"/>
                        </a:cxn>
                        <a:cxn ang="0">
                          <a:pos x="connsiteX1447" y="connsiteY1447"/>
                        </a:cxn>
                        <a:cxn ang="0">
                          <a:pos x="connsiteX1448" y="connsiteY1448"/>
                        </a:cxn>
                        <a:cxn ang="0">
                          <a:pos x="connsiteX1449" y="connsiteY1449"/>
                        </a:cxn>
                        <a:cxn ang="0">
                          <a:pos x="connsiteX1450" y="connsiteY1450"/>
                        </a:cxn>
                        <a:cxn ang="0">
                          <a:pos x="connsiteX1451" y="connsiteY1451"/>
                        </a:cxn>
                        <a:cxn ang="0">
                          <a:pos x="connsiteX1452" y="connsiteY1452"/>
                        </a:cxn>
                        <a:cxn ang="0">
                          <a:pos x="connsiteX1453" y="connsiteY1453"/>
                        </a:cxn>
                        <a:cxn ang="0">
                          <a:pos x="connsiteX1454" y="connsiteY1454"/>
                        </a:cxn>
                        <a:cxn ang="0">
                          <a:pos x="connsiteX1455" y="connsiteY1455"/>
                        </a:cxn>
                        <a:cxn ang="0">
                          <a:pos x="connsiteX1456" y="connsiteY1456"/>
                        </a:cxn>
                        <a:cxn ang="0">
                          <a:pos x="connsiteX1457" y="connsiteY1457"/>
                        </a:cxn>
                        <a:cxn ang="0">
                          <a:pos x="connsiteX1458" y="connsiteY1458"/>
                        </a:cxn>
                        <a:cxn ang="0">
                          <a:pos x="connsiteX1459" y="connsiteY1459"/>
                        </a:cxn>
                        <a:cxn ang="0">
                          <a:pos x="connsiteX1460" y="connsiteY1460"/>
                        </a:cxn>
                        <a:cxn ang="0">
                          <a:pos x="connsiteX1461" y="connsiteY1461"/>
                        </a:cxn>
                        <a:cxn ang="0">
                          <a:pos x="connsiteX1462" y="connsiteY1462"/>
                        </a:cxn>
                        <a:cxn ang="0">
                          <a:pos x="connsiteX1463" y="connsiteY1463"/>
                        </a:cxn>
                        <a:cxn ang="0">
                          <a:pos x="connsiteX1464" y="connsiteY1464"/>
                        </a:cxn>
                        <a:cxn ang="0">
                          <a:pos x="connsiteX1465" y="connsiteY1465"/>
                        </a:cxn>
                        <a:cxn ang="0">
                          <a:pos x="connsiteX1466" y="connsiteY1466"/>
                        </a:cxn>
                        <a:cxn ang="0">
                          <a:pos x="connsiteX1467" y="connsiteY1467"/>
                        </a:cxn>
                        <a:cxn ang="0">
                          <a:pos x="connsiteX1468" y="connsiteY1468"/>
                        </a:cxn>
                        <a:cxn ang="0">
                          <a:pos x="connsiteX1469" y="connsiteY1469"/>
                        </a:cxn>
                        <a:cxn ang="0">
                          <a:pos x="connsiteX1470" y="connsiteY1470"/>
                        </a:cxn>
                        <a:cxn ang="0">
                          <a:pos x="connsiteX1471" y="connsiteY1471"/>
                        </a:cxn>
                        <a:cxn ang="0">
                          <a:pos x="connsiteX1472" y="connsiteY1472"/>
                        </a:cxn>
                        <a:cxn ang="0">
                          <a:pos x="connsiteX1473" y="connsiteY1473"/>
                        </a:cxn>
                        <a:cxn ang="0">
                          <a:pos x="connsiteX1474" y="connsiteY1474"/>
                        </a:cxn>
                        <a:cxn ang="0">
                          <a:pos x="connsiteX1475" y="connsiteY1475"/>
                        </a:cxn>
                        <a:cxn ang="0">
                          <a:pos x="connsiteX1476" y="connsiteY1476"/>
                        </a:cxn>
                        <a:cxn ang="0">
                          <a:pos x="connsiteX1477" y="connsiteY1477"/>
                        </a:cxn>
                        <a:cxn ang="0">
                          <a:pos x="connsiteX1478" y="connsiteY1478"/>
                        </a:cxn>
                        <a:cxn ang="0">
                          <a:pos x="connsiteX1479" y="connsiteY1479"/>
                        </a:cxn>
                        <a:cxn ang="0">
                          <a:pos x="connsiteX1480" y="connsiteY1480"/>
                        </a:cxn>
                        <a:cxn ang="0">
                          <a:pos x="connsiteX1481" y="connsiteY1481"/>
                        </a:cxn>
                        <a:cxn ang="0">
                          <a:pos x="connsiteX1482" y="connsiteY1482"/>
                        </a:cxn>
                        <a:cxn ang="0">
                          <a:pos x="connsiteX1483" y="connsiteY1483"/>
                        </a:cxn>
                        <a:cxn ang="0">
                          <a:pos x="connsiteX1484" y="connsiteY1484"/>
                        </a:cxn>
                        <a:cxn ang="0">
                          <a:pos x="connsiteX1485" y="connsiteY1485"/>
                        </a:cxn>
                        <a:cxn ang="0">
                          <a:pos x="connsiteX1486" y="connsiteY1486"/>
                        </a:cxn>
                        <a:cxn ang="0">
                          <a:pos x="connsiteX1487" y="connsiteY1487"/>
                        </a:cxn>
                        <a:cxn ang="0">
                          <a:pos x="connsiteX1488" y="connsiteY1488"/>
                        </a:cxn>
                        <a:cxn ang="0">
                          <a:pos x="connsiteX1489" y="connsiteY1489"/>
                        </a:cxn>
                        <a:cxn ang="0">
                          <a:pos x="connsiteX1490" y="connsiteY1490"/>
                        </a:cxn>
                        <a:cxn ang="0">
                          <a:pos x="connsiteX1491" y="connsiteY1491"/>
                        </a:cxn>
                        <a:cxn ang="0">
                          <a:pos x="connsiteX1492" y="connsiteY1492"/>
                        </a:cxn>
                        <a:cxn ang="0">
                          <a:pos x="connsiteX1493" y="connsiteY1493"/>
                        </a:cxn>
                        <a:cxn ang="0">
                          <a:pos x="connsiteX1494" y="connsiteY1494"/>
                        </a:cxn>
                        <a:cxn ang="0">
                          <a:pos x="connsiteX1495" y="connsiteY1495"/>
                        </a:cxn>
                        <a:cxn ang="0">
                          <a:pos x="connsiteX1496" y="connsiteY1496"/>
                        </a:cxn>
                        <a:cxn ang="0">
                          <a:pos x="connsiteX1497" y="connsiteY1497"/>
                        </a:cxn>
                        <a:cxn ang="0">
                          <a:pos x="connsiteX1498" y="connsiteY1498"/>
                        </a:cxn>
                        <a:cxn ang="0">
                          <a:pos x="connsiteX1499" y="connsiteY1499"/>
                        </a:cxn>
                        <a:cxn ang="0">
                          <a:pos x="connsiteX1500" y="connsiteY1500"/>
                        </a:cxn>
                        <a:cxn ang="0">
                          <a:pos x="connsiteX1501" y="connsiteY1501"/>
                        </a:cxn>
                        <a:cxn ang="0">
                          <a:pos x="connsiteX1502" y="connsiteY1502"/>
                        </a:cxn>
                        <a:cxn ang="0">
                          <a:pos x="connsiteX1503" y="connsiteY1503"/>
                        </a:cxn>
                        <a:cxn ang="0">
                          <a:pos x="connsiteX1504" y="connsiteY1504"/>
                        </a:cxn>
                        <a:cxn ang="0">
                          <a:pos x="connsiteX1505" y="connsiteY1505"/>
                        </a:cxn>
                        <a:cxn ang="0">
                          <a:pos x="connsiteX1506" y="connsiteY1506"/>
                        </a:cxn>
                        <a:cxn ang="0">
                          <a:pos x="connsiteX1507" y="connsiteY1507"/>
                        </a:cxn>
                        <a:cxn ang="0">
                          <a:pos x="connsiteX1508" y="connsiteY1508"/>
                        </a:cxn>
                        <a:cxn ang="0">
                          <a:pos x="connsiteX1509" y="connsiteY1509"/>
                        </a:cxn>
                        <a:cxn ang="0">
                          <a:pos x="connsiteX1510" y="connsiteY1510"/>
                        </a:cxn>
                        <a:cxn ang="0">
                          <a:pos x="connsiteX1511" y="connsiteY1511"/>
                        </a:cxn>
                        <a:cxn ang="0">
                          <a:pos x="connsiteX1512" y="connsiteY1512"/>
                        </a:cxn>
                        <a:cxn ang="0">
                          <a:pos x="connsiteX1513" y="connsiteY1513"/>
                        </a:cxn>
                        <a:cxn ang="0">
                          <a:pos x="connsiteX1514" y="connsiteY1514"/>
                        </a:cxn>
                        <a:cxn ang="0">
                          <a:pos x="connsiteX1515" y="connsiteY1515"/>
                        </a:cxn>
                        <a:cxn ang="0">
                          <a:pos x="connsiteX1516" y="connsiteY1516"/>
                        </a:cxn>
                        <a:cxn ang="0">
                          <a:pos x="connsiteX1517" y="connsiteY1517"/>
                        </a:cxn>
                        <a:cxn ang="0">
                          <a:pos x="connsiteX1518" y="connsiteY1518"/>
                        </a:cxn>
                        <a:cxn ang="0">
                          <a:pos x="connsiteX1519" y="connsiteY1519"/>
                        </a:cxn>
                        <a:cxn ang="0">
                          <a:pos x="connsiteX1520" y="connsiteY1520"/>
                        </a:cxn>
                        <a:cxn ang="0">
                          <a:pos x="connsiteX1521" y="connsiteY1521"/>
                        </a:cxn>
                        <a:cxn ang="0">
                          <a:pos x="connsiteX1522" y="connsiteY1522"/>
                        </a:cxn>
                        <a:cxn ang="0">
                          <a:pos x="connsiteX1523" y="connsiteY1523"/>
                        </a:cxn>
                        <a:cxn ang="0">
                          <a:pos x="connsiteX1524" y="connsiteY1524"/>
                        </a:cxn>
                        <a:cxn ang="0">
                          <a:pos x="connsiteX1525" y="connsiteY1525"/>
                        </a:cxn>
                        <a:cxn ang="0">
                          <a:pos x="connsiteX1526" y="connsiteY1526"/>
                        </a:cxn>
                        <a:cxn ang="0">
                          <a:pos x="connsiteX1527" y="connsiteY1527"/>
                        </a:cxn>
                        <a:cxn ang="0">
                          <a:pos x="connsiteX1528" y="connsiteY1528"/>
                        </a:cxn>
                        <a:cxn ang="0">
                          <a:pos x="connsiteX1529" y="connsiteY1529"/>
                        </a:cxn>
                        <a:cxn ang="0">
                          <a:pos x="connsiteX1530" y="connsiteY1530"/>
                        </a:cxn>
                        <a:cxn ang="0">
                          <a:pos x="connsiteX1531" y="connsiteY1531"/>
                        </a:cxn>
                        <a:cxn ang="0">
                          <a:pos x="connsiteX1532" y="connsiteY1532"/>
                        </a:cxn>
                        <a:cxn ang="0">
                          <a:pos x="connsiteX1533" y="connsiteY1533"/>
                        </a:cxn>
                        <a:cxn ang="0">
                          <a:pos x="connsiteX1534" y="connsiteY1534"/>
                        </a:cxn>
                        <a:cxn ang="0">
                          <a:pos x="connsiteX1535" y="connsiteY1535"/>
                        </a:cxn>
                        <a:cxn ang="0">
                          <a:pos x="connsiteX1536" y="connsiteY1536"/>
                        </a:cxn>
                        <a:cxn ang="0">
                          <a:pos x="connsiteX1537" y="connsiteY1537"/>
                        </a:cxn>
                        <a:cxn ang="0">
                          <a:pos x="connsiteX1538" y="connsiteY1538"/>
                        </a:cxn>
                        <a:cxn ang="0">
                          <a:pos x="connsiteX1539" y="connsiteY1539"/>
                        </a:cxn>
                        <a:cxn ang="0">
                          <a:pos x="connsiteX1540" y="connsiteY1540"/>
                        </a:cxn>
                        <a:cxn ang="0">
                          <a:pos x="connsiteX1541" y="connsiteY1541"/>
                        </a:cxn>
                        <a:cxn ang="0">
                          <a:pos x="connsiteX1542" y="connsiteY1542"/>
                        </a:cxn>
                        <a:cxn ang="0">
                          <a:pos x="connsiteX1543" y="connsiteY1543"/>
                        </a:cxn>
                        <a:cxn ang="0">
                          <a:pos x="connsiteX1544" y="connsiteY1544"/>
                        </a:cxn>
                        <a:cxn ang="0">
                          <a:pos x="connsiteX1545" y="connsiteY1545"/>
                        </a:cxn>
                        <a:cxn ang="0">
                          <a:pos x="connsiteX1546" y="connsiteY1546"/>
                        </a:cxn>
                        <a:cxn ang="0">
                          <a:pos x="connsiteX1547" y="connsiteY1547"/>
                        </a:cxn>
                        <a:cxn ang="0">
                          <a:pos x="connsiteX1548" y="connsiteY1548"/>
                        </a:cxn>
                        <a:cxn ang="0">
                          <a:pos x="connsiteX1549" y="connsiteY1549"/>
                        </a:cxn>
                        <a:cxn ang="0">
                          <a:pos x="connsiteX1550" y="connsiteY1550"/>
                        </a:cxn>
                        <a:cxn ang="0">
                          <a:pos x="connsiteX1551" y="connsiteY1551"/>
                        </a:cxn>
                        <a:cxn ang="0">
                          <a:pos x="connsiteX1552" y="connsiteY1552"/>
                        </a:cxn>
                        <a:cxn ang="0">
                          <a:pos x="connsiteX1553" y="connsiteY1553"/>
                        </a:cxn>
                        <a:cxn ang="0">
                          <a:pos x="connsiteX1554" y="connsiteY1554"/>
                        </a:cxn>
                        <a:cxn ang="0">
                          <a:pos x="connsiteX1555" y="connsiteY1555"/>
                        </a:cxn>
                        <a:cxn ang="0">
                          <a:pos x="connsiteX1556" y="connsiteY1556"/>
                        </a:cxn>
                        <a:cxn ang="0">
                          <a:pos x="connsiteX1557" y="connsiteY1557"/>
                        </a:cxn>
                        <a:cxn ang="0">
                          <a:pos x="connsiteX1558" y="connsiteY1558"/>
                        </a:cxn>
                        <a:cxn ang="0">
                          <a:pos x="connsiteX1559" y="connsiteY1559"/>
                        </a:cxn>
                        <a:cxn ang="0">
                          <a:pos x="connsiteX1560" y="connsiteY1560"/>
                        </a:cxn>
                        <a:cxn ang="0">
                          <a:pos x="connsiteX1561" y="connsiteY1561"/>
                        </a:cxn>
                        <a:cxn ang="0">
                          <a:pos x="connsiteX1562" y="connsiteY1562"/>
                        </a:cxn>
                        <a:cxn ang="0">
                          <a:pos x="connsiteX1563" y="connsiteY1563"/>
                        </a:cxn>
                        <a:cxn ang="0">
                          <a:pos x="connsiteX1564" y="connsiteY1564"/>
                        </a:cxn>
                        <a:cxn ang="0">
                          <a:pos x="connsiteX1565" y="connsiteY1565"/>
                        </a:cxn>
                        <a:cxn ang="0">
                          <a:pos x="connsiteX1566" y="connsiteY1566"/>
                        </a:cxn>
                        <a:cxn ang="0">
                          <a:pos x="connsiteX1567" y="connsiteY1567"/>
                        </a:cxn>
                        <a:cxn ang="0">
                          <a:pos x="connsiteX1568" y="connsiteY1568"/>
                        </a:cxn>
                        <a:cxn ang="0">
                          <a:pos x="connsiteX1569" y="connsiteY1569"/>
                        </a:cxn>
                        <a:cxn ang="0">
                          <a:pos x="connsiteX1570" y="connsiteY1570"/>
                        </a:cxn>
                        <a:cxn ang="0">
                          <a:pos x="connsiteX1571" y="connsiteY1571"/>
                        </a:cxn>
                        <a:cxn ang="0">
                          <a:pos x="connsiteX1572" y="connsiteY1572"/>
                        </a:cxn>
                        <a:cxn ang="0">
                          <a:pos x="connsiteX1573" y="connsiteY1573"/>
                        </a:cxn>
                        <a:cxn ang="0">
                          <a:pos x="connsiteX1574" y="connsiteY1574"/>
                        </a:cxn>
                        <a:cxn ang="0">
                          <a:pos x="connsiteX1575" y="connsiteY1575"/>
                        </a:cxn>
                        <a:cxn ang="0">
                          <a:pos x="connsiteX1576" y="connsiteY1576"/>
                        </a:cxn>
                        <a:cxn ang="0">
                          <a:pos x="connsiteX1577" y="connsiteY1577"/>
                        </a:cxn>
                        <a:cxn ang="0">
                          <a:pos x="connsiteX1578" y="connsiteY1578"/>
                        </a:cxn>
                        <a:cxn ang="0">
                          <a:pos x="connsiteX1579" y="connsiteY1579"/>
                        </a:cxn>
                        <a:cxn ang="0">
                          <a:pos x="connsiteX1580" y="connsiteY1580"/>
                        </a:cxn>
                        <a:cxn ang="0">
                          <a:pos x="connsiteX1581" y="connsiteY1581"/>
                        </a:cxn>
                        <a:cxn ang="0">
                          <a:pos x="connsiteX1582" y="connsiteY1582"/>
                        </a:cxn>
                        <a:cxn ang="0">
                          <a:pos x="connsiteX1583" y="connsiteY1583"/>
                        </a:cxn>
                        <a:cxn ang="0">
                          <a:pos x="connsiteX1584" y="connsiteY1584"/>
                        </a:cxn>
                        <a:cxn ang="0">
                          <a:pos x="connsiteX1585" y="connsiteY1585"/>
                        </a:cxn>
                        <a:cxn ang="0">
                          <a:pos x="connsiteX1586" y="connsiteY1586"/>
                        </a:cxn>
                        <a:cxn ang="0">
                          <a:pos x="connsiteX1587" y="connsiteY1587"/>
                        </a:cxn>
                        <a:cxn ang="0">
                          <a:pos x="connsiteX1588" y="connsiteY1588"/>
                        </a:cxn>
                        <a:cxn ang="0">
                          <a:pos x="connsiteX1589" y="connsiteY1589"/>
                        </a:cxn>
                        <a:cxn ang="0">
                          <a:pos x="connsiteX1590" y="connsiteY1590"/>
                        </a:cxn>
                        <a:cxn ang="0">
                          <a:pos x="connsiteX1591" y="connsiteY1591"/>
                        </a:cxn>
                        <a:cxn ang="0">
                          <a:pos x="connsiteX1592" y="connsiteY1592"/>
                        </a:cxn>
                        <a:cxn ang="0">
                          <a:pos x="connsiteX1593" y="connsiteY1593"/>
                        </a:cxn>
                        <a:cxn ang="0">
                          <a:pos x="connsiteX1594" y="connsiteY1594"/>
                        </a:cxn>
                        <a:cxn ang="0">
                          <a:pos x="connsiteX1595" y="connsiteY1595"/>
                        </a:cxn>
                        <a:cxn ang="0">
                          <a:pos x="connsiteX1596" y="connsiteY1596"/>
                        </a:cxn>
                        <a:cxn ang="0">
                          <a:pos x="connsiteX1597" y="connsiteY1597"/>
                        </a:cxn>
                        <a:cxn ang="0">
                          <a:pos x="connsiteX1598" y="connsiteY1598"/>
                        </a:cxn>
                        <a:cxn ang="0">
                          <a:pos x="connsiteX1599" y="connsiteY1599"/>
                        </a:cxn>
                        <a:cxn ang="0">
                          <a:pos x="connsiteX1600" y="connsiteY1600"/>
                        </a:cxn>
                        <a:cxn ang="0">
                          <a:pos x="connsiteX1601" y="connsiteY1601"/>
                        </a:cxn>
                        <a:cxn ang="0">
                          <a:pos x="connsiteX1602" y="connsiteY1602"/>
                        </a:cxn>
                        <a:cxn ang="0">
                          <a:pos x="connsiteX1603" y="connsiteY1603"/>
                        </a:cxn>
                        <a:cxn ang="0">
                          <a:pos x="connsiteX1604" y="connsiteY1604"/>
                        </a:cxn>
                        <a:cxn ang="0">
                          <a:pos x="connsiteX1605" y="connsiteY1605"/>
                        </a:cxn>
                        <a:cxn ang="0">
                          <a:pos x="connsiteX1606" y="connsiteY1606"/>
                        </a:cxn>
                        <a:cxn ang="0">
                          <a:pos x="connsiteX1607" y="connsiteY1607"/>
                        </a:cxn>
                        <a:cxn ang="0">
                          <a:pos x="connsiteX1608" y="connsiteY1608"/>
                        </a:cxn>
                        <a:cxn ang="0">
                          <a:pos x="connsiteX1609" y="connsiteY1609"/>
                        </a:cxn>
                        <a:cxn ang="0">
                          <a:pos x="connsiteX1610" y="connsiteY1610"/>
                        </a:cxn>
                        <a:cxn ang="0">
                          <a:pos x="connsiteX1611" y="connsiteY1611"/>
                        </a:cxn>
                        <a:cxn ang="0">
                          <a:pos x="connsiteX1612" y="connsiteY1612"/>
                        </a:cxn>
                        <a:cxn ang="0">
                          <a:pos x="connsiteX1613" y="connsiteY1613"/>
                        </a:cxn>
                        <a:cxn ang="0">
                          <a:pos x="connsiteX1614" y="connsiteY1614"/>
                        </a:cxn>
                        <a:cxn ang="0">
                          <a:pos x="connsiteX1615" y="connsiteY1615"/>
                        </a:cxn>
                        <a:cxn ang="0">
                          <a:pos x="connsiteX1616" y="connsiteY1616"/>
                        </a:cxn>
                        <a:cxn ang="0">
                          <a:pos x="connsiteX1617" y="connsiteY1617"/>
                        </a:cxn>
                        <a:cxn ang="0">
                          <a:pos x="connsiteX1618" y="connsiteY1618"/>
                        </a:cxn>
                        <a:cxn ang="0">
                          <a:pos x="connsiteX1619" y="connsiteY1619"/>
                        </a:cxn>
                        <a:cxn ang="0">
                          <a:pos x="connsiteX1620" y="connsiteY1620"/>
                        </a:cxn>
                        <a:cxn ang="0">
                          <a:pos x="connsiteX1621" y="connsiteY1621"/>
                        </a:cxn>
                        <a:cxn ang="0">
                          <a:pos x="connsiteX1622" y="connsiteY1622"/>
                        </a:cxn>
                        <a:cxn ang="0">
                          <a:pos x="connsiteX1623" y="connsiteY1623"/>
                        </a:cxn>
                        <a:cxn ang="0">
                          <a:pos x="connsiteX1624" y="connsiteY1624"/>
                        </a:cxn>
                        <a:cxn ang="0">
                          <a:pos x="connsiteX1625" y="connsiteY1625"/>
                        </a:cxn>
                        <a:cxn ang="0">
                          <a:pos x="connsiteX1626" y="connsiteY1626"/>
                        </a:cxn>
                        <a:cxn ang="0">
                          <a:pos x="connsiteX1627" y="connsiteY1627"/>
                        </a:cxn>
                        <a:cxn ang="0">
                          <a:pos x="connsiteX1628" y="connsiteY1628"/>
                        </a:cxn>
                        <a:cxn ang="0">
                          <a:pos x="connsiteX1629" y="connsiteY1629"/>
                        </a:cxn>
                        <a:cxn ang="0">
                          <a:pos x="connsiteX1630" y="connsiteY1630"/>
                        </a:cxn>
                        <a:cxn ang="0">
                          <a:pos x="connsiteX1631" y="connsiteY1631"/>
                        </a:cxn>
                        <a:cxn ang="0">
                          <a:pos x="connsiteX1632" y="connsiteY1632"/>
                        </a:cxn>
                        <a:cxn ang="0">
                          <a:pos x="connsiteX1633" y="connsiteY1633"/>
                        </a:cxn>
                        <a:cxn ang="0">
                          <a:pos x="connsiteX1634" y="connsiteY1634"/>
                        </a:cxn>
                        <a:cxn ang="0">
                          <a:pos x="connsiteX1635" y="connsiteY1635"/>
                        </a:cxn>
                        <a:cxn ang="0">
                          <a:pos x="connsiteX1636" y="connsiteY1636"/>
                        </a:cxn>
                        <a:cxn ang="0">
                          <a:pos x="connsiteX1637" y="connsiteY1637"/>
                        </a:cxn>
                        <a:cxn ang="0">
                          <a:pos x="connsiteX1638" y="connsiteY1638"/>
                        </a:cxn>
                        <a:cxn ang="0">
                          <a:pos x="connsiteX1639" y="connsiteY1639"/>
                        </a:cxn>
                        <a:cxn ang="0">
                          <a:pos x="connsiteX1640" y="connsiteY1640"/>
                        </a:cxn>
                        <a:cxn ang="0">
                          <a:pos x="connsiteX1641" y="connsiteY1641"/>
                        </a:cxn>
                        <a:cxn ang="0">
                          <a:pos x="connsiteX1642" y="connsiteY1642"/>
                        </a:cxn>
                        <a:cxn ang="0">
                          <a:pos x="connsiteX1643" y="connsiteY1643"/>
                        </a:cxn>
                        <a:cxn ang="0">
                          <a:pos x="connsiteX1644" y="connsiteY1644"/>
                        </a:cxn>
                        <a:cxn ang="0">
                          <a:pos x="connsiteX1645" y="connsiteY1645"/>
                        </a:cxn>
                        <a:cxn ang="0">
                          <a:pos x="connsiteX1646" y="connsiteY1646"/>
                        </a:cxn>
                        <a:cxn ang="0">
                          <a:pos x="connsiteX1647" y="connsiteY1647"/>
                        </a:cxn>
                        <a:cxn ang="0">
                          <a:pos x="connsiteX1648" y="connsiteY1648"/>
                        </a:cxn>
                        <a:cxn ang="0">
                          <a:pos x="connsiteX1649" y="connsiteY1649"/>
                        </a:cxn>
                        <a:cxn ang="0">
                          <a:pos x="connsiteX1650" y="connsiteY1650"/>
                        </a:cxn>
                        <a:cxn ang="0">
                          <a:pos x="connsiteX1651" y="connsiteY1651"/>
                        </a:cxn>
                        <a:cxn ang="0">
                          <a:pos x="connsiteX1652" y="connsiteY1652"/>
                        </a:cxn>
                        <a:cxn ang="0">
                          <a:pos x="connsiteX1653" y="connsiteY1653"/>
                        </a:cxn>
                        <a:cxn ang="0">
                          <a:pos x="connsiteX1654" y="connsiteY1654"/>
                        </a:cxn>
                        <a:cxn ang="0">
                          <a:pos x="connsiteX1655" y="connsiteY1655"/>
                        </a:cxn>
                        <a:cxn ang="0">
                          <a:pos x="connsiteX1656" y="connsiteY1656"/>
                        </a:cxn>
                        <a:cxn ang="0">
                          <a:pos x="connsiteX1657" y="connsiteY1657"/>
                        </a:cxn>
                        <a:cxn ang="0">
                          <a:pos x="connsiteX1658" y="connsiteY1658"/>
                        </a:cxn>
                        <a:cxn ang="0">
                          <a:pos x="connsiteX1659" y="connsiteY1659"/>
                        </a:cxn>
                        <a:cxn ang="0">
                          <a:pos x="connsiteX1660" y="connsiteY1660"/>
                        </a:cxn>
                        <a:cxn ang="0">
                          <a:pos x="connsiteX1661" y="connsiteY1661"/>
                        </a:cxn>
                        <a:cxn ang="0">
                          <a:pos x="connsiteX1662" y="connsiteY1662"/>
                        </a:cxn>
                        <a:cxn ang="0">
                          <a:pos x="connsiteX1663" y="connsiteY1663"/>
                        </a:cxn>
                        <a:cxn ang="0">
                          <a:pos x="connsiteX1664" y="connsiteY1664"/>
                        </a:cxn>
                        <a:cxn ang="0">
                          <a:pos x="connsiteX1665" y="connsiteY1665"/>
                        </a:cxn>
                        <a:cxn ang="0">
                          <a:pos x="connsiteX1666" y="connsiteY1666"/>
                        </a:cxn>
                        <a:cxn ang="0">
                          <a:pos x="connsiteX1667" y="connsiteY1667"/>
                        </a:cxn>
                        <a:cxn ang="0">
                          <a:pos x="connsiteX1668" y="connsiteY1668"/>
                        </a:cxn>
                        <a:cxn ang="0">
                          <a:pos x="connsiteX1669" y="connsiteY1669"/>
                        </a:cxn>
                        <a:cxn ang="0">
                          <a:pos x="connsiteX1670" y="connsiteY1670"/>
                        </a:cxn>
                        <a:cxn ang="0">
                          <a:pos x="connsiteX1671" y="connsiteY1671"/>
                        </a:cxn>
                        <a:cxn ang="0">
                          <a:pos x="connsiteX1672" y="connsiteY1672"/>
                        </a:cxn>
                        <a:cxn ang="0">
                          <a:pos x="connsiteX1673" y="connsiteY1673"/>
                        </a:cxn>
                        <a:cxn ang="0">
                          <a:pos x="connsiteX1674" y="connsiteY1674"/>
                        </a:cxn>
                        <a:cxn ang="0">
                          <a:pos x="connsiteX1675" y="connsiteY1675"/>
                        </a:cxn>
                        <a:cxn ang="0">
                          <a:pos x="connsiteX1676" y="connsiteY1676"/>
                        </a:cxn>
                        <a:cxn ang="0">
                          <a:pos x="connsiteX1677" y="connsiteY1677"/>
                        </a:cxn>
                        <a:cxn ang="0">
                          <a:pos x="connsiteX1678" y="connsiteY1678"/>
                        </a:cxn>
                        <a:cxn ang="0">
                          <a:pos x="connsiteX1679" y="connsiteY1679"/>
                        </a:cxn>
                        <a:cxn ang="0">
                          <a:pos x="connsiteX1680" y="connsiteY1680"/>
                        </a:cxn>
                        <a:cxn ang="0">
                          <a:pos x="connsiteX1681" y="connsiteY1681"/>
                        </a:cxn>
                        <a:cxn ang="0">
                          <a:pos x="connsiteX1682" y="connsiteY1682"/>
                        </a:cxn>
                        <a:cxn ang="0">
                          <a:pos x="connsiteX1683" y="connsiteY1683"/>
                        </a:cxn>
                        <a:cxn ang="0">
                          <a:pos x="connsiteX1684" y="connsiteY1684"/>
                        </a:cxn>
                        <a:cxn ang="0">
                          <a:pos x="connsiteX1685" y="connsiteY1685"/>
                        </a:cxn>
                        <a:cxn ang="0">
                          <a:pos x="connsiteX1686" y="connsiteY1686"/>
                        </a:cxn>
                        <a:cxn ang="0">
                          <a:pos x="connsiteX1687" y="connsiteY1687"/>
                        </a:cxn>
                        <a:cxn ang="0">
                          <a:pos x="connsiteX1688" y="connsiteY1688"/>
                        </a:cxn>
                        <a:cxn ang="0">
                          <a:pos x="connsiteX1689" y="connsiteY1689"/>
                        </a:cxn>
                        <a:cxn ang="0">
                          <a:pos x="connsiteX1690" y="connsiteY1690"/>
                        </a:cxn>
                        <a:cxn ang="0">
                          <a:pos x="connsiteX1691" y="connsiteY1691"/>
                        </a:cxn>
                        <a:cxn ang="0">
                          <a:pos x="connsiteX1692" y="connsiteY1692"/>
                        </a:cxn>
                        <a:cxn ang="0">
                          <a:pos x="connsiteX1693" y="connsiteY1693"/>
                        </a:cxn>
                        <a:cxn ang="0">
                          <a:pos x="connsiteX1694" y="connsiteY1694"/>
                        </a:cxn>
                        <a:cxn ang="0">
                          <a:pos x="connsiteX1695" y="connsiteY1695"/>
                        </a:cxn>
                        <a:cxn ang="0">
                          <a:pos x="connsiteX1696" y="connsiteY1696"/>
                        </a:cxn>
                        <a:cxn ang="0">
                          <a:pos x="connsiteX1697" y="connsiteY1697"/>
                        </a:cxn>
                        <a:cxn ang="0">
                          <a:pos x="connsiteX1698" y="connsiteY1698"/>
                        </a:cxn>
                        <a:cxn ang="0">
                          <a:pos x="connsiteX1699" y="connsiteY1699"/>
                        </a:cxn>
                        <a:cxn ang="0">
                          <a:pos x="connsiteX1700" y="connsiteY1700"/>
                        </a:cxn>
                        <a:cxn ang="0">
                          <a:pos x="connsiteX1701" y="connsiteY1701"/>
                        </a:cxn>
                        <a:cxn ang="0">
                          <a:pos x="connsiteX1702" y="connsiteY1702"/>
                        </a:cxn>
                        <a:cxn ang="0">
                          <a:pos x="connsiteX1703" y="connsiteY1703"/>
                        </a:cxn>
                        <a:cxn ang="0">
                          <a:pos x="connsiteX1704" y="connsiteY1704"/>
                        </a:cxn>
                        <a:cxn ang="0">
                          <a:pos x="connsiteX1705" y="connsiteY1705"/>
                        </a:cxn>
                        <a:cxn ang="0">
                          <a:pos x="connsiteX1706" y="connsiteY1706"/>
                        </a:cxn>
                        <a:cxn ang="0">
                          <a:pos x="connsiteX1707" y="connsiteY1707"/>
                        </a:cxn>
                        <a:cxn ang="0">
                          <a:pos x="connsiteX1708" y="connsiteY1708"/>
                        </a:cxn>
                        <a:cxn ang="0">
                          <a:pos x="connsiteX1709" y="connsiteY1709"/>
                        </a:cxn>
                        <a:cxn ang="0">
                          <a:pos x="connsiteX1710" y="connsiteY1710"/>
                        </a:cxn>
                        <a:cxn ang="0">
                          <a:pos x="connsiteX1711" y="connsiteY1711"/>
                        </a:cxn>
                        <a:cxn ang="0">
                          <a:pos x="connsiteX1712" y="connsiteY1712"/>
                        </a:cxn>
                        <a:cxn ang="0">
                          <a:pos x="connsiteX1713" y="connsiteY1713"/>
                        </a:cxn>
                        <a:cxn ang="0">
                          <a:pos x="connsiteX1714" y="connsiteY1714"/>
                        </a:cxn>
                        <a:cxn ang="0">
                          <a:pos x="connsiteX1715" y="connsiteY1715"/>
                        </a:cxn>
                        <a:cxn ang="0">
                          <a:pos x="connsiteX1716" y="connsiteY1716"/>
                        </a:cxn>
                        <a:cxn ang="0">
                          <a:pos x="connsiteX1717" y="connsiteY1717"/>
                        </a:cxn>
                        <a:cxn ang="0">
                          <a:pos x="connsiteX1718" y="connsiteY1718"/>
                        </a:cxn>
                        <a:cxn ang="0">
                          <a:pos x="connsiteX1719" y="connsiteY1719"/>
                        </a:cxn>
                        <a:cxn ang="0">
                          <a:pos x="connsiteX1720" y="connsiteY1720"/>
                        </a:cxn>
                        <a:cxn ang="0">
                          <a:pos x="connsiteX1721" y="connsiteY1721"/>
                        </a:cxn>
                        <a:cxn ang="0">
                          <a:pos x="connsiteX1722" y="connsiteY1722"/>
                        </a:cxn>
                        <a:cxn ang="0">
                          <a:pos x="connsiteX1723" y="connsiteY1723"/>
                        </a:cxn>
                        <a:cxn ang="0">
                          <a:pos x="connsiteX1724" y="connsiteY1724"/>
                        </a:cxn>
                        <a:cxn ang="0">
                          <a:pos x="connsiteX1725" y="connsiteY1725"/>
                        </a:cxn>
                        <a:cxn ang="0">
                          <a:pos x="connsiteX1726" y="connsiteY1726"/>
                        </a:cxn>
                        <a:cxn ang="0">
                          <a:pos x="connsiteX1727" y="connsiteY1727"/>
                        </a:cxn>
                        <a:cxn ang="0">
                          <a:pos x="connsiteX1728" y="connsiteY1728"/>
                        </a:cxn>
                        <a:cxn ang="0">
                          <a:pos x="connsiteX1729" y="connsiteY1729"/>
                        </a:cxn>
                        <a:cxn ang="0">
                          <a:pos x="connsiteX1730" y="connsiteY1730"/>
                        </a:cxn>
                        <a:cxn ang="0">
                          <a:pos x="connsiteX1731" y="connsiteY1731"/>
                        </a:cxn>
                        <a:cxn ang="0">
                          <a:pos x="connsiteX1732" y="connsiteY1732"/>
                        </a:cxn>
                        <a:cxn ang="0">
                          <a:pos x="connsiteX1733" y="connsiteY1733"/>
                        </a:cxn>
                        <a:cxn ang="0">
                          <a:pos x="connsiteX1734" y="connsiteY1734"/>
                        </a:cxn>
                        <a:cxn ang="0">
                          <a:pos x="connsiteX1735" y="connsiteY1735"/>
                        </a:cxn>
                        <a:cxn ang="0">
                          <a:pos x="connsiteX1736" y="connsiteY1736"/>
                        </a:cxn>
                        <a:cxn ang="0">
                          <a:pos x="connsiteX1737" y="connsiteY1737"/>
                        </a:cxn>
                        <a:cxn ang="0">
                          <a:pos x="connsiteX1738" y="connsiteY1738"/>
                        </a:cxn>
                        <a:cxn ang="0">
                          <a:pos x="connsiteX1739" y="connsiteY1739"/>
                        </a:cxn>
                        <a:cxn ang="0">
                          <a:pos x="connsiteX1740" y="connsiteY1740"/>
                        </a:cxn>
                        <a:cxn ang="0">
                          <a:pos x="connsiteX1741" y="connsiteY1741"/>
                        </a:cxn>
                        <a:cxn ang="0">
                          <a:pos x="connsiteX1742" y="connsiteY1742"/>
                        </a:cxn>
                        <a:cxn ang="0">
                          <a:pos x="connsiteX1743" y="connsiteY1743"/>
                        </a:cxn>
                        <a:cxn ang="0">
                          <a:pos x="connsiteX1744" y="connsiteY1744"/>
                        </a:cxn>
                        <a:cxn ang="0">
                          <a:pos x="connsiteX1745" y="connsiteY1745"/>
                        </a:cxn>
                        <a:cxn ang="0">
                          <a:pos x="connsiteX1746" y="connsiteY1746"/>
                        </a:cxn>
                        <a:cxn ang="0">
                          <a:pos x="connsiteX1747" y="connsiteY1747"/>
                        </a:cxn>
                        <a:cxn ang="0">
                          <a:pos x="connsiteX1748" y="connsiteY1748"/>
                        </a:cxn>
                        <a:cxn ang="0">
                          <a:pos x="connsiteX1749" y="connsiteY1749"/>
                        </a:cxn>
                        <a:cxn ang="0">
                          <a:pos x="connsiteX1750" y="connsiteY1750"/>
                        </a:cxn>
                        <a:cxn ang="0">
                          <a:pos x="connsiteX1751" y="connsiteY1751"/>
                        </a:cxn>
                        <a:cxn ang="0">
                          <a:pos x="connsiteX1752" y="connsiteY1752"/>
                        </a:cxn>
                        <a:cxn ang="0">
                          <a:pos x="connsiteX1753" y="connsiteY1753"/>
                        </a:cxn>
                        <a:cxn ang="0">
                          <a:pos x="connsiteX1754" y="connsiteY1754"/>
                        </a:cxn>
                        <a:cxn ang="0">
                          <a:pos x="connsiteX1755" y="connsiteY1755"/>
                        </a:cxn>
                        <a:cxn ang="0">
                          <a:pos x="connsiteX1756" y="connsiteY1756"/>
                        </a:cxn>
                        <a:cxn ang="0">
                          <a:pos x="connsiteX1757" y="connsiteY1757"/>
                        </a:cxn>
                        <a:cxn ang="0">
                          <a:pos x="connsiteX1758" y="connsiteY1758"/>
                        </a:cxn>
                        <a:cxn ang="0">
                          <a:pos x="connsiteX1759" y="connsiteY1759"/>
                        </a:cxn>
                        <a:cxn ang="0">
                          <a:pos x="connsiteX1760" y="connsiteY1760"/>
                        </a:cxn>
                        <a:cxn ang="0">
                          <a:pos x="connsiteX1761" y="connsiteY1761"/>
                        </a:cxn>
                        <a:cxn ang="0">
                          <a:pos x="connsiteX1762" y="connsiteY1762"/>
                        </a:cxn>
                        <a:cxn ang="0">
                          <a:pos x="connsiteX1763" y="connsiteY1763"/>
                        </a:cxn>
                        <a:cxn ang="0">
                          <a:pos x="connsiteX1764" y="connsiteY1764"/>
                        </a:cxn>
                        <a:cxn ang="0">
                          <a:pos x="connsiteX1765" y="connsiteY1765"/>
                        </a:cxn>
                        <a:cxn ang="0">
                          <a:pos x="connsiteX1766" y="connsiteY1766"/>
                        </a:cxn>
                        <a:cxn ang="0">
                          <a:pos x="connsiteX1767" y="connsiteY1767"/>
                        </a:cxn>
                        <a:cxn ang="0">
                          <a:pos x="connsiteX1768" y="connsiteY1768"/>
                        </a:cxn>
                        <a:cxn ang="0">
                          <a:pos x="connsiteX1769" y="connsiteY1769"/>
                        </a:cxn>
                        <a:cxn ang="0">
                          <a:pos x="connsiteX1770" y="connsiteY1770"/>
                        </a:cxn>
                        <a:cxn ang="0">
                          <a:pos x="connsiteX1771" y="connsiteY1771"/>
                        </a:cxn>
                        <a:cxn ang="0">
                          <a:pos x="connsiteX1772" y="connsiteY1772"/>
                        </a:cxn>
                        <a:cxn ang="0">
                          <a:pos x="connsiteX1773" y="connsiteY1773"/>
                        </a:cxn>
                        <a:cxn ang="0">
                          <a:pos x="connsiteX1774" y="connsiteY1774"/>
                        </a:cxn>
                        <a:cxn ang="0">
                          <a:pos x="connsiteX1775" y="connsiteY1775"/>
                        </a:cxn>
                        <a:cxn ang="0">
                          <a:pos x="connsiteX1776" y="connsiteY1776"/>
                        </a:cxn>
                        <a:cxn ang="0">
                          <a:pos x="connsiteX1777" y="connsiteY1777"/>
                        </a:cxn>
                        <a:cxn ang="0">
                          <a:pos x="connsiteX1778" y="connsiteY1778"/>
                        </a:cxn>
                        <a:cxn ang="0">
                          <a:pos x="connsiteX1779" y="connsiteY1779"/>
                        </a:cxn>
                        <a:cxn ang="0">
                          <a:pos x="connsiteX1780" y="connsiteY1780"/>
                        </a:cxn>
                        <a:cxn ang="0">
                          <a:pos x="connsiteX1781" y="connsiteY1781"/>
                        </a:cxn>
                        <a:cxn ang="0">
                          <a:pos x="connsiteX1782" y="connsiteY1782"/>
                        </a:cxn>
                        <a:cxn ang="0">
                          <a:pos x="connsiteX1783" y="connsiteY1783"/>
                        </a:cxn>
                        <a:cxn ang="0">
                          <a:pos x="connsiteX1784" y="connsiteY1784"/>
                        </a:cxn>
                        <a:cxn ang="0">
                          <a:pos x="connsiteX1785" y="connsiteY1785"/>
                        </a:cxn>
                        <a:cxn ang="0">
                          <a:pos x="connsiteX1786" y="connsiteY1786"/>
                        </a:cxn>
                        <a:cxn ang="0">
                          <a:pos x="connsiteX1787" y="connsiteY1787"/>
                        </a:cxn>
                        <a:cxn ang="0">
                          <a:pos x="connsiteX1788" y="connsiteY1788"/>
                        </a:cxn>
                        <a:cxn ang="0">
                          <a:pos x="connsiteX1789" y="connsiteY1789"/>
                        </a:cxn>
                        <a:cxn ang="0">
                          <a:pos x="connsiteX1790" y="connsiteY1790"/>
                        </a:cxn>
                        <a:cxn ang="0">
                          <a:pos x="connsiteX1791" y="connsiteY1791"/>
                        </a:cxn>
                        <a:cxn ang="0">
                          <a:pos x="connsiteX1792" y="connsiteY1792"/>
                        </a:cxn>
                        <a:cxn ang="0">
                          <a:pos x="connsiteX1793" y="connsiteY1793"/>
                        </a:cxn>
                        <a:cxn ang="0">
                          <a:pos x="connsiteX1794" y="connsiteY1794"/>
                        </a:cxn>
                        <a:cxn ang="0">
                          <a:pos x="connsiteX1795" y="connsiteY1795"/>
                        </a:cxn>
                        <a:cxn ang="0">
                          <a:pos x="connsiteX1796" y="connsiteY1796"/>
                        </a:cxn>
                        <a:cxn ang="0">
                          <a:pos x="connsiteX1797" y="connsiteY1797"/>
                        </a:cxn>
                        <a:cxn ang="0">
                          <a:pos x="connsiteX1798" y="connsiteY1798"/>
                        </a:cxn>
                        <a:cxn ang="0">
                          <a:pos x="connsiteX1799" y="connsiteY1799"/>
                        </a:cxn>
                        <a:cxn ang="0">
                          <a:pos x="connsiteX1800" y="connsiteY1800"/>
                        </a:cxn>
                        <a:cxn ang="0">
                          <a:pos x="connsiteX1801" y="connsiteY1801"/>
                        </a:cxn>
                        <a:cxn ang="0">
                          <a:pos x="connsiteX1802" y="connsiteY1802"/>
                        </a:cxn>
                        <a:cxn ang="0">
                          <a:pos x="connsiteX1803" y="connsiteY1803"/>
                        </a:cxn>
                        <a:cxn ang="0">
                          <a:pos x="connsiteX1804" y="connsiteY1804"/>
                        </a:cxn>
                        <a:cxn ang="0">
                          <a:pos x="connsiteX1805" y="connsiteY1805"/>
                        </a:cxn>
                        <a:cxn ang="0">
                          <a:pos x="connsiteX1806" y="connsiteY1806"/>
                        </a:cxn>
                        <a:cxn ang="0">
                          <a:pos x="connsiteX1807" y="connsiteY1807"/>
                        </a:cxn>
                        <a:cxn ang="0">
                          <a:pos x="connsiteX1808" y="connsiteY1808"/>
                        </a:cxn>
                        <a:cxn ang="0">
                          <a:pos x="connsiteX1809" y="connsiteY1809"/>
                        </a:cxn>
                        <a:cxn ang="0">
                          <a:pos x="connsiteX1810" y="connsiteY1810"/>
                        </a:cxn>
                        <a:cxn ang="0">
                          <a:pos x="connsiteX1811" y="connsiteY1811"/>
                        </a:cxn>
                        <a:cxn ang="0">
                          <a:pos x="connsiteX1812" y="connsiteY1812"/>
                        </a:cxn>
                        <a:cxn ang="0">
                          <a:pos x="connsiteX1813" y="connsiteY1813"/>
                        </a:cxn>
                        <a:cxn ang="0">
                          <a:pos x="connsiteX1814" y="connsiteY1814"/>
                        </a:cxn>
                        <a:cxn ang="0">
                          <a:pos x="connsiteX1815" y="connsiteY1815"/>
                        </a:cxn>
                        <a:cxn ang="0">
                          <a:pos x="connsiteX1816" y="connsiteY1816"/>
                        </a:cxn>
                        <a:cxn ang="0">
                          <a:pos x="connsiteX1817" y="connsiteY1817"/>
                        </a:cxn>
                        <a:cxn ang="0">
                          <a:pos x="connsiteX1818" y="connsiteY1818"/>
                        </a:cxn>
                        <a:cxn ang="0">
                          <a:pos x="connsiteX1819" y="connsiteY1819"/>
                        </a:cxn>
                        <a:cxn ang="0">
                          <a:pos x="connsiteX1820" y="connsiteY1820"/>
                        </a:cxn>
                        <a:cxn ang="0">
                          <a:pos x="connsiteX1821" y="connsiteY1821"/>
                        </a:cxn>
                        <a:cxn ang="0">
                          <a:pos x="connsiteX1822" y="connsiteY1822"/>
                        </a:cxn>
                        <a:cxn ang="0">
                          <a:pos x="connsiteX1823" y="connsiteY1823"/>
                        </a:cxn>
                        <a:cxn ang="0">
                          <a:pos x="connsiteX1824" y="connsiteY1824"/>
                        </a:cxn>
                        <a:cxn ang="0">
                          <a:pos x="connsiteX1825" y="connsiteY1825"/>
                        </a:cxn>
                        <a:cxn ang="0">
                          <a:pos x="connsiteX1826" y="connsiteY1826"/>
                        </a:cxn>
                        <a:cxn ang="0">
                          <a:pos x="connsiteX1827" y="connsiteY1827"/>
                        </a:cxn>
                        <a:cxn ang="0">
                          <a:pos x="connsiteX1828" y="connsiteY1828"/>
                        </a:cxn>
                        <a:cxn ang="0">
                          <a:pos x="connsiteX1829" y="connsiteY1829"/>
                        </a:cxn>
                        <a:cxn ang="0">
                          <a:pos x="connsiteX1830" y="connsiteY1830"/>
                        </a:cxn>
                        <a:cxn ang="0">
                          <a:pos x="connsiteX1831" y="connsiteY1831"/>
                        </a:cxn>
                        <a:cxn ang="0">
                          <a:pos x="connsiteX1832" y="connsiteY1832"/>
                        </a:cxn>
                        <a:cxn ang="0">
                          <a:pos x="connsiteX1833" y="connsiteY1833"/>
                        </a:cxn>
                        <a:cxn ang="0">
                          <a:pos x="connsiteX1834" y="connsiteY1834"/>
                        </a:cxn>
                        <a:cxn ang="0">
                          <a:pos x="connsiteX1835" y="connsiteY1835"/>
                        </a:cxn>
                        <a:cxn ang="0">
                          <a:pos x="connsiteX1836" y="connsiteY1836"/>
                        </a:cxn>
                        <a:cxn ang="0">
                          <a:pos x="connsiteX1837" y="connsiteY1837"/>
                        </a:cxn>
                        <a:cxn ang="0">
                          <a:pos x="connsiteX1838" y="connsiteY1838"/>
                        </a:cxn>
                        <a:cxn ang="0">
                          <a:pos x="connsiteX1839" y="connsiteY1839"/>
                        </a:cxn>
                        <a:cxn ang="0">
                          <a:pos x="connsiteX1840" y="connsiteY1840"/>
                        </a:cxn>
                        <a:cxn ang="0">
                          <a:pos x="connsiteX1841" y="connsiteY1841"/>
                        </a:cxn>
                        <a:cxn ang="0">
                          <a:pos x="connsiteX1842" y="connsiteY1842"/>
                        </a:cxn>
                        <a:cxn ang="0">
                          <a:pos x="connsiteX1843" y="connsiteY1843"/>
                        </a:cxn>
                        <a:cxn ang="0">
                          <a:pos x="connsiteX1844" y="connsiteY1844"/>
                        </a:cxn>
                        <a:cxn ang="0">
                          <a:pos x="connsiteX1845" y="connsiteY1845"/>
                        </a:cxn>
                        <a:cxn ang="0">
                          <a:pos x="connsiteX1846" y="connsiteY1846"/>
                        </a:cxn>
                        <a:cxn ang="0">
                          <a:pos x="connsiteX1847" y="connsiteY1847"/>
                        </a:cxn>
                        <a:cxn ang="0">
                          <a:pos x="connsiteX1848" y="connsiteY1848"/>
                        </a:cxn>
                        <a:cxn ang="0">
                          <a:pos x="connsiteX1849" y="connsiteY1849"/>
                        </a:cxn>
                        <a:cxn ang="0">
                          <a:pos x="connsiteX1850" y="connsiteY1850"/>
                        </a:cxn>
                        <a:cxn ang="0">
                          <a:pos x="connsiteX1851" y="connsiteY1851"/>
                        </a:cxn>
                        <a:cxn ang="0">
                          <a:pos x="connsiteX1852" y="connsiteY1852"/>
                        </a:cxn>
                        <a:cxn ang="0">
                          <a:pos x="connsiteX1853" y="connsiteY1853"/>
                        </a:cxn>
                        <a:cxn ang="0">
                          <a:pos x="connsiteX1854" y="connsiteY1854"/>
                        </a:cxn>
                        <a:cxn ang="0">
                          <a:pos x="connsiteX1855" y="connsiteY1855"/>
                        </a:cxn>
                        <a:cxn ang="0">
                          <a:pos x="connsiteX1856" y="connsiteY1856"/>
                        </a:cxn>
                        <a:cxn ang="0">
                          <a:pos x="connsiteX1857" y="connsiteY1857"/>
                        </a:cxn>
                        <a:cxn ang="0">
                          <a:pos x="connsiteX1858" y="connsiteY1858"/>
                        </a:cxn>
                        <a:cxn ang="0">
                          <a:pos x="connsiteX1859" y="connsiteY1859"/>
                        </a:cxn>
                        <a:cxn ang="0">
                          <a:pos x="connsiteX1860" y="connsiteY1860"/>
                        </a:cxn>
                        <a:cxn ang="0">
                          <a:pos x="connsiteX1861" y="connsiteY1861"/>
                        </a:cxn>
                        <a:cxn ang="0">
                          <a:pos x="connsiteX1862" y="connsiteY1862"/>
                        </a:cxn>
                        <a:cxn ang="0">
                          <a:pos x="connsiteX1863" y="connsiteY1863"/>
                        </a:cxn>
                        <a:cxn ang="0">
                          <a:pos x="connsiteX1864" y="connsiteY1864"/>
                        </a:cxn>
                        <a:cxn ang="0">
                          <a:pos x="connsiteX1865" y="connsiteY1865"/>
                        </a:cxn>
                        <a:cxn ang="0">
                          <a:pos x="connsiteX1866" y="connsiteY1866"/>
                        </a:cxn>
                        <a:cxn ang="0">
                          <a:pos x="connsiteX1867" y="connsiteY1867"/>
                        </a:cxn>
                        <a:cxn ang="0">
                          <a:pos x="connsiteX1868" y="connsiteY1868"/>
                        </a:cxn>
                        <a:cxn ang="0">
                          <a:pos x="connsiteX1869" y="connsiteY1869"/>
                        </a:cxn>
                        <a:cxn ang="0">
                          <a:pos x="connsiteX1870" y="connsiteY1870"/>
                        </a:cxn>
                        <a:cxn ang="0">
                          <a:pos x="connsiteX1871" y="connsiteY1871"/>
                        </a:cxn>
                        <a:cxn ang="0">
                          <a:pos x="connsiteX1872" y="connsiteY1872"/>
                        </a:cxn>
                        <a:cxn ang="0">
                          <a:pos x="connsiteX1873" y="connsiteY1873"/>
                        </a:cxn>
                        <a:cxn ang="0">
                          <a:pos x="connsiteX1874" y="connsiteY1874"/>
                        </a:cxn>
                        <a:cxn ang="0">
                          <a:pos x="connsiteX1875" y="connsiteY1875"/>
                        </a:cxn>
                        <a:cxn ang="0">
                          <a:pos x="connsiteX1876" y="connsiteY1876"/>
                        </a:cxn>
                        <a:cxn ang="0">
                          <a:pos x="connsiteX1877" y="connsiteY1877"/>
                        </a:cxn>
                        <a:cxn ang="0">
                          <a:pos x="connsiteX1878" y="connsiteY1878"/>
                        </a:cxn>
                        <a:cxn ang="0">
                          <a:pos x="connsiteX1879" y="connsiteY1879"/>
                        </a:cxn>
                        <a:cxn ang="0">
                          <a:pos x="connsiteX1880" y="connsiteY1880"/>
                        </a:cxn>
                        <a:cxn ang="0">
                          <a:pos x="connsiteX1881" y="connsiteY1881"/>
                        </a:cxn>
                        <a:cxn ang="0">
                          <a:pos x="connsiteX1882" y="connsiteY1882"/>
                        </a:cxn>
                        <a:cxn ang="0">
                          <a:pos x="connsiteX1883" y="connsiteY1883"/>
                        </a:cxn>
                        <a:cxn ang="0">
                          <a:pos x="connsiteX1884" y="connsiteY1884"/>
                        </a:cxn>
                        <a:cxn ang="0">
                          <a:pos x="connsiteX1885" y="connsiteY1885"/>
                        </a:cxn>
                        <a:cxn ang="0">
                          <a:pos x="connsiteX1886" y="connsiteY1886"/>
                        </a:cxn>
                        <a:cxn ang="0">
                          <a:pos x="connsiteX1887" y="connsiteY1887"/>
                        </a:cxn>
                        <a:cxn ang="0">
                          <a:pos x="connsiteX1888" y="connsiteY1888"/>
                        </a:cxn>
                        <a:cxn ang="0">
                          <a:pos x="connsiteX1889" y="connsiteY1889"/>
                        </a:cxn>
                        <a:cxn ang="0">
                          <a:pos x="connsiteX1890" y="connsiteY1890"/>
                        </a:cxn>
                        <a:cxn ang="0">
                          <a:pos x="connsiteX1891" y="connsiteY1891"/>
                        </a:cxn>
                        <a:cxn ang="0">
                          <a:pos x="connsiteX1892" y="connsiteY1892"/>
                        </a:cxn>
                        <a:cxn ang="0">
                          <a:pos x="connsiteX1893" y="connsiteY1893"/>
                        </a:cxn>
                        <a:cxn ang="0">
                          <a:pos x="connsiteX1894" y="connsiteY1894"/>
                        </a:cxn>
                        <a:cxn ang="0">
                          <a:pos x="connsiteX1895" y="connsiteY1895"/>
                        </a:cxn>
                        <a:cxn ang="0">
                          <a:pos x="connsiteX1896" y="connsiteY1896"/>
                        </a:cxn>
                        <a:cxn ang="0">
                          <a:pos x="connsiteX1897" y="connsiteY1897"/>
                        </a:cxn>
                        <a:cxn ang="0">
                          <a:pos x="connsiteX1898" y="connsiteY1898"/>
                        </a:cxn>
                        <a:cxn ang="0">
                          <a:pos x="connsiteX1899" y="connsiteY1899"/>
                        </a:cxn>
                        <a:cxn ang="0">
                          <a:pos x="connsiteX1900" y="connsiteY1900"/>
                        </a:cxn>
                        <a:cxn ang="0">
                          <a:pos x="connsiteX1901" y="connsiteY1901"/>
                        </a:cxn>
                        <a:cxn ang="0">
                          <a:pos x="connsiteX1902" y="connsiteY1902"/>
                        </a:cxn>
                        <a:cxn ang="0">
                          <a:pos x="connsiteX1903" y="connsiteY1903"/>
                        </a:cxn>
                        <a:cxn ang="0">
                          <a:pos x="connsiteX1904" y="connsiteY1904"/>
                        </a:cxn>
                        <a:cxn ang="0">
                          <a:pos x="connsiteX1905" y="connsiteY1905"/>
                        </a:cxn>
                        <a:cxn ang="0">
                          <a:pos x="connsiteX1906" y="connsiteY1906"/>
                        </a:cxn>
                        <a:cxn ang="0">
                          <a:pos x="connsiteX1907" y="connsiteY1907"/>
                        </a:cxn>
                        <a:cxn ang="0">
                          <a:pos x="connsiteX1908" y="connsiteY1908"/>
                        </a:cxn>
                        <a:cxn ang="0">
                          <a:pos x="connsiteX1909" y="connsiteY1909"/>
                        </a:cxn>
                        <a:cxn ang="0">
                          <a:pos x="connsiteX1910" y="connsiteY1910"/>
                        </a:cxn>
                        <a:cxn ang="0">
                          <a:pos x="connsiteX1911" y="connsiteY1911"/>
                        </a:cxn>
                        <a:cxn ang="0">
                          <a:pos x="connsiteX1912" y="connsiteY1912"/>
                        </a:cxn>
                        <a:cxn ang="0">
                          <a:pos x="connsiteX1913" y="connsiteY1913"/>
                        </a:cxn>
                        <a:cxn ang="0">
                          <a:pos x="connsiteX1914" y="connsiteY1914"/>
                        </a:cxn>
                        <a:cxn ang="0">
                          <a:pos x="connsiteX1915" y="connsiteY1915"/>
                        </a:cxn>
                        <a:cxn ang="0">
                          <a:pos x="connsiteX1916" y="connsiteY1916"/>
                        </a:cxn>
                        <a:cxn ang="0">
                          <a:pos x="connsiteX1917" y="connsiteY1917"/>
                        </a:cxn>
                        <a:cxn ang="0">
                          <a:pos x="connsiteX1918" y="connsiteY1918"/>
                        </a:cxn>
                        <a:cxn ang="0">
                          <a:pos x="connsiteX1919" y="connsiteY1919"/>
                        </a:cxn>
                        <a:cxn ang="0">
                          <a:pos x="connsiteX1920" y="connsiteY1920"/>
                        </a:cxn>
                        <a:cxn ang="0">
                          <a:pos x="connsiteX1921" y="connsiteY1921"/>
                        </a:cxn>
                        <a:cxn ang="0">
                          <a:pos x="connsiteX1922" y="connsiteY1922"/>
                        </a:cxn>
                        <a:cxn ang="0">
                          <a:pos x="connsiteX1923" y="connsiteY1923"/>
                        </a:cxn>
                        <a:cxn ang="0">
                          <a:pos x="connsiteX1924" y="connsiteY1924"/>
                        </a:cxn>
                        <a:cxn ang="0">
                          <a:pos x="connsiteX1925" y="connsiteY1925"/>
                        </a:cxn>
                        <a:cxn ang="0">
                          <a:pos x="connsiteX1926" y="connsiteY1926"/>
                        </a:cxn>
                        <a:cxn ang="0">
                          <a:pos x="connsiteX1927" y="connsiteY1927"/>
                        </a:cxn>
                        <a:cxn ang="0">
                          <a:pos x="connsiteX1928" y="connsiteY1928"/>
                        </a:cxn>
                        <a:cxn ang="0">
                          <a:pos x="connsiteX1929" y="connsiteY1929"/>
                        </a:cxn>
                        <a:cxn ang="0">
                          <a:pos x="connsiteX1930" y="connsiteY1930"/>
                        </a:cxn>
                        <a:cxn ang="0">
                          <a:pos x="connsiteX1931" y="connsiteY1931"/>
                        </a:cxn>
                        <a:cxn ang="0">
                          <a:pos x="connsiteX1932" y="connsiteY1932"/>
                        </a:cxn>
                        <a:cxn ang="0">
                          <a:pos x="connsiteX1933" y="connsiteY1933"/>
                        </a:cxn>
                        <a:cxn ang="0">
                          <a:pos x="connsiteX1934" y="connsiteY1934"/>
                        </a:cxn>
                        <a:cxn ang="0">
                          <a:pos x="connsiteX1935" y="connsiteY1935"/>
                        </a:cxn>
                        <a:cxn ang="0">
                          <a:pos x="connsiteX1936" y="connsiteY1936"/>
                        </a:cxn>
                        <a:cxn ang="0">
                          <a:pos x="connsiteX1937" y="connsiteY1937"/>
                        </a:cxn>
                        <a:cxn ang="0">
                          <a:pos x="connsiteX1938" y="connsiteY1938"/>
                        </a:cxn>
                        <a:cxn ang="0">
                          <a:pos x="connsiteX1939" y="connsiteY1939"/>
                        </a:cxn>
                        <a:cxn ang="0">
                          <a:pos x="connsiteX1940" y="connsiteY1940"/>
                        </a:cxn>
                        <a:cxn ang="0">
                          <a:pos x="connsiteX1941" y="connsiteY1941"/>
                        </a:cxn>
                        <a:cxn ang="0">
                          <a:pos x="connsiteX1942" y="connsiteY1942"/>
                        </a:cxn>
                        <a:cxn ang="0">
                          <a:pos x="connsiteX1943" y="connsiteY1943"/>
                        </a:cxn>
                        <a:cxn ang="0">
                          <a:pos x="connsiteX1944" y="connsiteY1944"/>
                        </a:cxn>
                        <a:cxn ang="0">
                          <a:pos x="connsiteX1945" y="connsiteY1945"/>
                        </a:cxn>
                        <a:cxn ang="0">
                          <a:pos x="connsiteX1946" y="connsiteY1946"/>
                        </a:cxn>
                        <a:cxn ang="0">
                          <a:pos x="connsiteX1947" y="connsiteY1947"/>
                        </a:cxn>
                        <a:cxn ang="0">
                          <a:pos x="connsiteX1948" y="connsiteY1948"/>
                        </a:cxn>
                        <a:cxn ang="0">
                          <a:pos x="connsiteX1949" y="connsiteY1949"/>
                        </a:cxn>
                        <a:cxn ang="0">
                          <a:pos x="connsiteX1950" y="connsiteY1950"/>
                        </a:cxn>
                        <a:cxn ang="0">
                          <a:pos x="connsiteX1951" y="connsiteY1951"/>
                        </a:cxn>
                        <a:cxn ang="0">
                          <a:pos x="connsiteX1952" y="connsiteY1952"/>
                        </a:cxn>
                        <a:cxn ang="0">
                          <a:pos x="connsiteX1953" y="connsiteY1953"/>
                        </a:cxn>
                        <a:cxn ang="0">
                          <a:pos x="connsiteX1954" y="connsiteY1954"/>
                        </a:cxn>
                        <a:cxn ang="0">
                          <a:pos x="connsiteX1955" y="connsiteY1955"/>
                        </a:cxn>
                        <a:cxn ang="0">
                          <a:pos x="connsiteX1956" y="connsiteY1956"/>
                        </a:cxn>
                        <a:cxn ang="0">
                          <a:pos x="connsiteX1957" y="connsiteY1957"/>
                        </a:cxn>
                        <a:cxn ang="0">
                          <a:pos x="connsiteX1958" y="connsiteY1958"/>
                        </a:cxn>
                        <a:cxn ang="0">
                          <a:pos x="connsiteX1959" y="connsiteY1959"/>
                        </a:cxn>
                        <a:cxn ang="0">
                          <a:pos x="connsiteX1960" y="connsiteY1960"/>
                        </a:cxn>
                        <a:cxn ang="0">
                          <a:pos x="connsiteX1961" y="connsiteY1961"/>
                        </a:cxn>
                        <a:cxn ang="0">
                          <a:pos x="connsiteX1962" y="connsiteY1962"/>
                        </a:cxn>
                        <a:cxn ang="0">
                          <a:pos x="connsiteX1963" y="connsiteY1963"/>
                        </a:cxn>
                        <a:cxn ang="0">
                          <a:pos x="connsiteX1964" y="connsiteY1964"/>
                        </a:cxn>
                        <a:cxn ang="0">
                          <a:pos x="connsiteX1965" y="connsiteY1965"/>
                        </a:cxn>
                        <a:cxn ang="0">
                          <a:pos x="connsiteX1966" y="connsiteY1966"/>
                        </a:cxn>
                        <a:cxn ang="0">
                          <a:pos x="connsiteX1967" y="connsiteY1967"/>
                        </a:cxn>
                        <a:cxn ang="0">
                          <a:pos x="connsiteX1968" y="connsiteY1968"/>
                        </a:cxn>
                        <a:cxn ang="0">
                          <a:pos x="connsiteX1969" y="connsiteY1969"/>
                        </a:cxn>
                        <a:cxn ang="0">
                          <a:pos x="connsiteX1970" y="connsiteY1970"/>
                        </a:cxn>
                        <a:cxn ang="0">
                          <a:pos x="connsiteX1971" y="connsiteY1971"/>
                        </a:cxn>
                        <a:cxn ang="0">
                          <a:pos x="connsiteX1972" y="connsiteY1972"/>
                        </a:cxn>
                        <a:cxn ang="0">
                          <a:pos x="connsiteX1973" y="connsiteY1973"/>
                        </a:cxn>
                        <a:cxn ang="0">
                          <a:pos x="connsiteX1974" y="connsiteY1974"/>
                        </a:cxn>
                        <a:cxn ang="0">
                          <a:pos x="connsiteX1975" y="connsiteY1975"/>
                        </a:cxn>
                        <a:cxn ang="0">
                          <a:pos x="connsiteX1976" y="connsiteY1976"/>
                        </a:cxn>
                        <a:cxn ang="0">
                          <a:pos x="connsiteX1977" y="connsiteY1977"/>
                        </a:cxn>
                        <a:cxn ang="0">
                          <a:pos x="connsiteX1978" y="connsiteY1978"/>
                        </a:cxn>
                        <a:cxn ang="0">
                          <a:pos x="connsiteX1979" y="connsiteY1979"/>
                        </a:cxn>
                        <a:cxn ang="0">
                          <a:pos x="connsiteX1980" y="connsiteY1980"/>
                        </a:cxn>
                        <a:cxn ang="0">
                          <a:pos x="connsiteX1981" y="connsiteY1981"/>
                        </a:cxn>
                        <a:cxn ang="0">
                          <a:pos x="connsiteX1982" y="connsiteY1982"/>
                        </a:cxn>
                        <a:cxn ang="0">
                          <a:pos x="connsiteX1983" y="connsiteY1983"/>
                        </a:cxn>
                        <a:cxn ang="0">
                          <a:pos x="connsiteX1984" y="connsiteY1984"/>
                        </a:cxn>
                        <a:cxn ang="0">
                          <a:pos x="connsiteX1985" y="connsiteY1985"/>
                        </a:cxn>
                        <a:cxn ang="0">
                          <a:pos x="connsiteX1986" y="connsiteY1986"/>
                        </a:cxn>
                        <a:cxn ang="0">
                          <a:pos x="connsiteX1987" y="connsiteY1987"/>
                        </a:cxn>
                        <a:cxn ang="0">
                          <a:pos x="connsiteX1988" y="connsiteY1988"/>
                        </a:cxn>
                        <a:cxn ang="0">
                          <a:pos x="connsiteX1989" y="connsiteY1989"/>
                        </a:cxn>
                        <a:cxn ang="0">
                          <a:pos x="connsiteX1990" y="connsiteY1990"/>
                        </a:cxn>
                        <a:cxn ang="0">
                          <a:pos x="connsiteX1991" y="connsiteY1991"/>
                        </a:cxn>
                        <a:cxn ang="0">
                          <a:pos x="connsiteX1992" y="connsiteY1992"/>
                        </a:cxn>
                        <a:cxn ang="0">
                          <a:pos x="connsiteX1993" y="connsiteY1993"/>
                        </a:cxn>
                        <a:cxn ang="0">
                          <a:pos x="connsiteX1994" y="connsiteY1994"/>
                        </a:cxn>
                        <a:cxn ang="0">
                          <a:pos x="connsiteX1995" y="connsiteY1995"/>
                        </a:cxn>
                        <a:cxn ang="0">
                          <a:pos x="connsiteX1996" y="connsiteY1996"/>
                        </a:cxn>
                        <a:cxn ang="0">
                          <a:pos x="connsiteX1997" y="connsiteY1997"/>
                        </a:cxn>
                        <a:cxn ang="0">
                          <a:pos x="connsiteX1998" y="connsiteY1998"/>
                        </a:cxn>
                        <a:cxn ang="0">
                          <a:pos x="connsiteX1999" y="connsiteY1999"/>
                        </a:cxn>
                        <a:cxn ang="0">
                          <a:pos x="connsiteX2000" y="connsiteY2000"/>
                        </a:cxn>
                        <a:cxn ang="0">
                          <a:pos x="connsiteX2001" y="connsiteY2001"/>
                        </a:cxn>
                        <a:cxn ang="0">
                          <a:pos x="connsiteX2002" y="connsiteY2002"/>
                        </a:cxn>
                        <a:cxn ang="0">
                          <a:pos x="connsiteX2003" y="connsiteY2003"/>
                        </a:cxn>
                        <a:cxn ang="0">
                          <a:pos x="connsiteX2004" y="connsiteY2004"/>
                        </a:cxn>
                        <a:cxn ang="0">
                          <a:pos x="connsiteX2005" y="connsiteY2005"/>
                        </a:cxn>
                        <a:cxn ang="0">
                          <a:pos x="connsiteX2006" y="connsiteY2006"/>
                        </a:cxn>
                        <a:cxn ang="0">
                          <a:pos x="connsiteX2007" y="connsiteY2007"/>
                        </a:cxn>
                        <a:cxn ang="0">
                          <a:pos x="connsiteX2008" y="connsiteY2008"/>
                        </a:cxn>
                        <a:cxn ang="0">
                          <a:pos x="connsiteX2009" y="connsiteY2009"/>
                        </a:cxn>
                        <a:cxn ang="0">
                          <a:pos x="connsiteX2010" y="connsiteY2010"/>
                        </a:cxn>
                        <a:cxn ang="0">
                          <a:pos x="connsiteX2011" y="connsiteY2011"/>
                        </a:cxn>
                        <a:cxn ang="0">
                          <a:pos x="connsiteX2012" y="connsiteY2012"/>
                        </a:cxn>
                        <a:cxn ang="0">
                          <a:pos x="connsiteX2013" y="connsiteY2013"/>
                        </a:cxn>
                        <a:cxn ang="0">
                          <a:pos x="connsiteX2014" y="connsiteY2014"/>
                        </a:cxn>
                        <a:cxn ang="0">
                          <a:pos x="connsiteX2015" y="connsiteY2015"/>
                        </a:cxn>
                        <a:cxn ang="0">
                          <a:pos x="connsiteX2016" y="connsiteY2016"/>
                        </a:cxn>
                        <a:cxn ang="0">
                          <a:pos x="connsiteX2017" y="connsiteY2017"/>
                        </a:cxn>
                        <a:cxn ang="0">
                          <a:pos x="connsiteX2018" y="connsiteY2018"/>
                        </a:cxn>
                        <a:cxn ang="0">
                          <a:pos x="connsiteX2019" y="connsiteY2019"/>
                        </a:cxn>
                        <a:cxn ang="0">
                          <a:pos x="connsiteX2020" y="connsiteY2020"/>
                        </a:cxn>
                        <a:cxn ang="0">
                          <a:pos x="connsiteX2021" y="connsiteY2021"/>
                        </a:cxn>
                        <a:cxn ang="0">
                          <a:pos x="connsiteX2022" y="connsiteY2022"/>
                        </a:cxn>
                        <a:cxn ang="0">
                          <a:pos x="connsiteX2023" y="connsiteY2023"/>
                        </a:cxn>
                        <a:cxn ang="0">
                          <a:pos x="connsiteX2024" y="connsiteY2024"/>
                        </a:cxn>
                        <a:cxn ang="0">
                          <a:pos x="connsiteX2025" y="connsiteY2025"/>
                        </a:cxn>
                        <a:cxn ang="0">
                          <a:pos x="connsiteX2026" y="connsiteY2026"/>
                        </a:cxn>
                        <a:cxn ang="0">
                          <a:pos x="connsiteX2027" y="connsiteY2027"/>
                        </a:cxn>
                        <a:cxn ang="0">
                          <a:pos x="connsiteX2028" y="connsiteY2028"/>
                        </a:cxn>
                        <a:cxn ang="0">
                          <a:pos x="connsiteX2029" y="connsiteY2029"/>
                        </a:cxn>
                        <a:cxn ang="0">
                          <a:pos x="connsiteX2030" y="connsiteY2030"/>
                        </a:cxn>
                        <a:cxn ang="0">
                          <a:pos x="connsiteX2031" y="connsiteY2031"/>
                        </a:cxn>
                        <a:cxn ang="0">
                          <a:pos x="connsiteX2032" y="connsiteY2032"/>
                        </a:cxn>
                        <a:cxn ang="0">
                          <a:pos x="connsiteX2033" y="connsiteY2033"/>
                        </a:cxn>
                        <a:cxn ang="0">
                          <a:pos x="connsiteX2034" y="connsiteY2034"/>
                        </a:cxn>
                        <a:cxn ang="0">
                          <a:pos x="connsiteX2035" y="connsiteY2035"/>
                        </a:cxn>
                        <a:cxn ang="0">
                          <a:pos x="connsiteX2036" y="connsiteY2036"/>
                        </a:cxn>
                        <a:cxn ang="0">
                          <a:pos x="connsiteX2037" y="connsiteY2037"/>
                        </a:cxn>
                        <a:cxn ang="0">
                          <a:pos x="connsiteX2038" y="connsiteY2038"/>
                        </a:cxn>
                        <a:cxn ang="0">
                          <a:pos x="connsiteX2039" y="connsiteY2039"/>
                        </a:cxn>
                        <a:cxn ang="0">
                          <a:pos x="connsiteX2040" y="connsiteY2040"/>
                        </a:cxn>
                        <a:cxn ang="0">
                          <a:pos x="connsiteX2041" y="connsiteY2041"/>
                        </a:cxn>
                        <a:cxn ang="0">
                          <a:pos x="connsiteX2042" y="connsiteY2042"/>
                        </a:cxn>
                        <a:cxn ang="0">
                          <a:pos x="connsiteX2043" y="connsiteY2043"/>
                        </a:cxn>
                        <a:cxn ang="0">
                          <a:pos x="connsiteX2044" y="connsiteY2044"/>
                        </a:cxn>
                        <a:cxn ang="0">
                          <a:pos x="connsiteX2045" y="connsiteY2045"/>
                        </a:cxn>
                        <a:cxn ang="0">
                          <a:pos x="connsiteX2046" y="connsiteY2046"/>
                        </a:cxn>
                        <a:cxn ang="0">
                          <a:pos x="connsiteX2047" y="connsiteY2047"/>
                        </a:cxn>
                        <a:cxn ang="0">
                          <a:pos x="connsiteX2048" y="connsiteY2048"/>
                        </a:cxn>
                        <a:cxn ang="0">
                          <a:pos x="connsiteX2049" y="connsiteY2049"/>
                        </a:cxn>
                        <a:cxn ang="0">
                          <a:pos x="connsiteX2050" y="connsiteY2050"/>
                        </a:cxn>
                        <a:cxn ang="0">
                          <a:pos x="connsiteX2051" y="connsiteY2051"/>
                        </a:cxn>
                        <a:cxn ang="0">
                          <a:pos x="connsiteX2052" y="connsiteY2052"/>
                        </a:cxn>
                        <a:cxn ang="0">
                          <a:pos x="connsiteX2053" y="connsiteY2053"/>
                        </a:cxn>
                        <a:cxn ang="0">
                          <a:pos x="connsiteX2054" y="connsiteY2054"/>
                        </a:cxn>
                        <a:cxn ang="0">
                          <a:pos x="connsiteX2055" y="connsiteY2055"/>
                        </a:cxn>
                        <a:cxn ang="0">
                          <a:pos x="connsiteX2056" y="connsiteY2056"/>
                        </a:cxn>
                        <a:cxn ang="0">
                          <a:pos x="connsiteX2057" y="connsiteY2057"/>
                        </a:cxn>
                        <a:cxn ang="0">
                          <a:pos x="connsiteX2058" y="connsiteY2058"/>
                        </a:cxn>
                        <a:cxn ang="0">
                          <a:pos x="connsiteX2059" y="connsiteY2059"/>
                        </a:cxn>
                        <a:cxn ang="0">
                          <a:pos x="connsiteX2060" y="connsiteY2060"/>
                        </a:cxn>
                        <a:cxn ang="0">
                          <a:pos x="connsiteX2061" y="connsiteY2061"/>
                        </a:cxn>
                        <a:cxn ang="0">
                          <a:pos x="connsiteX2062" y="connsiteY2062"/>
                        </a:cxn>
                        <a:cxn ang="0">
                          <a:pos x="connsiteX2063" y="connsiteY2063"/>
                        </a:cxn>
                        <a:cxn ang="0">
                          <a:pos x="connsiteX2064" y="connsiteY2064"/>
                        </a:cxn>
                        <a:cxn ang="0">
                          <a:pos x="connsiteX2065" y="connsiteY2065"/>
                        </a:cxn>
                        <a:cxn ang="0">
                          <a:pos x="connsiteX2066" y="connsiteY2066"/>
                        </a:cxn>
                        <a:cxn ang="0">
                          <a:pos x="connsiteX2067" y="connsiteY2067"/>
                        </a:cxn>
                        <a:cxn ang="0">
                          <a:pos x="connsiteX2068" y="connsiteY2068"/>
                        </a:cxn>
                        <a:cxn ang="0">
                          <a:pos x="connsiteX2069" y="connsiteY2069"/>
                        </a:cxn>
                        <a:cxn ang="0">
                          <a:pos x="connsiteX2070" y="connsiteY2070"/>
                        </a:cxn>
                        <a:cxn ang="0">
                          <a:pos x="connsiteX2071" y="connsiteY2071"/>
                        </a:cxn>
                        <a:cxn ang="0">
                          <a:pos x="connsiteX2072" y="connsiteY2072"/>
                        </a:cxn>
                        <a:cxn ang="0">
                          <a:pos x="connsiteX2073" y="connsiteY2073"/>
                        </a:cxn>
                        <a:cxn ang="0">
                          <a:pos x="connsiteX2074" y="connsiteY2074"/>
                        </a:cxn>
                        <a:cxn ang="0">
                          <a:pos x="connsiteX2075" y="connsiteY2075"/>
                        </a:cxn>
                        <a:cxn ang="0">
                          <a:pos x="connsiteX2076" y="connsiteY2076"/>
                        </a:cxn>
                        <a:cxn ang="0">
                          <a:pos x="connsiteX2077" y="connsiteY2077"/>
                        </a:cxn>
                        <a:cxn ang="0">
                          <a:pos x="connsiteX2078" y="connsiteY2078"/>
                        </a:cxn>
                        <a:cxn ang="0">
                          <a:pos x="connsiteX2079" y="connsiteY2079"/>
                        </a:cxn>
                        <a:cxn ang="0">
                          <a:pos x="connsiteX2080" y="connsiteY2080"/>
                        </a:cxn>
                        <a:cxn ang="0">
                          <a:pos x="connsiteX2081" y="connsiteY2081"/>
                        </a:cxn>
                        <a:cxn ang="0">
                          <a:pos x="connsiteX2082" y="connsiteY2082"/>
                        </a:cxn>
                        <a:cxn ang="0">
                          <a:pos x="connsiteX2083" y="connsiteY2083"/>
                        </a:cxn>
                        <a:cxn ang="0">
                          <a:pos x="connsiteX2084" y="connsiteY2084"/>
                        </a:cxn>
                        <a:cxn ang="0">
                          <a:pos x="connsiteX2085" y="connsiteY2085"/>
                        </a:cxn>
                        <a:cxn ang="0">
                          <a:pos x="connsiteX2086" y="connsiteY2086"/>
                        </a:cxn>
                        <a:cxn ang="0">
                          <a:pos x="connsiteX2087" y="connsiteY2087"/>
                        </a:cxn>
                        <a:cxn ang="0">
                          <a:pos x="connsiteX2088" y="connsiteY2088"/>
                        </a:cxn>
                        <a:cxn ang="0">
                          <a:pos x="connsiteX2089" y="connsiteY2089"/>
                        </a:cxn>
                        <a:cxn ang="0">
                          <a:pos x="connsiteX2090" y="connsiteY2090"/>
                        </a:cxn>
                        <a:cxn ang="0">
                          <a:pos x="connsiteX2091" y="connsiteY2091"/>
                        </a:cxn>
                        <a:cxn ang="0">
                          <a:pos x="connsiteX2092" y="connsiteY2092"/>
                        </a:cxn>
                        <a:cxn ang="0">
                          <a:pos x="connsiteX2093" y="connsiteY2093"/>
                        </a:cxn>
                        <a:cxn ang="0">
                          <a:pos x="connsiteX2094" y="connsiteY2094"/>
                        </a:cxn>
                        <a:cxn ang="0">
                          <a:pos x="connsiteX2095" y="connsiteY2095"/>
                        </a:cxn>
                        <a:cxn ang="0">
                          <a:pos x="connsiteX2096" y="connsiteY2096"/>
                        </a:cxn>
                        <a:cxn ang="0">
                          <a:pos x="connsiteX2097" y="connsiteY2097"/>
                        </a:cxn>
                        <a:cxn ang="0">
                          <a:pos x="connsiteX2098" y="connsiteY2098"/>
                        </a:cxn>
                        <a:cxn ang="0">
                          <a:pos x="connsiteX2099" y="connsiteY2099"/>
                        </a:cxn>
                        <a:cxn ang="0">
                          <a:pos x="connsiteX2100" y="connsiteY2100"/>
                        </a:cxn>
                        <a:cxn ang="0">
                          <a:pos x="connsiteX2101" y="connsiteY2101"/>
                        </a:cxn>
                        <a:cxn ang="0">
                          <a:pos x="connsiteX2102" y="connsiteY2102"/>
                        </a:cxn>
                        <a:cxn ang="0">
                          <a:pos x="connsiteX2103" y="connsiteY2103"/>
                        </a:cxn>
                        <a:cxn ang="0">
                          <a:pos x="connsiteX2104" y="connsiteY2104"/>
                        </a:cxn>
                        <a:cxn ang="0">
                          <a:pos x="connsiteX2105" y="connsiteY2105"/>
                        </a:cxn>
                        <a:cxn ang="0">
                          <a:pos x="connsiteX2106" y="connsiteY2106"/>
                        </a:cxn>
                        <a:cxn ang="0">
                          <a:pos x="connsiteX2107" y="connsiteY2107"/>
                        </a:cxn>
                        <a:cxn ang="0">
                          <a:pos x="connsiteX2108" y="connsiteY2108"/>
                        </a:cxn>
                        <a:cxn ang="0">
                          <a:pos x="connsiteX2109" y="connsiteY2109"/>
                        </a:cxn>
                      </a:cxnLst>
                      <a:rect l="l" t="t" r="r" b="b"/>
                      <a:pathLst>
                        <a:path w="153342" h="85582">
                          <a:moveTo>
                            <a:pt x="82153" y="82620"/>
                          </a:moveTo>
                          <a:lnTo>
                            <a:pt x="75562" y="82620"/>
                          </a:lnTo>
                          <a:lnTo>
                            <a:pt x="72676" y="85468"/>
                          </a:lnTo>
                          <a:cubicBezTo>
                            <a:pt x="72333" y="85458"/>
                            <a:pt x="71990" y="85449"/>
                            <a:pt x="71637" y="85430"/>
                          </a:cubicBezTo>
                          <a:lnTo>
                            <a:pt x="74485" y="82620"/>
                          </a:lnTo>
                          <a:lnTo>
                            <a:pt x="67894" y="82620"/>
                          </a:lnTo>
                          <a:lnTo>
                            <a:pt x="65446" y="85039"/>
                          </a:lnTo>
                          <a:cubicBezTo>
                            <a:pt x="65446" y="85039"/>
                            <a:pt x="64637" y="84973"/>
                            <a:pt x="64456" y="84963"/>
                          </a:cubicBezTo>
                          <a:lnTo>
                            <a:pt x="66818" y="82629"/>
                          </a:lnTo>
                          <a:lnTo>
                            <a:pt x="60227" y="82629"/>
                          </a:lnTo>
                          <a:lnTo>
                            <a:pt x="58560" y="84277"/>
                          </a:lnTo>
                          <a:cubicBezTo>
                            <a:pt x="58245" y="84230"/>
                            <a:pt x="57931" y="84192"/>
                            <a:pt x="57626" y="84144"/>
                          </a:cubicBezTo>
                          <a:lnTo>
                            <a:pt x="59160" y="82629"/>
                          </a:lnTo>
                          <a:lnTo>
                            <a:pt x="52568" y="82639"/>
                          </a:lnTo>
                          <a:lnTo>
                            <a:pt x="51987" y="83210"/>
                          </a:lnTo>
                          <a:lnTo>
                            <a:pt x="51102" y="83030"/>
                          </a:lnTo>
                          <a:lnTo>
                            <a:pt x="51492" y="82639"/>
                          </a:lnTo>
                          <a:lnTo>
                            <a:pt x="49168" y="82639"/>
                          </a:lnTo>
                          <a:cubicBezTo>
                            <a:pt x="48825" y="82563"/>
                            <a:pt x="48482" y="82487"/>
                            <a:pt x="48139" y="82410"/>
                          </a:cubicBezTo>
                          <a:lnTo>
                            <a:pt x="51721" y="82410"/>
                          </a:lnTo>
                          <a:lnTo>
                            <a:pt x="54959" y="79219"/>
                          </a:lnTo>
                          <a:lnTo>
                            <a:pt x="48368" y="79219"/>
                          </a:lnTo>
                          <a:lnTo>
                            <a:pt x="45720" y="81839"/>
                          </a:lnTo>
                          <a:cubicBezTo>
                            <a:pt x="45434" y="81763"/>
                            <a:pt x="45148" y="81696"/>
                            <a:pt x="44872" y="81620"/>
                          </a:cubicBezTo>
                          <a:lnTo>
                            <a:pt x="47301" y="79219"/>
                          </a:lnTo>
                          <a:lnTo>
                            <a:pt x="40710" y="79219"/>
                          </a:lnTo>
                          <a:lnTo>
                            <a:pt x="39700" y="80220"/>
                          </a:lnTo>
                          <a:cubicBezTo>
                            <a:pt x="39481" y="80153"/>
                            <a:pt x="38900" y="79943"/>
                            <a:pt x="38900" y="79943"/>
                          </a:cubicBezTo>
                          <a:lnTo>
                            <a:pt x="39633" y="79219"/>
                          </a:lnTo>
                          <a:lnTo>
                            <a:pt x="36719" y="79219"/>
                          </a:lnTo>
                          <a:lnTo>
                            <a:pt x="36081" y="78991"/>
                          </a:lnTo>
                          <a:lnTo>
                            <a:pt x="39872" y="78991"/>
                          </a:lnTo>
                          <a:lnTo>
                            <a:pt x="43110" y="75790"/>
                          </a:lnTo>
                          <a:lnTo>
                            <a:pt x="36519" y="75790"/>
                          </a:lnTo>
                          <a:lnTo>
                            <a:pt x="34004" y="78276"/>
                          </a:lnTo>
                          <a:cubicBezTo>
                            <a:pt x="33737" y="78181"/>
                            <a:pt x="33480" y="78086"/>
                            <a:pt x="33223" y="77991"/>
                          </a:cubicBezTo>
                          <a:lnTo>
                            <a:pt x="35452" y="75790"/>
                          </a:lnTo>
                          <a:lnTo>
                            <a:pt x="28861" y="75790"/>
                          </a:lnTo>
                          <a:lnTo>
                            <a:pt x="28603" y="76038"/>
                          </a:lnTo>
                          <a:cubicBezTo>
                            <a:pt x="28603" y="76038"/>
                            <a:pt x="27641" y="75619"/>
                            <a:pt x="27489" y="75552"/>
                          </a:cubicBezTo>
                          <a:lnTo>
                            <a:pt x="28023" y="75552"/>
                          </a:lnTo>
                          <a:lnTo>
                            <a:pt x="31251" y="72361"/>
                          </a:lnTo>
                          <a:lnTo>
                            <a:pt x="24660" y="72361"/>
                          </a:lnTo>
                          <a:lnTo>
                            <a:pt x="23450" y="73552"/>
                          </a:lnTo>
                          <a:lnTo>
                            <a:pt x="22755" y="73190"/>
                          </a:lnTo>
                          <a:lnTo>
                            <a:pt x="23593" y="72361"/>
                          </a:lnTo>
                          <a:lnTo>
                            <a:pt x="21098" y="72361"/>
                          </a:lnTo>
                          <a:lnTo>
                            <a:pt x="20869" y="72200"/>
                          </a:lnTo>
                          <a:cubicBezTo>
                            <a:pt x="20822" y="72180"/>
                            <a:pt x="20783" y="72152"/>
                            <a:pt x="20736" y="72133"/>
                          </a:cubicBezTo>
                          <a:lnTo>
                            <a:pt x="23832" y="72133"/>
                          </a:lnTo>
                          <a:lnTo>
                            <a:pt x="27061" y="68942"/>
                          </a:lnTo>
                          <a:lnTo>
                            <a:pt x="20469" y="68951"/>
                          </a:lnTo>
                          <a:lnTo>
                            <a:pt x="18555" y="70847"/>
                          </a:lnTo>
                          <a:cubicBezTo>
                            <a:pt x="18555" y="70847"/>
                            <a:pt x="18040" y="70542"/>
                            <a:pt x="17888" y="70447"/>
                          </a:cubicBezTo>
                          <a:lnTo>
                            <a:pt x="19393" y="68961"/>
                          </a:lnTo>
                          <a:lnTo>
                            <a:pt x="15554" y="68961"/>
                          </a:lnTo>
                          <a:cubicBezTo>
                            <a:pt x="15478" y="68885"/>
                            <a:pt x="15383" y="68809"/>
                            <a:pt x="15288" y="68732"/>
                          </a:cubicBezTo>
                          <a:lnTo>
                            <a:pt x="19631" y="68732"/>
                          </a:lnTo>
                          <a:lnTo>
                            <a:pt x="22860" y="65542"/>
                          </a:lnTo>
                          <a:lnTo>
                            <a:pt x="16269" y="65542"/>
                          </a:lnTo>
                          <a:lnTo>
                            <a:pt x="13992" y="67789"/>
                          </a:lnTo>
                          <a:cubicBezTo>
                            <a:pt x="13792" y="67637"/>
                            <a:pt x="13583" y="67485"/>
                            <a:pt x="13383" y="67332"/>
                          </a:cubicBezTo>
                          <a:lnTo>
                            <a:pt x="15192" y="65542"/>
                          </a:lnTo>
                          <a:lnTo>
                            <a:pt x="11125" y="65542"/>
                          </a:lnTo>
                          <a:cubicBezTo>
                            <a:pt x="11125" y="65542"/>
                            <a:pt x="10849" y="65322"/>
                            <a:pt x="10839" y="65313"/>
                          </a:cubicBezTo>
                          <a:lnTo>
                            <a:pt x="15421" y="65313"/>
                          </a:lnTo>
                          <a:lnTo>
                            <a:pt x="18650" y="62122"/>
                          </a:lnTo>
                          <a:lnTo>
                            <a:pt x="12059" y="62122"/>
                          </a:lnTo>
                          <a:lnTo>
                            <a:pt x="9763" y="64389"/>
                          </a:lnTo>
                          <a:cubicBezTo>
                            <a:pt x="9592" y="64237"/>
                            <a:pt x="9211" y="63875"/>
                            <a:pt x="9211" y="63875"/>
                          </a:cubicBezTo>
                          <a:lnTo>
                            <a:pt x="10992" y="62113"/>
                          </a:lnTo>
                          <a:lnTo>
                            <a:pt x="7391" y="62113"/>
                          </a:lnTo>
                          <a:cubicBezTo>
                            <a:pt x="7315" y="62036"/>
                            <a:pt x="7239" y="61960"/>
                            <a:pt x="7163" y="61884"/>
                          </a:cubicBezTo>
                          <a:lnTo>
                            <a:pt x="11230" y="61884"/>
                          </a:lnTo>
                          <a:lnTo>
                            <a:pt x="14459" y="58684"/>
                          </a:lnTo>
                          <a:lnTo>
                            <a:pt x="7868" y="58693"/>
                          </a:lnTo>
                          <a:lnTo>
                            <a:pt x="5944" y="60598"/>
                          </a:lnTo>
                          <a:cubicBezTo>
                            <a:pt x="5810" y="60446"/>
                            <a:pt x="5458" y="60027"/>
                            <a:pt x="5458" y="60027"/>
                          </a:cubicBezTo>
                          <a:lnTo>
                            <a:pt x="6801" y="58693"/>
                          </a:lnTo>
                          <a:lnTo>
                            <a:pt x="4505" y="58693"/>
                          </a:lnTo>
                          <a:cubicBezTo>
                            <a:pt x="4458" y="58617"/>
                            <a:pt x="4410" y="58541"/>
                            <a:pt x="4362" y="58464"/>
                          </a:cubicBezTo>
                          <a:lnTo>
                            <a:pt x="7029" y="58464"/>
                          </a:lnTo>
                          <a:lnTo>
                            <a:pt x="10258" y="55264"/>
                          </a:lnTo>
                          <a:lnTo>
                            <a:pt x="3667" y="55274"/>
                          </a:lnTo>
                          <a:lnTo>
                            <a:pt x="2962" y="55969"/>
                          </a:lnTo>
                          <a:cubicBezTo>
                            <a:pt x="2810" y="55664"/>
                            <a:pt x="2667" y="55350"/>
                            <a:pt x="2524" y="55045"/>
                          </a:cubicBezTo>
                          <a:lnTo>
                            <a:pt x="2838" y="55045"/>
                          </a:lnTo>
                          <a:lnTo>
                            <a:pt x="6067" y="51845"/>
                          </a:lnTo>
                          <a:lnTo>
                            <a:pt x="1286" y="51845"/>
                          </a:lnTo>
                          <a:lnTo>
                            <a:pt x="1219" y="51616"/>
                          </a:lnTo>
                          <a:lnTo>
                            <a:pt x="6306" y="51616"/>
                          </a:lnTo>
                          <a:lnTo>
                            <a:pt x="9534" y="48416"/>
                          </a:lnTo>
                          <a:lnTo>
                            <a:pt x="2943" y="48425"/>
                          </a:lnTo>
                          <a:lnTo>
                            <a:pt x="886" y="50463"/>
                          </a:lnTo>
                          <a:cubicBezTo>
                            <a:pt x="810" y="50178"/>
                            <a:pt x="743" y="49901"/>
                            <a:pt x="676" y="49616"/>
                          </a:cubicBezTo>
                          <a:lnTo>
                            <a:pt x="1876" y="48435"/>
                          </a:lnTo>
                          <a:lnTo>
                            <a:pt x="429" y="48435"/>
                          </a:lnTo>
                          <a:cubicBezTo>
                            <a:pt x="419" y="48359"/>
                            <a:pt x="400" y="48282"/>
                            <a:pt x="391" y="48206"/>
                          </a:cubicBezTo>
                          <a:lnTo>
                            <a:pt x="2115" y="48206"/>
                          </a:lnTo>
                          <a:lnTo>
                            <a:pt x="5343" y="45015"/>
                          </a:lnTo>
                          <a:lnTo>
                            <a:pt x="28" y="45025"/>
                          </a:lnTo>
                          <a:cubicBezTo>
                            <a:pt x="28" y="44949"/>
                            <a:pt x="19" y="44872"/>
                            <a:pt x="19" y="44796"/>
                          </a:cubicBezTo>
                          <a:lnTo>
                            <a:pt x="5572" y="44796"/>
                          </a:lnTo>
                          <a:lnTo>
                            <a:pt x="8811" y="41605"/>
                          </a:lnTo>
                          <a:lnTo>
                            <a:pt x="2219" y="41615"/>
                          </a:lnTo>
                          <a:lnTo>
                            <a:pt x="0" y="43805"/>
                          </a:lnTo>
                          <a:cubicBezTo>
                            <a:pt x="0" y="43444"/>
                            <a:pt x="9" y="43082"/>
                            <a:pt x="19" y="42729"/>
                          </a:cubicBezTo>
                          <a:lnTo>
                            <a:pt x="1143" y="41615"/>
                          </a:lnTo>
                          <a:lnTo>
                            <a:pt x="86" y="41615"/>
                          </a:lnTo>
                          <a:cubicBezTo>
                            <a:pt x="95" y="41539"/>
                            <a:pt x="105" y="41462"/>
                            <a:pt x="114" y="41386"/>
                          </a:cubicBezTo>
                          <a:lnTo>
                            <a:pt x="1381" y="41386"/>
                          </a:lnTo>
                          <a:lnTo>
                            <a:pt x="4620" y="38195"/>
                          </a:lnTo>
                          <a:lnTo>
                            <a:pt x="610" y="38195"/>
                          </a:lnTo>
                          <a:cubicBezTo>
                            <a:pt x="629" y="38119"/>
                            <a:pt x="638" y="38043"/>
                            <a:pt x="657" y="37967"/>
                          </a:cubicBezTo>
                          <a:lnTo>
                            <a:pt x="4848" y="37967"/>
                          </a:lnTo>
                          <a:lnTo>
                            <a:pt x="8087" y="34776"/>
                          </a:lnTo>
                          <a:lnTo>
                            <a:pt x="1610" y="34776"/>
                          </a:lnTo>
                          <a:cubicBezTo>
                            <a:pt x="1857" y="34109"/>
                            <a:pt x="2134" y="33433"/>
                            <a:pt x="2438" y="32747"/>
                          </a:cubicBezTo>
                          <a:lnTo>
                            <a:pt x="3296" y="31928"/>
                          </a:lnTo>
                          <a:lnTo>
                            <a:pt x="3886" y="31347"/>
                          </a:lnTo>
                          <a:lnTo>
                            <a:pt x="3105" y="31347"/>
                          </a:lnTo>
                          <a:cubicBezTo>
                            <a:pt x="3143" y="31271"/>
                            <a:pt x="3181" y="31194"/>
                            <a:pt x="3229" y="31118"/>
                          </a:cubicBezTo>
                          <a:lnTo>
                            <a:pt x="4124" y="31118"/>
                          </a:lnTo>
                          <a:lnTo>
                            <a:pt x="7363" y="27927"/>
                          </a:lnTo>
                          <a:lnTo>
                            <a:pt x="5134" y="27927"/>
                          </a:lnTo>
                          <a:cubicBezTo>
                            <a:pt x="5182" y="27851"/>
                            <a:pt x="5229" y="27775"/>
                            <a:pt x="5286" y="27699"/>
                          </a:cubicBezTo>
                          <a:lnTo>
                            <a:pt x="7601" y="27699"/>
                          </a:lnTo>
                          <a:lnTo>
                            <a:pt x="10839" y="24508"/>
                          </a:lnTo>
                          <a:lnTo>
                            <a:pt x="7753" y="24508"/>
                          </a:lnTo>
                          <a:cubicBezTo>
                            <a:pt x="7820" y="24432"/>
                            <a:pt x="7887" y="24355"/>
                            <a:pt x="7953" y="24279"/>
                          </a:cubicBezTo>
                          <a:lnTo>
                            <a:pt x="11078" y="24279"/>
                          </a:lnTo>
                          <a:lnTo>
                            <a:pt x="14316" y="21088"/>
                          </a:lnTo>
                          <a:lnTo>
                            <a:pt x="11011" y="21088"/>
                          </a:lnTo>
                          <a:cubicBezTo>
                            <a:pt x="11030" y="21069"/>
                            <a:pt x="11258" y="20860"/>
                            <a:pt x="11258" y="20860"/>
                          </a:cubicBezTo>
                          <a:lnTo>
                            <a:pt x="14545" y="20860"/>
                          </a:lnTo>
                          <a:lnTo>
                            <a:pt x="17774" y="17669"/>
                          </a:lnTo>
                          <a:lnTo>
                            <a:pt x="15011" y="17669"/>
                          </a:lnTo>
                          <a:cubicBezTo>
                            <a:pt x="15097" y="17602"/>
                            <a:pt x="15183" y="17536"/>
                            <a:pt x="15269" y="17478"/>
                          </a:cubicBezTo>
                          <a:lnTo>
                            <a:pt x="18012" y="17440"/>
                          </a:lnTo>
                          <a:lnTo>
                            <a:pt x="21241" y="14249"/>
                          </a:lnTo>
                          <a:lnTo>
                            <a:pt x="19936" y="14249"/>
                          </a:lnTo>
                          <a:cubicBezTo>
                            <a:pt x="20088" y="14154"/>
                            <a:pt x="20241" y="14059"/>
                            <a:pt x="20393" y="13973"/>
                          </a:cubicBezTo>
                          <a:lnTo>
                            <a:pt x="21346" y="14021"/>
                          </a:lnTo>
                          <a:lnTo>
                            <a:pt x="21488" y="14021"/>
                          </a:lnTo>
                          <a:lnTo>
                            <a:pt x="23184" y="12344"/>
                          </a:lnTo>
                          <a:cubicBezTo>
                            <a:pt x="23927" y="11935"/>
                            <a:pt x="24708" y="11516"/>
                            <a:pt x="25508" y="11106"/>
                          </a:cubicBezTo>
                          <a:lnTo>
                            <a:pt x="22555" y="14021"/>
                          </a:lnTo>
                          <a:lnTo>
                            <a:pt x="29146" y="14011"/>
                          </a:lnTo>
                          <a:lnTo>
                            <a:pt x="32385" y="10820"/>
                          </a:lnTo>
                          <a:lnTo>
                            <a:pt x="26060" y="10820"/>
                          </a:lnTo>
                          <a:cubicBezTo>
                            <a:pt x="26213" y="10744"/>
                            <a:pt x="26365" y="10668"/>
                            <a:pt x="26527" y="10592"/>
                          </a:cubicBezTo>
                          <a:lnTo>
                            <a:pt x="32623" y="10582"/>
                          </a:lnTo>
                          <a:lnTo>
                            <a:pt x="35862" y="7391"/>
                          </a:lnTo>
                          <a:lnTo>
                            <a:pt x="33804" y="7391"/>
                          </a:lnTo>
                          <a:cubicBezTo>
                            <a:pt x="34014" y="7306"/>
                            <a:pt x="34223" y="7220"/>
                            <a:pt x="34442" y="7134"/>
                          </a:cubicBezTo>
                          <a:lnTo>
                            <a:pt x="36100" y="7153"/>
                          </a:lnTo>
                          <a:lnTo>
                            <a:pt x="37062" y="6210"/>
                          </a:lnTo>
                          <a:lnTo>
                            <a:pt x="37700" y="6020"/>
                          </a:lnTo>
                          <a:cubicBezTo>
                            <a:pt x="38014" y="5906"/>
                            <a:pt x="38338" y="5801"/>
                            <a:pt x="38652" y="5686"/>
                          </a:cubicBezTo>
                          <a:lnTo>
                            <a:pt x="37166" y="7153"/>
                          </a:lnTo>
                          <a:lnTo>
                            <a:pt x="43758" y="7144"/>
                          </a:lnTo>
                          <a:lnTo>
                            <a:pt x="46987" y="3953"/>
                          </a:lnTo>
                          <a:lnTo>
                            <a:pt x="44587" y="3953"/>
                          </a:lnTo>
                          <a:cubicBezTo>
                            <a:pt x="44901" y="3867"/>
                            <a:pt x="45215" y="3791"/>
                            <a:pt x="45529" y="3705"/>
                          </a:cubicBezTo>
                          <a:lnTo>
                            <a:pt x="47225" y="3715"/>
                          </a:lnTo>
                          <a:lnTo>
                            <a:pt x="47911" y="3038"/>
                          </a:lnTo>
                          <a:cubicBezTo>
                            <a:pt x="48235" y="3010"/>
                            <a:pt x="48711" y="2924"/>
                            <a:pt x="49187" y="2838"/>
                          </a:cubicBezTo>
                          <a:lnTo>
                            <a:pt x="48301" y="3715"/>
                          </a:lnTo>
                          <a:lnTo>
                            <a:pt x="54893" y="3705"/>
                          </a:lnTo>
                          <a:lnTo>
                            <a:pt x="57321" y="1305"/>
                          </a:lnTo>
                          <a:cubicBezTo>
                            <a:pt x="57731" y="1257"/>
                            <a:pt x="58140" y="1200"/>
                            <a:pt x="58550" y="1153"/>
                          </a:cubicBezTo>
                          <a:lnTo>
                            <a:pt x="55969" y="3705"/>
                          </a:lnTo>
                          <a:lnTo>
                            <a:pt x="62560" y="3696"/>
                          </a:lnTo>
                          <a:lnTo>
                            <a:pt x="65799" y="505"/>
                          </a:lnTo>
                          <a:lnTo>
                            <a:pt x="64599" y="505"/>
                          </a:lnTo>
                          <a:cubicBezTo>
                            <a:pt x="65646" y="410"/>
                            <a:pt x="66684" y="333"/>
                            <a:pt x="67713" y="267"/>
                          </a:cubicBezTo>
                          <a:lnTo>
                            <a:pt x="73685" y="267"/>
                          </a:lnTo>
                          <a:lnTo>
                            <a:pt x="73924" y="29"/>
                          </a:lnTo>
                          <a:cubicBezTo>
                            <a:pt x="73924" y="29"/>
                            <a:pt x="74914" y="0"/>
                            <a:pt x="75028" y="0"/>
                          </a:cubicBezTo>
                          <a:lnTo>
                            <a:pt x="74762" y="267"/>
                          </a:lnTo>
                          <a:lnTo>
                            <a:pt x="81353" y="257"/>
                          </a:lnTo>
                          <a:lnTo>
                            <a:pt x="81458" y="162"/>
                          </a:lnTo>
                          <a:lnTo>
                            <a:pt x="82182" y="133"/>
                          </a:lnTo>
                          <a:cubicBezTo>
                            <a:pt x="82305" y="133"/>
                            <a:pt x="82429" y="133"/>
                            <a:pt x="82553" y="143"/>
                          </a:cubicBezTo>
                          <a:lnTo>
                            <a:pt x="82525" y="172"/>
                          </a:lnTo>
                          <a:lnTo>
                            <a:pt x="83258" y="257"/>
                          </a:lnTo>
                          <a:lnTo>
                            <a:pt x="84696" y="257"/>
                          </a:lnTo>
                          <a:cubicBezTo>
                            <a:pt x="85668" y="314"/>
                            <a:pt x="86649" y="391"/>
                            <a:pt x="87668" y="486"/>
                          </a:cubicBezTo>
                          <a:lnTo>
                            <a:pt x="82201" y="486"/>
                          </a:lnTo>
                          <a:lnTo>
                            <a:pt x="78972" y="3686"/>
                          </a:lnTo>
                          <a:lnTo>
                            <a:pt x="85563" y="3686"/>
                          </a:lnTo>
                          <a:lnTo>
                            <a:pt x="88697" y="591"/>
                          </a:lnTo>
                          <a:cubicBezTo>
                            <a:pt x="89021" y="619"/>
                            <a:pt x="89344" y="657"/>
                            <a:pt x="89668" y="686"/>
                          </a:cubicBezTo>
                          <a:lnTo>
                            <a:pt x="86639" y="3686"/>
                          </a:lnTo>
                          <a:lnTo>
                            <a:pt x="93231" y="3686"/>
                          </a:lnTo>
                          <a:lnTo>
                            <a:pt x="95507" y="1438"/>
                          </a:lnTo>
                          <a:cubicBezTo>
                            <a:pt x="95507" y="1438"/>
                            <a:pt x="96298" y="1543"/>
                            <a:pt x="96450" y="1562"/>
                          </a:cubicBezTo>
                          <a:lnTo>
                            <a:pt x="94307" y="3677"/>
                          </a:lnTo>
                          <a:lnTo>
                            <a:pt x="100898" y="3677"/>
                          </a:lnTo>
                          <a:lnTo>
                            <a:pt x="102003" y="2581"/>
                          </a:lnTo>
                          <a:lnTo>
                            <a:pt x="102889" y="2762"/>
                          </a:lnTo>
                          <a:lnTo>
                            <a:pt x="101965" y="3677"/>
                          </a:lnTo>
                          <a:lnTo>
                            <a:pt x="106909" y="3667"/>
                          </a:lnTo>
                          <a:cubicBezTo>
                            <a:pt x="107194" y="3743"/>
                            <a:pt x="107490" y="3820"/>
                            <a:pt x="107785" y="3896"/>
                          </a:cubicBezTo>
                          <a:lnTo>
                            <a:pt x="101737" y="3905"/>
                          </a:lnTo>
                          <a:lnTo>
                            <a:pt x="98498" y="7106"/>
                          </a:lnTo>
                          <a:lnTo>
                            <a:pt x="105089" y="7096"/>
                          </a:lnTo>
                          <a:lnTo>
                            <a:pt x="108204" y="4020"/>
                          </a:lnTo>
                          <a:cubicBezTo>
                            <a:pt x="108480" y="4096"/>
                            <a:pt x="108756" y="4172"/>
                            <a:pt x="109042" y="4248"/>
                          </a:cubicBezTo>
                          <a:lnTo>
                            <a:pt x="106156" y="7096"/>
                          </a:lnTo>
                          <a:lnTo>
                            <a:pt x="112747" y="7096"/>
                          </a:lnTo>
                          <a:lnTo>
                            <a:pt x="114100" y="5763"/>
                          </a:lnTo>
                          <a:lnTo>
                            <a:pt x="114891" y="6029"/>
                          </a:lnTo>
                          <a:lnTo>
                            <a:pt x="113814" y="7087"/>
                          </a:lnTo>
                          <a:lnTo>
                            <a:pt x="118034" y="7087"/>
                          </a:lnTo>
                          <a:cubicBezTo>
                            <a:pt x="118224" y="7163"/>
                            <a:pt x="118405" y="7239"/>
                            <a:pt x="118605" y="7315"/>
                          </a:cubicBezTo>
                          <a:lnTo>
                            <a:pt x="113586" y="7315"/>
                          </a:lnTo>
                          <a:lnTo>
                            <a:pt x="110347" y="10516"/>
                          </a:lnTo>
                          <a:lnTo>
                            <a:pt x="116938" y="10516"/>
                          </a:lnTo>
                          <a:lnTo>
                            <a:pt x="119710" y="7782"/>
                          </a:lnTo>
                          <a:cubicBezTo>
                            <a:pt x="119939" y="7877"/>
                            <a:pt x="120463" y="8096"/>
                            <a:pt x="120463" y="8096"/>
                          </a:cubicBezTo>
                          <a:lnTo>
                            <a:pt x="118005" y="10525"/>
                          </a:lnTo>
                          <a:lnTo>
                            <a:pt x="124596" y="10525"/>
                          </a:lnTo>
                          <a:lnTo>
                            <a:pt x="125063" y="10068"/>
                          </a:lnTo>
                          <a:cubicBezTo>
                            <a:pt x="125520" y="10287"/>
                            <a:pt x="125959" y="10525"/>
                            <a:pt x="126406" y="10754"/>
                          </a:cubicBezTo>
                          <a:lnTo>
                            <a:pt x="125435" y="10754"/>
                          </a:lnTo>
                          <a:lnTo>
                            <a:pt x="122196" y="13954"/>
                          </a:lnTo>
                          <a:lnTo>
                            <a:pt x="128787" y="13945"/>
                          </a:lnTo>
                          <a:lnTo>
                            <a:pt x="130064" y="12678"/>
                          </a:lnTo>
                          <a:cubicBezTo>
                            <a:pt x="130150" y="12716"/>
                            <a:pt x="130626" y="12954"/>
                            <a:pt x="130769" y="13040"/>
                          </a:cubicBezTo>
                          <a:lnTo>
                            <a:pt x="129854" y="13935"/>
                          </a:lnTo>
                          <a:lnTo>
                            <a:pt x="132340" y="13935"/>
                          </a:lnTo>
                          <a:lnTo>
                            <a:pt x="132436" y="14049"/>
                          </a:lnTo>
                          <a:cubicBezTo>
                            <a:pt x="132502" y="14088"/>
                            <a:pt x="132569" y="14126"/>
                            <a:pt x="132626" y="14164"/>
                          </a:cubicBezTo>
                          <a:lnTo>
                            <a:pt x="129616" y="14164"/>
                          </a:lnTo>
                          <a:lnTo>
                            <a:pt x="126378" y="17355"/>
                          </a:lnTo>
                          <a:lnTo>
                            <a:pt x="132969" y="17345"/>
                          </a:lnTo>
                          <a:lnTo>
                            <a:pt x="134788" y="15545"/>
                          </a:lnTo>
                          <a:cubicBezTo>
                            <a:pt x="135036" y="15707"/>
                            <a:pt x="135245" y="15840"/>
                            <a:pt x="135426" y="15973"/>
                          </a:cubicBezTo>
                          <a:lnTo>
                            <a:pt x="134045" y="17345"/>
                          </a:lnTo>
                          <a:lnTo>
                            <a:pt x="137436" y="17345"/>
                          </a:lnTo>
                          <a:lnTo>
                            <a:pt x="137636" y="17574"/>
                          </a:lnTo>
                          <a:lnTo>
                            <a:pt x="133807" y="17574"/>
                          </a:lnTo>
                          <a:lnTo>
                            <a:pt x="130569" y="20765"/>
                          </a:lnTo>
                          <a:lnTo>
                            <a:pt x="137160" y="20755"/>
                          </a:lnTo>
                          <a:lnTo>
                            <a:pt x="139170" y="18764"/>
                          </a:lnTo>
                          <a:cubicBezTo>
                            <a:pt x="139370" y="18926"/>
                            <a:pt x="139560" y="19088"/>
                            <a:pt x="139751" y="19250"/>
                          </a:cubicBezTo>
                          <a:lnTo>
                            <a:pt x="138227" y="20755"/>
                          </a:lnTo>
                          <a:lnTo>
                            <a:pt x="141475" y="20755"/>
                          </a:lnTo>
                          <a:cubicBezTo>
                            <a:pt x="141561" y="20831"/>
                            <a:pt x="141646" y="20907"/>
                            <a:pt x="141732" y="20984"/>
                          </a:cubicBezTo>
                          <a:lnTo>
                            <a:pt x="137998" y="20984"/>
                          </a:lnTo>
                          <a:lnTo>
                            <a:pt x="134760" y="24184"/>
                          </a:lnTo>
                          <a:lnTo>
                            <a:pt x="141351" y="24184"/>
                          </a:lnTo>
                          <a:lnTo>
                            <a:pt x="143180" y="22374"/>
                          </a:lnTo>
                          <a:cubicBezTo>
                            <a:pt x="143351" y="22555"/>
                            <a:pt x="143532" y="22736"/>
                            <a:pt x="143704" y="22917"/>
                          </a:cubicBezTo>
                          <a:lnTo>
                            <a:pt x="142427" y="24184"/>
                          </a:lnTo>
                          <a:lnTo>
                            <a:pt x="144885" y="24184"/>
                          </a:lnTo>
                          <a:lnTo>
                            <a:pt x="145085" y="24413"/>
                          </a:lnTo>
                          <a:lnTo>
                            <a:pt x="142199" y="24413"/>
                          </a:lnTo>
                          <a:lnTo>
                            <a:pt x="138960" y="27613"/>
                          </a:lnTo>
                          <a:lnTo>
                            <a:pt x="145551" y="27613"/>
                          </a:lnTo>
                          <a:lnTo>
                            <a:pt x="146742" y="26432"/>
                          </a:lnTo>
                          <a:cubicBezTo>
                            <a:pt x="146895" y="26632"/>
                            <a:pt x="147047" y="26832"/>
                            <a:pt x="147199" y="27042"/>
                          </a:cubicBezTo>
                          <a:lnTo>
                            <a:pt x="146628" y="27613"/>
                          </a:lnTo>
                          <a:lnTo>
                            <a:pt x="147618" y="27613"/>
                          </a:lnTo>
                          <a:cubicBezTo>
                            <a:pt x="147676" y="27689"/>
                            <a:pt x="147723" y="27765"/>
                            <a:pt x="147780" y="27842"/>
                          </a:cubicBezTo>
                          <a:lnTo>
                            <a:pt x="146390" y="27842"/>
                          </a:lnTo>
                          <a:lnTo>
                            <a:pt x="143151" y="31033"/>
                          </a:lnTo>
                          <a:lnTo>
                            <a:pt x="149742" y="31033"/>
                          </a:lnTo>
                          <a:lnTo>
                            <a:pt x="149762" y="31014"/>
                          </a:lnTo>
                          <a:cubicBezTo>
                            <a:pt x="149904" y="31271"/>
                            <a:pt x="150028" y="31490"/>
                            <a:pt x="150143" y="31699"/>
                          </a:cubicBezTo>
                          <a:lnTo>
                            <a:pt x="147352" y="34452"/>
                          </a:lnTo>
                          <a:lnTo>
                            <a:pt x="151400" y="34452"/>
                          </a:lnTo>
                          <a:cubicBezTo>
                            <a:pt x="151428" y="34528"/>
                            <a:pt x="151466" y="34604"/>
                            <a:pt x="151486" y="34681"/>
                          </a:cubicBezTo>
                          <a:lnTo>
                            <a:pt x="147114" y="34681"/>
                          </a:lnTo>
                          <a:lnTo>
                            <a:pt x="143875" y="37881"/>
                          </a:lnTo>
                          <a:lnTo>
                            <a:pt x="150466" y="37871"/>
                          </a:lnTo>
                          <a:lnTo>
                            <a:pt x="152067" y="36290"/>
                          </a:lnTo>
                          <a:cubicBezTo>
                            <a:pt x="152152" y="36567"/>
                            <a:pt x="152229" y="36833"/>
                            <a:pt x="152305" y="37110"/>
                          </a:cubicBezTo>
                          <a:lnTo>
                            <a:pt x="151533" y="37871"/>
                          </a:lnTo>
                          <a:lnTo>
                            <a:pt x="152514" y="37871"/>
                          </a:lnTo>
                          <a:cubicBezTo>
                            <a:pt x="152533" y="37948"/>
                            <a:pt x="152552" y="38024"/>
                            <a:pt x="152571" y="38100"/>
                          </a:cubicBezTo>
                          <a:lnTo>
                            <a:pt x="151305" y="38100"/>
                          </a:lnTo>
                          <a:lnTo>
                            <a:pt x="148066" y="41300"/>
                          </a:lnTo>
                          <a:lnTo>
                            <a:pt x="153162" y="41291"/>
                          </a:lnTo>
                          <a:cubicBezTo>
                            <a:pt x="153171" y="41367"/>
                            <a:pt x="153181" y="41443"/>
                            <a:pt x="153191" y="41520"/>
                          </a:cubicBezTo>
                          <a:lnTo>
                            <a:pt x="147828" y="41520"/>
                          </a:lnTo>
                          <a:lnTo>
                            <a:pt x="144589" y="44710"/>
                          </a:lnTo>
                          <a:lnTo>
                            <a:pt x="151181" y="44701"/>
                          </a:lnTo>
                          <a:lnTo>
                            <a:pt x="153286" y="42624"/>
                          </a:lnTo>
                          <a:cubicBezTo>
                            <a:pt x="153305" y="42967"/>
                            <a:pt x="153324" y="43301"/>
                            <a:pt x="153333" y="43634"/>
                          </a:cubicBezTo>
                          <a:lnTo>
                            <a:pt x="152248" y="44701"/>
                          </a:lnTo>
                          <a:lnTo>
                            <a:pt x="153343" y="44701"/>
                          </a:lnTo>
                          <a:cubicBezTo>
                            <a:pt x="153343" y="44777"/>
                            <a:pt x="153333" y="44930"/>
                            <a:pt x="153333" y="44930"/>
                          </a:cubicBezTo>
                          <a:lnTo>
                            <a:pt x="152019" y="44930"/>
                          </a:lnTo>
                          <a:lnTo>
                            <a:pt x="148780" y="48120"/>
                          </a:lnTo>
                          <a:lnTo>
                            <a:pt x="153057" y="48120"/>
                          </a:lnTo>
                          <a:cubicBezTo>
                            <a:pt x="153048" y="48206"/>
                            <a:pt x="153038" y="48282"/>
                            <a:pt x="153029" y="48349"/>
                          </a:cubicBezTo>
                          <a:lnTo>
                            <a:pt x="148542" y="48349"/>
                          </a:lnTo>
                          <a:lnTo>
                            <a:pt x="145304" y="51549"/>
                          </a:lnTo>
                          <a:lnTo>
                            <a:pt x="151895" y="51549"/>
                          </a:lnTo>
                          <a:lnTo>
                            <a:pt x="152467" y="50987"/>
                          </a:lnTo>
                          <a:cubicBezTo>
                            <a:pt x="152333" y="51502"/>
                            <a:pt x="152190" y="52016"/>
                            <a:pt x="152019" y="52540"/>
                          </a:cubicBezTo>
                          <a:lnTo>
                            <a:pt x="150085" y="54397"/>
                          </a:lnTo>
                          <a:lnTo>
                            <a:pt x="149495" y="54978"/>
                          </a:lnTo>
                          <a:lnTo>
                            <a:pt x="151086" y="54978"/>
                          </a:lnTo>
                          <a:cubicBezTo>
                            <a:pt x="151057" y="55035"/>
                            <a:pt x="150981" y="55207"/>
                            <a:pt x="150981" y="55207"/>
                          </a:cubicBezTo>
                          <a:lnTo>
                            <a:pt x="149266" y="55207"/>
                          </a:lnTo>
                          <a:lnTo>
                            <a:pt x="146028" y="58398"/>
                          </a:lnTo>
                          <a:lnTo>
                            <a:pt x="149362" y="58398"/>
                          </a:lnTo>
                          <a:cubicBezTo>
                            <a:pt x="149314" y="58474"/>
                            <a:pt x="149276" y="58550"/>
                            <a:pt x="149228" y="58626"/>
                          </a:cubicBezTo>
                          <a:lnTo>
                            <a:pt x="145790" y="58626"/>
                          </a:lnTo>
                          <a:lnTo>
                            <a:pt x="142561" y="61817"/>
                          </a:lnTo>
                          <a:lnTo>
                            <a:pt x="146761" y="61817"/>
                          </a:lnTo>
                          <a:cubicBezTo>
                            <a:pt x="146752" y="61827"/>
                            <a:pt x="146533" y="62046"/>
                            <a:pt x="146533" y="62046"/>
                          </a:cubicBezTo>
                          <a:lnTo>
                            <a:pt x="142323" y="62046"/>
                          </a:lnTo>
                          <a:lnTo>
                            <a:pt x="139094" y="65246"/>
                          </a:lnTo>
                          <a:lnTo>
                            <a:pt x="143170" y="65246"/>
                          </a:lnTo>
                          <a:cubicBezTo>
                            <a:pt x="143075" y="65322"/>
                            <a:pt x="142989" y="65399"/>
                            <a:pt x="142894" y="65475"/>
                          </a:cubicBezTo>
                          <a:lnTo>
                            <a:pt x="138846" y="65475"/>
                          </a:lnTo>
                          <a:lnTo>
                            <a:pt x="135617" y="68675"/>
                          </a:lnTo>
                          <a:lnTo>
                            <a:pt x="138798" y="68675"/>
                          </a:lnTo>
                          <a:cubicBezTo>
                            <a:pt x="138665" y="68771"/>
                            <a:pt x="138522" y="68875"/>
                            <a:pt x="138389" y="68971"/>
                          </a:cubicBezTo>
                          <a:lnTo>
                            <a:pt x="135379" y="68913"/>
                          </a:lnTo>
                          <a:lnTo>
                            <a:pt x="132140" y="72114"/>
                          </a:lnTo>
                          <a:lnTo>
                            <a:pt x="133483" y="72114"/>
                          </a:lnTo>
                          <a:cubicBezTo>
                            <a:pt x="133407" y="72161"/>
                            <a:pt x="133331" y="72200"/>
                            <a:pt x="133255" y="72247"/>
                          </a:cubicBezTo>
                          <a:lnTo>
                            <a:pt x="132045" y="72342"/>
                          </a:lnTo>
                          <a:lnTo>
                            <a:pt x="131902" y="72342"/>
                          </a:lnTo>
                          <a:lnTo>
                            <a:pt x="130569" y="73666"/>
                          </a:lnTo>
                          <a:cubicBezTo>
                            <a:pt x="129854" y="74038"/>
                            <a:pt x="129111" y="74419"/>
                            <a:pt x="128349" y="74800"/>
                          </a:cubicBezTo>
                          <a:lnTo>
                            <a:pt x="130826" y="72352"/>
                          </a:lnTo>
                          <a:lnTo>
                            <a:pt x="124235" y="72361"/>
                          </a:lnTo>
                          <a:lnTo>
                            <a:pt x="120996" y="75552"/>
                          </a:lnTo>
                          <a:lnTo>
                            <a:pt x="126816" y="75552"/>
                          </a:lnTo>
                          <a:cubicBezTo>
                            <a:pt x="126625" y="75638"/>
                            <a:pt x="126435" y="75733"/>
                            <a:pt x="126244" y="75819"/>
                          </a:cubicBezTo>
                          <a:lnTo>
                            <a:pt x="120767" y="75790"/>
                          </a:lnTo>
                          <a:lnTo>
                            <a:pt x="117529" y="78991"/>
                          </a:lnTo>
                          <a:lnTo>
                            <a:pt x="118281" y="78991"/>
                          </a:lnTo>
                          <a:lnTo>
                            <a:pt x="117529" y="79238"/>
                          </a:lnTo>
                          <a:lnTo>
                            <a:pt x="117386" y="79238"/>
                          </a:lnTo>
                          <a:lnTo>
                            <a:pt x="116091" y="79734"/>
                          </a:lnTo>
                          <a:cubicBezTo>
                            <a:pt x="115881" y="79810"/>
                            <a:pt x="115681" y="79877"/>
                            <a:pt x="115481" y="79953"/>
                          </a:cubicBezTo>
                          <a:lnTo>
                            <a:pt x="116224" y="79219"/>
                          </a:lnTo>
                          <a:lnTo>
                            <a:pt x="109633" y="79219"/>
                          </a:lnTo>
                          <a:lnTo>
                            <a:pt x="106432" y="82382"/>
                          </a:lnTo>
                          <a:cubicBezTo>
                            <a:pt x="105975" y="82487"/>
                            <a:pt x="105518" y="82591"/>
                            <a:pt x="105061" y="82687"/>
                          </a:cubicBezTo>
                          <a:lnTo>
                            <a:pt x="105099" y="82648"/>
                          </a:lnTo>
                          <a:lnTo>
                            <a:pt x="98508" y="82658"/>
                          </a:lnTo>
                          <a:lnTo>
                            <a:pt x="96907" y="84239"/>
                          </a:lnTo>
                          <a:cubicBezTo>
                            <a:pt x="96564" y="84249"/>
                            <a:pt x="96164" y="84287"/>
                            <a:pt x="95726" y="84344"/>
                          </a:cubicBezTo>
                          <a:lnTo>
                            <a:pt x="97431" y="82658"/>
                          </a:lnTo>
                          <a:lnTo>
                            <a:pt x="90840" y="82658"/>
                          </a:lnTo>
                          <a:lnTo>
                            <a:pt x="88325" y="85144"/>
                          </a:lnTo>
                          <a:cubicBezTo>
                            <a:pt x="87944" y="85173"/>
                            <a:pt x="87554" y="85211"/>
                            <a:pt x="87163" y="85239"/>
                          </a:cubicBezTo>
                          <a:lnTo>
                            <a:pt x="89764" y="82667"/>
                          </a:lnTo>
                          <a:lnTo>
                            <a:pt x="83172" y="82667"/>
                          </a:lnTo>
                          <a:lnTo>
                            <a:pt x="80239" y="85563"/>
                          </a:lnTo>
                          <a:cubicBezTo>
                            <a:pt x="79877" y="85573"/>
                            <a:pt x="79515" y="85582"/>
                            <a:pt x="79153" y="85582"/>
                          </a:cubicBezTo>
                          <a:lnTo>
                            <a:pt x="82153" y="82620"/>
                          </a:lnTo>
                          <a:close/>
                          <a:moveTo>
                            <a:pt x="56036" y="79219"/>
                          </a:moveTo>
                          <a:lnTo>
                            <a:pt x="52807" y="82410"/>
                          </a:lnTo>
                          <a:lnTo>
                            <a:pt x="59398" y="82410"/>
                          </a:lnTo>
                          <a:lnTo>
                            <a:pt x="62636" y="79210"/>
                          </a:lnTo>
                          <a:lnTo>
                            <a:pt x="56036" y="79219"/>
                          </a:lnTo>
                          <a:close/>
                          <a:moveTo>
                            <a:pt x="63703" y="79210"/>
                          </a:moveTo>
                          <a:lnTo>
                            <a:pt x="60474" y="82410"/>
                          </a:lnTo>
                          <a:lnTo>
                            <a:pt x="67066" y="82401"/>
                          </a:lnTo>
                          <a:lnTo>
                            <a:pt x="70294" y="79210"/>
                          </a:lnTo>
                          <a:lnTo>
                            <a:pt x="63703" y="79210"/>
                          </a:lnTo>
                          <a:close/>
                          <a:moveTo>
                            <a:pt x="71361" y="79210"/>
                          </a:moveTo>
                          <a:lnTo>
                            <a:pt x="68132" y="82401"/>
                          </a:lnTo>
                          <a:lnTo>
                            <a:pt x="74724" y="82391"/>
                          </a:lnTo>
                          <a:lnTo>
                            <a:pt x="77953" y="79200"/>
                          </a:lnTo>
                          <a:lnTo>
                            <a:pt x="71361" y="79210"/>
                          </a:lnTo>
                          <a:close/>
                          <a:moveTo>
                            <a:pt x="79029" y="79200"/>
                          </a:moveTo>
                          <a:lnTo>
                            <a:pt x="75790" y="82391"/>
                          </a:lnTo>
                          <a:lnTo>
                            <a:pt x="82382" y="82382"/>
                          </a:lnTo>
                          <a:lnTo>
                            <a:pt x="85620" y="79191"/>
                          </a:lnTo>
                          <a:lnTo>
                            <a:pt x="79029" y="79200"/>
                          </a:lnTo>
                          <a:close/>
                          <a:moveTo>
                            <a:pt x="86696" y="79191"/>
                          </a:moveTo>
                          <a:lnTo>
                            <a:pt x="83458" y="82391"/>
                          </a:lnTo>
                          <a:lnTo>
                            <a:pt x="90049" y="82391"/>
                          </a:lnTo>
                          <a:lnTo>
                            <a:pt x="93288" y="79200"/>
                          </a:lnTo>
                          <a:lnTo>
                            <a:pt x="86696" y="79191"/>
                          </a:lnTo>
                          <a:close/>
                          <a:moveTo>
                            <a:pt x="94355" y="79191"/>
                          </a:moveTo>
                          <a:lnTo>
                            <a:pt x="91116" y="82382"/>
                          </a:lnTo>
                          <a:lnTo>
                            <a:pt x="97707" y="82382"/>
                          </a:lnTo>
                          <a:lnTo>
                            <a:pt x="100946" y="79181"/>
                          </a:lnTo>
                          <a:lnTo>
                            <a:pt x="94355" y="79191"/>
                          </a:lnTo>
                          <a:close/>
                          <a:moveTo>
                            <a:pt x="102013" y="79181"/>
                          </a:moveTo>
                          <a:lnTo>
                            <a:pt x="98784" y="82382"/>
                          </a:lnTo>
                          <a:lnTo>
                            <a:pt x="105375" y="82382"/>
                          </a:lnTo>
                          <a:lnTo>
                            <a:pt x="108614" y="79181"/>
                          </a:lnTo>
                          <a:lnTo>
                            <a:pt x="102013" y="79181"/>
                          </a:lnTo>
                          <a:close/>
                          <a:moveTo>
                            <a:pt x="44177" y="75800"/>
                          </a:moveTo>
                          <a:lnTo>
                            <a:pt x="40938" y="79000"/>
                          </a:lnTo>
                          <a:lnTo>
                            <a:pt x="47530" y="78991"/>
                          </a:lnTo>
                          <a:lnTo>
                            <a:pt x="50768" y="75800"/>
                          </a:lnTo>
                          <a:lnTo>
                            <a:pt x="44177" y="75800"/>
                          </a:lnTo>
                          <a:close/>
                          <a:moveTo>
                            <a:pt x="51845" y="75800"/>
                          </a:moveTo>
                          <a:lnTo>
                            <a:pt x="48615" y="78991"/>
                          </a:lnTo>
                          <a:lnTo>
                            <a:pt x="55207" y="78981"/>
                          </a:lnTo>
                          <a:lnTo>
                            <a:pt x="58445" y="75790"/>
                          </a:lnTo>
                          <a:lnTo>
                            <a:pt x="51845" y="75800"/>
                          </a:lnTo>
                          <a:close/>
                          <a:moveTo>
                            <a:pt x="59503" y="75790"/>
                          </a:moveTo>
                          <a:lnTo>
                            <a:pt x="56264" y="78981"/>
                          </a:lnTo>
                          <a:lnTo>
                            <a:pt x="62855" y="78981"/>
                          </a:lnTo>
                          <a:lnTo>
                            <a:pt x="66094" y="75781"/>
                          </a:lnTo>
                          <a:lnTo>
                            <a:pt x="59503" y="75790"/>
                          </a:lnTo>
                          <a:close/>
                          <a:moveTo>
                            <a:pt x="67170" y="75790"/>
                          </a:moveTo>
                          <a:lnTo>
                            <a:pt x="63941" y="78991"/>
                          </a:lnTo>
                          <a:lnTo>
                            <a:pt x="70533" y="78991"/>
                          </a:lnTo>
                          <a:lnTo>
                            <a:pt x="73771" y="75800"/>
                          </a:lnTo>
                          <a:lnTo>
                            <a:pt x="67170" y="75790"/>
                          </a:lnTo>
                          <a:close/>
                          <a:moveTo>
                            <a:pt x="74838" y="75781"/>
                          </a:moveTo>
                          <a:lnTo>
                            <a:pt x="71599" y="78972"/>
                          </a:lnTo>
                          <a:lnTo>
                            <a:pt x="78191" y="78972"/>
                          </a:lnTo>
                          <a:lnTo>
                            <a:pt x="81420" y="75771"/>
                          </a:lnTo>
                          <a:lnTo>
                            <a:pt x="74838" y="75781"/>
                          </a:lnTo>
                          <a:close/>
                          <a:moveTo>
                            <a:pt x="82496" y="75771"/>
                          </a:moveTo>
                          <a:lnTo>
                            <a:pt x="79258" y="78972"/>
                          </a:lnTo>
                          <a:lnTo>
                            <a:pt x="85849" y="78962"/>
                          </a:lnTo>
                          <a:lnTo>
                            <a:pt x="89087" y="75771"/>
                          </a:lnTo>
                          <a:lnTo>
                            <a:pt x="82496" y="75771"/>
                          </a:lnTo>
                          <a:close/>
                          <a:moveTo>
                            <a:pt x="90164" y="75771"/>
                          </a:moveTo>
                          <a:lnTo>
                            <a:pt x="86925" y="78972"/>
                          </a:lnTo>
                          <a:lnTo>
                            <a:pt x="93516" y="78962"/>
                          </a:lnTo>
                          <a:lnTo>
                            <a:pt x="96755" y="75762"/>
                          </a:lnTo>
                          <a:lnTo>
                            <a:pt x="90164" y="75771"/>
                          </a:lnTo>
                          <a:close/>
                          <a:moveTo>
                            <a:pt x="97822" y="75762"/>
                          </a:moveTo>
                          <a:lnTo>
                            <a:pt x="94583" y="78962"/>
                          </a:lnTo>
                          <a:lnTo>
                            <a:pt x="101174" y="78962"/>
                          </a:lnTo>
                          <a:lnTo>
                            <a:pt x="104413" y="75762"/>
                          </a:lnTo>
                          <a:lnTo>
                            <a:pt x="97822" y="75762"/>
                          </a:lnTo>
                          <a:close/>
                          <a:moveTo>
                            <a:pt x="105489" y="75762"/>
                          </a:moveTo>
                          <a:lnTo>
                            <a:pt x="102251" y="78953"/>
                          </a:lnTo>
                          <a:lnTo>
                            <a:pt x="108842" y="78953"/>
                          </a:lnTo>
                          <a:lnTo>
                            <a:pt x="112081" y="75752"/>
                          </a:lnTo>
                          <a:lnTo>
                            <a:pt x="105489" y="75762"/>
                          </a:lnTo>
                          <a:close/>
                          <a:moveTo>
                            <a:pt x="113147" y="75752"/>
                          </a:moveTo>
                          <a:lnTo>
                            <a:pt x="109918" y="78943"/>
                          </a:lnTo>
                          <a:lnTo>
                            <a:pt x="116510" y="78934"/>
                          </a:lnTo>
                          <a:lnTo>
                            <a:pt x="119748" y="75743"/>
                          </a:lnTo>
                          <a:lnTo>
                            <a:pt x="113147" y="75752"/>
                          </a:lnTo>
                          <a:close/>
                          <a:moveTo>
                            <a:pt x="32318" y="72390"/>
                          </a:moveTo>
                          <a:lnTo>
                            <a:pt x="29080" y="75581"/>
                          </a:lnTo>
                          <a:lnTo>
                            <a:pt x="35671" y="75581"/>
                          </a:lnTo>
                          <a:lnTo>
                            <a:pt x="38910" y="72390"/>
                          </a:lnTo>
                          <a:lnTo>
                            <a:pt x="32318" y="72390"/>
                          </a:lnTo>
                          <a:close/>
                          <a:moveTo>
                            <a:pt x="39986" y="72380"/>
                          </a:moveTo>
                          <a:lnTo>
                            <a:pt x="36747" y="75571"/>
                          </a:lnTo>
                          <a:lnTo>
                            <a:pt x="43339" y="75562"/>
                          </a:lnTo>
                          <a:lnTo>
                            <a:pt x="46577" y="72371"/>
                          </a:lnTo>
                          <a:lnTo>
                            <a:pt x="39986" y="72380"/>
                          </a:lnTo>
                          <a:close/>
                          <a:moveTo>
                            <a:pt x="47653" y="72380"/>
                          </a:moveTo>
                          <a:lnTo>
                            <a:pt x="44425" y="75581"/>
                          </a:lnTo>
                          <a:lnTo>
                            <a:pt x="51016" y="75581"/>
                          </a:lnTo>
                          <a:lnTo>
                            <a:pt x="54254" y="72390"/>
                          </a:lnTo>
                          <a:lnTo>
                            <a:pt x="47653" y="72380"/>
                          </a:lnTo>
                          <a:close/>
                          <a:moveTo>
                            <a:pt x="55312" y="72371"/>
                          </a:moveTo>
                          <a:lnTo>
                            <a:pt x="52083" y="75571"/>
                          </a:lnTo>
                          <a:lnTo>
                            <a:pt x="58674" y="75571"/>
                          </a:lnTo>
                          <a:lnTo>
                            <a:pt x="61913" y="72371"/>
                          </a:lnTo>
                          <a:lnTo>
                            <a:pt x="55312" y="72371"/>
                          </a:lnTo>
                          <a:close/>
                          <a:moveTo>
                            <a:pt x="62979" y="72361"/>
                          </a:moveTo>
                          <a:lnTo>
                            <a:pt x="59741" y="75562"/>
                          </a:lnTo>
                          <a:lnTo>
                            <a:pt x="66332" y="75552"/>
                          </a:lnTo>
                          <a:lnTo>
                            <a:pt x="69561" y="72361"/>
                          </a:lnTo>
                          <a:lnTo>
                            <a:pt x="62979" y="72361"/>
                          </a:lnTo>
                          <a:close/>
                          <a:moveTo>
                            <a:pt x="70637" y="72361"/>
                          </a:moveTo>
                          <a:lnTo>
                            <a:pt x="67399" y="75562"/>
                          </a:lnTo>
                          <a:lnTo>
                            <a:pt x="73990" y="75552"/>
                          </a:lnTo>
                          <a:lnTo>
                            <a:pt x="77219" y="72361"/>
                          </a:lnTo>
                          <a:lnTo>
                            <a:pt x="70637" y="72361"/>
                          </a:lnTo>
                          <a:close/>
                          <a:moveTo>
                            <a:pt x="78305" y="72352"/>
                          </a:moveTo>
                          <a:lnTo>
                            <a:pt x="75066" y="75543"/>
                          </a:lnTo>
                          <a:lnTo>
                            <a:pt x="81658" y="75543"/>
                          </a:lnTo>
                          <a:lnTo>
                            <a:pt x="84896" y="72342"/>
                          </a:lnTo>
                          <a:lnTo>
                            <a:pt x="78305" y="72352"/>
                          </a:lnTo>
                          <a:close/>
                          <a:moveTo>
                            <a:pt x="85963" y="72352"/>
                          </a:moveTo>
                          <a:lnTo>
                            <a:pt x="82725" y="75552"/>
                          </a:lnTo>
                          <a:lnTo>
                            <a:pt x="89316" y="75543"/>
                          </a:lnTo>
                          <a:lnTo>
                            <a:pt x="92554" y="72342"/>
                          </a:lnTo>
                          <a:lnTo>
                            <a:pt x="85963" y="72352"/>
                          </a:lnTo>
                          <a:close/>
                          <a:moveTo>
                            <a:pt x="93631" y="72342"/>
                          </a:moveTo>
                          <a:lnTo>
                            <a:pt x="90392" y="75533"/>
                          </a:lnTo>
                          <a:lnTo>
                            <a:pt x="96983" y="75533"/>
                          </a:lnTo>
                          <a:lnTo>
                            <a:pt x="100222" y="72333"/>
                          </a:lnTo>
                          <a:lnTo>
                            <a:pt x="93631" y="72342"/>
                          </a:lnTo>
                          <a:close/>
                          <a:moveTo>
                            <a:pt x="101289" y="72333"/>
                          </a:moveTo>
                          <a:lnTo>
                            <a:pt x="98060" y="75533"/>
                          </a:lnTo>
                          <a:lnTo>
                            <a:pt x="104651" y="75524"/>
                          </a:lnTo>
                          <a:lnTo>
                            <a:pt x="107890" y="72333"/>
                          </a:lnTo>
                          <a:lnTo>
                            <a:pt x="101289" y="72333"/>
                          </a:lnTo>
                          <a:close/>
                          <a:moveTo>
                            <a:pt x="108956" y="72333"/>
                          </a:moveTo>
                          <a:lnTo>
                            <a:pt x="105718" y="75524"/>
                          </a:lnTo>
                          <a:lnTo>
                            <a:pt x="112309" y="75514"/>
                          </a:lnTo>
                          <a:lnTo>
                            <a:pt x="115538" y="72323"/>
                          </a:lnTo>
                          <a:lnTo>
                            <a:pt x="108956" y="72333"/>
                          </a:lnTo>
                          <a:close/>
                          <a:moveTo>
                            <a:pt x="116624" y="72323"/>
                          </a:moveTo>
                          <a:lnTo>
                            <a:pt x="113395" y="75514"/>
                          </a:lnTo>
                          <a:lnTo>
                            <a:pt x="119986" y="75514"/>
                          </a:lnTo>
                          <a:lnTo>
                            <a:pt x="123215" y="72323"/>
                          </a:lnTo>
                          <a:lnTo>
                            <a:pt x="116624" y="72323"/>
                          </a:lnTo>
                          <a:close/>
                          <a:moveTo>
                            <a:pt x="28127" y="68971"/>
                          </a:moveTo>
                          <a:lnTo>
                            <a:pt x="24889" y="72161"/>
                          </a:lnTo>
                          <a:lnTo>
                            <a:pt x="31480" y="72161"/>
                          </a:lnTo>
                          <a:lnTo>
                            <a:pt x="34719" y="68961"/>
                          </a:lnTo>
                          <a:lnTo>
                            <a:pt x="28127" y="68971"/>
                          </a:lnTo>
                          <a:close/>
                          <a:moveTo>
                            <a:pt x="35795" y="68961"/>
                          </a:moveTo>
                          <a:lnTo>
                            <a:pt x="32556" y="72161"/>
                          </a:lnTo>
                          <a:lnTo>
                            <a:pt x="39148" y="72152"/>
                          </a:lnTo>
                          <a:lnTo>
                            <a:pt x="42386" y="68951"/>
                          </a:lnTo>
                          <a:lnTo>
                            <a:pt x="35795" y="68961"/>
                          </a:lnTo>
                          <a:close/>
                          <a:moveTo>
                            <a:pt x="43453" y="68951"/>
                          </a:moveTo>
                          <a:lnTo>
                            <a:pt x="40215" y="72152"/>
                          </a:lnTo>
                          <a:lnTo>
                            <a:pt x="46806" y="72152"/>
                          </a:lnTo>
                          <a:lnTo>
                            <a:pt x="50044" y="68961"/>
                          </a:lnTo>
                          <a:lnTo>
                            <a:pt x="43453" y="68951"/>
                          </a:lnTo>
                          <a:close/>
                          <a:moveTo>
                            <a:pt x="51121" y="68951"/>
                          </a:moveTo>
                          <a:lnTo>
                            <a:pt x="47892" y="72142"/>
                          </a:lnTo>
                          <a:lnTo>
                            <a:pt x="54483" y="72142"/>
                          </a:lnTo>
                          <a:lnTo>
                            <a:pt x="57721" y="68942"/>
                          </a:lnTo>
                          <a:lnTo>
                            <a:pt x="51121" y="68951"/>
                          </a:lnTo>
                          <a:close/>
                          <a:moveTo>
                            <a:pt x="58779" y="68942"/>
                          </a:moveTo>
                          <a:lnTo>
                            <a:pt x="55550" y="72133"/>
                          </a:lnTo>
                          <a:lnTo>
                            <a:pt x="62141" y="72133"/>
                          </a:lnTo>
                          <a:lnTo>
                            <a:pt x="65370" y="68932"/>
                          </a:lnTo>
                          <a:lnTo>
                            <a:pt x="58779" y="68942"/>
                          </a:lnTo>
                          <a:close/>
                          <a:moveTo>
                            <a:pt x="66446" y="68942"/>
                          </a:moveTo>
                          <a:lnTo>
                            <a:pt x="63217" y="72133"/>
                          </a:lnTo>
                          <a:lnTo>
                            <a:pt x="69809" y="72133"/>
                          </a:lnTo>
                          <a:lnTo>
                            <a:pt x="73038" y="68932"/>
                          </a:lnTo>
                          <a:lnTo>
                            <a:pt x="66446" y="68942"/>
                          </a:lnTo>
                          <a:close/>
                          <a:moveTo>
                            <a:pt x="74114" y="68932"/>
                          </a:moveTo>
                          <a:lnTo>
                            <a:pt x="70875" y="72123"/>
                          </a:lnTo>
                          <a:lnTo>
                            <a:pt x="77467" y="72114"/>
                          </a:lnTo>
                          <a:lnTo>
                            <a:pt x="80696" y="68923"/>
                          </a:lnTo>
                          <a:lnTo>
                            <a:pt x="74114" y="68932"/>
                          </a:lnTo>
                          <a:close/>
                          <a:moveTo>
                            <a:pt x="81772" y="68923"/>
                          </a:moveTo>
                          <a:lnTo>
                            <a:pt x="78534" y="72123"/>
                          </a:lnTo>
                          <a:lnTo>
                            <a:pt x="85125" y="72114"/>
                          </a:lnTo>
                          <a:lnTo>
                            <a:pt x="88363" y="68923"/>
                          </a:lnTo>
                          <a:lnTo>
                            <a:pt x="81772" y="68923"/>
                          </a:lnTo>
                          <a:close/>
                          <a:moveTo>
                            <a:pt x="89440" y="68923"/>
                          </a:moveTo>
                          <a:lnTo>
                            <a:pt x="86201" y="72114"/>
                          </a:lnTo>
                          <a:lnTo>
                            <a:pt x="92792" y="72114"/>
                          </a:lnTo>
                          <a:lnTo>
                            <a:pt x="96031" y="68913"/>
                          </a:lnTo>
                          <a:lnTo>
                            <a:pt x="89440" y="68923"/>
                          </a:lnTo>
                          <a:close/>
                          <a:moveTo>
                            <a:pt x="97098" y="68913"/>
                          </a:moveTo>
                          <a:lnTo>
                            <a:pt x="93869" y="72114"/>
                          </a:lnTo>
                          <a:lnTo>
                            <a:pt x="100460" y="72104"/>
                          </a:lnTo>
                          <a:lnTo>
                            <a:pt x="103699" y="68913"/>
                          </a:lnTo>
                          <a:lnTo>
                            <a:pt x="97098" y="68913"/>
                          </a:lnTo>
                          <a:close/>
                          <a:moveTo>
                            <a:pt x="104765" y="68913"/>
                          </a:moveTo>
                          <a:lnTo>
                            <a:pt x="101536" y="72104"/>
                          </a:lnTo>
                          <a:lnTo>
                            <a:pt x="108128" y="72104"/>
                          </a:lnTo>
                          <a:lnTo>
                            <a:pt x="111357" y="68904"/>
                          </a:lnTo>
                          <a:lnTo>
                            <a:pt x="104765" y="68913"/>
                          </a:lnTo>
                          <a:close/>
                          <a:moveTo>
                            <a:pt x="112424" y="68904"/>
                          </a:moveTo>
                          <a:lnTo>
                            <a:pt x="109195" y="72095"/>
                          </a:lnTo>
                          <a:lnTo>
                            <a:pt x="115786" y="72095"/>
                          </a:lnTo>
                          <a:lnTo>
                            <a:pt x="119015" y="68894"/>
                          </a:lnTo>
                          <a:lnTo>
                            <a:pt x="112424" y="68904"/>
                          </a:lnTo>
                          <a:close/>
                          <a:moveTo>
                            <a:pt x="120091" y="68894"/>
                          </a:moveTo>
                          <a:lnTo>
                            <a:pt x="116853" y="72095"/>
                          </a:lnTo>
                          <a:lnTo>
                            <a:pt x="123444" y="72085"/>
                          </a:lnTo>
                          <a:lnTo>
                            <a:pt x="126673" y="68894"/>
                          </a:lnTo>
                          <a:lnTo>
                            <a:pt x="120091" y="68894"/>
                          </a:lnTo>
                          <a:close/>
                          <a:moveTo>
                            <a:pt x="127759" y="68894"/>
                          </a:moveTo>
                          <a:lnTo>
                            <a:pt x="124520" y="72085"/>
                          </a:lnTo>
                          <a:lnTo>
                            <a:pt x="131112" y="72085"/>
                          </a:lnTo>
                          <a:lnTo>
                            <a:pt x="134350" y="68894"/>
                          </a:lnTo>
                          <a:lnTo>
                            <a:pt x="127759" y="68894"/>
                          </a:lnTo>
                          <a:close/>
                          <a:moveTo>
                            <a:pt x="23936" y="65542"/>
                          </a:moveTo>
                          <a:lnTo>
                            <a:pt x="20698" y="68742"/>
                          </a:lnTo>
                          <a:lnTo>
                            <a:pt x="27289" y="68742"/>
                          </a:lnTo>
                          <a:lnTo>
                            <a:pt x="30528" y="65542"/>
                          </a:lnTo>
                          <a:lnTo>
                            <a:pt x="23936" y="65542"/>
                          </a:lnTo>
                          <a:close/>
                          <a:moveTo>
                            <a:pt x="31594" y="65542"/>
                          </a:moveTo>
                          <a:lnTo>
                            <a:pt x="28356" y="68742"/>
                          </a:lnTo>
                          <a:lnTo>
                            <a:pt x="34947" y="68732"/>
                          </a:lnTo>
                          <a:lnTo>
                            <a:pt x="38186" y="65532"/>
                          </a:lnTo>
                          <a:lnTo>
                            <a:pt x="31594" y="65542"/>
                          </a:lnTo>
                          <a:close/>
                          <a:moveTo>
                            <a:pt x="39262" y="65532"/>
                          </a:moveTo>
                          <a:lnTo>
                            <a:pt x="36024" y="68732"/>
                          </a:lnTo>
                          <a:lnTo>
                            <a:pt x="42615" y="68723"/>
                          </a:lnTo>
                          <a:lnTo>
                            <a:pt x="45853" y="65532"/>
                          </a:lnTo>
                          <a:lnTo>
                            <a:pt x="39262" y="65532"/>
                          </a:lnTo>
                          <a:close/>
                          <a:moveTo>
                            <a:pt x="46920" y="65532"/>
                          </a:moveTo>
                          <a:lnTo>
                            <a:pt x="43691" y="68723"/>
                          </a:lnTo>
                          <a:lnTo>
                            <a:pt x="50282" y="68713"/>
                          </a:lnTo>
                          <a:lnTo>
                            <a:pt x="53521" y="65522"/>
                          </a:lnTo>
                          <a:lnTo>
                            <a:pt x="46920" y="65532"/>
                          </a:lnTo>
                          <a:close/>
                          <a:moveTo>
                            <a:pt x="54588" y="65522"/>
                          </a:moveTo>
                          <a:lnTo>
                            <a:pt x="51359" y="68713"/>
                          </a:lnTo>
                          <a:lnTo>
                            <a:pt x="57950" y="68713"/>
                          </a:lnTo>
                          <a:lnTo>
                            <a:pt x="61179" y="65513"/>
                          </a:lnTo>
                          <a:lnTo>
                            <a:pt x="54588" y="65522"/>
                          </a:lnTo>
                          <a:close/>
                          <a:moveTo>
                            <a:pt x="62255" y="65513"/>
                          </a:moveTo>
                          <a:lnTo>
                            <a:pt x="59017" y="68713"/>
                          </a:lnTo>
                          <a:lnTo>
                            <a:pt x="65608" y="68704"/>
                          </a:lnTo>
                          <a:lnTo>
                            <a:pt x="68847" y="65503"/>
                          </a:lnTo>
                          <a:lnTo>
                            <a:pt x="62255" y="65513"/>
                          </a:lnTo>
                          <a:close/>
                          <a:moveTo>
                            <a:pt x="69913" y="65513"/>
                          </a:moveTo>
                          <a:lnTo>
                            <a:pt x="66675" y="68704"/>
                          </a:lnTo>
                          <a:lnTo>
                            <a:pt x="73266" y="68704"/>
                          </a:lnTo>
                          <a:lnTo>
                            <a:pt x="76495" y="65513"/>
                          </a:lnTo>
                          <a:lnTo>
                            <a:pt x="69913" y="65513"/>
                          </a:lnTo>
                          <a:close/>
                          <a:moveTo>
                            <a:pt x="77581" y="65503"/>
                          </a:moveTo>
                          <a:lnTo>
                            <a:pt x="74343" y="68704"/>
                          </a:lnTo>
                          <a:lnTo>
                            <a:pt x="80934" y="68704"/>
                          </a:lnTo>
                          <a:lnTo>
                            <a:pt x="84172" y="65513"/>
                          </a:lnTo>
                          <a:lnTo>
                            <a:pt x="77581" y="65503"/>
                          </a:lnTo>
                          <a:close/>
                          <a:moveTo>
                            <a:pt x="85239" y="65503"/>
                          </a:moveTo>
                          <a:lnTo>
                            <a:pt x="82001" y="68694"/>
                          </a:lnTo>
                          <a:lnTo>
                            <a:pt x="88592" y="68694"/>
                          </a:lnTo>
                          <a:lnTo>
                            <a:pt x="91830" y="65494"/>
                          </a:lnTo>
                          <a:lnTo>
                            <a:pt x="85239" y="65503"/>
                          </a:lnTo>
                          <a:close/>
                          <a:moveTo>
                            <a:pt x="92907" y="65494"/>
                          </a:moveTo>
                          <a:lnTo>
                            <a:pt x="89678" y="68685"/>
                          </a:lnTo>
                          <a:lnTo>
                            <a:pt x="96269" y="68685"/>
                          </a:lnTo>
                          <a:lnTo>
                            <a:pt x="99508" y="65484"/>
                          </a:lnTo>
                          <a:lnTo>
                            <a:pt x="92907" y="65494"/>
                          </a:lnTo>
                          <a:close/>
                          <a:moveTo>
                            <a:pt x="100565" y="65484"/>
                          </a:moveTo>
                          <a:lnTo>
                            <a:pt x="97336" y="68685"/>
                          </a:lnTo>
                          <a:lnTo>
                            <a:pt x="103927" y="68675"/>
                          </a:lnTo>
                          <a:lnTo>
                            <a:pt x="107156" y="65475"/>
                          </a:lnTo>
                          <a:lnTo>
                            <a:pt x="100565" y="65484"/>
                          </a:lnTo>
                          <a:close/>
                          <a:moveTo>
                            <a:pt x="108232" y="65484"/>
                          </a:moveTo>
                          <a:lnTo>
                            <a:pt x="105004" y="68675"/>
                          </a:lnTo>
                          <a:lnTo>
                            <a:pt x="111595" y="68675"/>
                          </a:lnTo>
                          <a:lnTo>
                            <a:pt x="114833" y="65475"/>
                          </a:lnTo>
                          <a:lnTo>
                            <a:pt x="108232" y="65484"/>
                          </a:lnTo>
                          <a:close/>
                          <a:moveTo>
                            <a:pt x="115900" y="65475"/>
                          </a:moveTo>
                          <a:lnTo>
                            <a:pt x="112662" y="68666"/>
                          </a:lnTo>
                          <a:lnTo>
                            <a:pt x="119253" y="68666"/>
                          </a:lnTo>
                          <a:lnTo>
                            <a:pt x="122482" y="65465"/>
                          </a:lnTo>
                          <a:lnTo>
                            <a:pt x="115900" y="65475"/>
                          </a:lnTo>
                          <a:close/>
                          <a:moveTo>
                            <a:pt x="123558" y="65475"/>
                          </a:moveTo>
                          <a:lnTo>
                            <a:pt x="120320" y="68675"/>
                          </a:lnTo>
                          <a:lnTo>
                            <a:pt x="126911" y="68666"/>
                          </a:lnTo>
                          <a:lnTo>
                            <a:pt x="130150" y="65475"/>
                          </a:lnTo>
                          <a:lnTo>
                            <a:pt x="123558" y="65475"/>
                          </a:lnTo>
                          <a:close/>
                          <a:moveTo>
                            <a:pt x="131226" y="65465"/>
                          </a:moveTo>
                          <a:lnTo>
                            <a:pt x="127987" y="68666"/>
                          </a:lnTo>
                          <a:lnTo>
                            <a:pt x="134579" y="68656"/>
                          </a:lnTo>
                          <a:lnTo>
                            <a:pt x="137817" y="65465"/>
                          </a:lnTo>
                          <a:lnTo>
                            <a:pt x="131226" y="65465"/>
                          </a:lnTo>
                          <a:close/>
                          <a:moveTo>
                            <a:pt x="19736" y="62132"/>
                          </a:moveTo>
                          <a:lnTo>
                            <a:pt x="16497" y="65322"/>
                          </a:lnTo>
                          <a:lnTo>
                            <a:pt x="23089" y="65322"/>
                          </a:lnTo>
                          <a:lnTo>
                            <a:pt x="26327" y="62122"/>
                          </a:lnTo>
                          <a:lnTo>
                            <a:pt x="19736" y="62132"/>
                          </a:lnTo>
                          <a:close/>
                          <a:moveTo>
                            <a:pt x="27403" y="62122"/>
                          </a:moveTo>
                          <a:lnTo>
                            <a:pt x="24165" y="65313"/>
                          </a:lnTo>
                          <a:lnTo>
                            <a:pt x="30756" y="65303"/>
                          </a:lnTo>
                          <a:lnTo>
                            <a:pt x="33995" y="62113"/>
                          </a:lnTo>
                          <a:lnTo>
                            <a:pt x="27403" y="62122"/>
                          </a:lnTo>
                          <a:close/>
                          <a:moveTo>
                            <a:pt x="35071" y="62113"/>
                          </a:moveTo>
                          <a:lnTo>
                            <a:pt x="31833" y="65303"/>
                          </a:lnTo>
                          <a:lnTo>
                            <a:pt x="38424" y="65294"/>
                          </a:lnTo>
                          <a:lnTo>
                            <a:pt x="41662" y="62103"/>
                          </a:lnTo>
                          <a:lnTo>
                            <a:pt x="35071" y="62113"/>
                          </a:lnTo>
                          <a:close/>
                          <a:moveTo>
                            <a:pt x="42729" y="62113"/>
                          </a:moveTo>
                          <a:lnTo>
                            <a:pt x="39500" y="65303"/>
                          </a:lnTo>
                          <a:lnTo>
                            <a:pt x="46091" y="65303"/>
                          </a:lnTo>
                          <a:lnTo>
                            <a:pt x="49330" y="62113"/>
                          </a:lnTo>
                          <a:lnTo>
                            <a:pt x="42729" y="62113"/>
                          </a:lnTo>
                          <a:close/>
                          <a:moveTo>
                            <a:pt x="50397" y="62103"/>
                          </a:moveTo>
                          <a:lnTo>
                            <a:pt x="47168" y="65294"/>
                          </a:lnTo>
                          <a:lnTo>
                            <a:pt x="53759" y="65284"/>
                          </a:lnTo>
                          <a:lnTo>
                            <a:pt x="56988" y="62094"/>
                          </a:lnTo>
                          <a:lnTo>
                            <a:pt x="50397" y="62103"/>
                          </a:lnTo>
                          <a:close/>
                          <a:moveTo>
                            <a:pt x="58055" y="62103"/>
                          </a:moveTo>
                          <a:lnTo>
                            <a:pt x="54826" y="65294"/>
                          </a:lnTo>
                          <a:lnTo>
                            <a:pt x="61417" y="65294"/>
                          </a:lnTo>
                          <a:lnTo>
                            <a:pt x="64646" y="62094"/>
                          </a:lnTo>
                          <a:lnTo>
                            <a:pt x="58055" y="62103"/>
                          </a:lnTo>
                          <a:close/>
                          <a:moveTo>
                            <a:pt x="65722" y="62094"/>
                          </a:moveTo>
                          <a:lnTo>
                            <a:pt x="62484" y="65284"/>
                          </a:lnTo>
                          <a:lnTo>
                            <a:pt x="69075" y="65284"/>
                          </a:lnTo>
                          <a:lnTo>
                            <a:pt x="72304" y="62084"/>
                          </a:lnTo>
                          <a:lnTo>
                            <a:pt x="65722" y="62094"/>
                          </a:lnTo>
                          <a:close/>
                          <a:moveTo>
                            <a:pt x="73390" y="62084"/>
                          </a:moveTo>
                          <a:lnTo>
                            <a:pt x="70152" y="65284"/>
                          </a:lnTo>
                          <a:lnTo>
                            <a:pt x="76743" y="65275"/>
                          </a:lnTo>
                          <a:lnTo>
                            <a:pt x="79981" y="62074"/>
                          </a:lnTo>
                          <a:lnTo>
                            <a:pt x="73390" y="62084"/>
                          </a:lnTo>
                          <a:close/>
                          <a:moveTo>
                            <a:pt x="81048" y="62084"/>
                          </a:moveTo>
                          <a:lnTo>
                            <a:pt x="77810" y="65284"/>
                          </a:lnTo>
                          <a:lnTo>
                            <a:pt x="84401" y="65275"/>
                          </a:lnTo>
                          <a:lnTo>
                            <a:pt x="87639" y="62084"/>
                          </a:lnTo>
                          <a:lnTo>
                            <a:pt x="81048" y="62084"/>
                          </a:lnTo>
                          <a:close/>
                          <a:moveTo>
                            <a:pt x="88716" y="62074"/>
                          </a:moveTo>
                          <a:lnTo>
                            <a:pt x="85487" y="65265"/>
                          </a:lnTo>
                          <a:lnTo>
                            <a:pt x="92078" y="65265"/>
                          </a:lnTo>
                          <a:lnTo>
                            <a:pt x="95317" y="62065"/>
                          </a:lnTo>
                          <a:lnTo>
                            <a:pt x="88716" y="62074"/>
                          </a:lnTo>
                          <a:close/>
                          <a:moveTo>
                            <a:pt x="96374" y="62065"/>
                          </a:moveTo>
                          <a:lnTo>
                            <a:pt x="93145" y="65265"/>
                          </a:lnTo>
                          <a:lnTo>
                            <a:pt x="99736" y="65256"/>
                          </a:lnTo>
                          <a:lnTo>
                            <a:pt x="102975" y="62065"/>
                          </a:lnTo>
                          <a:lnTo>
                            <a:pt x="96374" y="62065"/>
                          </a:lnTo>
                          <a:close/>
                          <a:moveTo>
                            <a:pt x="104041" y="62065"/>
                          </a:moveTo>
                          <a:lnTo>
                            <a:pt x="100803" y="65265"/>
                          </a:lnTo>
                          <a:lnTo>
                            <a:pt x="107394" y="65256"/>
                          </a:lnTo>
                          <a:lnTo>
                            <a:pt x="110623" y="62065"/>
                          </a:lnTo>
                          <a:lnTo>
                            <a:pt x="104041" y="62065"/>
                          </a:lnTo>
                          <a:close/>
                          <a:moveTo>
                            <a:pt x="111700" y="62055"/>
                          </a:moveTo>
                          <a:lnTo>
                            <a:pt x="108461" y="65246"/>
                          </a:lnTo>
                          <a:lnTo>
                            <a:pt x="115052" y="65237"/>
                          </a:lnTo>
                          <a:lnTo>
                            <a:pt x="118291" y="62046"/>
                          </a:lnTo>
                          <a:lnTo>
                            <a:pt x="111700" y="62055"/>
                          </a:lnTo>
                          <a:close/>
                          <a:moveTo>
                            <a:pt x="119367" y="62055"/>
                          </a:moveTo>
                          <a:lnTo>
                            <a:pt x="116129" y="65246"/>
                          </a:lnTo>
                          <a:lnTo>
                            <a:pt x="122720" y="65246"/>
                          </a:lnTo>
                          <a:lnTo>
                            <a:pt x="125959" y="62055"/>
                          </a:lnTo>
                          <a:lnTo>
                            <a:pt x="119367" y="62055"/>
                          </a:lnTo>
                          <a:close/>
                          <a:moveTo>
                            <a:pt x="127035" y="62046"/>
                          </a:moveTo>
                          <a:lnTo>
                            <a:pt x="123796" y="65237"/>
                          </a:lnTo>
                          <a:lnTo>
                            <a:pt x="130388" y="65237"/>
                          </a:lnTo>
                          <a:lnTo>
                            <a:pt x="133626" y="62046"/>
                          </a:lnTo>
                          <a:lnTo>
                            <a:pt x="127035" y="62046"/>
                          </a:lnTo>
                          <a:close/>
                          <a:moveTo>
                            <a:pt x="134693" y="62036"/>
                          </a:moveTo>
                          <a:lnTo>
                            <a:pt x="131454" y="65237"/>
                          </a:lnTo>
                          <a:lnTo>
                            <a:pt x="138046" y="65227"/>
                          </a:lnTo>
                          <a:lnTo>
                            <a:pt x="141284" y="62036"/>
                          </a:lnTo>
                          <a:lnTo>
                            <a:pt x="134693" y="62036"/>
                          </a:lnTo>
                          <a:close/>
                          <a:moveTo>
                            <a:pt x="15545" y="58703"/>
                          </a:moveTo>
                          <a:lnTo>
                            <a:pt x="12306" y="61903"/>
                          </a:lnTo>
                          <a:lnTo>
                            <a:pt x="18898" y="61893"/>
                          </a:lnTo>
                          <a:lnTo>
                            <a:pt x="22136" y="58703"/>
                          </a:lnTo>
                          <a:lnTo>
                            <a:pt x="15545" y="58703"/>
                          </a:lnTo>
                          <a:close/>
                          <a:moveTo>
                            <a:pt x="23212" y="58703"/>
                          </a:moveTo>
                          <a:lnTo>
                            <a:pt x="19974" y="61893"/>
                          </a:lnTo>
                          <a:lnTo>
                            <a:pt x="26565" y="61893"/>
                          </a:lnTo>
                          <a:lnTo>
                            <a:pt x="29804" y="58703"/>
                          </a:lnTo>
                          <a:lnTo>
                            <a:pt x="23212" y="58703"/>
                          </a:lnTo>
                          <a:close/>
                          <a:moveTo>
                            <a:pt x="30871" y="58693"/>
                          </a:moveTo>
                          <a:lnTo>
                            <a:pt x="27632" y="61893"/>
                          </a:lnTo>
                          <a:lnTo>
                            <a:pt x="34223" y="61893"/>
                          </a:lnTo>
                          <a:lnTo>
                            <a:pt x="37462" y="58703"/>
                          </a:lnTo>
                          <a:lnTo>
                            <a:pt x="30871" y="58693"/>
                          </a:lnTo>
                          <a:close/>
                          <a:moveTo>
                            <a:pt x="38538" y="58693"/>
                          </a:moveTo>
                          <a:lnTo>
                            <a:pt x="35309" y="61884"/>
                          </a:lnTo>
                          <a:lnTo>
                            <a:pt x="41900" y="61884"/>
                          </a:lnTo>
                          <a:lnTo>
                            <a:pt x="45139" y="58684"/>
                          </a:lnTo>
                          <a:lnTo>
                            <a:pt x="38538" y="58693"/>
                          </a:lnTo>
                          <a:close/>
                          <a:moveTo>
                            <a:pt x="46196" y="58684"/>
                          </a:moveTo>
                          <a:lnTo>
                            <a:pt x="42967" y="61884"/>
                          </a:lnTo>
                          <a:lnTo>
                            <a:pt x="49559" y="61874"/>
                          </a:lnTo>
                          <a:lnTo>
                            <a:pt x="52787" y="58674"/>
                          </a:lnTo>
                          <a:lnTo>
                            <a:pt x="46196" y="58684"/>
                          </a:lnTo>
                          <a:close/>
                          <a:moveTo>
                            <a:pt x="53864" y="58674"/>
                          </a:moveTo>
                          <a:lnTo>
                            <a:pt x="50635" y="61874"/>
                          </a:lnTo>
                          <a:lnTo>
                            <a:pt x="57226" y="61874"/>
                          </a:lnTo>
                          <a:lnTo>
                            <a:pt x="60455" y="58684"/>
                          </a:lnTo>
                          <a:lnTo>
                            <a:pt x="53864" y="58674"/>
                          </a:lnTo>
                          <a:close/>
                          <a:moveTo>
                            <a:pt x="61531" y="58674"/>
                          </a:moveTo>
                          <a:lnTo>
                            <a:pt x="58293" y="61865"/>
                          </a:lnTo>
                          <a:lnTo>
                            <a:pt x="64884" y="61865"/>
                          </a:lnTo>
                          <a:lnTo>
                            <a:pt x="68113" y="58665"/>
                          </a:lnTo>
                          <a:lnTo>
                            <a:pt x="61531" y="58674"/>
                          </a:lnTo>
                          <a:close/>
                          <a:moveTo>
                            <a:pt x="69190" y="58665"/>
                          </a:moveTo>
                          <a:lnTo>
                            <a:pt x="65951" y="61865"/>
                          </a:lnTo>
                          <a:lnTo>
                            <a:pt x="72542" y="61855"/>
                          </a:lnTo>
                          <a:lnTo>
                            <a:pt x="75781" y="58665"/>
                          </a:lnTo>
                          <a:lnTo>
                            <a:pt x="69190" y="58665"/>
                          </a:lnTo>
                          <a:close/>
                          <a:moveTo>
                            <a:pt x="76857" y="58665"/>
                          </a:moveTo>
                          <a:lnTo>
                            <a:pt x="73619" y="61865"/>
                          </a:lnTo>
                          <a:lnTo>
                            <a:pt x="80210" y="61865"/>
                          </a:lnTo>
                          <a:lnTo>
                            <a:pt x="83449" y="58665"/>
                          </a:lnTo>
                          <a:lnTo>
                            <a:pt x="76857" y="58665"/>
                          </a:lnTo>
                          <a:close/>
                          <a:moveTo>
                            <a:pt x="84515" y="58655"/>
                          </a:moveTo>
                          <a:lnTo>
                            <a:pt x="81286" y="61846"/>
                          </a:lnTo>
                          <a:lnTo>
                            <a:pt x="87878" y="61836"/>
                          </a:lnTo>
                          <a:lnTo>
                            <a:pt x="91116" y="58645"/>
                          </a:lnTo>
                          <a:lnTo>
                            <a:pt x="84515" y="58655"/>
                          </a:lnTo>
                          <a:close/>
                          <a:moveTo>
                            <a:pt x="92183" y="58645"/>
                          </a:moveTo>
                          <a:lnTo>
                            <a:pt x="88944" y="61836"/>
                          </a:lnTo>
                          <a:lnTo>
                            <a:pt x="95536" y="61827"/>
                          </a:lnTo>
                          <a:lnTo>
                            <a:pt x="98765" y="58636"/>
                          </a:lnTo>
                          <a:lnTo>
                            <a:pt x="92183" y="58645"/>
                          </a:lnTo>
                          <a:close/>
                          <a:moveTo>
                            <a:pt x="99841" y="58645"/>
                          </a:moveTo>
                          <a:lnTo>
                            <a:pt x="96612" y="61836"/>
                          </a:lnTo>
                          <a:lnTo>
                            <a:pt x="103203" y="61836"/>
                          </a:lnTo>
                          <a:lnTo>
                            <a:pt x="106432" y="58645"/>
                          </a:lnTo>
                          <a:lnTo>
                            <a:pt x="99841" y="58645"/>
                          </a:lnTo>
                          <a:close/>
                          <a:moveTo>
                            <a:pt x="107509" y="58636"/>
                          </a:moveTo>
                          <a:lnTo>
                            <a:pt x="104270" y="61836"/>
                          </a:lnTo>
                          <a:lnTo>
                            <a:pt x="110861" y="61827"/>
                          </a:lnTo>
                          <a:lnTo>
                            <a:pt x="114090" y="58626"/>
                          </a:lnTo>
                          <a:lnTo>
                            <a:pt x="107509" y="58636"/>
                          </a:lnTo>
                          <a:close/>
                          <a:moveTo>
                            <a:pt x="115176" y="58636"/>
                          </a:moveTo>
                          <a:lnTo>
                            <a:pt x="111938" y="61827"/>
                          </a:lnTo>
                          <a:lnTo>
                            <a:pt x="118529" y="61817"/>
                          </a:lnTo>
                          <a:lnTo>
                            <a:pt x="121768" y="58626"/>
                          </a:lnTo>
                          <a:lnTo>
                            <a:pt x="115176" y="58636"/>
                          </a:lnTo>
                          <a:close/>
                          <a:moveTo>
                            <a:pt x="122834" y="58626"/>
                          </a:moveTo>
                          <a:lnTo>
                            <a:pt x="119596" y="61817"/>
                          </a:lnTo>
                          <a:lnTo>
                            <a:pt x="126187" y="61817"/>
                          </a:lnTo>
                          <a:lnTo>
                            <a:pt x="129426" y="58617"/>
                          </a:lnTo>
                          <a:lnTo>
                            <a:pt x="122834" y="58626"/>
                          </a:lnTo>
                          <a:close/>
                          <a:moveTo>
                            <a:pt x="130502" y="58617"/>
                          </a:moveTo>
                          <a:lnTo>
                            <a:pt x="127273" y="61817"/>
                          </a:lnTo>
                          <a:lnTo>
                            <a:pt x="133864" y="61817"/>
                          </a:lnTo>
                          <a:lnTo>
                            <a:pt x="137103" y="58626"/>
                          </a:lnTo>
                          <a:lnTo>
                            <a:pt x="130502" y="58617"/>
                          </a:lnTo>
                          <a:close/>
                          <a:moveTo>
                            <a:pt x="138160" y="58617"/>
                          </a:moveTo>
                          <a:lnTo>
                            <a:pt x="134922" y="61808"/>
                          </a:lnTo>
                          <a:lnTo>
                            <a:pt x="141513" y="61808"/>
                          </a:lnTo>
                          <a:lnTo>
                            <a:pt x="144742" y="58617"/>
                          </a:lnTo>
                          <a:lnTo>
                            <a:pt x="138160" y="58617"/>
                          </a:lnTo>
                          <a:close/>
                          <a:moveTo>
                            <a:pt x="11354" y="55283"/>
                          </a:moveTo>
                          <a:lnTo>
                            <a:pt x="8115" y="58474"/>
                          </a:lnTo>
                          <a:lnTo>
                            <a:pt x="14707" y="58474"/>
                          </a:lnTo>
                          <a:lnTo>
                            <a:pt x="17945" y="55283"/>
                          </a:lnTo>
                          <a:lnTo>
                            <a:pt x="11354" y="55283"/>
                          </a:lnTo>
                          <a:close/>
                          <a:moveTo>
                            <a:pt x="19012" y="55283"/>
                          </a:moveTo>
                          <a:lnTo>
                            <a:pt x="15773" y="58474"/>
                          </a:lnTo>
                          <a:lnTo>
                            <a:pt x="22365" y="58474"/>
                          </a:lnTo>
                          <a:lnTo>
                            <a:pt x="25603" y="55283"/>
                          </a:lnTo>
                          <a:lnTo>
                            <a:pt x="19012" y="55283"/>
                          </a:lnTo>
                          <a:close/>
                          <a:moveTo>
                            <a:pt x="26679" y="55274"/>
                          </a:moveTo>
                          <a:lnTo>
                            <a:pt x="23441" y="58474"/>
                          </a:lnTo>
                          <a:lnTo>
                            <a:pt x="30032" y="58474"/>
                          </a:lnTo>
                          <a:lnTo>
                            <a:pt x="33271" y="55274"/>
                          </a:lnTo>
                          <a:lnTo>
                            <a:pt x="26679" y="55274"/>
                          </a:lnTo>
                          <a:close/>
                          <a:moveTo>
                            <a:pt x="34347" y="55264"/>
                          </a:moveTo>
                          <a:lnTo>
                            <a:pt x="31118" y="58455"/>
                          </a:lnTo>
                          <a:lnTo>
                            <a:pt x="37709" y="58455"/>
                          </a:lnTo>
                          <a:lnTo>
                            <a:pt x="40948" y="55264"/>
                          </a:lnTo>
                          <a:lnTo>
                            <a:pt x="34347" y="55264"/>
                          </a:lnTo>
                          <a:close/>
                          <a:moveTo>
                            <a:pt x="42005" y="55264"/>
                          </a:moveTo>
                          <a:lnTo>
                            <a:pt x="38776" y="58464"/>
                          </a:lnTo>
                          <a:lnTo>
                            <a:pt x="45368" y="58464"/>
                          </a:lnTo>
                          <a:lnTo>
                            <a:pt x="48606" y="55264"/>
                          </a:lnTo>
                          <a:lnTo>
                            <a:pt x="42005" y="55264"/>
                          </a:lnTo>
                          <a:close/>
                          <a:moveTo>
                            <a:pt x="49673" y="55255"/>
                          </a:moveTo>
                          <a:lnTo>
                            <a:pt x="46444" y="58455"/>
                          </a:lnTo>
                          <a:lnTo>
                            <a:pt x="53035" y="58445"/>
                          </a:lnTo>
                          <a:lnTo>
                            <a:pt x="56264" y="55255"/>
                          </a:lnTo>
                          <a:lnTo>
                            <a:pt x="49673" y="55255"/>
                          </a:lnTo>
                          <a:close/>
                          <a:moveTo>
                            <a:pt x="57331" y="55255"/>
                          </a:moveTo>
                          <a:lnTo>
                            <a:pt x="54092" y="58445"/>
                          </a:lnTo>
                          <a:lnTo>
                            <a:pt x="60684" y="58436"/>
                          </a:lnTo>
                          <a:lnTo>
                            <a:pt x="63913" y="55245"/>
                          </a:lnTo>
                          <a:lnTo>
                            <a:pt x="57331" y="55255"/>
                          </a:lnTo>
                          <a:close/>
                          <a:moveTo>
                            <a:pt x="64999" y="55245"/>
                          </a:moveTo>
                          <a:lnTo>
                            <a:pt x="61760" y="58445"/>
                          </a:lnTo>
                          <a:lnTo>
                            <a:pt x="68351" y="58445"/>
                          </a:lnTo>
                          <a:lnTo>
                            <a:pt x="71590" y="55255"/>
                          </a:lnTo>
                          <a:lnTo>
                            <a:pt x="64999" y="55245"/>
                          </a:lnTo>
                          <a:close/>
                          <a:moveTo>
                            <a:pt x="72657" y="55236"/>
                          </a:moveTo>
                          <a:lnTo>
                            <a:pt x="69418" y="58436"/>
                          </a:lnTo>
                          <a:lnTo>
                            <a:pt x="76009" y="58426"/>
                          </a:lnTo>
                          <a:lnTo>
                            <a:pt x="79248" y="55236"/>
                          </a:lnTo>
                          <a:lnTo>
                            <a:pt x="72657" y="55236"/>
                          </a:lnTo>
                          <a:close/>
                          <a:moveTo>
                            <a:pt x="80324" y="55236"/>
                          </a:moveTo>
                          <a:lnTo>
                            <a:pt x="77086" y="58426"/>
                          </a:lnTo>
                          <a:lnTo>
                            <a:pt x="83677" y="58426"/>
                          </a:lnTo>
                          <a:lnTo>
                            <a:pt x="86916" y="55226"/>
                          </a:lnTo>
                          <a:lnTo>
                            <a:pt x="80324" y="55236"/>
                          </a:lnTo>
                          <a:close/>
                          <a:moveTo>
                            <a:pt x="87992" y="55226"/>
                          </a:moveTo>
                          <a:lnTo>
                            <a:pt x="84763" y="58417"/>
                          </a:lnTo>
                          <a:lnTo>
                            <a:pt x="91354" y="58407"/>
                          </a:lnTo>
                          <a:lnTo>
                            <a:pt x="94593" y="55217"/>
                          </a:lnTo>
                          <a:lnTo>
                            <a:pt x="87992" y="55226"/>
                          </a:lnTo>
                          <a:close/>
                          <a:moveTo>
                            <a:pt x="95650" y="55226"/>
                          </a:moveTo>
                          <a:lnTo>
                            <a:pt x="92421" y="58417"/>
                          </a:lnTo>
                          <a:lnTo>
                            <a:pt x="99012" y="58417"/>
                          </a:lnTo>
                          <a:lnTo>
                            <a:pt x="102241" y="55217"/>
                          </a:lnTo>
                          <a:lnTo>
                            <a:pt x="95650" y="55226"/>
                          </a:lnTo>
                          <a:close/>
                          <a:moveTo>
                            <a:pt x="103318" y="55217"/>
                          </a:moveTo>
                          <a:lnTo>
                            <a:pt x="100079" y="58417"/>
                          </a:lnTo>
                          <a:lnTo>
                            <a:pt x="106670" y="58407"/>
                          </a:lnTo>
                          <a:lnTo>
                            <a:pt x="109899" y="55217"/>
                          </a:lnTo>
                          <a:lnTo>
                            <a:pt x="103318" y="55217"/>
                          </a:lnTo>
                          <a:close/>
                          <a:moveTo>
                            <a:pt x="110976" y="55207"/>
                          </a:moveTo>
                          <a:lnTo>
                            <a:pt x="107737" y="58407"/>
                          </a:lnTo>
                          <a:lnTo>
                            <a:pt x="114328" y="58407"/>
                          </a:lnTo>
                          <a:lnTo>
                            <a:pt x="117567" y="55217"/>
                          </a:lnTo>
                          <a:lnTo>
                            <a:pt x="110976" y="55207"/>
                          </a:lnTo>
                          <a:close/>
                          <a:moveTo>
                            <a:pt x="118643" y="55207"/>
                          </a:moveTo>
                          <a:lnTo>
                            <a:pt x="115405" y="58407"/>
                          </a:lnTo>
                          <a:lnTo>
                            <a:pt x="121996" y="58407"/>
                          </a:lnTo>
                          <a:lnTo>
                            <a:pt x="125235" y="55207"/>
                          </a:lnTo>
                          <a:lnTo>
                            <a:pt x="118643" y="55207"/>
                          </a:lnTo>
                          <a:close/>
                          <a:moveTo>
                            <a:pt x="126311" y="55197"/>
                          </a:moveTo>
                          <a:lnTo>
                            <a:pt x="123072" y="58398"/>
                          </a:lnTo>
                          <a:lnTo>
                            <a:pt x="129664" y="58388"/>
                          </a:lnTo>
                          <a:lnTo>
                            <a:pt x="132902" y="55188"/>
                          </a:lnTo>
                          <a:lnTo>
                            <a:pt x="126311" y="55197"/>
                          </a:lnTo>
                          <a:close/>
                          <a:moveTo>
                            <a:pt x="133969" y="55197"/>
                          </a:moveTo>
                          <a:lnTo>
                            <a:pt x="130740" y="58398"/>
                          </a:lnTo>
                          <a:lnTo>
                            <a:pt x="137331" y="58388"/>
                          </a:lnTo>
                          <a:lnTo>
                            <a:pt x="140570" y="55197"/>
                          </a:lnTo>
                          <a:lnTo>
                            <a:pt x="133969" y="55197"/>
                          </a:lnTo>
                          <a:close/>
                          <a:moveTo>
                            <a:pt x="141637" y="55188"/>
                          </a:moveTo>
                          <a:lnTo>
                            <a:pt x="138408" y="58388"/>
                          </a:lnTo>
                          <a:lnTo>
                            <a:pt x="144999" y="58388"/>
                          </a:lnTo>
                          <a:lnTo>
                            <a:pt x="148228" y="55188"/>
                          </a:lnTo>
                          <a:lnTo>
                            <a:pt x="141637" y="55188"/>
                          </a:lnTo>
                          <a:close/>
                          <a:moveTo>
                            <a:pt x="7163" y="51864"/>
                          </a:moveTo>
                          <a:lnTo>
                            <a:pt x="3924" y="55054"/>
                          </a:lnTo>
                          <a:lnTo>
                            <a:pt x="10515" y="55054"/>
                          </a:lnTo>
                          <a:lnTo>
                            <a:pt x="13754" y="51854"/>
                          </a:lnTo>
                          <a:lnTo>
                            <a:pt x="7163" y="51864"/>
                          </a:lnTo>
                          <a:close/>
                          <a:moveTo>
                            <a:pt x="14821" y="51854"/>
                          </a:moveTo>
                          <a:lnTo>
                            <a:pt x="11582" y="55054"/>
                          </a:lnTo>
                          <a:lnTo>
                            <a:pt x="18174" y="55045"/>
                          </a:lnTo>
                          <a:lnTo>
                            <a:pt x="21412" y="51854"/>
                          </a:lnTo>
                          <a:lnTo>
                            <a:pt x="14821" y="51854"/>
                          </a:lnTo>
                          <a:close/>
                          <a:moveTo>
                            <a:pt x="22488" y="51854"/>
                          </a:moveTo>
                          <a:lnTo>
                            <a:pt x="19250" y="55045"/>
                          </a:lnTo>
                          <a:lnTo>
                            <a:pt x="25841" y="55045"/>
                          </a:lnTo>
                          <a:lnTo>
                            <a:pt x="29080" y="51845"/>
                          </a:lnTo>
                          <a:lnTo>
                            <a:pt x="22488" y="51854"/>
                          </a:lnTo>
                          <a:close/>
                          <a:moveTo>
                            <a:pt x="30147" y="51845"/>
                          </a:moveTo>
                          <a:lnTo>
                            <a:pt x="26918" y="55035"/>
                          </a:lnTo>
                          <a:lnTo>
                            <a:pt x="33509" y="55035"/>
                          </a:lnTo>
                          <a:lnTo>
                            <a:pt x="36747" y="51835"/>
                          </a:lnTo>
                          <a:lnTo>
                            <a:pt x="30147" y="51845"/>
                          </a:lnTo>
                          <a:close/>
                          <a:moveTo>
                            <a:pt x="37814" y="51845"/>
                          </a:moveTo>
                          <a:lnTo>
                            <a:pt x="34576" y="55045"/>
                          </a:lnTo>
                          <a:lnTo>
                            <a:pt x="41167" y="55035"/>
                          </a:lnTo>
                          <a:lnTo>
                            <a:pt x="44396" y="51835"/>
                          </a:lnTo>
                          <a:lnTo>
                            <a:pt x="37814" y="51845"/>
                          </a:lnTo>
                          <a:close/>
                          <a:moveTo>
                            <a:pt x="45472" y="51835"/>
                          </a:moveTo>
                          <a:lnTo>
                            <a:pt x="42234" y="55026"/>
                          </a:lnTo>
                          <a:lnTo>
                            <a:pt x="48825" y="55026"/>
                          </a:lnTo>
                          <a:lnTo>
                            <a:pt x="52054" y="51835"/>
                          </a:lnTo>
                          <a:lnTo>
                            <a:pt x="45472" y="51835"/>
                          </a:lnTo>
                          <a:close/>
                          <a:moveTo>
                            <a:pt x="53140" y="51826"/>
                          </a:moveTo>
                          <a:lnTo>
                            <a:pt x="49901" y="55026"/>
                          </a:lnTo>
                          <a:lnTo>
                            <a:pt x="56493" y="55016"/>
                          </a:lnTo>
                          <a:lnTo>
                            <a:pt x="59722" y="51826"/>
                          </a:lnTo>
                          <a:lnTo>
                            <a:pt x="53140" y="51826"/>
                          </a:lnTo>
                          <a:close/>
                          <a:moveTo>
                            <a:pt x="60808" y="51826"/>
                          </a:moveTo>
                          <a:lnTo>
                            <a:pt x="57569" y="55016"/>
                          </a:lnTo>
                          <a:lnTo>
                            <a:pt x="64160" y="55016"/>
                          </a:lnTo>
                          <a:lnTo>
                            <a:pt x="67399" y="51816"/>
                          </a:lnTo>
                          <a:lnTo>
                            <a:pt x="60808" y="51826"/>
                          </a:lnTo>
                          <a:close/>
                          <a:moveTo>
                            <a:pt x="68466" y="51816"/>
                          </a:moveTo>
                          <a:lnTo>
                            <a:pt x="65227" y="55007"/>
                          </a:lnTo>
                          <a:lnTo>
                            <a:pt x="71818" y="55007"/>
                          </a:lnTo>
                          <a:lnTo>
                            <a:pt x="75057" y="51807"/>
                          </a:lnTo>
                          <a:lnTo>
                            <a:pt x="68466" y="51816"/>
                          </a:lnTo>
                          <a:close/>
                          <a:moveTo>
                            <a:pt x="76133" y="51816"/>
                          </a:moveTo>
                          <a:lnTo>
                            <a:pt x="72904" y="55007"/>
                          </a:lnTo>
                          <a:lnTo>
                            <a:pt x="79496" y="55007"/>
                          </a:lnTo>
                          <a:lnTo>
                            <a:pt x="82734" y="51807"/>
                          </a:lnTo>
                          <a:lnTo>
                            <a:pt x="76133" y="51816"/>
                          </a:lnTo>
                          <a:close/>
                          <a:moveTo>
                            <a:pt x="83791" y="51807"/>
                          </a:moveTo>
                          <a:lnTo>
                            <a:pt x="80562" y="54997"/>
                          </a:lnTo>
                          <a:lnTo>
                            <a:pt x="87154" y="54988"/>
                          </a:lnTo>
                          <a:lnTo>
                            <a:pt x="90392" y="51797"/>
                          </a:lnTo>
                          <a:lnTo>
                            <a:pt x="83791" y="51807"/>
                          </a:lnTo>
                          <a:close/>
                          <a:moveTo>
                            <a:pt x="91459" y="51797"/>
                          </a:moveTo>
                          <a:lnTo>
                            <a:pt x="88230" y="54997"/>
                          </a:lnTo>
                          <a:lnTo>
                            <a:pt x="94821" y="54988"/>
                          </a:lnTo>
                          <a:lnTo>
                            <a:pt x="98050" y="51797"/>
                          </a:lnTo>
                          <a:lnTo>
                            <a:pt x="91459" y="51797"/>
                          </a:lnTo>
                          <a:close/>
                          <a:moveTo>
                            <a:pt x="99127" y="51797"/>
                          </a:moveTo>
                          <a:lnTo>
                            <a:pt x="95888" y="54988"/>
                          </a:lnTo>
                          <a:lnTo>
                            <a:pt x="102480" y="54988"/>
                          </a:lnTo>
                          <a:lnTo>
                            <a:pt x="105708" y="51788"/>
                          </a:lnTo>
                          <a:lnTo>
                            <a:pt x="99127" y="51797"/>
                          </a:lnTo>
                          <a:close/>
                          <a:moveTo>
                            <a:pt x="106785" y="51788"/>
                          </a:moveTo>
                          <a:lnTo>
                            <a:pt x="103546" y="54988"/>
                          </a:lnTo>
                          <a:lnTo>
                            <a:pt x="110137" y="54978"/>
                          </a:lnTo>
                          <a:lnTo>
                            <a:pt x="113376" y="51788"/>
                          </a:lnTo>
                          <a:lnTo>
                            <a:pt x="106785" y="51788"/>
                          </a:lnTo>
                          <a:close/>
                          <a:moveTo>
                            <a:pt x="114452" y="51788"/>
                          </a:moveTo>
                          <a:lnTo>
                            <a:pt x="111214" y="54988"/>
                          </a:lnTo>
                          <a:lnTo>
                            <a:pt x="117805" y="54988"/>
                          </a:lnTo>
                          <a:lnTo>
                            <a:pt x="121044" y="51788"/>
                          </a:lnTo>
                          <a:lnTo>
                            <a:pt x="114452" y="51788"/>
                          </a:lnTo>
                          <a:close/>
                          <a:moveTo>
                            <a:pt x="122110" y="51778"/>
                          </a:moveTo>
                          <a:lnTo>
                            <a:pt x="118872" y="54969"/>
                          </a:lnTo>
                          <a:lnTo>
                            <a:pt x="125463" y="54969"/>
                          </a:lnTo>
                          <a:lnTo>
                            <a:pt x="128702" y="51768"/>
                          </a:lnTo>
                          <a:lnTo>
                            <a:pt x="122110" y="51778"/>
                          </a:lnTo>
                          <a:close/>
                          <a:moveTo>
                            <a:pt x="129778" y="51768"/>
                          </a:moveTo>
                          <a:lnTo>
                            <a:pt x="126549" y="54959"/>
                          </a:lnTo>
                          <a:lnTo>
                            <a:pt x="133140" y="54959"/>
                          </a:lnTo>
                          <a:lnTo>
                            <a:pt x="136379" y="51768"/>
                          </a:lnTo>
                          <a:lnTo>
                            <a:pt x="129778" y="51768"/>
                          </a:lnTo>
                          <a:close/>
                          <a:moveTo>
                            <a:pt x="137436" y="51768"/>
                          </a:moveTo>
                          <a:lnTo>
                            <a:pt x="134207" y="54959"/>
                          </a:lnTo>
                          <a:lnTo>
                            <a:pt x="140799" y="54959"/>
                          </a:lnTo>
                          <a:lnTo>
                            <a:pt x="144037" y="51759"/>
                          </a:lnTo>
                          <a:lnTo>
                            <a:pt x="137436" y="51768"/>
                          </a:lnTo>
                          <a:close/>
                          <a:moveTo>
                            <a:pt x="145104" y="51759"/>
                          </a:moveTo>
                          <a:lnTo>
                            <a:pt x="141875" y="54950"/>
                          </a:lnTo>
                          <a:lnTo>
                            <a:pt x="148466" y="54940"/>
                          </a:lnTo>
                          <a:lnTo>
                            <a:pt x="151695" y="51749"/>
                          </a:lnTo>
                          <a:lnTo>
                            <a:pt x="145104" y="51759"/>
                          </a:lnTo>
                          <a:close/>
                          <a:moveTo>
                            <a:pt x="10630" y="48435"/>
                          </a:moveTo>
                          <a:lnTo>
                            <a:pt x="7391" y="51625"/>
                          </a:lnTo>
                          <a:lnTo>
                            <a:pt x="13983" y="51625"/>
                          </a:lnTo>
                          <a:lnTo>
                            <a:pt x="17221" y="48425"/>
                          </a:lnTo>
                          <a:lnTo>
                            <a:pt x="10630" y="48435"/>
                          </a:lnTo>
                          <a:close/>
                          <a:moveTo>
                            <a:pt x="18288" y="48435"/>
                          </a:moveTo>
                          <a:lnTo>
                            <a:pt x="15050" y="51635"/>
                          </a:lnTo>
                          <a:lnTo>
                            <a:pt x="21641" y="51625"/>
                          </a:lnTo>
                          <a:lnTo>
                            <a:pt x="24879" y="48435"/>
                          </a:lnTo>
                          <a:lnTo>
                            <a:pt x="18288" y="48435"/>
                          </a:lnTo>
                          <a:close/>
                          <a:moveTo>
                            <a:pt x="25956" y="48425"/>
                          </a:moveTo>
                          <a:lnTo>
                            <a:pt x="22727" y="51616"/>
                          </a:lnTo>
                          <a:lnTo>
                            <a:pt x="29318" y="51606"/>
                          </a:lnTo>
                          <a:lnTo>
                            <a:pt x="32556" y="48416"/>
                          </a:lnTo>
                          <a:lnTo>
                            <a:pt x="25956" y="48425"/>
                          </a:lnTo>
                          <a:close/>
                          <a:moveTo>
                            <a:pt x="33614" y="48425"/>
                          </a:moveTo>
                          <a:lnTo>
                            <a:pt x="30385" y="51616"/>
                          </a:lnTo>
                          <a:lnTo>
                            <a:pt x="36976" y="51616"/>
                          </a:lnTo>
                          <a:lnTo>
                            <a:pt x="40205" y="48416"/>
                          </a:lnTo>
                          <a:lnTo>
                            <a:pt x="33614" y="48425"/>
                          </a:lnTo>
                          <a:close/>
                          <a:moveTo>
                            <a:pt x="41281" y="48416"/>
                          </a:moveTo>
                          <a:lnTo>
                            <a:pt x="38052" y="51606"/>
                          </a:lnTo>
                          <a:lnTo>
                            <a:pt x="44644" y="51606"/>
                          </a:lnTo>
                          <a:lnTo>
                            <a:pt x="47873" y="48416"/>
                          </a:lnTo>
                          <a:lnTo>
                            <a:pt x="41281" y="48416"/>
                          </a:lnTo>
                          <a:close/>
                          <a:moveTo>
                            <a:pt x="48949" y="48406"/>
                          </a:moveTo>
                          <a:lnTo>
                            <a:pt x="45720" y="51597"/>
                          </a:lnTo>
                          <a:lnTo>
                            <a:pt x="52311" y="51597"/>
                          </a:lnTo>
                          <a:lnTo>
                            <a:pt x="55540" y="48397"/>
                          </a:lnTo>
                          <a:lnTo>
                            <a:pt x="48949" y="48406"/>
                          </a:lnTo>
                          <a:close/>
                          <a:moveTo>
                            <a:pt x="56607" y="48406"/>
                          </a:moveTo>
                          <a:lnTo>
                            <a:pt x="53369" y="51606"/>
                          </a:lnTo>
                          <a:lnTo>
                            <a:pt x="59960" y="51606"/>
                          </a:lnTo>
                          <a:lnTo>
                            <a:pt x="63198" y="48416"/>
                          </a:lnTo>
                          <a:lnTo>
                            <a:pt x="56607" y="48406"/>
                          </a:lnTo>
                          <a:close/>
                          <a:moveTo>
                            <a:pt x="64275" y="48397"/>
                          </a:moveTo>
                          <a:lnTo>
                            <a:pt x="61036" y="51587"/>
                          </a:lnTo>
                          <a:lnTo>
                            <a:pt x="67627" y="51587"/>
                          </a:lnTo>
                          <a:lnTo>
                            <a:pt x="70866" y="48387"/>
                          </a:lnTo>
                          <a:lnTo>
                            <a:pt x="64275" y="48397"/>
                          </a:lnTo>
                          <a:close/>
                          <a:moveTo>
                            <a:pt x="71933" y="48397"/>
                          </a:moveTo>
                          <a:lnTo>
                            <a:pt x="68694" y="51597"/>
                          </a:lnTo>
                          <a:lnTo>
                            <a:pt x="75286" y="51587"/>
                          </a:lnTo>
                          <a:lnTo>
                            <a:pt x="78524" y="48387"/>
                          </a:lnTo>
                          <a:lnTo>
                            <a:pt x="71933" y="48397"/>
                          </a:lnTo>
                          <a:close/>
                          <a:moveTo>
                            <a:pt x="79600" y="48387"/>
                          </a:moveTo>
                          <a:lnTo>
                            <a:pt x="76371" y="51578"/>
                          </a:lnTo>
                          <a:lnTo>
                            <a:pt x="82963" y="51578"/>
                          </a:lnTo>
                          <a:lnTo>
                            <a:pt x="86201" y="48378"/>
                          </a:lnTo>
                          <a:lnTo>
                            <a:pt x="79600" y="48387"/>
                          </a:lnTo>
                          <a:close/>
                          <a:moveTo>
                            <a:pt x="87268" y="48378"/>
                          </a:moveTo>
                          <a:lnTo>
                            <a:pt x="84029" y="51578"/>
                          </a:lnTo>
                          <a:lnTo>
                            <a:pt x="90621" y="51578"/>
                          </a:lnTo>
                          <a:lnTo>
                            <a:pt x="93850" y="48378"/>
                          </a:lnTo>
                          <a:lnTo>
                            <a:pt x="87268" y="48378"/>
                          </a:lnTo>
                          <a:close/>
                          <a:moveTo>
                            <a:pt x="94926" y="48378"/>
                          </a:moveTo>
                          <a:lnTo>
                            <a:pt x="91697" y="51578"/>
                          </a:lnTo>
                          <a:lnTo>
                            <a:pt x="98288" y="51568"/>
                          </a:lnTo>
                          <a:lnTo>
                            <a:pt x="101527" y="48368"/>
                          </a:lnTo>
                          <a:lnTo>
                            <a:pt x="94926" y="48378"/>
                          </a:lnTo>
                          <a:close/>
                          <a:moveTo>
                            <a:pt x="102594" y="48368"/>
                          </a:moveTo>
                          <a:lnTo>
                            <a:pt x="99355" y="51559"/>
                          </a:lnTo>
                          <a:lnTo>
                            <a:pt x="105947" y="51549"/>
                          </a:lnTo>
                          <a:lnTo>
                            <a:pt x="109175" y="48359"/>
                          </a:lnTo>
                          <a:lnTo>
                            <a:pt x="102594" y="48368"/>
                          </a:lnTo>
                          <a:close/>
                          <a:moveTo>
                            <a:pt x="110252" y="48368"/>
                          </a:moveTo>
                          <a:lnTo>
                            <a:pt x="107013" y="51559"/>
                          </a:lnTo>
                          <a:lnTo>
                            <a:pt x="113605" y="51559"/>
                          </a:lnTo>
                          <a:lnTo>
                            <a:pt x="116843" y="48368"/>
                          </a:lnTo>
                          <a:lnTo>
                            <a:pt x="110252" y="48368"/>
                          </a:lnTo>
                          <a:close/>
                          <a:moveTo>
                            <a:pt x="117919" y="48359"/>
                          </a:moveTo>
                          <a:lnTo>
                            <a:pt x="114681" y="51549"/>
                          </a:lnTo>
                          <a:lnTo>
                            <a:pt x="121272" y="51549"/>
                          </a:lnTo>
                          <a:lnTo>
                            <a:pt x="124511" y="48349"/>
                          </a:lnTo>
                          <a:lnTo>
                            <a:pt x="117919" y="48359"/>
                          </a:lnTo>
                          <a:close/>
                          <a:moveTo>
                            <a:pt x="125578" y="48349"/>
                          </a:moveTo>
                          <a:lnTo>
                            <a:pt x="122349" y="51540"/>
                          </a:lnTo>
                          <a:lnTo>
                            <a:pt x="128940" y="51530"/>
                          </a:lnTo>
                          <a:lnTo>
                            <a:pt x="132178" y="48339"/>
                          </a:lnTo>
                          <a:lnTo>
                            <a:pt x="125578" y="48349"/>
                          </a:lnTo>
                          <a:close/>
                          <a:moveTo>
                            <a:pt x="133245" y="48349"/>
                          </a:moveTo>
                          <a:lnTo>
                            <a:pt x="130007" y="51540"/>
                          </a:lnTo>
                          <a:lnTo>
                            <a:pt x="136598" y="51540"/>
                          </a:lnTo>
                          <a:lnTo>
                            <a:pt x="139827" y="48339"/>
                          </a:lnTo>
                          <a:lnTo>
                            <a:pt x="133245" y="48349"/>
                          </a:lnTo>
                          <a:close/>
                          <a:moveTo>
                            <a:pt x="140913" y="48339"/>
                          </a:moveTo>
                          <a:lnTo>
                            <a:pt x="137684" y="51540"/>
                          </a:lnTo>
                          <a:lnTo>
                            <a:pt x="144275" y="51540"/>
                          </a:lnTo>
                          <a:lnTo>
                            <a:pt x="147514" y="48349"/>
                          </a:lnTo>
                          <a:lnTo>
                            <a:pt x="140913" y="48339"/>
                          </a:lnTo>
                          <a:close/>
                          <a:moveTo>
                            <a:pt x="6439" y="45015"/>
                          </a:moveTo>
                          <a:lnTo>
                            <a:pt x="3200" y="48216"/>
                          </a:lnTo>
                          <a:lnTo>
                            <a:pt x="9792" y="48206"/>
                          </a:lnTo>
                          <a:lnTo>
                            <a:pt x="13030" y="45006"/>
                          </a:lnTo>
                          <a:lnTo>
                            <a:pt x="6439" y="45015"/>
                          </a:lnTo>
                          <a:close/>
                          <a:moveTo>
                            <a:pt x="14097" y="45015"/>
                          </a:moveTo>
                          <a:lnTo>
                            <a:pt x="10858" y="48206"/>
                          </a:lnTo>
                          <a:lnTo>
                            <a:pt x="17450" y="48196"/>
                          </a:lnTo>
                          <a:lnTo>
                            <a:pt x="20688" y="45006"/>
                          </a:lnTo>
                          <a:lnTo>
                            <a:pt x="14097" y="45015"/>
                          </a:lnTo>
                          <a:close/>
                          <a:moveTo>
                            <a:pt x="21765" y="45006"/>
                          </a:moveTo>
                          <a:lnTo>
                            <a:pt x="18526" y="48196"/>
                          </a:lnTo>
                          <a:lnTo>
                            <a:pt x="25117" y="48196"/>
                          </a:lnTo>
                          <a:lnTo>
                            <a:pt x="28356" y="45006"/>
                          </a:lnTo>
                          <a:lnTo>
                            <a:pt x="21765" y="45006"/>
                          </a:lnTo>
                          <a:close/>
                          <a:moveTo>
                            <a:pt x="29423" y="45006"/>
                          </a:moveTo>
                          <a:lnTo>
                            <a:pt x="26194" y="48196"/>
                          </a:lnTo>
                          <a:lnTo>
                            <a:pt x="32785" y="48187"/>
                          </a:lnTo>
                          <a:lnTo>
                            <a:pt x="36024" y="44996"/>
                          </a:lnTo>
                          <a:lnTo>
                            <a:pt x="29423" y="45006"/>
                          </a:lnTo>
                          <a:close/>
                          <a:moveTo>
                            <a:pt x="37090" y="44996"/>
                          </a:moveTo>
                          <a:lnTo>
                            <a:pt x="33861" y="48187"/>
                          </a:lnTo>
                          <a:lnTo>
                            <a:pt x="40453" y="48187"/>
                          </a:lnTo>
                          <a:lnTo>
                            <a:pt x="43682" y="44987"/>
                          </a:lnTo>
                          <a:lnTo>
                            <a:pt x="37090" y="44996"/>
                          </a:lnTo>
                          <a:close/>
                          <a:moveTo>
                            <a:pt x="44758" y="44987"/>
                          </a:moveTo>
                          <a:lnTo>
                            <a:pt x="41519" y="48187"/>
                          </a:lnTo>
                          <a:lnTo>
                            <a:pt x="48111" y="48177"/>
                          </a:lnTo>
                          <a:lnTo>
                            <a:pt x="51340" y="44977"/>
                          </a:lnTo>
                          <a:lnTo>
                            <a:pt x="44758" y="44987"/>
                          </a:lnTo>
                          <a:close/>
                          <a:moveTo>
                            <a:pt x="52416" y="44987"/>
                          </a:moveTo>
                          <a:lnTo>
                            <a:pt x="49178" y="48187"/>
                          </a:lnTo>
                          <a:lnTo>
                            <a:pt x="55769" y="48187"/>
                          </a:lnTo>
                          <a:lnTo>
                            <a:pt x="59007" y="44996"/>
                          </a:lnTo>
                          <a:lnTo>
                            <a:pt x="52416" y="44987"/>
                          </a:lnTo>
                          <a:close/>
                          <a:moveTo>
                            <a:pt x="60084" y="44977"/>
                          </a:moveTo>
                          <a:lnTo>
                            <a:pt x="56845" y="48168"/>
                          </a:lnTo>
                          <a:lnTo>
                            <a:pt x="63436" y="48168"/>
                          </a:lnTo>
                          <a:lnTo>
                            <a:pt x="66675" y="44968"/>
                          </a:lnTo>
                          <a:lnTo>
                            <a:pt x="60084" y="44977"/>
                          </a:lnTo>
                          <a:close/>
                          <a:moveTo>
                            <a:pt x="67742" y="44968"/>
                          </a:moveTo>
                          <a:lnTo>
                            <a:pt x="64503" y="48168"/>
                          </a:lnTo>
                          <a:lnTo>
                            <a:pt x="71095" y="48168"/>
                          </a:lnTo>
                          <a:lnTo>
                            <a:pt x="74333" y="44968"/>
                          </a:lnTo>
                          <a:lnTo>
                            <a:pt x="67742" y="44968"/>
                          </a:lnTo>
                          <a:close/>
                          <a:moveTo>
                            <a:pt x="75409" y="44968"/>
                          </a:moveTo>
                          <a:lnTo>
                            <a:pt x="72180" y="48168"/>
                          </a:lnTo>
                          <a:lnTo>
                            <a:pt x="78772" y="48158"/>
                          </a:lnTo>
                          <a:lnTo>
                            <a:pt x="82010" y="44968"/>
                          </a:lnTo>
                          <a:lnTo>
                            <a:pt x="75409" y="44968"/>
                          </a:lnTo>
                          <a:close/>
                          <a:moveTo>
                            <a:pt x="83067" y="44958"/>
                          </a:moveTo>
                          <a:lnTo>
                            <a:pt x="79838" y="48158"/>
                          </a:lnTo>
                          <a:lnTo>
                            <a:pt x="86430" y="48149"/>
                          </a:lnTo>
                          <a:lnTo>
                            <a:pt x="89659" y="44949"/>
                          </a:lnTo>
                          <a:lnTo>
                            <a:pt x="83067" y="44958"/>
                          </a:lnTo>
                          <a:close/>
                          <a:moveTo>
                            <a:pt x="90735" y="44958"/>
                          </a:moveTo>
                          <a:lnTo>
                            <a:pt x="87497" y="48149"/>
                          </a:lnTo>
                          <a:lnTo>
                            <a:pt x="94088" y="48139"/>
                          </a:lnTo>
                          <a:lnTo>
                            <a:pt x="97317" y="44949"/>
                          </a:lnTo>
                          <a:lnTo>
                            <a:pt x="90735" y="44958"/>
                          </a:lnTo>
                          <a:close/>
                          <a:moveTo>
                            <a:pt x="98403" y="44949"/>
                          </a:moveTo>
                          <a:lnTo>
                            <a:pt x="95164" y="48139"/>
                          </a:lnTo>
                          <a:lnTo>
                            <a:pt x="101756" y="48139"/>
                          </a:lnTo>
                          <a:lnTo>
                            <a:pt x="104994" y="44939"/>
                          </a:lnTo>
                          <a:lnTo>
                            <a:pt x="98403" y="44949"/>
                          </a:lnTo>
                          <a:close/>
                          <a:moveTo>
                            <a:pt x="106061" y="44939"/>
                          </a:moveTo>
                          <a:lnTo>
                            <a:pt x="102822" y="48139"/>
                          </a:lnTo>
                          <a:lnTo>
                            <a:pt x="109414" y="48139"/>
                          </a:lnTo>
                          <a:lnTo>
                            <a:pt x="112652" y="44949"/>
                          </a:lnTo>
                          <a:lnTo>
                            <a:pt x="106061" y="44939"/>
                          </a:lnTo>
                          <a:close/>
                          <a:moveTo>
                            <a:pt x="113729" y="44939"/>
                          </a:moveTo>
                          <a:lnTo>
                            <a:pt x="110490" y="48139"/>
                          </a:lnTo>
                          <a:lnTo>
                            <a:pt x="117081" y="48130"/>
                          </a:lnTo>
                          <a:lnTo>
                            <a:pt x="120320" y="44939"/>
                          </a:lnTo>
                          <a:lnTo>
                            <a:pt x="113729" y="44939"/>
                          </a:lnTo>
                          <a:close/>
                          <a:moveTo>
                            <a:pt x="121387" y="44930"/>
                          </a:moveTo>
                          <a:lnTo>
                            <a:pt x="118158" y="48130"/>
                          </a:lnTo>
                          <a:lnTo>
                            <a:pt x="124749" y="48130"/>
                          </a:lnTo>
                          <a:lnTo>
                            <a:pt x="127987" y="44930"/>
                          </a:lnTo>
                          <a:lnTo>
                            <a:pt x="121387" y="44930"/>
                          </a:lnTo>
                          <a:close/>
                          <a:moveTo>
                            <a:pt x="129054" y="44930"/>
                          </a:moveTo>
                          <a:lnTo>
                            <a:pt x="125825" y="48120"/>
                          </a:lnTo>
                          <a:lnTo>
                            <a:pt x="132416" y="48120"/>
                          </a:lnTo>
                          <a:lnTo>
                            <a:pt x="135646" y="44920"/>
                          </a:lnTo>
                          <a:lnTo>
                            <a:pt x="129054" y="44930"/>
                          </a:lnTo>
                          <a:close/>
                          <a:moveTo>
                            <a:pt x="136712" y="44920"/>
                          </a:moveTo>
                          <a:lnTo>
                            <a:pt x="133474" y="48111"/>
                          </a:lnTo>
                          <a:lnTo>
                            <a:pt x="140065" y="48111"/>
                          </a:lnTo>
                          <a:lnTo>
                            <a:pt x="143294" y="44910"/>
                          </a:lnTo>
                          <a:lnTo>
                            <a:pt x="136712" y="44920"/>
                          </a:lnTo>
                          <a:close/>
                          <a:moveTo>
                            <a:pt x="144380" y="44910"/>
                          </a:moveTo>
                          <a:lnTo>
                            <a:pt x="141141" y="48111"/>
                          </a:lnTo>
                          <a:lnTo>
                            <a:pt x="147733" y="48101"/>
                          </a:lnTo>
                          <a:lnTo>
                            <a:pt x="150962" y="44910"/>
                          </a:lnTo>
                          <a:lnTo>
                            <a:pt x="144380" y="44910"/>
                          </a:lnTo>
                          <a:close/>
                          <a:moveTo>
                            <a:pt x="9906" y="41596"/>
                          </a:moveTo>
                          <a:lnTo>
                            <a:pt x="6667" y="44787"/>
                          </a:lnTo>
                          <a:lnTo>
                            <a:pt x="13259" y="44787"/>
                          </a:lnTo>
                          <a:lnTo>
                            <a:pt x="16497" y="41586"/>
                          </a:lnTo>
                          <a:lnTo>
                            <a:pt x="9906" y="41596"/>
                          </a:lnTo>
                          <a:close/>
                          <a:moveTo>
                            <a:pt x="17564" y="41586"/>
                          </a:moveTo>
                          <a:lnTo>
                            <a:pt x="14335" y="44777"/>
                          </a:lnTo>
                          <a:lnTo>
                            <a:pt x="20926" y="44777"/>
                          </a:lnTo>
                          <a:lnTo>
                            <a:pt x="24165" y="41577"/>
                          </a:lnTo>
                          <a:lnTo>
                            <a:pt x="17564" y="41586"/>
                          </a:lnTo>
                          <a:close/>
                          <a:moveTo>
                            <a:pt x="25232" y="41577"/>
                          </a:moveTo>
                          <a:lnTo>
                            <a:pt x="22003" y="44777"/>
                          </a:lnTo>
                          <a:lnTo>
                            <a:pt x="28594" y="44768"/>
                          </a:lnTo>
                          <a:lnTo>
                            <a:pt x="31823" y="41577"/>
                          </a:lnTo>
                          <a:lnTo>
                            <a:pt x="25232" y="41577"/>
                          </a:lnTo>
                          <a:close/>
                          <a:moveTo>
                            <a:pt x="32890" y="41577"/>
                          </a:moveTo>
                          <a:lnTo>
                            <a:pt x="29661" y="44777"/>
                          </a:lnTo>
                          <a:lnTo>
                            <a:pt x="36252" y="44777"/>
                          </a:lnTo>
                          <a:lnTo>
                            <a:pt x="39481" y="41577"/>
                          </a:lnTo>
                          <a:lnTo>
                            <a:pt x="32890" y="41577"/>
                          </a:lnTo>
                          <a:close/>
                          <a:moveTo>
                            <a:pt x="40557" y="41567"/>
                          </a:moveTo>
                          <a:lnTo>
                            <a:pt x="37328" y="44768"/>
                          </a:lnTo>
                          <a:lnTo>
                            <a:pt x="43920" y="44758"/>
                          </a:lnTo>
                          <a:lnTo>
                            <a:pt x="47149" y="41558"/>
                          </a:lnTo>
                          <a:lnTo>
                            <a:pt x="40557" y="41567"/>
                          </a:lnTo>
                          <a:close/>
                          <a:moveTo>
                            <a:pt x="48225" y="41567"/>
                          </a:moveTo>
                          <a:lnTo>
                            <a:pt x="44987" y="44768"/>
                          </a:lnTo>
                          <a:lnTo>
                            <a:pt x="51578" y="44758"/>
                          </a:lnTo>
                          <a:lnTo>
                            <a:pt x="54807" y="41567"/>
                          </a:lnTo>
                          <a:lnTo>
                            <a:pt x="48225" y="41567"/>
                          </a:lnTo>
                          <a:close/>
                          <a:moveTo>
                            <a:pt x="55883" y="41558"/>
                          </a:moveTo>
                          <a:lnTo>
                            <a:pt x="52645" y="44748"/>
                          </a:lnTo>
                          <a:lnTo>
                            <a:pt x="59236" y="44748"/>
                          </a:lnTo>
                          <a:lnTo>
                            <a:pt x="62474" y="41558"/>
                          </a:lnTo>
                          <a:lnTo>
                            <a:pt x="55883" y="41558"/>
                          </a:lnTo>
                          <a:close/>
                          <a:moveTo>
                            <a:pt x="63551" y="41548"/>
                          </a:moveTo>
                          <a:lnTo>
                            <a:pt x="60312" y="44739"/>
                          </a:lnTo>
                          <a:lnTo>
                            <a:pt x="66904" y="44739"/>
                          </a:lnTo>
                          <a:lnTo>
                            <a:pt x="70142" y="41548"/>
                          </a:lnTo>
                          <a:lnTo>
                            <a:pt x="63551" y="41548"/>
                          </a:lnTo>
                          <a:close/>
                          <a:moveTo>
                            <a:pt x="71209" y="41548"/>
                          </a:moveTo>
                          <a:lnTo>
                            <a:pt x="67980" y="44739"/>
                          </a:lnTo>
                          <a:lnTo>
                            <a:pt x="74571" y="44729"/>
                          </a:lnTo>
                          <a:lnTo>
                            <a:pt x="77810" y="41539"/>
                          </a:lnTo>
                          <a:lnTo>
                            <a:pt x="71209" y="41548"/>
                          </a:lnTo>
                          <a:close/>
                          <a:moveTo>
                            <a:pt x="78876" y="41539"/>
                          </a:moveTo>
                          <a:lnTo>
                            <a:pt x="75648" y="44739"/>
                          </a:lnTo>
                          <a:lnTo>
                            <a:pt x="82239" y="44739"/>
                          </a:lnTo>
                          <a:lnTo>
                            <a:pt x="85468" y="41548"/>
                          </a:lnTo>
                          <a:lnTo>
                            <a:pt x="78876" y="41539"/>
                          </a:lnTo>
                          <a:close/>
                          <a:moveTo>
                            <a:pt x="86535" y="41529"/>
                          </a:moveTo>
                          <a:lnTo>
                            <a:pt x="83306" y="44729"/>
                          </a:lnTo>
                          <a:lnTo>
                            <a:pt x="89897" y="44729"/>
                          </a:lnTo>
                          <a:lnTo>
                            <a:pt x="93126" y="41539"/>
                          </a:lnTo>
                          <a:lnTo>
                            <a:pt x="86535" y="41529"/>
                          </a:lnTo>
                          <a:close/>
                          <a:moveTo>
                            <a:pt x="94202" y="41529"/>
                          </a:moveTo>
                          <a:lnTo>
                            <a:pt x="90964" y="44720"/>
                          </a:lnTo>
                          <a:lnTo>
                            <a:pt x="97555" y="44710"/>
                          </a:lnTo>
                          <a:lnTo>
                            <a:pt x="100784" y="41520"/>
                          </a:lnTo>
                          <a:lnTo>
                            <a:pt x="94202" y="41529"/>
                          </a:lnTo>
                          <a:close/>
                          <a:moveTo>
                            <a:pt x="101870" y="41520"/>
                          </a:moveTo>
                          <a:lnTo>
                            <a:pt x="98631" y="44710"/>
                          </a:lnTo>
                          <a:lnTo>
                            <a:pt x="105223" y="44710"/>
                          </a:lnTo>
                          <a:lnTo>
                            <a:pt x="108461" y="41510"/>
                          </a:lnTo>
                          <a:lnTo>
                            <a:pt x="101870" y="41520"/>
                          </a:lnTo>
                          <a:close/>
                          <a:moveTo>
                            <a:pt x="109528" y="41520"/>
                          </a:moveTo>
                          <a:lnTo>
                            <a:pt x="106289" y="44720"/>
                          </a:lnTo>
                          <a:lnTo>
                            <a:pt x="112881" y="44710"/>
                          </a:lnTo>
                          <a:lnTo>
                            <a:pt x="116119" y="41510"/>
                          </a:lnTo>
                          <a:lnTo>
                            <a:pt x="109528" y="41520"/>
                          </a:lnTo>
                          <a:close/>
                          <a:moveTo>
                            <a:pt x="117196" y="41510"/>
                          </a:moveTo>
                          <a:lnTo>
                            <a:pt x="113967" y="44710"/>
                          </a:lnTo>
                          <a:lnTo>
                            <a:pt x="120558" y="44710"/>
                          </a:lnTo>
                          <a:lnTo>
                            <a:pt x="123796" y="41510"/>
                          </a:lnTo>
                          <a:lnTo>
                            <a:pt x="117196" y="41510"/>
                          </a:lnTo>
                          <a:close/>
                          <a:moveTo>
                            <a:pt x="124854" y="41501"/>
                          </a:moveTo>
                          <a:lnTo>
                            <a:pt x="121625" y="44701"/>
                          </a:lnTo>
                          <a:lnTo>
                            <a:pt x="128216" y="44691"/>
                          </a:lnTo>
                          <a:lnTo>
                            <a:pt x="131445" y="41501"/>
                          </a:lnTo>
                          <a:lnTo>
                            <a:pt x="124854" y="41501"/>
                          </a:lnTo>
                          <a:close/>
                          <a:moveTo>
                            <a:pt x="132521" y="41501"/>
                          </a:moveTo>
                          <a:lnTo>
                            <a:pt x="129292" y="44691"/>
                          </a:lnTo>
                          <a:lnTo>
                            <a:pt x="135884" y="44691"/>
                          </a:lnTo>
                          <a:lnTo>
                            <a:pt x="139113" y="41491"/>
                          </a:lnTo>
                          <a:lnTo>
                            <a:pt x="132521" y="41501"/>
                          </a:lnTo>
                          <a:close/>
                          <a:moveTo>
                            <a:pt x="140189" y="41491"/>
                          </a:moveTo>
                          <a:lnTo>
                            <a:pt x="136950" y="44691"/>
                          </a:lnTo>
                          <a:lnTo>
                            <a:pt x="143542" y="44682"/>
                          </a:lnTo>
                          <a:lnTo>
                            <a:pt x="146771" y="41491"/>
                          </a:lnTo>
                          <a:lnTo>
                            <a:pt x="140189" y="41491"/>
                          </a:lnTo>
                          <a:close/>
                          <a:moveTo>
                            <a:pt x="5715" y="38167"/>
                          </a:moveTo>
                          <a:lnTo>
                            <a:pt x="2476" y="41367"/>
                          </a:lnTo>
                          <a:lnTo>
                            <a:pt x="9068" y="41358"/>
                          </a:lnTo>
                          <a:lnTo>
                            <a:pt x="12306" y="38167"/>
                          </a:lnTo>
                          <a:lnTo>
                            <a:pt x="5715" y="38167"/>
                          </a:lnTo>
                          <a:close/>
                          <a:moveTo>
                            <a:pt x="13373" y="38167"/>
                          </a:moveTo>
                          <a:lnTo>
                            <a:pt x="10135" y="41367"/>
                          </a:lnTo>
                          <a:lnTo>
                            <a:pt x="16726" y="41367"/>
                          </a:lnTo>
                          <a:lnTo>
                            <a:pt x="19964" y="38167"/>
                          </a:lnTo>
                          <a:lnTo>
                            <a:pt x="13373" y="38167"/>
                          </a:lnTo>
                          <a:close/>
                          <a:moveTo>
                            <a:pt x="21041" y="38157"/>
                          </a:moveTo>
                          <a:lnTo>
                            <a:pt x="17812" y="41358"/>
                          </a:lnTo>
                          <a:lnTo>
                            <a:pt x="24403" y="41348"/>
                          </a:lnTo>
                          <a:lnTo>
                            <a:pt x="27641" y="38157"/>
                          </a:lnTo>
                          <a:lnTo>
                            <a:pt x="21041" y="38157"/>
                          </a:lnTo>
                          <a:close/>
                          <a:moveTo>
                            <a:pt x="28699" y="38157"/>
                          </a:moveTo>
                          <a:lnTo>
                            <a:pt x="25460" y="41358"/>
                          </a:lnTo>
                          <a:lnTo>
                            <a:pt x="32052" y="41348"/>
                          </a:lnTo>
                          <a:lnTo>
                            <a:pt x="35281" y="38157"/>
                          </a:lnTo>
                          <a:lnTo>
                            <a:pt x="28699" y="38157"/>
                          </a:lnTo>
                          <a:close/>
                          <a:moveTo>
                            <a:pt x="36366" y="38148"/>
                          </a:moveTo>
                          <a:lnTo>
                            <a:pt x="33128" y="41339"/>
                          </a:lnTo>
                          <a:lnTo>
                            <a:pt x="39719" y="41329"/>
                          </a:lnTo>
                          <a:lnTo>
                            <a:pt x="42948" y="38138"/>
                          </a:lnTo>
                          <a:lnTo>
                            <a:pt x="36366" y="38148"/>
                          </a:lnTo>
                          <a:close/>
                          <a:moveTo>
                            <a:pt x="44034" y="38138"/>
                          </a:moveTo>
                          <a:lnTo>
                            <a:pt x="40795" y="41329"/>
                          </a:lnTo>
                          <a:lnTo>
                            <a:pt x="47387" y="41329"/>
                          </a:lnTo>
                          <a:lnTo>
                            <a:pt x="50616" y="38129"/>
                          </a:lnTo>
                          <a:lnTo>
                            <a:pt x="44034" y="38138"/>
                          </a:lnTo>
                          <a:close/>
                          <a:moveTo>
                            <a:pt x="51692" y="38138"/>
                          </a:moveTo>
                          <a:lnTo>
                            <a:pt x="48454" y="41339"/>
                          </a:lnTo>
                          <a:lnTo>
                            <a:pt x="55045" y="41339"/>
                          </a:lnTo>
                          <a:lnTo>
                            <a:pt x="58284" y="38138"/>
                          </a:lnTo>
                          <a:lnTo>
                            <a:pt x="51692" y="38138"/>
                          </a:lnTo>
                          <a:close/>
                          <a:moveTo>
                            <a:pt x="59350" y="38129"/>
                          </a:moveTo>
                          <a:lnTo>
                            <a:pt x="56112" y="41319"/>
                          </a:lnTo>
                          <a:lnTo>
                            <a:pt x="62703" y="41310"/>
                          </a:lnTo>
                          <a:lnTo>
                            <a:pt x="65941" y="38119"/>
                          </a:lnTo>
                          <a:lnTo>
                            <a:pt x="59350" y="38129"/>
                          </a:lnTo>
                          <a:close/>
                          <a:moveTo>
                            <a:pt x="67018" y="38119"/>
                          </a:moveTo>
                          <a:lnTo>
                            <a:pt x="63779" y="41319"/>
                          </a:lnTo>
                          <a:lnTo>
                            <a:pt x="70371" y="41319"/>
                          </a:lnTo>
                          <a:lnTo>
                            <a:pt x="73609" y="38129"/>
                          </a:lnTo>
                          <a:lnTo>
                            <a:pt x="67018" y="38119"/>
                          </a:lnTo>
                          <a:close/>
                          <a:moveTo>
                            <a:pt x="74686" y="38119"/>
                          </a:moveTo>
                          <a:lnTo>
                            <a:pt x="71457" y="41310"/>
                          </a:lnTo>
                          <a:lnTo>
                            <a:pt x="78048" y="41310"/>
                          </a:lnTo>
                          <a:lnTo>
                            <a:pt x="81277" y="38119"/>
                          </a:lnTo>
                          <a:lnTo>
                            <a:pt x="74686" y="38119"/>
                          </a:lnTo>
                          <a:close/>
                          <a:moveTo>
                            <a:pt x="82344" y="38110"/>
                          </a:moveTo>
                          <a:lnTo>
                            <a:pt x="79105" y="41310"/>
                          </a:lnTo>
                          <a:lnTo>
                            <a:pt x="85696" y="41300"/>
                          </a:lnTo>
                          <a:lnTo>
                            <a:pt x="88925" y="38100"/>
                          </a:lnTo>
                          <a:lnTo>
                            <a:pt x="82344" y="38110"/>
                          </a:lnTo>
                          <a:close/>
                          <a:moveTo>
                            <a:pt x="90011" y="38110"/>
                          </a:moveTo>
                          <a:lnTo>
                            <a:pt x="86773" y="41310"/>
                          </a:lnTo>
                          <a:lnTo>
                            <a:pt x="93364" y="41300"/>
                          </a:lnTo>
                          <a:lnTo>
                            <a:pt x="96603" y="38100"/>
                          </a:lnTo>
                          <a:lnTo>
                            <a:pt x="90011" y="38110"/>
                          </a:lnTo>
                          <a:close/>
                          <a:moveTo>
                            <a:pt x="97679" y="38100"/>
                          </a:moveTo>
                          <a:lnTo>
                            <a:pt x="94440" y="41291"/>
                          </a:lnTo>
                          <a:lnTo>
                            <a:pt x="101032" y="41291"/>
                          </a:lnTo>
                          <a:lnTo>
                            <a:pt x="104270" y="38091"/>
                          </a:lnTo>
                          <a:lnTo>
                            <a:pt x="97679" y="38100"/>
                          </a:lnTo>
                          <a:close/>
                          <a:moveTo>
                            <a:pt x="105337" y="38100"/>
                          </a:moveTo>
                          <a:lnTo>
                            <a:pt x="102098" y="41300"/>
                          </a:lnTo>
                          <a:lnTo>
                            <a:pt x="108690" y="41291"/>
                          </a:lnTo>
                          <a:lnTo>
                            <a:pt x="111928" y="38091"/>
                          </a:lnTo>
                          <a:lnTo>
                            <a:pt x="105337" y="38100"/>
                          </a:lnTo>
                          <a:close/>
                          <a:moveTo>
                            <a:pt x="113005" y="38091"/>
                          </a:moveTo>
                          <a:lnTo>
                            <a:pt x="109766" y="41291"/>
                          </a:lnTo>
                          <a:lnTo>
                            <a:pt x="116357" y="41281"/>
                          </a:lnTo>
                          <a:lnTo>
                            <a:pt x="119596" y="38091"/>
                          </a:lnTo>
                          <a:lnTo>
                            <a:pt x="113005" y="38091"/>
                          </a:lnTo>
                          <a:close/>
                          <a:moveTo>
                            <a:pt x="120663" y="38081"/>
                          </a:moveTo>
                          <a:lnTo>
                            <a:pt x="117434" y="41272"/>
                          </a:lnTo>
                          <a:lnTo>
                            <a:pt x="124025" y="41262"/>
                          </a:lnTo>
                          <a:lnTo>
                            <a:pt x="127254" y="38072"/>
                          </a:lnTo>
                          <a:lnTo>
                            <a:pt x="120663" y="38081"/>
                          </a:lnTo>
                          <a:close/>
                          <a:moveTo>
                            <a:pt x="128330" y="38081"/>
                          </a:moveTo>
                          <a:lnTo>
                            <a:pt x="125101" y="41272"/>
                          </a:lnTo>
                          <a:lnTo>
                            <a:pt x="131693" y="41272"/>
                          </a:lnTo>
                          <a:lnTo>
                            <a:pt x="134922" y="38072"/>
                          </a:lnTo>
                          <a:lnTo>
                            <a:pt x="128330" y="38081"/>
                          </a:lnTo>
                          <a:close/>
                          <a:moveTo>
                            <a:pt x="135988" y="38072"/>
                          </a:moveTo>
                          <a:lnTo>
                            <a:pt x="132750" y="41262"/>
                          </a:lnTo>
                          <a:lnTo>
                            <a:pt x="139341" y="41262"/>
                          </a:lnTo>
                          <a:lnTo>
                            <a:pt x="142580" y="38072"/>
                          </a:lnTo>
                          <a:lnTo>
                            <a:pt x="135988" y="38072"/>
                          </a:lnTo>
                          <a:close/>
                          <a:moveTo>
                            <a:pt x="143656" y="38062"/>
                          </a:moveTo>
                          <a:lnTo>
                            <a:pt x="140417" y="41262"/>
                          </a:lnTo>
                          <a:lnTo>
                            <a:pt x="147009" y="41262"/>
                          </a:lnTo>
                          <a:lnTo>
                            <a:pt x="150247" y="38062"/>
                          </a:lnTo>
                          <a:lnTo>
                            <a:pt x="143656" y="38062"/>
                          </a:lnTo>
                          <a:close/>
                          <a:moveTo>
                            <a:pt x="9182" y="34747"/>
                          </a:moveTo>
                          <a:lnTo>
                            <a:pt x="5944" y="37948"/>
                          </a:lnTo>
                          <a:lnTo>
                            <a:pt x="12535" y="37948"/>
                          </a:lnTo>
                          <a:lnTo>
                            <a:pt x="15773" y="34747"/>
                          </a:lnTo>
                          <a:lnTo>
                            <a:pt x="9182" y="34747"/>
                          </a:lnTo>
                          <a:close/>
                          <a:moveTo>
                            <a:pt x="16840" y="34738"/>
                          </a:moveTo>
                          <a:lnTo>
                            <a:pt x="13611" y="37929"/>
                          </a:lnTo>
                          <a:lnTo>
                            <a:pt x="20203" y="37919"/>
                          </a:lnTo>
                          <a:lnTo>
                            <a:pt x="23441" y="34728"/>
                          </a:lnTo>
                          <a:lnTo>
                            <a:pt x="16840" y="34738"/>
                          </a:lnTo>
                          <a:close/>
                          <a:moveTo>
                            <a:pt x="24508" y="34728"/>
                          </a:moveTo>
                          <a:lnTo>
                            <a:pt x="21279" y="37919"/>
                          </a:lnTo>
                          <a:lnTo>
                            <a:pt x="27870" y="37919"/>
                          </a:lnTo>
                          <a:lnTo>
                            <a:pt x="31109" y="34719"/>
                          </a:lnTo>
                          <a:lnTo>
                            <a:pt x="24508" y="34728"/>
                          </a:lnTo>
                          <a:close/>
                          <a:moveTo>
                            <a:pt x="32166" y="34728"/>
                          </a:moveTo>
                          <a:lnTo>
                            <a:pt x="28937" y="37929"/>
                          </a:lnTo>
                          <a:lnTo>
                            <a:pt x="35528" y="37929"/>
                          </a:lnTo>
                          <a:lnTo>
                            <a:pt x="38757" y="34728"/>
                          </a:lnTo>
                          <a:lnTo>
                            <a:pt x="32166" y="34728"/>
                          </a:lnTo>
                          <a:close/>
                          <a:moveTo>
                            <a:pt x="39833" y="34719"/>
                          </a:moveTo>
                          <a:lnTo>
                            <a:pt x="36595" y="37910"/>
                          </a:lnTo>
                          <a:lnTo>
                            <a:pt x="43186" y="37900"/>
                          </a:lnTo>
                          <a:lnTo>
                            <a:pt x="46415" y="34709"/>
                          </a:lnTo>
                          <a:lnTo>
                            <a:pt x="39833" y="34719"/>
                          </a:lnTo>
                          <a:close/>
                          <a:moveTo>
                            <a:pt x="47501" y="34719"/>
                          </a:moveTo>
                          <a:lnTo>
                            <a:pt x="44263" y="37919"/>
                          </a:lnTo>
                          <a:lnTo>
                            <a:pt x="50854" y="37919"/>
                          </a:lnTo>
                          <a:lnTo>
                            <a:pt x="54092" y="34719"/>
                          </a:lnTo>
                          <a:lnTo>
                            <a:pt x="47501" y="34719"/>
                          </a:lnTo>
                          <a:close/>
                          <a:moveTo>
                            <a:pt x="55159" y="34709"/>
                          </a:moveTo>
                          <a:lnTo>
                            <a:pt x="51921" y="37910"/>
                          </a:lnTo>
                          <a:lnTo>
                            <a:pt x="58512" y="37910"/>
                          </a:lnTo>
                          <a:lnTo>
                            <a:pt x="61751" y="34709"/>
                          </a:lnTo>
                          <a:lnTo>
                            <a:pt x="55159" y="34709"/>
                          </a:lnTo>
                          <a:close/>
                          <a:moveTo>
                            <a:pt x="62827" y="34700"/>
                          </a:moveTo>
                          <a:lnTo>
                            <a:pt x="59598" y="37900"/>
                          </a:lnTo>
                          <a:lnTo>
                            <a:pt x="66189" y="37900"/>
                          </a:lnTo>
                          <a:lnTo>
                            <a:pt x="69428" y="34700"/>
                          </a:lnTo>
                          <a:lnTo>
                            <a:pt x="62827" y="34700"/>
                          </a:lnTo>
                          <a:close/>
                          <a:moveTo>
                            <a:pt x="70485" y="34700"/>
                          </a:moveTo>
                          <a:lnTo>
                            <a:pt x="67256" y="37891"/>
                          </a:lnTo>
                          <a:lnTo>
                            <a:pt x="73847" y="37891"/>
                          </a:lnTo>
                          <a:lnTo>
                            <a:pt x="77076" y="34690"/>
                          </a:lnTo>
                          <a:lnTo>
                            <a:pt x="70485" y="34700"/>
                          </a:lnTo>
                          <a:close/>
                          <a:moveTo>
                            <a:pt x="78153" y="34690"/>
                          </a:moveTo>
                          <a:lnTo>
                            <a:pt x="74924" y="37881"/>
                          </a:lnTo>
                          <a:lnTo>
                            <a:pt x="81515" y="37881"/>
                          </a:lnTo>
                          <a:lnTo>
                            <a:pt x="84744" y="34681"/>
                          </a:lnTo>
                          <a:lnTo>
                            <a:pt x="78153" y="34690"/>
                          </a:lnTo>
                          <a:close/>
                          <a:moveTo>
                            <a:pt x="85820" y="34690"/>
                          </a:moveTo>
                          <a:lnTo>
                            <a:pt x="82582" y="37891"/>
                          </a:lnTo>
                          <a:lnTo>
                            <a:pt x="89173" y="37891"/>
                          </a:lnTo>
                          <a:lnTo>
                            <a:pt x="92402" y="34690"/>
                          </a:lnTo>
                          <a:lnTo>
                            <a:pt x="85820" y="34690"/>
                          </a:lnTo>
                          <a:close/>
                          <a:moveTo>
                            <a:pt x="93478" y="34681"/>
                          </a:moveTo>
                          <a:lnTo>
                            <a:pt x="90240" y="37871"/>
                          </a:lnTo>
                          <a:lnTo>
                            <a:pt x="96831" y="37862"/>
                          </a:lnTo>
                          <a:lnTo>
                            <a:pt x="100070" y="34671"/>
                          </a:lnTo>
                          <a:lnTo>
                            <a:pt x="93478" y="34681"/>
                          </a:lnTo>
                          <a:close/>
                          <a:moveTo>
                            <a:pt x="101146" y="34671"/>
                          </a:moveTo>
                          <a:lnTo>
                            <a:pt x="97907" y="37862"/>
                          </a:lnTo>
                          <a:lnTo>
                            <a:pt x="104499" y="37862"/>
                          </a:lnTo>
                          <a:lnTo>
                            <a:pt x="107737" y="34662"/>
                          </a:lnTo>
                          <a:lnTo>
                            <a:pt x="101146" y="34671"/>
                          </a:lnTo>
                          <a:close/>
                          <a:moveTo>
                            <a:pt x="108804" y="34671"/>
                          </a:moveTo>
                          <a:lnTo>
                            <a:pt x="105566" y="37862"/>
                          </a:lnTo>
                          <a:lnTo>
                            <a:pt x="112157" y="37862"/>
                          </a:lnTo>
                          <a:lnTo>
                            <a:pt x="115395" y="34662"/>
                          </a:lnTo>
                          <a:lnTo>
                            <a:pt x="108804" y="34671"/>
                          </a:lnTo>
                          <a:close/>
                          <a:moveTo>
                            <a:pt x="116472" y="34662"/>
                          </a:moveTo>
                          <a:lnTo>
                            <a:pt x="113243" y="37852"/>
                          </a:lnTo>
                          <a:lnTo>
                            <a:pt x="119834" y="37843"/>
                          </a:lnTo>
                          <a:lnTo>
                            <a:pt x="123072" y="34652"/>
                          </a:lnTo>
                          <a:lnTo>
                            <a:pt x="116472" y="34662"/>
                          </a:lnTo>
                          <a:close/>
                          <a:moveTo>
                            <a:pt x="124130" y="34652"/>
                          </a:moveTo>
                          <a:lnTo>
                            <a:pt x="120901" y="37852"/>
                          </a:lnTo>
                          <a:lnTo>
                            <a:pt x="127492" y="37843"/>
                          </a:lnTo>
                          <a:lnTo>
                            <a:pt x="130731" y="34652"/>
                          </a:lnTo>
                          <a:lnTo>
                            <a:pt x="124130" y="34652"/>
                          </a:lnTo>
                          <a:close/>
                          <a:moveTo>
                            <a:pt x="131797" y="34652"/>
                          </a:moveTo>
                          <a:lnTo>
                            <a:pt x="128559" y="37843"/>
                          </a:lnTo>
                          <a:lnTo>
                            <a:pt x="135150" y="37843"/>
                          </a:lnTo>
                          <a:lnTo>
                            <a:pt x="138379" y="34643"/>
                          </a:lnTo>
                          <a:lnTo>
                            <a:pt x="131797" y="34652"/>
                          </a:lnTo>
                          <a:close/>
                          <a:moveTo>
                            <a:pt x="139465" y="34643"/>
                          </a:moveTo>
                          <a:lnTo>
                            <a:pt x="136227" y="37833"/>
                          </a:lnTo>
                          <a:lnTo>
                            <a:pt x="142818" y="37833"/>
                          </a:lnTo>
                          <a:lnTo>
                            <a:pt x="146056" y="34633"/>
                          </a:lnTo>
                          <a:lnTo>
                            <a:pt x="139465" y="34643"/>
                          </a:lnTo>
                          <a:close/>
                          <a:moveTo>
                            <a:pt x="4991" y="31328"/>
                          </a:moveTo>
                          <a:lnTo>
                            <a:pt x="1753" y="34519"/>
                          </a:lnTo>
                          <a:lnTo>
                            <a:pt x="8344" y="34509"/>
                          </a:lnTo>
                          <a:lnTo>
                            <a:pt x="11582" y="31318"/>
                          </a:lnTo>
                          <a:lnTo>
                            <a:pt x="4991" y="31328"/>
                          </a:lnTo>
                          <a:close/>
                          <a:moveTo>
                            <a:pt x="12649" y="31318"/>
                          </a:moveTo>
                          <a:lnTo>
                            <a:pt x="9420" y="34509"/>
                          </a:lnTo>
                          <a:lnTo>
                            <a:pt x="16012" y="34509"/>
                          </a:lnTo>
                          <a:lnTo>
                            <a:pt x="19250" y="31309"/>
                          </a:lnTo>
                          <a:lnTo>
                            <a:pt x="12649" y="31318"/>
                          </a:lnTo>
                          <a:close/>
                          <a:moveTo>
                            <a:pt x="20317" y="31309"/>
                          </a:moveTo>
                          <a:lnTo>
                            <a:pt x="17078" y="34509"/>
                          </a:lnTo>
                          <a:lnTo>
                            <a:pt x="23670" y="34509"/>
                          </a:lnTo>
                          <a:lnTo>
                            <a:pt x="26899" y="31309"/>
                          </a:lnTo>
                          <a:lnTo>
                            <a:pt x="20317" y="31309"/>
                          </a:lnTo>
                          <a:close/>
                          <a:moveTo>
                            <a:pt x="27975" y="31309"/>
                          </a:moveTo>
                          <a:lnTo>
                            <a:pt x="24746" y="34509"/>
                          </a:lnTo>
                          <a:lnTo>
                            <a:pt x="31337" y="34500"/>
                          </a:lnTo>
                          <a:lnTo>
                            <a:pt x="34566" y="31309"/>
                          </a:lnTo>
                          <a:lnTo>
                            <a:pt x="27975" y="31309"/>
                          </a:lnTo>
                          <a:close/>
                          <a:moveTo>
                            <a:pt x="35642" y="31299"/>
                          </a:moveTo>
                          <a:lnTo>
                            <a:pt x="32404" y="34500"/>
                          </a:lnTo>
                          <a:lnTo>
                            <a:pt x="38995" y="34490"/>
                          </a:lnTo>
                          <a:lnTo>
                            <a:pt x="42224" y="31299"/>
                          </a:lnTo>
                          <a:lnTo>
                            <a:pt x="35642" y="31299"/>
                          </a:lnTo>
                          <a:close/>
                          <a:moveTo>
                            <a:pt x="43301" y="31299"/>
                          </a:moveTo>
                          <a:lnTo>
                            <a:pt x="40062" y="34490"/>
                          </a:lnTo>
                          <a:lnTo>
                            <a:pt x="46653" y="34490"/>
                          </a:lnTo>
                          <a:lnTo>
                            <a:pt x="49892" y="31290"/>
                          </a:lnTo>
                          <a:lnTo>
                            <a:pt x="43301" y="31299"/>
                          </a:lnTo>
                          <a:close/>
                          <a:moveTo>
                            <a:pt x="50968" y="31290"/>
                          </a:moveTo>
                          <a:lnTo>
                            <a:pt x="47730" y="34481"/>
                          </a:lnTo>
                          <a:lnTo>
                            <a:pt x="54321" y="34481"/>
                          </a:lnTo>
                          <a:lnTo>
                            <a:pt x="57560" y="31280"/>
                          </a:lnTo>
                          <a:lnTo>
                            <a:pt x="50968" y="31290"/>
                          </a:lnTo>
                          <a:close/>
                          <a:moveTo>
                            <a:pt x="58636" y="31280"/>
                          </a:moveTo>
                          <a:lnTo>
                            <a:pt x="55407" y="34481"/>
                          </a:lnTo>
                          <a:lnTo>
                            <a:pt x="61998" y="34481"/>
                          </a:lnTo>
                          <a:lnTo>
                            <a:pt x="65237" y="31280"/>
                          </a:lnTo>
                          <a:lnTo>
                            <a:pt x="58636" y="31280"/>
                          </a:lnTo>
                          <a:close/>
                          <a:moveTo>
                            <a:pt x="66294" y="31280"/>
                          </a:moveTo>
                          <a:lnTo>
                            <a:pt x="63065" y="34471"/>
                          </a:lnTo>
                          <a:lnTo>
                            <a:pt x="69656" y="34462"/>
                          </a:lnTo>
                          <a:lnTo>
                            <a:pt x="72885" y="31271"/>
                          </a:lnTo>
                          <a:lnTo>
                            <a:pt x="66294" y="31280"/>
                          </a:lnTo>
                          <a:close/>
                          <a:moveTo>
                            <a:pt x="73962" y="31271"/>
                          </a:moveTo>
                          <a:lnTo>
                            <a:pt x="70733" y="34462"/>
                          </a:lnTo>
                          <a:lnTo>
                            <a:pt x="77324" y="34462"/>
                          </a:lnTo>
                          <a:lnTo>
                            <a:pt x="80553" y="31261"/>
                          </a:lnTo>
                          <a:lnTo>
                            <a:pt x="73962" y="31271"/>
                          </a:lnTo>
                          <a:close/>
                          <a:moveTo>
                            <a:pt x="81620" y="31271"/>
                          </a:moveTo>
                          <a:lnTo>
                            <a:pt x="78381" y="34471"/>
                          </a:lnTo>
                          <a:lnTo>
                            <a:pt x="84972" y="34462"/>
                          </a:lnTo>
                          <a:lnTo>
                            <a:pt x="88201" y="31271"/>
                          </a:lnTo>
                          <a:lnTo>
                            <a:pt x="81620" y="31271"/>
                          </a:lnTo>
                          <a:close/>
                          <a:moveTo>
                            <a:pt x="89287" y="31261"/>
                          </a:moveTo>
                          <a:lnTo>
                            <a:pt x="86049" y="34452"/>
                          </a:lnTo>
                          <a:lnTo>
                            <a:pt x="92640" y="34452"/>
                          </a:lnTo>
                          <a:lnTo>
                            <a:pt x="95879" y="31252"/>
                          </a:lnTo>
                          <a:lnTo>
                            <a:pt x="89287" y="31261"/>
                          </a:lnTo>
                          <a:close/>
                          <a:moveTo>
                            <a:pt x="96955" y="31252"/>
                          </a:moveTo>
                          <a:lnTo>
                            <a:pt x="93716" y="34452"/>
                          </a:lnTo>
                          <a:lnTo>
                            <a:pt x="100308" y="34452"/>
                          </a:lnTo>
                          <a:lnTo>
                            <a:pt x="103546" y="31252"/>
                          </a:lnTo>
                          <a:lnTo>
                            <a:pt x="96955" y="31252"/>
                          </a:lnTo>
                          <a:close/>
                          <a:moveTo>
                            <a:pt x="104613" y="31252"/>
                          </a:moveTo>
                          <a:lnTo>
                            <a:pt x="101384" y="34442"/>
                          </a:lnTo>
                          <a:lnTo>
                            <a:pt x="107975" y="34442"/>
                          </a:lnTo>
                          <a:lnTo>
                            <a:pt x="111214" y="31242"/>
                          </a:lnTo>
                          <a:lnTo>
                            <a:pt x="104613" y="31252"/>
                          </a:lnTo>
                          <a:close/>
                          <a:moveTo>
                            <a:pt x="112271" y="31242"/>
                          </a:moveTo>
                          <a:lnTo>
                            <a:pt x="109042" y="34433"/>
                          </a:lnTo>
                          <a:lnTo>
                            <a:pt x="115633" y="34433"/>
                          </a:lnTo>
                          <a:lnTo>
                            <a:pt x="118862" y="31233"/>
                          </a:lnTo>
                          <a:lnTo>
                            <a:pt x="112271" y="31242"/>
                          </a:lnTo>
                          <a:close/>
                          <a:moveTo>
                            <a:pt x="119939" y="31242"/>
                          </a:moveTo>
                          <a:lnTo>
                            <a:pt x="116700" y="34442"/>
                          </a:lnTo>
                          <a:lnTo>
                            <a:pt x="123292" y="34442"/>
                          </a:lnTo>
                          <a:lnTo>
                            <a:pt x="126520" y="31252"/>
                          </a:lnTo>
                          <a:lnTo>
                            <a:pt x="119939" y="31242"/>
                          </a:lnTo>
                          <a:close/>
                          <a:moveTo>
                            <a:pt x="127606" y="31233"/>
                          </a:moveTo>
                          <a:lnTo>
                            <a:pt x="124377" y="34423"/>
                          </a:lnTo>
                          <a:lnTo>
                            <a:pt x="130969" y="34423"/>
                          </a:lnTo>
                          <a:lnTo>
                            <a:pt x="134198" y="31223"/>
                          </a:lnTo>
                          <a:lnTo>
                            <a:pt x="127606" y="31233"/>
                          </a:lnTo>
                          <a:close/>
                          <a:moveTo>
                            <a:pt x="135264" y="31223"/>
                          </a:moveTo>
                          <a:lnTo>
                            <a:pt x="132026" y="34414"/>
                          </a:lnTo>
                          <a:lnTo>
                            <a:pt x="138617" y="34414"/>
                          </a:lnTo>
                          <a:lnTo>
                            <a:pt x="141856" y="31214"/>
                          </a:lnTo>
                          <a:lnTo>
                            <a:pt x="135264" y="31223"/>
                          </a:lnTo>
                          <a:close/>
                          <a:moveTo>
                            <a:pt x="142932" y="31223"/>
                          </a:moveTo>
                          <a:lnTo>
                            <a:pt x="139694" y="34423"/>
                          </a:lnTo>
                          <a:lnTo>
                            <a:pt x="146285" y="34414"/>
                          </a:lnTo>
                          <a:lnTo>
                            <a:pt x="149523" y="31223"/>
                          </a:lnTo>
                          <a:lnTo>
                            <a:pt x="142932" y="31223"/>
                          </a:lnTo>
                          <a:close/>
                          <a:moveTo>
                            <a:pt x="8458" y="27899"/>
                          </a:moveTo>
                          <a:lnTo>
                            <a:pt x="5229" y="31099"/>
                          </a:lnTo>
                          <a:lnTo>
                            <a:pt x="11820" y="31090"/>
                          </a:lnTo>
                          <a:lnTo>
                            <a:pt x="15059" y="27899"/>
                          </a:lnTo>
                          <a:lnTo>
                            <a:pt x="8458" y="27899"/>
                          </a:lnTo>
                          <a:close/>
                          <a:moveTo>
                            <a:pt x="16116" y="27889"/>
                          </a:moveTo>
                          <a:lnTo>
                            <a:pt x="12887" y="31080"/>
                          </a:lnTo>
                          <a:lnTo>
                            <a:pt x="19479" y="31080"/>
                          </a:lnTo>
                          <a:lnTo>
                            <a:pt x="22708" y="27880"/>
                          </a:lnTo>
                          <a:lnTo>
                            <a:pt x="16116" y="27889"/>
                          </a:lnTo>
                          <a:close/>
                          <a:moveTo>
                            <a:pt x="23784" y="27889"/>
                          </a:moveTo>
                          <a:lnTo>
                            <a:pt x="20555" y="31080"/>
                          </a:lnTo>
                          <a:lnTo>
                            <a:pt x="27146" y="31080"/>
                          </a:lnTo>
                          <a:lnTo>
                            <a:pt x="30375" y="27880"/>
                          </a:lnTo>
                          <a:lnTo>
                            <a:pt x="23784" y="27889"/>
                          </a:lnTo>
                          <a:close/>
                          <a:moveTo>
                            <a:pt x="31452" y="27880"/>
                          </a:moveTo>
                          <a:lnTo>
                            <a:pt x="28213" y="31071"/>
                          </a:lnTo>
                          <a:lnTo>
                            <a:pt x="34804" y="31071"/>
                          </a:lnTo>
                          <a:lnTo>
                            <a:pt x="38033" y="27870"/>
                          </a:lnTo>
                          <a:lnTo>
                            <a:pt x="31452" y="27880"/>
                          </a:lnTo>
                          <a:close/>
                          <a:moveTo>
                            <a:pt x="39110" y="27870"/>
                          </a:moveTo>
                          <a:lnTo>
                            <a:pt x="35871" y="31071"/>
                          </a:lnTo>
                          <a:lnTo>
                            <a:pt x="42462" y="31061"/>
                          </a:lnTo>
                          <a:lnTo>
                            <a:pt x="45701" y="27870"/>
                          </a:lnTo>
                          <a:lnTo>
                            <a:pt x="39110" y="27870"/>
                          </a:lnTo>
                          <a:close/>
                          <a:moveTo>
                            <a:pt x="46777" y="27870"/>
                          </a:moveTo>
                          <a:lnTo>
                            <a:pt x="43539" y="31061"/>
                          </a:lnTo>
                          <a:lnTo>
                            <a:pt x="50130" y="31052"/>
                          </a:lnTo>
                          <a:lnTo>
                            <a:pt x="53369" y="27861"/>
                          </a:lnTo>
                          <a:lnTo>
                            <a:pt x="46777" y="27870"/>
                          </a:lnTo>
                          <a:close/>
                          <a:moveTo>
                            <a:pt x="54435" y="27861"/>
                          </a:moveTo>
                          <a:lnTo>
                            <a:pt x="51206" y="31052"/>
                          </a:lnTo>
                          <a:lnTo>
                            <a:pt x="57798" y="31052"/>
                          </a:lnTo>
                          <a:lnTo>
                            <a:pt x="61036" y="27861"/>
                          </a:lnTo>
                          <a:lnTo>
                            <a:pt x="54435" y="27861"/>
                          </a:lnTo>
                          <a:close/>
                          <a:moveTo>
                            <a:pt x="62103" y="27861"/>
                          </a:moveTo>
                          <a:lnTo>
                            <a:pt x="58874" y="31052"/>
                          </a:lnTo>
                          <a:lnTo>
                            <a:pt x="65465" y="31042"/>
                          </a:lnTo>
                          <a:lnTo>
                            <a:pt x="68694" y="27851"/>
                          </a:lnTo>
                          <a:lnTo>
                            <a:pt x="62103" y="27861"/>
                          </a:lnTo>
                          <a:close/>
                          <a:moveTo>
                            <a:pt x="69761" y="27851"/>
                          </a:moveTo>
                          <a:lnTo>
                            <a:pt x="66532" y="31042"/>
                          </a:lnTo>
                          <a:lnTo>
                            <a:pt x="73123" y="31042"/>
                          </a:lnTo>
                          <a:lnTo>
                            <a:pt x="76362" y="27842"/>
                          </a:lnTo>
                          <a:lnTo>
                            <a:pt x="69761" y="27851"/>
                          </a:lnTo>
                          <a:close/>
                          <a:moveTo>
                            <a:pt x="77429" y="27842"/>
                          </a:moveTo>
                          <a:lnTo>
                            <a:pt x="74200" y="31042"/>
                          </a:lnTo>
                          <a:lnTo>
                            <a:pt x="80791" y="31033"/>
                          </a:lnTo>
                          <a:lnTo>
                            <a:pt x="84020" y="27842"/>
                          </a:lnTo>
                          <a:lnTo>
                            <a:pt x="77429" y="27842"/>
                          </a:lnTo>
                          <a:close/>
                          <a:moveTo>
                            <a:pt x="85096" y="27842"/>
                          </a:moveTo>
                          <a:lnTo>
                            <a:pt x="81858" y="31033"/>
                          </a:lnTo>
                          <a:lnTo>
                            <a:pt x="88449" y="31033"/>
                          </a:lnTo>
                          <a:lnTo>
                            <a:pt x="91688" y="27842"/>
                          </a:lnTo>
                          <a:lnTo>
                            <a:pt x="85096" y="27842"/>
                          </a:lnTo>
                          <a:close/>
                          <a:moveTo>
                            <a:pt x="92754" y="27832"/>
                          </a:moveTo>
                          <a:lnTo>
                            <a:pt x="89516" y="31023"/>
                          </a:lnTo>
                          <a:lnTo>
                            <a:pt x="96107" y="31014"/>
                          </a:lnTo>
                          <a:lnTo>
                            <a:pt x="99346" y="27823"/>
                          </a:lnTo>
                          <a:lnTo>
                            <a:pt x="92754" y="27832"/>
                          </a:lnTo>
                          <a:close/>
                          <a:moveTo>
                            <a:pt x="100422" y="27832"/>
                          </a:moveTo>
                          <a:lnTo>
                            <a:pt x="97184" y="31033"/>
                          </a:lnTo>
                          <a:lnTo>
                            <a:pt x="103775" y="31033"/>
                          </a:lnTo>
                          <a:lnTo>
                            <a:pt x="107013" y="27832"/>
                          </a:lnTo>
                          <a:lnTo>
                            <a:pt x="100422" y="27832"/>
                          </a:lnTo>
                          <a:close/>
                          <a:moveTo>
                            <a:pt x="108080" y="27823"/>
                          </a:moveTo>
                          <a:lnTo>
                            <a:pt x="104851" y="31014"/>
                          </a:lnTo>
                          <a:lnTo>
                            <a:pt x="111442" y="31014"/>
                          </a:lnTo>
                          <a:lnTo>
                            <a:pt x="114681" y="27813"/>
                          </a:lnTo>
                          <a:lnTo>
                            <a:pt x="108080" y="27823"/>
                          </a:lnTo>
                          <a:close/>
                          <a:moveTo>
                            <a:pt x="115748" y="27813"/>
                          </a:moveTo>
                          <a:lnTo>
                            <a:pt x="112519" y="31014"/>
                          </a:lnTo>
                          <a:lnTo>
                            <a:pt x="119110" y="31004"/>
                          </a:lnTo>
                          <a:lnTo>
                            <a:pt x="122349" y="27813"/>
                          </a:lnTo>
                          <a:lnTo>
                            <a:pt x="115748" y="27813"/>
                          </a:lnTo>
                          <a:close/>
                          <a:moveTo>
                            <a:pt x="123406" y="27813"/>
                          </a:moveTo>
                          <a:lnTo>
                            <a:pt x="120177" y="31014"/>
                          </a:lnTo>
                          <a:lnTo>
                            <a:pt x="126768" y="31004"/>
                          </a:lnTo>
                          <a:lnTo>
                            <a:pt x="129997" y="27813"/>
                          </a:lnTo>
                          <a:lnTo>
                            <a:pt x="123406" y="27813"/>
                          </a:lnTo>
                          <a:close/>
                          <a:moveTo>
                            <a:pt x="131074" y="27804"/>
                          </a:moveTo>
                          <a:lnTo>
                            <a:pt x="127835" y="31004"/>
                          </a:lnTo>
                          <a:lnTo>
                            <a:pt x="134426" y="31004"/>
                          </a:lnTo>
                          <a:lnTo>
                            <a:pt x="137655" y="27804"/>
                          </a:lnTo>
                          <a:lnTo>
                            <a:pt x="131074" y="27804"/>
                          </a:lnTo>
                          <a:close/>
                          <a:moveTo>
                            <a:pt x="138741" y="27804"/>
                          </a:moveTo>
                          <a:lnTo>
                            <a:pt x="135503" y="31004"/>
                          </a:lnTo>
                          <a:lnTo>
                            <a:pt x="142094" y="30994"/>
                          </a:lnTo>
                          <a:lnTo>
                            <a:pt x="145332" y="27804"/>
                          </a:lnTo>
                          <a:lnTo>
                            <a:pt x="138741" y="27804"/>
                          </a:lnTo>
                          <a:close/>
                          <a:moveTo>
                            <a:pt x="11925" y="24470"/>
                          </a:moveTo>
                          <a:lnTo>
                            <a:pt x="8687" y="27661"/>
                          </a:lnTo>
                          <a:lnTo>
                            <a:pt x="15278" y="27661"/>
                          </a:lnTo>
                          <a:lnTo>
                            <a:pt x="18507" y="24460"/>
                          </a:lnTo>
                          <a:lnTo>
                            <a:pt x="11925" y="24470"/>
                          </a:lnTo>
                          <a:close/>
                          <a:moveTo>
                            <a:pt x="19593" y="24460"/>
                          </a:moveTo>
                          <a:lnTo>
                            <a:pt x="16354" y="27661"/>
                          </a:lnTo>
                          <a:lnTo>
                            <a:pt x="22946" y="27651"/>
                          </a:lnTo>
                          <a:lnTo>
                            <a:pt x="26175" y="24451"/>
                          </a:lnTo>
                          <a:lnTo>
                            <a:pt x="19593" y="24460"/>
                          </a:lnTo>
                          <a:close/>
                          <a:moveTo>
                            <a:pt x="27251" y="24460"/>
                          </a:moveTo>
                          <a:lnTo>
                            <a:pt x="24012" y="27661"/>
                          </a:lnTo>
                          <a:lnTo>
                            <a:pt x="30604" y="27651"/>
                          </a:lnTo>
                          <a:lnTo>
                            <a:pt x="33833" y="24451"/>
                          </a:lnTo>
                          <a:lnTo>
                            <a:pt x="27251" y="24460"/>
                          </a:lnTo>
                          <a:close/>
                          <a:moveTo>
                            <a:pt x="34919" y="24451"/>
                          </a:moveTo>
                          <a:lnTo>
                            <a:pt x="31680" y="27642"/>
                          </a:lnTo>
                          <a:lnTo>
                            <a:pt x="38271" y="27642"/>
                          </a:lnTo>
                          <a:lnTo>
                            <a:pt x="41510" y="24451"/>
                          </a:lnTo>
                          <a:lnTo>
                            <a:pt x="34919" y="24451"/>
                          </a:lnTo>
                          <a:close/>
                          <a:moveTo>
                            <a:pt x="42577" y="24451"/>
                          </a:moveTo>
                          <a:lnTo>
                            <a:pt x="39338" y="27651"/>
                          </a:lnTo>
                          <a:lnTo>
                            <a:pt x="45929" y="27642"/>
                          </a:lnTo>
                          <a:lnTo>
                            <a:pt x="49168" y="24451"/>
                          </a:lnTo>
                          <a:lnTo>
                            <a:pt x="42577" y="24451"/>
                          </a:lnTo>
                          <a:close/>
                          <a:moveTo>
                            <a:pt x="50244" y="24441"/>
                          </a:moveTo>
                          <a:lnTo>
                            <a:pt x="47015" y="27632"/>
                          </a:lnTo>
                          <a:lnTo>
                            <a:pt x="53607" y="27623"/>
                          </a:lnTo>
                          <a:lnTo>
                            <a:pt x="56845" y="24432"/>
                          </a:lnTo>
                          <a:lnTo>
                            <a:pt x="50244" y="24441"/>
                          </a:lnTo>
                          <a:close/>
                          <a:moveTo>
                            <a:pt x="57902" y="24432"/>
                          </a:moveTo>
                          <a:lnTo>
                            <a:pt x="54673" y="27632"/>
                          </a:lnTo>
                          <a:lnTo>
                            <a:pt x="61265" y="27623"/>
                          </a:lnTo>
                          <a:lnTo>
                            <a:pt x="64503" y="24432"/>
                          </a:lnTo>
                          <a:lnTo>
                            <a:pt x="57902" y="24432"/>
                          </a:lnTo>
                          <a:close/>
                          <a:moveTo>
                            <a:pt x="65570" y="24432"/>
                          </a:moveTo>
                          <a:lnTo>
                            <a:pt x="62332" y="27632"/>
                          </a:lnTo>
                          <a:lnTo>
                            <a:pt x="68923" y="27632"/>
                          </a:lnTo>
                          <a:lnTo>
                            <a:pt x="72152" y="24432"/>
                          </a:lnTo>
                          <a:lnTo>
                            <a:pt x="65570" y="24432"/>
                          </a:lnTo>
                          <a:close/>
                          <a:moveTo>
                            <a:pt x="73238" y="24422"/>
                          </a:moveTo>
                          <a:lnTo>
                            <a:pt x="69999" y="27613"/>
                          </a:lnTo>
                          <a:lnTo>
                            <a:pt x="76591" y="27613"/>
                          </a:lnTo>
                          <a:lnTo>
                            <a:pt x="79819" y="24413"/>
                          </a:lnTo>
                          <a:lnTo>
                            <a:pt x="73238" y="24422"/>
                          </a:lnTo>
                          <a:close/>
                          <a:moveTo>
                            <a:pt x="80896" y="24422"/>
                          </a:moveTo>
                          <a:lnTo>
                            <a:pt x="77657" y="27613"/>
                          </a:lnTo>
                          <a:lnTo>
                            <a:pt x="84249" y="27613"/>
                          </a:lnTo>
                          <a:lnTo>
                            <a:pt x="87487" y="24413"/>
                          </a:lnTo>
                          <a:lnTo>
                            <a:pt x="80896" y="24422"/>
                          </a:lnTo>
                          <a:close/>
                          <a:moveTo>
                            <a:pt x="88563" y="24413"/>
                          </a:moveTo>
                          <a:lnTo>
                            <a:pt x="85325" y="27613"/>
                          </a:lnTo>
                          <a:lnTo>
                            <a:pt x="91916" y="27604"/>
                          </a:lnTo>
                          <a:lnTo>
                            <a:pt x="95155" y="24413"/>
                          </a:lnTo>
                          <a:lnTo>
                            <a:pt x="88563" y="24413"/>
                          </a:lnTo>
                          <a:close/>
                          <a:moveTo>
                            <a:pt x="96221" y="24403"/>
                          </a:moveTo>
                          <a:lnTo>
                            <a:pt x="92983" y="27604"/>
                          </a:lnTo>
                          <a:lnTo>
                            <a:pt x="99574" y="27604"/>
                          </a:lnTo>
                          <a:lnTo>
                            <a:pt x="102813" y="24403"/>
                          </a:lnTo>
                          <a:lnTo>
                            <a:pt x="96221" y="24403"/>
                          </a:lnTo>
                          <a:close/>
                          <a:moveTo>
                            <a:pt x="103889" y="24403"/>
                          </a:moveTo>
                          <a:lnTo>
                            <a:pt x="100660" y="27604"/>
                          </a:lnTo>
                          <a:lnTo>
                            <a:pt x="107251" y="27594"/>
                          </a:lnTo>
                          <a:lnTo>
                            <a:pt x="110490" y="24394"/>
                          </a:lnTo>
                          <a:lnTo>
                            <a:pt x="103889" y="24403"/>
                          </a:lnTo>
                          <a:close/>
                          <a:moveTo>
                            <a:pt x="111547" y="24394"/>
                          </a:moveTo>
                          <a:lnTo>
                            <a:pt x="108318" y="27585"/>
                          </a:lnTo>
                          <a:lnTo>
                            <a:pt x="114910" y="27575"/>
                          </a:lnTo>
                          <a:lnTo>
                            <a:pt x="118139" y="24384"/>
                          </a:lnTo>
                          <a:lnTo>
                            <a:pt x="111547" y="24394"/>
                          </a:lnTo>
                          <a:close/>
                          <a:moveTo>
                            <a:pt x="119215" y="24394"/>
                          </a:moveTo>
                          <a:lnTo>
                            <a:pt x="115986" y="27585"/>
                          </a:lnTo>
                          <a:lnTo>
                            <a:pt x="122577" y="27585"/>
                          </a:lnTo>
                          <a:lnTo>
                            <a:pt x="125806" y="24394"/>
                          </a:lnTo>
                          <a:lnTo>
                            <a:pt x="119215" y="24394"/>
                          </a:lnTo>
                          <a:close/>
                          <a:moveTo>
                            <a:pt x="126883" y="24384"/>
                          </a:moveTo>
                          <a:lnTo>
                            <a:pt x="123644" y="27575"/>
                          </a:lnTo>
                          <a:lnTo>
                            <a:pt x="130235" y="27565"/>
                          </a:lnTo>
                          <a:lnTo>
                            <a:pt x="133464" y="24375"/>
                          </a:lnTo>
                          <a:lnTo>
                            <a:pt x="126883" y="24384"/>
                          </a:lnTo>
                          <a:close/>
                          <a:moveTo>
                            <a:pt x="134541" y="24375"/>
                          </a:moveTo>
                          <a:lnTo>
                            <a:pt x="131302" y="27575"/>
                          </a:lnTo>
                          <a:lnTo>
                            <a:pt x="137893" y="27565"/>
                          </a:lnTo>
                          <a:lnTo>
                            <a:pt x="141132" y="24375"/>
                          </a:lnTo>
                          <a:lnTo>
                            <a:pt x="134541" y="24375"/>
                          </a:lnTo>
                          <a:close/>
                          <a:moveTo>
                            <a:pt x="15392" y="21041"/>
                          </a:moveTo>
                          <a:lnTo>
                            <a:pt x="12163" y="24232"/>
                          </a:lnTo>
                          <a:lnTo>
                            <a:pt x="18755" y="24222"/>
                          </a:lnTo>
                          <a:lnTo>
                            <a:pt x="21984" y="21031"/>
                          </a:lnTo>
                          <a:lnTo>
                            <a:pt x="15392" y="21041"/>
                          </a:lnTo>
                          <a:close/>
                          <a:moveTo>
                            <a:pt x="23060" y="21041"/>
                          </a:moveTo>
                          <a:lnTo>
                            <a:pt x="19821" y="24241"/>
                          </a:lnTo>
                          <a:lnTo>
                            <a:pt x="26413" y="24232"/>
                          </a:lnTo>
                          <a:lnTo>
                            <a:pt x="29651" y="21041"/>
                          </a:lnTo>
                          <a:lnTo>
                            <a:pt x="23060" y="21041"/>
                          </a:lnTo>
                          <a:close/>
                          <a:moveTo>
                            <a:pt x="30728" y="21031"/>
                          </a:moveTo>
                          <a:lnTo>
                            <a:pt x="27489" y="24222"/>
                          </a:lnTo>
                          <a:lnTo>
                            <a:pt x="34080" y="24222"/>
                          </a:lnTo>
                          <a:lnTo>
                            <a:pt x="37319" y="21031"/>
                          </a:lnTo>
                          <a:lnTo>
                            <a:pt x="30728" y="21031"/>
                          </a:lnTo>
                          <a:close/>
                          <a:moveTo>
                            <a:pt x="38386" y="21022"/>
                          </a:moveTo>
                          <a:lnTo>
                            <a:pt x="35147" y="24222"/>
                          </a:lnTo>
                          <a:lnTo>
                            <a:pt x="41738" y="24213"/>
                          </a:lnTo>
                          <a:lnTo>
                            <a:pt x="44977" y="21022"/>
                          </a:lnTo>
                          <a:lnTo>
                            <a:pt x="38386" y="21022"/>
                          </a:lnTo>
                          <a:close/>
                          <a:moveTo>
                            <a:pt x="46053" y="21022"/>
                          </a:moveTo>
                          <a:lnTo>
                            <a:pt x="42815" y="24213"/>
                          </a:lnTo>
                          <a:lnTo>
                            <a:pt x="49406" y="24213"/>
                          </a:lnTo>
                          <a:lnTo>
                            <a:pt x="52645" y="21012"/>
                          </a:lnTo>
                          <a:lnTo>
                            <a:pt x="46053" y="21022"/>
                          </a:lnTo>
                          <a:close/>
                          <a:moveTo>
                            <a:pt x="53711" y="21012"/>
                          </a:moveTo>
                          <a:lnTo>
                            <a:pt x="50483" y="24213"/>
                          </a:lnTo>
                          <a:lnTo>
                            <a:pt x="57074" y="24213"/>
                          </a:lnTo>
                          <a:lnTo>
                            <a:pt x="60312" y="21012"/>
                          </a:lnTo>
                          <a:lnTo>
                            <a:pt x="53711" y="21012"/>
                          </a:lnTo>
                          <a:close/>
                          <a:moveTo>
                            <a:pt x="61379" y="21012"/>
                          </a:moveTo>
                          <a:lnTo>
                            <a:pt x="58150" y="24213"/>
                          </a:lnTo>
                          <a:lnTo>
                            <a:pt x="64741" y="24203"/>
                          </a:lnTo>
                          <a:lnTo>
                            <a:pt x="67970" y="21012"/>
                          </a:lnTo>
                          <a:lnTo>
                            <a:pt x="61379" y="21012"/>
                          </a:lnTo>
                          <a:close/>
                          <a:moveTo>
                            <a:pt x="69037" y="21003"/>
                          </a:moveTo>
                          <a:lnTo>
                            <a:pt x="65808" y="24203"/>
                          </a:lnTo>
                          <a:lnTo>
                            <a:pt x="72400" y="24194"/>
                          </a:lnTo>
                          <a:lnTo>
                            <a:pt x="75629" y="21003"/>
                          </a:lnTo>
                          <a:lnTo>
                            <a:pt x="69037" y="21003"/>
                          </a:lnTo>
                          <a:close/>
                          <a:moveTo>
                            <a:pt x="76705" y="20993"/>
                          </a:moveTo>
                          <a:lnTo>
                            <a:pt x="73466" y="24194"/>
                          </a:lnTo>
                          <a:lnTo>
                            <a:pt x="80058" y="24194"/>
                          </a:lnTo>
                          <a:lnTo>
                            <a:pt x="83287" y="20993"/>
                          </a:lnTo>
                          <a:lnTo>
                            <a:pt x="76705" y="20993"/>
                          </a:lnTo>
                          <a:close/>
                          <a:moveTo>
                            <a:pt x="84372" y="20993"/>
                          </a:moveTo>
                          <a:lnTo>
                            <a:pt x="81134" y="24194"/>
                          </a:lnTo>
                          <a:lnTo>
                            <a:pt x="87725" y="24184"/>
                          </a:lnTo>
                          <a:lnTo>
                            <a:pt x="90964" y="20993"/>
                          </a:lnTo>
                          <a:lnTo>
                            <a:pt x="84372" y="20993"/>
                          </a:lnTo>
                          <a:close/>
                          <a:moveTo>
                            <a:pt x="92031" y="20984"/>
                          </a:moveTo>
                          <a:lnTo>
                            <a:pt x="88792" y="24184"/>
                          </a:lnTo>
                          <a:lnTo>
                            <a:pt x="95383" y="24175"/>
                          </a:lnTo>
                          <a:lnTo>
                            <a:pt x="98622" y="20984"/>
                          </a:lnTo>
                          <a:lnTo>
                            <a:pt x="92031" y="20984"/>
                          </a:lnTo>
                          <a:close/>
                          <a:moveTo>
                            <a:pt x="99698" y="20984"/>
                          </a:moveTo>
                          <a:lnTo>
                            <a:pt x="96469" y="24184"/>
                          </a:lnTo>
                          <a:lnTo>
                            <a:pt x="103060" y="24175"/>
                          </a:lnTo>
                          <a:lnTo>
                            <a:pt x="106299" y="20984"/>
                          </a:lnTo>
                          <a:lnTo>
                            <a:pt x="99698" y="20984"/>
                          </a:lnTo>
                          <a:close/>
                          <a:moveTo>
                            <a:pt x="107356" y="20974"/>
                          </a:moveTo>
                          <a:lnTo>
                            <a:pt x="104127" y="24165"/>
                          </a:lnTo>
                          <a:lnTo>
                            <a:pt x="110719" y="24165"/>
                          </a:lnTo>
                          <a:lnTo>
                            <a:pt x="113957" y="20965"/>
                          </a:lnTo>
                          <a:lnTo>
                            <a:pt x="107356" y="20974"/>
                          </a:lnTo>
                          <a:close/>
                          <a:moveTo>
                            <a:pt x="115024" y="20965"/>
                          </a:moveTo>
                          <a:lnTo>
                            <a:pt x="111795" y="24165"/>
                          </a:lnTo>
                          <a:lnTo>
                            <a:pt x="118386" y="24156"/>
                          </a:lnTo>
                          <a:lnTo>
                            <a:pt x="121615" y="20965"/>
                          </a:lnTo>
                          <a:lnTo>
                            <a:pt x="115024" y="20965"/>
                          </a:lnTo>
                          <a:close/>
                          <a:moveTo>
                            <a:pt x="122682" y="20965"/>
                          </a:moveTo>
                          <a:lnTo>
                            <a:pt x="119443" y="24156"/>
                          </a:lnTo>
                          <a:lnTo>
                            <a:pt x="126035" y="24156"/>
                          </a:lnTo>
                          <a:lnTo>
                            <a:pt x="129273" y="20965"/>
                          </a:lnTo>
                          <a:lnTo>
                            <a:pt x="122682" y="20965"/>
                          </a:lnTo>
                          <a:close/>
                          <a:moveTo>
                            <a:pt x="130350" y="20955"/>
                          </a:moveTo>
                          <a:lnTo>
                            <a:pt x="127111" y="24156"/>
                          </a:lnTo>
                          <a:lnTo>
                            <a:pt x="133702" y="24156"/>
                          </a:lnTo>
                          <a:lnTo>
                            <a:pt x="136941" y="20965"/>
                          </a:lnTo>
                          <a:lnTo>
                            <a:pt x="130350" y="20955"/>
                          </a:lnTo>
                          <a:close/>
                          <a:moveTo>
                            <a:pt x="18869" y="17621"/>
                          </a:moveTo>
                          <a:lnTo>
                            <a:pt x="15630" y="20812"/>
                          </a:lnTo>
                          <a:lnTo>
                            <a:pt x="22222" y="20812"/>
                          </a:lnTo>
                          <a:lnTo>
                            <a:pt x="25451" y="17612"/>
                          </a:lnTo>
                          <a:lnTo>
                            <a:pt x="18869" y="17621"/>
                          </a:lnTo>
                          <a:close/>
                          <a:moveTo>
                            <a:pt x="26527" y="17612"/>
                          </a:moveTo>
                          <a:lnTo>
                            <a:pt x="23289" y="20803"/>
                          </a:lnTo>
                          <a:lnTo>
                            <a:pt x="29880" y="20803"/>
                          </a:lnTo>
                          <a:lnTo>
                            <a:pt x="33118" y="17602"/>
                          </a:lnTo>
                          <a:lnTo>
                            <a:pt x="26527" y="17612"/>
                          </a:lnTo>
                          <a:close/>
                          <a:moveTo>
                            <a:pt x="34195" y="17602"/>
                          </a:moveTo>
                          <a:lnTo>
                            <a:pt x="30956" y="20803"/>
                          </a:lnTo>
                          <a:lnTo>
                            <a:pt x="37548" y="20793"/>
                          </a:lnTo>
                          <a:lnTo>
                            <a:pt x="40786" y="17602"/>
                          </a:lnTo>
                          <a:lnTo>
                            <a:pt x="34195" y="17602"/>
                          </a:lnTo>
                          <a:close/>
                          <a:moveTo>
                            <a:pt x="41853" y="17602"/>
                          </a:moveTo>
                          <a:lnTo>
                            <a:pt x="38614" y="20803"/>
                          </a:lnTo>
                          <a:lnTo>
                            <a:pt x="45206" y="20803"/>
                          </a:lnTo>
                          <a:lnTo>
                            <a:pt x="48444" y="17602"/>
                          </a:lnTo>
                          <a:lnTo>
                            <a:pt x="41853" y="17602"/>
                          </a:lnTo>
                          <a:close/>
                          <a:moveTo>
                            <a:pt x="49520" y="17593"/>
                          </a:moveTo>
                          <a:lnTo>
                            <a:pt x="46282" y="20784"/>
                          </a:lnTo>
                          <a:lnTo>
                            <a:pt x="52873" y="20774"/>
                          </a:lnTo>
                          <a:lnTo>
                            <a:pt x="56112" y="17583"/>
                          </a:lnTo>
                          <a:lnTo>
                            <a:pt x="49520" y="17593"/>
                          </a:lnTo>
                          <a:close/>
                          <a:moveTo>
                            <a:pt x="57178" y="17593"/>
                          </a:moveTo>
                          <a:lnTo>
                            <a:pt x="53950" y="20784"/>
                          </a:lnTo>
                          <a:lnTo>
                            <a:pt x="60541" y="20784"/>
                          </a:lnTo>
                          <a:lnTo>
                            <a:pt x="63770" y="17593"/>
                          </a:lnTo>
                          <a:lnTo>
                            <a:pt x="57178" y="17593"/>
                          </a:lnTo>
                          <a:close/>
                          <a:moveTo>
                            <a:pt x="64846" y="17583"/>
                          </a:moveTo>
                          <a:lnTo>
                            <a:pt x="61617" y="20774"/>
                          </a:lnTo>
                          <a:lnTo>
                            <a:pt x="68208" y="20774"/>
                          </a:lnTo>
                          <a:lnTo>
                            <a:pt x="71438" y="17583"/>
                          </a:lnTo>
                          <a:lnTo>
                            <a:pt x="64846" y="17583"/>
                          </a:lnTo>
                          <a:close/>
                          <a:moveTo>
                            <a:pt x="72514" y="17574"/>
                          </a:moveTo>
                          <a:lnTo>
                            <a:pt x="69275" y="20774"/>
                          </a:lnTo>
                          <a:lnTo>
                            <a:pt x="75867" y="20765"/>
                          </a:lnTo>
                          <a:lnTo>
                            <a:pt x="79096" y="17564"/>
                          </a:lnTo>
                          <a:lnTo>
                            <a:pt x="72514" y="17574"/>
                          </a:lnTo>
                          <a:close/>
                          <a:moveTo>
                            <a:pt x="80172" y="17574"/>
                          </a:moveTo>
                          <a:lnTo>
                            <a:pt x="76933" y="20765"/>
                          </a:lnTo>
                          <a:lnTo>
                            <a:pt x="83525" y="20755"/>
                          </a:lnTo>
                          <a:lnTo>
                            <a:pt x="86763" y="17564"/>
                          </a:lnTo>
                          <a:lnTo>
                            <a:pt x="80172" y="17574"/>
                          </a:lnTo>
                          <a:close/>
                          <a:moveTo>
                            <a:pt x="87840" y="17564"/>
                          </a:moveTo>
                          <a:lnTo>
                            <a:pt x="84601" y="20755"/>
                          </a:lnTo>
                          <a:lnTo>
                            <a:pt x="91192" y="20755"/>
                          </a:lnTo>
                          <a:lnTo>
                            <a:pt x="94431" y="17555"/>
                          </a:lnTo>
                          <a:lnTo>
                            <a:pt x="87840" y="17564"/>
                          </a:lnTo>
                          <a:close/>
                          <a:moveTo>
                            <a:pt x="95498" y="17564"/>
                          </a:moveTo>
                          <a:lnTo>
                            <a:pt x="92259" y="20765"/>
                          </a:lnTo>
                          <a:lnTo>
                            <a:pt x="98850" y="20755"/>
                          </a:lnTo>
                          <a:lnTo>
                            <a:pt x="102089" y="17564"/>
                          </a:lnTo>
                          <a:lnTo>
                            <a:pt x="95498" y="17564"/>
                          </a:lnTo>
                          <a:close/>
                          <a:moveTo>
                            <a:pt x="103165" y="17555"/>
                          </a:moveTo>
                          <a:lnTo>
                            <a:pt x="99936" y="20746"/>
                          </a:lnTo>
                          <a:lnTo>
                            <a:pt x="106528" y="20736"/>
                          </a:lnTo>
                          <a:lnTo>
                            <a:pt x="109757" y="17545"/>
                          </a:lnTo>
                          <a:lnTo>
                            <a:pt x="103165" y="17555"/>
                          </a:lnTo>
                          <a:close/>
                          <a:moveTo>
                            <a:pt x="110823" y="17545"/>
                          </a:moveTo>
                          <a:lnTo>
                            <a:pt x="107594" y="20746"/>
                          </a:lnTo>
                          <a:lnTo>
                            <a:pt x="114186" y="20746"/>
                          </a:lnTo>
                          <a:lnTo>
                            <a:pt x="117415" y="17545"/>
                          </a:lnTo>
                          <a:lnTo>
                            <a:pt x="110823" y="17545"/>
                          </a:lnTo>
                          <a:close/>
                          <a:moveTo>
                            <a:pt x="118491" y="17545"/>
                          </a:moveTo>
                          <a:lnTo>
                            <a:pt x="115252" y="20746"/>
                          </a:lnTo>
                          <a:lnTo>
                            <a:pt x="121844" y="20746"/>
                          </a:lnTo>
                          <a:lnTo>
                            <a:pt x="125073" y="17545"/>
                          </a:lnTo>
                          <a:lnTo>
                            <a:pt x="118491" y="17545"/>
                          </a:lnTo>
                          <a:close/>
                          <a:moveTo>
                            <a:pt x="126159" y="17536"/>
                          </a:moveTo>
                          <a:lnTo>
                            <a:pt x="122920" y="20736"/>
                          </a:lnTo>
                          <a:lnTo>
                            <a:pt x="129511" y="20726"/>
                          </a:lnTo>
                          <a:lnTo>
                            <a:pt x="132750" y="17536"/>
                          </a:lnTo>
                          <a:lnTo>
                            <a:pt x="126159" y="17536"/>
                          </a:lnTo>
                          <a:close/>
                          <a:moveTo>
                            <a:pt x="22336" y="14192"/>
                          </a:moveTo>
                          <a:lnTo>
                            <a:pt x="19098" y="17383"/>
                          </a:lnTo>
                          <a:lnTo>
                            <a:pt x="25689" y="17383"/>
                          </a:lnTo>
                          <a:lnTo>
                            <a:pt x="28927" y="14183"/>
                          </a:lnTo>
                          <a:lnTo>
                            <a:pt x="22336" y="14192"/>
                          </a:lnTo>
                          <a:close/>
                          <a:moveTo>
                            <a:pt x="29994" y="14183"/>
                          </a:moveTo>
                          <a:lnTo>
                            <a:pt x="26756" y="17383"/>
                          </a:lnTo>
                          <a:lnTo>
                            <a:pt x="33347" y="17374"/>
                          </a:lnTo>
                          <a:lnTo>
                            <a:pt x="36586" y="14183"/>
                          </a:lnTo>
                          <a:lnTo>
                            <a:pt x="29994" y="14183"/>
                          </a:lnTo>
                          <a:close/>
                          <a:moveTo>
                            <a:pt x="37662" y="14183"/>
                          </a:moveTo>
                          <a:lnTo>
                            <a:pt x="34423" y="17383"/>
                          </a:lnTo>
                          <a:lnTo>
                            <a:pt x="41015" y="17374"/>
                          </a:lnTo>
                          <a:lnTo>
                            <a:pt x="44253" y="14183"/>
                          </a:lnTo>
                          <a:lnTo>
                            <a:pt x="37662" y="14183"/>
                          </a:lnTo>
                          <a:close/>
                          <a:moveTo>
                            <a:pt x="45330" y="14173"/>
                          </a:moveTo>
                          <a:lnTo>
                            <a:pt x="42100" y="17364"/>
                          </a:lnTo>
                          <a:lnTo>
                            <a:pt x="48692" y="17364"/>
                          </a:lnTo>
                          <a:lnTo>
                            <a:pt x="51930" y="14164"/>
                          </a:lnTo>
                          <a:lnTo>
                            <a:pt x="45330" y="14173"/>
                          </a:lnTo>
                          <a:close/>
                          <a:moveTo>
                            <a:pt x="52987" y="14173"/>
                          </a:moveTo>
                          <a:lnTo>
                            <a:pt x="49759" y="17364"/>
                          </a:lnTo>
                          <a:lnTo>
                            <a:pt x="56350" y="17364"/>
                          </a:lnTo>
                          <a:lnTo>
                            <a:pt x="59579" y="14173"/>
                          </a:lnTo>
                          <a:lnTo>
                            <a:pt x="52987" y="14173"/>
                          </a:lnTo>
                          <a:close/>
                          <a:moveTo>
                            <a:pt x="60655" y="14164"/>
                          </a:moveTo>
                          <a:lnTo>
                            <a:pt x="57426" y="17355"/>
                          </a:lnTo>
                          <a:lnTo>
                            <a:pt x="64017" y="17345"/>
                          </a:lnTo>
                          <a:lnTo>
                            <a:pt x="67246" y="14154"/>
                          </a:lnTo>
                          <a:lnTo>
                            <a:pt x="60655" y="14164"/>
                          </a:lnTo>
                          <a:close/>
                          <a:moveTo>
                            <a:pt x="68313" y="14154"/>
                          </a:moveTo>
                          <a:lnTo>
                            <a:pt x="65075" y="17355"/>
                          </a:lnTo>
                          <a:lnTo>
                            <a:pt x="71666" y="17355"/>
                          </a:lnTo>
                          <a:lnTo>
                            <a:pt x="74895" y="14164"/>
                          </a:lnTo>
                          <a:lnTo>
                            <a:pt x="68313" y="14154"/>
                          </a:lnTo>
                          <a:close/>
                          <a:moveTo>
                            <a:pt x="75981" y="14154"/>
                          </a:moveTo>
                          <a:lnTo>
                            <a:pt x="72742" y="17355"/>
                          </a:lnTo>
                          <a:lnTo>
                            <a:pt x="79334" y="17355"/>
                          </a:lnTo>
                          <a:lnTo>
                            <a:pt x="82572" y="14164"/>
                          </a:lnTo>
                          <a:lnTo>
                            <a:pt x="75981" y="14154"/>
                          </a:lnTo>
                          <a:close/>
                          <a:moveTo>
                            <a:pt x="83639" y="14145"/>
                          </a:moveTo>
                          <a:lnTo>
                            <a:pt x="80400" y="17336"/>
                          </a:lnTo>
                          <a:lnTo>
                            <a:pt x="86992" y="17336"/>
                          </a:lnTo>
                          <a:lnTo>
                            <a:pt x="90230" y="14135"/>
                          </a:lnTo>
                          <a:lnTo>
                            <a:pt x="83639" y="14145"/>
                          </a:lnTo>
                          <a:close/>
                          <a:moveTo>
                            <a:pt x="91307" y="14145"/>
                          </a:moveTo>
                          <a:lnTo>
                            <a:pt x="88078" y="17345"/>
                          </a:lnTo>
                          <a:lnTo>
                            <a:pt x="94669" y="17336"/>
                          </a:lnTo>
                          <a:lnTo>
                            <a:pt x="97907" y="14135"/>
                          </a:lnTo>
                          <a:lnTo>
                            <a:pt x="91307" y="14145"/>
                          </a:lnTo>
                          <a:close/>
                          <a:moveTo>
                            <a:pt x="98974" y="14135"/>
                          </a:moveTo>
                          <a:lnTo>
                            <a:pt x="95745" y="17336"/>
                          </a:lnTo>
                          <a:lnTo>
                            <a:pt x="102337" y="17326"/>
                          </a:lnTo>
                          <a:lnTo>
                            <a:pt x="105575" y="14135"/>
                          </a:lnTo>
                          <a:lnTo>
                            <a:pt x="98974" y="14135"/>
                          </a:lnTo>
                          <a:close/>
                          <a:moveTo>
                            <a:pt x="106632" y="14126"/>
                          </a:moveTo>
                          <a:lnTo>
                            <a:pt x="103403" y="17326"/>
                          </a:lnTo>
                          <a:lnTo>
                            <a:pt x="109995" y="17326"/>
                          </a:lnTo>
                          <a:lnTo>
                            <a:pt x="113224" y="14135"/>
                          </a:lnTo>
                          <a:lnTo>
                            <a:pt x="106632" y="14126"/>
                          </a:lnTo>
                          <a:close/>
                          <a:moveTo>
                            <a:pt x="114300" y="14126"/>
                          </a:moveTo>
                          <a:lnTo>
                            <a:pt x="111061" y="17326"/>
                          </a:lnTo>
                          <a:lnTo>
                            <a:pt x="117653" y="17317"/>
                          </a:lnTo>
                          <a:lnTo>
                            <a:pt x="120882" y="14116"/>
                          </a:lnTo>
                          <a:lnTo>
                            <a:pt x="114300" y="14126"/>
                          </a:lnTo>
                          <a:close/>
                          <a:moveTo>
                            <a:pt x="121958" y="14116"/>
                          </a:moveTo>
                          <a:lnTo>
                            <a:pt x="118720" y="17307"/>
                          </a:lnTo>
                          <a:lnTo>
                            <a:pt x="125311" y="17307"/>
                          </a:lnTo>
                          <a:lnTo>
                            <a:pt x="128549" y="14116"/>
                          </a:lnTo>
                          <a:lnTo>
                            <a:pt x="121958" y="14116"/>
                          </a:lnTo>
                          <a:close/>
                          <a:moveTo>
                            <a:pt x="33471" y="10763"/>
                          </a:moveTo>
                          <a:lnTo>
                            <a:pt x="30232" y="13954"/>
                          </a:lnTo>
                          <a:lnTo>
                            <a:pt x="36824" y="13954"/>
                          </a:lnTo>
                          <a:lnTo>
                            <a:pt x="40062" y="10763"/>
                          </a:lnTo>
                          <a:lnTo>
                            <a:pt x="33471" y="10763"/>
                          </a:lnTo>
                          <a:close/>
                          <a:moveTo>
                            <a:pt x="41129" y="10754"/>
                          </a:moveTo>
                          <a:lnTo>
                            <a:pt x="37890" y="13954"/>
                          </a:lnTo>
                          <a:lnTo>
                            <a:pt x="44482" y="13954"/>
                          </a:lnTo>
                          <a:lnTo>
                            <a:pt x="47720" y="10754"/>
                          </a:lnTo>
                          <a:lnTo>
                            <a:pt x="41129" y="10754"/>
                          </a:lnTo>
                          <a:close/>
                          <a:moveTo>
                            <a:pt x="48797" y="10744"/>
                          </a:moveTo>
                          <a:lnTo>
                            <a:pt x="45558" y="13945"/>
                          </a:lnTo>
                          <a:lnTo>
                            <a:pt x="52149" y="13935"/>
                          </a:lnTo>
                          <a:lnTo>
                            <a:pt x="55378" y="10744"/>
                          </a:lnTo>
                          <a:lnTo>
                            <a:pt x="48797" y="10744"/>
                          </a:lnTo>
                          <a:close/>
                          <a:moveTo>
                            <a:pt x="56455" y="10744"/>
                          </a:moveTo>
                          <a:lnTo>
                            <a:pt x="53216" y="13935"/>
                          </a:lnTo>
                          <a:lnTo>
                            <a:pt x="59807" y="13935"/>
                          </a:lnTo>
                          <a:lnTo>
                            <a:pt x="63036" y="10735"/>
                          </a:lnTo>
                          <a:lnTo>
                            <a:pt x="56455" y="10744"/>
                          </a:lnTo>
                          <a:close/>
                          <a:moveTo>
                            <a:pt x="64122" y="10735"/>
                          </a:moveTo>
                          <a:lnTo>
                            <a:pt x="60884" y="13935"/>
                          </a:lnTo>
                          <a:lnTo>
                            <a:pt x="67475" y="13935"/>
                          </a:lnTo>
                          <a:lnTo>
                            <a:pt x="70704" y="10744"/>
                          </a:lnTo>
                          <a:lnTo>
                            <a:pt x="64122" y="10735"/>
                          </a:lnTo>
                          <a:close/>
                          <a:moveTo>
                            <a:pt x="71790" y="10735"/>
                          </a:moveTo>
                          <a:lnTo>
                            <a:pt x="68551" y="13935"/>
                          </a:lnTo>
                          <a:lnTo>
                            <a:pt x="75143" y="13926"/>
                          </a:lnTo>
                          <a:lnTo>
                            <a:pt x="78381" y="10735"/>
                          </a:lnTo>
                          <a:lnTo>
                            <a:pt x="71790" y="10735"/>
                          </a:lnTo>
                          <a:close/>
                          <a:moveTo>
                            <a:pt x="79448" y="10725"/>
                          </a:moveTo>
                          <a:lnTo>
                            <a:pt x="76209" y="13926"/>
                          </a:lnTo>
                          <a:lnTo>
                            <a:pt x="82801" y="13926"/>
                          </a:lnTo>
                          <a:lnTo>
                            <a:pt x="86039" y="10725"/>
                          </a:lnTo>
                          <a:lnTo>
                            <a:pt x="79448" y="10725"/>
                          </a:lnTo>
                          <a:close/>
                          <a:moveTo>
                            <a:pt x="87116" y="10716"/>
                          </a:moveTo>
                          <a:lnTo>
                            <a:pt x="83887" y="13907"/>
                          </a:lnTo>
                          <a:lnTo>
                            <a:pt x="90478" y="13907"/>
                          </a:lnTo>
                          <a:lnTo>
                            <a:pt x="93716" y="10716"/>
                          </a:lnTo>
                          <a:lnTo>
                            <a:pt x="87116" y="10716"/>
                          </a:lnTo>
                          <a:close/>
                          <a:moveTo>
                            <a:pt x="94774" y="10716"/>
                          </a:moveTo>
                          <a:lnTo>
                            <a:pt x="91535" y="13916"/>
                          </a:lnTo>
                          <a:lnTo>
                            <a:pt x="98127" y="13907"/>
                          </a:lnTo>
                          <a:lnTo>
                            <a:pt x="101355" y="10716"/>
                          </a:lnTo>
                          <a:lnTo>
                            <a:pt x="94774" y="10716"/>
                          </a:lnTo>
                          <a:close/>
                          <a:moveTo>
                            <a:pt x="102441" y="10706"/>
                          </a:moveTo>
                          <a:lnTo>
                            <a:pt x="99203" y="13897"/>
                          </a:lnTo>
                          <a:lnTo>
                            <a:pt x="105794" y="13888"/>
                          </a:lnTo>
                          <a:lnTo>
                            <a:pt x="109023" y="10697"/>
                          </a:lnTo>
                          <a:lnTo>
                            <a:pt x="102441" y="10706"/>
                          </a:lnTo>
                          <a:close/>
                          <a:moveTo>
                            <a:pt x="110109" y="10706"/>
                          </a:moveTo>
                          <a:lnTo>
                            <a:pt x="106871" y="13897"/>
                          </a:lnTo>
                          <a:lnTo>
                            <a:pt x="113462" y="13888"/>
                          </a:lnTo>
                          <a:lnTo>
                            <a:pt x="116691" y="10697"/>
                          </a:lnTo>
                          <a:lnTo>
                            <a:pt x="110109" y="10706"/>
                          </a:lnTo>
                          <a:close/>
                          <a:moveTo>
                            <a:pt x="117767" y="10697"/>
                          </a:moveTo>
                          <a:lnTo>
                            <a:pt x="114529" y="13888"/>
                          </a:lnTo>
                          <a:lnTo>
                            <a:pt x="121120" y="13888"/>
                          </a:lnTo>
                          <a:lnTo>
                            <a:pt x="124358" y="10687"/>
                          </a:lnTo>
                          <a:lnTo>
                            <a:pt x="117767" y="10697"/>
                          </a:lnTo>
                          <a:close/>
                          <a:moveTo>
                            <a:pt x="36938" y="7334"/>
                          </a:moveTo>
                          <a:lnTo>
                            <a:pt x="33709" y="10525"/>
                          </a:lnTo>
                          <a:lnTo>
                            <a:pt x="40300" y="10525"/>
                          </a:lnTo>
                          <a:lnTo>
                            <a:pt x="43539" y="7334"/>
                          </a:lnTo>
                          <a:lnTo>
                            <a:pt x="36938" y="7334"/>
                          </a:lnTo>
                          <a:close/>
                          <a:moveTo>
                            <a:pt x="44596" y="7325"/>
                          </a:moveTo>
                          <a:lnTo>
                            <a:pt x="41367" y="10525"/>
                          </a:lnTo>
                          <a:lnTo>
                            <a:pt x="47958" y="10516"/>
                          </a:lnTo>
                          <a:lnTo>
                            <a:pt x="51187" y="7325"/>
                          </a:lnTo>
                          <a:lnTo>
                            <a:pt x="44596" y="7325"/>
                          </a:lnTo>
                          <a:close/>
                          <a:moveTo>
                            <a:pt x="52264" y="7325"/>
                          </a:moveTo>
                          <a:lnTo>
                            <a:pt x="49035" y="10525"/>
                          </a:lnTo>
                          <a:lnTo>
                            <a:pt x="55626" y="10525"/>
                          </a:lnTo>
                          <a:lnTo>
                            <a:pt x="58864" y="7325"/>
                          </a:lnTo>
                          <a:lnTo>
                            <a:pt x="52264" y="7325"/>
                          </a:lnTo>
                          <a:close/>
                          <a:moveTo>
                            <a:pt x="59931" y="7315"/>
                          </a:moveTo>
                          <a:lnTo>
                            <a:pt x="56693" y="10516"/>
                          </a:lnTo>
                          <a:lnTo>
                            <a:pt x="63284" y="10506"/>
                          </a:lnTo>
                          <a:lnTo>
                            <a:pt x="66513" y="7306"/>
                          </a:lnTo>
                          <a:lnTo>
                            <a:pt x="59931" y="7315"/>
                          </a:lnTo>
                          <a:close/>
                          <a:moveTo>
                            <a:pt x="67589" y="7306"/>
                          </a:moveTo>
                          <a:lnTo>
                            <a:pt x="64351" y="10497"/>
                          </a:lnTo>
                          <a:lnTo>
                            <a:pt x="70942" y="10497"/>
                          </a:lnTo>
                          <a:lnTo>
                            <a:pt x="74181" y="7306"/>
                          </a:lnTo>
                          <a:lnTo>
                            <a:pt x="67589" y="7306"/>
                          </a:lnTo>
                          <a:close/>
                          <a:moveTo>
                            <a:pt x="75257" y="7306"/>
                          </a:moveTo>
                          <a:lnTo>
                            <a:pt x="72018" y="10506"/>
                          </a:lnTo>
                          <a:lnTo>
                            <a:pt x="78610" y="10506"/>
                          </a:lnTo>
                          <a:lnTo>
                            <a:pt x="81848" y="7306"/>
                          </a:lnTo>
                          <a:lnTo>
                            <a:pt x="75257" y="7306"/>
                          </a:lnTo>
                          <a:close/>
                          <a:moveTo>
                            <a:pt x="82915" y="7296"/>
                          </a:moveTo>
                          <a:lnTo>
                            <a:pt x="79677" y="10487"/>
                          </a:lnTo>
                          <a:lnTo>
                            <a:pt x="86268" y="10478"/>
                          </a:lnTo>
                          <a:lnTo>
                            <a:pt x="89506" y="7287"/>
                          </a:lnTo>
                          <a:lnTo>
                            <a:pt x="82915" y="7296"/>
                          </a:lnTo>
                          <a:close/>
                          <a:moveTo>
                            <a:pt x="90583" y="7296"/>
                          </a:moveTo>
                          <a:lnTo>
                            <a:pt x="87354" y="10487"/>
                          </a:lnTo>
                          <a:lnTo>
                            <a:pt x="93945" y="10478"/>
                          </a:lnTo>
                          <a:lnTo>
                            <a:pt x="97184" y="7287"/>
                          </a:lnTo>
                          <a:lnTo>
                            <a:pt x="90583" y="7296"/>
                          </a:lnTo>
                          <a:close/>
                          <a:moveTo>
                            <a:pt x="98250" y="7287"/>
                          </a:moveTo>
                          <a:lnTo>
                            <a:pt x="95021" y="10478"/>
                          </a:lnTo>
                          <a:lnTo>
                            <a:pt x="101613" y="10478"/>
                          </a:lnTo>
                          <a:lnTo>
                            <a:pt x="104842" y="7287"/>
                          </a:lnTo>
                          <a:lnTo>
                            <a:pt x="98250" y="7287"/>
                          </a:lnTo>
                          <a:close/>
                          <a:moveTo>
                            <a:pt x="105909" y="7277"/>
                          </a:moveTo>
                          <a:lnTo>
                            <a:pt x="102670" y="10478"/>
                          </a:lnTo>
                          <a:lnTo>
                            <a:pt x="109261" y="10468"/>
                          </a:lnTo>
                          <a:lnTo>
                            <a:pt x="112490" y="7277"/>
                          </a:lnTo>
                          <a:lnTo>
                            <a:pt x="105909" y="7277"/>
                          </a:lnTo>
                          <a:close/>
                          <a:moveTo>
                            <a:pt x="48073" y="3896"/>
                          </a:moveTo>
                          <a:lnTo>
                            <a:pt x="44834" y="7096"/>
                          </a:lnTo>
                          <a:lnTo>
                            <a:pt x="51425" y="7087"/>
                          </a:lnTo>
                          <a:lnTo>
                            <a:pt x="54654" y="3886"/>
                          </a:lnTo>
                          <a:lnTo>
                            <a:pt x="48073" y="3896"/>
                          </a:lnTo>
                          <a:close/>
                          <a:moveTo>
                            <a:pt x="55740" y="3896"/>
                          </a:moveTo>
                          <a:lnTo>
                            <a:pt x="52502" y="7087"/>
                          </a:lnTo>
                          <a:lnTo>
                            <a:pt x="59093" y="7087"/>
                          </a:lnTo>
                          <a:lnTo>
                            <a:pt x="62322" y="3886"/>
                          </a:lnTo>
                          <a:lnTo>
                            <a:pt x="55740" y="3896"/>
                          </a:lnTo>
                          <a:close/>
                          <a:moveTo>
                            <a:pt x="63398" y="3886"/>
                          </a:moveTo>
                          <a:lnTo>
                            <a:pt x="60160" y="7077"/>
                          </a:lnTo>
                          <a:lnTo>
                            <a:pt x="66751" y="7077"/>
                          </a:lnTo>
                          <a:lnTo>
                            <a:pt x="69990" y="3886"/>
                          </a:lnTo>
                          <a:lnTo>
                            <a:pt x="63398" y="3886"/>
                          </a:lnTo>
                          <a:close/>
                          <a:moveTo>
                            <a:pt x="71066" y="3886"/>
                          </a:moveTo>
                          <a:lnTo>
                            <a:pt x="67828" y="7077"/>
                          </a:lnTo>
                          <a:lnTo>
                            <a:pt x="74419" y="7068"/>
                          </a:lnTo>
                          <a:lnTo>
                            <a:pt x="77657" y="3877"/>
                          </a:lnTo>
                          <a:lnTo>
                            <a:pt x="71066" y="3886"/>
                          </a:lnTo>
                          <a:close/>
                          <a:moveTo>
                            <a:pt x="78724" y="3877"/>
                          </a:moveTo>
                          <a:lnTo>
                            <a:pt x="75486" y="7068"/>
                          </a:lnTo>
                          <a:lnTo>
                            <a:pt x="82077" y="7068"/>
                          </a:lnTo>
                          <a:lnTo>
                            <a:pt x="85315" y="3877"/>
                          </a:lnTo>
                          <a:lnTo>
                            <a:pt x="78724" y="3877"/>
                          </a:lnTo>
                          <a:close/>
                          <a:moveTo>
                            <a:pt x="86392" y="3867"/>
                          </a:moveTo>
                          <a:lnTo>
                            <a:pt x="83163" y="7068"/>
                          </a:lnTo>
                          <a:lnTo>
                            <a:pt x="89754" y="7068"/>
                          </a:lnTo>
                          <a:lnTo>
                            <a:pt x="92993" y="3867"/>
                          </a:lnTo>
                          <a:lnTo>
                            <a:pt x="86392" y="3867"/>
                          </a:lnTo>
                          <a:close/>
                          <a:moveTo>
                            <a:pt x="94050" y="3867"/>
                          </a:moveTo>
                          <a:lnTo>
                            <a:pt x="90821" y="7058"/>
                          </a:lnTo>
                          <a:lnTo>
                            <a:pt x="97412" y="7058"/>
                          </a:lnTo>
                          <a:lnTo>
                            <a:pt x="100641" y="3867"/>
                          </a:lnTo>
                          <a:lnTo>
                            <a:pt x="94050" y="3867"/>
                          </a:lnTo>
                          <a:close/>
                          <a:moveTo>
                            <a:pt x="66865" y="467"/>
                          </a:moveTo>
                          <a:lnTo>
                            <a:pt x="63627" y="3658"/>
                          </a:lnTo>
                          <a:lnTo>
                            <a:pt x="70218" y="3658"/>
                          </a:lnTo>
                          <a:lnTo>
                            <a:pt x="73457" y="457"/>
                          </a:lnTo>
                          <a:lnTo>
                            <a:pt x="66865" y="467"/>
                          </a:lnTo>
                          <a:close/>
                          <a:moveTo>
                            <a:pt x="74533" y="457"/>
                          </a:moveTo>
                          <a:lnTo>
                            <a:pt x="71304" y="3648"/>
                          </a:lnTo>
                          <a:lnTo>
                            <a:pt x="77895" y="3648"/>
                          </a:lnTo>
                          <a:lnTo>
                            <a:pt x="81134" y="457"/>
                          </a:lnTo>
                          <a:lnTo>
                            <a:pt x="74533" y="457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515" name="Freeform: Shape 7514">
                      <a:extLst>
                        <a:ext uri="{FF2B5EF4-FFF2-40B4-BE49-F238E27FC236}">
                          <a16:creationId xmlns:a16="http://schemas.microsoft.com/office/drawing/2014/main" id="{1BD057D6-807F-C98F-8732-0B98E1AFB0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90811" y="2585839"/>
                      <a:ext cx="159953" cy="66824"/>
                    </a:xfrm>
                    <a:custGeom>
                      <a:avLst/>
                      <a:gdLst>
                        <a:gd name="connsiteX0" fmla="*/ 136398 w 159953"/>
                        <a:gd name="connsiteY0" fmla="*/ 13628 h 66824"/>
                        <a:gd name="connsiteX1" fmla="*/ 112786 w 159953"/>
                        <a:gd name="connsiteY1" fmla="*/ 4179 h 66824"/>
                        <a:gd name="connsiteX2" fmla="*/ 109757 w 159953"/>
                        <a:gd name="connsiteY2" fmla="*/ 3407 h 66824"/>
                        <a:gd name="connsiteX3" fmla="*/ 23213 w 159953"/>
                        <a:gd name="connsiteY3" fmla="*/ 13428 h 66824"/>
                        <a:gd name="connsiteX4" fmla="*/ 9211 w 159953"/>
                        <a:gd name="connsiteY4" fmla="*/ 24353 h 66824"/>
                        <a:gd name="connsiteX5" fmla="*/ 8144 w 159953"/>
                        <a:gd name="connsiteY5" fmla="*/ 25553 h 66824"/>
                        <a:gd name="connsiteX6" fmla="*/ 7239 w 159953"/>
                        <a:gd name="connsiteY6" fmla="*/ 26686 h 66824"/>
                        <a:gd name="connsiteX7" fmla="*/ 0 w 159953"/>
                        <a:gd name="connsiteY7" fmla="*/ 44165 h 66824"/>
                        <a:gd name="connsiteX8" fmla="*/ 48 w 159953"/>
                        <a:gd name="connsiteY8" fmla="*/ 44822 h 66824"/>
                        <a:gd name="connsiteX9" fmla="*/ 5925 w 159953"/>
                        <a:gd name="connsiteY9" fmla="*/ 59976 h 66824"/>
                        <a:gd name="connsiteX10" fmla="*/ 11601 w 159953"/>
                        <a:gd name="connsiteY10" fmla="*/ 66491 h 66824"/>
                        <a:gd name="connsiteX11" fmla="*/ 2991 w 159953"/>
                        <a:gd name="connsiteY11" fmla="*/ 46841 h 66824"/>
                        <a:gd name="connsiteX12" fmla="*/ 25337 w 159953"/>
                        <a:gd name="connsiteY12" fmla="*/ 14685 h 66824"/>
                        <a:gd name="connsiteX13" fmla="*/ 134264 w 159953"/>
                        <a:gd name="connsiteY13" fmla="*/ 14885 h 66824"/>
                        <a:gd name="connsiteX14" fmla="*/ 156972 w 159953"/>
                        <a:gd name="connsiteY14" fmla="*/ 47403 h 66824"/>
                        <a:gd name="connsiteX15" fmla="*/ 148495 w 159953"/>
                        <a:gd name="connsiteY15" fmla="*/ 66825 h 66824"/>
                        <a:gd name="connsiteX16" fmla="*/ 154057 w 159953"/>
                        <a:gd name="connsiteY16" fmla="*/ 60491 h 66824"/>
                        <a:gd name="connsiteX17" fmla="*/ 159753 w 159953"/>
                        <a:gd name="connsiteY17" fmla="*/ 46717 h 66824"/>
                        <a:gd name="connsiteX18" fmla="*/ 159953 w 159953"/>
                        <a:gd name="connsiteY18" fmla="*/ 44755 h 66824"/>
                        <a:gd name="connsiteX19" fmla="*/ 136398 w 159953"/>
                        <a:gd name="connsiteY19" fmla="*/ 13628 h 66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9953" h="66824">
                          <a:moveTo>
                            <a:pt x="136398" y="13628"/>
                          </a:moveTo>
                          <a:cubicBezTo>
                            <a:pt x="129369" y="9560"/>
                            <a:pt x="121339" y="6408"/>
                            <a:pt x="112786" y="4179"/>
                          </a:cubicBezTo>
                          <a:cubicBezTo>
                            <a:pt x="111795" y="3903"/>
                            <a:pt x="110776" y="3655"/>
                            <a:pt x="109757" y="3407"/>
                          </a:cubicBezTo>
                          <a:cubicBezTo>
                            <a:pt x="80829" y="-3375"/>
                            <a:pt x="46549" y="-31"/>
                            <a:pt x="23213" y="13428"/>
                          </a:cubicBezTo>
                          <a:cubicBezTo>
                            <a:pt x="17488" y="16733"/>
                            <a:pt x="12811" y="20419"/>
                            <a:pt x="9211" y="24353"/>
                          </a:cubicBezTo>
                          <a:cubicBezTo>
                            <a:pt x="8830" y="24762"/>
                            <a:pt x="8487" y="25143"/>
                            <a:pt x="8144" y="25553"/>
                          </a:cubicBezTo>
                          <a:cubicBezTo>
                            <a:pt x="7830" y="25934"/>
                            <a:pt x="7506" y="26296"/>
                            <a:pt x="7239" y="26686"/>
                          </a:cubicBezTo>
                          <a:cubicBezTo>
                            <a:pt x="2781" y="32230"/>
                            <a:pt x="391" y="38173"/>
                            <a:pt x="0" y="44165"/>
                          </a:cubicBezTo>
                          <a:cubicBezTo>
                            <a:pt x="0" y="44393"/>
                            <a:pt x="19" y="44612"/>
                            <a:pt x="48" y="44822"/>
                          </a:cubicBezTo>
                          <a:cubicBezTo>
                            <a:pt x="524" y="49975"/>
                            <a:pt x="2467" y="55109"/>
                            <a:pt x="5925" y="59976"/>
                          </a:cubicBezTo>
                          <a:cubicBezTo>
                            <a:pt x="7506" y="62196"/>
                            <a:pt x="9382" y="64386"/>
                            <a:pt x="11601" y="66491"/>
                          </a:cubicBezTo>
                          <a:cubicBezTo>
                            <a:pt x="6058" y="60319"/>
                            <a:pt x="3191" y="53604"/>
                            <a:pt x="2991" y="46841"/>
                          </a:cubicBezTo>
                          <a:cubicBezTo>
                            <a:pt x="2562" y="35221"/>
                            <a:pt x="10020" y="23524"/>
                            <a:pt x="25337" y="14685"/>
                          </a:cubicBezTo>
                          <a:cubicBezTo>
                            <a:pt x="55321" y="-2641"/>
                            <a:pt x="104099" y="-2546"/>
                            <a:pt x="134264" y="14885"/>
                          </a:cubicBezTo>
                          <a:cubicBezTo>
                            <a:pt x="149819" y="23867"/>
                            <a:pt x="157401" y="35668"/>
                            <a:pt x="156972" y="47403"/>
                          </a:cubicBezTo>
                          <a:cubicBezTo>
                            <a:pt x="156772" y="54099"/>
                            <a:pt x="153943" y="60748"/>
                            <a:pt x="148495" y="66825"/>
                          </a:cubicBezTo>
                          <a:cubicBezTo>
                            <a:pt x="150647" y="64786"/>
                            <a:pt x="152495" y="62662"/>
                            <a:pt x="154057" y="60491"/>
                          </a:cubicBezTo>
                          <a:cubicBezTo>
                            <a:pt x="157201" y="56080"/>
                            <a:pt x="159096" y="51423"/>
                            <a:pt x="159753" y="46717"/>
                          </a:cubicBezTo>
                          <a:cubicBezTo>
                            <a:pt x="159849" y="46060"/>
                            <a:pt x="159915" y="45403"/>
                            <a:pt x="159953" y="44755"/>
                          </a:cubicBezTo>
                          <a:cubicBezTo>
                            <a:pt x="159220" y="33459"/>
                            <a:pt x="151352" y="22267"/>
                            <a:pt x="136398" y="13628"/>
                          </a:cubicBezTo>
                          <a:close/>
                        </a:path>
                      </a:pathLst>
                    </a:custGeom>
                    <a:solidFill>
                      <a:srgbClr val="76767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7479" name="Graphic 7674">
                  <a:extLst>
                    <a:ext uri="{FF2B5EF4-FFF2-40B4-BE49-F238E27FC236}">
                      <a16:creationId xmlns:a16="http://schemas.microsoft.com/office/drawing/2014/main" id="{B24B7134-7D35-11B8-C7DE-1DE43FCB828E}"/>
                    </a:ext>
                  </a:extLst>
                </p:cNvPr>
                <p:cNvGrpSpPr/>
                <p:nvPr/>
              </p:nvGrpSpPr>
              <p:grpSpPr>
                <a:xfrm>
                  <a:off x="2924921" y="2541437"/>
                  <a:ext cx="254491" cy="154568"/>
                  <a:chOff x="13930546" y="2469373"/>
                  <a:chExt cx="257381" cy="156323"/>
                </a:xfrm>
                <a:solidFill>
                  <a:schemeClr val="accent1"/>
                </a:solidFill>
              </p:grpSpPr>
              <p:grpSp>
                <p:nvGrpSpPr>
                  <p:cNvPr id="7480" name="Graphic 7674">
                    <a:extLst>
                      <a:ext uri="{FF2B5EF4-FFF2-40B4-BE49-F238E27FC236}">
                        <a16:creationId xmlns:a16="http://schemas.microsoft.com/office/drawing/2014/main" id="{74AFD81F-44F1-ADC0-CFBA-A12F5B6F442A}"/>
                      </a:ext>
                    </a:extLst>
                  </p:cNvPr>
                  <p:cNvGrpSpPr/>
                  <p:nvPr/>
                </p:nvGrpSpPr>
                <p:grpSpPr>
                  <a:xfrm>
                    <a:off x="13930546" y="2469373"/>
                    <a:ext cx="257381" cy="156323"/>
                    <a:chOff x="13930546" y="2469373"/>
                    <a:chExt cx="257381" cy="156323"/>
                  </a:xfrm>
                  <a:solidFill>
                    <a:schemeClr val="accent1"/>
                  </a:solidFill>
                </p:grpSpPr>
                <p:sp>
                  <p:nvSpPr>
                    <p:cNvPr id="7489" name="Freeform: Shape 7488">
                      <a:extLst>
                        <a:ext uri="{FF2B5EF4-FFF2-40B4-BE49-F238E27FC236}">
                          <a16:creationId xmlns:a16="http://schemas.microsoft.com/office/drawing/2014/main" id="{F8413008-7442-E8F4-F515-D4F90FB24F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30546" y="2499148"/>
                      <a:ext cx="232374" cy="126512"/>
                    </a:xfrm>
                    <a:custGeom>
                      <a:avLst/>
                      <a:gdLst>
                        <a:gd name="connsiteX0" fmla="*/ 201296 w 232374"/>
                        <a:gd name="connsiteY0" fmla="*/ 105501 h 126512"/>
                        <a:gd name="connsiteX1" fmla="*/ 148194 w 232374"/>
                        <a:gd name="connsiteY1" fmla="*/ 122103 h 126512"/>
                        <a:gd name="connsiteX2" fmla="*/ 148109 w 232374"/>
                        <a:gd name="connsiteY2" fmla="*/ 126513 h 126512"/>
                        <a:gd name="connsiteX3" fmla="*/ 121220 w 232374"/>
                        <a:gd name="connsiteY3" fmla="*/ 126513 h 126512"/>
                        <a:gd name="connsiteX4" fmla="*/ 56878 w 232374"/>
                        <a:gd name="connsiteY4" fmla="*/ 112044 h 126512"/>
                        <a:gd name="connsiteX5" fmla="*/ 28227 w 232374"/>
                        <a:gd name="connsiteY5" fmla="*/ 100643 h 126512"/>
                        <a:gd name="connsiteX6" fmla="*/ 9186 w 232374"/>
                        <a:gd name="connsiteY6" fmla="*/ 37797 h 126512"/>
                        <a:gd name="connsiteX7" fmla="*/ 54125 w 232374"/>
                        <a:gd name="connsiteY7" fmla="*/ 11832 h 126512"/>
                        <a:gd name="connsiteX8" fmla="*/ 71699 w 232374"/>
                        <a:gd name="connsiteY8" fmla="*/ 8165 h 126512"/>
                        <a:gd name="connsiteX9" fmla="*/ 200829 w 232374"/>
                        <a:gd name="connsiteY9" fmla="*/ 18204 h 126512"/>
                        <a:gd name="connsiteX10" fmla="*/ 201296 w 232374"/>
                        <a:gd name="connsiteY10" fmla="*/ 105501 h 126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2374" h="126512">
                          <a:moveTo>
                            <a:pt x="201296" y="105501"/>
                          </a:moveTo>
                          <a:cubicBezTo>
                            <a:pt x="186190" y="114206"/>
                            <a:pt x="167673" y="119750"/>
                            <a:pt x="148194" y="122103"/>
                          </a:cubicBezTo>
                          <a:lnTo>
                            <a:pt x="148109" y="126513"/>
                          </a:lnTo>
                          <a:lnTo>
                            <a:pt x="121220" y="126513"/>
                          </a:lnTo>
                          <a:cubicBezTo>
                            <a:pt x="121220" y="126513"/>
                            <a:pt x="57631" y="112882"/>
                            <a:pt x="56878" y="112044"/>
                          </a:cubicBezTo>
                          <a:cubicBezTo>
                            <a:pt x="46496" y="109349"/>
                            <a:pt x="36752" y="105577"/>
                            <a:pt x="28227" y="100643"/>
                          </a:cubicBezTo>
                          <a:cubicBezTo>
                            <a:pt x="-1310" y="83612"/>
                            <a:pt x="-7682" y="58285"/>
                            <a:pt x="9186" y="37797"/>
                          </a:cubicBezTo>
                          <a:lnTo>
                            <a:pt x="54125" y="11832"/>
                          </a:lnTo>
                          <a:cubicBezTo>
                            <a:pt x="59802" y="10270"/>
                            <a:pt x="65679" y="9050"/>
                            <a:pt x="71699" y="8165"/>
                          </a:cubicBezTo>
                          <a:cubicBezTo>
                            <a:pt x="112514" y="-5409"/>
                            <a:pt x="165730" y="-2056"/>
                            <a:pt x="200829" y="18204"/>
                          </a:cubicBezTo>
                          <a:cubicBezTo>
                            <a:pt x="242711" y="42378"/>
                            <a:pt x="242911" y="81479"/>
                            <a:pt x="201296" y="105501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50000"/>
                        <a:alpha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7490" name="Graphic 7674">
                      <a:extLst>
                        <a:ext uri="{FF2B5EF4-FFF2-40B4-BE49-F238E27FC236}">
                          <a16:creationId xmlns:a16="http://schemas.microsoft.com/office/drawing/2014/main" id="{92285EE9-EFEC-7B66-791F-86E9CC3FCB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974124" y="2469373"/>
                      <a:ext cx="213803" cy="156323"/>
                      <a:chOff x="13974124" y="2469373"/>
                      <a:chExt cx="213803" cy="156323"/>
                    </a:xfrm>
                    <a:solidFill>
                      <a:schemeClr val="accent1"/>
                    </a:solidFill>
                  </p:grpSpPr>
                  <p:sp>
                    <p:nvSpPr>
                      <p:cNvPr id="7491" name="Freeform: Shape 7490">
                        <a:extLst>
                          <a:ext uri="{FF2B5EF4-FFF2-40B4-BE49-F238E27FC236}">
                            <a16:creationId xmlns:a16="http://schemas.microsoft.com/office/drawing/2014/main" id="{E8F079DB-4AAA-241D-58A2-E1AEE23897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74124" y="2502247"/>
                        <a:ext cx="213800" cy="123449"/>
                      </a:xfrm>
                      <a:custGeom>
                        <a:avLst/>
                        <a:gdLst>
                          <a:gd name="connsiteX0" fmla="*/ 182730 w 213800"/>
                          <a:gd name="connsiteY0" fmla="*/ 105506 h 123449"/>
                          <a:gd name="connsiteX1" fmla="*/ 31550 w 213800"/>
                          <a:gd name="connsiteY1" fmla="*/ 105230 h 123449"/>
                          <a:gd name="connsiteX2" fmla="*/ 31073 w 213800"/>
                          <a:gd name="connsiteY2" fmla="*/ 17943 h 123449"/>
                          <a:gd name="connsiteX3" fmla="*/ 182254 w 213800"/>
                          <a:gd name="connsiteY3" fmla="*/ 18219 h 123449"/>
                          <a:gd name="connsiteX4" fmla="*/ 182730 w 213800"/>
                          <a:gd name="connsiteY4" fmla="*/ 105506 h 123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3800" h="123449">
                            <a:moveTo>
                              <a:pt x="182730" y="105506"/>
                            </a:moveTo>
                            <a:cubicBezTo>
                              <a:pt x="141116" y="129538"/>
                              <a:pt x="73422" y="129414"/>
                              <a:pt x="31550" y="105230"/>
                            </a:cubicBezTo>
                            <a:cubicBezTo>
                              <a:pt x="-10332" y="81056"/>
                              <a:pt x="-10541" y="41975"/>
                              <a:pt x="31073" y="17943"/>
                            </a:cubicBezTo>
                            <a:cubicBezTo>
                              <a:pt x="72688" y="-6089"/>
                              <a:pt x="140382" y="-5965"/>
                              <a:pt x="182254" y="18219"/>
                            </a:cubicBezTo>
                            <a:cubicBezTo>
                              <a:pt x="224126" y="42403"/>
                              <a:pt x="224345" y="81484"/>
                              <a:pt x="182730" y="105506"/>
                            </a:cubicBez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2" name="Freeform: Shape 7491">
                        <a:extLst>
                          <a:ext uri="{FF2B5EF4-FFF2-40B4-BE49-F238E27FC236}">
                            <a16:creationId xmlns:a16="http://schemas.microsoft.com/office/drawing/2014/main" id="{5C010B00-19D8-CBEF-3523-8862C186A3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74124" y="2499142"/>
                        <a:ext cx="213803" cy="123449"/>
                      </a:xfrm>
                      <a:custGeom>
                        <a:avLst/>
                        <a:gdLst>
                          <a:gd name="connsiteX0" fmla="*/ 182730 w 213803"/>
                          <a:gd name="connsiteY0" fmla="*/ 105506 h 123449"/>
                          <a:gd name="connsiteX1" fmla="*/ 31550 w 213803"/>
                          <a:gd name="connsiteY1" fmla="*/ 105230 h 123449"/>
                          <a:gd name="connsiteX2" fmla="*/ 31073 w 213803"/>
                          <a:gd name="connsiteY2" fmla="*/ 17943 h 123449"/>
                          <a:gd name="connsiteX3" fmla="*/ 182254 w 213803"/>
                          <a:gd name="connsiteY3" fmla="*/ 18219 h 123449"/>
                          <a:gd name="connsiteX4" fmla="*/ 182730 w 213803"/>
                          <a:gd name="connsiteY4" fmla="*/ 105506 h 1234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3803" h="123449">
                            <a:moveTo>
                              <a:pt x="182730" y="105506"/>
                            </a:moveTo>
                            <a:cubicBezTo>
                              <a:pt x="141116" y="129538"/>
                              <a:pt x="73422" y="129414"/>
                              <a:pt x="31550" y="105230"/>
                            </a:cubicBezTo>
                            <a:cubicBezTo>
                              <a:pt x="-10332" y="81056"/>
                              <a:pt x="-10541" y="41975"/>
                              <a:pt x="31073" y="17943"/>
                            </a:cubicBezTo>
                            <a:cubicBezTo>
                              <a:pt x="72688" y="-6089"/>
                              <a:pt x="140382" y="-5965"/>
                              <a:pt x="182254" y="18219"/>
                            </a:cubicBezTo>
                            <a:cubicBezTo>
                              <a:pt x="224136" y="42403"/>
                              <a:pt x="224345" y="81475"/>
                              <a:pt x="182730" y="105506"/>
                            </a:cubicBezTo>
                            <a:close/>
                          </a:path>
                        </a:pathLst>
                      </a:custGeom>
                      <a:solidFill>
                        <a:srgbClr val="C6D6C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3" name="Freeform: Shape 7492">
                        <a:extLst>
                          <a:ext uri="{FF2B5EF4-FFF2-40B4-BE49-F238E27FC236}">
                            <a16:creationId xmlns:a16="http://schemas.microsoft.com/office/drawing/2014/main" id="{FE9F3CE9-9923-1BC2-B1FD-4770CB20E3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74136" y="2521228"/>
                        <a:ext cx="128692" cy="91259"/>
                      </a:xfrm>
                      <a:custGeom>
                        <a:avLst/>
                        <a:gdLst>
                          <a:gd name="connsiteX0" fmla="*/ 24547 w 128692"/>
                          <a:gd name="connsiteY0" fmla="*/ 0 h 91259"/>
                          <a:gd name="connsiteX1" fmla="*/ 31538 w 128692"/>
                          <a:gd name="connsiteY1" fmla="*/ 83153 h 91259"/>
                          <a:gd name="connsiteX2" fmla="*/ 48797 w 128692"/>
                          <a:gd name="connsiteY2" fmla="*/ 91259 h 91259"/>
                          <a:gd name="connsiteX3" fmla="*/ 104661 w 128692"/>
                          <a:gd name="connsiteY3" fmla="*/ 91259 h 91259"/>
                          <a:gd name="connsiteX4" fmla="*/ 128693 w 128692"/>
                          <a:gd name="connsiteY4" fmla="*/ 10 h 91259"/>
                          <a:gd name="connsiteX5" fmla="*/ 24547 w 128692"/>
                          <a:gd name="connsiteY5" fmla="*/ 10 h 912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28692" h="91259">
                            <a:moveTo>
                              <a:pt x="24547" y="0"/>
                            </a:moveTo>
                            <a:cubicBezTo>
                              <a:pt x="-10382" y="24184"/>
                              <a:pt x="-8019" y="60312"/>
                              <a:pt x="31538" y="83153"/>
                            </a:cubicBezTo>
                            <a:cubicBezTo>
                              <a:pt x="36900" y="86249"/>
                              <a:pt x="42692" y="88944"/>
                              <a:pt x="48797" y="91259"/>
                            </a:cubicBezTo>
                            <a:lnTo>
                              <a:pt x="104661" y="91259"/>
                            </a:lnTo>
                            <a:lnTo>
                              <a:pt x="128693" y="10"/>
                            </a:lnTo>
                            <a:lnTo>
                              <a:pt x="24547" y="10"/>
                            </a:lnTo>
                            <a:close/>
                          </a:path>
                        </a:pathLst>
                      </a:custGeom>
                      <a:solidFill>
                        <a:schemeClr val="tx2">
                          <a:lumMod val="65000"/>
                          <a:lumOff val="3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4" name="Freeform: Shape 7493">
                        <a:extLst>
                          <a:ext uri="{FF2B5EF4-FFF2-40B4-BE49-F238E27FC236}">
                            <a16:creationId xmlns:a16="http://schemas.microsoft.com/office/drawing/2014/main" id="{03AB962C-506D-02F3-4D71-0BDD14AAE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85309" y="2501977"/>
                        <a:ext cx="191433" cy="110521"/>
                      </a:xfrm>
                      <a:custGeom>
                        <a:avLst/>
                        <a:gdLst>
                          <a:gd name="connsiteX0" fmla="*/ 191434 w 191433"/>
                          <a:gd name="connsiteY0" fmla="*/ 47522 h 110521"/>
                          <a:gd name="connsiteX1" fmla="*/ 190405 w 191433"/>
                          <a:gd name="connsiteY1" fmla="*/ 47522 h 110521"/>
                          <a:gd name="connsiteX2" fmla="*/ 163182 w 191433"/>
                          <a:gd name="connsiteY2" fmla="*/ 16308 h 110521"/>
                          <a:gd name="connsiteX3" fmla="*/ 27823 w 191433"/>
                          <a:gd name="connsiteY3" fmla="*/ 16061 h 110521"/>
                          <a:gd name="connsiteX4" fmla="*/ 857 w 191433"/>
                          <a:gd name="connsiteY4" fmla="*/ 47550 h 110521"/>
                          <a:gd name="connsiteX5" fmla="*/ 0 w 191433"/>
                          <a:gd name="connsiteY5" fmla="*/ 47550 h 110521"/>
                          <a:gd name="connsiteX6" fmla="*/ 0 w 191433"/>
                          <a:gd name="connsiteY6" fmla="*/ 54980 h 110521"/>
                          <a:gd name="connsiteX7" fmla="*/ 0 w 191433"/>
                          <a:gd name="connsiteY7" fmla="*/ 55161 h 110521"/>
                          <a:gd name="connsiteX8" fmla="*/ 0 w 191433"/>
                          <a:gd name="connsiteY8" fmla="*/ 55742 h 110521"/>
                          <a:gd name="connsiteX9" fmla="*/ 29 w 191433"/>
                          <a:gd name="connsiteY9" fmla="*/ 55751 h 110521"/>
                          <a:gd name="connsiteX10" fmla="*/ 28242 w 191433"/>
                          <a:gd name="connsiteY10" fmla="*/ 94213 h 110521"/>
                          <a:gd name="connsiteX11" fmla="*/ 163601 w 191433"/>
                          <a:gd name="connsiteY11" fmla="*/ 94461 h 110521"/>
                          <a:gd name="connsiteX12" fmla="*/ 191281 w 191433"/>
                          <a:gd name="connsiteY12" fmla="*/ 58533 h 110521"/>
                          <a:gd name="connsiteX13" fmla="*/ 191434 w 191433"/>
                          <a:gd name="connsiteY13" fmla="*/ 58466 h 110521"/>
                          <a:gd name="connsiteX14" fmla="*/ 191434 w 191433"/>
                          <a:gd name="connsiteY14" fmla="*/ 47522 h 110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91433" h="110521">
                            <a:moveTo>
                              <a:pt x="191434" y="47522"/>
                            </a:moveTo>
                            <a:lnTo>
                              <a:pt x="190405" y="47522"/>
                            </a:lnTo>
                            <a:cubicBezTo>
                              <a:pt x="187500" y="36111"/>
                              <a:pt x="178422" y="25109"/>
                              <a:pt x="163182" y="16308"/>
                            </a:cubicBezTo>
                            <a:cubicBezTo>
                              <a:pt x="125692" y="-5342"/>
                              <a:pt x="65084" y="-5447"/>
                              <a:pt x="27823" y="16061"/>
                            </a:cubicBezTo>
                            <a:cubicBezTo>
                              <a:pt x="12506" y="24900"/>
                              <a:pt x="3534" y="36025"/>
                              <a:pt x="857" y="47550"/>
                            </a:cubicBezTo>
                            <a:lnTo>
                              <a:pt x="0" y="47550"/>
                            </a:lnTo>
                            <a:lnTo>
                              <a:pt x="0" y="54980"/>
                            </a:lnTo>
                            <a:cubicBezTo>
                              <a:pt x="0" y="55037"/>
                              <a:pt x="0" y="55104"/>
                              <a:pt x="0" y="55161"/>
                            </a:cubicBezTo>
                            <a:lnTo>
                              <a:pt x="0" y="55742"/>
                            </a:lnTo>
                            <a:lnTo>
                              <a:pt x="29" y="55751"/>
                            </a:lnTo>
                            <a:cubicBezTo>
                              <a:pt x="391" y="69667"/>
                              <a:pt x="9792" y="83555"/>
                              <a:pt x="28242" y="94213"/>
                            </a:cubicBezTo>
                            <a:cubicBezTo>
                              <a:pt x="65742" y="115864"/>
                              <a:pt x="126340" y="115968"/>
                              <a:pt x="163601" y="94461"/>
                            </a:cubicBezTo>
                            <a:cubicBezTo>
                              <a:pt x="180870" y="84488"/>
                              <a:pt x="190081" y="71620"/>
                              <a:pt x="191281" y="58533"/>
                            </a:cubicBezTo>
                            <a:lnTo>
                              <a:pt x="191434" y="58466"/>
                            </a:lnTo>
                            <a:lnTo>
                              <a:pt x="191434" y="47522"/>
                            </a:ln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5" name="Freeform: Shape 7494">
                        <a:extLst>
                          <a:ext uri="{FF2B5EF4-FFF2-40B4-BE49-F238E27FC236}">
                            <a16:creationId xmlns:a16="http://schemas.microsoft.com/office/drawing/2014/main" id="{CE2EC3BC-0842-C2A7-D8F7-87888E4053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85343" y="2495081"/>
                        <a:ext cx="191386" cy="110521"/>
                      </a:xfrm>
                      <a:custGeom>
                        <a:avLst/>
                        <a:gdLst>
                          <a:gd name="connsiteX0" fmla="*/ 189695 w 191386"/>
                          <a:gd name="connsiteY0" fmla="*/ 45236 h 110521"/>
                          <a:gd name="connsiteX1" fmla="*/ 189695 w 191386"/>
                          <a:gd name="connsiteY1" fmla="*/ 45236 h 110521"/>
                          <a:gd name="connsiteX2" fmla="*/ 181160 w 191386"/>
                          <a:gd name="connsiteY2" fmla="*/ 18956 h 110521"/>
                          <a:gd name="connsiteX3" fmla="*/ 167425 w 191386"/>
                          <a:gd name="connsiteY3" fmla="*/ 18956 h 110521"/>
                          <a:gd name="connsiteX4" fmla="*/ 163158 w 191386"/>
                          <a:gd name="connsiteY4" fmla="*/ 16308 h 110521"/>
                          <a:gd name="connsiteX5" fmla="*/ 27798 w 191386"/>
                          <a:gd name="connsiteY5" fmla="*/ 16061 h 110521"/>
                          <a:gd name="connsiteX6" fmla="*/ 23169 w 191386"/>
                          <a:gd name="connsiteY6" fmla="*/ 18947 h 110521"/>
                          <a:gd name="connsiteX7" fmla="*/ 10034 w 191386"/>
                          <a:gd name="connsiteY7" fmla="*/ 18947 h 110521"/>
                          <a:gd name="connsiteX8" fmla="*/ 2138 w 191386"/>
                          <a:gd name="connsiteY8" fmla="*/ 43216 h 110521"/>
                          <a:gd name="connsiteX9" fmla="*/ 2157 w 191386"/>
                          <a:gd name="connsiteY9" fmla="*/ 43235 h 110521"/>
                          <a:gd name="connsiteX10" fmla="*/ 28227 w 191386"/>
                          <a:gd name="connsiteY10" fmla="*/ 94213 h 110521"/>
                          <a:gd name="connsiteX11" fmla="*/ 163586 w 191386"/>
                          <a:gd name="connsiteY11" fmla="*/ 94461 h 110521"/>
                          <a:gd name="connsiteX12" fmla="*/ 189695 w 191386"/>
                          <a:gd name="connsiteY12" fmla="*/ 45236 h 1105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91386" h="110521">
                            <a:moveTo>
                              <a:pt x="189695" y="45236"/>
                            </a:moveTo>
                            <a:lnTo>
                              <a:pt x="189695" y="45236"/>
                            </a:lnTo>
                            <a:lnTo>
                              <a:pt x="181160" y="18956"/>
                            </a:lnTo>
                            <a:lnTo>
                              <a:pt x="167425" y="18956"/>
                            </a:lnTo>
                            <a:cubicBezTo>
                              <a:pt x="166053" y="18061"/>
                              <a:pt x="164644" y="17166"/>
                              <a:pt x="163158" y="16308"/>
                            </a:cubicBezTo>
                            <a:cubicBezTo>
                              <a:pt x="125668" y="-5342"/>
                              <a:pt x="65060" y="-5447"/>
                              <a:pt x="27798" y="16061"/>
                            </a:cubicBezTo>
                            <a:cubicBezTo>
                              <a:pt x="26179" y="16994"/>
                              <a:pt x="24655" y="17966"/>
                              <a:pt x="23169" y="18947"/>
                            </a:cubicBezTo>
                            <a:lnTo>
                              <a:pt x="10034" y="18947"/>
                            </a:lnTo>
                            <a:lnTo>
                              <a:pt x="2138" y="43216"/>
                            </a:lnTo>
                            <a:lnTo>
                              <a:pt x="2157" y="43235"/>
                            </a:lnTo>
                            <a:cubicBezTo>
                              <a:pt x="-4482" y="61000"/>
                              <a:pt x="4205" y="80345"/>
                              <a:pt x="28227" y="94213"/>
                            </a:cubicBezTo>
                            <a:cubicBezTo>
                              <a:pt x="65727" y="115864"/>
                              <a:pt x="126325" y="115968"/>
                              <a:pt x="163586" y="94461"/>
                            </a:cubicBezTo>
                            <a:cubicBezTo>
                              <a:pt x="186704" y="81107"/>
                              <a:pt x="195390" y="62562"/>
                              <a:pt x="189695" y="45236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6" name="Freeform: Shape 7495">
                        <a:extLst>
                          <a:ext uri="{FF2B5EF4-FFF2-40B4-BE49-F238E27FC236}">
                            <a16:creationId xmlns:a16="http://schemas.microsoft.com/office/drawing/2014/main" id="{E124FD2C-1598-0F32-21B6-792DF87B08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995034" y="2469373"/>
                        <a:ext cx="171941" cy="99278"/>
                      </a:xfrm>
                      <a:custGeom>
                        <a:avLst/>
                        <a:gdLst>
                          <a:gd name="connsiteX0" fmla="*/ 146569 w 171941"/>
                          <a:gd name="connsiteY0" fmla="*/ 14647 h 99278"/>
                          <a:gd name="connsiteX1" fmla="*/ 24992 w 171941"/>
                          <a:gd name="connsiteY1" fmla="*/ 14428 h 99278"/>
                          <a:gd name="connsiteX2" fmla="*/ 25373 w 171941"/>
                          <a:gd name="connsiteY2" fmla="*/ 84628 h 99278"/>
                          <a:gd name="connsiteX3" fmla="*/ 146950 w 171941"/>
                          <a:gd name="connsiteY3" fmla="*/ 84847 h 99278"/>
                          <a:gd name="connsiteX4" fmla="*/ 146569 w 171941"/>
                          <a:gd name="connsiteY4" fmla="*/ 14647 h 992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941" h="99278">
                            <a:moveTo>
                              <a:pt x="146569" y="14647"/>
                            </a:moveTo>
                            <a:cubicBezTo>
                              <a:pt x="112888" y="-4793"/>
                              <a:pt x="58453" y="-4898"/>
                              <a:pt x="24992" y="14428"/>
                            </a:cubicBezTo>
                            <a:cubicBezTo>
                              <a:pt x="-8479" y="33754"/>
                              <a:pt x="-8308" y="65177"/>
                              <a:pt x="25373" y="84628"/>
                            </a:cubicBezTo>
                            <a:cubicBezTo>
                              <a:pt x="59053" y="104078"/>
                              <a:pt x="113488" y="104173"/>
                              <a:pt x="146950" y="84847"/>
                            </a:cubicBezTo>
                            <a:cubicBezTo>
                              <a:pt x="180421" y="65520"/>
                              <a:pt x="180249" y="34097"/>
                              <a:pt x="146569" y="14647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7" name="Freeform: Shape 7496">
                        <a:extLst>
                          <a:ext uri="{FF2B5EF4-FFF2-40B4-BE49-F238E27FC236}">
                            <a16:creationId xmlns:a16="http://schemas.microsoft.com/office/drawing/2014/main" id="{AD689A86-AC84-B411-2F55-85E37CB66D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00957" y="2472781"/>
                        <a:ext cx="160089" cy="92426"/>
                      </a:xfrm>
                      <a:custGeom>
                        <a:avLst/>
                        <a:gdLst>
                          <a:gd name="connsiteX0" fmla="*/ 136471 w 160089"/>
                          <a:gd name="connsiteY0" fmla="*/ 13638 h 92426"/>
                          <a:gd name="connsiteX1" fmla="*/ 23266 w 160089"/>
                          <a:gd name="connsiteY1" fmla="*/ 13438 h 92426"/>
                          <a:gd name="connsiteX2" fmla="*/ 23619 w 160089"/>
                          <a:gd name="connsiteY2" fmla="*/ 78789 h 92426"/>
                          <a:gd name="connsiteX3" fmla="*/ 136823 w 160089"/>
                          <a:gd name="connsiteY3" fmla="*/ 78989 h 92426"/>
                          <a:gd name="connsiteX4" fmla="*/ 136471 w 160089"/>
                          <a:gd name="connsiteY4" fmla="*/ 13638 h 924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60089" h="92426">
                            <a:moveTo>
                              <a:pt x="136471" y="13638"/>
                            </a:moveTo>
                            <a:cubicBezTo>
                              <a:pt x="105115" y="-4469"/>
                              <a:pt x="54432" y="-4555"/>
                              <a:pt x="23266" y="13438"/>
                            </a:cubicBezTo>
                            <a:cubicBezTo>
                              <a:pt x="-7890" y="31430"/>
                              <a:pt x="-7737" y="60691"/>
                              <a:pt x="23619" y="78789"/>
                            </a:cubicBezTo>
                            <a:cubicBezTo>
                              <a:pt x="54975" y="96896"/>
                              <a:pt x="105658" y="96981"/>
                              <a:pt x="136823" y="78989"/>
                            </a:cubicBezTo>
                            <a:cubicBezTo>
                              <a:pt x="167980" y="61005"/>
                              <a:pt x="167827" y="31745"/>
                              <a:pt x="136471" y="13638"/>
                            </a:cubicBezTo>
                            <a:close/>
                          </a:path>
                        </a:pathLst>
                      </a:custGeom>
                      <a:solidFill>
                        <a:schemeClr val="bg2">
                          <a:lumMod val="7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98" name="Freeform: Shape 7497">
                        <a:extLst>
                          <a:ext uri="{FF2B5EF4-FFF2-40B4-BE49-F238E27FC236}">
                            <a16:creationId xmlns:a16="http://schemas.microsoft.com/office/drawing/2014/main" id="{77433182-7CDD-F1B9-23F9-C9858A2770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56005" y="2515866"/>
                        <a:ext cx="50030" cy="31008"/>
                      </a:xfrm>
                      <a:custGeom>
                        <a:avLst/>
                        <a:gdLst>
                          <a:gd name="connsiteX0" fmla="*/ 29116 w 50030"/>
                          <a:gd name="connsiteY0" fmla="*/ 4229 h 31008"/>
                          <a:gd name="connsiteX1" fmla="*/ 17525 w 50030"/>
                          <a:gd name="connsiteY1" fmla="*/ 4229 h 31008"/>
                          <a:gd name="connsiteX2" fmla="*/ 6094 w 50030"/>
                          <a:gd name="connsiteY2" fmla="*/ 514 h 31008"/>
                          <a:gd name="connsiteX3" fmla="*/ 46 w 50030"/>
                          <a:gd name="connsiteY3" fmla="*/ 15592 h 31008"/>
                          <a:gd name="connsiteX4" fmla="*/ 7380 w 50030"/>
                          <a:gd name="connsiteY4" fmla="*/ 26746 h 31008"/>
                          <a:gd name="connsiteX5" fmla="*/ 42756 w 50030"/>
                          <a:gd name="connsiteY5" fmla="*/ 26813 h 31008"/>
                          <a:gd name="connsiteX6" fmla="*/ 49948 w 50030"/>
                          <a:gd name="connsiteY6" fmla="*/ 15469 h 31008"/>
                          <a:gd name="connsiteX7" fmla="*/ 43861 w 50030"/>
                          <a:gd name="connsiteY7" fmla="*/ 457 h 31008"/>
                          <a:gd name="connsiteX8" fmla="*/ 29116 w 50030"/>
                          <a:gd name="connsiteY8" fmla="*/ 4229 h 31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0030" h="31008">
                            <a:moveTo>
                              <a:pt x="29116" y="4229"/>
                            </a:moveTo>
                            <a:cubicBezTo>
                              <a:pt x="19315" y="-1429"/>
                              <a:pt x="27269" y="-1391"/>
                              <a:pt x="17525" y="4229"/>
                            </a:cubicBezTo>
                            <a:cubicBezTo>
                              <a:pt x="14353" y="6058"/>
                              <a:pt x="7190" y="-1819"/>
                              <a:pt x="6094" y="514"/>
                            </a:cubicBezTo>
                            <a:cubicBezTo>
                              <a:pt x="5647" y="1467"/>
                              <a:pt x="151" y="14621"/>
                              <a:pt x="46" y="15592"/>
                            </a:cubicBezTo>
                            <a:cubicBezTo>
                              <a:pt x="-373" y="19593"/>
                              <a:pt x="2065" y="23679"/>
                              <a:pt x="7380" y="26746"/>
                            </a:cubicBezTo>
                            <a:cubicBezTo>
                              <a:pt x="17182" y="32404"/>
                              <a:pt x="33022" y="32433"/>
                              <a:pt x="42756" y="26813"/>
                            </a:cubicBezTo>
                            <a:cubicBezTo>
                              <a:pt x="48128" y="23708"/>
                              <a:pt x="50519" y="19536"/>
                              <a:pt x="49948" y="15469"/>
                            </a:cubicBezTo>
                            <a:cubicBezTo>
                              <a:pt x="49786" y="14326"/>
                              <a:pt x="44490" y="1562"/>
                              <a:pt x="43861" y="457"/>
                            </a:cubicBezTo>
                            <a:cubicBezTo>
                              <a:pt x="42671" y="-1619"/>
                              <a:pt x="31993" y="5887"/>
                              <a:pt x="29116" y="4229"/>
                            </a:cubicBezTo>
                            <a:close/>
                          </a:path>
                        </a:pathLst>
                      </a:custGeom>
                      <a:solidFill>
                        <a:srgbClr val="4A505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7499" name="Graphic 7674">
                        <a:extLst>
                          <a:ext uri="{FF2B5EF4-FFF2-40B4-BE49-F238E27FC236}">
                            <a16:creationId xmlns:a16="http://schemas.microsoft.com/office/drawing/2014/main" id="{010E9D36-DACC-A0EC-291A-48294A67C30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4001197" y="2486053"/>
                        <a:ext cx="152685" cy="79167"/>
                        <a:chOff x="14001197" y="2486053"/>
                        <a:chExt cx="152685" cy="79167"/>
                      </a:xfrm>
                      <a:solidFill>
                        <a:srgbClr val="333333"/>
                      </a:solidFill>
                    </p:grpSpPr>
                    <p:sp>
                      <p:nvSpPr>
                        <p:cNvPr id="7501" name="Freeform: Shape 7500">
                          <a:extLst>
                            <a:ext uri="{FF2B5EF4-FFF2-40B4-BE49-F238E27FC236}">
                              <a16:creationId xmlns:a16="http://schemas.microsoft.com/office/drawing/2014/main" id="{47071EB0-1366-294D-1E9B-3E4813A9D8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26191" y="2534525"/>
                          <a:ext cx="46481" cy="23402"/>
                        </a:xfrm>
                        <a:custGeom>
                          <a:avLst/>
                          <a:gdLst>
                            <a:gd name="connsiteX0" fmla="*/ 46482 w 46481"/>
                            <a:gd name="connsiteY0" fmla="*/ 0 h 23402"/>
                            <a:gd name="connsiteX1" fmla="*/ 43539 w 46481"/>
                            <a:gd name="connsiteY1" fmla="*/ 8458 h 23402"/>
                            <a:gd name="connsiteX2" fmla="*/ 21622 w 46481"/>
                            <a:gd name="connsiteY2" fmla="*/ 23384 h 23402"/>
                            <a:gd name="connsiteX3" fmla="*/ 12097 w 46481"/>
                            <a:gd name="connsiteY3" fmla="*/ 23403 h 23402"/>
                            <a:gd name="connsiteX4" fmla="*/ 0 w 46481"/>
                            <a:gd name="connsiteY4" fmla="*/ 17926 h 23402"/>
                            <a:gd name="connsiteX5" fmla="*/ 45996 w 46481"/>
                            <a:gd name="connsiteY5" fmla="*/ 172 h 23402"/>
                            <a:gd name="connsiteX6" fmla="*/ 46482 w 46481"/>
                            <a:gd name="connsiteY6" fmla="*/ 0 h 2340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6481" h="23402">
                              <a:moveTo>
                                <a:pt x="46482" y="0"/>
                              </a:moveTo>
                              <a:cubicBezTo>
                                <a:pt x="45396" y="2057"/>
                                <a:pt x="43767" y="5496"/>
                                <a:pt x="43539" y="8458"/>
                              </a:cubicBezTo>
                              <a:lnTo>
                                <a:pt x="21622" y="23384"/>
                              </a:lnTo>
                              <a:lnTo>
                                <a:pt x="12097" y="23403"/>
                              </a:lnTo>
                              <a:cubicBezTo>
                                <a:pt x="7849" y="21841"/>
                                <a:pt x="3800" y="20031"/>
                                <a:pt x="0" y="17926"/>
                              </a:cubicBezTo>
                              <a:lnTo>
                                <a:pt x="45996" y="172"/>
                              </a:lnTo>
                              <a:lnTo>
                                <a:pt x="4648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2" name="Freeform: Shape 7501">
                          <a:extLst>
                            <a:ext uri="{FF2B5EF4-FFF2-40B4-BE49-F238E27FC236}">
                              <a16:creationId xmlns:a16="http://schemas.microsoft.com/office/drawing/2014/main" id="{1B355C27-B910-E613-381C-1CF074F034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01197" y="2522228"/>
                          <a:ext cx="62880" cy="14563"/>
                        </a:xfrm>
                        <a:custGeom>
                          <a:avLst/>
                          <a:gdLst>
                            <a:gd name="connsiteX0" fmla="*/ 62865 w 62880"/>
                            <a:gd name="connsiteY0" fmla="*/ 9039 h 14563"/>
                            <a:gd name="connsiteX1" fmla="*/ 56931 w 62880"/>
                            <a:gd name="connsiteY1" fmla="*/ 13126 h 14563"/>
                            <a:gd name="connsiteX2" fmla="*/ 25041 w 62880"/>
                            <a:gd name="connsiteY2" fmla="*/ 14564 h 14563"/>
                            <a:gd name="connsiteX3" fmla="*/ 48 w 62880"/>
                            <a:gd name="connsiteY3" fmla="*/ 343 h 14563"/>
                            <a:gd name="connsiteX4" fmla="*/ 0 w 62880"/>
                            <a:gd name="connsiteY4" fmla="*/ 0 h 14563"/>
                            <a:gd name="connsiteX5" fmla="*/ 62475 w 62880"/>
                            <a:gd name="connsiteY5" fmla="*/ 7277 h 14563"/>
                            <a:gd name="connsiteX6" fmla="*/ 62865 w 62880"/>
                            <a:gd name="connsiteY6" fmla="*/ 9039 h 145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2880" h="14563">
                              <a:moveTo>
                                <a:pt x="62865" y="9039"/>
                              </a:moveTo>
                              <a:cubicBezTo>
                                <a:pt x="62665" y="9630"/>
                                <a:pt x="58960" y="11363"/>
                                <a:pt x="56931" y="13126"/>
                              </a:cubicBezTo>
                              <a:lnTo>
                                <a:pt x="25041" y="14564"/>
                              </a:lnTo>
                              <a:lnTo>
                                <a:pt x="48" y="343"/>
                              </a:lnTo>
                              <a:cubicBezTo>
                                <a:pt x="29" y="229"/>
                                <a:pt x="29" y="114"/>
                                <a:pt x="0" y="0"/>
                              </a:cubicBezTo>
                              <a:lnTo>
                                <a:pt x="62475" y="7277"/>
                              </a:lnTo>
                              <a:cubicBezTo>
                                <a:pt x="62579" y="7687"/>
                                <a:pt x="62960" y="8744"/>
                                <a:pt x="62865" y="903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3" name="Freeform: Shape 7502">
                          <a:extLst>
                            <a:ext uri="{FF2B5EF4-FFF2-40B4-BE49-F238E27FC236}">
                              <a16:creationId xmlns:a16="http://schemas.microsoft.com/office/drawing/2014/main" id="{57B4F38E-CCE4-38C9-7332-784EB81B30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36373" y="2492368"/>
                          <a:ext cx="26527" cy="31613"/>
                        </a:xfrm>
                        <a:custGeom>
                          <a:avLst/>
                          <a:gdLst>
                            <a:gd name="connsiteX0" fmla="*/ 26527 w 26527"/>
                            <a:gd name="connsiteY0" fmla="*/ 22755 h 31613"/>
                            <a:gd name="connsiteX1" fmla="*/ 25213 w 26527"/>
                            <a:gd name="connsiteY1" fmla="*/ 27213 h 31613"/>
                            <a:gd name="connsiteX2" fmla="*/ 24108 w 26527"/>
                            <a:gd name="connsiteY2" fmla="*/ 30556 h 31613"/>
                            <a:gd name="connsiteX3" fmla="*/ 22498 w 26527"/>
                            <a:gd name="connsiteY3" fmla="*/ 31613 h 31613"/>
                            <a:gd name="connsiteX4" fmla="*/ 381 w 26527"/>
                            <a:gd name="connsiteY4" fmla="*/ 20765 h 31613"/>
                            <a:gd name="connsiteX5" fmla="*/ 0 w 26527"/>
                            <a:gd name="connsiteY5" fmla="*/ 0 h 31613"/>
                            <a:gd name="connsiteX6" fmla="*/ 26527 w 26527"/>
                            <a:gd name="connsiteY6" fmla="*/ 22755 h 31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527" h="31613">
                              <a:moveTo>
                                <a:pt x="26527" y="22755"/>
                              </a:moveTo>
                              <a:lnTo>
                                <a:pt x="25213" y="27213"/>
                              </a:lnTo>
                              <a:cubicBezTo>
                                <a:pt x="25213" y="27213"/>
                                <a:pt x="24803" y="30061"/>
                                <a:pt x="24108" y="30556"/>
                              </a:cubicBezTo>
                              <a:cubicBezTo>
                                <a:pt x="23746" y="30823"/>
                                <a:pt x="23070" y="31280"/>
                                <a:pt x="22498" y="31613"/>
                              </a:cubicBezTo>
                              <a:lnTo>
                                <a:pt x="381" y="20765"/>
                              </a:lnTo>
                              <a:lnTo>
                                <a:pt x="0" y="0"/>
                              </a:lnTo>
                              <a:lnTo>
                                <a:pt x="26527" y="2275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4" name="Freeform: Shape 7503">
                          <a:extLst>
                            <a:ext uri="{FF2B5EF4-FFF2-40B4-BE49-F238E27FC236}">
                              <a16:creationId xmlns:a16="http://schemas.microsoft.com/office/drawing/2014/main" id="{C25210B7-5552-1830-3C36-4C74E352D5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73206" y="2486053"/>
                          <a:ext cx="25165" cy="45215"/>
                        </a:xfrm>
                        <a:custGeom>
                          <a:avLst/>
                          <a:gdLst>
                            <a:gd name="connsiteX0" fmla="*/ 10973 w 25165"/>
                            <a:gd name="connsiteY0" fmla="*/ 42243 h 45215"/>
                            <a:gd name="connsiteX1" fmla="*/ 4477 w 25165"/>
                            <a:gd name="connsiteY1" fmla="*/ 45215 h 45215"/>
                            <a:gd name="connsiteX2" fmla="*/ 0 w 25165"/>
                            <a:gd name="connsiteY2" fmla="*/ 14754 h 45215"/>
                            <a:gd name="connsiteX3" fmla="*/ 25165 w 25165"/>
                            <a:gd name="connsiteY3" fmla="*/ 0 h 452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5165" h="45215">
                              <a:moveTo>
                                <a:pt x="10973" y="42243"/>
                              </a:moveTo>
                              <a:lnTo>
                                <a:pt x="4477" y="45215"/>
                              </a:lnTo>
                              <a:lnTo>
                                <a:pt x="0" y="14754"/>
                              </a:lnTo>
                              <a:lnTo>
                                <a:pt x="2516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5" name="Freeform: Shape 7504">
                          <a:extLst>
                            <a:ext uri="{FF2B5EF4-FFF2-40B4-BE49-F238E27FC236}">
                              <a16:creationId xmlns:a16="http://schemas.microsoft.com/office/drawing/2014/main" id="{C38E8BB0-ED0C-018C-0D62-83DB85EF03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99381" y="2506941"/>
                          <a:ext cx="50834" cy="18107"/>
                        </a:xfrm>
                        <a:custGeom>
                          <a:avLst/>
                          <a:gdLst>
                            <a:gd name="connsiteX0" fmla="*/ 50835 w 50834"/>
                            <a:gd name="connsiteY0" fmla="*/ 0 h 18107"/>
                            <a:gd name="connsiteX1" fmla="*/ 3886 w 50834"/>
                            <a:gd name="connsiteY1" fmla="*/ 18107 h 18107"/>
                            <a:gd name="connsiteX2" fmla="*/ 1943 w 50834"/>
                            <a:gd name="connsiteY2" fmla="*/ 17364 h 18107"/>
                            <a:gd name="connsiteX3" fmla="*/ 543 w 50834"/>
                            <a:gd name="connsiteY3" fmla="*/ 12459 h 18107"/>
                            <a:gd name="connsiteX4" fmla="*/ 0 w 50834"/>
                            <a:gd name="connsiteY4" fmla="*/ 10192 h 18107"/>
                            <a:gd name="connsiteX5" fmla="*/ 14859 w 50834"/>
                            <a:gd name="connsiteY5" fmla="*/ 86 h 181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0834" h="18107">
                              <a:moveTo>
                                <a:pt x="50835" y="0"/>
                              </a:moveTo>
                              <a:lnTo>
                                <a:pt x="3886" y="18107"/>
                              </a:lnTo>
                              <a:lnTo>
                                <a:pt x="1943" y="17364"/>
                              </a:lnTo>
                              <a:lnTo>
                                <a:pt x="543" y="12459"/>
                              </a:lnTo>
                              <a:lnTo>
                                <a:pt x="0" y="10192"/>
                              </a:lnTo>
                              <a:lnTo>
                                <a:pt x="14859" y="8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6" name="Freeform: Shape 7505">
                          <a:extLst>
                            <a:ext uri="{FF2B5EF4-FFF2-40B4-BE49-F238E27FC236}">
                              <a16:creationId xmlns:a16="http://schemas.microsoft.com/office/drawing/2014/main" id="{1405FBB1-54DF-DACC-CD58-364A7C2246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96857" y="2528143"/>
                          <a:ext cx="57026" cy="13439"/>
                        </a:xfrm>
                        <a:custGeom>
                          <a:avLst/>
                          <a:gdLst>
                            <a:gd name="connsiteX0" fmla="*/ 57026 w 57026"/>
                            <a:gd name="connsiteY0" fmla="*/ 10297 h 13439"/>
                            <a:gd name="connsiteX1" fmla="*/ 54292 w 57026"/>
                            <a:gd name="connsiteY1" fmla="*/ 13440 h 13439"/>
                            <a:gd name="connsiteX2" fmla="*/ 1762 w 57026"/>
                            <a:gd name="connsiteY2" fmla="*/ 7353 h 13439"/>
                            <a:gd name="connsiteX3" fmla="*/ 0 w 57026"/>
                            <a:gd name="connsiteY3" fmla="*/ 3505 h 13439"/>
                            <a:gd name="connsiteX4" fmla="*/ 781 w 57026"/>
                            <a:gd name="connsiteY4" fmla="*/ 1591 h 13439"/>
                            <a:gd name="connsiteX5" fmla="*/ 38967 w 57026"/>
                            <a:gd name="connsiteY5" fmla="*/ 0 h 13439"/>
                            <a:gd name="connsiteX6" fmla="*/ 57026 w 57026"/>
                            <a:gd name="connsiteY6" fmla="*/ 10297 h 134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7026" h="13439">
                              <a:moveTo>
                                <a:pt x="57026" y="10297"/>
                              </a:moveTo>
                              <a:cubicBezTo>
                                <a:pt x="56188" y="11363"/>
                                <a:pt x="55283" y="12402"/>
                                <a:pt x="54292" y="13440"/>
                              </a:cubicBezTo>
                              <a:lnTo>
                                <a:pt x="1762" y="7353"/>
                              </a:lnTo>
                              <a:lnTo>
                                <a:pt x="0" y="3505"/>
                              </a:lnTo>
                              <a:lnTo>
                                <a:pt x="781" y="1591"/>
                              </a:lnTo>
                              <a:lnTo>
                                <a:pt x="38967" y="0"/>
                              </a:lnTo>
                              <a:lnTo>
                                <a:pt x="57026" y="1029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7" name="Freeform: Shape 7506">
                          <a:extLst>
                            <a:ext uri="{FF2B5EF4-FFF2-40B4-BE49-F238E27FC236}">
                              <a16:creationId xmlns:a16="http://schemas.microsoft.com/office/drawing/2014/main" id="{04BE1D1A-DF86-4230-6D20-181AE0FB88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89294" y="2534116"/>
                          <a:ext cx="36118" cy="27413"/>
                        </a:xfrm>
                        <a:custGeom>
                          <a:avLst/>
                          <a:gdLst>
                            <a:gd name="connsiteX0" fmla="*/ 36119 w 36118"/>
                            <a:gd name="connsiteY0" fmla="*/ 23527 h 27413"/>
                            <a:gd name="connsiteX1" fmla="*/ 23546 w 36118"/>
                            <a:gd name="connsiteY1" fmla="*/ 27413 h 27413"/>
                            <a:gd name="connsiteX2" fmla="*/ 1514 w 36118"/>
                            <a:gd name="connsiteY2" fmla="*/ 8506 h 27413"/>
                            <a:gd name="connsiteX3" fmla="*/ 0 w 36118"/>
                            <a:gd name="connsiteY3" fmla="*/ 0 h 27413"/>
                            <a:gd name="connsiteX4" fmla="*/ 791 w 36118"/>
                            <a:gd name="connsiteY4" fmla="*/ 381 h 27413"/>
                            <a:gd name="connsiteX5" fmla="*/ 36004 w 36118"/>
                            <a:gd name="connsiteY5" fmla="*/ 17678 h 27413"/>
                            <a:gd name="connsiteX6" fmla="*/ 36119 w 36118"/>
                            <a:gd name="connsiteY6" fmla="*/ 23527 h 274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6118" h="27413">
                              <a:moveTo>
                                <a:pt x="36119" y="23527"/>
                              </a:moveTo>
                              <a:cubicBezTo>
                                <a:pt x="32090" y="25041"/>
                                <a:pt x="27889" y="26356"/>
                                <a:pt x="23546" y="27413"/>
                              </a:cubicBezTo>
                              <a:lnTo>
                                <a:pt x="1514" y="8506"/>
                              </a:lnTo>
                              <a:cubicBezTo>
                                <a:pt x="2715" y="6830"/>
                                <a:pt x="0" y="0"/>
                                <a:pt x="0" y="0"/>
                              </a:cubicBezTo>
                              <a:lnTo>
                                <a:pt x="791" y="381"/>
                              </a:lnTo>
                              <a:lnTo>
                                <a:pt x="36004" y="17678"/>
                              </a:lnTo>
                              <a:lnTo>
                                <a:pt x="36119" y="2352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7508" name="Freeform: Shape 7507">
                          <a:extLst>
                            <a:ext uri="{FF2B5EF4-FFF2-40B4-BE49-F238E27FC236}">
                              <a16:creationId xmlns:a16="http://schemas.microsoft.com/office/drawing/2014/main" id="{8C1CFEA8-8D4C-82EC-5658-EEABE5D278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4068501" y="2533659"/>
                          <a:ext cx="20345" cy="31561"/>
                        </a:xfrm>
                        <a:custGeom>
                          <a:avLst/>
                          <a:gdLst>
                            <a:gd name="connsiteX0" fmla="*/ 20345 w 20345"/>
                            <a:gd name="connsiteY0" fmla="*/ 30470 h 31561"/>
                            <a:gd name="connsiteX1" fmla="*/ 18698 w 20345"/>
                            <a:gd name="connsiteY1" fmla="*/ 31442 h 31561"/>
                            <a:gd name="connsiteX2" fmla="*/ 0 w 20345"/>
                            <a:gd name="connsiteY2" fmla="*/ 30918 h 31561"/>
                            <a:gd name="connsiteX3" fmla="*/ 9020 w 20345"/>
                            <a:gd name="connsiteY3" fmla="*/ 4029 h 31561"/>
                            <a:gd name="connsiteX4" fmla="*/ 9382 w 20345"/>
                            <a:gd name="connsiteY4" fmla="*/ 2962 h 31561"/>
                            <a:gd name="connsiteX5" fmla="*/ 13049 w 20345"/>
                            <a:gd name="connsiteY5" fmla="*/ 1286 h 31561"/>
                            <a:gd name="connsiteX6" fmla="*/ 15897 w 20345"/>
                            <a:gd name="connsiteY6" fmla="*/ 0 h 31561"/>
                            <a:gd name="connsiteX7" fmla="*/ 15964 w 20345"/>
                            <a:gd name="connsiteY7" fmla="*/ 410 h 31561"/>
                            <a:gd name="connsiteX8" fmla="*/ 16459 w 20345"/>
                            <a:gd name="connsiteY8" fmla="*/ 3934 h 31561"/>
                            <a:gd name="connsiteX9" fmla="*/ 20345 w 20345"/>
                            <a:gd name="connsiteY9" fmla="*/ 30470 h 315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20345" h="31561">
                              <a:moveTo>
                                <a:pt x="20345" y="30470"/>
                              </a:moveTo>
                              <a:lnTo>
                                <a:pt x="18698" y="31442"/>
                              </a:lnTo>
                              <a:cubicBezTo>
                                <a:pt x="12478" y="31709"/>
                                <a:pt x="6191" y="31528"/>
                                <a:pt x="0" y="30918"/>
                              </a:cubicBezTo>
                              <a:lnTo>
                                <a:pt x="9020" y="4029"/>
                              </a:lnTo>
                              <a:lnTo>
                                <a:pt x="9382" y="2962"/>
                              </a:lnTo>
                              <a:lnTo>
                                <a:pt x="13049" y="1286"/>
                              </a:lnTo>
                              <a:lnTo>
                                <a:pt x="15897" y="0"/>
                              </a:lnTo>
                              <a:lnTo>
                                <a:pt x="15964" y="410"/>
                              </a:lnTo>
                              <a:lnTo>
                                <a:pt x="16459" y="3934"/>
                              </a:lnTo>
                              <a:lnTo>
                                <a:pt x="20345" y="304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33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 Nova Cond" panose="020B0506020202020204" pitchFamily="34" charset="0"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  <p:sp>
                    <p:nvSpPr>
                      <p:cNvPr id="7500" name="Freeform: Shape 7499">
                        <a:extLst>
                          <a:ext uri="{FF2B5EF4-FFF2-40B4-BE49-F238E27FC236}">
                            <a16:creationId xmlns:a16="http://schemas.microsoft.com/office/drawing/2014/main" id="{6DDD3C70-8D26-C31A-4567-37930F6A3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61596" y="2507784"/>
                        <a:ext cx="38859" cy="22431"/>
                      </a:xfrm>
                      <a:custGeom>
                        <a:avLst/>
                        <a:gdLst>
                          <a:gd name="connsiteX0" fmla="*/ 33127 w 38859"/>
                          <a:gd name="connsiteY0" fmla="*/ 3310 h 22431"/>
                          <a:gd name="connsiteX1" fmla="*/ 5647 w 38859"/>
                          <a:gd name="connsiteY1" fmla="*/ 3262 h 22431"/>
                          <a:gd name="connsiteX2" fmla="*/ 5733 w 38859"/>
                          <a:gd name="connsiteY2" fmla="*/ 19122 h 22431"/>
                          <a:gd name="connsiteX3" fmla="*/ 33213 w 38859"/>
                          <a:gd name="connsiteY3" fmla="*/ 19169 h 22431"/>
                          <a:gd name="connsiteX4" fmla="*/ 33127 w 38859"/>
                          <a:gd name="connsiteY4" fmla="*/ 3310 h 224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859" h="22431">
                            <a:moveTo>
                              <a:pt x="33127" y="3310"/>
                            </a:moveTo>
                            <a:cubicBezTo>
                              <a:pt x="25516" y="-1081"/>
                              <a:pt x="13220" y="-1110"/>
                              <a:pt x="5647" y="3262"/>
                            </a:cubicBezTo>
                            <a:cubicBezTo>
                              <a:pt x="-1916" y="7625"/>
                              <a:pt x="-1878" y="14731"/>
                              <a:pt x="5733" y="19122"/>
                            </a:cubicBezTo>
                            <a:cubicBezTo>
                              <a:pt x="13343" y="23513"/>
                              <a:pt x="25640" y="23541"/>
                              <a:pt x="33213" y="19169"/>
                            </a:cubicBezTo>
                            <a:cubicBezTo>
                              <a:pt x="40776" y="14807"/>
                              <a:pt x="40737" y="7710"/>
                              <a:pt x="33127" y="3310"/>
                            </a:cubicBezTo>
                            <a:close/>
                          </a:path>
                        </a:pathLst>
                      </a:custGeom>
                      <a:solidFill>
                        <a:srgbClr val="C6D6CB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7481" name="Graphic 7674">
                    <a:extLst>
                      <a:ext uri="{FF2B5EF4-FFF2-40B4-BE49-F238E27FC236}">
                        <a16:creationId xmlns:a16="http://schemas.microsoft.com/office/drawing/2014/main" id="{41F64C12-C897-FA0F-76EF-C3BC2426FF79}"/>
                      </a:ext>
                    </a:extLst>
                  </p:cNvPr>
                  <p:cNvGrpSpPr/>
                  <p:nvPr/>
                </p:nvGrpSpPr>
                <p:grpSpPr>
                  <a:xfrm>
                    <a:off x="14001045" y="2476148"/>
                    <a:ext cx="159953" cy="89108"/>
                    <a:chOff x="14001045" y="2476148"/>
                    <a:chExt cx="159953" cy="89108"/>
                  </a:xfrm>
                  <a:solidFill>
                    <a:schemeClr val="accent1"/>
                  </a:solidFill>
                </p:grpSpPr>
                <p:sp>
                  <p:nvSpPr>
                    <p:cNvPr id="7482" name="Freeform: Shape 7481">
                      <a:extLst>
                        <a:ext uri="{FF2B5EF4-FFF2-40B4-BE49-F238E27FC236}">
                          <a16:creationId xmlns:a16="http://schemas.microsoft.com/office/drawing/2014/main" id="{751BC7FA-A03E-D000-C291-57B4CB59FA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01092" y="2476148"/>
                      <a:ext cx="159705" cy="60681"/>
                    </a:xfrm>
                    <a:custGeom>
                      <a:avLst/>
                      <a:gdLst>
                        <a:gd name="connsiteX0" fmla="*/ 159706 w 159705"/>
                        <a:gd name="connsiteY0" fmla="*/ 46909 h 60681"/>
                        <a:gd name="connsiteX1" fmla="*/ 135846 w 159705"/>
                        <a:gd name="connsiteY1" fmla="*/ 13752 h 60681"/>
                        <a:gd name="connsiteX2" fmla="*/ 112738 w 159705"/>
                        <a:gd name="connsiteY2" fmla="*/ 4370 h 60681"/>
                        <a:gd name="connsiteX3" fmla="*/ 109709 w 159705"/>
                        <a:gd name="connsiteY3" fmla="*/ 3599 h 60681"/>
                        <a:gd name="connsiteX4" fmla="*/ 23279 w 159705"/>
                        <a:gd name="connsiteY4" fmla="*/ 13324 h 60681"/>
                        <a:gd name="connsiteX5" fmla="*/ 9163 w 159705"/>
                        <a:gd name="connsiteY5" fmla="*/ 24535 h 60681"/>
                        <a:gd name="connsiteX6" fmla="*/ 8096 w 159705"/>
                        <a:gd name="connsiteY6" fmla="*/ 25735 h 60681"/>
                        <a:gd name="connsiteX7" fmla="*/ 7191 w 159705"/>
                        <a:gd name="connsiteY7" fmla="*/ 26868 h 60681"/>
                        <a:gd name="connsiteX8" fmla="*/ 0 w 159705"/>
                        <a:gd name="connsiteY8" fmla="*/ 45004 h 60681"/>
                        <a:gd name="connsiteX9" fmla="*/ 5877 w 159705"/>
                        <a:gd name="connsiteY9" fmla="*/ 60158 h 60681"/>
                        <a:gd name="connsiteX10" fmla="*/ 2934 w 159705"/>
                        <a:gd name="connsiteY10" fmla="*/ 47023 h 60681"/>
                        <a:gd name="connsiteX11" fmla="*/ 25279 w 159705"/>
                        <a:gd name="connsiteY11" fmla="*/ 16629 h 60681"/>
                        <a:gd name="connsiteX12" fmla="*/ 134217 w 159705"/>
                        <a:gd name="connsiteY12" fmla="*/ 16829 h 60681"/>
                        <a:gd name="connsiteX13" fmla="*/ 156924 w 159705"/>
                        <a:gd name="connsiteY13" fmla="*/ 47585 h 60681"/>
                        <a:gd name="connsiteX14" fmla="*/ 154010 w 159705"/>
                        <a:gd name="connsiteY14" fmla="*/ 60682 h 60681"/>
                        <a:gd name="connsiteX15" fmla="*/ 159706 w 159705"/>
                        <a:gd name="connsiteY15" fmla="*/ 46909 h 60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9705" h="60681">
                          <a:moveTo>
                            <a:pt x="159706" y="46909"/>
                          </a:moveTo>
                          <a:cubicBezTo>
                            <a:pt x="159325" y="34793"/>
                            <a:pt x="151314" y="22687"/>
                            <a:pt x="135846" y="13752"/>
                          </a:cubicBezTo>
                          <a:cubicBezTo>
                            <a:pt x="128921" y="9752"/>
                            <a:pt x="121082" y="6608"/>
                            <a:pt x="112738" y="4370"/>
                          </a:cubicBezTo>
                          <a:cubicBezTo>
                            <a:pt x="111747" y="4103"/>
                            <a:pt x="110728" y="3846"/>
                            <a:pt x="109709" y="3599"/>
                          </a:cubicBezTo>
                          <a:cubicBezTo>
                            <a:pt x="80877" y="-3393"/>
                            <a:pt x="46730" y="-221"/>
                            <a:pt x="23279" y="13324"/>
                          </a:cubicBezTo>
                          <a:cubicBezTo>
                            <a:pt x="17488" y="16667"/>
                            <a:pt x="12783" y="20448"/>
                            <a:pt x="9163" y="24535"/>
                          </a:cubicBezTo>
                          <a:cubicBezTo>
                            <a:pt x="8782" y="24944"/>
                            <a:pt x="8439" y="25325"/>
                            <a:pt x="8096" y="25735"/>
                          </a:cubicBezTo>
                          <a:cubicBezTo>
                            <a:pt x="7782" y="26116"/>
                            <a:pt x="7458" y="26478"/>
                            <a:pt x="7191" y="26868"/>
                          </a:cubicBezTo>
                          <a:cubicBezTo>
                            <a:pt x="2800" y="32593"/>
                            <a:pt x="410" y="38765"/>
                            <a:pt x="0" y="45004"/>
                          </a:cubicBezTo>
                          <a:cubicBezTo>
                            <a:pt x="476" y="50157"/>
                            <a:pt x="2419" y="55291"/>
                            <a:pt x="5877" y="60158"/>
                          </a:cubicBezTo>
                          <a:cubicBezTo>
                            <a:pt x="3753" y="55881"/>
                            <a:pt x="2753" y="51424"/>
                            <a:pt x="2934" y="47023"/>
                          </a:cubicBezTo>
                          <a:cubicBezTo>
                            <a:pt x="3277" y="35984"/>
                            <a:pt x="10735" y="25020"/>
                            <a:pt x="25279" y="16629"/>
                          </a:cubicBezTo>
                          <a:cubicBezTo>
                            <a:pt x="55264" y="-669"/>
                            <a:pt x="104042" y="-602"/>
                            <a:pt x="134217" y="16829"/>
                          </a:cubicBezTo>
                          <a:cubicBezTo>
                            <a:pt x="148981" y="25354"/>
                            <a:pt x="156582" y="36431"/>
                            <a:pt x="156924" y="47585"/>
                          </a:cubicBezTo>
                          <a:cubicBezTo>
                            <a:pt x="157105" y="51995"/>
                            <a:pt x="156134" y="56405"/>
                            <a:pt x="154010" y="60682"/>
                          </a:cubicBezTo>
                          <a:cubicBezTo>
                            <a:pt x="157153" y="56272"/>
                            <a:pt x="159048" y="51614"/>
                            <a:pt x="159706" y="46909"/>
                          </a:cubicBezTo>
                          <a:close/>
                        </a:path>
                      </a:pathLst>
                    </a:custGeom>
                    <a:solidFill>
                      <a:srgbClr val="3636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7483" name="Graphic 7674">
                      <a:extLst>
                        <a:ext uri="{FF2B5EF4-FFF2-40B4-BE49-F238E27FC236}">
                          <a16:creationId xmlns:a16="http://schemas.microsoft.com/office/drawing/2014/main" id="{C0FF57BF-3A4A-F8E3-74D3-F21A88A5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4003948" y="2479309"/>
                      <a:ext cx="154097" cy="85881"/>
                      <a:chOff x="14003948" y="2479309"/>
                      <a:chExt cx="154097" cy="85881"/>
                    </a:xfrm>
                    <a:solidFill>
                      <a:schemeClr val="accent1"/>
                    </a:solidFill>
                  </p:grpSpPr>
                  <p:sp>
                    <p:nvSpPr>
                      <p:cNvPr id="7487" name="Freeform: Shape 7486">
                        <a:extLst>
                          <a:ext uri="{FF2B5EF4-FFF2-40B4-BE49-F238E27FC236}">
                            <a16:creationId xmlns:a16="http://schemas.microsoft.com/office/drawing/2014/main" id="{90E5BE24-C5D0-8557-E0A7-B00C5D1BDD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80359" y="2565186"/>
                        <a:ext cx="2028" cy="4"/>
                      </a:xfrm>
                      <a:custGeom>
                        <a:avLst/>
                        <a:gdLst>
                          <a:gd name="connsiteX0" fmla="*/ 0 w 2028"/>
                          <a:gd name="connsiteY0" fmla="*/ 0 h 4"/>
                          <a:gd name="connsiteX1" fmla="*/ 2029 w 2028"/>
                          <a:gd name="connsiteY1" fmla="*/ 0 h 4"/>
                          <a:gd name="connsiteX2" fmla="*/ 0 w 2028"/>
                          <a:gd name="connsiteY2" fmla="*/ 0 h 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2028" h="4">
                            <a:moveTo>
                              <a:pt x="0" y="0"/>
                            </a:moveTo>
                            <a:cubicBezTo>
                              <a:pt x="676" y="9"/>
                              <a:pt x="1353" y="0"/>
                              <a:pt x="2029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57575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7488" name="Freeform: Shape 7487">
                        <a:extLst>
                          <a:ext uri="{FF2B5EF4-FFF2-40B4-BE49-F238E27FC236}">
                            <a16:creationId xmlns:a16="http://schemas.microsoft.com/office/drawing/2014/main" id="{F6CEF52B-96AA-17EF-899E-B33D411BF1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003948" y="2479309"/>
                        <a:ext cx="154097" cy="85829"/>
                      </a:xfrm>
                      <a:custGeom>
                        <a:avLst/>
                        <a:gdLst>
                          <a:gd name="connsiteX0" fmla="*/ 149764 w 154097"/>
                          <a:gd name="connsiteY0" fmla="*/ 59350 h 85829"/>
                          <a:gd name="connsiteX1" fmla="*/ 150078 w 154097"/>
                          <a:gd name="connsiteY1" fmla="*/ 58931 h 85829"/>
                          <a:gd name="connsiteX2" fmla="*/ 150354 w 154097"/>
                          <a:gd name="connsiteY2" fmla="*/ 58436 h 85829"/>
                          <a:gd name="connsiteX3" fmla="*/ 147278 w 154097"/>
                          <a:gd name="connsiteY3" fmla="*/ 58436 h 85829"/>
                          <a:gd name="connsiteX4" fmla="*/ 149821 w 154097"/>
                          <a:gd name="connsiteY4" fmla="*/ 55921 h 85829"/>
                          <a:gd name="connsiteX5" fmla="*/ 151621 w 154097"/>
                          <a:gd name="connsiteY5" fmla="*/ 55921 h 85829"/>
                          <a:gd name="connsiteX6" fmla="*/ 152030 w 154097"/>
                          <a:gd name="connsiteY6" fmla="*/ 55007 h 85829"/>
                          <a:gd name="connsiteX7" fmla="*/ 150745 w 154097"/>
                          <a:gd name="connsiteY7" fmla="*/ 55007 h 85829"/>
                          <a:gd name="connsiteX8" fmla="*/ 152764 w 154097"/>
                          <a:gd name="connsiteY8" fmla="*/ 53016 h 85829"/>
                          <a:gd name="connsiteX9" fmla="*/ 153488 w 154097"/>
                          <a:gd name="connsiteY9" fmla="*/ 50292 h 85829"/>
                          <a:gd name="connsiteX10" fmla="*/ 152173 w 154097"/>
                          <a:gd name="connsiteY10" fmla="*/ 51587 h 85829"/>
                          <a:gd name="connsiteX11" fmla="*/ 146544 w 154097"/>
                          <a:gd name="connsiteY11" fmla="*/ 51597 h 85829"/>
                          <a:gd name="connsiteX12" fmla="*/ 149097 w 154097"/>
                          <a:gd name="connsiteY12" fmla="*/ 49082 h 85829"/>
                          <a:gd name="connsiteX13" fmla="*/ 153735 w 154097"/>
                          <a:gd name="connsiteY13" fmla="*/ 49082 h 85829"/>
                          <a:gd name="connsiteX14" fmla="*/ 153859 w 154097"/>
                          <a:gd name="connsiteY14" fmla="*/ 48168 h 85829"/>
                          <a:gd name="connsiteX15" fmla="*/ 150021 w 154097"/>
                          <a:gd name="connsiteY15" fmla="*/ 48168 h 85829"/>
                          <a:gd name="connsiteX16" fmla="*/ 152564 w 154097"/>
                          <a:gd name="connsiteY16" fmla="*/ 45653 h 85829"/>
                          <a:gd name="connsiteX17" fmla="*/ 154069 w 154097"/>
                          <a:gd name="connsiteY17" fmla="*/ 45653 h 85829"/>
                          <a:gd name="connsiteX18" fmla="*/ 154097 w 154097"/>
                          <a:gd name="connsiteY18" fmla="*/ 44739 h 85829"/>
                          <a:gd name="connsiteX19" fmla="*/ 153488 w 154097"/>
                          <a:gd name="connsiteY19" fmla="*/ 44739 h 85829"/>
                          <a:gd name="connsiteX20" fmla="*/ 154088 w 154097"/>
                          <a:gd name="connsiteY20" fmla="*/ 44148 h 85829"/>
                          <a:gd name="connsiteX21" fmla="*/ 153983 w 154097"/>
                          <a:gd name="connsiteY21" fmla="*/ 42243 h 85829"/>
                          <a:gd name="connsiteX22" fmla="*/ 151459 w 154097"/>
                          <a:gd name="connsiteY22" fmla="*/ 44739 h 85829"/>
                          <a:gd name="connsiteX23" fmla="*/ 145830 w 154097"/>
                          <a:gd name="connsiteY23" fmla="*/ 44739 h 85829"/>
                          <a:gd name="connsiteX24" fmla="*/ 148373 w 154097"/>
                          <a:gd name="connsiteY24" fmla="*/ 42224 h 85829"/>
                          <a:gd name="connsiteX25" fmla="*/ 153973 w 154097"/>
                          <a:gd name="connsiteY25" fmla="*/ 42215 h 85829"/>
                          <a:gd name="connsiteX26" fmla="*/ 153859 w 154097"/>
                          <a:gd name="connsiteY26" fmla="*/ 41300 h 85829"/>
                          <a:gd name="connsiteX27" fmla="*/ 149297 w 154097"/>
                          <a:gd name="connsiteY27" fmla="*/ 41300 h 85829"/>
                          <a:gd name="connsiteX28" fmla="*/ 151840 w 154097"/>
                          <a:gd name="connsiteY28" fmla="*/ 38786 h 85829"/>
                          <a:gd name="connsiteX29" fmla="*/ 153402 w 154097"/>
                          <a:gd name="connsiteY29" fmla="*/ 38786 h 85829"/>
                          <a:gd name="connsiteX30" fmla="*/ 153183 w 154097"/>
                          <a:gd name="connsiteY30" fmla="*/ 37871 h 85829"/>
                          <a:gd name="connsiteX31" fmla="*/ 152764 w 154097"/>
                          <a:gd name="connsiteY31" fmla="*/ 37871 h 85829"/>
                          <a:gd name="connsiteX32" fmla="*/ 153088 w 154097"/>
                          <a:gd name="connsiteY32" fmla="*/ 37557 h 85829"/>
                          <a:gd name="connsiteX33" fmla="*/ 152621 w 154097"/>
                          <a:gd name="connsiteY33" fmla="*/ 36014 h 85829"/>
                          <a:gd name="connsiteX34" fmla="*/ 150726 w 154097"/>
                          <a:gd name="connsiteY34" fmla="*/ 37881 h 85829"/>
                          <a:gd name="connsiteX35" fmla="*/ 145096 w 154097"/>
                          <a:gd name="connsiteY35" fmla="*/ 37881 h 85829"/>
                          <a:gd name="connsiteX36" fmla="*/ 147639 w 154097"/>
                          <a:gd name="connsiteY36" fmla="*/ 35366 h 85829"/>
                          <a:gd name="connsiteX37" fmla="*/ 152364 w 154097"/>
                          <a:gd name="connsiteY37" fmla="*/ 35366 h 85829"/>
                          <a:gd name="connsiteX38" fmla="*/ 152011 w 154097"/>
                          <a:gd name="connsiteY38" fmla="*/ 34452 h 85829"/>
                          <a:gd name="connsiteX39" fmla="*/ 148563 w 154097"/>
                          <a:gd name="connsiteY39" fmla="*/ 34452 h 85829"/>
                          <a:gd name="connsiteX40" fmla="*/ 150945 w 154097"/>
                          <a:gd name="connsiteY40" fmla="*/ 32099 h 85829"/>
                          <a:gd name="connsiteX41" fmla="*/ 150230 w 154097"/>
                          <a:gd name="connsiteY41" fmla="*/ 30794 h 85829"/>
                          <a:gd name="connsiteX42" fmla="*/ 150002 w 154097"/>
                          <a:gd name="connsiteY42" fmla="*/ 31023 h 85829"/>
                          <a:gd name="connsiteX43" fmla="*/ 144372 w 154097"/>
                          <a:gd name="connsiteY43" fmla="*/ 31033 h 85829"/>
                          <a:gd name="connsiteX44" fmla="*/ 146915 w 154097"/>
                          <a:gd name="connsiteY44" fmla="*/ 28518 h 85829"/>
                          <a:gd name="connsiteX45" fmla="*/ 148811 w 154097"/>
                          <a:gd name="connsiteY45" fmla="*/ 28518 h 85829"/>
                          <a:gd name="connsiteX46" fmla="*/ 148192 w 154097"/>
                          <a:gd name="connsiteY46" fmla="*/ 27604 h 85829"/>
                          <a:gd name="connsiteX47" fmla="*/ 147839 w 154097"/>
                          <a:gd name="connsiteY47" fmla="*/ 27604 h 85829"/>
                          <a:gd name="connsiteX48" fmla="*/ 148040 w 154097"/>
                          <a:gd name="connsiteY48" fmla="*/ 27403 h 85829"/>
                          <a:gd name="connsiteX49" fmla="*/ 147173 w 154097"/>
                          <a:gd name="connsiteY49" fmla="*/ 26251 h 85829"/>
                          <a:gd name="connsiteX50" fmla="*/ 145801 w 154097"/>
                          <a:gd name="connsiteY50" fmla="*/ 27604 h 85829"/>
                          <a:gd name="connsiteX51" fmla="*/ 140172 w 154097"/>
                          <a:gd name="connsiteY51" fmla="*/ 27604 h 85829"/>
                          <a:gd name="connsiteX52" fmla="*/ 142715 w 154097"/>
                          <a:gd name="connsiteY52" fmla="*/ 25089 h 85829"/>
                          <a:gd name="connsiteX53" fmla="*/ 146201 w 154097"/>
                          <a:gd name="connsiteY53" fmla="*/ 25089 h 85829"/>
                          <a:gd name="connsiteX54" fmla="*/ 145420 w 154097"/>
                          <a:gd name="connsiteY54" fmla="*/ 24175 h 85829"/>
                          <a:gd name="connsiteX55" fmla="*/ 143639 w 154097"/>
                          <a:gd name="connsiteY55" fmla="*/ 24175 h 85829"/>
                          <a:gd name="connsiteX56" fmla="*/ 144563 w 154097"/>
                          <a:gd name="connsiteY56" fmla="*/ 23260 h 85829"/>
                          <a:gd name="connsiteX57" fmla="*/ 143563 w 154097"/>
                          <a:gd name="connsiteY57" fmla="*/ 22231 h 85829"/>
                          <a:gd name="connsiteX58" fmla="*/ 141591 w 154097"/>
                          <a:gd name="connsiteY58" fmla="*/ 24175 h 85829"/>
                          <a:gd name="connsiteX59" fmla="*/ 135962 w 154097"/>
                          <a:gd name="connsiteY59" fmla="*/ 24184 h 85829"/>
                          <a:gd name="connsiteX60" fmla="*/ 138515 w 154097"/>
                          <a:gd name="connsiteY60" fmla="*/ 21669 h 85829"/>
                          <a:gd name="connsiteX61" fmla="*/ 142972 w 154097"/>
                          <a:gd name="connsiteY61" fmla="*/ 21669 h 85829"/>
                          <a:gd name="connsiteX62" fmla="*/ 141982 w 154097"/>
                          <a:gd name="connsiteY62" fmla="*/ 20765 h 85829"/>
                          <a:gd name="connsiteX63" fmla="*/ 139429 w 154097"/>
                          <a:gd name="connsiteY63" fmla="*/ 20765 h 85829"/>
                          <a:gd name="connsiteX64" fmla="*/ 140629 w 154097"/>
                          <a:gd name="connsiteY64" fmla="*/ 19574 h 85829"/>
                          <a:gd name="connsiteX65" fmla="*/ 139524 w 154097"/>
                          <a:gd name="connsiteY65" fmla="*/ 18659 h 85829"/>
                          <a:gd name="connsiteX66" fmla="*/ 137390 w 154097"/>
                          <a:gd name="connsiteY66" fmla="*/ 20765 h 85829"/>
                          <a:gd name="connsiteX67" fmla="*/ 131761 w 154097"/>
                          <a:gd name="connsiteY67" fmla="*/ 20765 h 85829"/>
                          <a:gd name="connsiteX68" fmla="*/ 134304 w 154097"/>
                          <a:gd name="connsiteY68" fmla="*/ 18250 h 85829"/>
                          <a:gd name="connsiteX69" fmla="*/ 139019 w 154097"/>
                          <a:gd name="connsiteY69" fmla="*/ 18250 h 85829"/>
                          <a:gd name="connsiteX70" fmla="*/ 137800 w 154097"/>
                          <a:gd name="connsiteY70" fmla="*/ 17336 h 85829"/>
                          <a:gd name="connsiteX71" fmla="*/ 135228 w 154097"/>
                          <a:gd name="connsiteY71" fmla="*/ 17336 h 85829"/>
                          <a:gd name="connsiteX72" fmla="*/ 136324 w 154097"/>
                          <a:gd name="connsiteY72" fmla="*/ 16259 h 85829"/>
                          <a:gd name="connsiteX73" fmla="*/ 135114 w 154097"/>
                          <a:gd name="connsiteY73" fmla="*/ 15450 h 85829"/>
                          <a:gd name="connsiteX74" fmla="*/ 133199 w 154097"/>
                          <a:gd name="connsiteY74" fmla="*/ 17345 h 85829"/>
                          <a:gd name="connsiteX75" fmla="*/ 127570 w 154097"/>
                          <a:gd name="connsiteY75" fmla="*/ 17345 h 85829"/>
                          <a:gd name="connsiteX76" fmla="*/ 130123 w 154097"/>
                          <a:gd name="connsiteY76" fmla="*/ 14830 h 85829"/>
                          <a:gd name="connsiteX77" fmla="*/ 134190 w 154097"/>
                          <a:gd name="connsiteY77" fmla="*/ 14830 h 85829"/>
                          <a:gd name="connsiteX78" fmla="*/ 132704 w 154097"/>
                          <a:gd name="connsiteY78" fmla="*/ 13926 h 85829"/>
                          <a:gd name="connsiteX79" fmla="*/ 131047 w 154097"/>
                          <a:gd name="connsiteY79" fmla="*/ 13926 h 85829"/>
                          <a:gd name="connsiteX80" fmla="*/ 131676 w 154097"/>
                          <a:gd name="connsiteY80" fmla="*/ 13297 h 85829"/>
                          <a:gd name="connsiteX81" fmla="*/ 131342 w 154097"/>
                          <a:gd name="connsiteY81" fmla="*/ 13097 h 85829"/>
                          <a:gd name="connsiteX82" fmla="*/ 130361 w 154097"/>
                          <a:gd name="connsiteY82" fmla="*/ 12583 h 85829"/>
                          <a:gd name="connsiteX83" fmla="*/ 128999 w 154097"/>
                          <a:gd name="connsiteY83" fmla="*/ 13926 h 85829"/>
                          <a:gd name="connsiteX84" fmla="*/ 123370 w 154097"/>
                          <a:gd name="connsiteY84" fmla="*/ 13935 h 85829"/>
                          <a:gd name="connsiteX85" fmla="*/ 125913 w 154097"/>
                          <a:gd name="connsiteY85" fmla="*/ 11421 h 85829"/>
                          <a:gd name="connsiteX86" fmla="*/ 128104 w 154097"/>
                          <a:gd name="connsiteY86" fmla="*/ 11421 h 85829"/>
                          <a:gd name="connsiteX87" fmla="*/ 125332 w 154097"/>
                          <a:gd name="connsiteY87" fmla="*/ 9982 h 85829"/>
                          <a:gd name="connsiteX88" fmla="*/ 124799 w 154097"/>
                          <a:gd name="connsiteY88" fmla="*/ 10506 h 85829"/>
                          <a:gd name="connsiteX89" fmla="*/ 119169 w 154097"/>
                          <a:gd name="connsiteY89" fmla="*/ 10506 h 85829"/>
                          <a:gd name="connsiteX90" fmla="*/ 121398 w 154097"/>
                          <a:gd name="connsiteY90" fmla="*/ 8306 h 85829"/>
                          <a:gd name="connsiteX91" fmla="*/ 118360 w 154097"/>
                          <a:gd name="connsiteY91" fmla="*/ 7087 h 85829"/>
                          <a:gd name="connsiteX92" fmla="*/ 114969 w 154097"/>
                          <a:gd name="connsiteY92" fmla="*/ 7087 h 85829"/>
                          <a:gd name="connsiteX93" fmla="*/ 115845 w 154097"/>
                          <a:gd name="connsiteY93" fmla="*/ 6220 h 85829"/>
                          <a:gd name="connsiteX94" fmla="*/ 114331 w 154097"/>
                          <a:gd name="connsiteY94" fmla="*/ 5705 h 85829"/>
                          <a:gd name="connsiteX95" fmla="*/ 112930 w 154097"/>
                          <a:gd name="connsiteY95" fmla="*/ 7087 h 85829"/>
                          <a:gd name="connsiteX96" fmla="*/ 107301 w 154097"/>
                          <a:gd name="connsiteY96" fmla="*/ 7096 h 85829"/>
                          <a:gd name="connsiteX97" fmla="*/ 109844 w 154097"/>
                          <a:gd name="connsiteY97" fmla="*/ 4582 h 85829"/>
                          <a:gd name="connsiteX98" fmla="*/ 110587 w 154097"/>
                          <a:gd name="connsiteY98" fmla="*/ 4582 h 85829"/>
                          <a:gd name="connsiteX99" fmla="*/ 107215 w 154097"/>
                          <a:gd name="connsiteY99" fmla="*/ 3677 h 85829"/>
                          <a:gd name="connsiteX100" fmla="*/ 103101 w 154097"/>
                          <a:gd name="connsiteY100" fmla="*/ 3677 h 85829"/>
                          <a:gd name="connsiteX101" fmla="*/ 103882 w 154097"/>
                          <a:gd name="connsiteY101" fmla="*/ 2905 h 85829"/>
                          <a:gd name="connsiteX102" fmla="*/ 102196 w 154097"/>
                          <a:gd name="connsiteY102" fmla="*/ 2562 h 85829"/>
                          <a:gd name="connsiteX103" fmla="*/ 101062 w 154097"/>
                          <a:gd name="connsiteY103" fmla="*/ 3686 h 85829"/>
                          <a:gd name="connsiteX104" fmla="*/ 95433 w 154097"/>
                          <a:gd name="connsiteY104" fmla="*/ 3686 h 85829"/>
                          <a:gd name="connsiteX105" fmla="*/ 97471 w 154097"/>
                          <a:gd name="connsiteY105" fmla="*/ 1676 h 85829"/>
                          <a:gd name="connsiteX106" fmla="*/ 95690 w 154097"/>
                          <a:gd name="connsiteY106" fmla="*/ 1419 h 85829"/>
                          <a:gd name="connsiteX107" fmla="*/ 93395 w 154097"/>
                          <a:gd name="connsiteY107" fmla="*/ 3686 h 85829"/>
                          <a:gd name="connsiteX108" fmla="*/ 87765 w 154097"/>
                          <a:gd name="connsiteY108" fmla="*/ 3686 h 85829"/>
                          <a:gd name="connsiteX109" fmla="*/ 90318 w 154097"/>
                          <a:gd name="connsiteY109" fmla="*/ 1172 h 85829"/>
                          <a:gd name="connsiteX110" fmla="*/ 93957 w 154097"/>
                          <a:gd name="connsiteY110" fmla="*/ 1172 h 85829"/>
                          <a:gd name="connsiteX111" fmla="*/ 85013 w 154097"/>
                          <a:gd name="connsiteY111" fmla="*/ 267 h 85829"/>
                          <a:gd name="connsiteX112" fmla="*/ 83574 w 154097"/>
                          <a:gd name="connsiteY112" fmla="*/ 267 h 85829"/>
                          <a:gd name="connsiteX113" fmla="*/ 83660 w 154097"/>
                          <a:gd name="connsiteY113" fmla="*/ 181 h 85829"/>
                          <a:gd name="connsiteX114" fmla="*/ 81688 w 154097"/>
                          <a:gd name="connsiteY114" fmla="*/ 124 h 85829"/>
                          <a:gd name="connsiteX115" fmla="*/ 81536 w 154097"/>
                          <a:gd name="connsiteY115" fmla="*/ 276 h 85829"/>
                          <a:gd name="connsiteX116" fmla="*/ 75907 w 154097"/>
                          <a:gd name="connsiteY116" fmla="*/ 286 h 85829"/>
                          <a:gd name="connsiteX117" fmla="*/ 76192 w 154097"/>
                          <a:gd name="connsiteY117" fmla="*/ 0 h 85829"/>
                          <a:gd name="connsiteX118" fmla="*/ 74106 w 154097"/>
                          <a:gd name="connsiteY118" fmla="*/ 57 h 85829"/>
                          <a:gd name="connsiteX119" fmla="*/ 73878 w 154097"/>
                          <a:gd name="connsiteY119" fmla="*/ 286 h 85829"/>
                          <a:gd name="connsiteX120" fmla="*/ 68248 w 154097"/>
                          <a:gd name="connsiteY120" fmla="*/ 286 h 85829"/>
                          <a:gd name="connsiteX121" fmla="*/ 68268 w 154097"/>
                          <a:gd name="connsiteY121" fmla="*/ 267 h 85829"/>
                          <a:gd name="connsiteX122" fmla="*/ 57409 w 154097"/>
                          <a:gd name="connsiteY122" fmla="*/ 1419 h 85829"/>
                          <a:gd name="connsiteX123" fmla="*/ 55075 w 154097"/>
                          <a:gd name="connsiteY123" fmla="*/ 3724 h 85829"/>
                          <a:gd name="connsiteX124" fmla="*/ 49446 w 154097"/>
                          <a:gd name="connsiteY124" fmla="*/ 3724 h 85829"/>
                          <a:gd name="connsiteX125" fmla="*/ 50551 w 154097"/>
                          <a:gd name="connsiteY125" fmla="*/ 2639 h 85829"/>
                          <a:gd name="connsiteX126" fmla="*/ 47998 w 154097"/>
                          <a:gd name="connsiteY126" fmla="*/ 3153 h 85829"/>
                          <a:gd name="connsiteX127" fmla="*/ 47417 w 154097"/>
                          <a:gd name="connsiteY127" fmla="*/ 3734 h 85829"/>
                          <a:gd name="connsiteX128" fmla="*/ 45779 w 154097"/>
                          <a:gd name="connsiteY128" fmla="*/ 3734 h 85829"/>
                          <a:gd name="connsiteX129" fmla="*/ 42360 w 154097"/>
                          <a:gd name="connsiteY129" fmla="*/ 4648 h 85829"/>
                          <a:gd name="connsiteX130" fmla="*/ 46503 w 154097"/>
                          <a:gd name="connsiteY130" fmla="*/ 4648 h 85829"/>
                          <a:gd name="connsiteX131" fmla="*/ 43950 w 154097"/>
                          <a:gd name="connsiteY131" fmla="*/ 7163 h 85829"/>
                          <a:gd name="connsiteX132" fmla="*/ 38321 w 154097"/>
                          <a:gd name="connsiteY132" fmla="*/ 7172 h 85829"/>
                          <a:gd name="connsiteX133" fmla="*/ 40245 w 154097"/>
                          <a:gd name="connsiteY133" fmla="*/ 5267 h 85829"/>
                          <a:gd name="connsiteX134" fmla="*/ 37140 w 154097"/>
                          <a:gd name="connsiteY134" fmla="*/ 6325 h 85829"/>
                          <a:gd name="connsiteX135" fmla="*/ 36283 w 154097"/>
                          <a:gd name="connsiteY135" fmla="*/ 7172 h 85829"/>
                          <a:gd name="connsiteX136" fmla="*/ 34644 w 154097"/>
                          <a:gd name="connsiteY136" fmla="*/ 7172 h 85829"/>
                          <a:gd name="connsiteX137" fmla="*/ 32454 w 154097"/>
                          <a:gd name="connsiteY137" fmla="*/ 8087 h 85829"/>
                          <a:gd name="connsiteX138" fmla="*/ 35368 w 154097"/>
                          <a:gd name="connsiteY138" fmla="*/ 8087 h 85829"/>
                          <a:gd name="connsiteX139" fmla="*/ 32816 w 154097"/>
                          <a:gd name="connsiteY139" fmla="*/ 10601 h 85829"/>
                          <a:gd name="connsiteX140" fmla="*/ 27186 w 154097"/>
                          <a:gd name="connsiteY140" fmla="*/ 10611 h 85829"/>
                          <a:gd name="connsiteX141" fmla="*/ 27586 w 154097"/>
                          <a:gd name="connsiteY141" fmla="*/ 10211 h 85829"/>
                          <a:gd name="connsiteX142" fmla="*/ 23271 w 154097"/>
                          <a:gd name="connsiteY142" fmla="*/ 12459 h 85829"/>
                          <a:gd name="connsiteX143" fmla="*/ 21681 w 154097"/>
                          <a:gd name="connsiteY143" fmla="*/ 14030 h 85829"/>
                          <a:gd name="connsiteX144" fmla="*/ 20557 w 154097"/>
                          <a:gd name="connsiteY144" fmla="*/ 14030 h 85829"/>
                          <a:gd name="connsiteX145" fmla="*/ 19119 w 154097"/>
                          <a:gd name="connsiteY145" fmla="*/ 14945 h 85829"/>
                          <a:gd name="connsiteX146" fmla="*/ 20766 w 154097"/>
                          <a:gd name="connsiteY146" fmla="*/ 14945 h 85829"/>
                          <a:gd name="connsiteX147" fmla="*/ 18214 w 154097"/>
                          <a:gd name="connsiteY147" fmla="*/ 17459 h 85829"/>
                          <a:gd name="connsiteX148" fmla="*/ 15547 w 154097"/>
                          <a:gd name="connsiteY148" fmla="*/ 17459 h 85829"/>
                          <a:gd name="connsiteX149" fmla="*/ 14366 w 154097"/>
                          <a:gd name="connsiteY149" fmla="*/ 18374 h 85829"/>
                          <a:gd name="connsiteX150" fmla="*/ 17290 w 154097"/>
                          <a:gd name="connsiteY150" fmla="*/ 18374 h 85829"/>
                          <a:gd name="connsiteX151" fmla="*/ 14737 w 154097"/>
                          <a:gd name="connsiteY151" fmla="*/ 20888 h 85829"/>
                          <a:gd name="connsiteX152" fmla="*/ 11461 w 154097"/>
                          <a:gd name="connsiteY152" fmla="*/ 20888 h 85829"/>
                          <a:gd name="connsiteX153" fmla="*/ 10479 w 154097"/>
                          <a:gd name="connsiteY153" fmla="*/ 21803 h 85829"/>
                          <a:gd name="connsiteX154" fmla="*/ 13813 w 154097"/>
                          <a:gd name="connsiteY154" fmla="*/ 21803 h 85829"/>
                          <a:gd name="connsiteX155" fmla="*/ 11270 w 154097"/>
                          <a:gd name="connsiteY155" fmla="*/ 24317 h 85829"/>
                          <a:gd name="connsiteX156" fmla="*/ 8136 w 154097"/>
                          <a:gd name="connsiteY156" fmla="*/ 24317 h 85829"/>
                          <a:gd name="connsiteX157" fmla="*/ 7365 w 154097"/>
                          <a:gd name="connsiteY157" fmla="*/ 25232 h 85829"/>
                          <a:gd name="connsiteX158" fmla="*/ 10356 w 154097"/>
                          <a:gd name="connsiteY158" fmla="*/ 25232 h 85829"/>
                          <a:gd name="connsiteX159" fmla="*/ 7803 w 154097"/>
                          <a:gd name="connsiteY159" fmla="*/ 27746 h 85829"/>
                          <a:gd name="connsiteX160" fmla="*/ 5450 w 154097"/>
                          <a:gd name="connsiteY160" fmla="*/ 27746 h 85829"/>
                          <a:gd name="connsiteX161" fmla="*/ 4860 w 154097"/>
                          <a:gd name="connsiteY161" fmla="*/ 28661 h 85829"/>
                          <a:gd name="connsiteX162" fmla="*/ 6879 w 154097"/>
                          <a:gd name="connsiteY162" fmla="*/ 28661 h 85829"/>
                          <a:gd name="connsiteX163" fmla="*/ 4326 w 154097"/>
                          <a:gd name="connsiteY163" fmla="*/ 31175 h 85829"/>
                          <a:gd name="connsiteX164" fmla="*/ 3364 w 154097"/>
                          <a:gd name="connsiteY164" fmla="*/ 31175 h 85829"/>
                          <a:gd name="connsiteX165" fmla="*/ 2898 w 154097"/>
                          <a:gd name="connsiteY165" fmla="*/ 32090 h 85829"/>
                          <a:gd name="connsiteX166" fmla="*/ 3402 w 154097"/>
                          <a:gd name="connsiteY166" fmla="*/ 32090 h 85829"/>
                          <a:gd name="connsiteX167" fmla="*/ 2469 w 154097"/>
                          <a:gd name="connsiteY167" fmla="*/ 33014 h 85829"/>
                          <a:gd name="connsiteX168" fmla="*/ 1231 w 154097"/>
                          <a:gd name="connsiteY168" fmla="*/ 36252 h 85829"/>
                          <a:gd name="connsiteX169" fmla="*/ 1974 w 154097"/>
                          <a:gd name="connsiteY169" fmla="*/ 35519 h 85829"/>
                          <a:gd name="connsiteX170" fmla="*/ 7603 w 154097"/>
                          <a:gd name="connsiteY170" fmla="*/ 35509 h 85829"/>
                          <a:gd name="connsiteX171" fmla="*/ 5050 w 154097"/>
                          <a:gd name="connsiteY171" fmla="*/ 38024 h 85829"/>
                          <a:gd name="connsiteX172" fmla="*/ 726 w 154097"/>
                          <a:gd name="connsiteY172" fmla="*/ 38024 h 85829"/>
                          <a:gd name="connsiteX173" fmla="*/ 545 w 154097"/>
                          <a:gd name="connsiteY173" fmla="*/ 38938 h 85829"/>
                          <a:gd name="connsiteX174" fmla="*/ 4136 w 154097"/>
                          <a:gd name="connsiteY174" fmla="*/ 38938 h 85829"/>
                          <a:gd name="connsiteX175" fmla="*/ 1583 w 154097"/>
                          <a:gd name="connsiteY175" fmla="*/ 41453 h 85829"/>
                          <a:gd name="connsiteX176" fmla="*/ 145 w 154097"/>
                          <a:gd name="connsiteY176" fmla="*/ 41453 h 85829"/>
                          <a:gd name="connsiteX177" fmla="*/ 50 w 154097"/>
                          <a:gd name="connsiteY177" fmla="*/ 42358 h 85829"/>
                          <a:gd name="connsiteX178" fmla="*/ 659 w 154097"/>
                          <a:gd name="connsiteY178" fmla="*/ 42358 h 85829"/>
                          <a:gd name="connsiteX179" fmla="*/ 31 w 154097"/>
                          <a:gd name="connsiteY179" fmla="*/ 42977 h 85829"/>
                          <a:gd name="connsiteX180" fmla="*/ 50 w 154097"/>
                          <a:gd name="connsiteY180" fmla="*/ 45777 h 85829"/>
                          <a:gd name="connsiteX181" fmla="*/ 4860 w 154097"/>
                          <a:gd name="connsiteY181" fmla="*/ 45777 h 85829"/>
                          <a:gd name="connsiteX182" fmla="*/ 2316 w 154097"/>
                          <a:gd name="connsiteY182" fmla="*/ 48292 h 85829"/>
                          <a:gd name="connsiteX183" fmla="*/ 326 w 154097"/>
                          <a:gd name="connsiteY183" fmla="*/ 48292 h 85829"/>
                          <a:gd name="connsiteX184" fmla="*/ 497 w 154097"/>
                          <a:gd name="connsiteY184" fmla="*/ 49206 h 85829"/>
                          <a:gd name="connsiteX185" fmla="*/ 1402 w 154097"/>
                          <a:gd name="connsiteY185" fmla="*/ 49206 h 85829"/>
                          <a:gd name="connsiteX186" fmla="*/ 659 w 154097"/>
                          <a:gd name="connsiteY186" fmla="*/ 49940 h 85829"/>
                          <a:gd name="connsiteX187" fmla="*/ 1069 w 154097"/>
                          <a:gd name="connsiteY187" fmla="*/ 51540 h 85829"/>
                          <a:gd name="connsiteX188" fmla="*/ 3441 w 154097"/>
                          <a:gd name="connsiteY188" fmla="*/ 49197 h 85829"/>
                          <a:gd name="connsiteX189" fmla="*/ 9070 w 154097"/>
                          <a:gd name="connsiteY189" fmla="*/ 49197 h 85829"/>
                          <a:gd name="connsiteX190" fmla="*/ 6527 w 154097"/>
                          <a:gd name="connsiteY190" fmla="*/ 51711 h 85829"/>
                          <a:gd name="connsiteX191" fmla="*/ 1126 w 154097"/>
                          <a:gd name="connsiteY191" fmla="*/ 51711 h 85829"/>
                          <a:gd name="connsiteX192" fmla="*/ 1393 w 154097"/>
                          <a:gd name="connsiteY192" fmla="*/ 52616 h 85829"/>
                          <a:gd name="connsiteX193" fmla="*/ 5593 w 154097"/>
                          <a:gd name="connsiteY193" fmla="*/ 52616 h 85829"/>
                          <a:gd name="connsiteX194" fmla="*/ 3050 w 154097"/>
                          <a:gd name="connsiteY194" fmla="*/ 55131 h 85829"/>
                          <a:gd name="connsiteX195" fmla="*/ 2355 w 154097"/>
                          <a:gd name="connsiteY195" fmla="*/ 55131 h 85829"/>
                          <a:gd name="connsiteX196" fmla="*/ 3221 w 154097"/>
                          <a:gd name="connsiteY196" fmla="*/ 56969 h 85829"/>
                          <a:gd name="connsiteX197" fmla="*/ 4164 w 154097"/>
                          <a:gd name="connsiteY197" fmla="*/ 56036 h 85829"/>
                          <a:gd name="connsiteX198" fmla="*/ 9794 w 154097"/>
                          <a:gd name="connsiteY198" fmla="*/ 56036 h 85829"/>
                          <a:gd name="connsiteX199" fmla="*/ 7250 w 154097"/>
                          <a:gd name="connsiteY199" fmla="*/ 58550 h 85829"/>
                          <a:gd name="connsiteX200" fmla="*/ 4155 w 154097"/>
                          <a:gd name="connsiteY200" fmla="*/ 58550 h 85829"/>
                          <a:gd name="connsiteX201" fmla="*/ 4888 w 154097"/>
                          <a:gd name="connsiteY201" fmla="*/ 59465 h 85829"/>
                          <a:gd name="connsiteX202" fmla="*/ 6336 w 154097"/>
                          <a:gd name="connsiteY202" fmla="*/ 59465 h 85829"/>
                          <a:gd name="connsiteX203" fmla="*/ 5555 w 154097"/>
                          <a:gd name="connsiteY203" fmla="*/ 60236 h 85829"/>
                          <a:gd name="connsiteX204" fmla="*/ 6507 w 154097"/>
                          <a:gd name="connsiteY204" fmla="*/ 61312 h 85829"/>
                          <a:gd name="connsiteX205" fmla="*/ 8374 w 154097"/>
                          <a:gd name="connsiteY205" fmla="*/ 59465 h 85829"/>
                          <a:gd name="connsiteX206" fmla="*/ 14004 w 154097"/>
                          <a:gd name="connsiteY206" fmla="*/ 59465 h 85829"/>
                          <a:gd name="connsiteX207" fmla="*/ 11451 w 154097"/>
                          <a:gd name="connsiteY207" fmla="*/ 61979 h 85829"/>
                          <a:gd name="connsiteX208" fmla="*/ 7155 w 154097"/>
                          <a:gd name="connsiteY208" fmla="*/ 61979 h 85829"/>
                          <a:gd name="connsiteX209" fmla="*/ 8041 w 154097"/>
                          <a:gd name="connsiteY209" fmla="*/ 62884 h 85829"/>
                          <a:gd name="connsiteX210" fmla="*/ 10537 w 154097"/>
                          <a:gd name="connsiteY210" fmla="*/ 62884 h 85829"/>
                          <a:gd name="connsiteX211" fmla="*/ 9317 w 154097"/>
                          <a:gd name="connsiteY211" fmla="*/ 64084 h 85829"/>
                          <a:gd name="connsiteX212" fmla="*/ 10375 w 154097"/>
                          <a:gd name="connsiteY212" fmla="*/ 65056 h 85829"/>
                          <a:gd name="connsiteX213" fmla="*/ 12565 w 154097"/>
                          <a:gd name="connsiteY213" fmla="*/ 62884 h 85829"/>
                          <a:gd name="connsiteX214" fmla="*/ 18195 w 154097"/>
                          <a:gd name="connsiteY214" fmla="*/ 62884 h 85829"/>
                          <a:gd name="connsiteX215" fmla="*/ 15652 w 154097"/>
                          <a:gd name="connsiteY215" fmla="*/ 65399 h 85829"/>
                          <a:gd name="connsiteX216" fmla="*/ 10794 w 154097"/>
                          <a:gd name="connsiteY216" fmla="*/ 65399 h 85829"/>
                          <a:gd name="connsiteX217" fmla="*/ 11899 w 154097"/>
                          <a:gd name="connsiteY217" fmla="*/ 66304 h 85829"/>
                          <a:gd name="connsiteX218" fmla="*/ 14737 w 154097"/>
                          <a:gd name="connsiteY218" fmla="*/ 66304 h 85829"/>
                          <a:gd name="connsiteX219" fmla="*/ 13480 w 154097"/>
                          <a:gd name="connsiteY219" fmla="*/ 67542 h 85829"/>
                          <a:gd name="connsiteX220" fmla="*/ 14642 w 154097"/>
                          <a:gd name="connsiteY220" fmla="*/ 68409 h 85829"/>
                          <a:gd name="connsiteX221" fmla="*/ 16775 w 154097"/>
                          <a:gd name="connsiteY221" fmla="*/ 66304 h 85829"/>
                          <a:gd name="connsiteX222" fmla="*/ 22405 w 154097"/>
                          <a:gd name="connsiteY222" fmla="*/ 66304 h 85829"/>
                          <a:gd name="connsiteX223" fmla="*/ 19862 w 154097"/>
                          <a:gd name="connsiteY223" fmla="*/ 68818 h 85829"/>
                          <a:gd name="connsiteX224" fmla="*/ 15213 w 154097"/>
                          <a:gd name="connsiteY224" fmla="*/ 68818 h 85829"/>
                          <a:gd name="connsiteX225" fmla="*/ 16566 w 154097"/>
                          <a:gd name="connsiteY225" fmla="*/ 69723 h 85829"/>
                          <a:gd name="connsiteX226" fmla="*/ 18938 w 154097"/>
                          <a:gd name="connsiteY226" fmla="*/ 69723 h 85829"/>
                          <a:gd name="connsiteX227" fmla="*/ 17985 w 154097"/>
                          <a:gd name="connsiteY227" fmla="*/ 70666 h 85829"/>
                          <a:gd name="connsiteX228" fmla="*/ 19242 w 154097"/>
                          <a:gd name="connsiteY228" fmla="*/ 71428 h 85829"/>
                          <a:gd name="connsiteX229" fmla="*/ 20976 w 154097"/>
                          <a:gd name="connsiteY229" fmla="*/ 69723 h 85829"/>
                          <a:gd name="connsiteX230" fmla="*/ 26605 w 154097"/>
                          <a:gd name="connsiteY230" fmla="*/ 69723 h 85829"/>
                          <a:gd name="connsiteX231" fmla="*/ 24062 w 154097"/>
                          <a:gd name="connsiteY231" fmla="*/ 72238 h 85829"/>
                          <a:gd name="connsiteX232" fmla="*/ 20576 w 154097"/>
                          <a:gd name="connsiteY232" fmla="*/ 72238 h 85829"/>
                          <a:gd name="connsiteX233" fmla="*/ 20643 w 154097"/>
                          <a:gd name="connsiteY233" fmla="*/ 72276 h 85829"/>
                          <a:gd name="connsiteX234" fmla="*/ 22300 w 154097"/>
                          <a:gd name="connsiteY234" fmla="*/ 73142 h 85829"/>
                          <a:gd name="connsiteX235" fmla="*/ 23129 w 154097"/>
                          <a:gd name="connsiteY235" fmla="*/ 73142 h 85829"/>
                          <a:gd name="connsiteX236" fmla="*/ 22843 w 154097"/>
                          <a:gd name="connsiteY236" fmla="*/ 73428 h 85829"/>
                          <a:gd name="connsiteX237" fmla="*/ 24176 w 154097"/>
                          <a:gd name="connsiteY237" fmla="*/ 74124 h 85829"/>
                          <a:gd name="connsiteX238" fmla="*/ 25167 w 154097"/>
                          <a:gd name="connsiteY238" fmla="*/ 73142 h 85829"/>
                          <a:gd name="connsiteX239" fmla="*/ 30796 w 154097"/>
                          <a:gd name="connsiteY239" fmla="*/ 73133 h 85829"/>
                          <a:gd name="connsiteX240" fmla="*/ 28253 w 154097"/>
                          <a:gd name="connsiteY240" fmla="*/ 75648 h 85829"/>
                          <a:gd name="connsiteX241" fmla="*/ 27196 w 154097"/>
                          <a:gd name="connsiteY241" fmla="*/ 75648 h 85829"/>
                          <a:gd name="connsiteX242" fmla="*/ 29358 w 154097"/>
                          <a:gd name="connsiteY242" fmla="*/ 76562 h 85829"/>
                          <a:gd name="connsiteX243" fmla="*/ 29368 w 154097"/>
                          <a:gd name="connsiteY243" fmla="*/ 76552 h 85829"/>
                          <a:gd name="connsiteX244" fmla="*/ 34997 w 154097"/>
                          <a:gd name="connsiteY244" fmla="*/ 76543 h 85829"/>
                          <a:gd name="connsiteX245" fmla="*/ 33292 w 154097"/>
                          <a:gd name="connsiteY245" fmla="*/ 78229 h 85829"/>
                          <a:gd name="connsiteX246" fmla="*/ 34806 w 154097"/>
                          <a:gd name="connsiteY246" fmla="*/ 78743 h 85829"/>
                          <a:gd name="connsiteX247" fmla="*/ 37035 w 154097"/>
                          <a:gd name="connsiteY247" fmla="*/ 76543 h 85829"/>
                          <a:gd name="connsiteX248" fmla="*/ 42664 w 154097"/>
                          <a:gd name="connsiteY248" fmla="*/ 76543 h 85829"/>
                          <a:gd name="connsiteX249" fmla="*/ 40112 w 154097"/>
                          <a:gd name="connsiteY249" fmla="*/ 79058 h 85829"/>
                          <a:gd name="connsiteX250" fmla="*/ 35721 w 154097"/>
                          <a:gd name="connsiteY250" fmla="*/ 79058 h 85829"/>
                          <a:gd name="connsiteX251" fmla="*/ 38369 w 154097"/>
                          <a:gd name="connsiteY251" fmla="*/ 79962 h 85829"/>
                          <a:gd name="connsiteX252" fmla="*/ 39188 w 154097"/>
                          <a:gd name="connsiteY252" fmla="*/ 79962 h 85829"/>
                          <a:gd name="connsiteX253" fmla="*/ 38978 w 154097"/>
                          <a:gd name="connsiteY253" fmla="*/ 80172 h 85829"/>
                          <a:gd name="connsiteX254" fmla="*/ 40512 w 154097"/>
                          <a:gd name="connsiteY254" fmla="*/ 80667 h 85829"/>
                          <a:gd name="connsiteX255" fmla="*/ 41226 w 154097"/>
                          <a:gd name="connsiteY255" fmla="*/ 79962 h 85829"/>
                          <a:gd name="connsiteX256" fmla="*/ 46855 w 154097"/>
                          <a:gd name="connsiteY256" fmla="*/ 79953 h 85829"/>
                          <a:gd name="connsiteX257" fmla="*/ 44931 w 154097"/>
                          <a:gd name="connsiteY257" fmla="*/ 81848 h 85829"/>
                          <a:gd name="connsiteX258" fmla="*/ 46531 w 154097"/>
                          <a:gd name="connsiteY258" fmla="*/ 82277 h 85829"/>
                          <a:gd name="connsiteX259" fmla="*/ 48894 w 154097"/>
                          <a:gd name="connsiteY259" fmla="*/ 79943 h 85829"/>
                          <a:gd name="connsiteX260" fmla="*/ 54523 w 154097"/>
                          <a:gd name="connsiteY260" fmla="*/ 79943 h 85829"/>
                          <a:gd name="connsiteX261" fmla="*/ 51980 w 154097"/>
                          <a:gd name="connsiteY261" fmla="*/ 82458 h 85829"/>
                          <a:gd name="connsiteX262" fmla="*/ 47236 w 154097"/>
                          <a:gd name="connsiteY262" fmla="*/ 82458 h 85829"/>
                          <a:gd name="connsiteX263" fmla="*/ 52847 w 154097"/>
                          <a:gd name="connsiteY263" fmla="*/ 83601 h 85829"/>
                          <a:gd name="connsiteX264" fmla="*/ 53085 w 154097"/>
                          <a:gd name="connsiteY264" fmla="*/ 83363 h 85829"/>
                          <a:gd name="connsiteX265" fmla="*/ 58714 w 154097"/>
                          <a:gd name="connsiteY265" fmla="*/ 83363 h 85829"/>
                          <a:gd name="connsiteX266" fmla="*/ 57666 w 154097"/>
                          <a:gd name="connsiteY266" fmla="*/ 84392 h 85829"/>
                          <a:gd name="connsiteX267" fmla="*/ 59447 w 154097"/>
                          <a:gd name="connsiteY267" fmla="*/ 84649 h 85829"/>
                          <a:gd name="connsiteX268" fmla="*/ 60752 w 154097"/>
                          <a:gd name="connsiteY268" fmla="*/ 83363 h 85829"/>
                          <a:gd name="connsiteX269" fmla="*/ 66382 w 154097"/>
                          <a:gd name="connsiteY269" fmla="*/ 83353 h 85829"/>
                          <a:gd name="connsiteX270" fmla="*/ 64486 w 154097"/>
                          <a:gd name="connsiteY270" fmla="*/ 85220 h 85829"/>
                          <a:gd name="connsiteX271" fmla="*/ 66363 w 154097"/>
                          <a:gd name="connsiteY271" fmla="*/ 85382 h 85829"/>
                          <a:gd name="connsiteX272" fmla="*/ 68420 w 154097"/>
                          <a:gd name="connsiteY272" fmla="*/ 83353 h 85829"/>
                          <a:gd name="connsiteX273" fmla="*/ 74049 w 154097"/>
                          <a:gd name="connsiteY273" fmla="*/ 83344 h 85829"/>
                          <a:gd name="connsiteX274" fmla="*/ 71649 w 154097"/>
                          <a:gd name="connsiteY274" fmla="*/ 85716 h 85829"/>
                          <a:gd name="connsiteX275" fmla="*/ 73630 w 154097"/>
                          <a:gd name="connsiteY275" fmla="*/ 85773 h 85829"/>
                          <a:gd name="connsiteX276" fmla="*/ 76088 w 154097"/>
                          <a:gd name="connsiteY276" fmla="*/ 83344 h 85829"/>
                          <a:gd name="connsiteX277" fmla="*/ 81717 w 154097"/>
                          <a:gd name="connsiteY277" fmla="*/ 83334 h 85829"/>
                          <a:gd name="connsiteX278" fmla="*/ 79193 w 154097"/>
                          <a:gd name="connsiteY278" fmla="*/ 85830 h 85829"/>
                          <a:gd name="connsiteX279" fmla="*/ 81279 w 154097"/>
                          <a:gd name="connsiteY279" fmla="*/ 85773 h 85829"/>
                          <a:gd name="connsiteX280" fmla="*/ 83755 w 154097"/>
                          <a:gd name="connsiteY280" fmla="*/ 83325 h 85829"/>
                          <a:gd name="connsiteX281" fmla="*/ 89385 w 154097"/>
                          <a:gd name="connsiteY281" fmla="*/ 83325 h 85829"/>
                          <a:gd name="connsiteX282" fmla="*/ 87184 w 154097"/>
                          <a:gd name="connsiteY282" fmla="*/ 85496 h 85829"/>
                          <a:gd name="connsiteX283" fmla="*/ 89404 w 154097"/>
                          <a:gd name="connsiteY283" fmla="*/ 85315 h 85829"/>
                          <a:gd name="connsiteX284" fmla="*/ 91423 w 154097"/>
                          <a:gd name="connsiteY284" fmla="*/ 83315 h 85829"/>
                          <a:gd name="connsiteX285" fmla="*/ 97052 w 154097"/>
                          <a:gd name="connsiteY285" fmla="*/ 83315 h 85829"/>
                          <a:gd name="connsiteX286" fmla="*/ 95728 w 154097"/>
                          <a:gd name="connsiteY286" fmla="*/ 84620 h 85829"/>
                          <a:gd name="connsiteX287" fmla="*/ 98100 w 154097"/>
                          <a:gd name="connsiteY287" fmla="*/ 84287 h 85829"/>
                          <a:gd name="connsiteX288" fmla="*/ 99090 w 154097"/>
                          <a:gd name="connsiteY288" fmla="*/ 83306 h 85829"/>
                          <a:gd name="connsiteX289" fmla="*/ 103615 w 154097"/>
                          <a:gd name="connsiteY289" fmla="*/ 83306 h 85829"/>
                          <a:gd name="connsiteX290" fmla="*/ 107996 w 154097"/>
                          <a:gd name="connsiteY290" fmla="*/ 82391 h 85829"/>
                          <a:gd name="connsiteX291" fmla="*/ 107682 w 154097"/>
                          <a:gd name="connsiteY291" fmla="*/ 82391 h 85829"/>
                          <a:gd name="connsiteX292" fmla="*/ 110235 w 154097"/>
                          <a:gd name="connsiteY292" fmla="*/ 79877 h 85829"/>
                          <a:gd name="connsiteX293" fmla="*/ 115864 w 154097"/>
                          <a:gd name="connsiteY293" fmla="*/ 79867 h 85829"/>
                          <a:gd name="connsiteX294" fmla="*/ 115359 w 154097"/>
                          <a:gd name="connsiteY294" fmla="*/ 80372 h 85829"/>
                          <a:gd name="connsiteX295" fmla="*/ 119522 w 154097"/>
                          <a:gd name="connsiteY295" fmla="*/ 78962 h 85829"/>
                          <a:gd name="connsiteX296" fmla="*/ 118826 w 154097"/>
                          <a:gd name="connsiteY296" fmla="*/ 78962 h 85829"/>
                          <a:gd name="connsiteX297" fmla="*/ 121370 w 154097"/>
                          <a:gd name="connsiteY297" fmla="*/ 76448 h 85829"/>
                          <a:gd name="connsiteX298" fmla="*/ 125827 w 154097"/>
                          <a:gd name="connsiteY298" fmla="*/ 76448 h 85829"/>
                          <a:gd name="connsiteX299" fmla="*/ 132209 w 154097"/>
                          <a:gd name="connsiteY299" fmla="*/ 73314 h 85829"/>
                          <a:gd name="connsiteX300" fmla="*/ 132514 w 154097"/>
                          <a:gd name="connsiteY300" fmla="*/ 73019 h 85829"/>
                          <a:gd name="connsiteX301" fmla="*/ 132780 w 154097"/>
                          <a:gd name="connsiteY301" fmla="*/ 73019 h 85829"/>
                          <a:gd name="connsiteX302" fmla="*/ 133895 w 154097"/>
                          <a:gd name="connsiteY302" fmla="*/ 72438 h 85829"/>
                          <a:gd name="connsiteX303" fmla="*/ 134438 w 154097"/>
                          <a:gd name="connsiteY303" fmla="*/ 72104 h 85829"/>
                          <a:gd name="connsiteX304" fmla="*/ 133438 w 154097"/>
                          <a:gd name="connsiteY304" fmla="*/ 72104 h 85829"/>
                          <a:gd name="connsiteX305" fmla="*/ 135990 w 154097"/>
                          <a:gd name="connsiteY305" fmla="*/ 69590 h 85829"/>
                          <a:gd name="connsiteX306" fmla="*/ 138410 w 154097"/>
                          <a:gd name="connsiteY306" fmla="*/ 69590 h 85829"/>
                          <a:gd name="connsiteX307" fmla="*/ 139724 w 154097"/>
                          <a:gd name="connsiteY307" fmla="*/ 68675 h 85829"/>
                          <a:gd name="connsiteX308" fmla="*/ 136914 w 154097"/>
                          <a:gd name="connsiteY308" fmla="*/ 68675 h 85829"/>
                          <a:gd name="connsiteX309" fmla="*/ 139467 w 154097"/>
                          <a:gd name="connsiteY309" fmla="*/ 66161 h 85829"/>
                          <a:gd name="connsiteX310" fmla="*/ 142972 w 154097"/>
                          <a:gd name="connsiteY310" fmla="*/ 66161 h 85829"/>
                          <a:gd name="connsiteX311" fmla="*/ 144068 w 154097"/>
                          <a:gd name="connsiteY311" fmla="*/ 65246 h 85829"/>
                          <a:gd name="connsiteX312" fmla="*/ 140381 w 154097"/>
                          <a:gd name="connsiteY312" fmla="*/ 65246 h 85829"/>
                          <a:gd name="connsiteX313" fmla="*/ 142925 w 154097"/>
                          <a:gd name="connsiteY313" fmla="*/ 62732 h 85829"/>
                          <a:gd name="connsiteX314" fmla="*/ 146716 w 154097"/>
                          <a:gd name="connsiteY314" fmla="*/ 62732 h 85829"/>
                          <a:gd name="connsiteX315" fmla="*/ 147592 w 154097"/>
                          <a:gd name="connsiteY315" fmla="*/ 61817 h 85829"/>
                          <a:gd name="connsiteX316" fmla="*/ 143839 w 154097"/>
                          <a:gd name="connsiteY316" fmla="*/ 61817 h 85829"/>
                          <a:gd name="connsiteX317" fmla="*/ 146382 w 154097"/>
                          <a:gd name="connsiteY317" fmla="*/ 59303 h 85829"/>
                          <a:gd name="connsiteX318" fmla="*/ 149764 w 154097"/>
                          <a:gd name="connsiteY318" fmla="*/ 59350 h 85829"/>
                          <a:gd name="connsiteX319" fmla="*/ 151259 w 154097"/>
                          <a:gd name="connsiteY319" fmla="*/ 52502 h 85829"/>
                          <a:gd name="connsiteX320" fmla="*/ 148716 w 154097"/>
                          <a:gd name="connsiteY320" fmla="*/ 55016 h 85829"/>
                          <a:gd name="connsiteX321" fmla="*/ 143087 w 154097"/>
                          <a:gd name="connsiteY321" fmla="*/ 55026 h 85829"/>
                          <a:gd name="connsiteX322" fmla="*/ 145639 w 154097"/>
                          <a:gd name="connsiteY322" fmla="*/ 52511 h 85829"/>
                          <a:gd name="connsiteX323" fmla="*/ 151259 w 154097"/>
                          <a:gd name="connsiteY323" fmla="*/ 52502 h 85829"/>
                          <a:gd name="connsiteX324" fmla="*/ 77364 w 154097"/>
                          <a:gd name="connsiteY324" fmla="*/ 42282 h 85829"/>
                          <a:gd name="connsiteX325" fmla="*/ 74811 w 154097"/>
                          <a:gd name="connsiteY325" fmla="*/ 44796 h 85829"/>
                          <a:gd name="connsiteX326" fmla="*/ 69182 w 154097"/>
                          <a:gd name="connsiteY326" fmla="*/ 44796 h 85829"/>
                          <a:gd name="connsiteX327" fmla="*/ 71725 w 154097"/>
                          <a:gd name="connsiteY327" fmla="*/ 42282 h 85829"/>
                          <a:gd name="connsiteX328" fmla="*/ 77364 w 154097"/>
                          <a:gd name="connsiteY328" fmla="*/ 42282 h 85829"/>
                          <a:gd name="connsiteX329" fmla="*/ 72659 w 154097"/>
                          <a:gd name="connsiteY329" fmla="*/ 41377 h 85829"/>
                          <a:gd name="connsiteX330" fmla="*/ 75202 w 154097"/>
                          <a:gd name="connsiteY330" fmla="*/ 38862 h 85829"/>
                          <a:gd name="connsiteX331" fmla="*/ 80831 w 154097"/>
                          <a:gd name="connsiteY331" fmla="*/ 38862 h 85829"/>
                          <a:gd name="connsiteX332" fmla="*/ 78278 w 154097"/>
                          <a:gd name="connsiteY332" fmla="*/ 41377 h 85829"/>
                          <a:gd name="connsiteX333" fmla="*/ 72659 w 154097"/>
                          <a:gd name="connsiteY333" fmla="*/ 41377 h 85829"/>
                          <a:gd name="connsiteX334" fmla="*/ 75935 w 154097"/>
                          <a:gd name="connsiteY334" fmla="*/ 45701 h 85829"/>
                          <a:gd name="connsiteX335" fmla="*/ 81565 w 154097"/>
                          <a:gd name="connsiteY335" fmla="*/ 45701 h 85829"/>
                          <a:gd name="connsiteX336" fmla="*/ 79012 w 154097"/>
                          <a:gd name="connsiteY336" fmla="*/ 48216 h 85829"/>
                          <a:gd name="connsiteX337" fmla="*/ 73382 w 154097"/>
                          <a:gd name="connsiteY337" fmla="*/ 48216 h 85829"/>
                          <a:gd name="connsiteX338" fmla="*/ 75935 w 154097"/>
                          <a:gd name="connsiteY338" fmla="*/ 45701 h 85829"/>
                          <a:gd name="connsiteX339" fmla="*/ 76859 w 154097"/>
                          <a:gd name="connsiteY339" fmla="*/ 44796 h 85829"/>
                          <a:gd name="connsiteX340" fmla="*/ 79402 w 154097"/>
                          <a:gd name="connsiteY340" fmla="*/ 42282 h 85829"/>
                          <a:gd name="connsiteX341" fmla="*/ 85032 w 154097"/>
                          <a:gd name="connsiteY341" fmla="*/ 42282 h 85829"/>
                          <a:gd name="connsiteX342" fmla="*/ 82479 w 154097"/>
                          <a:gd name="connsiteY342" fmla="*/ 44796 h 85829"/>
                          <a:gd name="connsiteX343" fmla="*/ 76859 w 154097"/>
                          <a:gd name="connsiteY343" fmla="*/ 44796 h 85829"/>
                          <a:gd name="connsiteX344" fmla="*/ 80326 w 154097"/>
                          <a:gd name="connsiteY344" fmla="*/ 41367 h 85829"/>
                          <a:gd name="connsiteX345" fmla="*/ 82869 w 154097"/>
                          <a:gd name="connsiteY345" fmla="*/ 38853 h 85829"/>
                          <a:gd name="connsiteX346" fmla="*/ 88499 w 154097"/>
                          <a:gd name="connsiteY346" fmla="*/ 38853 h 85829"/>
                          <a:gd name="connsiteX347" fmla="*/ 85956 w 154097"/>
                          <a:gd name="connsiteY347" fmla="*/ 41367 h 85829"/>
                          <a:gd name="connsiteX348" fmla="*/ 80326 w 154097"/>
                          <a:gd name="connsiteY348" fmla="*/ 41367 h 85829"/>
                          <a:gd name="connsiteX349" fmla="*/ 81755 w 154097"/>
                          <a:gd name="connsiteY349" fmla="*/ 37948 h 85829"/>
                          <a:gd name="connsiteX350" fmla="*/ 76126 w 154097"/>
                          <a:gd name="connsiteY350" fmla="*/ 37948 h 85829"/>
                          <a:gd name="connsiteX351" fmla="*/ 78669 w 154097"/>
                          <a:gd name="connsiteY351" fmla="*/ 35433 h 85829"/>
                          <a:gd name="connsiteX352" fmla="*/ 84298 w 154097"/>
                          <a:gd name="connsiteY352" fmla="*/ 35424 h 85829"/>
                          <a:gd name="connsiteX353" fmla="*/ 81755 w 154097"/>
                          <a:gd name="connsiteY353" fmla="*/ 37948 h 85829"/>
                          <a:gd name="connsiteX354" fmla="*/ 74097 w 154097"/>
                          <a:gd name="connsiteY354" fmla="*/ 37948 h 85829"/>
                          <a:gd name="connsiteX355" fmla="*/ 68468 w 154097"/>
                          <a:gd name="connsiteY355" fmla="*/ 37948 h 85829"/>
                          <a:gd name="connsiteX356" fmla="*/ 71011 w 154097"/>
                          <a:gd name="connsiteY356" fmla="*/ 35433 h 85829"/>
                          <a:gd name="connsiteX357" fmla="*/ 76640 w 154097"/>
                          <a:gd name="connsiteY357" fmla="*/ 35424 h 85829"/>
                          <a:gd name="connsiteX358" fmla="*/ 74097 w 154097"/>
                          <a:gd name="connsiteY358" fmla="*/ 37948 h 85829"/>
                          <a:gd name="connsiteX359" fmla="*/ 73173 w 154097"/>
                          <a:gd name="connsiteY359" fmla="*/ 38862 h 85829"/>
                          <a:gd name="connsiteX360" fmla="*/ 70620 w 154097"/>
                          <a:gd name="connsiteY360" fmla="*/ 41377 h 85829"/>
                          <a:gd name="connsiteX361" fmla="*/ 64991 w 154097"/>
                          <a:gd name="connsiteY361" fmla="*/ 41377 h 85829"/>
                          <a:gd name="connsiteX362" fmla="*/ 67534 w 154097"/>
                          <a:gd name="connsiteY362" fmla="*/ 38862 h 85829"/>
                          <a:gd name="connsiteX363" fmla="*/ 73173 w 154097"/>
                          <a:gd name="connsiteY363" fmla="*/ 38862 h 85829"/>
                          <a:gd name="connsiteX364" fmla="*/ 69706 w 154097"/>
                          <a:gd name="connsiteY364" fmla="*/ 42291 h 85829"/>
                          <a:gd name="connsiteX365" fmla="*/ 67163 w 154097"/>
                          <a:gd name="connsiteY365" fmla="*/ 44806 h 85829"/>
                          <a:gd name="connsiteX366" fmla="*/ 61533 w 154097"/>
                          <a:gd name="connsiteY366" fmla="*/ 44806 h 85829"/>
                          <a:gd name="connsiteX367" fmla="*/ 64086 w 154097"/>
                          <a:gd name="connsiteY367" fmla="*/ 42291 h 85829"/>
                          <a:gd name="connsiteX368" fmla="*/ 69706 w 154097"/>
                          <a:gd name="connsiteY368" fmla="*/ 42291 h 85829"/>
                          <a:gd name="connsiteX369" fmla="*/ 68268 w 154097"/>
                          <a:gd name="connsiteY369" fmla="*/ 45710 h 85829"/>
                          <a:gd name="connsiteX370" fmla="*/ 73897 w 154097"/>
                          <a:gd name="connsiteY370" fmla="*/ 45701 h 85829"/>
                          <a:gd name="connsiteX371" fmla="*/ 71344 w 154097"/>
                          <a:gd name="connsiteY371" fmla="*/ 48216 h 85829"/>
                          <a:gd name="connsiteX372" fmla="*/ 65715 w 154097"/>
                          <a:gd name="connsiteY372" fmla="*/ 48216 h 85829"/>
                          <a:gd name="connsiteX373" fmla="*/ 68268 w 154097"/>
                          <a:gd name="connsiteY373" fmla="*/ 45710 h 85829"/>
                          <a:gd name="connsiteX374" fmla="*/ 72459 w 154097"/>
                          <a:gd name="connsiteY374" fmla="*/ 49130 h 85829"/>
                          <a:gd name="connsiteX375" fmla="*/ 78088 w 154097"/>
                          <a:gd name="connsiteY375" fmla="*/ 49130 h 85829"/>
                          <a:gd name="connsiteX376" fmla="*/ 75535 w 154097"/>
                          <a:gd name="connsiteY376" fmla="*/ 51645 h 85829"/>
                          <a:gd name="connsiteX377" fmla="*/ 69906 w 154097"/>
                          <a:gd name="connsiteY377" fmla="*/ 51645 h 85829"/>
                          <a:gd name="connsiteX378" fmla="*/ 72459 w 154097"/>
                          <a:gd name="connsiteY378" fmla="*/ 49130 h 85829"/>
                          <a:gd name="connsiteX379" fmla="*/ 80126 w 154097"/>
                          <a:gd name="connsiteY379" fmla="*/ 49130 h 85829"/>
                          <a:gd name="connsiteX380" fmla="*/ 85756 w 154097"/>
                          <a:gd name="connsiteY380" fmla="*/ 49130 h 85829"/>
                          <a:gd name="connsiteX381" fmla="*/ 83203 w 154097"/>
                          <a:gd name="connsiteY381" fmla="*/ 51645 h 85829"/>
                          <a:gd name="connsiteX382" fmla="*/ 77573 w 154097"/>
                          <a:gd name="connsiteY382" fmla="*/ 51645 h 85829"/>
                          <a:gd name="connsiteX383" fmla="*/ 80126 w 154097"/>
                          <a:gd name="connsiteY383" fmla="*/ 49130 h 85829"/>
                          <a:gd name="connsiteX384" fmla="*/ 81050 w 154097"/>
                          <a:gd name="connsiteY384" fmla="*/ 48216 h 85829"/>
                          <a:gd name="connsiteX385" fmla="*/ 83593 w 154097"/>
                          <a:gd name="connsiteY385" fmla="*/ 45701 h 85829"/>
                          <a:gd name="connsiteX386" fmla="*/ 89223 w 154097"/>
                          <a:gd name="connsiteY386" fmla="*/ 45691 h 85829"/>
                          <a:gd name="connsiteX387" fmla="*/ 86670 w 154097"/>
                          <a:gd name="connsiteY387" fmla="*/ 48206 h 85829"/>
                          <a:gd name="connsiteX388" fmla="*/ 81050 w 154097"/>
                          <a:gd name="connsiteY388" fmla="*/ 48216 h 85829"/>
                          <a:gd name="connsiteX389" fmla="*/ 91261 w 154097"/>
                          <a:gd name="connsiteY389" fmla="*/ 45691 h 85829"/>
                          <a:gd name="connsiteX390" fmla="*/ 96890 w 154097"/>
                          <a:gd name="connsiteY390" fmla="*/ 45691 h 85829"/>
                          <a:gd name="connsiteX391" fmla="*/ 94338 w 154097"/>
                          <a:gd name="connsiteY391" fmla="*/ 48206 h 85829"/>
                          <a:gd name="connsiteX392" fmla="*/ 88708 w 154097"/>
                          <a:gd name="connsiteY392" fmla="*/ 48206 h 85829"/>
                          <a:gd name="connsiteX393" fmla="*/ 91261 w 154097"/>
                          <a:gd name="connsiteY393" fmla="*/ 45691 h 85829"/>
                          <a:gd name="connsiteX394" fmla="*/ 90147 w 154097"/>
                          <a:gd name="connsiteY394" fmla="*/ 44787 h 85829"/>
                          <a:gd name="connsiteX395" fmla="*/ 84517 w 154097"/>
                          <a:gd name="connsiteY395" fmla="*/ 44787 h 85829"/>
                          <a:gd name="connsiteX396" fmla="*/ 87060 w 154097"/>
                          <a:gd name="connsiteY396" fmla="*/ 42272 h 85829"/>
                          <a:gd name="connsiteX397" fmla="*/ 92690 w 154097"/>
                          <a:gd name="connsiteY397" fmla="*/ 42262 h 85829"/>
                          <a:gd name="connsiteX398" fmla="*/ 90147 w 154097"/>
                          <a:gd name="connsiteY398" fmla="*/ 44787 h 85829"/>
                          <a:gd name="connsiteX399" fmla="*/ 87984 w 154097"/>
                          <a:gd name="connsiteY399" fmla="*/ 41367 h 85829"/>
                          <a:gd name="connsiteX400" fmla="*/ 90537 w 154097"/>
                          <a:gd name="connsiteY400" fmla="*/ 38853 h 85829"/>
                          <a:gd name="connsiteX401" fmla="*/ 96166 w 154097"/>
                          <a:gd name="connsiteY401" fmla="*/ 38853 h 85829"/>
                          <a:gd name="connsiteX402" fmla="*/ 93623 w 154097"/>
                          <a:gd name="connsiteY402" fmla="*/ 41367 h 85829"/>
                          <a:gd name="connsiteX403" fmla="*/ 87984 w 154097"/>
                          <a:gd name="connsiteY403" fmla="*/ 41367 h 85829"/>
                          <a:gd name="connsiteX404" fmla="*/ 89423 w 154097"/>
                          <a:gd name="connsiteY404" fmla="*/ 37938 h 85829"/>
                          <a:gd name="connsiteX405" fmla="*/ 83793 w 154097"/>
                          <a:gd name="connsiteY405" fmla="*/ 37938 h 85829"/>
                          <a:gd name="connsiteX406" fmla="*/ 86346 w 154097"/>
                          <a:gd name="connsiteY406" fmla="*/ 35424 h 85829"/>
                          <a:gd name="connsiteX407" fmla="*/ 91975 w 154097"/>
                          <a:gd name="connsiteY407" fmla="*/ 35424 h 85829"/>
                          <a:gd name="connsiteX408" fmla="*/ 89423 w 154097"/>
                          <a:gd name="connsiteY408" fmla="*/ 37938 h 85829"/>
                          <a:gd name="connsiteX409" fmla="*/ 87260 w 154097"/>
                          <a:gd name="connsiteY409" fmla="*/ 34519 h 85829"/>
                          <a:gd name="connsiteX410" fmla="*/ 89804 w 154097"/>
                          <a:gd name="connsiteY410" fmla="*/ 32004 h 85829"/>
                          <a:gd name="connsiteX411" fmla="*/ 95433 w 154097"/>
                          <a:gd name="connsiteY411" fmla="*/ 32004 h 85829"/>
                          <a:gd name="connsiteX412" fmla="*/ 92890 w 154097"/>
                          <a:gd name="connsiteY412" fmla="*/ 34519 h 85829"/>
                          <a:gd name="connsiteX413" fmla="*/ 87260 w 154097"/>
                          <a:gd name="connsiteY413" fmla="*/ 34519 h 85829"/>
                          <a:gd name="connsiteX414" fmla="*/ 85232 w 154097"/>
                          <a:gd name="connsiteY414" fmla="*/ 34519 h 85829"/>
                          <a:gd name="connsiteX415" fmla="*/ 79602 w 154097"/>
                          <a:gd name="connsiteY415" fmla="*/ 34528 h 85829"/>
                          <a:gd name="connsiteX416" fmla="*/ 82155 w 154097"/>
                          <a:gd name="connsiteY416" fmla="*/ 32014 h 85829"/>
                          <a:gd name="connsiteX417" fmla="*/ 87784 w 154097"/>
                          <a:gd name="connsiteY417" fmla="*/ 32004 h 85829"/>
                          <a:gd name="connsiteX418" fmla="*/ 85232 w 154097"/>
                          <a:gd name="connsiteY418" fmla="*/ 34519 h 85829"/>
                          <a:gd name="connsiteX419" fmla="*/ 81031 w 154097"/>
                          <a:gd name="connsiteY419" fmla="*/ 31099 h 85829"/>
                          <a:gd name="connsiteX420" fmla="*/ 75402 w 154097"/>
                          <a:gd name="connsiteY420" fmla="*/ 31099 h 85829"/>
                          <a:gd name="connsiteX421" fmla="*/ 77955 w 154097"/>
                          <a:gd name="connsiteY421" fmla="*/ 28585 h 85829"/>
                          <a:gd name="connsiteX422" fmla="*/ 83584 w 154097"/>
                          <a:gd name="connsiteY422" fmla="*/ 28585 h 85829"/>
                          <a:gd name="connsiteX423" fmla="*/ 81031 w 154097"/>
                          <a:gd name="connsiteY423" fmla="*/ 31099 h 85829"/>
                          <a:gd name="connsiteX424" fmla="*/ 80107 w 154097"/>
                          <a:gd name="connsiteY424" fmla="*/ 32004 h 85829"/>
                          <a:gd name="connsiteX425" fmla="*/ 77564 w 154097"/>
                          <a:gd name="connsiteY425" fmla="*/ 34519 h 85829"/>
                          <a:gd name="connsiteX426" fmla="*/ 71935 w 154097"/>
                          <a:gd name="connsiteY426" fmla="*/ 34519 h 85829"/>
                          <a:gd name="connsiteX427" fmla="*/ 74478 w 154097"/>
                          <a:gd name="connsiteY427" fmla="*/ 32004 h 85829"/>
                          <a:gd name="connsiteX428" fmla="*/ 80107 w 154097"/>
                          <a:gd name="connsiteY428" fmla="*/ 32004 h 85829"/>
                          <a:gd name="connsiteX429" fmla="*/ 69896 w 154097"/>
                          <a:gd name="connsiteY429" fmla="*/ 34528 h 85829"/>
                          <a:gd name="connsiteX430" fmla="*/ 64267 w 154097"/>
                          <a:gd name="connsiteY430" fmla="*/ 34538 h 85829"/>
                          <a:gd name="connsiteX431" fmla="*/ 66810 w 154097"/>
                          <a:gd name="connsiteY431" fmla="*/ 32023 h 85829"/>
                          <a:gd name="connsiteX432" fmla="*/ 72440 w 154097"/>
                          <a:gd name="connsiteY432" fmla="*/ 32023 h 85829"/>
                          <a:gd name="connsiteX433" fmla="*/ 69896 w 154097"/>
                          <a:gd name="connsiteY433" fmla="*/ 34528 h 85829"/>
                          <a:gd name="connsiteX434" fmla="*/ 68982 w 154097"/>
                          <a:gd name="connsiteY434" fmla="*/ 35443 h 85829"/>
                          <a:gd name="connsiteX435" fmla="*/ 66429 w 154097"/>
                          <a:gd name="connsiteY435" fmla="*/ 37957 h 85829"/>
                          <a:gd name="connsiteX436" fmla="*/ 60800 w 154097"/>
                          <a:gd name="connsiteY436" fmla="*/ 37957 h 85829"/>
                          <a:gd name="connsiteX437" fmla="*/ 63343 w 154097"/>
                          <a:gd name="connsiteY437" fmla="*/ 35443 h 85829"/>
                          <a:gd name="connsiteX438" fmla="*/ 68982 w 154097"/>
                          <a:gd name="connsiteY438" fmla="*/ 35443 h 85829"/>
                          <a:gd name="connsiteX439" fmla="*/ 65505 w 154097"/>
                          <a:gd name="connsiteY439" fmla="*/ 38862 h 85829"/>
                          <a:gd name="connsiteX440" fmla="*/ 62962 w 154097"/>
                          <a:gd name="connsiteY440" fmla="*/ 41377 h 85829"/>
                          <a:gd name="connsiteX441" fmla="*/ 57333 w 154097"/>
                          <a:gd name="connsiteY441" fmla="*/ 41377 h 85829"/>
                          <a:gd name="connsiteX442" fmla="*/ 59886 w 154097"/>
                          <a:gd name="connsiteY442" fmla="*/ 38862 h 85829"/>
                          <a:gd name="connsiteX443" fmla="*/ 65505 w 154097"/>
                          <a:gd name="connsiteY443" fmla="*/ 38862 h 85829"/>
                          <a:gd name="connsiteX444" fmla="*/ 62038 w 154097"/>
                          <a:gd name="connsiteY444" fmla="*/ 42291 h 85829"/>
                          <a:gd name="connsiteX445" fmla="*/ 59495 w 154097"/>
                          <a:gd name="connsiteY445" fmla="*/ 44806 h 85829"/>
                          <a:gd name="connsiteX446" fmla="*/ 53866 w 154097"/>
                          <a:gd name="connsiteY446" fmla="*/ 44806 h 85829"/>
                          <a:gd name="connsiteX447" fmla="*/ 56419 w 154097"/>
                          <a:gd name="connsiteY447" fmla="*/ 42291 h 85829"/>
                          <a:gd name="connsiteX448" fmla="*/ 62038 w 154097"/>
                          <a:gd name="connsiteY448" fmla="*/ 42291 h 85829"/>
                          <a:gd name="connsiteX449" fmla="*/ 60610 w 154097"/>
                          <a:gd name="connsiteY449" fmla="*/ 45720 h 85829"/>
                          <a:gd name="connsiteX450" fmla="*/ 66239 w 154097"/>
                          <a:gd name="connsiteY450" fmla="*/ 45720 h 85829"/>
                          <a:gd name="connsiteX451" fmla="*/ 63696 w 154097"/>
                          <a:gd name="connsiteY451" fmla="*/ 48235 h 85829"/>
                          <a:gd name="connsiteX452" fmla="*/ 58066 w 154097"/>
                          <a:gd name="connsiteY452" fmla="*/ 48244 h 85829"/>
                          <a:gd name="connsiteX453" fmla="*/ 60610 w 154097"/>
                          <a:gd name="connsiteY453" fmla="*/ 45720 h 85829"/>
                          <a:gd name="connsiteX454" fmla="*/ 64800 w 154097"/>
                          <a:gd name="connsiteY454" fmla="*/ 49139 h 85829"/>
                          <a:gd name="connsiteX455" fmla="*/ 70430 w 154097"/>
                          <a:gd name="connsiteY455" fmla="*/ 49130 h 85829"/>
                          <a:gd name="connsiteX456" fmla="*/ 67877 w 154097"/>
                          <a:gd name="connsiteY456" fmla="*/ 51645 h 85829"/>
                          <a:gd name="connsiteX457" fmla="*/ 62248 w 154097"/>
                          <a:gd name="connsiteY457" fmla="*/ 51654 h 85829"/>
                          <a:gd name="connsiteX458" fmla="*/ 64800 w 154097"/>
                          <a:gd name="connsiteY458" fmla="*/ 49139 h 85829"/>
                          <a:gd name="connsiteX459" fmla="*/ 68991 w 154097"/>
                          <a:gd name="connsiteY459" fmla="*/ 52559 h 85829"/>
                          <a:gd name="connsiteX460" fmla="*/ 74621 w 154097"/>
                          <a:gd name="connsiteY460" fmla="*/ 52559 h 85829"/>
                          <a:gd name="connsiteX461" fmla="*/ 72078 w 154097"/>
                          <a:gd name="connsiteY461" fmla="*/ 55074 h 85829"/>
                          <a:gd name="connsiteX462" fmla="*/ 66448 w 154097"/>
                          <a:gd name="connsiteY462" fmla="*/ 55074 h 85829"/>
                          <a:gd name="connsiteX463" fmla="*/ 68991 w 154097"/>
                          <a:gd name="connsiteY463" fmla="*/ 52559 h 85829"/>
                          <a:gd name="connsiteX464" fmla="*/ 76659 w 154097"/>
                          <a:gd name="connsiteY464" fmla="*/ 52549 h 85829"/>
                          <a:gd name="connsiteX465" fmla="*/ 82288 w 154097"/>
                          <a:gd name="connsiteY465" fmla="*/ 52549 h 85829"/>
                          <a:gd name="connsiteX466" fmla="*/ 79745 w 154097"/>
                          <a:gd name="connsiteY466" fmla="*/ 55064 h 85829"/>
                          <a:gd name="connsiteX467" fmla="*/ 74116 w 154097"/>
                          <a:gd name="connsiteY467" fmla="*/ 55064 h 85829"/>
                          <a:gd name="connsiteX468" fmla="*/ 76659 w 154097"/>
                          <a:gd name="connsiteY468" fmla="*/ 52549 h 85829"/>
                          <a:gd name="connsiteX469" fmla="*/ 84317 w 154097"/>
                          <a:gd name="connsiteY469" fmla="*/ 52549 h 85829"/>
                          <a:gd name="connsiteX470" fmla="*/ 89946 w 154097"/>
                          <a:gd name="connsiteY470" fmla="*/ 52549 h 85829"/>
                          <a:gd name="connsiteX471" fmla="*/ 87394 w 154097"/>
                          <a:gd name="connsiteY471" fmla="*/ 55064 h 85829"/>
                          <a:gd name="connsiteX472" fmla="*/ 81765 w 154097"/>
                          <a:gd name="connsiteY472" fmla="*/ 55064 h 85829"/>
                          <a:gd name="connsiteX473" fmla="*/ 84317 w 154097"/>
                          <a:gd name="connsiteY473" fmla="*/ 52549 h 85829"/>
                          <a:gd name="connsiteX474" fmla="*/ 85241 w 154097"/>
                          <a:gd name="connsiteY474" fmla="*/ 51635 h 85829"/>
                          <a:gd name="connsiteX475" fmla="*/ 87784 w 154097"/>
                          <a:gd name="connsiteY475" fmla="*/ 49120 h 85829"/>
                          <a:gd name="connsiteX476" fmla="*/ 93414 w 154097"/>
                          <a:gd name="connsiteY476" fmla="*/ 49120 h 85829"/>
                          <a:gd name="connsiteX477" fmla="*/ 90861 w 154097"/>
                          <a:gd name="connsiteY477" fmla="*/ 51635 h 85829"/>
                          <a:gd name="connsiteX478" fmla="*/ 85241 w 154097"/>
                          <a:gd name="connsiteY478" fmla="*/ 51635 h 85829"/>
                          <a:gd name="connsiteX479" fmla="*/ 95452 w 154097"/>
                          <a:gd name="connsiteY479" fmla="*/ 49111 h 85829"/>
                          <a:gd name="connsiteX480" fmla="*/ 101081 w 154097"/>
                          <a:gd name="connsiteY480" fmla="*/ 49111 h 85829"/>
                          <a:gd name="connsiteX481" fmla="*/ 98528 w 154097"/>
                          <a:gd name="connsiteY481" fmla="*/ 51625 h 85829"/>
                          <a:gd name="connsiteX482" fmla="*/ 92899 w 154097"/>
                          <a:gd name="connsiteY482" fmla="*/ 51625 h 85829"/>
                          <a:gd name="connsiteX483" fmla="*/ 95452 w 154097"/>
                          <a:gd name="connsiteY483" fmla="*/ 49111 h 85829"/>
                          <a:gd name="connsiteX484" fmla="*/ 96376 w 154097"/>
                          <a:gd name="connsiteY484" fmla="*/ 48206 h 85829"/>
                          <a:gd name="connsiteX485" fmla="*/ 98929 w 154097"/>
                          <a:gd name="connsiteY485" fmla="*/ 45691 h 85829"/>
                          <a:gd name="connsiteX486" fmla="*/ 104558 w 154097"/>
                          <a:gd name="connsiteY486" fmla="*/ 45691 h 85829"/>
                          <a:gd name="connsiteX487" fmla="*/ 102015 w 154097"/>
                          <a:gd name="connsiteY487" fmla="*/ 48206 h 85829"/>
                          <a:gd name="connsiteX488" fmla="*/ 96376 w 154097"/>
                          <a:gd name="connsiteY488" fmla="*/ 48206 h 85829"/>
                          <a:gd name="connsiteX489" fmla="*/ 97805 w 154097"/>
                          <a:gd name="connsiteY489" fmla="*/ 44777 h 85829"/>
                          <a:gd name="connsiteX490" fmla="*/ 92175 w 154097"/>
                          <a:gd name="connsiteY490" fmla="*/ 44787 h 85829"/>
                          <a:gd name="connsiteX491" fmla="*/ 94728 w 154097"/>
                          <a:gd name="connsiteY491" fmla="*/ 42272 h 85829"/>
                          <a:gd name="connsiteX492" fmla="*/ 100357 w 154097"/>
                          <a:gd name="connsiteY492" fmla="*/ 42272 h 85829"/>
                          <a:gd name="connsiteX493" fmla="*/ 97805 w 154097"/>
                          <a:gd name="connsiteY493" fmla="*/ 44777 h 85829"/>
                          <a:gd name="connsiteX494" fmla="*/ 95652 w 154097"/>
                          <a:gd name="connsiteY494" fmla="*/ 41358 h 85829"/>
                          <a:gd name="connsiteX495" fmla="*/ 98195 w 154097"/>
                          <a:gd name="connsiteY495" fmla="*/ 38843 h 85829"/>
                          <a:gd name="connsiteX496" fmla="*/ 103824 w 154097"/>
                          <a:gd name="connsiteY496" fmla="*/ 38843 h 85829"/>
                          <a:gd name="connsiteX497" fmla="*/ 101272 w 154097"/>
                          <a:gd name="connsiteY497" fmla="*/ 41358 h 85829"/>
                          <a:gd name="connsiteX498" fmla="*/ 95652 w 154097"/>
                          <a:gd name="connsiteY498" fmla="*/ 41358 h 85829"/>
                          <a:gd name="connsiteX499" fmla="*/ 97081 w 154097"/>
                          <a:gd name="connsiteY499" fmla="*/ 37929 h 85829"/>
                          <a:gd name="connsiteX500" fmla="*/ 91451 w 154097"/>
                          <a:gd name="connsiteY500" fmla="*/ 37938 h 85829"/>
                          <a:gd name="connsiteX501" fmla="*/ 94004 w 154097"/>
                          <a:gd name="connsiteY501" fmla="*/ 35424 h 85829"/>
                          <a:gd name="connsiteX502" fmla="*/ 99633 w 154097"/>
                          <a:gd name="connsiteY502" fmla="*/ 35414 h 85829"/>
                          <a:gd name="connsiteX503" fmla="*/ 97081 w 154097"/>
                          <a:gd name="connsiteY503" fmla="*/ 37929 h 85829"/>
                          <a:gd name="connsiteX504" fmla="*/ 94928 w 154097"/>
                          <a:gd name="connsiteY504" fmla="*/ 34509 h 85829"/>
                          <a:gd name="connsiteX505" fmla="*/ 97471 w 154097"/>
                          <a:gd name="connsiteY505" fmla="*/ 31995 h 85829"/>
                          <a:gd name="connsiteX506" fmla="*/ 103101 w 154097"/>
                          <a:gd name="connsiteY506" fmla="*/ 31995 h 85829"/>
                          <a:gd name="connsiteX507" fmla="*/ 100548 w 154097"/>
                          <a:gd name="connsiteY507" fmla="*/ 34509 h 85829"/>
                          <a:gd name="connsiteX508" fmla="*/ 94928 w 154097"/>
                          <a:gd name="connsiteY508" fmla="*/ 34509 h 85829"/>
                          <a:gd name="connsiteX509" fmla="*/ 96357 w 154097"/>
                          <a:gd name="connsiteY509" fmla="*/ 31090 h 85829"/>
                          <a:gd name="connsiteX510" fmla="*/ 90727 w 154097"/>
                          <a:gd name="connsiteY510" fmla="*/ 31090 h 85829"/>
                          <a:gd name="connsiteX511" fmla="*/ 93280 w 154097"/>
                          <a:gd name="connsiteY511" fmla="*/ 28575 h 85829"/>
                          <a:gd name="connsiteX512" fmla="*/ 98910 w 154097"/>
                          <a:gd name="connsiteY512" fmla="*/ 28566 h 85829"/>
                          <a:gd name="connsiteX513" fmla="*/ 96357 w 154097"/>
                          <a:gd name="connsiteY513" fmla="*/ 31090 h 85829"/>
                          <a:gd name="connsiteX514" fmla="*/ 88699 w 154097"/>
                          <a:gd name="connsiteY514" fmla="*/ 31090 h 85829"/>
                          <a:gd name="connsiteX515" fmla="*/ 83069 w 154097"/>
                          <a:gd name="connsiteY515" fmla="*/ 31099 h 85829"/>
                          <a:gd name="connsiteX516" fmla="*/ 85622 w 154097"/>
                          <a:gd name="connsiteY516" fmla="*/ 28585 h 85829"/>
                          <a:gd name="connsiteX517" fmla="*/ 91251 w 154097"/>
                          <a:gd name="connsiteY517" fmla="*/ 28585 h 85829"/>
                          <a:gd name="connsiteX518" fmla="*/ 88699 w 154097"/>
                          <a:gd name="connsiteY518" fmla="*/ 31090 h 85829"/>
                          <a:gd name="connsiteX519" fmla="*/ 84508 w 154097"/>
                          <a:gd name="connsiteY519" fmla="*/ 27670 h 85829"/>
                          <a:gd name="connsiteX520" fmla="*/ 78879 w 154097"/>
                          <a:gd name="connsiteY520" fmla="*/ 27680 h 85829"/>
                          <a:gd name="connsiteX521" fmla="*/ 81422 w 154097"/>
                          <a:gd name="connsiteY521" fmla="*/ 25165 h 85829"/>
                          <a:gd name="connsiteX522" fmla="*/ 87051 w 154097"/>
                          <a:gd name="connsiteY522" fmla="*/ 25165 h 85829"/>
                          <a:gd name="connsiteX523" fmla="*/ 84508 w 154097"/>
                          <a:gd name="connsiteY523" fmla="*/ 27670 h 85829"/>
                          <a:gd name="connsiteX524" fmla="*/ 76840 w 154097"/>
                          <a:gd name="connsiteY524" fmla="*/ 27680 h 85829"/>
                          <a:gd name="connsiteX525" fmla="*/ 71211 w 154097"/>
                          <a:gd name="connsiteY525" fmla="*/ 27680 h 85829"/>
                          <a:gd name="connsiteX526" fmla="*/ 73764 w 154097"/>
                          <a:gd name="connsiteY526" fmla="*/ 25165 h 85829"/>
                          <a:gd name="connsiteX527" fmla="*/ 79393 w 154097"/>
                          <a:gd name="connsiteY527" fmla="*/ 25165 h 85829"/>
                          <a:gd name="connsiteX528" fmla="*/ 76840 w 154097"/>
                          <a:gd name="connsiteY528" fmla="*/ 27680 h 85829"/>
                          <a:gd name="connsiteX529" fmla="*/ 75916 w 154097"/>
                          <a:gd name="connsiteY529" fmla="*/ 28585 h 85829"/>
                          <a:gd name="connsiteX530" fmla="*/ 73373 w 154097"/>
                          <a:gd name="connsiteY530" fmla="*/ 31099 h 85829"/>
                          <a:gd name="connsiteX531" fmla="*/ 67744 w 154097"/>
                          <a:gd name="connsiteY531" fmla="*/ 31099 h 85829"/>
                          <a:gd name="connsiteX532" fmla="*/ 70287 w 154097"/>
                          <a:gd name="connsiteY532" fmla="*/ 28585 h 85829"/>
                          <a:gd name="connsiteX533" fmla="*/ 75916 w 154097"/>
                          <a:gd name="connsiteY533" fmla="*/ 28585 h 85829"/>
                          <a:gd name="connsiteX534" fmla="*/ 65705 w 154097"/>
                          <a:gd name="connsiteY534" fmla="*/ 31109 h 85829"/>
                          <a:gd name="connsiteX535" fmla="*/ 60076 w 154097"/>
                          <a:gd name="connsiteY535" fmla="*/ 31109 h 85829"/>
                          <a:gd name="connsiteX536" fmla="*/ 62619 w 154097"/>
                          <a:gd name="connsiteY536" fmla="*/ 28594 h 85829"/>
                          <a:gd name="connsiteX537" fmla="*/ 68248 w 154097"/>
                          <a:gd name="connsiteY537" fmla="*/ 28594 h 85829"/>
                          <a:gd name="connsiteX538" fmla="*/ 65705 w 154097"/>
                          <a:gd name="connsiteY538" fmla="*/ 31109 h 85829"/>
                          <a:gd name="connsiteX539" fmla="*/ 64781 w 154097"/>
                          <a:gd name="connsiteY539" fmla="*/ 32023 h 85829"/>
                          <a:gd name="connsiteX540" fmla="*/ 62229 w 154097"/>
                          <a:gd name="connsiteY540" fmla="*/ 34538 h 85829"/>
                          <a:gd name="connsiteX541" fmla="*/ 56599 w 154097"/>
                          <a:gd name="connsiteY541" fmla="*/ 34538 h 85829"/>
                          <a:gd name="connsiteX542" fmla="*/ 59152 w 154097"/>
                          <a:gd name="connsiteY542" fmla="*/ 32023 h 85829"/>
                          <a:gd name="connsiteX543" fmla="*/ 64781 w 154097"/>
                          <a:gd name="connsiteY543" fmla="*/ 32023 h 85829"/>
                          <a:gd name="connsiteX544" fmla="*/ 54571 w 154097"/>
                          <a:gd name="connsiteY544" fmla="*/ 34538 h 85829"/>
                          <a:gd name="connsiteX545" fmla="*/ 48941 w 154097"/>
                          <a:gd name="connsiteY545" fmla="*/ 34538 h 85829"/>
                          <a:gd name="connsiteX546" fmla="*/ 51494 w 154097"/>
                          <a:gd name="connsiteY546" fmla="*/ 32023 h 85829"/>
                          <a:gd name="connsiteX547" fmla="*/ 57123 w 154097"/>
                          <a:gd name="connsiteY547" fmla="*/ 32023 h 85829"/>
                          <a:gd name="connsiteX548" fmla="*/ 54571 w 154097"/>
                          <a:gd name="connsiteY548" fmla="*/ 34538 h 85829"/>
                          <a:gd name="connsiteX549" fmla="*/ 55685 w 154097"/>
                          <a:gd name="connsiteY549" fmla="*/ 35452 h 85829"/>
                          <a:gd name="connsiteX550" fmla="*/ 61314 w 154097"/>
                          <a:gd name="connsiteY550" fmla="*/ 35443 h 85829"/>
                          <a:gd name="connsiteX551" fmla="*/ 58771 w 154097"/>
                          <a:gd name="connsiteY551" fmla="*/ 37957 h 85829"/>
                          <a:gd name="connsiteX552" fmla="*/ 53142 w 154097"/>
                          <a:gd name="connsiteY552" fmla="*/ 37957 h 85829"/>
                          <a:gd name="connsiteX553" fmla="*/ 55685 w 154097"/>
                          <a:gd name="connsiteY553" fmla="*/ 35452 h 85829"/>
                          <a:gd name="connsiteX554" fmla="*/ 57847 w 154097"/>
                          <a:gd name="connsiteY554" fmla="*/ 38872 h 85829"/>
                          <a:gd name="connsiteX555" fmla="*/ 55304 w 154097"/>
                          <a:gd name="connsiteY555" fmla="*/ 41386 h 85829"/>
                          <a:gd name="connsiteX556" fmla="*/ 49675 w 154097"/>
                          <a:gd name="connsiteY556" fmla="*/ 41386 h 85829"/>
                          <a:gd name="connsiteX557" fmla="*/ 52228 w 154097"/>
                          <a:gd name="connsiteY557" fmla="*/ 38872 h 85829"/>
                          <a:gd name="connsiteX558" fmla="*/ 57847 w 154097"/>
                          <a:gd name="connsiteY558" fmla="*/ 38872 h 85829"/>
                          <a:gd name="connsiteX559" fmla="*/ 54371 w 154097"/>
                          <a:gd name="connsiteY559" fmla="*/ 42301 h 85829"/>
                          <a:gd name="connsiteX560" fmla="*/ 51827 w 154097"/>
                          <a:gd name="connsiteY560" fmla="*/ 44815 h 85829"/>
                          <a:gd name="connsiteX561" fmla="*/ 46198 w 154097"/>
                          <a:gd name="connsiteY561" fmla="*/ 44815 h 85829"/>
                          <a:gd name="connsiteX562" fmla="*/ 48741 w 154097"/>
                          <a:gd name="connsiteY562" fmla="*/ 42301 h 85829"/>
                          <a:gd name="connsiteX563" fmla="*/ 54371 w 154097"/>
                          <a:gd name="connsiteY563" fmla="*/ 42301 h 85829"/>
                          <a:gd name="connsiteX564" fmla="*/ 52942 w 154097"/>
                          <a:gd name="connsiteY564" fmla="*/ 45720 h 85829"/>
                          <a:gd name="connsiteX565" fmla="*/ 58571 w 154097"/>
                          <a:gd name="connsiteY565" fmla="*/ 45720 h 85829"/>
                          <a:gd name="connsiteX566" fmla="*/ 56028 w 154097"/>
                          <a:gd name="connsiteY566" fmla="*/ 48235 h 85829"/>
                          <a:gd name="connsiteX567" fmla="*/ 50399 w 154097"/>
                          <a:gd name="connsiteY567" fmla="*/ 48235 h 85829"/>
                          <a:gd name="connsiteX568" fmla="*/ 52942 w 154097"/>
                          <a:gd name="connsiteY568" fmla="*/ 45720 h 85829"/>
                          <a:gd name="connsiteX569" fmla="*/ 57133 w 154097"/>
                          <a:gd name="connsiteY569" fmla="*/ 49139 h 85829"/>
                          <a:gd name="connsiteX570" fmla="*/ 62762 w 154097"/>
                          <a:gd name="connsiteY570" fmla="*/ 49139 h 85829"/>
                          <a:gd name="connsiteX571" fmla="*/ 60209 w 154097"/>
                          <a:gd name="connsiteY571" fmla="*/ 51654 h 85829"/>
                          <a:gd name="connsiteX572" fmla="*/ 54580 w 154097"/>
                          <a:gd name="connsiteY572" fmla="*/ 51664 h 85829"/>
                          <a:gd name="connsiteX573" fmla="*/ 57133 w 154097"/>
                          <a:gd name="connsiteY573" fmla="*/ 49139 h 85829"/>
                          <a:gd name="connsiteX574" fmla="*/ 59295 w 154097"/>
                          <a:gd name="connsiteY574" fmla="*/ 52568 h 85829"/>
                          <a:gd name="connsiteX575" fmla="*/ 56742 w 154097"/>
                          <a:gd name="connsiteY575" fmla="*/ 55083 h 85829"/>
                          <a:gd name="connsiteX576" fmla="*/ 51113 w 154097"/>
                          <a:gd name="connsiteY576" fmla="*/ 55083 h 85829"/>
                          <a:gd name="connsiteX577" fmla="*/ 53656 w 154097"/>
                          <a:gd name="connsiteY577" fmla="*/ 52568 h 85829"/>
                          <a:gd name="connsiteX578" fmla="*/ 59295 w 154097"/>
                          <a:gd name="connsiteY578" fmla="*/ 52568 h 85829"/>
                          <a:gd name="connsiteX579" fmla="*/ 61333 w 154097"/>
                          <a:gd name="connsiteY579" fmla="*/ 52568 h 85829"/>
                          <a:gd name="connsiteX580" fmla="*/ 66963 w 154097"/>
                          <a:gd name="connsiteY580" fmla="*/ 52568 h 85829"/>
                          <a:gd name="connsiteX581" fmla="*/ 64410 w 154097"/>
                          <a:gd name="connsiteY581" fmla="*/ 55083 h 85829"/>
                          <a:gd name="connsiteX582" fmla="*/ 58781 w 154097"/>
                          <a:gd name="connsiteY582" fmla="*/ 55083 h 85829"/>
                          <a:gd name="connsiteX583" fmla="*/ 61333 w 154097"/>
                          <a:gd name="connsiteY583" fmla="*/ 52568 h 85829"/>
                          <a:gd name="connsiteX584" fmla="*/ 65524 w 154097"/>
                          <a:gd name="connsiteY584" fmla="*/ 55988 h 85829"/>
                          <a:gd name="connsiteX585" fmla="*/ 71154 w 154097"/>
                          <a:gd name="connsiteY585" fmla="*/ 55988 h 85829"/>
                          <a:gd name="connsiteX586" fmla="*/ 68601 w 154097"/>
                          <a:gd name="connsiteY586" fmla="*/ 58503 h 85829"/>
                          <a:gd name="connsiteX587" fmla="*/ 62972 w 154097"/>
                          <a:gd name="connsiteY587" fmla="*/ 58503 h 85829"/>
                          <a:gd name="connsiteX588" fmla="*/ 65524 w 154097"/>
                          <a:gd name="connsiteY588" fmla="*/ 55988 h 85829"/>
                          <a:gd name="connsiteX589" fmla="*/ 73192 w 154097"/>
                          <a:gd name="connsiteY589" fmla="*/ 55978 h 85829"/>
                          <a:gd name="connsiteX590" fmla="*/ 78821 w 154097"/>
                          <a:gd name="connsiteY590" fmla="*/ 55978 h 85829"/>
                          <a:gd name="connsiteX591" fmla="*/ 76278 w 154097"/>
                          <a:gd name="connsiteY591" fmla="*/ 58493 h 85829"/>
                          <a:gd name="connsiteX592" fmla="*/ 70649 w 154097"/>
                          <a:gd name="connsiteY592" fmla="*/ 58503 h 85829"/>
                          <a:gd name="connsiteX593" fmla="*/ 73192 w 154097"/>
                          <a:gd name="connsiteY593" fmla="*/ 55978 h 85829"/>
                          <a:gd name="connsiteX594" fmla="*/ 77383 w 154097"/>
                          <a:gd name="connsiteY594" fmla="*/ 59398 h 85829"/>
                          <a:gd name="connsiteX595" fmla="*/ 83012 w 154097"/>
                          <a:gd name="connsiteY595" fmla="*/ 59388 h 85829"/>
                          <a:gd name="connsiteX596" fmla="*/ 80469 w 154097"/>
                          <a:gd name="connsiteY596" fmla="*/ 61903 h 85829"/>
                          <a:gd name="connsiteX597" fmla="*/ 74840 w 154097"/>
                          <a:gd name="connsiteY597" fmla="*/ 61903 h 85829"/>
                          <a:gd name="connsiteX598" fmla="*/ 77383 w 154097"/>
                          <a:gd name="connsiteY598" fmla="*/ 59398 h 85829"/>
                          <a:gd name="connsiteX599" fmla="*/ 78307 w 154097"/>
                          <a:gd name="connsiteY599" fmla="*/ 58493 h 85829"/>
                          <a:gd name="connsiteX600" fmla="*/ 80860 w 154097"/>
                          <a:gd name="connsiteY600" fmla="*/ 55978 h 85829"/>
                          <a:gd name="connsiteX601" fmla="*/ 86489 w 154097"/>
                          <a:gd name="connsiteY601" fmla="*/ 55978 h 85829"/>
                          <a:gd name="connsiteX602" fmla="*/ 83946 w 154097"/>
                          <a:gd name="connsiteY602" fmla="*/ 58493 h 85829"/>
                          <a:gd name="connsiteX603" fmla="*/ 78307 w 154097"/>
                          <a:gd name="connsiteY603" fmla="*/ 58493 h 85829"/>
                          <a:gd name="connsiteX604" fmla="*/ 88518 w 154097"/>
                          <a:gd name="connsiteY604" fmla="*/ 55969 h 85829"/>
                          <a:gd name="connsiteX605" fmla="*/ 94147 w 154097"/>
                          <a:gd name="connsiteY605" fmla="*/ 55969 h 85829"/>
                          <a:gd name="connsiteX606" fmla="*/ 91594 w 154097"/>
                          <a:gd name="connsiteY606" fmla="*/ 58483 h 85829"/>
                          <a:gd name="connsiteX607" fmla="*/ 85965 w 154097"/>
                          <a:gd name="connsiteY607" fmla="*/ 58493 h 85829"/>
                          <a:gd name="connsiteX608" fmla="*/ 88518 w 154097"/>
                          <a:gd name="connsiteY608" fmla="*/ 55969 h 85829"/>
                          <a:gd name="connsiteX609" fmla="*/ 89432 w 154097"/>
                          <a:gd name="connsiteY609" fmla="*/ 55054 h 85829"/>
                          <a:gd name="connsiteX610" fmla="*/ 91975 w 154097"/>
                          <a:gd name="connsiteY610" fmla="*/ 52540 h 85829"/>
                          <a:gd name="connsiteX611" fmla="*/ 97605 w 154097"/>
                          <a:gd name="connsiteY611" fmla="*/ 52540 h 85829"/>
                          <a:gd name="connsiteX612" fmla="*/ 95052 w 154097"/>
                          <a:gd name="connsiteY612" fmla="*/ 55054 h 85829"/>
                          <a:gd name="connsiteX613" fmla="*/ 89432 w 154097"/>
                          <a:gd name="connsiteY613" fmla="*/ 55054 h 85829"/>
                          <a:gd name="connsiteX614" fmla="*/ 99653 w 154097"/>
                          <a:gd name="connsiteY614" fmla="*/ 52540 h 85829"/>
                          <a:gd name="connsiteX615" fmla="*/ 105282 w 154097"/>
                          <a:gd name="connsiteY615" fmla="*/ 52530 h 85829"/>
                          <a:gd name="connsiteX616" fmla="*/ 102739 w 154097"/>
                          <a:gd name="connsiteY616" fmla="*/ 55045 h 85829"/>
                          <a:gd name="connsiteX617" fmla="*/ 97109 w 154097"/>
                          <a:gd name="connsiteY617" fmla="*/ 55054 h 85829"/>
                          <a:gd name="connsiteX618" fmla="*/ 99653 w 154097"/>
                          <a:gd name="connsiteY618" fmla="*/ 52540 h 85829"/>
                          <a:gd name="connsiteX619" fmla="*/ 100567 w 154097"/>
                          <a:gd name="connsiteY619" fmla="*/ 51625 h 85829"/>
                          <a:gd name="connsiteX620" fmla="*/ 103120 w 154097"/>
                          <a:gd name="connsiteY620" fmla="*/ 49111 h 85829"/>
                          <a:gd name="connsiteX621" fmla="*/ 108749 w 154097"/>
                          <a:gd name="connsiteY621" fmla="*/ 49111 h 85829"/>
                          <a:gd name="connsiteX622" fmla="*/ 106206 w 154097"/>
                          <a:gd name="connsiteY622" fmla="*/ 51625 h 85829"/>
                          <a:gd name="connsiteX623" fmla="*/ 100567 w 154097"/>
                          <a:gd name="connsiteY623" fmla="*/ 51625 h 85829"/>
                          <a:gd name="connsiteX624" fmla="*/ 104044 w 154097"/>
                          <a:gd name="connsiteY624" fmla="*/ 48196 h 85829"/>
                          <a:gd name="connsiteX625" fmla="*/ 106587 w 154097"/>
                          <a:gd name="connsiteY625" fmla="*/ 45682 h 85829"/>
                          <a:gd name="connsiteX626" fmla="*/ 112216 w 154097"/>
                          <a:gd name="connsiteY626" fmla="*/ 45672 h 85829"/>
                          <a:gd name="connsiteX627" fmla="*/ 109663 w 154097"/>
                          <a:gd name="connsiteY627" fmla="*/ 48187 h 85829"/>
                          <a:gd name="connsiteX628" fmla="*/ 104044 w 154097"/>
                          <a:gd name="connsiteY628" fmla="*/ 48196 h 85829"/>
                          <a:gd name="connsiteX629" fmla="*/ 105472 w 154097"/>
                          <a:gd name="connsiteY629" fmla="*/ 44777 h 85829"/>
                          <a:gd name="connsiteX630" fmla="*/ 99843 w 154097"/>
                          <a:gd name="connsiteY630" fmla="*/ 44777 h 85829"/>
                          <a:gd name="connsiteX631" fmla="*/ 102396 w 154097"/>
                          <a:gd name="connsiteY631" fmla="*/ 42262 h 85829"/>
                          <a:gd name="connsiteX632" fmla="*/ 108025 w 154097"/>
                          <a:gd name="connsiteY632" fmla="*/ 42253 h 85829"/>
                          <a:gd name="connsiteX633" fmla="*/ 105472 w 154097"/>
                          <a:gd name="connsiteY633" fmla="*/ 44777 h 85829"/>
                          <a:gd name="connsiteX634" fmla="*/ 103320 w 154097"/>
                          <a:gd name="connsiteY634" fmla="*/ 41348 h 85829"/>
                          <a:gd name="connsiteX635" fmla="*/ 105863 w 154097"/>
                          <a:gd name="connsiteY635" fmla="*/ 38833 h 85829"/>
                          <a:gd name="connsiteX636" fmla="*/ 111492 w 154097"/>
                          <a:gd name="connsiteY636" fmla="*/ 38833 h 85829"/>
                          <a:gd name="connsiteX637" fmla="*/ 108939 w 154097"/>
                          <a:gd name="connsiteY637" fmla="*/ 41348 h 85829"/>
                          <a:gd name="connsiteX638" fmla="*/ 103320 w 154097"/>
                          <a:gd name="connsiteY638" fmla="*/ 41348 h 85829"/>
                          <a:gd name="connsiteX639" fmla="*/ 104748 w 154097"/>
                          <a:gd name="connsiteY639" fmla="*/ 37929 h 85829"/>
                          <a:gd name="connsiteX640" fmla="*/ 99119 w 154097"/>
                          <a:gd name="connsiteY640" fmla="*/ 37929 h 85829"/>
                          <a:gd name="connsiteX641" fmla="*/ 101672 w 154097"/>
                          <a:gd name="connsiteY641" fmla="*/ 35414 h 85829"/>
                          <a:gd name="connsiteX642" fmla="*/ 107301 w 154097"/>
                          <a:gd name="connsiteY642" fmla="*/ 35414 h 85829"/>
                          <a:gd name="connsiteX643" fmla="*/ 104748 w 154097"/>
                          <a:gd name="connsiteY643" fmla="*/ 37929 h 85829"/>
                          <a:gd name="connsiteX644" fmla="*/ 102596 w 154097"/>
                          <a:gd name="connsiteY644" fmla="*/ 34500 h 85829"/>
                          <a:gd name="connsiteX645" fmla="*/ 105139 w 154097"/>
                          <a:gd name="connsiteY645" fmla="*/ 31985 h 85829"/>
                          <a:gd name="connsiteX646" fmla="*/ 110768 w 154097"/>
                          <a:gd name="connsiteY646" fmla="*/ 31985 h 85829"/>
                          <a:gd name="connsiteX647" fmla="*/ 108216 w 154097"/>
                          <a:gd name="connsiteY647" fmla="*/ 34500 h 85829"/>
                          <a:gd name="connsiteX648" fmla="*/ 102596 w 154097"/>
                          <a:gd name="connsiteY648" fmla="*/ 34500 h 85829"/>
                          <a:gd name="connsiteX649" fmla="*/ 104025 w 154097"/>
                          <a:gd name="connsiteY649" fmla="*/ 31080 h 85829"/>
                          <a:gd name="connsiteX650" fmla="*/ 98395 w 154097"/>
                          <a:gd name="connsiteY650" fmla="*/ 31080 h 85829"/>
                          <a:gd name="connsiteX651" fmla="*/ 100938 w 154097"/>
                          <a:gd name="connsiteY651" fmla="*/ 28566 h 85829"/>
                          <a:gd name="connsiteX652" fmla="*/ 106568 w 154097"/>
                          <a:gd name="connsiteY652" fmla="*/ 28566 h 85829"/>
                          <a:gd name="connsiteX653" fmla="*/ 104025 w 154097"/>
                          <a:gd name="connsiteY653" fmla="*/ 31080 h 85829"/>
                          <a:gd name="connsiteX654" fmla="*/ 99833 w 154097"/>
                          <a:gd name="connsiteY654" fmla="*/ 27661 h 85829"/>
                          <a:gd name="connsiteX655" fmla="*/ 94204 w 154097"/>
                          <a:gd name="connsiteY655" fmla="*/ 27670 h 85829"/>
                          <a:gd name="connsiteX656" fmla="*/ 96747 w 154097"/>
                          <a:gd name="connsiteY656" fmla="*/ 25156 h 85829"/>
                          <a:gd name="connsiteX657" fmla="*/ 102377 w 154097"/>
                          <a:gd name="connsiteY657" fmla="*/ 25156 h 85829"/>
                          <a:gd name="connsiteX658" fmla="*/ 99833 w 154097"/>
                          <a:gd name="connsiteY658" fmla="*/ 27661 h 85829"/>
                          <a:gd name="connsiteX659" fmla="*/ 92166 w 154097"/>
                          <a:gd name="connsiteY659" fmla="*/ 27661 h 85829"/>
                          <a:gd name="connsiteX660" fmla="*/ 86537 w 154097"/>
                          <a:gd name="connsiteY660" fmla="*/ 27661 h 85829"/>
                          <a:gd name="connsiteX661" fmla="*/ 89089 w 154097"/>
                          <a:gd name="connsiteY661" fmla="*/ 25146 h 85829"/>
                          <a:gd name="connsiteX662" fmla="*/ 94719 w 154097"/>
                          <a:gd name="connsiteY662" fmla="*/ 25137 h 85829"/>
                          <a:gd name="connsiteX663" fmla="*/ 92166 w 154097"/>
                          <a:gd name="connsiteY663" fmla="*/ 27661 h 85829"/>
                          <a:gd name="connsiteX664" fmla="*/ 87975 w 154097"/>
                          <a:gd name="connsiteY664" fmla="*/ 24241 h 85829"/>
                          <a:gd name="connsiteX665" fmla="*/ 82346 w 154097"/>
                          <a:gd name="connsiteY665" fmla="*/ 24241 h 85829"/>
                          <a:gd name="connsiteX666" fmla="*/ 84889 w 154097"/>
                          <a:gd name="connsiteY666" fmla="*/ 21727 h 85829"/>
                          <a:gd name="connsiteX667" fmla="*/ 90518 w 154097"/>
                          <a:gd name="connsiteY667" fmla="*/ 21717 h 85829"/>
                          <a:gd name="connsiteX668" fmla="*/ 87975 w 154097"/>
                          <a:gd name="connsiteY668" fmla="*/ 24241 h 85829"/>
                          <a:gd name="connsiteX669" fmla="*/ 80307 w 154097"/>
                          <a:gd name="connsiteY669" fmla="*/ 24251 h 85829"/>
                          <a:gd name="connsiteX670" fmla="*/ 74678 w 154097"/>
                          <a:gd name="connsiteY670" fmla="*/ 24260 h 85829"/>
                          <a:gd name="connsiteX671" fmla="*/ 77231 w 154097"/>
                          <a:gd name="connsiteY671" fmla="*/ 21746 h 85829"/>
                          <a:gd name="connsiteX672" fmla="*/ 82860 w 154097"/>
                          <a:gd name="connsiteY672" fmla="*/ 21746 h 85829"/>
                          <a:gd name="connsiteX673" fmla="*/ 80307 w 154097"/>
                          <a:gd name="connsiteY673" fmla="*/ 24251 h 85829"/>
                          <a:gd name="connsiteX674" fmla="*/ 72649 w 154097"/>
                          <a:gd name="connsiteY674" fmla="*/ 24260 h 85829"/>
                          <a:gd name="connsiteX675" fmla="*/ 67020 w 154097"/>
                          <a:gd name="connsiteY675" fmla="*/ 24260 h 85829"/>
                          <a:gd name="connsiteX676" fmla="*/ 69573 w 154097"/>
                          <a:gd name="connsiteY676" fmla="*/ 21746 h 85829"/>
                          <a:gd name="connsiteX677" fmla="*/ 75202 w 154097"/>
                          <a:gd name="connsiteY677" fmla="*/ 21736 h 85829"/>
                          <a:gd name="connsiteX678" fmla="*/ 72649 w 154097"/>
                          <a:gd name="connsiteY678" fmla="*/ 24260 h 85829"/>
                          <a:gd name="connsiteX679" fmla="*/ 71725 w 154097"/>
                          <a:gd name="connsiteY679" fmla="*/ 25165 h 85829"/>
                          <a:gd name="connsiteX680" fmla="*/ 69172 w 154097"/>
                          <a:gd name="connsiteY680" fmla="*/ 27680 h 85829"/>
                          <a:gd name="connsiteX681" fmla="*/ 63543 w 154097"/>
                          <a:gd name="connsiteY681" fmla="*/ 27680 h 85829"/>
                          <a:gd name="connsiteX682" fmla="*/ 66096 w 154097"/>
                          <a:gd name="connsiteY682" fmla="*/ 25165 h 85829"/>
                          <a:gd name="connsiteX683" fmla="*/ 71725 w 154097"/>
                          <a:gd name="connsiteY683" fmla="*/ 25165 h 85829"/>
                          <a:gd name="connsiteX684" fmla="*/ 61514 w 154097"/>
                          <a:gd name="connsiteY684" fmla="*/ 27689 h 85829"/>
                          <a:gd name="connsiteX685" fmla="*/ 55885 w 154097"/>
                          <a:gd name="connsiteY685" fmla="*/ 27689 h 85829"/>
                          <a:gd name="connsiteX686" fmla="*/ 58428 w 154097"/>
                          <a:gd name="connsiteY686" fmla="*/ 25175 h 85829"/>
                          <a:gd name="connsiteX687" fmla="*/ 64058 w 154097"/>
                          <a:gd name="connsiteY687" fmla="*/ 25175 h 85829"/>
                          <a:gd name="connsiteX688" fmla="*/ 61514 w 154097"/>
                          <a:gd name="connsiteY688" fmla="*/ 27689 h 85829"/>
                          <a:gd name="connsiteX689" fmla="*/ 60591 w 154097"/>
                          <a:gd name="connsiteY689" fmla="*/ 28594 h 85829"/>
                          <a:gd name="connsiteX690" fmla="*/ 58038 w 154097"/>
                          <a:gd name="connsiteY690" fmla="*/ 31109 h 85829"/>
                          <a:gd name="connsiteX691" fmla="*/ 52408 w 154097"/>
                          <a:gd name="connsiteY691" fmla="*/ 31118 h 85829"/>
                          <a:gd name="connsiteX692" fmla="*/ 54952 w 154097"/>
                          <a:gd name="connsiteY692" fmla="*/ 28604 h 85829"/>
                          <a:gd name="connsiteX693" fmla="*/ 60591 w 154097"/>
                          <a:gd name="connsiteY693" fmla="*/ 28594 h 85829"/>
                          <a:gd name="connsiteX694" fmla="*/ 50380 w 154097"/>
                          <a:gd name="connsiteY694" fmla="*/ 31118 h 85829"/>
                          <a:gd name="connsiteX695" fmla="*/ 44750 w 154097"/>
                          <a:gd name="connsiteY695" fmla="*/ 31118 h 85829"/>
                          <a:gd name="connsiteX696" fmla="*/ 47294 w 154097"/>
                          <a:gd name="connsiteY696" fmla="*/ 28604 h 85829"/>
                          <a:gd name="connsiteX697" fmla="*/ 52923 w 154097"/>
                          <a:gd name="connsiteY697" fmla="*/ 28604 h 85829"/>
                          <a:gd name="connsiteX698" fmla="*/ 50380 w 154097"/>
                          <a:gd name="connsiteY698" fmla="*/ 31118 h 85829"/>
                          <a:gd name="connsiteX699" fmla="*/ 49456 w 154097"/>
                          <a:gd name="connsiteY699" fmla="*/ 32033 h 85829"/>
                          <a:gd name="connsiteX700" fmla="*/ 46903 w 154097"/>
                          <a:gd name="connsiteY700" fmla="*/ 34547 h 85829"/>
                          <a:gd name="connsiteX701" fmla="*/ 41274 w 154097"/>
                          <a:gd name="connsiteY701" fmla="*/ 34557 h 85829"/>
                          <a:gd name="connsiteX702" fmla="*/ 43817 w 154097"/>
                          <a:gd name="connsiteY702" fmla="*/ 32042 h 85829"/>
                          <a:gd name="connsiteX703" fmla="*/ 49456 w 154097"/>
                          <a:gd name="connsiteY703" fmla="*/ 32033 h 85829"/>
                          <a:gd name="connsiteX704" fmla="*/ 48027 w 154097"/>
                          <a:gd name="connsiteY704" fmla="*/ 35452 h 85829"/>
                          <a:gd name="connsiteX705" fmla="*/ 53656 w 154097"/>
                          <a:gd name="connsiteY705" fmla="*/ 35452 h 85829"/>
                          <a:gd name="connsiteX706" fmla="*/ 51104 w 154097"/>
                          <a:gd name="connsiteY706" fmla="*/ 37967 h 85829"/>
                          <a:gd name="connsiteX707" fmla="*/ 45474 w 154097"/>
                          <a:gd name="connsiteY707" fmla="*/ 37967 h 85829"/>
                          <a:gd name="connsiteX708" fmla="*/ 48027 w 154097"/>
                          <a:gd name="connsiteY708" fmla="*/ 35452 h 85829"/>
                          <a:gd name="connsiteX709" fmla="*/ 50180 w 154097"/>
                          <a:gd name="connsiteY709" fmla="*/ 38881 h 85829"/>
                          <a:gd name="connsiteX710" fmla="*/ 47627 w 154097"/>
                          <a:gd name="connsiteY710" fmla="*/ 41396 h 85829"/>
                          <a:gd name="connsiteX711" fmla="*/ 41998 w 154097"/>
                          <a:gd name="connsiteY711" fmla="*/ 41396 h 85829"/>
                          <a:gd name="connsiteX712" fmla="*/ 44541 w 154097"/>
                          <a:gd name="connsiteY712" fmla="*/ 38881 h 85829"/>
                          <a:gd name="connsiteX713" fmla="*/ 50180 w 154097"/>
                          <a:gd name="connsiteY713" fmla="*/ 38881 h 85829"/>
                          <a:gd name="connsiteX714" fmla="*/ 46713 w 154097"/>
                          <a:gd name="connsiteY714" fmla="*/ 42301 h 85829"/>
                          <a:gd name="connsiteX715" fmla="*/ 44160 w 154097"/>
                          <a:gd name="connsiteY715" fmla="*/ 44815 h 85829"/>
                          <a:gd name="connsiteX716" fmla="*/ 38531 w 154097"/>
                          <a:gd name="connsiteY716" fmla="*/ 44815 h 85829"/>
                          <a:gd name="connsiteX717" fmla="*/ 41083 w 154097"/>
                          <a:gd name="connsiteY717" fmla="*/ 42301 h 85829"/>
                          <a:gd name="connsiteX718" fmla="*/ 46713 w 154097"/>
                          <a:gd name="connsiteY718" fmla="*/ 42301 h 85829"/>
                          <a:gd name="connsiteX719" fmla="*/ 45274 w 154097"/>
                          <a:gd name="connsiteY719" fmla="*/ 45730 h 85829"/>
                          <a:gd name="connsiteX720" fmla="*/ 50903 w 154097"/>
                          <a:gd name="connsiteY720" fmla="*/ 45720 h 85829"/>
                          <a:gd name="connsiteX721" fmla="*/ 48351 w 154097"/>
                          <a:gd name="connsiteY721" fmla="*/ 48235 h 85829"/>
                          <a:gd name="connsiteX722" fmla="*/ 42722 w 154097"/>
                          <a:gd name="connsiteY722" fmla="*/ 48244 h 85829"/>
                          <a:gd name="connsiteX723" fmla="*/ 45274 w 154097"/>
                          <a:gd name="connsiteY723" fmla="*/ 45730 h 85829"/>
                          <a:gd name="connsiteX724" fmla="*/ 49475 w 154097"/>
                          <a:gd name="connsiteY724" fmla="*/ 49149 h 85829"/>
                          <a:gd name="connsiteX725" fmla="*/ 55104 w 154097"/>
                          <a:gd name="connsiteY725" fmla="*/ 49139 h 85829"/>
                          <a:gd name="connsiteX726" fmla="*/ 52561 w 154097"/>
                          <a:gd name="connsiteY726" fmla="*/ 51654 h 85829"/>
                          <a:gd name="connsiteX727" fmla="*/ 46932 w 154097"/>
                          <a:gd name="connsiteY727" fmla="*/ 51654 h 85829"/>
                          <a:gd name="connsiteX728" fmla="*/ 49475 w 154097"/>
                          <a:gd name="connsiteY728" fmla="*/ 49149 h 85829"/>
                          <a:gd name="connsiteX729" fmla="*/ 51627 w 154097"/>
                          <a:gd name="connsiteY729" fmla="*/ 52568 h 85829"/>
                          <a:gd name="connsiteX730" fmla="*/ 49084 w 154097"/>
                          <a:gd name="connsiteY730" fmla="*/ 55083 h 85829"/>
                          <a:gd name="connsiteX731" fmla="*/ 43455 w 154097"/>
                          <a:gd name="connsiteY731" fmla="*/ 55093 h 85829"/>
                          <a:gd name="connsiteX732" fmla="*/ 46008 w 154097"/>
                          <a:gd name="connsiteY732" fmla="*/ 52578 h 85829"/>
                          <a:gd name="connsiteX733" fmla="*/ 51627 w 154097"/>
                          <a:gd name="connsiteY733" fmla="*/ 52568 h 85829"/>
                          <a:gd name="connsiteX734" fmla="*/ 50199 w 154097"/>
                          <a:gd name="connsiteY734" fmla="*/ 55997 h 85829"/>
                          <a:gd name="connsiteX735" fmla="*/ 55828 w 154097"/>
                          <a:gd name="connsiteY735" fmla="*/ 55997 h 85829"/>
                          <a:gd name="connsiteX736" fmla="*/ 53275 w 154097"/>
                          <a:gd name="connsiteY736" fmla="*/ 58512 h 85829"/>
                          <a:gd name="connsiteX737" fmla="*/ 47646 w 154097"/>
                          <a:gd name="connsiteY737" fmla="*/ 58512 h 85829"/>
                          <a:gd name="connsiteX738" fmla="*/ 50199 w 154097"/>
                          <a:gd name="connsiteY738" fmla="*/ 55997 h 85829"/>
                          <a:gd name="connsiteX739" fmla="*/ 57857 w 154097"/>
                          <a:gd name="connsiteY739" fmla="*/ 55988 h 85829"/>
                          <a:gd name="connsiteX740" fmla="*/ 63486 w 154097"/>
                          <a:gd name="connsiteY740" fmla="*/ 55978 h 85829"/>
                          <a:gd name="connsiteX741" fmla="*/ 60933 w 154097"/>
                          <a:gd name="connsiteY741" fmla="*/ 58493 h 85829"/>
                          <a:gd name="connsiteX742" fmla="*/ 55304 w 154097"/>
                          <a:gd name="connsiteY742" fmla="*/ 58493 h 85829"/>
                          <a:gd name="connsiteX743" fmla="*/ 57857 w 154097"/>
                          <a:gd name="connsiteY743" fmla="*/ 55988 h 85829"/>
                          <a:gd name="connsiteX744" fmla="*/ 62057 w 154097"/>
                          <a:gd name="connsiteY744" fmla="*/ 59407 h 85829"/>
                          <a:gd name="connsiteX745" fmla="*/ 67687 w 154097"/>
                          <a:gd name="connsiteY745" fmla="*/ 59407 h 85829"/>
                          <a:gd name="connsiteX746" fmla="*/ 65134 w 154097"/>
                          <a:gd name="connsiteY746" fmla="*/ 61922 h 85829"/>
                          <a:gd name="connsiteX747" fmla="*/ 59505 w 154097"/>
                          <a:gd name="connsiteY747" fmla="*/ 61932 h 85829"/>
                          <a:gd name="connsiteX748" fmla="*/ 62057 w 154097"/>
                          <a:gd name="connsiteY748" fmla="*/ 59407 h 85829"/>
                          <a:gd name="connsiteX749" fmla="*/ 69715 w 154097"/>
                          <a:gd name="connsiteY749" fmla="*/ 59407 h 85829"/>
                          <a:gd name="connsiteX750" fmla="*/ 75345 w 154097"/>
                          <a:gd name="connsiteY750" fmla="*/ 59407 h 85829"/>
                          <a:gd name="connsiteX751" fmla="*/ 72802 w 154097"/>
                          <a:gd name="connsiteY751" fmla="*/ 61922 h 85829"/>
                          <a:gd name="connsiteX752" fmla="*/ 67172 w 154097"/>
                          <a:gd name="connsiteY752" fmla="*/ 61932 h 85829"/>
                          <a:gd name="connsiteX753" fmla="*/ 69715 w 154097"/>
                          <a:gd name="connsiteY753" fmla="*/ 59407 h 85829"/>
                          <a:gd name="connsiteX754" fmla="*/ 73916 w 154097"/>
                          <a:gd name="connsiteY754" fmla="*/ 62827 h 85829"/>
                          <a:gd name="connsiteX755" fmla="*/ 79545 w 154097"/>
                          <a:gd name="connsiteY755" fmla="*/ 62827 h 85829"/>
                          <a:gd name="connsiteX756" fmla="*/ 77002 w 154097"/>
                          <a:gd name="connsiteY756" fmla="*/ 65342 h 85829"/>
                          <a:gd name="connsiteX757" fmla="*/ 71373 w 154097"/>
                          <a:gd name="connsiteY757" fmla="*/ 65351 h 85829"/>
                          <a:gd name="connsiteX758" fmla="*/ 73916 w 154097"/>
                          <a:gd name="connsiteY758" fmla="*/ 62827 h 85829"/>
                          <a:gd name="connsiteX759" fmla="*/ 81574 w 154097"/>
                          <a:gd name="connsiteY759" fmla="*/ 62817 h 85829"/>
                          <a:gd name="connsiteX760" fmla="*/ 87203 w 154097"/>
                          <a:gd name="connsiteY760" fmla="*/ 62808 h 85829"/>
                          <a:gd name="connsiteX761" fmla="*/ 84660 w 154097"/>
                          <a:gd name="connsiteY761" fmla="*/ 65322 h 85829"/>
                          <a:gd name="connsiteX762" fmla="*/ 79031 w 154097"/>
                          <a:gd name="connsiteY762" fmla="*/ 65322 h 85829"/>
                          <a:gd name="connsiteX763" fmla="*/ 81574 w 154097"/>
                          <a:gd name="connsiteY763" fmla="*/ 62817 h 85829"/>
                          <a:gd name="connsiteX764" fmla="*/ 82498 w 154097"/>
                          <a:gd name="connsiteY764" fmla="*/ 61913 h 85829"/>
                          <a:gd name="connsiteX765" fmla="*/ 85051 w 154097"/>
                          <a:gd name="connsiteY765" fmla="*/ 59398 h 85829"/>
                          <a:gd name="connsiteX766" fmla="*/ 90680 w 154097"/>
                          <a:gd name="connsiteY766" fmla="*/ 59388 h 85829"/>
                          <a:gd name="connsiteX767" fmla="*/ 88137 w 154097"/>
                          <a:gd name="connsiteY767" fmla="*/ 61903 h 85829"/>
                          <a:gd name="connsiteX768" fmla="*/ 82498 w 154097"/>
                          <a:gd name="connsiteY768" fmla="*/ 61913 h 85829"/>
                          <a:gd name="connsiteX769" fmla="*/ 92709 w 154097"/>
                          <a:gd name="connsiteY769" fmla="*/ 59388 h 85829"/>
                          <a:gd name="connsiteX770" fmla="*/ 98338 w 154097"/>
                          <a:gd name="connsiteY770" fmla="*/ 59379 h 85829"/>
                          <a:gd name="connsiteX771" fmla="*/ 95785 w 154097"/>
                          <a:gd name="connsiteY771" fmla="*/ 61893 h 85829"/>
                          <a:gd name="connsiteX772" fmla="*/ 90156 w 154097"/>
                          <a:gd name="connsiteY772" fmla="*/ 61903 h 85829"/>
                          <a:gd name="connsiteX773" fmla="*/ 92709 w 154097"/>
                          <a:gd name="connsiteY773" fmla="*/ 59388 h 85829"/>
                          <a:gd name="connsiteX774" fmla="*/ 93633 w 154097"/>
                          <a:gd name="connsiteY774" fmla="*/ 58474 h 85829"/>
                          <a:gd name="connsiteX775" fmla="*/ 96176 w 154097"/>
                          <a:gd name="connsiteY775" fmla="*/ 55959 h 85829"/>
                          <a:gd name="connsiteX776" fmla="*/ 101805 w 154097"/>
                          <a:gd name="connsiteY776" fmla="*/ 55950 h 85829"/>
                          <a:gd name="connsiteX777" fmla="*/ 99252 w 154097"/>
                          <a:gd name="connsiteY777" fmla="*/ 58464 h 85829"/>
                          <a:gd name="connsiteX778" fmla="*/ 93633 w 154097"/>
                          <a:gd name="connsiteY778" fmla="*/ 58474 h 85829"/>
                          <a:gd name="connsiteX779" fmla="*/ 103843 w 154097"/>
                          <a:gd name="connsiteY779" fmla="*/ 55959 h 85829"/>
                          <a:gd name="connsiteX780" fmla="*/ 109473 w 154097"/>
                          <a:gd name="connsiteY780" fmla="*/ 55959 h 85829"/>
                          <a:gd name="connsiteX781" fmla="*/ 106920 w 154097"/>
                          <a:gd name="connsiteY781" fmla="*/ 58474 h 85829"/>
                          <a:gd name="connsiteX782" fmla="*/ 101291 w 154097"/>
                          <a:gd name="connsiteY782" fmla="*/ 58474 h 85829"/>
                          <a:gd name="connsiteX783" fmla="*/ 103843 w 154097"/>
                          <a:gd name="connsiteY783" fmla="*/ 55959 h 85829"/>
                          <a:gd name="connsiteX784" fmla="*/ 104767 w 154097"/>
                          <a:gd name="connsiteY784" fmla="*/ 55045 h 85829"/>
                          <a:gd name="connsiteX785" fmla="*/ 107320 w 154097"/>
                          <a:gd name="connsiteY785" fmla="*/ 52530 h 85829"/>
                          <a:gd name="connsiteX786" fmla="*/ 112949 w 154097"/>
                          <a:gd name="connsiteY786" fmla="*/ 52530 h 85829"/>
                          <a:gd name="connsiteX787" fmla="*/ 110406 w 154097"/>
                          <a:gd name="connsiteY787" fmla="*/ 55045 h 85829"/>
                          <a:gd name="connsiteX788" fmla="*/ 104767 w 154097"/>
                          <a:gd name="connsiteY788" fmla="*/ 55045 h 85829"/>
                          <a:gd name="connsiteX789" fmla="*/ 108235 w 154097"/>
                          <a:gd name="connsiteY789" fmla="*/ 51616 h 85829"/>
                          <a:gd name="connsiteX790" fmla="*/ 110787 w 154097"/>
                          <a:gd name="connsiteY790" fmla="*/ 49101 h 85829"/>
                          <a:gd name="connsiteX791" fmla="*/ 116416 w 154097"/>
                          <a:gd name="connsiteY791" fmla="*/ 49092 h 85829"/>
                          <a:gd name="connsiteX792" fmla="*/ 113864 w 154097"/>
                          <a:gd name="connsiteY792" fmla="*/ 51606 h 85829"/>
                          <a:gd name="connsiteX793" fmla="*/ 108235 w 154097"/>
                          <a:gd name="connsiteY793" fmla="*/ 51616 h 85829"/>
                          <a:gd name="connsiteX794" fmla="*/ 111702 w 154097"/>
                          <a:gd name="connsiteY794" fmla="*/ 48196 h 85829"/>
                          <a:gd name="connsiteX795" fmla="*/ 114254 w 154097"/>
                          <a:gd name="connsiteY795" fmla="*/ 45682 h 85829"/>
                          <a:gd name="connsiteX796" fmla="*/ 119884 w 154097"/>
                          <a:gd name="connsiteY796" fmla="*/ 45672 h 85829"/>
                          <a:gd name="connsiteX797" fmla="*/ 117331 w 154097"/>
                          <a:gd name="connsiteY797" fmla="*/ 48187 h 85829"/>
                          <a:gd name="connsiteX798" fmla="*/ 111702 w 154097"/>
                          <a:gd name="connsiteY798" fmla="*/ 48196 h 85829"/>
                          <a:gd name="connsiteX799" fmla="*/ 113140 w 154097"/>
                          <a:gd name="connsiteY799" fmla="*/ 44767 h 85829"/>
                          <a:gd name="connsiteX800" fmla="*/ 107511 w 154097"/>
                          <a:gd name="connsiteY800" fmla="*/ 44767 h 85829"/>
                          <a:gd name="connsiteX801" fmla="*/ 110063 w 154097"/>
                          <a:gd name="connsiteY801" fmla="*/ 42253 h 85829"/>
                          <a:gd name="connsiteX802" fmla="*/ 115693 w 154097"/>
                          <a:gd name="connsiteY802" fmla="*/ 42253 h 85829"/>
                          <a:gd name="connsiteX803" fmla="*/ 113140 w 154097"/>
                          <a:gd name="connsiteY803" fmla="*/ 44767 h 85829"/>
                          <a:gd name="connsiteX804" fmla="*/ 110978 w 154097"/>
                          <a:gd name="connsiteY804" fmla="*/ 41348 h 85829"/>
                          <a:gd name="connsiteX805" fmla="*/ 113521 w 154097"/>
                          <a:gd name="connsiteY805" fmla="*/ 38833 h 85829"/>
                          <a:gd name="connsiteX806" fmla="*/ 119150 w 154097"/>
                          <a:gd name="connsiteY806" fmla="*/ 38824 h 85829"/>
                          <a:gd name="connsiteX807" fmla="*/ 116597 w 154097"/>
                          <a:gd name="connsiteY807" fmla="*/ 41338 h 85829"/>
                          <a:gd name="connsiteX808" fmla="*/ 110978 w 154097"/>
                          <a:gd name="connsiteY808" fmla="*/ 41348 h 85829"/>
                          <a:gd name="connsiteX809" fmla="*/ 112416 w 154097"/>
                          <a:gd name="connsiteY809" fmla="*/ 37919 h 85829"/>
                          <a:gd name="connsiteX810" fmla="*/ 106787 w 154097"/>
                          <a:gd name="connsiteY810" fmla="*/ 37929 h 85829"/>
                          <a:gd name="connsiteX811" fmla="*/ 109330 w 154097"/>
                          <a:gd name="connsiteY811" fmla="*/ 35414 h 85829"/>
                          <a:gd name="connsiteX812" fmla="*/ 114959 w 154097"/>
                          <a:gd name="connsiteY812" fmla="*/ 35414 h 85829"/>
                          <a:gd name="connsiteX813" fmla="*/ 112416 w 154097"/>
                          <a:gd name="connsiteY813" fmla="*/ 37919 h 85829"/>
                          <a:gd name="connsiteX814" fmla="*/ 110254 w 154097"/>
                          <a:gd name="connsiteY814" fmla="*/ 34500 h 85829"/>
                          <a:gd name="connsiteX815" fmla="*/ 112797 w 154097"/>
                          <a:gd name="connsiteY815" fmla="*/ 31985 h 85829"/>
                          <a:gd name="connsiteX816" fmla="*/ 118426 w 154097"/>
                          <a:gd name="connsiteY816" fmla="*/ 31985 h 85829"/>
                          <a:gd name="connsiteX817" fmla="*/ 115883 w 154097"/>
                          <a:gd name="connsiteY817" fmla="*/ 34500 h 85829"/>
                          <a:gd name="connsiteX818" fmla="*/ 110254 w 154097"/>
                          <a:gd name="connsiteY818" fmla="*/ 34500 h 85829"/>
                          <a:gd name="connsiteX819" fmla="*/ 111692 w 154097"/>
                          <a:gd name="connsiteY819" fmla="*/ 31071 h 85829"/>
                          <a:gd name="connsiteX820" fmla="*/ 106063 w 154097"/>
                          <a:gd name="connsiteY820" fmla="*/ 31071 h 85829"/>
                          <a:gd name="connsiteX821" fmla="*/ 108606 w 154097"/>
                          <a:gd name="connsiteY821" fmla="*/ 28556 h 85829"/>
                          <a:gd name="connsiteX822" fmla="*/ 114235 w 154097"/>
                          <a:gd name="connsiteY822" fmla="*/ 28556 h 85829"/>
                          <a:gd name="connsiteX823" fmla="*/ 111692 w 154097"/>
                          <a:gd name="connsiteY823" fmla="*/ 31071 h 85829"/>
                          <a:gd name="connsiteX824" fmla="*/ 107492 w 154097"/>
                          <a:gd name="connsiteY824" fmla="*/ 27651 h 85829"/>
                          <a:gd name="connsiteX825" fmla="*/ 101862 w 154097"/>
                          <a:gd name="connsiteY825" fmla="*/ 27651 h 85829"/>
                          <a:gd name="connsiteX826" fmla="*/ 104415 w 154097"/>
                          <a:gd name="connsiteY826" fmla="*/ 25137 h 85829"/>
                          <a:gd name="connsiteX827" fmla="*/ 110044 w 154097"/>
                          <a:gd name="connsiteY827" fmla="*/ 25127 h 85829"/>
                          <a:gd name="connsiteX828" fmla="*/ 107492 w 154097"/>
                          <a:gd name="connsiteY828" fmla="*/ 27651 h 85829"/>
                          <a:gd name="connsiteX829" fmla="*/ 103301 w 154097"/>
                          <a:gd name="connsiteY829" fmla="*/ 24232 h 85829"/>
                          <a:gd name="connsiteX830" fmla="*/ 97671 w 154097"/>
                          <a:gd name="connsiteY830" fmla="*/ 24232 h 85829"/>
                          <a:gd name="connsiteX831" fmla="*/ 100214 w 154097"/>
                          <a:gd name="connsiteY831" fmla="*/ 21717 h 85829"/>
                          <a:gd name="connsiteX832" fmla="*/ 105844 w 154097"/>
                          <a:gd name="connsiteY832" fmla="*/ 21717 h 85829"/>
                          <a:gd name="connsiteX833" fmla="*/ 103301 w 154097"/>
                          <a:gd name="connsiteY833" fmla="*/ 24232 h 85829"/>
                          <a:gd name="connsiteX834" fmla="*/ 95633 w 154097"/>
                          <a:gd name="connsiteY834" fmla="*/ 24241 h 85829"/>
                          <a:gd name="connsiteX835" fmla="*/ 90004 w 154097"/>
                          <a:gd name="connsiteY835" fmla="*/ 24251 h 85829"/>
                          <a:gd name="connsiteX836" fmla="*/ 92547 w 154097"/>
                          <a:gd name="connsiteY836" fmla="*/ 21736 h 85829"/>
                          <a:gd name="connsiteX837" fmla="*/ 98176 w 154097"/>
                          <a:gd name="connsiteY837" fmla="*/ 21727 h 85829"/>
                          <a:gd name="connsiteX838" fmla="*/ 95633 w 154097"/>
                          <a:gd name="connsiteY838" fmla="*/ 24241 h 85829"/>
                          <a:gd name="connsiteX839" fmla="*/ 91442 w 154097"/>
                          <a:gd name="connsiteY839" fmla="*/ 20822 h 85829"/>
                          <a:gd name="connsiteX840" fmla="*/ 85813 w 154097"/>
                          <a:gd name="connsiteY840" fmla="*/ 20822 h 85829"/>
                          <a:gd name="connsiteX841" fmla="*/ 88356 w 154097"/>
                          <a:gd name="connsiteY841" fmla="*/ 18307 h 85829"/>
                          <a:gd name="connsiteX842" fmla="*/ 93985 w 154097"/>
                          <a:gd name="connsiteY842" fmla="*/ 18298 h 85829"/>
                          <a:gd name="connsiteX843" fmla="*/ 91442 w 154097"/>
                          <a:gd name="connsiteY843" fmla="*/ 20822 h 85829"/>
                          <a:gd name="connsiteX844" fmla="*/ 83784 w 154097"/>
                          <a:gd name="connsiteY844" fmla="*/ 20822 h 85829"/>
                          <a:gd name="connsiteX845" fmla="*/ 78155 w 154097"/>
                          <a:gd name="connsiteY845" fmla="*/ 20822 h 85829"/>
                          <a:gd name="connsiteX846" fmla="*/ 80698 w 154097"/>
                          <a:gd name="connsiteY846" fmla="*/ 18307 h 85829"/>
                          <a:gd name="connsiteX847" fmla="*/ 86327 w 154097"/>
                          <a:gd name="connsiteY847" fmla="*/ 18307 h 85829"/>
                          <a:gd name="connsiteX848" fmla="*/ 83784 w 154097"/>
                          <a:gd name="connsiteY848" fmla="*/ 20822 h 85829"/>
                          <a:gd name="connsiteX849" fmla="*/ 76116 w 154097"/>
                          <a:gd name="connsiteY849" fmla="*/ 20831 h 85829"/>
                          <a:gd name="connsiteX850" fmla="*/ 70487 w 154097"/>
                          <a:gd name="connsiteY850" fmla="*/ 20831 h 85829"/>
                          <a:gd name="connsiteX851" fmla="*/ 73030 w 154097"/>
                          <a:gd name="connsiteY851" fmla="*/ 18317 h 85829"/>
                          <a:gd name="connsiteX852" fmla="*/ 78659 w 154097"/>
                          <a:gd name="connsiteY852" fmla="*/ 18307 h 85829"/>
                          <a:gd name="connsiteX853" fmla="*/ 76116 w 154097"/>
                          <a:gd name="connsiteY853" fmla="*/ 20831 h 85829"/>
                          <a:gd name="connsiteX854" fmla="*/ 68449 w 154097"/>
                          <a:gd name="connsiteY854" fmla="*/ 20831 h 85829"/>
                          <a:gd name="connsiteX855" fmla="*/ 62819 w 154097"/>
                          <a:gd name="connsiteY855" fmla="*/ 20841 h 85829"/>
                          <a:gd name="connsiteX856" fmla="*/ 65372 w 154097"/>
                          <a:gd name="connsiteY856" fmla="*/ 18326 h 85829"/>
                          <a:gd name="connsiteX857" fmla="*/ 71001 w 154097"/>
                          <a:gd name="connsiteY857" fmla="*/ 18317 h 85829"/>
                          <a:gd name="connsiteX858" fmla="*/ 68449 w 154097"/>
                          <a:gd name="connsiteY858" fmla="*/ 20831 h 85829"/>
                          <a:gd name="connsiteX859" fmla="*/ 67534 w 154097"/>
                          <a:gd name="connsiteY859" fmla="*/ 21746 h 85829"/>
                          <a:gd name="connsiteX860" fmla="*/ 64982 w 154097"/>
                          <a:gd name="connsiteY860" fmla="*/ 24260 h 85829"/>
                          <a:gd name="connsiteX861" fmla="*/ 59352 w 154097"/>
                          <a:gd name="connsiteY861" fmla="*/ 24260 h 85829"/>
                          <a:gd name="connsiteX862" fmla="*/ 61895 w 154097"/>
                          <a:gd name="connsiteY862" fmla="*/ 21746 h 85829"/>
                          <a:gd name="connsiteX863" fmla="*/ 67534 w 154097"/>
                          <a:gd name="connsiteY863" fmla="*/ 21746 h 85829"/>
                          <a:gd name="connsiteX864" fmla="*/ 57323 w 154097"/>
                          <a:gd name="connsiteY864" fmla="*/ 24270 h 85829"/>
                          <a:gd name="connsiteX865" fmla="*/ 51694 w 154097"/>
                          <a:gd name="connsiteY865" fmla="*/ 24279 h 85829"/>
                          <a:gd name="connsiteX866" fmla="*/ 54237 w 154097"/>
                          <a:gd name="connsiteY866" fmla="*/ 21765 h 85829"/>
                          <a:gd name="connsiteX867" fmla="*/ 59867 w 154097"/>
                          <a:gd name="connsiteY867" fmla="*/ 21755 h 85829"/>
                          <a:gd name="connsiteX868" fmla="*/ 57323 w 154097"/>
                          <a:gd name="connsiteY868" fmla="*/ 24270 h 85829"/>
                          <a:gd name="connsiteX869" fmla="*/ 56399 w 154097"/>
                          <a:gd name="connsiteY869" fmla="*/ 25175 h 85829"/>
                          <a:gd name="connsiteX870" fmla="*/ 53847 w 154097"/>
                          <a:gd name="connsiteY870" fmla="*/ 27689 h 85829"/>
                          <a:gd name="connsiteX871" fmla="*/ 48217 w 154097"/>
                          <a:gd name="connsiteY871" fmla="*/ 27689 h 85829"/>
                          <a:gd name="connsiteX872" fmla="*/ 50761 w 154097"/>
                          <a:gd name="connsiteY872" fmla="*/ 25175 h 85829"/>
                          <a:gd name="connsiteX873" fmla="*/ 56399 w 154097"/>
                          <a:gd name="connsiteY873" fmla="*/ 25175 h 85829"/>
                          <a:gd name="connsiteX874" fmla="*/ 46189 w 154097"/>
                          <a:gd name="connsiteY874" fmla="*/ 27699 h 85829"/>
                          <a:gd name="connsiteX875" fmla="*/ 40559 w 154097"/>
                          <a:gd name="connsiteY875" fmla="*/ 27699 h 85829"/>
                          <a:gd name="connsiteX876" fmla="*/ 43102 w 154097"/>
                          <a:gd name="connsiteY876" fmla="*/ 25184 h 85829"/>
                          <a:gd name="connsiteX877" fmla="*/ 48732 w 154097"/>
                          <a:gd name="connsiteY877" fmla="*/ 25175 h 85829"/>
                          <a:gd name="connsiteX878" fmla="*/ 46189 w 154097"/>
                          <a:gd name="connsiteY878" fmla="*/ 27699 h 85829"/>
                          <a:gd name="connsiteX879" fmla="*/ 45265 w 154097"/>
                          <a:gd name="connsiteY879" fmla="*/ 28613 h 85829"/>
                          <a:gd name="connsiteX880" fmla="*/ 42722 w 154097"/>
                          <a:gd name="connsiteY880" fmla="*/ 31128 h 85829"/>
                          <a:gd name="connsiteX881" fmla="*/ 37092 w 154097"/>
                          <a:gd name="connsiteY881" fmla="*/ 31137 h 85829"/>
                          <a:gd name="connsiteX882" fmla="*/ 39635 w 154097"/>
                          <a:gd name="connsiteY882" fmla="*/ 28623 h 85829"/>
                          <a:gd name="connsiteX883" fmla="*/ 45265 w 154097"/>
                          <a:gd name="connsiteY883" fmla="*/ 28613 h 85829"/>
                          <a:gd name="connsiteX884" fmla="*/ 41798 w 154097"/>
                          <a:gd name="connsiteY884" fmla="*/ 32033 h 85829"/>
                          <a:gd name="connsiteX885" fmla="*/ 39245 w 154097"/>
                          <a:gd name="connsiteY885" fmla="*/ 34547 h 85829"/>
                          <a:gd name="connsiteX886" fmla="*/ 33616 w 154097"/>
                          <a:gd name="connsiteY886" fmla="*/ 34547 h 85829"/>
                          <a:gd name="connsiteX887" fmla="*/ 36159 w 154097"/>
                          <a:gd name="connsiteY887" fmla="*/ 32033 h 85829"/>
                          <a:gd name="connsiteX888" fmla="*/ 41798 w 154097"/>
                          <a:gd name="connsiteY888" fmla="*/ 32033 h 85829"/>
                          <a:gd name="connsiteX889" fmla="*/ 40359 w 154097"/>
                          <a:gd name="connsiteY889" fmla="*/ 35462 h 85829"/>
                          <a:gd name="connsiteX890" fmla="*/ 45989 w 154097"/>
                          <a:gd name="connsiteY890" fmla="*/ 35452 h 85829"/>
                          <a:gd name="connsiteX891" fmla="*/ 43436 w 154097"/>
                          <a:gd name="connsiteY891" fmla="*/ 37967 h 85829"/>
                          <a:gd name="connsiteX892" fmla="*/ 37807 w 154097"/>
                          <a:gd name="connsiteY892" fmla="*/ 37967 h 85829"/>
                          <a:gd name="connsiteX893" fmla="*/ 40359 w 154097"/>
                          <a:gd name="connsiteY893" fmla="*/ 35462 h 85829"/>
                          <a:gd name="connsiteX894" fmla="*/ 42522 w 154097"/>
                          <a:gd name="connsiteY894" fmla="*/ 38881 h 85829"/>
                          <a:gd name="connsiteX895" fmla="*/ 39969 w 154097"/>
                          <a:gd name="connsiteY895" fmla="*/ 41396 h 85829"/>
                          <a:gd name="connsiteX896" fmla="*/ 34340 w 154097"/>
                          <a:gd name="connsiteY896" fmla="*/ 41396 h 85829"/>
                          <a:gd name="connsiteX897" fmla="*/ 36883 w 154097"/>
                          <a:gd name="connsiteY897" fmla="*/ 38881 h 85829"/>
                          <a:gd name="connsiteX898" fmla="*/ 42522 w 154097"/>
                          <a:gd name="connsiteY898" fmla="*/ 38881 h 85829"/>
                          <a:gd name="connsiteX899" fmla="*/ 39045 w 154097"/>
                          <a:gd name="connsiteY899" fmla="*/ 42310 h 85829"/>
                          <a:gd name="connsiteX900" fmla="*/ 36492 w 154097"/>
                          <a:gd name="connsiteY900" fmla="*/ 44825 h 85829"/>
                          <a:gd name="connsiteX901" fmla="*/ 30863 w 154097"/>
                          <a:gd name="connsiteY901" fmla="*/ 44834 h 85829"/>
                          <a:gd name="connsiteX902" fmla="*/ 33416 w 154097"/>
                          <a:gd name="connsiteY902" fmla="*/ 42320 h 85829"/>
                          <a:gd name="connsiteX903" fmla="*/ 39045 w 154097"/>
                          <a:gd name="connsiteY903" fmla="*/ 42310 h 85829"/>
                          <a:gd name="connsiteX904" fmla="*/ 37616 w 154097"/>
                          <a:gd name="connsiteY904" fmla="*/ 45739 h 85829"/>
                          <a:gd name="connsiteX905" fmla="*/ 43245 w 154097"/>
                          <a:gd name="connsiteY905" fmla="*/ 45739 h 85829"/>
                          <a:gd name="connsiteX906" fmla="*/ 40693 w 154097"/>
                          <a:gd name="connsiteY906" fmla="*/ 48254 h 85829"/>
                          <a:gd name="connsiteX907" fmla="*/ 35063 w 154097"/>
                          <a:gd name="connsiteY907" fmla="*/ 48263 h 85829"/>
                          <a:gd name="connsiteX908" fmla="*/ 37616 w 154097"/>
                          <a:gd name="connsiteY908" fmla="*/ 45739 h 85829"/>
                          <a:gd name="connsiteX909" fmla="*/ 41807 w 154097"/>
                          <a:gd name="connsiteY909" fmla="*/ 49159 h 85829"/>
                          <a:gd name="connsiteX910" fmla="*/ 47436 w 154097"/>
                          <a:gd name="connsiteY910" fmla="*/ 49159 h 85829"/>
                          <a:gd name="connsiteX911" fmla="*/ 44893 w 154097"/>
                          <a:gd name="connsiteY911" fmla="*/ 51673 h 85829"/>
                          <a:gd name="connsiteX912" fmla="*/ 39264 w 154097"/>
                          <a:gd name="connsiteY912" fmla="*/ 51683 h 85829"/>
                          <a:gd name="connsiteX913" fmla="*/ 41807 w 154097"/>
                          <a:gd name="connsiteY913" fmla="*/ 49159 h 85829"/>
                          <a:gd name="connsiteX914" fmla="*/ 43969 w 154097"/>
                          <a:gd name="connsiteY914" fmla="*/ 52578 h 85829"/>
                          <a:gd name="connsiteX915" fmla="*/ 41426 w 154097"/>
                          <a:gd name="connsiteY915" fmla="*/ 55093 h 85829"/>
                          <a:gd name="connsiteX916" fmla="*/ 35797 w 154097"/>
                          <a:gd name="connsiteY916" fmla="*/ 55102 h 85829"/>
                          <a:gd name="connsiteX917" fmla="*/ 38350 w 154097"/>
                          <a:gd name="connsiteY917" fmla="*/ 52587 h 85829"/>
                          <a:gd name="connsiteX918" fmla="*/ 43969 w 154097"/>
                          <a:gd name="connsiteY918" fmla="*/ 52578 h 85829"/>
                          <a:gd name="connsiteX919" fmla="*/ 42531 w 154097"/>
                          <a:gd name="connsiteY919" fmla="*/ 55997 h 85829"/>
                          <a:gd name="connsiteX920" fmla="*/ 48160 w 154097"/>
                          <a:gd name="connsiteY920" fmla="*/ 55997 h 85829"/>
                          <a:gd name="connsiteX921" fmla="*/ 45617 w 154097"/>
                          <a:gd name="connsiteY921" fmla="*/ 58512 h 85829"/>
                          <a:gd name="connsiteX922" fmla="*/ 39988 w 154097"/>
                          <a:gd name="connsiteY922" fmla="*/ 58522 h 85829"/>
                          <a:gd name="connsiteX923" fmla="*/ 42531 w 154097"/>
                          <a:gd name="connsiteY923" fmla="*/ 55997 h 85829"/>
                          <a:gd name="connsiteX924" fmla="*/ 46722 w 154097"/>
                          <a:gd name="connsiteY924" fmla="*/ 59426 h 85829"/>
                          <a:gd name="connsiteX925" fmla="*/ 52351 w 154097"/>
                          <a:gd name="connsiteY925" fmla="*/ 59426 h 85829"/>
                          <a:gd name="connsiteX926" fmla="*/ 49808 w 154097"/>
                          <a:gd name="connsiteY926" fmla="*/ 61941 h 85829"/>
                          <a:gd name="connsiteX927" fmla="*/ 44179 w 154097"/>
                          <a:gd name="connsiteY927" fmla="*/ 61951 h 85829"/>
                          <a:gd name="connsiteX928" fmla="*/ 46722 w 154097"/>
                          <a:gd name="connsiteY928" fmla="*/ 59426 h 85829"/>
                          <a:gd name="connsiteX929" fmla="*/ 54390 w 154097"/>
                          <a:gd name="connsiteY929" fmla="*/ 59417 h 85829"/>
                          <a:gd name="connsiteX930" fmla="*/ 60019 w 154097"/>
                          <a:gd name="connsiteY930" fmla="*/ 59417 h 85829"/>
                          <a:gd name="connsiteX931" fmla="*/ 57466 w 154097"/>
                          <a:gd name="connsiteY931" fmla="*/ 61932 h 85829"/>
                          <a:gd name="connsiteX932" fmla="*/ 51837 w 154097"/>
                          <a:gd name="connsiteY932" fmla="*/ 61932 h 85829"/>
                          <a:gd name="connsiteX933" fmla="*/ 54390 w 154097"/>
                          <a:gd name="connsiteY933" fmla="*/ 59417 h 85829"/>
                          <a:gd name="connsiteX934" fmla="*/ 58581 w 154097"/>
                          <a:gd name="connsiteY934" fmla="*/ 62836 h 85829"/>
                          <a:gd name="connsiteX935" fmla="*/ 64210 w 154097"/>
                          <a:gd name="connsiteY935" fmla="*/ 62836 h 85829"/>
                          <a:gd name="connsiteX936" fmla="*/ 61657 w 154097"/>
                          <a:gd name="connsiteY936" fmla="*/ 65351 h 85829"/>
                          <a:gd name="connsiteX937" fmla="*/ 56028 w 154097"/>
                          <a:gd name="connsiteY937" fmla="*/ 65361 h 85829"/>
                          <a:gd name="connsiteX938" fmla="*/ 58581 w 154097"/>
                          <a:gd name="connsiteY938" fmla="*/ 62836 h 85829"/>
                          <a:gd name="connsiteX939" fmla="*/ 66248 w 154097"/>
                          <a:gd name="connsiteY939" fmla="*/ 62836 h 85829"/>
                          <a:gd name="connsiteX940" fmla="*/ 71878 w 154097"/>
                          <a:gd name="connsiteY940" fmla="*/ 62827 h 85829"/>
                          <a:gd name="connsiteX941" fmla="*/ 69334 w 154097"/>
                          <a:gd name="connsiteY941" fmla="*/ 65342 h 85829"/>
                          <a:gd name="connsiteX942" fmla="*/ 63705 w 154097"/>
                          <a:gd name="connsiteY942" fmla="*/ 65342 h 85829"/>
                          <a:gd name="connsiteX943" fmla="*/ 66248 w 154097"/>
                          <a:gd name="connsiteY943" fmla="*/ 62836 h 85829"/>
                          <a:gd name="connsiteX944" fmla="*/ 70439 w 154097"/>
                          <a:gd name="connsiteY944" fmla="*/ 66256 h 85829"/>
                          <a:gd name="connsiteX945" fmla="*/ 76069 w 154097"/>
                          <a:gd name="connsiteY945" fmla="*/ 66256 h 85829"/>
                          <a:gd name="connsiteX946" fmla="*/ 73516 w 154097"/>
                          <a:gd name="connsiteY946" fmla="*/ 68771 h 85829"/>
                          <a:gd name="connsiteX947" fmla="*/ 67887 w 154097"/>
                          <a:gd name="connsiteY947" fmla="*/ 68771 h 85829"/>
                          <a:gd name="connsiteX948" fmla="*/ 70439 w 154097"/>
                          <a:gd name="connsiteY948" fmla="*/ 66256 h 85829"/>
                          <a:gd name="connsiteX949" fmla="*/ 78107 w 154097"/>
                          <a:gd name="connsiteY949" fmla="*/ 66246 h 85829"/>
                          <a:gd name="connsiteX950" fmla="*/ 83736 w 154097"/>
                          <a:gd name="connsiteY950" fmla="*/ 66237 h 85829"/>
                          <a:gd name="connsiteX951" fmla="*/ 81183 w 154097"/>
                          <a:gd name="connsiteY951" fmla="*/ 68751 h 85829"/>
                          <a:gd name="connsiteX952" fmla="*/ 75554 w 154097"/>
                          <a:gd name="connsiteY952" fmla="*/ 68751 h 85829"/>
                          <a:gd name="connsiteX953" fmla="*/ 78107 w 154097"/>
                          <a:gd name="connsiteY953" fmla="*/ 66246 h 85829"/>
                          <a:gd name="connsiteX954" fmla="*/ 85765 w 154097"/>
                          <a:gd name="connsiteY954" fmla="*/ 66237 h 85829"/>
                          <a:gd name="connsiteX955" fmla="*/ 91394 w 154097"/>
                          <a:gd name="connsiteY955" fmla="*/ 66237 h 85829"/>
                          <a:gd name="connsiteX956" fmla="*/ 88851 w 154097"/>
                          <a:gd name="connsiteY956" fmla="*/ 68751 h 85829"/>
                          <a:gd name="connsiteX957" fmla="*/ 83222 w 154097"/>
                          <a:gd name="connsiteY957" fmla="*/ 68751 h 85829"/>
                          <a:gd name="connsiteX958" fmla="*/ 85765 w 154097"/>
                          <a:gd name="connsiteY958" fmla="*/ 66237 h 85829"/>
                          <a:gd name="connsiteX959" fmla="*/ 86689 w 154097"/>
                          <a:gd name="connsiteY959" fmla="*/ 65332 h 85829"/>
                          <a:gd name="connsiteX960" fmla="*/ 89242 w 154097"/>
                          <a:gd name="connsiteY960" fmla="*/ 62817 h 85829"/>
                          <a:gd name="connsiteX961" fmla="*/ 94871 w 154097"/>
                          <a:gd name="connsiteY961" fmla="*/ 62808 h 85829"/>
                          <a:gd name="connsiteX962" fmla="*/ 92328 w 154097"/>
                          <a:gd name="connsiteY962" fmla="*/ 65322 h 85829"/>
                          <a:gd name="connsiteX963" fmla="*/ 86689 w 154097"/>
                          <a:gd name="connsiteY963" fmla="*/ 65332 h 85829"/>
                          <a:gd name="connsiteX964" fmla="*/ 96900 w 154097"/>
                          <a:gd name="connsiteY964" fmla="*/ 62808 h 85829"/>
                          <a:gd name="connsiteX965" fmla="*/ 102529 w 154097"/>
                          <a:gd name="connsiteY965" fmla="*/ 62808 h 85829"/>
                          <a:gd name="connsiteX966" fmla="*/ 99976 w 154097"/>
                          <a:gd name="connsiteY966" fmla="*/ 65322 h 85829"/>
                          <a:gd name="connsiteX967" fmla="*/ 94347 w 154097"/>
                          <a:gd name="connsiteY967" fmla="*/ 65332 h 85829"/>
                          <a:gd name="connsiteX968" fmla="*/ 96900 w 154097"/>
                          <a:gd name="connsiteY968" fmla="*/ 62808 h 85829"/>
                          <a:gd name="connsiteX969" fmla="*/ 97824 w 154097"/>
                          <a:gd name="connsiteY969" fmla="*/ 61893 h 85829"/>
                          <a:gd name="connsiteX970" fmla="*/ 100367 w 154097"/>
                          <a:gd name="connsiteY970" fmla="*/ 59379 h 85829"/>
                          <a:gd name="connsiteX971" fmla="*/ 105996 w 154097"/>
                          <a:gd name="connsiteY971" fmla="*/ 59379 h 85829"/>
                          <a:gd name="connsiteX972" fmla="*/ 103443 w 154097"/>
                          <a:gd name="connsiteY972" fmla="*/ 61893 h 85829"/>
                          <a:gd name="connsiteX973" fmla="*/ 97824 w 154097"/>
                          <a:gd name="connsiteY973" fmla="*/ 61893 h 85829"/>
                          <a:gd name="connsiteX974" fmla="*/ 108034 w 154097"/>
                          <a:gd name="connsiteY974" fmla="*/ 59379 h 85829"/>
                          <a:gd name="connsiteX975" fmla="*/ 113664 w 154097"/>
                          <a:gd name="connsiteY975" fmla="*/ 59369 h 85829"/>
                          <a:gd name="connsiteX976" fmla="*/ 111121 w 154097"/>
                          <a:gd name="connsiteY976" fmla="*/ 61884 h 85829"/>
                          <a:gd name="connsiteX977" fmla="*/ 105491 w 154097"/>
                          <a:gd name="connsiteY977" fmla="*/ 61893 h 85829"/>
                          <a:gd name="connsiteX978" fmla="*/ 108034 w 154097"/>
                          <a:gd name="connsiteY978" fmla="*/ 59379 h 85829"/>
                          <a:gd name="connsiteX979" fmla="*/ 108958 w 154097"/>
                          <a:gd name="connsiteY979" fmla="*/ 58464 h 85829"/>
                          <a:gd name="connsiteX980" fmla="*/ 111511 w 154097"/>
                          <a:gd name="connsiteY980" fmla="*/ 55950 h 85829"/>
                          <a:gd name="connsiteX981" fmla="*/ 117140 w 154097"/>
                          <a:gd name="connsiteY981" fmla="*/ 55950 h 85829"/>
                          <a:gd name="connsiteX982" fmla="*/ 114597 w 154097"/>
                          <a:gd name="connsiteY982" fmla="*/ 58464 h 85829"/>
                          <a:gd name="connsiteX983" fmla="*/ 108958 w 154097"/>
                          <a:gd name="connsiteY983" fmla="*/ 58464 h 85829"/>
                          <a:gd name="connsiteX984" fmla="*/ 112425 w 154097"/>
                          <a:gd name="connsiteY984" fmla="*/ 55035 h 85829"/>
                          <a:gd name="connsiteX985" fmla="*/ 114969 w 154097"/>
                          <a:gd name="connsiteY985" fmla="*/ 52521 h 85829"/>
                          <a:gd name="connsiteX986" fmla="*/ 120598 w 154097"/>
                          <a:gd name="connsiteY986" fmla="*/ 52511 h 85829"/>
                          <a:gd name="connsiteX987" fmla="*/ 118055 w 154097"/>
                          <a:gd name="connsiteY987" fmla="*/ 55026 h 85829"/>
                          <a:gd name="connsiteX988" fmla="*/ 112425 w 154097"/>
                          <a:gd name="connsiteY988" fmla="*/ 55035 h 85829"/>
                          <a:gd name="connsiteX989" fmla="*/ 115893 w 154097"/>
                          <a:gd name="connsiteY989" fmla="*/ 51616 h 85829"/>
                          <a:gd name="connsiteX990" fmla="*/ 118445 w 154097"/>
                          <a:gd name="connsiteY990" fmla="*/ 49101 h 85829"/>
                          <a:gd name="connsiteX991" fmla="*/ 124075 w 154097"/>
                          <a:gd name="connsiteY991" fmla="*/ 49101 h 85829"/>
                          <a:gd name="connsiteX992" fmla="*/ 121522 w 154097"/>
                          <a:gd name="connsiteY992" fmla="*/ 51616 h 85829"/>
                          <a:gd name="connsiteX993" fmla="*/ 115893 w 154097"/>
                          <a:gd name="connsiteY993" fmla="*/ 51616 h 85829"/>
                          <a:gd name="connsiteX994" fmla="*/ 119369 w 154097"/>
                          <a:gd name="connsiteY994" fmla="*/ 48187 h 85829"/>
                          <a:gd name="connsiteX995" fmla="*/ 121912 w 154097"/>
                          <a:gd name="connsiteY995" fmla="*/ 45672 h 85829"/>
                          <a:gd name="connsiteX996" fmla="*/ 127542 w 154097"/>
                          <a:gd name="connsiteY996" fmla="*/ 45672 h 85829"/>
                          <a:gd name="connsiteX997" fmla="*/ 124989 w 154097"/>
                          <a:gd name="connsiteY997" fmla="*/ 48187 h 85829"/>
                          <a:gd name="connsiteX998" fmla="*/ 119369 w 154097"/>
                          <a:gd name="connsiteY998" fmla="*/ 48187 h 85829"/>
                          <a:gd name="connsiteX999" fmla="*/ 120798 w 154097"/>
                          <a:gd name="connsiteY999" fmla="*/ 44758 h 85829"/>
                          <a:gd name="connsiteX1000" fmla="*/ 115169 w 154097"/>
                          <a:gd name="connsiteY1000" fmla="*/ 44758 h 85829"/>
                          <a:gd name="connsiteX1001" fmla="*/ 117712 w 154097"/>
                          <a:gd name="connsiteY1001" fmla="*/ 42243 h 85829"/>
                          <a:gd name="connsiteX1002" fmla="*/ 123341 w 154097"/>
                          <a:gd name="connsiteY1002" fmla="*/ 42243 h 85829"/>
                          <a:gd name="connsiteX1003" fmla="*/ 120798 w 154097"/>
                          <a:gd name="connsiteY1003" fmla="*/ 44758 h 85829"/>
                          <a:gd name="connsiteX1004" fmla="*/ 118645 w 154097"/>
                          <a:gd name="connsiteY1004" fmla="*/ 41338 h 85829"/>
                          <a:gd name="connsiteX1005" fmla="*/ 121198 w 154097"/>
                          <a:gd name="connsiteY1005" fmla="*/ 38824 h 85829"/>
                          <a:gd name="connsiteX1006" fmla="*/ 126827 w 154097"/>
                          <a:gd name="connsiteY1006" fmla="*/ 38824 h 85829"/>
                          <a:gd name="connsiteX1007" fmla="*/ 124284 w 154097"/>
                          <a:gd name="connsiteY1007" fmla="*/ 41338 h 85829"/>
                          <a:gd name="connsiteX1008" fmla="*/ 118645 w 154097"/>
                          <a:gd name="connsiteY1008" fmla="*/ 41338 h 85829"/>
                          <a:gd name="connsiteX1009" fmla="*/ 120074 w 154097"/>
                          <a:gd name="connsiteY1009" fmla="*/ 37919 h 85829"/>
                          <a:gd name="connsiteX1010" fmla="*/ 114445 w 154097"/>
                          <a:gd name="connsiteY1010" fmla="*/ 37929 h 85829"/>
                          <a:gd name="connsiteX1011" fmla="*/ 116988 w 154097"/>
                          <a:gd name="connsiteY1011" fmla="*/ 35414 h 85829"/>
                          <a:gd name="connsiteX1012" fmla="*/ 122617 w 154097"/>
                          <a:gd name="connsiteY1012" fmla="*/ 35405 h 85829"/>
                          <a:gd name="connsiteX1013" fmla="*/ 120074 w 154097"/>
                          <a:gd name="connsiteY1013" fmla="*/ 37919 h 85829"/>
                          <a:gd name="connsiteX1014" fmla="*/ 117921 w 154097"/>
                          <a:gd name="connsiteY1014" fmla="*/ 34490 h 85829"/>
                          <a:gd name="connsiteX1015" fmla="*/ 120474 w 154097"/>
                          <a:gd name="connsiteY1015" fmla="*/ 31976 h 85829"/>
                          <a:gd name="connsiteX1016" fmla="*/ 126103 w 154097"/>
                          <a:gd name="connsiteY1016" fmla="*/ 31976 h 85829"/>
                          <a:gd name="connsiteX1017" fmla="*/ 123560 w 154097"/>
                          <a:gd name="connsiteY1017" fmla="*/ 34490 h 85829"/>
                          <a:gd name="connsiteX1018" fmla="*/ 117921 w 154097"/>
                          <a:gd name="connsiteY1018" fmla="*/ 34490 h 85829"/>
                          <a:gd name="connsiteX1019" fmla="*/ 119350 w 154097"/>
                          <a:gd name="connsiteY1019" fmla="*/ 31071 h 85829"/>
                          <a:gd name="connsiteX1020" fmla="*/ 113721 w 154097"/>
                          <a:gd name="connsiteY1020" fmla="*/ 31071 h 85829"/>
                          <a:gd name="connsiteX1021" fmla="*/ 116264 w 154097"/>
                          <a:gd name="connsiteY1021" fmla="*/ 28556 h 85829"/>
                          <a:gd name="connsiteX1022" fmla="*/ 121893 w 154097"/>
                          <a:gd name="connsiteY1022" fmla="*/ 28556 h 85829"/>
                          <a:gd name="connsiteX1023" fmla="*/ 119350 w 154097"/>
                          <a:gd name="connsiteY1023" fmla="*/ 31071 h 85829"/>
                          <a:gd name="connsiteX1024" fmla="*/ 115159 w 154097"/>
                          <a:gd name="connsiteY1024" fmla="*/ 27651 h 85829"/>
                          <a:gd name="connsiteX1025" fmla="*/ 109530 w 154097"/>
                          <a:gd name="connsiteY1025" fmla="*/ 27651 h 85829"/>
                          <a:gd name="connsiteX1026" fmla="*/ 112083 w 154097"/>
                          <a:gd name="connsiteY1026" fmla="*/ 25137 h 85829"/>
                          <a:gd name="connsiteX1027" fmla="*/ 117712 w 154097"/>
                          <a:gd name="connsiteY1027" fmla="*/ 25137 h 85829"/>
                          <a:gd name="connsiteX1028" fmla="*/ 115159 w 154097"/>
                          <a:gd name="connsiteY1028" fmla="*/ 27651 h 85829"/>
                          <a:gd name="connsiteX1029" fmla="*/ 110968 w 154097"/>
                          <a:gd name="connsiteY1029" fmla="*/ 24232 h 85829"/>
                          <a:gd name="connsiteX1030" fmla="*/ 105339 w 154097"/>
                          <a:gd name="connsiteY1030" fmla="*/ 24232 h 85829"/>
                          <a:gd name="connsiteX1031" fmla="*/ 107882 w 154097"/>
                          <a:gd name="connsiteY1031" fmla="*/ 21717 h 85829"/>
                          <a:gd name="connsiteX1032" fmla="*/ 113511 w 154097"/>
                          <a:gd name="connsiteY1032" fmla="*/ 21708 h 85829"/>
                          <a:gd name="connsiteX1033" fmla="*/ 110968 w 154097"/>
                          <a:gd name="connsiteY1033" fmla="*/ 24232 h 85829"/>
                          <a:gd name="connsiteX1034" fmla="*/ 106768 w 154097"/>
                          <a:gd name="connsiteY1034" fmla="*/ 20803 h 85829"/>
                          <a:gd name="connsiteX1035" fmla="*/ 101138 w 154097"/>
                          <a:gd name="connsiteY1035" fmla="*/ 20812 h 85829"/>
                          <a:gd name="connsiteX1036" fmla="*/ 103691 w 154097"/>
                          <a:gd name="connsiteY1036" fmla="*/ 18298 h 85829"/>
                          <a:gd name="connsiteX1037" fmla="*/ 109320 w 154097"/>
                          <a:gd name="connsiteY1037" fmla="*/ 18298 h 85829"/>
                          <a:gd name="connsiteX1038" fmla="*/ 106768 w 154097"/>
                          <a:gd name="connsiteY1038" fmla="*/ 20803 h 85829"/>
                          <a:gd name="connsiteX1039" fmla="*/ 99110 w 154097"/>
                          <a:gd name="connsiteY1039" fmla="*/ 20812 h 85829"/>
                          <a:gd name="connsiteX1040" fmla="*/ 93480 w 154097"/>
                          <a:gd name="connsiteY1040" fmla="*/ 20812 h 85829"/>
                          <a:gd name="connsiteX1041" fmla="*/ 96023 w 154097"/>
                          <a:gd name="connsiteY1041" fmla="*/ 18298 h 85829"/>
                          <a:gd name="connsiteX1042" fmla="*/ 101653 w 154097"/>
                          <a:gd name="connsiteY1042" fmla="*/ 18288 h 85829"/>
                          <a:gd name="connsiteX1043" fmla="*/ 99110 w 154097"/>
                          <a:gd name="connsiteY1043" fmla="*/ 20812 h 85829"/>
                          <a:gd name="connsiteX1044" fmla="*/ 94909 w 154097"/>
                          <a:gd name="connsiteY1044" fmla="*/ 17393 h 85829"/>
                          <a:gd name="connsiteX1045" fmla="*/ 89280 w 154097"/>
                          <a:gd name="connsiteY1045" fmla="*/ 17393 h 85829"/>
                          <a:gd name="connsiteX1046" fmla="*/ 91823 w 154097"/>
                          <a:gd name="connsiteY1046" fmla="*/ 14878 h 85829"/>
                          <a:gd name="connsiteX1047" fmla="*/ 97452 w 154097"/>
                          <a:gd name="connsiteY1047" fmla="*/ 14878 h 85829"/>
                          <a:gd name="connsiteX1048" fmla="*/ 94909 w 154097"/>
                          <a:gd name="connsiteY1048" fmla="*/ 17393 h 85829"/>
                          <a:gd name="connsiteX1049" fmla="*/ 87251 w 154097"/>
                          <a:gd name="connsiteY1049" fmla="*/ 17402 h 85829"/>
                          <a:gd name="connsiteX1050" fmla="*/ 81622 w 154097"/>
                          <a:gd name="connsiteY1050" fmla="*/ 17402 h 85829"/>
                          <a:gd name="connsiteX1051" fmla="*/ 84165 w 154097"/>
                          <a:gd name="connsiteY1051" fmla="*/ 14888 h 85829"/>
                          <a:gd name="connsiteX1052" fmla="*/ 89794 w 154097"/>
                          <a:gd name="connsiteY1052" fmla="*/ 14888 h 85829"/>
                          <a:gd name="connsiteX1053" fmla="*/ 87251 w 154097"/>
                          <a:gd name="connsiteY1053" fmla="*/ 17402 h 85829"/>
                          <a:gd name="connsiteX1054" fmla="*/ 79583 w 154097"/>
                          <a:gd name="connsiteY1054" fmla="*/ 17402 h 85829"/>
                          <a:gd name="connsiteX1055" fmla="*/ 73954 w 154097"/>
                          <a:gd name="connsiteY1055" fmla="*/ 17412 h 85829"/>
                          <a:gd name="connsiteX1056" fmla="*/ 76507 w 154097"/>
                          <a:gd name="connsiteY1056" fmla="*/ 14897 h 85829"/>
                          <a:gd name="connsiteX1057" fmla="*/ 82136 w 154097"/>
                          <a:gd name="connsiteY1057" fmla="*/ 14897 h 85829"/>
                          <a:gd name="connsiteX1058" fmla="*/ 79583 w 154097"/>
                          <a:gd name="connsiteY1058" fmla="*/ 17402 h 85829"/>
                          <a:gd name="connsiteX1059" fmla="*/ 75392 w 154097"/>
                          <a:gd name="connsiteY1059" fmla="*/ 13983 h 85829"/>
                          <a:gd name="connsiteX1060" fmla="*/ 69763 w 154097"/>
                          <a:gd name="connsiteY1060" fmla="*/ 13983 h 85829"/>
                          <a:gd name="connsiteX1061" fmla="*/ 72306 w 154097"/>
                          <a:gd name="connsiteY1061" fmla="*/ 11468 h 85829"/>
                          <a:gd name="connsiteX1062" fmla="*/ 77936 w 154097"/>
                          <a:gd name="connsiteY1062" fmla="*/ 11468 h 85829"/>
                          <a:gd name="connsiteX1063" fmla="*/ 75392 w 154097"/>
                          <a:gd name="connsiteY1063" fmla="*/ 13983 h 85829"/>
                          <a:gd name="connsiteX1064" fmla="*/ 74468 w 154097"/>
                          <a:gd name="connsiteY1064" fmla="*/ 14897 h 85829"/>
                          <a:gd name="connsiteX1065" fmla="*/ 71916 w 154097"/>
                          <a:gd name="connsiteY1065" fmla="*/ 17412 h 85829"/>
                          <a:gd name="connsiteX1066" fmla="*/ 66286 w 154097"/>
                          <a:gd name="connsiteY1066" fmla="*/ 17412 h 85829"/>
                          <a:gd name="connsiteX1067" fmla="*/ 68839 w 154097"/>
                          <a:gd name="connsiteY1067" fmla="*/ 14897 h 85829"/>
                          <a:gd name="connsiteX1068" fmla="*/ 74468 w 154097"/>
                          <a:gd name="connsiteY1068" fmla="*/ 14897 h 85829"/>
                          <a:gd name="connsiteX1069" fmla="*/ 64258 w 154097"/>
                          <a:gd name="connsiteY1069" fmla="*/ 17412 h 85829"/>
                          <a:gd name="connsiteX1070" fmla="*/ 58628 w 154097"/>
                          <a:gd name="connsiteY1070" fmla="*/ 17412 h 85829"/>
                          <a:gd name="connsiteX1071" fmla="*/ 61171 w 154097"/>
                          <a:gd name="connsiteY1071" fmla="*/ 14897 h 85829"/>
                          <a:gd name="connsiteX1072" fmla="*/ 66801 w 154097"/>
                          <a:gd name="connsiteY1072" fmla="*/ 14897 h 85829"/>
                          <a:gd name="connsiteX1073" fmla="*/ 64258 w 154097"/>
                          <a:gd name="connsiteY1073" fmla="*/ 17412 h 85829"/>
                          <a:gd name="connsiteX1074" fmla="*/ 63334 w 154097"/>
                          <a:gd name="connsiteY1074" fmla="*/ 18326 h 85829"/>
                          <a:gd name="connsiteX1075" fmla="*/ 60781 w 154097"/>
                          <a:gd name="connsiteY1075" fmla="*/ 20841 h 85829"/>
                          <a:gd name="connsiteX1076" fmla="*/ 55152 w 154097"/>
                          <a:gd name="connsiteY1076" fmla="*/ 20841 h 85829"/>
                          <a:gd name="connsiteX1077" fmla="*/ 57695 w 154097"/>
                          <a:gd name="connsiteY1077" fmla="*/ 18326 h 85829"/>
                          <a:gd name="connsiteX1078" fmla="*/ 63334 w 154097"/>
                          <a:gd name="connsiteY1078" fmla="*/ 18326 h 85829"/>
                          <a:gd name="connsiteX1079" fmla="*/ 53123 w 154097"/>
                          <a:gd name="connsiteY1079" fmla="*/ 20850 h 85829"/>
                          <a:gd name="connsiteX1080" fmla="*/ 47494 w 154097"/>
                          <a:gd name="connsiteY1080" fmla="*/ 20850 h 85829"/>
                          <a:gd name="connsiteX1081" fmla="*/ 50037 w 154097"/>
                          <a:gd name="connsiteY1081" fmla="*/ 18336 h 85829"/>
                          <a:gd name="connsiteX1082" fmla="*/ 55666 w 154097"/>
                          <a:gd name="connsiteY1082" fmla="*/ 18336 h 85829"/>
                          <a:gd name="connsiteX1083" fmla="*/ 53123 w 154097"/>
                          <a:gd name="connsiteY1083" fmla="*/ 20850 h 85829"/>
                          <a:gd name="connsiteX1084" fmla="*/ 52199 w 154097"/>
                          <a:gd name="connsiteY1084" fmla="*/ 21755 h 85829"/>
                          <a:gd name="connsiteX1085" fmla="*/ 49656 w 154097"/>
                          <a:gd name="connsiteY1085" fmla="*/ 24270 h 85829"/>
                          <a:gd name="connsiteX1086" fmla="*/ 44026 w 154097"/>
                          <a:gd name="connsiteY1086" fmla="*/ 24270 h 85829"/>
                          <a:gd name="connsiteX1087" fmla="*/ 46570 w 154097"/>
                          <a:gd name="connsiteY1087" fmla="*/ 21755 h 85829"/>
                          <a:gd name="connsiteX1088" fmla="*/ 52199 w 154097"/>
                          <a:gd name="connsiteY1088" fmla="*/ 21755 h 85829"/>
                          <a:gd name="connsiteX1089" fmla="*/ 41988 w 154097"/>
                          <a:gd name="connsiteY1089" fmla="*/ 24279 h 85829"/>
                          <a:gd name="connsiteX1090" fmla="*/ 36359 w 154097"/>
                          <a:gd name="connsiteY1090" fmla="*/ 24289 h 85829"/>
                          <a:gd name="connsiteX1091" fmla="*/ 38912 w 154097"/>
                          <a:gd name="connsiteY1091" fmla="*/ 21774 h 85829"/>
                          <a:gd name="connsiteX1092" fmla="*/ 44541 w 154097"/>
                          <a:gd name="connsiteY1092" fmla="*/ 21774 h 85829"/>
                          <a:gd name="connsiteX1093" fmla="*/ 41988 w 154097"/>
                          <a:gd name="connsiteY1093" fmla="*/ 24279 h 85829"/>
                          <a:gd name="connsiteX1094" fmla="*/ 41064 w 154097"/>
                          <a:gd name="connsiteY1094" fmla="*/ 25194 h 85829"/>
                          <a:gd name="connsiteX1095" fmla="*/ 38521 w 154097"/>
                          <a:gd name="connsiteY1095" fmla="*/ 27708 h 85829"/>
                          <a:gd name="connsiteX1096" fmla="*/ 32892 w 154097"/>
                          <a:gd name="connsiteY1096" fmla="*/ 27718 h 85829"/>
                          <a:gd name="connsiteX1097" fmla="*/ 35444 w 154097"/>
                          <a:gd name="connsiteY1097" fmla="*/ 25203 h 85829"/>
                          <a:gd name="connsiteX1098" fmla="*/ 41064 w 154097"/>
                          <a:gd name="connsiteY1098" fmla="*/ 25194 h 85829"/>
                          <a:gd name="connsiteX1099" fmla="*/ 37597 w 154097"/>
                          <a:gd name="connsiteY1099" fmla="*/ 28613 h 85829"/>
                          <a:gd name="connsiteX1100" fmla="*/ 35054 w 154097"/>
                          <a:gd name="connsiteY1100" fmla="*/ 31128 h 85829"/>
                          <a:gd name="connsiteX1101" fmla="*/ 29425 w 154097"/>
                          <a:gd name="connsiteY1101" fmla="*/ 31137 h 85829"/>
                          <a:gd name="connsiteX1102" fmla="*/ 31968 w 154097"/>
                          <a:gd name="connsiteY1102" fmla="*/ 28623 h 85829"/>
                          <a:gd name="connsiteX1103" fmla="*/ 37597 w 154097"/>
                          <a:gd name="connsiteY1103" fmla="*/ 28613 h 85829"/>
                          <a:gd name="connsiteX1104" fmla="*/ 34130 w 154097"/>
                          <a:gd name="connsiteY1104" fmla="*/ 32042 h 85829"/>
                          <a:gd name="connsiteX1105" fmla="*/ 31587 w 154097"/>
                          <a:gd name="connsiteY1105" fmla="*/ 34557 h 85829"/>
                          <a:gd name="connsiteX1106" fmla="*/ 25958 w 154097"/>
                          <a:gd name="connsiteY1106" fmla="*/ 34557 h 85829"/>
                          <a:gd name="connsiteX1107" fmla="*/ 28501 w 154097"/>
                          <a:gd name="connsiteY1107" fmla="*/ 32042 h 85829"/>
                          <a:gd name="connsiteX1108" fmla="*/ 34130 w 154097"/>
                          <a:gd name="connsiteY1108" fmla="*/ 32042 h 85829"/>
                          <a:gd name="connsiteX1109" fmla="*/ 32692 w 154097"/>
                          <a:gd name="connsiteY1109" fmla="*/ 35471 h 85829"/>
                          <a:gd name="connsiteX1110" fmla="*/ 38321 w 154097"/>
                          <a:gd name="connsiteY1110" fmla="*/ 35471 h 85829"/>
                          <a:gd name="connsiteX1111" fmla="*/ 35768 w 154097"/>
                          <a:gd name="connsiteY1111" fmla="*/ 37986 h 85829"/>
                          <a:gd name="connsiteX1112" fmla="*/ 30139 w 154097"/>
                          <a:gd name="connsiteY1112" fmla="*/ 37986 h 85829"/>
                          <a:gd name="connsiteX1113" fmla="*/ 32692 w 154097"/>
                          <a:gd name="connsiteY1113" fmla="*/ 35471 h 85829"/>
                          <a:gd name="connsiteX1114" fmla="*/ 34854 w 154097"/>
                          <a:gd name="connsiteY1114" fmla="*/ 38891 h 85829"/>
                          <a:gd name="connsiteX1115" fmla="*/ 32311 w 154097"/>
                          <a:gd name="connsiteY1115" fmla="*/ 41405 h 85829"/>
                          <a:gd name="connsiteX1116" fmla="*/ 26681 w 154097"/>
                          <a:gd name="connsiteY1116" fmla="*/ 41405 h 85829"/>
                          <a:gd name="connsiteX1117" fmla="*/ 29225 w 154097"/>
                          <a:gd name="connsiteY1117" fmla="*/ 38891 h 85829"/>
                          <a:gd name="connsiteX1118" fmla="*/ 34854 w 154097"/>
                          <a:gd name="connsiteY1118" fmla="*/ 38891 h 85829"/>
                          <a:gd name="connsiteX1119" fmla="*/ 31387 w 154097"/>
                          <a:gd name="connsiteY1119" fmla="*/ 42310 h 85829"/>
                          <a:gd name="connsiteX1120" fmla="*/ 28834 w 154097"/>
                          <a:gd name="connsiteY1120" fmla="*/ 44825 h 85829"/>
                          <a:gd name="connsiteX1121" fmla="*/ 23205 w 154097"/>
                          <a:gd name="connsiteY1121" fmla="*/ 44825 h 85829"/>
                          <a:gd name="connsiteX1122" fmla="*/ 25748 w 154097"/>
                          <a:gd name="connsiteY1122" fmla="*/ 42310 h 85829"/>
                          <a:gd name="connsiteX1123" fmla="*/ 31387 w 154097"/>
                          <a:gd name="connsiteY1123" fmla="*/ 42310 h 85829"/>
                          <a:gd name="connsiteX1124" fmla="*/ 29948 w 154097"/>
                          <a:gd name="connsiteY1124" fmla="*/ 45739 h 85829"/>
                          <a:gd name="connsiteX1125" fmla="*/ 35578 w 154097"/>
                          <a:gd name="connsiteY1125" fmla="*/ 45739 h 85829"/>
                          <a:gd name="connsiteX1126" fmla="*/ 33025 w 154097"/>
                          <a:gd name="connsiteY1126" fmla="*/ 48254 h 85829"/>
                          <a:gd name="connsiteX1127" fmla="*/ 27396 w 154097"/>
                          <a:gd name="connsiteY1127" fmla="*/ 48254 h 85829"/>
                          <a:gd name="connsiteX1128" fmla="*/ 29948 w 154097"/>
                          <a:gd name="connsiteY1128" fmla="*/ 45739 h 85829"/>
                          <a:gd name="connsiteX1129" fmla="*/ 34149 w 154097"/>
                          <a:gd name="connsiteY1129" fmla="*/ 49159 h 85829"/>
                          <a:gd name="connsiteX1130" fmla="*/ 39778 w 154097"/>
                          <a:gd name="connsiteY1130" fmla="*/ 49159 h 85829"/>
                          <a:gd name="connsiteX1131" fmla="*/ 37235 w 154097"/>
                          <a:gd name="connsiteY1131" fmla="*/ 51673 h 85829"/>
                          <a:gd name="connsiteX1132" fmla="*/ 31606 w 154097"/>
                          <a:gd name="connsiteY1132" fmla="*/ 51673 h 85829"/>
                          <a:gd name="connsiteX1133" fmla="*/ 34149 w 154097"/>
                          <a:gd name="connsiteY1133" fmla="*/ 49159 h 85829"/>
                          <a:gd name="connsiteX1134" fmla="*/ 36302 w 154097"/>
                          <a:gd name="connsiteY1134" fmla="*/ 52587 h 85829"/>
                          <a:gd name="connsiteX1135" fmla="*/ 33749 w 154097"/>
                          <a:gd name="connsiteY1135" fmla="*/ 55102 h 85829"/>
                          <a:gd name="connsiteX1136" fmla="*/ 28120 w 154097"/>
                          <a:gd name="connsiteY1136" fmla="*/ 55112 h 85829"/>
                          <a:gd name="connsiteX1137" fmla="*/ 30672 w 154097"/>
                          <a:gd name="connsiteY1137" fmla="*/ 52597 h 85829"/>
                          <a:gd name="connsiteX1138" fmla="*/ 36302 w 154097"/>
                          <a:gd name="connsiteY1138" fmla="*/ 52587 h 85829"/>
                          <a:gd name="connsiteX1139" fmla="*/ 34873 w 154097"/>
                          <a:gd name="connsiteY1139" fmla="*/ 56007 h 85829"/>
                          <a:gd name="connsiteX1140" fmla="*/ 40502 w 154097"/>
                          <a:gd name="connsiteY1140" fmla="*/ 56007 h 85829"/>
                          <a:gd name="connsiteX1141" fmla="*/ 37959 w 154097"/>
                          <a:gd name="connsiteY1141" fmla="*/ 58522 h 85829"/>
                          <a:gd name="connsiteX1142" fmla="*/ 32330 w 154097"/>
                          <a:gd name="connsiteY1142" fmla="*/ 58522 h 85829"/>
                          <a:gd name="connsiteX1143" fmla="*/ 34873 w 154097"/>
                          <a:gd name="connsiteY1143" fmla="*/ 56007 h 85829"/>
                          <a:gd name="connsiteX1144" fmla="*/ 39064 w 154097"/>
                          <a:gd name="connsiteY1144" fmla="*/ 59426 h 85829"/>
                          <a:gd name="connsiteX1145" fmla="*/ 44693 w 154097"/>
                          <a:gd name="connsiteY1145" fmla="*/ 59417 h 85829"/>
                          <a:gd name="connsiteX1146" fmla="*/ 42150 w 154097"/>
                          <a:gd name="connsiteY1146" fmla="*/ 61932 h 85829"/>
                          <a:gd name="connsiteX1147" fmla="*/ 36521 w 154097"/>
                          <a:gd name="connsiteY1147" fmla="*/ 61941 h 85829"/>
                          <a:gd name="connsiteX1148" fmla="*/ 39064 w 154097"/>
                          <a:gd name="connsiteY1148" fmla="*/ 59426 h 85829"/>
                          <a:gd name="connsiteX1149" fmla="*/ 43255 w 154097"/>
                          <a:gd name="connsiteY1149" fmla="*/ 62846 h 85829"/>
                          <a:gd name="connsiteX1150" fmla="*/ 48884 w 154097"/>
                          <a:gd name="connsiteY1150" fmla="*/ 62836 h 85829"/>
                          <a:gd name="connsiteX1151" fmla="*/ 46332 w 154097"/>
                          <a:gd name="connsiteY1151" fmla="*/ 65351 h 85829"/>
                          <a:gd name="connsiteX1152" fmla="*/ 40702 w 154097"/>
                          <a:gd name="connsiteY1152" fmla="*/ 65351 h 85829"/>
                          <a:gd name="connsiteX1153" fmla="*/ 43255 w 154097"/>
                          <a:gd name="connsiteY1153" fmla="*/ 62846 h 85829"/>
                          <a:gd name="connsiteX1154" fmla="*/ 50923 w 154097"/>
                          <a:gd name="connsiteY1154" fmla="*/ 62846 h 85829"/>
                          <a:gd name="connsiteX1155" fmla="*/ 56552 w 154097"/>
                          <a:gd name="connsiteY1155" fmla="*/ 62836 h 85829"/>
                          <a:gd name="connsiteX1156" fmla="*/ 54009 w 154097"/>
                          <a:gd name="connsiteY1156" fmla="*/ 65351 h 85829"/>
                          <a:gd name="connsiteX1157" fmla="*/ 48379 w 154097"/>
                          <a:gd name="connsiteY1157" fmla="*/ 65361 h 85829"/>
                          <a:gd name="connsiteX1158" fmla="*/ 50923 w 154097"/>
                          <a:gd name="connsiteY1158" fmla="*/ 62846 h 85829"/>
                          <a:gd name="connsiteX1159" fmla="*/ 55114 w 154097"/>
                          <a:gd name="connsiteY1159" fmla="*/ 66265 h 85829"/>
                          <a:gd name="connsiteX1160" fmla="*/ 60743 w 154097"/>
                          <a:gd name="connsiteY1160" fmla="*/ 66265 h 85829"/>
                          <a:gd name="connsiteX1161" fmla="*/ 58190 w 154097"/>
                          <a:gd name="connsiteY1161" fmla="*/ 68780 h 85829"/>
                          <a:gd name="connsiteX1162" fmla="*/ 52561 w 154097"/>
                          <a:gd name="connsiteY1162" fmla="*/ 68780 h 85829"/>
                          <a:gd name="connsiteX1163" fmla="*/ 55114 w 154097"/>
                          <a:gd name="connsiteY1163" fmla="*/ 66265 h 85829"/>
                          <a:gd name="connsiteX1164" fmla="*/ 62781 w 154097"/>
                          <a:gd name="connsiteY1164" fmla="*/ 66256 h 85829"/>
                          <a:gd name="connsiteX1165" fmla="*/ 68411 w 154097"/>
                          <a:gd name="connsiteY1165" fmla="*/ 66256 h 85829"/>
                          <a:gd name="connsiteX1166" fmla="*/ 65858 w 154097"/>
                          <a:gd name="connsiteY1166" fmla="*/ 68771 h 85829"/>
                          <a:gd name="connsiteX1167" fmla="*/ 60228 w 154097"/>
                          <a:gd name="connsiteY1167" fmla="*/ 68771 h 85829"/>
                          <a:gd name="connsiteX1168" fmla="*/ 62781 w 154097"/>
                          <a:gd name="connsiteY1168" fmla="*/ 66256 h 85829"/>
                          <a:gd name="connsiteX1169" fmla="*/ 66972 w 154097"/>
                          <a:gd name="connsiteY1169" fmla="*/ 69675 h 85829"/>
                          <a:gd name="connsiteX1170" fmla="*/ 72601 w 154097"/>
                          <a:gd name="connsiteY1170" fmla="*/ 69675 h 85829"/>
                          <a:gd name="connsiteX1171" fmla="*/ 70058 w 154097"/>
                          <a:gd name="connsiteY1171" fmla="*/ 72190 h 85829"/>
                          <a:gd name="connsiteX1172" fmla="*/ 64429 w 154097"/>
                          <a:gd name="connsiteY1172" fmla="*/ 72190 h 85829"/>
                          <a:gd name="connsiteX1173" fmla="*/ 66972 w 154097"/>
                          <a:gd name="connsiteY1173" fmla="*/ 69675 h 85829"/>
                          <a:gd name="connsiteX1174" fmla="*/ 74630 w 154097"/>
                          <a:gd name="connsiteY1174" fmla="*/ 69675 h 85829"/>
                          <a:gd name="connsiteX1175" fmla="*/ 80260 w 154097"/>
                          <a:gd name="connsiteY1175" fmla="*/ 69675 h 85829"/>
                          <a:gd name="connsiteX1176" fmla="*/ 77707 w 154097"/>
                          <a:gd name="connsiteY1176" fmla="*/ 72190 h 85829"/>
                          <a:gd name="connsiteX1177" fmla="*/ 72078 w 154097"/>
                          <a:gd name="connsiteY1177" fmla="*/ 72190 h 85829"/>
                          <a:gd name="connsiteX1178" fmla="*/ 74630 w 154097"/>
                          <a:gd name="connsiteY1178" fmla="*/ 69675 h 85829"/>
                          <a:gd name="connsiteX1179" fmla="*/ 82298 w 154097"/>
                          <a:gd name="connsiteY1179" fmla="*/ 69666 h 85829"/>
                          <a:gd name="connsiteX1180" fmla="*/ 87927 w 154097"/>
                          <a:gd name="connsiteY1180" fmla="*/ 69666 h 85829"/>
                          <a:gd name="connsiteX1181" fmla="*/ 85374 w 154097"/>
                          <a:gd name="connsiteY1181" fmla="*/ 72180 h 85829"/>
                          <a:gd name="connsiteX1182" fmla="*/ 79745 w 154097"/>
                          <a:gd name="connsiteY1182" fmla="*/ 72190 h 85829"/>
                          <a:gd name="connsiteX1183" fmla="*/ 82298 w 154097"/>
                          <a:gd name="connsiteY1183" fmla="*/ 69666 h 85829"/>
                          <a:gd name="connsiteX1184" fmla="*/ 89966 w 154097"/>
                          <a:gd name="connsiteY1184" fmla="*/ 69666 h 85829"/>
                          <a:gd name="connsiteX1185" fmla="*/ 95595 w 154097"/>
                          <a:gd name="connsiteY1185" fmla="*/ 69666 h 85829"/>
                          <a:gd name="connsiteX1186" fmla="*/ 93052 w 154097"/>
                          <a:gd name="connsiteY1186" fmla="*/ 72180 h 85829"/>
                          <a:gd name="connsiteX1187" fmla="*/ 87422 w 154097"/>
                          <a:gd name="connsiteY1187" fmla="*/ 72180 h 85829"/>
                          <a:gd name="connsiteX1188" fmla="*/ 89966 w 154097"/>
                          <a:gd name="connsiteY1188" fmla="*/ 69666 h 85829"/>
                          <a:gd name="connsiteX1189" fmla="*/ 90890 w 154097"/>
                          <a:gd name="connsiteY1189" fmla="*/ 68751 h 85829"/>
                          <a:gd name="connsiteX1190" fmla="*/ 93442 w 154097"/>
                          <a:gd name="connsiteY1190" fmla="*/ 66237 h 85829"/>
                          <a:gd name="connsiteX1191" fmla="*/ 99071 w 154097"/>
                          <a:gd name="connsiteY1191" fmla="*/ 66237 h 85829"/>
                          <a:gd name="connsiteX1192" fmla="*/ 96528 w 154097"/>
                          <a:gd name="connsiteY1192" fmla="*/ 68751 h 85829"/>
                          <a:gd name="connsiteX1193" fmla="*/ 90890 w 154097"/>
                          <a:gd name="connsiteY1193" fmla="*/ 68751 h 85829"/>
                          <a:gd name="connsiteX1194" fmla="*/ 101100 w 154097"/>
                          <a:gd name="connsiteY1194" fmla="*/ 66227 h 85829"/>
                          <a:gd name="connsiteX1195" fmla="*/ 106730 w 154097"/>
                          <a:gd name="connsiteY1195" fmla="*/ 66227 h 85829"/>
                          <a:gd name="connsiteX1196" fmla="*/ 104177 w 154097"/>
                          <a:gd name="connsiteY1196" fmla="*/ 68742 h 85829"/>
                          <a:gd name="connsiteX1197" fmla="*/ 98548 w 154097"/>
                          <a:gd name="connsiteY1197" fmla="*/ 68742 h 85829"/>
                          <a:gd name="connsiteX1198" fmla="*/ 101100 w 154097"/>
                          <a:gd name="connsiteY1198" fmla="*/ 66227 h 85829"/>
                          <a:gd name="connsiteX1199" fmla="*/ 102015 w 154097"/>
                          <a:gd name="connsiteY1199" fmla="*/ 65322 h 85829"/>
                          <a:gd name="connsiteX1200" fmla="*/ 104558 w 154097"/>
                          <a:gd name="connsiteY1200" fmla="*/ 62808 h 85829"/>
                          <a:gd name="connsiteX1201" fmla="*/ 110187 w 154097"/>
                          <a:gd name="connsiteY1201" fmla="*/ 62798 h 85829"/>
                          <a:gd name="connsiteX1202" fmla="*/ 107634 w 154097"/>
                          <a:gd name="connsiteY1202" fmla="*/ 65313 h 85829"/>
                          <a:gd name="connsiteX1203" fmla="*/ 102015 w 154097"/>
                          <a:gd name="connsiteY1203" fmla="*/ 65322 h 85829"/>
                          <a:gd name="connsiteX1204" fmla="*/ 112225 w 154097"/>
                          <a:gd name="connsiteY1204" fmla="*/ 62798 h 85829"/>
                          <a:gd name="connsiteX1205" fmla="*/ 117855 w 154097"/>
                          <a:gd name="connsiteY1205" fmla="*/ 62789 h 85829"/>
                          <a:gd name="connsiteX1206" fmla="*/ 115312 w 154097"/>
                          <a:gd name="connsiteY1206" fmla="*/ 65303 h 85829"/>
                          <a:gd name="connsiteX1207" fmla="*/ 109682 w 154097"/>
                          <a:gd name="connsiteY1207" fmla="*/ 65303 h 85829"/>
                          <a:gd name="connsiteX1208" fmla="*/ 112225 w 154097"/>
                          <a:gd name="connsiteY1208" fmla="*/ 62798 h 85829"/>
                          <a:gd name="connsiteX1209" fmla="*/ 113149 w 154097"/>
                          <a:gd name="connsiteY1209" fmla="*/ 61884 h 85829"/>
                          <a:gd name="connsiteX1210" fmla="*/ 115702 w 154097"/>
                          <a:gd name="connsiteY1210" fmla="*/ 59369 h 85829"/>
                          <a:gd name="connsiteX1211" fmla="*/ 121331 w 154097"/>
                          <a:gd name="connsiteY1211" fmla="*/ 59369 h 85829"/>
                          <a:gd name="connsiteX1212" fmla="*/ 118788 w 154097"/>
                          <a:gd name="connsiteY1212" fmla="*/ 61884 h 85829"/>
                          <a:gd name="connsiteX1213" fmla="*/ 113149 w 154097"/>
                          <a:gd name="connsiteY1213" fmla="*/ 61884 h 85829"/>
                          <a:gd name="connsiteX1214" fmla="*/ 116616 w 154097"/>
                          <a:gd name="connsiteY1214" fmla="*/ 58464 h 85829"/>
                          <a:gd name="connsiteX1215" fmla="*/ 119169 w 154097"/>
                          <a:gd name="connsiteY1215" fmla="*/ 55950 h 85829"/>
                          <a:gd name="connsiteX1216" fmla="*/ 124799 w 154097"/>
                          <a:gd name="connsiteY1216" fmla="*/ 55950 h 85829"/>
                          <a:gd name="connsiteX1217" fmla="*/ 122246 w 154097"/>
                          <a:gd name="connsiteY1217" fmla="*/ 58464 h 85829"/>
                          <a:gd name="connsiteX1218" fmla="*/ 116616 w 154097"/>
                          <a:gd name="connsiteY1218" fmla="*/ 58464 h 85829"/>
                          <a:gd name="connsiteX1219" fmla="*/ 120093 w 154097"/>
                          <a:gd name="connsiteY1219" fmla="*/ 55035 h 85829"/>
                          <a:gd name="connsiteX1220" fmla="*/ 122646 w 154097"/>
                          <a:gd name="connsiteY1220" fmla="*/ 52521 h 85829"/>
                          <a:gd name="connsiteX1221" fmla="*/ 128275 w 154097"/>
                          <a:gd name="connsiteY1221" fmla="*/ 52521 h 85829"/>
                          <a:gd name="connsiteX1222" fmla="*/ 125722 w 154097"/>
                          <a:gd name="connsiteY1222" fmla="*/ 55035 h 85829"/>
                          <a:gd name="connsiteX1223" fmla="*/ 120093 w 154097"/>
                          <a:gd name="connsiteY1223" fmla="*/ 55035 h 85829"/>
                          <a:gd name="connsiteX1224" fmla="*/ 123560 w 154097"/>
                          <a:gd name="connsiteY1224" fmla="*/ 51606 h 85829"/>
                          <a:gd name="connsiteX1225" fmla="*/ 126103 w 154097"/>
                          <a:gd name="connsiteY1225" fmla="*/ 49092 h 85829"/>
                          <a:gd name="connsiteX1226" fmla="*/ 131733 w 154097"/>
                          <a:gd name="connsiteY1226" fmla="*/ 49092 h 85829"/>
                          <a:gd name="connsiteX1227" fmla="*/ 129180 w 154097"/>
                          <a:gd name="connsiteY1227" fmla="*/ 51606 h 85829"/>
                          <a:gd name="connsiteX1228" fmla="*/ 123560 w 154097"/>
                          <a:gd name="connsiteY1228" fmla="*/ 51606 h 85829"/>
                          <a:gd name="connsiteX1229" fmla="*/ 127027 w 154097"/>
                          <a:gd name="connsiteY1229" fmla="*/ 48177 h 85829"/>
                          <a:gd name="connsiteX1230" fmla="*/ 129580 w 154097"/>
                          <a:gd name="connsiteY1230" fmla="*/ 45663 h 85829"/>
                          <a:gd name="connsiteX1231" fmla="*/ 135209 w 154097"/>
                          <a:gd name="connsiteY1231" fmla="*/ 45663 h 85829"/>
                          <a:gd name="connsiteX1232" fmla="*/ 132666 w 154097"/>
                          <a:gd name="connsiteY1232" fmla="*/ 48177 h 85829"/>
                          <a:gd name="connsiteX1233" fmla="*/ 127027 w 154097"/>
                          <a:gd name="connsiteY1233" fmla="*/ 48177 h 85829"/>
                          <a:gd name="connsiteX1234" fmla="*/ 128466 w 154097"/>
                          <a:gd name="connsiteY1234" fmla="*/ 44758 h 85829"/>
                          <a:gd name="connsiteX1235" fmla="*/ 122836 w 154097"/>
                          <a:gd name="connsiteY1235" fmla="*/ 44758 h 85829"/>
                          <a:gd name="connsiteX1236" fmla="*/ 125379 w 154097"/>
                          <a:gd name="connsiteY1236" fmla="*/ 42243 h 85829"/>
                          <a:gd name="connsiteX1237" fmla="*/ 131009 w 154097"/>
                          <a:gd name="connsiteY1237" fmla="*/ 42243 h 85829"/>
                          <a:gd name="connsiteX1238" fmla="*/ 128466 w 154097"/>
                          <a:gd name="connsiteY1238" fmla="*/ 44758 h 85829"/>
                          <a:gd name="connsiteX1239" fmla="*/ 126303 w 154097"/>
                          <a:gd name="connsiteY1239" fmla="*/ 41338 h 85829"/>
                          <a:gd name="connsiteX1240" fmla="*/ 128856 w 154097"/>
                          <a:gd name="connsiteY1240" fmla="*/ 38824 h 85829"/>
                          <a:gd name="connsiteX1241" fmla="*/ 134485 w 154097"/>
                          <a:gd name="connsiteY1241" fmla="*/ 38824 h 85829"/>
                          <a:gd name="connsiteX1242" fmla="*/ 131942 w 154097"/>
                          <a:gd name="connsiteY1242" fmla="*/ 41338 h 85829"/>
                          <a:gd name="connsiteX1243" fmla="*/ 126303 w 154097"/>
                          <a:gd name="connsiteY1243" fmla="*/ 41338 h 85829"/>
                          <a:gd name="connsiteX1244" fmla="*/ 127742 w 154097"/>
                          <a:gd name="connsiteY1244" fmla="*/ 37910 h 85829"/>
                          <a:gd name="connsiteX1245" fmla="*/ 122112 w 154097"/>
                          <a:gd name="connsiteY1245" fmla="*/ 37910 h 85829"/>
                          <a:gd name="connsiteX1246" fmla="*/ 124656 w 154097"/>
                          <a:gd name="connsiteY1246" fmla="*/ 35395 h 85829"/>
                          <a:gd name="connsiteX1247" fmla="*/ 130285 w 154097"/>
                          <a:gd name="connsiteY1247" fmla="*/ 35395 h 85829"/>
                          <a:gd name="connsiteX1248" fmla="*/ 127742 w 154097"/>
                          <a:gd name="connsiteY1248" fmla="*/ 37910 h 85829"/>
                          <a:gd name="connsiteX1249" fmla="*/ 125580 w 154097"/>
                          <a:gd name="connsiteY1249" fmla="*/ 34490 h 85829"/>
                          <a:gd name="connsiteX1250" fmla="*/ 128132 w 154097"/>
                          <a:gd name="connsiteY1250" fmla="*/ 31976 h 85829"/>
                          <a:gd name="connsiteX1251" fmla="*/ 133761 w 154097"/>
                          <a:gd name="connsiteY1251" fmla="*/ 31976 h 85829"/>
                          <a:gd name="connsiteX1252" fmla="*/ 131209 w 154097"/>
                          <a:gd name="connsiteY1252" fmla="*/ 34490 h 85829"/>
                          <a:gd name="connsiteX1253" fmla="*/ 125580 w 154097"/>
                          <a:gd name="connsiteY1253" fmla="*/ 34490 h 85829"/>
                          <a:gd name="connsiteX1254" fmla="*/ 127018 w 154097"/>
                          <a:gd name="connsiteY1254" fmla="*/ 31061 h 85829"/>
                          <a:gd name="connsiteX1255" fmla="*/ 121389 w 154097"/>
                          <a:gd name="connsiteY1255" fmla="*/ 31071 h 85829"/>
                          <a:gd name="connsiteX1256" fmla="*/ 123941 w 154097"/>
                          <a:gd name="connsiteY1256" fmla="*/ 28556 h 85829"/>
                          <a:gd name="connsiteX1257" fmla="*/ 129570 w 154097"/>
                          <a:gd name="connsiteY1257" fmla="*/ 28556 h 85829"/>
                          <a:gd name="connsiteX1258" fmla="*/ 127018 w 154097"/>
                          <a:gd name="connsiteY1258" fmla="*/ 31061 h 85829"/>
                          <a:gd name="connsiteX1259" fmla="*/ 122817 w 154097"/>
                          <a:gd name="connsiteY1259" fmla="*/ 27642 h 85829"/>
                          <a:gd name="connsiteX1260" fmla="*/ 117188 w 154097"/>
                          <a:gd name="connsiteY1260" fmla="*/ 27642 h 85829"/>
                          <a:gd name="connsiteX1261" fmla="*/ 119741 w 154097"/>
                          <a:gd name="connsiteY1261" fmla="*/ 25127 h 85829"/>
                          <a:gd name="connsiteX1262" fmla="*/ 125370 w 154097"/>
                          <a:gd name="connsiteY1262" fmla="*/ 25118 h 85829"/>
                          <a:gd name="connsiteX1263" fmla="*/ 122817 w 154097"/>
                          <a:gd name="connsiteY1263" fmla="*/ 27642 h 85829"/>
                          <a:gd name="connsiteX1264" fmla="*/ 118626 w 154097"/>
                          <a:gd name="connsiteY1264" fmla="*/ 24222 h 85829"/>
                          <a:gd name="connsiteX1265" fmla="*/ 112997 w 154097"/>
                          <a:gd name="connsiteY1265" fmla="*/ 24232 h 85829"/>
                          <a:gd name="connsiteX1266" fmla="*/ 115550 w 154097"/>
                          <a:gd name="connsiteY1266" fmla="*/ 21717 h 85829"/>
                          <a:gd name="connsiteX1267" fmla="*/ 121179 w 154097"/>
                          <a:gd name="connsiteY1267" fmla="*/ 21717 h 85829"/>
                          <a:gd name="connsiteX1268" fmla="*/ 118626 w 154097"/>
                          <a:gd name="connsiteY1268" fmla="*/ 24222 h 85829"/>
                          <a:gd name="connsiteX1269" fmla="*/ 114435 w 154097"/>
                          <a:gd name="connsiteY1269" fmla="*/ 20803 h 85829"/>
                          <a:gd name="connsiteX1270" fmla="*/ 108806 w 154097"/>
                          <a:gd name="connsiteY1270" fmla="*/ 20803 h 85829"/>
                          <a:gd name="connsiteX1271" fmla="*/ 111359 w 154097"/>
                          <a:gd name="connsiteY1271" fmla="*/ 18288 h 85829"/>
                          <a:gd name="connsiteX1272" fmla="*/ 116988 w 154097"/>
                          <a:gd name="connsiteY1272" fmla="*/ 18288 h 85829"/>
                          <a:gd name="connsiteX1273" fmla="*/ 114435 w 154097"/>
                          <a:gd name="connsiteY1273" fmla="*/ 20803 h 85829"/>
                          <a:gd name="connsiteX1274" fmla="*/ 110244 w 154097"/>
                          <a:gd name="connsiteY1274" fmla="*/ 17383 h 85829"/>
                          <a:gd name="connsiteX1275" fmla="*/ 104615 w 154097"/>
                          <a:gd name="connsiteY1275" fmla="*/ 17383 h 85829"/>
                          <a:gd name="connsiteX1276" fmla="*/ 107168 w 154097"/>
                          <a:gd name="connsiteY1276" fmla="*/ 14869 h 85829"/>
                          <a:gd name="connsiteX1277" fmla="*/ 112797 w 154097"/>
                          <a:gd name="connsiteY1277" fmla="*/ 14869 h 85829"/>
                          <a:gd name="connsiteX1278" fmla="*/ 110244 w 154097"/>
                          <a:gd name="connsiteY1278" fmla="*/ 17383 h 85829"/>
                          <a:gd name="connsiteX1279" fmla="*/ 102577 w 154097"/>
                          <a:gd name="connsiteY1279" fmla="*/ 17383 h 85829"/>
                          <a:gd name="connsiteX1280" fmla="*/ 96947 w 154097"/>
                          <a:gd name="connsiteY1280" fmla="*/ 17383 h 85829"/>
                          <a:gd name="connsiteX1281" fmla="*/ 99491 w 154097"/>
                          <a:gd name="connsiteY1281" fmla="*/ 14869 h 85829"/>
                          <a:gd name="connsiteX1282" fmla="*/ 105120 w 154097"/>
                          <a:gd name="connsiteY1282" fmla="*/ 14859 h 85829"/>
                          <a:gd name="connsiteX1283" fmla="*/ 102577 w 154097"/>
                          <a:gd name="connsiteY1283" fmla="*/ 17383 h 85829"/>
                          <a:gd name="connsiteX1284" fmla="*/ 98386 w 154097"/>
                          <a:gd name="connsiteY1284" fmla="*/ 13964 h 85829"/>
                          <a:gd name="connsiteX1285" fmla="*/ 92756 w 154097"/>
                          <a:gd name="connsiteY1285" fmla="*/ 13964 h 85829"/>
                          <a:gd name="connsiteX1286" fmla="*/ 95309 w 154097"/>
                          <a:gd name="connsiteY1286" fmla="*/ 11449 h 85829"/>
                          <a:gd name="connsiteX1287" fmla="*/ 100938 w 154097"/>
                          <a:gd name="connsiteY1287" fmla="*/ 11449 h 85829"/>
                          <a:gd name="connsiteX1288" fmla="*/ 98386 w 154097"/>
                          <a:gd name="connsiteY1288" fmla="*/ 13964 h 85829"/>
                          <a:gd name="connsiteX1289" fmla="*/ 90718 w 154097"/>
                          <a:gd name="connsiteY1289" fmla="*/ 13973 h 85829"/>
                          <a:gd name="connsiteX1290" fmla="*/ 85089 w 154097"/>
                          <a:gd name="connsiteY1290" fmla="*/ 13973 h 85829"/>
                          <a:gd name="connsiteX1291" fmla="*/ 87632 w 154097"/>
                          <a:gd name="connsiteY1291" fmla="*/ 11459 h 85829"/>
                          <a:gd name="connsiteX1292" fmla="*/ 93261 w 154097"/>
                          <a:gd name="connsiteY1292" fmla="*/ 11459 h 85829"/>
                          <a:gd name="connsiteX1293" fmla="*/ 90718 w 154097"/>
                          <a:gd name="connsiteY1293" fmla="*/ 13973 h 85829"/>
                          <a:gd name="connsiteX1294" fmla="*/ 83050 w 154097"/>
                          <a:gd name="connsiteY1294" fmla="*/ 13973 h 85829"/>
                          <a:gd name="connsiteX1295" fmla="*/ 77421 w 154097"/>
                          <a:gd name="connsiteY1295" fmla="*/ 13973 h 85829"/>
                          <a:gd name="connsiteX1296" fmla="*/ 79964 w 154097"/>
                          <a:gd name="connsiteY1296" fmla="*/ 11459 h 85829"/>
                          <a:gd name="connsiteX1297" fmla="*/ 85594 w 154097"/>
                          <a:gd name="connsiteY1297" fmla="*/ 11449 h 85829"/>
                          <a:gd name="connsiteX1298" fmla="*/ 83050 w 154097"/>
                          <a:gd name="connsiteY1298" fmla="*/ 13973 h 85829"/>
                          <a:gd name="connsiteX1299" fmla="*/ 78859 w 154097"/>
                          <a:gd name="connsiteY1299" fmla="*/ 10554 h 85829"/>
                          <a:gd name="connsiteX1300" fmla="*/ 73230 w 154097"/>
                          <a:gd name="connsiteY1300" fmla="*/ 10563 h 85829"/>
                          <a:gd name="connsiteX1301" fmla="*/ 75773 w 154097"/>
                          <a:gd name="connsiteY1301" fmla="*/ 8049 h 85829"/>
                          <a:gd name="connsiteX1302" fmla="*/ 81403 w 154097"/>
                          <a:gd name="connsiteY1302" fmla="*/ 8049 h 85829"/>
                          <a:gd name="connsiteX1303" fmla="*/ 78859 w 154097"/>
                          <a:gd name="connsiteY1303" fmla="*/ 10554 h 85829"/>
                          <a:gd name="connsiteX1304" fmla="*/ 71201 w 154097"/>
                          <a:gd name="connsiteY1304" fmla="*/ 10563 h 85829"/>
                          <a:gd name="connsiteX1305" fmla="*/ 65572 w 154097"/>
                          <a:gd name="connsiteY1305" fmla="*/ 10563 h 85829"/>
                          <a:gd name="connsiteX1306" fmla="*/ 68115 w 154097"/>
                          <a:gd name="connsiteY1306" fmla="*/ 8049 h 85829"/>
                          <a:gd name="connsiteX1307" fmla="*/ 73745 w 154097"/>
                          <a:gd name="connsiteY1307" fmla="*/ 8049 h 85829"/>
                          <a:gd name="connsiteX1308" fmla="*/ 71201 w 154097"/>
                          <a:gd name="connsiteY1308" fmla="*/ 10563 h 85829"/>
                          <a:gd name="connsiteX1309" fmla="*/ 70277 w 154097"/>
                          <a:gd name="connsiteY1309" fmla="*/ 11468 h 85829"/>
                          <a:gd name="connsiteX1310" fmla="*/ 67734 w 154097"/>
                          <a:gd name="connsiteY1310" fmla="*/ 13983 h 85829"/>
                          <a:gd name="connsiteX1311" fmla="*/ 62105 w 154097"/>
                          <a:gd name="connsiteY1311" fmla="*/ 13992 h 85829"/>
                          <a:gd name="connsiteX1312" fmla="*/ 64648 w 154097"/>
                          <a:gd name="connsiteY1312" fmla="*/ 11478 h 85829"/>
                          <a:gd name="connsiteX1313" fmla="*/ 70277 w 154097"/>
                          <a:gd name="connsiteY1313" fmla="*/ 11468 h 85829"/>
                          <a:gd name="connsiteX1314" fmla="*/ 60067 w 154097"/>
                          <a:gd name="connsiteY1314" fmla="*/ 13992 h 85829"/>
                          <a:gd name="connsiteX1315" fmla="*/ 54437 w 154097"/>
                          <a:gd name="connsiteY1315" fmla="*/ 13992 h 85829"/>
                          <a:gd name="connsiteX1316" fmla="*/ 56990 w 154097"/>
                          <a:gd name="connsiteY1316" fmla="*/ 11478 h 85829"/>
                          <a:gd name="connsiteX1317" fmla="*/ 62619 w 154097"/>
                          <a:gd name="connsiteY1317" fmla="*/ 11478 h 85829"/>
                          <a:gd name="connsiteX1318" fmla="*/ 60067 w 154097"/>
                          <a:gd name="connsiteY1318" fmla="*/ 13992 h 85829"/>
                          <a:gd name="connsiteX1319" fmla="*/ 59143 w 154097"/>
                          <a:gd name="connsiteY1319" fmla="*/ 14907 h 85829"/>
                          <a:gd name="connsiteX1320" fmla="*/ 56599 w 154097"/>
                          <a:gd name="connsiteY1320" fmla="*/ 17421 h 85829"/>
                          <a:gd name="connsiteX1321" fmla="*/ 50970 w 154097"/>
                          <a:gd name="connsiteY1321" fmla="*/ 17431 h 85829"/>
                          <a:gd name="connsiteX1322" fmla="*/ 53513 w 154097"/>
                          <a:gd name="connsiteY1322" fmla="*/ 14916 h 85829"/>
                          <a:gd name="connsiteX1323" fmla="*/ 59143 w 154097"/>
                          <a:gd name="connsiteY1323" fmla="*/ 14907 h 85829"/>
                          <a:gd name="connsiteX1324" fmla="*/ 48932 w 154097"/>
                          <a:gd name="connsiteY1324" fmla="*/ 17421 h 85829"/>
                          <a:gd name="connsiteX1325" fmla="*/ 43303 w 154097"/>
                          <a:gd name="connsiteY1325" fmla="*/ 17421 h 85829"/>
                          <a:gd name="connsiteX1326" fmla="*/ 45846 w 154097"/>
                          <a:gd name="connsiteY1326" fmla="*/ 14907 h 85829"/>
                          <a:gd name="connsiteX1327" fmla="*/ 51475 w 154097"/>
                          <a:gd name="connsiteY1327" fmla="*/ 14897 h 85829"/>
                          <a:gd name="connsiteX1328" fmla="*/ 48932 w 154097"/>
                          <a:gd name="connsiteY1328" fmla="*/ 17421 h 85829"/>
                          <a:gd name="connsiteX1329" fmla="*/ 48008 w 154097"/>
                          <a:gd name="connsiteY1329" fmla="*/ 18336 h 85829"/>
                          <a:gd name="connsiteX1330" fmla="*/ 45465 w 154097"/>
                          <a:gd name="connsiteY1330" fmla="*/ 20850 h 85829"/>
                          <a:gd name="connsiteX1331" fmla="*/ 39836 w 154097"/>
                          <a:gd name="connsiteY1331" fmla="*/ 20850 h 85829"/>
                          <a:gd name="connsiteX1332" fmla="*/ 42379 w 154097"/>
                          <a:gd name="connsiteY1332" fmla="*/ 18336 h 85829"/>
                          <a:gd name="connsiteX1333" fmla="*/ 48008 w 154097"/>
                          <a:gd name="connsiteY1333" fmla="*/ 18336 h 85829"/>
                          <a:gd name="connsiteX1334" fmla="*/ 37797 w 154097"/>
                          <a:gd name="connsiteY1334" fmla="*/ 20860 h 85829"/>
                          <a:gd name="connsiteX1335" fmla="*/ 32168 w 154097"/>
                          <a:gd name="connsiteY1335" fmla="*/ 20869 h 85829"/>
                          <a:gd name="connsiteX1336" fmla="*/ 34721 w 154097"/>
                          <a:gd name="connsiteY1336" fmla="*/ 18355 h 85829"/>
                          <a:gd name="connsiteX1337" fmla="*/ 40350 w 154097"/>
                          <a:gd name="connsiteY1337" fmla="*/ 18355 h 85829"/>
                          <a:gd name="connsiteX1338" fmla="*/ 37797 w 154097"/>
                          <a:gd name="connsiteY1338" fmla="*/ 20860 h 85829"/>
                          <a:gd name="connsiteX1339" fmla="*/ 36873 w 154097"/>
                          <a:gd name="connsiteY1339" fmla="*/ 21765 h 85829"/>
                          <a:gd name="connsiteX1340" fmla="*/ 34330 w 154097"/>
                          <a:gd name="connsiteY1340" fmla="*/ 24279 h 85829"/>
                          <a:gd name="connsiteX1341" fmla="*/ 28701 w 154097"/>
                          <a:gd name="connsiteY1341" fmla="*/ 24279 h 85829"/>
                          <a:gd name="connsiteX1342" fmla="*/ 31254 w 154097"/>
                          <a:gd name="connsiteY1342" fmla="*/ 21765 h 85829"/>
                          <a:gd name="connsiteX1343" fmla="*/ 36873 w 154097"/>
                          <a:gd name="connsiteY1343" fmla="*/ 21765 h 85829"/>
                          <a:gd name="connsiteX1344" fmla="*/ 33406 w 154097"/>
                          <a:gd name="connsiteY1344" fmla="*/ 25194 h 85829"/>
                          <a:gd name="connsiteX1345" fmla="*/ 30853 w 154097"/>
                          <a:gd name="connsiteY1345" fmla="*/ 27708 h 85829"/>
                          <a:gd name="connsiteX1346" fmla="*/ 25224 w 154097"/>
                          <a:gd name="connsiteY1346" fmla="*/ 27718 h 85829"/>
                          <a:gd name="connsiteX1347" fmla="*/ 27777 w 154097"/>
                          <a:gd name="connsiteY1347" fmla="*/ 25203 h 85829"/>
                          <a:gd name="connsiteX1348" fmla="*/ 33406 w 154097"/>
                          <a:gd name="connsiteY1348" fmla="*/ 25194 h 85829"/>
                          <a:gd name="connsiteX1349" fmla="*/ 29939 w 154097"/>
                          <a:gd name="connsiteY1349" fmla="*/ 28623 h 85829"/>
                          <a:gd name="connsiteX1350" fmla="*/ 27396 w 154097"/>
                          <a:gd name="connsiteY1350" fmla="*/ 31137 h 85829"/>
                          <a:gd name="connsiteX1351" fmla="*/ 21767 w 154097"/>
                          <a:gd name="connsiteY1351" fmla="*/ 31137 h 85829"/>
                          <a:gd name="connsiteX1352" fmla="*/ 24310 w 154097"/>
                          <a:gd name="connsiteY1352" fmla="*/ 28623 h 85829"/>
                          <a:gd name="connsiteX1353" fmla="*/ 29939 w 154097"/>
                          <a:gd name="connsiteY1353" fmla="*/ 28623 h 85829"/>
                          <a:gd name="connsiteX1354" fmla="*/ 26462 w 154097"/>
                          <a:gd name="connsiteY1354" fmla="*/ 32052 h 85829"/>
                          <a:gd name="connsiteX1355" fmla="*/ 23919 w 154097"/>
                          <a:gd name="connsiteY1355" fmla="*/ 34566 h 85829"/>
                          <a:gd name="connsiteX1356" fmla="*/ 18290 w 154097"/>
                          <a:gd name="connsiteY1356" fmla="*/ 34566 h 85829"/>
                          <a:gd name="connsiteX1357" fmla="*/ 20843 w 154097"/>
                          <a:gd name="connsiteY1357" fmla="*/ 32052 h 85829"/>
                          <a:gd name="connsiteX1358" fmla="*/ 26462 w 154097"/>
                          <a:gd name="connsiteY1358" fmla="*/ 32052 h 85829"/>
                          <a:gd name="connsiteX1359" fmla="*/ 25034 w 154097"/>
                          <a:gd name="connsiteY1359" fmla="*/ 35471 h 85829"/>
                          <a:gd name="connsiteX1360" fmla="*/ 30663 w 154097"/>
                          <a:gd name="connsiteY1360" fmla="*/ 35471 h 85829"/>
                          <a:gd name="connsiteX1361" fmla="*/ 28120 w 154097"/>
                          <a:gd name="connsiteY1361" fmla="*/ 37986 h 85829"/>
                          <a:gd name="connsiteX1362" fmla="*/ 22491 w 154097"/>
                          <a:gd name="connsiteY1362" fmla="*/ 37986 h 85829"/>
                          <a:gd name="connsiteX1363" fmla="*/ 25034 w 154097"/>
                          <a:gd name="connsiteY1363" fmla="*/ 35471 h 85829"/>
                          <a:gd name="connsiteX1364" fmla="*/ 27186 w 154097"/>
                          <a:gd name="connsiteY1364" fmla="*/ 38891 h 85829"/>
                          <a:gd name="connsiteX1365" fmla="*/ 24643 w 154097"/>
                          <a:gd name="connsiteY1365" fmla="*/ 41405 h 85829"/>
                          <a:gd name="connsiteX1366" fmla="*/ 19014 w 154097"/>
                          <a:gd name="connsiteY1366" fmla="*/ 41405 h 85829"/>
                          <a:gd name="connsiteX1367" fmla="*/ 21567 w 154097"/>
                          <a:gd name="connsiteY1367" fmla="*/ 38891 h 85829"/>
                          <a:gd name="connsiteX1368" fmla="*/ 27186 w 154097"/>
                          <a:gd name="connsiteY1368" fmla="*/ 38891 h 85829"/>
                          <a:gd name="connsiteX1369" fmla="*/ 23719 w 154097"/>
                          <a:gd name="connsiteY1369" fmla="*/ 42320 h 85829"/>
                          <a:gd name="connsiteX1370" fmla="*/ 21176 w 154097"/>
                          <a:gd name="connsiteY1370" fmla="*/ 44834 h 85829"/>
                          <a:gd name="connsiteX1371" fmla="*/ 15547 w 154097"/>
                          <a:gd name="connsiteY1371" fmla="*/ 44844 h 85829"/>
                          <a:gd name="connsiteX1372" fmla="*/ 18090 w 154097"/>
                          <a:gd name="connsiteY1372" fmla="*/ 42329 h 85829"/>
                          <a:gd name="connsiteX1373" fmla="*/ 23719 w 154097"/>
                          <a:gd name="connsiteY1373" fmla="*/ 42320 h 85829"/>
                          <a:gd name="connsiteX1374" fmla="*/ 22290 w 154097"/>
                          <a:gd name="connsiteY1374" fmla="*/ 45749 h 85829"/>
                          <a:gd name="connsiteX1375" fmla="*/ 27920 w 154097"/>
                          <a:gd name="connsiteY1375" fmla="*/ 45739 h 85829"/>
                          <a:gd name="connsiteX1376" fmla="*/ 25367 w 154097"/>
                          <a:gd name="connsiteY1376" fmla="*/ 48254 h 85829"/>
                          <a:gd name="connsiteX1377" fmla="*/ 19738 w 154097"/>
                          <a:gd name="connsiteY1377" fmla="*/ 48254 h 85829"/>
                          <a:gd name="connsiteX1378" fmla="*/ 22290 w 154097"/>
                          <a:gd name="connsiteY1378" fmla="*/ 45749 h 85829"/>
                          <a:gd name="connsiteX1379" fmla="*/ 26481 w 154097"/>
                          <a:gd name="connsiteY1379" fmla="*/ 49168 h 85829"/>
                          <a:gd name="connsiteX1380" fmla="*/ 32111 w 154097"/>
                          <a:gd name="connsiteY1380" fmla="*/ 49168 h 85829"/>
                          <a:gd name="connsiteX1381" fmla="*/ 29558 w 154097"/>
                          <a:gd name="connsiteY1381" fmla="*/ 51683 h 85829"/>
                          <a:gd name="connsiteX1382" fmla="*/ 23929 w 154097"/>
                          <a:gd name="connsiteY1382" fmla="*/ 51683 h 85829"/>
                          <a:gd name="connsiteX1383" fmla="*/ 26481 w 154097"/>
                          <a:gd name="connsiteY1383" fmla="*/ 49168 h 85829"/>
                          <a:gd name="connsiteX1384" fmla="*/ 28634 w 154097"/>
                          <a:gd name="connsiteY1384" fmla="*/ 52587 h 85829"/>
                          <a:gd name="connsiteX1385" fmla="*/ 26081 w 154097"/>
                          <a:gd name="connsiteY1385" fmla="*/ 55102 h 85829"/>
                          <a:gd name="connsiteX1386" fmla="*/ 20452 w 154097"/>
                          <a:gd name="connsiteY1386" fmla="*/ 55112 h 85829"/>
                          <a:gd name="connsiteX1387" fmla="*/ 22995 w 154097"/>
                          <a:gd name="connsiteY1387" fmla="*/ 52597 h 85829"/>
                          <a:gd name="connsiteX1388" fmla="*/ 28634 w 154097"/>
                          <a:gd name="connsiteY1388" fmla="*/ 52587 h 85829"/>
                          <a:gd name="connsiteX1389" fmla="*/ 27205 w 154097"/>
                          <a:gd name="connsiteY1389" fmla="*/ 56016 h 85829"/>
                          <a:gd name="connsiteX1390" fmla="*/ 32835 w 154097"/>
                          <a:gd name="connsiteY1390" fmla="*/ 56016 h 85829"/>
                          <a:gd name="connsiteX1391" fmla="*/ 30282 w 154097"/>
                          <a:gd name="connsiteY1391" fmla="*/ 58531 h 85829"/>
                          <a:gd name="connsiteX1392" fmla="*/ 24653 w 154097"/>
                          <a:gd name="connsiteY1392" fmla="*/ 58541 h 85829"/>
                          <a:gd name="connsiteX1393" fmla="*/ 27205 w 154097"/>
                          <a:gd name="connsiteY1393" fmla="*/ 56016 h 85829"/>
                          <a:gd name="connsiteX1394" fmla="*/ 31396 w 154097"/>
                          <a:gd name="connsiteY1394" fmla="*/ 59436 h 85829"/>
                          <a:gd name="connsiteX1395" fmla="*/ 37026 w 154097"/>
                          <a:gd name="connsiteY1395" fmla="*/ 59436 h 85829"/>
                          <a:gd name="connsiteX1396" fmla="*/ 34482 w 154097"/>
                          <a:gd name="connsiteY1396" fmla="*/ 61951 h 85829"/>
                          <a:gd name="connsiteX1397" fmla="*/ 28853 w 154097"/>
                          <a:gd name="connsiteY1397" fmla="*/ 61951 h 85829"/>
                          <a:gd name="connsiteX1398" fmla="*/ 31396 w 154097"/>
                          <a:gd name="connsiteY1398" fmla="*/ 59436 h 85829"/>
                          <a:gd name="connsiteX1399" fmla="*/ 35597 w 154097"/>
                          <a:gd name="connsiteY1399" fmla="*/ 62855 h 85829"/>
                          <a:gd name="connsiteX1400" fmla="*/ 41226 w 154097"/>
                          <a:gd name="connsiteY1400" fmla="*/ 62855 h 85829"/>
                          <a:gd name="connsiteX1401" fmla="*/ 38683 w 154097"/>
                          <a:gd name="connsiteY1401" fmla="*/ 65370 h 85829"/>
                          <a:gd name="connsiteX1402" fmla="*/ 33054 w 154097"/>
                          <a:gd name="connsiteY1402" fmla="*/ 65370 h 85829"/>
                          <a:gd name="connsiteX1403" fmla="*/ 35597 w 154097"/>
                          <a:gd name="connsiteY1403" fmla="*/ 62855 h 85829"/>
                          <a:gd name="connsiteX1404" fmla="*/ 39788 w 154097"/>
                          <a:gd name="connsiteY1404" fmla="*/ 66275 h 85829"/>
                          <a:gd name="connsiteX1405" fmla="*/ 45417 w 154097"/>
                          <a:gd name="connsiteY1405" fmla="*/ 66275 h 85829"/>
                          <a:gd name="connsiteX1406" fmla="*/ 42864 w 154097"/>
                          <a:gd name="connsiteY1406" fmla="*/ 68790 h 85829"/>
                          <a:gd name="connsiteX1407" fmla="*/ 37235 w 154097"/>
                          <a:gd name="connsiteY1407" fmla="*/ 68799 h 85829"/>
                          <a:gd name="connsiteX1408" fmla="*/ 39788 w 154097"/>
                          <a:gd name="connsiteY1408" fmla="*/ 66275 h 85829"/>
                          <a:gd name="connsiteX1409" fmla="*/ 47455 w 154097"/>
                          <a:gd name="connsiteY1409" fmla="*/ 66265 h 85829"/>
                          <a:gd name="connsiteX1410" fmla="*/ 53085 w 154097"/>
                          <a:gd name="connsiteY1410" fmla="*/ 66265 h 85829"/>
                          <a:gd name="connsiteX1411" fmla="*/ 50532 w 154097"/>
                          <a:gd name="connsiteY1411" fmla="*/ 68780 h 85829"/>
                          <a:gd name="connsiteX1412" fmla="*/ 44903 w 154097"/>
                          <a:gd name="connsiteY1412" fmla="*/ 68780 h 85829"/>
                          <a:gd name="connsiteX1413" fmla="*/ 47455 w 154097"/>
                          <a:gd name="connsiteY1413" fmla="*/ 66265 h 85829"/>
                          <a:gd name="connsiteX1414" fmla="*/ 51646 w 154097"/>
                          <a:gd name="connsiteY1414" fmla="*/ 69694 h 85829"/>
                          <a:gd name="connsiteX1415" fmla="*/ 57276 w 154097"/>
                          <a:gd name="connsiteY1415" fmla="*/ 69685 h 85829"/>
                          <a:gd name="connsiteX1416" fmla="*/ 54733 w 154097"/>
                          <a:gd name="connsiteY1416" fmla="*/ 72200 h 85829"/>
                          <a:gd name="connsiteX1417" fmla="*/ 49103 w 154097"/>
                          <a:gd name="connsiteY1417" fmla="*/ 72209 h 85829"/>
                          <a:gd name="connsiteX1418" fmla="*/ 51646 w 154097"/>
                          <a:gd name="connsiteY1418" fmla="*/ 69694 h 85829"/>
                          <a:gd name="connsiteX1419" fmla="*/ 59305 w 154097"/>
                          <a:gd name="connsiteY1419" fmla="*/ 69685 h 85829"/>
                          <a:gd name="connsiteX1420" fmla="*/ 64934 w 154097"/>
                          <a:gd name="connsiteY1420" fmla="*/ 69685 h 85829"/>
                          <a:gd name="connsiteX1421" fmla="*/ 62391 w 154097"/>
                          <a:gd name="connsiteY1421" fmla="*/ 72200 h 85829"/>
                          <a:gd name="connsiteX1422" fmla="*/ 56761 w 154097"/>
                          <a:gd name="connsiteY1422" fmla="*/ 72200 h 85829"/>
                          <a:gd name="connsiteX1423" fmla="*/ 59305 w 154097"/>
                          <a:gd name="connsiteY1423" fmla="*/ 69685 h 85829"/>
                          <a:gd name="connsiteX1424" fmla="*/ 63505 w 154097"/>
                          <a:gd name="connsiteY1424" fmla="*/ 73104 h 85829"/>
                          <a:gd name="connsiteX1425" fmla="*/ 69134 w 154097"/>
                          <a:gd name="connsiteY1425" fmla="*/ 73104 h 85829"/>
                          <a:gd name="connsiteX1426" fmla="*/ 66591 w 154097"/>
                          <a:gd name="connsiteY1426" fmla="*/ 75619 h 85829"/>
                          <a:gd name="connsiteX1427" fmla="*/ 60962 w 154097"/>
                          <a:gd name="connsiteY1427" fmla="*/ 75619 h 85829"/>
                          <a:gd name="connsiteX1428" fmla="*/ 63505 w 154097"/>
                          <a:gd name="connsiteY1428" fmla="*/ 73104 h 85829"/>
                          <a:gd name="connsiteX1429" fmla="*/ 71163 w 154097"/>
                          <a:gd name="connsiteY1429" fmla="*/ 73095 h 85829"/>
                          <a:gd name="connsiteX1430" fmla="*/ 76792 w 154097"/>
                          <a:gd name="connsiteY1430" fmla="*/ 73095 h 85829"/>
                          <a:gd name="connsiteX1431" fmla="*/ 74240 w 154097"/>
                          <a:gd name="connsiteY1431" fmla="*/ 75609 h 85829"/>
                          <a:gd name="connsiteX1432" fmla="*/ 68611 w 154097"/>
                          <a:gd name="connsiteY1432" fmla="*/ 75609 h 85829"/>
                          <a:gd name="connsiteX1433" fmla="*/ 71163 w 154097"/>
                          <a:gd name="connsiteY1433" fmla="*/ 73095 h 85829"/>
                          <a:gd name="connsiteX1434" fmla="*/ 78831 w 154097"/>
                          <a:gd name="connsiteY1434" fmla="*/ 73095 h 85829"/>
                          <a:gd name="connsiteX1435" fmla="*/ 84460 w 154097"/>
                          <a:gd name="connsiteY1435" fmla="*/ 73095 h 85829"/>
                          <a:gd name="connsiteX1436" fmla="*/ 81907 w 154097"/>
                          <a:gd name="connsiteY1436" fmla="*/ 75609 h 85829"/>
                          <a:gd name="connsiteX1437" fmla="*/ 76278 w 154097"/>
                          <a:gd name="connsiteY1437" fmla="*/ 75609 h 85829"/>
                          <a:gd name="connsiteX1438" fmla="*/ 78831 w 154097"/>
                          <a:gd name="connsiteY1438" fmla="*/ 73095 h 85829"/>
                          <a:gd name="connsiteX1439" fmla="*/ 86489 w 154097"/>
                          <a:gd name="connsiteY1439" fmla="*/ 73085 h 85829"/>
                          <a:gd name="connsiteX1440" fmla="*/ 92118 w 154097"/>
                          <a:gd name="connsiteY1440" fmla="*/ 73085 h 85829"/>
                          <a:gd name="connsiteX1441" fmla="*/ 89575 w 154097"/>
                          <a:gd name="connsiteY1441" fmla="*/ 75600 h 85829"/>
                          <a:gd name="connsiteX1442" fmla="*/ 83946 w 154097"/>
                          <a:gd name="connsiteY1442" fmla="*/ 75600 h 85829"/>
                          <a:gd name="connsiteX1443" fmla="*/ 86489 w 154097"/>
                          <a:gd name="connsiteY1443" fmla="*/ 73085 h 85829"/>
                          <a:gd name="connsiteX1444" fmla="*/ 94156 w 154097"/>
                          <a:gd name="connsiteY1444" fmla="*/ 73085 h 85829"/>
                          <a:gd name="connsiteX1445" fmla="*/ 99786 w 154097"/>
                          <a:gd name="connsiteY1445" fmla="*/ 73085 h 85829"/>
                          <a:gd name="connsiteX1446" fmla="*/ 97243 w 154097"/>
                          <a:gd name="connsiteY1446" fmla="*/ 75600 h 85829"/>
                          <a:gd name="connsiteX1447" fmla="*/ 91613 w 154097"/>
                          <a:gd name="connsiteY1447" fmla="*/ 75600 h 85829"/>
                          <a:gd name="connsiteX1448" fmla="*/ 94156 w 154097"/>
                          <a:gd name="connsiteY1448" fmla="*/ 73085 h 85829"/>
                          <a:gd name="connsiteX1449" fmla="*/ 95080 w 154097"/>
                          <a:gd name="connsiteY1449" fmla="*/ 72171 h 85829"/>
                          <a:gd name="connsiteX1450" fmla="*/ 97633 w 154097"/>
                          <a:gd name="connsiteY1450" fmla="*/ 69656 h 85829"/>
                          <a:gd name="connsiteX1451" fmla="*/ 103262 w 154097"/>
                          <a:gd name="connsiteY1451" fmla="*/ 69656 h 85829"/>
                          <a:gd name="connsiteX1452" fmla="*/ 100710 w 154097"/>
                          <a:gd name="connsiteY1452" fmla="*/ 72171 h 85829"/>
                          <a:gd name="connsiteX1453" fmla="*/ 95080 w 154097"/>
                          <a:gd name="connsiteY1453" fmla="*/ 72171 h 85829"/>
                          <a:gd name="connsiteX1454" fmla="*/ 105291 w 154097"/>
                          <a:gd name="connsiteY1454" fmla="*/ 69647 h 85829"/>
                          <a:gd name="connsiteX1455" fmla="*/ 110921 w 154097"/>
                          <a:gd name="connsiteY1455" fmla="*/ 69637 h 85829"/>
                          <a:gd name="connsiteX1456" fmla="*/ 108368 w 154097"/>
                          <a:gd name="connsiteY1456" fmla="*/ 72152 h 85829"/>
                          <a:gd name="connsiteX1457" fmla="*/ 102739 w 154097"/>
                          <a:gd name="connsiteY1457" fmla="*/ 72152 h 85829"/>
                          <a:gd name="connsiteX1458" fmla="*/ 105291 w 154097"/>
                          <a:gd name="connsiteY1458" fmla="*/ 69647 h 85829"/>
                          <a:gd name="connsiteX1459" fmla="*/ 106215 w 154097"/>
                          <a:gd name="connsiteY1459" fmla="*/ 68742 h 85829"/>
                          <a:gd name="connsiteX1460" fmla="*/ 108758 w 154097"/>
                          <a:gd name="connsiteY1460" fmla="*/ 66227 h 85829"/>
                          <a:gd name="connsiteX1461" fmla="*/ 114388 w 154097"/>
                          <a:gd name="connsiteY1461" fmla="*/ 66227 h 85829"/>
                          <a:gd name="connsiteX1462" fmla="*/ 111835 w 154097"/>
                          <a:gd name="connsiteY1462" fmla="*/ 68742 h 85829"/>
                          <a:gd name="connsiteX1463" fmla="*/ 106215 w 154097"/>
                          <a:gd name="connsiteY1463" fmla="*/ 68742 h 85829"/>
                          <a:gd name="connsiteX1464" fmla="*/ 116426 w 154097"/>
                          <a:gd name="connsiteY1464" fmla="*/ 66218 h 85829"/>
                          <a:gd name="connsiteX1465" fmla="*/ 122055 w 154097"/>
                          <a:gd name="connsiteY1465" fmla="*/ 66218 h 85829"/>
                          <a:gd name="connsiteX1466" fmla="*/ 119503 w 154097"/>
                          <a:gd name="connsiteY1466" fmla="*/ 68732 h 85829"/>
                          <a:gd name="connsiteX1467" fmla="*/ 113873 w 154097"/>
                          <a:gd name="connsiteY1467" fmla="*/ 68732 h 85829"/>
                          <a:gd name="connsiteX1468" fmla="*/ 116426 w 154097"/>
                          <a:gd name="connsiteY1468" fmla="*/ 66218 h 85829"/>
                          <a:gd name="connsiteX1469" fmla="*/ 117350 w 154097"/>
                          <a:gd name="connsiteY1469" fmla="*/ 65303 h 85829"/>
                          <a:gd name="connsiteX1470" fmla="*/ 119903 w 154097"/>
                          <a:gd name="connsiteY1470" fmla="*/ 62789 h 85829"/>
                          <a:gd name="connsiteX1471" fmla="*/ 125532 w 154097"/>
                          <a:gd name="connsiteY1471" fmla="*/ 62789 h 85829"/>
                          <a:gd name="connsiteX1472" fmla="*/ 122989 w 154097"/>
                          <a:gd name="connsiteY1472" fmla="*/ 65303 h 85829"/>
                          <a:gd name="connsiteX1473" fmla="*/ 117350 w 154097"/>
                          <a:gd name="connsiteY1473" fmla="*/ 65303 h 85829"/>
                          <a:gd name="connsiteX1474" fmla="*/ 120817 w 154097"/>
                          <a:gd name="connsiteY1474" fmla="*/ 61884 h 85829"/>
                          <a:gd name="connsiteX1475" fmla="*/ 123360 w 154097"/>
                          <a:gd name="connsiteY1475" fmla="*/ 59369 h 85829"/>
                          <a:gd name="connsiteX1476" fmla="*/ 128990 w 154097"/>
                          <a:gd name="connsiteY1476" fmla="*/ 59369 h 85829"/>
                          <a:gd name="connsiteX1477" fmla="*/ 126446 w 154097"/>
                          <a:gd name="connsiteY1477" fmla="*/ 61884 h 85829"/>
                          <a:gd name="connsiteX1478" fmla="*/ 120817 w 154097"/>
                          <a:gd name="connsiteY1478" fmla="*/ 61884 h 85829"/>
                          <a:gd name="connsiteX1479" fmla="*/ 124284 w 154097"/>
                          <a:gd name="connsiteY1479" fmla="*/ 58455 h 85829"/>
                          <a:gd name="connsiteX1480" fmla="*/ 126837 w 154097"/>
                          <a:gd name="connsiteY1480" fmla="*/ 55940 h 85829"/>
                          <a:gd name="connsiteX1481" fmla="*/ 132466 w 154097"/>
                          <a:gd name="connsiteY1481" fmla="*/ 55931 h 85829"/>
                          <a:gd name="connsiteX1482" fmla="*/ 129913 w 154097"/>
                          <a:gd name="connsiteY1482" fmla="*/ 58445 h 85829"/>
                          <a:gd name="connsiteX1483" fmla="*/ 124284 w 154097"/>
                          <a:gd name="connsiteY1483" fmla="*/ 58455 h 85829"/>
                          <a:gd name="connsiteX1484" fmla="*/ 127751 w 154097"/>
                          <a:gd name="connsiteY1484" fmla="*/ 55026 h 85829"/>
                          <a:gd name="connsiteX1485" fmla="*/ 130294 w 154097"/>
                          <a:gd name="connsiteY1485" fmla="*/ 52511 h 85829"/>
                          <a:gd name="connsiteX1486" fmla="*/ 135924 w 154097"/>
                          <a:gd name="connsiteY1486" fmla="*/ 52511 h 85829"/>
                          <a:gd name="connsiteX1487" fmla="*/ 133371 w 154097"/>
                          <a:gd name="connsiteY1487" fmla="*/ 55026 h 85829"/>
                          <a:gd name="connsiteX1488" fmla="*/ 127751 w 154097"/>
                          <a:gd name="connsiteY1488" fmla="*/ 55026 h 85829"/>
                          <a:gd name="connsiteX1489" fmla="*/ 131228 w 154097"/>
                          <a:gd name="connsiteY1489" fmla="*/ 51597 h 85829"/>
                          <a:gd name="connsiteX1490" fmla="*/ 133771 w 154097"/>
                          <a:gd name="connsiteY1490" fmla="*/ 49082 h 85829"/>
                          <a:gd name="connsiteX1491" fmla="*/ 139400 w 154097"/>
                          <a:gd name="connsiteY1491" fmla="*/ 49082 h 85829"/>
                          <a:gd name="connsiteX1492" fmla="*/ 136857 w 154097"/>
                          <a:gd name="connsiteY1492" fmla="*/ 51597 h 85829"/>
                          <a:gd name="connsiteX1493" fmla="*/ 131228 w 154097"/>
                          <a:gd name="connsiteY1493" fmla="*/ 51597 h 85829"/>
                          <a:gd name="connsiteX1494" fmla="*/ 134695 w 154097"/>
                          <a:gd name="connsiteY1494" fmla="*/ 48177 h 85829"/>
                          <a:gd name="connsiteX1495" fmla="*/ 137248 w 154097"/>
                          <a:gd name="connsiteY1495" fmla="*/ 45663 h 85829"/>
                          <a:gd name="connsiteX1496" fmla="*/ 142877 w 154097"/>
                          <a:gd name="connsiteY1496" fmla="*/ 45663 h 85829"/>
                          <a:gd name="connsiteX1497" fmla="*/ 140334 w 154097"/>
                          <a:gd name="connsiteY1497" fmla="*/ 48177 h 85829"/>
                          <a:gd name="connsiteX1498" fmla="*/ 134695 w 154097"/>
                          <a:gd name="connsiteY1498" fmla="*/ 48177 h 85829"/>
                          <a:gd name="connsiteX1499" fmla="*/ 136124 w 154097"/>
                          <a:gd name="connsiteY1499" fmla="*/ 44748 h 85829"/>
                          <a:gd name="connsiteX1500" fmla="*/ 130494 w 154097"/>
                          <a:gd name="connsiteY1500" fmla="*/ 44748 h 85829"/>
                          <a:gd name="connsiteX1501" fmla="*/ 133038 w 154097"/>
                          <a:gd name="connsiteY1501" fmla="*/ 42234 h 85829"/>
                          <a:gd name="connsiteX1502" fmla="*/ 138667 w 154097"/>
                          <a:gd name="connsiteY1502" fmla="*/ 42234 h 85829"/>
                          <a:gd name="connsiteX1503" fmla="*/ 136124 w 154097"/>
                          <a:gd name="connsiteY1503" fmla="*/ 44748 h 85829"/>
                          <a:gd name="connsiteX1504" fmla="*/ 133971 w 154097"/>
                          <a:gd name="connsiteY1504" fmla="*/ 41329 h 85829"/>
                          <a:gd name="connsiteX1505" fmla="*/ 136524 w 154097"/>
                          <a:gd name="connsiteY1505" fmla="*/ 38814 h 85829"/>
                          <a:gd name="connsiteX1506" fmla="*/ 142153 w 154097"/>
                          <a:gd name="connsiteY1506" fmla="*/ 38814 h 85829"/>
                          <a:gd name="connsiteX1507" fmla="*/ 139600 w 154097"/>
                          <a:gd name="connsiteY1507" fmla="*/ 41329 h 85829"/>
                          <a:gd name="connsiteX1508" fmla="*/ 133971 w 154097"/>
                          <a:gd name="connsiteY1508" fmla="*/ 41329 h 85829"/>
                          <a:gd name="connsiteX1509" fmla="*/ 135400 w 154097"/>
                          <a:gd name="connsiteY1509" fmla="*/ 37900 h 85829"/>
                          <a:gd name="connsiteX1510" fmla="*/ 129770 w 154097"/>
                          <a:gd name="connsiteY1510" fmla="*/ 37900 h 85829"/>
                          <a:gd name="connsiteX1511" fmla="*/ 132323 w 154097"/>
                          <a:gd name="connsiteY1511" fmla="*/ 35385 h 85829"/>
                          <a:gd name="connsiteX1512" fmla="*/ 137953 w 154097"/>
                          <a:gd name="connsiteY1512" fmla="*/ 35376 h 85829"/>
                          <a:gd name="connsiteX1513" fmla="*/ 135400 w 154097"/>
                          <a:gd name="connsiteY1513" fmla="*/ 37900 h 85829"/>
                          <a:gd name="connsiteX1514" fmla="*/ 133247 w 154097"/>
                          <a:gd name="connsiteY1514" fmla="*/ 34481 h 85829"/>
                          <a:gd name="connsiteX1515" fmla="*/ 135790 w 154097"/>
                          <a:gd name="connsiteY1515" fmla="*/ 31966 h 85829"/>
                          <a:gd name="connsiteX1516" fmla="*/ 141420 w 154097"/>
                          <a:gd name="connsiteY1516" fmla="*/ 31956 h 85829"/>
                          <a:gd name="connsiteX1517" fmla="*/ 138867 w 154097"/>
                          <a:gd name="connsiteY1517" fmla="*/ 34471 h 85829"/>
                          <a:gd name="connsiteX1518" fmla="*/ 133247 w 154097"/>
                          <a:gd name="connsiteY1518" fmla="*/ 34481 h 85829"/>
                          <a:gd name="connsiteX1519" fmla="*/ 134676 w 154097"/>
                          <a:gd name="connsiteY1519" fmla="*/ 31061 h 85829"/>
                          <a:gd name="connsiteX1520" fmla="*/ 129047 w 154097"/>
                          <a:gd name="connsiteY1520" fmla="*/ 31061 h 85829"/>
                          <a:gd name="connsiteX1521" fmla="*/ 131590 w 154097"/>
                          <a:gd name="connsiteY1521" fmla="*/ 28547 h 85829"/>
                          <a:gd name="connsiteX1522" fmla="*/ 137219 w 154097"/>
                          <a:gd name="connsiteY1522" fmla="*/ 28547 h 85829"/>
                          <a:gd name="connsiteX1523" fmla="*/ 134676 w 154097"/>
                          <a:gd name="connsiteY1523" fmla="*/ 31061 h 85829"/>
                          <a:gd name="connsiteX1524" fmla="*/ 130485 w 154097"/>
                          <a:gd name="connsiteY1524" fmla="*/ 27632 h 85829"/>
                          <a:gd name="connsiteX1525" fmla="*/ 124856 w 154097"/>
                          <a:gd name="connsiteY1525" fmla="*/ 27632 h 85829"/>
                          <a:gd name="connsiteX1526" fmla="*/ 127399 w 154097"/>
                          <a:gd name="connsiteY1526" fmla="*/ 25118 h 85829"/>
                          <a:gd name="connsiteX1527" fmla="*/ 133028 w 154097"/>
                          <a:gd name="connsiteY1527" fmla="*/ 25118 h 85829"/>
                          <a:gd name="connsiteX1528" fmla="*/ 130485 w 154097"/>
                          <a:gd name="connsiteY1528" fmla="*/ 27632 h 85829"/>
                          <a:gd name="connsiteX1529" fmla="*/ 126294 w 154097"/>
                          <a:gd name="connsiteY1529" fmla="*/ 24213 h 85829"/>
                          <a:gd name="connsiteX1530" fmla="*/ 120665 w 154097"/>
                          <a:gd name="connsiteY1530" fmla="*/ 24213 h 85829"/>
                          <a:gd name="connsiteX1531" fmla="*/ 123208 w 154097"/>
                          <a:gd name="connsiteY1531" fmla="*/ 21698 h 85829"/>
                          <a:gd name="connsiteX1532" fmla="*/ 128837 w 154097"/>
                          <a:gd name="connsiteY1532" fmla="*/ 21689 h 85829"/>
                          <a:gd name="connsiteX1533" fmla="*/ 126294 w 154097"/>
                          <a:gd name="connsiteY1533" fmla="*/ 24213 h 85829"/>
                          <a:gd name="connsiteX1534" fmla="*/ 122093 w 154097"/>
                          <a:gd name="connsiteY1534" fmla="*/ 20793 h 85829"/>
                          <a:gd name="connsiteX1535" fmla="*/ 116464 w 154097"/>
                          <a:gd name="connsiteY1535" fmla="*/ 20793 h 85829"/>
                          <a:gd name="connsiteX1536" fmla="*/ 119007 w 154097"/>
                          <a:gd name="connsiteY1536" fmla="*/ 18279 h 85829"/>
                          <a:gd name="connsiteX1537" fmla="*/ 124637 w 154097"/>
                          <a:gd name="connsiteY1537" fmla="*/ 18279 h 85829"/>
                          <a:gd name="connsiteX1538" fmla="*/ 122093 w 154097"/>
                          <a:gd name="connsiteY1538" fmla="*/ 20793 h 85829"/>
                          <a:gd name="connsiteX1539" fmla="*/ 117902 w 154097"/>
                          <a:gd name="connsiteY1539" fmla="*/ 17374 h 85829"/>
                          <a:gd name="connsiteX1540" fmla="*/ 112273 w 154097"/>
                          <a:gd name="connsiteY1540" fmla="*/ 17374 h 85829"/>
                          <a:gd name="connsiteX1541" fmla="*/ 114816 w 154097"/>
                          <a:gd name="connsiteY1541" fmla="*/ 14859 h 85829"/>
                          <a:gd name="connsiteX1542" fmla="*/ 120446 w 154097"/>
                          <a:gd name="connsiteY1542" fmla="*/ 14859 h 85829"/>
                          <a:gd name="connsiteX1543" fmla="*/ 117902 w 154097"/>
                          <a:gd name="connsiteY1543" fmla="*/ 17374 h 85829"/>
                          <a:gd name="connsiteX1544" fmla="*/ 113711 w 154097"/>
                          <a:gd name="connsiteY1544" fmla="*/ 13954 h 85829"/>
                          <a:gd name="connsiteX1545" fmla="*/ 108082 w 154097"/>
                          <a:gd name="connsiteY1545" fmla="*/ 13954 h 85829"/>
                          <a:gd name="connsiteX1546" fmla="*/ 110625 w 154097"/>
                          <a:gd name="connsiteY1546" fmla="*/ 11440 h 85829"/>
                          <a:gd name="connsiteX1547" fmla="*/ 116255 w 154097"/>
                          <a:gd name="connsiteY1547" fmla="*/ 11440 h 85829"/>
                          <a:gd name="connsiteX1548" fmla="*/ 113711 w 154097"/>
                          <a:gd name="connsiteY1548" fmla="*/ 13954 h 85829"/>
                          <a:gd name="connsiteX1549" fmla="*/ 106044 w 154097"/>
                          <a:gd name="connsiteY1549" fmla="*/ 13964 h 85829"/>
                          <a:gd name="connsiteX1550" fmla="*/ 100415 w 154097"/>
                          <a:gd name="connsiteY1550" fmla="*/ 13964 h 85829"/>
                          <a:gd name="connsiteX1551" fmla="*/ 102967 w 154097"/>
                          <a:gd name="connsiteY1551" fmla="*/ 11449 h 85829"/>
                          <a:gd name="connsiteX1552" fmla="*/ 108596 w 154097"/>
                          <a:gd name="connsiteY1552" fmla="*/ 11449 h 85829"/>
                          <a:gd name="connsiteX1553" fmla="*/ 106044 w 154097"/>
                          <a:gd name="connsiteY1553" fmla="*/ 13964 h 85829"/>
                          <a:gd name="connsiteX1554" fmla="*/ 101853 w 154097"/>
                          <a:gd name="connsiteY1554" fmla="*/ 10535 h 85829"/>
                          <a:gd name="connsiteX1555" fmla="*/ 96224 w 154097"/>
                          <a:gd name="connsiteY1555" fmla="*/ 10535 h 85829"/>
                          <a:gd name="connsiteX1556" fmla="*/ 98776 w 154097"/>
                          <a:gd name="connsiteY1556" fmla="*/ 8020 h 85829"/>
                          <a:gd name="connsiteX1557" fmla="*/ 104405 w 154097"/>
                          <a:gd name="connsiteY1557" fmla="*/ 8011 h 85829"/>
                          <a:gd name="connsiteX1558" fmla="*/ 101853 w 154097"/>
                          <a:gd name="connsiteY1558" fmla="*/ 10535 h 85829"/>
                          <a:gd name="connsiteX1559" fmla="*/ 94185 w 154097"/>
                          <a:gd name="connsiteY1559" fmla="*/ 10544 h 85829"/>
                          <a:gd name="connsiteX1560" fmla="*/ 88556 w 154097"/>
                          <a:gd name="connsiteY1560" fmla="*/ 10544 h 85829"/>
                          <a:gd name="connsiteX1561" fmla="*/ 91099 w 154097"/>
                          <a:gd name="connsiteY1561" fmla="*/ 8030 h 85829"/>
                          <a:gd name="connsiteX1562" fmla="*/ 96728 w 154097"/>
                          <a:gd name="connsiteY1562" fmla="*/ 8030 h 85829"/>
                          <a:gd name="connsiteX1563" fmla="*/ 94185 w 154097"/>
                          <a:gd name="connsiteY1563" fmla="*/ 10544 h 85829"/>
                          <a:gd name="connsiteX1564" fmla="*/ 86527 w 154097"/>
                          <a:gd name="connsiteY1564" fmla="*/ 10554 h 85829"/>
                          <a:gd name="connsiteX1565" fmla="*/ 80898 w 154097"/>
                          <a:gd name="connsiteY1565" fmla="*/ 10554 h 85829"/>
                          <a:gd name="connsiteX1566" fmla="*/ 83450 w 154097"/>
                          <a:gd name="connsiteY1566" fmla="*/ 8039 h 85829"/>
                          <a:gd name="connsiteX1567" fmla="*/ 89080 w 154097"/>
                          <a:gd name="connsiteY1567" fmla="*/ 8039 h 85829"/>
                          <a:gd name="connsiteX1568" fmla="*/ 86527 w 154097"/>
                          <a:gd name="connsiteY1568" fmla="*/ 10554 h 85829"/>
                          <a:gd name="connsiteX1569" fmla="*/ 82327 w 154097"/>
                          <a:gd name="connsiteY1569" fmla="*/ 7125 h 85829"/>
                          <a:gd name="connsiteX1570" fmla="*/ 76697 w 154097"/>
                          <a:gd name="connsiteY1570" fmla="*/ 7134 h 85829"/>
                          <a:gd name="connsiteX1571" fmla="*/ 79250 w 154097"/>
                          <a:gd name="connsiteY1571" fmla="*/ 4620 h 85829"/>
                          <a:gd name="connsiteX1572" fmla="*/ 84879 w 154097"/>
                          <a:gd name="connsiteY1572" fmla="*/ 4620 h 85829"/>
                          <a:gd name="connsiteX1573" fmla="*/ 82327 w 154097"/>
                          <a:gd name="connsiteY1573" fmla="*/ 7125 h 85829"/>
                          <a:gd name="connsiteX1574" fmla="*/ 74668 w 154097"/>
                          <a:gd name="connsiteY1574" fmla="*/ 7134 h 85829"/>
                          <a:gd name="connsiteX1575" fmla="*/ 69039 w 154097"/>
                          <a:gd name="connsiteY1575" fmla="*/ 7144 h 85829"/>
                          <a:gd name="connsiteX1576" fmla="*/ 71582 w 154097"/>
                          <a:gd name="connsiteY1576" fmla="*/ 4629 h 85829"/>
                          <a:gd name="connsiteX1577" fmla="*/ 77212 w 154097"/>
                          <a:gd name="connsiteY1577" fmla="*/ 4629 h 85829"/>
                          <a:gd name="connsiteX1578" fmla="*/ 74668 w 154097"/>
                          <a:gd name="connsiteY1578" fmla="*/ 7134 h 85829"/>
                          <a:gd name="connsiteX1579" fmla="*/ 67001 w 154097"/>
                          <a:gd name="connsiteY1579" fmla="*/ 7144 h 85829"/>
                          <a:gd name="connsiteX1580" fmla="*/ 61371 w 154097"/>
                          <a:gd name="connsiteY1580" fmla="*/ 7144 h 85829"/>
                          <a:gd name="connsiteX1581" fmla="*/ 63915 w 154097"/>
                          <a:gd name="connsiteY1581" fmla="*/ 4629 h 85829"/>
                          <a:gd name="connsiteX1582" fmla="*/ 69544 w 154097"/>
                          <a:gd name="connsiteY1582" fmla="*/ 4629 h 85829"/>
                          <a:gd name="connsiteX1583" fmla="*/ 67001 w 154097"/>
                          <a:gd name="connsiteY1583" fmla="*/ 7144 h 85829"/>
                          <a:gd name="connsiteX1584" fmla="*/ 66077 w 154097"/>
                          <a:gd name="connsiteY1584" fmla="*/ 8049 h 85829"/>
                          <a:gd name="connsiteX1585" fmla="*/ 63534 w 154097"/>
                          <a:gd name="connsiteY1585" fmla="*/ 10563 h 85829"/>
                          <a:gd name="connsiteX1586" fmla="*/ 57904 w 154097"/>
                          <a:gd name="connsiteY1586" fmla="*/ 10563 h 85829"/>
                          <a:gd name="connsiteX1587" fmla="*/ 60448 w 154097"/>
                          <a:gd name="connsiteY1587" fmla="*/ 8049 h 85829"/>
                          <a:gd name="connsiteX1588" fmla="*/ 66077 w 154097"/>
                          <a:gd name="connsiteY1588" fmla="*/ 8049 h 85829"/>
                          <a:gd name="connsiteX1589" fmla="*/ 55866 w 154097"/>
                          <a:gd name="connsiteY1589" fmla="*/ 10573 h 85829"/>
                          <a:gd name="connsiteX1590" fmla="*/ 50237 w 154097"/>
                          <a:gd name="connsiteY1590" fmla="*/ 10573 h 85829"/>
                          <a:gd name="connsiteX1591" fmla="*/ 52790 w 154097"/>
                          <a:gd name="connsiteY1591" fmla="*/ 8058 h 85829"/>
                          <a:gd name="connsiteX1592" fmla="*/ 58419 w 154097"/>
                          <a:gd name="connsiteY1592" fmla="*/ 8058 h 85829"/>
                          <a:gd name="connsiteX1593" fmla="*/ 55866 w 154097"/>
                          <a:gd name="connsiteY1593" fmla="*/ 10573 h 85829"/>
                          <a:gd name="connsiteX1594" fmla="*/ 54952 w 154097"/>
                          <a:gd name="connsiteY1594" fmla="*/ 11487 h 85829"/>
                          <a:gd name="connsiteX1595" fmla="*/ 52408 w 154097"/>
                          <a:gd name="connsiteY1595" fmla="*/ 14002 h 85829"/>
                          <a:gd name="connsiteX1596" fmla="*/ 46779 w 154097"/>
                          <a:gd name="connsiteY1596" fmla="*/ 14002 h 85829"/>
                          <a:gd name="connsiteX1597" fmla="*/ 49332 w 154097"/>
                          <a:gd name="connsiteY1597" fmla="*/ 11487 h 85829"/>
                          <a:gd name="connsiteX1598" fmla="*/ 54952 w 154097"/>
                          <a:gd name="connsiteY1598" fmla="*/ 11487 h 85829"/>
                          <a:gd name="connsiteX1599" fmla="*/ 44741 w 154097"/>
                          <a:gd name="connsiteY1599" fmla="*/ 14002 h 85829"/>
                          <a:gd name="connsiteX1600" fmla="*/ 39112 w 154097"/>
                          <a:gd name="connsiteY1600" fmla="*/ 14002 h 85829"/>
                          <a:gd name="connsiteX1601" fmla="*/ 41655 w 154097"/>
                          <a:gd name="connsiteY1601" fmla="*/ 11487 h 85829"/>
                          <a:gd name="connsiteX1602" fmla="*/ 47284 w 154097"/>
                          <a:gd name="connsiteY1602" fmla="*/ 11478 h 85829"/>
                          <a:gd name="connsiteX1603" fmla="*/ 44741 w 154097"/>
                          <a:gd name="connsiteY1603" fmla="*/ 14002 h 85829"/>
                          <a:gd name="connsiteX1604" fmla="*/ 43817 w 154097"/>
                          <a:gd name="connsiteY1604" fmla="*/ 14916 h 85829"/>
                          <a:gd name="connsiteX1605" fmla="*/ 41264 w 154097"/>
                          <a:gd name="connsiteY1605" fmla="*/ 17431 h 85829"/>
                          <a:gd name="connsiteX1606" fmla="*/ 35635 w 154097"/>
                          <a:gd name="connsiteY1606" fmla="*/ 17440 h 85829"/>
                          <a:gd name="connsiteX1607" fmla="*/ 38178 w 154097"/>
                          <a:gd name="connsiteY1607" fmla="*/ 14926 h 85829"/>
                          <a:gd name="connsiteX1608" fmla="*/ 43817 w 154097"/>
                          <a:gd name="connsiteY1608" fmla="*/ 14916 h 85829"/>
                          <a:gd name="connsiteX1609" fmla="*/ 33606 w 154097"/>
                          <a:gd name="connsiteY1609" fmla="*/ 17440 h 85829"/>
                          <a:gd name="connsiteX1610" fmla="*/ 27977 w 154097"/>
                          <a:gd name="connsiteY1610" fmla="*/ 17440 h 85829"/>
                          <a:gd name="connsiteX1611" fmla="*/ 30530 w 154097"/>
                          <a:gd name="connsiteY1611" fmla="*/ 14926 h 85829"/>
                          <a:gd name="connsiteX1612" fmla="*/ 36159 w 154097"/>
                          <a:gd name="connsiteY1612" fmla="*/ 14926 h 85829"/>
                          <a:gd name="connsiteX1613" fmla="*/ 33606 w 154097"/>
                          <a:gd name="connsiteY1613" fmla="*/ 17440 h 85829"/>
                          <a:gd name="connsiteX1614" fmla="*/ 32682 w 154097"/>
                          <a:gd name="connsiteY1614" fmla="*/ 18345 h 85829"/>
                          <a:gd name="connsiteX1615" fmla="*/ 30139 w 154097"/>
                          <a:gd name="connsiteY1615" fmla="*/ 20860 h 85829"/>
                          <a:gd name="connsiteX1616" fmla="*/ 24510 w 154097"/>
                          <a:gd name="connsiteY1616" fmla="*/ 20869 h 85829"/>
                          <a:gd name="connsiteX1617" fmla="*/ 27062 w 154097"/>
                          <a:gd name="connsiteY1617" fmla="*/ 18355 h 85829"/>
                          <a:gd name="connsiteX1618" fmla="*/ 32682 w 154097"/>
                          <a:gd name="connsiteY1618" fmla="*/ 18345 h 85829"/>
                          <a:gd name="connsiteX1619" fmla="*/ 29215 w 154097"/>
                          <a:gd name="connsiteY1619" fmla="*/ 21774 h 85829"/>
                          <a:gd name="connsiteX1620" fmla="*/ 26662 w 154097"/>
                          <a:gd name="connsiteY1620" fmla="*/ 24289 h 85829"/>
                          <a:gd name="connsiteX1621" fmla="*/ 21033 w 154097"/>
                          <a:gd name="connsiteY1621" fmla="*/ 24289 h 85829"/>
                          <a:gd name="connsiteX1622" fmla="*/ 23576 w 154097"/>
                          <a:gd name="connsiteY1622" fmla="*/ 21774 h 85829"/>
                          <a:gd name="connsiteX1623" fmla="*/ 29215 w 154097"/>
                          <a:gd name="connsiteY1623" fmla="*/ 21774 h 85829"/>
                          <a:gd name="connsiteX1624" fmla="*/ 25738 w 154097"/>
                          <a:gd name="connsiteY1624" fmla="*/ 25203 h 85829"/>
                          <a:gd name="connsiteX1625" fmla="*/ 23186 w 154097"/>
                          <a:gd name="connsiteY1625" fmla="*/ 27718 h 85829"/>
                          <a:gd name="connsiteX1626" fmla="*/ 17557 w 154097"/>
                          <a:gd name="connsiteY1626" fmla="*/ 27718 h 85829"/>
                          <a:gd name="connsiteX1627" fmla="*/ 20100 w 154097"/>
                          <a:gd name="connsiteY1627" fmla="*/ 25203 h 85829"/>
                          <a:gd name="connsiteX1628" fmla="*/ 25738 w 154097"/>
                          <a:gd name="connsiteY1628" fmla="*/ 25203 h 85829"/>
                          <a:gd name="connsiteX1629" fmla="*/ 22271 w 154097"/>
                          <a:gd name="connsiteY1629" fmla="*/ 28623 h 85829"/>
                          <a:gd name="connsiteX1630" fmla="*/ 19719 w 154097"/>
                          <a:gd name="connsiteY1630" fmla="*/ 31137 h 85829"/>
                          <a:gd name="connsiteX1631" fmla="*/ 14089 w 154097"/>
                          <a:gd name="connsiteY1631" fmla="*/ 31147 h 85829"/>
                          <a:gd name="connsiteX1632" fmla="*/ 16642 w 154097"/>
                          <a:gd name="connsiteY1632" fmla="*/ 28632 h 85829"/>
                          <a:gd name="connsiteX1633" fmla="*/ 22271 w 154097"/>
                          <a:gd name="connsiteY1633" fmla="*/ 28623 h 85829"/>
                          <a:gd name="connsiteX1634" fmla="*/ 18804 w 154097"/>
                          <a:gd name="connsiteY1634" fmla="*/ 32052 h 85829"/>
                          <a:gd name="connsiteX1635" fmla="*/ 16261 w 154097"/>
                          <a:gd name="connsiteY1635" fmla="*/ 34566 h 85829"/>
                          <a:gd name="connsiteX1636" fmla="*/ 10632 w 154097"/>
                          <a:gd name="connsiteY1636" fmla="*/ 34566 h 85829"/>
                          <a:gd name="connsiteX1637" fmla="*/ 13185 w 154097"/>
                          <a:gd name="connsiteY1637" fmla="*/ 32052 h 85829"/>
                          <a:gd name="connsiteX1638" fmla="*/ 18804 w 154097"/>
                          <a:gd name="connsiteY1638" fmla="*/ 32052 h 85829"/>
                          <a:gd name="connsiteX1639" fmla="*/ 17366 w 154097"/>
                          <a:gd name="connsiteY1639" fmla="*/ 35481 h 85829"/>
                          <a:gd name="connsiteX1640" fmla="*/ 22995 w 154097"/>
                          <a:gd name="connsiteY1640" fmla="*/ 35481 h 85829"/>
                          <a:gd name="connsiteX1641" fmla="*/ 20452 w 154097"/>
                          <a:gd name="connsiteY1641" fmla="*/ 37995 h 85829"/>
                          <a:gd name="connsiteX1642" fmla="*/ 14823 w 154097"/>
                          <a:gd name="connsiteY1642" fmla="*/ 37995 h 85829"/>
                          <a:gd name="connsiteX1643" fmla="*/ 17366 w 154097"/>
                          <a:gd name="connsiteY1643" fmla="*/ 35481 h 85829"/>
                          <a:gd name="connsiteX1644" fmla="*/ 19528 w 154097"/>
                          <a:gd name="connsiteY1644" fmla="*/ 38900 h 85829"/>
                          <a:gd name="connsiteX1645" fmla="*/ 16985 w 154097"/>
                          <a:gd name="connsiteY1645" fmla="*/ 41415 h 85829"/>
                          <a:gd name="connsiteX1646" fmla="*/ 11356 w 154097"/>
                          <a:gd name="connsiteY1646" fmla="*/ 41424 h 85829"/>
                          <a:gd name="connsiteX1647" fmla="*/ 13908 w 154097"/>
                          <a:gd name="connsiteY1647" fmla="*/ 38910 h 85829"/>
                          <a:gd name="connsiteX1648" fmla="*/ 19528 w 154097"/>
                          <a:gd name="connsiteY1648" fmla="*/ 38900 h 85829"/>
                          <a:gd name="connsiteX1649" fmla="*/ 16061 w 154097"/>
                          <a:gd name="connsiteY1649" fmla="*/ 42329 h 85829"/>
                          <a:gd name="connsiteX1650" fmla="*/ 13518 w 154097"/>
                          <a:gd name="connsiteY1650" fmla="*/ 44844 h 85829"/>
                          <a:gd name="connsiteX1651" fmla="*/ 7889 w 154097"/>
                          <a:gd name="connsiteY1651" fmla="*/ 44853 h 85829"/>
                          <a:gd name="connsiteX1652" fmla="*/ 10432 w 154097"/>
                          <a:gd name="connsiteY1652" fmla="*/ 42339 h 85829"/>
                          <a:gd name="connsiteX1653" fmla="*/ 16061 w 154097"/>
                          <a:gd name="connsiteY1653" fmla="*/ 42329 h 85829"/>
                          <a:gd name="connsiteX1654" fmla="*/ 14623 w 154097"/>
                          <a:gd name="connsiteY1654" fmla="*/ 45749 h 85829"/>
                          <a:gd name="connsiteX1655" fmla="*/ 20252 w 154097"/>
                          <a:gd name="connsiteY1655" fmla="*/ 45749 h 85829"/>
                          <a:gd name="connsiteX1656" fmla="*/ 17699 w 154097"/>
                          <a:gd name="connsiteY1656" fmla="*/ 48263 h 85829"/>
                          <a:gd name="connsiteX1657" fmla="*/ 12070 w 154097"/>
                          <a:gd name="connsiteY1657" fmla="*/ 48263 h 85829"/>
                          <a:gd name="connsiteX1658" fmla="*/ 14623 w 154097"/>
                          <a:gd name="connsiteY1658" fmla="*/ 45749 h 85829"/>
                          <a:gd name="connsiteX1659" fmla="*/ 18814 w 154097"/>
                          <a:gd name="connsiteY1659" fmla="*/ 49168 h 85829"/>
                          <a:gd name="connsiteX1660" fmla="*/ 24443 w 154097"/>
                          <a:gd name="connsiteY1660" fmla="*/ 49168 h 85829"/>
                          <a:gd name="connsiteX1661" fmla="*/ 21890 w 154097"/>
                          <a:gd name="connsiteY1661" fmla="*/ 51683 h 85829"/>
                          <a:gd name="connsiteX1662" fmla="*/ 16261 w 154097"/>
                          <a:gd name="connsiteY1662" fmla="*/ 51692 h 85829"/>
                          <a:gd name="connsiteX1663" fmla="*/ 18814 w 154097"/>
                          <a:gd name="connsiteY1663" fmla="*/ 49168 h 85829"/>
                          <a:gd name="connsiteX1664" fmla="*/ 20976 w 154097"/>
                          <a:gd name="connsiteY1664" fmla="*/ 52597 h 85829"/>
                          <a:gd name="connsiteX1665" fmla="*/ 18423 w 154097"/>
                          <a:gd name="connsiteY1665" fmla="*/ 55112 h 85829"/>
                          <a:gd name="connsiteX1666" fmla="*/ 12794 w 154097"/>
                          <a:gd name="connsiteY1666" fmla="*/ 55112 h 85829"/>
                          <a:gd name="connsiteX1667" fmla="*/ 15337 w 154097"/>
                          <a:gd name="connsiteY1667" fmla="*/ 52597 h 85829"/>
                          <a:gd name="connsiteX1668" fmla="*/ 20976 w 154097"/>
                          <a:gd name="connsiteY1668" fmla="*/ 52597 h 85829"/>
                          <a:gd name="connsiteX1669" fmla="*/ 19538 w 154097"/>
                          <a:gd name="connsiteY1669" fmla="*/ 56016 h 85829"/>
                          <a:gd name="connsiteX1670" fmla="*/ 25167 w 154097"/>
                          <a:gd name="connsiteY1670" fmla="*/ 56016 h 85829"/>
                          <a:gd name="connsiteX1671" fmla="*/ 22614 w 154097"/>
                          <a:gd name="connsiteY1671" fmla="*/ 58531 h 85829"/>
                          <a:gd name="connsiteX1672" fmla="*/ 16985 w 154097"/>
                          <a:gd name="connsiteY1672" fmla="*/ 58531 h 85829"/>
                          <a:gd name="connsiteX1673" fmla="*/ 19538 w 154097"/>
                          <a:gd name="connsiteY1673" fmla="*/ 56016 h 85829"/>
                          <a:gd name="connsiteX1674" fmla="*/ 23738 w 154097"/>
                          <a:gd name="connsiteY1674" fmla="*/ 59436 h 85829"/>
                          <a:gd name="connsiteX1675" fmla="*/ 29368 w 154097"/>
                          <a:gd name="connsiteY1675" fmla="*/ 59436 h 85829"/>
                          <a:gd name="connsiteX1676" fmla="*/ 26815 w 154097"/>
                          <a:gd name="connsiteY1676" fmla="*/ 61951 h 85829"/>
                          <a:gd name="connsiteX1677" fmla="*/ 21186 w 154097"/>
                          <a:gd name="connsiteY1677" fmla="*/ 61951 h 85829"/>
                          <a:gd name="connsiteX1678" fmla="*/ 23738 w 154097"/>
                          <a:gd name="connsiteY1678" fmla="*/ 59436 h 85829"/>
                          <a:gd name="connsiteX1679" fmla="*/ 27929 w 154097"/>
                          <a:gd name="connsiteY1679" fmla="*/ 62865 h 85829"/>
                          <a:gd name="connsiteX1680" fmla="*/ 33558 w 154097"/>
                          <a:gd name="connsiteY1680" fmla="*/ 62865 h 85829"/>
                          <a:gd name="connsiteX1681" fmla="*/ 31015 w 154097"/>
                          <a:gd name="connsiteY1681" fmla="*/ 65380 h 85829"/>
                          <a:gd name="connsiteX1682" fmla="*/ 25386 w 154097"/>
                          <a:gd name="connsiteY1682" fmla="*/ 65380 h 85829"/>
                          <a:gd name="connsiteX1683" fmla="*/ 27929 w 154097"/>
                          <a:gd name="connsiteY1683" fmla="*/ 62865 h 85829"/>
                          <a:gd name="connsiteX1684" fmla="*/ 32120 w 154097"/>
                          <a:gd name="connsiteY1684" fmla="*/ 66284 h 85829"/>
                          <a:gd name="connsiteX1685" fmla="*/ 37749 w 154097"/>
                          <a:gd name="connsiteY1685" fmla="*/ 66284 h 85829"/>
                          <a:gd name="connsiteX1686" fmla="*/ 35197 w 154097"/>
                          <a:gd name="connsiteY1686" fmla="*/ 68799 h 85829"/>
                          <a:gd name="connsiteX1687" fmla="*/ 29568 w 154097"/>
                          <a:gd name="connsiteY1687" fmla="*/ 68799 h 85829"/>
                          <a:gd name="connsiteX1688" fmla="*/ 32120 w 154097"/>
                          <a:gd name="connsiteY1688" fmla="*/ 66284 h 85829"/>
                          <a:gd name="connsiteX1689" fmla="*/ 36321 w 154097"/>
                          <a:gd name="connsiteY1689" fmla="*/ 69704 h 85829"/>
                          <a:gd name="connsiteX1690" fmla="*/ 41950 w 154097"/>
                          <a:gd name="connsiteY1690" fmla="*/ 69704 h 85829"/>
                          <a:gd name="connsiteX1691" fmla="*/ 39397 w 154097"/>
                          <a:gd name="connsiteY1691" fmla="*/ 72219 h 85829"/>
                          <a:gd name="connsiteX1692" fmla="*/ 33768 w 154097"/>
                          <a:gd name="connsiteY1692" fmla="*/ 72228 h 85829"/>
                          <a:gd name="connsiteX1693" fmla="*/ 36321 w 154097"/>
                          <a:gd name="connsiteY1693" fmla="*/ 69704 h 85829"/>
                          <a:gd name="connsiteX1694" fmla="*/ 43979 w 154097"/>
                          <a:gd name="connsiteY1694" fmla="*/ 69694 h 85829"/>
                          <a:gd name="connsiteX1695" fmla="*/ 49608 w 154097"/>
                          <a:gd name="connsiteY1695" fmla="*/ 69685 h 85829"/>
                          <a:gd name="connsiteX1696" fmla="*/ 47055 w 154097"/>
                          <a:gd name="connsiteY1696" fmla="*/ 72200 h 85829"/>
                          <a:gd name="connsiteX1697" fmla="*/ 41426 w 154097"/>
                          <a:gd name="connsiteY1697" fmla="*/ 72200 h 85829"/>
                          <a:gd name="connsiteX1698" fmla="*/ 43979 w 154097"/>
                          <a:gd name="connsiteY1698" fmla="*/ 69694 h 85829"/>
                          <a:gd name="connsiteX1699" fmla="*/ 48179 w 154097"/>
                          <a:gd name="connsiteY1699" fmla="*/ 73114 h 85829"/>
                          <a:gd name="connsiteX1700" fmla="*/ 53809 w 154097"/>
                          <a:gd name="connsiteY1700" fmla="*/ 73114 h 85829"/>
                          <a:gd name="connsiteX1701" fmla="*/ 51266 w 154097"/>
                          <a:gd name="connsiteY1701" fmla="*/ 75629 h 85829"/>
                          <a:gd name="connsiteX1702" fmla="*/ 45636 w 154097"/>
                          <a:gd name="connsiteY1702" fmla="*/ 75629 h 85829"/>
                          <a:gd name="connsiteX1703" fmla="*/ 48179 w 154097"/>
                          <a:gd name="connsiteY1703" fmla="*/ 73114 h 85829"/>
                          <a:gd name="connsiteX1704" fmla="*/ 55837 w 154097"/>
                          <a:gd name="connsiteY1704" fmla="*/ 73114 h 85829"/>
                          <a:gd name="connsiteX1705" fmla="*/ 61467 w 154097"/>
                          <a:gd name="connsiteY1705" fmla="*/ 73104 h 85829"/>
                          <a:gd name="connsiteX1706" fmla="*/ 58924 w 154097"/>
                          <a:gd name="connsiteY1706" fmla="*/ 75619 h 85829"/>
                          <a:gd name="connsiteX1707" fmla="*/ 53294 w 154097"/>
                          <a:gd name="connsiteY1707" fmla="*/ 75629 h 85829"/>
                          <a:gd name="connsiteX1708" fmla="*/ 55837 w 154097"/>
                          <a:gd name="connsiteY1708" fmla="*/ 73114 h 85829"/>
                          <a:gd name="connsiteX1709" fmla="*/ 60028 w 154097"/>
                          <a:gd name="connsiteY1709" fmla="*/ 76533 h 85829"/>
                          <a:gd name="connsiteX1710" fmla="*/ 65658 w 154097"/>
                          <a:gd name="connsiteY1710" fmla="*/ 76533 h 85829"/>
                          <a:gd name="connsiteX1711" fmla="*/ 63115 w 154097"/>
                          <a:gd name="connsiteY1711" fmla="*/ 79048 h 85829"/>
                          <a:gd name="connsiteX1712" fmla="*/ 57485 w 154097"/>
                          <a:gd name="connsiteY1712" fmla="*/ 79048 h 85829"/>
                          <a:gd name="connsiteX1713" fmla="*/ 60028 w 154097"/>
                          <a:gd name="connsiteY1713" fmla="*/ 76533 h 85829"/>
                          <a:gd name="connsiteX1714" fmla="*/ 67696 w 154097"/>
                          <a:gd name="connsiteY1714" fmla="*/ 76524 h 85829"/>
                          <a:gd name="connsiteX1715" fmla="*/ 73325 w 154097"/>
                          <a:gd name="connsiteY1715" fmla="*/ 76524 h 85829"/>
                          <a:gd name="connsiteX1716" fmla="*/ 70782 w 154097"/>
                          <a:gd name="connsiteY1716" fmla="*/ 79038 h 85829"/>
                          <a:gd name="connsiteX1717" fmla="*/ 65153 w 154097"/>
                          <a:gd name="connsiteY1717" fmla="*/ 79038 h 85829"/>
                          <a:gd name="connsiteX1718" fmla="*/ 67696 w 154097"/>
                          <a:gd name="connsiteY1718" fmla="*/ 76524 h 85829"/>
                          <a:gd name="connsiteX1719" fmla="*/ 75364 w 154097"/>
                          <a:gd name="connsiteY1719" fmla="*/ 76524 h 85829"/>
                          <a:gd name="connsiteX1720" fmla="*/ 80993 w 154097"/>
                          <a:gd name="connsiteY1720" fmla="*/ 76514 h 85829"/>
                          <a:gd name="connsiteX1721" fmla="*/ 78440 w 154097"/>
                          <a:gd name="connsiteY1721" fmla="*/ 79029 h 85829"/>
                          <a:gd name="connsiteX1722" fmla="*/ 72811 w 154097"/>
                          <a:gd name="connsiteY1722" fmla="*/ 79029 h 85829"/>
                          <a:gd name="connsiteX1723" fmla="*/ 75364 w 154097"/>
                          <a:gd name="connsiteY1723" fmla="*/ 76524 h 85829"/>
                          <a:gd name="connsiteX1724" fmla="*/ 83022 w 154097"/>
                          <a:gd name="connsiteY1724" fmla="*/ 76514 h 85829"/>
                          <a:gd name="connsiteX1725" fmla="*/ 88651 w 154097"/>
                          <a:gd name="connsiteY1725" fmla="*/ 76514 h 85829"/>
                          <a:gd name="connsiteX1726" fmla="*/ 86098 w 154097"/>
                          <a:gd name="connsiteY1726" fmla="*/ 79029 h 85829"/>
                          <a:gd name="connsiteX1727" fmla="*/ 80469 w 154097"/>
                          <a:gd name="connsiteY1727" fmla="*/ 79038 h 85829"/>
                          <a:gd name="connsiteX1728" fmla="*/ 83022 w 154097"/>
                          <a:gd name="connsiteY1728" fmla="*/ 76514 h 85829"/>
                          <a:gd name="connsiteX1729" fmla="*/ 90689 w 154097"/>
                          <a:gd name="connsiteY1729" fmla="*/ 76505 h 85829"/>
                          <a:gd name="connsiteX1730" fmla="*/ 96319 w 154097"/>
                          <a:gd name="connsiteY1730" fmla="*/ 76505 h 85829"/>
                          <a:gd name="connsiteX1731" fmla="*/ 93766 w 154097"/>
                          <a:gd name="connsiteY1731" fmla="*/ 79019 h 85829"/>
                          <a:gd name="connsiteX1732" fmla="*/ 88137 w 154097"/>
                          <a:gd name="connsiteY1732" fmla="*/ 79019 h 85829"/>
                          <a:gd name="connsiteX1733" fmla="*/ 90689 w 154097"/>
                          <a:gd name="connsiteY1733" fmla="*/ 76505 h 85829"/>
                          <a:gd name="connsiteX1734" fmla="*/ 98348 w 154097"/>
                          <a:gd name="connsiteY1734" fmla="*/ 76505 h 85829"/>
                          <a:gd name="connsiteX1735" fmla="*/ 103977 w 154097"/>
                          <a:gd name="connsiteY1735" fmla="*/ 76505 h 85829"/>
                          <a:gd name="connsiteX1736" fmla="*/ 101434 w 154097"/>
                          <a:gd name="connsiteY1736" fmla="*/ 79019 h 85829"/>
                          <a:gd name="connsiteX1737" fmla="*/ 95804 w 154097"/>
                          <a:gd name="connsiteY1737" fmla="*/ 79019 h 85829"/>
                          <a:gd name="connsiteX1738" fmla="*/ 98348 w 154097"/>
                          <a:gd name="connsiteY1738" fmla="*/ 76505 h 85829"/>
                          <a:gd name="connsiteX1739" fmla="*/ 99271 w 154097"/>
                          <a:gd name="connsiteY1739" fmla="*/ 75590 h 85829"/>
                          <a:gd name="connsiteX1740" fmla="*/ 101824 w 154097"/>
                          <a:gd name="connsiteY1740" fmla="*/ 73076 h 85829"/>
                          <a:gd name="connsiteX1741" fmla="*/ 107454 w 154097"/>
                          <a:gd name="connsiteY1741" fmla="*/ 73076 h 85829"/>
                          <a:gd name="connsiteX1742" fmla="*/ 104910 w 154097"/>
                          <a:gd name="connsiteY1742" fmla="*/ 75590 h 85829"/>
                          <a:gd name="connsiteX1743" fmla="*/ 99271 w 154097"/>
                          <a:gd name="connsiteY1743" fmla="*/ 75590 h 85829"/>
                          <a:gd name="connsiteX1744" fmla="*/ 109482 w 154097"/>
                          <a:gd name="connsiteY1744" fmla="*/ 73066 h 85829"/>
                          <a:gd name="connsiteX1745" fmla="*/ 115112 w 154097"/>
                          <a:gd name="connsiteY1745" fmla="*/ 73066 h 85829"/>
                          <a:gd name="connsiteX1746" fmla="*/ 112559 w 154097"/>
                          <a:gd name="connsiteY1746" fmla="*/ 75581 h 85829"/>
                          <a:gd name="connsiteX1747" fmla="*/ 106930 w 154097"/>
                          <a:gd name="connsiteY1747" fmla="*/ 75581 h 85829"/>
                          <a:gd name="connsiteX1748" fmla="*/ 109482 w 154097"/>
                          <a:gd name="connsiteY1748" fmla="*/ 73066 h 85829"/>
                          <a:gd name="connsiteX1749" fmla="*/ 110406 w 154097"/>
                          <a:gd name="connsiteY1749" fmla="*/ 72161 h 85829"/>
                          <a:gd name="connsiteX1750" fmla="*/ 112949 w 154097"/>
                          <a:gd name="connsiteY1750" fmla="*/ 69647 h 85829"/>
                          <a:gd name="connsiteX1751" fmla="*/ 118579 w 154097"/>
                          <a:gd name="connsiteY1751" fmla="*/ 69647 h 85829"/>
                          <a:gd name="connsiteX1752" fmla="*/ 116026 w 154097"/>
                          <a:gd name="connsiteY1752" fmla="*/ 72161 h 85829"/>
                          <a:gd name="connsiteX1753" fmla="*/ 110406 w 154097"/>
                          <a:gd name="connsiteY1753" fmla="*/ 72161 h 85829"/>
                          <a:gd name="connsiteX1754" fmla="*/ 120617 w 154097"/>
                          <a:gd name="connsiteY1754" fmla="*/ 69637 h 85829"/>
                          <a:gd name="connsiteX1755" fmla="*/ 126246 w 154097"/>
                          <a:gd name="connsiteY1755" fmla="*/ 69628 h 85829"/>
                          <a:gd name="connsiteX1756" fmla="*/ 123703 w 154097"/>
                          <a:gd name="connsiteY1756" fmla="*/ 72142 h 85829"/>
                          <a:gd name="connsiteX1757" fmla="*/ 118074 w 154097"/>
                          <a:gd name="connsiteY1757" fmla="*/ 72142 h 85829"/>
                          <a:gd name="connsiteX1758" fmla="*/ 120617 w 154097"/>
                          <a:gd name="connsiteY1758" fmla="*/ 69637 h 85829"/>
                          <a:gd name="connsiteX1759" fmla="*/ 121541 w 154097"/>
                          <a:gd name="connsiteY1759" fmla="*/ 68732 h 85829"/>
                          <a:gd name="connsiteX1760" fmla="*/ 124094 w 154097"/>
                          <a:gd name="connsiteY1760" fmla="*/ 66218 h 85829"/>
                          <a:gd name="connsiteX1761" fmla="*/ 129723 w 154097"/>
                          <a:gd name="connsiteY1761" fmla="*/ 66218 h 85829"/>
                          <a:gd name="connsiteX1762" fmla="*/ 127180 w 154097"/>
                          <a:gd name="connsiteY1762" fmla="*/ 68732 h 85829"/>
                          <a:gd name="connsiteX1763" fmla="*/ 121541 w 154097"/>
                          <a:gd name="connsiteY1763" fmla="*/ 68732 h 85829"/>
                          <a:gd name="connsiteX1764" fmla="*/ 125008 w 154097"/>
                          <a:gd name="connsiteY1764" fmla="*/ 65303 h 85829"/>
                          <a:gd name="connsiteX1765" fmla="*/ 127561 w 154097"/>
                          <a:gd name="connsiteY1765" fmla="*/ 62789 h 85829"/>
                          <a:gd name="connsiteX1766" fmla="*/ 133190 w 154097"/>
                          <a:gd name="connsiteY1766" fmla="*/ 62789 h 85829"/>
                          <a:gd name="connsiteX1767" fmla="*/ 130647 w 154097"/>
                          <a:gd name="connsiteY1767" fmla="*/ 65303 h 85829"/>
                          <a:gd name="connsiteX1768" fmla="*/ 125008 w 154097"/>
                          <a:gd name="connsiteY1768" fmla="*/ 65303 h 85829"/>
                          <a:gd name="connsiteX1769" fmla="*/ 128475 w 154097"/>
                          <a:gd name="connsiteY1769" fmla="*/ 61874 h 85829"/>
                          <a:gd name="connsiteX1770" fmla="*/ 131018 w 154097"/>
                          <a:gd name="connsiteY1770" fmla="*/ 59360 h 85829"/>
                          <a:gd name="connsiteX1771" fmla="*/ 136648 w 154097"/>
                          <a:gd name="connsiteY1771" fmla="*/ 59360 h 85829"/>
                          <a:gd name="connsiteX1772" fmla="*/ 134095 w 154097"/>
                          <a:gd name="connsiteY1772" fmla="*/ 61874 h 85829"/>
                          <a:gd name="connsiteX1773" fmla="*/ 128475 w 154097"/>
                          <a:gd name="connsiteY1773" fmla="*/ 61874 h 85829"/>
                          <a:gd name="connsiteX1774" fmla="*/ 131952 w 154097"/>
                          <a:gd name="connsiteY1774" fmla="*/ 58445 h 85829"/>
                          <a:gd name="connsiteX1775" fmla="*/ 134495 w 154097"/>
                          <a:gd name="connsiteY1775" fmla="*/ 55931 h 85829"/>
                          <a:gd name="connsiteX1776" fmla="*/ 140124 w 154097"/>
                          <a:gd name="connsiteY1776" fmla="*/ 55931 h 85829"/>
                          <a:gd name="connsiteX1777" fmla="*/ 137571 w 154097"/>
                          <a:gd name="connsiteY1777" fmla="*/ 58445 h 85829"/>
                          <a:gd name="connsiteX1778" fmla="*/ 131952 w 154097"/>
                          <a:gd name="connsiteY1778" fmla="*/ 58445 h 85829"/>
                          <a:gd name="connsiteX1779" fmla="*/ 135419 w 154097"/>
                          <a:gd name="connsiteY1779" fmla="*/ 55026 h 85829"/>
                          <a:gd name="connsiteX1780" fmla="*/ 137962 w 154097"/>
                          <a:gd name="connsiteY1780" fmla="*/ 52511 h 85829"/>
                          <a:gd name="connsiteX1781" fmla="*/ 143591 w 154097"/>
                          <a:gd name="connsiteY1781" fmla="*/ 52502 h 85829"/>
                          <a:gd name="connsiteX1782" fmla="*/ 141048 w 154097"/>
                          <a:gd name="connsiteY1782" fmla="*/ 55016 h 85829"/>
                          <a:gd name="connsiteX1783" fmla="*/ 135419 w 154097"/>
                          <a:gd name="connsiteY1783" fmla="*/ 55026 h 85829"/>
                          <a:gd name="connsiteX1784" fmla="*/ 144515 w 154097"/>
                          <a:gd name="connsiteY1784" fmla="*/ 51587 h 85829"/>
                          <a:gd name="connsiteX1785" fmla="*/ 138886 w 154097"/>
                          <a:gd name="connsiteY1785" fmla="*/ 51597 h 85829"/>
                          <a:gd name="connsiteX1786" fmla="*/ 141429 w 154097"/>
                          <a:gd name="connsiteY1786" fmla="*/ 49082 h 85829"/>
                          <a:gd name="connsiteX1787" fmla="*/ 147058 w 154097"/>
                          <a:gd name="connsiteY1787" fmla="*/ 49073 h 85829"/>
                          <a:gd name="connsiteX1788" fmla="*/ 144515 w 154097"/>
                          <a:gd name="connsiteY1788" fmla="*/ 51587 h 85829"/>
                          <a:gd name="connsiteX1789" fmla="*/ 150535 w 154097"/>
                          <a:gd name="connsiteY1789" fmla="*/ 45653 h 85829"/>
                          <a:gd name="connsiteX1790" fmla="*/ 147982 w 154097"/>
                          <a:gd name="connsiteY1790" fmla="*/ 48168 h 85829"/>
                          <a:gd name="connsiteX1791" fmla="*/ 142353 w 154097"/>
                          <a:gd name="connsiteY1791" fmla="*/ 48168 h 85829"/>
                          <a:gd name="connsiteX1792" fmla="*/ 144906 w 154097"/>
                          <a:gd name="connsiteY1792" fmla="*/ 45653 h 85829"/>
                          <a:gd name="connsiteX1793" fmla="*/ 150535 w 154097"/>
                          <a:gd name="connsiteY1793" fmla="*/ 45653 h 85829"/>
                          <a:gd name="connsiteX1794" fmla="*/ 143791 w 154097"/>
                          <a:gd name="connsiteY1794" fmla="*/ 44748 h 85829"/>
                          <a:gd name="connsiteX1795" fmla="*/ 138162 w 154097"/>
                          <a:gd name="connsiteY1795" fmla="*/ 44748 h 85829"/>
                          <a:gd name="connsiteX1796" fmla="*/ 140715 w 154097"/>
                          <a:gd name="connsiteY1796" fmla="*/ 42234 h 85829"/>
                          <a:gd name="connsiteX1797" fmla="*/ 146344 w 154097"/>
                          <a:gd name="connsiteY1797" fmla="*/ 42234 h 85829"/>
                          <a:gd name="connsiteX1798" fmla="*/ 143791 w 154097"/>
                          <a:gd name="connsiteY1798" fmla="*/ 44748 h 85829"/>
                          <a:gd name="connsiteX1799" fmla="*/ 149811 w 154097"/>
                          <a:gd name="connsiteY1799" fmla="*/ 38805 h 85829"/>
                          <a:gd name="connsiteX1800" fmla="*/ 147258 w 154097"/>
                          <a:gd name="connsiteY1800" fmla="*/ 41319 h 85829"/>
                          <a:gd name="connsiteX1801" fmla="*/ 141629 w 154097"/>
                          <a:gd name="connsiteY1801" fmla="*/ 41319 h 85829"/>
                          <a:gd name="connsiteX1802" fmla="*/ 144172 w 154097"/>
                          <a:gd name="connsiteY1802" fmla="*/ 38805 h 85829"/>
                          <a:gd name="connsiteX1803" fmla="*/ 149811 w 154097"/>
                          <a:gd name="connsiteY1803" fmla="*/ 38805 h 85829"/>
                          <a:gd name="connsiteX1804" fmla="*/ 143067 w 154097"/>
                          <a:gd name="connsiteY1804" fmla="*/ 37900 h 85829"/>
                          <a:gd name="connsiteX1805" fmla="*/ 137438 w 154097"/>
                          <a:gd name="connsiteY1805" fmla="*/ 37900 h 85829"/>
                          <a:gd name="connsiteX1806" fmla="*/ 139981 w 154097"/>
                          <a:gd name="connsiteY1806" fmla="*/ 35385 h 85829"/>
                          <a:gd name="connsiteX1807" fmla="*/ 145611 w 154097"/>
                          <a:gd name="connsiteY1807" fmla="*/ 35385 h 85829"/>
                          <a:gd name="connsiteX1808" fmla="*/ 143067 w 154097"/>
                          <a:gd name="connsiteY1808" fmla="*/ 37900 h 85829"/>
                          <a:gd name="connsiteX1809" fmla="*/ 149087 w 154097"/>
                          <a:gd name="connsiteY1809" fmla="*/ 31956 h 85829"/>
                          <a:gd name="connsiteX1810" fmla="*/ 146535 w 154097"/>
                          <a:gd name="connsiteY1810" fmla="*/ 34471 h 85829"/>
                          <a:gd name="connsiteX1811" fmla="*/ 140905 w 154097"/>
                          <a:gd name="connsiteY1811" fmla="*/ 34471 h 85829"/>
                          <a:gd name="connsiteX1812" fmla="*/ 143448 w 154097"/>
                          <a:gd name="connsiteY1812" fmla="*/ 31956 h 85829"/>
                          <a:gd name="connsiteX1813" fmla="*/ 149087 w 154097"/>
                          <a:gd name="connsiteY1813" fmla="*/ 31956 h 85829"/>
                          <a:gd name="connsiteX1814" fmla="*/ 144887 w 154097"/>
                          <a:gd name="connsiteY1814" fmla="*/ 28537 h 85829"/>
                          <a:gd name="connsiteX1815" fmla="*/ 142334 w 154097"/>
                          <a:gd name="connsiteY1815" fmla="*/ 31052 h 85829"/>
                          <a:gd name="connsiteX1816" fmla="*/ 136705 w 154097"/>
                          <a:gd name="connsiteY1816" fmla="*/ 31052 h 85829"/>
                          <a:gd name="connsiteX1817" fmla="*/ 139248 w 154097"/>
                          <a:gd name="connsiteY1817" fmla="*/ 28537 h 85829"/>
                          <a:gd name="connsiteX1818" fmla="*/ 144887 w 154097"/>
                          <a:gd name="connsiteY1818" fmla="*/ 28537 h 85829"/>
                          <a:gd name="connsiteX1819" fmla="*/ 140696 w 154097"/>
                          <a:gd name="connsiteY1819" fmla="*/ 25118 h 85829"/>
                          <a:gd name="connsiteX1820" fmla="*/ 138143 w 154097"/>
                          <a:gd name="connsiteY1820" fmla="*/ 27632 h 85829"/>
                          <a:gd name="connsiteX1821" fmla="*/ 132514 w 154097"/>
                          <a:gd name="connsiteY1821" fmla="*/ 27642 h 85829"/>
                          <a:gd name="connsiteX1822" fmla="*/ 135057 w 154097"/>
                          <a:gd name="connsiteY1822" fmla="*/ 25127 h 85829"/>
                          <a:gd name="connsiteX1823" fmla="*/ 140696 w 154097"/>
                          <a:gd name="connsiteY1823" fmla="*/ 25118 h 85829"/>
                          <a:gd name="connsiteX1824" fmla="*/ 136505 w 154097"/>
                          <a:gd name="connsiteY1824" fmla="*/ 21698 h 85829"/>
                          <a:gd name="connsiteX1825" fmla="*/ 133952 w 154097"/>
                          <a:gd name="connsiteY1825" fmla="*/ 24213 h 85829"/>
                          <a:gd name="connsiteX1826" fmla="*/ 128323 w 154097"/>
                          <a:gd name="connsiteY1826" fmla="*/ 24222 h 85829"/>
                          <a:gd name="connsiteX1827" fmla="*/ 130866 w 154097"/>
                          <a:gd name="connsiteY1827" fmla="*/ 21708 h 85829"/>
                          <a:gd name="connsiteX1828" fmla="*/ 136505 w 154097"/>
                          <a:gd name="connsiteY1828" fmla="*/ 21698 h 85829"/>
                          <a:gd name="connsiteX1829" fmla="*/ 132314 w 154097"/>
                          <a:gd name="connsiteY1829" fmla="*/ 18269 h 85829"/>
                          <a:gd name="connsiteX1830" fmla="*/ 129761 w 154097"/>
                          <a:gd name="connsiteY1830" fmla="*/ 20784 h 85829"/>
                          <a:gd name="connsiteX1831" fmla="*/ 124132 w 154097"/>
                          <a:gd name="connsiteY1831" fmla="*/ 20784 h 85829"/>
                          <a:gd name="connsiteX1832" fmla="*/ 126675 w 154097"/>
                          <a:gd name="connsiteY1832" fmla="*/ 18269 h 85829"/>
                          <a:gd name="connsiteX1833" fmla="*/ 132314 w 154097"/>
                          <a:gd name="connsiteY1833" fmla="*/ 18269 h 85829"/>
                          <a:gd name="connsiteX1834" fmla="*/ 128113 w 154097"/>
                          <a:gd name="connsiteY1834" fmla="*/ 14850 h 85829"/>
                          <a:gd name="connsiteX1835" fmla="*/ 125570 w 154097"/>
                          <a:gd name="connsiteY1835" fmla="*/ 17364 h 85829"/>
                          <a:gd name="connsiteX1836" fmla="*/ 119941 w 154097"/>
                          <a:gd name="connsiteY1836" fmla="*/ 17364 h 85829"/>
                          <a:gd name="connsiteX1837" fmla="*/ 122484 w 154097"/>
                          <a:gd name="connsiteY1837" fmla="*/ 14850 h 85829"/>
                          <a:gd name="connsiteX1838" fmla="*/ 128113 w 154097"/>
                          <a:gd name="connsiteY1838" fmla="*/ 14850 h 85829"/>
                          <a:gd name="connsiteX1839" fmla="*/ 123922 w 154097"/>
                          <a:gd name="connsiteY1839" fmla="*/ 11430 h 85829"/>
                          <a:gd name="connsiteX1840" fmla="*/ 121370 w 154097"/>
                          <a:gd name="connsiteY1840" fmla="*/ 13945 h 85829"/>
                          <a:gd name="connsiteX1841" fmla="*/ 115740 w 154097"/>
                          <a:gd name="connsiteY1841" fmla="*/ 13945 h 85829"/>
                          <a:gd name="connsiteX1842" fmla="*/ 118283 w 154097"/>
                          <a:gd name="connsiteY1842" fmla="*/ 11430 h 85829"/>
                          <a:gd name="connsiteX1843" fmla="*/ 123922 w 154097"/>
                          <a:gd name="connsiteY1843" fmla="*/ 11430 h 85829"/>
                          <a:gd name="connsiteX1844" fmla="*/ 114102 w 154097"/>
                          <a:gd name="connsiteY1844" fmla="*/ 8020 h 85829"/>
                          <a:gd name="connsiteX1845" fmla="*/ 119731 w 154097"/>
                          <a:gd name="connsiteY1845" fmla="*/ 8020 h 85829"/>
                          <a:gd name="connsiteX1846" fmla="*/ 117188 w 154097"/>
                          <a:gd name="connsiteY1846" fmla="*/ 10535 h 85829"/>
                          <a:gd name="connsiteX1847" fmla="*/ 111559 w 154097"/>
                          <a:gd name="connsiteY1847" fmla="*/ 10535 h 85829"/>
                          <a:gd name="connsiteX1848" fmla="*/ 114102 w 154097"/>
                          <a:gd name="connsiteY1848" fmla="*/ 8020 h 85829"/>
                          <a:gd name="connsiteX1849" fmla="*/ 112064 w 154097"/>
                          <a:gd name="connsiteY1849" fmla="*/ 8020 h 85829"/>
                          <a:gd name="connsiteX1850" fmla="*/ 109511 w 154097"/>
                          <a:gd name="connsiteY1850" fmla="*/ 10535 h 85829"/>
                          <a:gd name="connsiteX1851" fmla="*/ 103882 w 154097"/>
                          <a:gd name="connsiteY1851" fmla="*/ 10544 h 85829"/>
                          <a:gd name="connsiteX1852" fmla="*/ 106425 w 154097"/>
                          <a:gd name="connsiteY1852" fmla="*/ 8030 h 85829"/>
                          <a:gd name="connsiteX1853" fmla="*/ 112064 w 154097"/>
                          <a:gd name="connsiteY1853" fmla="*/ 8020 h 85829"/>
                          <a:gd name="connsiteX1854" fmla="*/ 102243 w 154097"/>
                          <a:gd name="connsiteY1854" fmla="*/ 4601 h 85829"/>
                          <a:gd name="connsiteX1855" fmla="*/ 107873 w 154097"/>
                          <a:gd name="connsiteY1855" fmla="*/ 4601 h 85829"/>
                          <a:gd name="connsiteX1856" fmla="*/ 105320 w 154097"/>
                          <a:gd name="connsiteY1856" fmla="*/ 7115 h 85829"/>
                          <a:gd name="connsiteX1857" fmla="*/ 99691 w 154097"/>
                          <a:gd name="connsiteY1857" fmla="*/ 7115 h 85829"/>
                          <a:gd name="connsiteX1858" fmla="*/ 102243 w 154097"/>
                          <a:gd name="connsiteY1858" fmla="*/ 4601 h 85829"/>
                          <a:gd name="connsiteX1859" fmla="*/ 94576 w 154097"/>
                          <a:gd name="connsiteY1859" fmla="*/ 4610 h 85829"/>
                          <a:gd name="connsiteX1860" fmla="*/ 100205 w 154097"/>
                          <a:gd name="connsiteY1860" fmla="*/ 4601 h 85829"/>
                          <a:gd name="connsiteX1861" fmla="*/ 97652 w 154097"/>
                          <a:gd name="connsiteY1861" fmla="*/ 7115 h 85829"/>
                          <a:gd name="connsiteX1862" fmla="*/ 92023 w 154097"/>
                          <a:gd name="connsiteY1862" fmla="*/ 7115 h 85829"/>
                          <a:gd name="connsiteX1863" fmla="*/ 94576 w 154097"/>
                          <a:gd name="connsiteY1863" fmla="*/ 4610 h 85829"/>
                          <a:gd name="connsiteX1864" fmla="*/ 92537 w 154097"/>
                          <a:gd name="connsiteY1864" fmla="*/ 4610 h 85829"/>
                          <a:gd name="connsiteX1865" fmla="*/ 89994 w 154097"/>
                          <a:gd name="connsiteY1865" fmla="*/ 7125 h 85829"/>
                          <a:gd name="connsiteX1866" fmla="*/ 84365 w 154097"/>
                          <a:gd name="connsiteY1866" fmla="*/ 7134 h 85829"/>
                          <a:gd name="connsiteX1867" fmla="*/ 86918 w 154097"/>
                          <a:gd name="connsiteY1867" fmla="*/ 4620 h 85829"/>
                          <a:gd name="connsiteX1868" fmla="*/ 92537 w 154097"/>
                          <a:gd name="connsiteY1868" fmla="*/ 4610 h 85829"/>
                          <a:gd name="connsiteX1869" fmla="*/ 82717 w 154097"/>
                          <a:gd name="connsiteY1869" fmla="*/ 1191 h 85829"/>
                          <a:gd name="connsiteX1870" fmla="*/ 88346 w 154097"/>
                          <a:gd name="connsiteY1870" fmla="*/ 1191 h 85829"/>
                          <a:gd name="connsiteX1871" fmla="*/ 85803 w 154097"/>
                          <a:gd name="connsiteY1871" fmla="*/ 3705 h 85829"/>
                          <a:gd name="connsiteX1872" fmla="*/ 80174 w 154097"/>
                          <a:gd name="connsiteY1872" fmla="*/ 3715 h 85829"/>
                          <a:gd name="connsiteX1873" fmla="*/ 82717 w 154097"/>
                          <a:gd name="connsiteY1873" fmla="*/ 1191 h 85829"/>
                          <a:gd name="connsiteX1874" fmla="*/ 75059 w 154097"/>
                          <a:gd name="connsiteY1874" fmla="*/ 1200 h 85829"/>
                          <a:gd name="connsiteX1875" fmla="*/ 80688 w 154097"/>
                          <a:gd name="connsiteY1875" fmla="*/ 1191 h 85829"/>
                          <a:gd name="connsiteX1876" fmla="*/ 78145 w 154097"/>
                          <a:gd name="connsiteY1876" fmla="*/ 3705 h 85829"/>
                          <a:gd name="connsiteX1877" fmla="*/ 72516 w 154097"/>
                          <a:gd name="connsiteY1877" fmla="*/ 3715 h 85829"/>
                          <a:gd name="connsiteX1878" fmla="*/ 75059 w 154097"/>
                          <a:gd name="connsiteY1878" fmla="*/ 1200 h 85829"/>
                          <a:gd name="connsiteX1879" fmla="*/ 73021 w 154097"/>
                          <a:gd name="connsiteY1879" fmla="*/ 1200 h 85829"/>
                          <a:gd name="connsiteX1880" fmla="*/ 70477 w 154097"/>
                          <a:gd name="connsiteY1880" fmla="*/ 3715 h 85829"/>
                          <a:gd name="connsiteX1881" fmla="*/ 64848 w 154097"/>
                          <a:gd name="connsiteY1881" fmla="*/ 3715 h 85829"/>
                          <a:gd name="connsiteX1882" fmla="*/ 67391 w 154097"/>
                          <a:gd name="connsiteY1882" fmla="*/ 1200 h 85829"/>
                          <a:gd name="connsiteX1883" fmla="*/ 73021 w 154097"/>
                          <a:gd name="connsiteY1883" fmla="*/ 1200 h 85829"/>
                          <a:gd name="connsiteX1884" fmla="*/ 59733 w 154097"/>
                          <a:gd name="connsiteY1884" fmla="*/ 1210 h 85829"/>
                          <a:gd name="connsiteX1885" fmla="*/ 65362 w 154097"/>
                          <a:gd name="connsiteY1885" fmla="*/ 1210 h 85829"/>
                          <a:gd name="connsiteX1886" fmla="*/ 62819 w 154097"/>
                          <a:gd name="connsiteY1886" fmla="*/ 3724 h 85829"/>
                          <a:gd name="connsiteX1887" fmla="*/ 57190 w 154097"/>
                          <a:gd name="connsiteY1887" fmla="*/ 3734 h 85829"/>
                          <a:gd name="connsiteX1888" fmla="*/ 59733 w 154097"/>
                          <a:gd name="connsiteY1888" fmla="*/ 1210 h 85829"/>
                          <a:gd name="connsiteX1889" fmla="*/ 56257 w 154097"/>
                          <a:gd name="connsiteY1889" fmla="*/ 4639 h 85829"/>
                          <a:gd name="connsiteX1890" fmla="*/ 61886 w 154097"/>
                          <a:gd name="connsiteY1890" fmla="*/ 4639 h 85829"/>
                          <a:gd name="connsiteX1891" fmla="*/ 59343 w 154097"/>
                          <a:gd name="connsiteY1891" fmla="*/ 7153 h 85829"/>
                          <a:gd name="connsiteX1892" fmla="*/ 53713 w 154097"/>
                          <a:gd name="connsiteY1892" fmla="*/ 7153 h 85829"/>
                          <a:gd name="connsiteX1893" fmla="*/ 56257 w 154097"/>
                          <a:gd name="connsiteY1893" fmla="*/ 4639 h 85829"/>
                          <a:gd name="connsiteX1894" fmla="*/ 48599 w 154097"/>
                          <a:gd name="connsiteY1894" fmla="*/ 4639 h 85829"/>
                          <a:gd name="connsiteX1895" fmla="*/ 54228 w 154097"/>
                          <a:gd name="connsiteY1895" fmla="*/ 4629 h 85829"/>
                          <a:gd name="connsiteX1896" fmla="*/ 51685 w 154097"/>
                          <a:gd name="connsiteY1896" fmla="*/ 7144 h 85829"/>
                          <a:gd name="connsiteX1897" fmla="*/ 46055 w 154097"/>
                          <a:gd name="connsiteY1897" fmla="*/ 7144 h 85829"/>
                          <a:gd name="connsiteX1898" fmla="*/ 48599 w 154097"/>
                          <a:gd name="connsiteY1898" fmla="*/ 4639 h 85829"/>
                          <a:gd name="connsiteX1899" fmla="*/ 45131 w 154097"/>
                          <a:gd name="connsiteY1899" fmla="*/ 8068 h 85829"/>
                          <a:gd name="connsiteX1900" fmla="*/ 50761 w 154097"/>
                          <a:gd name="connsiteY1900" fmla="*/ 8058 h 85829"/>
                          <a:gd name="connsiteX1901" fmla="*/ 48217 w 154097"/>
                          <a:gd name="connsiteY1901" fmla="*/ 10573 h 85829"/>
                          <a:gd name="connsiteX1902" fmla="*/ 42588 w 154097"/>
                          <a:gd name="connsiteY1902" fmla="*/ 10573 h 85829"/>
                          <a:gd name="connsiteX1903" fmla="*/ 45131 w 154097"/>
                          <a:gd name="connsiteY1903" fmla="*/ 8068 h 85829"/>
                          <a:gd name="connsiteX1904" fmla="*/ 37464 w 154097"/>
                          <a:gd name="connsiteY1904" fmla="*/ 8077 h 85829"/>
                          <a:gd name="connsiteX1905" fmla="*/ 43093 w 154097"/>
                          <a:gd name="connsiteY1905" fmla="*/ 8068 h 85829"/>
                          <a:gd name="connsiteX1906" fmla="*/ 40540 w 154097"/>
                          <a:gd name="connsiteY1906" fmla="*/ 10582 h 85829"/>
                          <a:gd name="connsiteX1907" fmla="*/ 34911 w 154097"/>
                          <a:gd name="connsiteY1907" fmla="*/ 10582 h 85829"/>
                          <a:gd name="connsiteX1908" fmla="*/ 37464 w 154097"/>
                          <a:gd name="connsiteY1908" fmla="*/ 8077 h 85829"/>
                          <a:gd name="connsiteX1909" fmla="*/ 33997 w 154097"/>
                          <a:gd name="connsiteY1909" fmla="*/ 11497 h 85829"/>
                          <a:gd name="connsiteX1910" fmla="*/ 39626 w 154097"/>
                          <a:gd name="connsiteY1910" fmla="*/ 11497 h 85829"/>
                          <a:gd name="connsiteX1911" fmla="*/ 37073 w 154097"/>
                          <a:gd name="connsiteY1911" fmla="*/ 14011 h 85829"/>
                          <a:gd name="connsiteX1912" fmla="*/ 31444 w 154097"/>
                          <a:gd name="connsiteY1912" fmla="*/ 14011 h 85829"/>
                          <a:gd name="connsiteX1913" fmla="*/ 33997 w 154097"/>
                          <a:gd name="connsiteY1913" fmla="*/ 11497 h 85829"/>
                          <a:gd name="connsiteX1914" fmla="*/ 26329 w 154097"/>
                          <a:gd name="connsiteY1914" fmla="*/ 11506 h 85829"/>
                          <a:gd name="connsiteX1915" fmla="*/ 31958 w 154097"/>
                          <a:gd name="connsiteY1915" fmla="*/ 11497 h 85829"/>
                          <a:gd name="connsiteX1916" fmla="*/ 29415 w 154097"/>
                          <a:gd name="connsiteY1916" fmla="*/ 14011 h 85829"/>
                          <a:gd name="connsiteX1917" fmla="*/ 23786 w 154097"/>
                          <a:gd name="connsiteY1917" fmla="*/ 14021 h 85829"/>
                          <a:gd name="connsiteX1918" fmla="*/ 26329 w 154097"/>
                          <a:gd name="connsiteY1918" fmla="*/ 11506 h 85829"/>
                          <a:gd name="connsiteX1919" fmla="*/ 22862 w 154097"/>
                          <a:gd name="connsiteY1919" fmla="*/ 14935 h 85829"/>
                          <a:gd name="connsiteX1920" fmla="*/ 28491 w 154097"/>
                          <a:gd name="connsiteY1920" fmla="*/ 14926 h 85829"/>
                          <a:gd name="connsiteX1921" fmla="*/ 25939 w 154097"/>
                          <a:gd name="connsiteY1921" fmla="*/ 17440 h 85829"/>
                          <a:gd name="connsiteX1922" fmla="*/ 20309 w 154097"/>
                          <a:gd name="connsiteY1922" fmla="*/ 17450 h 85829"/>
                          <a:gd name="connsiteX1923" fmla="*/ 22862 w 154097"/>
                          <a:gd name="connsiteY1923" fmla="*/ 14935 h 85829"/>
                          <a:gd name="connsiteX1924" fmla="*/ 19395 w 154097"/>
                          <a:gd name="connsiteY1924" fmla="*/ 18355 h 85829"/>
                          <a:gd name="connsiteX1925" fmla="*/ 25024 w 154097"/>
                          <a:gd name="connsiteY1925" fmla="*/ 18355 h 85829"/>
                          <a:gd name="connsiteX1926" fmla="*/ 22471 w 154097"/>
                          <a:gd name="connsiteY1926" fmla="*/ 20869 h 85829"/>
                          <a:gd name="connsiteX1927" fmla="*/ 16842 w 154097"/>
                          <a:gd name="connsiteY1927" fmla="*/ 20869 h 85829"/>
                          <a:gd name="connsiteX1928" fmla="*/ 19395 w 154097"/>
                          <a:gd name="connsiteY1928" fmla="*/ 18355 h 85829"/>
                          <a:gd name="connsiteX1929" fmla="*/ 15918 w 154097"/>
                          <a:gd name="connsiteY1929" fmla="*/ 21784 h 85829"/>
                          <a:gd name="connsiteX1930" fmla="*/ 21547 w 154097"/>
                          <a:gd name="connsiteY1930" fmla="*/ 21784 h 85829"/>
                          <a:gd name="connsiteX1931" fmla="*/ 18995 w 154097"/>
                          <a:gd name="connsiteY1931" fmla="*/ 24298 h 85829"/>
                          <a:gd name="connsiteX1932" fmla="*/ 13365 w 154097"/>
                          <a:gd name="connsiteY1932" fmla="*/ 24308 h 85829"/>
                          <a:gd name="connsiteX1933" fmla="*/ 15918 w 154097"/>
                          <a:gd name="connsiteY1933" fmla="*/ 21784 h 85829"/>
                          <a:gd name="connsiteX1934" fmla="*/ 12451 w 154097"/>
                          <a:gd name="connsiteY1934" fmla="*/ 25213 h 85829"/>
                          <a:gd name="connsiteX1935" fmla="*/ 18080 w 154097"/>
                          <a:gd name="connsiteY1935" fmla="*/ 25213 h 85829"/>
                          <a:gd name="connsiteX1936" fmla="*/ 15528 w 154097"/>
                          <a:gd name="connsiteY1936" fmla="*/ 27727 h 85829"/>
                          <a:gd name="connsiteX1937" fmla="*/ 9898 w 154097"/>
                          <a:gd name="connsiteY1937" fmla="*/ 27727 h 85829"/>
                          <a:gd name="connsiteX1938" fmla="*/ 12451 w 154097"/>
                          <a:gd name="connsiteY1938" fmla="*/ 25213 h 85829"/>
                          <a:gd name="connsiteX1939" fmla="*/ 8984 w 154097"/>
                          <a:gd name="connsiteY1939" fmla="*/ 28642 h 85829"/>
                          <a:gd name="connsiteX1940" fmla="*/ 14613 w 154097"/>
                          <a:gd name="connsiteY1940" fmla="*/ 28632 h 85829"/>
                          <a:gd name="connsiteX1941" fmla="*/ 12070 w 154097"/>
                          <a:gd name="connsiteY1941" fmla="*/ 31147 h 85829"/>
                          <a:gd name="connsiteX1942" fmla="*/ 6441 w 154097"/>
                          <a:gd name="connsiteY1942" fmla="*/ 31147 h 85829"/>
                          <a:gd name="connsiteX1943" fmla="*/ 8984 w 154097"/>
                          <a:gd name="connsiteY1943" fmla="*/ 28642 h 85829"/>
                          <a:gd name="connsiteX1944" fmla="*/ 2964 w 154097"/>
                          <a:gd name="connsiteY1944" fmla="*/ 34576 h 85829"/>
                          <a:gd name="connsiteX1945" fmla="*/ 5507 w 154097"/>
                          <a:gd name="connsiteY1945" fmla="*/ 32061 h 85829"/>
                          <a:gd name="connsiteX1946" fmla="*/ 11137 w 154097"/>
                          <a:gd name="connsiteY1946" fmla="*/ 32052 h 85829"/>
                          <a:gd name="connsiteX1947" fmla="*/ 8593 w 154097"/>
                          <a:gd name="connsiteY1947" fmla="*/ 34566 h 85829"/>
                          <a:gd name="connsiteX1948" fmla="*/ 2964 w 154097"/>
                          <a:gd name="connsiteY1948" fmla="*/ 34576 h 85829"/>
                          <a:gd name="connsiteX1949" fmla="*/ 9708 w 154097"/>
                          <a:gd name="connsiteY1949" fmla="*/ 35481 h 85829"/>
                          <a:gd name="connsiteX1950" fmla="*/ 15337 w 154097"/>
                          <a:gd name="connsiteY1950" fmla="*/ 35481 h 85829"/>
                          <a:gd name="connsiteX1951" fmla="*/ 12794 w 154097"/>
                          <a:gd name="connsiteY1951" fmla="*/ 37995 h 85829"/>
                          <a:gd name="connsiteX1952" fmla="*/ 7165 w 154097"/>
                          <a:gd name="connsiteY1952" fmla="*/ 37995 h 85829"/>
                          <a:gd name="connsiteX1953" fmla="*/ 9708 w 154097"/>
                          <a:gd name="connsiteY1953" fmla="*/ 35481 h 85829"/>
                          <a:gd name="connsiteX1954" fmla="*/ 6231 w 154097"/>
                          <a:gd name="connsiteY1954" fmla="*/ 38910 h 85829"/>
                          <a:gd name="connsiteX1955" fmla="*/ 11861 w 154097"/>
                          <a:gd name="connsiteY1955" fmla="*/ 38910 h 85829"/>
                          <a:gd name="connsiteX1956" fmla="*/ 9317 w 154097"/>
                          <a:gd name="connsiteY1956" fmla="*/ 41424 h 85829"/>
                          <a:gd name="connsiteX1957" fmla="*/ 3688 w 154097"/>
                          <a:gd name="connsiteY1957" fmla="*/ 41424 h 85829"/>
                          <a:gd name="connsiteX1958" fmla="*/ 6231 w 154097"/>
                          <a:gd name="connsiteY1958" fmla="*/ 38910 h 85829"/>
                          <a:gd name="connsiteX1959" fmla="*/ 221 w 154097"/>
                          <a:gd name="connsiteY1959" fmla="*/ 44853 h 85829"/>
                          <a:gd name="connsiteX1960" fmla="*/ 2774 w 154097"/>
                          <a:gd name="connsiteY1960" fmla="*/ 42339 h 85829"/>
                          <a:gd name="connsiteX1961" fmla="*/ 8403 w 154097"/>
                          <a:gd name="connsiteY1961" fmla="*/ 42339 h 85829"/>
                          <a:gd name="connsiteX1962" fmla="*/ 5850 w 154097"/>
                          <a:gd name="connsiteY1962" fmla="*/ 44853 h 85829"/>
                          <a:gd name="connsiteX1963" fmla="*/ 221 w 154097"/>
                          <a:gd name="connsiteY1963" fmla="*/ 44853 h 85829"/>
                          <a:gd name="connsiteX1964" fmla="*/ 4412 w 154097"/>
                          <a:gd name="connsiteY1964" fmla="*/ 48273 h 85829"/>
                          <a:gd name="connsiteX1965" fmla="*/ 6965 w 154097"/>
                          <a:gd name="connsiteY1965" fmla="*/ 45758 h 85829"/>
                          <a:gd name="connsiteX1966" fmla="*/ 12594 w 154097"/>
                          <a:gd name="connsiteY1966" fmla="*/ 45749 h 85829"/>
                          <a:gd name="connsiteX1967" fmla="*/ 10051 w 154097"/>
                          <a:gd name="connsiteY1967" fmla="*/ 48263 h 85829"/>
                          <a:gd name="connsiteX1968" fmla="*/ 4412 w 154097"/>
                          <a:gd name="connsiteY1968" fmla="*/ 48273 h 85829"/>
                          <a:gd name="connsiteX1969" fmla="*/ 11156 w 154097"/>
                          <a:gd name="connsiteY1969" fmla="*/ 49178 h 85829"/>
                          <a:gd name="connsiteX1970" fmla="*/ 16785 w 154097"/>
                          <a:gd name="connsiteY1970" fmla="*/ 49168 h 85829"/>
                          <a:gd name="connsiteX1971" fmla="*/ 14232 w 154097"/>
                          <a:gd name="connsiteY1971" fmla="*/ 51683 h 85829"/>
                          <a:gd name="connsiteX1972" fmla="*/ 8603 w 154097"/>
                          <a:gd name="connsiteY1972" fmla="*/ 51683 h 85829"/>
                          <a:gd name="connsiteX1973" fmla="*/ 11156 w 154097"/>
                          <a:gd name="connsiteY1973" fmla="*/ 49178 h 85829"/>
                          <a:gd name="connsiteX1974" fmla="*/ 5136 w 154097"/>
                          <a:gd name="connsiteY1974" fmla="*/ 55121 h 85829"/>
                          <a:gd name="connsiteX1975" fmla="*/ 7679 w 154097"/>
                          <a:gd name="connsiteY1975" fmla="*/ 52607 h 85829"/>
                          <a:gd name="connsiteX1976" fmla="*/ 13308 w 154097"/>
                          <a:gd name="connsiteY1976" fmla="*/ 52607 h 85829"/>
                          <a:gd name="connsiteX1977" fmla="*/ 10765 w 154097"/>
                          <a:gd name="connsiteY1977" fmla="*/ 55121 h 85829"/>
                          <a:gd name="connsiteX1978" fmla="*/ 5136 w 154097"/>
                          <a:gd name="connsiteY1978" fmla="*/ 55121 h 85829"/>
                          <a:gd name="connsiteX1979" fmla="*/ 9327 w 154097"/>
                          <a:gd name="connsiteY1979" fmla="*/ 58541 h 85829"/>
                          <a:gd name="connsiteX1980" fmla="*/ 11880 w 154097"/>
                          <a:gd name="connsiteY1980" fmla="*/ 56026 h 85829"/>
                          <a:gd name="connsiteX1981" fmla="*/ 17509 w 154097"/>
                          <a:gd name="connsiteY1981" fmla="*/ 56026 h 85829"/>
                          <a:gd name="connsiteX1982" fmla="*/ 14956 w 154097"/>
                          <a:gd name="connsiteY1982" fmla="*/ 58541 h 85829"/>
                          <a:gd name="connsiteX1983" fmla="*/ 9327 w 154097"/>
                          <a:gd name="connsiteY1983" fmla="*/ 58541 h 85829"/>
                          <a:gd name="connsiteX1984" fmla="*/ 13527 w 154097"/>
                          <a:gd name="connsiteY1984" fmla="*/ 61960 h 85829"/>
                          <a:gd name="connsiteX1985" fmla="*/ 16080 w 154097"/>
                          <a:gd name="connsiteY1985" fmla="*/ 59446 h 85829"/>
                          <a:gd name="connsiteX1986" fmla="*/ 21709 w 154097"/>
                          <a:gd name="connsiteY1986" fmla="*/ 59436 h 85829"/>
                          <a:gd name="connsiteX1987" fmla="*/ 19166 w 154097"/>
                          <a:gd name="connsiteY1987" fmla="*/ 61951 h 85829"/>
                          <a:gd name="connsiteX1988" fmla="*/ 13527 w 154097"/>
                          <a:gd name="connsiteY1988" fmla="*/ 61960 h 85829"/>
                          <a:gd name="connsiteX1989" fmla="*/ 17718 w 154097"/>
                          <a:gd name="connsiteY1989" fmla="*/ 65380 h 85829"/>
                          <a:gd name="connsiteX1990" fmla="*/ 20271 w 154097"/>
                          <a:gd name="connsiteY1990" fmla="*/ 62865 h 85829"/>
                          <a:gd name="connsiteX1991" fmla="*/ 25900 w 154097"/>
                          <a:gd name="connsiteY1991" fmla="*/ 62855 h 85829"/>
                          <a:gd name="connsiteX1992" fmla="*/ 23357 w 154097"/>
                          <a:gd name="connsiteY1992" fmla="*/ 65370 h 85829"/>
                          <a:gd name="connsiteX1993" fmla="*/ 17718 w 154097"/>
                          <a:gd name="connsiteY1993" fmla="*/ 65380 h 85829"/>
                          <a:gd name="connsiteX1994" fmla="*/ 21909 w 154097"/>
                          <a:gd name="connsiteY1994" fmla="*/ 68799 h 85829"/>
                          <a:gd name="connsiteX1995" fmla="*/ 24462 w 154097"/>
                          <a:gd name="connsiteY1995" fmla="*/ 66284 h 85829"/>
                          <a:gd name="connsiteX1996" fmla="*/ 30091 w 154097"/>
                          <a:gd name="connsiteY1996" fmla="*/ 66284 h 85829"/>
                          <a:gd name="connsiteX1997" fmla="*/ 27548 w 154097"/>
                          <a:gd name="connsiteY1997" fmla="*/ 68799 h 85829"/>
                          <a:gd name="connsiteX1998" fmla="*/ 21909 w 154097"/>
                          <a:gd name="connsiteY1998" fmla="*/ 68799 h 85829"/>
                          <a:gd name="connsiteX1999" fmla="*/ 26110 w 154097"/>
                          <a:gd name="connsiteY1999" fmla="*/ 72228 h 85829"/>
                          <a:gd name="connsiteX2000" fmla="*/ 28653 w 154097"/>
                          <a:gd name="connsiteY2000" fmla="*/ 69713 h 85829"/>
                          <a:gd name="connsiteX2001" fmla="*/ 34282 w 154097"/>
                          <a:gd name="connsiteY2001" fmla="*/ 69713 h 85829"/>
                          <a:gd name="connsiteX2002" fmla="*/ 31739 w 154097"/>
                          <a:gd name="connsiteY2002" fmla="*/ 72228 h 85829"/>
                          <a:gd name="connsiteX2003" fmla="*/ 26110 w 154097"/>
                          <a:gd name="connsiteY2003" fmla="*/ 72228 h 85829"/>
                          <a:gd name="connsiteX2004" fmla="*/ 35930 w 154097"/>
                          <a:gd name="connsiteY2004" fmla="*/ 75638 h 85829"/>
                          <a:gd name="connsiteX2005" fmla="*/ 30301 w 154097"/>
                          <a:gd name="connsiteY2005" fmla="*/ 75638 h 85829"/>
                          <a:gd name="connsiteX2006" fmla="*/ 32844 w 154097"/>
                          <a:gd name="connsiteY2006" fmla="*/ 73123 h 85829"/>
                          <a:gd name="connsiteX2007" fmla="*/ 38473 w 154097"/>
                          <a:gd name="connsiteY2007" fmla="*/ 73114 h 85829"/>
                          <a:gd name="connsiteX2008" fmla="*/ 35930 w 154097"/>
                          <a:gd name="connsiteY2008" fmla="*/ 75638 h 85829"/>
                          <a:gd name="connsiteX2009" fmla="*/ 37969 w 154097"/>
                          <a:gd name="connsiteY2009" fmla="*/ 75638 h 85829"/>
                          <a:gd name="connsiteX2010" fmla="*/ 40521 w 154097"/>
                          <a:gd name="connsiteY2010" fmla="*/ 73123 h 85829"/>
                          <a:gd name="connsiteX2011" fmla="*/ 46151 w 154097"/>
                          <a:gd name="connsiteY2011" fmla="*/ 73114 h 85829"/>
                          <a:gd name="connsiteX2012" fmla="*/ 43598 w 154097"/>
                          <a:gd name="connsiteY2012" fmla="*/ 75629 h 85829"/>
                          <a:gd name="connsiteX2013" fmla="*/ 37969 w 154097"/>
                          <a:gd name="connsiteY2013" fmla="*/ 75638 h 85829"/>
                          <a:gd name="connsiteX2014" fmla="*/ 47779 w 154097"/>
                          <a:gd name="connsiteY2014" fmla="*/ 79058 h 85829"/>
                          <a:gd name="connsiteX2015" fmla="*/ 42150 w 154097"/>
                          <a:gd name="connsiteY2015" fmla="*/ 79058 h 85829"/>
                          <a:gd name="connsiteX2016" fmla="*/ 44703 w 154097"/>
                          <a:gd name="connsiteY2016" fmla="*/ 76543 h 85829"/>
                          <a:gd name="connsiteX2017" fmla="*/ 50332 w 154097"/>
                          <a:gd name="connsiteY2017" fmla="*/ 76543 h 85829"/>
                          <a:gd name="connsiteX2018" fmla="*/ 47779 w 154097"/>
                          <a:gd name="connsiteY2018" fmla="*/ 79058 h 85829"/>
                          <a:gd name="connsiteX2019" fmla="*/ 49818 w 154097"/>
                          <a:gd name="connsiteY2019" fmla="*/ 79058 h 85829"/>
                          <a:gd name="connsiteX2020" fmla="*/ 52370 w 154097"/>
                          <a:gd name="connsiteY2020" fmla="*/ 76543 h 85829"/>
                          <a:gd name="connsiteX2021" fmla="*/ 58000 w 154097"/>
                          <a:gd name="connsiteY2021" fmla="*/ 76543 h 85829"/>
                          <a:gd name="connsiteX2022" fmla="*/ 55457 w 154097"/>
                          <a:gd name="connsiteY2022" fmla="*/ 79058 h 85829"/>
                          <a:gd name="connsiteX2023" fmla="*/ 49818 w 154097"/>
                          <a:gd name="connsiteY2023" fmla="*/ 79058 h 85829"/>
                          <a:gd name="connsiteX2024" fmla="*/ 59638 w 154097"/>
                          <a:gd name="connsiteY2024" fmla="*/ 82467 h 85829"/>
                          <a:gd name="connsiteX2025" fmla="*/ 54009 w 154097"/>
                          <a:gd name="connsiteY2025" fmla="*/ 82467 h 85829"/>
                          <a:gd name="connsiteX2026" fmla="*/ 56552 w 154097"/>
                          <a:gd name="connsiteY2026" fmla="*/ 79953 h 85829"/>
                          <a:gd name="connsiteX2027" fmla="*/ 62181 w 154097"/>
                          <a:gd name="connsiteY2027" fmla="*/ 79943 h 85829"/>
                          <a:gd name="connsiteX2028" fmla="*/ 59638 w 154097"/>
                          <a:gd name="connsiteY2028" fmla="*/ 82467 h 85829"/>
                          <a:gd name="connsiteX2029" fmla="*/ 67306 w 154097"/>
                          <a:gd name="connsiteY2029" fmla="*/ 82467 h 85829"/>
                          <a:gd name="connsiteX2030" fmla="*/ 61676 w 154097"/>
                          <a:gd name="connsiteY2030" fmla="*/ 82477 h 85829"/>
                          <a:gd name="connsiteX2031" fmla="*/ 64220 w 154097"/>
                          <a:gd name="connsiteY2031" fmla="*/ 79962 h 85829"/>
                          <a:gd name="connsiteX2032" fmla="*/ 69849 w 154097"/>
                          <a:gd name="connsiteY2032" fmla="*/ 79962 h 85829"/>
                          <a:gd name="connsiteX2033" fmla="*/ 67306 w 154097"/>
                          <a:gd name="connsiteY2033" fmla="*/ 82467 h 85829"/>
                          <a:gd name="connsiteX2034" fmla="*/ 74973 w 154097"/>
                          <a:gd name="connsiteY2034" fmla="*/ 82458 h 85829"/>
                          <a:gd name="connsiteX2035" fmla="*/ 69344 w 154097"/>
                          <a:gd name="connsiteY2035" fmla="*/ 82458 h 85829"/>
                          <a:gd name="connsiteX2036" fmla="*/ 71887 w 154097"/>
                          <a:gd name="connsiteY2036" fmla="*/ 79943 h 85829"/>
                          <a:gd name="connsiteX2037" fmla="*/ 77516 w 154097"/>
                          <a:gd name="connsiteY2037" fmla="*/ 79934 h 85829"/>
                          <a:gd name="connsiteX2038" fmla="*/ 74973 w 154097"/>
                          <a:gd name="connsiteY2038" fmla="*/ 82458 h 85829"/>
                          <a:gd name="connsiteX2039" fmla="*/ 82631 w 154097"/>
                          <a:gd name="connsiteY2039" fmla="*/ 82448 h 85829"/>
                          <a:gd name="connsiteX2040" fmla="*/ 77002 w 154097"/>
                          <a:gd name="connsiteY2040" fmla="*/ 82448 h 85829"/>
                          <a:gd name="connsiteX2041" fmla="*/ 79555 w 154097"/>
                          <a:gd name="connsiteY2041" fmla="*/ 79934 h 85829"/>
                          <a:gd name="connsiteX2042" fmla="*/ 85184 w 154097"/>
                          <a:gd name="connsiteY2042" fmla="*/ 79934 h 85829"/>
                          <a:gd name="connsiteX2043" fmla="*/ 82631 w 154097"/>
                          <a:gd name="connsiteY2043" fmla="*/ 82448 h 85829"/>
                          <a:gd name="connsiteX2044" fmla="*/ 90299 w 154097"/>
                          <a:gd name="connsiteY2044" fmla="*/ 82448 h 85829"/>
                          <a:gd name="connsiteX2045" fmla="*/ 84670 w 154097"/>
                          <a:gd name="connsiteY2045" fmla="*/ 82448 h 85829"/>
                          <a:gd name="connsiteX2046" fmla="*/ 87213 w 154097"/>
                          <a:gd name="connsiteY2046" fmla="*/ 79934 h 85829"/>
                          <a:gd name="connsiteX2047" fmla="*/ 92842 w 154097"/>
                          <a:gd name="connsiteY2047" fmla="*/ 79934 h 85829"/>
                          <a:gd name="connsiteX2048" fmla="*/ 90299 w 154097"/>
                          <a:gd name="connsiteY2048" fmla="*/ 82448 h 85829"/>
                          <a:gd name="connsiteX2049" fmla="*/ 97957 w 154097"/>
                          <a:gd name="connsiteY2049" fmla="*/ 82439 h 85829"/>
                          <a:gd name="connsiteX2050" fmla="*/ 92328 w 154097"/>
                          <a:gd name="connsiteY2050" fmla="*/ 82439 h 85829"/>
                          <a:gd name="connsiteX2051" fmla="*/ 94871 w 154097"/>
                          <a:gd name="connsiteY2051" fmla="*/ 79924 h 85829"/>
                          <a:gd name="connsiteX2052" fmla="*/ 100500 w 154097"/>
                          <a:gd name="connsiteY2052" fmla="*/ 79924 h 85829"/>
                          <a:gd name="connsiteX2053" fmla="*/ 97957 w 154097"/>
                          <a:gd name="connsiteY2053" fmla="*/ 82439 h 85829"/>
                          <a:gd name="connsiteX2054" fmla="*/ 105625 w 154097"/>
                          <a:gd name="connsiteY2054" fmla="*/ 82439 h 85829"/>
                          <a:gd name="connsiteX2055" fmla="*/ 99995 w 154097"/>
                          <a:gd name="connsiteY2055" fmla="*/ 82448 h 85829"/>
                          <a:gd name="connsiteX2056" fmla="*/ 102539 w 154097"/>
                          <a:gd name="connsiteY2056" fmla="*/ 79934 h 85829"/>
                          <a:gd name="connsiteX2057" fmla="*/ 108168 w 154097"/>
                          <a:gd name="connsiteY2057" fmla="*/ 79924 h 85829"/>
                          <a:gd name="connsiteX2058" fmla="*/ 105625 w 154097"/>
                          <a:gd name="connsiteY2058" fmla="*/ 82439 h 85829"/>
                          <a:gd name="connsiteX2059" fmla="*/ 109092 w 154097"/>
                          <a:gd name="connsiteY2059" fmla="*/ 79010 h 85829"/>
                          <a:gd name="connsiteX2060" fmla="*/ 103462 w 154097"/>
                          <a:gd name="connsiteY2060" fmla="*/ 79019 h 85829"/>
                          <a:gd name="connsiteX2061" fmla="*/ 106015 w 154097"/>
                          <a:gd name="connsiteY2061" fmla="*/ 76505 h 85829"/>
                          <a:gd name="connsiteX2062" fmla="*/ 111644 w 154097"/>
                          <a:gd name="connsiteY2062" fmla="*/ 76495 h 85829"/>
                          <a:gd name="connsiteX2063" fmla="*/ 109092 w 154097"/>
                          <a:gd name="connsiteY2063" fmla="*/ 79010 h 85829"/>
                          <a:gd name="connsiteX2064" fmla="*/ 116759 w 154097"/>
                          <a:gd name="connsiteY2064" fmla="*/ 79000 h 85829"/>
                          <a:gd name="connsiteX2065" fmla="*/ 111130 w 154097"/>
                          <a:gd name="connsiteY2065" fmla="*/ 79000 h 85829"/>
                          <a:gd name="connsiteX2066" fmla="*/ 113673 w 154097"/>
                          <a:gd name="connsiteY2066" fmla="*/ 76486 h 85829"/>
                          <a:gd name="connsiteX2067" fmla="*/ 119302 w 154097"/>
                          <a:gd name="connsiteY2067" fmla="*/ 76486 h 85829"/>
                          <a:gd name="connsiteX2068" fmla="*/ 116759 w 154097"/>
                          <a:gd name="connsiteY2068" fmla="*/ 79000 h 85829"/>
                          <a:gd name="connsiteX2069" fmla="*/ 120226 w 154097"/>
                          <a:gd name="connsiteY2069" fmla="*/ 75581 h 85829"/>
                          <a:gd name="connsiteX2070" fmla="*/ 114597 w 154097"/>
                          <a:gd name="connsiteY2070" fmla="*/ 75581 h 85829"/>
                          <a:gd name="connsiteX2071" fmla="*/ 117140 w 154097"/>
                          <a:gd name="connsiteY2071" fmla="*/ 73066 h 85829"/>
                          <a:gd name="connsiteX2072" fmla="*/ 122770 w 154097"/>
                          <a:gd name="connsiteY2072" fmla="*/ 73057 h 85829"/>
                          <a:gd name="connsiteX2073" fmla="*/ 120226 w 154097"/>
                          <a:gd name="connsiteY2073" fmla="*/ 75581 h 85829"/>
                          <a:gd name="connsiteX2074" fmla="*/ 127894 w 154097"/>
                          <a:gd name="connsiteY2074" fmla="*/ 75571 h 85829"/>
                          <a:gd name="connsiteX2075" fmla="*/ 122265 w 154097"/>
                          <a:gd name="connsiteY2075" fmla="*/ 75571 h 85829"/>
                          <a:gd name="connsiteX2076" fmla="*/ 124808 w 154097"/>
                          <a:gd name="connsiteY2076" fmla="*/ 73057 h 85829"/>
                          <a:gd name="connsiteX2077" fmla="*/ 130437 w 154097"/>
                          <a:gd name="connsiteY2077" fmla="*/ 73057 h 85829"/>
                          <a:gd name="connsiteX2078" fmla="*/ 127894 w 154097"/>
                          <a:gd name="connsiteY2078" fmla="*/ 75571 h 85829"/>
                          <a:gd name="connsiteX2079" fmla="*/ 131361 w 154097"/>
                          <a:gd name="connsiteY2079" fmla="*/ 72142 h 85829"/>
                          <a:gd name="connsiteX2080" fmla="*/ 125732 w 154097"/>
                          <a:gd name="connsiteY2080" fmla="*/ 72142 h 85829"/>
                          <a:gd name="connsiteX2081" fmla="*/ 128285 w 154097"/>
                          <a:gd name="connsiteY2081" fmla="*/ 69628 h 85829"/>
                          <a:gd name="connsiteX2082" fmla="*/ 133914 w 154097"/>
                          <a:gd name="connsiteY2082" fmla="*/ 69628 h 85829"/>
                          <a:gd name="connsiteX2083" fmla="*/ 131361 w 154097"/>
                          <a:gd name="connsiteY2083" fmla="*/ 72142 h 85829"/>
                          <a:gd name="connsiteX2084" fmla="*/ 134828 w 154097"/>
                          <a:gd name="connsiteY2084" fmla="*/ 68723 h 85829"/>
                          <a:gd name="connsiteX2085" fmla="*/ 129199 w 154097"/>
                          <a:gd name="connsiteY2085" fmla="*/ 68723 h 85829"/>
                          <a:gd name="connsiteX2086" fmla="*/ 131742 w 154097"/>
                          <a:gd name="connsiteY2086" fmla="*/ 66208 h 85829"/>
                          <a:gd name="connsiteX2087" fmla="*/ 137371 w 154097"/>
                          <a:gd name="connsiteY2087" fmla="*/ 66208 h 85829"/>
                          <a:gd name="connsiteX2088" fmla="*/ 134828 w 154097"/>
                          <a:gd name="connsiteY2088" fmla="*/ 68723 h 85829"/>
                          <a:gd name="connsiteX2089" fmla="*/ 138295 w 154097"/>
                          <a:gd name="connsiteY2089" fmla="*/ 65294 h 85829"/>
                          <a:gd name="connsiteX2090" fmla="*/ 132666 w 154097"/>
                          <a:gd name="connsiteY2090" fmla="*/ 65294 h 85829"/>
                          <a:gd name="connsiteX2091" fmla="*/ 135209 w 154097"/>
                          <a:gd name="connsiteY2091" fmla="*/ 62779 h 85829"/>
                          <a:gd name="connsiteX2092" fmla="*/ 140839 w 154097"/>
                          <a:gd name="connsiteY2092" fmla="*/ 62779 h 85829"/>
                          <a:gd name="connsiteX2093" fmla="*/ 138295 w 154097"/>
                          <a:gd name="connsiteY2093" fmla="*/ 65294 h 85829"/>
                          <a:gd name="connsiteX2094" fmla="*/ 141772 w 154097"/>
                          <a:gd name="connsiteY2094" fmla="*/ 61865 h 85829"/>
                          <a:gd name="connsiteX2095" fmla="*/ 136143 w 154097"/>
                          <a:gd name="connsiteY2095" fmla="*/ 61874 h 85829"/>
                          <a:gd name="connsiteX2096" fmla="*/ 138686 w 154097"/>
                          <a:gd name="connsiteY2096" fmla="*/ 59360 h 85829"/>
                          <a:gd name="connsiteX2097" fmla="*/ 144315 w 154097"/>
                          <a:gd name="connsiteY2097" fmla="*/ 59360 h 85829"/>
                          <a:gd name="connsiteX2098" fmla="*/ 141772 w 154097"/>
                          <a:gd name="connsiteY2098" fmla="*/ 61865 h 85829"/>
                          <a:gd name="connsiteX2099" fmla="*/ 139610 w 154097"/>
                          <a:gd name="connsiteY2099" fmla="*/ 58445 h 85829"/>
                          <a:gd name="connsiteX2100" fmla="*/ 142163 w 154097"/>
                          <a:gd name="connsiteY2100" fmla="*/ 55931 h 85829"/>
                          <a:gd name="connsiteX2101" fmla="*/ 147792 w 154097"/>
                          <a:gd name="connsiteY2101" fmla="*/ 55931 h 85829"/>
                          <a:gd name="connsiteX2102" fmla="*/ 145249 w 154097"/>
                          <a:gd name="connsiteY2102" fmla="*/ 58445 h 85829"/>
                          <a:gd name="connsiteX2103" fmla="*/ 139610 w 154097"/>
                          <a:gd name="connsiteY2103" fmla="*/ 58445 h 858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  <a:cxn ang="0">
                            <a:pos x="connsiteX498" y="connsiteY498"/>
                          </a:cxn>
                          <a:cxn ang="0">
                            <a:pos x="connsiteX499" y="connsiteY499"/>
                          </a:cxn>
                          <a:cxn ang="0">
                            <a:pos x="connsiteX500" y="connsiteY500"/>
                          </a:cxn>
                          <a:cxn ang="0">
                            <a:pos x="connsiteX501" y="connsiteY501"/>
                          </a:cxn>
                          <a:cxn ang="0">
                            <a:pos x="connsiteX502" y="connsiteY502"/>
                          </a:cxn>
                          <a:cxn ang="0">
                            <a:pos x="connsiteX503" y="connsiteY503"/>
                          </a:cxn>
                          <a:cxn ang="0">
                            <a:pos x="connsiteX504" y="connsiteY504"/>
                          </a:cxn>
                          <a:cxn ang="0">
                            <a:pos x="connsiteX505" y="connsiteY505"/>
                          </a:cxn>
                          <a:cxn ang="0">
                            <a:pos x="connsiteX506" y="connsiteY506"/>
                          </a:cxn>
                          <a:cxn ang="0">
                            <a:pos x="connsiteX507" y="connsiteY507"/>
                          </a:cxn>
                          <a:cxn ang="0">
                            <a:pos x="connsiteX508" y="connsiteY508"/>
                          </a:cxn>
                          <a:cxn ang="0">
                            <a:pos x="connsiteX509" y="connsiteY509"/>
                          </a:cxn>
                          <a:cxn ang="0">
                            <a:pos x="connsiteX510" y="connsiteY510"/>
                          </a:cxn>
                          <a:cxn ang="0">
                            <a:pos x="connsiteX511" y="connsiteY511"/>
                          </a:cxn>
                          <a:cxn ang="0">
                            <a:pos x="connsiteX512" y="connsiteY512"/>
                          </a:cxn>
                          <a:cxn ang="0">
                            <a:pos x="connsiteX513" y="connsiteY513"/>
                          </a:cxn>
                          <a:cxn ang="0">
                            <a:pos x="connsiteX514" y="connsiteY514"/>
                          </a:cxn>
                          <a:cxn ang="0">
                            <a:pos x="connsiteX515" y="connsiteY515"/>
                          </a:cxn>
                          <a:cxn ang="0">
                            <a:pos x="connsiteX516" y="connsiteY516"/>
                          </a:cxn>
                          <a:cxn ang="0">
                            <a:pos x="connsiteX517" y="connsiteY517"/>
                          </a:cxn>
                          <a:cxn ang="0">
                            <a:pos x="connsiteX518" y="connsiteY518"/>
                          </a:cxn>
                          <a:cxn ang="0">
                            <a:pos x="connsiteX519" y="connsiteY519"/>
                          </a:cxn>
                          <a:cxn ang="0">
                            <a:pos x="connsiteX520" y="connsiteY520"/>
                          </a:cxn>
                          <a:cxn ang="0">
                            <a:pos x="connsiteX521" y="connsiteY521"/>
                          </a:cxn>
                          <a:cxn ang="0">
                            <a:pos x="connsiteX522" y="connsiteY522"/>
                          </a:cxn>
                          <a:cxn ang="0">
                            <a:pos x="connsiteX523" y="connsiteY523"/>
                          </a:cxn>
                          <a:cxn ang="0">
                            <a:pos x="connsiteX524" y="connsiteY524"/>
                          </a:cxn>
                          <a:cxn ang="0">
                            <a:pos x="connsiteX525" y="connsiteY525"/>
                          </a:cxn>
                          <a:cxn ang="0">
                            <a:pos x="connsiteX526" y="connsiteY526"/>
                          </a:cxn>
                          <a:cxn ang="0">
                            <a:pos x="connsiteX527" y="connsiteY527"/>
                          </a:cxn>
                          <a:cxn ang="0">
                            <a:pos x="connsiteX528" y="connsiteY528"/>
                          </a:cxn>
                          <a:cxn ang="0">
                            <a:pos x="connsiteX529" y="connsiteY529"/>
                          </a:cxn>
                          <a:cxn ang="0">
                            <a:pos x="connsiteX530" y="connsiteY530"/>
                          </a:cxn>
                          <a:cxn ang="0">
                            <a:pos x="connsiteX531" y="connsiteY531"/>
                          </a:cxn>
                          <a:cxn ang="0">
                            <a:pos x="connsiteX532" y="connsiteY532"/>
                          </a:cxn>
                          <a:cxn ang="0">
                            <a:pos x="connsiteX533" y="connsiteY533"/>
                          </a:cxn>
                          <a:cxn ang="0">
                            <a:pos x="connsiteX534" y="connsiteY534"/>
                          </a:cxn>
                          <a:cxn ang="0">
                            <a:pos x="connsiteX535" y="connsiteY535"/>
                          </a:cxn>
                          <a:cxn ang="0">
                            <a:pos x="connsiteX536" y="connsiteY536"/>
                          </a:cxn>
                          <a:cxn ang="0">
                            <a:pos x="connsiteX537" y="connsiteY537"/>
                          </a:cxn>
                          <a:cxn ang="0">
                            <a:pos x="connsiteX538" y="connsiteY538"/>
                          </a:cxn>
                          <a:cxn ang="0">
                            <a:pos x="connsiteX539" y="connsiteY539"/>
                          </a:cxn>
                          <a:cxn ang="0">
                            <a:pos x="connsiteX540" y="connsiteY540"/>
                          </a:cxn>
                          <a:cxn ang="0">
                            <a:pos x="connsiteX541" y="connsiteY541"/>
                          </a:cxn>
                          <a:cxn ang="0">
                            <a:pos x="connsiteX542" y="connsiteY542"/>
                          </a:cxn>
                          <a:cxn ang="0">
                            <a:pos x="connsiteX543" y="connsiteY543"/>
                          </a:cxn>
                          <a:cxn ang="0">
                            <a:pos x="connsiteX544" y="connsiteY544"/>
                          </a:cxn>
                          <a:cxn ang="0">
                            <a:pos x="connsiteX545" y="connsiteY545"/>
                          </a:cxn>
                          <a:cxn ang="0">
                            <a:pos x="connsiteX546" y="connsiteY546"/>
                          </a:cxn>
                          <a:cxn ang="0">
                            <a:pos x="connsiteX547" y="connsiteY547"/>
                          </a:cxn>
                          <a:cxn ang="0">
                            <a:pos x="connsiteX548" y="connsiteY548"/>
                          </a:cxn>
                          <a:cxn ang="0">
                            <a:pos x="connsiteX549" y="connsiteY549"/>
                          </a:cxn>
                          <a:cxn ang="0">
                            <a:pos x="connsiteX550" y="connsiteY550"/>
                          </a:cxn>
                          <a:cxn ang="0">
                            <a:pos x="connsiteX551" y="connsiteY551"/>
                          </a:cxn>
                          <a:cxn ang="0">
                            <a:pos x="connsiteX552" y="connsiteY552"/>
                          </a:cxn>
                          <a:cxn ang="0">
                            <a:pos x="connsiteX553" y="connsiteY553"/>
                          </a:cxn>
                          <a:cxn ang="0">
                            <a:pos x="connsiteX554" y="connsiteY554"/>
                          </a:cxn>
                          <a:cxn ang="0">
                            <a:pos x="connsiteX555" y="connsiteY555"/>
                          </a:cxn>
                          <a:cxn ang="0">
                            <a:pos x="connsiteX556" y="connsiteY556"/>
                          </a:cxn>
                          <a:cxn ang="0">
                            <a:pos x="connsiteX557" y="connsiteY557"/>
                          </a:cxn>
                          <a:cxn ang="0">
                            <a:pos x="connsiteX558" y="connsiteY558"/>
                          </a:cxn>
                          <a:cxn ang="0">
                            <a:pos x="connsiteX559" y="connsiteY559"/>
                          </a:cxn>
                          <a:cxn ang="0">
                            <a:pos x="connsiteX560" y="connsiteY560"/>
                          </a:cxn>
                          <a:cxn ang="0">
                            <a:pos x="connsiteX561" y="connsiteY561"/>
                          </a:cxn>
                          <a:cxn ang="0">
                            <a:pos x="connsiteX562" y="connsiteY562"/>
                          </a:cxn>
                          <a:cxn ang="0">
                            <a:pos x="connsiteX563" y="connsiteY563"/>
                          </a:cxn>
                          <a:cxn ang="0">
                            <a:pos x="connsiteX564" y="connsiteY564"/>
                          </a:cxn>
                          <a:cxn ang="0">
                            <a:pos x="connsiteX565" y="connsiteY565"/>
                          </a:cxn>
                          <a:cxn ang="0">
                            <a:pos x="connsiteX566" y="connsiteY566"/>
                          </a:cxn>
                          <a:cxn ang="0">
                            <a:pos x="connsiteX567" y="connsiteY567"/>
                          </a:cxn>
                          <a:cxn ang="0">
                            <a:pos x="connsiteX568" y="connsiteY568"/>
                          </a:cxn>
                          <a:cxn ang="0">
                            <a:pos x="connsiteX569" y="connsiteY569"/>
                          </a:cxn>
                          <a:cxn ang="0">
                            <a:pos x="connsiteX570" y="connsiteY570"/>
                          </a:cxn>
                          <a:cxn ang="0">
                            <a:pos x="connsiteX571" y="connsiteY571"/>
                          </a:cxn>
                          <a:cxn ang="0">
                            <a:pos x="connsiteX572" y="connsiteY572"/>
                          </a:cxn>
                          <a:cxn ang="0">
                            <a:pos x="connsiteX573" y="connsiteY573"/>
                          </a:cxn>
                          <a:cxn ang="0">
                            <a:pos x="connsiteX574" y="connsiteY574"/>
                          </a:cxn>
                          <a:cxn ang="0">
                            <a:pos x="connsiteX575" y="connsiteY575"/>
                          </a:cxn>
                          <a:cxn ang="0">
                            <a:pos x="connsiteX576" y="connsiteY576"/>
                          </a:cxn>
                          <a:cxn ang="0">
                            <a:pos x="connsiteX577" y="connsiteY577"/>
                          </a:cxn>
                          <a:cxn ang="0">
                            <a:pos x="connsiteX578" y="connsiteY578"/>
                          </a:cxn>
                          <a:cxn ang="0">
                            <a:pos x="connsiteX579" y="connsiteY579"/>
                          </a:cxn>
                          <a:cxn ang="0">
                            <a:pos x="connsiteX580" y="connsiteY580"/>
                          </a:cxn>
                          <a:cxn ang="0">
                            <a:pos x="connsiteX581" y="connsiteY581"/>
                          </a:cxn>
                          <a:cxn ang="0">
                            <a:pos x="connsiteX582" y="connsiteY582"/>
                          </a:cxn>
                          <a:cxn ang="0">
                            <a:pos x="connsiteX583" y="connsiteY583"/>
                          </a:cxn>
                          <a:cxn ang="0">
                            <a:pos x="connsiteX584" y="connsiteY584"/>
                          </a:cxn>
                          <a:cxn ang="0">
                            <a:pos x="connsiteX585" y="connsiteY585"/>
                          </a:cxn>
                          <a:cxn ang="0">
                            <a:pos x="connsiteX586" y="connsiteY586"/>
                          </a:cxn>
                          <a:cxn ang="0">
                            <a:pos x="connsiteX587" y="connsiteY587"/>
                          </a:cxn>
                          <a:cxn ang="0">
                            <a:pos x="connsiteX588" y="connsiteY588"/>
                          </a:cxn>
                          <a:cxn ang="0">
                            <a:pos x="connsiteX589" y="connsiteY589"/>
                          </a:cxn>
                          <a:cxn ang="0">
                            <a:pos x="connsiteX590" y="connsiteY590"/>
                          </a:cxn>
                          <a:cxn ang="0">
                            <a:pos x="connsiteX591" y="connsiteY591"/>
                          </a:cxn>
                          <a:cxn ang="0">
                            <a:pos x="connsiteX592" y="connsiteY592"/>
                          </a:cxn>
                          <a:cxn ang="0">
                            <a:pos x="connsiteX593" y="connsiteY593"/>
                          </a:cxn>
                          <a:cxn ang="0">
                            <a:pos x="connsiteX594" y="connsiteY594"/>
                          </a:cxn>
                          <a:cxn ang="0">
                            <a:pos x="connsiteX595" y="connsiteY595"/>
                          </a:cxn>
                          <a:cxn ang="0">
                            <a:pos x="connsiteX596" y="connsiteY596"/>
                          </a:cxn>
                          <a:cxn ang="0">
                            <a:pos x="connsiteX597" y="connsiteY597"/>
                          </a:cxn>
                          <a:cxn ang="0">
                            <a:pos x="connsiteX598" y="connsiteY598"/>
                          </a:cxn>
                          <a:cxn ang="0">
                            <a:pos x="connsiteX599" y="connsiteY599"/>
                          </a:cxn>
                          <a:cxn ang="0">
                            <a:pos x="connsiteX600" y="connsiteY600"/>
                          </a:cxn>
                          <a:cxn ang="0">
                            <a:pos x="connsiteX601" y="connsiteY601"/>
                          </a:cxn>
                          <a:cxn ang="0">
                            <a:pos x="connsiteX602" y="connsiteY602"/>
                          </a:cxn>
                          <a:cxn ang="0">
                            <a:pos x="connsiteX603" y="connsiteY603"/>
                          </a:cxn>
                          <a:cxn ang="0">
                            <a:pos x="connsiteX604" y="connsiteY604"/>
                          </a:cxn>
                          <a:cxn ang="0">
                            <a:pos x="connsiteX605" y="connsiteY605"/>
                          </a:cxn>
                          <a:cxn ang="0">
                            <a:pos x="connsiteX606" y="connsiteY606"/>
                          </a:cxn>
                          <a:cxn ang="0">
                            <a:pos x="connsiteX607" y="connsiteY607"/>
                          </a:cxn>
                          <a:cxn ang="0">
                            <a:pos x="connsiteX608" y="connsiteY608"/>
                          </a:cxn>
                          <a:cxn ang="0">
                            <a:pos x="connsiteX609" y="connsiteY609"/>
                          </a:cxn>
                          <a:cxn ang="0">
                            <a:pos x="connsiteX610" y="connsiteY610"/>
                          </a:cxn>
                          <a:cxn ang="0">
                            <a:pos x="connsiteX611" y="connsiteY611"/>
                          </a:cxn>
                          <a:cxn ang="0">
                            <a:pos x="connsiteX612" y="connsiteY612"/>
                          </a:cxn>
                          <a:cxn ang="0">
                            <a:pos x="connsiteX613" y="connsiteY613"/>
                          </a:cxn>
                          <a:cxn ang="0">
                            <a:pos x="connsiteX614" y="connsiteY614"/>
                          </a:cxn>
                          <a:cxn ang="0">
                            <a:pos x="connsiteX615" y="connsiteY615"/>
                          </a:cxn>
                          <a:cxn ang="0">
                            <a:pos x="connsiteX616" y="connsiteY616"/>
                          </a:cxn>
                          <a:cxn ang="0">
                            <a:pos x="connsiteX617" y="connsiteY617"/>
                          </a:cxn>
                          <a:cxn ang="0">
                            <a:pos x="connsiteX618" y="connsiteY618"/>
                          </a:cxn>
                          <a:cxn ang="0">
                            <a:pos x="connsiteX619" y="connsiteY619"/>
                          </a:cxn>
                          <a:cxn ang="0">
                            <a:pos x="connsiteX620" y="connsiteY620"/>
                          </a:cxn>
                          <a:cxn ang="0">
                            <a:pos x="connsiteX621" y="connsiteY621"/>
                          </a:cxn>
                          <a:cxn ang="0">
                            <a:pos x="connsiteX622" y="connsiteY622"/>
                          </a:cxn>
                          <a:cxn ang="0">
                            <a:pos x="connsiteX623" y="connsiteY623"/>
                          </a:cxn>
                          <a:cxn ang="0">
                            <a:pos x="connsiteX624" y="connsiteY624"/>
                          </a:cxn>
                          <a:cxn ang="0">
                            <a:pos x="connsiteX625" y="connsiteY625"/>
                          </a:cxn>
                          <a:cxn ang="0">
                            <a:pos x="connsiteX626" y="connsiteY626"/>
                          </a:cxn>
                          <a:cxn ang="0">
                            <a:pos x="connsiteX627" y="connsiteY627"/>
                          </a:cxn>
                          <a:cxn ang="0">
                            <a:pos x="connsiteX628" y="connsiteY628"/>
                          </a:cxn>
                          <a:cxn ang="0">
                            <a:pos x="connsiteX629" y="connsiteY629"/>
                          </a:cxn>
                          <a:cxn ang="0">
                            <a:pos x="connsiteX630" y="connsiteY630"/>
                          </a:cxn>
                          <a:cxn ang="0">
                            <a:pos x="connsiteX631" y="connsiteY631"/>
                          </a:cxn>
                          <a:cxn ang="0">
                            <a:pos x="connsiteX632" y="connsiteY632"/>
                          </a:cxn>
                          <a:cxn ang="0">
                            <a:pos x="connsiteX633" y="connsiteY633"/>
                          </a:cxn>
                          <a:cxn ang="0">
                            <a:pos x="connsiteX634" y="connsiteY634"/>
                          </a:cxn>
                          <a:cxn ang="0">
                            <a:pos x="connsiteX635" y="connsiteY635"/>
                          </a:cxn>
                          <a:cxn ang="0">
                            <a:pos x="connsiteX636" y="connsiteY636"/>
                          </a:cxn>
                          <a:cxn ang="0">
                            <a:pos x="connsiteX637" y="connsiteY637"/>
                          </a:cxn>
                          <a:cxn ang="0">
                            <a:pos x="connsiteX638" y="connsiteY638"/>
                          </a:cxn>
                          <a:cxn ang="0">
                            <a:pos x="connsiteX639" y="connsiteY639"/>
                          </a:cxn>
                          <a:cxn ang="0">
                            <a:pos x="connsiteX640" y="connsiteY640"/>
                          </a:cxn>
                          <a:cxn ang="0">
                            <a:pos x="connsiteX641" y="connsiteY641"/>
                          </a:cxn>
                          <a:cxn ang="0">
                            <a:pos x="connsiteX642" y="connsiteY642"/>
                          </a:cxn>
                          <a:cxn ang="0">
                            <a:pos x="connsiteX643" y="connsiteY643"/>
                          </a:cxn>
                          <a:cxn ang="0">
                            <a:pos x="connsiteX644" y="connsiteY644"/>
                          </a:cxn>
                          <a:cxn ang="0">
                            <a:pos x="connsiteX645" y="connsiteY645"/>
                          </a:cxn>
                          <a:cxn ang="0">
                            <a:pos x="connsiteX646" y="connsiteY646"/>
                          </a:cxn>
                          <a:cxn ang="0">
                            <a:pos x="connsiteX647" y="connsiteY647"/>
                          </a:cxn>
                          <a:cxn ang="0">
                            <a:pos x="connsiteX648" y="connsiteY648"/>
                          </a:cxn>
                          <a:cxn ang="0">
                            <a:pos x="connsiteX649" y="connsiteY649"/>
                          </a:cxn>
                          <a:cxn ang="0">
                            <a:pos x="connsiteX650" y="connsiteY650"/>
                          </a:cxn>
                          <a:cxn ang="0">
                            <a:pos x="connsiteX651" y="connsiteY651"/>
                          </a:cxn>
                          <a:cxn ang="0">
                            <a:pos x="connsiteX652" y="connsiteY652"/>
                          </a:cxn>
                          <a:cxn ang="0">
                            <a:pos x="connsiteX653" y="connsiteY653"/>
                          </a:cxn>
                          <a:cxn ang="0">
                            <a:pos x="connsiteX654" y="connsiteY654"/>
                          </a:cxn>
                          <a:cxn ang="0">
                            <a:pos x="connsiteX655" y="connsiteY655"/>
                          </a:cxn>
                          <a:cxn ang="0">
                            <a:pos x="connsiteX656" y="connsiteY656"/>
                          </a:cxn>
                          <a:cxn ang="0">
                            <a:pos x="connsiteX657" y="connsiteY657"/>
                          </a:cxn>
                          <a:cxn ang="0">
                            <a:pos x="connsiteX658" y="connsiteY658"/>
                          </a:cxn>
                          <a:cxn ang="0">
                            <a:pos x="connsiteX659" y="connsiteY659"/>
                          </a:cxn>
                          <a:cxn ang="0">
                            <a:pos x="connsiteX660" y="connsiteY660"/>
                          </a:cxn>
                          <a:cxn ang="0">
                            <a:pos x="connsiteX661" y="connsiteY661"/>
                          </a:cxn>
                          <a:cxn ang="0">
                            <a:pos x="connsiteX662" y="connsiteY662"/>
                          </a:cxn>
                          <a:cxn ang="0">
                            <a:pos x="connsiteX663" y="connsiteY663"/>
                          </a:cxn>
                          <a:cxn ang="0">
                            <a:pos x="connsiteX664" y="connsiteY664"/>
                          </a:cxn>
                          <a:cxn ang="0">
                            <a:pos x="connsiteX665" y="connsiteY665"/>
                          </a:cxn>
                          <a:cxn ang="0">
                            <a:pos x="connsiteX666" y="connsiteY666"/>
                          </a:cxn>
                          <a:cxn ang="0">
                            <a:pos x="connsiteX667" y="connsiteY667"/>
                          </a:cxn>
                          <a:cxn ang="0">
                            <a:pos x="connsiteX668" y="connsiteY668"/>
                          </a:cxn>
                          <a:cxn ang="0">
                            <a:pos x="connsiteX669" y="connsiteY669"/>
                          </a:cxn>
                          <a:cxn ang="0">
                            <a:pos x="connsiteX670" y="connsiteY670"/>
                          </a:cxn>
                          <a:cxn ang="0">
                            <a:pos x="connsiteX671" y="connsiteY671"/>
                          </a:cxn>
                          <a:cxn ang="0">
                            <a:pos x="connsiteX672" y="connsiteY672"/>
                          </a:cxn>
                          <a:cxn ang="0">
                            <a:pos x="connsiteX673" y="connsiteY673"/>
                          </a:cxn>
                          <a:cxn ang="0">
                            <a:pos x="connsiteX674" y="connsiteY674"/>
                          </a:cxn>
                          <a:cxn ang="0">
                            <a:pos x="connsiteX675" y="connsiteY675"/>
                          </a:cxn>
                          <a:cxn ang="0">
                            <a:pos x="connsiteX676" y="connsiteY676"/>
                          </a:cxn>
                          <a:cxn ang="0">
                            <a:pos x="connsiteX677" y="connsiteY677"/>
                          </a:cxn>
                          <a:cxn ang="0">
                            <a:pos x="connsiteX678" y="connsiteY678"/>
                          </a:cxn>
                          <a:cxn ang="0">
                            <a:pos x="connsiteX679" y="connsiteY679"/>
                          </a:cxn>
                          <a:cxn ang="0">
                            <a:pos x="connsiteX680" y="connsiteY680"/>
                          </a:cxn>
                          <a:cxn ang="0">
                            <a:pos x="connsiteX681" y="connsiteY681"/>
                          </a:cxn>
                          <a:cxn ang="0">
                            <a:pos x="connsiteX682" y="connsiteY682"/>
                          </a:cxn>
                          <a:cxn ang="0">
                            <a:pos x="connsiteX683" y="connsiteY683"/>
                          </a:cxn>
                          <a:cxn ang="0">
                            <a:pos x="connsiteX684" y="connsiteY684"/>
                          </a:cxn>
                          <a:cxn ang="0">
                            <a:pos x="connsiteX685" y="connsiteY685"/>
                          </a:cxn>
                          <a:cxn ang="0">
                            <a:pos x="connsiteX686" y="connsiteY686"/>
                          </a:cxn>
                          <a:cxn ang="0">
                            <a:pos x="connsiteX687" y="connsiteY687"/>
                          </a:cxn>
                          <a:cxn ang="0">
                            <a:pos x="connsiteX688" y="connsiteY688"/>
                          </a:cxn>
                          <a:cxn ang="0">
                            <a:pos x="connsiteX689" y="connsiteY689"/>
                          </a:cxn>
                          <a:cxn ang="0">
                            <a:pos x="connsiteX690" y="connsiteY690"/>
                          </a:cxn>
                          <a:cxn ang="0">
                            <a:pos x="connsiteX691" y="connsiteY691"/>
                          </a:cxn>
                          <a:cxn ang="0">
                            <a:pos x="connsiteX692" y="connsiteY692"/>
                          </a:cxn>
                          <a:cxn ang="0">
                            <a:pos x="connsiteX693" y="connsiteY693"/>
                          </a:cxn>
                          <a:cxn ang="0">
                            <a:pos x="connsiteX694" y="connsiteY694"/>
                          </a:cxn>
                          <a:cxn ang="0">
                            <a:pos x="connsiteX695" y="connsiteY695"/>
                          </a:cxn>
                          <a:cxn ang="0">
                            <a:pos x="connsiteX696" y="connsiteY696"/>
                          </a:cxn>
                          <a:cxn ang="0">
                            <a:pos x="connsiteX697" y="connsiteY697"/>
                          </a:cxn>
                          <a:cxn ang="0">
                            <a:pos x="connsiteX698" y="connsiteY698"/>
                          </a:cxn>
                          <a:cxn ang="0">
                            <a:pos x="connsiteX699" y="connsiteY699"/>
                          </a:cxn>
                          <a:cxn ang="0">
                            <a:pos x="connsiteX700" y="connsiteY700"/>
                          </a:cxn>
                          <a:cxn ang="0">
                            <a:pos x="connsiteX701" y="connsiteY701"/>
                          </a:cxn>
                          <a:cxn ang="0">
                            <a:pos x="connsiteX702" y="connsiteY702"/>
                          </a:cxn>
                          <a:cxn ang="0">
                            <a:pos x="connsiteX703" y="connsiteY703"/>
                          </a:cxn>
                          <a:cxn ang="0">
                            <a:pos x="connsiteX704" y="connsiteY704"/>
                          </a:cxn>
                          <a:cxn ang="0">
                            <a:pos x="connsiteX705" y="connsiteY705"/>
                          </a:cxn>
                          <a:cxn ang="0">
                            <a:pos x="connsiteX706" y="connsiteY706"/>
                          </a:cxn>
                          <a:cxn ang="0">
                            <a:pos x="connsiteX707" y="connsiteY707"/>
                          </a:cxn>
                          <a:cxn ang="0">
                            <a:pos x="connsiteX708" y="connsiteY708"/>
                          </a:cxn>
                          <a:cxn ang="0">
                            <a:pos x="connsiteX709" y="connsiteY709"/>
                          </a:cxn>
                          <a:cxn ang="0">
                            <a:pos x="connsiteX710" y="connsiteY710"/>
                          </a:cxn>
                          <a:cxn ang="0">
                            <a:pos x="connsiteX711" y="connsiteY711"/>
                          </a:cxn>
                          <a:cxn ang="0">
                            <a:pos x="connsiteX712" y="connsiteY712"/>
                          </a:cxn>
                          <a:cxn ang="0">
                            <a:pos x="connsiteX713" y="connsiteY713"/>
                          </a:cxn>
                          <a:cxn ang="0">
                            <a:pos x="connsiteX714" y="connsiteY714"/>
                          </a:cxn>
                          <a:cxn ang="0">
                            <a:pos x="connsiteX715" y="connsiteY715"/>
                          </a:cxn>
                          <a:cxn ang="0">
                            <a:pos x="connsiteX716" y="connsiteY716"/>
                          </a:cxn>
                          <a:cxn ang="0">
                            <a:pos x="connsiteX717" y="connsiteY717"/>
                          </a:cxn>
                          <a:cxn ang="0">
                            <a:pos x="connsiteX718" y="connsiteY718"/>
                          </a:cxn>
                          <a:cxn ang="0">
                            <a:pos x="connsiteX719" y="connsiteY719"/>
                          </a:cxn>
                          <a:cxn ang="0">
                            <a:pos x="connsiteX720" y="connsiteY720"/>
                          </a:cxn>
                          <a:cxn ang="0">
                            <a:pos x="connsiteX721" y="connsiteY721"/>
                          </a:cxn>
                          <a:cxn ang="0">
                            <a:pos x="connsiteX722" y="connsiteY722"/>
                          </a:cxn>
                          <a:cxn ang="0">
                            <a:pos x="connsiteX723" y="connsiteY723"/>
                          </a:cxn>
                          <a:cxn ang="0">
                            <a:pos x="connsiteX724" y="connsiteY724"/>
                          </a:cxn>
                          <a:cxn ang="0">
                            <a:pos x="connsiteX725" y="connsiteY725"/>
                          </a:cxn>
                          <a:cxn ang="0">
                            <a:pos x="connsiteX726" y="connsiteY726"/>
                          </a:cxn>
                          <a:cxn ang="0">
                            <a:pos x="connsiteX727" y="connsiteY727"/>
                          </a:cxn>
                          <a:cxn ang="0">
                            <a:pos x="connsiteX728" y="connsiteY728"/>
                          </a:cxn>
                          <a:cxn ang="0">
                            <a:pos x="connsiteX729" y="connsiteY729"/>
                          </a:cxn>
                          <a:cxn ang="0">
                            <a:pos x="connsiteX730" y="connsiteY730"/>
                          </a:cxn>
                          <a:cxn ang="0">
                            <a:pos x="connsiteX731" y="connsiteY731"/>
                          </a:cxn>
                          <a:cxn ang="0">
                            <a:pos x="connsiteX732" y="connsiteY732"/>
                          </a:cxn>
                          <a:cxn ang="0">
                            <a:pos x="connsiteX733" y="connsiteY733"/>
                          </a:cxn>
                          <a:cxn ang="0">
                            <a:pos x="connsiteX734" y="connsiteY734"/>
                          </a:cxn>
                          <a:cxn ang="0">
                            <a:pos x="connsiteX735" y="connsiteY735"/>
                          </a:cxn>
                          <a:cxn ang="0">
                            <a:pos x="connsiteX736" y="connsiteY736"/>
                          </a:cxn>
                          <a:cxn ang="0">
                            <a:pos x="connsiteX737" y="connsiteY737"/>
                          </a:cxn>
                          <a:cxn ang="0">
                            <a:pos x="connsiteX738" y="connsiteY738"/>
                          </a:cxn>
                          <a:cxn ang="0">
                            <a:pos x="connsiteX739" y="connsiteY739"/>
                          </a:cxn>
                          <a:cxn ang="0">
                            <a:pos x="connsiteX740" y="connsiteY740"/>
                          </a:cxn>
                          <a:cxn ang="0">
                            <a:pos x="connsiteX741" y="connsiteY741"/>
                          </a:cxn>
                          <a:cxn ang="0">
                            <a:pos x="connsiteX742" y="connsiteY742"/>
                          </a:cxn>
                          <a:cxn ang="0">
                            <a:pos x="connsiteX743" y="connsiteY743"/>
                          </a:cxn>
                          <a:cxn ang="0">
                            <a:pos x="connsiteX744" y="connsiteY744"/>
                          </a:cxn>
                          <a:cxn ang="0">
                            <a:pos x="connsiteX745" y="connsiteY745"/>
                          </a:cxn>
                          <a:cxn ang="0">
                            <a:pos x="connsiteX746" y="connsiteY746"/>
                          </a:cxn>
                          <a:cxn ang="0">
                            <a:pos x="connsiteX747" y="connsiteY747"/>
                          </a:cxn>
                          <a:cxn ang="0">
                            <a:pos x="connsiteX748" y="connsiteY748"/>
                          </a:cxn>
                          <a:cxn ang="0">
                            <a:pos x="connsiteX749" y="connsiteY749"/>
                          </a:cxn>
                          <a:cxn ang="0">
                            <a:pos x="connsiteX750" y="connsiteY750"/>
                          </a:cxn>
                          <a:cxn ang="0">
                            <a:pos x="connsiteX751" y="connsiteY751"/>
                          </a:cxn>
                          <a:cxn ang="0">
                            <a:pos x="connsiteX752" y="connsiteY752"/>
                          </a:cxn>
                          <a:cxn ang="0">
                            <a:pos x="connsiteX753" y="connsiteY753"/>
                          </a:cxn>
                          <a:cxn ang="0">
                            <a:pos x="connsiteX754" y="connsiteY754"/>
                          </a:cxn>
                          <a:cxn ang="0">
                            <a:pos x="connsiteX755" y="connsiteY755"/>
                          </a:cxn>
                          <a:cxn ang="0">
                            <a:pos x="connsiteX756" y="connsiteY756"/>
                          </a:cxn>
                          <a:cxn ang="0">
                            <a:pos x="connsiteX757" y="connsiteY757"/>
                          </a:cxn>
                          <a:cxn ang="0">
                            <a:pos x="connsiteX758" y="connsiteY758"/>
                          </a:cxn>
                          <a:cxn ang="0">
                            <a:pos x="connsiteX759" y="connsiteY759"/>
                          </a:cxn>
                          <a:cxn ang="0">
                            <a:pos x="connsiteX760" y="connsiteY760"/>
                          </a:cxn>
                          <a:cxn ang="0">
                            <a:pos x="connsiteX761" y="connsiteY761"/>
                          </a:cxn>
                          <a:cxn ang="0">
                            <a:pos x="connsiteX762" y="connsiteY762"/>
                          </a:cxn>
                          <a:cxn ang="0">
                            <a:pos x="connsiteX763" y="connsiteY763"/>
                          </a:cxn>
                          <a:cxn ang="0">
                            <a:pos x="connsiteX764" y="connsiteY764"/>
                          </a:cxn>
                          <a:cxn ang="0">
                            <a:pos x="connsiteX765" y="connsiteY765"/>
                          </a:cxn>
                          <a:cxn ang="0">
                            <a:pos x="connsiteX766" y="connsiteY766"/>
                          </a:cxn>
                          <a:cxn ang="0">
                            <a:pos x="connsiteX767" y="connsiteY767"/>
                          </a:cxn>
                          <a:cxn ang="0">
                            <a:pos x="connsiteX768" y="connsiteY768"/>
                          </a:cxn>
                          <a:cxn ang="0">
                            <a:pos x="connsiteX769" y="connsiteY769"/>
                          </a:cxn>
                          <a:cxn ang="0">
                            <a:pos x="connsiteX770" y="connsiteY770"/>
                          </a:cxn>
                          <a:cxn ang="0">
                            <a:pos x="connsiteX771" y="connsiteY771"/>
                          </a:cxn>
                          <a:cxn ang="0">
                            <a:pos x="connsiteX772" y="connsiteY772"/>
                          </a:cxn>
                          <a:cxn ang="0">
                            <a:pos x="connsiteX773" y="connsiteY773"/>
                          </a:cxn>
                          <a:cxn ang="0">
                            <a:pos x="connsiteX774" y="connsiteY774"/>
                          </a:cxn>
                          <a:cxn ang="0">
                            <a:pos x="connsiteX775" y="connsiteY775"/>
                          </a:cxn>
                          <a:cxn ang="0">
                            <a:pos x="connsiteX776" y="connsiteY776"/>
                          </a:cxn>
                          <a:cxn ang="0">
                            <a:pos x="connsiteX777" y="connsiteY777"/>
                          </a:cxn>
                          <a:cxn ang="0">
                            <a:pos x="connsiteX778" y="connsiteY778"/>
                          </a:cxn>
                          <a:cxn ang="0">
                            <a:pos x="connsiteX779" y="connsiteY779"/>
                          </a:cxn>
                          <a:cxn ang="0">
                            <a:pos x="connsiteX780" y="connsiteY780"/>
                          </a:cxn>
                          <a:cxn ang="0">
                            <a:pos x="connsiteX781" y="connsiteY781"/>
                          </a:cxn>
                          <a:cxn ang="0">
                            <a:pos x="connsiteX782" y="connsiteY782"/>
                          </a:cxn>
                          <a:cxn ang="0">
                            <a:pos x="connsiteX783" y="connsiteY783"/>
                          </a:cxn>
                          <a:cxn ang="0">
                            <a:pos x="connsiteX784" y="connsiteY784"/>
                          </a:cxn>
                          <a:cxn ang="0">
                            <a:pos x="connsiteX785" y="connsiteY785"/>
                          </a:cxn>
                          <a:cxn ang="0">
                            <a:pos x="connsiteX786" y="connsiteY786"/>
                          </a:cxn>
                          <a:cxn ang="0">
                            <a:pos x="connsiteX787" y="connsiteY787"/>
                          </a:cxn>
                          <a:cxn ang="0">
                            <a:pos x="connsiteX788" y="connsiteY788"/>
                          </a:cxn>
                          <a:cxn ang="0">
                            <a:pos x="connsiteX789" y="connsiteY789"/>
                          </a:cxn>
                          <a:cxn ang="0">
                            <a:pos x="connsiteX790" y="connsiteY790"/>
                          </a:cxn>
                          <a:cxn ang="0">
                            <a:pos x="connsiteX791" y="connsiteY791"/>
                          </a:cxn>
                          <a:cxn ang="0">
                            <a:pos x="connsiteX792" y="connsiteY792"/>
                          </a:cxn>
                          <a:cxn ang="0">
                            <a:pos x="connsiteX793" y="connsiteY793"/>
                          </a:cxn>
                          <a:cxn ang="0">
                            <a:pos x="connsiteX794" y="connsiteY794"/>
                          </a:cxn>
                          <a:cxn ang="0">
                            <a:pos x="connsiteX795" y="connsiteY795"/>
                          </a:cxn>
                          <a:cxn ang="0">
                            <a:pos x="connsiteX796" y="connsiteY796"/>
                          </a:cxn>
                          <a:cxn ang="0">
                            <a:pos x="connsiteX797" y="connsiteY797"/>
                          </a:cxn>
                          <a:cxn ang="0">
                            <a:pos x="connsiteX798" y="connsiteY798"/>
                          </a:cxn>
                          <a:cxn ang="0">
                            <a:pos x="connsiteX799" y="connsiteY799"/>
                          </a:cxn>
                          <a:cxn ang="0">
                            <a:pos x="connsiteX800" y="connsiteY800"/>
                          </a:cxn>
                          <a:cxn ang="0">
                            <a:pos x="connsiteX801" y="connsiteY801"/>
                          </a:cxn>
                          <a:cxn ang="0">
                            <a:pos x="connsiteX802" y="connsiteY802"/>
                          </a:cxn>
                          <a:cxn ang="0">
                            <a:pos x="connsiteX803" y="connsiteY803"/>
                          </a:cxn>
                          <a:cxn ang="0">
                            <a:pos x="connsiteX804" y="connsiteY804"/>
                          </a:cxn>
                          <a:cxn ang="0">
                            <a:pos x="connsiteX805" y="connsiteY805"/>
                          </a:cxn>
                          <a:cxn ang="0">
                            <a:pos x="connsiteX806" y="connsiteY806"/>
                          </a:cxn>
                          <a:cxn ang="0">
                            <a:pos x="connsiteX807" y="connsiteY807"/>
                          </a:cxn>
                          <a:cxn ang="0">
                            <a:pos x="connsiteX808" y="connsiteY808"/>
                          </a:cxn>
                          <a:cxn ang="0">
                            <a:pos x="connsiteX809" y="connsiteY809"/>
                          </a:cxn>
                          <a:cxn ang="0">
                            <a:pos x="connsiteX810" y="connsiteY810"/>
                          </a:cxn>
                          <a:cxn ang="0">
                            <a:pos x="connsiteX811" y="connsiteY811"/>
                          </a:cxn>
                          <a:cxn ang="0">
                            <a:pos x="connsiteX812" y="connsiteY812"/>
                          </a:cxn>
                          <a:cxn ang="0">
                            <a:pos x="connsiteX813" y="connsiteY813"/>
                          </a:cxn>
                          <a:cxn ang="0">
                            <a:pos x="connsiteX814" y="connsiteY814"/>
                          </a:cxn>
                          <a:cxn ang="0">
                            <a:pos x="connsiteX815" y="connsiteY815"/>
                          </a:cxn>
                          <a:cxn ang="0">
                            <a:pos x="connsiteX816" y="connsiteY816"/>
                          </a:cxn>
                          <a:cxn ang="0">
                            <a:pos x="connsiteX817" y="connsiteY817"/>
                          </a:cxn>
                          <a:cxn ang="0">
                            <a:pos x="connsiteX818" y="connsiteY818"/>
                          </a:cxn>
                          <a:cxn ang="0">
                            <a:pos x="connsiteX819" y="connsiteY819"/>
                          </a:cxn>
                          <a:cxn ang="0">
                            <a:pos x="connsiteX820" y="connsiteY820"/>
                          </a:cxn>
                          <a:cxn ang="0">
                            <a:pos x="connsiteX821" y="connsiteY821"/>
                          </a:cxn>
                          <a:cxn ang="0">
                            <a:pos x="connsiteX822" y="connsiteY822"/>
                          </a:cxn>
                          <a:cxn ang="0">
                            <a:pos x="connsiteX823" y="connsiteY823"/>
                          </a:cxn>
                          <a:cxn ang="0">
                            <a:pos x="connsiteX824" y="connsiteY824"/>
                          </a:cxn>
                          <a:cxn ang="0">
                            <a:pos x="connsiteX825" y="connsiteY825"/>
                          </a:cxn>
                          <a:cxn ang="0">
                            <a:pos x="connsiteX826" y="connsiteY826"/>
                          </a:cxn>
                          <a:cxn ang="0">
                            <a:pos x="connsiteX827" y="connsiteY827"/>
                          </a:cxn>
                          <a:cxn ang="0">
                            <a:pos x="connsiteX828" y="connsiteY828"/>
                          </a:cxn>
                          <a:cxn ang="0">
                            <a:pos x="connsiteX829" y="connsiteY829"/>
                          </a:cxn>
                          <a:cxn ang="0">
                            <a:pos x="connsiteX830" y="connsiteY830"/>
                          </a:cxn>
                          <a:cxn ang="0">
                            <a:pos x="connsiteX831" y="connsiteY831"/>
                          </a:cxn>
                          <a:cxn ang="0">
                            <a:pos x="connsiteX832" y="connsiteY832"/>
                          </a:cxn>
                          <a:cxn ang="0">
                            <a:pos x="connsiteX833" y="connsiteY833"/>
                          </a:cxn>
                          <a:cxn ang="0">
                            <a:pos x="connsiteX834" y="connsiteY834"/>
                          </a:cxn>
                          <a:cxn ang="0">
                            <a:pos x="connsiteX835" y="connsiteY835"/>
                          </a:cxn>
                          <a:cxn ang="0">
                            <a:pos x="connsiteX836" y="connsiteY836"/>
                          </a:cxn>
                          <a:cxn ang="0">
                            <a:pos x="connsiteX837" y="connsiteY837"/>
                          </a:cxn>
                          <a:cxn ang="0">
                            <a:pos x="connsiteX838" y="connsiteY838"/>
                          </a:cxn>
                          <a:cxn ang="0">
                            <a:pos x="connsiteX839" y="connsiteY839"/>
                          </a:cxn>
                          <a:cxn ang="0">
                            <a:pos x="connsiteX840" y="connsiteY840"/>
                          </a:cxn>
                          <a:cxn ang="0">
                            <a:pos x="connsiteX841" y="connsiteY841"/>
                          </a:cxn>
                          <a:cxn ang="0">
                            <a:pos x="connsiteX842" y="connsiteY842"/>
                          </a:cxn>
                          <a:cxn ang="0">
                            <a:pos x="connsiteX843" y="connsiteY843"/>
                          </a:cxn>
                          <a:cxn ang="0">
                            <a:pos x="connsiteX844" y="connsiteY844"/>
                          </a:cxn>
                          <a:cxn ang="0">
                            <a:pos x="connsiteX845" y="connsiteY845"/>
                          </a:cxn>
                          <a:cxn ang="0">
                            <a:pos x="connsiteX846" y="connsiteY846"/>
                          </a:cxn>
                          <a:cxn ang="0">
                            <a:pos x="connsiteX847" y="connsiteY847"/>
                          </a:cxn>
                          <a:cxn ang="0">
                            <a:pos x="connsiteX848" y="connsiteY848"/>
                          </a:cxn>
                          <a:cxn ang="0">
                            <a:pos x="connsiteX849" y="connsiteY849"/>
                          </a:cxn>
                          <a:cxn ang="0">
                            <a:pos x="connsiteX850" y="connsiteY850"/>
                          </a:cxn>
                          <a:cxn ang="0">
                            <a:pos x="connsiteX851" y="connsiteY851"/>
                          </a:cxn>
                          <a:cxn ang="0">
                            <a:pos x="connsiteX852" y="connsiteY852"/>
                          </a:cxn>
                          <a:cxn ang="0">
                            <a:pos x="connsiteX853" y="connsiteY853"/>
                          </a:cxn>
                          <a:cxn ang="0">
                            <a:pos x="connsiteX854" y="connsiteY854"/>
                          </a:cxn>
                          <a:cxn ang="0">
                            <a:pos x="connsiteX855" y="connsiteY855"/>
                          </a:cxn>
                          <a:cxn ang="0">
                            <a:pos x="connsiteX856" y="connsiteY856"/>
                          </a:cxn>
                          <a:cxn ang="0">
                            <a:pos x="connsiteX857" y="connsiteY857"/>
                          </a:cxn>
                          <a:cxn ang="0">
                            <a:pos x="connsiteX858" y="connsiteY858"/>
                          </a:cxn>
                          <a:cxn ang="0">
                            <a:pos x="connsiteX859" y="connsiteY859"/>
                          </a:cxn>
                          <a:cxn ang="0">
                            <a:pos x="connsiteX860" y="connsiteY860"/>
                          </a:cxn>
                          <a:cxn ang="0">
                            <a:pos x="connsiteX861" y="connsiteY861"/>
                          </a:cxn>
                          <a:cxn ang="0">
                            <a:pos x="connsiteX862" y="connsiteY862"/>
                          </a:cxn>
                          <a:cxn ang="0">
                            <a:pos x="connsiteX863" y="connsiteY863"/>
                          </a:cxn>
                          <a:cxn ang="0">
                            <a:pos x="connsiteX864" y="connsiteY864"/>
                          </a:cxn>
                          <a:cxn ang="0">
                            <a:pos x="connsiteX865" y="connsiteY865"/>
                          </a:cxn>
                          <a:cxn ang="0">
                            <a:pos x="connsiteX866" y="connsiteY866"/>
                          </a:cxn>
                          <a:cxn ang="0">
                            <a:pos x="connsiteX867" y="connsiteY867"/>
                          </a:cxn>
                          <a:cxn ang="0">
                            <a:pos x="connsiteX868" y="connsiteY868"/>
                          </a:cxn>
                          <a:cxn ang="0">
                            <a:pos x="connsiteX869" y="connsiteY869"/>
                          </a:cxn>
                          <a:cxn ang="0">
                            <a:pos x="connsiteX870" y="connsiteY870"/>
                          </a:cxn>
                          <a:cxn ang="0">
                            <a:pos x="connsiteX871" y="connsiteY871"/>
                          </a:cxn>
                          <a:cxn ang="0">
                            <a:pos x="connsiteX872" y="connsiteY872"/>
                          </a:cxn>
                          <a:cxn ang="0">
                            <a:pos x="connsiteX873" y="connsiteY873"/>
                          </a:cxn>
                          <a:cxn ang="0">
                            <a:pos x="connsiteX874" y="connsiteY874"/>
                          </a:cxn>
                          <a:cxn ang="0">
                            <a:pos x="connsiteX875" y="connsiteY875"/>
                          </a:cxn>
                          <a:cxn ang="0">
                            <a:pos x="connsiteX876" y="connsiteY876"/>
                          </a:cxn>
                          <a:cxn ang="0">
                            <a:pos x="connsiteX877" y="connsiteY877"/>
                          </a:cxn>
                          <a:cxn ang="0">
                            <a:pos x="connsiteX878" y="connsiteY878"/>
                          </a:cxn>
                          <a:cxn ang="0">
                            <a:pos x="connsiteX879" y="connsiteY879"/>
                          </a:cxn>
                          <a:cxn ang="0">
                            <a:pos x="connsiteX880" y="connsiteY880"/>
                          </a:cxn>
                          <a:cxn ang="0">
                            <a:pos x="connsiteX881" y="connsiteY881"/>
                          </a:cxn>
                          <a:cxn ang="0">
                            <a:pos x="connsiteX882" y="connsiteY882"/>
                          </a:cxn>
                          <a:cxn ang="0">
                            <a:pos x="connsiteX883" y="connsiteY883"/>
                          </a:cxn>
                          <a:cxn ang="0">
                            <a:pos x="connsiteX884" y="connsiteY884"/>
                          </a:cxn>
                          <a:cxn ang="0">
                            <a:pos x="connsiteX885" y="connsiteY885"/>
                          </a:cxn>
                          <a:cxn ang="0">
                            <a:pos x="connsiteX886" y="connsiteY886"/>
                          </a:cxn>
                          <a:cxn ang="0">
                            <a:pos x="connsiteX887" y="connsiteY887"/>
                          </a:cxn>
                          <a:cxn ang="0">
                            <a:pos x="connsiteX888" y="connsiteY888"/>
                          </a:cxn>
                          <a:cxn ang="0">
                            <a:pos x="connsiteX889" y="connsiteY889"/>
                          </a:cxn>
                          <a:cxn ang="0">
                            <a:pos x="connsiteX890" y="connsiteY890"/>
                          </a:cxn>
                          <a:cxn ang="0">
                            <a:pos x="connsiteX891" y="connsiteY891"/>
                          </a:cxn>
                          <a:cxn ang="0">
                            <a:pos x="connsiteX892" y="connsiteY892"/>
                          </a:cxn>
                          <a:cxn ang="0">
                            <a:pos x="connsiteX893" y="connsiteY893"/>
                          </a:cxn>
                          <a:cxn ang="0">
                            <a:pos x="connsiteX894" y="connsiteY894"/>
                          </a:cxn>
                          <a:cxn ang="0">
                            <a:pos x="connsiteX895" y="connsiteY895"/>
                          </a:cxn>
                          <a:cxn ang="0">
                            <a:pos x="connsiteX896" y="connsiteY896"/>
                          </a:cxn>
                          <a:cxn ang="0">
                            <a:pos x="connsiteX897" y="connsiteY897"/>
                          </a:cxn>
                          <a:cxn ang="0">
                            <a:pos x="connsiteX898" y="connsiteY898"/>
                          </a:cxn>
                          <a:cxn ang="0">
                            <a:pos x="connsiteX899" y="connsiteY899"/>
                          </a:cxn>
                          <a:cxn ang="0">
                            <a:pos x="connsiteX900" y="connsiteY900"/>
                          </a:cxn>
                          <a:cxn ang="0">
                            <a:pos x="connsiteX901" y="connsiteY901"/>
                          </a:cxn>
                          <a:cxn ang="0">
                            <a:pos x="connsiteX902" y="connsiteY902"/>
                          </a:cxn>
                          <a:cxn ang="0">
                            <a:pos x="connsiteX903" y="connsiteY903"/>
                          </a:cxn>
                          <a:cxn ang="0">
                            <a:pos x="connsiteX904" y="connsiteY904"/>
                          </a:cxn>
                          <a:cxn ang="0">
                            <a:pos x="connsiteX905" y="connsiteY905"/>
                          </a:cxn>
                          <a:cxn ang="0">
                            <a:pos x="connsiteX906" y="connsiteY906"/>
                          </a:cxn>
                          <a:cxn ang="0">
                            <a:pos x="connsiteX907" y="connsiteY907"/>
                          </a:cxn>
                          <a:cxn ang="0">
                            <a:pos x="connsiteX908" y="connsiteY908"/>
                          </a:cxn>
                          <a:cxn ang="0">
                            <a:pos x="connsiteX909" y="connsiteY909"/>
                          </a:cxn>
                          <a:cxn ang="0">
                            <a:pos x="connsiteX910" y="connsiteY910"/>
                          </a:cxn>
                          <a:cxn ang="0">
                            <a:pos x="connsiteX911" y="connsiteY911"/>
                          </a:cxn>
                          <a:cxn ang="0">
                            <a:pos x="connsiteX912" y="connsiteY912"/>
                          </a:cxn>
                          <a:cxn ang="0">
                            <a:pos x="connsiteX913" y="connsiteY913"/>
                          </a:cxn>
                          <a:cxn ang="0">
                            <a:pos x="connsiteX914" y="connsiteY914"/>
                          </a:cxn>
                          <a:cxn ang="0">
                            <a:pos x="connsiteX915" y="connsiteY915"/>
                          </a:cxn>
                          <a:cxn ang="0">
                            <a:pos x="connsiteX916" y="connsiteY916"/>
                          </a:cxn>
                          <a:cxn ang="0">
                            <a:pos x="connsiteX917" y="connsiteY917"/>
                          </a:cxn>
                          <a:cxn ang="0">
                            <a:pos x="connsiteX918" y="connsiteY918"/>
                          </a:cxn>
                          <a:cxn ang="0">
                            <a:pos x="connsiteX919" y="connsiteY919"/>
                          </a:cxn>
                          <a:cxn ang="0">
                            <a:pos x="connsiteX920" y="connsiteY920"/>
                          </a:cxn>
                          <a:cxn ang="0">
                            <a:pos x="connsiteX921" y="connsiteY921"/>
                          </a:cxn>
                          <a:cxn ang="0">
                            <a:pos x="connsiteX922" y="connsiteY922"/>
                          </a:cxn>
                          <a:cxn ang="0">
                            <a:pos x="connsiteX923" y="connsiteY923"/>
                          </a:cxn>
                          <a:cxn ang="0">
                            <a:pos x="connsiteX924" y="connsiteY924"/>
                          </a:cxn>
                          <a:cxn ang="0">
                            <a:pos x="connsiteX925" y="connsiteY925"/>
                          </a:cxn>
                          <a:cxn ang="0">
                            <a:pos x="connsiteX926" y="connsiteY926"/>
                          </a:cxn>
                          <a:cxn ang="0">
                            <a:pos x="connsiteX927" y="connsiteY927"/>
                          </a:cxn>
                          <a:cxn ang="0">
                            <a:pos x="connsiteX928" y="connsiteY928"/>
                          </a:cxn>
                          <a:cxn ang="0">
                            <a:pos x="connsiteX929" y="connsiteY929"/>
                          </a:cxn>
                          <a:cxn ang="0">
                            <a:pos x="connsiteX930" y="connsiteY930"/>
                          </a:cxn>
                          <a:cxn ang="0">
                            <a:pos x="connsiteX931" y="connsiteY931"/>
                          </a:cxn>
                          <a:cxn ang="0">
                            <a:pos x="connsiteX932" y="connsiteY932"/>
                          </a:cxn>
                          <a:cxn ang="0">
                            <a:pos x="connsiteX933" y="connsiteY933"/>
                          </a:cxn>
                          <a:cxn ang="0">
                            <a:pos x="connsiteX934" y="connsiteY934"/>
                          </a:cxn>
                          <a:cxn ang="0">
                            <a:pos x="connsiteX935" y="connsiteY935"/>
                          </a:cxn>
                          <a:cxn ang="0">
                            <a:pos x="connsiteX936" y="connsiteY936"/>
                          </a:cxn>
                          <a:cxn ang="0">
                            <a:pos x="connsiteX937" y="connsiteY937"/>
                          </a:cxn>
                          <a:cxn ang="0">
                            <a:pos x="connsiteX938" y="connsiteY938"/>
                          </a:cxn>
                          <a:cxn ang="0">
                            <a:pos x="connsiteX939" y="connsiteY939"/>
                          </a:cxn>
                          <a:cxn ang="0">
                            <a:pos x="connsiteX940" y="connsiteY940"/>
                          </a:cxn>
                          <a:cxn ang="0">
                            <a:pos x="connsiteX941" y="connsiteY941"/>
                          </a:cxn>
                          <a:cxn ang="0">
                            <a:pos x="connsiteX942" y="connsiteY942"/>
                          </a:cxn>
                          <a:cxn ang="0">
                            <a:pos x="connsiteX943" y="connsiteY943"/>
                          </a:cxn>
                          <a:cxn ang="0">
                            <a:pos x="connsiteX944" y="connsiteY944"/>
                          </a:cxn>
                          <a:cxn ang="0">
                            <a:pos x="connsiteX945" y="connsiteY945"/>
                          </a:cxn>
                          <a:cxn ang="0">
                            <a:pos x="connsiteX946" y="connsiteY946"/>
                          </a:cxn>
                          <a:cxn ang="0">
                            <a:pos x="connsiteX947" y="connsiteY947"/>
                          </a:cxn>
                          <a:cxn ang="0">
                            <a:pos x="connsiteX948" y="connsiteY948"/>
                          </a:cxn>
                          <a:cxn ang="0">
                            <a:pos x="connsiteX949" y="connsiteY949"/>
                          </a:cxn>
                          <a:cxn ang="0">
                            <a:pos x="connsiteX950" y="connsiteY950"/>
                          </a:cxn>
                          <a:cxn ang="0">
                            <a:pos x="connsiteX951" y="connsiteY951"/>
                          </a:cxn>
                          <a:cxn ang="0">
                            <a:pos x="connsiteX952" y="connsiteY952"/>
                          </a:cxn>
                          <a:cxn ang="0">
                            <a:pos x="connsiteX953" y="connsiteY953"/>
                          </a:cxn>
                          <a:cxn ang="0">
                            <a:pos x="connsiteX954" y="connsiteY954"/>
                          </a:cxn>
                          <a:cxn ang="0">
                            <a:pos x="connsiteX955" y="connsiteY955"/>
                          </a:cxn>
                          <a:cxn ang="0">
                            <a:pos x="connsiteX956" y="connsiteY956"/>
                          </a:cxn>
                          <a:cxn ang="0">
                            <a:pos x="connsiteX957" y="connsiteY957"/>
                          </a:cxn>
                          <a:cxn ang="0">
                            <a:pos x="connsiteX958" y="connsiteY958"/>
                          </a:cxn>
                          <a:cxn ang="0">
                            <a:pos x="connsiteX959" y="connsiteY959"/>
                          </a:cxn>
                          <a:cxn ang="0">
                            <a:pos x="connsiteX960" y="connsiteY960"/>
                          </a:cxn>
                          <a:cxn ang="0">
                            <a:pos x="connsiteX961" y="connsiteY961"/>
                          </a:cxn>
                          <a:cxn ang="0">
                            <a:pos x="connsiteX962" y="connsiteY962"/>
                          </a:cxn>
                          <a:cxn ang="0">
                            <a:pos x="connsiteX963" y="connsiteY963"/>
                          </a:cxn>
                          <a:cxn ang="0">
                            <a:pos x="connsiteX964" y="connsiteY964"/>
                          </a:cxn>
                          <a:cxn ang="0">
                            <a:pos x="connsiteX965" y="connsiteY965"/>
                          </a:cxn>
                          <a:cxn ang="0">
                            <a:pos x="connsiteX966" y="connsiteY966"/>
                          </a:cxn>
                          <a:cxn ang="0">
                            <a:pos x="connsiteX967" y="connsiteY967"/>
                          </a:cxn>
                          <a:cxn ang="0">
                            <a:pos x="connsiteX968" y="connsiteY968"/>
                          </a:cxn>
                          <a:cxn ang="0">
                            <a:pos x="connsiteX969" y="connsiteY969"/>
                          </a:cxn>
                          <a:cxn ang="0">
                            <a:pos x="connsiteX970" y="connsiteY970"/>
                          </a:cxn>
                          <a:cxn ang="0">
                            <a:pos x="connsiteX971" y="connsiteY971"/>
                          </a:cxn>
                          <a:cxn ang="0">
                            <a:pos x="connsiteX972" y="connsiteY972"/>
                          </a:cxn>
                          <a:cxn ang="0">
                            <a:pos x="connsiteX973" y="connsiteY973"/>
                          </a:cxn>
                          <a:cxn ang="0">
                            <a:pos x="connsiteX974" y="connsiteY974"/>
                          </a:cxn>
                          <a:cxn ang="0">
                            <a:pos x="connsiteX975" y="connsiteY975"/>
                          </a:cxn>
                          <a:cxn ang="0">
                            <a:pos x="connsiteX976" y="connsiteY976"/>
                          </a:cxn>
                          <a:cxn ang="0">
                            <a:pos x="connsiteX977" y="connsiteY977"/>
                          </a:cxn>
                          <a:cxn ang="0">
                            <a:pos x="connsiteX978" y="connsiteY978"/>
                          </a:cxn>
                          <a:cxn ang="0">
                            <a:pos x="connsiteX979" y="connsiteY979"/>
                          </a:cxn>
                          <a:cxn ang="0">
                            <a:pos x="connsiteX980" y="connsiteY980"/>
                          </a:cxn>
                          <a:cxn ang="0">
                            <a:pos x="connsiteX981" y="connsiteY981"/>
                          </a:cxn>
                          <a:cxn ang="0">
                            <a:pos x="connsiteX982" y="connsiteY982"/>
                          </a:cxn>
                          <a:cxn ang="0">
                            <a:pos x="connsiteX983" y="connsiteY983"/>
                          </a:cxn>
                          <a:cxn ang="0">
                            <a:pos x="connsiteX984" y="connsiteY984"/>
                          </a:cxn>
                          <a:cxn ang="0">
                            <a:pos x="connsiteX985" y="connsiteY985"/>
                          </a:cxn>
                          <a:cxn ang="0">
                            <a:pos x="connsiteX986" y="connsiteY986"/>
                          </a:cxn>
                          <a:cxn ang="0">
                            <a:pos x="connsiteX987" y="connsiteY987"/>
                          </a:cxn>
                          <a:cxn ang="0">
                            <a:pos x="connsiteX988" y="connsiteY988"/>
                          </a:cxn>
                          <a:cxn ang="0">
                            <a:pos x="connsiteX989" y="connsiteY989"/>
                          </a:cxn>
                          <a:cxn ang="0">
                            <a:pos x="connsiteX990" y="connsiteY990"/>
                          </a:cxn>
                          <a:cxn ang="0">
                            <a:pos x="connsiteX991" y="connsiteY991"/>
                          </a:cxn>
                          <a:cxn ang="0">
                            <a:pos x="connsiteX992" y="connsiteY992"/>
                          </a:cxn>
                          <a:cxn ang="0">
                            <a:pos x="connsiteX993" y="connsiteY993"/>
                          </a:cxn>
                          <a:cxn ang="0">
                            <a:pos x="connsiteX994" y="connsiteY994"/>
                          </a:cxn>
                          <a:cxn ang="0">
                            <a:pos x="connsiteX995" y="connsiteY995"/>
                          </a:cxn>
                          <a:cxn ang="0">
                            <a:pos x="connsiteX996" y="connsiteY996"/>
                          </a:cxn>
                          <a:cxn ang="0">
                            <a:pos x="connsiteX997" y="connsiteY997"/>
                          </a:cxn>
                          <a:cxn ang="0">
                            <a:pos x="connsiteX998" y="connsiteY998"/>
                          </a:cxn>
                          <a:cxn ang="0">
                            <a:pos x="connsiteX999" y="connsiteY999"/>
                          </a:cxn>
                          <a:cxn ang="0">
                            <a:pos x="connsiteX1000" y="connsiteY1000"/>
                          </a:cxn>
                          <a:cxn ang="0">
                            <a:pos x="connsiteX1001" y="connsiteY1001"/>
                          </a:cxn>
                          <a:cxn ang="0">
                            <a:pos x="connsiteX1002" y="connsiteY1002"/>
                          </a:cxn>
                          <a:cxn ang="0">
                            <a:pos x="connsiteX1003" y="connsiteY1003"/>
                          </a:cxn>
                          <a:cxn ang="0">
                            <a:pos x="connsiteX1004" y="connsiteY1004"/>
                          </a:cxn>
                          <a:cxn ang="0">
                            <a:pos x="connsiteX1005" y="connsiteY1005"/>
                          </a:cxn>
                          <a:cxn ang="0">
                            <a:pos x="connsiteX1006" y="connsiteY1006"/>
                          </a:cxn>
                          <a:cxn ang="0">
                            <a:pos x="connsiteX1007" y="connsiteY1007"/>
                          </a:cxn>
                          <a:cxn ang="0">
                            <a:pos x="connsiteX1008" y="connsiteY1008"/>
                          </a:cxn>
                          <a:cxn ang="0">
                            <a:pos x="connsiteX1009" y="connsiteY1009"/>
                          </a:cxn>
                          <a:cxn ang="0">
                            <a:pos x="connsiteX1010" y="connsiteY1010"/>
                          </a:cxn>
                          <a:cxn ang="0">
                            <a:pos x="connsiteX1011" y="connsiteY1011"/>
                          </a:cxn>
                          <a:cxn ang="0">
                            <a:pos x="connsiteX1012" y="connsiteY1012"/>
                          </a:cxn>
                          <a:cxn ang="0">
                            <a:pos x="connsiteX1013" y="connsiteY1013"/>
                          </a:cxn>
                          <a:cxn ang="0">
                            <a:pos x="connsiteX1014" y="connsiteY1014"/>
                          </a:cxn>
                          <a:cxn ang="0">
                            <a:pos x="connsiteX1015" y="connsiteY1015"/>
                          </a:cxn>
                          <a:cxn ang="0">
                            <a:pos x="connsiteX1016" y="connsiteY1016"/>
                          </a:cxn>
                          <a:cxn ang="0">
                            <a:pos x="connsiteX1017" y="connsiteY1017"/>
                          </a:cxn>
                          <a:cxn ang="0">
                            <a:pos x="connsiteX1018" y="connsiteY1018"/>
                          </a:cxn>
                          <a:cxn ang="0">
                            <a:pos x="connsiteX1019" y="connsiteY1019"/>
                          </a:cxn>
                          <a:cxn ang="0">
                            <a:pos x="connsiteX1020" y="connsiteY1020"/>
                          </a:cxn>
                          <a:cxn ang="0">
                            <a:pos x="connsiteX1021" y="connsiteY1021"/>
                          </a:cxn>
                          <a:cxn ang="0">
                            <a:pos x="connsiteX1022" y="connsiteY1022"/>
                          </a:cxn>
                          <a:cxn ang="0">
                            <a:pos x="connsiteX1023" y="connsiteY1023"/>
                          </a:cxn>
                          <a:cxn ang="0">
                            <a:pos x="connsiteX1024" y="connsiteY1024"/>
                          </a:cxn>
                          <a:cxn ang="0">
                            <a:pos x="connsiteX1025" y="connsiteY1025"/>
                          </a:cxn>
                          <a:cxn ang="0">
                            <a:pos x="connsiteX1026" y="connsiteY1026"/>
                          </a:cxn>
                          <a:cxn ang="0">
                            <a:pos x="connsiteX1027" y="connsiteY1027"/>
                          </a:cxn>
                          <a:cxn ang="0">
                            <a:pos x="connsiteX1028" y="connsiteY1028"/>
                          </a:cxn>
                          <a:cxn ang="0">
                            <a:pos x="connsiteX1029" y="connsiteY1029"/>
                          </a:cxn>
                          <a:cxn ang="0">
                            <a:pos x="connsiteX1030" y="connsiteY1030"/>
                          </a:cxn>
                          <a:cxn ang="0">
                            <a:pos x="connsiteX1031" y="connsiteY1031"/>
                          </a:cxn>
                          <a:cxn ang="0">
                            <a:pos x="connsiteX1032" y="connsiteY1032"/>
                          </a:cxn>
                          <a:cxn ang="0">
                            <a:pos x="connsiteX1033" y="connsiteY1033"/>
                          </a:cxn>
                          <a:cxn ang="0">
                            <a:pos x="connsiteX1034" y="connsiteY1034"/>
                          </a:cxn>
                          <a:cxn ang="0">
                            <a:pos x="connsiteX1035" y="connsiteY1035"/>
                          </a:cxn>
                          <a:cxn ang="0">
                            <a:pos x="connsiteX1036" y="connsiteY1036"/>
                          </a:cxn>
                          <a:cxn ang="0">
                            <a:pos x="connsiteX1037" y="connsiteY1037"/>
                          </a:cxn>
                          <a:cxn ang="0">
                            <a:pos x="connsiteX1038" y="connsiteY1038"/>
                          </a:cxn>
                          <a:cxn ang="0">
                            <a:pos x="connsiteX1039" y="connsiteY1039"/>
                          </a:cxn>
                          <a:cxn ang="0">
                            <a:pos x="connsiteX1040" y="connsiteY1040"/>
                          </a:cxn>
                          <a:cxn ang="0">
                            <a:pos x="connsiteX1041" y="connsiteY1041"/>
                          </a:cxn>
                          <a:cxn ang="0">
                            <a:pos x="connsiteX1042" y="connsiteY1042"/>
                          </a:cxn>
                          <a:cxn ang="0">
                            <a:pos x="connsiteX1043" y="connsiteY1043"/>
                          </a:cxn>
                          <a:cxn ang="0">
                            <a:pos x="connsiteX1044" y="connsiteY1044"/>
                          </a:cxn>
                          <a:cxn ang="0">
                            <a:pos x="connsiteX1045" y="connsiteY1045"/>
                          </a:cxn>
                          <a:cxn ang="0">
                            <a:pos x="connsiteX1046" y="connsiteY1046"/>
                          </a:cxn>
                          <a:cxn ang="0">
                            <a:pos x="connsiteX1047" y="connsiteY1047"/>
                          </a:cxn>
                          <a:cxn ang="0">
                            <a:pos x="connsiteX1048" y="connsiteY1048"/>
                          </a:cxn>
                          <a:cxn ang="0">
                            <a:pos x="connsiteX1049" y="connsiteY1049"/>
                          </a:cxn>
                          <a:cxn ang="0">
                            <a:pos x="connsiteX1050" y="connsiteY1050"/>
                          </a:cxn>
                          <a:cxn ang="0">
                            <a:pos x="connsiteX1051" y="connsiteY1051"/>
                          </a:cxn>
                          <a:cxn ang="0">
                            <a:pos x="connsiteX1052" y="connsiteY1052"/>
                          </a:cxn>
                          <a:cxn ang="0">
                            <a:pos x="connsiteX1053" y="connsiteY1053"/>
                          </a:cxn>
                          <a:cxn ang="0">
                            <a:pos x="connsiteX1054" y="connsiteY1054"/>
                          </a:cxn>
                          <a:cxn ang="0">
                            <a:pos x="connsiteX1055" y="connsiteY1055"/>
                          </a:cxn>
                          <a:cxn ang="0">
                            <a:pos x="connsiteX1056" y="connsiteY1056"/>
                          </a:cxn>
                          <a:cxn ang="0">
                            <a:pos x="connsiteX1057" y="connsiteY1057"/>
                          </a:cxn>
                          <a:cxn ang="0">
                            <a:pos x="connsiteX1058" y="connsiteY1058"/>
                          </a:cxn>
                          <a:cxn ang="0">
                            <a:pos x="connsiteX1059" y="connsiteY1059"/>
                          </a:cxn>
                          <a:cxn ang="0">
                            <a:pos x="connsiteX1060" y="connsiteY1060"/>
                          </a:cxn>
                          <a:cxn ang="0">
                            <a:pos x="connsiteX1061" y="connsiteY1061"/>
                          </a:cxn>
                          <a:cxn ang="0">
                            <a:pos x="connsiteX1062" y="connsiteY1062"/>
                          </a:cxn>
                          <a:cxn ang="0">
                            <a:pos x="connsiteX1063" y="connsiteY1063"/>
                          </a:cxn>
                          <a:cxn ang="0">
                            <a:pos x="connsiteX1064" y="connsiteY1064"/>
                          </a:cxn>
                          <a:cxn ang="0">
                            <a:pos x="connsiteX1065" y="connsiteY1065"/>
                          </a:cxn>
                          <a:cxn ang="0">
                            <a:pos x="connsiteX1066" y="connsiteY1066"/>
                          </a:cxn>
                          <a:cxn ang="0">
                            <a:pos x="connsiteX1067" y="connsiteY1067"/>
                          </a:cxn>
                          <a:cxn ang="0">
                            <a:pos x="connsiteX1068" y="connsiteY1068"/>
                          </a:cxn>
                          <a:cxn ang="0">
                            <a:pos x="connsiteX1069" y="connsiteY1069"/>
                          </a:cxn>
                          <a:cxn ang="0">
                            <a:pos x="connsiteX1070" y="connsiteY1070"/>
                          </a:cxn>
                          <a:cxn ang="0">
                            <a:pos x="connsiteX1071" y="connsiteY1071"/>
                          </a:cxn>
                          <a:cxn ang="0">
                            <a:pos x="connsiteX1072" y="connsiteY1072"/>
                          </a:cxn>
                          <a:cxn ang="0">
                            <a:pos x="connsiteX1073" y="connsiteY1073"/>
                          </a:cxn>
                          <a:cxn ang="0">
                            <a:pos x="connsiteX1074" y="connsiteY1074"/>
                          </a:cxn>
                          <a:cxn ang="0">
                            <a:pos x="connsiteX1075" y="connsiteY1075"/>
                          </a:cxn>
                          <a:cxn ang="0">
                            <a:pos x="connsiteX1076" y="connsiteY1076"/>
                          </a:cxn>
                          <a:cxn ang="0">
                            <a:pos x="connsiteX1077" y="connsiteY1077"/>
                          </a:cxn>
                          <a:cxn ang="0">
                            <a:pos x="connsiteX1078" y="connsiteY1078"/>
                          </a:cxn>
                          <a:cxn ang="0">
                            <a:pos x="connsiteX1079" y="connsiteY1079"/>
                          </a:cxn>
                          <a:cxn ang="0">
                            <a:pos x="connsiteX1080" y="connsiteY1080"/>
                          </a:cxn>
                          <a:cxn ang="0">
                            <a:pos x="connsiteX1081" y="connsiteY1081"/>
                          </a:cxn>
                          <a:cxn ang="0">
                            <a:pos x="connsiteX1082" y="connsiteY1082"/>
                          </a:cxn>
                          <a:cxn ang="0">
                            <a:pos x="connsiteX1083" y="connsiteY1083"/>
                          </a:cxn>
                          <a:cxn ang="0">
                            <a:pos x="connsiteX1084" y="connsiteY1084"/>
                          </a:cxn>
                          <a:cxn ang="0">
                            <a:pos x="connsiteX1085" y="connsiteY1085"/>
                          </a:cxn>
                          <a:cxn ang="0">
                            <a:pos x="connsiteX1086" y="connsiteY1086"/>
                          </a:cxn>
                          <a:cxn ang="0">
                            <a:pos x="connsiteX1087" y="connsiteY1087"/>
                          </a:cxn>
                          <a:cxn ang="0">
                            <a:pos x="connsiteX1088" y="connsiteY1088"/>
                          </a:cxn>
                          <a:cxn ang="0">
                            <a:pos x="connsiteX1089" y="connsiteY1089"/>
                          </a:cxn>
                          <a:cxn ang="0">
                            <a:pos x="connsiteX1090" y="connsiteY1090"/>
                          </a:cxn>
                          <a:cxn ang="0">
                            <a:pos x="connsiteX1091" y="connsiteY1091"/>
                          </a:cxn>
                          <a:cxn ang="0">
                            <a:pos x="connsiteX1092" y="connsiteY1092"/>
                          </a:cxn>
                          <a:cxn ang="0">
                            <a:pos x="connsiteX1093" y="connsiteY1093"/>
                          </a:cxn>
                          <a:cxn ang="0">
                            <a:pos x="connsiteX1094" y="connsiteY1094"/>
                          </a:cxn>
                          <a:cxn ang="0">
                            <a:pos x="connsiteX1095" y="connsiteY1095"/>
                          </a:cxn>
                          <a:cxn ang="0">
                            <a:pos x="connsiteX1096" y="connsiteY1096"/>
                          </a:cxn>
                          <a:cxn ang="0">
                            <a:pos x="connsiteX1097" y="connsiteY1097"/>
                          </a:cxn>
                          <a:cxn ang="0">
                            <a:pos x="connsiteX1098" y="connsiteY1098"/>
                          </a:cxn>
                          <a:cxn ang="0">
                            <a:pos x="connsiteX1099" y="connsiteY1099"/>
                          </a:cxn>
                          <a:cxn ang="0">
                            <a:pos x="connsiteX1100" y="connsiteY1100"/>
                          </a:cxn>
                          <a:cxn ang="0">
                            <a:pos x="connsiteX1101" y="connsiteY1101"/>
                          </a:cxn>
                          <a:cxn ang="0">
                            <a:pos x="connsiteX1102" y="connsiteY1102"/>
                          </a:cxn>
                          <a:cxn ang="0">
                            <a:pos x="connsiteX1103" y="connsiteY1103"/>
                          </a:cxn>
                          <a:cxn ang="0">
                            <a:pos x="connsiteX1104" y="connsiteY1104"/>
                          </a:cxn>
                          <a:cxn ang="0">
                            <a:pos x="connsiteX1105" y="connsiteY1105"/>
                          </a:cxn>
                          <a:cxn ang="0">
                            <a:pos x="connsiteX1106" y="connsiteY1106"/>
                          </a:cxn>
                          <a:cxn ang="0">
                            <a:pos x="connsiteX1107" y="connsiteY1107"/>
                          </a:cxn>
                          <a:cxn ang="0">
                            <a:pos x="connsiteX1108" y="connsiteY1108"/>
                          </a:cxn>
                          <a:cxn ang="0">
                            <a:pos x="connsiteX1109" y="connsiteY1109"/>
                          </a:cxn>
                          <a:cxn ang="0">
                            <a:pos x="connsiteX1110" y="connsiteY1110"/>
                          </a:cxn>
                          <a:cxn ang="0">
                            <a:pos x="connsiteX1111" y="connsiteY1111"/>
                          </a:cxn>
                          <a:cxn ang="0">
                            <a:pos x="connsiteX1112" y="connsiteY1112"/>
                          </a:cxn>
                          <a:cxn ang="0">
                            <a:pos x="connsiteX1113" y="connsiteY1113"/>
                          </a:cxn>
                          <a:cxn ang="0">
                            <a:pos x="connsiteX1114" y="connsiteY1114"/>
                          </a:cxn>
                          <a:cxn ang="0">
                            <a:pos x="connsiteX1115" y="connsiteY1115"/>
                          </a:cxn>
                          <a:cxn ang="0">
                            <a:pos x="connsiteX1116" y="connsiteY1116"/>
                          </a:cxn>
                          <a:cxn ang="0">
                            <a:pos x="connsiteX1117" y="connsiteY1117"/>
                          </a:cxn>
                          <a:cxn ang="0">
                            <a:pos x="connsiteX1118" y="connsiteY1118"/>
                          </a:cxn>
                          <a:cxn ang="0">
                            <a:pos x="connsiteX1119" y="connsiteY1119"/>
                          </a:cxn>
                          <a:cxn ang="0">
                            <a:pos x="connsiteX1120" y="connsiteY1120"/>
                          </a:cxn>
                          <a:cxn ang="0">
                            <a:pos x="connsiteX1121" y="connsiteY1121"/>
                          </a:cxn>
                          <a:cxn ang="0">
                            <a:pos x="connsiteX1122" y="connsiteY1122"/>
                          </a:cxn>
                          <a:cxn ang="0">
                            <a:pos x="connsiteX1123" y="connsiteY1123"/>
                          </a:cxn>
                          <a:cxn ang="0">
                            <a:pos x="connsiteX1124" y="connsiteY1124"/>
                          </a:cxn>
                          <a:cxn ang="0">
                            <a:pos x="connsiteX1125" y="connsiteY1125"/>
                          </a:cxn>
                          <a:cxn ang="0">
                            <a:pos x="connsiteX1126" y="connsiteY1126"/>
                          </a:cxn>
                          <a:cxn ang="0">
                            <a:pos x="connsiteX1127" y="connsiteY1127"/>
                          </a:cxn>
                          <a:cxn ang="0">
                            <a:pos x="connsiteX1128" y="connsiteY1128"/>
                          </a:cxn>
                          <a:cxn ang="0">
                            <a:pos x="connsiteX1129" y="connsiteY1129"/>
                          </a:cxn>
                          <a:cxn ang="0">
                            <a:pos x="connsiteX1130" y="connsiteY1130"/>
                          </a:cxn>
                          <a:cxn ang="0">
                            <a:pos x="connsiteX1131" y="connsiteY1131"/>
                          </a:cxn>
                          <a:cxn ang="0">
                            <a:pos x="connsiteX1132" y="connsiteY1132"/>
                          </a:cxn>
                          <a:cxn ang="0">
                            <a:pos x="connsiteX1133" y="connsiteY1133"/>
                          </a:cxn>
                          <a:cxn ang="0">
                            <a:pos x="connsiteX1134" y="connsiteY1134"/>
                          </a:cxn>
                          <a:cxn ang="0">
                            <a:pos x="connsiteX1135" y="connsiteY1135"/>
                          </a:cxn>
                          <a:cxn ang="0">
                            <a:pos x="connsiteX1136" y="connsiteY1136"/>
                          </a:cxn>
                          <a:cxn ang="0">
                            <a:pos x="connsiteX1137" y="connsiteY1137"/>
                          </a:cxn>
                          <a:cxn ang="0">
                            <a:pos x="connsiteX1138" y="connsiteY1138"/>
                          </a:cxn>
                          <a:cxn ang="0">
                            <a:pos x="connsiteX1139" y="connsiteY1139"/>
                          </a:cxn>
                          <a:cxn ang="0">
                            <a:pos x="connsiteX1140" y="connsiteY1140"/>
                          </a:cxn>
                          <a:cxn ang="0">
                            <a:pos x="connsiteX1141" y="connsiteY1141"/>
                          </a:cxn>
                          <a:cxn ang="0">
                            <a:pos x="connsiteX1142" y="connsiteY1142"/>
                          </a:cxn>
                          <a:cxn ang="0">
                            <a:pos x="connsiteX1143" y="connsiteY1143"/>
                          </a:cxn>
                          <a:cxn ang="0">
                            <a:pos x="connsiteX1144" y="connsiteY1144"/>
                          </a:cxn>
                          <a:cxn ang="0">
                            <a:pos x="connsiteX1145" y="connsiteY1145"/>
                          </a:cxn>
                          <a:cxn ang="0">
                            <a:pos x="connsiteX1146" y="connsiteY1146"/>
                          </a:cxn>
                          <a:cxn ang="0">
                            <a:pos x="connsiteX1147" y="connsiteY1147"/>
                          </a:cxn>
                          <a:cxn ang="0">
                            <a:pos x="connsiteX1148" y="connsiteY1148"/>
                          </a:cxn>
                          <a:cxn ang="0">
                            <a:pos x="connsiteX1149" y="connsiteY1149"/>
                          </a:cxn>
                          <a:cxn ang="0">
                            <a:pos x="connsiteX1150" y="connsiteY1150"/>
                          </a:cxn>
                          <a:cxn ang="0">
                            <a:pos x="connsiteX1151" y="connsiteY1151"/>
                          </a:cxn>
                          <a:cxn ang="0">
                            <a:pos x="connsiteX1152" y="connsiteY1152"/>
                          </a:cxn>
                          <a:cxn ang="0">
                            <a:pos x="connsiteX1153" y="connsiteY1153"/>
                          </a:cxn>
                          <a:cxn ang="0">
                            <a:pos x="connsiteX1154" y="connsiteY1154"/>
                          </a:cxn>
                          <a:cxn ang="0">
                            <a:pos x="connsiteX1155" y="connsiteY1155"/>
                          </a:cxn>
                          <a:cxn ang="0">
                            <a:pos x="connsiteX1156" y="connsiteY1156"/>
                          </a:cxn>
                          <a:cxn ang="0">
                            <a:pos x="connsiteX1157" y="connsiteY1157"/>
                          </a:cxn>
                          <a:cxn ang="0">
                            <a:pos x="connsiteX1158" y="connsiteY1158"/>
                          </a:cxn>
                          <a:cxn ang="0">
                            <a:pos x="connsiteX1159" y="connsiteY1159"/>
                          </a:cxn>
                          <a:cxn ang="0">
                            <a:pos x="connsiteX1160" y="connsiteY1160"/>
                          </a:cxn>
                          <a:cxn ang="0">
                            <a:pos x="connsiteX1161" y="connsiteY1161"/>
                          </a:cxn>
                          <a:cxn ang="0">
                            <a:pos x="connsiteX1162" y="connsiteY1162"/>
                          </a:cxn>
                          <a:cxn ang="0">
                            <a:pos x="connsiteX1163" y="connsiteY1163"/>
                          </a:cxn>
                          <a:cxn ang="0">
                            <a:pos x="connsiteX1164" y="connsiteY1164"/>
                          </a:cxn>
                          <a:cxn ang="0">
                            <a:pos x="connsiteX1165" y="connsiteY1165"/>
                          </a:cxn>
                          <a:cxn ang="0">
                            <a:pos x="connsiteX1166" y="connsiteY1166"/>
                          </a:cxn>
                          <a:cxn ang="0">
                            <a:pos x="connsiteX1167" y="connsiteY1167"/>
                          </a:cxn>
                          <a:cxn ang="0">
                            <a:pos x="connsiteX1168" y="connsiteY1168"/>
                          </a:cxn>
                          <a:cxn ang="0">
                            <a:pos x="connsiteX1169" y="connsiteY1169"/>
                          </a:cxn>
                          <a:cxn ang="0">
                            <a:pos x="connsiteX1170" y="connsiteY1170"/>
                          </a:cxn>
                          <a:cxn ang="0">
                            <a:pos x="connsiteX1171" y="connsiteY1171"/>
                          </a:cxn>
                          <a:cxn ang="0">
                            <a:pos x="connsiteX1172" y="connsiteY1172"/>
                          </a:cxn>
                          <a:cxn ang="0">
                            <a:pos x="connsiteX1173" y="connsiteY1173"/>
                          </a:cxn>
                          <a:cxn ang="0">
                            <a:pos x="connsiteX1174" y="connsiteY1174"/>
                          </a:cxn>
                          <a:cxn ang="0">
                            <a:pos x="connsiteX1175" y="connsiteY1175"/>
                          </a:cxn>
                          <a:cxn ang="0">
                            <a:pos x="connsiteX1176" y="connsiteY1176"/>
                          </a:cxn>
                          <a:cxn ang="0">
                            <a:pos x="connsiteX1177" y="connsiteY1177"/>
                          </a:cxn>
                          <a:cxn ang="0">
                            <a:pos x="connsiteX1178" y="connsiteY1178"/>
                          </a:cxn>
                          <a:cxn ang="0">
                            <a:pos x="connsiteX1179" y="connsiteY1179"/>
                          </a:cxn>
                          <a:cxn ang="0">
                            <a:pos x="connsiteX1180" y="connsiteY1180"/>
                          </a:cxn>
                          <a:cxn ang="0">
                            <a:pos x="connsiteX1181" y="connsiteY1181"/>
                          </a:cxn>
                          <a:cxn ang="0">
                            <a:pos x="connsiteX1182" y="connsiteY1182"/>
                          </a:cxn>
                          <a:cxn ang="0">
                            <a:pos x="connsiteX1183" y="connsiteY1183"/>
                          </a:cxn>
                          <a:cxn ang="0">
                            <a:pos x="connsiteX1184" y="connsiteY1184"/>
                          </a:cxn>
                          <a:cxn ang="0">
                            <a:pos x="connsiteX1185" y="connsiteY1185"/>
                          </a:cxn>
                          <a:cxn ang="0">
                            <a:pos x="connsiteX1186" y="connsiteY1186"/>
                          </a:cxn>
                          <a:cxn ang="0">
                            <a:pos x="connsiteX1187" y="connsiteY1187"/>
                          </a:cxn>
                          <a:cxn ang="0">
                            <a:pos x="connsiteX1188" y="connsiteY1188"/>
                          </a:cxn>
                          <a:cxn ang="0">
                            <a:pos x="connsiteX1189" y="connsiteY1189"/>
                          </a:cxn>
                          <a:cxn ang="0">
                            <a:pos x="connsiteX1190" y="connsiteY1190"/>
                          </a:cxn>
                          <a:cxn ang="0">
                            <a:pos x="connsiteX1191" y="connsiteY1191"/>
                          </a:cxn>
                          <a:cxn ang="0">
                            <a:pos x="connsiteX1192" y="connsiteY1192"/>
                          </a:cxn>
                          <a:cxn ang="0">
                            <a:pos x="connsiteX1193" y="connsiteY1193"/>
                          </a:cxn>
                          <a:cxn ang="0">
                            <a:pos x="connsiteX1194" y="connsiteY1194"/>
                          </a:cxn>
                          <a:cxn ang="0">
                            <a:pos x="connsiteX1195" y="connsiteY1195"/>
                          </a:cxn>
                          <a:cxn ang="0">
                            <a:pos x="connsiteX1196" y="connsiteY1196"/>
                          </a:cxn>
                          <a:cxn ang="0">
                            <a:pos x="connsiteX1197" y="connsiteY1197"/>
                          </a:cxn>
                          <a:cxn ang="0">
                            <a:pos x="connsiteX1198" y="connsiteY1198"/>
                          </a:cxn>
                          <a:cxn ang="0">
                            <a:pos x="connsiteX1199" y="connsiteY1199"/>
                          </a:cxn>
                          <a:cxn ang="0">
                            <a:pos x="connsiteX1200" y="connsiteY1200"/>
                          </a:cxn>
                          <a:cxn ang="0">
                            <a:pos x="connsiteX1201" y="connsiteY1201"/>
                          </a:cxn>
                          <a:cxn ang="0">
                            <a:pos x="connsiteX1202" y="connsiteY1202"/>
                          </a:cxn>
                          <a:cxn ang="0">
                            <a:pos x="connsiteX1203" y="connsiteY1203"/>
                          </a:cxn>
                          <a:cxn ang="0">
                            <a:pos x="connsiteX1204" y="connsiteY1204"/>
                          </a:cxn>
                          <a:cxn ang="0">
                            <a:pos x="connsiteX1205" y="connsiteY1205"/>
                          </a:cxn>
                          <a:cxn ang="0">
                            <a:pos x="connsiteX1206" y="connsiteY1206"/>
                          </a:cxn>
                          <a:cxn ang="0">
                            <a:pos x="connsiteX1207" y="connsiteY1207"/>
                          </a:cxn>
                          <a:cxn ang="0">
                            <a:pos x="connsiteX1208" y="connsiteY1208"/>
                          </a:cxn>
                          <a:cxn ang="0">
                            <a:pos x="connsiteX1209" y="connsiteY1209"/>
                          </a:cxn>
                          <a:cxn ang="0">
                            <a:pos x="connsiteX1210" y="connsiteY1210"/>
                          </a:cxn>
                          <a:cxn ang="0">
                            <a:pos x="connsiteX1211" y="connsiteY1211"/>
                          </a:cxn>
                          <a:cxn ang="0">
                            <a:pos x="connsiteX1212" y="connsiteY1212"/>
                          </a:cxn>
                          <a:cxn ang="0">
                            <a:pos x="connsiteX1213" y="connsiteY1213"/>
                          </a:cxn>
                          <a:cxn ang="0">
                            <a:pos x="connsiteX1214" y="connsiteY1214"/>
                          </a:cxn>
                          <a:cxn ang="0">
                            <a:pos x="connsiteX1215" y="connsiteY1215"/>
                          </a:cxn>
                          <a:cxn ang="0">
                            <a:pos x="connsiteX1216" y="connsiteY1216"/>
                          </a:cxn>
                          <a:cxn ang="0">
                            <a:pos x="connsiteX1217" y="connsiteY1217"/>
                          </a:cxn>
                          <a:cxn ang="0">
                            <a:pos x="connsiteX1218" y="connsiteY1218"/>
                          </a:cxn>
                          <a:cxn ang="0">
                            <a:pos x="connsiteX1219" y="connsiteY1219"/>
                          </a:cxn>
                          <a:cxn ang="0">
                            <a:pos x="connsiteX1220" y="connsiteY1220"/>
                          </a:cxn>
                          <a:cxn ang="0">
                            <a:pos x="connsiteX1221" y="connsiteY1221"/>
                          </a:cxn>
                          <a:cxn ang="0">
                            <a:pos x="connsiteX1222" y="connsiteY1222"/>
                          </a:cxn>
                          <a:cxn ang="0">
                            <a:pos x="connsiteX1223" y="connsiteY1223"/>
                          </a:cxn>
                          <a:cxn ang="0">
                            <a:pos x="connsiteX1224" y="connsiteY1224"/>
                          </a:cxn>
                          <a:cxn ang="0">
                            <a:pos x="connsiteX1225" y="connsiteY1225"/>
                          </a:cxn>
                          <a:cxn ang="0">
                            <a:pos x="connsiteX1226" y="connsiteY1226"/>
                          </a:cxn>
                          <a:cxn ang="0">
                            <a:pos x="connsiteX1227" y="connsiteY1227"/>
                          </a:cxn>
                          <a:cxn ang="0">
                            <a:pos x="connsiteX1228" y="connsiteY1228"/>
                          </a:cxn>
                          <a:cxn ang="0">
                            <a:pos x="connsiteX1229" y="connsiteY1229"/>
                          </a:cxn>
                          <a:cxn ang="0">
                            <a:pos x="connsiteX1230" y="connsiteY1230"/>
                          </a:cxn>
                          <a:cxn ang="0">
                            <a:pos x="connsiteX1231" y="connsiteY1231"/>
                          </a:cxn>
                          <a:cxn ang="0">
                            <a:pos x="connsiteX1232" y="connsiteY1232"/>
                          </a:cxn>
                          <a:cxn ang="0">
                            <a:pos x="connsiteX1233" y="connsiteY1233"/>
                          </a:cxn>
                          <a:cxn ang="0">
                            <a:pos x="connsiteX1234" y="connsiteY1234"/>
                          </a:cxn>
                          <a:cxn ang="0">
                            <a:pos x="connsiteX1235" y="connsiteY1235"/>
                          </a:cxn>
                          <a:cxn ang="0">
                            <a:pos x="connsiteX1236" y="connsiteY1236"/>
                          </a:cxn>
                          <a:cxn ang="0">
                            <a:pos x="connsiteX1237" y="connsiteY1237"/>
                          </a:cxn>
                          <a:cxn ang="0">
                            <a:pos x="connsiteX1238" y="connsiteY1238"/>
                          </a:cxn>
                          <a:cxn ang="0">
                            <a:pos x="connsiteX1239" y="connsiteY1239"/>
                          </a:cxn>
                          <a:cxn ang="0">
                            <a:pos x="connsiteX1240" y="connsiteY1240"/>
                          </a:cxn>
                          <a:cxn ang="0">
                            <a:pos x="connsiteX1241" y="connsiteY1241"/>
                          </a:cxn>
                          <a:cxn ang="0">
                            <a:pos x="connsiteX1242" y="connsiteY1242"/>
                          </a:cxn>
                          <a:cxn ang="0">
                            <a:pos x="connsiteX1243" y="connsiteY1243"/>
                          </a:cxn>
                          <a:cxn ang="0">
                            <a:pos x="connsiteX1244" y="connsiteY1244"/>
                          </a:cxn>
                          <a:cxn ang="0">
                            <a:pos x="connsiteX1245" y="connsiteY1245"/>
                          </a:cxn>
                          <a:cxn ang="0">
                            <a:pos x="connsiteX1246" y="connsiteY1246"/>
                          </a:cxn>
                          <a:cxn ang="0">
                            <a:pos x="connsiteX1247" y="connsiteY1247"/>
                          </a:cxn>
                          <a:cxn ang="0">
                            <a:pos x="connsiteX1248" y="connsiteY1248"/>
                          </a:cxn>
                          <a:cxn ang="0">
                            <a:pos x="connsiteX1249" y="connsiteY1249"/>
                          </a:cxn>
                          <a:cxn ang="0">
                            <a:pos x="connsiteX1250" y="connsiteY1250"/>
                          </a:cxn>
                          <a:cxn ang="0">
                            <a:pos x="connsiteX1251" y="connsiteY1251"/>
                          </a:cxn>
                          <a:cxn ang="0">
                            <a:pos x="connsiteX1252" y="connsiteY1252"/>
                          </a:cxn>
                          <a:cxn ang="0">
                            <a:pos x="connsiteX1253" y="connsiteY1253"/>
                          </a:cxn>
                          <a:cxn ang="0">
                            <a:pos x="connsiteX1254" y="connsiteY1254"/>
                          </a:cxn>
                          <a:cxn ang="0">
                            <a:pos x="connsiteX1255" y="connsiteY1255"/>
                          </a:cxn>
                          <a:cxn ang="0">
                            <a:pos x="connsiteX1256" y="connsiteY1256"/>
                          </a:cxn>
                          <a:cxn ang="0">
                            <a:pos x="connsiteX1257" y="connsiteY1257"/>
                          </a:cxn>
                          <a:cxn ang="0">
                            <a:pos x="connsiteX1258" y="connsiteY1258"/>
                          </a:cxn>
                          <a:cxn ang="0">
                            <a:pos x="connsiteX1259" y="connsiteY1259"/>
                          </a:cxn>
                          <a:cxn ang="0">
                            <a:pos x="connsiteX1260" y="connsiteY1260"/>
                          </a:cxn>
                          <a:cxn ang="0">
                            <a:pos x="connsiteX1261" y="connsiteY1261"/>
                          </a:cxn>
                          <a:cxn ang="0">
                            <a:pos x="connsiteX1262" y="connsiteY1262"/>
                          </a:cxn>
                          <a:cxn ang="0">
                            <a:pos x="connsiteX1263" y="connsiteY1263"/>
                          </a:cxn>
                          <a:cxn ang="0">
                            <a:pos x="connsiteX1264" y="connsiteY1264"/>
                          </a:cxn>
                          <a:cxn ang="0">
                            <a:pos x="connsiteX1265" y="connsiteY1265"/>
                          </a:cxn>
                          <a:cxn ang="0">
                            <a:pos x="connsiteX1266" y="connsiteY1266"/>
                          </a:cxn>
                          <a:cxn ang="0">
                            <a:pos x="connsiteX1267" y="connsiteY1267"/>
                          </a:cxn>
                          <a:cxn ang="0">
                            <a:pos x="connsiteX1268" y="connsiteY1268"/>
                          </a:cxn>
                          <a:cxn ang="0">
                            <a:pos x="connsiteX1269" y="connsiteY1269"/>
                          </a:cxn>
                          <a:cxn ang="0">
                            <a:pos x="connsiteX1270" y="connsiteY1270"/>
                          </a:cxn>
                          <a:cxn ang="0">
                            <a:pos x="connsiteX1271" y="connsiteY1271"/>
                          </a:cxn>
                          <a:cxn ang="0">
                            <a:pos x="connsiteX1272" y="connsiteY1272"/>
                          </a:cxn>
                          <a:cxn ang="0">
                            <a:pos x="connsiteX1273" y="connsiteY1273"/>
                          </a:cxn>
                          <a:cxn ang="0">
                            <a:pos x="connsiteX1274" y="connsiteY1274"/>
                          </a:cxn>
                          <a:cxn ang="0">
                            <a:pos x="connsiteX1275" y="connsiteY1275"/>
                          </a:cxn>
                          <a:cxn ang="0">
                            <a:pos x="connsiteX1276" y="connsiteY1276"/>
                          </a:cxn>
                          <a:cxn ang="0">
                            <a:pos x="connsiteX1277" y="connsiteY1277"/>
                          </a:cxn>
                          <a:cxn ang="0">
                            <a:pos x="connsiteX1278" y="connsiteY1278"/>
                          </a:cxn>
                          <a:cxn ang="0">
                            <a:pos x="connsiteX1279" y="connsiteY1279"/>
                          </a:cxn>
                          <a:cxn ang="0">
                            <a:pos x="connsiteX1280" y="connsiteY1280"/>
                          </a:cxn>
                          <a:cxn ang="0">
                            <a:pos x="connsiteX1281" y="connsiteY1281"/>
                          </a:cxn>
                          <a:cxn ang="0">
                            <a:pos x="connsiteX1282" y="connsiteY1282"/>
                          </a:cxn>
                          <a:cxn ang="0">
                            <a:pos x="connsiteX1283" y="connsiteY1283"/>
                          </a:cxn>
                          <a:cxn ang="0">
                            <a:pos x="connsiteX1284" y="connsiteY1284"/>
                          </a:cxn>
                          <a:cxn ang="0">
                            <a:pos x="connsiteX1285" y="connsiteY1285"/>
                          </a:cxn>
                          <a:cxn ang="0">
                            <a:pos x="connsiteX1286" y="connsiteY1286"/>
                          </a:cxn>
                          <a:cxn ang="0">
                            <a:pos x="connsiteX1287" y="connsiteY1287"/>
                          </a:cxn>
                          <a:cxn ang="0">
                            <a:pos x="connsiteX1288" y="connsiteY1288"/>
                          </a:cxn>
                          <a:cxn ang="0">
                            <a:pos x="connsiteX1289" y="connsiteY1289"/>
                          </a:cxn>
                          <a:cxn ang="0">
                            <a:pos x="connsiteX1290" y="connsiteY1290"/>
                          </a:cxn>
                          <a:cxn ang="0">
                            <a:pos x="connsiteX1291" y="connsiteY1291"/>
                          </a:cxn>
                          <a:cxn ang="0">
                            <a:pos x="connsiteX1292" y="connsiteY1292"/>
                          </a:cxn>
                          <a:cxn ang="0">
                            <a:pos x="connsiteX1293" y="connsiteY1293"/>
                          </a:cxn>
                          <a:cxn ang="0">
                            <a:pos x="connsiteX1294" y="connsiteY1294"/>
                          </a:cxn>
                          <a:cxn ang="0">
                            <a:pos x="connsiteX1295" y="connsiteY1295"/>
                          </a:cxn>
                          <a:cxn ang="0">
                            <a:pos x="connsiteX1296" y="connsiteY1296"/>
                          </a:cxn>
                          <a:cxn ang="0">
                            <a:pos x="connsiteX1297" y="connsiteY1297"/>
                          </a:cxn>
                          <a:cxn ang="0">
                            <a:pos x="connsiteX1298" y="connsiteY1298"/>
                          </a:cxn>
                          <a:cxn ang="0">
                            <a:pos x="connsiteX1299" y="connsiteY1299"/>
                          </a:cxn>
                          <a:cxn ang="0">
                            <a:pos x="connsiteX1300" y="connsiteY1300"/>
                          </a:cxn>
                          <a:cxn ang="0">
                            <a:pos x="connsiteX1301" y="connsiteY1301"/>
                          </a:cxn>
                          <a:cxn ang="0">
                            <a:pos x="connsiteX1302" y="connsiteY1302"/>
                          </a:cxn>
                          <a:cxn ang="0">
                            <a:pos x="connsiteX1303" y="connsiteY1303"/>
                          </a:cxn>
                          <a:cxn ang="0">
                            <a:pos x="connsiteX1304" y="connsiteY1304"/>
                          </a:cxn>
                          <a:cxn ang="0">
                            <a:pos x="connsiteX1305" y="connsiteY1305"/>
                          </a:cxn>
                          <a:cxn ang="0">
                            <a:pos x="connsiteX1306" y="connsiteY1306"/>
                          </a:cxn>
                          <a:cxn ang="0">
                            <a:pos x="connsiteX1307" y="connsiteY1307"/>
                          </a:cxn>
                          <a:cxn ang="0">
                            <a:pos x="connsiteX1308" y="connsiteY1308"/>
                          </a:cxn>
                          <a:cxn ang="0">
                            <a:pos x="connsiteX1309" y="connsiteY1309"/>
                          </a:cxn>
                          <a:cxn ang="0">
                            <a:pos x="connsiteX1310" y="connsiteY1310"/>
                          </a:cxn>
                          <a:cxn ang="0">
                            <a:pos x="connsiteX1311" y="connsiteY1311"/>
                          </a:cxn>
                          <a:cxn ang="0">
                            <a:pos x="connsiteX1312" y="connsiteY1312"/>
                          </a:cxn>
                          <a:cxn ang="0">
                            <a:pos x="connsiteX1313" y="connsiteY1313"/>
                          </a:cxn>
                          <a:cxn ang="0">
                            <a:pos x="connsiteX1314" y="connsiteY1314"/>
                          </a:cxn>
                          <a:cxn ang="0">
                            <a:pos x="connsiteX1315" y="connsiteY1315"/>
                          </a:cxn>
                          <a:cxn ang="0">
                            <a:pos x="connsiteX1316" y="connsiteY1316"/>
                          </a:cxn>
                          <a:cxn ang="0">
                            <a:pos x="connsiteX1317" y="connsiteY1317"/>
                          </a:cxn>
                          <a:cxn ang="0">
                            <a:pos x="connsiteX1318" y="connsiteY1318"/>
                          </a:cxn>
                          <a:cxn ang="0">
                            <a:pos x="connsiteX1319" y="connsiteY1319"/>
                          </a:cxn>
                          <a:cxn ang="0">
                            <a:pos x="connsiteX1320" y="connsiteY1320"/>
                          </a:cxn>
                          <a:cxn ang="0">
                            <a:pos x="connsiteX1321" y="connsiteY1321"/>
                          </a:cxn>
                          <a:cxn ang="0">
                            <a:pos x="connsiteX1322" y="connsiteY1322"/>
                          </a:cxn>
                          <a:cxn ang="0">
                            <a:pos x="connsiteX1323" y="connsiteY1323"/>
                          </a:cxn>
                          <a:cxn ang="0">
                            <a:pos x="connsiteX1324" y="connsiteY1324"/>
                          </a:cxn>
                          <a:cxn ang="0">
                            <a:pos x="connsiteX1325" y="connsiteY1325"/>
                          </a:cxn>
                          <a:cxn ang="0">
                            <a:pos x="connsiteX1326" y="connsiteY1326"/>
                          </a:cxn>
                          <a:cxn ang="0">
                            <a:pos x="connsiteX1327" y="connsiteY1327"/>
                          </a:cxn>
                          <a:cxn ang="0">
                            <a:pos x="connsiteX1328" y="connsiteY1328"/>
                          </a:cxn>
                          <a:cxn ang="0">
                            <a:pos x="connsiteX1329" y="connsiteY1329"/>
                          </a:cxn>
                          <a:cxn ang="0">
                            <a:pos x="connsiteX1330" y="connsiteY1330"/>
                          </a:cxn>
                          <a:cxn ang="0">
                            <a:pos x="connsiteX1331" y="connsiteY1331"/>
                          </a:cxn>
                          <a:cxn ang="0">
                            <a:pos x="connsiteX1332" y="connsiteY1332"/>
                          </a:cxn>
                          <a:cxn ang="0">
                            <a:pos x="connsiteX1333" y="connsiteY1333"/>
                          </a:cxn>
                          <a:cxn ang="0">
                            <a:pos x="connsiteX1334" y="connsiteY1334"/>
                          </a:cxn>
                          <a:cxn ang="0">
                            <a:pos x="connsiteX1335" y="connsiteY1335"/>
                          </a:cxn>
                          <a:cxn ang="0">
                            <a:pos x="connsiteX1336" y="connsiteY1336"/>
                          </a:cxn>
                          <a:cxn ang="0">
                            <a:pos x="connsiteX1337" y="connsiteY1337"/>
                          </a:cxn>
                          <a:cxn ang="0">
                            <a:pos x="connsiteX1338" y="connsiteY1338"/>
                          </a:cxn>
                          <a:cxn ang="0">
                            <a:pos x="connsiteX1339" y="connsiteY1339"/>
                          </a:cxn>
                          <a:cxn ang="0">
                            <a:pos x="connsiteX1340" y="connsiteY1340"/>
                          </a:cxn>
                          <a:cxn ang="0">
                            <a:pos x="connsiteX1341" y="connsiteY1341"/>
                          </a:cxn>
                          <a:cxn ang="0">
                            <a:pos x="connsiteX1342" y="connsiteY1342"/>
                          </a:cxn>
                          <a:cxn ang="0">
                            <a:pos x="connsiteX1343" y="connsiteY1343"/>
                          </a:cxn>
                          <a:cxn ang="0">
                            <a:pos x="connsiteX1344" y="connsiteY1344"/>
                          </a:cxn>
                          <a:cxn ang="0">
                            <a:pos x="connsiteX1345" y="connsiteY1345"/>
                          </a:cxn>
                          <a:cxn ang="0">
                            <a:pos x="connsiteX1346" y="connsiteY1346"/>
                          </a:cxn>
                          <a:cxn ang="0">
                            <a:pos x="connsiteX1347" y="connsiteY1347"/>
                          </a:cxn>
                          <a:cxn ang="0">
                            <a:pos x="connsiteX1348" y="connsiteY1348"/>
                          </a:cxn>
                          <a:cxn ang="0">
                            <a:pos x="connsiteX1349" y="connsiteY1349"/>
                          </a:cxn>
                          <a:cxn ang="0">
                            <a:pos x="connsiteX1350" y="connsiteY1350"/>
                          </a:cxn>
                          <a:cxn ang="0">
                            <a:pos x="connsiteX1351" y="connsiteY1351"/>
                          </a:cxn>
                          <a:cxn ang="0">
                            <a:pos x="connsiteX1352" y="connsiteY1352"/>
                          </a:cxn>
                          <a:cxn ang="0">
                            <a:pos x="connsiteX1353" y="connsiteY1353"/>
                          </a:cxn>
                          <a:cxn ang="0">
                            <a:pos x="connsiteX1354" y="connsiteY1354"/>
                          </a:cxn>
                          <a:cxn ang="0">
                            <a:pos x="connsiteX1355" y="connsiteY1355"/>
                          </a:cxn>
                          <a:cxn ang="0">
                            <a:pos x="connsiteX1356" y="connsiteY1356"/>
                          </a:cxn>
                          <a:cxn ang="0">
                            <a:pos x="connsiteX1357" y="connsiteY1357"/>
                          </a:cxn>
                          <a:cxn ang="0">
                            <a:pos x="connsiteX1358" y="connsiteY1358"/>
                          </a:cxn>
                          <a:cxn ang="0">
                            <a:pos x="connsiteX1359" y="connsiteY1359"/>
                          </a:cxn>
                          <a:cxn ang="0">
                            <a:pos x="connsiteX1360" y="connsiteY1360"/>
                          </a:cxn>
                          <a:cxn ang="0">
                            <a:pos x="connsiteX1361" y="connsiteY1361"/>
                          </a:cxn>
                          <a:cxn ang="0">
                            <a:pos x="connsiteX1362" y="connsiteY1362"/>
                          </a:cxn>
                          <a:cxn ang="0">
                            <a:pos x="connsiteX1363" y="connsiteY1363"/>
                          </a:cxn>
                          <a:cxn ang="0">
                            <a:pos x="connsiteX1364" y="connsiteY1364"/>
                          </a:cxn>
                          <a:cxn ang="0">
                            <a:pos x="connsiteX1365" y="connsiteY1365"/>
                          </a:cxn>
                          <a:cxn ang="0">
                            <a:pos x="connsiteX1366" y="connsiteY1366"/>
                          </a:cxn>
                          <a:cxn ang="0">
                            <a:pos x="connsiteX1367" y="connsiteY1367"/>
                          </a:cxn>
                          <a:cxn ang="0">
                            <a:pos x="connsiteX1368" y="connsiteY1368"/>
                          </a:cxn>
                          <a:cxn ang="0">
                            <a:pos x="connsiteX1369" y="connsiteY1369"/>
                          </a:cxn>
                          <a:cxn ang="0">
                            <a:pos x="connsiteX1370" y="connsiteY1370"/>
                          </a:cxn>
                          <a:cxn ang="0">
                            <a:pos x="connsiteX1371" y="connsiteY1371"/>
                          </a:cxn>
                          <a:cxn ang="0">
                            <a:pos x="connsiteX1372" y="connsiteY1372"/>
                          </a:cxn>
                          <a:cxn ang="0">
                            <a:pos x="connsiteX1373" y="connsiteY1373"/>
                          </a:cxn>
                          <a:cxn ang="0">
                            <a:pos x="connsiteX1374" y="connsiteY1374"/>
                          </a:cxn>
                          <a:cxn ang="0">
                            <a:pos x="connsiteX1375" y="connsiteY1375"/>
                          </a:cxn>
                          <a:cxn ang="0">
                            <a:pos x="connsiteX1376" y="connsiteY1376"/>
                          </a:cxn>
                          <a:cxn ang="0">
                            <a:pos x="connsiteX1377" y="connsiteY1377"/>
                          </a:cxn>
                          <a:cxn ang="0">
                            <a:pos x="connsiteX1378" y="connsiteY1378"/>
                          </a:cxn>
                          <a:cxn ang="0">
                            <a:pos x="connsiteX1379" y="connsiteY1379"/>
                          </a:cxn>
                          <a:cxn ang="0">
                            <a:pos x="connsiteX1380" y="connsiteY1380"/>
                          </a:cxn>
                          <a:cxn ang="0">
                            <a:pos x="connsiteX1381" y="connsiteY1381"/>
                          </a:cxn>
                          <a:cxn ang="0">
                            <a:pos x="connsiteX1382" y="connsiteY1382"/>
                          </a:cxn>
                          <a:cxn ang="0">
                            <a:pos x="connsiteX1383" y="connsiteY1383"/>
                          </a:cxn>
                          <a:cxn ang="0">
                            <a:pos x="connsiteX1384" y="connsiteY1384"/>
                          </a:cxn>
                          <a:cxn ang="0">
                            <a:pos x="connsiteX1385" y="connsiteY1385"/>
                          </a:cxn>
                          <a:cxn ang="0">
                            <a:pos x="connsiteX1386" y="connsiteY1386"/>
                          </a:cxn>
                          <a:cxn ang="0">
                            <a:pos x="connsiteX1387" y="connsiteY1387"/>
                          </a:cxn>
                          <a:cxn ang="0">
                            <a:pos x="connsiteX1388" y="connsiteY1388"/>
                          </a:cxn>
                          <a:cxn ang="0">
                            <a:pos x="connsiteX1389" y="connsiteY1389"/>
                          </a:cxn>
                          <a:cxn ang="0">
                            <a:pos x="connsiteX1390" y="connsiteY1390"/>
                          </a:cxn>
                          <a:cxn ang="0">
                            <a:pos x="connsiteX1391" y="connsiteY1391"/>
                          </a:cxn>
                          <a:cxn ang="0">
                            <a:pos x="connsiteX1392" y="connsiteY1392"/>
                          </a:cxn>
                          <a:cxn ang="0">
                            <a:pos x="connsiteX1393" y="connsiteY1393"/>
                          </a:cxn>
                          <a:cxn ang="0">
                            <a:pos x="connsiteX1394" y="connsiteY1394"/>
                          </a:cxn>
                          <a:cxn ang="0">
                            <a:pos x="connsiteX1395" y="connsiteY1395"/>
                          </a:cxn>
                          <a:cxn ang="0">
                            <a:pos x="connsiteX1396" y="connsiteY1396"/>
                          </a:cxn>
                          <a:cxn ang="0">
                            <a:pos x="connsiteX1397" y="connsiteY1397"/>
                          </a:cxn>
                          <a:cxn ang="0">
                            <a:pos x="connsiteX1398" y="connsiteY1398"/>
                          </a:cxn>
                          <a:cxn ang="0">
                            <a:pos x="connsiteX1399" y="connsiteY1399"/>
                          </a:cxn>
                          <a:cxn ang="0">
                            <a:pos x="connsiteX1400" y="connsiteY1400"/>
                          </a:cxn>
                          <a:cxn ang="0">
                            <a:pos x="connsiteX1401" y="connsiteY1401"/>
                          </a:cxn>
                          <a:cxn ang="0">
                            <a:pos x="connsiteX1402" y="connsiteY1402"/>
                          </a:cxn>
                          <a:cxn ang="0">
                            <a:pos x="connsiteX1403" y="connsiteY1403"/>
                          </a:cxn>
                          <a:cxn ang="0">
                            <a:pos x="connsiteX1404" y="connsiteY1404"/>
                          </a:cxn>
                          <a:cxn ang="0">
                            <a:pos x="connsiteX1405" y="connsiteY1405"/>
                          </a:cxn>
                          <a:cxn ang="0">
                            <a:pos x="connsiteX1406" y="connsiteY1406"/>
                          </a:cxn>
                          <a:cxn ang="0">
                            <a:pos x="connsiteX1407" y="connsiteY1407"/>
                          </a:cxn>
                          <a:cxn ang="0">
                            <a:pos x="connsiteX1408" y="connsiteY1408"/>
                          </a:cxn>
                          <a:cxn ang="0">
                            <a:pos x="connsiteX1409" y="connsiteY1409"/>
                          </a:cxn>
                          <a:cxn ang="0">
                            <a:pos x="connsiteX1410" y="connsiteY1410"/>
                          </a:cxn>
                          <a:cxn ang="0">
                            <a:pos x="connsiteX1411" y="connsiteY1411"/>
                          </a:cxn>
                          <a:cxn ang="0">
                            <a:pos x="connsiteX1412" y="connsiteY1412"/>
                          </a:cxn>
                          <a:cxn ang="0">
                            <a:pos x="connsiteX1413" y="connsiteY1413"/>
                          </a:cxn>
                          <a:cxn ang="0">
                            <a:pos x="connsiteX1414" y="connsiteY1414"/>
                          </a:cxn>
                          <a:cxn ang="0">
                            <a:pos x="connsiteX1415" y="connsiteY1415"/>
                          </a:cxn>
                          <a:cxn ang="0">
                            <a:pos x="connsiteX1416" y="connsiteY1416"/>
                          </a:cxn>
                          <a:cxn ang="0">
                            <a:pos x="connsiteX1417" y="connsiteY1417"/>
                          </a:cxn>
                          <a:cxn ang="0">
                            <a:pos x="connsiteX1418" y="connsiteY1418"/>
                          </a:cxn>
                          <a:cxn ang="0">
                            <a:pos x="connsiteX1419" y="connsiteY1419"/>
                          </a:cxn>
                          <a:cxn ang="0">
                            <a:pos x="connsiteX1420" y="connsiteY1420"/>
                          </a:cxn>
                          <a:cxn ang="0">
                            <a:pos x="connsiteX1421" y="connsiteY1421"/>
                          </a:cxn>
                          <a:cxn ang="0">
                            <a:pos x="connsiteX1422" y="connsiteY1422"/>
                          </a:cxn>
                          <a:cxn ang="0">
                            <a:pos x="connsiteX1423" y="connsiteY1423"/>
                          </a:cxn>
                          <a:cxn ang="0">
                            <a:pos x="connsiteX1424" y="connsiteY1424"/>
                          </a:cxn>
                          <a:cxn ang="0">
                            <a:pos x="connsiteX1425" y="connsiteY1425"/>
                          </a:cxn>
                          <a:cxn ang="0">
                            <a:pos x="connsiteX1426" y="connsiteY1426"/>
                          </a:cxn>
                          <a:cxn ang="0">
                            <a:pos x="connsiteX1427" y="connsiteY1427"/>
                          </a:cxn>
                          <a:cxn ang="0">
                            <a:pos x="connsiteX1428" y="connsiteY1428"/>
                          </a:cxn>
                          <a:cxn ang="0">
                            <a:pos x="connsiteX1429" y="connsiteY1429"/>
                          </a:cxn>
                          <a:cxn ang="0">
                            <a:pos x="connsiteX1430" y="connsiteY1430"/>
                          </a:cxn>
                          <a:cxn ang="0">
                            <a:pos x="connsiteX1431" y="connsiteY1431"/>
                          </a:cxn>
                          <a:cxn ang="0">
                            <a:pos x="connsiteX1432" y="connsiteY1432"/>
                          </a:cxn>
                          <a:cxn ang="0">
                            <a:pos x="connsiteX1433" y="connsiteY1433"/>
                          </a:cxn>
                          <a:cxn ang="0">
                            <a:pos x="connsiteX1434" y="connsiteY1434"/>
                          </a:cxn>
                          <a:cxn ang="0">
                            <a:pos x="connsiteX1435" y="connsiteY1435"/>
                          </a:cxn>
                          <a:cxn ang="0">
                            <a:pos x="connsiteX1436" y="connsiteY1436"/>
                          </a:cxn>
                          <a:cxn ang="0">
                            <a:pos x="connsiteX1437" y="connsiteY1437"/>
                          </a:cxn>
                          <a:cxn ang="0">
                            <a:pos x="connsiteX1438" y="connsiteY1438"/>
                          </a:cxn>
                          <a:cxn ang="0">
                            <a:pos x="connsiteX1439" y="connsiteY1439"/>
                          </a:cxn>
                          <a:cxn ang="0">
                            <a:pos x="connsiteX1440" y="connsiteY1440"/>
                          </a:cxn>
                          <a:cxn ang="0">
                            <a:pos x="connsiteX1441" y="connsiteY1441"/>
                          </a:cxn>
                          <a:cxn ang="0">
                            <a:pos x="connsiteX1442" y="connsiteY1442"/>
                          </a:cxn>
                          <a:cxn ang="0">
                            <a:pos x="connsiteX1443" y="connsiteY1443"/>
                          </a:cxn>
                          <a:cxn ang="0">
                            <a:pos x="connsiteX1444" y="connsiteY1444"/>
                          </a:cxn>
                          <a:cxn ang="0">
                            <a:pos x="connsiteX1445" y="connsiteY1445"/>
                          </a:cxn>
                          <a:cxn ang="0">
                            <a:pos x="connsiteX1446" y="connsiteY1446"/>
                          </a:cxn>
                          <a:cxn ang="0">
                            <a:pos x="connsiteX1447" y="connsiteY1447"/>
                          </a:cxn>
                          <a:cxn ang="0">
                            <a:pos x="connsiteX1448" y="connsiteY1448"/>
                          </a:cxn>
                          <a:cxn ang="0">
                            <a:pos x="connsiteX1449" y="connsiteY1449"/>
                          </a:cxn>
                          <a:cxn ang="0">
                            <a:pos x="connsiteX1450" y="connsiteY1450"/>
                          </a:cxn>
                          <a:cxn ang="0">
                            <a:pos x="connsiteX1451" y="connsiteY1451"/>
                          </a:cxn>
                          <a:cxn ang="0">
                            <a:pos x="connsiteX1452" y="connsiteY1452"/>
                          </a:cxn>
                          <a:cxn ang="0">
                            <a:pos x="connsiteX1453" y="connsiteY1453"/>
                          </a:cxn>
                          <a:cxn ang="0">
                            <a:pos x="connsiteX1454" y="connsiteY1454"/>
                          </a:cxn>
                          <a:cxn ang="0">
                            <a:pos x="connsiteX1455" y="connsiteY1455"/>
                          </a:cxn>
                          <a:cxn ang="0">
                            <a:pos x="connsiteX1456" y="connsiteY1456"/>
                          </a:cxn>
                          <a:cxn ang="0">
                            <a:pos x="connsiteX1457" y="connsiteY1457"/>
                          </a:cxn>
                          <a:cxn ang="0">
                            <a:pos x="connsiteX1458" y="connsiteY1458"/>
                          </a:cxn>
                          <a:cxn ang="0">
                            <a:pos x="connsiteX1459" y="connsiteY1459"/>
                          </a:cxn>
                          <a:cxn ang="0">
                            <a:pos x="connsiteX1460" y="connsiteY1460"/>
                          </a:cxn>
                          <a:cxn ang="0">
                            <a:pos x="connsiteX1461" y="connsiteY1461"/>
                          </a:cxn>
                          <a:cxn ang="0">
                            <a:pos x="connsiteX1462" y="connsiteY1462"/>
                          </a:cxn>
                          <a:cxn ang="0">
                            <a:pos x="connsiteX1463" y="connsiteY1463"/>
                          </a:cxn>
                          <a:cxn ang="0">
                            <a:pos x="connsiteX1464" y="connsiteY1464"/>
                          </a:cxn>
                          <a:cxn ang="0">
                            <a:pos x="connsiteX1465" y="connsiteY1465"/>
                          </a:cxn>
                          <a:cxn ang="0">
                            <a:pos x="connsiteX1466" y="connsiteY1466"/>
                          </a:cxn>
                          <a:cxn ang="0">
                            <a:pos x="connsiteX1467" y="connsiteY1467"/>
                          </a:cxn>
                          <a:cxn ang="0">
                            <a:pos x="connsiteX1468" y="connsiteY1468"/>
                          </a:cxn>
                          <a:cxn ang="0">
                            <a:pos x="connsiteX1469" y="connsiteY1469"/>
                          </a:cxn>
                          <a:cxn ang="0">
                            <a:pos x="connsiteX1470" y="connsiteY1470"/>
                          </a:cxn>
                          <a:cxn ang="0">
                            <a:pos x="connsiteX1471" y="connsiteY1471"/>
                          </a:cxn>
                          <a:cxn ang="0">
                            <a:pos x="connsiteX1472" y="connsiteY1472"/>
                          </a:cxn>
                          <a:cxn ang="0">
                            <a:pos x="connsiteX1473" y="connsiteY1473"/>
                          </a:cxn>
                          <a:cxn ang="0">
                            <a:pos x="connsiteX1474" y="connsiteY1474"/>
                          </a:cxn>
                          <a:cxn ang="0">
                            <a:pos x="connsiteX1475" y="connsiteY1475"/>
                          </a:cxn>
                          <a:cxn ang="0">
                            <a:pos x="connsiteX1476" y="connsiteY1476"/>
                          </a:cxn>
                          <a:cxn ang="0">
                            <a:pos x="connsiteX1477" y="connsiteY1477"/>
                          </a:cxn>
                          <a:cxn ang="0">
                            <a:pos x="connsiteX1478" y="connsiteY1478"/>
                          </a:cxn>
                          <a:cxn ang="0">
                            <a:pos x="connsiteX1479" y="connsiteY1479"/>
                          </a:cxn>
                          <a:cxn ang="0">
                            <a:pos x="connsiteX1480" y="connsiteY1480"/>
                          </a:cxn>
                          <a:cxn ang="0">
                            <a:pos x="connsiteX1481" y="connsiteY1481"/>
                          </a:cxn>
                          <a:cxn ang="0">
                            <a:pos x="connsiteX1482" y="connsiteY1482"/>
                          </a:cxn>
                          <a:cxn ang="0">
                            <a:pos x="connsiteX1483" y="connsiteY1483"/>
                          </a:cxn>
                          <a:cxn ang="0">
                            <a:pos x="connsiteX1484" y="connsiteY1484"/>
                          </a:cxn>
                          <a:cxn ang="0">
                            <a:pos x="connsiteX1485" y="connsiteY1485"/>
                          </a:cxn>
                          <a:cxn ang="0">
                            <a:pos x="connsiteX1486" y="connsiteY1486"/>
                          </a:cxn>
                          <a:cxn ang="0">
                            <a:pos x="connsiteX1487" y="connsiteY1487"/>
                          </a:cxn>
                          <a:cxn ang="0">
                            <a:pos x="connsiteX1488" y="connsiteY1488"/>
                          </a:cxn>
                          <a:cxn ang="0">
                            <a:pos x="connsiteX1489" y="connsiteY1489"/>
                          </a:cxn>
                          <a:cxn ang="0">
                            <a:pos x="connsiteX1490" y="connsiteY1490"/>
                          </a:cxn>
                          <a:cxn ang="0">
                            <a:pos x="connsiteX1491" y="connsiteY1491"/>
                          </a:cxn>
                          <a:cxn ang="0">
                            <a:pos x="connsiteX1492" y="connsiteY1492"/>
                          </a:cxn>
                          <a:cxn ang="0">
                            <a:pos x="connsiteX1493" y="connsiteY1493"/>
                          </a:cxn>
                          <a:cxn ang="0">
                            <a:pos x="connsiteX1494" y="connsiteY1494"/>
                          </a:cxn>
                          <a:cxn ang="0">
                            <a:pos x="connsiteX1495" y="connsiteY1495"/>
                          </a:cxn>
                          <a:cxn ang="0">
                            <a:pos x="connsiteX1496" y="connsiteY1496"/>
                          </a:cxn>
                          <a:cxn ang="0">
                            <a:pos x="connsiteX1497" y="connsiteY1497"/>
                          </a:cxn>
                          <a:cxn ang="0">
                            <a:pos x="connsiteX1498" y="connsiteY1498"/>
                          </a:cxn>
                          <a:cxn ang="0">
                            <a:pos x="connsiteX1499" y="connsiteY1499"/>
                          </a:cxn>
                          <a:cxn ang="0">
                            <a:pos x="connsiteX1500" y="connsiteY1500"/>
                          </a:cxn>
                          <a:cxn ang="0">
                            <a:pos x="connsiteX1501" y="connsiteY1501"/>
                          </a:cxn>
                          <a:cxn ang="0">
                            <a:pos x="connsiteX1502" y="connsiteY1502"/>
                          </a:cxn>
                          <a:cxn ang="0">
                            <a:pos x="connsiteX1503" y="connsiteY1503"/>
                          </a:cxn>
                          <a:cxn ang="0">
                            <a:pos x="connsiteX1504" y="connsiteY1504"/>
                          </a:cxn>
                          <a:cxn ang="0">
                            <a:pos x="connsiteX1505" y="connsiteY1505"/>
                          </a:cxn>
                          <a:cxn ang="0">
                            <a:pos x="connsiteX1506" y="connsiteY1506"/>
                          </a:cxn>
                          <a:cxn ang="0">
                            <a:pos x="connsiteX1507" y="connsiteY1507"/>
                          </a:cxn>
                          <a:cxn ang="0">
                            <a:pos x="connsiteX1508" y="connsiteY1508"/>
                          </a:cxn>
                          <a:cxn ang="0">
                            <a:pos x="connsiteX1509" y="connsiteY1509"/>
                          </a:cxn>
                          <a:cxn ang="0">
                            <a:pos x="connsiteX1510" y="connsiteY1510"/>
                          </a:cxn>
                          <a:cxn ang="0">
                            <a:pos x="connsiteX1511" y="connsiteY1511"/>
                          </a:cxn>
                          <a:cxn ang="0">
                            <a:pos x="connsiteX1512" y="connsiteY1512"/>
                          </a:cxn>
                          <a:cxn ang="0">
                            <a:pos x="connsiteX1513" y="connsiteY1513"/>
                          </a:cxn>
                          <a:cxn ang="0">
                            <a:pos x="connsiteX1514" y="connsiteY1514"/>
                          </a:cxn>
                          <a:cxn ang="0">
                            <a:pos x="connsiteX1515" y="connsiteY1515"/>
                          </a:cxn>
                          <a:cxn ang="0">
                            <a:pos x="connsiteX1516" y="connsiteY1516"/>
                          </a:cxn>
                          <a:cxn ang="0">
                            <a:pos x="connsiteX1517" y="connsiteY1517"/>
                          </a:cxn>
                          <a:cxn ang="0">
                            <a:pos x="connsiteX1518" y="connsiteY1518"/>
                          </a:cxn>
                          <a:cxn ang="0">
                            <a:pos x="connsiteX1519" y="connsiteY1519"/>
                          </a:cxn>
                          <a:cxn ang="0">
                            <a:pos x="connsiteX1520" y="connsiteY1520"/>
                          </a:cxn>
                          <a:cxn ang="0">
                            <a:pos x="connsiteX1521" y="connsiteY1521"/>
                          </a:cxn>
                          <a:cxn ang="0">
                            <a:pos x="connsiteX1522" y="connsiteY1522"/>
                          </a:cxn>
                          <a:cxn ang="0">
                            <a:pos x="connsiteX1523" y="connsiteY1523"/>
                          </a:cxn>
                          <a:cxn ang="0">
                            <a:pos x="connsiteX1524" y="connsiteY1524"/>
                          </a:cxn>
                          <a:cxn ang="0">
                            <a:pos x="connsiteX1525" y="connsiteY1525"/>
                          </a:cxn>
                          <a:cxn ang="0">
                            <a:pos x="connsiteX1526" y="connsiteY1526"/>
                          </a:cxn>
                          <a:cxn ang="0">
                            <a:pos x="connsiteX1527" y="connsiteY1527"/>
                          </a:cxn>
                          <a:cxn ang="0">
                            <a:pos x="connsiteX1528" y="connsiteY1528"/>
                          </a:cxn>
                          <a:cxn ang="0">
                            <a:pos x="connsiteX1529" y="connsiteY1529"/>
                          </a:cxn>
                          <a:cxn ang="0">
                            <a:pos x="connsiteX1530" y="connsiteY1530"/>
                          </a:cxn>
                          <a:cxn ang="0">
                            <a:pos x="connsiteX1531" y="connsiteY1531"/>
                          </a:cxn>
                          <a:cxn ang="0">
                            <a:pos x="connsiteX1532" y="connsiteY1532"/>
                          </a:cxn>
                          <a:cxn ang="0">
                            <a:pos x="connsiteX1533" y="connsiteY1533"/>
                          </a:cxn>
                          <a:cxn ang="0">
                            <a:pos x="connsiteX1534" y="connsiteY1534"/>
                          </a:cxn>
                          <a:cxn ang="0">
                            <a:pos x="connsiteX1535" y="connsiteY1535"/>
                          </a:cxn>
                          <a:cxn ang="0">
                            <a:pos x="connsiteX1536" y="connsiteY1536"/>
                          </a:cxn>
                          <a:cxn ang="0">
                            <a:pos x="connsiteX1537" y="connsiteY1537"/>
                          </a:cxn>
                          <a:cxn ang="0">
                            <a:pos x="connsiteX1538" y="connsiteY1538"/>
                          </a:cxn>
                          <a:cxn ang="0">
                            <a:pos x="connsiteX1539" y="connsiteY1539"/>
                          </a:cxn>
                          <a:cxn ang="0">
                            <a:pos x="connsiteX1540" y="connsiteY1540"/>
                          </a:cxn>
                          <a:cxn ang="0">
                            <a:pos x="connsiteX1541" y="connsiteY1541"/>
                          </a:cxn>
                          <a:cxn ang="0">
                            <a:pos x="connsiteX1542" y="connsiteY1542"/>
                          </a:cxn>
                          <a:cxn ang="0">
                            <a:pos x="connsiteX1543" y="connsiteY1543"/>
                          </a:cxn>
                          <a:cxn ang="0">
                            <a:pos x="connsiteX1544" y="connsiteY1544"/>
                          </a:cxn>
                          <a:cxn ang="0">
                            <a:pos x="connsiteX1545" y="connsiteY1545"/>
                          </a:cxn>
                          <a:cxn ang="0">
                            <a:pos x="connsiteX1546" y="connsiteY1546"/>
                          </a:cxn>
                          <a:cxn ang="0">
                            <a:pos x="connsiteX1547" y="connsiteY1547"/>
                          </a:cxn>
                          <a:cxn ang="0">
                            <a:pos x="connsiteX1548" y="connsiteY1548"/>
                          </a:cxn>
                          <a:cxn ang="0">
                            <a:pos x="connsiteX1549" y="connsiteY1549"/>
                          </a:cxn>
                          <a:cxn ang="0">
                            <a:pos x="connsiteX1550" y="connsiteY1550"/>
                          </a:cxn>
                          <a:cxn ang="0">
                            <a:pos x="connsiteX1551" y="connsiteY1551"/>
                          </a:cxn>
                          <a:cxn ang="0">
                            <a:pos x="connsiteX1552" y="connsiteY1552"/>
                          </a:cxn>
                          <a:cxn ang="0">
                            <a:pos x="connsiteX1553" y="connsiteY1553"/>
                          </a:cxn>
                          <a:cxn ang="0">
                            <a:pos x="connsiteX1554" y="connsiteY1554"/>
                          </a:cxn>
                          <a:cxn ang="0">
                            <a:pos x="connsiteX1555" y="connsiteY1555"/>
                          </a:cxn>
                          <a:cxn ang="0">
                            <a:pos x="connsiteX1556" y="connsiteY1556"/>
                          </a:cxn>
                          <a:cxn ang="0">
                            <a:pos x="connsiteX1557" y="connsiteY1557"/>
                          </a:cxn>
                          <a:cxn ang="0">
                            <a:pos x="connsiteX1558" y="connsiteY1558"/>
                          </a:cxn>
                          <a:cxn ang="0">
                            <a:pos x="connsiteX1559" y="connsiteY1559"/>
                          </a:cxn>
                          <a:cxn ang="0">
                            <a:pos x="connsiteX1560" y="connsiteY1560"/>
                          </a:cxn>
                          <a:cxn ang="0">
                            <a:pos x="connsiteX1561" y="connsiteY1561"/>
                          </a:cxn>
                          <a:cxn ang="0">
                            <a:pos x="connsiteX1562" y="connsiteY1562"/>
                          </a:cxn>
                          <a:cxn ang="0">
                            <a:pos x="connsiteX1563" y="connsiteY1563"/>
                          </a:cxn>
                          <a:cxn ang="0">
                            <a:pos x="connsiteX1564" y="connsiteY1564"/>
                          </a:cxn>
                          <a:cxn ang="0">
                            <a:pos x="connsiteX1565" y="connsiteY1565"/>
                          </a:cxn>
                          <a:cxn ang="0">
                            <a:pos x="connsiteX1566" y="connsiteY1566"/>
                          </a:cxn>
                          <a:cxn ang="0">
                            <a:pos x="connsiteX1567" y="connsiteY1567"/>
                          </a:cxn>
                          <a:cxn ang="0">
                            <a:pos x="connsiteX1568" y="connsiteY1568"/>
                          </a:cxn>
                          <a:cxn ang="0">
                            <a:pos x="connsiteX1569" y="connsiteY1569"/>
                          </a:cxn>
                          <a:cxn ang="0">
                            <a:pos x="connsiteX1570" y="connsiteY1570"/>
                          </a:cxn>
                          <a:cxn ang="0">
                            <a:pos x="connsiteX1571" y="connsiteY1571"/>
                          </a:cxn>
                          <a:cxn ang="0">
                            <a:pos x="connsiteX1572" y="connsiteY1572"/>
                          </a:cxn>
                          <a:cxn ang="0">
                            <a:pos x="connsiteX1573" y="connsiteY1573"/>
                          </a:cxn>
                          <a:cxn ang="0">
                            <a:pos x="connsiteX1574" y="connsiteY1574"/>
                          </a:cxn>
                          <a:cxn ang="0">
                            <a:pos x="connsiteX1575" y="connsiteY1575"/>
                          </a:cxn>
                          <a:cxn ang="0">
                            <a:pos x="connsiteX1576" y="connsiteY1576"/>
                          </a:cxn>
                          <a:cxn ang="0">
                            <a:pos x="connsiteX1577" y="connsiteY1577"/>
                          </a:cxn>
                          <a:cxn ang="0">
                            <a:pos x="connsiteX1578" y="connsiteY1578"/>
                          </a:cxn>
                          <a:cxn ang="0">
                            <a:pos x="connsiteX1579" y="connsiteY1579"/>
                          </a:cxn>
                          <a:cxn ang="0">
                            <a:pos x="connsiteX1580" y="connsiteY1580"/>
                          </a:cxn>
                          <a:cxn ang="0">
                            <a:pos x="connsiteX1581" y="connsiteY1581"/>
                          </a:cxn>
                          <a:cxn ang="0">
                            <a:pos x="connsiteX1582" y="connsiteY1582"/>
                          </a:cxn>
                          <a:cxn ang="0">
                            <a:pos x="connsiteX1583" y="connsiteY1583"/>
                          </a:cxn>
                          <a:cxn ang="0">
                            <a:pos x="connsiteX1584" y="connsiteY1584"/>
                          </a:cxn>
                          <a:cxn ang="0">
                            <a:pos x="connsiteX1585" y="connsiteY1585"/>
                          </a:cxn>
                          <a:cxn ang="0">
                            <a:pos x="connsiteX1586" y="connsiteY1586"/>
                          </a:cxn>
                          <a:cxn ang="0">
                            <a:pos x="connsiteX1587" y="connsiteY1587"/>
                          </a:cxn>
                          <a:cxn ang="0">
                            <a:pos x="connsiteX1588" y="connsiteY1588"/>
                          </a:cxn>
                          <a:cxn ang="0">
                            <a:pos x="connsiteX1589" y="connsiteY1589"/>
                          </a:cxn>
                          <a:cxn ang="0">
                            <a:pos x="connsiteX1590" y="connsiteY1590"/>
                          </a:cxn>
                          <a:cxn ang="0">
                            <a:pos x="connsiteX1591" y="connsiteY1591"/>
                          </a:cxn>
                          <a:cxn ang="0">
                            <a:pos x="connsiteX1592" y="connsiteY1592"/>
                          </a:cxn>
                          <a:cxn ang="0">
                            <a:pos x="connsiteX1593" y="connsiteY1593"/>
                          </a:cxn>
                          <a:cxn ang="0">
                            <a:pos x="connsiteX1594" y="connsiteY1594"/>
                          </a:cxn>
                          <a:cxn ang="0">
                            <a:pos x="connsiteX1595" y="connsiteY1595"/>
                          </a:cxn>
                          <a:cxn ang="0">
                            <a:pos x="connsiteX1596" y="connsiteY1596"/>
                          </a:cxn>
                          <a:cxn ang="0">
                            <a:pos x="connsiteX1597" y="connsiteY1597"/>
                          </a:cxn>
                          <a:cxn ang="0">
                            <a:pos x="connsiteX1598" y="connsiteY1598"/>
                          </a:cxn>
                          <a:cxn ang="0">
                            <a:pos x="connsiteX1599" y="connsiteY1599"/>
                          </a:cxn>
                          <a:cxn ang="0">
                            <a:pos x="connsiteX1600" y="connsiteY1600"/>
                          </a:cxn>
                          <a:cxn ang="0">
                            <a:pos x="connsiteX1601" y="connsiteY1601"/>
                          </a:cxn>
                          <a:cxn ang="0">
                            <a:pos x="connsiteX1602" y="connsiteY1602"/>
                          </a:cxn>
                          <a:cxn ang="0">
                            <a:pos x="connsiteX1603" y="connsiteY1603"/>
                          </a:cxn>
                          <a:cxn ang="0">
                            <a:pos x="connsiteX1604" y="connsiteY1604"/>
                          </a:cxn>
                          <a:cxn ang="0">
                            <a:pos x="connsiteX1605" y="connsiteY1605"/>
                          </a:cxn>
                          <a:cxn ang="0">
                            <a:pos x="connsiteX1606" y="connsiteY1606"/>
                          </a:cxn>
                          <a:cxn ang="0">
                            <a:pos x="connsiteX1607" y="connsiteY1607"/>
                          </a:cxn>
                          <a:cxn ang="0">
                            <a:pos x="connsiteX1608" y="connsiteY1608"/>
                          </a:cxn>
                          <a:cxn ang="0">
                            <a:pos x="connsiteX1609" y="connsiteY1609"/>
                          </a:cxn>
                          <a:cxn ang="0">
                            <a:pos x="connsiteX1610" y="connsiteY1610"/>
                          </a:cxn>
                          <a:cxn ang="0">
                            <a:pos x="connsiteX1611" y="connsiteY1611"/>
                          </a:cxn>
                          <a:cxn ang="0">
                            <a:pos x="connsiteX1612" y="connsiteY1612"/>
                          </a:cxn>
                          <a:cxn ang="0">
                            <a:pos x="connsiteX1613" y="connsiteY1613"/>
                          </a:cxn>
                          <a:cxn ang="0">
                            <a:pos x="connsiteX1614" y="connsiteY1614"/>
                          </a:cxn>
                          <a:cxn ang="0">
                            <a:pos x="connsiteX1615" y="connsiteY1615"/>
                          </a:cxn>
                          <a:cxn ang="0">
                            <a:pos x="connsiteX1616" y="connsiteY1616"/>
                          </a:cxn>
                          <a:cxn ang="0">
                            <a:pos x="connsiteX1617" y="connsiteY1617"/>
                          </a:cxn>
                          <a:cxn ang="0">
                            <a:pos x="connsiteX1618" y="connsiteY1618"/>
                          </a:cxn>
                          <a:cxn ang="0">
                            <a:pos x="connsiteX1619" y="connsiteY1619"/>
                          </a:cxn>
                          <a:cxn ang="0">
                            <a:pos x="connsiteX1620" y="connsiteY1620"/>
                          </a:cxn>
                          <a:cxn ang="0">
                            <a:pos x="connsiteX1621" y="connsiteY1621"/>
                          </a:cxn>
                          <a:cxn ang="0">
                            <a:pos x="connsiteX1622" y="connsiteY1622"/>
                          </a:cxn>
                          <a:cxn ang="0">
                            <a:pos x="connsiteX1623" y="connsiteY1623"/>
                          </a:cxn>
                          <a:cxn ang="0">
                            <a:pos x="connsiteX1624" y="connsiteY1624"/>
                          </a:cxn>
                          <a:cxn ang="0">
                            <a:pos x="connsiteX1625" y="connsiteY1625"/>
                          </a:cxn>
                          <a:cxn ang="0">
                            <a:pos x="connsiteX1626" y="connsiteY1626"/>
                          </a:cxn>
                          <a:cxn ang="0">
                            <a:pos x="connsiteX1627" y="connsiteY1627"/>
                          </a:cxn>
                          <a:cxn ang="0">
                            <a:pos x="connsiteX1628" y="connsiteY1628"/>
                          </a:cxn>
                          <a:cxn ang="0">
                            <a:pos x="connsiteX1629" y="connsiteY1629"/>
                          </a:cxn>
                          <a:cxn ang="0">
                            <a:pos x="connsiteX1630" y="connsiteY1630"/>
                          </a:cxn>
                          <a:cxn ang="0">
                            <a:pos x="connsiteX1631" y="connsiteY1631"/>
                          </a:cxn>
                          <a:cxn ang="0">
                            <a:pos x="connsiteX1632" y="connsiteY1632"/>
                          </a:cxn>
                          <a:cxn ang="0">
                            <a:pos x="connsiteX1633" y="connsiteY1633"/>
                          </a:cxn>
                          <a:cxn ang="0">
                            <a:pos x="connsiteX1634" y="connsiteY1634"/>
                          </a:cxn>
                          <a:cxn ang="0">
                            <a:pos x="connsiteX1635" y="connsiteY1635"/>
                          </a:cxn>
                          <a:cxn ang="0">
                            <a:pos x="connsiteX1636" y="connsiteY1636"/>
                          </a:cxn>
                          <a:cxn ang="0">
                            <a:pos x="connsiteX1637" y="connsiteY1637"/>
                          </a:cxn>
                          <a:cxn ang="0">
                            <a:pos x="connsiteX1638" y="connsiteY1638"/>
                          </a:cxn>
                          <a:cxn ang="0">
                            <a:pos x="connsiteX1639" y="connsiteY1639"/>
                          </a:cxn>
                          <a:cxn ang="0">
                            <a:pos x="connsiteX1640" y="connsiteY1640"/>
                          </a:cxn>
                          <a:cxn ang="0">
                            <a:pos x="connsiteX1641" y="connsiteY1641"/>
                          </a:cxn>
                          <a:cxn ang="0">
                            <a:pos x="connsiteX1642" y="connsiteY1642"/>
                          </a:cxn>
                          <a:cxn ang="0">
                            <a:pos x="connsiteX1643" y="connsiteY1643"/>
                          </a:cxn>
                          <a:cxn ang="0">
                            <a:pos x="connsiteX1644" y="connsiteY1644"/>
                          </a:cxn>
                          <a:cxn ang="0">
                            <a:pos x="connsiteX1645" y="connsiteY1645"/>
                          </a:cxn>
                          <a:cxn ang="0">
                            <a:pos x="connsiteX1646" y="connsiteY1646"/>
                          </a:cxn>
                          <a:cxn ang="0">
                            <a:pos x="connsiteX1647" y="connsiteY1647"/>
                          </a:cxn>
                          <a:cxn ang="0">
                            <a:pos x="connsiteX1648" y="connsiteY1648"/>
                          </a:cxn>
                          <a:cxn ang="0">
                            <a:pos x="connsiteX1649" y="connsiteY1649"/>
                          </a:cxn>
                          <a:cxn ang="0">
                            <a:pos x="connsiteX1650" y="connsiteY1650"/>
                          </a:cxn>
                          <a:cxn ang="0">
                            <a:pos x="connsiteX1651" y="connsiteY1651"/>
                          </a:cxn>
                          <a:cxn ang="0">
                            <a:pos x="connsiteX1652" y="connsiteY1652"/>
                          </a:cxn>
                          <a:cxn ang="0">
                            <a:pos x="connsiteX1653" y="connsiteY1653"/>
                          </a:cxn>
                          <a:cxn ang="0">
                            <a:pos x="connsiteX1654" y="connsiteY1654"/>
                          </a:cxn>
                          <a:cxn ang="0">
                            <a:pos x="connsiteX1655" y="connsiteY1655"/>
                          </a:cxn>
                          <a:cxn ang="0">
                            <a:pos x="connsiteX1656" y="connsiteY1656"/>
                          </a:cxn>
                          <a:cxn ang="0">
                            <a:pos x="connsiteX1657" y="connsiteY1657"/>
                          </a:cxn>
                          <a:cxn ang="0">
                            <a:pos x="connsiteX1658" y="connsiteY1658"/>
                          </a:cxn>
                          <a:cxn ang="0">
                            <a:pos x="connsiteX1659" y="connsiteY1659"/>
                          </a:cxn>
                          <a:cxn ang="0">
                            <a:pos x="connsiteX1660" y="connsiteY1660"/>
                          </a:cxn>
                          <a:cxn ang="0">
                            <a:pos x="connsiteX1661" y="connsiteY1661"/>
                          </a:cxn>
                          <a:cxn ang="0">
                            <a:pos x="connsiteX1662" y="connsiteY1662"/>
                          </a:cxn>
                          <a:cxn ang="0">
                            <a:pos x="connsiteX1663" y="connsiteY1663"/>
                          </a:cxn>
                          <a:cxn ang="0">
                            <a:pos x="connsiteX1664" y="connsiteY1664"/>
                          </a:cxn>
                          <a:cxn ang="0">
                            <a:pos x="connsiteX1665" y="connsiteY1665"/>
                          </a:cxn>
                          <a:cxn ang="0">
                            <a:pos x="connsiteX1666" y="connsiteY1666"/>
                          </a:cxn>
                          <a:cxn ang="0">
                            <a:pos x="connsiteX1667" y="connsiteY1667"/>
                          </a:cxn>
                          <a:cxn ang="0">
                            <a:pos x="connsiteX1668" y="connsiteY1668"/>
                          </a:cxn>
                          <a:cxn ang="0">
                            <a:pos x="connsiteX1669" y="connsiteY1669"/>
                          </a:cxn>
                          <a:cxn ang="0">
                            <a:pos x="connsiteX1670" y="connsiteY1670"/>
                          </a:cxn>
                          <a:cxn ang="0">
                            <a:pos x="connsiteX1671" y="connsiteY1671"/>
                          </a:cxn>
                          <a:cxn ang="0">
                            <a:pos x="connsiteX1672" y="connsiteY1672"/>
                          </a:cxn>
                          <a:cxn ang="0">
                            <a:pos x="connsiteX1673" y="connsiteY1673"/>
                          </a:cxn>
                          <a:cxn ang="0">
                            <a:pos x="connsiteX1674" y="connsiteY1674"/>
                          </a:cxn>
                          <a:cxn ang="0">
                            <a:pos x="connsiteX1675" y="connsiteY1675"/>
                          </a:cxn>
                          <a:cxn ang="0">
                            <a:pos x="connsiteX1676" y="connsiteY1676"/>
                          </a:cxn>
                          <a:cxn ang="0">
                            <a:pos x="connsiteX1677" y="connsiteY1677"/>
                          </a:cxn>
                          <a:cxn ang="0">
                            <a:pos x="connsiteX1678" y="connsiteY1678"/>
                          </a:cxn>
                          <a:cxn ang="0">
                            <a:pos x="connsiteX1679" y="connsiteY1679"/>
                          </a:cxn>
                          <a:cxn ang="0">
                            <a:pos x="connsiteX1680" y="connsiteY1680"/>
                          </a:cxn>
                          <a:cxn ang="0">
                            <a:pos x="connsiteX1681" y="connsiteY1681"/>
                          </a:cxn>
                          <a:cxn ang="0">
                            <a:pos x="connsiteX1682" y="connsiteY1682"/>
                          </a:cxn>
                          <a:cxn ang="0">
                            <a:pos x="connsiteX1683" y="connsiteY1683"/>
                          </a:cxn>
                          <a:cxn ang="0">
                            <a:pos x="connsiteX1684" y="connsiteY1684"/>
                          </a:cxn>
                          <a:cxn ang="0">
                            <a:pos x="connsiteX1685" y="connsiteY1685"/>
                          </a:cxn>
                          <a:cxn ang="0">
                            <a:pos x="connsiteX1686" y="connsiteY1686"/>
                          </a:cxn>
                          <a:cxn ang="0">
                            <a:pos x="connsiteX1687" y="connsiteY1687"/>
                          </a:cxn>
                          <a:cxn ang="0">
                            <a:pos x="connsiteX1688" y="connsiteY1688"/>
                          </a:cxn>
                          <a:cxn ang="0">
                            <a:pos x="connsiteX1689" y="connsiteY1689"/>
                          </a:cxn>
                          <a:cxn ang="0">
                            <a:pos x="connsiteX1690" y="connsiteY1690"/>
                          </a:cxn>
                          <a:cxn ang="0">
                            <a:pos x="connsiteX1691" y="connsiteY1691"/>
                          </a:cxn>
                          <a:cxn ang="0">
                            <a:pos x="connsiteX1692" y="connsiteY1692"/>
                          </a:cxn>
                          <a:cxn ang="0">
                            <a:pos x="connsiteX1693" y="connsiteY1693"/>
                          </a:cxn>
                          <a:cxn ang="0">
                            <a:pos x="connsiteX1694" y="connsiteY1694"/>
                          </a:cxn>
                          <a:cxn ang="0">
                            <a:pos x="connsiteX1695" y="connsiteY1695"/>
                          </a:cxn>
                          <a:cxn ang="0">
                            <a:pos x="connsiteX1696" y="connsiteY1696"/>
                          </a:cxn>
                          <a:cxn ang="0">
                            <a:pos x="connsiteX1697" y="connsiteY1697"/>
                          </a:cxn>
                          <a:cxn ang="0">
                            <a:pos x="connsiteX1698" y="connsiteY1698"/>
                          </a:cxn>
                          <a:cxn ang="0">
                            <a:pos x="connsiteX1699" y="connsiteY1699"/>
                          </a:cxn>
                          <a:cxn ang="0">
                            <a:pos x="connsiteX1700" y="connsiteY1700"/>
                          </a:cxn>
                          <a:cxn ang="0">
                            <a:pos x="connsiteX1701" y="connsiteY1701"/>
                          </a:cxn>
                          <a:cxn ang="0">
                            <a:pos x="connsiteX1702" y="connsiteY1702"/>
                          </a:cxn>
                          <a:cxn ang="0">
                            <a:pos x="connsiteX1703" y="connsiteY1703"/>
                          </a:cxn>
                          <a:cxn ang="0">
                            <a:pos x="connsiteX1704" y="connsiteY1704"/>
                          </a:cxn>
                          <a:cxn ang="0">
                            <a:pos x="connsiteX1705" y="connsiteY1705"/>
                          </a:cxn>
                          <a:cxn ang="0">
                            <a:pos x="connsiteX1706" y="connsiteY1706"/>
                          </a:cxn>
                          <a:cxn ang="0">
                            <a:pos x="connsiteX1707" y="connsiteY1707"/>
                          </a:cxn>
                          <a:cxn ang="0">
                            <a:pos x="connsiteX1708" y="connsiteY1708"/>
                          </a:cxn>
                          <a:cxn ang="0">
                            <a:pos x="connsiteX1709" y="connsiteY1709"/>
                          </a:cxn>
                          <a:cxn ang="0">
                            <a:pos x="connsiteX1710" y="connsiteY1710"/>
                          </a:cxn>
                          <a:cxn ang="0">
                            <a:pos x="connsiteX1711" y="connsiteY1711"/>
                          </a:cxn>
                          <a:cxn ang="0">
                            <a:pos x="connsiteX1712" y="connsiteY1712"/>
                          </a:cxn>
                          <a:cxn ang="0">
                            <a:pos x="connsiteX1713" y="connsiteY1713"/>
                          </a:cxn>
                          <a:cxn ang="0">
                            <a:pos x="connsiteX1714" y="connsiteY1714"/>
                          </a:cxn>
                          <a:cxn ang="0">
                            <a:pos x="connsiteX1715" y="connsiteY1715"/>
                          </a:cxn>
                          <a:cxn ang="0">
                            <a:pos x="connsiteX1716" y="connsiteY1716"/>
                          </a:cxn>
                          <a:cxn ang="0">
                            <a:pos x="connsiteX1717" y="connsiteY1717"/>
                          </a:cxn>
                          <a:cxn ang="0">
                            <a:pos x="connsiteX1718" y="connsiteY1718"/>
                          </a:cxn>
                          <a:cxn ang="0">
                            <a:pos x="connsiteX1719" y="connsiteY1719"/>
                          </a:cxn>
                          <a:cxn ang="0">
                            <a:pos x="connsiteX1720" y="connsiteY1720"/>
                          </a:cxn>
                          <a:cxn ang="0">
                            <a:pos x="connsiteX1721" y="connsiteY1721"/>
                          </a:cxn>
                          <a:cxn ang="0">
                            <a:pos x="connsiteX1722" y="connsiteY1722"/>
                          </a:cxn>
                          <a:cxn ang="0">
                            <a:pos x="connsiteX1723" y="connsiteY1723"/>
                          </a:cxn>
                          <a:cxn ang="0">
                            <a:pos x="connsiteX1724" y="connsiteY1724"/>
                          </a:cxn>
                          <a:cxn ang="0">
                            <a:pos x="connsiteX1725" y="connsiteY1725"/>
                          </a:cxn>
                          <a:cxn ang="0">
                            <a:pos x="connsiteX1726" y="connsiteY1726"/>
                          </a:cxn>
                          <a:cxn ang="0">
                            <a:pos x="connsiteX1727" y="connsiteY1727"/>
                          </a:cxn>
                          <a:cxn ang="0">
                            <a:pos x="connsiteX1728" y="connsiteY1728"/>
                          </a:cxn>
                          <a:cxn ang="0">
                            <a:pos x="connsiteX1729" y="connsiteY1729"/>
                          </a:cxn>
                          <a:cxn ang="0">
                            <a:pos x="connsiteX1730" y="connsiteY1730"/>
                          </a:cxn>
                          <a:cxn ang="0">
                            <a:pos x="connsiteX1731" y="connsiteY1731"/>
                          </a:cxn>
                          <a:cxn ang="0">
                            <a:pos x="connsiteX1732" y="connsiteY1732"/>
                          </a:cxn>
                          <a:cxn ang="0">
                            <a:pos x="connsiteX1733" y="connsiteY1733"/>
                          </a:cxn>
                          <a:cxn ang="0">
                            <a:pos x="connsiteX1734" y="connsiteY1734"/>
                          </a:cxn>
                          <a:cxn ang="0">
                            <a:pos x="connsiteX1735" y="connsiteY1735"/>
                          </a:cxn>
                          <a:cxn ang="0">
                            <a:pos x="connsiteX1736" y="connsiteY1736"/>
                          </a:cxn>
                          <a:cxn ang="0">
                            <a:pos x="connsiteX1737" y="connsiteY1737"/>
                          </a:cxn>
                          <a:cxn ang="0">
                            <a:pos x="connsiteX1738" y="connsiteY1738"/>
                          </a:cxn>
                          <a:cxn ang="0">
                            <a:pos x="connsiteX1739" y="connsiteY1739"/>
                          </a:cxn>
                          <a:cxn ang="0">
                            <a:pos x="connsiteX1740" y="connsiteY1740"/>
                          </a:cxn>
                          <a:cxn ang="0">
                            <a:pos x="connsiteX1741" y="connsiteY1741"/>
                          </a:cxn>
                          <a:cxn ang="0">
                            <a:pos x="connsiteX1742" y="connsiteY1742"/>
                          </a:cxn>
                          <a:cxn ang="0">
                            <a:pos x="connsiteX1743" y="connsiteY1743"/>
                          </a:cxn>
                          <a:cxn ang="0">
                            <a:pos x="connsiteX1744" y="connsiteY1744"/>
                          </a:cxn>
                          <a:cxn ang="0">
                            <a:pos x="connsiteX1745" y="connsiteY1745"/>
                          </a:cxn>
                          <a:cxn ang="0">
                            <a:pos x="connsiteX1746" y="connsiteY1746"/>
                          </a:cxn>
                          <a:cxn ang="0">
                            <a:pos x="connsiteX1747" y="connsiteY1747"/>
                          </a:cxn>
                          <a:cxn ang="0">
                            <a:pos x="connsiteX1748" y="connsiteY1748"/>
                          </a:cxn>
                          <a:cxn ang="0">
                            <a:pos x="connsiteX1749" y="connsiteY1749"/>
                          </a:cxn>
                          <a:cxn ang="0">
                            <a:pos x="connsiteX1750" y="connsiteY1750"/>
                          </a:cxn>
                          <a:cxn ang="0">
                            <a:pos x="connsiteX1751" y="connsiteY1751"/>
                          </a:cxn>
                          <a:cxn ang="0">
                            <a:pos x="connsiteX1752" y="connsiteY1752"/>
                          </a:cxn>
                          <a:cxn ang="0">
                            <a:pos x="connsiteX1753" y="connsiteY1753"/>
                          </a:cxn>
                          <a:cxn ang="0">
                            <a:pos x="connsiteX1754" y="connsiteY1754"/>
                          </a:cxn>
                          <a:cxn ang="0">
                            <a:pos x="connsiteX1755" y="connsiteY1755"/>
                          </a:cxn>
                          <a:cxn ang="0">
                            <a:pos x="connsiteX1756" y="connsiteY1756"/>
                          </a:cxn>
                          <a:cxn ang="0">
                            <a:pos x="connsiteX1757" y="connsiteY1757"/>
                          </a:cxn>
                          <a:cxn ang="0">
                            <a:pos x="connsiteX1758" y="connsiteY1758"/>
                          </a:cxn>
                          <a:cxn ang="0">
                            <a:pos x="connsiteX1759" y="connsiteY1759"/>
                          </a:cxn>
                          <a:cxn ang="0">
                            <a:pos x="connsiteX1760" y="connsiteY1760"/>
                          </a:cxn>
                          <a:cxn ang="0">
                            <a:pos x="connsiteX1761" y="connsiteY1761"/>
                          </a:cxn>
                          <a:cxn ang="0">
                            <a:pos x="connsiteX1762" y="connsiteY1762"/>
                          </a:cxn>
                          <a:cxn ang="0">
                            <a:pos x="connsiteX1763" y="connsiteY1763"/>
                          </a:cxn>
                          <a:cxn ang="0">
                            <a:pos x="connsiteX1764" y="connsiteY1764"/>
                          </a:cxn>
                          <a:cxn ang="0">
                            <a:pos x="connsiteX1765" y="connsiteY1765"/>
                          </a:cxn>
                          <a:cxn ang="0">
                            <a:pos x="connsiteX1766" y="connsiteY1766"/>
                          </a:cxn>
                          <a:cxn ang="0">
                            <a:pos x="connsiteX1767" y="connsiteY1767"/>
                          </a:cxn>
                          <a:cxn ang="0">
                            <a:pos x="connsiteX1768" y="connsiteY1768"/>
                          </a:cxn>
                          <a:cxn ang="0">
                            <a:pos x="connsiteX1769" y="connsiteY1769"/>
                          </a:cxn>
                          <a:cxn ang="0">
                            <a:pos x="connsiteX1770" y="connsiteY1770"/>
                          </a:cxn>
                          <a:cxn ang="0">
                            <a:pos x="connsiteX1771" y="connsiteY1771"/>
                          </a:cxn>
                          <a:cxn ang="0">
                            <a:pos x="connsiteX1772" y="connsiteY1772"/>
                          </a:cxn>
                          <a:cxn ang="0">
                            <a:pos x="connsiteX1773" y="connsiteY1773"/>
                          </a:cxn>
                          <a:cxn ang="0">
                            <a:pos x="connsiteX1774" y="connsiteY1774"/>
                          </a:cxn>
                          <a:cxn ang="0">
                            <a:pos x="connsiteX1775" y="connsiteY1775"/>
                          </a:cxn>
                          <a:cxn ang="0">
                            <a:pos x="connsiteX1776" y="connsiteY1776"/>
                          </a:cxn>
                          <a:cxn ang="0">
                            <a:pos x="connsiteX1777" y="connsiteY1777"/>
                          </a:cxn>
                          <a:cxn ang="0">
                            <a:pos x="connsiteX1778" y="connsiteY1778"/>
                          </a:cxn>
                          <a:cxn ang="0">
                            <a:pos x="connsiteX1779" y="connsiteY1779"/>
                          </a:cxn>
                          <a:cxn ang="0">
                            <a:pos x="connsiteX1780" y="connsiteY1780"/>
                          </a:cxn>
                          <a:cxn ang="0">
                            <a:pos x="connsiteX1781" y="connsiteY1781"/>
                          </a:cxn>
                          <a:cxn ang="0">
                            <a:pos x="connsiteX1782" y="connsiteY1782"/>
                          </a:cxn>
                          <a:cxn ang="0">
                            <a:pos x="connsiteX1783" y="connsiteY1783"/>
                          </a:cxn>
                          <a:cxn ang="0">
                            <a:pos x="connsiteX1784" y="connsiteY1784"/>
                          </a:cxn>
                          <a:cxn ang="0">
                            <a:pos x="connsiteX1785" y="connsiteY1785"/>
                          </a:cxn>
                          <a:cxn ang="0">
                            <a:pos x="connsiteX1786" y="connsiteY1786"/>
                          </a:cxn>
                          <a:cxn ang="0">
                            <a:pos x="connsiteX1787" y="connsiteY1787"/>
                          </a:cxn>
                          <a:cxn ang="0">
                            <a:pos x="connsiteX1788" y="connsiteY1788"/>
                          </a:cxn>
                          <a:cxn ang="0">
                            <a:pos x="connsiteX1789" y="connsiteY1789"/>
                          </a:cxn>
                          <a:cxn ang="0">
                            <a:pos x="connsiteX1790" y="connsiteY1790"/>
                          </a:cxn>
                          <a:cxn ang="0">
                            <a:pos x="connsiteX1791" y="connsiteY1791"/>
                          </a:cxn>
                          <a:cxn ang="0">
                            <a:pos x="connsiteX1792" y="connsiteY1792"/>
                          </a:cxn>
                          <a:cxn ang="0">
                            <a:pos x="connsiteX1793" y="connsiteY1793"/>
                          </a:cxn>
                          <a:cxn ang="0">
                            <a:pos x="connsiteX1794" y="connsiteY1794"/>
                          </a:cxn>
                          <a:cxn ang="0">
                            <a:pos x="connsiteX1795" y="connsiteY1795"/>
                          </a:cxn>
                          <a:cxn ang="0">
                            <a:pos x="connsiteX1796" y="connsiteY1796"/>
                          </a:cxn>
                          <a:cxn ang="0">
                            <a:pos x="connsiteX1797" y="connsiteY1797"/>
                          </a:cxn>
                          <a:cxn ang="0">
                            <a:pos x="connsiteX1798" y="connsiteY1798"/>
                          </a:cxn>
                          <a:cxn ang="0">
                            <a:pos x="connsiteX1799" y="connsiteY1799"/>
                          </a:cxn>
                          <a:cxn ang="0">
                            <a:pos x="connsiteX1800" y="connsiteY1800"/>
                          </a:cxn>
                          <a:cxn ang="0">
                            <a:pos x="connsiteX1801" y="connsiteY1801"/>
                          </a:cxn>
                          <a:cxn ang="0">
                            <a:pos x="connsiteX1802" y="connsiteY1802"/>
                          </a:cxn>
                          <a:cxn ang="0">
                            <a:pos x="connsiteX1803" y="connsiteY1803"/>
                          </a:cxn>
                          <a:cxn ang="0">
                            <a:pos x="connsiteX1804" y="connsiteY1804"/>
                          </a:cxn>
                          <a:cxn ang="0">
                            <a:pos x="connsiteX1805" y="connsiteY1805"/>
                          </a:cxn>
                          <a:cxn ang="0">
                            <a:pos x="connsiteX1806" y="connsiteY1806"/>
                          </a:cxn>
                          <a:cxn ang="0">
                            <a:pos x="connsiteX1807" y="connsiteY1807"/>
                          </a:cxn>
                          <a:cxn ang="0">
                            <a:pos x="connsiteX1808" y="connsiteY1808"/>
                          </a:cxn>
                          <a:cxn ang="0">
                            <a:pos x="connsiteX1809" y="connsiteY1809"/>
                          </a:cxn>
                          <a:cxn ang="0">
                            <a:pos x="connsiteX1810" y="connsiteY1810"/>
                          </a:cxn>
                          <a:cxn ang="0">
                            <a:pos x="connsiteX1811" y="connsiteY1811"/>
                          </a:cxn>
                          <a:cxn ang="0">
                            <a:pos x="connsiteX1812" y="connsiteY1812"/>
                          </a:cxn>
                          <a:cxn ang="0">
                            <a:pos x="connsiteX1813" y="connsiteY1813"/>
                          </a:cxn>
                          <a:cxn ang="0">
                            <a:pos x="connsiteX1814" y="connsiteY1814"/>
                          </a:cxn>
                          <a:cxn ang="0">
                            <a:pos x="connsiteX1815" y="connsiteY1815"/>
                          </a:cxn>
                          <a:cxn ang="0">
                            <a:pos x="connsiteX1816" y="connsiteY1816"/>
                          </a:cxn>
                          <a:cxn ang="0">
                            <a:pos x="connsiteX1817" y="connsiteY1817"/>
                          </a:cxn>
                          <a:cxn ang="0">
                            <a:pos x="connsiteX1818" y="connsiteY1818"/>
                          </a:cxn>
                          <a:cxn ang="0">
                            <a:pos x="connsiteX1819" y="connsiteY1819"/>
                          </a:cxn>
                          <a:cxn ang="0">
                            <a:pos x="connsiteX1820" y="connsiteY1820"/>
                          </a:cxn>
                          <a:cxn ang="0">
                            <a:pos x="connsiteX1821" y="connsiteY1821"/>
                          </a:cxn>
                          <a:cxn ang="0">
                            <a:pos x="connsiteX1822" y="connsiteY1822"/>
                          </a:cxn>
                          <a:cxn ang="0">
                            <a:pos x="connsiteX1823" y="connsiteY1823"/>
                          </a:cxn>
                          <a:cxn ang="0">
                            <a:pos x="connsiteX1824" y="connsiteY1824"/>
                          </a:cxn>
                          <a:cxn ang="0">
                            <a:pos x="connsiteX1825" y="connsiteY1825"/>
                          </a:cxn>
                          <a:cxn ang="0">
                            <a:pos x="connsiteX1826" y="connsiteY1826"/>
                          </a:cxn>
                          <a:cxn ang="0">
                            <a:pos x="connsiteX1827" y="connsiteY1827"/>
                          </a:cxn>
                          <a:cxn ang="0">
                            <a:pos x="connsiteX1828" y="connsiteY1828"/>
                          </a:cxn>
                          <a:cxn ang="0">
                            <a:pos x="connsiteX1829" y="connsiteY1829"/>
                          </a:cxn>
                          <a:cxn ang="0">
                            <a:pos x="connsiteX1830" y="connsiteY1830"/>
                          </a:cxn>
                          <a:cxn ang="0">
                            <a:pos x="connsiteX1831" y="connsiteY1831"/>
                          </a:cxn>
                          <a:cxn ang="0">
                            <a:pos x="connsiteX1832" y="connsiteY1832"/>
                          </a:cxn>
                          <a:cxn ang="0">
                            <a:pos x="connsiteX1833" y="connsiteY1833"/>
                          </a:cxn>
                          <a:cxn ang="0">
                            <a:pos x="connsiteX1834" y="connsiteY1834"/>
                          </a:cxn>
                          <a:cxn ang="0">
                            <a:pos x="connsiteX1835" y="connsiteY1835"/>
                          </a:cxn>
                          <a:cxn ang="0">
                            <a:pos x="connsiteX1836" y="connsiteY1836"/>
                          </a:cxn>
                          <a:cxn ang="0">
                            <a:pos x="connsiteX1837" y="connsiteY1837"/>
                          </a:cxn>
                          <a:cxn ang="0">
                            <a:pos x="connsiteX1838" y="connsiteY1838"/>
                          </a:cxn>
                          <a:cxn ang="0">
                            <a:pos x="connsiteX1839" y="connsiteY1839"/>
                          </a:cxn>
                          <a:cxn ang="0">
                            <a:pos x="connsiteX1840" y="connsiteY1840"/>
                          </a:cxn>
                          <a:cxn ang="0">
                            <a:pos x="connsiteX1841" y="connsiteY1841"/>
                          </a:cxn>
                          <a:cxn ang="0">
                            <a:pos x="connsiteX1842" y="connsiteY1842"/>
                          </a:cxn>
                          <a:cxn ang="0">
                            <a:pos x="connsiteX1843" y="connsiteY1843"/>
                          </a:cxn>
                          <a:cxn ang="0">
                            <a:pos x="connsiteX1844" y="connsiteY1844"/>
                          </a:cxn>
                          <a:cxn ang="0">
                            <a:pos x="connsiteX1845" y="connsiteY1845"/>
                          </a:cxn>
                          <a:cxn ang="0">
                            <a:pos x="connsiteX1846" y="connsiteY1846"/>
                          </a:cxn>
                          <a:cxn ang="0">
                            <a:pos x="connsiteX1847" y="connsiteY1847"/>
                          </a:cxn>
                          <a:cxn ang="0">
                            <a:pos x="connsiteX1848" y="connsiteY1848"/>
                          </a:cxn>
                          <a:cxn ang="0">
                            <a:pos x="connsiteX1849" y="connsiteY1849"/>
                          </a:cxn>
                          <a:cxn ang="0">
                            <a:pos x="connsiteX1850" y="connsiteY1850"/>
                          </a:cxn>
                          <a:cxn ang="0">
                            <a:pos x="connsiteX1851" y="connsiteY1851"/>
                          </a:cxn>
                          <a:cxn ang="0">
                            <a:pos x="connsiteX1852" y="connsiteY1852"/>
                          </a:cxn>
                          <a:cxn ang="0">
                            <a:pos x="connsiteX1853" y="connsiteY1853"/>
                          </a:cxn>
                          <a:cxn ang="0">
                            <a:pos x="connsiteX1854" y="connsiteY1854"/>
                          </a:cxn>
                          <a:cxn ang="0">
                            <a:pos x="connsiteX1855" y="connsiteY1855"/>
                          </a:cxn>
                          <a:cxn ang="0">
                            <a:pos x="connsiteX1856" y="connsiteY1856"/>
                          </a:cxn>
                          <a:cxn ang="0">
                            <a:pos x="connsiteX1857" y="connsiteY1857"/>
                          </a:cxn>
                          <a:cxn ang="0">
                            <a:pos x="connsiteX1858" y="connsiteY1858"/>
                          </a:cxn>
                          <a:cxn ang="0">
                            <a:pos x="connsiteX1859" y="connsiteY1859"/>
                          </a:cxn>
                          <a:cxn ang="0">
                            <a:pos x="connsiteX1860" y="connsiteY1860"/>
                          </a:cxn>
                          <a:cxn ang="0">
                            <a:pos x="connsiteX1861" y="connsiteY1861"/>
                          </a:cxn>
                          <a:cxn ang="0">
                            <a:pos x="connsiteX1862" y="connsiteY1862"/>
                          </a:cxn>
                          <a:cxn ang="0">
                            <a:pos x="connsiteX1863" y="connsiteY1863"/>
                          </a:cxn>
                          <a:cxn ang="0">
                            <a:pos x="connsiteX1864" y="connsiteY1864"/>
                          </a:cxn>
                          <a:cxn ang="0">
                            <a:pos x="connsiteX1865" y="connsiteY1865"/>
                          </a:cxn>
                          <a:cxn ang="0">
                            <a:pos x="connsiteX1866" y="connsiteY1866"/>
                          </a:cxn>
                          <a:cxn ang="0">
                            <a:pos x="connsiteX1867" y="connsiteY1867"/>
                          </a:cxn>
                          <a:cxn ang="0">
                            <a:pos x="connsiteX1868" y="connsiteY1868"/>
                          </a:cxn>
                          <a:cxn ang="0">
                            <a:pos x="connsiteX1869" y="connsiteY1869"/>
                          </a:cxn>
                          <a:cxn ang="0">
                            <a:pos x="connsiteX1870" y="connsiteY1870"/>
                          </a:cxn>
                          <a:cxn ang="0">
                            <a:pos x="connsiteX1871" y="connsiteY1871"/>
                          </a:cxn>
                          <a:cxn ang="0">
                            <a:pos x="connsiteX1872" y="connsiteY1872"/>
                          </a:cxn>
                          <a:cxn ang="0">
                            <a:pos x="connsiteX1873" y="connsiteY1873"/>
                          </a:cxn>
                          <a:cxn ang="0">
                            <a:pos x="connsiteX1874" y="connsiteY1874"/>
                          </a:cxn>
                          <a:cxn ang="0">
                            <a:pos x="connsiteX1875" y="connsiteY1875"/>
                          </a:cxn>
                          <a:cxn ang="0">
                            <a:pos x="connsiteX1876" y="connsiteY1876"/>
                          </a:cxn>
                          <a:cxn ang="0">
                            <a:pos x="connsiteX1877" y="connsiteY1877"/>
                          </a:cxn>
                          <a:cxn ang="0">
                            <a:pos x="connsiteX1878" y="connsiteY1878"/>
                          </a:cxn>
                          <a:cxn ang="0">
                            <a:pos x="connsiteX1879" y="connsiteY1879"/>
                          </a:cxn>
                          <a:cxn ang="0">
                            <a:pos x="connsiteX1880" y="connsiteY1880"/>
                          </a:cxn>
                          <a:cxn ang="0">
                            <a:pos x="connsiteX1881" y="connsiteY1881"/>
                          </a:cxn>
                          <a:cxn ang="0">
                            <a:pos x="connsiteX1882" y="connsiteY1882"/>
                          </a:cxn>
                          <a:cxn ang="0">
                            <a:pos x="connsiteX1883" y="connsiteY1883"/>
                          </a:cxn>
                          <a:cxn ang="0">
                            <a:pos x="connsiteX1884" y="connsiteY1884"/>
                          </a:cxn>
                          <a:cxn ang="0">
                            <a:pos x="connsiteX1885" y="connsiteY1885"/>
                          </a:cxn>
                          <a:cxn ang="0">
                            <a:pos x="connsiteX1886" y="connsiteY1886"/>
                          </a:cxn>
                          <a:cxn ang="0">
                            <a:pos x="connsiteX1887" y="connsiteY1887"/>
                          </a:cxn>
                          <a:cxn ang="0">
                            <a:pos x="connsiteX1888" y="connsiteY1888"/>
                          </a:cxn>
                          <a:cxn ang="0">
                            <a:pos x="connsiteX1889" y="connsiteY1889"/>
                          </a:cxn>
                          <a:cxn ang="0">
                            <a:pos x="connsiteX1890" y="connsiteY1890"/>
                          </a:cxn>
                          <a:cxn ang="0">
                            <a:pos x="connsiteX1891" y="connsiteY1891"/>
                          </a:cxn>
                          <a:cxn ang="0">
                            <a:pos x="connsiteX1892" y="connsiteY1892"/>
                          </a:cxn>
                          <a:cxn ang="0">
                            <a:pos x="connsiteX1893" y="connsiteY1893"/>
                          </a:cxn>
                          <a:cxn ang="0">
                            <a:pos x="connsiteX1894" y="connsiteY1894"/>
                          </a:cxn>
                          <a:cxn ang="0">
                            <a:pos x="connsiteX1895" y="connsiteY1895"/>
                          </a:cxn>
                          <a:cxn ang="0">
                            <a:pos x="connsiteX1896" y="connsiteY1896"/>
                          </a:cxn>
                          <a:cxn ang="0">
                            <a:pos x="connsiteX1897" y="connsiteY1897"/>
                          </a:cxn>
                          <a:cxn ang="0">
                            <a:pos x="connsiteX1898" y="connsiteY1898"/>
                          </a:cxn>
                          <a:cxn ang="0">
                            <a:pos x="connsiteX1899" y="connsiteY1899"/>
                          </a:cxn>
                          <a:cxn ang="0">
                            <a:pos x="connsiteX1900" y="connsiteY1900"/>
                          </a:cxn>
                          <a:cxn ang="0">
                            <a:pos x="connsiteX1901" y="connsiteY1901"/>
                          </a:cxn>
                          <a:cxn ang="0">
                            <a:pos x="connsiteX1902" y="connsiteY1902"/>
                          </a:cxn>
                          <a:cxn ang="0">
                            <a:pos x="connsiteX1903" y="connsiteY1903"/>
                          </a:cxn>
                          <a:cxn ang="0">
                            <a:pos x="connsiteX1904" y="connsiteY1904"/>
                          </a:cxn>
                          <a:cxn ang="0">
                            <a:pos x="connsiteX1905" y="connsiteY1905"/>
                          </a:cxn>
                          <a:cxn ang="0">
                            <a:pos x="connsiteX1906" y="connsiteY1906"/>
                          </a:cxn>
                          <a:cxn ang="0">
                            <a:pos x="connsiteX1907" y="connsiteY1907"/>
                          </a:cxn>
                          <a:cxn ang="0">
                            <a:pos x="connsiteX1908" y="connsiteY1908"/>
                          </a:cxn>
                          <a:cxn ang="0">
                            <a:pos x="connsiteX1909" y="connsiteY1909"/>
                          </a:cxn>
                          <a:cxn ang="0">
                            <a:pos x="connsiteX1910" y="connsiteY1910"/>
                          </a:cxn>
                          <a:cxn ang="0">
                            <a:pos x="connsiteX1911" y="connsiteY1911"/>
                          </a:cxn>
                          <a:cxn ang="0">
                            <a:pos x="connsiteX1912" y="connsiteY1912"/>
                          </a:cxn>
                          <a:cxn ang="0">
                            <a:pos x="connsiteX1913" y="connsiteY1913"/>
                          </a:cxn>
                          <a:cxn ang="0">
                            <a:pos x="connsiteX1914" y="connsiteY1914"/>
                          </a:cxn>
                          <a:cxn ang="0">
                            <a:pos x="connsiteX1915" y="connsiteY1915"/>
                          </a:cxn>
                          <a:cxn ang="0">
                            <a:pos x="connsiteX1916" y="connsiteY1916"/>
                          </a:cxn>
                          <a:cxn ang="0">
                            <a:pos x="connsiteX1917" y="connsiteY1917"/>
                          </a:cxn>
                          <a:cxn ang="0">
                            <a:pos x="connsiteX1918" y="connsiteY1918"/>
                          </a:cxn>
                          <a:cxn ang="0">
                            <a:pos x="connsiteX1919" y="connsiteY1919"/>
                          </a:cxn>
                          <a:cxn ang="0">
                            <a:pos x="connsiteX1920" y="connsiteY1920"/>
                          </a:cxn>
                          <a:cxn ang="0">
                            <a:pos x="connsiteX1921" y="connsiteY1921"/>
                          </a:cxn>
                          <a:cxn ang="0">
                            <a:pos x="connsiteX1922" y="connsiteY1922"/>
                          </a:cxn>
                          <a:cxn ang="0">
                            <a:pos x="connsiteX1923" y="connsiteY1923"/>
                          </a:cxn>
                          <a:cxn ang="0">
                            <a:pos x="connsiteX1924" y="connsiteY1924"/>
                          </a:cxn>
                          <a:cxn ang="0">
                            <a:pos x="connsiteX1925" y="connsiteY1925"/>
                          </a:cxn>
                          <a:cxn ang="0">
                            <a:pos x="connsiteX1926" y="connsiteY1926"/>
                          </a:cxn>
                          <a:cxn ang="0">
                            <a:pos x="connsiteX1927" y="connsiteY1927"/>
                          </a:cxn>
                          <a:cxn ang="0">
                            <a:pos x="connsiteX1928" y="connsiteY1928"/>
                          </a:cxn>
                          <a:cxn ang="0">
                            <a:pos x="connsiteX1929" y="connsiteY1929"/>
                          </a:cxn>
                          <a:cxn ang="0">
                            <a:pos x="connsiteX1930" y="connsiteY1930"/>
                          </a:cxn>
                          <a:cxn ang="0">
                            <a:pos x="connsiteX1931" y="connsiteY1931"/>
                          </a:cxn>
                          <a:cxn ang="0">
                            <a:pos x="connsiteX1932" y="connsiteY1932"/>
                          </a:cxn>
                          <a:cxn ang="0">
                            <a:pos x="connsiteX1933" y="connsiteY1933"/>
                          </a:cxn>
                          <a:cxn ang="0">
                            <a:pos x="connsiteX1934" y="connsiteY1934"/>
                          </a:cxn>
                          <a:cxn ang="0">
                            <a:pos x="connsiteX1935" y="connsiteY1935"/>
                          </a:cxn>
                          <a:cxn ang="0">
                            <a:pos x="connsiteX1936" y="connsiteY1936"/>
                          </a:cxn>
                          <a:cxn ang="0">
                            <a:pos x="connsiteX1937" y="connsiteY1937"/>
                          </a:cxn>
                          <a:cxn ang="0">
                            <a:pos x="connsiteX1938" y="connsiteY1938"/>
                          </a:cxn>
                          <a:cxn ang="0">
                            <a:pos x="connsiteX1939" y="connsiteY1939"/>
                          </a:cxn>
                          <a:cxn ang="0">
                            <a:pos x="connsiteX1940" y="connsiteY1940"/>
                          </a:cxn>
                          <a:cxn ang="0">
                            <a:pos x="connsiteX1941" y="connsiteY1941"/>
                          </a:cxn>
                          <a:cxn ang="0">
                            <a:pos x="connsiteX1942" y="connsiteY1942"/>
                          </a:cxn>
                          <a:cxn ang="0">
                            <a:pos x="connsiteX1943" y="connsiteY1943"/>
                          </a:cxn>
                          <a:cxn ang="0">
                            <a:pos x="connsiteX1944" y="connsiteY1944"/>
                          </a:cxn>
                          <a:cxn ang="0">
                            <a:pos x="connsiteX1945" y="connsiteY1945"/>
                          </a:cxn>
                          <a:cxn ang="0">
                            <a:pos x="connsiteX1946" y="connsiteY1946"/>
                          </a:cxn>
                          <a:cxn ang="0">
                            <a:pos x="connsiteX1947" y="connsiteY1947"/>
                          </a:cxn>
                          <a:cxn ang="0">
                            <a:pos x="connsiteX1948" y="connsiteY1948"/>
                          </a:cxn>
                          <a:cxn ang="0">
                            <a:pos x="connsiteX1949" y="connsiteY1949"/>
                          </a:cxn>
                          <a:cxn ang="0">
                            <a:pos x="connsiteX1950" y="connsiteY1950"/>
                          </a:cxn>
                          <a:cxn ang="0">
                            <a:pos x="connsiteX1951" y="connsiteY1951"/>
                          </a:cxn>
                          <a:cxn ang="0">
                            <a:pos x="connsiteX1952" y="connsiteY1952"/>
                          </a:cxn>
                          <a:cxn ang="0">
                            <a:pos x="connsiteX1953" y="connsiteY1953"/>
                          </a:cxn>
                          <a:cxn ang="0">
                            <a:pos x="connsiteX1954" y="connsiteY1954"/>
                          </a:cxn>
                          <a:cxn ang="0">
                            <a:pos x="connsiteX1955" y="connsiteY1955"/>
                          </a:cxn>
                          <a:cxn ang="0">
                            <a:pos x="connsiteX1956" y="connsiteY1956"/>
                          </a:cxn>
                          <a:cxn ang="0">
                            <a:pos x="connsiteX1957" y="connsiteY1957"/>
                          </a:cxn>
                          <a:cxn ang="0">
                            <a:pos x="connsiteX1958" y="connsiteY1958"/>
                          </a:cxn>
                          <a:cxn ang="0">
                            <a:pos x="connsiteX1959" y="connsiteY1959"/>
                          </a:cxn>
                          <a:cxn ang="0">
                            <a:pos x="connsiteX1960" y="connsiteY1960"/>
                          </a:cxn>
                          <a:cxn ang="0">
                            <a:pos x="connsiteX1961" y="connsiteY1961"/>
                          </a:cxn>
                          <a:cxn ang="0">
                            <a:pos x="connsiteX1962" y="connsiteY1962"/>
                          </a:cxn>
                          <a:cxn ang="0">
                            <a:pos x="connsiteX1963" y="connsiteY1963"/>
                          </a:cxn>
                          <a:cxn ang="0">
                            <a:pos x="connsiteX1964" y="connsiteY1964"/>
                          </a:cxn>
                          <a:cxn ang="0">
                            <a:pos x="connsiteX1965" y="connsiteY1965"/>
                          </a:cxn>
                          <a:cxn ang="0">
                            <a:pos x="connsiteX1966" y="connsiteY1966"/>
                          </a:cxn>
                          <a:cxn ang="0">
                            <a:pos x="connsiteX1967" y="connsiteY1967"/>
                          </a:cxn>
                          <a:cxn ang="0">
                            <a:pos x="connsiteX1968" y="connsiteY1968"/>
                          </a:cxn>
                          <a:cxn ang="0">
                            <a:pos x="connsiteX1969" y="connsiteY1969"/>
                          </a:cxn>
                          <a:cxn ang="0">
                            <a:pos x="connsiteX1970" y="connsiteY1970"/>
                          </a:cxn>
                          <a:cxn ang="0">
                            <a:pos x="connsiteX1971" y="connsiteY1971"/>
                          </a:cxn>
                          <a:cxn ang="0">
                            <a:pos x="connsiteX1972" y="connsiteY1972"/>
                          </a:cxn>
                          <a:cxn ang="0">
                            <a:pos x="connsiteX1973" y="connsiteY1973"/>
                          </a:cxn>
                          <a:cxn ang="0">
                            <a:pos x="connsiteX1974" y="connsiteY1974"/>
                          </a:cxn>
                          <a:cxn ang="0">
                            <a:pos x="connsiteX1975" y="connsiteY1975"/>
                          </a:cxn>
                          <a:cxn ang="0">
                            <a:pos x="connsiteX1976" y="connsiteY1976"/>
                          </a:cxn>
                          <a:cxn ang="0">
                            <a:pos x="connsiteX1977" y="connsiteY1977"/>
                          </a:cxn>
                          <a:cxn ang="0">
                            <a:pos x="connsiteX1978" y="connsiteY1978"/>
                          </a:cxn>
                          <a:cxn ang="0">
                            <a:pos x="connsiteX1979" y="connsiteY1979"/>
                          </a:cxn>
                          <a:cxn ang="0">
                            <a:pos x="connsiteX1980" y="connsiteY1980"/>
                          </a:cxn>
                          <a:cxn ang="0">
                            <a:pos x="connsiteX1981" y="connsiteY1981"/>
                          </a:cxn>
                          <a:cxn ang="0">
                            <a:pos x="connsiteX1982" y="connsiteY1982"/>
                          </a:cxn>
                          <a:cxn ang="0">
                            <a:pos x="connsiteX1983" y="connsiteY1983"/>
                          </a:cxn>
                          <a:cxn ang="0">
                            <a:pos x="connsiteX1984" y="connsiteY1984"/>
                          </a:cxn>
                          <a:cxn ang="0">
                            <a:pos x="connsiteX1985" y="connsiteY1985"/>
                          </a:cxn>
                          <a:cxn ang="0">
                            <a:pos x="connsiteX1986" y="connsiteY1986"/>
                          </a:cxn>
                          <a:cxn ang="0">
                            <a:pos x="connsiteX1987" y="connsiteY1987"/>
                          </a:cxn>
                          <a:cxn ang="0">
                            <a:pos x="connsiteX1988" y="connsiteY1988"/>
                          </a:cxn>
                          <a:cxn ang="0">
                            <a:pos x="connsiteX1989" y="connsiteY1989"/>
                          </a:cxn>
                          <a:cxn ang="0">
                            <a:pos x="connsiteX1990" y="connsiteY1990"/>
                          </a:cxn>
                          <a:cxn ang="0">
                            <a:pos x="connsiteX1991" y="connsiteY1991"/>
                          </a:cxn>
                          <a:cxn ang="0">
                            <a:pos x="connsiteX1992" y="connsiteY1992"/>
                          </a:cxn>
                          <a:cxn ang="0">
                            <a:pos x="connsiteX1993" y="connsiteY1993"/>
                          </a:cxn>
                          <a:cxn ang="0">
                            <a:pos x="connsiteX1994" y="connsiteY1994"/>
                          </a:cxn>
                          <a:cxn ang="0">
                            <a:pos x="connsiteX1995" y="connsiteY1995"/>
                          </a:cxn>
                          <a:cxn ang="0">
                            <a:pos x="connsiteX1996" y="connsiteY1996"/>
                          </a:cxn>
                          <a:cxn ang="0">
                            <a:pos x="connsiteX1997" y="connsiteY1997"/>
                          </a:cxn>
                          <a:cxn ang="0">
                            <a:pos x="connsiteX1998" y="connsiteY1998"/>
                          </a:cxn>
                          <a:cxn ang="0">
                            <a:pos x="connsiteX1999" y="connsiteY1999"/>
                          </a:cxn>
                          <a:cxn ang="0">
                            <a:pos x="connsiteX2000" y="connsiteY2000"/>
                          </a:cxn>
                          <a:cxn ang="0">
                            <a:pos x="connsiteX2001" y="connsiteY2001"/>
                          </a:cxn>
                          <a:cxn ang="0">
                            <a:pos x="connsiteX2002" y="connsiteY2002"/>
                          </a:cxn>
                          <a:cxn ang="0">
                            <a:pos x="connsiteX2003" y="connsiteY2003"/>
                          </a:cxn>
                          <a:cxn ang="0">
                            <a:pos x="connsiteX2004" y="connsiteY2004"/>
                          </a:cxn>
                          <a:cxn ang="0">
                            <a:pos x="connsiteX2005" y="connsiteY2005"/>
                          </a:cxn>
                          <a:cxn ang="0">
                            <a:pos x="connsiteX2006" y="connsiteY2006"/>
                          </a:cxn>
                          <a:cxn ang="0">
                            <a:pos x="connsiteX2007" y="connsiteY2007"/>
                          </a:cxn>
                          <a:cxn ang="0">
                            <a:pos x="connsiteX2008" y="connsiteY2008"/>
                          </a:cxn>
                          <a:cxn ang="0">
                            <a:pos x="connsiteX2009" y="connsiteY2009"/>
                          </a:cxn>
                          <a:cxn ang="0">
                            <a:pos x="connsiteX2010" y="connsiteY2010"/>
                          </a:cxn>
                          <a:cxn ang="0">
                            <a:pos x="connsiteX2011" y="connsiteY2011"/>
                          </a:cxn>
                          <a:cxn ang="0">
                            <a:pos x="connsiteX2012" y="connsiteY2012"/>
                          </a:cxn>
                          <a:cxn ang="0">
                            <a:pos x="connsiteX2013" y="connsiteY2013"/>
                          </a:cxn>
                          <a:cxn ang="0">
                            <a:pos x="connsiteX2014" y="connsiteY2014"/>
                          </a:cxn>
                          <a:cxn ang="0">
                            <a:pos x="connsiteX2015" y="connsiteY2015"/>
                          </a:cxn>
                          <a:cxn ang="0">
                            <a:pos x="connsiteX2016" y="connsiteY2016"/>
                          </a:cxn>
                          <a:cxn ang="0">
                            <a:pos x="connsiteX2017" y="connsiteY2017"/>
                          </a:cxn>
                          <a:cxn ang="0">
                            <a:pos x="connsiteX2018" y="connsiteY2018"/>
                          </a:cxn>
                          <a:cxn ang="0">
                            <a:pos x="connsiteX2019" y="connsiteY2019"/>
                          </a:cxn>
                          <a:cxn ang="0">
                            <a:pos x="connsiteX2020" y="connsiteY2020"/>
                          </a:cxn>
                          <a:cxn ang="0">
                            <a:pos x="connsiteX2021" y="connsiteY2021"/>
                          </a:cxn>
                          <a:cxn ang="0">
                            <a:pos x="connsiteX2022" y="connsiteY2022"/>
                          </a:cxn>
                          <a:cxn ang="0">
                            <a:pos x="connsiteX2023" y="connsiteY2023"/>
                          </a:cxn>
                          <a:cxn ang="0">
                            <a:pos x="connsiteX2024" y="connsiteY2024"/>
                          </a:cxn>
                          <a:cxn ang="0">
                            <a:pos x="connsiteX2025" y="connsiteY2025"/>
                          </a:cxn>
                          <a:cxn ang="0">
                            <a:pos x="connsiteX2026" y="connsiteY2026"/>
                          </a:cxn>
                          <a:cxn ang="0">
                            <a:pos x="connsiteX2027" y="connsiteY2027"/>
                          </a:cxn>
                          <a:cxn ang="0">
                            <a:pos x="connsiteX2028" y="connsiteY2028"/>
                          </a:cxn>
                          <a:cxn ang="0">
                            <a:pos x="connsiteX2029" y="connsiteY2029"/>
                          </a:cxn>
                          <a:cxn ang="0">
                            <a:pos x="connsiteX2030" y="connsiteY2030"/>
                          </a:cxn>
                          <a:cxn ang="0">
                            <a:pos x="connsiteX2031" y="connsiteY2031"/>
                          </a:cxn>
                          <a:cxn ang="0">
                            <a:pos x="connsiteX2032" y="connsiteY2032"/>
                          </a:cxn>
                          <a:cxn ang="0">
                            <a:pos x="connsiteX2033" y="connsiteY2033"/>
                          </a:cxn>
                          <a:cxn ang="0">
                            <a:pos x="connsiteX2034" y="connsiteY2034"/>
                          </a:cxn>
                          <a:cxn ang="0">
                            <a:pos x="connsiteX2035" y="connsiteY2035"/>
                          </a:cxn>
                          <a:cxn ang="0">
                            <a:pos x="connsiteX2036" y="connsiteY2036"/>
                          </a:cxn>
                          <a:cxn ang="0">
                            <a:pos x="connsiteX2037" y="connsiteY2037"/>
                          </a:cxn>
                          <a:cxn ang="0">
                            <a:pos x="connsiteX2038" y="connsiteY2038"/>
                          </a:cxn>
                          <a:cxn ang="0">
                            <a:pos x="connsiteX2039" y="connsiteY2039"/>
                          </a:cxn>
                          <a:cxn ang="0">
                            <a:pos x="connsiteX2040" y="connsiteY2040"/>
                          </a:cxn>
                          <a:cxn ang="0">
                            <a:pos x="connsiteX2041" y="connsiteY2041"/>
                          </a:cxn>
                          <a:cxn ang="0">
                            <a:pos x="connsiteX2042" y="connsiteY2042"/>
                          </a:cxn>
                          <a:cxn ang="0">
                            <a:pos x="connsiteX2043" y="connsiteY2043"/>
                          </a:cxn>
                          <a:cxn ang="0">
                            <a:pos x="connsiteX2044" y="connsiteY2044"/>
                          </a:cxn>
                          <a:cxn ang="0">
                            <a:pos x="connsiteX2045" y="connsiteY2045"/>
                          </a:cxn>
                          <a:cxn ang="0">
                            <a:pos x="connsiteX2046" y="connsiteY2046"/>
                          </a:cxn>
                          <a:cxn ang="0">
                            <a:pos x="connsiteX2047" y="connsiteY2047"/>
                          </a:cxn>
                          <a:cxn ang="0">
                            <a:pos x="connsiteX2048" y="connsiteY2048"/>
                          </a:cxn>
                          <a:cxn ang="0">
                            <a:pos x="connsiteX2049" y="connsiteY2049"/>
                          </a:cxn>
                          <a:cxn ang="0">
                            <a:pos x="connsiteX2050" y="connsiteY2050"/>
                          </a:cxn>
                          <a:cxn ang="0">
                            <a:pos x="connsiteX2051" y="connsiteY2051"/>
                          </a:cxn>
                          <a:cxn ang="0">
                            <a:pos x="connsiteX2052" y="connsiteY2052"/>
                          </a:cxn>
                          <a:cxn ang="0">
                            <a:pos x="connsiteX2053" y="connsiteY2053"/>
                          </a:cxn>
                          <a:cxn ang="0">
                            <a:pos x="connsiteX2054" y="connsiteY2054"/>
                          </a:cxn>
                          <a:cxn ang="0">
                            <a:pos x="connsiteX2055" y="connsiteY2055"/>
                          </a:cxn>
                          <a:cxn ang="0">
                            <a:pos x="connsiteX2056" y="connsiteY2056"/>
                          </a:cxn>
                          <a:cxn ang="0">
                            <a:pos x="connsiteX2057" y="connsiteY2057"/>
                          </a:cxn>
                          <a:cxn ang="0">
                            <a:pos x="connsiteX2058" y="connsiteY2058"/>
                          </a:cxn>
                          <a:cxn ang="0">
                            <a:pos x="connsiteX2059" y="connsiteY2059"/>
                          </a:cxn>
                          <a:cxn ang="0">
                            <a:pos x="connsiteX2060" y="connsiteY2060"/>
                          </a:cxn>
                          <a:cxn ang="0">
                            <a:pos x="connsiteX2061" y="connsiteY2061"/>
                          </a:cxn>
                          <a:cxn ang="0">
                            <a:pos x="connsiteX2062" y="connsiteY2062"/>
                          </a:cxn>
                          <a:cxn ang="0">
                            <a:pos x="connsiteX2063" y="connsiteY2063"/>
                          </a:cxn>
                          <a:cxn ang="0">
                            <a:pos x="connsiteX2064" y="connsiteY2064"/>
                          </a:cxn>
                          <a:cxn ang="0">
                            <a:pos x="connsiteX2065" y="connsiteY2065"/>
                          </a:cxn>
                          <a:cxn ang="0">
                            <a:pos x="connsiteX2066" y="connsiteY2066"/>
                          </a:cxn>
                          <a:cxn ang="0">
                            <a:pos x="connsiteX2067" y="connsiteY2067"/>
                          </a:cxn>
                          <a:cxn ang="0">
                            <a:pos x="connsiteX2068" y="connsiteY2068"/>
                          </a:cxn>
                          <a:cxn ang="0">
                            <a:pos x="connsiteX2069" y="connsiteY2069"/>
                          </a:cxn>
                          <a:cxn ang="0">
                            <a:pos x="connsiteX2070" y="connsiteY2070"/>
                          </a:cxn>
                          <a:cxn ang="0">
                            <a:pos x="connsiteX2071" y="connsiteY2071"/>
                          </a:cxn>
                          <a:cxn ang="0">
                            <a:pos x="connsiteX2072" y="connsiteY2072"/>
                          </a:cxn>
                          <a:cxn ang="0">
                            <a:pos x="connsiteX2073" y="connsiteY2073"/>
                          </a:cxn>
                          <a:cxn ang="0">
                            <a:pos x="connsiteX2074" y="connsiteY2074"/>
                          </a:cxn>
                          <a:cxn ang="0">
                            <a:pos x="connsiteX2075" y="connsiteY2075"/>
                          </a:cxn>
                          <a:cxn ang="0">
                            <a:pos x="connsiteX2076" y="connsiteY2076"/>
                          </a:cxn>
                          <a:cxn ang="0">
                            <a:pos x="connsiteX2077" y="connsiteY2077"/>
                          </a:cxn>
                          <a:cxn ang="0">
                            <a:pos x="connsiteX2078" y="connsiteY2078"/>
                          </a:cxn>
                          <a:cxn ang="0">
                            <a:pos x="connsiteX2079" y="connsiteY2079"/>
                          </a:cxn>
                          <a:cxn ang="0">
                            <a:pos x="connsiteX2080" y="connsiteY2080"/>
                          </a:cxn>
                          <a:cxn ang="0">
                            <a:pos x="connsiteX2081" y="connsiteY2081"/>
                          </a:cxn>
                          <a:cxn ang="0">
                            <a:pos x="connsiteX2082" y="connsiteY2082"/>
                          </a:cxn>
                          <a:cxn ang="0">
                            <a:pos x="connsiteX2083" y="connsiteY2083"/>
                          </a:cxn>
                          <a:cxn ang="0">
                            <a:pos x="connsiteX2084" y="connsiteY2084"/>
                          </a:cxn>
                          <a:cxn ang="0">
                            <a:pos x="connsiteX2085" y="connsiteY2085"/>
                          </a:cxn>
                          <a:cxn ang="0">
                            <a:pos x="connsiteX2086" y="connsiteY2086"/>
                          </a:cxn>
                          <a:cxn ang="0">
                            <a:pos x="connsiteX2087" y="connsiteY2087"/>
                          </a:cxn>
                          <a:cxn ang="0">
                            <a:pos x="connsiteX2088" y="connsiteY2088"/>
                          </a:cxn>
                          <a:cxn ang="0">
                            <a:pos x="connsiteX2089" y="connsiteY2089"/>
                          </a:cxn>
                          <a:cxn ang="0">
                            <a:pos x="connsiteX2090" y="connsiteY2090"/>
                          </a:cxn>
                          <a:cxn ang="0">
                            <a:pos x="connsiteX2091" y="connsiteY2091"/>
                          </a:cxn>
                          <a:cxn ang="0">
                            <a:pos x="connsiteX2092" y="connsiteY2092"/>
                          </a:cxn>
                          <a:cxn ang="0">
                            <a:pos x="connsiteX2093" y="connsiteY2093"/>
                          </a:cxn>
                          <a:cxn ang="0">
                            <a:pos x="connsiteX2094" y="connsiteY2094"/>
                          </a:cxn>
                          <a:cxn ang="0">
                            <a:pos x="connsiteX2095" y="connsiteY2095"/>
                          </a:cxn>
                          <a:cxn ang="0">
                            <a:pos x="connsiteX2096" y="connsiteY2096"/>
                          </a:cxn>
                          <a:cxn ang="0">
                            <a:pos x="connsiteX2097" y="connsiteY2097"/>
                          </a:cxn>
                          <a:cxn ang="0">
                            <a:pos x="connsiteX2098" y="connsiteY2098"/>
                          </a:cxn>
                          <a:cxn ang="0">
                            <a:pos x="connsiteX2099" y="connsiteY2099"/>
                          </a:cxn>
                          <a:cxn ang="0">
                            <a:pos x="connsiteX2100" y="connsiteY2100"/>
                          </a:cxn>
                          <a:cxn ang="0">
                            <a:pos x="connsiteX2101" y="connsiteY2101"/>
                          </a:cxn>
                          <a:cxn ang="0">
                            <a:pos x="connsiteX2102" y="connsiteY2102"/>
                          </a:cxn>
                          <a:cxn ang="0">
                            <a:pos x="connsiteX2103" y="connsiteY2103"/>
                          </a:cxn>
                        </a:cxnLst>
                        <a:rect l="l" t="t" r="r" b="b"/>
                        <a:pathLst>
                          <a:path w="154097" h="85829">
                            <a:moveTo>
                              <a:pt x="149764" y="59350"/>
                            </a:moveTo>
                            <a:cubicBezTo>
                              <a:pt x="149878" y="59217"/>
                              <a:pt x="149973" y="59074"/>
                              <a:pt x="150078" y="58931"/>
                            </a:cubicBezTo>
                            <a:cubicBezTo>
                              <a:pt x="150173" y="58769"/>
                              <a:pt x="150259" y="58598"/>
                              <a:pt x="150354" y="58436"/>
                            </a:cubicBezTo>
                            <a:lnTo>
                              <a:pt x="147278" y="58436"/>
                            </a:lnTo>
                            <a:lnTo>
                              <a:pt x="149821" y="55921"/>
                            </a:lnTo>
                            <a:lnTo>
                              <a:pt x="151621" y="55921"/>
                            </a:lnTo>
                            <a:cubicBezTo>
                              <a:pt x="151754" y="55617"/>
                              <a:pt x="151897" y="55312"/>
                              <a:pt x="152030" y="55007"/>
                            </a:cubicBezTo>
                            <a:lnTo>
                              <a:pt x="150745" y="55007"/>
                            </a:lnTo>
                            <a:lnTo>
                              <a:pt x="152764" y="53016"/>
                            </a:lnTo>
                            <a:cubicBezTo>
                              <a:pt x="153059" y="52111"/>
                              <a:pt x="153288" y="51206"/>
                              <a:pt x="153488" y="50292"/>
                            </a:cubicBezTo>
                            <a:lnTo>
                              <a:pt x="152173" y="51587"/>
                            </a:lnTo>
                            <a:lnTo>
                              <a:pt x="146544" y="51597"/>
                            </a:lnTo>
                            <a:lnTo>
                              <a:pt x="149097" y="49082"/>
                            </a:lnTo>
                            <a:lnTo>
                              <a:pt x="153735" y="49082"/>
                            </a:lnTo>
                            <a:cubicBezTo>
                              <a:pt x="153783" y="48778"/>
                              <a:pt x="153821" y="48473"/>
                              <a:pt x="153859" y="48168"/>
                            </a:cubicBezTo>
                            <a:lnTo>
                              <a:pt x="150021" y="48168"/>
                            </a:lnTo>
                            <a:lnTo>
                              <a:pt x="152564" y="45653"/>
                            </a:lnTo>
                            <a:lnTo>
                              <a:pt x="154069" y="45653"/>
                            </a:lnTo>
                            <a:cubicBezTo>
                              <a:pt x="154078" y="45349"/>
                              <a:pt x="154097" y="45044"/>
                              <a:pt x="154097" y="44739"/>
                            </a:cubicBezTo>
                            <a:lnTo>
                              <a:pt x="153488" y="44739"/>
                            </a:lnTo>
                            <a:lnTo>
                              <a:pt x="154088" y="44148"/>
                            </a:lnTo>
                            <a:cubicBezTo>
                              <a:pt x="154078" y="43510"/>
                              <a:pt x="154040" y="42882"/>
                              <a:pt x="153983" y="42243"/>
                            </a:cubicBezTo>
                            <a:lnTo>
                              <a:pt x="151459" y="44739"/>
                            </a:lnTo>
                            <a:lnTo>
                              <a:pt x="145830" y="44739"/>
                            </a:lnTo>
                            <a:lnTo>
                              <a:pt x="148373" y="42224"/>
                            </a:lnTo>
                            <a:lnTo>
                              <a:pt x="153973" y="42215"/>
                            </a:lnTo>
                            <a:cubicBezTo>
                              <a:pt x="153945" y="41910"/>
                              <a:pt x="153897" y="41605"/>
                              <a:pt x="153859" y="41300"/>
                            </a:cubicBezTo>
                            <a:lnTo>
                              <a:pt x="149297" y="41300"/>
                            </a:lnTo>
                            <a:lnTo>
                              <a:pt x="151840" y="38786"/>
                            </a:lnTo>
                            <a:lnTo>
                              <a:pt x="153402" y="38786"/>
                            </a:lnTo>
                            <a:cubicBezTo>
                              <a:pt x="153335" y="38481"/>
                              <a:pt x="153259" y="38176"/>
                              <a:pt x="153183" y="37871"/>
                            </a:cubicBezTo>
                            <a:lnTo>
                              <a:pt x="152764" y="37871"/>
                            </a:lnTo>
                            <a:lnTo>
                              <a:pt x="153088" y="37557"/>
                            </a:lnTo>
                            <a:cubicBezTo>
                              <a:pt x="152945" y="37043"/>
                              <a:pt x="152792" y="36528"/>
                              <a:pt x="152621" y="36014"/>
                            </a:cubicBezTo>
                            <a:lnTo>
                              <a:pt x="150726" y="37881"/>
                            </a:lnTo>
                            <a:lnTo>
                              <a:pt x="145096" y="37881"/>
                            </a:lnTo>
                            <a:lnTo>
                              <a:pt x="147639" y="35366"/>
                            </a:lnTo>
                            <a:lnTo>
                              <a:pt x="152364" y="35366"/>
                            </a:lnTo>
                            <a:cubicBezTo>
                              <a:pt x="152249" y="35062"/>
                              <a:pt x="152135" y="34757"/>
                              <a:pt x="152011" y="34452"/>
                            </a:cubicBezTo>
                            <a:lnTo>
                              <a:pt x="148563" y="34452"/>
                            </a:lnTo>
                            <a:lnTo>
                              <a:pt x="150945" y="32099"/>
                            </a:lnTo>
                            <a:cubicBezTo>
                              <a:pt x="150726" y="31661"/>
                              <a:pt x="150478" y="31233"/>
                              <a:pt x="150230" y="30794"/>
                            </a:cubicBezTo>
                            <a:lnTo>
                              <a:pt x="150002" y="31023"/>
                            </a:lnTo>
                            <a:lnTo>
                              <a:pt x="144372" y="31033"/>
                            </a:lnTo>
                            <a:lnTo>
                              <a:pt x="146915" y="28518"/>
                            </a:lnTo>
                            <a:lnTo>
                              <a:pt x="148811" y="28518"/>
                            </a:lnTo>
                            <a:cubicBezTo>
                              <a:pt x="148611" y="28213"/>
                              <a:pt x="148411" y="27908"/>
                              <a:pt x="148192" y="27604"/>
                            </a:cubicBezTo>
                            <a:lnTo>
                              <a:pt x="147839" y="27604"/>
                            </a:lnTo>
                            <a:lnTo>
                              <a:pt x="148040" y="27403"/>
                            </a:lnTo>
                            <a:cubicBezTo>
                              <a:pt x="147754" y="27022"/>
                              <a:pt x="147468" y="26632"/>
                              <a:pt x="147173" y="26251"/>
                            </a:cubicBezTo>
                            <a:lnTo>
                              <a:pt x="145801" y="27604"/>
                            </a:lnTo>
                            <a:lnTo>
                              <a:pt x="140172" y="27604"/>
                            </a:lnTo>
                            <a:lnTo>
                              <a:pt x="142715" y="25089"/>
                            </a:lnTo>
                            <a:lnTo>
                              <a:pt x="146201" y="25089"/>
                            </a:lnTo>
                            <a:cubicBezTo>
                              <a:pt x="145944" y="24784"/>
                              <a:pt x="145687" y="24479"/>
                              <a:pt x="145420" y="24175"/>
                            </a:cubicBezTo>
                            <a:lnTo>
                              <a:pt x="143639" y="24175"/>
                            </a:lnTo>
                            <a:lnTo>
                              <a:pt x="144563" y="23260"/>
                            </a:lnTo>
                            <a:cubicBezTo>
                              <a:pt x="144239" y="22917"/>
                              <a:pt x="143906" y="22574"/>
                              <a:pt x="143563" y="22231"/>
                            </a:cubicBezTo>
                            <a:lnTo>
                              <a:pt x="141591" y="24175"/>
                            </a:lnTo>
                            <a:lnTo>
                              <a:pt x="135962" y="24184"/>
                            </a:lnTo>
                            <a:lnTo>
                              <a:pt x="138515" y="21669"/>
                            </a:lnTo>
                            <a:lnTo>
                              <a:pt x="142972" y="21669"/>
                            </a:lnTo>
                            <a:cubicBezTo>
                              <a:pt x="142658" y="21365"/>
                              <a:pt x="142315" y="21060"/>
                              <a:pt x="141982" y="20765"/>
                            </a:cubicBezTo>
                            <a:lnTo>
                              <a:pt x="139429" y="20765"/>
                            </a:lnTo>
                            <a:lnTo>
                              <a:pt x="140629" y="19574"/>
                            </a:lnTo>
                            <a:cubicBezTo>
                              <a:pt x="140267" y="19269"/>
                              <a:pt x="139896" y="18964"/>
                              <a:pt x="139524" y="18659"/>
                            </a:cubicBezTo>
                            <a:lnTo>
                              <a:pt x="137390" y="20765"/>
                            </a:lnTo>
                            <a:lnTo>
                              <a:pt x="131761" y="20765"/>
                            </a:lnTo>
                            <a:lnTo>
                              <a:pt x="134304" y="18250"/>
                            </a:lnTo>
                            <a:lnTo>
                              <a:pt x="139019" y="18250"/>
                            </a:lnTo>
                            <a:cubicBezTo>
                              <a:pt x="138629" y="17945"/>
                              <a:pt x="138200" y="17640"/>
                              <a:pt x="137800" y="17336"/>
                            </a:cubicBezTo>
                            <a:lnTo>
                              <a:pt x="135228" y="17336"/>
                            </a:lnTo>
                            <a:lnTo>
                              <a:pt x="136324" y="16259"/>
                            </a:lnTo>
                            <a:cubicBezTo>
                              <a:pt x="135933" y="15983"/>
                              <a:pt x="135514" y="15716"/>
                              <a:pt x="135114" y="15450"/>
                            </a:cubicBezTo>
                            <a:lnTo>
                              <a:pt x="133199" y="17345"/>
                            </a:lnTo>
                            <a:lnTo>
                              <a:pt x="127570" y="17345"/>
                            </a:lnTo>
                            <a:lnTo>
                              <a:pt x="130123" y="14830"/>
                            </a:lnTo>
                            <a:lnTo>
                              <a:pt x="134190" y="14830"/>
                            </a:lnTo>
                            <a:cubicBezTo>
                              <a:pt x="133714" y="14526"/>
                              <a:pt x="133199" y="14221"/>
                              <a:pt x="132704" y="13926"/>
                            </a:cubicBezTo>
                            <a:lnTo>
                              <a:pt x="131047" y="13926"/>
                            </a:lnTo>
                            <a:lnTo>
                              <a:pt x="131676" y="13297"/>
                            </a:lnTo>
                            <a:cubicBezTo>
                              <a:pt x="131561" y="13230"/>
                              <a:pt x="131456" y="13164"/>
                              <a:pt x="131342" y="13097"/>
                            </a:cubicBezTo>
                            <a:cubicBezTo>
                              <a:pt x="131028" y="12916"/>
                              <a:pt x="130685" y="12763"/>
                              <a:pt x="130361" y="12583"/>
                            </a:cubicBezTo>
                            <a:lnTo>
                              <a:pt x="128999" y="13926"/>
                            </a:lnTo>
                            <a:lnTo>
                              <a:pt x="123370" y="13935"/>
                            </a:lnTo>
                            <a:lnTo>
                              <a:pt x="125913" y="11421"/>
                            </a:lnTo>
                            <a:lnTo>
                              <a:pt x="128104" y="11421"/>
                            </a:lnTo>
                            <a:cubicBezTo>
                              <a:pt x="127180" y="10944"/>
                              <a:pt x="126284" y="10430"/>
                              <a:pt x="125332" y="9982"/>
                            </a:cubicBezTo>
                            <a:lnTo>
                              <a:pt x="124799" y="10506"/>
                            </a:lnTo>
                            <a:lnTo>
                              <a:pt x="119169" y="10506"/>
                            </a:lnTo>
                            <a:lnTo>
                              <a:pt x="121398" y="8306"/>
                            </a:lnTo>
                            <a:cubicBezTo>
                              <a:pt x="120388" y="7887"/>
                              <a:pt x="119398" y="7468"/>
                              <a:pt x="118360" y="7087"/>
                            </a:cubicBezTo>
                            <a:lnTo>
                              <a:pt x="114969" y="7087"/>
                            </a:lnTo>
                            <a:lnTo>
                              <a:pt x="115845" y="6220"/>
                            </a:lnTo>
                            <a:cubicBezTo>
                              <a:pt x="115340" y="6048"/>
                              <a:pt x="114845" y="5867"/>
                              <a:pt x="114331" y="5705"/>
                            </a:cubicBezTo>
                            <a:lnTo>
                              <a:pt x="112930" y="7087"/>
                            </a:lnTo>
                            <a:lnTo>
                              <a:pt x="107301" y="7096"/>
                            </a:lnTo>
                            <a:lnTo>
                              <a:pt x="109844" y="4582"/>
                            </a:lnTo>
                            <a:lnTo>
                              <a:pt x="110587" y="4582"/>
                            </a:lnTo>
                            <a:cubicBezTo>
                              <a:pt x="109473" y="4267"/>
                              <a:pt x="108349" y="3953"/>
                              <a:pt x="107215" y="3677"/>
                            </a:cubicBezTo>
                            <a:lnTo>
                              <a:pt x="103101" y="3677"/>
                            </a:lnTo>
                            <a:lnTo>
                              <a:pt x="103882" y="2905"/>
                            </a:lnTo>
                            <a:cubicBezTo>
                              <a:pt x="103320" y="2781"/>
                              <a:pt x="102758" y="2677"/>
                              <a:pt x="102196" y="2562"/>
                            </a:cubicBezTo>
                            <a:lnTo>
                              <a:pt x="101062" y="3686"/>
                            </a:lnTo>
                            <a:lnTo>
                              <a:pt x="95433" y="3686"/>
                            </a:lnTo>
                            <a:lnTo>
                              <a:pt x="97471" y="1676"/>
                            </a:lnTo>
                            <a:cubicBezTo>
                              <a:pt x="96881" y="1581"/>
                              <a:pt x="96281" y="1505"/>
                              <a:pt x="95690" y="1419"/>
                            </a:cubicBezTo>
                            <a:lnTo>
                              <a:pt x="93395" y="3686"/>
                            </a:lnTo>
                            <a:lnTo>
                              <a:pt x="87765" y="3686"/>
                            </a:lnTo>
                            <a:lnTo>
                              <a:pt x="90318" y="1172"/>
                            </a:lnTo>
                            <a:lnTo>
                              <a:pt x="93957" y="1172"/>
                            </a:lnTo>
                            <a:cubicBezTo>
                              <a:pt x="90994" y="781"/>
                              <a:pt x="88022" y="457"/>
                              <a:pt x="85013" y="267"/>
                            </a:cubicBezTo>
                            <a:lnTo>
                              <a:pt x="83574" y="267"/>
                            </a:lnTo>
                            <a:lnTo>
                              <a:pt x="83660" y="181"/>
                            </a:lnTo>
                            <a:cubicBezTo>
                              <a:pt x="83003" y="143"/>
                              <a:pt x="82346" y="152"/>
                              <a:pt x="81688" y="124"/>
                            </a:cubicBezTo>
                            <a:lnTo>
                              <a:pt x="81536" y="276"/>
                            </a:lnTo>
                            <a:lnTo>
                              <a:pt x="75907" y="286"/>
                            </a:lnTo>
                            <a:lnTo>
                              <a:pt x="76192" y="0"/>
                            </a:lnTo>
                            <a:cubicBezTo>
                              <a:pt x="75497" y="0"/>
                              <a:pt x="74802" y="38"/>
                              <a:pt x="74106" y="57"/>
                            </a:cubicBezTo>
                            <a:lnTo>
                              <a:pt x="73878" y="286"/>
                            </a:lnTo>
                            <a:lnTo>
                              <a:pt x="68248" y="286"/>
                            </a:lnTo>
                            <a:lnTo>
                              <a:pt x="68268" y="267"/>
                            </a:lnTo>
                            <a:cubicBezTo>
                              <a:pt x="64610" y="495"/>
                              <a:pt x="60981" y="895"/>
                              <a:pt x="57409" y="1419"/>
                            </a:cubicBezTo>
                            <a:lnTo>
                              <a:pt x="55075" y="3724"/>
                            </a:lnTo>
                            <a:lnTo>
                              <a:pt x="49446" y="3724"/>
                            </a:lnTo>
                            <a:lnTo>
                              <a:pt x="50551" y="2639"/>
                            </a:lnTo>
                            <a:cubicBezTo>
                              <a:pt x="49703" y="2810"/>
                              <a:pt x="48837" y="2953"/>
                              <a:pt x="47998" y="3153"/>
                            </a:cubicBezTo>
                            <a:lnTo>
                              <a:pt x="47417" y="3734"/>
                            </a:lnTo>
                            <a:lnTo>
                              <a:pt x="45779" y="3734"/>
                            </a:lnTo>
                            <a:cubicBezTo>
                              <a:pt x="44627" y="4020"/>
                              <a:pt x="43484" y="4324"/>
                              <a:pt x="42360" y="4648"/>
                            </a:cubicBezTo>
                            <a:lnTo>
                              <a:pt x="46503" y="4648"/>
                            </a:lnTo>
                            <a:lnTo>
                              <a:pt x="43950" y="7163"/>
                            </a:lnTo>
                            <a:lnTo>
                              <a:pt x="38321" y="7172"/>
                            </a:lnTo>
                            <a:lnTo>
                              <a:pt x="40245" y="5267"/>
                            </a:lnTo>
                            <a:cubicBezTo>
                              <a:pt x="39188" y="5591"/>
                              <a:pt x="38169" y="5963"/>
                              <a:pt x="37140" y="6325"/>
                            </a:cubicBezTo>
                            <a:lnTo>
                              <a:pt x="36283" y="7172"/>
                            </a:lnTo>
                            <a:lnTo>
                              <a:pt x="34644" y="7172"/>
                            </a:lnTo>
                            <a:cubicBezTo>
                              <a:pt x="33892" y="7458"/>
                              <a:pt x="33187" y="7782"/>
                              <a:pt x="32454" y="8087"/>
                            </a:cubicBezTo>
                            <a:lnTo>
                              <a:pt x="35368" y="8087"/>
                            </a:lnTo>
                            <a:lnTo>
                              <a:pt x="32816" y="10601"/>
                            </a:lnTo>
                            <a:lnTo>
                              <a:pt x="27186" y="10611"/>
                            </a:lnTo>
                            <a:lnTo>
                              <a:pt x="27586" y="10211"/>
                            </a:lnTo>
                            <a:cubicBezTo>
                              <a:pt x="26110" y="10925"/>
                              <a:pt x="24672" y="11678"/>
                              <a:pt x="23271" y="12459"/>
                            </a:cubicBezTo>
                            <a:lnTo>
                              <a:pt x="21681" y="14030"/>
                            </a:lnTo>
                            <a:lnTo>
                              <a:pt x="20557" y="14030"/>
                            </a:lnTo>
                            <a:cubicBezTo>
                              <a:pt x="20071" y="14335"/>
                              <a:pt x="19585" y="14631"/>
                              <a:pt x="19119" y="14945"/>
                            </a:cubicBezTo>
                            <a:lnTo>
                              <a:pt x="20766" y="14945"/>
                            </a:lnTo>
                            <a:lnTo>
                              <a:pt x="18214" y="17459"/>
                            </a:lnTo>
                            <a:lnTo>
                              <a:pt x="15547" y="17459"/>
                            </a:lnTo>
                            <a:cubicBezTo>
                              <a:pt x="15147" y="17764"/>
                              <a:pt x="14756" y="18059"/>
                              <a:pt x="14366" y="18374"/>
                            </a:cubicBezTo>
                            <a:lnTo>
                              <a:pt x="17290" y="18374"/>
                            </a:lnTo>
                            <a:lnTo>
                              <a:pt x="14737" y="20888"/>
                            </a:lnTo>
                            <a:lnTo>
                              <a:pt x="11461" y="20888"/>
                            </a:lnTo>
                            <a:cubicBezTo>
                              <a:pt x="11137" y="21193"/>
                              <a:pt x="10794" y="21488"/>
                              <a:pt x="10479" y="21803"/>
                            </a:cubicBezTo>
                            <a:lnTo>
                              <a:pt x="13813" y="21803"/>
                            </a:lnTo>
                            <a:lnTo>
                              <a:pt x="11270" y="24317"/>
                            </a:lnTo>
                            <a:lnTo>
                              <a:pt x="8136" y="24317"/>
                            </a:lnTo>
                            <a:cubicBezTo>
                              <a:pt x="7870" y="24622"/>
                              <a:pt x="7612" y="24927"/>
                              <a:pt x="7365" y="25232"/>
                            </a:cubicBezTo>
                            <a:lnTo>
                              <a:pt x="10356" y="25232"/>
                            </a:lnTo>
                            <a:lnTo>
                              <a:pt x="7803" y="27746"/>
                            </a:lnTo>
                            <a:lnTo>
                              <a:pt x="5450" y="27746"/>
                            </a:lnTo>
                            <a:cubicBezTo>
                              <a:pt x="5241" y="28051"/>
                              <a:pt x="5060" y="28356"/>
                              <a:pt x="4860" y="28661"/>
                            </a:cubicBezTo>
                            <a:lnTo>
                              <a:pt x="6879" y="28661"/>
                            </a:lnTo>
                            <a:lnTo>
                              <a:pt x="4326" y="31175"/>
                            </a:lnTo>
                            <a:lnTo>
                              <a:pt x="3364" y="31175"/>
                            </a:lnTo>
                            <a:cubicBezTo>
                              <a:pt x="3202" y="31480"/>
                              <a:pt x="3050" y="31785"/>
                              <a:pt x="2898" y="32090"/>
                            </a:cubicBezTo>
                            <a:lnTo>
                              <a:pt x="3402" y="32090"/>
                            </a:lnTo>
                            <a:lnTo>
                              <a:pt x="2469" y="33014"/>
                            </a:lnTo>
                            <a:cubicBezTo>
                              <a:pt x="1983" y="34090"/>
                              <a:pt x="1564" y="35166"/>
                              <a:pt x="1231" y="36252"/>
                            </a:cubicBezTo>
                            <a:lnTo>
                              <a:pt x="1974" y="35519"/>
                            </a:lnTo>
                            <a:lnTo>
                              <a:pt x="7603" y="35509"/>
                            </a:lnTo>
                            <a:lnTo>
                              <a:pt x="5050" y="38024"/>
                            </a:lnTo>
                            <a:lnTo>
                              <a:pt x="726" y="38024"/>
                            </a:lnTo>
                            <a:cubicBezTo>
                              <a:pt x="650" y="38329"/>
                              <a:pt x="602" y="38633"/>
                              <a:pt x="545" y="38938"/>
                            </a:cubicBezTo>
                            <a:lnTo>
                              <a:pt x="4136" y="38938"/>
                            </a:lnTo>
                            <a:lnTo>
                              <a:pt x="1583" y="41453"/>
                            </a:lnTo>
                            <a:lnTo>
                              <a:pt x="145" y="41453"/>
                            </a:lnTo>
                            <a:cubicBezTo>
                              <a:pt x="107" y="41758"/>
                              <a:pt x="69" y="42062"/>
                              <a:pt x="50" y="42358"/>
                            </a:cubicBezTo>
                            <a:lnTo>
                              <a:pt x="659" y="42358"/>
                            </a:lnTo>
                            <a:lnTo>
                              <a:pt x="31" y="42977"/>
                            </a:lnTo>
                            <a:cubicBezTo>
                              <a:pt x="-17" y="43910"/>
                              <a:pt x="-8" y="44844"/>
                              <a:pt x="50" y="45777"/>
                            </a:cubicBezTo>
                            <a:lnTo>
                              <a:pt x="4860" y="45777"/>
                            </a:lnTo>
                            <a:lnTo>
                              <a:pt x="2316" y="48292"/>
                            </a:lnTo>
                            <a:lnTo>
                              <a:pt x="326" y="48292"/>
                            </a:lnTo>
                            <a:cubicBezTo>
                              <a:pt x="373" y="48597"/>
                              <a:pt x="440" y="48901"/>
                              <a:pt x="497" y="49206"/>
                            </a:cubicBezTo>
                            <a:lnTo>
                              <a:pt x="1402" y="49206"/>
                            </a:lnTo>
                            <a:lnTo>
                              <a:pt x="659" y="49940"/>
                            </a:lnTo>
                            <a:cubicBezTo>
                              <a:pt x="783" y="50473"/>
                              <a:pt x="916" y="51006"/>
                              <a:pt x="1069" y="51540"/>
                            </a:cubicBezTo>
                            <a:lnTo>
                              <a:pt x="3441" y="49197"/>
                            </a:lnTo>
                            <a:lnTo>
                              <a:pt x="9070" y="49197"/>
                            </a:lnTo>
                            <a:lnTo>
                              <a:pt x="6527" y="51711"/>
                            </a:lnTo>
                            <a:lnTo>
                              <a:pt x="1126" y="51711"/>
                            </a:lnTo>
                            <a:cubicBezTo>
                              <a:pt x="1212" y="52016"/>
                              <a:pt x="1297" y="52321"/>
                              <a:pt x="1393" y="52616"/>
                            </a:cubicBezTo>
                            <a:lnTo>
                              <a:pt x="5593" y="52616"/>
                            </a:lnTo>
                            <a:lnTo>
                              <a:pt x="3050" y="55131"/>
                            </a:lnTo>
                            <a:lnTo>
                              <a:pt x="2355" y="55131"/>
                            </a:lnTo>
                            <a:cubicBezTo>
                              <a:pt x="2621" y="55740"/>
                              <a:pt x="2907" y="56359"/>
                              <a:pt x="3221" y="56969"/>
                            </a:cubicBezTo>
                            <a:lnTo>
                              <a:pt x="4164" y="56036"/>
                            </a:lnTo>
                            <a:lnTo>
                              <a:pt x="9794" y="56036"/>
                            </a:lnTo>
                            <a:lnTo>
                              <a:pt x="7250" y="58550"/>
                            </a:lnTo>
                            <a:lnTo>
                              <a:pt x="4155" y="58550"/>
                            </a:lnTo>
                            <a:cubicBezTo>
                              <a:pt x="4393" y="58855"/>
                              <a:pt x="4641" y="59160"/>
                              <a:pt x="4888" y="59465"/>
                            </a:cubicBezTo>
                            <a:lnTo>
                              <a:pt x="6336" y="59465"/>
                            </a:lnTo>
                            <a:lnTo>
                              <a:pt x="5555" y="60236"/>
                            </a:lnTo>
                            <a:cubicBezTo>
                              <a:pt x="5869" y="60598"/>
                              <a:pt x="6174" y="60950"/>
                              <a:pt x="6507" y="61312"/>
                            </a:cubicBezTo>
                            <a:lnTo>
                              <a:pt x="8374" y="59465"/>
                            </a:lnTo>
                            <a:lnTo>
                              <a:pt x="14004" y="59465"/>
                            </a:lnTo>
                            <a:lnTo>
                              <a:pt x="11451" y="61979"/>
                            </a:lnTo>
                            <a:lnTo>
                              <a:pt x="7155" y="61979"/>
                            </a:lnTo>
                            <a:cubicBezTo>
                              <a:pt x="7450" y="62284"/>
                              <a:pt x="7736" y="62589"/>
                              <a:pt x="8041" y="62884"/>
                            </a:cubicBezTo>
                            <a:lnTo>
                              <a:pt x="10537" y="62884"/>
                            </a:lnTo>
                            <a:lnTo>
                              <a:pt x="9317" y="64084"/>
                            </a:lnTo>
                            <a:cubicBezTo>
                              <a:pt x="9670" y="64408"/>
                              <a:pt x="10003" y="64732"/>
                              <a:pt x="10375" y="65056"/>
                            </a:cubicBezTo>
                            <a:lnTo>
                              <a:pt x="12565" y="62884"/>
                            </a:lnTo>
                            <a:lnTo>
                              <a:pt x="18195" y="62884"/>
                            </a:lnTo>
                            <a:lnTo>
                              <a:pt x="15652" y="65399"/>
                            </a:lnTo>
                            <a:lnTo>
                              <a:pt x="10794" y="65399"/>
                            </a:lnTo>
                            <a:cubicBezTo>
                              <a:pt x="11156" y="65704"/>
                              <a:pt x="11518" y="66008"/>
                              <a:pt x="11899" y="66304"/>
                            </a:cubicBezTo>
                            <a:lnTo>
                              <a:pt x="14737" y="66304"/>
                            </a:lnTo>
                            <a:lnTo>
                              <a:pt x="13480" y="67542"/>
                            </a:lnTo>
                            <a:cubicBezTo>
                              <a:pt x="13861" y="67828"/>
                              <a:pt x="14242" y="68123"/>
                              <a:pt x="14642" y="68409"/>
                            </a:cubicBezTo>
                            <a:lnTo>
                              <a:pt x="16775" y="66304"/>
                            </a:lnTo>
                            <a:lnTo>
                              <a:pt x="22405" y="66304"/>
                            </a:lnTo>
                            <a:lnTo>
                              <a:pt x="19862" y="68818"/>
                            </a:lnTo>
                            <a:lnTo>
                              <a:pt x="15213" y="68818"/>
                            </a:lnTo>
                            <a:cubicBezTo>
                              <a:pt x="15652" y="69123"/>
                              <a:pt x="16118" y="69428"/>
                              <a:pt x="16566" y="69723"/>
                            </a:cubicBezTo>
                            <a:lnTo>
                              <a:pt x="18938" y="69723"/>
                            </a:lnTo>
                            <a:lnTo>
                              <a:pt x="17985" y="70666"/>
                            </a:lnTo>
                            <a:cubicBezTo>
                              <a:pt x="18395" y="70923"/>
                              <a:pt x="18823" y="71180"/>
                              <a:pt x="19242" y="71428"/>
                            </a:cubicBezTo>
                            <a:lnTo>
                              <a:pt x="20976" y="69723"/>
                            </a:lnTo>
                            <a:lnTo>
                              <a:pt x="26605" y="69723"/>
                            </a:lnTo>
                            <a:lnTo>
                              <a:pt x="24062" y="72238"/>
                            </a:lnTo>
                            <a:lnTo>
                              <a:pt x="20576" y="72238"/>
                            </a:lnTo>
                            <a:cubicBezTo>
                              <a:pt x="20604" y="72247"/>
                              <a:pt x="20623" y="72266"/>
                              <a:pt x="20643" y="72276"/>
                            </a:cubicBezTo>
                            <a:cubicBezTo>
                              <a:pt x="21176" y="72581"/>
                              <a:pt x="21757" y="72847"/>
                              <a:pt x="22300" y="73142"/>
                            </a:cubicBezTo>
                            <a:lnTo>
                              <a:pt x="23129" y="73142"/>
                            </a:lnTo>
                            <a:lnTo>
                              <a:pt x="22843" y="73428"/>
                            </a:lnTo>
                            <a:cubicBezTo>
                              <a:pt x="23281" y="73666"/>
                              <a:pt x="23729" y="73895"/>
                              <a:pt x="24176" y="74124"/>
                            </a:cubicBezTo>
                            <a:lnTo>
                              <a:pt x="25167" y="73142"/>
                            </a:lnTo>
                            <a:lnTo>
                              <a:pt x="30796" y="73133"/>
                            </a:lnTo>
                            <a:lnTo>
                              <a:pt x="28253" y="75648"/>
                            </a:lnTo>
                            <a:lnTo>
                              <a:pt x="27196" y="75648"/>
                            </a:lnTo>
                            <a:cubicBezTo>
                              <a:pt x="27901" y="75971"/>
                              <a:pt x="28644" y="76257"/>
                              <a:pt x="29358" y="76562"/>
                            </a:cubicBezTo>
                            <a:lnTo>
                              <a:pt x="29368" y="76552"/>
                            </a:lnTo>
                            <a:lnTo>
                              <a:pt x="34997" y="76543"/>
                            </a:lnTo>
                            <a:lnTo>
                              <a:pt x="33292" y="78229"/>
                            </a:lnTo>
                            <a:cubicBezTo>
                              <a:pt x="33787" y="78419"/>
                              <a:pt x="34301" y="78562"/>
                              <a:pt x="34806" y="78743"/>
                            </a:cubicBezTo>
                            <a:lnTo>
                              <a:pt x="37035" y="76543"/>
                            </a:lnTo>
                            <a:lnTo>
                              <a:pt x="42664" y="76543"/>
                            </a:lnTo>
                            <a:lnTo>
                              <a:pt x="40112" y="79058"/>
                            </a:lnTo>
                            <a:lnTo>
                              <a:pt x="35721" y="79058"/>
                            </a:lnTo>
                            <a:cubicBezTo>
                              <a:pt x="36597" y="79372"/>
                              <a:pt x="37483" y="79677"/>
                              <a:pt x="38369" y="79962"/>
                            </a:cubicBezTo>
                            <a:lnTo>
                              <a:pt x="39188" y="79962"/>
                            </a:lnTo>
                            <a:lnTo>
                              <a:pt x="38978" y="80172"/>
                            </a:lnTo>
                            <a:cubicBezTo>
                              <a:pt x="39493" y="80334"/>
                              <a:pt x="39997" y="80505"/>
                              <a:pt x="40512" y="80667"/>
                            </a:cubicBezTo>
                            <a:lnTo>
                              <a:pt x="41226" y="79962"/>
                            </a:lnTo>
                            <a:lnTo>
                              <a:pt x="46855" y="79953"/>
                            </a:lnTo>
                            <a:lnTo>
                              <a:pt x="44931" y="81848"/>
                            </a:lnTo>
                            <a:cubicBezTo>
                              <a:pt x="45465" y="81982"/>
                              <a:pt x="45989" y="82144"/>
                              <a:pt x="46531" y="82277"/>
                            </a:cubicBezTo>
                            <a:lnTo>
                              <a:pt x="48894" y="79943"/>
                            </a:lnTo>
                            <a:lnTo>
                              <a:pt x="54523" y="79943"/>
                            </a:lnTo>
                            <a:lnTo>
                              <a:pt x="51980" y="82458"/>
                            </a:lnTo>
                            <a:lnTo>
                              <a:pt x="47236" y="82458"/>
                            </a:lnTo>
                            <a:cubicBezTo>
                              <a:pt x="49084" y="82896"/>
                              <a:pt x="50961" y="83249"/>
                              <a:pt x="52847" y="83601"/>
                            </a:cubicBezTo>
                            <a:lnTo>
                              <a:pt x="53085" y="83363"/>
                            </a:lnTo>
                            <a:lnTo>
                              <a:pt x="58714" y="83363"/>
                            </a:lnTo>
                            <a:lnTo>
                              <a:pt x="57666" y="84392"/>
                            </a:lnTo>
                            <a:cubicBezTo>
                              <a:pt x="58257" y="84477"/>
                              <a:pt x="58847" y="84563"/>
                              <a:pt x="59447" y="84649"/>
                            </a:cubicBezTo>
                            <a:lnTo>
                              <a:pt x="60752" y="83363"/>
                            </a:lnTo>
                            <a:lnTo>
                              <a:pt x="66382" y="83353"/>
                            </a:lnTo>
                            <a:lnTo>
                              <a:pt x="64486" y="85220"/>
                            </a:lnTo>
                            <a:cubicBezTo>
                              <a:pt x="65105" y="85277"/>
                              <a:pt x="65734" y="85325"/>
                              <a:pt x="66363" y="85382"/>
                            </a:cubicBezTo>
                            <a:lnTo>
                              <a:pt x="68420" y="83353"/>
                            </a:lnTo>
                            <a:lnTo>
                              <a:pt x="74049" y="83344"/>
                            </a:lnTo>
                            <a:lnTo>
                              <a:pt x="71649" y="85716"/>
                            </a:lnTo>
                            <a:cubicBezTo>
                              <a:pt x="72306" y="85744"/>
                              <a:pt x="72963" y="85754"/>
                              <a:pt x="73630" y="85773"/>
                            </a:cubicBezTo>
                            <a:lnTo>
                              <a:pt x="76088" y="83344"/>
                            </a:lnTo>
                            <a:lnTo>
                              <a:pt x="81717" y="83334"/>
                            </a:lnTo>
                            <a:lnTo>
                              <a:pt x="79193" y="85830"/>
                            </a:lnTo>
                            <a:cubicBezTo>
                              <a:pt x="79888" y="85820"/>
                              <a:pt x="80583" y="85792"/>
                              <a:pt x="81279" y="85773"/>
                            </a:cubicBezTo>
                            <a:lnTo>
                              <a:pt x="83755" y="83325"/>
                            </a:lnTo>
                            <a:lnTo>
                              <a:pt x="89385" y="83325"/>
                            </a:lnTo>
                            <a:lnTo>
                              <a:pt x="87184" y="85496"/>
                            </a:lnTo>
                            <a:cubicBezTo>
                              <a:pt x="87927" y="85449"/>
                              <a:pt x="88661" y="85382"/>
                              <a:pt x="89404" y="85315"/>
                            </a:cubicBezTo>
                            <a:lnTo>
                              <a:pt x="91423" y="83315"/>
                            </a:lnTo>
                            <a:lnTo>
                              <a:pt x="97052" y="83315"/>
                            </a:lnTo>
                            <a:lnTo>
                              <a:pt x="95728" y="84620"/>
                            </a:lnTo>
                            <a:cubicBezTo>
                              <a:pt x="96519" y="84515"/>
                              <a:pt x="97309" y="84411"/>
                              <a:pt x="98100" y="84287"/>
                            </a:cubicBezTo>
                            <a:lnTo>
                              <a:pt x="99090" y="83306"/>
                            </a:lnTo>
                            <a:lnTo>
                              <a:pt x="103615" y="83306"/>
                            </a:lnTo>
                            <a:cubicBezTo>
                              <a:pt x="105082" y="83010"/>
                              <a:pt x="106549" y="82734"/>
                              <a:pt x="107996" y="82391"/>
                            </a:cubicBezTo>
                            <a:lnTo>
                              <a:pt x="107682" y="82391"/>
                            </a:lnTo>
                            <a:lnTo>
                              <a:pt x="110235" y="79877"/>
                            </a:lnTo>
                            <a:lnTo>
                              <a:pt x="115864" y="79867"/>
                            </a:lnTo>
                            <a:lnTo>
                              <a:pt x="115359" y="80372"/>
                            </a:lnTo>
                            <a:cubicBezTo>
                              <a:pt x="116769" y="79934"/>
                              <a:pt x="118150" y="79448"/>
                              <a:pt x="119522" y="78962"/>
                            </a:cubicBezTo>
                            <a:lnTo>
                              <a:pt x="118826" y="78962"/>
                            </a:lnTo>
                            <a:lnTo>
                              <a:pt x="121370" y="76448"/>
                            </a:lnTo>
                            <a:lnTo>
                              <a:pt x="125827" y="76448"/>
                            </a:lnTo>
                            <a:cubicBezTo>
                              <a:pt x="128027" y="75476"/>
                              <a:pt x="130152" y="74438"/>
                              <a:pt x="132209" y="73314"/>
                            </a:cubicBezTo>
                            <a:lnTo>
                              <a:pt x="132514" y="73019"/>
                            </a:lnTo>
                            <a:lnTo>
                              <a:pt x="132780" y="73019"/>
                            </a:lnTo>
                            <a:cubicBezTo>
                              <a:pt x="133142" y="72819"/>
                              <a:pt x="133533" y="72647"/>
                              <a:pt x="133895" y="72438"/>
                            </a:cubicBezTo>
                            <a:cubicBezTo>
                              <a:pt x="134085" y="72333"/>
                              <a:pt x="134257" y="72219"/>
                              <a:pt x="134438" y="72104"/>
                            </a:cubicBezTo>
                            <a:lnTo>
                              <a:pt x="133438" y="72104"/>
                            </a:lnTo>
                            <a:lnTo>
                              <a:pt x="135990" y="69590"/>
                            </a:lnTo>
                            <a:lnTo>
                              <a:pt x="138410" y="69590"/>
                            </a:lnTo>
                            <a:cubicBezTo>
                              <a:pt x="138848" y="69285"/>
                              <a:pt x="139295" y="68990"/>
                              <a:pt x="139724" y="68675"/>
                            </a:cubicBezTo>
                            <a:lnTo>
                              <a:pt x="136914" y="68675"/>
                            </a:lnTo>
                            <a:lnTo>
                              <a:pt x="139467" y="66161"/>
                            </a:lnTo>
                            <a:lnTo>
                              <a:pt x="142972" y="66161"/>
                            </a:lnTo>
                            <a:cubicBezTo>
                              <a:pt x="143334" y="65856"/>
                              <a:pt x="143715" y="65561"/>
                              <a:pt x="144068" y="65246"/>
                            </a:cubicBezTo>
                            <a:lnTo>
                              <a:pt x="140381" y="65246"/>
                            </a:lnTo>
                            <a:lnTo>
                              <a:pt x="142925" y="62732"/>
                            </a:lnTo>
                            <a:lnTo>
                              <a:pt x="146716" y="62732"/>
                            </a:lnTo>
                            <a:cubicBezTo>
                              <a:pt x="147011" y="62427"/>
                              <a:pt x="147306" y="62122"/>
                              <a:pt x="147592" y="61817"/>
                            </a:cubicBezTo>
                            <a:lnTo>
                              <a:pt x="143839" y="61817"/>
                            </a:lnTo>
                            <a:lnTo>
                              <a:pt x="146382" y="59303"/>
                            </a:lnTo>
                            <a:lnTo>
                              <a:pt x="149764" y="59350"/>
                            </a:lnTo>
                            <a:close/>
                            <a:moveTo>
                              <a:pt x="151259" y="52502"/>
                            </a:moveTo>
                            <a:lnTo>
                              <a:pt x="148716" y="55016"/>
                            </a:lnTo>
                            <a:lnTo>
                              <a:pt x="143087" y="55026"/>
                            </a:lnTo>
                            <a:lnTo>
                              <a:pt x="145639" y="52511"/>
                            </a:lnTo>
                            <a:lnTo>
                              <a:pt x="151259" y="52502"/>
                            </a:lnTo>
                            <a:close/>
                            <a:moveTo>
                              <a:pt x="77364" y="42282"/>
                            </a:moveTo>
                            <a:lnTo>
                              <a:pt x="74811" y="44796"/>
                            </a:lnTo>
                            <a:lnTo>
                              <a:pt x="69182" y="44796"/>
                            </a:lnTo>
                            <a:lnTo>
                              <a:pt x="71725" y="42282"/>
                            </a:lnTo>
                            <a:lnTo>
                              <a:pt x="77364" y="42282"/>
                            </a:lnTo>
                            <a:close/>
                            <a:moveTo>
                              <a:pt x="72659" y="41377"/>
                            </a:moveTo>
                            <a:lnTo>
                              <a:pt x="75202" y="38862"/>
                            </a:lnTo>
                            <a:lnTo>
                              <a:pt x="80831" y="38862"/>
                            </a:lnTo>
                            <a:lnTo>
                              <a:pt x="78278" y="41377"/>
                            </a:lnTo>
                            <a:lnTo>
                              <a:pt x="72659" y="41377"/>
                            </a:lnTo>
                            <a:close/>
                            <a:moveTo>
                              <a:pt x="75935" y="45701"/>
                            </a:moveTo>
                            <a:lnTo>
                              <a:pt x="81565" y="45701"/>
                            </a:lnTo>
                            <a:lnTo>
                              <a:pt x="79012" y="48216"/>
                            </a:lnTo>
                            <a:lnTo>
                              <a:pt x="73382" y="48216"/>
                            </a:lnTo>
                            <a:lnTo>
                              <a:pt x="75935" y="45701"/>
                            </a:lnTo>
                            <a:close/>
                            <a:moveTo>
                              <a:pt x="76859" y="44796"/>
                            </a:moveTo>
                            <a:lnTo>
                              <a:pt x="79402" y="42282"/>
                            </a:lnTo>
                            <a:lnTo>
                              <a:pt x="85032" y="42282"/>
                            </a:lnTo>
                            <a:lnTo>
                              <a:pt x="82479" y="44796"/>
                            </a:lnTo>
                            <a:lnTo>
                              <a:pt x="76859" y="44796"/>
                            </a:lnTo>
                            <a:close/>
                            <a:moveTo>
                              <a:pt x="80326" y="41367"/>
                            </a:moveTo>
                            <a:lnTo>
                              <a:pt x="82869" y="38853"/>
                            </a:lnTo>
                            <a:lnTo>
                              <a:pt x="88499" y="38853"/>
                            </a:lnTo>
                            <a:lnTo>
                              <a:pt x="85956" y="41367"/>
                            </a:lnTo>
                            <a:lnTo>
                              <a:pt x="80326" y="41367"/>
                            </a:lnTo>
                            <a:close/>
                            <a:moveTo>
                              <a:pt x="81755" y="37948"/>
                            </a:moveTo>
                            <a:lnTo>
                              <a:pt x="76126" y="37948"/>
                            </a:lnTo>
                            <a:lnTo>
                              <a:pt x="78669" y="35433"/>
                            </a:lnTo>
                            <a:lnTo>
                              <a:pt x="84298" y="35424"/>
                            </a:lnTo>
                            <a:lnTo>
                              <a:pt x="81755" y="37948"/>
                            </a:lnTo>
                            <a:close/>
                            <a:moveTo>
                              <a:pt x="74097" y="37948"/>
                            </a:moveTo>
                            <a:lnTo>
                              <a:pt x="68468" y="37948"/>
                            </a:lnTo>
                            <a:lnTo>
                              <a:pt x="71011" y="35433"/>
                            </a:lnTo>
                            <a:lnTo>
                              <a:pt x="76640" y="35424"/>
                            </a:lnTo>
                            <a:lnTo>
                              <a:pt x="74097" y="37948"/>
                            </a:lnTo>
                            <a:close/>
                            <a:moveTo>
                              <a:pt x="73173" y="38862"/>
                            </a:moveTo>
                            <a:lnTo>
                              <a:pt x="70620" y="41377"/>
                            </a:lnTo>
                            <a:lnTo>
                              <a:pt x="64991" y="41377"/>
                            </a:lnTo>
                            <a:lnTo>
                              <a:pt x="67534" y="38862"/>
                            </a:lnTo>
                            <a:lnTo>
                              <a:pt x="73173" y="38862"/>
                            </a:lnTo>
                            <a:close/>
                            <a:moveTo>
                              <a:pt x="69706" y="42291"/>
                            </a:moveTo>
                            <a:lnTo>
                              <a:pt x="67163" y="44806"/>
                            </a:lnTo>
                            <a:lnTo>
                              <a:pt x="61533" y="44806"/>
                            </a:lnTo>
                            <a:lnTo>
                              <a:pt x="64086" y="42291"/>
                            </a:lnTo>
                            <a:lnTo>
                              <a:pt x="69706" y="42291"/>
                            </a:lnTo>
                            <a:close/>
                            <a:moveTo>
                              <a:pt x="68268" y="45710"/>
                            </a:moveTo>
                            <a:lnTo>
                              <a:pt x="73897" y="45701"/>
                            </a:lnTo>
                            <a:lnTo>
                              <a:pt x="71344" y="48216"/>
                            </a:lnTo>
                            <a:lnTo>
                              <a:pt x="65715" y="48216"/>
                            </a:lnTo>
                            <a:lnTo>
                              <a:pt x="68268" y="45710"/>
                            </a:lnTo>
                            <a:close/>
                            <a:moveTo>
                              <a:pt x="72459" y="49130"/>
                            </a:moveTo>
                            <a:lnTo>
                              <a:pt x="78088" y="49130"/>
                            </a:lnTo>
                            <a:lnTo>
                              <a:pt x="75535" y="51645"/>
                            </a:lnTo>
                            <a:lnTo>
                              <a:pt x="69906" y="51645"/>
                            </a:lnTo>
                            <a:lnTo>
                              <a:pt x="72459" y="49130"/>
                            </a:lnTo>
                            <a:close/>
                            <a:moveTo>
                              <a:pt x="80126" y="49130"/>
                            </a:moveTo>
                            <a:lnTo>
                              <a:pt x="85756" y="49130"/>
                            </a:lnTo>
                            <a:lnTo>
                              <a:pt x="83203" y="51645"/>
                            </a:lnTo>
                            <a:lnTo>
                              <a:pt x="77573" y="51645"/>
                            </a:lnTo>
                            <a:lnTo>
                              <a:pt x="80126" y="49130"/>
                            </a:lnTo>
                            <a:close/>
                            <a:moveTo>
                              <a:pt x="81050" y="48216"/>
                            </a:moveTo>
                            <a:lnTo>
                              <a:pt x="83593" y="45701"/>
                            </a:lnTo>
                            <a:lnTo>
                              <a:pt x="89223" y="45691"/>
                            </a:lnTo>
                            <a:lnTo>
                              <a:pt x="86670" y="48206"/>
                            </a:lnTo>
                            <a:lnTo>
                              <a:pt x="81050" y="48216"/>
                            </a:lnTo>
                            <a:close/>
                            <a:moveTo>
                              <a:pt x="91261" y="45691"/>
                            </a:moveTo>
                            <a:lnTo>
                              <a:pt x="96890" y="45691"/>
                            </a:lnTo>
                            <a:lnTo>
                              <a:pt x="94338" y="48206"/>
                            </a:lnTo>
                            <a:lnTo>
                              <a:pt x="88708" y="48206"/>
                            </a:lnTo>
                            <a:lnTo>
                              <a:pt x="91261" y="45691"/>
                            </a:lnTo>
                            <a:close/>
                            <a:moveTo>
                              <a:pt x="90147" y="44787"/>
                            </a:moveTo>
                            <a:lnTo>
                              <a:pt x="84517" y="44787"/>
                            </a:lnTo>
                            <a:lnTo>
                              <a:pt x="87060" y="42272"/>
                            </a:lnTo>
                            <a:lnTo>
                              <a:pt x="92690" y="42262"/>
                            </a:lnTo>
                            <a:lnTo>
                              <a:pt x="90147" y="44787"/>
                            </a:lnTo>
                            <a:close/>
                            <a:moveTo>
                              <a:pt x="87984" y="41367"/>
                            </a:moveTo>
                            <a:lnTo>
                              <a:pt x="90537" y="38853"/>
                            </a:lnTo>
                            <a:lnTo>
                              <a:pt x="96166" y="38853"/>
                            </a:lnTo>
                            <a:lnTo>
                              <a:pt x="93623" y="41367"/>
                            </a:lnTo>
                            <a:lnTo>
                              <a:pt x="87984" y="41367"/>
                            </a:lnTo>
                            <a:close/>
                            <a:moveTo>
                              <a:pt x="89423" y="37938"/>
                            </a:moveTo>
                            <a:lnTo>
                              <a:pt x="83793" y="37938"/>
                            </a:lnTo>
                            <a:lnTo>
                              <a:pt x="86346" y="35424"/>
                            </a:lnTo>
                            <a:lnTo>
                              <a:pt x="91975" y="35424"/>
                            </a:lnTo>
                            <a:lnTo>
                              <a:pt x="89423" y="37938"/>
                            </a:lnTo>
                            <a:close/>
                            <a:moveTo>
                              <a:pt x="87260" y="34519"/>
                            </a:moveTo>
                            <a:lnTo>
                              <a:pt x="89804" y="32004"/>
                            </a:lnTo>
                            <a:lnTo>
                              <a:pt x="95433" y="32004"/>
                            </a:lnTo>
                            <a:lnTo>
                              <a:pt x="92890" y="34519"/>
                            </a:lnTo>
                            <a:lnTo>
                              <a:pt x="87260" y="34519"/>
                            </a:lnTo>
                            <a:close/>
                            <a:moveTo>
                              <a:pt x="85232" y="34519"/>
                            </a:moveTo>
                            <a:lnTo>
                              <a:pt x="79602" y="34528"/>
                            </a:lnTo>
                            <a:lnTo>
                              <a:pt x="82155" y="32014"/>
                            </a:lnTo>
                            <a:lnTo>
                              <a:pt x="87784" y="32004"/>
                            </a:lnTo>
                            <a:lnTo>
                              <a:pt x="85232" y="34519"/>
                            </a:lnTo>
                            <a:close/>
                            <a:moveTo>
                              <a:pt x="81031" y="31099"/>
                            </a:moveTo>
                            <a:lnTo>
                              <a:pt x="75402" y="31099"/>
                            </a:lnTo>
                            <a:lnTo>
                              <a:pt x="77955" y="28585"/>
                            </a:lnTo>
                            <a:lnTo>
                              <a:pt x="83584" y="28585"/>
                            </a:lnTo>
                            <a:lnTo>
                              <a:pt x="81031" y="31099"/>
                            </a:lnTo>
                            <a:close/>
                            <a:moveTo>
                              <a:pt x="80107" y="32004"/>
                            </a:moveTo>
                            <a:lnTo>
                              <a:pt x="77564" y="34519"/>
                            </a:lnTo>
                            <a:lnTo>
                              <a:pt x="71935" y="34519"/>
                            </a:lnTo>
                            <a:lnTo>
                              <a:pt x="74478" y="32004"/>
                            </a:lnTo>
                            <a:lnTo>
                              <a:pt x="80107" y="32004"/>
                            </a:lnTo>
                            <a:close/>
                            <a:moveTo>
                              <a:pt x="69896" y="34528"/>
                            </a:moveTo>
                            <a:lnTo>
                              <a:pt x="64267" y="34538"/>
                            </a:lnTo>
                            <a:lnTo>
                              <a:pt x="66810" y="32023"/>
                            </a:lnTo>
                            <a:lnTo>
                              <a:pt x="72440" y="32023"/>
                            </a:lnTo>
                            <a:lnTo>
                              <a:pt x="69896" y="34528"/>
                            </a:lnTo>
                            <a:close/>
                            <a:moveTo>
                              <a:pt x="68982" y="35443"/>
                            </a:moveTo>
                            <a:lnTo>
                              <a:pt x="66429" y="37957"/>
                            </a:lnTo>
                            <a:lnTo>
                              <a:pt x="60800" y="37957"/>
                            </a:lnTo>
                            <a:lnTo>
                              <a:pt x="63343" y="35443"/>
                            </a:lnTo>
                            <a:lnTo>
                              <a:pt x="68982" y="35443"/>
                            </a:lnTo>
                            <a:close/>
                            <a:moveTo>
                              <a:pt x="65505" y="38862"/>
                            </a:moveTo>
                            <a:lnTo>
                              <a:pt x="62962" y="41377"/>
                            </a:lnTo>
                            <a:lnTo>
                              <a:pt x="57333" y="41377"/>
                            </a:lnTo>
                            <a:lnTo>
                              <a:pt x="59886" y="38862"/>
                            </a:lnTo>
                            <a:lnTo>
                              <a:pt x="65505" y="38862"/>
                            </a:lnTo>
                            <a:close/>
                            <a:moveTo>
                              <a:pt x="62038" y="42291"/>
                            </a:moveTo>
                            <a:lnTo>
                              <a:pt x="59495" y="44806"/>
                            </a:lnTo>
                            <a:lnTo>
                              <a:pt x="53866" y="44806"/>
                            </a:lnTo>
                            <a:lnTo>
                              <a:pt x="56419" y="42291"/>
                            </a:lnTo>
                            <a:lnTo>
                              <a:pt x="62038" y="42291"/>
                            </a:lnTo>
                            <a:close/>
                            <a:moveTo>
                              <a:pt x="60610" y="45720"/>
                            </a:moveTo>
                            <a:lnTo>
                              <a:pt x="66239" y="45720"/>
                            </a:lnTo>
                            <a:lnTo>
                              <a:pt x="63696" y="48235"/>
                            </a:lnTo>
                            <a:lnTo>
                              <a:pt x="58066" y="48244"/>
                            </a:lnTo>
                            <a:lnTo>
                              <a:pt x="60610" y="45720"/>
                            </a:lnTo>
                            <a:close/>
                            <a:moveTo>
                              <a:pt x="64800" y="49139"/>
                            </a:moveTo>
                            <a:lnTo>
                              <a:pt x="70430" y="49130"/>
                            </a:lnTo>
                            <a:lnTo>
                              <a:pt x="67877" y="51645"/>
                            </a:lnTo>
                            <a:lnTo>
                              <a:pt x="62248" y="51654"/>
                            </a:lnTo>
                            <a:lnTo>
                              <a:pt x="64800" y="49139"/>
                            </a:lnTo>
                            <a:close/>
                            <a:moveTo>
                              <a:pt x="68991" y="52559"/>
                            </a:moveTo>
                            <a:lnTo>
                              <a:pt x="74621" y="52559"/>
                            </a:lnTo>
                            <a:lnTo>
                              <a:pt x="72078" y="55074"/>
                            </a:lnTo>
                            <a:lnTo>
                              <a:pt x="66448" y="55074"/>
                            </a:lnTo>
                            <a:lnTo>
                              <a:pt x="68991" y="52559"/>
                            </a:lnTo>
                            <a:close/>
                            <a:moveTo>
                              <a:pt x="76659" y="52549"/>
                            </a:moveTo>
                            <a:lnTo>
                              <a:pt x="82288" y="52549"/>
                            </a:lnTo>
                            <a:lnTo>
                              <a:pt x="79745" y="55064"/>
                            </a:lnTo>
                            <a:lnTo>
                              <a:pt x="74116" y="55064"/>
                            </a:lnTo>
                            <a:lnTo>
                              <a:pt x="76659" y="52549"/>
                            </a:lnTo>
                            <a:close/>
                            <a:moveTo>
                              <a:pt x="84317" y="52549"/>
                            </a:moveTo>
                            <a:lnTo>
                              <a:pt x="89946" y="52549"/>
                            </a:lnTo>
                            <a:lnTo>
                              <a:pt x="87394" y="55064"/>
                            </a:lnTo>
                            <a:lnTo>
                              <a:pt x="81765" y="55064"/>
                            </a:lnTo>
                            <a:lnTo>
                              <a:pt x="84317" y="52549"/>
                            </a:lnTo>
                            <a:close/>
                            <a:moveTo>
                              <a:pt x="85241" y="51635"/>
                            </a:moveTo>
                            <a:lnTo>
                              <a:pt x="87784" y="49120"/>
                            </a:lnTo>
                            <a:lnTo>
                              <a:pt x="93414" y="49120"/>
                            </a:lnTo>
                            <a:lnTo>
                              <a:pt x="90861" y="51635"/>
                            </a:lnTo>
                            <a:lnTo>
                              <a:pt x="85241" y="51635"/>
                            </a:lnTo>
                            <a:close/>
                            <a:moveTo>
                              <a:pt x="95452" y="49111"/>
                            </a:moveTo>
                            <a:lnTo>
                              <a:pt x="101081" y="49111"/>
                            </a:lnTo>
                            <a:lnTo>
                              <a:pt x="98528" y="51625"/>
                            </a:lnTo>
                            <a:lnTo>
                              <a:pt x="92899" y="51625"/>
                            </a:lnTo>
                            <a:lnTo>
                              <a:pt x="95452" y="49111"/>
                            </a:lnTo>
                            <a:close/>
                            <a:moveTo>
                              <a:pt x="96376" y="48206"/>
                            </a:moveTo>
                            <a:lnTo>
                              <a:pt x="98929" y="45691"/>
                            </a:lnTo>
                            <a:lnTo>
                              <a:pt x="104558" y="45691"/>
                            </a:lnTo>
                            <a:lnTo>
                              <a:pt x="102015" y="48206"/>
                            </a:lnTo>
                            <a:lnTo>
                              <a:pt x="96376" y="48206"/>
                            </a:lnTo>
                            <a:close/>
                            <a:moveTo>
                              <a:pt x="97805" y="44777"/>
                            </a:moveTo>
                            <a:lnTo>
                              <a:pt x="92175" y="44787"/>
                            </a:lnTo>
                            <a:lnTo>
                              <a:pt x="94728" y="42272"/>
                            </a:lnTo>
                            <a:lnTo>
                              <a:pt x="100357" y="42272"/>
                            </a:lnTo>
                            <a:lnTo>
                              <a:pt x="97805" y="44777"/>
                            </a:lnTo>
                            <a:close/>
                            <a:moveTo>
                              <a:pt x="95652" y="41358"/>
                            </a:moveTo>
                            <a:lnTo>
                              <a:pt x="98195" y="38843"/>
                            </a:lnTo>
                            <a:lnTo>
                              <a:pt x="103824" y="38843"/>
                            </a:lnTo>
                            <a:lnTo>
                              <a:pt x="101272" y="41358"/>
                            </a:lnTo>
                            <a:lnTo>
                              <a:pt x="95652" y="41358"/>
                            </a:lnTo>
                            <a:close/>
                            <a:moveTo>
                              <a:pt x="97081" y="37929"/>
                            </a:moveTo>
                            <a:lnTo>
                              <a:pt x="91451" y="37938"/>
                            </a:lnTo>
                            <a:lnTo>
                              <a:pt x="94004" y="35424"/>
                            </a:lnTo>
                            <a:lnTo>
                              <a:pt x="99633" y="35414"/>
                            </a:lnTo>
                            <a:lnTo>
                              <a:pt x="97081" y="37929"/>
                            </a:lnTo>
                            <a:close/>
                            <a:moveTo>
                              <a:pt x="94928" y="34509"/>
                            </a:moveTo>
                            <a:lnTo>
                              <a:pt x="97471" y="31995"/>
                            </a:lnTo>
                            <a:lnTo>
                              <a:pt x="103101" y="31995"/>
                            </a:lnTo>
                            <a:lnTo>
                              <a:pt x="100548" y="34509"/>
                            </a:lnTo>
                            <a:lnTo>
                              <a:pt x="94928" y="34509"/>
                            </a:lnTo>
                            <a:close/>
                            <a:moveTo>
                              <a:pt x="96357" y="31090"/>
                            </a:moveTo>
                            <a:lnTo>
                              <a:pt x="90727" y="31090"/>
                            </a:lnTo>
                            <a:lnTo>
                              <a:pt x="93280" y="28575"/>
                            </a:lnTo>
                            <a:lnTo>
                              <a:pt x="98910" y="28566"/>
                            </a:lnTo>
                            <a:lnTo>
                              <a:pt x="96357" y="31090"/>
                            </a:lnTo>
                            <a:close/>
                            <a:moveTo>
                              <a:pt x="88699" y="31090"/>
                            </a:moveTo>
                            <a:lnTo>
                              <a:pt x="83069" y="31099"/>
                            </a:lnTo>
                            <a:lnTo>
                              <a:pt x="85622" y="28585"/>
                            </a:lnTo>
                            <a:lnTo>
                              <a:pt x="91251" y="28585"/>
                            </a:lnTo>
                            <a:lnTo>
                              <a:pt x="88699" y="31090"/>
                            </a:lnTo>
                            <a:close/>
                            <a:moveTo>
                              <a:pt x="84508" y="27670"/>
                            </a:moveTo>
                            <a:lnTo>
                              <a:pt x="78879" y="27680"/>
                            </a:lnTo>
                            <a:lnTo>
                              <a:pt x="81422" y="25165"/>
                            </a:lnTo>
                            <a:lnTo>
                              <a:pt x="87051" y="25165"/>
                            </a:lnTo>
                            <a:lnTo>
                              <a:pt x="84508" y="27670"/>
                            </a:lnTo>
                            <a:close/>
                            <a:moveTo>
                              <a:pt x="76840" y="27680"/>
                            </a:moveTo>
                            <a:lnTo>
                              <a:pt x="71211" y="27680"/>
                            </a:lnTo>
                            <a:lnTo>
                              <a:pt x="73764" y="25165"/>
                            </a:lnTo>
                            <a:lnTo>
                              <a:pt x="79393" y="25165"/>
                            </a:lnTo>
                            <a:lnTo>
                              <a:pt x="76840" y="27680"/>
                            </a:lnTo>
                            <a:close/>
                            <a:moveTo>
                              <a:pt x="75916" y="28585"/>
                            </a:moveTo>
                            <a:lnTo>
                              <a:pt x="73373" y="31099"/>
                            </a:lnTo>
                            <a:lnTo>
                              <a:pt x="67744" y="31099"/>
                            </a:lnTo>
                            <a:lnTo>
                              <a:pt x="70287" y="28585"/>
                            </a:lnTo>
                            <a:lnTo>
                              <a:pt x="75916" y="28585"/>
                            </a:lnTo>
                            <a:close/>
                            <a:moveTo>
                              <a:pt x="65705" y="31109"/>
                            </a:moveTo>
                            <a:lnTo>
                              <a:pt x="60076" y="31109"/>
                            </a:lnTo>
                            <a:lnTo>
                              <a:pt x="62619" y="28594"/>
                            </a:lnTo>
                            <a:lnTo>
                              <a:pt x="68248" y="28594"/>
                            </a:lnTo>
                            <a:lnTo>
                              <a:pt x="65705" y="31109"/>
                            </a:lnTo>
                            <a:close/>
                            <a:moveTo>
                              <a:pt x="64781" y="32023"/>
                            </a:moveTo>
                            <a:lnTo>
                              <a:pt x="62229" y="34538"/>
                            </a:lnTo>
                            <a:lnTo>
                              <a:pt x="56599" y="34538"/>
                            </a:lnTo>
                            <a:lnTo>
                              <a:pt x="59152" y="32023"/>
                            </a:lnTo>
                            <a:lnTo>
                              <a:pt x="64781" y="32023"/>
                            </a:lnTo>
                            <a:close/>
                            <a:moveTo>
                              <a:pt x="54571" y="34538"/>
                            </a:moveTo>
                            <a:lnTo>
                              <a:pt x="48941" y="34538"/>
                            </a:lnTo>
                            <a:lnTo>
                              <a:pt x="51494" y="32023"/>
                            </a:lnTo>
                            <a:lnTo>
                              <a:pt x="57123" y="32023"/>
                            </a:lnTo>
                            <a:lnTo>
                              <a:pt x="54571" y="34538"/>
                            </a:lnTo>
                            <a:close/>
                            <a:moveTo>
                              <a:pt x="55685" y="35452"/>
                            </a:moveTo>
                            <a:lnTo>
                              <a:pt x="61314" y="35443"/>
                            </a:lnTo>
                            <a:lnTo>
                              <a:pt x="58771" y="37957"/>
                            </a:lnTo>
                            <a:lnTo>
                              <a:pt x="53142" y="37957"/>
                            </a:lnTo>
                            <a:lnTo>
                              <a:pt x="55685" y="35452"/>
                            </a:lnTo>
                            <a:close/>
                            <a:moveTo>
                              <a:pt x="57847" y="38872"/>
                            </a:moveTo>
                            <a:lnTo>
                              <a:pt x="55304" y="41386"/>
                            </a:lnTo>
                            <a:lnTo>
                              <a:pt x="49675" y="41386"/>
                            </a:lnTo>
                            <a:lnTo>
                              <a:pt x="52228" y="38872"/>
                            </a:lnTo>
                            <a:lnTo>
                              <a:pt x="57847" y="38872"/>
                            </a:lnTo>
                            <a:close/>
                            <a:moveTo>
                              <a:pt x="54371" y="42301"/>
                            </a:moveTo>
                            <a:lnTo>
                              <a:pt x="51827" y="44815"/>
                            </a:lnTo>
                            <a:lnTo>
                              <a:pt x="46198" y="44815"/>
                            </a:lnTo>
                            <a:lnTo>
                              <a:pt x="48741" y="42301"/>
                            </a:lnTo>
                            <a:lnTo>
                              <a:pt x="54371" y="42301"/>
                            </a:lnTo>
                            <a:close/>
                            <a:moveTo>
                              <a:pt x="52942" y="45720"/>
                            </a:moveTo>
                            <a:lnTo>
                              <a:pt x="58571" y="45720"/>
                            </a:lnTo>
                            <a:lnTo>
                              <a:pt x="56028" y="48235"/>
                            </a:lnTo>
                            <a:lnTo>
                              <a:pt x="50399" y="48235"/>
                            </a:lnTo>
                            <a:lnTo>
                              <a:pt x="52942" y="45720"/>
                            </a:lnTo>
                            <a:close/>
                            <a:moveTo>
                              <a:pt x="57133" y="49139"/>
                            </a:moveTo>
                            <a:lnTo>
                              <a:pt x="62762" y="49139"/>
                            </a:lnTo>
                            <a:lnTo>
                              <a:pt x="60209" y="51654"/>
                            </a:lnTo>
                            <a:lnTo>
                              <a:pt x="54580" y="51664"/>
                            </a:lnTo>
                            <a:lnTo>
                              <a:pt x="57133" y="49139"/>
                            </a:lnTo>
                            <a:close/>
                            <a:moveTo>
                              <a:pt x="59295" y="52568"/>
                            </a:moveTo>
                            <a:lnTo>
                              <a:pt x="56742" y="55083"/>
                            </a:lnTo>
                            <a:lnTo>
                              <a:pt x="51113" y="55083"/>
                            </a:lnTo>
                            <a:lnTo>
                              <a:pt x="53656" y="52568"/>
                            </a:lnTo>
                            <a:lnTo>
                              <a:pt x="59295" y="52568"/>
                            </a:lnTo>
                            <a:close/>
                            <a:moveTo>
                              <a:pt x="61333" y="52568"/>
                            </a:moveTo>
                            <a:lnTo>
                              <a:pt x="66963" y="52568"/>
                            </a:lnTo>
                            <a:lnTo>
                              <a:pt x="64410" y="55083"/>
                            </a:lnTo>
                            <a:lnTo>
                              <a:pt x="58781" y="55083"/>
                            </a:lnTo>
                            <a:lnTo>
                              <a:pt x="61333" y="52568"/>
                            </a:lnTo>
                            <a:close/>
                            <a:moveTo>
                              <a:pt x="65524" y="55988"/>
                            </a:moveTo>
                            <a:lnTo>
                              <a:pt x="71154" y="55988"/>
                            </a:lnTo>
                            <a:lnTo>
                              <a:pt x="68601" y="58503"/>
                            </a:lnTo>
                            <a:lnTo>
                              <a:pt x="62972" y="58503"/>
                            </a:lnTo>
                            <a:lnTo>
                              <a:pt x="65524" y="55988"/>
                            </a:lnTo>
                            <a:close/>
                            <a:moveTo>
                              <a:pt x="73192" y="55978"/>
                            </a:moveTo>
                            <a:lnTo>
                              <a:pt x="78821" y="55978"/>
                            </a:lnTo>
                            <a:lnTo>
                              <a:pt x="76278" y="58493"/>
                            </a:lnTo>
                            <a:lnTo>
                              <a:pt x="70649" y="58503"/>
                            </a:lnTo>
                            <a:lnTo>
                              <a:pt x="73192" y="55978"/>
                            </a:lnTo>
                            <a:close/>
                            <a:moveTo>
                              <a:pt x="77383" y="59398"/>
                            </a:moveTo>
                            <a:lnTo>
                              <a:pt x="83012" y="59388"/>
                            </a:lnTo>
                            <a:lnTo>
                              <a:pt x="80469" y="61903"/>
                            </a:lnTo>
                            <a:lnTo>
                              <a:pt x="74840" y="61903"/>
                            </a:lnTo>
                            <a:lnTo>
                              <a:pt x="77383" y="59398"/>
                            </a:lnTo>
                            <a:close/>
                            <a:moveTo>
                              <a:pt x="78307" y="58493"/>
                            </a:moveTo>
                            <a:lnTo>
                              <a:pt x="80860" y="55978"/>
                            </a:lnTo>
                            <a:lnTo>
                              <a:pt x="86489" y="55978"/>
                            </a:lnTo>
                            <a:lnTo>
                              <a:pt x="83946" y="58493"/>
                            </a:lnTo>
                            <a:lnTo>
                              <a:pt x="78307" y="58493"/>
                            </a:lnTo>
                            <a:close/>
                            <a:moveTo>
                              <a:pt x="88518" y="55969"/>
                            </a:moveTo>
                            <a:lnTo>
                              <a:pt x="94147" y="55969"/>
                            </a:lnTo>
                            <a:lnTo>
                              <a:pt x="91594" y="58483"/>
                            </a:lnTo>
                            <a:lnTo>
                              <a:pt x="85965" y="58493"/>
                            </a:lnTo>
                            <a:lnTo>
                              <a:pt x="88518" y="55969"/>
                            </a:lnTo>
                            <a:close/>
                            <a:moveTo>
                              <a:pt x="89432" y="55054"/>
                            </a:moveTo>
                            <a:lnTo>
                              <a:pt x="91975" y="52540"/>
                            </a:lnTo>
                            <a:lnTo>
                              <a:pt x="97605" y="52540"/>
                            </a:lnTo>
                            <a:lnTo>
                              <a:pt x="95052" y="55054"/>
                            </a:lnTo>
                            <a:lnTo>
                              <a:pt x="89432" y="55054"/>
                            </a:lnTo>
                            <a:close/>
                            <a:moveTo>
                              <a:pt x="99653" y="52540"/>
                            </a:moveTo>
                            <a:lnTo>
                              <a:pt x="105282" y="52530"/>
                            </a:lnTo>
                            <a:lnTo>
                              <a:pt x="102739" y="55045"/>
                            </a:lnTo>
                            <a:lnTo>
                              <a:pt x="97109" y="55054"/>
                            </a:lnTo>
                            <a:lnTo>
                              <a:pt x="99653" y="52540"/>
                            </a:lnTo>
                            <a:close/>
                            <a:moveTo>
                              <a:pt x="100567" y="51625"/>
                            </a:moveTo>
                            <a:lnTo>
                              <a:pt x="103120" y="49111"/>
                            </a:lnTo>
                            <a:lnTo>
                              <a:pt x="108749" y="49111"/>
                            </a:lnTo>
                            <a:lnTo>
                              <a:pt x="106206" y="51625"/>
                            </a:lnTo>
                            <a:lnTo>
                              <a:pt x="100567" y="51625"/>
                            </a:lnTo>
                            <a:close/>
                            <a:moveTo>
                              <a:pt x="104044" y="48196"/>
                            </a:moveTo>
                            <a:lnTo>
                              <a:pt x="106587" y="45682"/>
                            </a:lnTo>
                            <a:lnTo>
                              <a:pt x="112216" y="45672"/>
                            </a:lnTo>
                            <a:lnTo>
                              <a:pt x="109663" y="48187"/>
                            </a:lnTo>
                            <a:lnTo>
                              <a:pt x="104044" y="48196"/>
                            </a:lnTo>
                            <a:close/>
                            <a:moveTo>
                              <a:pt x="105472" y="44777"/>
                            </a:moveTo>
                            <a:lnTo>
                              <a:pt x="99843" y="44777"/>
                            </a:lnTo>
                            <a:lnTo>
                              <a:pt x="102396" y="42262"/>
                            </a:lnTo>
                            <a:lnTo>
                              <a:pt x="108025" y="42253"/>
                            </a:lnTo>
                            <a:lnTo>
                              <a:pt x="105472" y="44777"/>
                            </a:lnTo>
                            <a:close/>
                            <a:moveTo>
                              <a:pt x="103320" y="41348"/>
                            </a:moveTo>
                            <a:lnTo>
                              <a:pt x="105863" y="38833"/>
                            </a:lnTo>
                            <a:lnTo>
                              <a:pt x="111492" y="38833"/>
                            </a:lnTo>
                            <a:lnTo>
                              <a:pt x="108939" y="41348"/>
                            </a:lnTo>
                            <a:lnTo>
                              <a:pt x="103320" y="41348"/>
                            </a:lnTo>
                            <a:close/>
                            <a:moveTo>
                              <a:pt x="104748" y="37929"/>
                            </a:moveTo>
                            <a:lnTo>
                              <a:pt x="99119" y="37929"/>
                            </a:lnTo>
                            <a:lnTo>
                              <a:pt x="101672" y="35414"/>
                            </a:lnTo>
                            <a:lnTo>
                              <a:pt x="107301" y="35414"/>
                            </a:lnTo>
                            <a:lnTo>
                              <a:pt x="104748" y="37929"/>
                            </a:lnTo>
                            <a:close/>
                            <a:moveTo>
                              <a:pt x="102596" y="34500"/>
                            </a:moveTo>
                            <a:lnTo>
                              <a:pt x="105139" y="31985"/>
                            </a:lnTo>
                            <a:lnTo>
                              <a:pt x="110768" y="31985"/>
                            </a:lnTo>
                            <a:lnTo>
                              <a:pt x="108216" y="34500"/>
                            </a:lnTo>
                            <a:lnTo>
                              <a:pt x="102596" y="34500"/>
                            </a:lnTo>
                            <a:close/>
                            <a:moveTo>
                              <a:pt x="104025" y="31080"/>
                            </a:moveTo>
                            <a:lnTo>
                              <a:pt x="98395" y="31080"/>
                            </a:lnTo>
                            <a:lnTo>
                              <a:pt x="100938" y="28566"/>
                            </a:lnTo>
                            <a:lnTo>
                              <a:pt x="106568" y="28566"/>
                            </a:lnTo>
                            <a:lnTo>
                              <a:pt x="104025" y="31080"/>
                            </a:lnTo>
                            <a:close/>
                            <a:moveTo>
                              <a:pt x="99833" y="27661"/>
                            </a:moveTo>
                            <a:lnTo>
                              <a:pt x="94204" y="27670"/>
                            </a:lnTo>
                            <a:lnTo>
                              <a:pt x="96747" y="25156"/>
                            </a:lnTo>
                            <a:lnTo>
                              <a:pt x="102377" y="25156"/>
                            </a:lnTo>
                            <a:lnTo>
                              <a:pt x="99833" y="27661"/>
                            </a:lnTo>
                            <a:close/>
                            <a:moveTo>
                              <a:pt x="92166" y="27661"/>
                            </a:moveTo>
                            <a:lnTo>
                              <a:pt x="86537" y="27661"/>
                            </a:lnTo>
                            <a:lnTo>
                              <a:pt x="89089" y="25146"/>
                            </a:lnTo>
                            <a:lnTo>
                              <a:pt x="94719" y="25137"/>
                            </a:lnTo>
                            <a:lnTo>
                              <a:pt x="92166" y="27661"/>
                            </a:lnTo>
                            <a:close/>
                            <a:moveTo>
                              <a:pt x="87975" y="24241"/>
                            </a:moveTo>
                            <a:lnTo>
                              <a:pt x="82346" y="24241"/>
                            </a:lnTo>
                            <a:lnTo>
                              <a:pt x="84889" y="21727"/>
                            </a:lnTo>
                            <a:lnTo>
                              <a:pt x="90518" y="21717"/>
                            </a:lnTo>
                            <a:lnTo>
                              <a:pt x="87975" y="24241"/>
                            </a:lnTo>
                            <a:close/>
                            <a:moveTo>
                              <a:pt x="80307" y="24251"/>
                            </a:moveTo>
                            <a:lnTo>
                              <a:pt x="74678" y="24260"/>
                            </a:lnTo>
                            <a:lnTo>
                              <a:pt x="77231" y="21746"/>
                            </a:lnTo>
                            <a:lnTo>
                              <a:pt x="82860" y="21746"/>
                            </a:lnTo>
                            <a:lnTo>
                              <a:pt x="80307" y="24251"/>
                            </a:lnTo>
                            <a:close/>
                            <a:moveTo>
                              <a:pt x="72649" y="24260"/>
                            </a:moveTo>
                            <a:lnTo>
                              <a:pt x="67020" y="24260"/>
                            </a:lnTo>
                            <a:lnTo>
                              <a:pt x="69573" y="21746"/>
                            </a:lnTo>
                            <a:lnTo>
                              <a:pt x="75202" y="21736"/>
                            </a:lnTo>
                            <a:lnTo>
                              <a:pt x="72649" y="24260"/>
                            </a:lnTo>
                            <a:close/>
                            <a:moveTo>
                              <a:pt x="71725" y="25165"/>
                            </a:moveTo>
                            <a:lnTo>
                              <a:pt x="69172" y="27680"/>
                            </a:lnTo>
                            <a:lnTo>
                              <a:pt x="63543" y="27680"/>
                            </a:lnTo>
                            <a:lnTo>
                              <a:pt x="66096" y="25165"/>
                            </a:lnTo>
                            <a:lnTo>
                              <a:pt x="71725" y="25165"/>
                            </a:lnTo>
                            <a:close/>
                            <a:moveTo>
                              <a:pt x="61514" y="27689"/>
                            </a:moveTo>
                            <a:lnTo>
                              <a:pt x="55885" y="27689"/>
                            </a:lnTo>
                            <a:lnTo>
                              <a:pt x="58428" y="25175"/>
                            </a:lnTo>
                            <a:lnTo>
                              <a:pt x="64058" y="25175"/>
                            </a:lnTo>
                            <a:lnTo>
                              <a:pt x="61514" y="27689"/>
                            </a:lnTo>
                            <a:close/>
                            <a:moveTo>
                              <a:pt x="60591" y="28594"/>
                            </a:moveTo>
                            <a:lnTo>
                              <a:pt x="58038" y="31109"/>
                            </a:lnTo>
                            <a:lnTo>
                              <a:pt x="52408" y="31118"/>
                            </a:lnTo>
                            <a:lnTo>
                              <a:pt x="54952" y="28604"/>
                            </a:lnTo>
                            <a:lnTo>
                              <a:pt x="60591" y="28594"/>
                            </a:lnTo>
                            <a:close/>
                            <a:moveTo>
                              <a:pt x="50380" y="31118"/>
                            </a:moveTo>
                            <a:lnTo>
                              <a:pt x="44750" y="31118"/>
                            </a:lnTo>
                            <a:lnTo>
                              <a:pt x="47294" y="28604"/>
                            </a:lnTo>
                            <a:lnTo>
                              <a:pt x="52923" y="28604"/>
                            </a:lnTo>
                            <a:lnTo>
                              <a:pt x="50380" y="31118"/>
                            </a:lnTo>
                            <a:close/>
                            <a:moveTo>
                              <a:pt x="49456" y="32033"/>
                            </a:moveTo>
                            <a:lnTo>
                              <a:pt x="46903" y="34547"/>
                            </a:lnTo>
                            <a:lnTo>
                              <a:pt x="41274" y="34557"/>
                            </a:lnTo>
                            <a:lnTo>
                              <a:pt x="43817" y="32042"/>
                            </a:lnTo>
                            <a:lnTo>
                              <a:pt x="49456" y="32033"/>
                            </a:lnTo>
                            <a:close/>
                            <a:moveTo>
                              <a:pt x="48027" y="35452"/>
                            </a:moveTo>
                            <a:lnTo>
                              <a:pt x="53656" y="35452"/>
                            </a:lnTo>
                            <a:lnTo>
                              <a:pt x="51104" y="37967"/>
                            </a:lnTo>
                            <a:lnTo>
                              <a:pt x="45474" y="37967"/>
                            </a:lnTo>
                            <a:lnTo>
                              <a:pt x="48027" y="35452"/>
                            </a:lnTo>
                            <a:close/>
                            <a:moveTo>
                              <a:pt x="50180" y="38881"/>
                            </a:moveTo>
                            <a:lnTo>
                              <a:pt x="47627" y="41396"/>
                            </a:lnTo>
                            <a:lnTo>
                              <a:pt x="41998" y="41396"/>
                            </a:lnTo>
                            <a:lnTo>
                              <a:pt x="44541" y="38881"/>
                            </a:lnTo>
                            <a:lnTo>
                              <a:pt x="50180" y="38881"/>
                            </a:lnTo>
                            <a:close/>
                            <a:moveTo>
                              <a:pt x="46713" y="42301"/>
                            </a:moveTo>
                            <a:lnTo>
                              <a:pt x="44160" y="44815"/>
                            </a:lnTo>
                            <a:lnTo>
                              <a:pt x="38531" y="44815"/>
                            </a:lnTo>
                            <a:lnTo>
                              <a:pt x="41083" y="42301"/>
                            </a:lnTo>
                            <a:lnTo>
                              <a:pt x="46713" y="42301"/>
                            </a:lnTo>
                            <a:close/>
                            <a:moveTo>
                              <a:pt x="45274" y="45730"/>
                            </a:moveTo>
                            <a:lnTo>
                              <a:pt x="50903" y="45720"/>
                            </a:lnTo>
                            <a:lnTo>
                              <a:pt x="48351" y="48235"/>
                            </a:lnTo>
                            <a:lnTo>
                              <a:pt x="42722" y="48244"/>
                            </a:lnTo>
                            <a:lnTo>
                              <a:pt x="45274" y="45730"/>
                            </a:lnTo>
                            <a:close/>
                            <a:moveTo>
                              <a:pt x="49475" y="49149"/>
                            </a:moveTo>
                            <a:lnTo>
                              <a:pt x="55104" y="49139"/>
                            </a:lnTo>
                            <a:lnTo>
                              <a:pt x="52561" y="51654"/>
                            </a:lnTo>
                            <a:lnTo>
                              <a:pt x="46932" y="51654"/>
                            </a:lnTo>
                            <a:lnTo>
                              <a:pt x="49475" y="49149"/>
                            </a:lnTo>
                            <a:close/>
                            <a:moveTo>
                              <a:pt x="51627" y="52568"/>
                            </a:moveTo>
                            <a:lnTo>
                              <a:pt x="49084" y="55083"/>
                            </a:lnTo>
                            <a:lnTo>
                              <a:pt x="43455" y="55093"/>
                            </a:lnTo>
                            <a:lnTo>
                              <a:pt x="46008" y="52578"/>
                            </a:lnTo>
                            <a:lnTo>
                              <a:pt x="51627" y="52568"/>
                            </a:lnTo>
                            <a:close/>
                            <a:moveTo>
                              <a:pt x="50199" y="55997"/>
                            </a:moveTo>
                            <a:lnTo>
                              <a:pt x="55828" y="55997"/>
                            </a:lnTo>
                            <a:lnTo>
                              <a:pt x="53275" y="58512"/>
                            </a:lnTo>
                            <a:lnTo>
                              <a:pt x="47646" y="58512"/>
                            </a:lnTo>
                            <a:lnTo>
                              <a:pt x="50199" y="55997"/>
                            </a:lnTo>
                            <a:close/>
                            <a:moveTo>
                              <a:pt x="57857" y="55988"/>
                            </a:moveTo>
                            <a:lnTo>
                              <a:pt x="63486" y="55978"/>
                            </a:lnTo>
                            <a:lnTo>
                              <a:pt x="60933" y="58493"/>
                            </a:lnTo>
                            <a:lnTo>
                              <a:pt x="55304" y="58493"/>
                            </a:lnTo>
                            <a:lnTo>
                              <a:pt x="57857" y="55988"/>
                            </a:lnTo>
                            <a:close/>
                            <a:moveTo>
                              <a:pt x="62057" y="59407"/>
                            </a:moveTo>
                            <a:lnTo>
                              <a:pt x="67687" y="59407"/>
                            </a:lnTo>
                            <a:lnTo>
                              <a:pt x="65134" y="61922"/>
                            </a:lnTo>
                            <a:lnTo>
                              <a:pt x="59505" y="61932"/>
                            </a:lnTo>
                            <a:lnTo>
                              <a:pt x="62057" y="59407"/>
                            </a:lnTo>
                            <a:close/>
                            <a:moveTo>
                              <a:pt x="69715" y="59407"/>
                            </a:moveTo>
                            <a:lnTo>
                              <a:pt x="75345" y="59407"/>
                            </a:lnTo>
                            <a:lnTo>
                              <a:pt x="72802" y="61922"/>
                            </a:lnTo>
                            <a:lnTo>
                              <a:pt x="67172" y="61932"/>
                            </a:lnTo>
                            <a:lnTo>
                              <a:pt x="69715" y="59407"/>
                            </a:lnTo>
                            <a:close/>
                            <a:moveTo>
                              <a:pt x="73916" y="62827"/>
                            </a:moveTo>
                            <a:lnTo>
                              <a:pt x="79545" y="62827"/>
                            </a:lnTo>
                            <a:lnTo>
                              <a:pt x="77002" y="65342"/>
                            </a:lnTo>
                            <a:lnTo>
                              <a:pt x="71373" y="65351"/>
                            </a:lnTo>
                            <a:lnTo>
                              <a:pt x="73916" y="62827"/>
                            </a:lnTo>
                            <a:close/>
                            <a:moveTo>
                              <a:pt x="81574" y="62817"/>
                            </a:moveTo>
                            <a:lnTo>
                              <a:pt x="87203" y="62808"/>
                            </a:lnTo>
                            <a:lnTo>
                              <a:pt x="84660" y="65322"/>
                            </a:lnTo>
                            <a:lnTo>
                              <a:pt x="79031" y="65322"/>
                            </a:lnTo>
                            <a:lnTo>
                              <a:pt x="81574" y="62817"/>
                            </a:lnTo>
                            <a:close/>
                            <a:moveTo>
                              <a:pt x="82498" y="61913"/>
                            </a:moveTo>
                            <a:lnTo>
                              <a:pt x="85051" y="59398"/>
                            </a:lnTo>
                            <a:lnTo>
                              <a:pt x="90680" y="59388"/>
                            </a:lnTo>
                            <a:lnTo>
                              <a:pt x="88137" y="61903"/>
                            </a:lnTo>
                            <a:lnTo>
                              <a:pt x="82498" y="61913"/>
                            </a:lnTo>
                            <a:close/>
                            <a:moveTo>
                              <a:pt x="92709" y="59388"/>
                            </a:moveTo>
                            <a:lnTo>
                              <a:pt x="98338" y="59379"/>
                            </a:lnTo>
                            <a:lnTo>
                              <a:pt x="95785" y="61893"/>
                            </a:lnTo>
                            <a:lnTo>
                              <a:pt x="90156" y="61903"/>
                            </a:lnTo>
                            <a:lnTo>
                              <a:pt x="92709" y="59388"/>
                            </a:lnTo>
                            <a:close/>
                            <a:moveTo>
                              <a:pt x="93633" y="58474"/>
                            </a:moveTo>
                            <a:lnTo>
                              <a:pt x="96176" y="55959"/>
                            </a:lnTo>
                            <a:lnTo>
                              <a:pt x="101805" y="55950"/>
                            </a:lnTo>
                            <a:lnTo>
                              <a:pt x="99252" y="58464"/>
                            </a:lnTo>
                            <a:lnTo>
                              <a:pt x="93633" y="58474"/>
                            </a:lnTo>
                            <a:close/>
                            <a:moveTo>
                              <a:pt x="103843" y="55959"/>
                            </a:moveTo>
                            <a:lnTo>
                              <a:pt x="109473" y="55959"/>
                            </a:lnTo>
                            <a:lnTo>
                              <a:pt x="106920" y="58474"/>
                            </a:lnTo>
                            <a:lnTo>
                              <a:pt x="101291" y="58474"/>
                            </a:lnTo>
                            <a:lnTo>
                              <a:pt x="103843" y="55959"/>
                            </a:lnTo>
                            <a:close/>
                            <a:moveTo>
                              <a:pt x="104767" y="55045"/>
                            </a:moveTo>
                            <a:lnTo>
                              <a:pt x="107320" y="52530"/>
                            </a:lnTo>
                            <a:lnTo>
                              <a:pt x="112949" y="52530"/>
                            </a:lnTo>
                            <a:lnTo>
                              <a:pt x="110406" y="55045"/>
                            </a:lnTo>
                            <a:lnTo>
                              <a:pt x="104767" y="55045"/>
                            </a:lnTo>
                            <a:close/>
                            <a:moveTo>
                              <a:pt x="108235" y="51616"/>
                            </a:moveTo>
                            <a:lnTo>
                              <a:pt x="110787" y="49101"/>
                            </a:lnTo>
                            <a:lnTo>
                              <a:pt x="116416" y="49092"/>
                            </a:lnTo>
                            <a:lnTo>
                              <a:pt x="113864" y="51606"/>
                            </a:lnTo>
                            <a:lnTo>
                              <a:pt x="108235" y="51616"/>
                            </a:lnTo>
                            <a:close/>
                            <a:moveTo>
                              <a:pt x="111702" y="48196"/>
                            </a:moveTo>
                            <a:lnTo>
                              <a:pt x="114254" y="45682"/>
                            </a:lnTo>
                            <a:lnTo>
                              <a:pt x="119884" y="45672"/>
                            </a:lnTo>
                            <a:lnTo>
                              <a:pt x="117331" y="48187"/>
                            </a:lnTo>
                            <a:lnTo>
                              <a:pt x="111702" y="48196"/>
                            </a:lnTo>
                            <a:close/>
                            <a:moveTo>
                              <a:pt x="113140" y="44767"/>
                            </a:moveTo>
                            <a:lnTo>
                              <a:pt x="107511" y="44767"/>
                            </a:lnTo>
                            <a:lnTo>
                              <a:pt x="110063" y="42253"/>
                            </a:lnTo>
                            <a:lnTo>
                              <a:pt x="115693" y="42253"/>
                            </a:lnTo>
                            <a:lnTo>
                              <a:pt x="113140" y="44767"/>
                            </a:lnTo>
                            <a:close/>
                            <a:moveTo>
                              <a:pt x="110978" y="41348"/>
                            </a:moveTo>
                            <a:lnTo>
                              <a:pt x="113521" y="38833"/>
                            </a:lnTo>
                            <a:lnTo>
                              <a:pt x="119150" y="38824"/>
                            </a:lnTo>
                            <a:lnTo>
                              <a:pt x="116597" y="41338"/>
                            </a:lnTo>
                            <a:lnTo>
                              <a:pt x="110978" y="41348"/>
                            </a:lnTo>
                            <a:close/>
                            <a:moveTo>
                              <a:pt x="112416" y="37919"/>
                            </a:moveTo>
                            <a:lnTo>
                              <a:pt x="106787" y="37929"/>
                            </a:lnTo>
                            <a:lnTo>
                              <a:pt x="109330" y="35414"/>
                            </a:lnTo>
                            <a:lnTo>
                              <a:pt x="114959" y="35414"/>
                            </a:lnTo>
                            <a:lnTo>
                              <a:pt x="112416" y="37919"/>
                            </a:lnTo>
                            <a:close/>
                            <a:moveTo>
                              <a:pt x="110254" y="34500"/>
                            </a:moveTo>
                            <a:lnTo>
                              <a:pt x="112797" y="31985"/>
                            </a:lnTo>
                            <a:lnTo>
                              <a:pt x="118426" y="31985"/>
                            </a:lnTo>
                            <a:lnTo>
                              <a:pt x="115883" y="34500"/>
                            </a:lnTo>
                            <a:lnTo>
                              <a:pt x="110254" y="34500"/>
                            </a:lnTo>
                            <a:close/>
                            <a:moveTo>
                              <a:pt x="111692" y="31071"/>
                            </a:moveTo>
                            <a:lnTo>
                              <a:pt x="106063" y="31071"/>
                            </a:lnTo>
                            <a:lnTo>
                              <a:pt x="108606" y="28556"/>
                            </a:lnTo>
                            <a:lnTo>
                              <a:pt x="114235" y="28556"/>
                            </a:lnTo>
                            <a:lnTo>
                              <a:pt x="111692" y="31071"/>
                            </a:lnTo>
                            <a:close/>
                            <a:moveTo>
                              <a:pt x="107492" y="27651"/>
                            </a:moveTo>
                            <a:lnTo>
                              <a:pt x="101862" y="27651"/>
                            </a:lnTo>
                            <a:lnTo>
                              <a:pt x="104415" y="25137"/>
                            </a:lnTo>
                            <a:lnTo>
                              <a:pt x="110044" y="25127"/>
                            </a:lnTo>
                            <a:lnTo>
                              <a:pt x="107492" y="27651"/>
                            </a:lnTo>
                            <a:close/>
                            <a:moveTo>
                              <a:pt x="103301" y="24232"/>
                            </a:moveTo>
                            <a:lnTo>
                              <a:pt x="97671" y="24232"/>
                            </a:lnTo>
                            <a:lnTo>
                              <a:pt x="100214" y="21717"/>
                            </a:lnTo>
                            <a:lnTo>
                              <a:pt x="105844" y="21717"/>
                            </a:lnTo>
                            <a:lnTo>
                              <a:pt x="103301" y="24232"/>
                            </a:lnTo>
                            <a:close/>
                            <a:moveTo>
                              <a:pt x="95633" y="24241"/>
                            </a:moveTo>
                            <a:lnTo>
                              <a:pt x="90004" y="24251"/>
                            </a:lnTo>
                            <a:lnTo>
                              <a:pt x="92547" y="21736"/>
                            </a:lnTo>
                            <a:lnTo>
                              <a:pt x="98176" y="21727"/>
                            </a:lnTo>
                            <a:lnTo>
                              <a:pt x="95633" y="24241"/>
                            </a:lnTo>
                            <a:close/>
                            <a:moveTo>
                              <a:pt x="91442" y="20822"/>
                            </a:moveTo>
                            <a:lnTo>
                              <a:pt x="85813" y="20822"/>
                            </a:lnTo>
                            <a:lnTo>
                              <a:pt x="88356" y="18307"/>
                            </a:lnTo>
                            <a:lnTo>
                              <a:pt x="93985" y="18298"/>
                            </a:lnTo>
                            <a:lnTo>
                              <a:pt x="91442" y="20822"/>
                            </a:lnTo>
                            <a:close/>
                            <a:moveTo>
                              <a:pt x="83784" y="20822"/>
                            </a:moveTo>
                            <a:lnTo>
                              <a:pt x="78155" y="20822"/>
                            </a:lnTo>
                            <a:lnTo>
                              <a:pt x="80698" y="18307"/>
                            </a:lnTo>
                            <a:lnTo>
                              <a:pt x="86327" y="18307"/>
                            </a:lnTo>
                            <a:lnTo>
                              <a:pt x="83784" y="20822"/>
                            </a:lnTo>
                            <a:close/>
                            <a:moveTo>
                              <a:pt x="76116" y="20831"/>
                            </a:moveTo>
                            <a:lnTo>
                              <a:pt x="70487" y="20831"/>
                            </a:lnTo>
                            <a:lnTo>
                              <a:pt x="73030" y="18317"/>
                            </a:lnTo>
                            <a:lnTo>
                              <a:pt x="78659" y="18307"/>
                            </a:lnTo>
                            <a:lnTo>
                              <a:pt x="76116" y="20831"/>
                            </a:lnTo>
                            <a:close/>
                            <a:moveTo>
                              <a:pt x="68449" y="20831"/>
                            </a:moveTo>
                            <a:lnTo>
                              <a:pt x="62819" y="20841"/>
                            </a:lnTo>
                            <a:lnTo>
                              <a:pt x="65372" y="18326"/>
                            </a:lnTo>
                            <a:lnTo>
                              <a:pt x="71001" y="18317"/>
                            </a:lnTo>
                            <a:lnTo>
                              <a:pt x="68449" y="20831"/>
                            </a:lnTo>
                            <a:close/>
                            <a:moveTo>
                              <a:pt x="67534" y="21746"/>
                            </a:moveTo>
                            <a:lnTo>
                              <a:pt x="64982" y="24260"/>
                            </a:lnTo>
                            <a:lnTo>
                              <a:pt x="59352" y="24260"/>
                            </a:lnTo>
                            <a:lnTo>
                              <a:pt x="61895" y="21746"/>
                            </a:lnTo>
                            <a:lnTo>
                              <a:pt x="67534" y="21746"/>
                            </a:lnTo>
                            <a:close/>
                            <a:moveTo>
                              <a:pt x="57323" y="24270"/>
                            </a:moveTo>
                            <a:lnTo>
                              <a:pt x="51694" y="24279"/>
                            </a:lnTo>
                            <a:lnTo>
                              <a:pt x="54237" y="21765"/>
                            </a:lnTo>
                            <a:lnTo>
                              <a:pt x="59867" y="21755"/>
                            </a:lnTo>
                            <a:lnTo>
                              <a:pt x="57323" y="24270"/>
                            </a:lnTo>
                            <a:close/>
                            <a:moveTo>
                              <a:pt x="56399" y="25175"/>
                            </a:moveTo>
                            <a:lnTo>
                              <a:pt x="53847" y="27689"/>
                            </a:lnTo>
                            <a:lnTo>
                              <a:pt x="48217" y="27689"/>
                            </a:lnTo>
                            <a:lnTo>
                              <a:pt x="50761" y="25175"/>
                            </a:lnTo>
                            <a:lnTo>
                              <a:pt x="56399" y="25175"/>
                            </a:lnTo>
                            <a:close/>
                            <a:moveTo>
                              <a:pt x="46189" y="27699"/>
                            </a:moveTo>
                            <a:lnTo>
                              <a:pt x="40559" y="27699"/>
                            </a:lnTo>
                            <a:lnTo>
                              <a:pt x="43102" y="25184"/>
                            </a:lnTo>
                            <a:lnTo>
                              <a:pt x="48732" y="25175"/>
                            </a:lnTo>
                            <a:lnTo>
                              <a:pt x="46189" y="27699"/>
                            </a:lnTo>
                            <a:close/>
                            <a:moveTo>
                              <a:pt x="45265" y="28613"/>
                            </a:moveTo>
                            <a:lnTo>
                              <a:pt x="42722" y="31128"/>
                            </a:lnTo>
                            <a:lnTo>
                              <a:pt x="37092" y="31137"/>
                            </a:lnTo>
                            <a:lnTo>
                              <a:pt x="39635" y="28623"/>
                            </a:lnTo>
                            <a:lnTo>
                              <a:pt x="45265" y="28613"/>
                            </a:lnTo>
                            <a:close/>
                            <a:moveTo>
                              <a:pt x="41798" y="32033"/>
                            </a:moveTo>
                            <a:lnTo>
                              <a:pt x="39245" y="34547"/>
                            </a:lnTo>
                            <a:lnTo>
                              <a:pt x="33616" y="34547"/>
                            </a:lnTo>
                            <a:lnTo>
                              <a:pt x="36159" y="32033"/>
                            </a:lnTo>
                            <a:lnTo>
                              <a:pt x="41798" y="32033"/>
                            </a:lnTo>
                            <a:close/>
                            <a:moveTo>
                              <a:pt x="40359" y="35462"/>
                            </a:moveTo>
                            <a:lnTo>
                              <a:pt x="45989" y="35452"/>
                            </a:lnTo>
                            <a:lnTo>
                              <a:pt x="43436" y="37967"/>
                            </a:lnTo>
                            <a:lnTo>
                              <a:pt x="37807" y="37967"/>
                            </a:lnTo>
                            <a:lnTo>
                              <a:pt x="40359" y="35462"/>
                            </a:lnTo>
                            <a:close/>
                            <a:moveTo>
                              <a:pt x="42522" y="38881"/>
                            </a:moveTo>
                            <a:lnTo>
                              <a:pt x="39969" y="41396"/>
                            </a:lnTo>
                            <a:lnTo>
                              <a:pt x="34340" y="41396"/>
                            </a:lnTo>
                            <a:lnTo>
                              <a:pt x="36883" y="38881"/>
                            </a:lnTo>
                            <a:lnTo>
                              <a:pt x="42522" y="38881"/>
                            </a:lnTo>
                            <a:close/>
                            <a:moveTo>
                              <a:pt x="39045" y="42310"/>
                            </a:moveTo>
                            <a:lnTo>
                              <a:pt x="36492" y="44825"/>
                            </a:lnTo>
                            <a:lnTo>
                              <a:pt x="30863" y="44834"/>
                            </a:lnTo>
                            <a:lnTo>
                              <a:pt x="33416" y="42320"/>
                            </a:lnTo>
                            <a:lnTo>
                              <a:pt x="39045" y="42310"/>
                            </a:lnTo>
                            <a:close/>
                            <a:moveTo>
                              <a:pt x="37616" y="45739"/>
                            </a:moveTo>
                            <a:lnTo>
                              <a:pt x="43245" y="45739"/>
                            </a:lnTo>
                            <a:lnTo>
                              <a:pt x="40693" y="48254"/>
                            </a:lnTo>
                            <a:lnTo>
                              <a:pt x="35063" y="48263"/>
                            </a:lnTo>
                            <a:lnTo>
                              <a:pt x="37616" y="45739"/>
                            </a:lnTo>
                            <a:close/>
                            <a:moveTo>
                              <a:pt x="41807" y="49159"/>
                            </a:moveTo>
                            <a:lnTo>
                              <a:pt x="47436" y="49159"/>
                            </a:lnTo>
                            <a:lnTo>
                              <a:pt x="44893" y="51673"/>
                            </a:lnTo>
                            <a:lnTo>
                              <a:pt x="39264" y="51683"/>
                            </a:lnTo>
                            <a:lnTo>
                              <a:pt x="41807" y="49159"/>
                            </a:lnTo>
                            <a:close/>
                            <a:moveTo>
                              <a:pt x="43969" y="52578"/>
                            </a:moveTo>
                            <a:lnTo>
                              <a:pt x="41426" y="55093"/>
                            </a:lnTo>
                            <a:lnTo>
                              <a:pt x="35797" y="55102"/>
                            </a:lnTo>
                            <a:lnTo>
                              <a:pt x="38350" y="52587"/>
                            </a:lnTo>
                            <a:lnTo>
                              <a:pt x="43969" y="52578"/>
                            </a:lnTo>
                            <a:close/>
                            <a:moveTo>
                              <a:pt x="42531" y="55997"/>
                            </a:moveTo>
                            <a:lnTo>
                              <a:pt x="48160" y="55997"/>
                            </a:lnTo>
                            <a:lnTo>
                              <a:pt x="45617" y="58512"/>
                            </a:lnTo>
                            <a:lnTo>
                              <a:pt x="39988" y="58522"/>
                            </a:lnTo>
                            <a:lnTo>
                              <a:pt x="42531" y="55997"/>
                            </a:lnTo>
                            <a:close/>
                            <a:moveTo>
                              <a:pt x="46722" y="59426"/>
                            </a:moveTo>
                            <a:lnTo>
                              <a:pt x="52351" y="59426"/>
                            </a:lnTo>
                            <a:lnTo>
                              <a:pt x="49808" y="61941"/>
                            </a:lnTo>
                            <a:lnTo>
                              <a:pt x="44179" y="61951"/>
                            </a:lnTo>
                            <a:lnTo>
                              <a:pt x="46722" y="59426"/>
                            </a:lnTo>
                            <a:close/>
                            <a:moveTo>
                              <a:pt x="54390" y="59417"/>
                            </a:moveTo>
                            <a:lnTo>
                              <a:pt x="60019" y="59417"/>
                            </a:lnTo>
                            <a:lnTo>
                              <a:pt x="57466" y="61932"/>
                            </a:lnTo>
                            <a:lnTo>
                              <a:pt x="51837" y="61932"/>
                            </a:lnTo>
                            <a:lnTo>
                              <a:pt x="54390" y="59417"/>
                            </a:lnTo>
                            <a:close/>
                            <a:moveTo>
                              <a:pt x="58581" y="62836"/>
                            </a:moveTo>
                            <a:lnTo>
                              <a:pt x="64210" y="62836"/>
                            </a:lnTo>
                            <a:lnTo>
                              <a:pt x="61657" y="65351"/>
                            </a:lnTo>
                            <a:lnTo>
                              <a:pt x="56028" y="65361"/>
                            </a:lnTo>
                            <a:lnTo>
                              <a:pt x="58581" y="62836"/>
                            </a:lnTo>
                            <a:close/>
                            <a:moveTo>
                              <a:pt x="66248" y="62836"/>
                            </a:moveTo>
                            <a:lnTo>
                              <a:pt x="71878" y="62827"/>
                            </a:lnTo>
                            <a:lnTo>
                              <a:pt x="69334" y="65342"/>
                            </a:lnTo>
                            <a:lnTo>
                              <a:pt x="63705" y="65342"/>
                            </a:lnTo>
                            <a:lnTo>
                              <a:pt x="66248" y="62836"/>
                            </a:lnTo>
                            <a:close/>
                            <a:moveTo>
                              <a:pt x="70439" y="66256"/>
                            </a:moveTo>
                            <a:lnTo>
                              <a:pt x="76069" y="66256"/>
                            </a:lnTo>
                            <a:lnTo>
                              <a:pt x="73516" y="68771"/>
                            </a:lnTo>
                            <a:lnTo>
                              <a:pt x="67887" y="68771"/>
                            </a:lnTo>
                            <a:lnTo>
                              <a:pt x="70439" y="66256"/>
                            </a:lnTo>
                            <a:close/>
                            <a:moveTo>
                              <a:pt x="78107" y="66246"/>
                            </a:moveTo>
                            <a:lnTo>
                              <a:pt x="83736" y="66237"/>
                            </a:lnTo>
                            <a:lnTo>
                              <a:pt x="81183" y="68751"/>
                            </a:lnTo>
                            <a:lnTo>
                              <a:pt x="75554" y="68751"/>
                            </a:lnTo>
                            <a:lnTo>
                              <a:pt x="78107" y="66246"/>
                            </a:lnTo>
                            <a:close/>
                            <a:moveTo>
                              <a:pt x="85765" y="66237"/>
                            </a:moveTo>
                            <a:lnTo>
                              <a:pt x="91394" y="66237"/>
                            </a:lnTo>
                            <a:lnTo>
                              <a:pt x="88851" y="68751"/>
                            </a:lnTo>
                            <a:lnTo>
                              <a:pt x="83222" y="68751"/>
                            </a:lnTo>
                            <a:lnTo>
                              <a:pt x="85765" y="66237"/>
                            </a:lnTo>
                            <a:close/>
                            <a:moveTo>
                              <a:pt x="86689" y="65332"/>
                            </a:moveTo>
                            <a:lnTo>
                              <a:pt x="89242" y="62817"/>
                            </a:lnTo>
                            <a:lnTo>
                              <a:pt x="94871" y="62808"/>
                            </a:lnTo>
                            <a:lnTo>
                              <a:pt x="92328" y="65322"/>
                            </a:lnTo>
                            <a:lnTo>
                              <a:pt x="86689" y="65332"/>
                            </a:lnTo>
                            <a:close/>
                            <a:moveTo>
                              <a:pt x="96900" y="62808"/>
                            </a:moveTo>
                            <a:lnTo>
                              <a:pt x="102529" y="62808"/>
                            </a:lnTo>
                            <a:lnTo>
                              <a:pt x="99976" y="65322"/>
                            </a:lnTo>
                            <a:lnTo>
                              <a:pt x="94347" y="65332"/>
                            </a:lnTo>
                            <a:lnTo>
                              <a:pt x="96900" y="62808"/>
                            </a:lnTo>
                            <a:close/>
                            <a:moveTo>
                              <a:pt x="97824" y="61893"/>
                            </a:moveTo>
                            <a:lnTo>
                              <a:pt x="100367" y="59379"/>
                            </a:lnTo>
                            <a:lnTo>
                              <a:pt x="105996" y="59379"/>
                            </a:lnTo>
                            <a:lnTo>
                              <a:pt x="103443" y="61893"/>
                            </a:lnTo>
                            <a:lnTo>
                              <a:pt x="97824" y="61893"/>
                            </a:lnTo>
                            <a:close/>
                            <a:moveTo>
                              <a:pt x="108034" y="59379"/>
                            </a:moveTo>
                            <a:lnTo>
                              <a:pt x="113664" y="59369"/>
                            </a:lnTo>
                            <a:lnTo>
                              <a:pt x="111121" y="61884"/>
                            </a:lnTo>
                            <a:lnTo>
                              <a:pt x="105491" y="61893"/>
                            </a:lnTo>
                            <a:lnTo>
                              <a:pt x="108034" y="59379"/>
                            </a:lnTo>
                            <a:close/>
                            <a:moveTo>
                              <a:pt x="108958" y="58464"/>
                            </a:moveTo>
                            <a:lnTo>
                              <a:pt x="111511" y="55950"/>
                            </a:lnTo>
                            <a:lnTo>
                              <a:pt x="117140" y="55950"/>
                            </a:lnTo>
                            <a:lnTo>
                              <a:pt x="114597" y="58464"/>
                            </a:lnTo>
                            <a:lnTo>
                              <a:pt x="108958" y="58464"/>
                            </a:lnTo>
                            <a:close/>
                            <a:moveTo>
                              <a:pt x="112425" y="55035"/>
                            </a:moveTo>
                            <a:lnTo>
                              <a:pt x="114969" y="52521"/>
                            </a:lnTo>
                            <a:lnTo>
                              <a:pt x="120598" y="52511"/>
                            </a:lnTo>
                            <a:lnTo>
                              <a:pt x="118055" y="55026"/>
                            </a:lnTo>
                            <a:lnTo>
                              <a:pt x="112425" y="55035"/>
                            </a:lnTo>
                            <a:close/>
                            <a:moveTo>
                              <a:pt x="115893" y="51616"/>
                            </a:moveTo>
                            <a:lnTo>
                              <a:pt x="118445" y="49101"/>
                            </a:lnTo>
                            <a:lnTo>
                              <a:pt x="124075" y="49101"/>
                            </a:lnTo>
                            <a:lnTo>
                              <a:pt x="121522" y="51616"/>
                            </a:lnTo>
                            <a:lnTo>
                              <a:pt x="115893" y="51616"/>
                            </a:lnTo>
                            <a:close/>
                            <a:moveTo>
                              <a:pt x="119369" y="48187"/>
                            </a:moveTo>
                            <a:lnTo>
                              <a:pt x="121912" y="45672"/>
                            </a:lnTo>
                            <a:lnTo>
                              <a:pt x="127542" y="45672"/>
                            </a:lnTo>
                            <a:lnTo>
                              <a:pt x="124989" y="48187"/>
                            </a:lnTo>
                            <a:lnTo>
                              <a:pt x="119369" y="48187"/>
                            </a:lnTo>
                            <a:close/>
                            <a:moveTo>
                              <a:pt x="120798" y="44758"/>
                            </a:moveTo>
                            <a:lnTo>
                              <a:pt x="115169" y="44758"/>
                            </a:lnTo>
                            <a:lnTo>
                              <a:pt x="117712" y="42243"/>
                            </a:lnTo>
                            <a:lnTo>
                              <a:pt x="123341" y="42243"/>
                            </a:lnTo>
                            <a:lnTo>
                              <a:pt x="120798" y="44758"/>
                            </a:lnTo>
                            <a:close/>
                            <a:moveTo>
                              <a:pt x="118645" y="41338"/>
                            </a:moveTo>
                            <a:lnTo>
                              <a:pt x="121198" y="38824"/>
                            </a:lnTo>
                            <a:lnTo>
                              <a:pt x="126827" y="38824"/>
                            </a:lnTo>
                            <a:lnTo>
                              <a:pt x="124284" y="41338"/>
                            </a:lnTo>
                            <a:lnTo>
                              <a:pt x="118645" y="41338"/>
                            </a:lnTo>
                            <a:close/>
                            <a:moveTo>
                              <a:pt x="120074" y="37919"/>
                            </a:moveTo>
                            <a:lnTo>
                              <a:pt x="114445" y="37929"/>
                            </a:lnTo>
                            <a:lnTo>
                              <a:pt x="116988" y="35414"/>
                            </a:lnTo>
                            <a:lnTo>
                              <a:pt x="122617" y="35405"/>
                            </a:lnTo>
                            <a:lnTo>
                              <a:pt x="120074" y="37919"/>
                            </a:lnTo>
                            <a:close/>
                            <a:moveTo>
                              <a:pt x="117921" y="34490"/>
                            </a:moveTo>
                            <a:lnTo>
                              <a:pt x="120474" y="31976"/>
                            </a:lnTo>
                            <a:lnTo>
                              <a:pt x="126103" y="31976"/>
                            </a:lnTo>
                            <a:lnTo>
                              <a:pt x="123560" y="34490"/>
                            </a:lnTo>
                            <a:lnTo>
                              <a:pt x="117921" y="34490"/>
                            </a:lnTo>
                            <a:close/>
                            <a:moveTo>
                              <a:pt x="119350" y="31071"/>
                            </a:moveTo>
                            <a:lnTo>
                              <a:pt x="113721" y="31071"/>
                            </a:lnTo>
                            <a:lnTo>
                              <a:pt x="116264" y="28556"/>
                            </a:lnTo>
                            <a:lnTo>
                              <a:pt x="121893" y="28556"/>
                            </a:lnTo>
                            <a:lnTo>
                              <a:pt x="119350" y="31071"/>
                            </a:lnTo>
                            <a:close/>
                            <a:moveTo>
                              <a:pt x="115159" y="27651"/>
                            </a:moveTo>
                            <a:lnTo>
                              <a:pt x="109530" y="27651"/>
                            </a:lnTo>
                            <a:lnTo>
                              <a:pt x="112083" y="25137"/>
                            </a:lnTo>
                            <a:lnTo>
                              <a:pt x="117712" y="25137"/>
                            </a:lnTo>
                            <a:lnTo>
                              <a:pt x="115159" y="27651"/>
                            </a:lnTo>
                            <a:close/>
                            <a:moveTo>
                              <a:pt x="110968" y="24232"/>
                            </a:moveTo>
                            <a:lnTo>
                              <a:pt x="105339" y="24232"/>
                            </a:lnTo>
                            <a:lnTo>
                              <a:pt x="107882" y="21717"/>
                            </a:lnTo>
                            <a:lnTo>
                              <a:pt x="113511" y="21708"/>
                            </a:lnTo>
                            <a:lnTo>
                              <a:pt x="110968" y="24232"/>
                            </a:lnTo>
                            <a:close/>
                            <a:moveTo>
                              <a:pt x="106768" y="20803"/>
                            </a:moveTo>
                            <a:lnTo>
                              <a:pt x="101138" y="20812"/>
                            </a:lnTo>
                            <a:lnTo>
                              <a:pt x="103691" y="18298"/>
                            </a:lnTo>
                            <a:lnTo>
                              <a:pt x="109320" y="18298"/>
                            </a:lnTo>
                            <a:lnTo>
                              <a:pt x="106768" y="20803"/>
                            </a:lnTo>
                            <a:close/>
                            <a:moveTo>
                              <a:pt x="99110" y="20812"/>
                            </a:moveTo>
                            <a:lnTo>
                              <a:pt x="93480" y="20812"/>
                            </a:lnTo>
                            <a:lnTo>
                              <a:pt x="96023" y="18298"/>
                            </a:lnTo>
                            <a:lnTo>
                              <a:pt x="101653" y="18288"/>
                            </a:lnTo>
                            <a:lnTo>
                              <a:pt x="99110" y="20812"/>
                            </a:lnTo>
                            <a:close/>
                            <a:moveTo>
                              <a:pt x="94909" y="17393"/>
                            </a:moveTo>
                            <a:lnTo>
                              <a:pt x="89280" y="17393"/>
                            </a:lnTo>
                            <a:lnTo>
                              <a:pt x="91823" y="14878"/>
                            </a:lnTo>
                            <a:lnTo>
                              <a:pt x="97452" y="14878"/>
                            </a:lnTo>
                            <a:lnTo>
                              <a:pt x="94909" y="17393"/>
                            </a:lnTo>
                            <a:close/>
                            <a:moveTo>
                              <a:pt x="87251" y="17402"/>
                            </a:moveTo>
                            <a:lnTo>
                              <a:pt x="81622" y="17402"/>
                            </a:lnTo>
                            <a:lnTo>
                              <a:pt x="84165" y="14888"/>
                            </a:lnTo>
                            <a:lnTo>
                              <a:pt x="89794" y="14888"/>
                            </a:lnTo>
                            <a:lnTo>
                              <a:pt x="87251" y="17402"/>
                            </a:lnTo>
                            <a:close/>
                            <a:moveTo>
                              <a:pt x="79583" y="17402"/>
                            </a:moveTo>
                            <a:lnTo>
                              <a:pt x="73954" y="17412"/>
                            </a:lnTo>
                            <a:lnTo>
                              <a:pt x="76507" y="14897"/>
                            </a:lnTo>
                            <a:lnTo>
                              <a:pt x="82136" y="14897"/>
                            </a:lnTo>
                            <a:lnTo>
                              <a:pt x="79583" y="17402"/>
                            </a:lnTo>
                            <a:close/>
                            <a:moveTo>
                              <a:pt x="75392" y="13983"/>
                            </a:moveTo>
                            <a:lnTo>
                              <a:pt x="69763" y="13983"/>
                            </a:lnTo>
                            <a:lnTo>
                              <a:pt x="72306" y="11468"/>
                            </a:lnTo>
                            <a:lnTo>
                              <a:pt x="77936" y="11468"/>
                            </a:lnTo>
                            <a:lnTo>
                              <a:pt x="75392" y="13983"/>
                            </a:lnTo>
                            <a:close/>
                            <a:moveTo>
                              <a:pt x="74468" y="14897"/>
                            </a:moveTo>
                            <a:lnTo>
                              <a:pt x="71916" y="17412"/>
                            </a:lnTo>
                            <a:lnTo>
                              <a:pt x="66286" y="17412"/>
                            </a:lnTo>
                            <a:lnTo>
                              <a:pt x="68839" y="14897"/>
                            </a:lnTo>
                            <a:lnTo>
                              <a:pt x="74468" y="14897"/>
                            </a:lnTo>
                            <a:close/>
                            <a:moveTo>
                              <a:pt x="64258" y="17412"/>
                            </a:moveTo>
                            <a:lnTo>
                              <a:pt x="58628" y="17412"/>
                            </a:lnTo>
                            <a:lnTo>
                              <a:pt x="61171" y="14897"/>
                            </a:lnTo>
                            <a:lnTo>
                              <a:pt x="66801" y="14897"/>
                            </a:lnTo>
                            <a:lnTo>
                              <a:pt x="64258" y="17412"/>
                            </a:lnTo>
                            <a:close/>
                            <a:moveTo>
                              <a:pt x="63334" y="18326"/>
                            </a:moveTo>
                            <a:lnTo>
                              <a:pt x="60781" y="20841"/>
                            </a:lnTo>
                            <a:lnTo>
                              <a:pt x="55152" y="20841"/>
                            </a:lnTo>
                            <a:lnTo>
                              <a:pt x="57695" y="18326"/>
                            </a:lnTo>
                            <a:lnTo>
                              <a:pt x="63334" y="18326"/>
                            </a:lnTo>
                            <a:close/>
                            <a:moveTo>
                              <a:pt x="53123" y="20850"/>
                            </a:moveTo>
                            <a:lnTo>
                              <a:pt x="47494" y="20850"/>
                            </a:lnTo>
                            <a:lnTo>
                              <a:pt x="50037" y="18336"/>
                            </a:lnTo>
                            <a:lnTo>
                              <a:pt x="55666" y="18336"/>
                            </a:lnTo>
                            <a:lnTo>
                              <a:pt x="53123" y="20850"/>
                            </a:lnTo>
                            <a:close/>
                            <a:moveTo>
                              <a:pt x="52199" y="21755"/>
                            </a:moveTo>
                            <a:lnTo>
                              <a:pt x="49656" y="24270"/>
                            </a:lnTo>
                            <a:lnTo>
                              <a:pt x="44026" y="24270"/>
                            </a:lnTo>
                            <a:lnTo>
                              <a:pt x="46570" y="21755"/>
                            </a:lnTo>
                            <a:lnTo>
                              <a:pt x="52199" y="21755"/>
                            </a:lnTo>
                            <a:close/>
                            <a:moveTo>
                              <a:pt x="41988" y="24279"/>
                            </a:moveTo>
                            <a:lnTo>
                              <a:pt x="36359" y="24289"/>
                            </a:lnTo>
                            <a:lnTo>
                              <a:pt x="38912" y="21774"/>
                            </a:lnTo>
                            <a:lnTo>
                              <a:pt x="44541" y="21774"/>
                            </a:lnTo>
                            <a:lnTo>
                              <a:pt x="41988" y="24279"/>
                            </a:lnTo>
                            <a:close/>
                            <a:moveTo>
                              <a:pt x="41064" y="25194"/>
                            </a:moveTo>
                            <a:lnTo>
                              <a:pt x="38521" y="27708"/>
                            </a:lnTo>
                            <a:lnTo>
                              <a:pt x="32892" y="27718"/>
                            </a:lnTo>
                            <a:lnTo>
                              <a:pt x="35444" y="25203"/>
                            </a:lnTo>
                            <a:lnTo>
                              <a:pt x="41064" y="25194"/>
                            </a:lnTo>
                            <a:close/>
                            <a:moveTo>
                              <a:pt x="37597" y="28613"/>
                            </a:moveTo>
                            <a:lnTo>
                              <a:pt x="35054" y="31128"/>
                            </a:lnTo>
                            <a:lnTo>
                              <a:pt x="29425" y="31137"/>
                            </a:lnTo>
                            <a:lnTo>
                              <a:pt x="31968" y="28623"/>
                            </a:lnTo>
                            <a:lnTo>
                              <a:pt x="37597" y="28613"/>
                            </a:lnTo>
                            <a:close/>
                            <a:moveTo>
                              <a:pt x="34130" y="32042"/>
                            </a:moveTo>
                            <a:lnTo>
                              <a:pt x="31587" y="34557"/>
                            </a:lnTo>
                            <a:lnTo>
                              <a:pt x="25958" y="34557"/>
                            </a:lnTo>
                            <a:lnTo>
                              <a:pt x="28501" y="32042"/>
                            </a:lnTo>
                            <a:lnTo>
                              <a:pt x="34130" y="32042"/>
                            </a:lnTo>
                            <a:close/>
                            <a:moveTo>
                              <a:pt x="32692" y="35471"/>
                            </a:moveTo>
                            <a:lnTo>
                              <a:pt x="38321" y="35471"/>
                            </a:lnTo>
                            <a:lnTo>
                              <a:pt x="35768" y="37986"/>
                            </a:lnTo>
                            <a:lnTo>
                              <a:pt x="30139" y="37986"/>
                            </a:lnTo>
                            <a:lnTo>
                              <a:pt x="32692" y="35471"/>
                            </a:lnTo>
                            <a:close/>
                            <a:moveTo>
                              <a:pt x="34854" y="38891"/>
                            </a:moveTo>
                            <a:lnTo>
                              <a:pt x="32311" y="41405"/>
                            </a:lnTo>
                            <a:lnTo>
                              <a:pt x="26681" y="41405"/>
                            </a:lnTo>
                            <a:lnTo>
                              <a:pt x="29225" y="38891"/>
                            </a:lnTo>
                            <a:lnTo>
                              <a:pt x="34854" y="38891"/>
                            </a:lnTo>
                            <a:close/>
                            <a:moveTo>
                              <a:pt x="31387" y="42310"/>
                            </a:moveTo>
                            <a:lnTo>
                              <a:pt x="28834" y="44825"/>
                            </a:lnTo>
                            <a:lnTo>
                              <a:pt x="23205" y="44825"/>
                            </a:lnTo>
                            <a:lnTo>
                              <a:pt x="25748" y="42310"/>
                            </a:lnTo>
                            <a:lnTo>
                              <a:pt x="31387" y="42310"/>
                            </a:lnTo>
                            <a:close/>
                            <a:moveTo>
                              <a:pt x="29948" y="45739"/>
                            </a:moveTo>
                            <a:lnTo>
                              <a:pt x="35578" y="45739"/>
                            </a:lnTo>
                            <a:lnTo>
                              <a:pt x="33025" y="48254"/>
                            </a:lnTo>
                            <a:lnTo>
                              <a:pt x="27396" y="48254"/>
                            </a:lnTo>
                            <a:lnTo>
                              <a:pt x="29948" y="45739"/>
                            </a:lnTo>
                            <a:close/>
                            <a:moveTo>
                              <a:pt x="34149" y="49159"/>
                            </a:moveTo>
                            <a:lnTo>
                              <a:pt x="39778" y="49159"/>
                            </a:lnTo>
                            <a:lnTo>
                              <a:pt x="37235" y="51673"/>
                            </a:lnTo>
                            <a:lnTo>
                              <a:pt x="31606" y="51673"/>
                            </a:lnTo>
                            <a:lnTo>
                              <a:pt x="34149" y="49159"/>
                            </a:lnTo>
                            <a:close/>
                            <a:moveTo>
                              <a:pt x="36302" y="52587"/>
                            </a:moveTo>
                            <a:lnTo>
                              <a:pt x="33749" y="55102"/>
                            </a:lnTo>
                            <a:lnTo>
                              <a:pt x="28120" y="55112"/>
                            </a:lnTo>
                            <a:lnTo>
                              <a:pt x="30672" y="52597"/>
                            </a:lnTo>
                            <a:lnTo>
                              <a:pt x="36302" y="52587"/>
                            </a:lnTo>
                            <a:close/>
                            <a:moveTo>
                              <a:pt x="34873" y="56007"/>
                            </a:moveTo>
                            <a:lnTo>
                              <a:pt x="40502" y="56007"/>
                            </a:lnTo>
                            <a:lnTo>
                              <a:pt x="37959" y="58522"/>
                            </a:lnTo>
                            <a:lnTo>
                              <a:pt x="32330" y="58522"/>
                            </a:lnTo>
                            <a:lnTo>
                              <a:pt x="34873" y="56007"/>
                            </a:lnTo>
                            <a:close/>
                            <a:moveTo>
                              <a:pt x="39064" y="59426"/>
                            </a:moveTo>
                            <a:lnTo>
                              <a:pt x="44693" y="59417"/>
                            </a:lnTo>
                            <a:lnTo>
                              <a:pt x="42150" y="61932"/>
                            </a:lnTo>
                            <a:lnTo>
                              <a:pt x="36521" y="61941"/>
                            </a:lnTo>
                            <a:lnTo>
                              <a:pt x="39064" y="59426"/>
                            </a:lnTo>
                            <a:close/>
                            <a:moveTo>
                              <a:pt x="43255" y="62846"/>
                            </a:moveTo>
                            <a:lnTo>
                              <a:pt x="48884" y="62836"/>
                            </a:lnTo>
                            <a:lnTo>
                              <a:pt x="46332" y="65351"/>
                            </a:lnTo>
                            <a:lnTo>
                              <a:pt x="40702" y="65351"/>
                            </a:lnTo>
                            <a:lnTo>
                              <a:pt x="43255" y="62846"/>
                            </a:lnTo>
                            <a:close/>
                            <a:moveTo>
                              <a:pt x="50923" y="62846"/>
                            </a:moveTo>
                            <a:lnTo>
                              <a:pt x="56552" y="62836"/>
                            </a:lnTo>
                            <a:lnTo>
                              <a:pt x="54009" y="65351"/>
                            </a:lnTo>
                            <a:lnTo>
                              <a:pt x="48379" y="65361"/>
                            </a:lnTo>
                            <a:lnTo>
                              <a:pt x="50923" y="62846"/>
                            </a:lnTo>
                            <a:close/>
                            <a:moveTo>
                              <a:pt x="55114" y="66265"/>
                            </a:moveTo>
                            <a:lnTo>
                              <a:pt x="60743" y="66265"/>
                            </a:lnTo>
                            <a:lnTo>
                              <a:pt x="58190" y="68780"/>
                            </a:lnTo>
                            <a:lnTo>
                              <a:pt x="52561" y="68780"/>
                            </a:lnTo>
                            <a:lnTo>
                              <a:pt x="55114" y="66265"/>
                            </a:lnTo>
                            <a:close/>
                            <a:moveTo>
                              <a:pt x="62781" y="66256"/>
                            </a:moveTo>
                            <a:lnTo>
                              <a:pt x="68411" y="66256"/>
                            </a:lnTo>
                            <a:lnTo>
                              <a:pt x="65858" y="68771"/>
                            </a:lnTo>
                            <a:lnTo>
                              <a:pt x="60228" y="68771"/>
                            </a:lnTo>
                            <a:lnTo>
                              <a:pt x="62781" y="66256"/>
                            </a:lnTo>
                            <a:close/>
                            <a:moveTo>
                              <a:pt x="66972" y="69675"/>
                            </a:moveTo>
                            <a:lnTo>
                              <a:pt x="72601" y="69675"/>
                            </a:lnTo>
                            <a:lnTo>
                              <a:pt x="70058" y="72190"/>
                            </a:lnTo>
                            <a:lnTo>
                              <a:pt x="64429" y="72190"/>
                            </a:lnTo>
                            <a:lnTo>
                              <a:pt x="66972" y="69675"/>
                            </a:lnTo>
                            <a:close/>
                            <a:moveTo>
                              <a:pt x="74630" y="69675"/>
                            </a:moveTo>
                            <a:lnTo>
                              <a:pt x="80260" y="69675"/>
                            </a:lnTo>
                            <a:lnTo>
                              <a:pt x="77707" y="72190"/>
                            </a:lnTo>
                            <a:lnTo>
                              <a:pt x="72078" y="72190"/>
                            </a:lnTo>
                            <a:lnTo>
                              <a:pt x="74630" y="69675"/>
                            </a:lnTo>
                            <a:close/>
                            <a:moveTo>
                              <a:pt x="82298" y="69666"/>
                            </a:moveTo>
                            <a:lnTo>
                              <a:pt x="87927" y="69666"/>
                            </a:lnTo>
                            <a:lnTo>
                              <a:pt x="85374" y="72180"/>
                            </a:lnTo>
                            <a:lnTo>
                              <a:pt x="79745" y="72190"/>
                            </a:lnTo>
                            <a:lnTo>
                              <a:pt x="82298" y="69666"/>
                            </a:lnTo>
                            <a:close/>
                            <a:moveTo>
                              <a:pt x="89966" y="69666"/>
                            </a:moveTo>
                            <a:lnTo>
                              <a:pt x="95595" y="69666"/>
                            </a:lnTo>
                            <a:lnTo>
                              <a:pt x="93052" y="72180"/>
                            </a:lnTo>
                            <a:lnTo>
                              <a:pt x="87422" y="72180"/>
                            </a:lnTo>
                            <a:lnTo>
                              <a:pt x="89966" y="69666"/>
                            </a:lnTo>
                            <a:close/>
                            <a:moveTo>
                              <a:pt x="90890" y="68751"/>
                            </a:moveTo>
                            <a:lnTo>
                              <a:pt x="93442" y="66237"/>
                            </a:lnTo>
                            <a:lnTo>
                              <a:pt x="99071" y="66237"/>
                            </a:lnTo>
                            <a:lnTo>
                              <a:pt x="96528" y="68751"/>
                            </a:lnTo>
                            <a:lnTo>
                              <a:pt x="90890" y="68751"/>
                            </a:lnTo>
                            <a:close/>
                            <a:moveTo>
                              <a:pt x="101100" y="66227"/>
                            </a:moveTo>
                            <a:lnTo>
                              <a:pt x="106730" y="66227"/>
                            </a:lnTo>
                            <a:lnTo>
                              <a:pt x="104177" y="68742"/>
                            </a:lnTo>
                            <a:lnTo>
                              <a:pt x="98548" y="68742"/>
                            </a:lnTo>
                            <a:lnTo>
                              <a:pt x="101100" y="66227"/>
                            </a:lnTo>
                            <a:close/>
                            <a:moveTo>
                              <a:pt x="102015" y="65322"/>
                            </a:moveTo>
                            <a:lnTo>
                              <a:pt x="104558" y="62808"/>
                            </a:lnTo>
                            <a:lnTo>
                              <a:pt x="110187" y="62798"/>
                            </a:lnTo>
                            <a:lnTo>
                              <a:pt x="107634" y="65313"/>
                            </a:lnTo>
                            <a:lnTo>
                              <a:pt x="102015" y="65322"/>
                            </a:lnTo>
                            <a:close/>
                            <a:moveTo>
                              <a:pt x="112225" y="62798"/>
                            </a:moveTo>
                            <a:lnTo>
                              <a:pt x="117855" y="62789"/>
                            </a:lnTo>
                            <a:lnTo>
                              <a:pt x="115312" y="65303"/>
                            </a:lnTo>
                            <a:lnTo>
                              <a:pt x="109682" y="65303"/>
                            </a:lnTo>
                            <a:lnTo>
                              <a:pt x="112225" y="62798"/>
                            </a:lnTo>
                            <a:close/>
                            <a:moveTo>
                              <a:pt x="113149" y="61884"/>
                            </a:moveTo>
                            <a:lnTo>
                              <a:pt x="115702" y="59369"/>
                            </a:lnTo>
                            <a:lnTo>
                              <a:pt x="121331" y="59369"/>
                            </a:lnTo>
                            <a:lnTo>
                              <a:pt x="118788" y="61884"/>
                            </a:lnTo>
                            <a:lnTo>
                              <a:pt x="113149" y="61884"/>
                            </a:lnTo>
                            <a:close/>
                            <a:moveTo>
                              <a:pt x="116616" y="58464"/>
                            </a:moveTo>
                            <a:lnTo>
                              <a:pt x="119169" y="55950"/>
                            </a:lnTo>
                            <a:lnTo>
                              <a:pt x="124799" y="55950"/>
                            </a:lnTo>
                            <a:lnTo>
                              <a:pt x="122246" y="58464"/>
                            </a:lnTo>
                            <a:lnTo>
                              <a:pt x="116616" y="58464"/>
                            </a:lnTo>
                            <a:close/>
                            <a:moveTo>
                              <a:pt x="120093" y="55035"/>
                            </a:moveTo>
                            <a:lnTo>
                              <a:pt x="122646" y="52521"/>
                            </a:lnTo>
                            <a:lnTo>
                              <a:pt x="128275" y="52521"/>
                            </a:lnTo>
                            <a:lnTo>
                              <a:pt x="125722" y="55035"/>
                            </a:lnTo>
                            <a:lnTo>
                              <a:pt x="120093" y="55035"/>
                            </a:lnTo>
                            <a:close/>
                            <a:moveTo>
                              <a:pt x="123560" y="51606"/>
                            </a:moveTo>
                            <a:lnTo>
                              <a:pt x="126103" y="49092"/>
                            </a:lnTo>
                            <a:lnTo>
                              <a:pt x="131733" y="49092"/>
                            </a:lnTo>
                            <a:lnTo>
                              <a:pt x="129180" y="51606"/>
                            </a:lnTo>
                            <a:lnTo>
                              <a:pt x="123560" y="51606"/>
                            </a:lnTo>
                            <a:close/>
                            <a:moveTo>
                              <a:pt x="127027" y="48177"/>
                            </a:moveTo>
                            <a:lnTo>
                              <a:pt x="129580" y="45663"/>
                            </a:lnTo>
                            <a:lnTo>
                              <a:pt x="135209" y="45663"/>
                            </a:lnTo>
                            <a:lnTo>
                              <a:pt x="132666" y="48177"/>
                            </a:lnTo>
                            <a:lnTo>
                              <a:pt x="127027" y="48177"/>
                            </a:lnTo>
                            <a:close/>
                            <a:moveTo>
                              <a:pt x="128466" y="44758"/>
                            </a:moveTo>
                            <a:lnTo>
                              <a:pt x="122836" y="44758"/>
                            </a:lnTo>
                            <a:lnTo>
                              <a:pt x="125379" y="42243"/>
                            </a:lnTo>
                            <a:lnTo>
                              <a:pt x="131009" y="42243"/>
                            </a:lnTo>
                            <a:lnTo>
                              <a:pt x="128466" y="44758"/>
                            </a:lnTo>
                            <a:close/>
                            <a:moveTo>
                              <a:pt x="126303" y="41338"/>
                            </a:moveTo>
                            <a:lnTo>
                              <a:pt x="128856" y="38824"/>
                            </a:lnTo>
                            <a:lnTo>
                              <a:pt x="134485" y="38824"/>
                            </a:lnTo>
                            <a:lnTo>
                              <a:pt x="131942" y="41338"/>
                            </a:lnTo>
                            <a:lnTo>
                              <a:pt x="126303" y="41338"/>
                            </a:lnTo>
                            <a:close/>
                            <a:moveTo>
                              <a:pt x="127742" y="37910"/>
                            </a:moveTo>
                            <a:lnTo>
                              <a:pt x="122112" y="37910"/>
                            </a:lnTo>
                            <a:lnTo>
                              <a:pt x="124656" y="35395"/>
                            </a:lnTo>
                            <a:lnTo>
                              <a:pt x="130285" y="35395"/>
                            </a:lnTo>
                            <a:lnTo>
                              <a:pt x="127742" y="37910"/>
                            </a:lnTo>
                            <a:close/>
                            <a:moveTo>
                              <a:pt x="125580" y="34490"/>
                            </a:moveTo>
                            <a:lnTo>
                              <a:pt x="128132" y="31976"/>
                            </a:lnTo>
                            <a:lnTo>
                              <a:pt x="133761" y="31976"/>
                            </a:lnTo>
                            <a:lnTo>
                              <a:pt x="131209" y="34490"/>
                            </a:lnTo>
                            <a:lnTo>
                              <a:pt x="125580" y="34490"/>
                            </a:lnTo>
                            <a:close/>
                            <a:moveTo>
                              <a:pt x="127018" y="31061"/>
                            </a:moveTo>
                            <a:lnTo>
                              <a:pt x="121389" y="31071"/>
                            </a:lnTo>
                            <a:lnTo>
                              <a:pt x="123941" y="28556"/>
                            </a:lnTo>
                            <a:lnTo>
                              <a:pt x="129570" y="28556"/>
                            </a:lnTo>
                            <a:lnTo>
                              <a:pt x="127018" y="31061"/>
                            </a:lnTo>
                            <a:close/>
                            <a:moveTo>
                              <a:pt x="122817" y="27642"/>
                            </a:moveTo>
                            <a:lnTo>
                              <a:pt x="117188" y="27642"/>
                            </a:lnTo>
                            <a:lnTo>
                              <a:pt x="119741" y="25127"/>
                            </a:lnTo>
                            <a:lnTo>
                              <a:pt x="125370" y="25118"/>
                            </a:lnTo>
                            <a:lnTo>
                              <a:pt x="122817" y="27642"/>
                            </a:lnTo>
                            <a:close/>
                            <a:moveTo>
                              <a:pt x="118626" y="24222"/>
                            </a:moveTo>
                            <a:lnTo>
                              <a:pt x="112997" y="24232"/>
                            </a:lnTo>
                            <a:lnTo>
                              <a:pt x="115550" y="21717"/>
                            </a:lnTo>
                            <a:lnTo>
                              <a:pt x="121179" y="21717"/>
                            </a:lnTo>
                            <a:lnTo>
                              <a:pt x="118626" y="24222"/>
                            </a:lnTo>
                            <a:close/>
                            <a:moveTo>
                              <a:pt x="114435" y="20803"/>
                            </a:moveTo>
                            <a:lnTo>
                              <a:pt x="108806" y="20803"/>
                            </a:lnTo>
                            <a:lnTo>
                              <a:pt x="111359" y="18288"/>
                            </a:lnTo>
                            <a:lnTo>
                              <a:pt x="116988" y="18288"/>
                            </a:lnTo>
                            <a:lnTo>
                              <a:pt x="114435" y="20803"/>
                            </a:lnTo>
                            <a:close/>
                            <a:moveTo>
                              <a:pt x="110244" y="17383"/>
                            </a:moveTo>
                            <a:lnTo>
                              <a:pt x="104615" y="17383"/>
                            </a:lnTo>
                            <a:lnTo>
                              <a:pt x="107168" y="14869"/>
                            </a:lnTo>
                            <a:lnTo>
                              <a:pt x="112797" y="14869"/>
                            </a:lnTo>
                            <a:lnTo>
                              <a:pt x="110244" y="17383"/>
                            </a:lnTo>
                            <a:close/>
                            <a:moveTo>
                              <a:pt x="102577" y="17383"/>
                            </a:moveTo>
                            <a:lnTo>
                              <a:pt x="96947" y="17383"/>
                            </a:lnTo>
                            <a:lnTo>
                              <a:pt x="99491" y="14869"/>
                            </a:lnTo>
                            <a:lnTo>
                              <a:pt x="105120" y="14859"/>
                            </a:lnTo>
                            <a:lnTo>
                              <a:pt x="102577" y="17383"/>
                            </a:lnTo>
                            <a:close/>
                            <a:moveTo>
                              <a:pt x="98386" y="13964"/>
                            </a:moveTo>
                            <a:lnTo>
                              <a:pt x="92756" y="13964"/>
                            </a:lnTo>
                            <a:lnTo>
                              <a:pt x="95309" y="11449"/>
                            </a:lnTo>
                            <a:lnTo>
                              <a:pt x="100938" y="11449"/>
                            </a:lnTo>
                            <a:lnTo>
                              <a:pt x="98386" y="13964"/>
                            </a:lnTo>
                            <a:close/>
                            <a:moveTo>
                              <a:pt x="90718" y="13973"/>
                            </a:moveTo>
                            <a:lnTo>
                              <a:pt x="85089" y="13973"/>
                            </a:lnTo>
                            <a:lnTo>
                              <a:pt x="87632" y="11459"/>
                            </a:lnTo>
                            <a:lnTo>
                              <a:pt x="93261" y="11459"/>
                            </a:lnTo>
                            <a:lnTo>
                              <a:pt x="90718" y="13973"/>
                            </a:lnTo>
                            <a:close/>
                            <a:moveTo>
                              <a:pt x="83050" y="13973"/>
                            </a:moveTo>
                            <a:lnTo>
                              <a:pt x="77421" y="13973"/>
                            </a:lnTo>
                            <a:lnTo>
                              <a:pt x="79964" y="11459"/>
                            </a:lnTo>
                            <a:lnTo>
                              <a:pt x="85594" y="11449"/>
                            </a:lnTo>
                            <a:lnTo>
                              <a:pt x="83050" y="13973"/>
                            </a:lnTo>
                            <a:close/>
                            <a:moveTo>
                              <a:pt x="78859" y="10554"/>
                            </a:moveTo>
                            <a:lnTo>
                              <a:pt x="73230" y="10563"/>
                            </a:lnTo>
                            <a:lnTo>
                              <a:pt x="75773" y="8049"/>
                            </a:lnTo>
                            <a:lnTo>
                              <a:pt x="81403" y="8049"/>
                            </a:lnTo>
                            <a:lnTo>
                              <a:pt x="78859" y="10554"/>
                            </a:lnTo>
                            <a:close/>
                            <a:moveTo>
                              <a:pt x="71201" y="10563"/>
                            </a:moveTo>
                            <a:lnTo>
                              <a:pt x="65572" y="10563"/>
                            </a:lnTo>
                            <a:lnTo>
                              <a:pt x="68115" y="8049"/>
                            </a:lnTo>
                            <a:lnTo>
                              <a:pt x="73745" y="8049"/>
                            </a:lnTo>
                            <a:lnTo>
                              <a:pt x="71201" y="10563"/>
                            </a:lnTo>
                            <a:close/>
                            <a:moveTo>
                              <a:pt x="70277" y="11468"/>
                            </a:moveTo>
                            <a:lnTo>
                              <a:pt x="67734" y="13983"/>
                            </a:lnTo>
                            <a:lnTo>
                              <a:pt x="62105" y="13992"/>
                            </a:lnTo>
                            <a:lnTo>
                              <a:pt x="64648" y="11478"/>
                            </a:lnTo>
                            <a:lnTo>
                              <a:pt x="70277" y="11468"/>
                            </a:lnTo>
                            <a:close/>
                            <a:moveTo>
                              <a:pt x="60067" y="13992"/>
                            </a:moveTo>
                            <a:lnTo>
                              <a:pt x="54437" y="13992"/>
                            </a:lnTo>
                            <a:lnTo>
                              <a:pt x="56990" y="11478"/>
                            </a:lnTo>
                            <a:lnTo>
                              <a:pt x="62619" y="11478"/>
                            </a:lnTo>
                            <a:lnTo>
                              <a:pt x="60067" y="13992"/>
                            </a:lnTo>
                            <a:close/>
                            <a:moveTo>
                              <a:pt x="59143" y="14907"/>
                            </a:moveTo>
                            <a:lnTo>
                              <a:pt x="56599" y="17421"/>
                            </a:lnTo>
                            <a:lnTo>
                              <a:pt x="50970" y="17431"/>
                            </a:lnTo>
                            <a:lnTo>
                              <a:pt x="53513" y="14916"/>
                            </a:lnTo>
                            <a:lnTo>
                              <a:pt x="59143" y="14907"/>
                            </a:lnTo>
                            <a:close/>
                            <a:moveTo>
                              <a:pt x="48932" y="17421"/>
                            </a:moveTo>
                            <a:lnTo>
                              <a:pt x="43303" y="17421"/>
                            </a:lnTo>
                            <a:lnTo>
                              <a:pt x="45846" y="14907"/>
                            </a:lnTo>
                            <a:lnTo>
                              <a:pt x="51475" y="14897"/>
                            </a:lnTo>
                            <a:lnTo>
                              <a:pt x="48932" y="17421"/>
                            </a:lnTo>
                            <a:close/>
                            <a:moveTo>
                              <a:pt x="48008" y="18336"/>
                            </a:moveTo>
                            <a:lnTo>
                              <a:pt x="45465" y="20850"/>
                            </a:lnTo>
                            <a:lnTo>
                              <a:pt x="39836" y="20850"/>
                            </a:lnTo>
                            <a:lnTo>
                              <a:pt x="42379" y="18336"/>
                            </a:lnTo>
                            <a:lnTo>
                              <a:pt x="48008" y="18336"/>
                            </a:lnTo>
                            <a:close/>
                            <a:moveTo>
                              <a:pt x="37797" y="20860"/>
                            </a:moveTo>
                            <a:lnTo>
                              <a:pt x="32168" y="20869"/>
                            </a:lnTo>
                            <a:lnTo>
                              <a:pt x="34721" y="18355"/>
                            </a:lnTo>
                            <a:lnTo>
                              <a:pt x="40350" y="18355"/>
                            </a:lnTo>
                            <a:lnTo>
                              <a:pt x="37797" y="20860"/>
                            </a:lnTo>
                            <a:close/>
                            <a:moveTo>
                              <a:pt x="36873" y="21765"/>
                            </a:moveTo>
                            <a:lnTo>
                              <a:pt x="34330" y="24279"/>
                            </a:lnTo>
                            <a:lnTo>
                              <a:pt x="28701" y="24279"/>
                            </a:lnTo>
                            <a:lnTo>
                              <a:pt x="31254" y="21765"/>
                            </a:lnTo>
                            <a:lnTo>
                              <a:pt x="36873" y="21765"/>
                            </a:lnTo>
                            <a:close/>
                            <a:moveTo>
                              <a:pt x="33406" y="25194"/>
                            </a:moveTo>
                            <a:lnTo>
                              <a:pt x="30853" y="27708"/>
                            </a:lnTo>
                            <a:lnTo>
                              <a:pt x="25224" y="27718"/>
                            </a:lnTo>
                            <a:lnTo>
                              <a:pt x="27777" y="25203"/>
                            </a:lnTo>
                            <a:lnTo>
                              <a:pt x="33406" y="25194"/>
                            </a:lnTo>
                            <a:close/>
                            <a:moveTo>
                              <a:pt x="29939" y="28623"/>
                            </a:moveTo>
                            <a:lnTo>
                              <a:pt x="27396" y="31137"/>
                            </a:lnTo>
                            <a:lnTo>
                              <a:pt x="21767" y="31137"/>
                            </a:lnTo>
                            <a:lnTo>
                              <a:pt x="24310" y="28623"/>
                            </a:lnTo>
                            <a:lnTo>
                              <a:pt x="29939" y="28623"/>
                            </a:lnTo>
                            <a:close/>
                            <a:moveTo>
                              <a:pt x="26462" y="32052"/>
                            </a:moveTo>
                            <a:lnTo>
                              <a:pt x="23919" y="34566"/>
                            </a:lnTo>
                            <a:lnTo>
                              <a:pt x="18290" y="34566"/>
                            </a:lnTo>
                            <a:lnTo>
                              <a:pt x="20843" y="32052"/>
                            </a:lnTo>
                            <a:lnTo>
                              <a:pt x="26462" y="32052"/>
                            </a:lnTo>
                            <a:close/>
                            <a:moveTo>
                              <a:pt x="25034" y="35471"/>
                            </a:moveTo>
                            <a:lnTo>
                              <a:pt x="30663" y="35471"/>
                            </a:lnTo>
                            <a:lnTo>
                              <a:pt x="28120" y="37986"/>
                            </a:lnTo>
                            <a:lnTo>
                              <a:pt x="22491" y="37986"/>
                            </a:lnTo>
                            <a:lnTo>
                              <a:pt x="25034" y="35471"/>
                            </a:lnTo>
                            <a:close/>
                            <a:moveTo>
                              <a:pt x="27186" y="38891"/>
                            </a:moveTo>
                            <a:lnTo>
                              <a:pt x="24643" y="41405"/>
                            </a:lnTo>
                            <a:lnTo>
                              <a:pt x="19014" y="41405"/>
                            </a:lnTo>
                            <a:lnTo>
                              <a:pt x="21567" y="38891"/>
                            </a:lnTo>
                            <a:lnTo>
                              <a:pt x="27186" y="38891"/>
                            </a:lnTo>
                            <a:close/>
                            <a:moveTo>
                              <a:pt x="23719" y="42320"/>
                            </a:moveTo>
                            <a:lnTo>
                              <a:pt x="21176" y="44834"/>
                            </a:lnTo>
                            <a:lnTo>
                              <a:pt x="15547" y="44844"/>
                            </a:lnTo>
                            <a:lnTo>
                              <a:pt x="18090" y="42329"/>
                            </a:lnTo>
                            <a:lnTo>
                              <a:pt x="23719" y="42320"/>
                            </a:lnTo>
                            <a:close/>
                            <a:moveTo>
                              <a:pt x="22290" y="45749"/>
                            </a:moveTo>
                            <a:lnTo>
                              <a:pt x="27920" y="45739"/>
                            </a:lnTo>
                            <a:lnTo>
                              <a:pt x="25367" y="48254"/>
                            </a:lnTo>
                            <a:lnTo>
                              <a:pt x="19738" y="48254"/>
                            </a:lnTo>
                            <a:lnTo>
                              <a:pt x="22290" y="45749"/>
                            </a:lnTo>
                            <a:close/>
                            <a:moveTo>
                              <a:pt x="26481" y="49168"/>
                            </a:moveTo>
                            <a:lnTo>
                              <a:pt x="32111" y="49168"/>
                            </a:lnTo>
                            <a:lnTo>
                              <a:pt x="29558" y="51683"/>
                            </a:lnTo>
                            <a:lnTo>
                              <a:pt x="23929" y="51683"/>
                            </a:lnTo>
                            <a:lnTo>
                              <a:pt x="26481" y="49168"/>
                            </a:lnTo>
                            <a:close/>
                            <a:moveTo>
                              <a:pt x="28634" y="52587"/>
                            </a:moveTo>
                            <a:lnTo>
                              <a:pt x="26081" y="55102"/>
                            </a:lnTo>
                            <a:lnTo>
                              <a:pt x="20452" y="55112"/>
                            </a:lnTo>
                            <a:lnTo>
                              <a:pt x="22995" y="52597"/>
                            </a:lnTo>
                            <a:lnTo>
                              <a:pt x="28634" y="52587"/>
                            </a:lnTo>
                            <a:close/>
                            <a:moveTo>
                              <a:pt x="27205" y="56016"/>
                            </a:moveTo>
                            <a:lnTo>
                              <a:pt x="32835" y="56016"/>
                            </a:lnTo>
                            <a:lnTo>
                              <a:pt x="30282" y="58531"/>
                            </a:lnTo>
                            <a:lnTo>
                              <a:pt x="24653" y="58541"/>
                            </a:lnTo>
                            <a:lnTo>
                              <a:pt x="27205" y="56016"/>
                            </a:lnTo>
                            <a:close/>
                            <a:moveTo>
                              <a:pt x="31396" y="59436"/>
                            </a:moveTo>
                            <a:lnTo>
                              <a:pt x="37026" y="59436"/>
                            </a:lnTo>
                            <a:lnTo>
                              <a:pt x="34482" y="61951"/>
                            </a:lnTo>
                            <a:lnTo>
                              <a:pt x="28853" y="61951"/>
                            </a:lnTo>
                            <a:lnTo>
                              <a:pt x="31396" y="59436"/>
                            </a:lnTo>
                            <a:close/>
                            <a:moveTo>
                              <a:pt x="35597" y="62855"/>
                            </a:moveTo>
                            <a:lnTo>
                              <a:pt x="41226" y="62855"/>
                            </a:lnTo>
                            <a:lnTo>
                              <a:pt x="38683" y="65370"/>
                            </a:lnTo>
                            <a:lnTo>
                              <a:pt x="33054" y="65370"/>
                            </a:lnTo>
                            <a:lnTo>
                              <a:pt x="35597" y="62855"/>
                            </a:lnTo>
                            <a:close/>
                            <a:moveTo>
                              <a:pt x="39788" y="66275"/>
                            </a:moveTo>
                            <a:lnTo>
                              <a:pt x="45417" y="66275"/>
                            </a:lnTo>
                            <a:lnTo>
                              <a:pt x="42864" y="68790"/>
                            </a:lnTo>
                            <a:lnTo>
                              <a:pt x="37235" y="68799"/>
                            </a:lnTo>
                            <a:lnTo>
                              <a:pt x="39788" y="66275"/>
                            </a:lnTo>
                            <a:close/>
                            <a:moveTo>
                              <a:pt x="47455" y="66265"/>
                            </a:moveTo>
                            <a:lnTo>
                              <a:pt x="53085" y="66265"/>
                            </a:lnTo>
                            <a:lnTo>
                              <a:pt x="50532" y="68780"/>
                            </a:lnTo>
                            <a:lnTo>
                              <a:pt x="44903" y="68780"/>
                            </a:lnTo>
                            <a:lnTo>
                              <a:pt x="47455" y="66265"/>
                            </a:lnTo>
                            <a:close/>
                            <a:moveTo>
                              <a:pt x="51646" y="69694"/>
                            </a:moveTo>
                            <a:lnTo>
                              <a:pt x="57276" y="69685"/>
                            </a:lnTo>
                            <a:lnTo>
                              <a:pt x="54733" y="72200"/>
                            </a:lnTo>
                            <a:lnTo>
                              <a:pt x="49103" y="72209"/>
                            </a:lnTo>
                            <a:lnTo>
                              <a:pt x="51646" y="69694"/>
                            </a:lnTo>
                            <a:close/>
                            <a:moveTo>
                              <a:pt x="59305" y="69685"/>
                            </a:moveTo>
                            <a:lnTo>
                              <a:pt x="64934" y="69685"/>
                            </a:lnTo>
                            <a:lnTo>
                              <a:pt x="62391" y="72200"/>
                            </a:lnTo>
                            <a:lnTo>
                              <a:pt x="56761" y="72200"/>
                            </a:lnTo>
                            <a:lnTo>
                              <a:pt x="59305" y="69685"/>
                            </a:lnTo>
                            <a:close/>
                            <a:moveTo>
                              <a:pt x="63505" y="73104"/>
                            </a:moveTo>
                            <a:lnTo>
                              <a:pt x="69134" y="73104"/>
                            </a:lnTo>
                            <a:lnTo>
                              <a:pt x="66591" y="75619"/>
                            </a:lnTo>
                            <a:lnTo>
                              <a:pt x="60962" y="75619"/>
                            </a:lnTo>
                            <a:lnTo>
                              <a:pt x="63505" y="73104"/>
                            </a:lnTo>
                            <a:close/>
                            <a:moveTo>
                              <a:pt x="71163" y="73095"/>
                            </a:moveTo>
                            <a:lnTo>
                              <a:pt x="76792" y="73095"/>
                            </a:lnTo>
                            <a:lnTo>
                              <a:pt x="74240" y="75609"/>
                            </a:lnTo>
                            <a:lnTo>
                              <a:pt x="68611" y="75609"/>
                            </a:lnTo>
                            <a:lnTo>
                              <a:pt x="71163" y="73095"/>
                            </a:lnTo>
                            <a:close/>
                            <a:moveTo>
                              <a:pt x="78831" y="73095"/>
                            </a:moveTo>
                            <a:lnTo>
                              <a:pt x="84460" y="73095"/>
                            </a:lnTo>
                            <a:lnTo>
                              <a:pt x="81907" y="75609"/>
                            </a:lnTo>
                            <a:lnTo>
                              <a:pt x="76278" y="75609"/>
                            </a:lnTo>
                            <a:lnTo>
                              <a:pt x="78831" y="73095"/>
                            </a:lnTo>
                            <a:close/>
                            <a:moveTo>
                              <a:pt x="86489" y="73085"/>
                            </a:moveTo>
                            <a:lnTo>
                              <a:pt x="92118" y="73085"/>
                            </a:lnTo>
                            <a:lnTo>
                              <a:pt x="89575" y="75600"/>
                            </a:lnTo>
                            <a:lnTo>
                              <a:pt x="83946" y="75600"/>
                            </a:lnTo>
                            <a:lnTo>
                              <a:pt x="86489" y="73085"/>
                            </a:lnTo>
                            <a:close/>
                            <a:moveTo>
                              <a:pt x="94156" y="73085"/>
                            </a:moveTo>
                            <a:lnTo>
                              <a:pt x="99786" y="73085"/>
                            </a:lnTo>
                            <a:lnTo>
                              <a:pt x="97243" y="75600"/>
                            </a:lnTo>
                            <a:lnTo>
                              <a:pt x="91613" y="75600"/>
                            </a:lnTo>
                            <a:lnTo>
                              <a:pt x="94156" y="73085"/>
                            </a:lnTo>
                            <a:close/>
                            <a:moveTo>
                              <a:pt x="95080" y="72171"/>
                            </a:moveTo>
                            <a:lnTo>
                              <a:pt x="97633" y="69656"/>
                            </a:lnTo>
                            <a:lnTo>
                              <a:pt x="103262" y="69656"/>
                            </a:lnTo>
                            <a:lnTo>
                              <a:pt x="100710" y="72171"/>
                            </a:lnTo>
                            <a:lnTo>
                              <a:pt x="95080" y="72171"/>
                            </a:lnTo>
                            <a:close/>
                            <a:moveTo>
                              <a:pt x="105291" y="69647"/>
                            </a:moveTo>
                            <a:lnTo>
                              <a:pt x="110921" y="69637"/>
                            </a:lnTo>
                            <a:lnTo>
                              <a:pt x="108368" y="72152"/>
                            </a:lnTo>
                            <a:lnTo>
                              <a:pt x="102739" y="72152"/>
                            </a:lnTo>
                            <a:lnTo>
                              <a:pt x="105291" y="69647"/>
                            </a:lnTo>
                            <a:close/>
                            <a:moveTo>
                              <a:pt x="106215" y="68742"/>
                            </a:moveTo>
                            <a:lnTo>
                              <a:pt x="108758" y="66227"/>
                            </a:lnTo>
                            <a:lnTo>
                              <a:pt x="114388" y="66227"/>
                            </a:lnTo>
                            <a:lnTo>
                              <a:pt x="111835" y="68742"/>
                            </a:lnTo>
                            <a:lnTo>
                              <a:pt x="106215" y="68742"/>
                            </a:lnTo>
                            <a:close/>
                            <a:moveTo>
                              <a:pt x="116426" y="66218"/>
                            </a:moveTo>
                            <a:lnTo>
                              <a:pt x="122055" y="66218"/>
                            </a:lnTo>
                            <a:lnTo>
                              <a:pt x="119503" y="68732"/>
                            </a:lnTo>
                            <a:lnTo>
                              <a:pt x="113873" y="68732"/>
                            </a:lnTo>
                            <a:lnTo>
                              <a:pt x="116426" y="66218"/>
                            </a:lnTo>
                            <a:close/>
                            <a:moveTo>
                              <a:pt x="117350" y="65303"/>
                            </a:moveTo>
                            <a:lnTo>
                              <a:pt x="119903" y="62789"/>
                            </a:lnTo>
                            <a:lnTo>
                              <a:pt x="125532" y="62789"/>
                            </a:lnTo>
                            <a:lnTo>
                              <a:pt x="122989" y="65303"/>
                            </a:lnTo>
                            <a:lnTo>
                              <a:pt x="117350" y="65303"/>
                            </a:lnTo>
                            <a:close/>
                            <a:moveTo>
                              <a:pt x="120817" y="61884"/>
                            </a:moveTo>
                            <a:lnTo>
                              <a:pt x="123360" y="59369"/>
                            </a:lnTo>
                            <a:lnTo>
                              <a:pt x="128990" y="59369"/>
                            </a:lnTo>
                            <a:lnTo>
                              <a:pt x="126446" y="61884"/>
                            </a:lnTo>
                            <a:lnTo>
                              <a:pt x="120817" y="61884"/>
                            </a:lnTo>
                            <a:close/>
                            <a:moveTo>
                              <a:pt x="124284" y="58455"/>
                            </a:moveTo>
                            <a:lnTo>
                              <a:pt x="126837" y="55940"/>
                            </a:lnTo>
                            <a:lnTo>
                              <a:pt x="132466" y="55931"/>
                            </a:lnTo>
                            <a:lnTo>
                              <a:pt x="129913" y="58445"/>
                            </a:lnTo>
                            <a:lnTo>
                              <a:pt x="124284" y="58455"/>
                            </a:lnTo>
                            <a:close/>
                            <a:moveTo>
                              <a:pt x="127751" y="55026"/>
                            </a:moveTo>
                            <a:lnTo>
                              <a:pt x="130294" y="52511"/>
                            </a:lnTo>
                            <a:lnTo>
                              <a:pt x="135924" y="52511"/>
                            </a:lnTo>
                            <a:lnTo>
                              <a:pt x="133371" y="55026"/>
                            </a:lnTo>
                            <a:lnTo>
                              <a:pt x="127751" y="55026"/>
                            </a:lnTo>
                            <a:close/>
                            <a:moveTo>
                              <a:pt x="131228" y="51597"/>
                            </a:moveTo>
                            <a:lnTo>
                              <a:pt x="133771" y="49082"/>
                            </a:lnTo>
                            <a:lnTo>
                              <a:pt x="139400" y="49082"/>
                            </a:lnTo>
                            <a:lnTo>
                              <a:pt x="136857" y="51597"/>
                            </a:lnTo>
                            <a:lnTo>
                              <a:pt x="131228" y="51597"/>
                            </a:lnTo>
                            <a:close/>
                            <a:moveTo>
                              <a:pt x="134695" y="48177"/>
                            </a:moveTo>
                            <a:lnTo>
                              <a:pt x="137248" y="45663"/>
                            </a:lnTo>
                            <a:lnTo>
                              <a:pt x="142877" y="45663"/>
                            </a:lnTo>
                            <a:lnTo>
                              <a:pt x="140334" y="48177"/>
                            </a:lnTo>
                            <a:lnTo>
                              <a:pt x="134695" y="48177"/>
                            </a:lnTo>
                            <a:close/>
                            <a:moveTo>
                              <a:pt x="136124" y="44748"/>
                            </a:moveTo>
                            <a:lnTo>
                              <a:pt x="130494" y="44748"/>
                            </a:lnTo>
                            <a:lnTo>
                              <a:pt x="133038" y="42234"/>
                            </a:lnTo>
                            <a:lnTo>
                              <a:pt x="138667" y="42234"/>
                            </a:lnTo>
                            <a:lnTo>
                              <a:pt x="136124" y="44748"/>
                            </a:lnTo>
                            <a:close/>
                            <a:moveTo>
                              <a:pt x="133971" y="41329"/>
                            </a:moveTo>
                            <a:lnTo>
                              <a:pt x="136524" y="38814"/>
                            </a:lnTo>
                            <a:lnTo>
                              <a:pt x="142153" y="38814"/>
                            </a:lnTo>
                            <a:lnTo>
                              <a:pt x="139600" y="41329"/>
                            </a:lnTo>
                            <a:lnTo>
                              <a:pt x="133971" y="41329"/>
                            </a:lnTo>
                            <a:close/>
                            <a:moveTo>
                              <a:pt x="135400" y="37900"/>
                            </a:moveTo>
                            <a:lnTo>
                              <a:pt x="129770" y="37900"/>
                            </a:lnTo>
                            <a:lnTo>
                              <a:pt x="132323" y="35385"/>
                            </a:lnTo>
                            <a:lnTo>
                              <a:pt x="137953" y="35376"/>
                            </a:lnTo>
                            <a:lnTo>
                              <a:pt x="135400" y="37900"/>
                            </a:lnTo>
                            <a:close/>
                            <a:moveTo>
                              <a:pt x="133247" y="34481"/>
                            </a:moveTo>
                            <a:lnTo>
                              <a:pt x="135790" y="31966"/>
                            </a:lnTo>
                            <a:lnTo>
                              <a:pt x="141420" y="31956"/>
                            </a:lnTo>
                            <a:lnTo>
                              <a:pt x="138867" y="34471"/>
                            </a:lnTo>
                            <a:lnTo>
                              <a:pt x="133247" y="34481"/>
                            </a:lnTo>
                            <a:close/>
                            <a:moveTo>
                              <a:pt x="134676" y="31061"/>
                            </a:moveTo>
                            <a:lnTo>
                              <a:pt x="129047" y="31061"/>
                            </a:lnTo>
                            <a:lnTo>
                              <a:pt x="131590" y="28547"/>
                            </a:lnTo>
                            <a:lnTo>
                              <a:pt x="137219" y="28547"/>
                            </a:lnTo>
                            <a:lnTo>
                              <a:pt x="134676" y="31061"/>
                            </a:lnTo>
                            <a:close/>
                            <a:moveTo>
                              <a:pt x="130485" y="27632"/>
                            </a:moveTo>
                            <a:lnTo>
                              <a:pt x="124856" y="27632"/>
                            </a:lnTo>
                            <a:lnTo>
                              <a:pt x="127399" y="25118"/>
                            </a:lnTo>
                            <a:lnTo>
                              <a:pt x="133028" y="25118"/>
                            </a:lnTo>
                            <a:lnTo>
                              <a:pt x="130485" y="27632"/>
                            </a:lnTo>
                            <a:close/>
                            <a:moveTo>
                              <a:pt x="126294" y="24213"/>
                            </a:moveTo>
                            <a:lnTo>
                              <a:pt x="120665" y="24213"/>
                            </a:lnTo>
                            <a:lnTo>
                              <a:pt x="123208" y="21698"/>
                            </a:lnTo>
                            <a:lnTo>
                              <a:pt x="128837" y="21689"/>
                            </a:lnTo>
                            <a:lnTo>
                              <a:pt x="126294" y="24213"/>
                            </a:lnTo>
                            <a:close/>
                            <a:moveTo>
                              <a:pt x="122093" y="20793"/>
                            </a:moveTo>
                            <a:lnTo>
                              <a:pt x="116464" y="20793"/>
                            </a:lnTo>
                            <a:lnTo>
                              <a:pt x="119007" y="18279"/>
                            </a:lnTo>
                            <a:lnTo>
                              <a:pt x="124637" y="18279"/>
                            </a:lnTo>
                            <a:lnTo>
                              <a:pt x="122093" y="20793"/>
                            </a:lnTo>
                            <a:close/>
                            <a:moveTo>
                              <a:pt x="117902" y="17374"/>
                            </a:moveTo>
                            <a:lnTo>
                              <a:pt x="112273" y="17374"/>
                            </a:lnTo>
                            <a:lnTo>
                              <a:pt x="114816" y="14859"/>
                            </a:lnTo>
                            <a:lnTo>
                              <a:pt x="120446" y="14859"/>
                            </a:lnTo>
                            <a:lnTo>
                              <a:pt x="117902" y="17374"/>
                            </a:lnTo>
                            <a:close/>
                            <a:moveTo>
                              <a:pt x="113711" y="13954"/>
                            </a:moveTo>
                            <a:lnTo>
                              <a:pt x="108082" y="13954"/>
                            </a:lnTo>
                            <a:lnTo>
                              <a:pt x="110625" y="11440"/>
                            </a:lnTo>
                            <a:lnTo>
                              <a:pt x="116255" y="11440"/>
                            </a:lnTo>
                            <a:lnTo>
                              <a:pt x="113711" y="13954"/>
                            </a:lnTo>
                            <a:close/>
                            <a:moveTo>
                              <a:pt x="106044" y="13964"/>
                            </a:moveTo>
                            <a:lnTo>
                              <a:pt x="100415" y="13964"/>
                            </a:lnTo>
                            <a:lnTo>
                              <a:pt x="102967" y="11449"/>
                            </a:lnTo>
                            <a:lnTo>
                              <a:pt x="108596" y="11449"/>
                            </a:lnTo>
                            <a:lnTo>
                              <a:pt x="106044" y="13964"/>
                            </a:lnTo>
                            <a:close/>
                            <a:moveTo>
                              <a:pt x="101853" y="10535"/>
                            </a:moveTo>
                            <a:lnTo>
                              <a:pt x="96224" y="10535"/>
                            </a:lnTo>
                            <a:lnTo>
                              <a:pt x="98776" y="8020"/>
                            </a:lnTo>
                            <a:lnTo>
                              <a:pt x="104405" y="8011"/>
                            </a:lnTo>
                            <a:lnTo>
                              <a:pt x="101853" y="10535"/>
                            </a:lnTo>
                            <a:close/>
                            <a:moveTo>
                              <a:pt x="94185" y="10544"/>
                            </a:moveTo>
                            <a:lnTo>
                              <a:pt x="88556" y="10544"/>
                            </a:lnTo>
                            <a:lnTo>
                              <a:pt x="91099" y="8030"/>
                            </a:lnTo>
                            <a:lnTo>
                              <a:pt x="96728" y="8030"/>
                            </a:lnTo>
                            <a:lnTo>
                              <a:pt x="94185" y="10544"/>
                            </a:lnTo>
                            <a:close/>
                            <a:moveTo>
                              <a:pt x="86527" y="10554"/>
                            </a:moveTo>
                            <a:lnTo>
                              <a:pt x="80898" y="10554"/>
                            </a:lnTo>
                            <a:lnTo>
                              <a:pt x="83450" y="8039"/>
                            </a:lnTo>
                            <a:lnTo>
                              <a:pt x="89080" y="8039"/>
                            </a:lnTo>
                            <a:lnTo>
                              <a:pt x="86527" y="10554"/>
                            </a:lnTo>
                            <a:close/>
                            <a:moveTo>
                              <a:pt x="82327" y="7125"/>
                            </a:moveTo>
                            <a:lnTo>
                              <a:pt x="76697" y="7134"/>
                            </a:lnTo>
                            <a:lnTo>
                              <a:pt x="79250" y="4620"/>
                            </a:lnTo>
                            <a:lnTo>
                              <a:pt x="84879" y="4620"/>
                            </a:lnTo>
                            <a:lnTo>
                              <a:pt x="82327" y="7125"/>
                            </a:lnTo>
                            <a:close/>
                            <a:moveTo>
                              <a:pt x="74668" y="7134"/>
                            </a:moveTo>
                            <a:lnTo>
                              <a:pt x="69039" y="7144"/>
                            </a:lnTo>
                            <a:lnTo>
                              <a:pt x="71582" y="4629"/>
                            </a:lnTo>
                            <a:lnTo>
                              <a:pt x="77212" y="4629"/>
                            </a:lnTo>
                            <a:lnTo>
                              <a:pt x="74668" y="7134"/>
                            </a:lnTo>
                            <a:close/>
                            <a:moveTo>
                              <a:pt x="67001" y="7144"/>
                            </a:moveTo>
                            <a:lnTo>
                              <a:pt x="61371" y="7144"/>
                            </a:lnTo>
                            <a:lnTo>
                              <a:pt x="63915" y="4629"/>
                            </a:lnTo>
                            <a:lnTo>
                              <a:pt x="69544" y="4629"/>
                            </a:lnTo>
                            <a:lnTo>
                              <a:pt x="67001" y="7144"/>
                            </a:lnTo>
                            <a:close/>
                            <a:moveTo>
                              <a:pt x="66077" y="8049"/>
                            </a:moveTo>
                            <a:lnTo>
                              <a:pt x="63534" y="10563"/>
                            </a:lnTo>
                            <a:lnTo>
                              <a:pt x="57904" y="10563"/>
                            </a:lnTo>
                            <a:lnTo>
                              <a:pt x="60448" y="8049"/>
                            </a:lnTo>
                            <a:lnTo>
                              <a:pt x="66077" y="8049"/>
                            </a:lnTo>
                            <a:close/>
                            <a:moveTo>
                              <a:pt x="55866" y="10573"/>
                            </a:moveTo>
                            <a:lnTo>
                              <a:pt x="50237" y="10573"/>
                            </a:lnTo>
                            <a:lnTo>
                              <a:pt x="52790" y="8058"/>
                            </a:lnTo>
                            <a:lnTo>
                              <a:pt x="58419" y="8058"/>
                            </a:lnTo>
                            <a:lnTo>
                              <a:pt x="55866" y="10573"/>
                            </a:lnTo>
                            <a:close/>
                            <a:moveTo>
                              <a:pt x="54952" y="11487"/>
                            </a:moveTo>
                            <a:lnTo>
                              <a:pt x="52408" y="14002"/>
                            </a:lnTo>
                            <a:lnTo>
                              <a:pt x="46779" y="14002"/>
                            </a:lnTo>
                            <a:lnTo>
                              <a:pt x="49332" y="11487"/>
                            </a:lnTo>
                            <a:lnTo>
                              <a:pt x="54952" y="11487"/>
                            </a:lnTo>
                            <a:close/>
                            <a:moveTo>
                              <a:pt x="44741" y="14002"/>
                            </a:moveTo>
                            <a:lnTo>
                              <a:pt x="39112" y="14002"/>
                            </a:lnTo>
                            <a:lnTo>
                              <a:pt x="41655" y="11487"/>
                            </a:lnTo>
                            <a:lnTo>
                              <a:pt x="47284" y="11478"/>
                            </a:lnTo>
                            <a:lnTo>
                              <a:pt x="44741" y="14002"/>
                            </a:lnTo>
                            <a:close/>
                            <a:moveTo>
                              <a:pt x="43817" y="14916"/>
                            </a:moveTo>
                            <a:lnTo>
                              <a:pt x="41264" y="17431"/>
                            </a:lnTo>
                            <a:lnTo>
                              <a:pt x="35635" y="17440"/>
                            </a:lnTo>
                            <a:lnTo>
                              <a:pt x="38178" y="14926"/>
                            </a:lnTo>
                            <a:lnTo>
                              <a:pt x="43817" y="14916"/>
                            </a:lnTo>
                            <a:close/>
                            <a:moveTo>
                              <a:pt x="33606" y="17440"/>
                            </a:moveTo>
                            <a:lnTo>
                              <a:pt x="27977" y="17440"/>
                            </a:lnTo>
                            <a:lnTo>
                              <a:pt x="30530" y="14926"/>
                            </a:lnTo>
                            <a:lnTo>
                              <a:pt x="36159" y="14926"/>
                            </a:lnTo>
                            <a:lnTo>
                              <a:pt x="33606" y="17440"/>
                            </a:lnTo>
                            <a:close/>
                            <a:moveTo>
                              <a:pt x="32682" y="18345"/>
                            </a:moveTo>
                            <a:lnTo>
                              <a:pt x="30139" y="20860"/>
                            </a:lnTo>
                            <a:lnTo>
                              <a:pt x="24510" y="20869"/>
                            </a:lnTo>
                            <a:lnTo>
                              <a:pt x="27062" y="18355"/>
                            </a:lnTo>
                            <a:lnTo>
                              <a:pt x="32682" y="18345"/>
                            </a:lnTo>
                            <a:close/>
                            <a:moveTo>
                              <a:pt x="29215" y="21774"/>
                            </a:moveTo>
                            <a:lnTo>
                              <a:pt x="26662" y="24289"/>
                            </a:lnTo>
                            <a:lnTo>
                              <a:pt x="21033" y="24289"/>
                            </a:lnTo>
                            <a:lnTo>
                              <a:pt x="23576" y="21774"/>
                            </a:lnTo>
                            <a:lnTo>
                              <a:pt x="29215" y="21774"/>
                            </a:lnTo>
                            <a:close/>
                            <a:moveTo>
                              <a:pt x="25738" y="25203"/>
                            </a:moveTo>
                            <a:lnTo>
                              <a:pt x="23186" y="27718"/>
                            </a:lnTo>
                            <a:lnTo>
                              <a:pt x="17557" y="27718"/>
                            </a:lnTo>
                            <a:lnTo>
                              <a:pt x="20100" y="25203"/>
                            </a:lnTo>
                            <a:lnTo>
                              <a:pt x="25738" y="25203"/>
                            </a:lnTo>
                            <a:close/>
                            <a:moveTo>
                              <a:pt x="22271" y="28623"/>
                            </a:moveTo>
                            <a:lnTo>
                              <a:pt x="19719" y="31137"/>
                            </a:lnTo>
                            <a:lnTo>
                              <a:pt x="14089" y="31147"/>
                            </a:lnTo>
                            <a:lnTo>
                              <a:pt x="16642" y="28632"/>
                            </a:lnTo>
                            <a:lnTo>
                              <a:pt x="22271" y="28623"/>
                            </a:lnTo>
                            <a:close/>
                            <a:moveTo>
                              <a:pt x="18804" y="32052"/>
                            </a:moveTo>
                            <a:lnTo>
                              <a:pt x="16261" y="34566"/>
                            </a:lnTo>
                            <a:lnTo>
                              <a:pt x="10632" y="34566"/>
                            </a:lnTo>
                            <a:lnTo>
                              <a:pt x="13185" y="32052"/>
                            </a:lnTo>
                            <a:lnTo>
                              <a:pt x="18804" y="32052"/>
                            </a:lnTo>
                            <a:close/>
                            <a:moveTo>
                              <a:pt x="17366" y="35481"/>
                            </a:moveTo>
                            <a:lnTo>
                              <a:pt x="22995" y="35481"/>
                            </a:lnTo>
                            <a:lnTo>
                              <a:pt x="20452" y="37995"/>
                            </a:lnTo>
                            <a:lnTo>
                              <a:pt x="14823" y="37995"/>
                            </a:lnTo>
                            <a:lnTo>
                              <a:pt x="17366" y="35481"/>
                            </a:lnTo>
                            <a:close/>
                            <a:moveTo>
                              <a:pt x="19528" y="38900"/>
                            </a:moveTo>
                            <a:lnTo>
                              <a:pt x="16985" y="41415"/>
                            </a:lnTo>
                            <a:lnTo>
                              <a:pt x="11356" y="41424"/>
                            </a:lnTo>
                            <a:lnTo>
                              <a:pt x="13908" y="38910"/>
                            </a:lnTo>
                            <a:lnTo>
                              <a:pt x="19528" y="38900"/>
                            </a:lnTo>
                            <a:close/>
                            <a:moveTo>
                              <a:pt x="16061" y="42329"/>
                            </a:moveTo>
                            <a:lnTo>
                              <a:pt x="13518" y="44844"/>
                            </a:lnTo>
                            <a:lnTo>
                              <a:pt x="7889" y="44853"/>
                            </a:lnTo>
                            <a:lnTo>
                              <a:pt x="10432" y="42339"/>
                            </a:lnTo>
                            <a:lnTo>
                              <a:pt x="16061" y="42329"/>
                            </a:lnTo>
                            <a:close/>
                            <a:moveTo>
                              <a:pt x="14623" y="45749"/>
                            </a:moveTo>
                            <a:lnTo>
                              <a:pt x="20252" y="45749"/>
                            </a:lnTo>
                            <a:lnTo>
                              <a:pt x="17699" y="48263"/>
                            </a:lnTo>
                            <a:lnTo>
                              <a:pt x="12070" y="48263"/>
                            </a:lnTo>
                            <a:lnTo>
                              <a:pt x="14623" y="45749"/>
                            </a:lnTo>
                            <a:close/>
                            <a:moveTo>
                              <a:pt x="18814" y="49168"/>
                            </a:moveTo>
                            <a:lnTo>
                              <a:pt x="24443" y="49168"/>
                            </a:lnTo>
                            <a:lnTo>
                              <a:pt x="21890" y="51683"/>
                            </a:lnTo>
                            <a:lnTo>
                              <a:pt x="16261" y="51692"/>
                            </a:lnTo>
                            <a:lnTo>
                              <a:pt x="18814" y="49168"/>
                            </a:lnTo>
                            <a:close/>
                            <a:moveTo>
                              <a:pt x="20976" y="52597"/>
                            </a:moveTo>
                            <a:lnTo>
                              <a:pt x="18423" y="55112"/>
                            </a:lnTo>
                            <a:lnTo>
                              <a:pt x="12794" y="55112"/>
                            </a:lnTo>
                            <a:lnTo>
                              <a:pt x="15337" y="52597"/>
                            </a:lnTo>
                            <a:lnTo>
                              <a:pt x="20976" y="52597"/>
                            </a:lnTo>
                            <a:close/>
                            <a:moveTo>
                              <a:pt x="19538" y="56016"/>
                            </a:moveTo>
                            <a:lnTo>
                              <a:pt x="25167" y="56016"/>
                            </a:lnTo>
                            <a:lnTo>
                              <a:pt x="22614" y="58531"/>
                            </a:lnTo>
                            <a:lnTo>
                              <a:pt x="16985" y="58531"/>
                            </a:lnTo>
                            <a:lnTo>
                              <a:pt x="19538" y="56016"/>
                            </a:lnTo>
                            <a:close/>
                            <a:moveTo>
                              <a:pt x="23738" y="59436"/>
                            </a:moveTo>
                            <a:lnTo>
                              <a:pt x="29368" y="59436"/>
                            </a:lnTo>
                            <a:lnTo>
                              <a:pt x="26815" y="61951"/>
                            </a:lnTo>
                            <a:lnTo>
                              <a:pt x="21186" y="61951"/>
                            </a:lnTo>
                            <a:lnTo>
                              <a:pt x="23738" y="59436"/>
                            </a:lnTo>
                            <a:close/>
                            <a:moveTo>
                              <a:pt x="27929" y="62865"/>
                            </a:moveTo>
                            <a:lnTo>
                              <a:pt x="33558" y="62865"/>
                            </a:lnTo>
                            <a:lnTo>
                              <a:pt x="31015" y="65380"/>
                            </a:lnTo>
                            <a:lnTo>
                              <a:pt x="25386" y="65380"/>
                            </a:lnTo>
                            <a:lnTo>
                              <a:pt x="27929" y="62865"/>
                            </a:lnTo>
                            <a:close/>
                            <a:moveTo>
                              <a:pt x="32120" y="66284"/>
                            </a:moveTo>
                            <a:lnTo>
                              <a:pt x="37749" y="66284"/>
                            </a:lnTo>
                            <a:lnTo>
                              <a:pt x="35197" y="68799"/>
                            </a:lnTo>
                            <a:lnTo>
                              <a:pt x="29568" y="68799"/>
                            </a:lnTo>
                            <a:lnTo>
                              <a:pt x="32120" y="66284"/>
                            </a:lnTo>
                            <a:close/>
                            <a:moveTo>
                              <a:pt x="36321" y="69704"/>
                            </a:moveTo>
                            <a:lnTo>
                              <a:pt x="41950" y="69704"/>
                            </a:lnTo>
                            <a:lnTo>
                              <a:pt x="39397" y="72219"/>
                            </a:lnTo>
                            <a:lnTo>
                              <a:pt x="33768" y="72228"/>
                            </a:lnTo>
                            <a:lnTo>
                              <a:pt x="36321" y="69704"/>
                            </a:lnTo>
                            <a:close/>
                            <a:moveTo>
                              <a:pt x="43979" y="69694"/>
                            </a:moveTo>
                            <a:lnTo>
                              <a:pt x="49608" y="69685"/>
                            </a:lnTo>
                            <a:lnTo>
                              <a:pt x="47055" y="72200"/>
                            </a:lnTo>
                            <a:lnTo>
                              <a:pt x="41426" y="72200"/>
                            </a:lnTo>
                            <a:lnTo>
                              <a:pt x="43979" y="69694"/>
                            </a:lnTo>
                            <a:close/>
                            <a:moveTo>
                              <a:pt x="48179" y="73114"/>
                            </a:moveTo>
                            <a:lnTo>
                              <a:pt x="53809" y="73114"/>
                            </a:lnTo>
                            <a:lnTo>
                              <a:pt x="51266" y="75629"/>
                            </a:lnTo>
                            <a:lnTo>
                              <a:pt x="45636" y="75629"/>
                            </a:lnTo>
                            <a:lnTo>
                              <a:pt x="48179" y="73114"/>
                            </a:lnTo>
                            <a:close/>
                            <a:moveTo>
                              <a:pt x="55837" y="73114"/>
                            </a:moveTo>
                            <a:lnTo>
                              <a:pt x="61467" y="73104"/>
                            </a:lnTo>
                            <a:lnTo>
                              <a:pt x="58924" y="75619"/>
                            </a:lnTo>
                            <a:lnTo>
                              <a:pt x="53294" y="75629"/>
                            </a:lnTo>
                            <a:lnTo>
                              <a:pt x="55837" y="73114"/>
                            </a:lnTo>
                            <a:close/>
                            <a:moveTo>
                              <a:pt x="60028" y="76533"/>
                            </a:moveTo>
                            <a:lnTo>
                              <a:pt x="65658" y="76533"/>
                            </a:lnTo>
                            <a:lnTo>
                              <a:pt x="63115" y="79048"/>
                            </a:lnTo>
                            <a:lnTo>
                              <a:pt x="57485" y="79048"/>
                            </a:lnTo>
                            <a:lnTo>
                              <a:pt x="60028" y="76533"/>
                            </a:lnTo>
                            <a:close/>
                            <a:moveTo>
                              <a:pt x="67696" y="76524"/>
                            </a:moveTo>
                            <a:lnTo>
                              <a:pt x="73325" y="76524"/>
                            </a:lnTo>
                            <a:lnTo>
                              <a:pt x="70782" y="79038"/>
                            </a:lnTo>
                            <a:lnTo>
                              <a:pt x="65153" y="79038"/>
                            </a:lnTo>
                            <a:lnTo>
                              <a:pt x="67696" y="76524"/>
                            </a:lnTo>
                            <a:close/>
                            <a:moveTo>
                              <a:pt x="75364" y="76524"/>
                            </a:moveTo>
                            <a:lnTo>
                              <a:pt x="80993" y="76514"/>
                            </a:lnTo>
                            <a:lnTo>
                              <a:pt x="78440" y="79029"/>
                            </a:lnTo>
                            <a:lnTo>
                              <a:pt x="72811" y="79029"/>
                            </a:lnTo>
                            <a:lnTo>
                              <a:pt x="75364" y="76524"/>
                            </a:lnTo>
                            <a:close/>
                            <a:moveTo>
                              <a:pt x="83022" y="76514"/>
                            </a:moveTo>
                            <a:lnTo>
                              <a:pt x="88651" y="76514"/>
                            </a:lnTo>
                            <a:lnTo>
                              <a:pt x="86098" y="79029"/>
                            </a:lnTo>
                            <a:lnTo>
                              <a:pt x="80469" y="79038"/>
                            </a:lnTo>
                            <a:lnTo>
                              <a:pt x="83022" y="76514"/>
                            </a:lnTo>
                            <a:close/>
                            <a:moveTo>
                              <a:pt x="90689" y="76505"/>
                            </a:moveTo>
                            <a:lnTo>
                              <a:pt x="96319" y="76505"/>
                            </a:lnTo>
                            <a:lnTo>
                              <a:pt x="93766" y="79019"/>
                            </a:lnTo>
                            <a:lnTo>
                              <a:pt x="88137" y="79019"/>
                            </a:lnTo>
                            <a:lnTo>
                              <a:pt x="90689" y="76505"/>
                            </a:lnTo>
                            <a:close/>
                            <a:moveTo>
                              <a:pt x="98348" y="76505"/>
                            </a:moveTo>
                            <a:lnTo>
                              <a:pt x="103977" y="76505"/>
                            </a:lnTo>
                            <a:lnTo>
                              <a:pt x="101434" y="79019"/>
                            </a:lnTo>
                            <a:lnTo>
                              <a:pt x="95804" y="79019"/>
                            </a:lnTo>
                            <a:lnTo>
                              <a:pt x="98348" y="76505"/>
                            </a:lnTo>
                            <a:close/>
                            <a:moveTo>
                              <a:pt x="99271" y="75590"/>
                            </a:moveTo>
                            <a:lnTo>
                              <a:pt x="101824" y="73076"/>
                            </a:lnTo>
                            <a:lnTo>
                              <a:pt x="107454" y="73076"/>
                            </a:lnTo>
                            <a:lnTo>
                              <a:pt x="104910" y="75590"/>
                            </a:lnTo>
                            <a:lnTo>
                              <a:pt x="99271" y="75590"/>
                            </a:lnTo>
                            <a:close/>
                            <a:moveTo>
                              <a:pt x="109482" y="73066"/>
                            </a:moveTo>
                            <a:lnTo>
                              <a:pt x="115112" y="73066"/>
                            </a:lnTo>
                            <a:lnTo>
                              <a:pt x="112559" y="75581"/>
                            </a:lnTo>
                            <a:lnTo>
                              <a:pt x="106930" y="75581"/>
                            </a:lnTo>
                            <a:lnTo>
                              <a:pt x="109482" y="73066"/>
                            </a:lnTo>
                            <a:close/>
                            <a:moveTo>
                              <a:pt x="110406" y="72161"/>
                            </a:moveTo>
                            <a:lnTo>
                              <a:pt x="112949" y="69647"/>
                            </a:lnTo>
                            <a:lnTo>
                              <a:pt x="118579" y="69647"/>
                            </a:lnTo>
                            <a:lnTo>
                              <a:pt x="116026" y="72161"/>
                            </a:lnTo>
                            <a:lnTo>
                              <a:pt x="110406" y="72161"/>
                            </a:lnTo>
                            <a:close/>
                            <a:moveTo>
                              <a:pt x="120617" y="69637"/>
                            </a:moveTo>
                            <a:lnTo>
                              <a:pt x="126246" y="69628"/>
                            </a:lnTo>
                            <a:lnTo>
                              <a:pt x="123703" y="72142"/>
                            </a:lnTo>
                            <a:lnTo>
                              <a:pt x="118074" y="72142"/>
                            </a:lnTo>
                            <a:lnTo>
                              <a:pt x="120617" y="69637"/>
                            </a:lnTo>
                            <a:close/>
                            <a:moveTo>
                              <a:pt x="121541" y="68732"/>
                            </a:moveTo>
                            <a:lnTo>
                              <a:pt x="124094" y="66218"/>
                            </a:lnTo>
                            <a:lnTo>
                              <a:pt x="129723" y="66218"/>
                            </a:lnTo>
                            <a:lnTo>
                              <a:pt x="127180" y="68732"/>
                            </a:lnTo>
                            <a:lnTo>
                              <a:pt x="121541" y="68732"/>
                            </a:lnTo>
                            <a:close/>
                            <a:moveTo>
                              <a:pt x="125008" y="65303"/>
                            </a:moveTo>
                            <a:lnTo>
                              <a:pt x="127561" y="62789"/>
                            </a:lnTo>
                            <a:lnTo>
                              <a:pt x="133190" y="62789"/>
                            </a:lnTo>
                            <a:lnTo>
                              <a:pt x="130647" y="65303"/>
                            </a:lnTo>
                            <a:lnTo>
                              <a:pt x="125008" y="65303"/>
                            </a:lnTo>
                            <a:close/>
                            <a:moveTo>
                              <a:pt x="128475" y="61874"/>
                            </a:moveTo>
                            <a:lnTo>
                              <a:pt x="131018" y="59360"/>
                            </a:lnTo>
                            <a:lnTo>
                              <a:pt x="136648" y="59360"/>
                            </a:lnTo>
                            <a:lnTo>
                              <a:pt x="134095" y="61874"/>
                            </a:lnTo>
                            <a:lnTo>
                              <a:pt x="128475" y="61874"/>
                            </a:lnTo>
                            <a:close/>
                            <a:moveTo>
                              <a:pt x="131952" y="58445"/>
                            </a:moveTo>
                            <a:lnTo>
                              <a:pt x="134495" y="55931"/>
                            </a:lnTo>
                            <a:lnTo>
                              <a:pt x="140124" y="55931"/>
                            </a:lnTo>
                            <a:lnTo>
                              <a:pt x="137571" y="58445"/>
                            </a:lnTo>
                            <a:lnTo>
                              <a:pt x="131952" y="58445"/>
                            </a:lnTo>
                            <a:close/>
                            <a:moveTo>
                              <a:pt x="135419" y="55026"/>
                            </a:moveTo>
                            <a:lnTo>
                              <a:pt x="137962" y="52511"/>
                            </a:lnTo>
                            <a:lnTo>
                              <a:pt x="143591" y="52502"/>
                            </a:lnTo>
                            <a:lnTo>
                              <a:pt x="141048" y="55016"/>
                            </a:lnTo>
                            <a:lnTo>
                              <a:pt x="135419" y="55026"/>
                            </a:lnTo>
                            <a:close/>
                            <a:moveTo>
                              <a:pt x="144515" y="51587"/>
                            </a:moveTo>
                            <a:lnTo>
                              <a:pt x="138886" y="51597"/>
                            </a:lnTo>
                            <a:lnTo>
                              <a:pt x="141429" y="49082"/>
                            </a:lnTo>
                            <a:lnTo>
                              <a:pt x="147058" y="49073"/>
                            </a:lnTo>
                            <a:lnTo>
                              <a:pt x="144515" y="51587"/>
                            </a:lnTo>
                            <a:close/>
                            <a:moveTo>
                              <a:pt x="150535" y="45653"/>
                            </a:moveTo>
                            <a:lnTo>
                              <a:pt x="147982" y="48168"/>
                            </a:lnTo>
                            <a:lnTo>
                              <a:pt x="142353" y="48168"/>
                            </a:lnTo>
                            <a:lnTo>
                              <a:pt x="144906" y="45653"/>
                            </a:lnTo>
                            <a:lnTo>
                              <a:pt x="150535" y="45653"/>
                            </a:lnTo>
                            <a:close/>
                            <a:moveTo>
                              <a:pt x="143791" y="44748"/>
                            </a:moveTo>
                            <a:lnTo>
                              <a:pt x="138162" y="44748"/>
                            </a:lnTo>
                            <a:lnTo>
                              <a:pt x="140715" y="42234"/>
                            </a:lnTo>
                            <a:lnTo>
                              <a:pt x="146344" y="42234"/>
                            </a:lnTo>
                            <a:lnTo>
                              <a:pt x="143791" y="44748"/>
                            </a:lnTo>
                            <a:close/>
                            <a:moveTo>
                              <a:pt x="149811" y="38805"/>
                            </a:moveTo>
                            <a:lnTo>
                              <a:pt x="147258" y="41319"/>
                            </a:lnTo>
                            <a:lnTo>
                              <a:pt x="141629" y="41319"/>
                            </a:lnTo>
                            <a:lnTo>
                              <a:pt x="144172" y="38805"/>
                            </a:lnTo>
                            <a:lnTo>
                              <a:pt x="149811" y="38805"/>
                            </a:lnTo>
                            <a:close/>
                            <a:moveTo>
                              <a:pt x="143067" y="37900"/>
                            </a:moveTo>
                            <a:lnTo>
                              <a:pt x="137438" y="37900"/>
                            </a:lnTo>
                            <a:lnTo>
                              <a:pt x="139981" y="35385"/>
                            </a:lnTo>
                            <a:lnTo>
                              <a:pt x="145611" y="35385"/>
                            </a:lnTo>
                            <a:lnTo>
                              <a:pt x="143067" y="37900"/>
                            </a:lnTo>
                            <a:close/>
                            <a:moveTo>
                              <a:pt x="149087" y="31956"/>
                            </a:moveTo>
                            <a:lnTo>
                              <a:pt x="146535" y="34471"/>
                            </a:lnTo>
                            <a:lnTo>
                              <a:pt x="140905" y="34471"/>
                            </a:lnTo>
                            <a:lnTo>
                              <a:pt x="143448" y="31956"/>
                            </a:lnTo>
                            <a:lnTo>
                              <a:pt x="149087" y="31956"/>
                            </a:lnTo>
                            <a:close/>
                            <a:moveTo>
                              <a:pt x="144887" y="28537"/>
                            </a:moveTo>
                            <a:lnTo>
                              <a:pt x="142334" y="31052"/>
                            </a:lnTo>
                            <a:lnTo>
                              <a:pt x="136705" y="31052"/>
                            </a:lnTo>
                            <a:lnTo>
                              <a:pt x="139248" y="28537"/>
                            </a:lnTo>
                            <a:lnTo>
                              <a:pt x="144887" y="28537"/>
                            </a:lnTo>
                            <a:close/>
                            <a:moveTo>
                              <a:pt x="140696" y="25118"/>
                            </a:moveTo>
                            <a:lnTo>
                              <a:pt x="138143" y="27632"/>
                            </a:lnTo>
                            <a:lnTo>
                              <a:pt x="132514" y="27642"/>
                            </a:lnTo>
                            <a:lnTo>
                              <a:pt x="135057" y="25127"/>
                            </a:lnTo>
                            <a:lnTo>
                              <a:pt x="140696" y="25118"/>
                            </a:lnTo>
                            <a:close/>
                            <a:moveTo>
                              <a:pt x="136505" y="21698"/>
                            </a:moveTo>
                            <a:lnTo>
                              <a:pt x="133952" y="24213"/>
                            </a:lnTo>
                            <a:lnTo>
                              <a:pt x="128323" y="24222"/>
                            </a:lnTo>
                            <a:lnTo>
                              <a:pt x="130866" y="21708"/>
                            </a:lnTo>
                            <a:lnTo>
                              <a:pt x="136505" y="21698"/>
                            </a:lnTo>
                            <a:close/>
                            <a:moveTo>
                              <a:pt x="132314" y="18269"/>
                            </a:moveTo>
                            <a:lnTo>
                              <a:pt x="129761" y="20784"/>
                            </a:lnTo>
                            <a:lnTo>
                              <a:pt x="124132" y="20784"/>
                            </a:lnTo>
                            <a:lnTo>
                              <a:pt x="126675" y="18269"/>
                            </a:lnTo>
                            <a:lnTo>
                              <a:pt x="132314" y="18269"/>
                            </a:lnTo>
                            <a:close/>
                            <a:moveTo>
                              <a:pt x="128113" y="14850"/>
                            </a:moveTo>
                            <a:lnTo>
                              <a:pt x="125570" y="17364"/>
                            </a:lnTo>
                            <a:lnTo>
                              <a:pt x="119941" y="17364"/>
                            </a:lnTo>
                            <a:lnTo>
                              <a:pt x="122484" y="14850"/>
                            </a:lnTo>
                            <a:lnTo>
                              <a:pt x="128113" y="14850"/>
                            </a:lnTo>
                            <a:close/>
                            <a:moveTo>
                              <a:pt x="123922" y="11430"/>
                            </a:moveTo>
                            <a:lnTo>
                              <a:pt x="121370" y="13945"/>
                            </a:lnTo>
                            <a:lnTo>
                              <a:pt x="115740" y="13945"/>
                            </a:lnTo>
                            <a:lnTo>
                              <a:pt x="118283" y="11430"/>
                            </a:lnTo>
                            <a:lnTo>
                              <a:pt x="123922" y="11430"/>
                            </a:lnTo>
                            <a:close/>
                            <a:moveTo>
                              <a:pt x="114102" y="8020"/>
                            </a:moveTo>
                            <a:lnTo>
                              <a:pt x="119731" y="8020"/>
                            </a:lnTo>
                            <a:lnTo>
                              <a:pt x="117188" y="10535"/>
                            </a:lnTo>
                            <a:lnTo>
                              <a:pt x="111559" y="10535"/>
                            </a:lnTo>
                            <a:lnTo>
                              <a:pt x="114102" y="8020"/>
                            </a:lnTo>
                            <a:close/>
                            <a:moveTo>
                              <a:pt x="112064" y="8020"/>
                            </a:moveTo>
                            <a:lnTo>
                              <a:pt x="109511" y="10535"/>
                            </a:lnTo>
                            <a:lnTo>
                              <a:pt x="103882" y="10544"/>
                            </a:lnTo>
                            <a:lnTo>
                              <a:pt x="106425" y="8030"/>
                            </a:lnTo>
                            <a:lnTo>
                              <a:pt x="112064" y="8020"/>
                            </a:lnTo>
                            <a:close/>
                            <a:moveTo>
                              <a:pt x="102243" y="4601"/>
                            </a:moveTo>
                            <a:lnTo>
                              <a:pt x="107873" y="4601"/>
                            </a:lnTo>
                            <a:lnTo>
                              <a:pt x="105320" y="7115"/>
                            </a:lnTo>
                            <a:lnTo>
                              <a:pt x="99691" y="7115"/>
                            </a:lnTo>
                            <a:lnTo>
                              <a:pt x="102243" y="4601"/>
                            </a:lnTo>
                            <a:close/>
                            <a:moveTo>
                              <a:pt x="94576" y="4610"/>
                            </a:moveTo>
                            <a:lnTo>
                              <a:pt x="100205" y="4601"/>
                            </a:lnTo>
                            <a:lnTo>
                              <a:pt x="97652" y="7115"/>
                            </a:lnTo>
                            <a:lnTo>
                              <a:pt x="92023" y="7115"/>
                            </a:lnTo>
                            <a:lnTo>
                              <a:pt x="94576" y="4610"/>
                            </a:lnTo>
                            <a:close/>
                            <a:moveTo>
                              <a:pt x="92537" y="4610"/>
                            </a:moveTo>
                            <a:lnTo>
                              <a:pt x="89994" y="7125"/>
                            </a:lnTo>
                            <a:lnTo>
                              <a:pt x="84365" y="7134"/>
                            </a:lnTo>
                            <a:lnTo>
                              <a:pt x="86918" y="4620"/>
                            </a:lnTo>
                            <a:lnTo>
                              <a:pt x="92537" y="4610"/>
                            </a:lnTo>
                            <a:close/>
                            <a:moveTo>
                              <a:pt x="82717" y="1191"/>
                            </a:moveTo>
                            <a:lnTo>
                              <a:pt x="88346" y="1191"/>
                            </a:lnTo>
                            <a:lnTo>
                              <a:pt x="85803" y="3705"/>
                            </a:lnTo>
                            <a:lnTo>
                              <a:pt x="80174" y="3715"/>
                            </a:lnTo>
                            <a:lnTo>
                              <a:pt x="82717" y="1191"/>
                            </a:lnTo>
                            <a:close/>
                            <a:moveTo>
                              <a:pt x="75059" y="1200"/>
                            </a:moveTo>
                            <a:lnTo>
                              <a:pt x="80688" y="1191"/>
                            </a:lnTo>
                            <a:lnTo>
                              <a:pt x="78145" y="3705"/>
                            </a:lnTo>
                            <a:lnTo>
                              <a:pt x="72516" y="3715"/>
                            </a:lnTo>
                            <a:lnTo>
                              <a:pt x="75059" y="1200"/>
                            </a:lnTo>
                            <a:close/>
                            <a:moveTo>
                              <a:pt x="73021" y="1200"/>
                            </a:moveTo>
                            <a:lnTo>
                              <a:pt x="70477" y="3715"/>
                            </a:lnTo>
                            <a:lnTo>
                              <a:pt x="64848" y="3715"/>
                            </a:lnTo>
                            <a:lnTo>
                              <a:pt x="67391" y="1200"/>
                            </a:lnTo>
                            <a:lnTo>
                              <a:pt x="73021" y="1200"/>
                            </a:lnTo>
                            <a:close/>
                            <a:moveTo>
                              <a:pt x="59733" y="1210"/>
                            </a:moveTo>
                            <a:lnTo>
                              <a:pt x="65362" y="1210"/>
                            </a:lnTo>
                            <a:lnTo>
                              <a:pt x="62819" y="3724"/>
                            </a:lnTo>
                            <a:lnTo>
                              <a:pt x="57190" y="3734"/>
                            </a:lnTo>
                            <a:lnTo>
                              <a:pt x="59733" y="1210"/>
                            </a:lnTo>
                            <a:close/>
                            <a:moveTo>
                              <a:pt x="56257" y="4639"/>
                            </a:moveTo>
                            <a:lnTo>
                              <a:pt x="61886" y="4639"/>
                            </a:lnTo>
                            <a:lnTo>
                              <a:pt x="59343" y="7153"/>
                            </a:lnTo>
                            <a:lnTo>
                              <a:pt x="53713" y="7153"/>
                            </a:lnTo>
                            <a:lnTo>
                              <a:pt x="56257" y="4639"/>
                            </a:lnTo>
                            <a:close/>
                            <a:moveTo>
                              <a:pt x="48599" y="4639"/>
                            </a:moveTo>
                            <a:lnTo>
                              <a:pt x="54228" y="4629"/>
                            </a:lnTo>
                            <a:lnTo>
                              <a:pt x="51685" y="7144"/>
                            </a:lnTo>
                            <a:lnTo>
                              <a:pt x="46055" y="7144"/>
                            </a:lnTo>
                            <a:lnTo>
                              <a:pt x="48599" y="4639"/>
                            </a:lnTo>
                            <a:close/>
                            <a:moveTo>
                              <a:pt x="45131" y="8068"/>
                            </a:moveTo>
                            <a:lnTo>
                              <a:pt x="50761" y="8058"/>
                            </a:lnTo>
                            <a:lnTo>
                              <a:pt x="48217" y="10573"/>
                            </a:lnTo>
                            <a:lnTo>
                              <a:pt x="42588" y="10573"/>
                            </a:lnTo>
                            <a:lnTo>
                              <a:pt x="45131" y="8068"/>
                            </a:lnTo>
                            <a:close/>
                            <a:moveTo>
                              <a:pt x="37464" y="8077"/>
                            </a:moveTo>
                            <a:lnTo>
                              <a:pt x="43093" y="8068"/>
                            </a:lnTo>
                            <a:lnTo>
                              <a:pt x="40540" y="10582"/>
                            </a:lnTo>
                            <a:lnTo>
                              <a:pt x="34911" y="10582"/>
                            </a:lnTo>
                            <a:lnTo>
                              <a:pt x="37464" y="8077"/>
                            </a:lnTo>
                            <a:close/>
                            <a:moveTo>
                              <a:pt x="33997" y="11497"/>
                            </a:moveTo>
                            <a:lnTo>
                              <a:pt x="39626" y="11497"/>
                            </a:lnTo>
                            <a:lnTo>
                              <a:pt x="37073" y="14011"/>
                            </a:lnTo>
                            <a:lnTo>
                              <a:pt x="31444" y="14011"/>
                            </a:lnTo>
                            <a:lnTo>
                              <a:pt x="33997" y="11497"/>
                            </a:lnTo>
                            <a:close/>
                            <a:moveTo>
                              <a:pt x="26329" y="11506"/>
                            </a:moveTo>
                            <a:lnTo>
                              <a:pt x="31958" y="11497"/>
                            </a:lnTo>
                            <a:lnTo>
                              <a:pt x="29415" y="14011"/>
                            </a:lnTo>
                            <a:lnTo>
                              <a:pt x="23786" y="14021"/>
                            </a:lnTo>
                            <a:lnTo>
                              <a:pt x="26329" y="11506"/>
                            </a:lnTo>
                            <a:close/>
                            <a:moveTo>
                              <a:pt x="22862" y="14935"/>
                            </a:moveTo>
                            <a:lnTo>
                              <a:pt x="28491" y="14926"/>
                            </a:lnTo>
                            <a:lnTo>
                              <a:pt x="25939" y="17440"/>
                            </a:lnTo>
                            <a:lnTo>
                              <a:pt x="20309" y="17450"/>
                            </a:lnTo>
                            <a:lnTo>
                              <a:pt x="22862" y="14935"/>
                            </a:lnTo>
                            <a:close/>
                            <a:moveTo>
                              <a:pt x="19395" y="18355"/>
                            </a:moveTo>
                            <a:lnTo>
                              <a:pt x="25024" y="18355"/>
                            </a:lnTo>
                            <a:lnTo>
                              <a:pt x="22471" y="20869"/>
                            </a:lnTo>
                            <a:lnTo>
                              <a:pt x="16842" y="20869"/>
                            </a:lnTo>
                            <a:lnTo>
                              <a:pt x="19395" y="18355"/>
                            </a:lnTo>
                            <a:close/>
                            <a:moveTo>
                              <a:pt x="15918" y="21784"/>
                            </a:moveTo>
                            <a:lnTo>
                              <a:pt x="21547" y="21784"/>
                            </a:lnTo>
                            <a:lnTo>
                              <a:pt x="18995" y="24298"/>
                            </a:lnTo>
                            <a:lnTo>
                              <a:pt x="13365" y="24308"/>
                            </a:lnTo>
                            <a:lnTo>
                              <a:pt x="15918" y="21784"/>
                            </a:lnTo>
                            <a:close/>
                            <a:moveTo>
                              <a:pt x="12451" y="25213"/>
                            </a:moveTo>
                            <a:lnTo>
                              <a:pt x="18080" y="25213"/>
                            </a:lnTo>
                            <a:lnTo>
                              <a:pt x="15528" y="27727"/>
                            </a:lnTo>
                            <a:lnTo>
                              <a:pt x="9898" y="27727"/>
                            </a:lnTo>
                            <a:lnTo>
                              <a:pt x="12451" y="25213"/>
                            </a:lnTo>
                            <a:close/>
                            <a:moveTo>
                              <a:pt x="8984" y="28642"/>
                            </a:moveTo>
                            <a:lnTo>
                              <a:pt x="14613" y="28632"/>
                            </a:lnTo>
                            <a:lnTo>
                              <a:pt x="12070" y="31147"/>
                            </a:lnTo>
                            <a:lnTo>
                              <a:pt x="6441" y="31147"/>
                            </a:lnTo>
                            <a:lnTo>
                              <a:pt x="8984" y="28642"/>
                            </a:lnTo>
                            <a:close/>
                            <a:moveTo>
                              <a:pt x="2964" y="34576"/>
                            </a:moveTo>
                            <a:lnTo>
                              <a:pt x="5507" y="32061"/>
                            </a:lnTo>
                            <a:lnTo>
                              <a:pt x="11137" y="32052"/>
                            </a:lnTo>
                            <a:lnTo>
                              <a:pt x="8593" y="34566"/>
                            </a:lnTo>
                            <a:lnTo>
                              <a:pt x="2964" y="34576"/>
                            </a:lnTo>
                            <a:close/>
                            <a:moveTo>
                              <a:pt x="9708" y="35481"/>
                            </a:moveTo>
                            <a:lnTo>
                              <a:pt x="15337" y="35481"/>
                            </a:lnTo>
                            <a:lnTo>
                              <a:pt x="12794" y="37995"/>
                            </a:lnTo>
                            <a:lnTo>
                              <a:pt x="7165" y="37995"/>
                            </a:lnTo>
                            <a:lnTo>
                              <a:pt x="9708" y="35481"/>
                            </a:lnTo>
                            <a:close/>
                            <a:moveTo>
                              <a:pt x="6231" y="38910"/>
                            </a:moveTo>
                            <a:lnTo>
                              <a:pt x="11861" y="38910"/>
                            </a:lnTo>
                            <a:lnTo>
                              <a:pt x="9317" y="41424"/>
                            </a:lnTo>
                            <a:lnTo>
                              <a:pt x="3688" y="41424"/>
                            </a:lnTo>
                            <a:lnTo>
                              <a:pt x="6231" y="38910"/>
                            </a:lnTo>
                            <a:close/>
                            <a:moveTo>
                              <a:pt x="221" y="44853"/>
                            </a:moveTo>
                            <a:lnTo>
                              <a:pt x="2774" y="42339"/>
                            </a:lnTo>
                            <a:lnTo>
                              <a:pt x="8403" y="42339"/>
                            </a:lnTo>
                            <a:lnTo>
                              <a:pt x="5850" y="44853"/>
                            </a:lnTo>
                            <a:lnTo>
                              <a:pt x="221" y="44853"/>
                            </a:lnTo>
                            <a:close/>
                            <a:moveTo>
                              <a:pt x="4412" y="48273"/>
                            </a:moveTo>
                            <a:lnTo>
                              <a:pt x="6965" y="45758"/>
                            </a:lnTo>
                            <a:lnTo>
                              <a:pt x="12594" y="45749"/>
                            </a:lnTo>
                            <a:lnTo>
                              <a:pt x="10051" y="48263"/>
                            </a:lnTo>
                            <a:lnTo>
                              <a:pt x="4412" y="48273"/>
                            </a:lnTo>
                            <a:close/>
                            <a:moveTo>
                              <a:pt x="11156" y="49178"/>
                            </a:moveTo>
                            <a:lnTo>
                              <a:pt x="16785" y="49168"/>
                            </a:lnTo>
                            <a:lnTo>
                              <a:pt x="14232" y="51683"/>
                            </a:lnTo>
                            <a:lnTo>
                              <a:pt x="8603" y="51683"/>
                            </a:lnTo>
                            <a:lnTo>
                              <a:pt x="11156" y="49178"/>
                            </a:lnTo>
                            <a:close/>
                            <a:moveTo>
                              <a:pt x="5136" y="55121"/>
                            </a:moveTo>
                            <a:lnTo>
                              <a:pt x="7679" y="52607"/>
                            </a:lnTo>
                            <a:lnTo>
                              <a:pt x="13308" y="52607"/>
                            </a:lnTo>
                            <a:lnTo>
                              <a:pt x="10765" y="55121"/>
                            </a:lnTo>
                            <a:lnTo>
                              <a:pt x="5136" y="55121"/>
                            </a:lnTo>
                            <a:close/>
                            <a:moveTo>
                              <a:pt x="9327" y="58541"/>
                            </a:moveTo>
                            <a:lnTo>
                              <a:pt x="11880" y="56026"/>
                            </a:lnTo>
                            <a:lnTo>
                              <a:pt x="17509" y="56026"/>
                            </a:lnTo>
                            <a:lnTo>
                              <a:pt x="14956" y="58541"/>
                            </a:lnTo>
                            <a:lnTo>
                              <a:pt x="9327" y="58541"/>
                            </a:lnTo>
                            <a:close/>
                            <a:moveTo>
                              <a:pt x="13527" y="61960"/>
                            </a:moveTo>
                            <a:lnTo>
                              <a:pt x="16080" y="59446"/>
                            </a:lnTo>
                            <a:lnTo>
                              <a:pt x="21709" y="59436"/>
                            </a:lnTo>
                            <a:lnTo>
                              <a:pt x="19166" y="61951"/>
                            </a:lnTo>
                            <a:lnTo>
                              <a:pt x="13527" y="61960"/>
                            </a:lnTo>
                            <a:close/>
                            <a:moveTo>
                              <a:pt x="17718" y="65380"/>
                            </a:moveTo>
                            <a:lnTo>
                              <a:pt x="20271" y="62865"/>
                            </a:lnTo>
                            <a:lnTo>
                              <a:pt x="25900" y="62855"/>
                            </a:lnTo>
                            <a:lnTo>
                              <a:pt x="23357" y="65370"/>
                            </a:lnTo>
                            <a:lnTo>
                              <a:pt x="17718" y="65380"/>
                            </a:lnTo>
                            <a:close/>
                            <a:moveTo>
                              <a:pt x="21909" y="68799"/>
                            </a:moveTo>
                            <a:lnTo>
                              <a:pt x="24462" y="66284"/>
                            </a:lnTo>
                            <a:lnTo>
                              <a:pt x="30091" y="66284"/>
                            </a:lnTo>
                            <a:lnTo>
                              <a:pt x="27548" y="68799"/>
                            </a:lnTo>
                            <a:lnTo>
                              <a:pt x="21909" y="68799"/>
                            </a:lnTo>
                            <a:close/>
                            <a:moveTo>
                              <a:pt x="26110" y="72228"/>
                            </a:moveTo>
                            <a:lnTo>
                              <a:pt x="28653" y="69713"/>
                            </a:lnTo>
                            <a:lnTo>
                              <a:pt x="34282" y="69713"/>
                            </a:lnTo>
                            <a:lnTo>
                              <a:pt x="31739" y="72228"/>
                            </a:lnTo>
                            <a:lnTo>
                              <a:pt x="26110" y="72228"/>
                            </a:lnTo>
                            <a:close/>
                            <a:moveTo>
                              <a:pt x="35930" y="75638"/>
                            </a:moveTo>
                            <a:lnTo>
                              <a:pt x="30301" y="75638"/>
                            </a:lnTo>
                            <a:lnTo>
                              <a:pt x="32844" y="73123"/>
                            </a:lnTo>
                            <a:lnTo>
                              <a:pt x="38473" y="73114"/>
                            </a:lnTo>
                            <a:lnTo>
                              <a:pt x="35930" y="75638"/>
                            </a:lnTo>
                            <a:close/>
                            <a:moveTo>
                              <a:pt x="37969" y="75638"/>
                            </a:moveTo>
                            <a:lnTo>
                              <a:pt x="40521" y="73123"/>
                            </a:lnTo>
                            <a:lnTo>
                              <a:pt x="46151" y="73114"/>
                            </a:lnTo>
                            <a:lnTo>
                              <a:pt x="43598" y="75629"/>
                            </a:lnTo>
                            <a:lnTo>
                              <a:pt x="37969" y="75638"/>
                            </a:lnTo>
                            <a:close/>
                            <a:moveTo>
                              <a:pt x="47779" y="79058"/>
                            </a:moveTo>
                            <a:lnTo>
                              <a:pt x="42150" y="79058"/>
                            </a:lnTo>
                            <a:lnTo>
                              <a:pt x="44703" y="76543"/>
                            </a:lnTo>
                            <a:lnTo>
                              <a:pt x="50332" y="76543"/>
                            </a:lnTo>
                            <a:lnTo>
                              <a:pt x="47779" y="79058"/>
                            </a:lnTo>
                            <a:close/>
                            <a:moveTo>
                              <a:pt x="49818" y="79058"/>
                            </a:moveTo>
                            <a:lnTo>
                              <a:pt x="52370" y="76543"/>
                            </a:lnTo>
                            <a:lnTo>
                              <a:pt x="58000" y="76543"/>
                            </a:lnTo>
                            <a:lnTo>
                              <a:pt x="55457" y="79058"/>
                            </a:lnTo>
                            <a:lnTo>
                              <a:pt x="49818" y="79058"/>
                            </a:lnTo>
                            <a:close/>
                            <a:moveTo>
                              <a:pt x="59638" y="82467"/>
                            </a:moveTo>
                            <a:lnTo>
                              <a:pt x="54009" y="82467"/>
                            </a:lnTo>
                            <a:lnTo>
                              <a:pt x="56552" y="79953"/>
                            </a:lnTo>
                            <a:lnTo>
                              <a:pt x="62181" y="79943"/>
                            </a:lnTo>
                            <a:lnTo>
                              <a:pt x="59638" y="82467"/>
                            </a:lnTo>
                            <a:close/>
                            <a:moveTo>
                              <a:pt x="67306" y="82467"/>
                            </a:moveTo>
                            <a:lnTo>
                              <a:pt x="61676" y="82477"/>
                            </a:lnTo>
                            <a:lnTo>
                              <a:pt x="64220" y="79962"/>
                            </a:lnTo>
                            <a:lnTo>
                              <a:pt x="69849" y="79962"/>
                            </a:lnTo>
                            <a:lnTo>
                              <a:pt x="67306" y="82467"/>
                            </a:lnTo>
                            <a:close/>
                            <a:moveTo>
                              <a:pt x="74973" y="82458"/>
                            </a:moveTo>
                            <a:lnTo>
                              <a:pt x="69344" y="82458"/>
                            </a:lnTo>
                            <a:lnTo>
                              <a:pt x="71887" y="79943"/>
                            </a:lnTo>
                            <a:lnTo>
                              <a:pt x="77516" y="79934"/>
                            </a:lnTo>
                            <a:lnTo>
                              <a:pt x="74973" y="82458"/>
                            </a:lnTo>
                            <a:close/>
                            <a:moveTo>
                              <a:pt x="82631" y="82448"/>
                            </a:moveTo>
                            <a:lnTo>
                              <a:pt x="77002" y="82448"/>
                            </a:lnTo>
                            <a:lnTo>
                              <a:pt x="79555" y="79934"/>
                            </a:lnTo>
                            <a:lnTo>
                              <a:pt x="85184" y="79934"/>
                            </a:lnTo>
                            <a:lnTo>
                              <a:pt x="82631" y="82448"/>
                            </a:lnTo>
                            <a:close/>
                            <a:moveTo>
                              <a:pt x="90299" y="82448"/>
                            </a:moveTo>
                            <a:lnTo>
                              <a:pt x="84670" y="82448"/>
                            </a:lnTo>
                            <a:lnTo>
                              <a:pt x="87213" y="79934"/>
                            </a:lnTo>
                            <a:lnTo>
                              <a:pt x="92842" y="79934"/>
                            </a:lnTo>
                            <a:lnTo>
                              <a:pt x="90299" y="82448"/>
                            </a:lnTo>
                            <a:close/>
                            <a:moveTo>
                              <a:pt x="97957" y="82439"/>
                            </a:moveTo>
                            <a:lnTo>
                              <a:pt x="92328" y="82439"/>
                            </a:lnTo>
                            <a:lnTo>
                              <a:pt x="94871" y="79924"/>
                            </a:lnTo>
                            <a:lnTo>
                              <a:pt x="100500" y="79924"/>
                            </a:lnTo>
                            <a:lnTo>
                              <a:pt x="97957" y="82439"/>
                            </a:lnTo>
                            <a:close/>
                            <a:moveTo>
                              <a:pt x="105625" y="82439"/>
                            </a:moveTo>
                            <a:lnTo>
                              <a:pt x="99995" y="82448"/>
                            </a:lnTo>
                            <a:lnTo>
                              <a:pt x="102539" y="79934"/>
                            </a:lnTo>
                            <a:lnTo>
                              <a:pt x="108168" y="79924"/>
                            </a:lnTo>
                            <a:lnTo>
                              <a:pt x="105625" y="82439"/>
                            </a:lnTo>
                            <a:close/>
                            <a:moveTo>
                              <a:pt x="109092" y="79010"/>
                            </a:moveTo>
                            <a:lnTo>
                              <a:pt x="103462" y="79019"/>
                            </a:lnTo>
                            <a:lnTo>
                              <a:pt x="106015" y="76505"/>
                            </a:lnTo>
                            <a:lnTo>
                              <a:pt x="111644" y="76495"/>
                            </a:lnTo>
                            <a:lnTo>
                              <a:pt x="109092" y="79010"/>
                            </a:lnTo>
                            <a:close/>
                            <a:moveTo>
                              <a:pt x="116759" y="79000"/>
                            </a:moveTo>
                            <a:lnTo>
                              <a:pt x="111130" y="79000"/>
                            </a:lnTo>
                            <a:lnTo>
                              <a:pt x="113673" y="76486"/>
                            </a:lnTo>
                            <a:lnTo>
                              <a:pt x="119302" y="76486"/>
                            </a:lnTo>
                            <a:lnTo>
                              <a:pt x="116759" y="79000"/>
                            </a:lnTo>
                            <a:close/>
                            <a:moveTo>
                              <a:pt x="120226" y="75581"/>
                            </a:moveTo>
                            <a:lnTo>
                              <a:pt x="114597" y="75581"/>
                            </a:lnTo>
                            <a:lnTo>
                              <a:pt x="117140" y="73066"/>
                            </a:lnTo>
                            <a:lnTo>
                              <a:pt x="122770" y="73057"/>
                            </a:lnTo>
                            <a:lnTo>
                              <a:pt x="120226" y="75581"/>
                            </a:lnTo>
                            <a:close/>
                            <a:moveTo>
                              <a:pt x="127894" y="75571"/>
                            </a:moveTo>
                            <a:lnTo>
                              <a:pt x="122265" y="75571"/>
                            </a:lnTo>
                            <a:lnTo>
                              <a:pt x="124808" y="73057"/>
                            </a:lnTo>
                            <a:lnTo>
                              <a:pt x="130437" y="73057"/>
                            </a:lnTo>
                            <a:lnTo>
                              <a:pt x="127894" y="75571"/>
                            </a:lnTo>
                            <a:close/>
                            <a:moveTo>
                              <a:pt x="131361" y="72142"/>
                            </a:moveTo>
                            <a:lnTo>
                              <a:pt x="125732" y="72142"/>
                            </a:lnTo>
                            <a:lnTo>
                              <a:pt x="128285" y="69628"/>
                            </a:lnTo>
                            <a:lnTo>
                              <a:pt x="133914" y="69628"/>
                            </a:lnTo>
                            <a:lnTo>
                              <a:pt x="131361" y="72142"/>
                            </a:lnTo>
                            <a:close/>
                            <a:moveTo>
                              <a:pt x="134828" y="68723"/>
                            </a:moveTo>
                            <a:lnTo>
                              <a:pt x="129199" y="68723"/>
                            </a:lnTo>
                            <a:lnTo>
                              <a:pt x="131742" y="66208"/>
                            </a:lnTo>
                            <a:lnTo>
                              <a:pt x="137371" y="66208"/>
                            </a:lnTo>
                            <a:lnTo>
                              <a:pt x="134828" y="68723"/>
                            </a:lnTo>
                            <a:close/>
                            <a:moveTo>
                              <a:pt x="138295" y="65294"/>
                            </a:moveTo>
                            <a:lnTo>
                              <a:pt x="132666" y="65294"/>
                            </a:lnTo>
                            <a:lnTo>
                              <a:pt x="135209" y="62779"/>
                            </a:lnTo>
                            <a:lnTo>
                              <a:pt x="140839" y="62779"/>
                            </a:lnTo>
                            <a:lnTo>
                              <a:pt x="138295" y="65294"/>
                            </a:lnTo>
                            <a:close/>
                            <a:moveTo>
                              <a:pt x="141772" y="61865"/>
                            </a:moveTo>
                            <a:lnTo>
                              <a:pt x="136143" y="61874"/>
                            </a:lnTo>
                            <a:lnTo>
                              <a:pt x="138686" y="59360"/>
                            </a:lnTo>
                            <a:lnTo>
                              <a:pt x="144315" y="59360"/>
                            </a:lnTo>
                            <a:lnTo>
                              <a:pt x="141772" y="61865"/>
                            </a:lnTo>
                            <a:close/>
                            <a:moveTo>
                              <a:pt x="139610" y="58445"/>
                            </a:moveTo>
                            <a:lnTo>
                              <a:pt x="142163" y="55931"/>
                            </a:lnTo>
                            <a:lnTo>
                              <a:pt x="147792" y="55931"/>
                            </a:lnTo>
                            <a:lnTo>
                              <a:pt x="145249" y="58445"/>
                            </a:lnTo>
                            <a:lnTo>
                              <a:pt x="139610" y="58445"/>
                            </a:lnTo>
                            <a:close/>
                          </a:path>
                        </a:pathLst>
                      </a:custGeom>
                      <a:solidFill>
                        <a:srgbClr val="36363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 Nova Cond" panose="020B0506020202020204" pitchFamily="34" charset="0"/>
                          <a:ea typeface="+mn-ea"/>
                          <a:cs typeface="+mn-cs"/>
                        </a:endParaRPr>
                      </a:p>
                    </p:txBody>
                  </p:sp>
                </p:grpSp>
                <p:sp>
                  <p:nvSpPr>
                    <p:cNvPr id="7484" name="Freeform: Shape 7483">
                      <a:extLst>
                        <a:ext uri="{FF2B5EF4-FFF2-40B4-BE49-F238E27FC236}">
                          <a16:creationId xmlns:a16="http://schemas.microsoft.com/office/drawing/2014/main" id="{F2B72285-D9AF-39D4-F772-1AD3DC7158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03946" y="2478880"/>
                      <a:ext cx="154097" cy="86376"/>
                    </a:xfrm>
                    <a:custGeom>
                      <a:avLst/>
                      <a:gdLst>
                        <a:gd name="connsiteX0" fmla="*/ 147106 w 154097"/>
                        <a:gd name="connsiteY0" fmla="*/ 62760 h 86376"/>
                        <a:gd name="connsiteX1" fmla="*/ 147982 w 154097"/>
                        <a:gd name="connsiteY1" fmla="*/ 61855 h 86376"/>
                        <a:gd name="connsiteX2" fmla="*/ 143820 w 154097"/>
                        <a:gd name="connsiteY2" fmla="*/ 61855 h 86376"/>
                        <a:gd name="connsiteX3" fmla="*/ 146363 w 154097"/>
                        <a:gd name="connsiteY3" fmla="*/ 59341 h 86376"/>
                        <a:gd name="connsiteX4" fmla="*/ 149849 w 154097"/>
                        <a:gd name="connsiteY4" fmla="*/ 59341 h 86376"/>
                        <a:gd name="connsiteX5" fmla="*/ 150354 w 154097"/>
                        <a:gd name="connsiteY5" fmla="*/ 58426 h 86376"/>
                        <a:gd name="connsiteX6" fmla="*/ 147277 w 154097"/>
                        <a:gd name="connsiteY6" fmla="*/ 58426 h 86376"/>
                        <a:gd name="connsiteX7" fmla="*/ 149821 w 154097"/>
                        <a:gd name="connsiteY7" fmla="*/ 55912 h 86376"/>
                        <a:gd name="connsiteX8" fmla="*/ 151621 w 154097"/>
                        <a:gd name="connsiteY8" fmla="*/ 55912 h 86376"/>
                        <a:gd name="connsiteX9" fmla="*/ 152031 w 154097"/>
                        <a:gd name="connsiteY9" fmla="*/ 55007 h 86376"/>
                        <a:gd name="connsiteX10" fmla="*/ 150745 w 154097"/>
                        <a:gd name="connsiteY10" fmla="*/ 55007 h 86376"/>
                        <a:gd name="connsiteX11" fmla="*/ 152764 w 154097"/>
                        <a:gd name="connsiteY11" fmla="*/ 53016 h 86376"/>
                        <a:gd name="connsiteX12" fmla="*/ 153488 w 154097"/>
                        <a:gd name="connsiteY12" fmla="*/ 50292 h 86376"/>
                        <a:gd name="connsiteX13" fmla="*/ 152173 w 154097"/>
                        <a:gd name="connsiteY13" fmla="*/ 51587 h 86376"/>
                        <a:gd name="connsiteX14" fmla="*/ 146544 w 154097"/>
                        <a:gd name="connsiteY14" fmla="*/ 51587 h 86376"/>
                        <a:gd name="connsiteX15" fmla="*/ 149097 w 154097"/>
                        <a:gd name="connsiteY15" fmla="*/ 49073 h 86376"/>
                        <a:gd name="connsiteX16" fmla="*/ 153736 w 154097"/>
                        <a:gd name="connsiteY16" fmla="*/ 49073 h 86376"/>
                        <a:gd name="connsiteX17" fmla="*/ 153859 w 154097"/>
                        <a:gd name="connsiteY17" fmla="*/ 48158 h 86376"/>
                        <a:gd name="connsiteX18" fmla="*/ 150021 w 154097"/>
                        <a:gd name="connsiteY18" fmla="*/ 48158 h 86376"/>
                        <a:gd name="connsiteX19" fmla="*/ 152564 w 154097"/>
                        <a:gd name="connsiteY19" fmla="*/ 45644 h 86376"/>
                        <a:gd name="connsiteX20" fmla="*/ 154069 w 154097"/>
                        <a:gd name="connsiteY20" fmla="*/ 45644 h 86376"/>
                        <a:gd name="connsiteX21" fmla="*/ 154097 w 154097"/>
                        <a:gd name="connsiteY21" fmla="*/ 44729 h 86376"/>
                        <a:gd name="connsiteX22" fmla="*/ 153488 w 154097"/>
                        <a:gd name="connsiteY22" fmla="*/ 44729 h 86376"/>
                        <a:gd name="connsiteX23" fmla="*/ 154088 w 154097"/>
                        <a:gd name="connsiteY23" fmla="*/ 44139 h 86376"/>
                        <a:gd name="connsiteX24" fmla="*/ 153983 w 154097"/>
                        <a:gd name="connsiteY24" fmla="*/ 42234 h 86376"/>
                        <a:gd name="connsiteX25" fmla="*/ 151459 w 154097"/>
                        <a:gd name="connsiteY25" fmla="*/ 44729 h 86376"/>
                        <a:gd name="connsiteX26" fmla="*/ 145830 w 154097"/>
                        <a:gd name="connsiteY26" fmla="*/ 44729 h 86376"/>
                        <a:gd name="connsiteX27" fmla="*/ 148373 w 154097"/>
                        <a:gd name="connsiteY27" fmla="*/ 42215 h 86376"/>
                        <a:gd name="connsiteX28" fmla="*/ 153974 w 154097"/>
                        <a:gd name="connsiteY28" fmla="*/ 42205 h 86376"/>
                        <a:gd name="connsiteX29" fmla="*/ 153859 w 154097"/>
                        <a:gd name="connsiteY29" fmla="*/ 41300 h 86376"/>
                        <a:gd name="connsiteX30" fmla="*/ 149297 w 154097"/>
                        <a:gd name="connsiteY30" fmla="*/ 41300 h 86376"/>
                        <a:gd name="connsiteX31" fmla="*/ 151840 w 154097"/>
                        <a:gd name="connsiteY31" fmla="*/ 38786 h 86376"/>
                        <a:gd name="connsiteX32" fmla="*/ 153402 w 154097"/>
                        <a:gd name="connsiteY32" fmla="*/ 38786 h 86376"/>
                        <a:gd name="connsiteX33" fmla="*/ 153183 w 154097"/>
                        <a:gd name="connsiteY33" fmla="*/ 37871 h 86376"/>
                        <a:gd name="connsiteX34" fmla="*/ 152764 w 154097"/>
                        <a:gd name="connsiteY34" fmla="*/ 37871 h 86376"/>
                        <a:gd name="connsiteX35" fmla="*/ 153088 w 154097"/>
                        <a:gd name="connsiteY35" fmla="*/ 37557 h 86376"/>
                        <a:gd name="connsiteX36" fmla="*/ 152621 w 154097"/>
                        <a:gd name="connsiteY36" fmla="*/ 36004 h 86376"/>
                        <a:gd name="connsiteX37" fmla="*/ 150726 w 154097"/>
                        <a:gd name="connsiteY37" fmla="*/ 37871 h 86376"/>
                        <a:gd name="connsiteX38" fmla="*/ 145096 w 154097"/>
                        <a:gd name="connsiteY38" fmla="*/ 37871 h 86376"/>
                        <a:gd name="connsiteX39" fmla="*/ 147639 w 154097"/>
                        <a:gd name="connsiteY39" fmla="*/ 35357 h 86376"/>
                        <a:gd name="connsiteX40" fmla="*/ 152364 w 154097"/>
                        <a:gd name="connsiteY40" fmla="*/ 35347 h 86376"/>
                        <a:gd name="connsiteX41" fmla="*/ 152011 w 154097"/>
                        <a:gd name="connsiteY41" fmla="*/ 34442 h 86376"/>
                        <a:gd name="connsiteX42" fmla="*/ 148563 w 154097"/>
                        <a:gd name="connsiteY42" fmla="*/ 34442 h 86376"/>
                        <a:gd name="connsiteX43" fmla="*/ 150945 w 154097"/>
                        <a:gd name="connsiteY43" fmla="*/ 32090 h 86376"/>
                        <a:gd name="connsiteX44" fmla="*/ 150230 w 154097"/>
                        <a:gd name="connsiteY44" fmla="*/ 30785 h 86376"/>
                        <a:gd name="connsiteX45" fmla="*/ 150002 w 154097"/>
                        <a:gd name="connsiteY45" fmla="*/ 31013 h 86376"/>
                        <a:gd name="connsiteX46" fmla="*/ 144372 w 154097"/>
                        <a:gd name="connsiteY46" fmla="*/ 31023 h 86376"/>
                        <a:gd name="connsiteX47" fmla="*/ 146916 w 154097"/>
                        <a:gd name="connsiteY47" fmla="*/ 28508 h 86376"/>
                        <a:gd name="connsiteX48" fmla="*/ 148811 w 154097"/>
                        <a:gd name="connsiteY48" fmla="*/ 28508 h 86376"/>
                        <a:gd name="connsiteX49" fmla="*/ 148192 w 154097"/>
                        <a:gd name="connsiteY49" fmla="*/ 27594 h 86376"/>
                        <a:gd name="connsiteX50" fmla="*/ 147840 w 154097"/>
                        <a:gd name="connsiteY50" fmla="*/ 27594 h 86376"/>
                        <a:gd name="connsiteX51" fmla="*/ 148040 w 154097"/>
                        <a:gd name="connsiteY51" fmla="*/ 27394 h 86376"/>
                        <a:gd name="connsiteX52" fmla="*/ 147173 w 154097"/>
                        <a:gd name="connsiteY52" fmla="*/ 26241 h 86376"/>
                        <a:gd name="connsiteX53" fmla="*/ 145801 w 154097"/>
                        <a:gd name="connsiteY53" fmla="*/ 27594 h 86376"/>
                        <a:gd name="connsiteX54" fmla="*/ 140172 w 154097"/>
                        <a:gd name="connsiteY54" fmla="*/ 27603 h 86376"/>
                        <a:gd name="connsiteX55" fmla="*/ 142715 w 154097"/>
                        <a:gd name="connsiteY55" fmla="*/ 25089 h 86376"/>
                        <a:gd name="connsiteX56" fmla="*/ 146201 w 154097"/>
                        <a:gd name="connsiteY56" fmla="*/ 25089 h 86376"/>
                        <a:gd name="connsiteX57" fmla="*/ 145420 w 154097"/>
                        <a:gd name="connsiteY57" fmla="*/ 24184 h 86376"/>
                        <a:gd name="connsiteX58" fmla="*/ 143639 w 154097"/>
                        <a:gd name="connsiteY58" fmla="*/ 24184 h 86376"/>
                        <a:gd name="connsiteX59" fmla="*/ 144563 w 154097"/>
                        <a:gd name="connsiteY59" fmla="*/ 23270 h 86376"/>
                        <a:gd name="connsiteX60" fmla="*/ 143563 w 154097"/>
                        <a:gd name="connsiteY60" fmla="*/ 22241 h 86376"/>
                        <a:gd name="connsiteX61" fmla="*/ 141591 w 154097"/>
                        <a:gd name="connsiteY61" fmla="*/ 24184 h 86376"/>
                        <a:gd name="connsiteX62" fmla="*/ 135962 w 154097"/>
                        <a:gd name="connsiteY62" fmla="*/ 24184 h 86376"/>
                        <a:gd name="connsiteX63" fmla="*/ 138515 w 154097"/>
                        <a:gd name="connsiteY63" fmla="*/ 21669 h 86376"/>
                        <a:gd name="connsiteX64" fmla="*/ 142972 w 154097"/>
                        <a:gd name="connsiteY64" fmla="*/ 21669 h 86376"/>
                        <a:gd name="connsiteX65" fmla="*/ 141982 w 154097"/>
                        <a:gd name="connsiteY65" fmla="*/ 20765 h 86376"/>
                        <a:gd name="connsiteX66" fmla="*/ 139429 w 154097"/>
                        <a:gd name="connsiteY66" fmla="*/ 20765 h 86376"/>
                        <a:gd name="connsiteX67" fmla="*/ 140629 w 154097"/>
                        <a:gd name="connsiteY67" fmla="*/ 19574 h 86376"/>
                        <a:gd name="connsiteX68" fmla="*/ 139524 w 154097"/>
                        <a:gd name="connsiteY68" fmla="*/ 18659 h 86376"/>
                        <a:gd name="connsiteX69" fmla="*/ 137391 w 154097"/>
                        <a:gd name="connsiteY69" fmla="*/ 20765 h 86376"/>
                        <a:gd name="connsiteX70" fmla="*/ 131761 w 154097"/>
                        <a:gd name="connsiteY70" fmla="*/ 20774 h 86376"/>
                        <a:gd name="connsiteX71" fmla="*/ 134304 w 154097"/>
                        <a:gd name="connsiteY71" fmla="*/ 18259 h 86376"/>
                        <a:gd name="connsiteX72" fmla="*/ 139019 w 154097"/>
                        <a:gd name="connsiteY72" fmla="*/ 18259 h 86376"/>
                        <a:gd name="connsiteX73" fmla="*/ 137800 w 154097"/>
                        <a:gd name="connsiteY73" fmla="*/ 17345 h 86376"/>
                        <a:gd name="connsiteX74" fmla="*/ 135228 w 154097"/>
                        <a:gd name="connsiteY74" fmla="*/ 17345 h 86376"/>
                        <a:gd name="connsiteX75" fmla="*/ 136324 w 154097"/>
                        <a:gd name="connsiteY75" fmla="*/ 16269 h 86376"/>
                        <a:gd name="connsiteX76" fmla="*/ 135114 w 154097"/>
                        <a:gd name="connsiteY76" fmla="*/ 15459 h 86376"/>
                        <a:gd name="connsiteX77" fmla="*/ 133200 w 154097"/>
                        <a:gd name="connsiteY77" fmla="*/ 17355 h 86376"/>
                        <a:gd name="connsiteX78" fmla="*/ 127570 w 154097"/>
                        <a:gd name="connsiteY78" fmla="*/ 17355 h 86376"/>
                        <a:gd name="connsiteX79" fmla="*/ 130123 w 154097"/>
                        <a:gd name="connsiteY79" fmla="*/ 14840 h 86376"/>
                        <a:gd name="connsiteX80" fmla="*/ 134190 w 154097"/>
                        <a:gd name="connsiteY80" fmla="*/ 14840 h 86376"/>
                        <a:gd name="connsiteX81" fmla="*/ 132704 w 154097"/>
                        <a:gd name="connsiteY81" fmla="*/ 13935 h 86376"/>
                        <a:gd name="connsiteX82" fmla="*/ 131047 w 154097"/>
                        <a:gd name="connsiteY82" fmla="*/ 13935 h 86376"/>
                        <a:gd name="connsiteX83" fmla="*/ 131676 w 154097"/>
                        <a:gd name="connsiteY83" fmla="*/ 13306 h 86376"/>
                        <a:gd name="connsiteX84" fmla="*/ 131342 w 154097"/>
                        <a:gd name="connsiteY84" fmla="*/ 13106 h 86376"/>
                        <a:gd name="connsiteX85" fmla="*/ 130361 w 154097"/>
                        <a:gd name="connsiteY85" fmla="*/ 12592 h 86376"/>
                        <a:gd name="connsiteX86" fmla="*/ 128999 w 154097"/>
                        <a:gd name="connsiteY86" fmla="*/ 13935 h 86376"/>
                        <a:gd name="connsiteX87" fmla="*/ 123370 w 154097"/>
                        <a:gd name="connsiteY87" fmla="*/ 13945 h 86376"/>
                        <a:gd name="connsiteX88" fmla="*/ 125913 w 154097"/>
                        <a:gd name="connsiteY88" fmla="*/ 11430 h 86376"/>
                        <a:gd name="connsiteX89" fmla="*/ 128104 w 154097"/>
                        <a:gd name="connsiteY89" fmla="*/ 11430 h 86376"/>
                        <a:gd name="connsiteX90" fmla="*/ 125332 w 154097"/>
                        <a:gd name="connsiteY90" fmla="*/ 9992 h 86376"/>
                        <a:gd name="connsiteX91" fmla="*/ 124798 w 154097"/>
                        <a:gd name="connsiteY91" fmla="*/ 10516 h 86376"/>
                        <a:gd name="connsiteX92" fmla="*/ 119169 w 154097"/>
                        <a:gd name="connsiteY92" fmla="*/ 10516 h 86376"/>
                        <a:gd name="connsiteX93" fmla="*/ 121398 w 154097"/>
                        <a:gd name="connsiteY93" fmla="*/ 8315 h 86376"/>
                        <a:gd name="connsiteX94" fmla="*/ 118360 w 154097"/>
                        <a:gd name="connsiteY94" fmla="*/ 7096 h 86376"/>
                        <a:gd name="connsiteX95" fmla="*/ 114969 w 154097"/>
                        <a:gd name="connsiteY95" fmla="*/ 7096 h 86376"/>
                        <a:gd name="connsiteX96" fmla="*/ 115845 w 154097"/>
                        <a:gd name="connsiteY96" fmla="*/ 6229 h 86376"/>
                        <a:gd name="connsiteX97" fmla="*/ 114331 w 154097"/>
                        <a:gd name="connsiteY97" fmla="*/ 5715 h 86376"/>
                        <a:gd name="connsiteX98" fmla="*/ 112930 w 154097"/>
                        <a:gd name="connsiteY98" fmla="*/ 7096 h 86376"/>
                        <a:gd name="connsiteX99" fmla="*/ 107301 w 154097"/>
                        <a:gd name="connsiteY99" fmla="*/ 7106 h 86376"/>
                        <a:gd name="connsiteX100" fmla="*/ 109844 w 154097"/>
                        <a:gd name="connsiteY100" fmla="*/ 4591 h 86376"/>
                        <a:gd name="connsiteX101" fmla="*/ 110587 w 154097"/>
                        <a:gd name="connsiteY101" fmla="*/ 4591 h 86376"/>
                        <a:gd name="connsiteX102" fmla="*/ 107215 w 154097"/>
                        <a:gd name="connsiteY102" fmla="*/ 3686 h 86376"/>
                        <a:gd name="connsiteX103" fmla="*/ 103101 w 154097"/>
                        <a:gd name="connsiteY103" fmla="*/ 3686 h 86376"/>
                        <a:gd name="connsiteX104" fmla="*/ 103882 w 154097"/>
                        <a:gd name="connsiteY104" fmla="*/ 2905 h 86376"/>
                        <a:gd name="connsiteX105" fmla="*/ 102196 w 154097"/>
                        <a:gd name="connsiteY105" fmla="*/ 2562 h 86376"/>
                        <a:gd name="connsiteX106" fmla="*/ 101062 w 154097"/>
                        <a:gd name="connsiteY106" fmla="*/ 3686 h 86376"/>
                        <a:gd name="connsiteX107" fmla="*/ 95433 w 154097"/>
                        <a:gd name="connsiteY107" fmla="*/ 3696 h 86376"/>
                        <a:gd name="connsiteX108" fmla="*/ 97471 w 154097"/>
                        <a:gd name="connsiteY108" fmla="*/ 1686 h 86376"/>
                        <a:gd name="connsiteX109" fmla="*/ 95690 w 154097"/>
                        <a:gd name="connsiteY109" fmla="*/ 1429 h 86376"/>
                        <a:gd name="connsiteX110" fmla="*/ 93395 w 154097"/>
                        <a:gd name="connsiteY110" fmla="*/ 3696 h 86376"/>
                        <a:gd name="connsiteX111" fmla="*/ 87765 w 154097"/>
                        <a:gd name="connsiteY111" fmla="*/ 3696 h 86376"/>
                        <a:gd name="connsiteX112" fmla="*/ 90318 w 154097"/>
                        <a:gd name="connsiteY112" fmla="*/ 1181 h 86376"/>
                        <a:gd name="connsiteX113" fmla="*/ 93957 w 154097"/>
                        <a:gd name="connsiteY113" fmla="*/ 1181 h 86376"/>
                        <a:gd name="connsiteX114" fmla="*/ 85013 w 154097"/>
                        <a:gd name="connsiteY114" fmla="*/ 276 h 86376"/>
                        <a:gd name="connsiteX115" fmla="*/ 83574 w 154097"/>
                        <a:gd name="connsiteY115" fmla="*/ 276 h 86376"/>
                        <a:gd name="connsiteX116" fmla="*/ 83660 w 154097"/>
                        <a:gd name="connsiteY116" fmla="*/ 191 h 86376"/>
                        <a:gd name="connsiteX117" fmla="*/ 81688 w 154097"/>
                        <a:gd name="connsiteY117" fmla="*/ 133 h 86376"/>
                        <a:gd name="connsiteX118" fmla="*/ 81536 w 154097"/>
                        <a:gd name="connsiteY118" fmla="*/ 286 h 86376"/>
                        <a:gd name="connsiteX119" fmla="*/ 75907 w 154097"/>
                        <a:gd name="connsiteY119" fmla="*/ 286 h 86376"/>
                        <a:gd name="connsiteX120" fmla="*/ 76192 w 154097"/>
                        <a:gd name="connsiteY120" fmla="*/ 0 h 86376"/>
                        <a:gd name="connsiteX121" fmla="*/ 74107 w 154097"/>
                        <a:gd name="connsiteY121" fmla="*/ 57 h 86376"/>
                        <a:gd name="connsiteX122" fmla="*/ 73878 w 154097"/>
                        <a:gd name="connsiteY122" fmla="*/ 286 h 86376"/>
                        <a:gd name="connsiteX123" fmla="*/ 68249 w 154097"/>
                        <a:gd name="connsiteY123" fmla="*/ 286 h 86376"/>
                        <a:gd name="connsiteX124" fmla="*/ 68268 w 154097"/>
                        <a:gd name="connsiteY124" fmla="*/ 267 h 86376"/>
                        <a:gd name="connsiteX125" fmla="*/ 57409 w 154097"/>
                        <a:gd name="connsiteY125" fmla="*/ 1419 h 86376"/>
                        <a:gd name="connsiteX126" fmla="*/ 55076 w 154097"/>
                        <a:gd name="connsiteY126" fmla="*/ 3724 h 86376"/>
                        <a:gd name="connsiteX127" fmla="*/ 49446 w 154097"/>
                        <a:gd name="connsiteY127" fmla="*/ 3724 h 86376"/>
                        <a:gd name="connsiteX128" fmla="*/ 50551 w 154097"/>
                        <a:gd name="connsiteY128" fmla="*/ 2639 h 86376"/>
                        <a:gd name="connsiteX129" fmla="*/ 47998 w 154097"/>
                        <a:gd name="connsiteY129" fmla="*/ 3153 h 86376"/>
                        <a:gd name="connsiteX130" fmla="*/ 47417 w 154097"/>
                        <a:gd name="connsiteY130" fmla="*/ 3734 h 86376"/>
                        <a:gd name="connsiteX131" fmla="*/ 45779 w 154097"/>
                        <a:gd name="connsiteY131" fmla="*/ 3734 h 86376"/>
                        <a:gd name="connsiteX132" fmla="*/ 42360 w 154097"/>
                        <a:gd name="connsiteY132" fmla="*/ 4648 h 86376"/>
                        <a:gd name="connsiteX133" fmla="*/ 46503 w 154097"/>
                        <a:gd name="connsiteY133" fmla="*/ 4648 h 86376"/>
                        <a:gd name="connsiteX134" fmla="*/ 43950 w 154097"/>
                        <a:gd name="connsiteY134" fmla="*/ 7163 h 86376"/>
                        <a:gd name="connsiteX135" fmla="*/ 38321 w 154097"/>
                        <a:gd name="connsiteY135" fmla="*/ 7172 h 86376"/>
                        <a:gd name="connsiteX136" fmla="*/ 40245 w 154097"/>
                        <a:gd name="connsiteY136" fmla="*/ 5277 h 86376"/>
                        <a:gd name="connsiteX137" fmla="*/ 37140 w 154097"/>
                        <a:gd name="connsiteY137" fmla="*/ 6334 h 86376"/>
                        <a:gd name="connsiteX138" fmla="*/ 36283 w 154097"/>
                        <a:gd name="connsiteY138" fmla="*/ 7182 h 86376"/>
                        <a:gd name="connsiteX139" fmla="*/ 34644 w 154097"/>
                        <a:gd name="connsiteY139" fmla="*/ 7182 h 86376"/>
                        <a:gd name="connsiteX140" fmla="*/ 32454 w 154097"/>
                        <a:gd name="connsiteY140" fmla="*/ 8096 h 86376"/>
                        <a:gd name="connsiteX141" fmla="*/ 35368 w 154097"/>
                        <a:gd name="connsiteY141" fmla="*/ 8096 h 86376"/>
                        <a:gd name="connsiteX142" fmla="*/ 32816 w 154097"/>
                        <a:gd name="connsiteY142" fmla="*/ 10611 h 86376"/>
                        <a:gd name="connsiteX143" fmla="*/ 27186 w 154097"/>
                        <a:gd name="connsiteY143" fmla="*/ 10620 h 86376"/>
                        <a:gd name="connsiteX144" fmla="*/ 27586 w 154097"/>
                        <a:gd name="connsiteY144" fmla="*/ 10220 h 86376"/>
                        <a:gd name="connsiteX145" fmla="*/ 23272 w 154097"/>
                        <a:gd name="connsiteY145" fmla="*/ 12468 h 86376"/>
                        <a:gd name="connsiteX146" fmla="*/ 21681 w 154097"/>
                        <a:gd name="connsiteY146" fmla="*/ 14040 h 86376"/>
                        <a:gd name="connsiteX147" fmla="*/ 20557 w 154097"/>
                        <a:gd name="connsiteY147" fmla="*/ 14040 h 86376"/>
                        <a:gd name="connsiteX148" fmla="*/ 19119 w 154097"/>
                        <a:gd name="connsiteY148" fmla="*/ 14954 h 86376"/>
                        <a:gd name="connsiteX149" fmla="*/ 20766 w 154097"/>
                        <a:gd name="connsiteY149" fmla="*/ 14954 h 86376"/>
                        <a:gd name="connsiteX150" fmla="*/ 18214 w 154097"/>
                        <a:gd name="connsiteY150" fmla="*/ 17469 h 86376"/>
                        <a:gd name="connsiteX151" fmla="*/ 15547 w 154097"/>
                        <a:gd name="connsiteY151" fmla="*/ 17469 h 86376"/>
                        <a:gd name="connsiteX152" fmla="*/ 14366 w 154097"/>
                        <a:gd name="connsiteY152" fmla="*/ 18383 h 86376"/>
                        <a:gd name="connsiteX153" fmla="*/ 17290 w 154097"/>
                        <a:gd name="connsiteY153" fmla="*/ 18383 h 86376"/>
                        <a:gd name="connsiteX154" fmla="*/ 14737 w 154097"/>
                        <a:gd name="connsiteY154" fmla="*/ 20898 h 86376"/>
                        <a:gd name="connsiteX155" fmla="*/ 11460 w 154097"/>
                        <a:gd name="connsiteY155" fmla="*/ 20898 h 86376"/>
                        <a:gd name="connsiteX156" fmla="*/ 10479 w 154097"/>
                        <a:gd name="connsiteY156" fmla="*/ 21812 h 86376"/>
                        <a:gd name="connsiteX157" fmla="*/ 13813 w 154097"/>
                        <a:gd name="connsiteY157" fmla="*/ 21812 h 86376"/>
                        <a:gd name="connsiteX158" fmla="*/ 11270 w 154097"/>
                        <a:gd name="connsiteY158" fmla="*/ 24327 h 86376"/>
                        <a:gd name="connsiteX159" fmla="*/ 8136 w 154097"/>
                        <a:gd name="connsiteY159" fmla="*/ 24327 h 86376"/>
                        <a:gd name="connsiteX160" fmla="*/ 7365 w 154097"/>
                        <a:gd name="connsiteY160" fmla="*/ 25241 h 86376"/>
                        <a:gd name="connsiteX161" fmla="*/ 10356 w 154097"/>
                        <a:gd name="connsiteY161" fmla="*/ 25241 h 86376"/>
                        <a:gd name="connsiteX162" fmla="*/ 7803 w 154097"/>
                        <a:gd name="connsiteY162" fmla="*/ 27756 h 86376"/>
                        <a:gd name="connsiteX163" fmla="*/ 5450 w 154097"/>
                        <a:gd name="connsiteY163" fmla="*/ 27756 h 86376"/>
                        <a:gd name="connsiteX164" fmla="*/ 4860 w 154097"/>
                        <a:gd name="connsiteY164" fmla="*/ 28670 h 86376"/>
                        <a:gd name="connsiteX165" fmla="*/ 6879 w 154097"/>
                        <a:gd name="connsiteY165" fmla="*/ 28670 h 86376"/>
                        <a:gd name="connsiteX166" fmla="*/ 4326 w 154097"/>
                        <a:gd name="connsiteY166" fmla="*/ 31185 h 86376"/>
                        <a:gd name="connsiteX167" fmla="*/ 3364 w 154097"/>
                        <a:gd name="connsiteY167" fmla="*/ 31185 h 86376"/>
                        <a:gd name="connsiteX168" fmla="*/ 2897 w 154097"/>
                        <a:gd name="connsiteY168" fmla="*/ 32099 h 86376"/>
                        <a:gd name="connsiteX169" fmla="*/ 3402 w 154097"/>
                        <a:gd name="connsiteY169" fmla="*/ 32099 h 86376"/>
                        <a:gd name="connsiteX170" fmla="*/ 2469 w 154097"/>
                        <a:gd name="connsiteY170" fmla="*/ 33023 h 86376"/>
                        <a:gd name="connsiteX171" fmla="*/ 1231 w 154097"/>
                        <a:gd name="connsiteY171" fmla="*/ 36262 h 86376"/>
                        <a:gd name="connsiteX172" fmla="*/ 1974 w 154097"/>
                        <a:gd name="connsiteY172" fmla="*/ 35528 h 86376"/>
                        <a:gd name="connsiteX173" fmla="*/ 7603 w 154097"/>
                        <a:gd name="connsiteY173" fmla="*/ 35528 h 86376"/>
                        <a:gd name="connsiteX174" fmla="*/ 5050 w 154097"/>
                        <a:gd name="connsiteY174" fmla="*/ 38043 h 86376"/>
                        <a:gd name="connsiteX175" fmla="*/ 726 w 154097"/>
                        <a:gd name="connsiteY175" fmla="*/ 38043 h 86376"/>
                        <a:gd name="connsiteX176" fmla="*/ 545 w 154097"/>
                        <a:gd name="connsiteY176" fmla="*/ 38948 h 86376"/>
                        <a:gd name="connsiteX177" fmla="*/ 4136 w 154097"/>
                        <a:gd name="connsiteY177" fmla="*/ 38948 h 86376"/>
                        <a:gd name="connsiteX178" fmla="*/ 1583 w 154097"/>
                        <a:gd name="connsiteY178" fmla="*/ 41462 h 86376"/>
                        <a:gd name="connsiteX179" fmla="*/ 145 w 154097"/>
                        <a:gd name="connsiteY179" fmla="*/ 41462 h 86376"/>
                        <a:gd name="connsiteX180" fmla="*/ 50 w 154097"/>
                        <a:gd name="connsiteY180" fmla="*/ 42367 h 86376"/>
                        <a:gd name="connsiteX181" fmla="*/ 659 w 154097"/>
                        <a:gd name="connsiteY181" fmla="*/ 42367 h 86376"/>
                        <a:gd name="connsiteX182" fmla="*/ 31 w 154097"/>
                        <a:gd name="connsiteY182" fmla="*/ 42996 h 86376"/>
                        <a:gd name="connsiteX183" fmla="*/ 50 w 154097"/>
                        <a:gd name="connsiteY183" fmla="*/ 45796 h 86376"/>
                        <a:gd name="connsiteX184" fmla="*/ 4860 w 154097"/>
                        <a:gd name="connsiteY184" fmla="*/ 45796 h 86376"/>
                        <a:gd name="connsiteX185" fmla="*/ 2317 w 154097"/>
                        <a:gd name="connsiteY185" fmla="*/ 48311 h 86376"/>
                        <a:gd name="connsiteX186" fmla="*/ 326 w 154097"/>
                        <a:gd name="connsiteY186" fmla="*/ 48311 h 86376"/>
                        <a:gd name="connsiteX187" fmla="*/ 497 w 154097"/>
                        <a:gd name="connsiteY187" fmla="*/ 49225 h 86376"/>
                        <a:gd name="connsiteX188" fmla="*/ 1402 w 154097"/>
                        <a:gd name="connsiteY188" fmla="*/ 49225 h 86376"/>
                        <a:gd name="connsiteX189" fmla="*/ 659 w 154097"/>
                        <a:gd name="connsiteY189" fmla="*/ 49959 h 86376"/>
                        <a:gd name="connsiteX190" fmla="*/ 1069 w 154097"/>
                        <a:gd name="connsiteY190" fmla="*/ 51559 h 86376"/>
                        <a:gd name="connsiteX191" fmla="*/ 3440 w 154097"/>
                        <a:gd name="connsiteY191" fmla="*/ 49216 h 86376"/>
                        <a:gd name="connsiteX192" fmla="*/ 9070 w 154097"/>
                        <a:gd name="connsiteY192" fmla="*/ 49216 h 86376"/>
                        <a:gd name="connsiteX193" fmla="*/ 6527 w 154097"/>
                        <a:gd name="connsiteY193" fmla="*/ 51730 h 86376"/>
                        <a:gd name="connsiteX194" fmla="*/ 1126 w 154097"/>
                        <a:gd name="connsiteY194" fmla="*/ 51730 h 86376"/>
                        <a:gd name="connsiteX195" fmla="*/ 1393 w 154097"/>
                        <a:gd name="connsiteY195" fmla="*/ 52645 h 86376"/>
                        <a:gd name="connsiteX196" fmla="*/ 5593 w 154097"/>
                        <a:gd name="connsiteY196" fmla="*/ 52645 h 86376"/>
                        <a:gd name="connsiteX197" fmla="*/ 3050 w 154097"/>
                        <a:gd name="connsiteY197" fmla="*/ 55159 h 86376"/>
                        <a:gd name="connsiteX198" fmla="*/ 2355 w 154097"/>
                        <a:gd name="connsiteY198" fmla="*/ 55159 h 86376"/>
                        <a:gd name="connsiteX199" fmla="*/ 3221 w 154097"/>
                        <a:gd name="connsiteY199" fmla="*/ 56998 h 86376"/>
                        <a:gd name="connsiteX200" fmla="*/ 4164 w 154097"/>
                        <a:gd name="connsiteY200" fmla="*/ 56074 h 86376"/>
                        <a:gd name="connsiteX201" fmla="*/ 9794 w 154097"/>
                        <a:gd name="connsiteY201" fmla="*/ 56074 h 86376"/>
                        <a:gd name="connsiteX202" fmla="*/ 7250 w 154097"/>
                        <a:gd name="connsiteY202" fmla="*/ 58588 h 86376"/>
                        <a:gd name="connsiteX203" fmla="*/ 4126 w 154097"/>
                        <a:gd name="connsiteY203" fmla="*/ 58588 h 86376"/>
                        <a:gd name="connsiteX204" fmla="*/ 4679 w 154097"/>
                        <a:gd name="connsiteY204" fmla="*/ 59503 h 86376"/>
                        <a:gd name="connsiteX205" fmla="*/ 6336 w 154097"/>
                        <a:gd name="connsiteY205" fmla="*/ 59503 h 86376"/>
                        <a:gd name="connsiteX206" fmla="*/ 5355 w 154097"/>
                        <a:gd name="connsiteY206" fmla="*/ 60474 h 86376"/>
                        <a:gd name="connsiteX207" fmla="*/ 6288 w 154097"/>
                        <a:gd name="connsiteY207" fmla="*/ 61560 h 86376"/>
                        <a:gd name="connsiteX208" fmla="*/ 8374 w 154097"/>
                        <a:gd name="connsiteY208" fmla="*/ 59503 h 86376"/>
                        <a:gd name="connsiteX209" fmla="*/ 14004 w 154097"/>
                        <a:gd name="connsiteY209" fmla="*/ 59503 h 86376"/>
                        <a:gd name="connsiteX210" fmla="*/ 11451 w 154097"/>
                        <a:gd name="connsiteY210" fmla="*/ 62017 h 86376"/>
                        <a:gd name="connsiteX211" fmla="*/ 6736 w 154097"/>
                        <a:gd name="connsiteY211" fmla="*/ 62017 h 86376"/>
                        <a:gd name="connsiteX212" fmla="*/ 7622 w 154097"/>
                        <a:gd name="connsiteY212" fmla="*/ 62922 h 86376"/>
                        <a:gd name="connsiteX213" fmla="*/ 10537 w 154097"/>
                        <a:gd name="connsiteY213" fmla="*/ 62922 h 86376"/>
                        <a:gd name="connsiteX214" fmla="*/ 9089 w 154097"/>
                        <a:gd name="connsiteY214" fmla="*/ 64351 h 86376"/>
                        <a:gd name="connsiteX215" fmla="*/ 10146 w 154097"/>
                        <a:gd name="connsiteY215" fmla="*/ 65322 h 86376"/>
                        <a:gd name="connsiteX216" fmla="*/ 12575 w 154097"/>
                        <a:gd name="connsiteY216" fmla="*/ 62932 h 86376"/>
                        <a:gd name="connsiteX217" fmla="*/ 18204 w 154097"/>
                        <a:gd name="connsiteY217" fmla="*/ 62922 h 86376"/>
                        <a:gd name="connsiteX218" fmla="*/ 15661 w 154097"/>
                        <a:gd name="connsiteY218" fmla="*/ 65437 h 86376"/>
                        <a:gd name="connsiteX219" fmla="*/ 10289 w 154097"/>
                        <a:gd name="connsiteY219" fmla="*/ 65446 h 86376"/>
                        <a:gd name="connsiteX220" fmla="*/ 11384 w 154097"/>
                        <a:gd name="connsiteY220" fmla="*/ 66351 h 86376"/>
                        <a:gd name="connsiteX221" fmla="*/ 14747 w 154097"/>
                        <a:gd name="connsiteY221" fmla="*/ 66351 h 86376"/>
                        <a:gd name="connsiteX222" fmla="*/ 13242 w 154097"/>
                        <a:gd name="connsiteY222" fmla="*/ 67837 h 86376"/>
                        <a:gd name="connsiteX223" fmla="*/ 14404 w 154097"/>
                        <a:gd name="connsiteY223" fmla="*/ 68704 h 86376"/>
                        <a:gd name="connsiteX224" fmla="*/ 16785 w 154097"/>
                        <a:gd name="connsiteY224" fmla="*/ 66351 h 86376"/>
                        <a:gd name="connsiteX225" fmla="*/ 22414 w 154097"/>
                        <a:gd name="connsiteY225" fmla="*/ 66351 h 86376"/>
                        <a:gd name="connsiteX226" fmla="*/ 19871 w 154097"/>
                        <a:gd name="connsiteY226" fmla="*/ 68866 h 86376"/>
                        <a:gd name="connsiteX227" fmla="*/ 14632 w 154097"/>
                        <a:gd name="connsiteY227" fmla="*/ 68875 h 86376"/>
                        <a:gd name="connsiteX228" fmla="*/ 15928 w 154097"/>
                        <a:gd name="connsiteY228" fmla="*/ 69780 h 86376"/>
                        <a:gd name="connsiteX229" fmla="*/ 18947 w 154097"/>
                        <a:gd name="connsiteY229" fmla="*/ 69780 h 86376"/>
                        <a:gd name="connsiteX230" fmla="*/ 17728 w 154097"/>
                        <a:gd name="connsiteY230" fmla="*/ 70990 h 86376"/>
                        <a:gd name="connsiteX231" fmla="*/ 18985 w 154097"/>
                        <a:gd name="connsiteY231" fmla="*/ 71761 h 86376"/>
                        <a:gd name="connsiteX232" fmla="*/ 20985 w 154097"/>
                        <a:gd name="connsiteY232" fmla="*/ 69780 h 86376"/>
                        <a:gd name="connsiteX233" fmla="*/ 26615 w 154097"/>
                        <a:gd name="connsiteY233" fmla="*/ 69780 h 86376"/>
                        <a:gd name="connsiteX234" fmla="*/ 24072 w 154097"/>
                        <a:gd name="connsiteY234" fmla="*/ 72295 h 86376"/>
                        <a:gd name="connsiteX235" fmla="*/ 19871 w 154097"/>
                        <a:gd name="connsiteY235" fmla="*/ 72295 h 86376"/>
                        <a:gd name="connsiteX236" fmla="*/ 20652 w 154097"/>
                        <a:gd name="connsiteY236" fmla="*/ 72771 h 86376"/>
                        <a:gd name="connsiteX237" fmla="*/ 21481 w 154097"/>
                        <a:gd name="connsiteY237" fmla="*/ 73209 h 86376"/>
                        <a:gd name="connsiteX238" fmla="*/ 23138 w 154097"/>
                        <a:gd name="connsiteY238" fmla="*/ 73209 h 86376"/>
                        <a:gd name="connsiteX239" fmla="*/ 22567 w 154097"/>
                        <a:gd name="connsiteY239" fmla="*/ 73781 h 86376"/>
                        <a:gd name="connsiteX240" fmla="*/ 23900 w 154097"/>
                        <a:gd name="connsiteY240" fmla="*/ 74476 h 86376"/>
                        <a:gd name="connsiteX241" fmla="*/ 25177 w 154097"/>
                        <a:gd name="connsiteY241" fmla="*/ 73209 h 86376"/>
                        <a:gd name="connsiteX242" fmla="*/ 30806 w 154097"/>
                        <a:gd name="connsiteY242" fmla="*/ 73209 h 86376"/>
                        <a:gd name="connsiteX243" fmla="*/ 28263 w 154097"/>
                        <a:gd name="connsiteY243" fmla="*/ 75724 h 86376"/>
                        <a:gd name="connsiteX244" fmla="*/ 26291 w 154097"/>
                        <a:gd name="connsiteY244" fmla="*/ 75724 h 86376"/>
                        <a:gd name="connsiteX245" fmla="*/ 29063 w 154097"/>
                        <a:gd name="connsiteY245" fmla="*/ 76943 h 86376"/>
                        <a:gd name="connsiteX246" fmla="*/ 29377 w 154097"/>
                        <a:gd name="connsiteY246" fmla="*/ 76629 h 86376"/>
                        <a:gd name="connsiteX247" fmla="*/ 35006 w 154097"/>
                        <a:gd name="connsiteY247" fmla="*/ 76629 h 86376"/>
                        <a:gd name="connsiteX248" fmla="*/ 32987 w 154097"/>
                        <a:gd name="connsiteY248" fmla="*/ 78619 h 86376"/>
                        <a:gd name="connsiteX249" fmla="*/ 37111 w 154097"/>
                        <a:gd name="connsiteY249" fmla="*/ 80048 h 86376"/>
                        <a:gd name="connsiteX250" fmla="*/ 39197 w 154097"/>
                        <a:gd name="connsiteY250" fmla="*/ 80048 h 86376"/>
                        <a:gd name="connsiteX251" fmla="*/ 38654 w 154097"/>
                        <a:gd name="connsiteY251" fmla="*/ 80582 h 86376"/>
                        <a:gd name="connsiteX252" fmla="*/ 40169 w 154097"/>
                        <a:gd name="connsiteY252" fmla="*/ 81096 h 86376"/>
                        <a:gd name="connsiteX253" fmla="*/ 41226 w 154097"/>
                        <a:gd name="connsiteY253" fmla="*/ 80048 h 86376"/>
                        <a:gd name="connsiteX254" fmla="*/ 46855 w 154097"/>
                        <a:gd name="connsiteY254" fmla="*/ 80039 h 86376"/>
                        <a:gd name="connsiteX255" fmla="*/ 44589 w 154097"/>
                        <a:gd name="connsiteY255" fmla="*/ 82277 h 86376"/>
                        <a:gd name="connsiteX256" fmla="*/ 49560 w 154097"/>
                        <a:gd name="connsiteY256" fmla="*/ 83458 h 86376"/>
                        <a:gd name="connsiteX257" fmla="*/ 51046 w 154097"/>
                        <a:gd name="connsiteY257" fmla="*/ 83458 h 86376"/>
                        <a:gd name="connsiteX258" fmla="*/ 50789 w 154097"/>
                        <a:gd name="connsiteY258" fmla="*/ 83715 h 86376"/>
                        <a:gd name="connsiteX259" fmla="*/ 52475 w 154097"/>
                        <a:gd name="connsiteY259" fmla="*/ 84058 h 86376"/>
                        <a:gd name="connsiteX260" fmla="*/ 53085 w 154097"/>
                        <a:gd name="connsiteY260" fmla="*/ 83458 h 86376"/>
                        <a:gd name="connsiteX261" fmla="*/ 58714 w 154097"/>
                        <a:gd name="connsiteY261" fmla="*/ 83458 h 86376"/>
                        <a:gd name="connsiteX262" fmla="*/ 57285 w 154097"/>
                        <a:gd name="connsiteY262" fmla="*/ 84868 h 86376"/>
                        <a:gd name="connsiteX263" fmla="*/ 59066 w 154097"/>
                        <a:gd name="connsiteY263" fmla="*/ 85125 h 86376"/>
                        <a:gd name="connsiteX264" fmla="*/ 60752 w 154097"/>
                        <a:gd name="connsiteY264" fmla="*/ 83458 h 86376"/>
                        <a:gd name="connsiteX265" fmla="*/ 66382 w 154097"/>
                        <a:gd name="connsiteY265" fmla="*/ 83458 h 86376"/>
                        <a:gd name="connsiteX266" fmla="*/ 64086 w 154097"/>
                        <a:gd name="connsiteY266" fmla="*/ 85725 h 86376"/>
                        <a:gd name="connsiteX267" fmla="*/ 65963 w 154097"/>
                        <a:gd name="connsiteY267" fmla="*/ 85887 h 86376"/>
                        <a:gd name="connsiteX268" fmla="*/ 68420 w 154097"/>
                        <a:gd name="connsiteY268" fmla="*/ 83458 h 86376"/>
                        <a:gd name="connsiteX269" fmla="*/ 74049 w 154097"/>
                        <a:gd name="connsiteY269" fmla="*/ 83458 h 86376"/>
                        <a:gd name="connsiteX270" fmla="*/ 71506 w 154097"/>
                        <a:gd name="connsiteY270" fmla="*/ 85973 h 86376"/>
                        <a:gd name="connsiteX271" fmla="*/ 66972 w 154097"/>
                        <a:gd name="connsiteY271" fmla="*/ 85973 h 86376"/>
                        <a:gd name="connsiteX272" fmla="*/ 88918 w 154097"/>
                        <a:gd name="connsiteY272" fmla="*/ 85916 h 86376"/>
                        <a:gd name="connsiteX273" fmla="*/ 91423 w 154097"/>
                        <a:gd name="connsiteY273" fmla="*/ 83449 h 86376"/>
                        <a:gd name="connsiteX274" fmla="*/ 97052 w 154097"/>
                        <a:gd name="connsiteY274" fmla="*/ 83449 h 86376"/>
                        <a:gd name="connsiteX275" fmla="*/ 95214 w 154097"/>
                        <a:gd name="connsiteY275" fmla="*/ 85258 h 86376"/>
                        <a:gd name="connsiteX276" fmla="*/ 97586 w 154097"/>
                        <a:gd name="connsiteY276" fmla="*/ 84925 h 86376"/>
                        <a:gd name="connsiteX277" fmla="*/ 99090 w 154097"/>
                        <a:gd name="connsiteY277" fmla="*/ 83439 h 86376"/>
                        <a:gd name="connsiteX278" fmla="*/ 104720 w 154097"/>
                        <a:gd name="connsiteY278" fmla="*/ 83430 h 86376"/>
                        <a:gd name="connsiteX279" fmla="*/ 104444 w 154097"/>
                        <a:gd name="connsiteY279" fmla="*/ 83696 h 86376"/>
                        <a:gd name="connsiteX280" fmla="*/ 109625 w 154097"/>
                        <a:gd name="connsiteY280" fmla="*/ 82515 h 86376"/>
                        <a:gd name="connsiteX281" fmla="*/ 107672 w 154097"/>
                        <a:gd name="connsiteY281" fmla="*/ 82515 h 86376"/>
                        <a:gd name="connsiteX282" fmla="*/ 110225 w 154097"/>
                        <a:gd name="connsiteY282" fmla="*/ 80000 h 86376"/>
                        <a:gd name="connsiteX283" fmla="*/ 115855 w 154097"/>
                        <a:gd name="connsiteY283" fmla="*/ 79991 h 86376"/>
                        <a:gd name="connsiteX284" fmla="*/ 114664 w 154097"/>
                        <a:gd name="connsiteY284" fmla="*/ 81067 h 86376"/>
                        <a:gd name="connsiteX285" fmla="*/ 117769 w 154097"/>
                        <a:gd name="connsiteY285" fmla="*/ 80010 h 86376"/>
                        <a:gd name="connsiteX286" fmla="*/ 117883 w 154097"/>
                        <a:gd name="connsiteY286" fmla="*/ 79896 h 86376"/>
                        <a:gd name="connsiteX287" fmla="*/ 118093 w 154097"/>
                        <a:gd name="connsiteY287" fmla="*/ 79896 h 86376"/>
                        <a:gd name="connsiteX288" fmla="*/ 120779 w 154097"/>
                        <a:gd name="connsiteY288" fmla="*/ 78981 h 86376"/>
                        <a:gd name="connsiteX289" fmla="*/ 118807 w 154097"/>
                        <a:gd name="connsiteY289" fmla="*/ 78981 h 86376"/>
                        <a:gd name="connsiteX290" fmla="*/ 121350 w 154097"/>
                        <a:gd name="connsiteY290" fmla="*/ 76467 h 86376"/>
                        <a:gd name="connsiteX291" fmla="*/ 126837 w 154097"/>
                        <a:gd name="connsiteY291" fmla="*/ 76467 h 86376"/>
                        <a:gd name="connsiteX292" fmla="*/ 131257 w 154097"/>
                        <a:gd name="connsiteY292" fmla="*/ 74257 h 86376"/>
                        <a:gd name="connsiteX293" fmla="*/ 132495 w 154097"/>
                        <a:gd name="connsiteY293" fmla="*/ 73038 h 86376"/>
                        <a:gd name="connsiteX294" fmla="*/ 133600 w 154097"/>
                        <a:gd name="connsiteY294" fmla="*/ 73038 h 86376"/>
                        <a:gd name="connsiteX295" fmla="*/ 133876 w 154097"/>
                        <a:gd name="connsiteY295" fmla="*/ 72895 h 86376"/>
                        <a:gd name="connsiteX296" fmla="*/ 135133 w 154097"/>
                        <a:gd name="connsiteY296" fmla="*/ 72133 h 86376"/>
                        <a:gd name="connsiteX297" fmla="*/ 133409 w 154097"/>
                        <a:gd name="connsiteY297" fmla="*/ 72133 h 86376"/>
                        <a:gd name="connsiteX298" fmla="*/ 135962 w 154097"/>
                        <a:gd name="connsiteY298" fmla="*/ 69618 h 86376"/>
                        <a:gd name="connsiteX299" fmla="*/ 139029 w 154097"/>
                        <a:gd name="connsiteY299" fmla="*/ 69618 h 86376"/>
                        <a:gd name="connsiteX300" fmla="*/ 140277 w 154097"/>
                        <a:gd name="connsiteY300" fmla="*/ 68704 h 86376"/>
                        <a:gd name="connsiteX301" fmla="*/ 136886 w 154097"/>
                        <a:gd name="connsiteY301" fmla="*/ 68704 h 86376"/>
                        <a:gd name="connsiteX302" fmla="*/ 139438 w 154097"/>
                        <a:gd name="connsiteY302" fmla="*/ 66189 h 86376"/>
                        <a:gd name="connsiteX303" fmla="*/ 143468 w 154097"/>
                        <a:gd name="connsiteY303" fmla="*/ 66189 h 86376"/>
                        <a:gd name="connsiteX304" fmla="*/ 144515 w 154097"/>
                        <a:gd name="connsiteY304" fmla="*/ 65275 h 86376"/>
                        <a:gd name="connsiteX305" fmla="*/ 140353 w 154097"/>
                        <a:gd name="connsiteY305" fmla="*/ 65275 h 86376"/>
                        <a:gd name="connsiteX306" fmla="*/ 142896 w 154097"/>
                        <a:gd name="connsiteY306" fmla="*/ 62760 h 86376"/>
                        <a:gd name="connsiteX307" fmla="*/ 147106 w 154097"/>
                        <a:gd name="connsiteY307" fmla="*/ 62760 h 86376"/>
                        <a:gd name="connsiteX308" fmla="*/ 145249 w 154097"/>
                        <a:gd name="connsiteY308" fmla="*/ 58436 h 86376"/>
                        <a:gd name="connsiteX309" fmla="*/ 139619 w 154097"/>
                        <a:gd name="connsiteY309" fmla="*/ 58445 h 86376"/>
                        <a:gd name="connsiteX310" fmla="*/ 142172 w 154097"/>
                        <a:gd name="connsiteY310" fmla="*/ 55931 h 86376"/>
                        <a:gd name="connsiteX311" fmla="*/ 147801 w 154097"/>
                        <a:gd name="connsiteY311" fmla="*/ 55931 h 86376"/>
                        <a:gd name="connsiteX312" fmla="*/ 145249 w 154097"/>
                        <a:gd name="connsiteY312" fmla="*/ 58436 h 86376"/>
                        <a:gd name="connsiteX313" fmla="*/ 77373 w 154097"/>
                        <a:gd name="connsiteY313" fmla="*/ 42272 h 86376"/>
                        <a:gd name="connsiteX314" fmla="*/ 74821 w 154097"/>
                        <a:gd name="connsiteY314" fmla="*/ 44787 h 86376"/>
                        <a:gd name="connsiteX315" fmla="*/ 69192 w 154097"/>
                        <a:gd name="connsiteY315" fmla="*/ 44796 h 86376"/>
                        <a:gd name="connsiteX316" fmla="*/ 71735 w 154097"/>
                        <a:gd name="connsiteY316" fmla="*/ 42281 h 86376"/>
                        <a:gd name="connsiteX317" fmla="*/ 77373 w 154097"/>
                        <a:gd name="connsiteY317" fmla="*/ 42272 h 86376"/>
                        <a:gd name="connsiteX318" fmla="*/ 72668 w 154097"/>
                        <a:gd name="connsiteY318" fmla="*/ 41367 h 86376"/>
                        <a:gd name="connsiteX319" fmla="*/ 75211 w 154097"/>
                        <a:gd name="connsiteY319" fmla="*/ 38852 h 86376"/>
                        <a:gd name="connsiteX320" fmla="*/ 80841 w 154097"/>
                        <a:gd name="connsiteY320" fmla="*/ 38852 h 86376"/>
                        <a:gd name="connsiteX321" fmla="*/ 78288 w 154097"/>
                        <a:gd name="connsiteY321" fmla="*/ 41367 h 86376"/>
                        <a:gd name="connsiteX322" fmla="*/ 72668 w 154097"/>
                        <a:gd name="connsiteY322" fmla="*/ 41367 h 86376"/>
                        <a:gd name="connsiteX323" fmla="*/ 75945 w 154097"/>
                        <a:gd name="connsiteY323" fmla="*/ 45701 h 86376"/>
                        <a:gd name="connsiteX324" fmla="*/ 81574 w 154097"/>
                        <a:gd name="connsiteY324" fmla="*/ 45701 h 86376"/>
                        <a:gd name="connsiteX325" fmla="*/ 79021 w 154097"/>
                        <a:gd name="connsiteY325" fmla="*/ 48216 h 86376"/>
                        <a:gd name="connsiteX326" fmla="*/ 73392 w 154097"/>
                        <a:gd name="connsiteY326" fmla="*/ 48225 h 86376"/>
                        <a:gd name="connsiteX327" fmla="*/ 75945 w 154097"/>
                        <a:gd name="connsiteY327" fmla="*/ 45701 h 86376"/>
                        <a:gd name="connsiteX328" fmla="*/ 76869 w 154097"/>
                        <a:gd name="connsiteY328" fmla="*/ 44787 h 86376"/>
                        <a:gd name="connsiteX329" fmla="*/ 79412 w 154097"/>
                        <a:gd name="connsiteY329" fmla="*/ 42272 h 86376"/>
                        <a:gd name="connsiteX330" fmla="*/ 85041 w 154097"/>
                        <a:gd name="connsiteY330" fmla="*/ 42272 h 86376"/>
                        <a:gd name="connsiteX331" fmla="*/ 82488 w 154097"/>
                        <a:gd name="connsiteY331" fmla="*/ 44787 h 86376"/>
                        <a:gd name="connsiteX332" fmla="*/ 76869 w 154097"/>
                        <a:gd name="connsiteY332" fmla="*/ 44787 h 86376"/>
                        <a:gd name="connsiteX333" fmla="*/ 80336 w 154097"/>
                        <a:gd name="connsiteY333" fmla="*/ 41367 h 86376"/>
                        <a:gd name="connsiteX334" fmla="*/ 82879 w 154097"/>
                        <a:gd name="connsiteY334" fmla="*/ 38852 h 86376"/>
                        <a:gd name="connsiteX335" fmla="*/ 88508 w 154097"/>
                        <a:gd name="connsiteY335" fmla="*/ 38852 h 86376"/>
                        <a:gd name="connsiteX336" fmla="*/ 85965 w 154097"/>
                        <a:gd name="connsiteY336" fmla="*/ 41367 h 86376"/>
                        <a:gd name="connsiteX337" fmla="*/ 80336 w 154097"/>
                        <a:gd name="connsiteY337" fmla="*/ 41367 h 86376"/>
                        <a:gd name="connsiteX338" fmla="*/ 81765 w 154097"/>
                        <a:gd name="connsiteY338" fmla="*/ 37938 h 86376"/>
                        <a:gd name="connsiteX339" fmla="*/ 76135 w 154097"/>
                        <a:gd name="connsiteY339" fmla="*/ 37938 h 86376"/>
                        <a:gd name="connsiteX340" fmla="*/ 78678 w 154097"/>
                        <a:gd name="connsiteY340" fmla="*/ 35423 h 86376"/>
                        <a:gd name="connsiteX341" fmla="*/ 84308 w 154097"/>
                        <a:gd name="connsiteY341" fmla="*/ 35414 h 86376"/>
                        <a:gd name="connsiteX342" fmla="*/ 81765 w 154097"/>
                        <a:gd name="connsiteY342" fmla="*/ 37938 h 86376"/>
                        <a:gd name="connsiteX343" fmla="*/ 74107 w 154097"/>
                        <a:gd name="connsiteY343" fmla="*/ 37948 h 86376"/>
                        <a:gd name="connsiteX344" fmla="*/ 68477 w 154097"/>
                        <a:gd name="connsiteY344" fmla="*/ 37957 h 86376"/>
                        <a:gd name="connsiteX345" fmla="*/ 71020 w 154097"/>
                        <a:gd name="connsiteY345" fmla="*/ 35443 h 86376"/>
                        <a:gd name="connsiteX346" fmla="*/ 76650 w 154097"/>
                        <a:gd name="connsiteY346" fmla="*/ 35433 h 86376"/>
                        <a:gd name="connsiteX347" fmla="*/ 74107 w 154097"/>
                        <a:gd name="connsiteY347" fmla="*/ 37948 h 86376"/>
                        <a:gd name="connsiteX348" fmla="*/ 73183 w 154097"/>
                        <a:gd name="connsiteY348" fmla="*/ 38852 h 86376"/>
                        <a:gd name="connsiteX349" fmla="*/ 70630 w 154097"/>
                        <a:gd name="connsiteY349" fmla="*/ 41367 h 86376"/>
                        <a:gd name="connsiteX350" fmla="*/ 65001 w 154097"/>
                        <a:gd name="connsiteY350" fmla="*/ 41377 h 86376"/>
                        <a:gd name="connsiteX351" fmla="*/ 67544 w 154097"/>
                        <a:gd name="connsiteY351" fmla="*/ 38862 h 86376"/>
                        <a:gd name="connsiteX352" fmla="*/ 73183 w 154097"/>
                        <a:gd name="connsiteY352" fmla="*/ 38852 h 86376"/>
                        <a:gd name="connsiteX353" fmla="*/ 69715 w 154097"/>
                        <a:gd name="connsiteY353" fmla="*/ 42281 h 86376"/>
                        <a:gd name="connsiteX354" fmla="*/ 67172 w 154097"/>
                        <a:gd name="connsiteY354" fmla="*/ 44796 h 86376"/>
                        <a:gd name="connsiteX355" fmla="*/ 61543 w 154097"/>
                        <a:gd name="connsiteY355" fmla="*/ 44796 h 86376"/>
                        <a:gd name="connsiteX356" fmla="*/ 64096 w 154097"/>
                        <a:gd name="connsiteY356" fmla="*/ 42281 h 86376"/>
                        <a:gd name="connsiteX357" fmla="*/ 69715 w 154097"/>
                        <a:gd name="connsiteY357" fmla="*/ 42281 h 86376"/>
                        <a:gd name="connsiteX358" fmla="*/ 68277 w 154097"/>
                        <a:gd name="connsiteY358" fmla="*/ 45710 h 86376"/>
                        <a:gd name="connsiteX359" fmla="*/ 73906 w 154097"/>
                        <a:gd name="connsiteY359" fmla="*/ 45710 h 86376"/>
                        <a:gd name="connsiteX360" fmla="*/ 71354 w 154097"/>
                        <a:gd name="connsiteY360" fmla="*/ 48225 h 86376"/>
                        <a:gd name="connsiteX361" fmla="*/ 65724 w 154097"/>
                        <a:gd name="connsiteY361" fmla="*/ 48225 h 86376"/>
                        <a:gd name="connsiteX362" fmla="*/ 68277 w 154097"/>
                        <a:gd name="connsiteY362" fmla="*/ 45710 h 86376"/>
                        <a:gd name="connsiteX363" fmla="*/ 72468 w 154097"/>
                        <a:gd name="connsiteY363" fmla="*/ 49130 h 86376"/>
                        <a:gd name="connsiteX364" fmla="*/ 78097 w 154097"/>
                        <a:gd name="connsiteY364" fmla="*/ 49130 h 86376"/>
                        <a:gd name="connsiteX365" fmla="*/ 75545 w 154097"/>
                        <a:gd name="connsiteY365" fmla="*/ 51645 h 86376"/>
                        <a:gd name="connsiteX366" fmla="*/ 69915 w 154097"/>
                        <a:gd name="connsiteY366" fmla="*/ 51645 h 86376"/>
                        <a:gd name="connsiteX367" fmla="*/ 72468 w 154097"/>
                        <a:gd name="connsiteY367" fmla="*/ 49130 h 86376"/>
                        <a:gd name="connsiteX368" fmla="*/ 80136 w 154097"/>
                        <a:gd name="connsiteY368" fmla="*/ 49120 h 86376"/>
                        <a:gd name="connsiteX369" fmla="*/ 85765 w 154097"/>
                        <a:gd name="connsiteY369" fmla="*/ 49120 h 86376"/>
                        <a:gd name="connsiteX370" fmla="*/ 83212 w 154097"/>
                        <a:gd name="connsiteY370" fmla="*/ 51635 h 86376"/>
                        <a:gd name="connsiteX371" fmla="*/ 77583 w 154097"/>
                        <a:gd name="connsiteY371" fmla="*/ 51645 h 86376"/>
                        <a:gd name="connsiteX372" fmla="*/ 80136 w 154097"/>
                        <a:gd name="connsiteY372" fmla="*/ 49120 h 86376"/>
                        <a:gd name="connsiteX373" fmla="*/ 81060 w 154097"/>
                        <a:gd name="connsiteY373" fmla="*/ 48206 h 86376"/>
                        <a:gd name="connsiteX374" fmla="*/ 83603 w 154097"/>
                        <a:gd name="connsiteY374" fmla="*/ 45691 h 86376"/>
                        <a:gd name="connsiteX375" fmla="*/ 89232 w 154097"/>
                        <a:gd name="connsiteY375" fmla="*/ 45691 h 86376"/>
                        <a:gd name="connsiteX376" fmla="*/ 86679 w 154097"/>
                        <a:gd name="connsiteY376" fmla="*/ 48206 h 86376"/>
                        <a:gd name="connsiteX377" fmla="*/ 81060 w 154097"/>
                        <a:gd name="connsiteY377" fmla="*/ 48206 h 86376"/>
                        <a:gd name="connsiteX378" fmla="*/ 91270 w 154097"/>
                        <a:gd name="connsiteY378" fmla="*/ 45691 h 86376"/>
                        <a:gd name="connsiteX379" fmla="*/ 96900 w 154097"/>
                        <a:gd name="connsiteY379" fmla="*/ 45691 h 86376"/>
                        <a:gd name="connsiteX380" fmla="*/ 94347 w 154097"/>
                        <a:gd name="connsiteY380" fmla="*/ 48206 h 86376"/>
                        <a:gd name="connsiteX381" fmla="*/ 88718 w 154097"/>
                        <a:gd name="connsiteY381" fmla="*/ 48206 h 86376"/>
                        <a:gd name="connsiteX382" fmla="*/ 91270 w 154097"/>
                        <a:gd name="connsiteY382" fmla="*/ 45691 h 86376"/>
                        <a:gd name="connsiteX383" fmla="*/ 90156 w 154097"/>
                        <a:gd name="connsiteY383" fmla="*/ 44777 h 86376"/>
                        <a:gd name="connsiteX384" fmla="*/ 84527 w 154097"/>
                        <a:gd name="connsiteY384" fmla="*/ 44777 h 86376"/>
                        <a:gd name="connsiteX385" fmla="*/ 87070 w 154097"/>
                        <a:gd name="connsiteY385" fmla="*/ 42262 h 86376"/>
                        <a:gd name="connsiteX386" fmla="*/ 92699 w 154097"/>
                        <a:gd name="connsiteY386" fmla="*/ 42253 h 86376"/>
                        <a:gd name="connsiteX387" fmla="*/ 90156 w 154097"/>
                        <a:gd name="connsiteY387" fmla="*/ 44777 h 86376"/>
                        <a:gd name="connsiteX388" fmla="*/ 87994 w 154097"/>
                        <a:gd name="connsiteY388" fmla="*/ 41358 h 86376"/>
                        <a:gd name="connsiteX389" fmla="*/ 90547 w 154097"/>
                        <a:gd name="connsiteY389" fmla="*/ 38843 h 86376"/>
                        <a:gd name="connsiteX390" fmla="*/ 96176 w 154097"/>
                        <a:gd name="connsiteY390" fmla="*/ 38833 h 86376"/>
                        <a:gd name="connsiteX391" fmla="*/ 93633 w 154097"/>
                        <a:gd name="connsiteY391" fmla="*/ 41348 h 86376"/>
                        <a:gd name="connsiteX392" fmla="*/ 87994 w 154097"/>
                        <a:gd name="connsiteY392" fmla="*/ 41358 h 86376"/>
                        <a:gd name="connsiteX393" fmla="*/ 89432 w 154097"/>
                        <a:gd name="connsiteY393" fmla="*/ 37929 h 86376"/>
                        <a:gd name="connsiteX394" fmla="*/ 83803 w 154097"/>
                        <a:gd name="connsiteY394" fmla="*/ 37938 h 86376"/>
                        <a:gd name="connsiteX395" fmla="*/ 86356 w 154097"/>
                        <a:gd name="connsiteY395" fmla="*/ 35423 h 86376"/>
                        <a:gd name="connsiteX396" fmla="*/ 91985 w 154097"/>
                        <a:gd name="connsiteY396" fmla="*/ 35423 h 86376"/>
                        <a:gd name="connsiteX397" fmla="*/ 89432 w 154097"/>
                        <a:gd name="connsiteY397" fmla="*/ 37929 h 86376"/>
                        <a:gd name="connsiteX398" fmla="*/ 87270 w 154097"/>
                        <a:gd name="connsiteY398" fmla="*/ 34509 h 86376"/>
                        <a:gd name="connsiteX399" fmla="*/ 89813 w 154097"/>
                        <a:gd name="connsiteY399" fmla="*/ 31995 h 86376"/>
                        <a:gd name="connsiteX400" fmla="*/ 95442 w 154097"/>
                        <a:gd name="connsiteY400" fmla="*/ 31995 h 86376"/>
                        <a:gd name="connsiteX401" fmla="*/ 92899 w 154097"/>
                        <a:gd name="connsiteY401" fmla="*/ 34509 h 86376"/>
                        <a:gd name="connsiteX402" fmla="*/ 87270 w 154097"/>
                        <a:gd name="connsiteY402" fmla="*/ 34509 h 86376"/>
                        <a:gd name="connsiteX403" fmla="*/ 85241 w 154097"/>
                        <a:gd name="connsiteY403" fmla="*/ 34509 h 86376"/>
                        <a:gd name="connsiteX404" fmla="*/ 79612 w 154097"/>
                        <a:gd name="connsiteY404" fmla="*/ 34509 h 86376"/>
                        <a:gd name="connsiteX405" fmla="*/ 82165 w 154097"/>
                        <a:gd name="connsiteY405" fmla="*/ 31995 h 86376"/>
                        <a:gd name="connsiteX406" fmla="*/ 87794 w 154097"/>
                        <a:gd name="connsiteY406" fmla="*/ 31985 h 86376"/>
                        <a:gd name="connsiteX407" fmla="*/ 85241 w 154097"/>
                        <a:gd name="connsiteY407" fmla="*/ 34509 h 86376"/>
                        <a:gd name="connsiteX408" fmla="*/ 81041 w 154097"/>
                        <a:gd name="connsiteY408" fmla="*/ 31090 h 86376"/>
                        <a:gd name="connsiteX409" fmla="*/ 75411 w 154097"/>
                        <a:gd name="connsiteY409" fmla="*/ 31090 h 86376"/>
                        <a:gd name="connsiteX410" fmla="*/ 77964 w 154097"/>
                        <a:gd name="connsiteY410" fmla="*/ 28575 h 86376"/>
                        <a:gd name="connsiteX411" fmla="*/ 83593 w 154097"/>
                        <a:gd name="connsiteY411" fmla="*/ 28575 h 86376"/>
                        <a:gd name="connsiteX412" fmla="*/ 81041 w 154097"/>
                        <a:gd name="connsiteY412" fmla="*/ 31090 h 86376"/>
                        <a:gd name="connsiteX413" fmla="*/ 80117 w 154097"/>
                        <a:gd name="connsiteY413" fmla="*/ 32004 h 86376"/>
                        <a:gd name="connsiteX414" fmla="*/ 77574 w 154097"/>
                        <a:gd name="connsiteY414" fmla="*/ 34519 h 86376"/>
                        <a:gd name="connsiteX415" fmla="*/ 71944 w 154097"/>
                        <a:gd name="connsiteY415" fmla="*/ 34519 h 86376"/>
                        <a:gd name="connsiteX416" fmla="*/ 74487 w 154097"/>
                        <a:gd name="connsiteY416" fmla="*/ 32004 h 86376"/>
                        <a:gd name="connsiteX417" fmla="*/ 80117 w 154097"/>
                        <a:gd name="connsiteY417" fmla="*/ 32004 h 86376"/>
                        <a:gd name="connsiteX418" fmla="*/ 69906 w 154097"/>
                        <a:gd name="connsiteY418" fmla="*/ 34519 h 86376"/>
                        <a:gd name="connsiteX419" fmla="*/ 64277 w 154097"/>
                        <a:gd name="connsiteY419" fmla="*/ 34528 h 86376"/>
                        <a:gd name="connsiteX420" fmla="*/ 66820 w 154097"/>
                        <a:gd name="connsiteY420" fmla="*/ 32014 h 86376"/>
                        <a:gd name="connsiteX421" fmla="*/ 72449 w 154097"/>
                        <a:gd name="connsiteY421" fmla="*/ 32014 h 86376"/>
                        <a:gd name="connsiteX422" fmla="*/ 69906 w 154097"/>
                        <a:gd name="connsiteY422" fmla="*/ 34519 h 86376"/>
                        <a:gd name="connsiteX423" fmla="*/ 68992 w 154097"/>
                        <a:gd name="connsiteY423" fmla="*/ 35433 h 86376"/>
                        <a:gd name="connsiteX424" fmla="*/ 66439 w 154097"/>
                        <a:gd name="connsiteY424" fmla="*/ 37948 h 86376"/>
                        <a:gd name="connsiteX425" fmla="*/ 60810 w 154097"/>
                        <a:gd name="connsiteY425" fmla="*/ 37948 h 86376"/>
                        <a:gd name="connsiteX426" fmla="*/ 63353 w 154097"/>
                        <a:gd name="connsiteY426" fmla="*/ 35433 h 86376"/>
                        <a:gd name="connsiteX427" fmla="*/ 68992 w 154097"/>
                        <a:gd name="connsiteY427" fmla="*/ 35433 h 86376"/>
                        <a:gd name="connsiteX428" fmla="*/ 65515 w 154097"/>
                        <a:gd name="connsiteY428" fmla="*/ 38862 h 86376"/>
                        <a:gd name="connsiteX429" fmla="*/ 62972 w 154097"/>
                        <a:gd name="connsiteY429" fmla="*/ 41377 h 86376"/>
                        <a:gd name="connsiteX430" fmla="*/ 57342 w 154097"/>
                        <a:gd name="connsiteY430" fmla="*/ 41377 h 86376"/>
                        <a:gd name="connsiteX431" fmla="*/ 59895 w 154097"/>
                        <a:gd name="connsiteY431" fmla="*/ 38862 h 86376"/>
                        <a:gd name="connsiteX432" fmla="*/ 65515 w 154097"/>
                        <a:gd name="connsiteY432" fmla="*/ 38862 h 86376"/>
                        <a:gd name="connsiteX433" fmla="*/ 62048 w 154097"/>
                        <a:gd name="connsiteY433" fmla="*/ 42291 h 86376"/>
                        <a:gd name="connsiteX434" fmla="*/ 59505 w 154097"/>
                        <a:gd name="connsiteY434" fmla="*/ 44806 h 86376"/>
                        <a:gd name="connsiteX435" fmla="*/ 53875 w 154097"/>
                        <a:gd name="connsiteY435" fmla="*/ 44815 h 86376"/>
                        <a:gd name="connsiteX436" fmla="*/ 56428 w 154097"/>
                        <a:gd name="connsiteY436" fmla="*/ 42300 h 86376"/>
                        <a:gd name="connsiteX437" fmla="*/ 62048 w 154097"/>
                        <a:gd name="connsiteY437" fmla="*/ 42291 h 86376"/>
                        <a:gd name="connsiteX438" fmla="*/ 60619 w 154097"/>
                        <a:gd name="connsiteY438" fmla="*/ 45710 h 86376"/>
                        <a:gd name="connsiteX439" fmla="*/ 66248 w 154097"/>
                        <a:gd name="connsiteY439" fmla="*/ 45710 h 86376"/>
                        <a:gd name="connsiteX440" fmla="*/ 63705 w 154097"/>
                        <a:gd name="connsiteY440" fmla="*/ 48225 h 86376"/>
                        <a:gd name="connsiteX441" fmla="*/ 58076 w 154097"/>
                        <a:gd name="connsiteY441" fmla="*/ 48235 h 86376"/>
                        <a:gd name="connsiteX442" fmla="*/ 60619 w 154097"/>
                        <a:gd name="connsiteY442" fmla="*/ 45710 h 86376"/>
                        <a:gd name="connsiteX443" fmla="*/ 64810 w 154097"/>
                        <a:gd name="connsiteY443" fmla="*/ 49130 h 86376"/>
                        <a:gd name="connsiteX444" fmla="*/ 70439 w 154097"/>
                        <a:gd name="connsiteY444" fmla="*/ 49120 h 86376"/>
                        <a:gd name="connsiteX445" fmla="*/ 67887 w 154097"/>
                        <a:gd name="connsiteY445" fmla="*/ 51635 h 86376"/>
                        <a:gd name="connsiteX446" fmla="*/ 62257 w 154097"/>
                        <a:gd name="connsiteY446" fmla="*/ 51645 h 86376"/>
                        <a:gd name="connsiteX447" fmla="*/ 64810 w 154097"/>
                        <a:gd name="connsiteY447" fmla="*/ 49130 h 86376"/>
                        <a:gd name="connsiteX448" fmla="*/ 66963 w 154097"/>
                        <a:gd name="connsiteY448" fmla="*/ 52549 h 86376"/>
                        <a:gd name="connsiteX449" fmla="*/ 64410 w 154097"/>
                        <a:gd name="connsiteY449" fmla="*/ 55064 h 86376"/>
                        <a:gd name="connsiteX450" fmla="*/ 58781 w 154097"/>
                        <a:gd name="connsiteY450" fmla="*/ 55064 h 86376"/>
                        <a:gd name="connsiteX451" fmla="*/ 61324 w 154097"/>
                        <a:gd name="connsiteY451" fmla="*/ 52549 h 86376"/>
                        <a:gd name="connsiteX452" fmla="*/ 66963 w 154097"/>
                        <a:gd name="connsiteY452" fmla="*/ 52549 h 86376"/>
                        <a:gd name="connsiteX453" fmla="*/ 69001 w 154097"/>
                        <a:gd name="connsiteY453" fmla="*/ 52549 h 86376"/>
                        <a:gd name="connsiteX454" fmla="*/ 74630 w 154097"/>
                        <a:gd name="connsiteY454" fmla="*/ 52549 h 86376"/>
                        <a:gd name="connsiteX455" fmla="*/ 72087 w 154097"/>
                        <a:gd name="connsiteY455" fmla="*/ 55064 h 86376"/>
                        <a:gd name="connsiteX456" fmla="*/ 66458 w 154097"/>
                        <a:gd name="connsiteY456" fmla="*/ 55064 h 86376"/>
                        <a:gd name="connsiteX457" fmla="*/ 69001 w 154097"/>
                        <a:gd name="connsiteY457" fmla="*/ 52549 h 86376"/>
                        <a:gd name="connsiteX458" fmla="*/ 73202 w 154097"/>
                        <a:gd name="connsiteY458" fmla="*/ 55969 h 86376"/>
                        <a:gd name="connsiteX459" fmla="*/ 78831 w 154097"/>
                        <a:gd name="connsiteY459" fmla="*/ 55969 h 86376"/>
                        <a:gd name="connsiteX460" fmla="*/ 76288 w 154097"/>
                        <a:gd name="connsiteY460" fmla="*/ 58483 h 86376"/>
                        <a:gd name="connsiteX461" fmla="*/ 70658 w 154097"/>
                        <a:gd name="connsiteY461" fmla="*/ 58493 h 86376"/>
                        <a:gd name="connsiteX462" fmla="*/ 73202 w 154097"/>
                        <a:gd name="connsiteY462" fmla="*/ 55969 h 86376"/>
                        <a:gd name="connsiteX463" fmla="*/ 74116 w 154097"/>
                        <a:gd name="connsiteY463" fmla="*/ 55064 h 86376"/>
                        <a:gd name="connsiteX464" fmla="*/ 76669 w 154097"/>
                        <a:gd name="connsiteY464" fmla="*/ 52549 h 86376"/>
                        <a:gd name="connsiteX465" fmla="*/ 82298 w 154097"/>
                        <a:gd name="connsiteY465" fmla="*/ 52540 h 86376"/>
                        <a:gd name="connsiteX466" fmla="*/ 79755 w 154097"/>
                        <a:gd name="connsiteY466" fmla="*/ 55054 h 86376"/>
                        <a:gd name="connsiteX467" fmla="*/ 74116 w 154097"/>
                        <a:gd name="connsiteY467" fmla="*/ 55064 h 86376"/>
                        <a:gd name="connsiteX468" fmla="*/ 84327 w 154097"/>
                        <a:gd name="connsiteY468" fmla="*/ 52540 h 86376"/>
                        <a:gd name="connsiteX469" fmla="*/ 89956 w 154097"/>
                        <a:gd name="connsiteY469" fmla="*/ 52530 h 86376"/>
                        <a:gd name="connsiteX470" fmla="*/ 87403 w 154097"/>
                        <a:gd name="connsiteY470" fmla="*/ 55045 h 86376"/>
                        <a:gd name="connsiteX471" fmla="*/ 81774 w 154097"/>
                        <a:gd name="connsiteY471" fmla="*/ 55054 h 86376"/>
                        <a:gd name="connsiteX472" fmla="*/ 84327 w 154097"/>
                        <a:gd name="connsiteY472" fmla="*/ 52540 h 86376"/>
                        <a:gd name="connsiteX473" fmla="*/ 85251 w 154097"/>
                        <a:gd name="connsiteY473" fmla="*/ 51625 h 86376"/>
                        <a:gd name="connsiteX474" fmla="*/ 87794 w 154097"/>
                        <a:gd name="connsiteY474" fmla="*/ 49111 h 86376"/>
                        <a:gd name="connsiteX475" fmla="*/ 93423 w 154097"/>
                        <a:gd name="connsiteY475" fmla="*/ 49111 h 86376"/>
                        <a:gd name="connsiteX476" fmla="*/ 90870 w 154097"/>
                        <a:gd name="connsiteY476" fmla="*/ 51625 h 86376"/>
                        <a:gd name="connsiteX477" fmla="*/ 85251 w 154097"/>
                        <a:gd name="connsiteY477" fmla="*/ 51625 h 86376"/>
                        <a:gd name="connsiteX478" fmla="*/ 95461 w 154097"/>
                        <a:gd name="connsiteY478" fmla="*/ 49111 h 86376"/>
                        <a:gd name="connsiteX479" fmla="*/ 101091 w 154097"/>
                        <a:gd name="connsiteY479" fmla="*/ 49111 h 86376"/>
                        <a:gd name="connsiteX480" fmla="*/ 98538 w 154097"/>
                        <a:gd name="connsiteY480" fmla="*/ 51625 h 86376"/>
                        <a:gd name="connsiteX481" fmla="*/ 92909 w 154097"/>
                        <a:gd name="connsiteY481" fmla="*/ 51625 h 86376"/>
                        <a:gd name="connsiteX482" fmla="*/ 95461 w 154097"/>
                        <a:gd name="connsiteY482" fmla="*/ 49111 h 86376"/>
                        <a:gd name="connsiteX483" fmla="*/ 96385 w 154097"/>
                        <a:gd name="connsiteY483" fmla="*/ 48196 h 86376"/>
                        <a:gd name="connsiteX484" fmla="*/ 98938 w 154097"/>
                        <a:gd name="connsiteY484" fmla="*/ 45682 h 86376"/>
                        <a:gd name="connsiteX485" fmla="*/ 104567 w 154097"/>
                        <a:gd name="connsiteY485" fmla="*/ 45682 h 86376"/>
                        <a:gd name="connsiteX486" fmla="*/ 102024 w 154097"/>
                        <a:gd name="connsiteY486" fmla="*/ 48196 h 86376"/>
                        <a:gd name="connsiteX487" fmla="*/ 96385 w 154097"/>
                        <a:gd name="connsiteY487" fmla="*/ 48196 h 86376"/>
                        <a:gd name="connsiteX488" fmla="*/ 97814 w 154097"/>
                        <a:gd name="connsiteY488" fmla="*/ 44777 h 86376"/>
                        <a:gd name="connsiteX489" fmla="*/ 92185 w 154097"/>
                        <a:gd name="connsiteY489" fmla="*/ 44777 h 86376"/>
                        <a:gd name="connsiteX490" fmla="*/ 94738 w 154097"/>
                        <a:gd name="connsiteY490" fmla="*/ 42262 h 86376"/>
                        <a:gd name="connsiteX491" fmla="*/ 100367 w 154097"/>
                        <a:gd name="connsiteY491" fmla="*/ 42262 h 86376"/>
                        <a:gd name="connsiteX492" fmla="*/ 97814 w 154097"/>
                        <a:gd name="connsiteY492" fmla="*/ 44777 h 86376"/>
                        <a:gd name="connsiteX493" fmla="*/ 95662 w 154097"/>
                        <a:gd name="connsiteY493" fmla="*/ 41348 h 86376"/>
                        <a:gd name="connsiteX494" fmla="*/ 98205 w 154097"/>
                        <a:gd name="connsiteY494" fmla="*/ 38833 h 86376"/>
                        <a:gd name="connsiteX495" fmla="*/ 103834 w 154097"/>
                        <a:gd name="connsiteY495" fmla="*/ 38833 h 86376"/>
                        <a:gd name="connsiteX496" fmla="*/ 101281 w 154097"/>
                        <a:gd name="connsiteY496" fmla="*/ 41348 h 86376"/>
                        <a:gd name="connsiteX497" fmla="*/ 95662 w 154097"/>
                        <a:gd name="connsiteY497" fmla="*/ 41348 h 86376"/>
                        <a:gd name="connsiteX498" fmla="*/ 97090 w 154097"/>
                        <a:gd name="connsiteY498" fmla="*/ 37929 h 86376"/>
                        <a:gd name="connsiteX499" fmla="*/ 91461 w 154097"/>
                        <a:gd name="connsiteY499" fmla="*/ 37938 h 86376"/>
                        <a:gd name="connsiteX500" fmla="*/ 94014 w 154097"/>
                        <a:gd name="connsiteY500" fmla="*/ 35423 h 86376"/>
                        <a:gd name="connsiteX501" fmla="*/ 99643 w 154097"/>
                        <a:gd name="connsiteY501" fmla="*/ 35423 h 86376"/>
                        <a:gd name="connsiteX502" fmla="*/ 97090 w 154097"/>
                        <a:gd name="connsiteY502" fmla="*/ 37929 h 86376"/>
                        <a:gd name="connsiteX503" fmla="*/ 94938 w 154097"/>
                        <a:gd name="connsiteY503" fmla="*/ 34499 h 86376"/>
                        <a:gd name="connsiteX504" fmla="*/ 97481 w 154097"/>
                        <a:gd name="connsiteY504" fmla="*/ 31985 h 86376"/>
                        <a:gd name="connsiteX505" fmla="*/ 103110 w 154097"/>
                        <a:gd name="connsiteY505" fmla="*/ 31985 h 86376"/>
                        <a:gd name="connsiteX506" fmla="*/ 100557 w 154097"/>
                        <a:gd name="connsiteY506" fmla="*/ 34499 h 86376"/>
                        <a:gd name="connsiteX507" fmla="*/ 94938 w 154097"/>
                        <a:gd name="connsiteY507" fmla="*/ 34499 h 86376"/>
                        <a:gd name="connsiteX508" fmla="*/ 96366 w 154097"/>
                        <a:gd name="connsiteY508" fmla="*/ 31080 h 86376"/>
                        <a:gd name="connsiteX509" fmla="*/ 90737 w 154097"/>
                        <a:gd name="connsiteY509" fmla="*/ 31080 h 86376"/>
                        <a:gd name="connsiteX510" fmla="*/ 93290 w 154097"/>
                        <a:gd name="connsiteY510" fmla="*/ 28566 h 86376"/>
                        <a:gd name="connsiteX511" fmla="*/ 98919 w 154097"/>
                        <a:gd name="connsiteY511" fmla="*/ 28556 h 86376"/>
                        <a:gd name="connsiteX512" fmla="*/ 96366 w 154097"/>
                        <a:gd name="connsiteY512" fmla="*/ 31080 h 86376"/>
                        <a:gd name="connsiteX513" fmla="*/ 88708 w 154097"/>
                        <a:gd name="connsiteY513" fmla="*/ 31090 h 86376"/>
                        <a:gd name="connsiteX514" fmla="*/ 83079 w 154097"/>
                        <a:gd name="connsiteY514" fmla="*/ 31090 h 86376"/>
                        <a:gd name="connsiteX515" fmla="*/ 85632 w 154097"/>
                        <a:gd name="connsiteY515" fmla="*/ 28575 h 86376"/>
                        <a:gd name="connsiteX516" fmla="*/ 91261 w 154097"/>
                        <a:gd name="connsiteY516" fmla="*/ 28575 h 86376"/>
                        <a:gd name="connsiteX517" fmla="*/ 88708 w 154097"/>
                        <a:gd name="connsiteY517" fmla="*/ 31090 h 86376"/>
                        <a:gd name="connsiteX518" fmla="*/ 84517 w 154097"/>
                        <a:gd name="connsiteY518" fmla="*/ 27661 h 86376"/>
                        <a:gd name="connsiteX519" fmla="*/ 78888 w 154097"/>
                        <a:gd name="connsiteY519" fmla="*/ 27661 h 86376"/>
                        <a:gd name="connsiteX520" fmla="*/ 81431 w 154097"/>
                        <a:gd name="connsiteY520" fmla="*/ 25146 h 86376"/>
                        <a:gd name="connsiteX521" fmla="*/ 87061 w 154097"/>
                        <a:gd name="connsiteY521" fmla="*/ 25137 h 86376"/>
                        <a:gd name="connsiteX522" fmla="*/ 84517 w 154097"/>
                        <a:gd name="connsiteY522" fmla="*/ 27661 h 86376"/>
                        <a:gd name="connsiteX523" fmla="*/ 76850 w 154097"/>
                        <a:gd name="connsiteY523" fmla="*/ 27670 h 86376"/>
                        <a:gd name="connsiteX524" fmla="*/ 71220 w 154097"/>
                        <a:gd name="connsiteY524" fmla="*/ 27670 h 86376"/>
                        <a:gd name="connsiteX525" fmla="*/ 73773 w 154097"/>
                        <a:gd name="connsiteY525" fmla="*/ 25156 h 86376"/>
                        <a:gd name="connsiteX526" fmla="*/ 79402 w 154097"/>
                        <a:gd name="connsiteY526" fmla="*/ 25146 h 86376"/>
                        <a:gd name="connsiteX527" fmla="*/ 76850 w 154097"/>
                        <a:gd name="connsiteY527" fmla="*/ 27670 h 86376"/>
                        <a:gd name="connsiteX528" fmla="*/ 75926 w 154097"/>
                        <a:gd name="connsiteY528" fmla="*/ 28585 h 86376"/>
                        <a:gd name="connsiteX529" fmla="*/ 73383 w 154097"/>
                        <a:gd name="connsiteY529" fmla="*/ 31099 h 86376"/>
                        <a:gd name="connsiteX530" fmla="*/ 67753 w 154097"/>
                        <a:gd name="connsiteY530" fmla="*/ 31099 h 86376"/>
                        <a:gd name="connsiteX531" fmla="*/ 70296 w 154097"/>
                        <a:gd name="connsiteY531" fmla="*/ 28585 h 86376"/>
                        <a:gd name="connsiteX532" fmla="*/ 75926 w 154097"/>
                        <a:gd name="connsiteY532" fmla="*/ 28585 h 86376"/>
                        <a:gd name="connsiteX533" fmla="*/ 65715 w 154097"/>
                        <a:gd name="connsiteY533" fmla="*/ 31099 h 86376"/>
                        <a:gd name="connsiteX534" fmla="*/ 60086 w 154097"/>
                        <a:gd name="connsiteY534" fmla="*/ 31099 h 86376"/>
                        <a:gd name="connsiteX535" fmla="*/ 62629 w 154097"/>
                        <a:gd name="connsiteY535" fmla="*/ 28585 h 86376"/>
                        <a:gd name="connsiteX536" fmla="*/ 68258 w 154097"/>
                        <a:gd name="connsiteY536" fmla="*/ 28585 h 86376"/>
                        <a:gd name="connsiteX537" fmla="*/ 65715 w 154097"/>
                        <a:gd name="connsiteY537" fmla="*/ 31099 h 86376"/>
                        <a:gd name="connsiteX538" fmla="*/ 64791 w 154097"/>
                        <a:gd name="connsiteY538" fmla="*/ 32014 h 86376"/>
                        <a:gd name="connsiteX539" fmla="*/ 62238 w 154097"/>
                        <a:gd name="connsiteY539" fmla="*/ 34528 h 86376"/>
                        <a:gd name="connsiteX540" fmla="*/ 56609 w 154097"/>
                        <a:gd name="connsiteY540" fmla="*/ 34528 h 86376"/>
                        <a:gd name="connsiteX541" fmla="*/ 59162 w 154097"/>
                        <a:gd name="connsiteY541" fmla="*/ 32014 h 86376"/>
                        <a:gd name="connsiteX542" fmla="*/ 64791 w 154097"/>
                        <a:gd name="connsiteY542" fmla="*/ 32014 h 86376"/>
                        <a:gd name="connsiteX543" fmla="*/ 54580 w 154097"/>
                        <a:gd name="connsiteY543" fmla="*/ 34538 h 86376"/>
                        <a:gd name="connsiteX544" fmla="*/ 48951 w 154097"/>
                        <a:gd name="connsiteY544" fmla="*/ 34547 h 86376"/>
                        <a:gd name="connsiteX545" fmla="*/ 51504 w 154097"/>
                        <a:gd name="connsiteY545" fmla="*/ 32033 h 86376"/>
                        <a:gd name="connsiteX546" fmla="*/ 57133 w 154097"/>
                        <a:gd name="connsiteY546" fmla="*/ 32033 h 86376"/>
                        <a:gd name="connsiteX547" fmla="*/ 54580 w 154097"/>
                        <a:gd name="connsiteY547" fmla="*/ 34538 h 86376"/>
                        <a:gd name="connsiteX548" fmla="*/ 55695 w 154097"/>
                        <a:gd name="connsiteY548" fmla="*/ 35443 h 86376"/>
                        <a:gd name="connsiteX549" fmla="*/ 61324 w 154097"/>
                        <a:gd name="connsiteY549" fmla="*/ 35433 h 86376"/>
                        <a:gd name="connsiteX550" fmla="*/ 58781 w 154097"/>
                        <a:gd name="connsiteY550" fmla="*/ 37948 h 86376"/>
                        <a:gd name="connsiteX551" fmla="*/ 53151 w 154097"/>
                        <a:gd name="connsiteY551" fmla="*/ 37948 h 86376"/>
                        <a:gd name="connsiteX552" fmla="*/ 55695 w 154097"/>
                        <a:gd name="connsiteY552" fmla="*/ 35443 h 86376"/>
                        <a:gd name="connsiteX553" fmla="*/ 57857 w 154097"/>
                        <a:gd name="connsiteY553" fmla="*/ 38862 h 86376"/>
                        <a:gd name="connsiteX554" fmla="*/ 55314 w 154097"/>
                        <a:gd name="connsiteY554" fmla="*/ 41377 h 86376"/>
                        <a:gd name="connsiteX555" fmla="*/ 49684 w 154097"/>
                        <a:gd name="connsiteY555" fmla="*/ 41377 h 86376"/>
                        <a:gd name="connsiteX556" fmla="*/ 52237 w 154097"/>
                        <a:gd name="connsiteY556" fmla="*/ 38862 h 86376"/>
                        <a:gd name="connsiteX557" fmla="*/ 57857 w 154097"/>
                        <a:gd name="connsiteY557" fmla="*/ 38862 h 86376"/>
                        <a:gd name="connsiteX558" fmla="*/ 54380 w 154097"/>
                        <a:gd name="connsiteY558" fmla="*/ 42291 h 86376"/>
                        <a:gd name="connsiteX559" fmla="*/ 51837 w 154097"/>
                        <a:gd name="connsiteY559" fmla="*/ 44806 h 86376"/>
                        <a:gd name="connsiteX560" fmla="*/ 46208 w 154097"/>
                        <a:gd name="connsiteY560" fmla="*/ 44806 h 86376"/>
                        <a:gd name="connsiteX561" fmla="*/ 48751 w 154097"/>
                        <a:gd name="connsiteY561" fmla="*/ 42291 h 86376"/>
                        <a:gd name="connsiteX562" fmla="*/ 54380 w 154097"/>
                        <a:gd name="connsiteY562" fmla="*/ 42291 h 86376"/>
                        <a:gd name="connsiteX563" fmla="*/ 52951 w 154097"/>
                        <a:gd name="connsiteY563" fmla="*/ 45720 h 86376"/>
                        <a:gd name="connsiteX564" fmla="*/ 58581 w 154097"/>
                        <a:gd name="connsiteY564" fmla="*/ 45720 h 86376"/>
                        <a:gd name="connsiteX565" fmla="*/ 56038 w 154097"/>
                        <a:gd name="connsiteY565" fmla="*/ 48235 h 86376"/>
                        <a:gd name="connsiteX566" fmla="*/ 50408 w 154097"/>
                        <a:gd name="connsiteY566" fmla="*/ 48235 h 86376"/>
                        <a:gd name="connsiteX567" fmla="*/ 52951 w 154097"/>
                        <a:gd name="connsiteY567" fmla="*/ 45720 h 86376"/>
                        <a:gd name="connsiteX568" fmla="*/ 57142 w 154097"/>
                        <a:gd name="connsiteY568" fmla="*/ 49139 h 86376"/>
                        <a:gd name="connsiteX569" fmla="*/ 62772 w 154097"/>
                        <a:gd name="connsiteY569" fmla="*/ 49130 h 86376"/>
                        <a:gd name="connsiteX570" fmla="*/ 60219 w 154097"/>
                        <a:gd name="connsiteY570" fmla="*/ 51645 h 86376"/>
                        <a:gd name="connsiteX571" fmla="*/ 54590 w 154097"/>
                        <a:gd name="connsiteY571" fmla="*/ 51645 h 86376"/>
                        <a:gd name="connsiteX572" fmla="*/ 57142 w 154097"/>
                        <a:gd name="connsiteY572" fmla="*/ 49139 h 86376"/>
                        <a:gd name="connsiteX573" fmla="*/ 59305 w 154097"/>
                        <a:gd name="connsiteY573" fmla="*/ 52559 h 86376"/>
                        <a:gd name="connsiteX574" fmla="*/ 56752 w 154097"/>
                        <a:gd name="connsiteY574" fmla="*/ 55074 h 86376"/>
                        <a:gd name="connsiteX575" fmla="*/ 51123 w 154097"/>
                        <a:gd name="connsiteY575" fmla="*/ 55074 h 86376"/>
                        <a:gd name="connsiteX576" fmla="*/ 53666 w 154097"/>
                        <a:gd name="connsiteY576" fmla="*/ 52559 h 86376"/>
                        <a:gd name="connsiteX577" fmla="*/ 59305 w 154097"/>
                        <a:gd name="connsiteY577" fmla="*/ 52559 h 86376"/>
                        <a:gd name="connsiteX578" fmla="*/ 57866 w 154097"/>
                        <a:gd name="connsiteY578" fmla="*/ 55988 h 86376"/>
                        <a:gd name="connsiteX579" fmla="*/ 63496 w 154097"/>
                        <a:gd name="connsiteY579" fmla="*/ 55988 h 86376"/>
                        <a:gd name="connsiteX580" fmla="*/ 60943 w 154097"/>
                        <a:gd name="connsiteY580" fmla="*/ 58503 h 86376"/>
                        <a:gd name="connsiteX581" fmla="*/ 55314 w 154097"/>
                        <a:gd name="connsiteY581" fmla="*/ 58503 h 86376"/>
                        <a:gd name="connsiteX582" fmla="*/ 57866 w 154097"/>
                        <a:gd name="connsiteY582" fmla="*/ 55988 h 86376"/>
                        <a:gd name="connsiteX583" fmla="*/ 65534 w 154097"/>
                        <a:gd name="connsiteY583" fmla="*/ 55978 h 86376"/>
                        <a:gd name="connsiteX584" fmla="*/ 71163 w 154097"/>
                        <a:gd name="connsiteY584" fmla="*/ 55978 h 86376"/>
                        <a:gd name="connsiteX585" fmla="*/ 68610 w 154097"/>
                        <a:gd name="connsiteY585" fmla="*/ 58493 h 86376"/>
                        <a:gd name="connsiteX586" fmla="*/ 62981 w 154097"/>
                        <a:gd name="connsiteY586" fmla="*/ 58503 h 86376"/>
                        <a:gd name="connsiteX587" fmla="*/ 65534 w 154097"/>
                        <a:gd name="connsiteY587" fmla="*/ 55978 h 86376"/>
                        <a:gd name="connsiteX588" fmla="*/ 69725 w 154097"/>
                        <a:gd name="connsiteY588" fmla="*/ 59398 h 86376"/>
                        <a:gd name="connsiteX589" fmla="*/ 75354 w 154097"/>
                        <a:gd name="connsiteY589" fmla="*/ 59398 h 86376"/>
                        <a:gd name="connsiteX590" fmla="*/ 72811 w 154097"/>
                        <a:gd name="connsiteY590" fmla="*/ 61913 h 86376"/>
                        <a:gd name="connsiteX591" fmla="*/ 67182 w 154097"/>
                        <a:gd name="connsiteY591" fmla="*/ 61913 h 86376"/>
                        <a:gd name="connsiteX592" fmla="*/ 69725 w 154097"/>
                        <a:gd name="connsiteY592" fmla="*/ 59398 h 86376"/>
                        <a:gd name="connsiteX593" fmla="*/ 77393 w 154097"/>
                        <a:gd name="connsiteY593" fmla="*/ 59398 h 86376"/>
                        <a:gd name="connsiteX594" fmla="*/ 83022 w 154097"/>
                        <a:gd name="connsiteY594" fmla="*/ 59388 h 86376"/>
                        <a:gd name="connsiteX595" fmla="*/ 80479 w 154097"/>
                        <a:gd name="connsiteY595" fmla="*/ 61903 h 86376"/>
                        <a:gd name="connsiteX596" fmla="*/ 74849 w 154097"/>
                        <a:gd name="connsiteY596" fmla="*/ 61903 h 86376"/>
                        <a:gd name="connsiteX597" fmla="*/ 77393 w 154097"/>
                        <a:gd name="connsiteY597" fmla="*/ 59398 h 86376"/>
                        <a:gd name="connsiteX598" fmla="*/ 78316 w 154097"/>
                        <a:gd name="connsiteY598" fmla="*/ 58483 h 86376"/>
                        <a:gd name="connsiteX599" fmla="*/ 80869 w 154097"/>
                        <a:gd name="connsiteY599" fmla="*/ 55969 h 86376"/>
                        <a:gd name="connsiteX600" fmla="*/ 86498 w 154097"/>
                        <a:gd name="connsiteY600" fmla="*/ 55959 h 86376"/>
                        <a:gd name="connsiteX601" fmla="*/ 83955 w 154097"/>
                        <a:gd name="connsiteY601" fmla="*/ 58474 h 86376"/>
                        <a:gd name="connsiteX602" fmla="*/ 78316 w 154097"/>
                        <a:gd name="connsiteY602" fmla="*/ 58483 h 86376"/>
                        <a:gd name="connsiteX603" fmla="*/ 88527 w 154097"/>
                        <a:gd name="connsiteY603" fmla="*/ 55959 h 86376"/>
                        <a:gd name="connsiteX604" fmla="*/ 94157 w 154097"/>
                        <a:gd name="connsiteY604" fmla="*/ 55950 h 86376"/>
                        <a:gd name="connsiteX605" fmla="*/ 91604 w 154097"/>
                        <a:gd name="connsiteY605" fmla="*/ 58464 h 86376"/>
                        <a:gd name="connsiteX606" fmla="*/ 85975 w 154097"/>
                        <a:gd name="connsiteY606" fmla="*/ 58464 h 86376"/>
                        <a:gd name="connsiteX607" fmla="*/ 88527 w 154097"/>
                        <a:gd name="connsiteY607" fmla="*/ 55959 h 86376"/>
                        <a:gd name="connsiteX608" fmla="*/ 89442 w 154097"/>
                        <a:gd name="connsiteY608" fmla="*/ 55054 h 86376"/>
                        <a:gd name="connsiteX609" fmla="*/ 91985 w 154097"/>
                        <a:gd name="connsiteY609" fmla="*/ 52540 h 86376"/>
                        <a:gd name="connsiteX610" fmla="*/ 97614 w 154097"/>
                        <a:gd name="connsiteY610" fmla="*/ 52540 h 86376"/>
                        <a:gd name="connsiteX611" fmla="*/ 95061 w 154097"/>
                        <a:gd name="connsiteY611" fmla="*/ 55054 h 86376"/>
                        <a:gd name="connsiteX612" fmla="*/ 89442 w 154097"/>
                        <a:gd name="connsiteY612" fmla="*/ 55054 h 86376"/>
                        <a:gd name="connsiteX613" fmla="*/ 99662 w 154097"/>
                        <a:gd name="connsiteY613" fmla="*/ 52530 h 86376"/>
                        <a:gd name="connsiteX614" fmla="*/ 105291 w 154097"/>
                        <a:gd name="connsiteY614" fmla="*/ 52521 h 86376"/>
                        <a:gd name="connsiteX615" fmla="*/ 102748 w 154097"/>
                        <a:gd name="connsiteY615" fmla="*/ 55035 h 86376"/>
                        <a:gd name="connsiteX616" fmla="*/ 97119 w 154097"/>
                        <a:gd name="connsiteY616" fmla="*/ 55035 h 86376"/>
                        <a:gd name="connsiteX617" fmla="*/ 99662 w 154097"/>
                        <a:gd name="connsiteY617" fmla="*/ 52530 h 86376"/>
                        <a:gd name="connsiteX618" fmla="*/ 100576 w 154097"/>
                        <a:gd name="connsiteY618" fmla="*/ 51616 h 86376"/>
                        <a:gd name="connsiteX619" fmla="*/ 103129 w 154097"/>
                        <a:gd name="connsiteY619" fmla="*/ 49101 h 86376"/>
                        <a:gd name="connsiteX620" fmla="*/ 108758 w 154097"/>
                        <a:gd name="connsiteY620" fmla="*/ 49101 h 86376"/>
                        <a:gd name="connsiteX621" fmla="*/ 106215 w 154097"/>
                        <a:gd name="connsiteY621" fmla="*/ 51616 h 86376"/>
                        <a:gd name="connsiteX622" fmla="*/ 100576 w 154097"/>
                        <a:gd name="connsiteY622" fmla="*/ 51616 h 86376"/>
                        <a:gd name="connsiteX623" fmla="*/ 104053 w 154097"/>
                        <a:gd name="connsiteY623" fmla="*/ 48196 h 86376"/>
                        <a:gd name="connsiteX624" fmla="*/ 106596 w 154097"/>
                        <a:gd name="connsiteY624" fmla="*/ 45682 h 86376"/>
                        <a:gd name="connsiteX625" fmla="*/ 112226 w 154097"/>
                        <a:gd name="connsiteY625" fmla="*/ 45682 h 86376"/>
                        <a:gd name="connsiteX626" fmla="*/ 109673 w 154097"/>
                        <a:gd name="connsiteY626" fmla="*/ 48196 h 86376"/>
                        <a:gd name="connsiteX627" fmla="*/ 104053 w 154097"/>
                        <a:gd name="connsiteY627" fmla="*/ 48196 h 86376"/>
                        <a:gd name="connsiteX628" fmla="*/ 105482 w 154097"/>
                        <a:gd name="connsiteY628" fmla="*/ 44767 h 86376"/>
                        <a:gd name="connsiteX629" fmla="*/ 99852 w 154097"/>
                        <a:gd name="connsiteY629" fmla="*/ 44767 h 86376"/>
                        <a:gd name="connsiteX630" fmla="*/ 102405 w 154097"/>
                        <a:gd name="connsiteY630" fmla="*/ 42253 h 86376"/>
                        <a:gd name="connsiteX631" fmla="*/ 108035 w 154097"/>
                        <a:gd name="connsiteY631" fmla="*/ 42243 h 86376"/>
                        <a:gd name="connsiteX632" fmla="*/ 105482 w 154097"/>
                        <a:gd name="connsiteY632" fmla="*/ 44767 h 86376"/>
                        <a:gd name="connsiteX633" fmla="*/ 103329 w 154097"/>
                        <a:gd name="connsiteY633" fmla="*/ 41348 h 86376"/>
                        <a:gd name="connsiteX634" fmla="*/ 105872 w 154097"/>
                        <a:gd name="connsiteY634" fmla="*/ 38833 h 86376"/>
                        <a:gd name="connsiteX635" fmla="*/ 111502 w 154097"/>
                        <a:gd name="connsiteY635" fmla="*/ 38824 h 86376"/>
                        <a:gd name="connsiteX636" fmla="*/ 108949 w 154097"/>
                        <a:gd name="connsiteY636" fmla="*/ 41338 h 86376"/>
                        <a:gd name="connsiteX637" fmla="*/ 103329 w 154097"/>
                        <a:gd name="connsiteY637" fmla="*/ 41348 h 86376"/>
                        <a:gd name="connsiteX638" fmla="*/ 104758 w 154097"/>
                        <a:gd name="connsiteY638" fmla="*/ 37919 h 86376"/>
                        <a:gd name="connsiteX639" fmla="*/ 99129 w 154097"/>
                        <a:gd name="connsiteY639" fmla="*/ 37919 h 86376"/>
                        <a:gd name="connsiteX640" fmla="*/ 101681 w 154097"/>
                        <a:gd name="connsiteY640" fmla="*/ 35404 h 86376"/>
                        <a:gd name="connsiteX641" fmla="*/ 107311 w 154097"/>
                        <a:gd name="connsiteY641" fmla="*/ 35404 h 86376"/>
                        <a:gd name="connsiteX642" fmla="*/ 104758 w 154097"/>
                        <a:gd name="connsiteY642" fmla="*/ 37919 h 86376"/>
                        <a:gd name="connsiteX643" fmla="*/ 102605 w 154097"/>
                        <a:gd name="connsiteY643" fmla="*/ 34499 h 86376"/>
                        <a:gd name="connsiteX644" fmla="*/ 105148 w 154097"/>
                        <a:gd name="connsiteY644" fmla="*/ 31985 h 86376"/>
                        <a:gd name="connsiteX645" fmla="*/ 110778 w 154097"/>
                        <a:gd name="connsiteY645" fmla="*/ 31985 h 86376"/>
                        <a:gd name="connsiteX646" fmla="*/ 108225 w 154097"/>
                        <a:gd name="connsiteY646" fmla="*/ 34499 h 86376"/>
                        <a:gd name="connsiteX647" fmla="*/ 102605 w 154097"/>
                        <a:gd name="connsiteY647" fmla="*/ 34499 h 86376"/>
                        <a:gd name="connsiteX648" fmla="*/ 104034 w 154097"/>
                        <a:gd name="connsiteY648" fmla="*/ 31071 h 86376"/>
                        <a:gd name="connsiteX649" fmla="*/ 98405 w 154097"/>
                        <a:gd name="connsiteY649" fmla="*/ 31071 h 86376"/>
                        <a:gd name="connsiteX650" fmla="*/ 100948 w 154097"/>
                        <a:gd name="connsiteY650" fmla="*/ 28556 h 86376"/>
                        <a:gd name="connsiteX651" fmla="*/ 106577 w 154097"/>
                        <a:gd name="connsiteY651" fmla="*/ 28556 h 86376"/>
                        <a:gd name="connsiteX652" fmla="*/ 104034 w 154097"/>
                        <a:gd name="connsiteY652" fmla="*/ 31071 h 86376"/>
                        <a:gd name="connsiteX653" fmla="*/ 99843 w 154097"/>
                        <a:gd name="connsiteY653" fmla="*/ 27651 h 86376"/>
                        <a:gd name="connsiteX654" fmla="*/ 94214 w 154097"/>
                        <a:gd name="connsiteY654" fmla="*/ 27651 h 86376"/>
                        <a:gd name="connsiteX655" fmla="*/ 96757 w 154097"/>
                        <a:gd name="connsiteY655" fmla="*/ 25137 h 86376"/>
                        <a:gd name="connsiteX656" fmla="*/ 102386 w 154097"/>
                        <a:gd name="connsiteY656" fmla="*/ 25137 h 86376"/>
                        <a:gd name="connsiteX657" fmla="*/ 99843 w 154097"/>
                        <a:gd name="connsiteY657" fmla="*/ 27651 h 86376"/>
                        <a:gd name="connsiteX658" fmla="*/ 92175 w 154097"/>
                        <a:gd name="connsiteY658" fmla="*/ 27661 h 86376"/>
                        <a:gd name="connsiteX659" fmla="*/ 86546 w 154097"/>
                        <a:gd name="connsiteY659" fmla="*/ 27661 h 86376"/>
                        <a:gd name="connsiteX660" fmla="*/ 89099 w 154097"/>
                        <a:gd name="connsiteY660" fmla="*/ 25146 h 86376"/>
                        <a:gd name="connsiteX661" fmla="*/ 94728 w 154097"/>
                        <a:gd name="connsiteY661" fmla="*/ 25146 h 86376"/>
                        <a:gd name="connsiteX662" fmla="*/ 92175 w 154097"/>
                        <a:gd name="connsiteY662" fmla="*/ 27661 h 86376"/>
                        <a:gd name="connsiteX663" fmla="*/ 87984 w 154097"/>
                        <a:gd name="connsiteY663" fmla="*/ 24241 h 86376"/>
                        <a:gd name="connsiteX664" fmla="*/ 82355 w 154097"/>
                        <a:gd name="connsiteY664" fmla="*/ 24241 h 86376"/>
                        <a:gd name="connsiteX665" fmla="*/ 84898 w 154097"/>
                        <a:gd name="connsiteY665" fmla="*/ 21727 h 86376"/>
                        <a:gd name="connsiteX666" fmla="*/ 90528 w 154097"/>
                        <a:gd name="connsiteY666" fmla="*/ 21727 h 86376"/>
                        <a:gd name="connsiteX667" fmla="*/ 87984 w 154097"/>
                        <a:gd name="connsiteY667" fmla="*/ 24241 h 86376"/>
                        <a:gd name="connsiteX668" fmla="*/ 80317 w 154097"/>
                        <a:gd name="connsiteY668" fmla="*/ 24241 h 86376"/>
                        <a:gd name="connsiteX669" fmla="*/ 74687 w 154097"/>
                        <a:gd name="connsiteY669" fmla="*/ 24251 h 86376"/>
                        <a:gd name="connsiteX670" fmla="*/ 77240 w 154097"/>
                        <a:gd name="connsiteY670" fmla="*/ 21736 h 86376"/>
                        <a:gd name="connsiteX671" fmla="*/ 82869 w 154097"/>
                        <a:gd name="connsiteY671" fmla="*/ 21736 h 86376"/>
                        <a:gd name="connsiteX672" fmla="*/ 80317 w 154097"/>
                        <a:gd name="connsiteY672" fmla="*/ 24241 h 86376"/>
                        <a:gd name="connsiteX673" fmla="*/ 72659 w 154097"/>
                        <a:gd name="connsiteY673" fmla="*/ 24251 h 86376"/>
                        <a:gd name="connsiteX674" fmla="*/ 67029 w 154097"/>
                        <a:gd name="connsiteY674" fmla="*/ 24251 h 86376"/>
                        <a:gd name="connsiteX675" fmla="*/ 69582 w 154097"/>
                        <a:gd name="connsiteY675" fmla="*/ 21736 h 86376"/>
                        <a:gd name="connsiteX676" fmla="*/ 75211 w 154097"/>
                        <a:gd name="connsiteY676" fmla="*/ 21727 h 86376"/>
                        <a:gd name="connsiteX677" fmla="*/ 72659 w 154097"/>
                        <a:gd name="connsiteY677" fmla="*/ 24251 h 86376"/>
                        <a:gd name="connsiteX678" fmla="*/ 71735 w 154097"/>
                        <a:gd name="connsiteY678" fmla="*/ 25165 h 86376"/>
                        <a:gd name="connsiteX679" fmla="*/ 69182 w 154097"/>
                        <a:gd name="connsiteY679" fmla="*/ 27680 h 86376"/>
                        <a:gd name="connsiteX680" fmla="*/ 63553 w 154097"/>
                        <a:gd name="connsiteY680" fmla="*/ 27680 h 86376"/>
                        <a:gd name="connsiteX681" fmla="*/ 66105 w 154097"/>
                        <a:gd name="connsiteY681" fmla="*/ 25165 h 86376"/>
                        <a:gd name="connsiteX682" fmla="*/ 71735 w 154097"/>
                        <a:gd name="connsiteY682" fmla="*/ 25165 h 86376"/>
                        <a:gd name="connsiteX683" fmla="*/ 61524 w 154097"/>
                        <a:gd name="connsiteY683" fmla="*/ 27680 h 86376"/>
                        <a:gd name="connsiteX684" fmla="*/ 55895 w 154097"/>
                        <a:gd name="connsiteY684" fmla="*/ 27689 h 86376"/>
                        <a:gd name="connsiteX685" fmla="*/ 58438 w 154097"/>
                        <a:gd name="connsiteY685" fmla="*/ 25175 h 86376"/>
                        <a:gd name="connsiteX686" fmla="*/ 64067 w 154097"/>
                        <a:gd name="connsiteY686" fmla="*/ 25175 h 86376"/>
                        <a:gd name="connsiteX687" fmla="*/ 61524 w 154097"/>
                        <a:gd name="connsiteY687" fmla="*/ 27680 h 86376"/>
                        <a:gd name="connsiteX688" fmla="*/ 60600 w 154097"/>
                        <a:gd name="connsiteY688" fmla="*/ 28594 h 86376"/>
                        <a:gd name="connsiteX689" fmla="*/ 58047 w 154097"/>
                        <a:gd name="connsiteY689" fmla="*/ 31109 h 86376"/>
                        <a:gd name="connsiteX690" fmla="*/ 52418 w 154097"/>
                        <a:gd name="connsiteY690" fmla="*/ 31109 h 86376"/>
                        <a:gd name="connsiteX691" fmla="*/ 54961 w 154097"/>
                        <a:gd name="connsiteY691" fmla="*/ 28594 h 86376"/>
                        <a:gd name="connsiteX692" fmla="*/ 60600 w 154097"/>
                        <a:gd name="connsiteY692" fmla="*/ 28594 h 86376"/>
                        <a:gd name="connsiteX693" fmla="*/ 50389 w 154097"/>
                        <a:gd name="connsiteY693" fmla="*/ 31118 h 86376"/>
                        <a:gd name="connsiteX694" fmla="*/ 44760 w 154097"/>
                        <a:gd name="connsiteY694" fmla="*/ 31118 h 86376"/>
                        <a:gd name="connsiteX695" fmla="*/ 47303 w 154097"/>
                        <a:gd name="connsiteY695" fmla="*/ 28604 h 86376"/>
                        <a:gd name="connsiteX696" fmla="*/ 52932 w 154097"/>
                        <a:gd name="connsiteY696" fmla="*/ 28604 h 86376"/>
                        <a:gd name="connsiteX697" fmla="*/ 50389 w 154097"/>
                        <a:gd name="connsiteY697" fmla="*/ 31118 h 86376"/>
                        <a:gd name="connsiteX698" fmla="*/ 49465 w 154097"/>
                        <a:gd name="connsiteY698" fmla="*/ 32023 h 86376"/>
                        <a:gd name="connsiteX699" fmla="*/ 46913 w 154097"/>
                        <a:gd name="connsiteY699" fmla="*/ 34538 h 86376"/>
                        <a:gd name="connsiteX700" fmla="*/ 41283 w 154097"/>
                        <a:gd name="connsiteY700" fmla="*/ 34538 h 86376"/>
                        <a:gd name="connsiteX701" fmla="*/ 43827 w 154097"/>
                        <a:gd name="connsiteY701" fmla="*/ 32023 h 86376"/>
                        <a:gd name="connsiteX702" fmla="*/ 49465 w 154097"/>
                        <a:gd name="connsiteY702" fmla="*/ 32023 h 86376"/>
                        <a:gd name="connsiteX703" fmla="*/ 48037 w 154097"/>
                        <a:gd name="connsiteY703" fmla="*/ 35452 h 86376"/>
                        <a:gd name="connsiteX704" fmla="*/ 53666 w 154097"/>
                        <a:gd name="connsiteY704" fmla="*/ 35452 h 86376"/>
                        <a:gd name="connsiteX705" fmla="*/ 51113 w 154097"/>
                        <a:gd name="connsiteY705" fmla="*/ 37967 h 86376"/>
                        <a:gd name="connsiteX706" fmla="*/ 45484 w 154097"/>
                        <a:gd name="connsiteY706" fmla="*/ 37976 h 86376"/>
                        <a:gd name="connsiteX707" fmla="*/ 48037 w 154097"/>
                        <a:gd name="connsiteY707" fmla="*/ 35452 h 86376"/>
                        <a:gd name="connsiteX708" fmla="*/ 50189 w 154097"/>
                        <a:gd name="connsiteY708" fmla="*/ 38872 h 86376"/>
                        <a:gd name="connsiteX709" fmla="*/ 47636 w 154097"/>
                        <a:gd name="connsiteY709" fmla="*/ 41386 h 86376"/>
                        <a:gd name="connsiteX710" fmla="*/ 42007 w 154097"/>
                        <a:gd name="connsiteY710" fmla="*/ 41386 h 86376"/>
                        <a:gd name="connsiteX711" fmla="*/ 44550 w 154097"/>
                        <a:gd name="connsiteY711" fmla="*/ 38872 h 86376"/>
                        <a:gd name="connsiteX712" fmla="*/ 50189 w 154097"/>
                        <a:gd name="connsiteY712" fmla="*/ 38872 h 86376"/>
                        <a:gd name="connsiteX713" fmla="*/ 46722 w 154097"/>
                        <a:gd name="connsiteY713" fmla="*/ 42300 h 86376"/>
                        <a:gd name="connsiteX714" fmla="*/ 44169 w 154097"/>
                        <a:gd name="connsiteY714" fmla="*/ 44815 h 86376"/>
                        <a:gd name="connsiteX715" fmla="*/ 38540 w 154097"/>
                        <a:gd name="connsiteY715" fmla="*/ 44815 h 86376"/>
                        <a:gd name="connsiteX716" fmla="*/ 41093 w 154097"/>
                        <a:gd name="connsiteY716" fmla="*/ 42300 h 86376"/>
                        <a:gd name="connsiteX717" fmla="*/ 46722 w 154097"/>
                        <a:gd name="connsiteY717" fmla="*/ 42300 h 86376"/>
                        <a:gd name="connsiteX718" fmla="*/ 45284 w 154097"/>
                        <a:gd name="connsiteY718" fmla="*/ 45720 h 86376"/>
                        <a:gd name="connsiteX719" fmla="*/ 50913 w 154097"/>
                        <a:gd name="connsiteY719" fmla="*/ 45720 h 86376"/>
                        <a:gd name="connsiteX720" fmla="*/ 48360 w 154097"/>
                        <a:gd name="connsiteY720" fmla="*/ 48235 h 86376"/>
                        <a:gd name="connsiteX721" fmla="*/ 42731 w 154097"/>
                        <a:gd name="connsiteY721" fmla="*/ 48235 h 86376"/>
                        <a:gd name="connsiteX722" fmla="*/ 45284 w 154097"/>
                        <a:gd name="connsiteY722" fmla="*/ 45720 h 86376"/>
                        <a:gd name="connsiteX723" fmla="*/ 49484 w 154097"/>
                        <a:gd name="connsiteY723" fmla="*/ 49139 h 86376"/>
                        <a:gd name="connsiteX724" fmla="*/ 55114 w 154097"/>
                        <a:gd name="connsiteY724" fmla="*/ 49139 h 86376"/>
                        <a:gd name="connsiteX725" fmla="*/ 52570 w 154097"/>
                        <a:gd name="connsiteY725" fmla="*/ 51654 h 86376"/>
                        <a:gd name="connsiteX726" fmla="*/ 46941 w 154097"/>
                        <a:gd name="connsiteY726" fmla="*/ 51654 h 86376"/>
                        <a:gd name="connsiteX727" fmla="*/ 49484 w 154097"/>
                        <a:gd name="connsiteY727" fmla="*/ 49139 h 86376"/>
                        <a:gd name="connsiteX728" fmla="*/ 51637 w 154097"/>
                        <a:gd name="connsiteY728" fmla="*/ 52568 h 86376"/>
                        <a:gd name="connsiteX729" fmla="*/ 49094 w 154097"/>
                        <a:gd name="connsiteY729" fmla="*/ 55083 h 86376"/>
                        <a:gd name="connsiteX730" fmla="*/ 43464 w 154097"/>
                        <a:gd name="connsiteY730" fmla="*/ 55083 h 86376"/>
                        <a:gd name="connsiteX731" fmla="*/ 46017 w 154097"/>
                        <a:gd name="connsiteY731" fmla="*/ 52568 h 86376"/>
                        <a:gd name="connsiteX732" fmla="*/ 51637 w 154097"/>
                        <a:gd name="connsiteY732" fmla="*/ 52568 h 86376"/>
                        <a:gd name="connsiteX733" fmla="*/ 50208 w 154097"/>
                        <a:gd name="connsiteY733" fmla="*/ 55988 h 86376"/>
                        <a:gd name="connsiteX734" fmla="*/ 55838 w 154097"/>
                        <a:gd name="connsiteY734" fmla="*/ 55978 h 86376"/>
                        <a:gd name="connsiteX735" fmla="*/ 53285 w 154097"/>
                        <a:gd name="connsiteY735" fmla="*/ 58493 h 86376"/>
                        <a:gd name="connsiteX736" fmla="*/ 47656 w 154097"/>
                        <a:gd name="connsiteY736" fmla="*/ 58493 h 86376"/>
                        <a:gd name="connsiteX737" fmla="*/ 50208 w 154097"/>
                        <a:gd name="connsiteY737" fmla="*/ 55988 h 86376"/>
                        <a:gd name="connsiteX738" fmla="*/ 54399 w 154097"/>
                        <a:gd name="connsiteY738" fmla="*/ 59407 h 86376"/>
                        <a:gd name="connsiteX739" fmla="*/ 60028 w 154097"/>
                        <a:gd name="connsiteY739" fmla="*/ 59407 h 86376"/>
                        <a:gd name="connsiteX740" fmla="*/ 57476 w 154097"/>
                        <a:gd name="connsiteY740" fmla="*/ 61922 h 86376"/>
                        <a:gd name="connsiteX741" fmla="*/ 51847 w 154097"/>
                        <a:gd name="connsiteY741" fmla="*/ 61922 h 86376"/>
                        <a:gd name="connsiteX742" fmla="*/ 54399 w 154097"/>
                        <a:gd name="connsiteY742" fmla="*/ 59407 h 86376"/>
                        <a:gd name="connsiteX743" fmla="*/ 62067 w 154097"/>
                        <a:gd name="connsiteY743" fmla="*/ 59407 h 86376"/>
                        <a:gd name="connsiteX744" fmla="*/ 67696 w 154097"/>
                        <a:gd name="connsiteY744" fmla="*/ 59398 h 86376"/>
                        <a:gd name="connsiteX745" fmla="*/ 65143 w 154097"/>
                        <a:gd name="connsiteY745" fmla="*/ 61913 h 86376"/>
                        <a:gd name="connsiteX746" fmla="*/ 59514 w 154097"/>
                        <a:gd name="connsiteY746" fmla="*/ 61922 h 86376"/>
                        <a:gd name="connsiteX747" fmla="*/ 62067 w 154097"/>
                        <a:gd name="connsiteY747" fmla="*/ 59407 h 86376"/>
                        <a:gd name="connsiteX748" fmla="*/ 66258 w 154097"/>
                        <a:gd name="connsiteY748" fmla="*/ 62827 h 86376"/>
                        <a:gd name="connsiteX749" fmla="*/ 71887 w 154097"/>
                        <a:gd name="connsiteY749" fmla="*/ 62817 h 86376"/>
                        <a:gd name="connsiteX750" fmla="*/ 69344 w 154097"/>
                        <a:gd name="connsiteY750" fmla="*/ 65332 h 86376"/>
                        <a:gd name="connsiteX751" fmla="*/ 63715 w 154097"/>
                        <a:gd name="connsiteY751" fmla="*/ 65332 h 86376"/>
                        <a:gd name="connsiteX752" fmla="*/ 66258 w 154097"/>
                        <a:gd name="connsiteY752" fmla="*/ 62827 h 86376"/>
                        <a:gd name="connsiteX753" fmla="*/ 73925 w 154097"/>
                        <a:gd name="connsiteY753" fmla="*/ 62817 h 86376"/>
                        <a:gd name="connsiteX754" fmla="*/ 79555 w 154097"/>
                        <a:gd name="connsiteY754" fmla="*/ 62817 h 86376"/>
                        <a:gd name="connsiteX755" fmla="*/ 77012 w 154097"/>
                        <a:gd name="connsiteY755" fmla="*/ 65332 h 86376"/>
                        <a:gd name="connsiteX756" fmla="*/ 71382 w 154097"/>
                        <a:gd name="connsiteY756" fmla="*/ 65332 h 86376"/>
                        <a:gd name="connsiteX757" fmla="*/ 73925 w 154097"/>
                        <a:gd name="connsiteY757" fmla="*/ 62817 h 86376"/>
                        <a:gd name="connsiteX758" fmla="*/ 81584 w 154097"/>
                        <a:gd name="connsiteY758" fmla="*/ 62817 h 86376"/>
                        <a:gd name="connsiteX759" fmla="*/ 87213 w 154097"/>
                        <a:gd name="connsiteY759" fmla="*/ 62808 h 86376"/>
                        <a:gd name="connsiteX760" fmla="*/ 84670 w 154097"/>
                        <a:gd name="connsiteY760" fmla="*/ 65322 h 86376"/>
                        <a:gd name="connsiteX761" fmla="*/ 79040 w 154097"/>
                        <a:gd name="connsiteY761" fmla="*/ 65332 h 86376"/>
                        <a:gd name="connsiteX762" fmla="*/ 81584 w 154097"/>
                        <a:gd name="connsiteY762" fmla="*/ 62817 h 86376"/>
                        <a:gd name="connsiteX763" fmla="*/ 82507 w 154097"/>
                        <a:gd name="connsiteY763" fmla="*/ 61903 h 86376"/>
                        <a:gd name="connsiteX764" fmla="*/ 85060 w 154097"/>
                        <a:gd name="connsiteY764" fmla="*/ 59388 h 86376"/>
                        <a:gd name="connsiteX765" fmla="*/ 90690 w 154097"/>
                        <a:gd name="connsiteY765" fmla="*/ 59379 h 86376"/>
                        <a:gd name="connsiteX766" fmla="*/ 88146 w 154097"/>
                        <a:gd name="connsiteY766" fmla="*/ 61893 h 86376"/>
                        <a:gd name="connsiteX767" fmla="*/ 82507 w 154097"/>
                        <a:gd name="connsiteY767" fmla="*/ 61903 h 86376"/>
                        <a:gd name="connsiteX768" fmla="*/ 92718 w 154097"/>
                        <a:gd name="connsiteY768" fmla="*/ 59379 h 86376"/>
                        <a:gd name="connsiteX769" fmla="*/ 98348 w 154097"/>
                        <a:gd name="connsiteY769" fmla="*/ 59379 h 86376"/>
                        <a:gd name="connsiteX770" fmla="*/ 95795 w 154097"/>
                        <a:gd name="connsiteY770" fmla="*/ 61893 h 86376"/>
                        <a:gd name="connsiteX771" fmla="*/ 90166 w 154097"/>
                        <a:gd name="connsiteY771" fmla="*/ 61893 h 86376"/>
                        <a:gd name="connsiteX772" fmla="*/ 92718 w 154097"/>
                        <a:gd name="connsiteY772" fmla="*/ 59379 h 86376"/>
                        <a:gd name="connsiteX773" fmla="*/ 93642 w 154097"/>
                        <a:gd name="connsiteY773" fmla="*/ 58474 h 86376"/>
                        <a:gd name="connsiteX774" fmla="*/ 96185 w 154097"/>
                        <a:gd name="connsiteY774" fmla="*/ 55959 h 86376"/>
                        <a:gd name="connsiteX775" fmla="*/ 101815 w 154097"/>
                        <a:gd name="connsiteY775" fmla="*/ 55950 h 86376"/>
                        <a:gd name="connsiteX776" fmla="*/ 99262 w 154097"/>
                        <a:gd name="connsiteY776" fmla="*/ 58464 h 86376"/>
                        <a:gd name="connsiteX777" fmla="*/ 93642 w 154097"/>
                        <a:gd name="connsiteY777" fmla="*/ 58474 h 86376"/>
                        <a:gd name="connsiteX778" fmla="*/ 103853 w 154097"/>
                        <a:gd name="connsiteY778" fmla="*/ 55950 h 86376"/>
                        <a:gd name="connsiteX779" fmla="*/ 109482 w 154097"/>
                        <a:gd name="connsiteY779" fmla="*/ 55950 h 86376"/>
                        <a:gd name="connsiteX780" fmla="*/ 106930 w 154097"/>
                        <a:gd name="connsiteY780" fmla="*/ 58464 h 86376"/>
                        <a:gd name="connsiteX781" fmla="*/ 101300 w 154097"/>
                        <a:gd name="connsiteY781" fmla="*/ 58464 h 86376"/>
                        <a:gd name="connsiteX782" fmla="*/ 103853 w 154097"/>
                        <a:gd name="connsiteY782" fmla="*/ 55950 h 86376"/>
                        <a:gd name="connsiteX783" fmla="*/ 104777 w 154097"/>
                        <a:gd name="connsiteY783" fmla="*/ 55035 h 86376"/>
                        <a:gd name="connsiteX784" fmla="*/ 107330 w 154097"/>
                        <a:gd name="connsiteY784" fmla="*/ 52521 h 86376"/>
                        <a:gd name="connsiteX785" fmla="*/ 112959 w 154097"/>
                        <a:gd name="connsiteY785" fmla="*/ 52521 h 86376"/>
                        <a:gd name="connsiteX786" fmla="*/ 110416 w 154097"/>
                        <a:gd name="connsiteY786" fmla="*/ 55035 h 86376"/>
                        <a:gd name="connsiteX787" fmla="*/ 104777 w 154097"/>
                        <a:gd name="connsiteY787" fmla="*/ 55035 h 86376"/>
                        <a:gd name="connsiteX788" fmla="*/ 108244 w 154097"/>
                        <a:gd name="connsiteY788" fmla="*/ 51616 h 86376"/>
                        <a:gd name="connsiteX789" fmla="*/ 110797 w 154097"/>
                        <a:gd name="connsiteY789" fmla="*/ 49101 h 86376"/>
                        <a:gd name="connsiteX790" fmla="*/ 116426 w 154097"/>
                        <a:gd name="connsiteY790" fmla="*/ 49092 h 86376"/>
                        <a:gd name="connsiteX791" fmla="*/ 113873 w 154097"/>
                        <a:gd name="connsiteY791" fmla="*/ 51606 h 86376"/>
                        <a:gd name="connsiteX792" fmla="*/ 108244 w 154097"/>
                        <a:gd name="connsiteY792" fmla="*/ 51616 h 86376"/>
                        <a:gd name="connsiteX793" fmla="*/ 111711 w 154097"/>
                        <a:gd name="connsiteY793" fmla="*/ 48187 h 86376"/>
                        <a:gd name="connsiteX794" fmla="*/ 114264 w 154097"/>
                        <a:gd name="connsiteY794" fmla="*/ 45672 h 86376"/>
                        <a:gd name="connsiteX795" fmla="*/ 119893 w 154097"/>
                        <a:gd name="connsiteY795" fmla="*/ 45672 h 86376"/>
                        <a:gd name="connsiteX796" fmla="*/ 117340 w 154097"/>
                        <a:gd name="connsiteY796" fmla="*/ 48187 h 86376"/>
                        <a:gd name="connsiteX797" fmla="*/ 111711 w 154097"/>
                        <a:gd name="connsiteY797" fmla="*/ 48187 h 86376"/>
                        <a:gd name="connsiteX798" fmla="*/ 113149 w 154097"/>
                        <a:gd name="connsiteY798" fmla="*/ 44758 h 86376"/>
                        <a:gd name="connsiteX799" fmla="*/ 107520 w 154097"/>
                        <a:gd name="connsiteY799" fmla="*/ 44767 h 86376"/>
                        <a:gd name="connsiteX800" fmla="*/ 110073 w 154097"/>
                        <a:gd name="connsiteY800" fmla="*/ 42253 h 86376"/>
                        <a:gd name="connsiteX801" fmla="*/ 115702 w 154097"/>
                        <a:gd name="connsiteY801" fmla="*/ 42253 h 86376"/>
                        <a:gd name="connsiteX802" fmla="*/ 113149 w 154097"/>
                        <a:gd name="connsiteY802" fmla="*/ 44758 h 86376"/>
                        <a:gd name="connsiteX803" fmla="*/ 110987 w 154097"/>
                        <a:gd name="connsiteY803" fmla="*/ 41338 h 86376"/>
                        <a:gd name="connsiteX804" fmla="*/ 113530 w 154097"/>
                        <a:gd name="connsiteY804" fmla="*/ 38824 h 86376"/>
                        <a:gd name="connsiteX805" fmla="*/ 119160 w 154097"/>
                        <a:gd name="connsiteY805" fmla="*/ 38814 h 86376"/>
                        <a:gd name="connsiteX806" fmla="*/ 116607 w 154097"/>
                        <a:gd name="connsiteY806" fmla="*/ 41329 h 86376"/>
                        <a:gd name="connsiteX807" fmla="*/ 110987 w 154097"/>
                        <a:gd name="connsiteY807" fmla="*/ 41338 h 86376"/>
                        <a:gd name="connsiteX808" fmla="*/ 112426 w 154097"/>
                        <a:gd name="connsiteY808" fmla="*/ 37919 h 86376"/>
                        <a:gd name="connsiteX809" fmla="*/ 106796 w 154097"/>
                        <a:gd name="connsiteY809" fmla="*/ 37929 h 86376"/>
                        <a:gd name="connsiteX810" fmla="*/ 109339 w 154097"/>
                        <a:gd name="connsiteY810" fmla="*/ 35414 h 86376"/>
                        <a:gd name="connsiteX811" fmla="*/ 114969 w 154097"/>
                        <a:gd name="connsiteY811" fmla="*/ 35414 h 86376"/>
                        <a:gd name="connsiteX812" fmla="*/ 112426 w 154097"/>
                        <a:gd name="connsiteY812" fmla="*/ 37919 h 86376"/>
                        <a:gd name="connsiteX813" fmla="*/ 110263 w 154097"/>
                        <a:gd name="connsiteY813" fmla="*/ 34490 h 86376"/>
                        <a:gd name="connsiteX814" fmla="*/ 112806 w 154097"/>
                        <a:gd name="connsiteY814" fmla="*/ 31975 h 86376"/>
                        <a:gd name="connsiteX815" fmla="*/ 118436 w 154097"/>
                        <a:gd name="connsiteY815" fmla="*/ 31975 h 86376"/>
                        <a:gd name="connsiteX816" fmla="*/ 115893 w 154097"/>
                        <a:gd name="connsiteY816" fmla="*/ 34490 h 86376"/>
                        <a:gd name="connsiteX817" fmla="*/ 110263 w 154097"/>
                        <a:gd name="connsiteY817" fmla="*/ 34490 h 86376"/>
                        <a:gd name="connsiteX818" fmla="*/ 111702 w 154097"/>
                        <a:gd name="connsiteY818" fmla="*/ 31071 h 86376"/>
                        <a:gd name="connsiteX819" fmla="*/ 106072 w 154097"/>
                        <a:gd name="connsiteY819" fmla="*/ 31071 h 86376"/>
                        <a:gd name="connsiteX820" fmla="*/ 108615 w 154097"/>
                        <a:gd name="connsiteY820" fmla="*/ 28556 h 86376"/>
                        <a:gd name="connsiteX821" fmla="*/ 114245 w 154097"/>
                        <a:gd name="connsiteY821" fmla="*/ 28556 h 86376"/>
                        <a:gd name="connsiteX822" fmla="*/ 111702 w 154097"/>
                        <a:gd name="connsiteY822" fmla="*/ 31071 h 86376"/>
                        <a:gd name="connsiteX823" fmla="*/ 107501 w 154097"/>
                        <a:gd name="connsiteY823" fmla="*/ 27651 h 86376"/>
                        <a:gd name="connsiteX824" fmla="*/ 101872 w 154097"/>
                        <a:gd name="connsiteY824" fmla="*/ 27651 h 86376"/>
                        <a:gd name="connsiteX825" fmla="*/ 104425 w 154097"/>
                        <a:gd name="connsiteY825" fmla="*/ 25137 h 86376"/>
                        <a:gd name="connsiteX826" fmla="*/ 110054 w 154097"/>
                        <a:gd name="connsiteY826" fmla="*/ 25127 h 86376"/>
                        <a:gd name="connsiteX827" fmla="*/ 107501 w 154097"/>
                        <a:gd name="connsiteY827" fmla="*/ 27651 h 86376"/>
                        <a:gd name="connsiteX828" fmla="*/ 103310 w 154097"/>
                        <a:gd name="connsiteY828" fmla="*/ 24222 h 86376"/>
                        <a:gd name="connsiteX829" fmla="*/ 97681 w 154097"/>
                        <a:gd name="connsiteY829" fmla="*/ 24232 h 86376"/>
                        <a:gd name="connsiteX830" fmla="*/ 100224 w 154097"/>
                        <a:gd name="connsiteY830" fmla="*/ 21717 h 86376"/>
                        <a:gd name="connsiteX831" fmla="*/ 105853 w 154097"/>
                        <a:gd name="connsiteY831" fmla="*/ 21717 h 86376"/>
                        <a:gd name="connsiteX832" fmla="*/ 103310 w 154097"/>
                        <a:gd name="connsiteY832" fmla="*/ 24222 h 86376"/>
                        <a:gd name="connsiteX833" fmla="*/ 95642 w 154097"/>
                        <a:gd name="connsiteY833" fmla="*/ 24232 h 86376"/>
                        <a:gd name="connsiteX834" fmla="*/ 90013 w 154097"/>
                        <a:gd name="connsiteY834" fmla="*/ 24241 h 86376"/>
                        <a:gd name="connsiteX835" fmla="*/ 92556 w 154097"/>
                        <a:gd name="connsiteY835" fmla="*/ 21727 h 86376"/>
                        <a:gd name="connsiteX836" fmla="*/ 98186 w 154097"/>
                        <a:gd name="connsiteY836" fmla="*/ 21727 h 86376"/>
                        <a:gd name="connsiteX837" fmla="*/ 95642 w 154097"/>
                        <a:gd name="connsiteY837" fmla="*/ 24232 h 86376"/>
                        <a:gd name="connsiteX838" fmla="*/ 91452 w 154097"/>
                        <a:gd name="connsiteY838" fmla="*/ 20812 h 86376"/>
                        <a:gd name="connsiteX839" fmla="*/ 85822 w 154097"/>
                        <a:gd name="connsiteY839" fmla="*/ 20812 h 86376"/>
                        <a:gd name="connsiteX840" fmla="*/ 88365 w 154097"/>
                        <a:gd name="connsiteY840" fmla="*/ 18298 h 86376"/>
                        <a:gd name="connsiteX841" fmla="*/ 93995 w 154097"/>
                        <a:gd name="connsiteY841" fmla="*/ 18288 h 86376"/>
                        <a:gd name="connsiteX842" fmla="*/ 91452 w 154097"/>
                        <a:gd name="connsiteY842" fmla="*/ 20812 h 86376"/>
                        <a:gd name="connsiteX843" fmla="*/ 83793 w 154097"/>
                        <a:gd name="connsiteY843" fmla="*/ 20822 h 86376"/>
                        <a:gd name="connsiteX844" fmla="*/ 78164 w 154097"/>
                        <a:gd name="connsiteY844" fmla="*/ 20822 h 86376"/>
                        <a:gd name="connsiteX845" fmla="*/ 80707 w 154097"/>
                        <a:gd name="connsiteY845" fmla="*/ 18307 h 86376"/>
                        <a:gd name="connsiteX846" fmla="*/ 86337 w 154097"/>
                        <a:gd name="connsiteY846" fmla="*/ 18307 h 86376"/>
                        <a:gd name="connsiteX847" fmla="*/ 83793 w 154097"/>
                        <a:gd name="connsiteY847" fmla="*/ 20822 h 86376"/>
                        <a:gd name="connsiteX848" fmla="*/ 76126 w 154097"/>
                        <a:gd name="connsiteY848" fmla="*/ 20822 h 86376"/>
                        <a:gd name="connsiteX849" fmla="*/ 70496 w 154097"/>
                        <a:gd name="connsiteY849" fmla="*/ 20831 h 86376"/>
                        <a:gd name="connsiteX850" fmla="*/ 73040 w 154097"/>
                        <a:gd name="connsiteY850" fmla="*/ 18317 h 86376"/>
                        <a:gd name="connsiteX851" fmla="*/ 78669 w 154097"/>
                        <a:gd name="connsiteY851" fmla="*/ 18307 h 86376"/>
                        <a:gd name="connsiteX852" fmla="*/ 76126 w 154097"/>
                        <a:gd name="connsiteY852" fmla="*/ 20822 h 86376"/>
                        <a:gd name="connsiteX853" fmla="*/ 68458 w 154097"/>
                        <a:gd name="connsiteY853" fmla="*/ 20831 h 86376"/>
                        <a:gd name="connsiteX854" fmla="*/ 62829 w 154097"/>
                        <a:gd name="connsiteY854" fmla="*/ 20841 h 86376"/>
                        <a:gd name="connsiteX855" fmla="*/ 65382 w 154097"/>
                        <a:gd name="connsiteY855" fmla="*/ 18326 h 86376"/>
                        <a:gd name="connsiteX856" fmla="*/ 71011 w 154097"/>
                        <a:gd name="connsiteY856" fmla="*/ 18317 h 86376"/>
                        <a:gd name="connsiteX857" fmla="*/ 68458 w 154097"/>
                        <a:gd name="connsiteY857" fmla="*/ 20831 h 86376"/>
                        <a:gd name="connsiteX858" fmla="*/ 67544 w 154097"/>
                        <a:gd name="connsiteY858" fmla="*/ 21736 h 86376"/>
                        <a:gd name="connsiteX859" fmla="*/ 64991 w 154097"/>
                        <a:gd name="connsiteY859" fmla="*/ 24251 h 86376"/>
                        <a:gd name="connsiteX860" fmla="*/ 59362 w 154097"/>
                        <a:gd name="connsiteY860" fmla="*/ 24260 h 86376"/>
                        <a:gd name="connsiteX861" fmla="*/ 61905 w 154097"/>
                        <a:gd name="connsiteY861" fmla="*/ 21746 h 86376"/>
                        <a:gd name="connsiteX862" fmla="*/ 67544 w 154097"/>
                        <a:gd name="connsiteY862" fmla="*/ 21736 h 86376"/>
                        <a:gd name="connsiteX863" fmla="*/ 57333 w 154097"/>
                        <a:gd name="connsiteY863" fmla="*/ 24260 h 86376"/>
                        <a:gd name="connsiteX864" fmla="*/ 51704 w 154097"/>
                        <a:gd name="connsiteY864" fmla="*/ 24270 h 86376"/>
                        <a:gd name="connsiteX865" fmla="*/ 54247 w 154097"/>
                        <a:gd name="connsiteY865" fmla="*/ 21755 h 86376"/>
                        <a:gd name="connsiteX866" fmla="*/ 59876 w 154097"/>
                        <a:gd name="connsiteY866" fmla="*/ 21755 h 86376"/>
                        <a:gd name="connsiteX867" fmla="*/ 57333 w 154097"/>
                        <a:gd name="connsiteY867" fmla="*/ 24260 h 86376"/>
                        <a:gd name="connsiteX868" fmla="*/ 56409 w 154097"/>
                        <a:gd name="connsiteY868" fmla="*/ 25175 h 86376"/>
                        <a:gd name="connsiteX869" fmla="*/ 53856 w 154097"/>
                        <a:gd name="connsiteY869" fmla="*/ 27689 h 86376"/>
                        <a:gd name="connsiteX870" fmla="*/ 48227 w 154097"/>
                        <a:gd name="connsiteY870" fmla="*/ 27689 h 86376"/>
                        <a:gd name="connsiteX871" fmla="*/ 50770 w 154097"/>
                        <a:gd name="connsiteY871" fmla="*/ 25175 h 86376"/>
                        <a:gd name="connsiteX872" fmla="*/ 56409 w 154097"/>
                        <a:gd name="connsiteY872" fmla="*/ 25175 h 86376"/>
                        <a:gd name="connsiteX873" fmla="*/ 46198 w 154097"/>
                        <a:gd name="connsiteY873" fmla="*/ 27689 h 86376"/>
                        <a:gd name="connsiteX874" fmla="*/ 40569 w 154097"/>
                        <a:gd name="connsiteY874" fmla="*/ 27689 h 86376"/>
                        <a:gd name="connsiteX875" fmla="*/ 43112 w 154097"/>
                        <a:gd name="connsiteY875" fmla="*/ 25175 h 86376"/>
                        <a:gd name="connsiteX876" fmla="*/ 48741 w 154097"/>
                        <a:gd name="connsiteY876" fmla="*/ 25175 h 86376"/>
                        <a:gd name="connsiteX877" fmla="*/ 46198 w 154097"/>
                        <a:gd name="connsiteY877" fmla="*/ 27689 h 86376"/>
                        <a:gd name="connsiteX878" fmla="*/ 45274 w 154097"/>
                        <a:gd name="connsiteY878" fmla="*/ 28604 h 86376"/>
                        <a:gd name="connsiteX879" fmla="*/ 42731 w 154097"/>
                        <a:gd name="connsiteY879" fmla="*/ 31118 h 86376"/>
                        <a:gd name="connsiteX880" fmla="*/ 37102 w 154097"/>
                        <a:gd name="connsiteY880" fmla="*/ 31128 h 86376"/>
                        <a:gd name="connsiteX881" fmla="*/ 39645 w 154097"/>
                        <a:gd name="connsiteY881" fmla="*/ 28613 h 86376"/>
                        <a:gd name="connsiteX882" fmla="*/ 45274 w 154097"/>
                        <a:gd name="connsiteY882" fmla="*/ 28604 h 86376"/>
                        <a:gd name="connsiteX883" fmla="*/ 41807 w 154097"/>
                        <a:gd name="connsiteY883" fmla="*/ 32033 h 86376"/>
                        <a:gd name="connsiteX884" fmla="*/ 39254 w 154097"/>
                        <a:gd name="connsiteY884" fmla="*/ 34547 h 86376"/>
                        <a:gd name="connsiteX885" fmla="*/ 33625 w 154097"/>
                        <a:gd name="connsiteY885" fmla="*/ 34547 h 86376"/>
                        <a:gd name="connsiteX886" fmla="*/ 36168 w 154097"/>
                        <a:gd name="connsiteY886" fmla="*/ 32033 h 86376"/>
                        <a:gd name="connsiteX887" fmla="*/ 41807 w 154097"/>
                        <a:gd name="connsiteY887" fmla="*/ 32033 h 86376"/>
                        <a:gd name="connsiteX888" fmla="*/ 40369 w 154097"/>
                        <a:gd name="connsiteY888" fmla="*/ 35452 h 86376"/>
                        <a:gd name="connsiteX889" fmla="*/ 45998 w 154097"/>
                        <a:gd name="connsiteY889" fmla="*/ 35452 h 86376"/>
                        <a:gd name="connsiteX890" fmla="*/ 43445 w 154097"/>
                        <a:gd name="connsiteY890" fmla="*/ 37967 h 86376"/>
                        <a:gd name="connsiteX891" fmla="*/ 37816 w 154097"/>
                        <a:gd name="connsiteY891" fmla="*/ 37967 h 86376"/>
                        <a:gd name="connsiteX892" fmla="*/ 40369 w 154097"/>
                        <a:gd name="connsiteY892" fmla="*/ 35452 h 86376"/>
                        <a:gd name="connsiteX893" fmla="*/ 42531 w 154097"/>
                        <a:gd name="connsiteY893" fmla="*/ 38881 h 86376"/>
                        <a:gd name="connsiteX894" fmla="*/ 39978 w 154097"/>
                        <a:gd name="connsiteY894" fmla="*/ 41396 h 86376"/>
                        <a:gd name="connsiteX895" fmla="*/ 34349 w 154097"/>
                        <a:gd name="connsiteY895" fmla="*/ 41405 h 86376"/>
                        <a:gd name="connsiteX896" fmla="*/ 36892 w 154097"/>
                        <a:gd name="connsiteY896" fmla="*/ 38891 h 86376"/>
                        <a:gd name="connsiteX897" fmla="*/ 42531 w 154097"/>
                        <a:gd name="connsiteY897" fmla="*/ 38881 h 86376"/>
                        <a:gd name="connsiteX898" fmla="*/ 39054 w 154097"/>
                        <a:gd name="connsiteY898" fmla="*/ 42300 h 86376"/>
                        <a:gd name="connsiteX899" fmla="*/ 36502 w 154097"/>
                        <a:gd name="connsiteY899" fmla="*/ 44815 h 86376"/>
                        <a:gd name="connsiteX900" fmla="*/ 30873 w 154097"/>
                        <a:gd name="connsiteY900" fmla="*/ 44815 h 86376"/>
                        <a:gd name="connsiteX901" fmla="*/ 33425 w 154097"/>
                        <a:gd name="connsiteY901" fmla="*/ 42300 h 86376"/>
                        <a:gd name="connsiteX902" fmla="*/ 39054 w 154097"/>
                        <a:gd name="connsiteY902" fmla="*/ 42300 h 86376"/>
                        <a:gd name="connsiteX903" fmla="*/ 37626 w 154097"/>
                        <a:gd name="connsiteY903" fmla="*/ 45729 h 86376"/>
                        <a:gd name="connsiteX904" fmla="*/ 43255 w 154097"/>
                        <a:gd name="connsiteY904" fmla="*/ 45720 h 86376"/>
                        <a:gd name="connsiteX905" fmla="*/ 40702 w 154097"/>
                        <a:gd name="connsiteY905" fmla="*/ 48235 h 86376"/>
                        <a:gd name="connsiteX906" fmla="*/ 35073 w 154097"/>
                        <a:gd name="connsiteY906" fmla="*/ 48244 h 86376"/>
                        <a:gd name="connsiteX907" fmla="*/ 37626 w 154097"/>
                        <a:gd name="connsiteY907" fmla="*/ 45729 h 86376"/>
                        <a:gd name="connsiteX908" fmla="*/ 41817 w 154097"/>
                        <a:gd name="connsiteY908" fmla="*/ 49149 h 86376"/>
                        <a:gd name="connsiteX909" fmla="*/ 47446 w 154097"/>
                        <a:gd name="connsiteY909" fmla="*/ 49149 h 86376"/>
                        <a:gd name="connsiteX910" fmla="*/ 44903 w 154097"/>
                        <a:gd name="connsiteY910" fmla="*/ 51664 h 86376"/>
                        <a:gd name="connsiteX911" fmla="*/ 39273 w 154097"/>
                        <a:gd name="connsiteY911" fmla="*/ 51664 h 86376"/>
                        <a:gd name="connsiteX912" fmla="*/ 41817 w 154097"/>
                        <a:gd name="connsiteY912" fmla="*/ 49149 h 86376"/>
                        <a:gd name="connsiteX913" fmla="*/ 43979 w 154097"/>
                        <a:gd name="connsiteY913" fmla="*/ 52568 h 86376"/>
                        <a:gd name="connsiteX914" fmla="*/ 41436 w 154097"/>
                        <a:gd name="connsiteY914" fmla="*/ 55083 h 86376"/>
                        <a:gd name="connsiteX915" fmla="*/ 35806 w 154097"/>
                        <a:gd name="connsiteY915" fmla="*/ 55093 h 86376"/>
                        <a:gd name="connsiteX916" fmla="*/ 38359 w 154097"/>
                        <a:gd name="connsiteY916" fmla="*/ 52578 h 86376"/>
                        <a:gd name="connsiteX917" fmla="*/ 43979 w 154097"/>
                        <a:gd name="connsiteY917" fmla="*/ 52568 h 86376"/>
                        <a:gd name="connsiteX918" fmla="*/ 42541 w 154097"/>
                        <a:gd name="connsiteY918" fmla="*/ 55997 h 86376"/>
                        <a:gd name="connsiteX919" fmla="*/ 48170 w 154097"/>
                        <a:gd name="connsiteY919" fmla="*/ 55997 h 86376"/>
                        <a:gd name="connsiteX920" fmla="*/ 45627 w 154097"/>
                        <a:gd name="connsiteY920" fmla="*/ 58512 h 86376"/>
                        <a:gd name="connsiteX921" fmla="*/ 39997 w 154097"/>
                        <a:gd name="connsiteY921" fmla="*/ 58512 h 86376"/>
                        <a:gd name="connsiteX922" fmla="*/ 42541 w 154097"/>
                        <a:gd name="connsiteY922" fmla="*/ 55997 h 86376"/>
                        <a:gd name="connsiteX923" fmla="*/ 46732 w 154097"/>
                        <a:gd name="connsiteY923" fmla="*/ 59417 h 86376"/>
                        <a:gd name="connsiteX924" fmla="*/ 52361 w 154097"/>
                        <a:gd name="connsiteY924" fmla="*/ 59417 h 86376"/>
                        <a:gd name="connsiteX925" fmla="*/ 49818 w 154097"/>
                        <a:gd name="connsiteY925" fmla="*/ 61932 h 86376"/>
                        <a:gd name="connsiteX926" fmla="*/ 44188 w 154097"/>
                        <a:gd name="connsiteY926" fmla="*/ 61932 h 86376"/>
                        <a:gd name="connsiteX927" fmla="*/ 46732 w 154097"/>
                        <a:gd name="connsiteY927" fmla="*/ 59417 h 86376"/>
                        <a:gd name="connsiteX928" fmla="*/ 50932 w 154097"/>
                        <a:gd name="connsiteY928" fmla="*/ 62836 h 86376"/>
                        <a:gd name="connsiteX929" fmla="*/ 56561 w 154097"/>
                        <a:gd name="connsiteY929" fmla="*/ 62836 h 86376"/>
                        <a:gd name="connsiteX930" fmla="*/ 54018 w 154097"/>
                        <a:gd name="connsiteY930" fmla="*/ 65351 h 86376"/>
                        <a:gd name="connsiteX931" fmla="*/ 48389 w 154097"/>
                        <a:gd name="connsiteY931" fmla="*/ 65351 h 86376"/>
                        <a:gd name="connsiteX932" fmla="*/ 50932 w 154097"/>
                        <a:gd name="connsiteY932" fmla="*/ 62836 h 86376"/>
                        <a:gd name="connsiteX933" fmla="*/ 58590 w 154097"/>
                        <a:gd name="connsiteY933" fmla="*/ 62836 h 86376"/>
                        <a:gd name="connsiteX934" fmla="*/ 64219 w 154097"/>
                        <a:gd name="connsiteY934" fmla="*/ 62827 h 86376"/>
                        <a:gd name="connsiteX935" fmla="*/ 61667 w 154097"/>
                        <a:gd name="connsiteY935" fmla="*/ 65342 h 86376"/>
                        <a:gd name="connsiteX936" fmla="*/ 56038 w 154097"/>
                        <a:gd name="connsiteY936" fmla="*/ 65351 h 86376"/>
                        <a:gd name="connsiteX937" fmla="*/ 58590 w 154097"/>
                        <a:gd name="connsiteY937" fmla="*/ 62836 h 86376"/>
                        <a:gd name="connsiteX938" fmla="*/ 62791 w 154097"/>
                        <a:gd name="connsiteY938" fmla="*/ 66256 h 86376"/>
                        <a:gd name="connsiteX939" fmla="*/ 68420 w 154097"/>
                        <a:gd name="connsiteY939" fmla="*/ 66246 h 86376"/>
                        <a:gd name="connsiteX940" fmla="*/ 65867 w 154097"/>
                        <a:gd name="connsiteY940" fmla="*/ 68761 h 86376"/>
                        <a:gd name="connsiteX941" fmla="*/ 60238 w 154097"/>
                        <a:gd name="connsiteY941" fmla="*/ 68761 h 86376"/>
                        <a:gd name="connsiteX942" fmla="*/ 62791 w 154097"/>
                        <a:gd name="connsiteY942" fmla="*/ 66256 h 86376"/>
                        <a:gd name="connsiteX943" fmla="*/ 70449 w 154097"/>
                        <a:gd name="connsiteY943" fmla="*/ 66246 h 86376"/>
                        <a:gd name="connsiteX944" fmla="*/ 76078 w 154097"/>
                        <a:gd name="connsiteY944" fmla="*/ 66246 h 86376"/>
                        <a:gd name="connsiteX945" fmla="*/ 73525 w 154097"/>
                        <a:gd name="connsiteY945" fmla="*/ 68761 h 86376"/>
                        <a:gd name="connsiteX946" fmla="*/ 67896 w 154097"/>
                        <a:gd name="connsiteY946" fmla="*/ 68761 h 86376"/>
                        <a:gd name="connsiteX947" fmla="*/ 70449 w 154097"/>
                        <a:gd name="connsiteY947" fmla="*/ 66246 h 86376"/>
                        <a:gd name="connsiteX948" fmla="*/ 78116 w 154097"/>
                        <a:gd name="connsiteY948" fmla="*/ 66237 h 86376"/>
                        <a:gd name="connsiteX949" fmla="*/ 83746 w 154097"/>
                        <a:gd name="connsiteY949" fmla="*/ 66237 h 86376"/>
                        <a:gd name="connsiteX950" fmla="*/ 81193 w 154097"/>
                        <a:gd name="connsiteY950" fmla="*/ 68751 h 86376"/>
                        <a:gd name="connsiteX951" fmla="*/ 75564 w 154097"/>
                        <a:gd name="connsiteY951" fmla="*/ 68751 h 86376"/>
                        <a:gd name="connsiteX952" fmla="*/ 78116 w 154097"/>
                        <a:gd name="connsiteY952" fmla="*/ 66237 h 86376"/>
                        <a:gd name="connsiteX953" fmla="*/ 85775 w 154097"/>
                        <a:gd name="connsiteY953" fmla="*/ 66237 h 86376"/>
                        <a:gd name="connsiteX954" fmla="*/ 91404 w 154097"/>
                        <a:gd name="connsiteY954" fmla="*/ 66237 h 86376"/>
                        <a:gd name="connsiteX955" fmla="*/ 88861 w 154097"/>
                        <a:gd name="connsiteY955" fmla="*/ 68751 h 86376"/>
                        <a:gd name="connsiteX956" fmla="*/ 83231 w 154097"/>
                        <a:gd name="connsiteY956" fmla="*/ 68751 h 86376"/>
                        <a:gd name="connsiteX957" fmla="*/ 85775 w 154097"/>
                        <a:gd name="connsiteY957" fmla="*/ 66237 h 86376"/>
                        <a:gd name="connsiteX958" fmla="*/ 86698 w 154097"/>
                        <a:gd name="connsiteY958" fmla="*/ 65322 h 86376"/>
                        <a:gd name="connsiteX959" fmla="*/ 89251 w 154097"/>
                        <a:gd name="connsiteY959" fmla="*/ 62808 h 86376"/>
                        <a:gd name="connsiteX960" fmla="*/ 94881 w 154097"/>
                        <a:gd name="connsiteY960" fmla="*/ 62798 h 86376"/>
                        <a:gd name="connsiteX961" fmla="*/ 92337 w 154097"/>
                        <a:gd name="connsiteY961" fmla="*/ 65313 h 86376"/>
                        <a:gd name="connsiteX962" fmla="*/ 86698 w 154097"/>
                        <a:gd name="connsiteY962" fmla="*/ 65322 h 86376"/>
                        <a:gd name="connsiteX963" fmla="*/ 96909 w 154097"/>
                        <a:gd name="connsiteY963" fmla="*/ 62808 h 86376"/>
                        <a:gd name="connsiteX964" fmla="*/ 102539 w 154097"/>
                        <a:gd name="connsiteY964" fmla="*/ 62808 h 86376"/>
                        <a:gd name="connsiteX965" fmla="*/ 99986 w 154097"/>
                        <a:gd name="connsiteY965" fmla="*/ 65322 h 86376"/>
                        <a:gd name="connsiteX966" fmla="*/ 94357 w 154097"/>
                        <a:gd name="connsiteY966" fmla="*/ 65322 h 86376"/>
                        <a:gd name="connsiteX967" fmla="*/ 96909 w 154097"/>
                        <a:gd name="connsiteY967" fmla="*/ 62808 h 86376"/>
                        <a:gd name="connsiteX968" fmla="*/ 97833 w 154097"/>
                        <a:gd name="connsiteY968" fmla="*/ 61893 h 86376"/>
                        <a:gd name="connsiteX969" fmla="*/ 100376 w 154097"/>
                        <a:gd name="connsiteY969" fmla="*/ 59379 h 86376"/>
                        <a:gd name="connsiteX970" fmla="*/ 106006 w 154097"/>
                        <a:gd name="connsiteY970" fmla="*/ 59369 h 86376"/>
                        <a:gd name="connsiteX971" fmla="*/ 103453 w 154097"/>
                        <a:gd name="connsiteY971" fmla="*/ 61884 h 86376"/>
                        <a:gd name="connsiteX972" fmla="*/ 97833 w 154097"/>
                        <a:gd name="connsiteY972" fmla="*/ 61893 h 86376"/>
                        <a:gd name="connsiteX973" fmla="*/ 108044 w 154097"/>
                        <a:gd name="connsiteY973" fmla="*/ 59369 h 86376"/>
                        <a:gd name="connsiteX974" fmla="*/ 113673 w 154097"/>
                        <a:gd name="connsiteY974" fmla="*/ 59360 h 86376"/>
                        <a:gd name="connsiteX975" fmla="*/ 111130 w 154097"/>
                        <a:gd name="connsiteY975" fmla="*/ 61874 h 86376"/>
                        <a:gd name="connsiteX976" fmla="*/ 105501 w 154097"/>
                        <a:gd name="connsiteY976" fmla="*/ 61884 h 86376"/>
                        <a:gd name="connsiteX977" fmla="*/ 108044 w 154097"/>
                        <a:gd name="connsiteY977" fmla="*/ 59369 h 86376"/>
                        <a:gd name="connsiteX978" fmla="*/ 108968 w 154097"/>
                        <a:gd name="connsiteY978" fmla="*/ 58464 h 86376"/>
                        <a:gd name="connsiteX979" fmla="*/ 111521 w 154097"/>
                        <a:gd name="connsiteY979" fmla="*/ 55950 h 86376"/>
                        <a:gd name="connsiteX980" fmla="*/ 117150 w 154097"/>
                        <a:gd name="connsiteY980" fmla="*/ 55950 h 86376"/>
                        <a:gd name="connsiteX981" fmla="*/ 114607 w 154097"/>
                        <a:gd name="connsiteY981" fmla="*/ 58464 h 86376"/>
                        <a:gd name="connsiteX982" fmla="*/ 108968 w 154097"/>
                        <a:gd name="connsiteY982" fmla="*/ 58464 h 86376"/>
                        <a:gd name="connsiteX983" fmla="*/ 112435 w 154097"/>
                        <a:gd name="connsiteY983" fmla="*/ 55035 h 86376"/>
                        <a:gd name="connsiteX984" fmla="*/ 114978 w 154097"/>
                        <a:gd name="connsiteY984" fmla="*/ 52521 h 86376"/>
                        <a:gd name="connsiteX985" fmla="*/ 120607 w 154097"/>
                        <a:gd name="connsiteY985" fmla="*/ 52511 h 86376"/>
                        <a:gd name="connsiteX986" fmla="*/ 118064 w 154097"/>
                        <a:gd name="connsiteY986" fmla="*/ 55026 h 86376"/>
                        <a:gd name="connsiteX987" fmla="*/ 112435 w 154097"/>
                        <a:gd name="connsiteY987" fmla="*/ 55035 h 86376"/>
                        <a:gd name="connsiteX988" fmla="*/ 115902 w 154097"/>
                        <a:gd name="connsiteY988" fmla="*/ 51606 h 86376"/>
                        <a:gd name="connsiteX989" fmla="*/ 118455 w 154097"/>
                        <a:gd name="connsiteY989" fmla="*/ 49092 h 86376"/>
                        <a:gd name="connsiteX990" fmla="*/ 124084 w 154097"/>
                        <a:gd name="connsiteY990" fmla="*/ 49082 h 86376"/>
                        <a:gd name="connsiteX991" fmla="*/ 121531 w 154097"/>
                        <a:gd name="connsiteY991" fmla="*/ 51597 h 86376"/>
                        <a:gd name="connsiteX992" fmla="*/ 115902 w 154097"/>
                        <a:gd name="connsiteY992" fmla="*/ 51606 h 86376"/>
                        <a:gd name="connsiteX993" fmla="*/ 119379 w 154097"/>
                        <a:gd name="connsiteY993" fmla="*/ 48177 h 86376"/>
                        <a:gd name="connsiteX994" fmla="*/ 121922 w 154097"/>
                        <a:gd name="connsiteY994" fmla="*/ 45663 h 86376"/>
                        <a:gd name="connsiteX995" fmla="*/ 127551 w 154097"/>
                        <a:gd name="connsiteY995" fmla="*/ 45663 h 86376"/>
                        <a:gd name="connsiteX996" fmla="*/ 124998 w 154097"/>
                        <a:gd name="connsiteY996" fmla="*/ 48177 h 86376"/>
                        <a:gd name="connsiteX997" fmla="*/ 119379 w 154097"/>
                        <a:gd name="connsiteY997" fmla="*/ 48177 h 86376"/>
                        <a:gd name="connsiteX998" fmla="*/ 120808 w 154097"/>
                        <a:gd name="connsiteY998" fmla="*/ 44758 h 86376"/>
                        <a:gd name="connsiteX999" fmla="*/ 115178 w 154097"/>
                        <a:gd name="connsiteY999" fmla="*/ 44767 h 86376"/>
                        <a:gd name="connsiteX1000" fmla="*/ 117721 w 154097"/>
                        <a:gd name="connsiteY1000" fmla="*/ 42253 h 86376"/>
                        <a:gd name="connsiteX1001" fmla="*/ 123351 w 154097"/>
                        <a:gd name="connsiteY1001" fmla="*/ 42253 h 86376"/>
                        <a:gd name="connsiteX1002" fmla="*/ 120808 w 154097"/>
                        <a:gd name="connsiteY1002" fmla="*/ 44758 h 86376"/>
                        <a:gd name="connsiteX1003" fmla="*/ 118655 w 154097"/>
                        <a:gd name="connsiteY1003" fmla="*/ 41338 h 86376"/>
                        <a:gd name="connsiteX1004" fmla="*/ 121208 w 154097"/>
                        <a:gd name="connsiteY1004" fmla="*/ 38824 h 86376"/>
                        <a:gd name="connsiteX1005" fmla="*/ 126837 w 154097"/>
                        <a:gd name="connsiteY1005" fmla="*/ 38824 h 86376"/>
                        <a:gd name="connsiteX1006" fmla="*/ 124294 w 154097"/>
                        <a:gd name="connsiteY1006" fmla="*/ 41338 h 86376"/>
                        <a:gd name="connsiteX1007" fmla="*/ 118655 w 154097"/>
                        <a:gd name="connsiteY1007" fmla="*/ 41338 h 86376"/>
                        <a:gd name="connsiteX1008" fmla="*/ 120084 w 154097"/>
                        <a:gd name="connsiteY1008" fmla="*/ 37909 h 86376"/>
                        <a:gd name="connsiteX1009" fmla="*/ 114454 w 154097"/>
                        <a:gd name="connsiteY1009" fmla="*/ 37909 h 86376"/>
                        <a:gd name="connsiteX1010" fmla="*/ 116997 w 154097"/>
                        <a:gd name="connsiteY1010" fmla="*/ 35395 h 86376"/>
                        <a:gd name="connsiteX1011" fmla="*/ 122627 w 154097"/>
                        <a:gd name="connsiteY1011" fmla="*/ 35385 h 86376"/>
                        <a:gd name="connsiteX1012" fmla="*/ 120084 w 154097"/>
                        <a:gd name="connsiteY1012" fmla="*/ 37909 h 86376"/>
                        <a:gd name="connsiteX1013" fmla="*/ 117931 w 154097"/>
                        <a:gd name="connsiteY1013" fmla="*/ 34490 h 86376"/>
                        <a:gd name="connsiteX1014" fmla="*/ 120484 w 154097"/>
                        <a:gd name="connsiteY1014" fmla="*/ 31975 h 86376"/>
                        <a:gd name="connsiteX1015" fmla="*/ 126113 w 154097"/>
                        <a:gd name="connsiteY1015" fmla="*/ 31975 h 86376"/>
                        <a:gd name="connsiteX1016" fmla="*/ 123570 w 154097"/>
                        <a:gd name="connsiteY1016" fmla="*/ 34490 h 86376"/>
                        <a:gd name="connsiteX1017" fmla="*/ 117931 w 154097"/>
                        <a:gd name="connsiteY1017" fmla="*/ 34490 h 86376"/>
                        <a:gd name="connsiteX1018" fmla="*/ 119360 w 154097"/>
                        <a:gd name="connsiteY1018" fmla="*/ 31061 h 86376"/>
                        <a:gd name="connsiteX1019" fmla="*/ 113730 w 154097"/>
                        <a:gd name="connsiteY1019" fmla="*/ 31061 h 86376"/>
                        <a:gd name="connsiteX1020" fmla="*/ 116274 w 154097"/>
                        <a:gd name="connsiteY1020" fmla="*/ 28546 h 86376"/>
                        <a:gd name="connsiteX1021" fmla="*/ 121903 w 154097"/>
                        <a:gd name="connsiteY1021" fmla="*/ 28546 h 86376"/>
                        <a:gd name="connsiteX1022" fmla="*/ 119360 w 154097"/>
                        <a:gd name="connsiteY1022" fmla="*/ 31061 h 86376"/>
                        <a:gd name="connsiteX1023" fmla="*/ 115169 w 154097"/>
                        <a:gd name="connsiteY1023" fmla="*/ 27642 h 86376"/>
                        <a:gd name="connsiteX1024" fmla="*/ 109539 w 154097"/>
                        <a:gd name="connsiteY1024" fmla="*/ 27642 h 86376"/>
                        <a:gd name="connsiteX1025" fmla="*/ 112092 w 154097"/>
                        <a:gd name="connsiteY1025" fmla="*/ 25127 h 86376"/>
                        <a:gd name="connsiteX1026" fmla="*/ 117721 w 154097"/>
                        <a:gd name="connsiteY1026" fmla="*/ 25127 h 86376"/>
                        <a:gd name="connsiteX1027" fmla="*/ 115169 w 154097"/>
                        <a:gd name="connsiteY1027" fmla="*/ 27642 h 86376"/>
                        <a:gd name="connsiteX1028" fmla="*/ 110978 w 154097"/>
                        <a:gd name="connsiteY1028" fmla="*/ 24222 h 86376"/>
                        <a:gd name="connsiteX1029" fmla="*/ 105349 w 154097"/>
                        <a:gd name="connsiteY1029" fmla="*/ 24222 h 86376"/>
                        <a:gd name="connsiteX1030" fmla="*/ 107892 w 154097"/>
                        <a:gd name="connsiteY1030" fmla="*/ 21708 h 86376"/>
                        <a:gd name="connsiteX1031" fmla="*/ 113521 w 154097"/>
                        <a:gd name="connsiteY1031" fmla="*/ 21708 h 86376"/>
                        <a:gd name="connsiteX1032" fmla="*/ 110978 w 154097"/>
                        <a:gd name="connsiteY1032" fmla="*/ 24222 h 86376"/>
                        <a:gd name="connsiteX1033" fmla="*/ 106777 w 154097"/>
                        <a:gd name="connsiteY1033" fmla="*/ 20803 h 86376"/>
                        <a:gd name="connsiteX1034" fmla="*/ 101148 w 154097"/>
                        <a:gd name="connsiteY1034" fmla="*/ 20812 h 86376"/>
                        <a:gd name="connsiteX1035" fmla="*/ 103701 w 154097"/>
                        <a:gd name="connsiteY1035" fmla="*/ 18298 h 86376"/>
                        <a:gd name="connsiteX1036" fmla="*/ 109330 w 154097"/>
                        <a:gd name="connsiteY1036" fmla="*/ 18298 h 86376"/>
                        <a:gd name="connsiteX1037" fmla="*/ 106777 w 154097"/>
                        <a:gd name="connsiteY1037" fmla="*/ 20803 h 86376"/>
                        <a:gd name="connsiteX1038" fmla="*/ 99119 w 154097"/>
                        <a:gd name="connsiteY1038" fmla="*/ 20803 h 86376"/>
                        <a:gd name="connsiteX1039" fmla="*/ 93490 w 154097"/>
                        <a:gd name="connsiteY1039" fmla="*/ 20803 h 86376"/>
                        <a:gd name="connsiteX1040" fmla="*/ 96033 w 154097"/>
                        <a:gd name="connsiteY1040" fmla="*/ 18288 h 86376"/>
                        <a:gd name="connsiteX1041" fmla="*/ 101662 w 154097"/>
                        <a:gd name="connsiteY1041" fmla="*/ 18288 h 86376"/>
                        <a:gd name="connsiteX1042" fmla="*/ 99119 w 154097"/>
                        <a:gd name="connsiteY1042" fmla="*/ 20803 h 86376"/>
                        <a:gd name="connsiteX1043" fmla="*/ 94919 w 154097"/>
                        <a:gd name="connsiteY1043" fmla="*/ 17383 h 86376"/>
                        <a:gd name="connsiteX1044" fmla="*/ 89289 w 154097"/>
                        <a:gd name="connsiteY1044" fmla="*/ 17383 h 86376"/>
                        <a:gd name="connsiteX1045" fmla="*/ 91832 w 154097"/>
                        <a:gd name="connsiteY1045" fmla="*/ 14869 h 86376"/>
                        <a:gd name="connsiteX1046" fmla="*/ 97462 w 154097"/>
                        <a:gd name="connsiteY1046" fmla="*/ 14869 h 86376"/>
                        <a:gd name="connsiteX1047" fmla="*/ 94919 w 154097"/>
                        <a:gd name="connsiteY1047" fmla="*/ 17383 h 86376"/>
                        <a:gd name="connsiteX1048" fmla="*/ 87261 w 154097"/>
                        <a:gd name="connsiteY1048" fmla="*/ 17393 h 86376"/>
                        <a:gd name="connsiteX1049" fmla="*/ 81631 w 154097"/>
                        <a:gd name="connsiteY1049" fmla="*/ 17393 h 86376"/>
                        <a:gd name="connsiteX1050" fmla="*/ 84174 w 154097"/>
                        <a:gd name="connsiteY1050" fmla="*/ 14878 h 86376"/>
                        <a:gd name="connsiteX1051" fmla="*/ 89804 w 154097"/>
                        <a:gd name="connsiteY1051" fmla="*/ 14878 h 86376"/>
                        <a:gd name="connsiteX1052" fmla="*/ 87261 w 154097"/>
                        <a:gd name="connsiteY1052" fmla="*/ 17393 h 86376"/>
                        <a:gd name="connsiteX1053" fmla="*/ 79593 w 154097"/>
                        <a:gd name="connsiteY1053" fmla="*/ 17393 h 86376"/>
                        <a:gd name="connsiteX1054" fmla="*/ 73964 w 154097"/>
                        <a:gd name="connsiteY1054" fmla="*/ 17402 h 86376"/>
                        <a:gd name="connsiteX1055" fmla="*/ 76516 w 154097"/>
                        <a:gd name="connsiteY1055" fmla="*/ 14888 h 86376"/>
                        <a:gd name="connsiteX1056" fmla="*/ 82146 w 154097"/>
                        <a:gd name="connsiteY1056" fmla="*/ 14878 h 86376"/>
                        <a:gd name="connsiteX1057" fmla="*/ 79593 w 154097"/>
                        <a:gd name="connsiteY1057" fmla="*/ 17393 h 86376"/>
                        <a:gd name="connsiteX1058" fmla="*/ 75402 w 154097"/>
                        <a:gd name="connsiteY1058" fmla="*/ 13973 h 86376"/>
                        <a:gd name="connsiteX1059" fmla="*/ 69773 w 154097"/>
                        <a:gd name="connsiteY1059" fmla="*/ 13973 h 86376"/>
                        <a:gd name="connsiteX1060" fmla="*/ 72316 w 154097"/>
                        <a:gd name="connsiteY1060" fmla="*/ 11459 h 86376"/>
                        <a:gd name="connsiteX1061" fmla="*/ 77945 w 154097"/>
                        <a:gd name="connsiteY1061" fmla="*/ 11459 h 86376"/>
                        <a:gd name="connsiteX1062" fmla="*/ 75402 w 154097"/>
                        <a:gd name="connsiteY1062" fmla="*/ 13973 h 86376"/>
                        <a:gd name="connsiteX1063" fmla="*/ 74478 w 154097"/>
                        <a:gd name="connsiteY1063" fmla="*/ 14888 h 86376"/>
                        <a:gd name="connsiteX1064" fmla="*/ 71925 w 154097"/>
                        <a:gd name="connsiteY1064" fmla="*/ 17402 h 86376"/>
                        <a:gd name="connsiteX1065" fmla="*/ 66296 w 154097"/>
                        <a:gd name="connsiteY1065" fmla="*/ 17412 h 86376"/>
                        <a:gd name="connsiteX1066" fmla="*/ 68849 w 154097"/>
                        <a:gd name="connsiteY1066" fmla="*/ 14897 h 86376"/>
                        <a:gd name="connsiteX1067" fmla="*/ 74478 w 154097"/>
                        <a:gd name="connsiteY1067" fmla="*/ 14888 h 86376"/>
                        <a:gd name="connsiteX1068" fmla="*/ 64267 w 154097"/>
                        <a:gd name="connsiteY1068" fmla="*/ 17412 h 86376"/>
                        <a:gd name="connsiteX1069" fmla="*/ 58638 w 154097"/>
                        <a:gd name="connsiteY1069" fmla="*/ 17412 h 86376"/>
                        <a:gd name="connsiteX1070" fmla="*/ 61181 w 154097"/>
                        <a:gd name="connsiteY1070" fmla="*/ 14897 h 86376"/>
                        <a:gd name="connsiteX1071" fmla="*/ 66810 w 154097"/>
                        <a:gd name="connsiteY1071" fmla="*/ 14888 h 86376"/>
                        <a:gd name="connsiteX1072" fmla="*/ 64267 w 154097"/>
                        <a:gd name="connsiteY1072" fmla="*/ 17412 h 86376"/>
                        <a:gd name="connsiteX1073" fmla="*/ 63343 w 154097"/>
                        <a:gd name="connsiteY1073" fmla="*/ 18317 h 86376"/>
                        <a:gd name="connsiteX1074" fmla="*/ 60790 w 154097"/>
                        <a:gd name="connsiteY1074" fmla="*/ 20831 h 86376"/>
                        <a:gd name="connsiteX1075" fmla="*/ 55161 w 154097"/>
                        <a:gd name="connsiteY1075" fmla="*/ 20831 h 86376"/>
                        <a:gd name="connsiteX1076" fmla="*/ 57704 w 154097"/>
                        <a:gd name="connsiteY1076" fmla="*/ 18317 h 86376"/>
                        <a:gd name="connsiteX1077" fmla="*/ 63343 w 154097"/>
                        <a:gd name="connsiteY1077" fmla="*/ 18317 h 86376"/>
                        <a:gd name="connsiteX1078" fmla="*/ 53132 w 154097"/>
                        <a:gd name="connsiteY1078" fmla="*/ 20841 h 86376"/>
                        <a:gd name="connsiteX1079" fmla="*/ 47503 w 154097"/>
                        <a:gd name="connsiteY1079" fmla="*/ 20841 h 86376"/>
                        <a:gd name="connsiteX1080" fmla="*/ 50046 w 154097"/>
                        <a:gd name="connsiteY1080" fmla="*/ 18326 h 86376"/>
                        <a:gd name="connsiteX1081" fmla="*/ 55676 w 154097"/>
                        <a:gd name="connsiteY1081" fmla="*/ 18326 h 86376"/>
                        <a:gd name="connsiteX1082" fmla="*/ 53132 w 154097"/>
                        <a:gd name="connsiteY1082" fmla="*/ 20841 h 86376"/>
                        <a:gd name="connsiteX1083" fmla="*/ 52208 w 154097"/>
                        <a:gd name="connsiteY1083" fmla="*/ 21755 h 86376"/>
                        <a:gd name="connsiteX1084" fmla="*/ 49665 w 154097"/>
                        <a:gd name="connsiteY1084" fmla="*/ 24270 h 86376"/>
                        <a:gd name="connsiteX1085" fmla="*/ 44036 w 154097"/>
                        <a:gd name="connsiteY1085" fmla="*/ 24270 h 86376"/>
                        <a:gd name="connsiteX1086" fmla="*/ 46579 w 154097"/>
                        <a:gd name="connsiteY1086" fmla="*/ 21755 h 86376"/>
                        <a:gd name="connsiteX1087" fmla="*/ 52208 w 154097"/>
                        <a:gd name="connsiteY1087" fmla="*/ 21755 h 86376"/>
                        <a:gd name="connsiteX1088" fmla="*/ 41998 w 154097"/>
                        <a:gd name="connsiteY1088" fmla="*/ 24270 h 86376"/>
                        <a:gd name="connsiteX1089" fmla="*/ 36368 w 154097"/>
                        <a:gd name="connsiteY1089" fmla="*/ 24270 h 86376"/>
                        <a:gd name="connsiteX1090" fmla="*/ 38921 w 154097"/>
                        <a:gd name="connsiteY1090" fmla="*/ 21755 h 86376"/>
                        <a:gd name="connsiteX1091" fmla="*/ 44550 w 154097"/>
                        <a:gd name="connsiteY1091" fmla="*/ 21755 h 86376"/>
                        <a:gd name="connsiteX1092" fmla="*/ 41998 w 154097"/>
                        <a:gd name="connsiteY1092" fmla="*/ 24270 h 86376"/>
                        <a:gd name="connsiteX1093" fmla="*/ 41074 w 154097"/>
                        <a:gd name="connsiteY1093" fmla="*/ 25184 h 86376"/>
                        <a:gd name="connsiteX1094" fmla="*/ 38531 w 154097"/>
                        <a:gd name="connsiteY1094" fmla="*/ 27699 h 86376"/>
                        <a:gd name="connsiteX1095" fmla="*/ 32901 w 154097"/>
                        <a:gd name="connsiteY1095" fmla="*/ 27699 h 86376"/>
                        <a:gd name="connsiteX1096" fmla="*/ 35454 w 154097"/>
                        <a:gd name="connsiteY1096" fmla="*/ 25184 h 86376"/>
                        <a:gd name="connsiteX1097" fmla="*/ 41074 w 154097"/>
                        <a:gd name="connsiteY1097" fmla="*/ 25184 h 86376"/>
                        <a:gd name="connsiteX1098" fmla="*/ 37607 w 154097"/>
                        <a:gd name="connsiteY1098" fmla="*/ 28613 h 86376"/>
                        <a:gd name="connsiteX1099" fmla="*/ 35064 w 154097"/>
                        <a:gd name="connsiteY1099" fmla="*/ 31128 h 86376"/>
                        <a:gd name="connsiteX1100" fmla="*/ 29434 w 154097"/>
                        <a:gd name="connsiteY1100" fmla="*/ 31128 h 86376"/>
                        <a:gd name="connsiteX1101" fmla="*/ 31977 w 154097"/>
                        <a:gd name="connsiteY1101" fmla="*/ 28613 h 86376"/>
                        <a:gd name="connsiteX1102" fmla="*/ 37607 w 154097"/>
                        <a:gd name="connsiteY1102" fmla="*/ 28613 h 86376"/>
                        <a:gd name="connsiteX1103" fmla="*/ 34140 w 154097"/>
                        <a:gd name="connsiteY1103" fmla="*/ 32033 h 86376"/>
                        <a:gd name="connsiteX1104" fmla="*/ 31596 w 154097"/>
                        <a:gd name="connsiteY1104" fmla="*/ 34547 h 86376"/>
                        <a:gd name="connsiteX1105" fmla="*/ 25967 w 154097"/>
                        <a:gd name="connsiteY1105" fmla="*/ 34557 h 86376"/>
                        <a:gd name="connsiteX1106" fmla="*/ 28510 w 154097"/>
                        <a:gd name="connsiteY1106" fmla="*/ 32042 h 86376"/>
                        <a:gd name="connsiteX1107" fmla="*/ 34140 w 154097"/>
                        <a:gd name="connsiteY1107" fmla="*/ 32033 h 86376"/>
                        <a:gd name="connsiteX1108" fmla="*/ 32701 w 154097"/>
                        <a:gd name="connsiteY1108" fmla="*/ 35462 h 86376"/>
                        <a:gd name="connsiteX1109" fmla="*/ 38330 w 154097"/>
                        <a:gd name="connsiteY1109" fmla="*/ 35462 h 86376"/>
                        <a:gd name="connsiteX1110" fmla="*/ 35778 w 154097"/>
                        <a:gd name="connsiteY1110" fmla="*/ 37976 h 86376"/>
                        <a:gd name="connsiteX1111" fmla="*/ 30149 w 154097"/>
                        <a:gd name="connsiteY1111" fmla="*/ 37986 h 86376"/>
                        <a:gd name="connsiteX1112" fmla="*/ 32701 w 154097"/>
                        <a:gd name="connsiteY1112" fmla="*/ 35462 h 86376"/>
                        <a:gd name="connsiteX1113" fmla="*/ 34863 w 154097"/>
                        <a:gd name="connsiteY1113" fmla="*/ 38881 h 86376"/>
                        <a:gd name="connsiteX1114" fmla="*/ 32320 w 154097"/>
                        <a:gd name="connsiteY1114" fmla="*/ 41396 h 86376"/>
                        <a:gd name="connsiteX1115" fmla="*/ 26691 w 154097"/>
                        <a:gd name="connsiteY1115" fmla="*/ 41405 h 86376"/>
                        <a:gd name="connsiteX1116" fmla="*/ 29234 w 154097"/>
                        <a:gd name="connsiteY1116" fmla="*/ 38891 h 86376"/>
                        <a:gd name="connsiteX1117" fmla="*/ 34863 w 154097"/>
                        <a:gd name="connsiteY1117" fmla="*/ 38881 h 86376"/>
                        <a:gd name="connsiteX1118" fmla="*/ 31396 w 154097"/>
                        <a:gd name="connsiteY1118" fmla="*/ 42310 h 86376"/>
                        <a:gd name="connsiteX1119" fmla="*/ 28844 w 154097"/>
                        <a:gd name="connsiteY1119" fmla="*/ 44825 h 86376"/>
                        <a:gd name="connsiteX1120" fmla="*/ 23214 w 154097"/>
                        <a:gd name="connsiteY1120" fmla="*/ 44825 h 86376"/>
                        <a:gd name="connsiteX1121" fmla="*/ 25758 w 154097"/>
                        <a:gd name="connsiteY1121" fmla="*/ 42310 h 86376"/>
                        <a:gd name="connsiteX1122" fmla="*/ 31396 w 154097"/>
                        <a:gd name="connsiteY1122" fmla="*/ 42310 h 86376"/>
                        <a:gd name="connsiteX1123" fmla="*/ 29958 w 154097"/>
                        <a:gd name="connsiteY1123" fmla="*/ 45739 h 86376"/>
                        <a:gd name="connsiteX1124" fmla="*/ 35587 w 154097"/>
                        <a:gd name="connsiteY1124" fmla="*/ 45729 h 86376"/>
                        <a:gd name="connsiteX1125" fmla="*/ 33035 w 154097"/>
                        <a:gd name="connsiteY1125" fmla="*/ 48244 h 86376"/>
                        <a:gd name="connsiteX1126" fmla="*/ 27405 w 154097"/>
                        <a:gd name="connsiteY1126" fmla="*/ 48244 h 86376"/>
                        <a:gd name="connsiteX1127" fmla="*/ 29958 w 154097"/>
                        <a:gd name="connsiteY1127" fmla="*/ 45739 h 86376"/>
                        <a:gd name="connsiteX1128" fmla="*/ 34159 w 154097"/>
                        <a:gd name="connsiteY1128" fmla="*/ 49158 h 86376"/>
                        <a:gd name="connsiteX1129" fmla="*/ 39788 w 154097"/>
                        <a:gd name="connsiteY1129" fmla="*/ 49149 h 86376"/>
                        <a:gd name="connsiteX1130" fmla="*/ 37245 w 154097"/>
                        <a:gd name="connsiteY1130" fmla="*/ 51664 h 86376"/>
                        <a:gd name="connsiteX1131" fmla="*/ 31615 w 154097"/>
                        <a:gd name="connsiteY1131" fmla="*/ 51673 h 86376"/>
                        <a:gd name="connsiteX1132" fmla="*/ 34159 w 154097"/>
                        <a:gd name="connsiteY1132" fmla="*/ 49158 h 86376"/>
                        <a:gd name="connsiteX1133" fmla="*/ 36311 w 154097"/>
                        <a:gd name="connsiteY1133" fmla="*/ 52578 h 86376"/>
                        <a:gd name="connsiteX1134" fmla="*/ 33759 w 154097"/>
                        <a:gd name="connsiteY1134" fmla="*/ 55093 h 86376"/>
                        <a:gd name="connsiteX1135" fmla="*/ 28129 w 154097"/>
                        <a:gd name="connsiteY1135" fmla="*/ 55093 h 86376"/>
                        <a:gd name="connsiteX1136" fmla="*/ 30682 w 154097"/>
                        <a:gd name="connsiteY1136" fmla="*/ 52578 h 86376"/>
                        <a:gd name="connsiteX1137" fmla="*/ 36311 w 154097"/>
                        <a:gd name="connsiteY1137" fmla="*/ 52578 h 86376"/>
                        <a:gd name="connsiteX1138" fmla="*/ 34882 w 154097"/>
                        <a:gd name="connsiteY1138" fmla="*/ 55997 h 86376"/>
                        <a:gd name="connsiteX1139" fmla="*/ 40512 w 154097"/>
                        <a:gd name="connsiteY1139" fmla="*/ 55997 h 86376"/>
                        <a:gd name="connsiteX1140" fmla="*/ 37969 w 154097"/>
                        <a:gd name="connsiteY1140" fmla="*/ 58512 h 86376"/>
                        <a:gd name="connsiteX1141" fmla="*/ 32339 w 154097"/>
                        <a:gd name="connsiteY1141" fmla="*/ 58522 h 86376"/>
                        <a:gd name="connsiteX1142" fmla="*/ 34882 w 154097"/>
                        <a:gd name="connsiteY1142" fmla="*/ 55997 h 86376"/>
                        <a:gd name="connsiteX1143" fmla="*/ 39073 w 154097"/>
                        <a:gd name="connsiteY1143" fmla="*/ 59426 h 86376"/>
                        <a:gd name="connsiteX1144" fmla="*/ 44703 w 154097"/>
                        <a:gd name="connsiteY1144" fmla="*/ 59417 h 86376"/>
                        <a:gd name="connsiteX1145" fmla="*/ 42160 w 154097"/>
                        <a:gd name="connsiteY1145" fmla="*/ 61932 h 86376"/>
                        <a:gd name="connsiteX1146" fmla="*/ 36530 w 154097"/>
                        <a:gd name="connsiteY1146" fmla="*/ 61932 h 86376"/>
                        <a:gd name="connsiteX1147" fmla="*/ 39073 w 154097"/>
                        <a:gd name="connsiteY1147" fmla="*/ 59426 h 86376"/>
                        <a:gd name="connsiteX1148" fmla="*/ 43264 w 154097"/>
                        <a:gd name="connsiteY1148" fmla="*/ 62846 h 86376"/>
                        <a:gd name="connsiteX1149" fmla="*/ 48894 w 154097"/>
                        <a:gd name="connsiteY1149" fmla="*/ 62846 h 86376"/>
                        <a:gd name="connsiteX1150" fmla="*/ 46341 w 154097"/>
                        <a:gd name="connsiteY1150" fmla="*/ 65361 h 86376"/>
                        <a:gd name="connsiteX1151" fmla="*/ 40712 w 154097"/>
                        <a:gd name="connsiteY1151" fmla="*/ 65361 h 86376"/>
                        <a:gd name="connsiteX1152" fmla="*/ 43264 w 154097"/>
                        <a:gd name="connsiteY1152" fmla="*/ 62846 h 86376"/>
                        <a:gd name="connsiteX1153" fmla="*/ 47465 w 154097"/>
                        <a:gd name="connsiteY1153" fmla="*/ 66265 h 86376"/>
                        <a:gd name="connsiteX1154" fmla="*/ 53094 w 154097"/>
                        <a:gd name="connsiteY1154" fmla="*/ 66256 h 86376"/>
                        <a:gd name="connsiteX1155" fmla="*/ 50542 w 154097"/>
                        <a:gd name="connsiteY1155" fmla="*/ 68771 h 86376"/>
                        <a:gd name="connsiteX1156" fmla="*/ 44912 w 154097"/>
                        <a:gd name="connsiteY1156" fmla="*/ 68771 h 86376"/>
                        <a:gd name="connsiteX1157" fmla="*/ 47465 w 154097"/>
                        <a:gd name="connsiteY1157" fmla="*/ 66265 h 86376"/>
                        <a:gd name="connsiteX1158" fmla="*/ 55123 w 154097"/>
                        <a:gd name="connsiteY1158" fmla="*/ 66256 h 86376"/>
                        <a:gd name="connsiteX1159" fmla="*/ 60752 w 154097"/>
                        <a:gd name="connsiteY1159" fmla="*/ 66256 h 86376"/>
                        <a:gd name="connsiteX1160" fmla="*/ 58200 w 154097"/>
                        <a:gd name="connsiteY1160" fmla="*/ 68771 h 86376"/>
                        <a:gd name="connsiteX1161" fmla="*/ 52570 w 154097"/>
                        <a:gd name="connsiteY1161" fmla="*/ 68771 h 86376"/>
                        <a:gd name="connsiteX1162" fmla="*/ 55123 w 154097"/>
                        <a:gd name="connsiteY1162" fmla="*/ 66256 h 86376"/>
                        <a:gd name="connsiteX1163" fmla="*/ 59314 w 154097"/>
                        <a:gd name="connsiteY1163" fmla="*/ 69675 h 86376"/>
                        <a:gd name="connsiteX1164" fmla="*/ 64943 w 154097"/>
                        <a:gd name="connsiteY1164" fmla="*/ 69675 h 86376"/>
                        <a:gd name="connsiteX1165" fmla="*/ 62400 w 154097"/>
                        <a:gd name="connsiteY1165" fmla="*/ 72190 h 86376"/>
                        <a:gd name="connsiteX1166" fmla="*/ 56771 w 154097"/>
                        <a:gd name="connsiteY1166" fmla="*/ 72190 h 86376"/>
                        <a:gd name="connsiteX1167" fmla="*/ 59314 w 154097"/>
                        <a:gd name="connsiteY1167" fmla="*/ 69675 h 86376"/>
                        <a:gd name="connsiteX1168" fmla="*/ 66982 w 154097"/>
                        <a:gd name="connsiteY1168" fmla="*/ 69675 h 86376"/>
                        <a:gd name="connsiteX1169" fmla="*/ 72611 w 154097"/>
                        <a:gd name="connsiteY1169" fmla="*/ 69675 h 86376"/>
                        <a:gd name="connsiteX1170" fmla="*/ 70068 w 154097"/>
                        <a:gd name="connsiteY1170" fmla="*/ 72190 h 86376"/>
                        <a:gd name="connsiteX1171" fmla="*/ 64439 w 154097"/>
                        <a:gd name="connsiteY1171" fmla="*/ 72190 h 86376"/>
                        <a:gd name="connsiteX1172" fmla="*/ 66982 w 154097"/>
                        <a:gd name="connsiteY1172" fmla="*/ 69675 h 86376"/>
                        <a:gd name="connsiteX1173" fmla="*/ 74640 w 154097"/>
                        <a:gd name="connsiteY1173" fmla="*/ 69666 h 86376"/>
                        <a:gd name="connsiteX1174" fmla="*/ 80269 w 154097"/>
                        <a:gd name="connsiteY1174" fmla="*/ 69666 h 86376"/>
                        <a:gd name="connsiteX1175" fmla="*/ 77716 w 154097"/>
                        <a:gd name="connsiteY1175" fmla="*/ 72180 h 86376"/>
                        <a:gd name="connsiteX1176" fmla="*/ 72087 w 154097"/>
                        <a:gd name="connsiteY1176" fmla="*/ 72190 h 86376"/>
                        <a:gd name="connsiteX1177" fmla="*/ 74640 w 154097"/>
                        <a:gd name="connsiteY1177" fmla="*/ 69666 h 86376"/>
                        <a:gd name="connsiteX1178" fmla="*/ 82307 w 154097"/>
                        <a:gd name="connsiteY1178" fmla="*/ 69666 h 86376"/>
                        <a:gd name="connsiteX1179" fmla="*/ 87937 w 154097"/>
                        <a:gd name="connsiteY1179" fmla="*/ 69666 h 86376"/>
                        <a:gd name="connsiteX1180" fmla="*/ 85384 w 154097"/>
                        <a:gd name="connsiteY1180" fmla="*/ 72180 h 86376"/>
                        <a:gd name="connsiteX1181" fmla="*/ 79755 w 154097"/>
                        <a:gd name="connsiteY1181" fmla="*/ 72180 h 86376"/>
                        <a:gd name="connsiteX1182" fmla="*/ 82307 w 154097"/>
                        <a:gd name="connsiteY1182" fmla="*/ 69666 h 86376"/>
                        <a:gd name="connsiteX1183" fmla="*/ 89975 w 154097"/>
                        <a:gd name="connsiteY1183" fmla="*/ 69656 h 86376"/>
                        <a:gd name="connsiteX1184" fmla="*/ 95604 w 154097"/>
                        <a:gd name="connsiteY1184" fmla="*/ 69647 h 86376"/>
                        <a:gd name="connsiteX1185" fmla="*/ 93061 w 154097"/>
                        <a:gd name="connsiteY1185" fmla="*/ 72161 h 86376"/>
                        <a:gd name="connsiteX1186" fmla="*/ 87432 w 154097"/>
                        <a:gd name="connsiteY1186" fmla="*/ 72171 h 86376"/>
                        <a:gd name="connsiteX1187" fmla="*/ 89975 w 154097"/>
                        <a:gd name="connsiteY1187" fmla="*/ 69656 h 86376"/>
                        <a:gd name="connsiteX1188" fmla="*/ 90899 w 154097"/>
                        <a:gd name="connsiteY1188" fmla="*/ 68742 h 86376"/>
                        <a:gd name="connsiteX1189" fmla="*/ 93452 w 154097"/>
                        <a:gd name="connsiteY1189" fmla="*/ 66227 h 86376"/>
                        <a:gd name="connsiteX1190" fmla="*/ 99081 w 154097"/>
                        <a:gd name="connsiteY1190" fmla="*/ 66218 h 86376"/>
                        <a:gd name="connsiteX1191" fmla="*/ 96538 w 154097"/>
                        <a:gd name="connsiteY1191" fmla="*/ 68732 h 86376"/>
                        <a:gd name="connsiteX1192" fmla="*/ 90899 w 154097"/>
                        <a:gd name="connsiteY1192" fmla="*/ 68742 h 86376"/>
                        <a:gd name="connsiteX1193" fmla="*/ 101110 w 154097"/>
                        <a:gd name="connsiteY1193" fmla="*/ 66227 h 86376"/>
                        <a:gd name="connsiteX1194" fmla="*/ 106739 w 154097"/>
                        <a:gd name="connsiteY1194" fmla="*/ 66227 h 86376"/>
                        <a:gd name="connsiteX1195" fmla="*/ 104186 w 154097"/>
                        <a:gd name="connsiteY1195" fmla="*/ 68742 h 86376"/>
                        <a:gd name="connsiteX1196" fmla="*/ 98557 w 154097"/>
                        <a:gd name="connsiteY1196" fmla="*/ 68742 h 86376"/>
                        <a:gd name="connsiteX1197" fmla="*/ 101110 w 154097"/>
                        <a:gd name="connsiteY1197" fmla="*/ 66227 h 86376"/>
                        <a:gd name="connsiteX1198" fmla="*/ 102024 w 154097"/>
                        <a:gd name="connsiteY1198" fmla="*/ 65313 h 86376"/>
                        <a:gd name="connsiteX1199" fmla="*/ 104567 w 154097"/>
                        <a:gd name="connsiteY1199" fmla="*/ 62798 h 86376"/>
                        <a:gd name="connsiteX1200" fmla="*/ 110197 w 154097"/>
                        <a:gd name="connsiteY1200" fmla="*/ 62789 h 86376"/>
                        <a:gd name="connsiteX1201" fmla="*/ 107644 w 154097"/>
                        <a:gd name="connsiteY1201" fmla="*/ 65303 h 86376"/>
                        <a:gd name="connsiteX1202" fmla="*/ 102024 w 154097"/>
                        <a:gd name="connsiteY1202" fmla="*/ 65313 h 86376"/>
                        <a:gd name="connsiteX1203" fmla="*/ 112235 w 154097"/>
                        <a:gd name="connsiteY1203" fmla="*/ 62789 h 86376"/>
                        <a:gd name="connsiteX1204" fmla="*/ 117864 w 154097"/>
                        <a:gd name="connsiteY1204" fmla="*/ 62789 h 86376"/>
                        <a:gd name="connsiteX1205" fmla="*/ 115321 w 154097"/>
                        <a:gd name="connsiteY1205" fmla="*/ 65303 h 86376"/>
                        <a:gd name="connsiteX1206" fmla="*/ 109692 w 154097"/>
                        <a:gd name="connsiteY1206" fmla="*/ 65303 h 86376"/>
                        <a:gd name="connsiteX1207" fmla="*/ 112235 w 154097"/>
                        <a:gd name="connsiteY1207" fmla="*/ 62789 h 86376"/>
                        <a:gd name="connsiteX1208" fmla="*/ 113159 w 154097"/>
                        <a:gd name="connsiteY1208" fmla="*/ 61884 h 86376"/>
                        <a:gd name="connsiteX1209" fmla="*/ 115712 w 154097"/>
                        <a:gd name="connsiteY1209" fmla="*/ 59369 h 86376"/>
                        <a:gd name="connsiteX1210" fmla="*/ 121341 w 154097"/>
                        <a:gd name="connsiteY1210" fmla="*/ 59369 h 86376"/>
                        <a:gd name="connsiteX1211" fmla="*/ 118798 w 154097"/>
                        <a:gd name="connsiteY1211" fmla="*/ 61884 h 86376"/>
                        <a:gd name="connsiteX1212" fmla="*/ 113159 w 154097"/>
                        <a:gd name="connsiteY1212" fmla="*/ 61884 h 86376"/>
                        <a:gd name="connsiteX1213" fmla="*/ 116626 w 154097"/>
                        <a:gd name="connsiteY1213" fmla="*/ 58455 h 86376"/>
                        <a:gd name="connsiteX1214" fmla="*/ 119179 w 154097"/>
                        <a:gd name="connsiteY1214" fmla="*/ 55940 h 86376"/>
                        <a:gd name="connsiteX1215" fmla="*/ 124808 w 154097"/>
                        <a:gd name="connsiteY1215" fmla="*/ 55940 h 86376"/>
                        <a:gd name="connsiteX1216" fmla="*/ 122255 w 154097"/>
                        <a:gd name="connsiteY1216" fmla="*/ 58455 h 86376"/>
                        <a:gd name="connsiteX1217" fmla="*/ 116626 w 154097"/>
                        <a:gd name="connsiteY1217" fmla="*/ 58455 h 86376"/>
                        <a:gd name="connsiteX1218" fmla="*/ 120103 w 154097"/>
                        <a:gd name="connsiteY1218" fmla="*/ 55026 h 86376"/>
                        <a:gd name="connsiteX1219" fmla="*/ 122655 w 154097"/>
                        <a:gd name="connsiteY1219" fmla="*/ 52511 h 86376"/>
                        <a:gd name="connsiteX1220" fmla="*/ 128285 w 154097"/>
                        <a:gd name="connsiteY1220" fmla="*/ 52511 h 86376"/>
                        <a:gd name="connsiteX1221" fmla="*/ 125732 w 154097"/>
                        <a:gd name="connsiteY1221" fmla="*/ 55026 h 86376"/>
                        <a:gd name="connsiteX1222" fmla="*/ 120103 w 154097"/>
                        <a:gd name="connsiteY1222" fmla="*/ 55026 h 86376"/>
                        <a:gd name="connsiteX1223" fmla="*/ 123570 w 154097"/>
                        <a:gd name="connsiteY1223" fmla="*/ 51606 h 86376"/>
                        <a:gd name="connsiteX1224" fmla="*/ 126113 w 154097"/>
                        <a:gd name="connsiteY1224" fmla="*/ 49092 h 86376"/>
                        <a:gd name="connsiteX1225" fmla="*/ 131742 w 154097"/>
                        <a:gd name="connsiteY1225" fmla="*/ 49092 h 86376"/>
                        <a:gd name="connsiteX1226" fmla="*/ 129189 w 154097"/>
                        <a:gd name="connsiteY1226" fmla="*/ 51606 h 86376"/>
                        <a:gd name="connsiteX1227" fmla="*/ 123570 w 154097"/>
                        <a:gd name="connsiteY1227" fmla="*/ 51606 h 86376"/>
                        <a:gd name="connsiteX1228" fmla="*/ 127037 w 154097"/>
                        <a:gd name="connsiteY1228" fmla="*/ 48177 h 86376"/>
                        <a:gd name="connsiteX1229" fmla="*/ 129590 w 154097"/>
                        <a:gd name="connsiteY1229" fmla="*/ 45663 h 86376"/>
                        <a:gd name="connsiteX1230" fmla="*/ 135219 w 154097"/>
                        <a:gd name="connsiteY1230" fmla="*/ 45663 h 86376"/>
                        <a:gd name="connsiteX1231" fmla="*/ 132676 w 154097"/>
                        <a:gd name="connsiteY1231" fmla="*/ 48177 h 86376"/>
                        <a:gd name="connsiteX1232" fmla="*/ 127037 w 154097"/>
                        <a:gd name="connsiteY1232" fmla="*/ 48177 h 86376"/>
                        <a:gd name="connsiteX1233" fmla="*/ 128475 w 154097"/>
                        <a:gd name="connsiteY1233" fmla="*/ 44748 h 86376"/>
                        <a:gd name="connsiteX1234" fmla="*/ 122846 w 154097"/>
                        <a:gd name="connsiteY1234" fmla="*/ 44748 h 86376"/>
                        <a:gd name="connsiteX1235" fmla="*/ 125389 w 154097"/>
                        <a:gd name="connsiteY1235" fmla="*/ 42234 h 86376"/>
                        <a:gd name="connsiteX1236" fmla="*/ 131018 w 154097"/>
                        <a:gd name="connsiteY1236" fmla="*/ 42234 h 86376"/>
                        <a:gd name="connsiteX1237" fmla="*/ 128475 w 154097"/>
                        <a:gd name="connsiteY1237" fmla="*/ 44748 h 86376"/>
                        <a:gd name="connsiteX1238" fmla="*/ 126313 w 154097"/>
                        <a:gd name="connsiteY1238" fmla="*/ 41329 h 86376"/>
                        <a:gd name="connsiteX1239" fmla="*/ 128866 w 154097"/>
                        <a:gd name="connsiteY1239" fmla="*/ 38814 h 86376"/>
                        <a:gd name="connsiteX1240" fmla="*/ 134495 w 154097"/>
                        <a:gd name="connsiteY1240" fmla="*/ 38805 h 86376"/>
                        <a:gd name="connsiteX1241" fmla="*/ 131952 w 154097"/>
                        <a:gd name="connsiteY1241" fmla="*/ 41319 h 86376"/>
                        <a:gd name="connsiteX1242" fmla="*/ 126313 w 154097"/>
                        <a:gd name="connsiteY1242" fmla="*/ 41329 h 86376"/>
                        <a:gd name="connsiteX1243" fmla="*/ 127751 w 154097"/>
                        <a:gd name="connsiteY1243" fmla="*/ 37900 h 86376"/>
                        <a:gd name="connsiteX1244" fmla="*/ 122122 w 154097"/>
                        <a:gd name="connsiteY1244" fmla="*/ 37909 h 86376"/>
                        <a:gd name="connsiteX1245" fmla="*/ 124665 w 154097"/>
                        <a:gd name="connsiteY1245" fmla="*/ 35395 h 86376"/>
                        <a:gd name="connsiteX1246" fmla="*/ 130294 w 154097"/>
                        <a:gd name="connsiteY1246" fmla="*/ 35395 h 86376"/>
                        <a:gd name="connsiteX1247" fmla="*/ 127751 w 154097"/>
                        <a:gd name="connsiteY1247" fmla="*/ 37900 h 86376"/>
                        <a:gd name="connsiteX1248" fmla="*/ 125589 w 154097"/>
                        <a:gd name="connsiteY1248" fmla="*/ 34480 h 86376"/>
                        <a:gd name="connsiteX1249" fmla="*/ 128142 w 154097"/>
                        <a:gd name="connsiteY1249" fmla="*/ 31966 h 86376"/>
                        <a:gd name="connsiteX1250" fmla="*/ 133771 w 154097"/>
                        <a:gd name="connsiteY1250" fmla="*/ 31966 h 86376"/>
                        <a:gd name="connsiteX1251" fmla="*/ 131218 w 154097"/>
                        <a:gd name="connsiteY1251" fmla="*/ 34480 h 86376"/>
                        <a:gd name="connsiteX1252" fmla="*/ 125589 w 154097"/>
                        <a:gd name="connsiteY1252" fmla="*/ 34480 h 86376"/>
                        <a:gd name="connsiteX1253" fmla="*/ 127027 w 154097"/>
                        <a:gd name="connsiteY1253" fmla="*/ 31051 h 86376"/>
                        <a:gd name="connsiteX1254" fmla="*/ 121398 w 154097"/>
                        <a:gd name="connsiteY1254" fmla="*/ 31061 h 86376"/>
                        <a:gd name="connsiteX1255" fmla="*/ 123951 w 154097"/>
                        <a:gd name="connsiteY1255" fmla="*/ 28546 h 86376"/>
                        <a:gd name="connsiteX1256" fmla="*/ 129580 w 154097"/>
                        <a:gd name="connsiteY1256" fmla="*/ 28546 h 86376"/>
                        <a:gd name="connsiteX1257" fmla="*/ 127027 w 154097"/>
                        <a:gd name="connsiteY1257" fmla="*/ 31051 h 86376"/>
                        <a:gd name="connsiteX1258" fmla="*/ 122827 w 154097"/>
                        <a:gd name="connsiteY1258" fmla="*/ 27632 h 86376"/>
                        <a:gd name="connsiteX1259" fmla="*/ 117197 w 154097"/>
                        <a:gd name="connsiteY1259" fmla="*/ 27642 h 86376"/>
                        <a:gd name="connsiteX1260" fmla="*/ 119750 w 154097"/>
                        <a:gd name="connsiteY1260" fmla="*/ 25127 h 86376"/>
                        <a:gd name="connsiteX1261" fmla="*/ 125380 w 154097"/>
                        <a:gd name="connsiteY1261" fmla="*/ 25118 h 86376"/>
                        <a:gd name="connsiteX1262" fmla="*/ 122827 w 154097"/>
                        <a:gd name="connsiteY1262" fmla="*/ 27632 h 86376"/>
                        <a:gd name="connsiteX1263" fmla="*/ 118636 w 154097"/>
                        <a:gd name="connsiteY1263" fmla="*/ 24213 h 86376"/>
                        <a:gd name="connsiteX1264" fmla="*/ 113007 w 154097"/>
                        <a:gd name="connsiteY1264" fmla="*/ 24222 h 86376"/>
                        <a:gd name="connsiteX1265" fmla="*/ 115559 w 154097"/>
                        <a:gd name="connsiteY1265" fmla="*/ 21708 h 86376"/>
                        <a:gd name="connsiteX1266" fmla="*/ 121189 w 154097"/>
                        <a:gd name="connsiteY1266" fmla="*/ 21708 h 86376"/>
                        <a:gd name="connsiteX1267" fmla="*/ 118636 w 154097"/>
                        <a:gd name="connsiteY1267" fmla="*/ 24213 h 86376"/>
                        <a:gd name="connsiteX1268" fmla="*/ 114445 w 154097"/>
                        <a:gd name="connsiteY1268" fmla="*/ 20793 h 86376"/>
                        <a:gd name="connsiteX1269" fmla="*/ 108816 w 154097"/>
                        <a:gd name="connsiteY1269" fmla="*/ 20793 h 86376"/>
                        <a:gd name="connsiteX1270" fmla="*/ 111368 w 154097"/>
                        <a:gd name="connsiteY1270" fmla="*/ 18279 h 86376"/>
                        <a:gd name="connsiteX1271" fmla="*/ 116997 w 154097"/>
                        <a:gd name="connsiteY1271" fmla="*/ 18279 h 86376"/>
                        <a:gd name="connsiteX1272" fmla="*/ 114445 w 154097"/>
                        <a:gd name="connsiteY1272" fmla="*/ 20793 h 86376"/>
                        <a:gd name="connsiteX1273" fmla="*/ 110254 w 154097"/>
                        <a:gd name="connsiteY1273" fmla="*/ 17374 h 86376"/>
                        <a:gd name="connsiteX1274" fmla="*/ 104625 w 154097"/>
                        <a:gd name="connsiteY1274" fmla="*/ 17374 h 86376"/>
                        <a:gd name="connsiteX1275" fmla="*/ 107177 w 154097"/>
                        <a:gd name="connsiteY1275" fmla="*/ 14859 h 86376"/>
                        <a:gd name="connsiteX1276" fmla="*/ 112806 w 154097"/>
                        <a:gd name="connsiteY1276" fmla="*/ 14859 h 86376"/>
                        <a:gd name="connsiteX1277" fmla="*/ 110254 w 154097"/>
                        <a:gd name="connsiteY1277" fmla="*/ 17374 h 86376"/>
                        <a:gd name="connsiteX1278" fmla="*/ 102586 w 154097"/>
                        <a:gd name="connsiteY1278" fmla="*/ 17383 h 86376"/>
                        <a:gd name="connsiteX1279" fmla="*/ 96957 w 154097"/>
                        <a:gd name="connsiteY1279" fmla="*/ 17383 h 86376"/>
                        <a:gd name="connsiteX1280" fmla="*/ 99500 w 154097"/>
                        <a:gd name="connsiteY1280" fmla="*/ 14869 h 86376"/>
                        <a:gd name="connsiteX1281" fmla="*/ 105129 w 154097"/>
                        <a:gd name="connsiteY1281" fmla="*/ 14869 h 86376"/>
                        <a:gd name="connsiteX1282" fmla="*/ 102586 w 154097"/>
                        <a:gd name="connsiteY1282" fmla="*/ 17383 h 86376"/>
                        <a:gd name="connsiteX1283" fmla="*/ 98395 w 154097"/>
                        <a:gd name="connsiteY1283" fmla="*/ 13964 h 86376"/>
                        <a:gd name="connsiteX1284" fmla="*/ 92766 w 154097"/>
                        <a:gd name="connsiteY1284" fmla="*/ 13964 h 86376"/>
                        <a:gd name="connsiteX1285" fmla="*/ 95319 w 154097"/>
                        <a:gd name="connsiteY1285" fmla="*/ 11449 h 86376"/>
                        <a:gd name="connsiteX1286" fmla="*/ 100948 w 154097"/>
                        <a:gd name="connsiteY1286" fmla="*/ 11440 h 86376"/>
                        <a:gd name="connsiteX1287" fmla="*/ 98395 w 154097"/>
                        <a:gd name="connsiteY1287" fmla="*/ 13964 h 86376"/>
                        <a:gd name="connsiteX1288" fmla="*/ 90728 w 154097"/>
                        <a:gd name="connsiteY1288" fmla="*/ 13964 h 86376"/>
                        <a:gd name="connsiteX1289" fmla="*/ 85098 w 154097"/>
                        <a:gd name="connsiteY1289" fmla="*/ 13964 h 86376"/>
                        <a:gd name="connsiteX1290" fmla="*/ 87641 w 154097"/>
                        <a:gd name="connsiteY1290" fmla="*/ 11449 h 86376"/>
                        <a:gd name="connsiteX1291" fmla="*/ 93271 w 154097"/>
                        <a:gd name="connsiteY1291" fmla="*/ 11449 h 86376"/>
                        <a:gd name="connsiteX1292" fmla="*/ 90728 w 154097"/>
                        <a:gd name="connsiteY1292" fmla="*/ 13964 h 86376"/>
                        <a:gd name="connsiteX1293" fmla="*/ 83060 w 154097"/>
                        <a:gd name="connsiteY1293" fmla="*/ 13973 h 86376"/>
                        <a:gd name="connsiteX1294" fmla="*/ 77431 w 154097"/>
                        <a:gd name="connsiteY1294" fmla="*/ 13973 h 86376"/>
                        <a:gd name="connsiteX1295" fmla="*/ 79974 w 154097"/>
                        <a:gd name="connsiteY1295" fmla="*/ 11459 h 86376"/>
                        <a:gd name="connsiteX1296" fmla="*/ 85603 w 154097"/>
                        <a:gd name="connsiteY1296" fmla="*/ 11449 h 86376"/>
                        <a:gd name="connsiteX1297" fmla="*/ 83060 w 154097"/>
                        <a:gd name="connsiteY1297" fmla="*/ 13973 h 86376"/>
                        <a:gd name="connsiteX1298" fmla="*/ 78869 w 154097"/>
                        <a:gd name="connsiteY1298" fmla="*/ 10554 h 86376"/>
                        <a:gd name="connsiteX1299" fmla="*/ 73240 w 154097"/>
                        <a:gd name="connsiteY1299" fmla="*/ 10563 h 86376"/>
                        <a:gd name="connsiteX1300" fmla="*/ 75783 w 154097"/>
                        <a:gd name="connsiteY1300" fmla="*/ 8049 h 86376"/>
                        <a:gd name="connsiteX1301" fmla="*/ 81412 w 154097"/>
                        <a:gd name="connsiteY1301" fmla="*/ 8039 h 86376"/>
                        <a:gd name="connsiteX1302" fmla="*/ 78869 w 154097"/>
                        <a:gd name="connsiteY1302" fmla="*/ 10554 h 86376"/>
                        <a:gd name="connsiteX1303" fmla="*/ 71211 w 154097"/>
                        <a:gd name="connsiteY1303" fmla="*/ 10554 h 86376"/>
                        <a:gd name="connsiteX1304" fmla="*/ 65582 w 154097"/>
                        <a:gd name="connsiteY1304" fmla="*/ 10563 h 86376"/>
                        <a:gd name="connsiteX1305" fmla="*/ 68125 w 154097"/>
                        <a:gd name="connsiteY1305" fmla="*/ 8049 h 86376"/>
                        <a:gd name="connsiteX1306" fmla="*/ 73754 w 154097"/>
                        <a:gd name="connsiteY1306" fmla="*/ 8049 h 86376"/>
                        <a:gd name="connsiteX1307" fmla="*/ 71211 w 154097"/>
                        <a:gd name="connsiteY1307" fmla="*/ 10554 h 86376"/>
                        <a:gd name="connsiteX1308" fmla="*/ 70287 w 154097"/>
                        <a:gd name="connsiteY1308" fmla="*/ 11468 h 86376"/>
                        <a:gd name="connsiteX1309" fmla="*/ 67744 w 154097"/>
                        <a:gd name="connsiteY1309" fmla="*/ 13983 h 86376"/>
                        <a:gd name="connsiteX1310" fmla="*/ 62115 w 154097"/>
                        <a:gd name="connsiteY1310" fmla="*/ 13983 h 86376"/>
                        <a:gd name="connsiteX1311" fmla="*/ 64658 w 154097"/>
                        <a:gd name="connsiteY1311" fmla="*/ 11468 h 86376"/>
                        <a:gd name="connsiteX1312" fmla="*/ 70287 w 154097"/>
                        <a:gd name="connsiteY1312" fmla="*/ 11468 h 86376"/>
                        <a:gd name="connsiteX1313" fmla="*/ 60076 w 154097"/>
                        <a:gd name="connsiteY1313" fmla="*/ 13992 h 86376"/>
                        <a:gd name="connsiteX1314" fmla="*/ 54447 w 154097"/>
                        <a:gd name="connsiteY1314" fmla="*/ 13992 h 86376"/>
                        <a:gd name="connsiteX1315" fmla="*/ 57000 w 154097"/>
                        <a:gd name="connsiteY1315" fmla="*/ 11478 h 86376"/>
                        <a:gd name="connsiteX1316" fmla="*/ 62629 w 154097"/>
                        <a:gd name="connsiteY1316" fmla="*/ 11478 h 86376"/>
                        <a:gd name="connsiteX1317" fmla="*/ 60076 w 154097"/>
                        <a:gd name="connsiteY1317" fmla="*/ 13992 h 86376"/>
                        <a:gd name="connsiteX1318" fmla="*/ 59152 w 154097"/>
                        <a:gd name="connsiteY1318" fmla="*/ 14897 h 86376"/>
                        <a:gd name="connsiteX1319" fmla="*/ 56609 w 154097"/>
                        <a:gd name="connsiteY1319" fmla="*/ 17412 h 86376"/>
                        <a:gd name="connsiteX1320" fmla="*/ 50980 w 154097"/>
                        <a:gd name="connsiteY1320" fmla="*/ 17412 h 86376"/>
                        <a:gd name="connsiteX1321" fmla="*/ 53523 w 154097"/>
                        <a:gd name="connsiteY1321" fmla="*/ 14897 h 86376"/>
                        <a:gd name="connsiteX1322" fmla="*/ 59152 w 154097"/>
                        <a:gd name="connsiteY1322" fmla="*/ 14897 h 86376"/>
                        <a:gd name="connsiteX1323" fmla="*/ 48941 w 154097"/>
                        <a:gd name="connsiteY1323" fmla="*/ 17421 h 86376"/>
                        <a:gd name="connsiteX1324" fmla="*/ 43312 w 154097"/>
                        <a:gd name="connsiteY1324" fmla="*/ 17421 h 86376"/>
                        <a:gd name="connsiteX1325" fmla="*/ 45855 w 154097"/>
                        <a:gd name="connsiteY1325" fmla="*/ 14907 h 86376"/>
                        <a:gd name="connsiteX1326" fmla="*/ 51485 w 154097"/>
                        <a:gd name="connsiteY1326" fmla="*/ 14907 h 86376"/>
                        <a:gd name="connsiteX1327" fmla="*/ 48941 w 154097"/>
                        <a:gd name="connsiteY1327" fmla="*/ 17421 h 86376"/>
                        <a:gd name="connsiteX1328" fmla="*/ 48017 w 154097"/>
                        <a:gd name="connsiteY1328" fmla="*/ 18326 h 86376"/>
                        <a:gd name="connsiteX1329" fmla="*/ 45474 w 154097"/>
                        <a:gd name="connsiteY1329" fmla="*/ 20841 h 86376"/>
                        <a:gd name="connsiteX1330" fmla="*/ 39845 w 154097"/>
                        <a:gd name="connsiteY1330" fmla="*/ 20841 h 86376"/>
                        <a:gd name="connsiteX1331" fmla="*/ 42388 w 154097"/>
                        <a:gd name="connsiteY1331" fmla="*/ 18326 h 86376"/>
                        <a:gd name="connsiteX1332" fmla="*/ 48017 w 154097"/>
                        <a:gd name="connsiteY1332" fmla="*/ 18326 h 86376"/>
                        <a:gd name="connsiteX1333" fmla="*/ 37807 w 154097"/>
                        <a:gd name="connsiteY1333" fmla="*/ 20850 h 86376"/>
                        <a:gd name="connsiteX1334" fmla="*/ 32177 w 154097"/>
                        <a:gd name="connsiteY1334" fmla="*/ 20850 h 86376"/>
                        <a:gd name="connsiteX1335" fmla="*/ 34730 w 154097"/>
                        <a:gd name="connsiteY1335" fmla="*/ 18336 h 86376"/>
                        <a:gd name="connsiteX1336" fmla="*/ 40359 w 154097"/>
                        <a:gd name="connsiteY1336" fmla="*/ 18336 h 86376"/>
                        <a:gd name="connsiteX1337" fmla="*/ 37807 w 154097"/>
                        <a:gd name="connsiteY1337" fmla="*/ 20850 h 86376"/>
                        <a:gd name="connsiteX1338" fmla="*/ 36883 w 154097"/>
                        <a:gd name="connsiteY1338" fmla="*/ 21765 h 86376"/>
                        <a:gd name="connsiteX1339" fmla="*/ 34340 w 154097"/>
                        <a:gd name="connsiteY1339" fmla="*/ 24279 h 86376"/>
                        <a:gd name="connsiteX1340" fmla="*/ 28710 w 154097"/>
                        <a:gd name="connsiteY1340" fmla="*/ 24279 h 86376"/>
                        <a:gd name="connsiteX1341" fmla="*/ 31263 w 154097"/>
                        <a:gd name="connsiteY1341" fmla="*/ 21765 h 86376"/>
                        <a:gd name="connsiteX1342" fmla="*/ 36883 w 154097"/>
                        <a:gd name="connsiteY1342" fmla="*/ 21765 h 86376"/>
                        <a:gd name="connsiteX1343" fmla="*/ 33416 w 154097"/>
                        <a:gd name="connsiteY1343" fmla="*/ 25184 h 86376"/>
                        <a:gd name="connsiteX1344" fmla="*/ 30863 w 154097"/>
                        <a:gd name="connsiteY1344" fmla="*/ 27699 h 86376"/>
                        <a:gd name="connsiteX1345" fmla="*/ 25234 w 154097"/>
                        <a:gd name="connsiteY1345" fmla="*/ 27708 h 86376"/>
                        <a:gd name="connsiteX1346" fmla="*/ 27786 w 154097"/>
                        <a:gd name="connsiteY1346" fmla="*/ 25194 h 86376"/>
                        <a:gd name="connsiteX1347" fmla="*/ 33416 w 154097"/>
                        <a:gd name="connsiteY1347" fmla="*/ 25184 h 86376"/>
                        <a:gd name="connsiteX1348" fmla="*/ 29949 w 154097"/>
                        <a:gd name="connsiteY1348" fmla="*/ 28613 h 86376"/>
                        <a:gd name="connsiteX1349" fmla="*/ 27405 w 154097"/>
                        <a:gd name="connsiteY1349" fmla="*/ 31128 h 86376"/>
                        <a:gd name="connsiteX1350" fmla="*/ 21776 w 154097"/>
                        <a:gd name="connsiteY1350" fmla="*/ 31137 h 86376"/>
                        <a:gd name="connsiteX1351" fmla="*/ 24319 w 154097"/>
                        <a:gd name="connsiteY1351" fmla="*/ 28623 h 86376"/>
                        <a:gd name="connsiteX1352" fmla="*/ 29949 w 154097"/>
                        <a:gd name="connsiteY1352" fmla="*/ 28613 h 86376"/>
                        <a:gd name="connsiteX1353" fmla="*/ 26472 w 154097"/>
                        <a:gd name="connsiteY1353" fmla="*/ 32042 h 86376"/>
                        <a:gd name="connsiteX1354" fmla="*/ 23929 w 154097"/>
                        <a:gd name="connsiteY1354" fmla="*/ 34557 h 86376"/>
                        <a:gd name="connsiteX1355" fmla="*/ 18299 w 154097"/>
                        <a:gd name="connsiteY1355" fmla="*/ 34566 h 86376"/>
                        <a:gd name="connsiteX1356" fmla="*/ 20852 w 154097"/>
                        <a:gd name="connsiteY1356" fmla="*/ 32052 h 86376"/>
                        <a:gd name="connsiteX1357" fmla="*/ 26472 w 154097"/>
                        <a:gd name="connsiteY1357" fmla="*/ 32042 h 86376"/>
                        <a:gd name="connsiteX1358" fmla="*/ 25043 w 154097"/>
                        <a:gd name="connsiteY1358" fmla="*/ 35471 h 86376"/>
                        <a:gd name="connsiteX1359" fmla="*/ 30672 w 154097"/>
                        <a:gd name="connsiteY1359" fmla="*/ 35462 h 86376"/>
                        <a:gd name="connsiteX1360" fmla="*/ 28129 w 154097"/>
                        <a:gd name="connsiteY1360" fmla="*/ 37976 h 86376"/>
                        <a:gd name="connsiteX1361" fmla="*/ 22500 w 154097"/>
                        <a:gd name="connsiteY1361" fmla="*/ 37976 h 86376"/>
                        <a:gd name="connsiteX1362" fmla="*/ 25043 w 154097"/>
                        <a:gd name="connsiteY1362" fmla="*/ 35471 h 86376"/>
                        <a:gd name="connsiteX1363" fmla="*/ 27196 w 154097"/>
                        <a:gd name="connsiteY1363" fmla="*/ 38891 h 86376"/>
                        <a:gd name="connsiteX1364" fmla="*/ 24653 w 154097"/>
                        <a:gd name="connsiteY1364" fmla="*/ 41405 h 86376"/>
                        <a:gd name="connsiteX1365" fmla="*/ 19023 w 154097"/>
                        <a:gd name="connsiteY1365" fmla="*/ 41405 h 86376"/>
                        <a:gd name="connsiteX1366" fmla="*/ 21576 w 154097"/>
                        <a:gd name="connsiteY1366" fmla="*/ 38891 h 86376"/>
                        <a:gd name="connsiteX1367" fmla="*/ 27196 w 154097"/>
                        <a:gd name="connsiteY1367" fmla="*/ 38891 h 86376"/>
                        <a:gd name="connsiteX1368" fmla="*/ 23729 w 154097"/>
                        <a:gd name="connsiteY1368" fmla="*/ 42320 h 86376"/>
                        <a:gd name="connsiteX1369" fmla="*/ 21186 w 154097"/>
                        <a:gd name="connsiteY1369" fmla="*/ 44834 h 86376"/>
                        <a:gd name="connsiteX1370" fmla="*/ 15556 w 154097"/>
                        <a:gd name="connsiteY1370" fmla="*/ 44834 h 86376"/>
                        <a:gd name="connsiteX1371" fmla="*/ 18099 w 154097"/>
                        <a:gd name="connsiteY1371" fmla="*/ 42320 h 86376"/>
                        <a:gd name="connsiteX1372" fmla="*/ 23729 w 154097"/>
                        <a:gd name="connsiteY1372" fmla="*/ 42320 h 86376"/>
                        <a:gd name="connsiteX1373" fmla="*/ 22300 w 154097"/>
                        <a:gd name="connsiteY1373" fmla="*/ 45739 h 86376"/>
                        <a:gd name="connsiteX1374" fmla="*/ 27929 w 154097"/>
                        <a:gd name="connsiteY1374" fmla="*/ 45729 h 86376"/>
                        <a:gd name="connsiteX1375" fmla="*/ 25376 w 154097"/>
                        <a:gd name="connsiteY1375" fmla="*/ 48244 h 86376"/>
                        <a:gd name="connsiteX1376" fmla="*/ 19747 w 154097"/>
                        <a:gd name="connsiteY1376" fmla="*/ 48244 h 86376"/>
                        <a:gd name="connsiteX1377" fmla="*/ 22300 w 154097"/>
                        <a:gd name="connsiteY1377" fmla="*/ 45739 h 86376"/>
                        <a:gd name="connsiteX1378" fmla="*/ 26491 w 154097"/>
                        <a:gd name="connsiteY1378" fmla="*/ 49158 h 86376"/>
                        <a:gd name="connsiteX1379" fmla="*/ 32120 w 154097"/>
                        <a:gd name="connsiteY1379" fmla="*/ 49158 h 86376"/>
                        <a:gd name="connsiteX1380" fmla="*/ 29568 w 154097"/>
                        <a:gd name="connsiteY1380" fmla="*/ 51673 h 86376"/>
                        <a:gd name="connsiteX1381" fmla="*/ 23938 w 154097"/>
                        <a:gd name="connsiteY1381" fmla="*/ 51673 h 86376"/>
                        <a:gd name="connsiteX1382" fmla="*/ 26491 w 154097"/>
                        <a:gd name="connsiteY1382" fmla="*/ 49158 h 86376"/>
                        <a:gd name="connsiteX1383" fmla="*/ 28644 w 154097"/>
                        <a:gd name="connsiteY1383" fmla="*/ 52578 h 86376"/>
                        <a:gd name="connsiteX1384" fmla="*/ 26091 w 154097"/>
                        <a:gd name="connsiteY1384" fmla="*/ 55093 h 86376"/>
                        <a:gd name="connsiteX1385" fmla="*/ 20462 w 154097"/>
                        <a:gd name="connsiteY1385" fmla="*/ 55102 h 86376"/>
                        <a:gd name="connsiteX1386" fmla="*/ 23005 w 154097"/>
                        <a:gd name="connsiteY1386" fmla="*/ 52587 h 86376"/>
                        <a:gd name="connsiteX1387" fmla="*/ 28644 w 154097"/>
                        <a:gd name="connsiteY1387" fmla="*/ 52578 h 86376"/>
                        <a:gd name="connsiteX1388" fmla="*/ 27215 w 154097"/>
                        <a:gd name="connsiteY1388" fmla="*/ 56007 h 86376"/>
                        <a:gd name="connsiteX1389" fmla="*/ 32844 w 154097"/>
                        <a:gd name="connsiteY1389" fmla="*/ 56007 h 86376"/>
                        <a:gd name="connsiteX1390" fmla="*/ 30291 w 154097"/>
                        <a:gd name="connsiteY1390" fmla="*/ 58522 h 86376"/>
                        <a:gd name="connsiteX1391" fmla="*/ 24662 w 154097"/>
                        <a:gd name="connsiteY1391" fmla="*/ 58531 h 86376"/>
                        <a:gd name="connsiteX1392" fmla="*/ 27215 w 154097"/>
                        <a:gd name="connsiteY1392" fmla="*/ 56007 h 86376"/>
                        <a:gd name="connsiteX1393" fmla="*/ 31406 w 154097"/>
                        <a:gd name="connsiteY1393" fmla="*/ 59426 h 86376"/>
                        <a:gd name="connsiteX1394" fmla="*/ 37035 w 154097"/>
                        <a:gd name="connsiteY1394" fmla="*/ 59426 h 86376"/>
                        <a:gd name="connsiteX1395" fmla="*/ 34492 w 154097"/>
                        <a:gd name="connsiteY1395" fmla="*/ 61941 h 86376"/>
                        <a:gd name="connsiteX1396" fmla="*/ 28863 w 154097"/>
                        <a:gd name="connsiteY1396" fmla="*/ 61951 h 86376"/>
                        <a:gd name="connsiteX1397" fmla="*/ 31406 w 154097"/>
                        <a:gd name="connsiteY1397" fmla="*/ 59426 h 86376"/>
                        <a:gd name="connsiteX1398" fmla="*/ 35606 w 154097"/>
                        <a:gd name="connsiteY1398" fmla="*/ 62846 h 86376"/>
                        <a:gd name="connsiteX1399" fmla="*/ 41236 w 154097"/>
                        <a:gd name="connsiteY1399" fmla="*/ 62846 h 86376"/>
                        <a:gd name="connsiteX1400" fmla="*/ 38693 w 154097"/>
                        <a:gd name="connsiteY1400" fmla="*/ 65361 h 86376"/>
                        <a:gd name="connsiteX1401" fmla="*/ 33063 w 154097"/>
                        <a:gd name="connsiteY1401" fmla="*/ 65361 h 86376"/>
                        <a:gd name="connsiteX1402" fmla="*/ 35606 w 154097"/>
                        <a:gd name="connsiteY1402" fmla="*/ 62846 h 86376"/>
                        <a:gd name="connsiteX1403" fmla="*/ 39797 w 154097"/>
                        <a:gd name="connsiteY1403" fmla="*/ 66265 h 86376"/>
                        <a:gd name="connsiteX1404" fmla="*/ 45427 w 154097"/>
                        <a:gd name="connsiteY1404" fmla="*/ 66265 h 86376"/>
                        <a:gd name="connsiteX1405" fmla="*/ 42874 w 154097"/>
                        <a:gd name="connsiteY1405" fmla="*/ 68780 h 86376"/>
                        <a:gd name="connsiteX1406" fmla="*/ 37245 w 154097"/>
                        <a:gd name="connsiteY1406" fmla="*/ 68790 h 86376"/>
                        <a:gd name="connsiteX1407" fmla="*/ 39797 w 154097"/>
                        <a:gd name="connsiteY1407" fmla="*/ 66265 h 86376"/>
                        <a:gd name="connsiteX1408" fmla="*/ 43988 w 154097"/>
                        <a:gd name="connsiteY1408" fmla="*/ 69694 h 86376"/>
                        <a:gd name="connsiteX1409" fmla="*/ 49618 w 154097"/>
                        <a:gd name="connsiteY1409" fmla="*/ 69694 h 86376"/>
                        <a:gd name="connsiteX1410" fmla="*/ 47065 w 154097"/>
                        <a:gd name="connsiteY1410" fmla="*/ 72209 h 86376"/>
                        <a:gd name="connsiteX1411" fmla="*/ 41436 w 154097"/>
                        <a:gd name="connsiteY1411" fmla="*/ 72209 h 86376"/>
                        <a:gd name="connsiteX1412" fmla="*/ 43988 w 154097"/>
                        <a:gd name="connsiteY1412" fmla="*/ 69694 h 86376"/>
                        <a:gd name="connsiteX1413" fmla="*/ 51656 w 154097"/>
                        <a:gd name="connsiteY1413" fmla="*/ 69685 h 86376"/>
                        <a:gd name="connsiteX1414" fmla="*/ 57285 w 154097"/>
                        <a:gd name="connsiteY1414" fmla="*/ 69675 h 86376"/>
                        <a:gd name="connsiteX1415" fmla="*/ 54742 w 154097"/>
                        <a:gd name="connsiteY1415" fmla="*/ 72190 h 86376"/>
                        <a:gd name="connsiteX1416" fmla="*/ 49113 w 154097"/>
                        <a:gd name="connsiteY1416" fmla="*/ 72190 h 86376"/>
                        <a:gd name="connsiteX1417" fmla="*/ 51656 w 154097"/>
                        <a:gd name="connsiteY1417" fmla="*/ 69685 h 86376"/>
                        <a:gd name="connsiteX1418" fmla="*/ 55847 w 154097"/>
                        <a:gd name="connsiteY1418" fmla="*/ 73104 h 86376"/>
                        <a:gd name="connsiteX1419" fmla="*/ 61476 w 154097"/>
                        <a:gd name="connsiteY1419" fmla="*/ 73104 h 86376"/>
                        <a:gd name="connsiteX1420" fmla="*/ 58933 w 154097"/>
                        <a:gd name="connsiteY1420" fmla="*/ 75619 h 86376"/>
                        <a:gd name="connsiteX1421" fmla="*/ 53304 w 154097"/>
                        <a:gd name="connsiteY1421" fmla="*/ 75629 h 86376"/>
                        <a:gd name="connsiteX1422" fmla="*/ 55847 w 154097"/>
                        <a:gd name="connsiteY1422" fmla="*/ 73104 h 86376"/>
                        <a:gd name="connsiteX1423" fmla="*/ 63515 w 154097"/>
                        <a:gd name="connsiteY1423" fmla="*/ 73095 h 86376"/>
                        <a:gd name="connsiteX1424" fmla="*/ 69144 w 154097"/>
                        <a:gd name="connsiteY1424" fmla="*/ 73095 h 86376"/>
                        <a:gd name="connsiteX1425" fmla="*/ 66601 w 154097"/>
                        <a:gd name="connsiteY1425" fmla="*/ 75609 h 86376"/>
                        <a:gd name="connsiteX1426" fmla="*/ 60971 w 154097"/>
                        <a:gd name="connsiteY1426" fmla="*/ 75609 h 86376"/>
                        <a:gd name="connsiteX1427" fmla="*/ 63515 w 154097"/>
                        <a:gd name="connsiteY1427" fmla="*/ 73095 h 86376"/>
                        <a:gd name="connsiteX1428" fmla="*/ 71173 w 154097"/>
                        <a:gd name="connsiteY1428" fmla="*/ 73095 h 86376"/>
                        <a:gd name="connsiteX1429" fmla="*/ 76802 w 154097"/>
                        <a:gd name="connsiteY1429" fmla="*/ 73095 h 86376"/>
                        <a:gd name="connsiteX1430" fmla="*/ 74249 w 154097"/>
                        <a:gd name="connsiteY1430" fmla="*/ 75609 h 86376"/>
                        <a:gd name="connsiteX1431" fmla="*/ 68620 w 154097"/>
                        <a:gd name="connsiteY1431" fmla="*/ 75609 h 86376"/>
                        <a:gd name="connsiteX1432" fmla="*/ 71173 w 154097"/>
                        <a:gd name="connsiteY1432" fmla="*/ 73095 h 86376"/>
                        <a:gd name="connsiteX1433" fmla="*/ 78840 w 154097"/>
                        <a:gd name="connsiteY1433" fmla="*/ 73085 h 86376"/>
                        <a:gd name="connsiteX1434" fmla="*/ 84470 w 154097"/>
                        <a:gd name="connsiteY1434" fmla="*/ 73085 h 86376"/>
                        <a:gd name="connsiteX1435" fmla="*/ 81917 w 154097"/>
                        <a:gd name="connsiteY1435" fmla="*/ 75600 h 86376"/>
                        <a:gd name="connsiteX1436" fmla="*/ 76288 w 154097"/>
                        <a:gd name="connsiteY1436" fmla="*/ 75609 h 86376"/>
                        <a:gd name="connsiteX1437" fmla="*/ 78840 w 154097"/>
                        <a:gd name="connsiteY1437" fmla="*/ 73085 h 86376"/>
                        <a:gd name="connsiteX1438" fmla="*/ 86498 w 154097"/>
                        <a:gd name="connsiteY1438" fmla="*/ 73085 h 86376"/>
                        <a:gd name="connsiteX1439" fmla="*/ 92128 w 154097"/>
                        <a:gd name="connsiteY1439" fmla="*/ 73085 h 86376"/>
                        <a:gd name="connsiteX1440" fmla="*/ 89585 w 154097"/>
                        <a:gd name="connsiteY1440" fmla="*/ 75600 h 86376"/>
                        <a:gd name="connsiteX1441" fmla="*/ 83955 w 154097"/>
                        <a:gd name="connsiteY1441" fmla="*/ 75609 h 86376"/>
                        <a:gd name="connsiteX1442" fmla="*/ 86498 w 154097"/>
                        <a:gd name="connsiteY1442" fmla="*/ 73085 h 86376"/>
                        <a:gd name="connsiteX1443" fmla="*/ 94166 w 154097"/>
                        <a:gd name="connsiteY1443" fmla="*/ 73076 h 86376"/>
                        <a:gd name="connsiteX1444" fmla="*/ 99795 w 154097"/>
                        <a:gd name="connsiteY1444" fmla="*/ 73066 h 86376"/>
                        <a:gd name="connsiteX1445" fmla="*/ 97252 w 154097"/>
                        <a:gd name="connsiteY1445" fmla="*/ 75581 h 86376"/>
                        <a:gd name="connsiteX1446" fmla="*/ 91623 w 154097"/>
                        <a:gd name="connsiteY1446" fmla="*/ 75581 h 86376"/>
                        <a:gd name="connsiteX1447" fmla="*/ 94166 w 154097"/>
                        <a:gd name="connsiteY1447" fmla="*/ 73076 h 86376"/>
                        <a:gd name="connsiteX1448" fmla="*/ 95090 w 154097"/>
                        <a:gd name="connsiteY1448" fmla="*/ 72171 h 86376"/>
                        <a:gd name="connsiteX1449" fmla="*/ 97643 w 154097"/>
                        <a:gd name="connsiteY1449" fmla="*/ 69656 h 86376"/>
                        <a:gd name="connsiteX1450" fmla="*/ 103272 w 154097"/>
                        <a:gd name="connsiteY1450" fmla="*/ 69656 h 86376"/>
                        <a:gd name="connsiteX1451" fmla="*/ 100719 w 154097"/>
                        <a:gd name="connsiteY1451" fmla="*/ 72171 h 86376"/>
                        <a:gd name="connsiteX1452" fmla="*/ 95090 w 154097"/>
                        <a:gd name="connsiteY1452" fmla="*/ 72171 h 86376"/>
                        <a:gd name="connsiteX1453" fmla="*/ 105301 w 154097"/>
                        <a:gd name="connsiteY1453" fmla="*/ 69647 h 86376"/>
                        <a:gd name="connsiteX1454" fmla="*/ 110930 w 154097"/>
                        <a:gd name="connsiteY1454" fmla="*/ 69647 h 86376"/>
                        <a:gd name="connsiteX1455" fmla="*/ 108377 w 154097"/>
                        <a:gd name="connsiteY1455" fmla="*/ 72161 h 86376"/>
                        <a:gd name="connsiteX1456" fmla="*/ 102748 w 154097"/>
                        <a:gd name="connsiteY1456" fmla="*/ 72161 h 86376"/>
                        <a:gd name="connsiteX1457" fmla="*/ 105301 w 154097"/>
                        <a:gd name="connsiteY1457" fmla="*/ 69647 h 86376"/>
                        <a:gd name="connsiteX1458" fmla="*/ 106225 w 154097"/>
                        <a:gd name="connsiteY1458" fmla="*/ 68732 h 86376"/>
                        <a:gd name="connsiteX1459" fmla="*/ 108768 w 154097"/>
                        <a:gd name="connsiteY1459" fmla="*/ 66218 h 86376"/>
                        <a:gd name="connsiteX1460" fmla="*/ 114397 w 154097"/>
                        <a:gd name="connsiteY1460" fmla="*/ 66218 h 86376"/>
                        <a:gd name="connsiteX1461" fmla="*/ 111844 w 154097"/>
                        <a:gd name="connsiteY1461" fmla="*/ 68732 h 86376"/>
                        <a:gd name="connsiteX1462" fmla="*/ 106225 w 154097"/>
                        <a:gd name="connsiteY1462" fmla="*/ 68732 h 86376"/>
                        <a:gd name="connsiteX1463" fmla="*/ 116436 w 154097"/>
                        <a:gd name="connsiteY1463" fmla="*/ 66208 h 86376"/>
                        <a:gd name="connsiteX1464" fmla="*/ 122065 w 154097"/>
                        <a:gd name="connsiteY1464" fmla="*/ 66208 h 86376"/>
                        <a:gd name="connsiteX1465" fmla="*/ 119512 w 154097"/>
                        <a:gd name="connsiteY1465" fmla="*/ 68723 h 86376"/>
                        <a:gd name="connsiteX1466" fmla="*/ 113883 w 154097"/>
                        <a:gd name="connsiteY1466" fmla="*/ 68732 h 86376"/>
                        <a:gd name="connsiteX1467" fmla="*/ 116436 w 154097"/>
                        <a:gd name="connsiteY1467" fmla="*/ 66208 h 86376"/>
                        <a:gd name="connsiteX1468" fmla="*/ 117360 w 154097"/>
                        <a:gd name="connsiteY1468" fmla="*/ 65303 h 86376"/>
                        <a:gd name="connsiteX1469" fmla="*/ 119912 w 154097"/>
                        <a:gd name="connsiteY1469" fmla="*/ 62789 h 86376"/>
                        <a:gd name="connsiteX1470" fmla="*/ 125541 w 154097"/>
                        <a:gd name="connsiteY1470" fmla="*/ 62789 h 86376"/>
                        <a:gd name="connsiteX1471" fmla="*/ 122998 w 154097"/>
                        <a:gd name="connsiteY1471" fmla="*/ 65303 h 86376"/>
                        <a:gd name="connsiteX1472" fmla="*/ 117360 w 154097"/>
                        <a:gd name="connsiteY1472" fmla="*/ 65303 h 86376"/>
                        <a:gd name="connsiteX1473" fmla="*/ 120827 w 154097"/>
                        <a:gd name="connsiteY1473" fmla="*/ 61874 h 86376"/>
                        <a:gd name="connsiteX1474" fmla="*/ 123370 w 154097"/>
                        <a:gd name="connsiteY1474" fmla="*/ 59360 h 86376"/>
                        <a:gd name="connsiteX1475" fmla="*/ 128999 w 154097"/>
                        <a:gd name="connsiteY1475" fmla="*/ 59360 h 86376"/>
                        <a:gd name="connsiteX1476" fmla="*/ 126456 w 154097"/>
                        <a:gd name="connsiteY1476" fmla="*/ 61874 h 86376"/>
                        <a:gd name="connsiteX1477" fmla="*/ 120827 w 154097"/>
                        <a:gd name="connsiteY1477" fmla="*/ 61874 h 86376"/>
                        <a:gd name="connsiteX1478" fmla="*/ 124294 w 154097"/>
                        <a:gd name="connsiteY1478" fmla="*/ 58445 h 86376"/>
                        <a:gd name="connsiteX1479" fmla="*/ 126846 w 154097"/>
                        <a:gd name="connsiteY1479" fmla="*/ 55931 h 86376"/>
                        <a:gd name="connsiteX1480" fmla="*/ 132476 w 154097"/>
                        <a:gd name="connsiteY1480" fmla="*/ 55931 h 86376"/>
                        <a:gd name="connsiteX1481" fmla="*/ 129923 w 154097"/>
                        <a:gd name="connsiteY1481" fmla="*/ 58445 h 86376"/>
                        <a:gd name="connsiteX1482" fmla="*/ 124294 w 154097"/>
                        <a:gd name="connsiteY1482" fmla="*/ 58445 h 86376"/>
                        <a:gd name="connsiteX1483" fmla="*/ 127761 w 154097"/>
                        <a:gd name="connsiteY1483" fmla="*/ 55026 h 86376"/>
                        <a:gd name="connsiteX1484" fmla="*/ 130304 w 154097"/>
                        <a:gd name="connsiteY1484" fmla="*/ 52511 h 86376"/>
                        <a:gd name="connsiteX1485" fmla="*/ 135933 w 154097"/>
                        <a:gd name="connsiteY1485" fmla="*/ 52502 h 86376"/>
                        <a:gd name="connsiteX1486" fmla="*/ 133381 w 154097"/>
                        <a:gd name="connsiteY1486" fmla="*/ 55016 h 86376"/>
                        <a:gd name="connsiteX1487" fmla="*/ 127761 w 154097"/>
                        <a:gd name="connsiteY1487" fmla="*/ 55026 h 86376"/>
                        <a:gd name="connsiteX1488" fmla="*/ 137972 w 154097"/>
                        <a:gd name="connsiteY1488" fmla="*/ 52502 h 86376"/>
                        <a:gd name="connsiteX1489" fmla="*/ 143601 w 154097"/>
                        <a:gd name="connsiteY1489" fmla="*/ 52492 h 86376"/>
                        <a:gd name="connsiteX1490" fmla="*/ 141058 w 154097"/>
                        <a:gd name="connsiteY1490" fmla="*/ 55007 h 86376"/>
                        <a:gd name="connsiteX1491" fmla="*/ 135428 w 154097"/>
                        <a:gd name="connsiteY1491" fmla="*/ 55007 h 86376"/>
                        <a:gd name="connsiteX1492" fmla="*/ 137972 w 154097"/>
                        <a:gd name="connsiteY1492" fmla="*/ 52502 h 86376"/>
                        <a:gd name="connsiteX1493" fmla="*/ 136857 w 154097"/>
                        <a:gd name="connsiteY1493" fmla="*/ 51587 h 86376"/>
                        <a:gd name="connsiteX1494" fmla="*/ 131228 w 154097"/>
                        <a:gd name="connsiteY1494" fmla="*/ 51587 h 86376"/>
                        <a:gd name="connsiteX1495" fmla="*/ 133771 w 154097"/>
                        <a:gd name="connsiteY1495" fmla="*/ 49073 h 86376"/>
                        <a:gd name="connsiteX1496" fmla="*/ 139400 w 154097"/>
                        <a:gd name="connsiteY1496" fmla="*/ 49063 h 86376"/>
                        <a:gd name="connsiteX1497" fmla="*/ 136857 w 154097"/>
                        <a:gd name="connsiteY1497" fmla="*/ 51587 h 86376"/>
                        <a:gd name="connsiteX1498" fmla="*/ 134705 w 154097"/>
                        <a:gd name="connsiteY1498" fmla="*/ 48168 h 86376"/>
                        <a:gd name="connsiteX1499" fmla="*/ 137257 w 154097"/>
                        <a:gd name="connsiteY1499" fmla="*/ 45653 h 86376"/>
                        <a:gd name="connsiteX1500" fmla="*/ 142886 w 154097"/>
                        <a:gd name="connsiteY1500" fmla="*/ 45644 h 86376"/>
                        <a:gd name="connsiteX1501" fmla="*/ 140343 w 154097"/>
                        <a:gd name="connsiteY1501" fmla="*/ 48158 h 86376"/>
                        <a:gd name="connsiteX1502" fmla="*/ 134705 w 154097"/>
                        <a:gd name="connsiteY1502" fmla="*/ 48168 h 86376"/>
                        <a:gd name="connsiteX1503" fmla="*/ 136133 w 154097"/>
                        <a:gd name="connsiteY1503" fmla="*/ 44748 h 86376"/>
                        <a:gd name="connsiteX1504" fmla="*/ 130504 w 154097"/>
                        <a:gd name="connsiteY1504" fmla="*/ 44758 h 86376"/>
                        <a:gd name="connsiteX1505" fmla="*/ 133047 w 154097"/>
                        <a:gd name="connsiteY1505" fmla="*/ 42243 h 86376"/>
                        <a:gd name="connsiteX1506" fmla="*/ 138676 w 154097"/>
                        <a:gd name="connsiteY1506" fmla="*/ 42243 h 86376"/>
                        <a:gd name="connsiteX1507" fmla="*/ 136133 w 154097"/>
                        <a:gd name="connsiteY1507" fmla="*/ 44748 h 86376"/>
                        <a:gd name="connsiteX1508" fmla="*/ 133981 w 154097"/>
                        <a:gd name="connsiteY1508" fmla="*/ 41319 h 86376"/>
                        <a:gd name="connsiteX1509" fmla="*/ 136533 w 154097"/>
                        <a:gd name="connsiteY1509" fmla="*/ 38805 h 86376"/>
                        <a:gd name="connsiteX1510" fmla="*/ 142163 w 154097"/>
                        <a:gd name="connsiteY1510" fmla="*/ 38805 h 86376"/>
                        <a:gd name="connsiteX1511" fmla="*/ 139610 w 154097"/>
                        <a:gd name="connsiteY1511" fmla="*/ 41319 h 86376"/>
                        <a:gd name="connsiteX1512" fmla="*/ 133981 w 154097"/>
                        <a:gd name="connsiteY1512" fmla="*/ 41319 h 86376"/>
                        <a:gd name="connsiteX1513" fmla="*/ 135409 w 154097"/>
                        <a:gd name="connsiteY1513" fmla="*/ 37900 h 86376"/>
                        <a:gd name="connsiteX1514" fmla="*/ 129780 w 154097"/>
                        <a:gd name="connsiteY1514" fmla="*/ 37909 h 86376"/>
                        <a:gd name="connsiteX1515" fmla="*/ 132333 w 154097"/>
                        <a:gd name="connsiteY1515" fmla="*/ 35395 h 86376"/>
                        <a:gd name="connsiteX1516" fmla="*/ 137962 w 154097"/>
                        <a:gd name="connsiteY1516" fmla="*/ 35385 h 86376"/>
                        <a:gd name="connsiteX1517" fmla="*/ 135409 w 154097"/>
                        <a:gd name="connsiteY1517" fmla="*/ 37900 h 86376"/>
                        <a:gd name="connsiteX1518" fmla="*/ 133257 w 154097"/>
                        <a:gd name="connsiteY1518" fmla="*/ 34471 h 86376"/>
                        <a:gd name="connsiteX1519" fmla="*/ 135800 w 154097"/>
                        <a:gd name="connsiteY1519" fmla="*/ 31956 h 86376"/>
                        <a:gd name="connsiteX1520" fmla="*/ 141429 w 154097"/>
                        <a:gd name="connsiteY1520" fmla="*/ 31947 h 86376"/>
                        <a:gd name="connsiteX1521" fmla="*/ 138876 w 154097"/>
                        <a:gd name="connsiteY1521" fmla="*/ 34461 h 86376"/>
                        <a:gd name="connsiteX1522" fmla="*/ 133257 w 154097"/>
                        <a:gd name="connsiteY1522" fmla="*/ 34471 h 86376"/>
                        <a:gd name="connsiteX1523" fmla="*/ 134686 w 154097"/>
                        <a:gd name="connsiteY1523" fmla="*/ 31051 h 86376"/>
                        <a:gd name="connsiteX1524" fmla="*/ 129056 w 154097"/>
                        <a:gd name="connsiteY1524" fmla="*/ 31061 h 86376"/>
                        <a:gd name="connsiteX1525" fmla="*/ 131599 w 154097"/>
                        <a:gd name="connsiteY1525" fmla="*/ 28546 h 86376"/>
                        <a:gd name="connsiteX1526" fmla="*/ 137229 w 154097"/>
                        <a:gd name="connsiteY1526" fmla="*/ 28537 h 86376"/>
                        <a:gd name="connsiteX1527" fmla="*/ 134686 w 154097"/>
                        <a:gd name="connsiteY1527" fmla="*/ 31051 h 86376"/>
                        <a:gd name="connsiteX1528" fmla="*/ 130494 w 154097"/>
                        <a:gd name="connsiteY1528" fmla="*/ 27632 h 86376"/>
                        <a:gd name="connsiteX1529" fmla="*/ 124865 w 154097"/>
                        <a:gd name="connsiteY1529" fmla="*/ 27632 h 86376"/>
                        <a:gd name="connsiteX1530" fmla="*/ 127408 w 154097"/>
                        <a:gd name="connsiteY1530" fmla="*/ 25118 h 86376"/>
                        <a:gd name="connsiteX1531" fmla="*/ 133038 w 154097"/>
                        <a:gd name="connsiteY1531" fmla="*/ 25118 h 86376"/>
                        <a:gd name="connsiteX1532" fmla="*/ 130494 w 154097"/>
                        <a:gd name="connsiteY1532" fmla="*/ 27632 h 86376"/>
                        <a:gd name="connsiteX1533" fmla="*/ 126303 w 154097"/>
                        <a:gd name="connsiteY1533" fmla="*/ 24213 h 86376"/>
                        <a:gd name="connsiteX1534" fmla="*/ 120674 w 154097"/>
                        <a:gd name="connsiteY1534" fmla="*/ 24213 h 86376"/>
                        <a:gd name="connsiteX1535" fmla="*/ 123217 w 154097"/>
                        <a:gd name="connsiteY1535" fmla="*/ 21698 h 86376"/>
                        <a:gd name="connsiteX1536" fmla="*/ 128847 w 154097"/>
                        <a:gd name="connsiteY1536" fmla="*/ 21689 h 86376"/>
                        <a:gd name="connsiteX1537" fmla="*/ 126303 w 154097"/>
                        <a:gd name="connsiteY1537" fmla="*/ 24213 h 86376"/>
                        <a:gd name="connsiteX1538" fmla="*/ 122103 w 154097"/>
                        <a:gd name="connsiteY1538" fmla="*/ 20793 h 86376"/>
                        <a:gd name="connsiteX1539" fmla="*/ 116474 w 154097"/>
                        <a:gd name="connsiteY1539" fmla="*/ 20803 h 86376"/>
                        <a:gd name="connsiteX1540" fmla="*/ 119017 w 154097"/>
                        <a:gd name="connsiteY1540" fmla="*/ 18288 h 86376"/>
                        <a:gd name="connsiteX1541" fmla="*/ 124646 w 154097"/>
                        <a:gd name="connsiteY1541" fmla="*/ 18288 h 86376"/>
                        <a:gd name="connsiteX1542" fmla="*/ 122103 w 154097"/>
                        <a:gd name="connsiteY1542" fmla="*/ 20793 h 86376"/>
                        <a:gd name="connsiteX1543" fmla="*/ 117912 w 154097"/>
                        <a:gd name="connsiteY1543" fmla="*/ 17364 h 86376"/>
                        <a:gd name="connsiteX1544" fmla="*/ 112283 w 154097"/>
                        <a:gd name="connsiteY1544" fmla="*/ 17374 h 86376"/>
                        <a:gd name="connsiteX1545" fmla="*/ 114826 w 154097"/>
                        <a:gd name="connsiteY1545" fmla="*/ 14859 h 86376"/>
                        <a:gd name="connsiteX1546" fmla="*/ 120455 w 154097"/>
                        <a:gd name="connsiteY1546" fmla="*/ 14859 h 86376"/>
                        <a:gd name="connsiteX1547" fmla="*/ 117912 w 154097"/>
                        <a:gd name="connsiteY1547" fmla="*/ 17364 h 86376"/>
                        <a:gd name="connsiteX1548" fmla="*/ 113721 w 154097"/>
                        <a:gd name="connsiteY1548" fmla="*/ 13945 h 86376"/>
                        <a:gd name="connsiteX1549" fmla="*/ 108092 w 154097"/>
                        <a:gd name="connsiteY1549" fmla="*/ 13945 h 86376"/>
                        <a:gd name="connsiteX1550" fmla="*/ 110635 w 154097"/>
                        <a:gd name="connsiteY1550" fmla="*/ 11430 h 86376"/>
                        <a:gd name="connsiteX1551" fmla="*/ 116264 w 154097"/>
                        <a:gd name="connsiteY1551" fmla="*/ 11430 h 86376"/>
                        <a:gd name="connsiteX1552" fmla="*/ 113721 w 154097"/>
                        <a:gd name="connsiteY1552" fmla="*/ 13945 h 86376"/>
                        <a:gd name="connsiteX1553" fmla="*/ 106053 w 154097"/>
                        <a:gd name="connsiteY1553" fmla="*/ 13954 h 86376"/>
                        <a:gd name="connsiteX1554" fmla="*/ 100424 w 154097"/>
                        <a:gd name="connsiteY1554" fmla="*/ 13954 h 86376"/>
                        <a:gd name="connsiteX1555" fmla="*/ 102977 w 154097"/>
                        <a:gd name="connsiteY1555" fmla="*/ 11440 h 86376"/>
                        <a:gd name="connsiteX1556" fmla="*/ 108606 w 154097"/>
                        <a:gd name="connsiteY1556" fmla="*/ 11430 h 86376"/>
                        <a:gd name="connsiteX1557" fmla="*/ 106053 w 154097"/>
                        <a:gd name="connsiteY1557" fmla="*/ 13954 h 86376"/>
                        <a:gd name="connsiteX1558" fmla="*/ 101862 w 154097"/>
                        <a:gd name="connsiteY1558" fmla="*/ 10535 h 86376"/>
                        <a:gd name="connsiteX1559" fmla="*/ 96233 w 154097"/>
                        <a:gd name="connsiteY1559" fmla="*/ 10535 h 86376"/>
                        <a:gd name="connsiteX1560" fmla="*/ 98786 w 154097"/>
                        <a:gd name="connsiteY1560" fmla="*/ 8020 h 86376"/>
                        <a:gd name="connsiteX1561" fmla="*/ 104415 w 154097"/>
                        <a:gd name="connsiteY1561" fmla="*/ 8020 h 86376"/>
                        <a:gd name="connsiteX1562" fmla="*/ 101862 w 154097"/>
                        <a:gd name="connsiteY1562" fmla="*/ 10535 h 86376"/>
                        <a:gd name="connsiteX1563" fmla="*/ 94195 w 154097"/>
                        <a:gd name="connsiteY1563" fmla="*/ 10535 h 86376"/>
                        <a:gd name="connsiteX1564" fmla="*/ 88565 w 154097"/>
                        <a:gd name="connsiteY1564" fmla="*/ 10544 h 86376"/>
                        <a:gd name="connsiteX1565" fmla="*/ 91109 w 154097"/>
                        <a:gd name="connsiteY1565" fmla="*/ 8030 h 86376"/>
                        <a:gd name="connsiteX1566" fmla="*/ 96738 w 154097"/>
                        <a:gd name="connsiteY1566" fmla="*/ 8030 h 86376"/>
                        <a:gd name="connsiteX1567" fmla="*/ 94195 w 154097"/>
                        <a:gd name="connsiteY1567" fmla="*/ 10535 h 86376"/>
                        <a:gd name="connsiteX1568" fmla="*/ 86537 w 154097"/>
                        <a:gd name="connsiteY1568" fmla="*/ 10544 h 86376"/>
                        <a:gd name="connsiteX1569" fmla="*/ 80907 w 154097"/>
                        <a:gd name="connsiteY1569" fmla="*/ 10544 h 86376"/>
                        <a:gd name="connsiteX1570" fmla="*/ 83460 w 154097"/>
                        <a:gd name="connsiteY1570" fmla="*/ 8030 h 86376"/>
                        <a:gd name="connsiteX1571" fmla="*/ 89089 w 154097"/>
                        <a:gd name="connsiteY1571" fmla="*/ 8030 h 86376"/>
                        <a:gd name="connsiteX1572" fmla="*/ 86537 w 154097"/>
                        <a:gd name="connsiteY1572" fmla="*/ 10544 h 86376"/>
                        <a:gd name="connsiteX1573" fmla="*/ 82336 w 154097"/>
                        <a:gd name="connsiteY1573" fmla="*/ 7125 h 86376"/>
                        <a:gd name="connsiteX1574" fmla="*/ 76707 w 154097"/>
                        <a:gd name="connsiteY1574" fmla="*/ 7125 h 86376"/>
                        <a:gd name="connsiteX1575" fmla="*/ 79260 w 154097"/>
                        <a:gd name="connsiteY1575" fmla="*/ 4610 h 86376"/>
                        <a:gd name="connsiteX1576" fmla="*/ 84889 w 154097"/>
                        <a:gd name="connsiteY1576" fmla="*/ 4610 h 86376"/>
                        <a:gd name="connsiteX1577" fmla="*/ 82336 w 154097"/>
                        <a:gd name="connsiteY1577" fmla="*/ 7125 h 86376"/>
                        <a:gd name="connsiteX1578" fmla="*/ 74678 w 154097"/>
                        <a:gd name="connsiteY1578" fmla="*/ 7125 h 86376"/>
                        <a:gd name="connsiteX1579" fmla="*/ 69049 w 154097"/>
                        <a:gd name="connsiteY1579" fmla="*/ 7125 h 86376"/>
                        <a:gd name="connsiteX1580" fmla="*/ 71592 w 154097"/>
                        <a:gd name="connsiteY1580" fmla="*/ 4610 h 86376"/>
                        <a:gd name="connsiteX1581" fmla="*/ 77221 w 154097"/>
                        <a:gd name="connsiteY1581" fmla="*/ 4601 h 86376"/>
                        <a:gd name="connsiteX1582" fmla="*/ 74678 w 154097"/>
                        <a:gd name="connsiteY1582" fmla="*/ 7125 h 86376"/>
                        <a:gd name="connsiteX1583" fmla="*/ 67010 w 154097"/>
                        <a:gd name="connsiteY1583" fmla="*/ 7134 h 86376"/>
                        <a:gd name="connsiteX1584" fmla="*/ 61381 w 154097"/>
                        <a:gd name="connsiteY1584" fmla="*/ 7144 h 86376"/>
                        <a:gd name="connsiteX1585" fmla="*/ 63924 w 154097"/>
                        <a:gd name="connsiteY1585" fmla="*/ 4629 h 86376"/>
                        <a:gd name="connsiteX1586" fmla="*/ 69553 w 154097"/>
                        <a:gd name="connsiteY1586" fmla="*/ 4629 h 86376"/>
                        <a:gd name="connsiteX1587" fmla="*/ 67010 w 154097"/>
                        <a:gd name="connsiteY1587" fmla="*/ 7134 h 86376"/>
                        <a:gd name="connsiteX1588" fmla="*/ 66086 w 154097"/>
                        <a:gd name="connsiteY1588" fmla="*/ 8049 h 86376"/>
                        <a:gd name="connsiteX1589" fmla="*/ 63543 w 154097"/>
                        <a:gd name="connsiteY1589" fmla="*/ 10563 h 86376"/>
                        <a:gd name="connsiteX1590" fmla="*/ 57914 w 154097"/>
                        <a:gd name="connsiteY1590" fmla="*/ 10563 h 86376"/>
                        <a:gd name="connsiteX1591" fmla="*/ 60457 w 154097"/>
                        <a:gd name="connsiteY1591" fmla="*/ 8049 h 86376"/>
                        <a:gd name="connsiteX1592" fmla="*/ 66086 w 154097"/>
                        <a:gd name="connsiteY1592" fmla="*/ 8049 h 86376"/>
                        <a:gd name="connsiteX1593" fmla="*/ 55876 w 154097"/>
                        <a:gd name="connsiteY1593" fmla="*/ 10563 h 86376"/>
                        <a:gd name="connsiteX1594" fmla="*/ 50246 w 154097"/>
                        <a:gd name="connsiteY1594" fmla="*/ 10563 h 86376"/>
                        <a:gd name="connsiteX1595" fmla="*/ 52799 w 154097"/>
                        <a:gd name="connsiteY1595" fmla="*/ 8049 h 86376"/>
                        <a:gd name="connsiteX1596" fmla="*/ 58428 w 154097"/>
                        <a:gd name="connsiteY1596" fmla="*/ 8049 h 86376"/>
                        <a:gd name="connsiteX1597" fmla="*/ 55876 w 154097"/>
                        <a:gd name="connsiteY1597" fmla="*/ 10563 h 86376"/>
                        <a:gd name="connsiteX1598" fmla="*/ 54961 w 154097"/>
                        <a:gd name="connsiteY1598" fmla="*/ 11478 h 86376"/>
                        <a:gd name="connsiteX1599" fmla="*/ 52418 w 154097"/>
                        <a:gd name="connsiteY1599" fmla="*/ 13992 h 86376"/>
                        <a:gd name="connsiteX1600" fmla="*/ 46789 w 154097"/>
                        <a:gd name="connsiteY1600" fmla="*/ 14002 h 86376"/>
                        <a:gd name="connsiteX1601" fmla="*/ 49341 w 154097"/>
                        <a:gd name="connsiteY1601" fmla="*/ 11487 h 86376"/>
                        <a:gd name="connsiteX1602" fmla="*/ 54961 w 154097"/>
                        <a:gd name="connsiteY1602" fmla="*/ 11478 h 86376"/>
                        <a:gd name="connsiteX1603" fmla="*/ 44750 w 154097"/>
                        <a:gd name="connsiteY1603" fmla="*/ 14002 h 86376"/>
                        <a:gd name="connsiteX1604" fmla="*/ 39121 w 154097"/>
                        <a:gd name="connsiteY1604" fmla="*/ 14002 h 86376"/>
                        <a:gd name="connsiteX1605" fmla="*/ 41664 w 154097"/>
                        <a:gd name="connsiteY1605" fmla="*/ 11487 h 86376"/>
                        <a:gd name="connsiteX1606" fmla="*/ 47294 w 154097"/>
                        <a:gd name="connsiteY1606" fmla="*/ 11487 h 86376"/>
                        <a:gd name="connsiteX1607" fmla="*/ 44750 w 154097"/>
                        <a:gd name="connsiteY1607" fmla="*/ 14002 h 86376"/>
                        <a:gd name="connsiteX1608" fmla="*/ 43827 w 154097"/>
                        <a:gd name="connsiteY1608" fmla="*/ 14907 h 86376"/>
                        <a:gd name="connsiteX1609" fmla="*/ 41274 w 154097"/>
                        <a:gd name="connsiteY1609" fmla="*/ 17421 h 86376"/>
                        <a:gd name="connsiteX1610" fmla="*/ 35644 w 154097"/>
                        <a:gd name="connsiteY1610" fmla="*/ 17431 h 86376"/>
                        <a:gd name="connsiteX1611" fmla="*/ 38188 w 154097"/>
                        <a:gd name="connsiteY1611" fmla="*/ 14916 h 86376"/>
                        <a:gd name="connsiteX1612" fmla="*/ 43827 w 154097"/>
                        <a:gd name="connsiteY1612" fmla="*/ 14907 h 86376"/>
                        <a:gd name="connsiteX1613" fmla="*/ 33616 w 154097"/>
                        <a:gd name="connsiteY1613" fmla="*/ 17431 h 86376"/>
                        <a:gd name="connsiteX1614" fmla="*/ 27986 w 154097"/>
                        <a:gd name="connsiteY1614" fmla="*/ 17431 h 86376"/>
                        <a:gd name="connsiteX1615" fmla="*/ 30539 w 154097"/>
                        <a:gd name="connsiteY1615" fmla="*/ 14916 h 86376"/>
                        <a:gd name="connsiteX1616" fmla="*/ 36168 w 154097"/>
                        <a:gd name="connsiteY1616" fmla="*/ 14916 h 86376"/>
                        <a:gd name="connsiteX1617" fmla="*/ 33616 w 154097"/>
                        <a:gd name="connsiteY1617" fmla="*/ 17431 h 86376"/>
                        <a:gd name="connsiteX1618" fmla="*/ 32692 w 154097"/>
                        <a:gd name="connsiteY1618" fmla="*/ 18345 h 86376"/>
                        <a:gd name="connsiteX1619" fmla="*/ 30149 w 154097"/>
                        <a:gd name="connsiteY1619" fmla="*/ 20860 h 86376"/>
                        <a:gd name="connsiteX1620" fmla="*/ 24519 w 154097"/>
                        <a:gd name="connsiteY1620" fmla="*/ 20869 h 86376"/>
                        <a:gd name="connsiteX1621" fmla="*/ 27072 w 154097"/>
                        <a:gd name="connsiteY1621" fmla="*/ 18355 h 86376"/>
                        <a:gd name="connsiteX1622" fmla="*/ 32692 w 154097"/>
                        <a:gd name="connsiteY1622" fmla="*/ 18345 h 86376"/>
                        <a:gd name="connsiteX1623" fmla="*/ 29225 w 154097"/>
                        <a:gd name="connsiteY1623" fmla="*/ 21765 h 86376"/>
                        <a:gd name="connsiteX1624" fmla="*/ 26672 w 154097"/>
                        <a:gd name="connsiteY1624" fmla="*/ 24279 h 86376"/>
                        <a:gd name="connsiteX1625" fmla="*/ 21043 w 154097"/>
                        <a:gd name="connsiteY1625" fmla="*/ 24289 h 86376"/>
                        <a:gd name="connsiteX1626" fmla="*/ 23586 w 154097"/>
                        <a:gd name="connsiteY1626" fmla="*/ 21774 h 86376"/>
                        <a:gd name="connsiteX1627" fmla="*/ 29225 w 154097"/>
                        <a:gd name="connsiteY1627" fmla="*/ 21765 h 86376"/>
                        <a:gd name="connsiteX1628" fmla="*/ 25748 w 154097"/>
                        <a:gd name="connsiteY1628" fmla="*/ 25194 h 86376"/>
                        <a:gd name="connsiteX1629" fmla="*/ 23195 w 154097"/>
                        <a:gd name="connsiteY1629" fmla="*/ 27708 h 86376"/>
                        <a:gd name="connsiteX1630" fmla="*/ 17566 w 154097"/>
                        <a:gd name="connsiteY1630" fmla="*/ 27718 h 86376"/>
                        <a:gd name="connsiteX1631" fmla="*/ 20109 w 154097"/>
                        <a:gd name="connsiteY1631" fmla="*/ 25203 h 86376"/>
                        <a:gd name="connsiteX1632" fmla="*/ 25748 w 154097"/>
                        <a:gd name="connsiteY1632" fmla="*/ 25194 h 86376"/>
                        <a:gd name="connsiteX1633" fmla="*/ 22281 w 154097"/>
                        <a:gd name="connsiteY1633" fmla="*/ 28623 h 86376"/>
                        <a:gd name="connsiteX1634" fmla="*/ 19728 w 154097"/>
                        <a:gd name="connsiteY1634" fmla="*/ 31137 h 86376"/>
                        <a:gd name="connsiteX1635" fmla="*/ 14099 w 154097"/>
                        <a:gd name="connsiteY1635" fmla="*/ 31137 h 86376"/>
                        <a:gd name="connsiteX1636" fmla="*/ 16652 w 154097"/>
                        <a:gd name="connsiteY1636" fmla="*/ 28623 h 86376"/>
                        <a:gd name="connsiteX1637" fmla="*/ 22281 w 154097"/>
                        <a:gd name="connsiteY1637" fmla="*/ 28623 h 86376"/>
                        <a:gd name="connsiteX1638" fmla="*/ 18814 w 154097"/>
                        <a:gd name="connsiteY1638" fmla="*/ 32052 h 86376"/>
                        <a:gd name="connsiteX1639" fmla="*/ 16271 w 154097"/>
                        <a:gd name="connsiteY1639" fmla="*/ 34566 h 86376"/>
                        <a:gd name="connsiteX1640" fmla="*/ 10641 w 154097"/>
                        <a:gd name="connsiteY1640" fmla="*/ 34576 h 86376"/>
                        <a:gd name="connsiteX1641" fmla="*/ 13194 w 154097"/>
                        <a:gd name="connsiteY1641" fmla="*/ 32061 h 86376"/>
                        <a:gd name="connsiteX1642" fmla="*/ 18814 w 154097"/>
                        <a:gd name="connsiteY1642" fmla="*/ 32052 h 86376"/>
                        <a:gd name="connsiteX1643" fmla="*/ 17376 w 154097"/>
                        <a:gd name="connsiteY1643" fmla="*/ 35471 h 86376"/>
                        <a:gd name="connsiteX1644" fmla="*/ 23005 w 154097"/>
                        <a:gd name="connsiteY1644" fmla="*/ 35471 h 86376"/>
                        <a:gd name="connsiteX1645" fmla="*/ 20462 w 154097"/>
                        <a:gd name="connsiteY1645" fmla="*/ 37986 h 86376"/>
                        <a:gd name="connsiteX1646" fmla="*/ 14832 w 154097"/>
                        <a:gd name="connsiteY1646" fmla="*/ 37986 h 86376"/>
                        <a:gd name="connsiteX1647" fmla="*/ 17376 w 154097"/>
                        <a:gd name="connsiteY1647" fmla="*/ 35471 h 86376"/>
                        <a:gd name="connsiteX1648" fmla="*/ 19538 w 154097"/>
                        <a:gd name="connsiteY1648" fmla="*/ 38891 h 86376"/>
                        <a:gd name="connsiteX1649" fmla="*/ 16995 w 154097"/>
                        <a:gd name="connsiteY1649" fmla="*/ 41405 h 86376"/>
                        <a:gd name="connsiteX1650" fmla="*/ 11365 w 154097"/>
                        <a:gd name="connsiteY1650" fmla="*/ 41405 h 86376"/>
                        <a:gd name="connsiteX1651" fmla="*/ 13918 w 154097"/>
                        <a:gd name="connsiteY1651" fmla="*/ 38891 h 86376"/>
                        <a:gd name="connsiteX1652" fmla="*/ 19538 w 154097"/>
                        <a:gd name="connsiteY1652" fmla="*/ 38891 h 86376"/>
                        <a:gd name="connsiteX1653" fmla="*/ 16071 w 154097"/>
                        <a:gd name="connsiteY1653" fmla="*/ 42320 h 86376"/>
                        <a:gd name="connsiteX1654" fmla="*/ 13528 w 154097"/>
                        <a:gd name="connsiteY1654" fmla="*/ 44834 h 86376"/>
                        <a:gd name="connsiteX1655" fmla="*/ 7898 w 154097"/>
                        <a:gd name="connsiteY1655" fmla="*/ 44844 h 86376"/>
                        <a:gd name="connsiteX1656" fmla="*/ 10441 w 154097"/>
                        <a:gd name="connsiteY1656" fmla="*/ 42329 h 86376"/>
                        <a:gd name="connsiteX1657" fmla="*/ 16071 w 154097"/>
                        <a:gd name="connsiteY1657" fmla="*/ 42320 h 86376"/>
                        <a:gd name="connsiteX1658" fmla="*/ 14632 w 154097"/>
                        <a:gd name="connsiteY1658" fmla="*/ 45749 h 86376"/>
                        <a:gd name="connsiteX1659" fmla="*/ 20262 w 154097"/>
                        <a:gd name="connsiteY1659" fmla="*/ 45749 h 86376"/>
                        <a:gd name="connsiteX1660" fmla="*/ 17709 w 154097"/>
                        <a:gd name="connsiteY1660" fmla="*/ 48263 h 86376"/>
                        <a:gd name="connsiteX1661" fmla="*/ 12080 w 154097"/>
                        <a:gd name="connsiteY1661" fmla="*/ 48263 h 86376"/>
                        <a:gd name="connsiteX1662" fmla="*/ 14632 w 154097"/>
                        <a:gd name="connsiteY1662" fmla="*/ 45749 h 86376"/>
                        <a:gd name="connsiteX1663" fmla="*/ 18823 w 154097"/>
                        <a:gd name="connsiteY1663" fmla="*/ 49168 h 86376"/>
                        <a:gd name="connsiteX1664" fmla="*/ 24453 w 154097"/>
                        <a:gd name="connsiteY1664" fmla="*/ 49168 h 86376"/>
                        <a:gd name="connsiteX1665" fmla="*/ 21900 w 154097"/>
                        <a:gd name="connsiteY1665" fmla="*/ 51683 h 86376"/>
                        <a:gd name="connsiteX1666" fmla="*/ 16271 w 154097"/>
                        <a:gd name="connsiteY1666" fmla="*/ 51692 h 86376"/>
                        <a:gd name="connsiteX1667" fmla="*/ 18823 w 154097"/>
                        <a:gd name="connsiteY1667" fmla="*/ 49168 h 86376"/>
                        <a:gd name="connsiteX1668" fmla="*/ 20985 w 154097"/>
                        <a:gd name="connsiteY1668" fmla="*/ 52587 h 86376"/>
                        <a:gd name="connsiteX1669" fmla="*/ 18433 w 154097"/>
                        <a:gd name="connsiteY1669" fmla="*/ 55102 h 86376"/>
                        <a:gd name="connsiteX1670" fmla="*/ 12804 w 154097"/>
                        <a:gd name="connsiteY1670" fmla="*/ 55102 h 86376"/>
                        <a:gd name="connsiteX1671" fmla="*/ 15347 w 154097"/>
                        <a:gd name="connsiteY1671" fmla="*/ 52587 h 86376"/>
                        <a:gd name="connsiteX1672" fmla="*/ 20985 w 154097"/>
                        <a:gd name="connsiteY1672" fmla="*/ 52587 h 86376"/>
                        <a:gd name="connsiteX1673" fmla="*/ 19547 w 154097"/>
                        <a:gd name="connsiteY1673" fmla="*/ 56016 h 86376"/>
                        <a:gd name="connsiteX1674" fmla="*/ 25177 w 154097"/>
                        <a:gd name="connsiteY1674" fmla="*/ 56016 h 86376"/>
                        <a:gd name="connsiteX1675" fmla="*/ 22624 w 154097"/>
                        <a:gd name="connsiteY1675" fmla="*/ 58531 h 86376"/>
                        <a:gd name="connsiteX1676" fmla="*/ 16995 w 154097"/>
                        <a:gd name="connsiteY1676" fmla="*/ 58531 h 86376"/>
                        <a:gd name="connsiteX1677" fmla="*/ 19547 w 154097"/>
                        <a:gd name="connsiteY1677" fmla="*/ 56016 h 86376"/>
                        <a:gd name="connsiteX1678" fmla="*/ 23748 w 154097"/>
                        <a:gd name="connsiteY1678" fmla="*/ 59436 h 86376"/>
                        <a:gd name="connsiteX1679" fmla="*/ 29377 w 154097"/>
                        <a:gd name="connsiteY1679" fmla="*/ 59436 h 86376"/>
                        <a:gd name="connsiteX1680" fmla="*/ 26824 w 154097"/>
                        <a:gd name="connsiteY1680" fmla="*/ 61951 h 86376"/>
                        <a:gd name="connsiteX1681" fmla="*/ 21195 w 154097"/>
                        <a:gd name="connsiteY1681" fmla="*/ 61960 h 86376"/>
                        <a:gd name="connsiteX1682" fmla="*/ 23748 w 154097"/>
                        <a:gd name="connsiteY1682" fmla="*/ 59436 h 86376"/>
                        <a:gd name="connsiteX1683" fmla="*/ 27939 w 154097"/>
                        <a:gd name="connsiteY1683" fmla="*/ 62855 h 86376"/>
                        <a:gd name="connsiteX1684" fmla="*/ 33568 w 154097"/>
                        <a:gd name="connsiteY1684" fmla="*/ 62855 h 86376"/>
                        <a:gd name="connsiteX1685" fmla="*/ 31025 w 154097"/>
                        <a:gd name="connsiteY1685" fmla="*/ 65370 h 86376"/>
                        <a:gd name="connsiteX1686" fmla="*/ 25396 w 154097"/>
                        <a:gd name="connsiteY1686" fmla="*/ 65370 h 86376"/>
                        <a:gd name="connsiteX1687" fmla="*/ 27939 w 154097"/>
                        <a:gd name="connsiteY1687" fmla="*/ 62855 h 86376"/>
                        <a:gd name="connsiteX1688" fmla="*/ 32130 w 154097"/>
                        <a:gd name="connsiteY1688" fmla="*/ 66275 h 86376"/>
                        <a:gd name="connsiteX1689" fmla="*/ 37759 w 154097"/>
                        <a:gd name="connsiteY1689" fmla="*/ 66275 h 86376"/>
                        <a:gd name="connsiteX1690" fmla="*/ 35206 w 154097"/>
                        <a:gd name="connsiteY1690" fmla="*/ 68790 h 86376"/>
                        <a:gd name="connsiteX1691" fmla="*/ 29577 w 154097"/>
                        <a:gd name="connsiteY1691" fmla="*/ 68790 h 86376"/>
                        <a:gd name="connsiteX1692" fmla="*/ 32130 w 154097"/>
                        <a:gd name="connsiteY1692" fmla="*/ 66275 h 86376"/>
                        <a:gd name="connsiteX1693" fmla="*/ 36330 w 154097"/>
                        <a:gd name="connsiteY1693" fmla="*/ 69694 h 86376"/>
                        <a:gd name="connsiteX1694" fmla="*/ 41960 w 154097"/>
                        <a:gd name="connsiteY1694" fmla="*/ 69694 h 86376"/>
                        <a:gd name="connsiteX1695" fmla="*/ 39407 w 154097"/>
                        <a:gd name="connsiteY1695" fmla="*/ 72209 h 86376"/>
                        <a:gd name="connsiteX1696" fmla="*/ 33778 w 154097"/>
                        <a:gd name="connsiteY1696" fmla="*/ 72219 h 86376"/>
                        <a:gd name="connsiteX1697" fmla="*/ 36330 w 154097"/>
                        <a:gd name="connsiteY1697" fmla="*/ 69694 h 86376"/>
                        <a:gd name="connsiteX1698" fmla="*/ 40521 w 154097"/>
                        <a:gd name="connsiteY1698" fmla="*/ 73114 h 86376"/>
                        <a:gd name="connsiteX1699" fmla="*/ 46151 w 154097"/>
                        <a:gd name="connsiteY1699" fmla="*/ 73104 h 86376"/>
                        <a:gd name="connsiteX1700" fmla="*/ 43598 w 154097"/>
                        <a:gd name="connsiteY1700" fmla="*/ 75619 h 86376"/>
                        <a:gd name="connsiteX1701" fmla="*/ 37969 w 154097"/>
                        <a:gd name="connsiteY1701" fmla="*/ 75619 h 86376"/>
                        <a:gd name="connsiteX1702" fmla="*/ 40521 w 154097"/>
                        <a:gd name="connsiteY1702" fmla="*/ 73114 h 86376"/>
                        <a:gd name="connsiteX1703" fmla="*/ 48189 w 154097"/>
                        <a:gd name="connsiteY1703" fmla="*/ 73114 h 86376"/>
                        <a:gd name="connsiteX1704" fmla="*/ 53818 w 154097"/>
                        <a:gd name="connsiteY1704" fmla="*/ 73114 h 86376"/>
                        <a:gd name="connsiteX1705" fmla="*/ 51275 w 154097"/>
                        <a:gd name="connsiteY1705" fmla="*/ 75629 h 86376"/>
                        <a:gd name="connsiteX1706" fmla="*/ 45646 w 154097"/>
                        <a:gd name="connsiteY1706" fmla="*/ 75629 h 86376"/>
                        <a:gd name="connsiteX1707" fmla="*/ 48189 w 154097"/>
                        <a:gd name="connsiteY1707" fmla="*/ 73114 h 86376"/>
                        <a:gd name="connsiteX1708" fmla="*/ 52380 w 154097"/>
                        <a:gd name="connsiteY1708" fmla="*/ 76533 h 86376"/>
                        <a:gd name="connsiteX1709" fmla="*/ 58009 w 154097"/>
                        <a:gd name="connsiteY1709" fmla="*/ 76533 h 86376"/>
                        <a:gd name="connsiteX1710" fmla="*/ 55466 w 154097"/>
                        <a:gd name="connsiteY1710" fmla="*/ 79048 h 86376"/>
                        <a:gd name="connsiteX1711" fmla="*/ 49837 w 154097"/>
                        <a:gd name="connsiteY1711" fmla="*/ 79058 h 86376"/>
                        <a:gd name="connsiteX1712" fmla="*/ 52380 w 154097"/>
                        <a:gd name="connsiteY1712" fmla="*/ 76533 h 86376"/>
                        <a:gd name="connsiteX1713" fmla="*/ 60038 w 154097"/>
                        <a:gd name="connsiteY1713" fmla="*/ 76524 h 86376"/>
                        <a:gd name="connsiteX1714" fmla="*/ 65667 w 154097"/>
                        <a:gd name="connsiteY1714" fmla="*/ 76524 h 86376"/>
                        <a:gd name="connsiteX1715" fmla="*/ 63124 w 154097"/>
                        <a:gd name="connsiteY1715" fmla="*/ 79038 h 86376"/>
                        <a:gd name="connsiteX1716" fmla="*/ 57495 w 154097"/>
                        <a:gd name="connsiteY1716" fmla="*/ 79038 h 86376"/>
                        <a:gd name="connsiteX1717" fmla="*/ 60038 w 154097"/>
                        <a:gd name="connsiteY1717" fmla="*/ 76524 h 86376"/>
                        <a:gd name="connsiteX1718" fmla="*/ 67706 w 154097"/>
                        <a:gd name="connsiteY1718" fmla="*/ 76524 h 86376"/>
                        <a:gd name="connsiteX1719" fmla="*/ 73335 w 154097"/>
                        <a:gd name="connsiteY1719" fmla="*/ 76524 h 86376"/>
                        <a:gd name="connsiteX1720" fmla="*/ 70792 w 154097"/>
                        <a:gd name="connsiteY1720" fmla="*/ 79038 h 86376"/>
                        <a:gd name="connsiteX1721" fmla="*/ 65162 w 154097"/>
                        <a:gd name="connsiteY1721" fmla="*/ 79048 h 86376"/>
                        <a:gd name="connsiteX1722" fmla="*/ 67706 w 154097"/>
                        <a:gd name="connsiteY1722" fmla="*/ 76524 h 86376"/>
                        <a:gd name="connsiteX1723" fmla="*/ 75373 w 154097"/>
                        <a:gd name="connsiteY1723" fmla="*/ 76514 h 86376"/>
                        <a:gd name="connsiteX1724" fmla="*/ 81003 w 154097"/>
                        <a:gd name="connsiteY1724" fmla="*/ 76514 h 86376"/>
                        <a:gd name="connsiteX1725" fmla="*/ 78450 w 154097"/>
                        <a:gd name="connsiteY1725" fmla="*/ 79029 h 86376"/>
                        <a:gd name="connsiteX1726" fmla="*/ 72821 w 154097"/>
                        <a:gd name="connsiteY1726" fmla="*/ 79029 h 86376"/>
                        <a:gd name="connsiteX1727" fmla="*/ 75373 w 154097"/>
                        <a:gd name="connsiteY1727" fmla="*/ 76514 h 86376"/>
                        <a:gd name="connsiteX1728" fmla="*/ 79564 w 154097"/>
                        <a:gd name="connsiteY1728" fmla="*/ 79934 h 86376"/>
                        <a:gd name="connsiteX1729" fmla="*/ 85193 w 154097"/>
                        <a:gd name="connsiteY1729" fmla="*/ 79934 h 86376"/>
                        <a:gd name="connsiteX1730" fmla="*/ 82641 w 154097"/>
                        <a:gd name="connsiteY1730" fmla="*/ 82448 h 86376"/>
                        <a:gd name="connsiteX1731" fmla="*/ 77012 w 154097"/>
                        <a:gd name="connsiteY1731" fmla="*/ 82448 h 86376"/>
                        <a:gd name="connsiteX1732" fmla="*/ 79564 w 154097"/>
                        <a:gd name="connsiteY1732" fmla="*/ 79934 h 86376"/>
                        <a:gd name="connsiteX1733" fmla="*/ 80488 w 154097"/>
                        <a:gd name="connsiteY1733" fmla="*/ 79029 h 86376"/>
                        <a:gd name="connsiteX1734" fmla="*/ 83031 w 154097"/>
                        <a:gd name="connsiteY1734" fmla="*/ 76514 h 86376"/>
                        <a:gd name="connsiteX1735" fmla="*/ 88661 w 154097"/>
                        <a:gd name="connsiteY1735" fmla="*/ 76514 h 86376"/>
                        <a:gd name="connsiteX1736" fmla="*/ 86108 w 154097"/>
                        <a:gd name="connsiteY1736" fmla="*/ 79029 h 86376"/>
                        <a:gd name="connsiteX1737" fmla="*/ 80488 w 154097"/>
                        <a:gd name="connsiteY1737" fmla="*/ 79029 h 86376"/>
                        <a:gd name="connsiteX1738" fmla="*/ 90699 w 154097"/>
                        <a:gd name="connsiteY1738" fmla="*/ 76505 h 86376"/>
                        <a:gd name="connsiteX1739" fmla="*/ 96328 w 154097"/>
                        <a:gd name="connsiteY1739" fmla="*/ 76495 h 86376"/>
                        <a:gd name="connsiteX1740" fmla="*/ 93776 w 154097"/>
                        <a:gd name="connsiteY1740" fmla="*/ 79010 h 86376"/>
                        <a:gd name="connsiteX1741" fmla="*/ 88146 w 154097"/>
                        <a:gd name="connsiteY1741" fmla="*/ 79019 h 86376"/>
                        <a:gd name="connsiteX1742" fmla="*/ 90699 w 154097"/>
                        <a:gd name="connsiteY1742" fmla="*/ 76505 h 86376"/>
                        <a:gd name="connsiteX1743" fmla="*/ 98357 w 154097"/>
                        <a:gd name="connsiteY1743" fmla="*/ 76495 h 86376"/>
                        <a:gd name="connsiteX1744" fmla="*/ 103986 w 154097"/>
                        <a:gd name="connsiteY1744" fmla="*/ 76495 h 86376"/>
                        <a:gd name="connsiteX1745" fmla="*/ 101443 w 154097"/>
                        <a:gd name="connsiteY1745" fmla="*/ 79010 h 86376"/>
                        <a:gd name="connsiteX1746" fmla="*/ 95814 w 154097"/>
                        <a:gd name="connsiteY1746" fmla="*/ 79010 h 86376"/>
                        <a:gd name="connsiteX1747" fmla="*/ 98357 w 154097"/>
                        <a:gd name="connsiteY1747" fmla="*/ 76495 h 86376"/>
                        <a:gd name="connsiteX1748" fmla="*/ 99281 w 154097"/>
                        <a:gd name="connsiteY1748" fmla="*/ 75590 h 86376"/>
                        <a:gd name="connsiteX1749" fmla="*/ 101834 w 154097"/>
                        <a:gd name="connsiteY1749" fmla="*/ 73076 h 86376"/>
                        <a:gd name="connsiteX1750" fmla="*/ 107463 w 154097"/>
                        <a:gd name="connsiteY1750" fmla="*/ 73076 h 86376"/>
                        <a:gd name="connsiteX1751" fmla="*/ 104920 w 154097"/>
                        <a:gd name="connsiteY1751" fmla="*/ 75590 h 86376"/>
                        <a:gd name="connsiteX1752" fmla="*/ 99281 w 154097"/>
                        <a:gd name="connsiteY1752" fmla="*/ 75590 h 86376"/>
                        <a:gd name="connsiteX1753" fmla="*/ 109492 w 154097"/>
                        <a:gd name="connsiteY1753" fmla="*/ 73066 h 86376"/>
                        <a:gd name="connsiteX1754" fmla="*/ 115121 w 154097"/>
                        <a:gd name="connsiteY1754" fmla="*/ 73066 h 86376"/>
                        <a:gd name="connsiteX1755" fmla="*/ 112568 w 154097"/>
                        <a:gd name="connsiteY1755" fmla="*/ 75581 h 86376"/>
                        <a:gd name="connsiteX1756" fmla="*/ 106939 w 154097"/>
                        <a:gd name="connsiteY1756" fmla="*/ 75581 h 86376"/>
                        <a:gd name="connsiteX1757" fmla="*/ 109492 w 154097"/>
                        <a:gd name="connsiteY1757" fmla="*/ 73066 h 86376"/>
                        <a:gd name="connsiteX1758" fmla="*/ 110416 w 154097"/>
                        <a:gd name="connsiteY1758" fmla="*/ 72152 h 86376"/>
                        <a:gd name="connsiteX1759" fmla="*/ 112959 w 154097"/>
                        <a:gd name="connsiteY1759" fmla="*/ 69637 h 86376"/>
                        <a:gd name="connsiteX1760" fmla="*/ 118588 w 154097"/>
                        <a:gd name="connsiteY1760" fmla="*/ 69628 h 86376"/>
                        <a:gd name="connsiteX1761" fmla="*/ 116035 w 154097"/>
                        <a:gd name="connsiteY1761" fmla="*/ 72142 h 86376"/>
                        <a:gd name="connsiteX1762" fmla="*/ 110416 w 154097"/>
                        <a:gd name="connsiteY1762" fmla="*/ 72152 h 86376"/>
                        <a:gd name="connsiteX1763" fmla="*/ 120626 w 154097"/>
                        <a:gd name="connsiteY1763" fmla="*/ 69637 h 86376"/>
                        <a:gd name="connsiteX1764" fmla="*/ 126256 w 154097"/>
                        <a:gd name="connsiteY1764" fmla="*/ 69628 h 86376"/>
                        <a:gd name="connsiteX1765" fmla="*/ 123713 w 154097"/>
                        <a:gd name="connsiteY1765" fmla="*/ 72142 h 86376"/>
                        <a:gd name="connsiteX1766" fmla="*/ 118083 w 154097"/>
                        <a:gd name="connsiteY1766" fmla="*/ 72152 h 86376"/>
                        <a:gd name="connsiteX1767" fmla="*/ 120626 w 154097"/>
                        <a:gd name="connsiteY1767" fmla="*/ 69637 h 86376"/>
                        <a:gd name="connsiteX1768" fmla="*/ 121550 w 154097"/>
                        <a:gd name="connsiteY1768" fmla="*/ 68723 h 86376"/>
                        <a:gd name="connsiteX1769" fmla="*/ 124103 w 154097"/>
                        <a:gd name="connsiteY1769" fmla="*/ 66208 h 86376"/>
                        <a:gd name="connsiteX1770" fmla="*/ 129732 w 154097"/>
                        <a:gd name="connsiteY1770" fmla="*/ 66208 h 86376"/>
                        <a:gd name="connsiteX1771" fmla="*/ 127189 w 154097"/>
                        <a:gd name="connsiteY1771" fmla="*/ 68723 h 86376"/>
                        <a:gd name="connsiteX1772" fmla="*/ 121550 w 154097"/>
                        <a:gd name="connsiteY1772" fmla="*/ 68723 h 86376"/>
                        <a:gd name="connsiteX1773" fmla="*/ 125018 w 154097"/>
                        <a:gd name="connsiteY1773" fmla="*/ 65294 h 86376"/>
                        <a:gd name="connsiteX1774" fmla="*/ 127570 w 154097"/>
                        <a:gd name="connsiteY1774" fmla="*/ 62779 h 86376"/>
                        <a:gd name="connsiteX1775" fmla="*/ 133200 w 154097"/>
                        <a:gd name="connsiteY1775" fmla="*/ 62779 h 86376"/>
                        <a:gd name="connsiteX1776" fmla="*/ 130656 w 154097"/>
                        <a:gd name="connsiteY1776" fmla="*/ 65294 h 86376"/>
                        <a:gd name="connsiteX1777" fmla="*/ 125018 w 154097"/>
                        <a:gd name="connsiteY1777" fmla="*/ 65294 h 86376"/>
                        <a:gd name="connsiteX1778" fmla="*/ 128485 w 154097"/>
                        <a:gd name="connsiteY1778" fmla="*/ 61865 h 86376"/>
                        <a:gd name="connsiteX1779" fmla="*/ 131028 w 154097"/>
                        <a:gd name="connsiteY1779" fmla="*/ 59350 h 86376"/>
                        <a:gd name="connsiteX1780" fmla="*/ 136657 w 154097"/>
                        <a:gd name="connsiteY1780" fmla="*/ 59350 h 86376"/>
                        <a:gd name="connsiteX1781" fmla="*/ 134104 w 154097"/>
                        <a:gd name="connsiteY1781" fmla="*/ 61865 h 86376"/>
                        <a:gd name="connsiteX1782" fmla="*/ 128485 w 154097"/>
                        <a:gd name="connsiteY1782" fmla="*/ 61865 h 86376"/>
                        <a:gd name="connsiteX1783" fmla="*/ 131961 w 154097"/>
                        <a:gd name="connsiteY1783" fmla="*/ 58445 h 86376"/>
                        <a:gd name="connsiteX1784" fmla="*/ 134504 w 154097"/>
                        <a:gd name="connsiteY1784" fmla="*/ 55931 h 86376"/>
                        <a:gd name="connsiteX1785" fmla="*/ 140134 w 154097"/>
                        <a:gd name="connsiteY1785" fmla="*/ 55931 h 86376"/>
                        <a:gd name="connsiteX1786" fmla="*/ 137581 w 154097"/>
                        <a:gd name="connsiteY1786" fmla="*/ 58445 h 86376"/>
                        <a:gd name="connsiteX1787" fmla="*/ 131961 w 154097"/>
                        <a:gd name="connsiteY1787" fmla="*/ 58445 h 86376"/>
                        <a:gd name="connsiteX1788" fmla="*/ 151269 w 154097"/>
                        <a:gd name="connsiteY1788" fmla="*/ 52492 h 86376"/>
                        <a:gd name="connsiteX1789" fmla="*/ 148725 w 154097"/>
                        <a:gd name="connsiteY1789" fmla="*/ 55007 h 86376"/>
                        <a:gd name="connsiteX1790" fmla="*/ 143096 w 154097"/>
                        <a:gd name="connsiteY1790" fmla="*/ 55007 h 86376"/>
                        <a:gd name="connsiteX1791" fmla="*/ 145649 w 154097"/>
                        <a:gd name="connsiteY1791" fmla="*/ 52492 h 86376"/>
                        <a:gd name="connsiteX1792" fmla="*/ 151269 w 154097"/>
                        <a:gd name="connsiteY1792" fmla="*/ 52492 h 86376"/>
                        <a:gd name="connsiteX1793" fmla="*/ 144525 w 154097"/>
                        <a:gd name="connsiteY1793" fmla="*/ 51587 h 86376"/>
                        <a:gd name="connsiteX1794" fmla="*/ 138895 w 154097"/>
                        <a:gd name="connsiteY1794" fmla="*/ 51587 h 86376"/>
                        <a:gd name="connsiteX1795" fmla="*/ 141439 w 154097"/>
                        <a:gd name="connsiteY1795" fmla="*/ 49073 h 86376"/>
                        <a:gd name="connsiteX1796" fmla="*/ 147068 w 154097"/>
                        <a:gd name="connsiteY1796" fmla="*/ 49073 h 86376"/>
                        <a:gd name="connsiteX1797" fmla="*/ 144525 w 154097"/>
                        <a:gd name="connsiteY1797" fmla="*/ 51587 h 86376"/>
                        <a:gd name="connsiteX1798" fmla="*/ 150545 w 154097"/>
                        <a:gd name="connsiteY1798" fmla="*/ 45644 h 86376"/>
                        <a:gd name="connsiteX1799" fmla="*/ 147992 w 154097"/>
                        <a:gd name="connsiteY1799" fmla="*/ 48158 h 86376"/>
                        <a:gd name="connsiteX1800" fmla="*/ 142363 w 154097"/>
                        <a:gd name="connsiteY1800" fmla="*/ 48158 h 86376"/>
                        <a:gd name="connsiteX1801" fmla="*/ 144915 w 154097"/>
                        <a:gd name="connsiteY1801" fmla="*/ 45644 h 86376"/>
                        <a:gd name="connsiteX1802" fmla="*/ 150545 w 154097"/>
                        <a:gd name="connsiteY1802" fmla="*/ 45644 h 86376"/>
                        <a:gd name="connsiteX1803" fmla="*/ 143801 w 154097"/>
                        <a:gd name="connsiteY1803" fmla="*/ 44739 h 86376"/>
                        <a:gd name="connsiteX1804" fmla="*/ 138172 w 154097"/>
                        <a:gd name="connsiteY1804" fmla="*/ 44739 h 86376"/>
                        <a:gd name="connsiteX1805" fmla="*/ 140724 w 154097"/>
                        <a:gd name="connsiteY1805" fmla="*/ 42224 h 86376"/>
                        <a:gd name="connsiteX1806" fmla="*/ 146354 w 154097"/>
                        <a:gd name="connsiteY1806" fmla="*/ 42215 h 86376"/>
                        <a:gd name="connsiteX1807" fmla="*/ 143801 w 154097"/>
                        <a:gd name="connsiteY1807" fmla="*/ 44739 h 86376"/>
                        <a:gd name="connsiteX1808" fmla="*/ 149821 w 154097"/>
                        <a:gd name="connsiteY1808" fmla="*/ 38795 h 86376"/>
                        <a:gd name="connsiteX1809" fmla="*/ 147268 w 154097"/>
                        <a:gd name="connsiteY1809" fmla="*/ 41310 h 86376"/>
                        <a:gd name="connsiteX1810" fmla="*/ 141639 w 154097"/>
                        <a:gd name="connsiteY1810" fmla="*/ 41310 h 86376"/>
                        <a:gd name="connsiteX1811" fmla="*/ 144182 w 154097"/>
                        <a:gd name="connsiteY1811" fmla="*/ 38795 h 86376"/>
                        <a:gd name="connsiteX1812" fmla="*/ 149821 w 154097"/>
                        <a:gd name="connsiteY1812" fmla="*/ 38795 h 86376"/>
                        <a:gd name="connsiteX1813" fmla="*/ 143077 w 154097"/>
                        <a:gd name="connsiteY1813" fmla="*/ 37890 h 86376"/>
                        <a:gd name="connsiteX1814" fmla="*/ 137448 w 154097"/>
                        <a:gd name="connsiteY1814" fmla="*/ 37890 h 86376"/>
                        <a:gd name="connsiteX1815" fmla="*/ 139991 w 154097"/>
                        <a:gd name="connsiteY1815" fmla="*/ 35376 h 86376"/>
                        <a:gd name="connsiteX1816" fmla="*/ 145620 w 154097"/>
                        <a:gd name="connsiteY1816" fmla="*/ 35376 h 86376"/>
                        <a:gd name="connsiteX1817" fmla="*/ 143077 w 154097"/>
                        <a:gd name="connsiteY1817" fmla="*/ 37890 h 86376"/>
                        <a:gd name="connsiteX1818" fmla="*/ 149097 w 154097"/>
                        <a:gd name="connsiteY1818" fmla="*/ 31947 h 86376"/>
                        <a:gd name="connsiteX1819" fmla="*/ 146544 w 154097"/>
                        <a:gd name="connsiteY1819" fmla="*/ 34461 h 86376"/>
                        <a:gd name="connsiteX1820" fmla="*/ 140915 w 154097"/>
                        <a:gd name="connsiteY1820" fmla="*/ 34461 h 86376"/>
                        <a:gd name="connsiteX1821" fmla="*/ 143458 w 154097"/>
                        <a:gd name="connsiteY1821" fmla="*/ 31947 h 86376"/>
                        <a:gd name="connsiteX1822" fmla="*/ 149097 w 154097"/>
                        <a:gd name="connsiteY1822" fmla="*/ 31947 h 86376"/>
                        <a:gd name="connsiteX1823" fmla="*/ 144896 w 154097"/>
                        <a:gd name="connsiteY1823" fmla="*/ 28527 h 86376"/>
                        <a:gd name="connsiteX1824" fmla="*/ 142343 w 154097"/>
                        <a:gd name="connsiteY1824" fmla="*/ 31042 h 86376"/>
                        <a:gd name="connsiteX1825" fmla="*/ 136714 w 154097"/>
                        <a:gd name="connsiteY1825" fmla="*/ 31042 h 86376"/>
                        <a:gd name="connsiteX1826" fmla="*/ 139257 w 154097"/>
                        <a:gd name="connsiteY1826" fmla="*/ 28527 h 86376"/>
                        <a:gd name="connsiteX1827" fmla="*/ 144896 w 154097"/>
                        <a:gd name="connsiteY1827" fmla="*/ 28527 h 86376"/>
                        <a:gd name="connsiteX1828" fmla="*/ 140705 w 154097"/>
                        <a:gd name="connsiteY1828" fmla="*/ 25108 h 86376"/>
                        <a:gd name="connsiteX1829" fmla="*/ 138153 w 154097"/>
                        <a:gd name="connsiteY1829" fmla="*/ 27623 h 86376"/>
                        <a:gd name="connsiteX1830" fmla="*/ 132523 w 154097"/>
                        <a:gd name="connsiteY1830" fmla="*/ 27632 h 86376"/>
                        <a:gd name="connsiteX1831" fmla="*/ 135066 w 154097"/>
                        <a:gd name="connsiteY1831" fmla="*/ 25118 h 86376"/>
                        <a:gd name="connsiteX1832" fmla="*/ 140705 w 154097"/>
                        <a:gd name="connsiteY1832" fmla="*/ 25108 h 86376"/>
                        <a:gd name="connsiteX1833" fmla="*/ 136514 w 154097"/>
                        <a:gd name="connsiteY1833" fmla="*/ 21689 h 86376"/>
                        <a:gd name="connsiteX1834" fmla="*/ 133962 w 154097"/>
                        <a:gd name="connsiteY1834" fmla="*/ 24203 h 86376"/>
                        <a:gd name="connsiteX1835" fmla="*/ 128332 w 154097"/>
                        <a:gd name="connsiteY1835" fmla="*/ 24203 h 86376"/>
                        <a:gd name="connsiteX1836" fmla="*/ 130875 w 154097"/>
                        <a:gd name="connsiteY1836" fmla="*/ 21689 h 86376"/>
                        <a:gd name="connsiteX1837" fmla="*/ 136514 w 154097"/>
                        <a:gd name="connsiteY1837" fmla="*/ 21689 h 86376"/>
                        <a:gd name="connsiteX1838" fmla="*/ 132323 w 154097"/>
                        <a:gd name="connsiteY1838" fmla="*/ 18269 h 86376"/>
                        <a:gd name="connsiteX1839" fmla="*/ 129771 w 154097"/>
                        <a:gd name="connsiteY1839" fmla="*/ 20784 h 86376"/>
                        <a:gd name="connsiteX1840" fmla="*/ 124141 w 154097"/>
                        <a:gd name="connsiteY1840" fmla="*/ 20784 h 86376"/>
                        <a:gd name="connsiteX1841" fmla="*/ 126684 w 154097"/>
                        <a:gd name="connsiteY1841" fmla="*/ 18269 h 86376"/>
                        <a:gd name="connsiteX1842" fmla="*/ 132323 w 154097"/>
                        <a:gd name="connsiteY1842" fmla="*/ 18269 h 86376"/>
                        <a:gd name="connsiteX1843" fmla="*/ 128123 w 154097"/>
                        <a:gd name="connsiteY1843" fmla="*/ 14850 h 86376"/>
                        <a:gd name="connsiteX1844" fmla="*/ 125580 w 154097"/>
                        <a:gd name="connsiteY1844" fmla="*/ 17364 h 86376"/>
                        <a:gd name="connsiteX1845" fmla="*/ 119950 w 154097"/>
                        <a:gd name="connsiteY1845" fmla="*/ 17374 h 86376"/>
                        <a:gd name="connsiteX1846" fmla="*/ 122493 w 154097"/>
                        <a:gd name="connsiteY1846" fmla="*/ 14859 h 86376"/>
                        <a:gd name="connsiteX1847" fmla="*/ 128123 w 154097"/>
                        <a:gd name="connsiteY1847" fmla="*/ 14850 h 86376"/>
                        <a:gd name="connsiteX1848" fmla="*/ 123932 w 154097"/>
                        <a:gd name="connsiteY1848" fmla="*/ 11430 h 86376"/>
                        <a:gd name="connsiteX1849" fmla="*/ 121379 w 154097"/>
                        <a:gd name="connsiteY1849" fmla="*/ 13945 h 86376"/>
                        <a:gd name="connsiteX1850" fmla="*/ 115750 w 154097"/>
                        <a:gd name="connsiteY1850" fmla="*/ 13945 h 86376"/>
                        <a:gd name="connsiteX1851" fmla="*/ 118293 w 154097"/>
                        <a:gd name="connsiteY1851" fmla="*/ 11430 h 86376"/>
                        <a:gd name="connsiteX1852" fmla="*/ 123932 w 154097"/>
                        <a:gd name="connsiteY1852" fmla="*/ 11430 h 86376"/>
                        <a:gd name="connsiteX1853" fmla="*/ 114111 w 154097"/>
                        <a:gd name="connsiteY1853" fmla="*/ 8011 h 86376"/>
                        <a:gd name="connsiteX1854" fmla="*/ 119741 w 154097"/>
                        <a:gd name="connsiteY1854" fmla="*/ 8011 h 86376"/>
                        <a:gd name="connsiteX1855" fmla="*/ 117197 w 154097"/>
                        <a:gd name="connsiteY1855" fmla="*/ 10525 h 86376"/>
                        <a:gd name="connsiteX1856" fmla="*/ 111568 w 154097"/>
                        <a:gd name="connsiteY1856" fmla="*/ 10525 h 86376"/>
                        <a:gd name="connsiteX1857" fmla="*/ 114111 w 154097"/>
                        <a:gd name="connsiteY1857" fmla="*/ 8011 h 86376"/>
                        <a:gd name="connsiteX1858" fmla="*/ 112073 w 154097"/>
                        <a:gd name="connsiteY1858" fmla="*/ 8011 h 86376"/>
                        <a:gd name="connsiteX1859" fmla="*/ 109520 w 154097"/>
                        <a:gd name="connsiteY1859" fmla="*/ 10525 h 86376"/>
                        <a:gd name="connsiteX1860" fmla="*/ 103891 w 154097"/>
                        <a:gd name="connsiteY1860" fmla="*/ 10525 h 86376"/>
                        <a:gd name="connsiteX1861" fmla="*/ 106434 w 154097"/>
                        <a:gd name="connsiteY1861" fmla="*/ 8011 h 86376"/>
                        <a:gd name="connsiteX1862" fmla="*/ 112073 w 154097"/>
                        <a:gd name="connsiteY1862" fmla="*/ 8011 h 86376"/>
                        <a:gd name="connsiteX1863" fmla="*/ 102253 w 154097"/>
                        <a:gd name="connsiteY1863" fmla="*/ 4591 h 86376"/>
                        <a:gd name="connsiteX1864" fmla="*/ 107882 w 154097"/>
                        <a:gd name="connsiteY1864" fmla="*/ 4591 h 86376"/>
                        <a:gd name="connsiteX1865" fmla="*/ 105329 w 154097"/>
                        <a:gd name="connsiteY1865" fmla="*/ 7106 h 86376"/>
                        <a:gd name="connsiteX1866" fmla="*/ 99700 w 154097"/>
                        <a:gd name="connsiteY1866" fmla="*/ 7106 h 86376"/>
                        <a:gd name="connsiteX1867" fmla="*/ 102253 w 154097"/>
                        <a:gd name="connsiteY1867" fmla="*/ 4591 h 86376"/>
                        <a:gd name="connsiteX1868" fmla="*/ 94585 w 154097"/>
                        <a:gd name="connsiteY1868" fmla="*/ 4601 h 86376"/>
                        <a:gd name="connsiteX1869" fmla="*/ 100215 w 154097"/>
                        <a:gd name="connsiteY1869" fmla="*/ 4601 h 86376"/>
                        <a:gd name="connsiteX1870" fmla="*/ 97662 w 154097"/>
                        <a:gd name="connsiteY1870" fmla="*/ 7115 h 86376"/>
                        <a:gd name="connsiteX1871" fmla="*/ 92032 w 154097"/>
                        <a:gd name="connsiteY1871" fmla="*/ 7115 h 86376"/>
                        <a:gd name="connsiteX1872" fmla="*/ 94585 w 154097"/>
                        <a:gd name="connsiteY1872" fmla="*/ 4601 h 86376"/>
                        <a:gd name="connsiteX1873" fmla="*/ 92547 w 154097"/>
                        <a:gd name="connsiteY1873" fmla="*/ 4601 h 86376"/>
                        <a:gd name="connsiteX1874" fmla="*/ 90004 w 154097"/>
                        <a:gd name="connsiteY1874" fmla="*/ 7115 h 86376"/>
                        <a:gd name="connsiteX1875" fmla="*/ 84374 w 154097"/>
                        <a:gd name="connsiteY1875" fmla="*/ 7125 h 86376"/>
                        <a:gd name="connsiteX1876" fmla="*/ 86927 w 154097"/>
                        <a:gd name="connsiteY1876" fmla="*/ 4610 h 86376"/>
                        <a:gd name="connsiteX1877" fmla="*/ 92547 w 154097"/>
                        <a:gd name="connsiteY1877" fmla="*/ 4601 h 86376"/>
                        <a:gd name="connsiteX1878" fmla="*/ 82727 w 154097"/>
                        <a:gd name="connsiteY1878" fmla="*/ 1181 h 86376"/>
                        <a:gd name="connsiteX1879" fmla="*/ 88356 w 154097"/>
                        <a:gd name="connsiteY1879" fmla="*/ 1181 h 86376"/>
                        <a:gd name="connsiteX1880" fmla="*/ 85813 w 154097"/>
                        <a:gd name="connsiteY1880" fmla="*/ 3696 h 86376"/>
                        <a:gd name="connsiteX1881" fmla="*/ 80183 w 154097"/>
                        <a:gd name="connsiteY1881" fmla="*/ 3696 h 86376"/>
                        <a:gd name="connsiteX1882" fmla="*/ 82727 w 154097"/>
                        <a:gd name="connsiteY1882" fmla="*/ 1181 h 86376"/>
                        <a:gd name="connsiteX1883" fmla="*/ 75069 w 154097"/>
                        <a:gd name="connsiteY1883" fmla="*/ 1191 h 86376"/>
                        <a:gd name="connsiteX1884" fmla="*/ 80698 w 154097"/>
                        <a:gd name="connsiteY1884" fmla="*/ 1191 h 86376"/>
                        <a:gd name="connsiteX1885" fmla="*/ 78155 w 154097"/>
                        <a:gd name="connsiteY1885" fmla="*/ 3705 h 86376"/>
                        <a:gd name="connsiteX1886" fmla="*/ 72525 w 154097"/>
                        <a:gd name="connsiteY1886" fmla="*/ 3705 h 86376"/>
                        <a:gd name="connsiteX1887" fmla="*/ 75069 w 154097"/>
                        <a:gd name="connsiteY1887" fmla="*/ 1191 h 86376"/>
                        <a:gd name="connsiteX1888" fmla="*/ 73030 w 154097"/>
                        <a:gd name="connsiteY1888" fmla="*/ 1191 h 86376"/>
                        <a:gd name="connsiteX1889" fmla="*/ 70487 w 154097"/>
                        <a:gd name="connsiteY1889" fmla="*/ 3705 h 86376"/>
                        <a:gd name="connsiteX1890" fmla="*/ 64858 w 154097"/>
                        <a:gd name="connsiteY1890" fmla="*/ 3705 h 86376"/>
                        <a:gd name="connsiteX1891" fmla="*/ 67401 w 154097"/>
                        <a:gd name="connsiteY1891" fmla="*/ 1191 h 86376"/>
                        <a:gd name="connsiteX1892" fmla="*/ 73030 w 154097"/>
                        <a:gd name="connsiteY1892" fmla="*/ 1191 h 86376"/>
                        <a:gd name="connsiteX1893" fmla="*/ 59743 w 154097"/>
                        <a:gd name="connsiteY1893" fmla="*/ 1200 h 86376"/>
                        <a:gd name="connsiteX1894" fmla="*/ 65372 w 154097"/>
                        <a:gd name="connsiteY1894" fmla="*/ 1200 h 86376"/>
                        <a:gd name="connsiteX1895" fmla="*/ 62829 w 154097"/>
                        <a:gd name="connsiteY1895" fmla="*/ 3715 h 86376"/>
                        <a:gd name="connsiteX1896" fmla="*/ 57200 w 154097"/>
                        <a:gd name="connsiteY1896" fmla="*/ 3715 h 86376"/>
                        <a:gd name="connsiteX1897" fmla="*/ 59743 w 154097"/>
                        <a:gd name="connsiteY1897" fmla="*/ 1200 h 86376"/>
                        <a:gd name="connsiteX1898" fmla="*/ 56266 w 154097"/>
                        <a:gd name="connsiteY1898" fmla="*/ 4629 h 86376"/>
                        <a:gd name="connsiteX1899" fmla="*/ 61895 w 154097"/>
                        <a:gd name="connsiteY1899" fmla="*/ 4629 h 86376"/>
                        <a:gd name="connsiteX1900" fmla="*/ 59352 w 154097"/>
                        <a:gd name="connsiteY1900" fmla="*/ 7144 h 86376"/>
                        <a:gd name="connsiteX1901" fmla="*/ 53723 w 154097"/>
                        <a:gd name="connsiteY1901" fmla="*/ 7144 h 86376"/>
                        <a:gd name="connsiteX1902" fmla="*/ 56266 w 154097"/>
                        <a:gd name="connsiteY1902" fmla="*/ 4629 h 86376"/>
                        <a:gd name="connsiteX1903" fmla="*/ 48608 w 154097"/>
                        <a:gd name="connsiteY1903" fmla="*/ 4639 h 86376"/>
                        <a:gd name="connsiteX1904" fmla="*/ 54237 w 154097"/>
                        <a:gd name="connsiteY1904" fmla="*/ 4629 h 86376"/>
                        <a:gd name="connsiteX1905" fmla="*/ 51694 w 154097"/>
                        <a:gd name="connsiteY1905" fmla="*/ 7144 h 86376"/>
                        <a:gd name="connsiteX1906" fmla="*/ 46065 w 154097"/>
                        <a:gd name="connsiteY1906" fmla="*/ 7144 h 86376"/>
                        <a:gd name="connsiteX1907" fmla="*/ 48608 w 154097"/>
                        <a:gd name="connsiteY1907" fmla="*/ 4639 h 86376"/>
                        <a:gd name="connsiteX1908" fmla="*/ 45141 w 154097"/>
                        <a:gd name="connsiteY1908" fmla="*/ 8058 h 86376"/>
                        <a:gd name="connsiteX1909" fmla="*/ 50770 w 154097"/>
                        <a:gd name="connsiteY1909" fmla="*/ 8049 h 86376"/>
                        <a:gd name="connsiteX1910" fmla="*/ 48227 w 154097"/>
                        <a:gd name="connsiteY1910" fmla="*/ 10563 h 86376"/>
                        <a:gd name="connsiteX1911" fmla="*/ 42598 w 154097"/>
                        <a:gd name="connsiteY1911" fmla="*/ 10563 h 86376"/>
                        <a:gd name="connsiteX1912" fmla="*/ 45141 w 154097"/>
                        <a:gd name="connsiteY1912" fmla="*/ 8058 h 86376"/>
                        <a:gd name="connsiteX1913" fmla="*/ 37473 w 154097"/>
                        <a:gd name="connsiteY1913" fmla="*/ 8068 h 86376"/>
                        <a:gd name="connsiteX1914" fmla="*/ 43103 w 154097"/>
                        <a:gd name="connsiteY1914" fmla="*/ 8068 h 86376"/>
                        <a:gd name="connsiteX1915" fmla="*/ 40550 w 154097"/>
                        <a:gd name="connsiteY1915" fmla="*/ 10582 h 86376"/>
                        <a:gd name="connsiteX1916" fmla="*/ 34921 w 154097"/>
                        <a:gd name="connsiteY1916" fmla="*/ 10582 h 86376"/>
                        <a:gd name="connsiteX1917" fmla="*/ 37473 w 154097"/>
                        <a:gd name="connsiteY1917" fmla="*/ 8068 h 86376"/>
                        <a:gd name="connsiteX1918" fmla="*/ 34006 w 154097"/>
                        <a:gd name="connsiteY1918" fmla="*/ 11497 h 86376"/>
                        <a:gd name="connsiteX1919" fmla="*/ 39636 w 154097"/>
                        <a:gd name="connsiteY1919" fmla="*/ 11497 h 86376"/>
                        <a:gd name="connsiteX1920" fmla="*/ 37083 w 154097"/>
                        <a:gd name="connsiteY1920" fmla="*/ 14011 h 86376"/>
                        <a:gd name="connsiteX1921" fmla="*/ 31453 w 154097"/>
                        <a:gd name="connsiteY1921" fmla="*/ 14011 h 86376"/>
                        <a:gd name="connsiteX1922" fmla="*/ 34006 w 154097"/>
                        <a:gd name="connsiteY1922" fmla="*/ 11497 h 86376"/>
                        <a:gd name="connsiteX1923" fmla="*/ 26339 w 154097"/>
                        <a:gd name="connsiteY1923" fmla="*/ 11497 h 86376"/>
                        <a:gd name="connsiteX1924" fmla="*/ 31968 w 154097"/>
                        <a:gd name="connsiteY1924" fmla="*/ 11497 h 86376"/>
                        <a:gd name="connsiteX1925" fmla="*/ 29425 w 154097"/>
                        <a:gd name="connsiteY1925" fmla="*/ 14011 h 86376"/>
                        <a:gd name="connsiteX1926" fmla="*/ 23795 w 154097"/>
                        <a:gd name="connsiteY1926" fmla="*/ 14011 h 86376"/>
                        <a:gd name="connsiteX1927" fmla="*/ 26339 w 154097"/>
                        <a:gd name="connsiteY1927" fmla="*/ 11497 h 86376"/>
                        <a:gd name="connsiteX1928" fmla="*/ 22871 w 154097"/>
                        <a:gd name="connsiteY1928" fmla="*/ 14926 h 86376"/>
                        <a:gd name="connsiteX1929" fmla="*/ 28501 w 154097"/>
                        <a:gd name="connsiteY1929" fmla="*/ 14916 h 86376"/>
                        <a:gd name="connsiteX1930" fmla="*/ 25948 w 154097"/>
                        <a:gd name="connsiteY1930" fmla="*/ 17431 h 86376"/>
                        <a:gd name="connsiteX1931" fmla="*/ 20319 w 154097"/>
                        <a:gd name="connsiteY1931" fmla="*/ 17431 h 86376"/>
                        <a:gd name="connsiteX1932" fmla="*/ 22871 w 154097"/>
                        <a:gd name="connsiteY1932" fmla="*/ 14926 h 86376"/>
                        <a:gd name="connsiteX1933" fmla="*/ 19404 w 154097"/>
                        <a:gd name="connsiteY1933" fmla="*/ 18355 h 86376"/>
                        <a:gd name="connsiteX1934" fmla="*/ 25034 w 154097"/>
                        <a:gd name="connsiteY1934" fmla="*/ 18345 h 86376"/>
                        <a:gd name="connsiteX1935" fmla="*/ 22481 w 154097"/>
                        <a:gd name="connsiteY1935" fmla="*/ 20860 h 86376"/>
                        <a:gd name="connsiteX1936" fmla="*/ 16852 w 154097"/>
                        <a:gd name="connsiteY1936" fmla="*/ 20860 h 86376"/>
                        <a:gd name="connsiteX1937" fmla="*/ 19404 w 154097"/>
                        <a:gd name="connsiteY1937" fmla="*/ 18355 h 86376"/>
                        <a:gd name="connsiteX1938" fmla="*/ 15928 w 154097"/>
                        <a:gd name="connsiteY1938" fmla="*/ 21774 h 86376"/>
                        <a:gd name="connsiteX1939" fmla="*/ 21557 w 154097"/>
                        <a:gd name="connsiteY1939" fmla="*/ 21774 h 86376"/>
                        <a:gd name="connsiteX1940" fmla="*/ 19004 w 154097"/>
                        <a:gd name="connsiteY1940" fmla="*/ 24289 h 86376"/>
                        <a:gd name="connsiteX1941" fmla="*/ 13375 w 154097"/>
                        <a:gd name="connsiteY1941" fmla="*/ 24289 h 86376"/>
                        <a:gd name="connsiteX1942" fmla="*/ 15928 w 154097"/>
                        <a:gd name="connsiteY1942" fmla="*/ 21774 h 86376"/>
                        <a:gd name="connsiteX1943" fmla="*/ 12461 w 154097"/>
                        <a:gd name="connsiteY1943" fmla="*/ 25203 h 86376"/>
                        <a:gd name="connsiteX1944" fmla="*/ 18090 w 154097"/>
                        <a:gd name="connsiteY1944" fmla="*/ 25194 h 86376"/>
                        <a:gd name="connsiteX1945" fmla="*/ 15537 w 154097"/>
                        <a:gd name="connsiteY1945" fmla="*/ 27708 h 86376"/>
                        <a:gd name="connsiteX1946" fmla="*/ 9908 w 154097"/>
                        <a:gd name="connsiteY1946" fmla="*/ 27708 h 86376"/>
                        <a:gd name="connsiteX1947" fmla="*/ 12461 w 154097"/>
                        <a:gd name="connsiteY1947" fmla="*/ 25203 h 86376"/>
                        <a:gd name="connsiteX1948" fmla="*/ 8993 w 154097"/>
                        <a:gd name="connsiteY1948" fmla="*/ 28632 h 86376"/>
                        <a:gd name="connsiteX1949" fmla="*/ 14623 w 154097"/>
                        <a:gd name="connsiteY1949" fmla="*/ 28623 h 86376"/>
                        <a:gd name="connsiteX1950" fmla="*/ 12080 w 154097"/>
                        <a:gd name="connsiteY1950" fmla="*/ 31137 h 86376"/>
                        <a:gd name="connsiteX1951" fmla="*/ 6450 w 154097"/>
                        <a:gd name="connsiteY1951" fmla="*/ 31137 h 86376"/>
                        <a:gd name="connsiteX1952" fmla="*/ 8993 w 154097"/>
                        <a:gd name="connsiteY1952" fmla="*/ 28632 h 86376"/>
                        <a:gd name="connsiteX1953" fmla="*/ 2974 w 154097"/>
                        <a:gd name="connsiteY1953" fmla="*/ 34576 h 86376"/>
                        <a:gd name="connsiteX1954" fmla="*/ 5517 w 154097"/>
                        <a:gd name="connsiteY1954" fmla="*/ 32061 h 86376"/>
                        <a:gd name="connsiteX1955" fmla="*/ 11146 w 154097"/>
                        <a:gd name="connsiteY1955" fmla="*/ 32052 h 86376"/>
                        <a:gd name="connsiteX1956" fmla="*/ 8603 w 154097"/>
                        <a:gd name="connsiteY1956" fmla="*/ 34566 h 86376"/>
                        <a:gd name="connsiteX1957" fmla="*/ 2974 w 154097"/>
                        <a:gd name="connsiteY1957" fmla="*/ 34576 h 86376"/>
                        <a:gd name="connsiteX1958" fmla="*/ 9717 w 154097"/>
                        <a:gd name="connsiteY1958" fmla="*/ 35481 h 86376"/>
                        <a:gd name="connsiteX1959" fmla="*/ 15347 w 154097"/>
                        <a:gd name="connsiteY1959" fmla="*/ 35481 h 86376"/>
                        <a:gd name="connsiteX1960" fmla="*/ 12804 w 154097"/>
                        <a:gd name="connsiteY1960" fmla="*/ 37995 h 86376"/>
                        <a:gd name="connsiteX1961" fmla="*/ 7174 w 154097"/>
                        <a:gd name="connsiteY1961" fmla="*/ 38005 h 86376"/>
                        <a:gd name="connsiteX1962" fmla="*/ 9717 w 154097"/>
                        <a:gd name="connsiteY1962" fmla="*/ 35481 h 86376"/>
                        <a:gd name="connsiteX1963" fmla="*/ 6241 w 154097"/>
                        <a:gd name="connsiteY1963" fmla="*/ 38900 h 86376"/>
                        <a:gd name="connsiteX1964" fmla="*/ 11870 w 154097"/>
                        <a:gd name="connsiteY1964" fmla="*/ 38900 h 86376"/>
                        <a:gd name="connsiteX1965" fmla="*/ 9327 w 154097"/>
                        <a:gd name="connsiteY1965" fmla="*/ 41415 h 86376"/>
                        <a:gd name="connsiteX1966" fmla="*/ 3698 w 154097"/>
                        <a:gd name="connsiteY1966" fmla="*/ 41415 h 86376"/>
                        <a:gd name="connsiteX1967" fmla="*/ 6241 w 154097"/>
                        <a:gd name="connsiteY1967" fmla="*/ 38900 h 86376"/>
                        <a:gd name="connsiteX1968" fmla="*/ 230 w 154097"/>
                        <a:gd name="connsiteY1968" fmla="*/ 44844 h 86376"/>
                        <a:gd name="connsiteX1969" fmla="*/ 2783 w 154097"/>
                        <a:gd name="connsiteY1969" fmla="*/ 42329 h 86376"/>
                        <a:gd name="connsiteX1970" fmla="*/ 8413 w 154097"/>
                        <a:gd name="connsiteY1970" fmla="*/ 42320 h 86376"/>
                        <a:gd name="connsiteX1971" fmla="*/ 5860 w 154097"/>
                        <a:gd name="connsiteY1971" fmla="*/ 44834 h 86376"/>
                        <a:gd name="connsiteX1972" fmla="*/ 230 w 154097"/>
                        <a:gd name="connsiteY1972" fmla="*/ 44844 h 86376"/>
                        <a:gd name="connsiteX1973" fmla="*/ 4422 w 154097"/>
                        <a:gd name="connsiteY1973" fmla="*/ 48263 h 86376"/>
                        <a:gd name="connsiteX1974" fmla="*/ 6974 w 154097"/>
                        <a:gd name="connsiteY1974" fmla="*/ 45749 h 86376"/>
                        <a:gd name="connsiteX1975" fmla="*/ 12604 w 154097"/>
                        <a:gd name="connsiteY1975" fmla="*/ 45739 h 86376"/>
                        <a:gd name="connsiteX1976" fmla="*/ 10060 w 154097"/>
                        <a:gd name="connsiteY1976" fmla="*/ 48254 h 86376"/>
                        <a:gd name="connsiteX1977" fmla="*/ 4422 w 154097"/>
                        <a:gd name="connsiteY1977" fmla="*/ 48263 h 86376"/>
                        <a:gd name="connsiteX1978" fmla="*/ 11165 w 154097"/>
                        <a:gd name="connsiteY1978" fmla="*/ 49168 h 86376"/>
                        <a:gd name="connsiteX1979" fmla="*/ 16794 w 154097"/>
                        <a:gd name="connsiteY1979" fmla="*/ 49168 h 86376"/>
                        <a:gd name="connsiteX1980" fmla="*/ 14242 w 154097"/>
                        <a:gd name="connsiteY1980" fmla="*/ 51683 h 86376"/>
                        <a:gd name="connsiteX1981" fmla="*/ 8613 w 154097"/>
                        <a:gd name="connsiteY1981" fmla="*/ 51683 h 86376"/>
                        <a:gd name="connsiteX1982" fmla="*/ 11165 w 154097"/>
                        <a:gd name="connsiteY1982" fmla="*/ 49168 h 86376"/>
                        <a:gd name="connsiteX1983" fmla="*/ 5145 w 154097"/>
                        <a:gd name="connsiteY1983" fmla="*/ 55112 h 86376"/>
                        <a:gd name="connsiteX1984" fmla="*/ 7689 w 154097"/>
                        <a:gd name="connsiteY1984" fmla="*/ 52597 h 86376"/>
                        <a:gd name="connsiteX1985" fmla="*/ 13318 w 154097"/>
                        <a:gd name="connsiteY1985" fmla="*/ 52597 h 86376"/>
                        <a:gd name="connsiteX1986" fmla="*/ 10775 w 154097"/>
                        <a:gd name="connsiteY1986" fmla="*/ 55112 h 86376"/>
                        <a:gd name="connsiteX1987" fmla="*/ 5145 w 154097"/>
                        <a:gd name="connsiteY1987" fmla="*/ 55112 h 86376"/>
                        <a:gd name="connsiteX1988" fmla="*/ 9336 w 154097"/>
                        <a:gd name="connsiteY1988" fmla="*/ 58531 h 86376"/>
                        <a:gd name="connsiteX1989" fmla="*/ 11889 w 154097"/>
                        <a:gd name="connsiteY1989" fmla="*/ 56016 h 86376"/>
                        <a:gd name="connsiteX1990" fmla="*/ 17518 w 154097"/>
                        <a:gd name="connsiteY1990" fmla="*/ 56016 h 86376"/>
                        <a:gd name="connsiteX1991" fmla="*/ 14966 w 154097"/>
                        <a:gd name="connsiteY1991" fmla="*/ 58531 h 86376"/>
                        <a:gd name="connsiteX1992" fmla="*/ 9336 w 154097"/>
                        <a:gd name="connsiteY1992" fmla="*/ 58531 h 86376"/>
                        <a:gd name="connsiteX1993" fmla="*/ 13537 w 154097"/>
                        <a:gd name="connsiteY1993" fmla="*/ 61960 h 86376"/>
                        <a:gd name="connsiteX1994" fmla="*/ 16090 w 154097"/>
                        <a:gd name="connsiteY1994" fmla="*/ 59446 h 86376"/>
                        <a:gd name="connsiteX1995" fmla="*/ 21719 w 154097"/>
                        <a:gd name="connsiteY1995" fmla="*/ 59446 h 86376"/>
                        <a:gd name="connsiteX1996" fmla="*/ 19176 w 154097"/>
                        <a:gd name="connsiteY1996" fmla="*/ 61960 h 86376"/>
                        <a:gd name="connsiteX1997" fmla="*/ 13537 w 154097"/>
                        <a:gd name="connsiteY1997" fmla="*/ 61960 h 86376"/>
                        <a:gd name="connsiteX1998" fmla="*/ 17728 w 154097"/>
                        <a:gd name="connsiteY1998" fmla="*/ 65380 h 86376"/>
                        <a:gd name="connsiteX1999" fmla="*/ 20281 w 154097"/>
                        <a:gd name="connsiteY1999" fmla="*/ 62865 h 86376"/>
                        <a:gd name="connsiteX2000" fmla="*/ 25910 w 154097"/>
                        <a:gd name="connsiteY2000" fmla="*/ 62865 h 86376"/>
                        <a:gd name="connsiteX2001" fmla="*/ 23367 w 154097"/>
                        <a:gd name="connsiteY2001" fmla="*/ 65380 h 86376"/>
                        <a:gd name="connsiteX2002" fmla="*/ 17728 w 154097"/>
                        <a:gd name="connsiteY2002" fmla="*/ 65380 h 86376"/>
                        <a:gd name="connsiteX2003" fmla="*/ 21919 w 154097"/>
                        <a:gd name="connsiteY2003" fmla="*/ 68799 h 86376"/>
                        <a:gd name="connsiteX2004" fmla="*/ 24472 w 154097"/>
                        <a:gd name="connsiteY2004" fmla="*/ 66284 h 86376"/>
                        <a:gd name="connsiteX2005" fmla="*/ 30101 w 154097"/>
                        <a:gd name="connsiteY2005" fmla="*/ 66284 h 86376"/>
                        <a:gd name="connsiteX2006" fmla="*/ 27558 w 154097"/>
                        <a:gd name="connsiteY2006" fmla="*/ 68799 h 86376"/>
                        <a:gd name="connsiteX2007" fmla="*/ 21919 w 154097"/>
                        <a:gd name="connsiteY2007" fmla="*/ 68799 h 86376"/>
                        <a:gd name="connsiteX2008" fmla="*/ 26119 w 154097"/>
                        <a:gd name="connsiteY2008" fmla="*/ 72219 h 86376"/>
                        <a:gd name="connsiteX2009" fmla="*/ 28663 w 154097"/>
                        <a:gd name="connsiteY2009" fmla="*/ 69704 h 86376"/>
                        <a:gd name="connsiteX2010" fmla="*/ 34292 w 154097"/>
                        <a:gd name="connsiteY2010" fmla="*/ 69704 h 86376"/>
                        <a:gd name="connsiteX2011" fmla="*/ 31749 w 154097"/>
                        <a:gd name="connsiteY2011" fmla="*/ 72219 h 86376"/>
                        <a:gd name="connsiteX2012" fmla="*/ 26119 w 154097"/>
                        <a:gd name="connsiteY2012" fmla="*/ 72219 h 86376"/>
                        <a:gd name="connsiteX2013" fmla="*/ 30310 w 154097"/>
                        <a:gd name="connsiteY2013" fmla="*/ 75638 h 86376"/>
                        <a:gd name="connsiteX2014" fmla="*/ 32854 w 154097"/>
                        <a:gd name="connsiteY2014" fmla="*/ 73123 h 86376"/>
                        <a:gd name="connsiteX2015" fmla="*/ 38483 w 154097"/>
                        <a:gd name="connsiteY2015" fmla="*/ 73123 h 86376"/>
                        <a:gd name="connsiteX2016" fmla="*/ 35940 w 154097"/>
                        <a:gd name="connsiteY2016" fmla="*/ 75638 h 86376"/>
                        <a:gd name="connsiteX2017" fmla="*/ 30310 w 154097"/>
                        <a:gd name="connsiteY2017" fmla="*/ 75638 h 86376"/>
                        <a:gd name="connsiteX2018" fmla="*/ 40131 w 154097"/>
                        <a:gd name="connsiteY2018" fmla="*/ 79058 h 86376"/>
                        <a:gd name="connsiteX2019" fmla="*/ 34502 w 154097"/>
                        <a:gd name="connsiteY2019" fmla="*/ 79058 h 86376"/>
                        <a:gd name="connsiteX2020" fmla="*/ 37054 w 154097"/>
                        <a:gd name="connsiteY2020" fmla="*/ 76543 h 86376"/>
                        <a:gd name="connsiteX2021" fmla="*/ 42683 w 154097"/>
                        <a:gd name="connsiteY2021" fmla="*/ 76533 h 86376"/>
                        <a:gd name="connsiteX2022" fmla="*/ 40131 w 154097"/>
                        <a:gd name="connsiteY2022" fmla="*/ 79058 h 86376"/>
                        <a:gd name="connsiteX2023" fmla="*/ 42169 w 154097"/>
                        <a:gd name="connsiteY2023" fmla="*/ 79058 h 86376"/>
                        <a:gd name="connsiteX2024" fmla="*/ 44722 w 154097"/>
                        <a:gd name="connsiteY2024" fmla="*/ 76543 h 86376"/>
                        <a:gd name="connsiteX2025" fmla="*/ 50351 w 154097"/>
                        <a:gd name="connsiteY2025" fmla="*/ 76543 h 86376"/>
                        <a:gd name="connsiteX2026" fmla="*/ 47798 w 154097"/>
                        <a:gd name="connsiteY2026" fmla="*/ 79058 h 86376"/>
                        <a:gd name="connsiteX2027" fmla="*/ 42169 w 154097"/>
                        <a:gd name="connsiteY2027" fmla="*/ 79058 h 86376"/>
                        <a:gd name="connsiteX2028" fmla="*/ 51989 w 154097"/>
                        <a:gd name="connsiteY2028" fmla="*/ 82467 h 86376"/>
                        <a:gd name="connsiteX2029" fmla="*/ 46360 w 154097"/>
                        <a:gd name="connsiteY2029" fmla="*/ 82467 h 86376"/>
                        <a:gd name="connsiteX2030" fmla="*/ 48913 w 154097"/>
                        <a:gd name="connsiteY2030" fmla="*/ 79953 h 86376"/>
                        <a:gd name="connsiteX2031" fmla="*/ 54542 w 154097"/>
                        <a:gd name="connsiteY2031" fmla="*/ 79953 h 86376"/>
                        <a:gd name="connsiteX2032" fmla="*/ 51989 w 154097"/>
                        <a:gd name="connsiteY2032" fmla="*/ 82467 h 86376"/>
                        <a:gd name="connsiteX2033" fmla="*/ 59648 w 154097"/>
                        <a:gd name="connsiteY2033" fmla="*/ 82467 h 86376"/>
                        <a:gd name="connsiteX2034" fmla="*/ 54018 w 154097"/>
                        <a:gd name="connsiteY2034" fmla="*/ 82467 h 86376"/>
                        <a:gd name="connsiteX2035" fmla="*/ 56561 w 154097"/>
                        <a:gd name="connsiteY2035" fmla="*/ 79953 h 86376"/>
                        <a:gd name="connsiteX2036" fmla="*/ 62191 w 154097"/>
                        <a:gd name="connsiteY2036" fmla="*/ 79943 h 86376"/>
                        <a:gd name="connsiteX2037" fmla="*/ 59648 w 154097"/>
                        <a:gd name="connsiteY2037" fmla="*/ 82467 h 86376"/>
                        <a:gd name="connsiteX2038" fmla="*/ 67315 w 154097"/>
                        <a:gd name="connsiteY2038" fmla="*/ 82458 h 86376"/>
                        <a:gd name="connsiteX2039" fmla="*/ 61686 w 154097"/>
                        <a:gd name="connsiteY2039" fmla="*/ 82458 h 86376"/>
                        <a:gd name="connsiteX2040" fmla="*/ 64229 w 154097"/>
                        <a:gd name="connsiteY2040" fmla="*/ 79943 h 86376"/>
                        <a:gd name="connsiteX2041" fmla="*/ 69858 w 154097"/>
                        <a:gd name="connsiteY2041" fmla="*/ 79943 h 86376"/>
                        <a:gd name="connsiteX2042" fmla="*/ 67315 w 154097"/>
                        <a:gd name="connsiteY2042" fmla="*/ 82458 h 86376"/>
                        <a:gd name="connsiteX2043" fmla="*/ 69353 w 154097"/>
                        <a:gd name="connsiteY2043" fmla="*/ 82458 h 86376"/>
                        <a:gd name="connsiteX2044" fmla="*/ 71897 w 154097"/>
                        <a:gd name="connsiteY2044" fmla="*/ 79943 h 86376"/>
                        <a:gd name="connsiteX2045" fmla="*/ 77526 w 154097"/>
                        <a:gd name="connsiteY2045" fmla="*/ 79934 h 86376"/>
                        <a:gd name="connsiteX2046" fmla="*/ 74983 w 154097"/>
                        <a:gd name="connsiteY2046" fmla="*/ 82448 h 86376"/>
                        <a:gd name="connsiteX2047" fmla="*/ 69353 w 154097"/>
                        <a:gd name="connsiteY2047" fmla="*/ 82458 h 86376"/>
                        <a:gd name="connsiteX2048" fmla="*/ 73544 w 154097"/>
                        <a:gd name="connsiteY2048" fmla="*/ 85877 h 86376"/>
                        <a:gd name="connsiteX2049" fmla="*/ 76097 w 154097"/>
                        <a:gd name="connsiteY2049" fmla="*/ 83363 h 86376"/>
                        <a:gd name="connsiteX2050" fmla="*/ 81726 w 154097"/>
                        <a:gd name="connsiteY2050" fmla="*/ 83363 h 86376"/>
                        <a:gd name="connsiteX2051" fmla="*/ 79183 w 154097"/>
                        <a:gd name="connsiteY2051" fmla="*/ 85877 h 86376"/>
                        <a:gd name="connsiteX2052" fmla="*/ 73544 w 154097"/>
                        <a:gd name="connsiteY2052" fmla="*/ 85877 h 86376"/>
                        <a:gd name="connsiteX2053" fmla="*/ 86832 w 154097"/>
                        <a:gd name="connsiteY2053" fmla="*/ 85868 h 86376"/>
                        <a:gd name="connsiteX2054" fmla="*/ 81203 w 154097"/>
                        <a:gd name="connsiteY2054" fmla="*/ 85868 h 86376"/>
                        <a:gd name="connsiteX2055" fmla="*/ 83755 w 154097"/>
                        <a:gd name="connsiteY2055" fmla="*/ 83353 h 86376"/>
                        <a:gd name="connsiteX2056" fmla="*/ 89385 w 154097"/>
                        <a:gd name="connsiteY2056" fmla="*/ 83353 h 86376"/>
                        <a:gd name="connsiteX2057" fmla="*/ 86832 w 154097"/>
                        <a:gd name="connsiteY2057" fmla="*/ 85868 h 86376"/>
                        <a:gd name="connsiteX2058" fmla="*/ 90308 w 154097"/>
                        <a:gd name="connsiteY2058" fmla="*/ 82439 h 86376"/>
                        <a:gd name="connsiteX2059" fmla="*/ 84679 w 154097"/>
                        <a:gd name="connsiteY2059" fmla="*/ 82448 h 86376"/>
                        <a:gd name="connsiteX2060" fmla="*/ 87222 w 154097"/>
                        <a:gd name="connsiteY2060" fmla="*/ 79934 h 86376"/>
                        <a:gd name="connsiteX2061" fmla="*/ 92852 w 154097"/>
                        <a:gd name="connsiteY2061" fmla="*/ 79934 h 86376"/>
                        <a:gd name="connsiteX2062" fmla="*/ 90308 w 154097"/>
                        <a:gd name="connsiteY2062" fmla="*/ 82439 h 86376"/>
                        <a:gd name="connsiteX2063" fmla="*/ 97967 w 154097"/>
                        <a:gd name="connsiteY2063" fmla="*/ 82439 h 86376"/>
                        <a:gd name="connsiteX2064" fmla="*/ 92337 w 154097"/>
                        <a:gd name="connsiteY2064" fmla="*/ 82439 h 86376"/>
                        <a:gd name="connsiteX2065" fmla="*/ 94881 w 154097"/>
                        <a:gd name="connsiteY2065" fmla="*/ 79924 h 86376"/>
                        <a:gd name="connsiteX2066" fmla="*/ 100510 w 154097"/>
                        <a:gd name="connsiteY2066" fmla="*/ 79924 h 86376"/>
                        <a:gd name="connsiteX2067" fmla="*/ 97967 w 154097"/>
                        <a:gd name="connsiteY2067" fmla="*/ 82439 h 86376"/>
                        <a:gd name="connsiteX2068" fmla="*/ 105634 w 154097"/>
                        <a:gd name="connsiteY2068" fmla="*/ 82429 h 86376"/>
                        <a:gd name="connsiteX2069" fmla="*/ 100005 w 154097"/>
                        <a:gd name="connsiteY2069" fmla="*/ 82429 h 86376"/>
                        <a:gd name="connsiteX2070" fmla="*/ 102548 w 154097"/>
                        <a:gd name="connsiteY2070" fmla="*/ 79915 h 86376"/>
                        <a:gd name="connsiteX2071" fmla="*/ 108177 w 154097"/>
                        <a:gd name="connsiteY2071" fmla="*/ 79915 h 86376"/>
                        <a:gd name="connsiteX2072" fmla="*/ 105634 w 154097"/>
                        <a:gd name="connsiteY2072" fmla="*/ 82429 h 86376"/>
                        <a:gd name="connsiteX2073" fmla="*/ 109101 w 154097"/>
                        <a:gd name="connsiteY2073" fmla="*/ 79000 h 86376"/>
                        <a:gd name="connsiteX2074" fmla="*/ 103472 w 154097"/>
                        <a:gd name="connsiteY2074" fmla="*/ 79010 h 86376"/>
                        <a:gd name="connsiteX2075" fmla="*/ 106025 w 154097"/>
                        <a:gd name="connsiteY2075" fmla="*/ 76495 h 86376"/>
                        <a:gd name="connsiteX2076" fmla="*/ 111654 w 154097"/>
                        <a:gd name="connsiteY2076" fmla="*/ 76486 h 86376"/>
                        <a:gd name="connsiteX2077" fmla="*/ 109101 w 154097"/>
                        <a:gd name="connsiteY2077" fmla="*/ 79000 h 86376"/>
                        <a:gd name="connsiteX2078" fmla="*/ 116769 w 154097"/>
                        <a:gd name="connsiteY2078" fmla="*/ 79000 h 86376"/>
                        <a:gd name="connsiteX2079" fmla="*/ 111140 w 154097"/>
                        <a:gd name="connsiteY2079" fmla="*/ 79000 h 86376"/>
                        <a:gd name="connsiteX2080" fmla="*/ 113683 w 154097"/>
                        <a:gd name="connsiteY2080" fmla="*/ 76486 h 86376"/>
                        <a:gd name="connsiteX2081" fmla="*/ 119312 w 154097"/>
                        <a:gd name="connsiteY2081" fmla="*/ 76486 h 86376"/>
                        <a:gd name="connsiteX2082" fmla="*/ 116769 w 154097"/>
                        <a:gd name="connsiteY2082" fmla="*/ 79000 h 86376"/>
                        <a:gd name="connsiteX2083" fmla="*/ 120236 w 154097"/>
                        <a:gd name="connsiteY2083" fmla="*/ 75571 h 86376"/>
                        <a:gd name="connsiteX2084" fmla="*/ 114607 w 154097"/>
                        <a:gd name="connsiteY2084" fmla="*/ 75571 h 86376"/>
                        <a:gd name="connsiteX2085" fmla="*/ 117150 w 154097"/>
                        <a:gd name="connsiteY2085" fmla="*/ 73057 h 86376"/>
                        <a:gd name="connsiteX2086" fmla="*/ 122779 w 154097"/>
                        <a:gd name="connsiteY2086" fmla="*/ 73047 h 86376"/>
                        <a:gd name="connsiteX2087" fmla="*/ 120236 w 154097"/>
                        <a:gd name="connsiteY2087" fmla="*/ 75571 h 86376"/>
                        <a:gd name="connsiteX2088" fmla="*/ 127904 w 154097"/>
                        <a:gd name="connsiteY2088" fmla="*/ 75562 h 86376"/>
                        <a:gd name="connsiteX2089" fmla="*/ 122274 w 154097"/>
                        <a:gd name="connsiteY2089" fmla="*/ 75571 h 86376"/>
                        <a:gd name="connsiteX2090" fmla="*/ 124818 w 154097"/>
                        <a:gd name="connsiteY2090" fmla="*/ 73057 h 86376"/>
                        <a:gd name="connsiteX2091" fmla="*/ 130447 w 154097"/>
                        <a:gd name="connsiteY2091" fmla="*/ 73057 h 86376"/>
                        <a:gd name="connsiteX2092" fmla="*/ 127904 w 154097"/>
                        <a:gd name="connsiteY2092" fmla="*/ 75562 h 86376"/>
                        <a:gd name="connsiteX2093" fmla="*/ 131371 w 154097"/>
                        <a:gd name="connsiteY2093" fmla="*/ 72142 h 86376"/>
                        <a:gd name="connsiteX2094" fmla="*/ 125741 w 154097"/>
                        <a:gd name="connsiteY2094" fmla="*/ 72142 h 86376"/>
                        <a:gd name="connsiteX2095" fmla="*/ 128294 w 154097"/>
                        <a:gd name="connsiteY2095" fmla="*/ 69628 h 86376"/>
                        <a:gd name="connsiteX2096" fmla="*/ 133924 w 154097"/>
                        <a:gd name="connsiteY2096" fmla="*/ 69628 h 86376"/>
                        <a:gd name="connsiteX2097" fmla="*/ 131371 w 154097"/>
                        <a:gd name="connsiteY2097" fmla="*/ 72142 h 86376"/>
                        <a:gd name="connsiteX2098" fmla="*/ 134838 w 154097"/>
                        <a:gd name="connsiteY2098" fmla="*/ 68713 h 86376"/>
                        <a:gd name="connsiteX2099" fmla="*/ 129209 w 154097"/>
                        <a:gd name="connsiteY2099" fmla="*/ 68723 h 86376"/>
                        <a:gd name="connsiteX2100" fmla="*/ 131752 w 154097"/>
                        <a:gd name="connsiteY2100" fmla="*/ 66208 h 86376"/>
                        <a:gd name="connsiteX2101" fmla="*/ 137381 w 154097"/>
                        <a:gd name="connsiteY2101" fmla="*/ 66208 h 86376"/>
                        <a:gd name="connsiteX2102" fmla="*/ 134838 w 154097"/>
                        <a:gd name="connsiteY2102" fmla="*/ 68713 h 86376"/>
                        <a:gd name="connsiteX2103" fmla="*/ 138305 w 154097"/>
                        <a:gd name="connsiteY2103" fmla="*/ 65284 h 86376"/>
                        <a:gd name="connsiteX2104" fmla="*/ 132676 w 154097"/>
                        <a:gd name="connsiteY2104" fmla="*/ 65294 h 86376"/>
                        <a:gd name="connsiteX2105" fmla="*/ 135219 w 154097"/>
                        <a:gd name="connsiteY2105" fmla="*/ 62779 h 86376"/>
                        <a:gd name="connsiteX2106" fmla="*/ 140848 w 154097"/>
                        <a:gd name="connsiteY2106" fmla="*/ 62779 h 86376"/>
                        <a:gd name="connsiteX2107" fmla="*/ 138305 w 154097"/>
                        <a:gd name="connsiteY2107" fmla="*/ 65284 h 86376"/>
                        <a:gd name="connsiteX2108" fmla="*/ 136152 w 154097"/>
                        <a:gd name="connsiteY2108" fmla="*/ 61865 h 86376"/>
                        <a:gd name="connsiteX2109" fmla="*/ 138695 w 154097"/>
                        <a:gd name="connsiteY2109" fmla="*/ 59350 h 86376"/>
                        <a:gd name="connsiteX2110" fmla="*/ 144325 w 154097"/>
                        <a:gd name="connsiteY2110" fmla="*/ 59350 h 86376"/>
                        <a:gd name="connsiteX2111" fmla="*/ 141772 w 154097"/>
                        <a:gd name="connsiteY2111" fmla="*/ 61865 h 86376"/>
                        <a:gd name="connsiteX2112" fmla="*/ 136152 w 154097"/>
                        <a:gd name="connsiteY2112" fmla="*/ 61865 h 86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  <a:cxn ang="0">
                          <a:pos x="connsiteX537" y="connsiteY537"/>
                        </a:cxn>
                        <a:cxn ang="0">
                          <a:pos x="connsiteX538" y="connsiteY538"/>
                        </a:cxn>
                        <a:cxn ang="0">
                          <a:pos x="connsiteX539" y="connsiteY539"/>
                        </a:cxn>
                        <a:cxn ang="0">
                          <a:pos x="connsiteX540" y="connsiteY540"/>
                        </a:cxn>
                        <a:cxn ang="0">
                          <a:pos x="connsiteX541" y="connsiteY541"/>
                        </a:cxn>
                        <a:cxn ang="0">
                          <a:pos x="connsiteX542" y="connsiteY542"/>
                        </a:cxn>
                        <a:cxn ang="0">
                          <a:pos x="connsiteX543" y="connsiteY543"/>
                        </a:cxn>
                        <a:cxn ang="0">
                          <a:pos x="connsiteX544" y="connsiteY544"/>
                        </a:cxn>
                        <a:cxn ang="0">
                          <a:pos x="connsiteX545" y="connsiteY545"/>
                        </a:cxn>
                        <a:cxn ang="0">
                          <a:pos x="connsiteX546" y="connsiteY546"/>
                        </a:cxn>
                        <a:cxn ang="0">
                          <a:pos x="connsiteX547" y="connsiteY547"/>
                        </a:cxn>
                        <a:cxn ang="0">
                          <a:pos x="connsiteX548" y="connsiteY548"/>
                        </a:cxn>
                        <a:cxn ang="0">
                          <a:pos x="connsiteX549" y="connsiteY549"/>
                        </a:cxn>
                        <a:cxn ang="0">
                          <a:pos x="connsiteX550" y="connsiteY550"/>
                        </a:cxn>
                        <a:cxn ang="0">
                          <a:pos x="connsiteX551" y="connsiteY551"/>
                        </a:cxn>
                        <a:cxn ang="0">
                          <a:pos x="connsiteX552" y="connsiteY552"/>
                        </a:cxn>
                        <a:cxn ang="0">
                          <a:pos x="connsiteX553" y="connsiteY553"/>
                        </a:cxn>
                        <a:cxn ang="0">
                          <a:pos x="connsiteX554" y="connsiteY554"/>
                        </a:cxn>
                        <a:cxn ang="0">
                          <a:pos x="connsiteX555" y="connsiteY555"/>
                        </a:cxn>
                        <a:cxn ang="0">
                          <a:pos x="connsiteX556" y="connsiteY556"/>
                        </a:cxn>
                        <a:cxn ang="0">
                          <a:pos x="connsiteX557" y="connsiteY557"/>
                        </a:cxn>
                        <a:cxn ang="0">
                          <a:pos x="connsiteX558" y="connsiteY558"/>
                        </a:cxn>
                        <a:cxn ang="0">
                          <a:pos x="connsiteX559" y="connsiteY559"/>
                        </a:cxn>
                        <a:cxn ang="0">
                          <a:pos x="connsiteX560" y="connsiteY560"/>
                        </a:cxn>
                        <a:cxn ang="0">
                          <a:pos x="connsiteX561" y="connsiteY561"/>
                        </a:cxn>
                        <a:cxn ang="0">
                          <a:pos x="connsiteX562" y="connsiteY562"/>
                        </a:cxn>
                        <a:cxn ang="0">
                          <a:pos x="connsiteX563" y="connsiteY563"/>
                        </a:cxn>
                        <a:cxn ang="0">
                          <a:pos x="connsiteX564" y="connsiteY564"/>
                        </a:cxn>
                        <a:cxn ang="0">
                          <a:pos x="connsiteX565" y="connsiteY565"/>
                        </a:cxn>
                        <a:cxn ang="0">
                          <a:pos x="connsiteX566" y="connsiteY566"/>
                        </a:cxn>
                        <a:cxn ang="0">
                          <a:pos x="connsiteX567" y="connsiteY567"/>
                        </a:cxn>
                        <a:cxn ang="0">
                          <a:pos x="connsiteX568" y="connsiteY568"/>
                        </a:cxn>
                        <a:cxn ang="0">
                          <a:pos x="connsiteX569" y="connsiteY569"/>
                        </a:cxn>
                        <a:cxn ang="0">
                          <a:pos x="connsiteX570" y="connsiteY570"/>
                        </a:cxn>
                        <a:cxn ang="0">
                          <a:pos x="connsiteX571" y="connsiteY571"/>
                        </a:cxn>
                        <a:cxn ang="0">
                          <a:pos x="connsiteX572" y="connsiteY572"/>
                        </a:cxn>
                        <a:cxn ang="0">
                          <a:pos x="connsiteX573" y="connsiteY573"/>
                        </a:cxn>
                        <a:cxn ang="0">
                          <a:pos x="connsiteX574" y="connsiteY574"/>
                        </a:cxn>
                        <a:cxn ang="0">
                          <a:pos x="connsiteX575" y="connsiteY575"/>
                        </a:cxn>
                        <a:cxn ang="0">
                          <a:pos x="connsiteX576" y="connsiteY576"/>
                        </a:cxn>
                        <a:cxn ang="0">
                          <a:pos x="connsiteX577" y="connsiteY577"/>
                        </a:cxn>
                        <a:cxn ang="0">
                          <a:pos x="connsiteX578" y="connsiteY578"/>
                        </a:cxn>
                        <a:cxn ang="0">
                          <a:pos x="connsiteX579" y="connsiteY579"/>
                        </a:cxn>
                        <a:cxn ang="0">
                          <a:pos x="connsiteX580" y="connsiteY580"/>
                        </a:cxn>
                        <a:cxn ang="0">
                          <a:pos x="connsiteX581" y="connsiteY581"/>
                        </a:cxn>
                        <a:cxn ang="0">
                          <a:pos x="connsiteX582" y="connsiteY582"/>
                        </a:cxn>
                        <a:cxn ang="0">
                          <a:pos x="connsiteX583" y="connsiteY583"/>
                        </a:cxn>
                        <a:cxn ang="0">
                          <a:pos x="connsiteX584" y="connsiteY584"/>
                        </a:cxn>
                        <a:cxn ang="0">
                          <a:pos x="connsiteX585" y="connsiteY585"/>
                        </a:cxn>
                        <a:cxn ang="0">
                          <a:pos x="connsiteX586" y="connsiteY586"/>
                        </a:cxn>
                        <a:cxn ang="0">
                          <a:pos x="connsiteX587" y="connsiteY587"/>
                        </a:cxn>
                        <a:cxn ang="0">
                          <a:pos x="connsiteX588" y="connsiteY588"/>
                        </a:cxn>
                        <a:cxn ang="0">
                          <a:pos x="connsiteX589" y="connsiteY589"/>
                        </a:cxn>
                        <a:cxn ang="0">
                          <a:pos x="connsiteX590" y="connsiteY590"/>
                        </a:cxn>
                        <a:cxn ang="0">
                          <a:pos x="connsiteX591" y="connsiteY591"/>
                        </a:cxn>
                        <a:cxn ang="0">
                          <a:pos x="connsiteX592" y="connsiteY592"/>
                        </a:cxn>
                        <a:cxn ang="0">
                          <a:pos x="connsiteX593" y="connsiteY593"/>
                        </a:cxn>
                        <a:cxn ang="0">
                          <a:pos x="connsiteX594" y="connsiteY594"/>
                        </a:cxn>
                        <a:cxn ang="0">
                          <a:pos x="connsiteX595" y="connsiteY595"/>
                        </a:cxn>
                        <a:cxn ang="0">
                          <a:pos x="connsiteX596" y="connsiteY596"/>
                        </a:cxn>
                        <a:cxn ang="0">
                          <a:pos x="connsiteX597" y="connsiteY597"/>
                        </a:cxn>
                        <a:cxn ang="0">
                          <a:pos x="connsiteX598" y="connsiteY598"/>
                        </a:cxn>
                        <a:cxn ang="0">
                          <a:pos x="connsiteX599" y="connsiteY599"/>
                        </a:cxn>
                        <a:cxn ang="0">
                          <a:pos x="connsiteX600" y="connsiteY600"/>
                        </a:cxn>
                        <a:cxn ang="0">
                          <a:pos x="connsiteX601" y="connsiteY601"/>
                        </a:cxn>
                        <a:cxn ang="0">
                          <a:pos x="connsiteX602" y="connsiteY602"/>
                        </a:cxn>
                        <a:cxn ang="0">
                          <a:pos x="connsiteX603" y="connsiteY603"/>
                        </a:cxn>
                        <a:cxn ang="0">
                          <a:pos x="connsiteX604" y="connsiteY604"/>
                        </a:cxn>
                        <a:cxn ang="0">
                          <a:pos x="connsiteX605" y="connsiteY605"/>
                        </a:cxn>
                        <a:cxn ang="0">
                          <a:pos x="connsiteX606" y="connsiteY606"/>
                        </a:cxn>
                        <a:cxn ang="0">
                          <a:pos x="connsiteX607" y="connsiteY607"/>
                        </a:cxn>
                        <a:cxn ang="0">
                          <a:pos x="connsiteX608" y="connsiteY608"/>
                        </a:cxn>
                        <a:cxn ang="0">
                          <a:pos x="connsiteX609" y="connsiteY609"/>
                        </a:cxn>
                        <a:cxn ang="0">
                          <a:pos x="connsiteX610" y="connsiteY610"/>
                        </a:cxn>
                        <a:cxn ang="0">
                          <a:pos x="connsiteX611" y="connsiteY611"/>
                        </a:cxn>
                        <a:cxn ang="0">
                          <a:pos x="connsiteX612" y="connsiteY612"/>
                        </a:cxn>
                        <a:cxn ang="0">
                          <a:pos x="connsiteX613" y="connsiteY613"/>
                        </a:cxn>
                        <a:cxn ang="0">
                          <a:pos x="connsiteX614" y="connsiteY614"/>
                        </a:cxn>
                        <a:cxn ang="0">
                          <a:pos x="connsiteX615" y="connsiteY615"/>
                        </a:cxn>
                        <a:cxn ang="0">
                          <a:pos x="connsiteX616" y="connsiteY616"/>
                        </a:cxn>
                        <a:cxn ang="0">
                          <a:pos x="connsiteX617" y="connsiteY617"/>
                        </a:cxn>
                        <a:cxn ang="0">
                          <a:pos x="connsiteX618" y="connsiteY618"/>
                        </a:cxn>
                        <a:cxn ang="0">
                          <a:pos x="connsiteX619" y="connsiteY619"/>
                        </a:cxn>
                        <a:cxn ang="0">
                          <a:pos x="connsiteX620" y="connsiteY620"/>
                        </a:cxn>
                        <a:cxn ang="0">
                          <a:pos x="connsiteX621" y="connsiteY621"/>
                        </a:cxn>
                        <a:cxn ang="0">
                          <a:pos x="connsiteX622" y="connsiteY622"/>
                        </a:cxn>
                        <a:cxn ang="0">
                          <a:pos x="connsiteX623" y="connsiteY623"/>
                        </a:cxn>
                        <a:cxn ang="0">
                          <a:pos x="connsiteX624" y="connsiteY624"/>
                        </a:cxn>
                        <a:cxn ang="0">
                          <a:pos x="connsiteX625" y="connsiteY625"/>
                        </a:cxn>
                        <a:cxn ang="0">
                          <a:pos x="connsiteX626" y="connsiteY626"/>
                        </a:cxn>
                        <a:cxn ang="0">
                          <a:pos x="connsiteX627" y="connsiteY627"/>
                        </a:cxn>
                        <a:cxn ang="0">
                          <a:pos x="connsiteX628" y="connsiteY628"/>
                        </a:cxn>
                        <a:cxn ang="0">
                          <a:pos x="connsiteX629" y="connsiteY629"/>
                        </a:cxn>
                        <a:cxn ang="0">
                          <a:pos x="connsiteX630" y="connsiteY630"/>
                        </a:cxn>
                        <a:cxn ang="0">
                          <a:pos x="connsiteX631" y="connsiteY631"/>
                        </a:cxn>
                        <a:cxn ang="0">
                          <a:pos x="connsiteX632" y="connsiteY632"/>
                        </a:cxn>
                        <a:cxn ang="0">
                          <a:pos x="connsiteX633" y="connsiteY633"/>
                        </a:cxn>
                        <a:cxn ang="0">
                          <a:pos x="connsiteX634" y="connsiteY634"/>
                        </a:cxn>
                        <a:cxn ang="0">
                          <a:pos x="connsiteX635" y="connsiteY635"/>
                        </a:cxn>
                        <a:cxn ang="0">
                          <a:pos x="connsiteX636" y="connsiteY636"/>
                        </a:cxn>
                        <a:cxn ang="0">
                          <a:pos x="connsiteX637" y="connsiteY637"/>
                        </a:cxn>
                        <a:cxn ang="0">
                          <a:pos x="connsiteX638" y="connsiteY638"/>
                        </a:cxn>
                        <a:cxn ang="0">
                          <a:pos x="connsiteX639" y="connsiteY639"/>
                        </a:cxn>
                        <a:cxn ang="0">
                          <a:pos x="connsiteX640" y="connsiteY640"/>
                        </a:cxn>
                        <a:cxn ang="0">
                          <a:pos x="connsiteX641" y="connsiteY641"/>
                        </a:cxn>
                        <a:cxn ang="0">
                          <a:pos x="connsiteX642" y="connsiteY642"/>
                        </a:cxn>
                        <a:cxn ang="0">
                          <a:pos x="connsiteX643" y="connsiteY643"/>
                        </a:cxn>
                        <a:cxn ang="0">
                          <a:pos x="connsiteX644" y="connsiteY644"/>
                        </a:cxn>
                        <a:cxn ang="0">
                          <a:pos x="connsiteX645" y="connsiteY645"/>
                        </a:cxn>
                        <a:cxn ang="0">
                          <a:pos x="connsiteX646" y="connsiteY646"/>
                        </a:cxn>
                        <a:cxn ang="0">
                          <a:pos x="connsiteX647" y="connsiteY647"/>
                        </a:cxn>
                        <a:cxn ang="0">
                          <a:pos x="connsiteX648" y="connsiteY648"/>
                        </a:cxn>
                        <a:cxn ang="0">
                          <a:pos x="connsiteX649" y="connsiteY649"/>
                        </a:cxn>
                        <a:cxn ang="0">
                          <a:pos x="connsiteX650" y="connsiteY650"/>
                        </a:cxn>
                        <a:cxn ang="0">
                          <a:pos x="connsiteX651" y="connsiteY651"/>
                        </a:cxn>
                        <a:cxn ang="0">
                          <a:pos x="connsiteX652" y="connsiteY652"/>
                        </a:cxn>
                        <a:cxn ang="0">
                          <a:pos x="connsiteX653" y="connsiteY653"/>
                        </a:cxn>
                        <a:cxn ang="0">
                          <a:pos x="connsiteX654" y="connsiteY654"/>
                        </a:cxn>
                        <a:cxn ang="0">
                          <a:pos x="connsiteX655" y="connsiteY655"/>
                        </a:cxn>
                        <a:cxn ang="0">
                          <a:pos x="connsiteX656" y="connsiteY656"/>
                        </a:cxn>
                        <a:cxn ang="0">
                          <a:pos x="connsiteX657" y="connsiteY657"/>
                        </a:cxn>
                        <a:cxn ang="0">
                          <a:pos x="connsiteX658" y="connsiteY658"/>
                        </a:cxn>
                        <a:cxn ang="0">
                          <a:pos x="connsiteX659" y="connsiteY659"/>
                        </a:cxn>
                        <a:cxn ang="0">
                          <a:pos x="connsiteX660" y="connsiteY660"/>
                        </a:cxn>
                        <a:cxn ang="0">
                          <a:pos x="connsiteX661" y="connsiteY661"/>
                        </a:cxn>
                        <a:cxn ang="0">
                          <a:pos x="connsiteX662" y="connsiteY662"/>
                        </a:cxn>
                        <a:cxn ang="0">
                          <a:pos x="connsiteX663" y="connsiteY663"/>
                        </a:cxn>
                        <a:cxn ang="0">
                          <a:pos x="connsiteX664" y="connsiteY664"/>
                        </a:cxn>
                        <a:cxn ang="0">
                          <a:pos x="connsiteX665" y="connsiteY665"/>
                        </a:cxn>
                        <a:cxn ang="0">
                          <a:pos x="connsiteX666" y="connsiteY666"/>
                        </a:cxn>
                        <a:cxn ang="0">
                          <a:pos x="connsiteX667" y="connsiteY667"/>
                        </a:cxn>
                        <a:cxn ang="0">
                          <a:pos x="connsiteX668" y="connsiteY668"/>
                        </a:cxn>
                        <a:cxn ang="0">
                          <a:pos x="connsiteX669" y="connsiteY669"/>
                        </a:cxn>
                        <a:cxn ang="0">
                          <a:pos x="connsiteX670" y="connsiteY670"/>
                        </a:cxn>
                        <a:cxn ang="0">
                          <a:pos x="connsiteX671" y="connsiteY671"/>
                        </a:cxn>
                        <a:cxn ang="0">
                          <a:pos x="connsiteX672" y="connsiteY672"/>
                        </a:cxn>
                        <a:cxn ang="0">
                          <a:pos x="connsiteX673" y="connsiteY673"/>
                        </a:cxn>
                        <a:cxn ang="0">
                          <a:pos x="connsiteX674" y="connsiteY674"/>
                        </a:cxn>
                        <a:cxn ang="0">
                          <a:pos x="connsiteX675" y="connsiteY675"/>
                        </a:cxn>
                        <a:cxn ang="0">
                          <a:pos x="connsiteX676" y="connsiteY676"/>
                        </a:cxn>
                        <a:cxn ang="0">
                          <a:pos x="connsiteX677" y="connsiteY677"/>
                        </a:cxn>
                        <a:cxn ang="0">
                          <a:pos x="connsiteX678" y="connsiteY678"/>
                        </a:cxn>
                        <a:cxn ang="0">
                          <a:pos x="connsiteX679" y="connsiteY679"/>
                        </a:cxn>
                        <a:cxn ang="0">
                          <a:pos x="connsiteX680" y="connsiteY680"/>
                        </a:cxn>
                        <a:cxn ang="0">
                          <a:pos x="connsiteX681" y="connsiteY681"/>
                        </a:cxn>
                        <a:cxn ang="0">
                          <a:pos x="connsiteX682" y="connsiteY682"/>
                        </a:cxn>
                        <a:cxn ang="0">
                          <a:pos x="connsiteX683" y="connsiteY683"/>
                        </a:cxn>
                        <a:cxn ang="0">
                          <a:pos x="connsiteX684" y="connsiteY684"/>
                        </a:cxn>
                        <a:cxn ang="0">
                          <a:pos x="connsiteX685" y="connsiteY685"/>
                        </a:cxn>
                        <a:cxn ang="0">
                          <a:pos x="connsiteX686" y="connsiteY686"/>
                        </a:cxn>
                        <a:cxn ang="0">
                          <a:pos x="connsiteX687" y="connsiteY687"/>
                        </a:cxn>
                        <a:cxn ang="0">
                          <a:pos x="connsiteX688" y="connsiteY688"/>
                        </a:cxn>
                        <a:cxn ang="0">
                          <a:pos x="connsiteX689" y="connsiteY689"/>
                        </a:cxn>
                        <a:cxn ang="0">
                          <a:pos x="connsiteX690" y="connsiteY690"/>
                        </a:cxn>
                        <a:cxn ang="0">
                          <a:pos x="connsiteX691" y="connsiteY691"/>
                        </a:cxn>
                        <a:cxn ang="0">
                          <a:pos x="connsiteX692" y="connsiteY692"/>
                        </a:cxn>
                        <a:cxn ang="0">
                          <a:pos x="connsiteX693" y="connsiteY693"/>
                        </a:cxn>
                        <a:cxn ang="0">
                          <a:pos x="connsiteX694" y="connsiteY694"/>
                        </a:cxn>
                        <a:cxn ang="0">
                          <a:pos x="connsiteX695" y="connsiteY695"/>
                        </a:cxn>
                        <a:cxn ang="0">
                          <a:pos x="connsiteX696" y="connsiteY696"/>
                        </a:cxn>
                        <a:cxn ang="0">
                          <a:pos x="connsiteX697" y="connsiteY697"/>
                        </a:cxn>
                        <a:cxn ang="0">
                          <a:pos x="connsiteX698" y="connsiteY698"/>
                        </a:cxn>
                        <a:cxn ang="0">
                          <a:pos x="connsiteX699" y="connsiteY699"/>
                        </a:cxn>
                        <a:cxn ang="0">
                          <a:pos x="connsiteX700" y="connsiteY700"/>
                        </a:cxn>
                        <a:cxn ang="0">
                          <a:pos x="connsiteX701" y="connsiteY701"/>
                        </a:cxn>
                        <a:cxn ang="0">
                          <a:pos x="connsiteX702" y="connsiteY702"/>
                        </a:cxn>
                        <a:cxn ang="0">
                          <a:pos x="connsiteX703" y="connsiteY703"/>
                        </a:cxn>
                        <a:cxn ang="0">
                          <a:pos x="connsiteX704" y="connsiteY704"/>
                        </a:cxn>
                        <a:cxn ang="0">
                          <a:pos x="connsiteX705" y="connsiteY705"/>
                        </a:cxn>
                        <a:cxn ang="0">
                          <a:pos x="connsiteX706" y="connsiteY706"/>
                        </a:cxn>
                        <a:cxn ang="0">
                          <a:pos x="connsiteX707" y="connsiteY707"/>
                        </a:cxn>
                        <a:cxn ang="0">
                          <a:pos x="connsiteX708" y="connsiteY708"/>
                        </a:cxn>
                        <a:cxn ang="0">
                          <a:pos x="connsiteX709" y="connsiteY709"/>
                        </a:cxn>
                        <a:cxn ang="0">
                          <a:pos x="connsiteX710" y="connsiteY710"/>
                        </a:cxn>
                        <a:cxn ang="0">
                          <a:pos x="connsiteX711" y="connsiteY711"/>
                        </a:cxn>
                        <a:cxn ang="0">
                          <a:pos x="connsiteX712" y="connsiteY712"/>
                        </a:cxn>
                        <a:cxn ang="0">
                          <a:pos x="connsiteX713" y="connsiteY713"/>
                        </a:cxn>
                        <a:cxn ang="0">
                          <a:pos x="connsiteX714" y="connsiteY714"/>
                        </a:cxn>
                        <a:cxn ang="0">
                          <a:pos x="connsiteX715" y="connsiteY715"/>
                        </a:cxn>
                        <a:cxn ang="0">
                          <a:pos x="connsiteX716" y="connsiteY716"/>
                        </a:cxn>
                        <a:cxn ang="0">
                          <a:pos x="connsiteX717" y="connsiteY717"/>
                        </a:cxn>
                        <a:cxn ang="0">
                          <a:pos x="connsiteX718" y="connsiteY718"/>
                        </a:cxn>
                        <a:cxn ang="0">
                          <a:pos x="connsiteX719" y="connsiteY719"/>
                        </a:cxn>
                        <a:cxn ang="0">
                          <a:pos x="connsiteX720" y="connsiteY720"/>
                        </a:cxn>
                        <a:cxn ang="0">
                          <a:pos x="connsiteX721" y="connsiteY721"/>
                        </a:cxn>
                        <a:cxn ang="0">
                          <a:pos x="connsiteX722" y="connsiteY722"/>
                        </a:cxn>
                        <a:cxn ang="0">
                          <a:pos x="connsiteX723" y="connsiteY723"/>
                        </a:cxn>
                        <a:cxn ang="0">
                          <a:pos x="connsiteX724" y="connsiteY724"/>
                        </a:cxn>
                        <a:cxn ang="0">
                          <a:pos x="connsiteX725" y="connsiteY725"/>
                        </a:cxn>
                        <a:cxn ang="0">
                          <a:pos x="connsiteX726" y="connsiteY726"/>
                        </a:cxn>
                        <a:cxn ang="0">
                          <a:pos x="connsiteX727" y="connsiteY727"/>
                        </a:cxn>
                        <a:cxn ang="0">
                          <a:pos x="connsiteX728" y="connsiteY728"/>
                        </a:cxn>
                        <a:cxn ang="0">
                          <a:pos x="connsiteX729" y="connsiteY729"/>
                        </a:cxn>
                        <a:cxn ang="0">
                          <a:pos x="connsiteX730" y="connsiteY730"/>
                        </a:cxn>
                        <a:cxn ang="0">
                          <a:pos x="connsiteX731" y="connsiteY731"/>
                        </a:cxn>
                        <a:cxn ang="0">
                          <a:pos x="connsiteX732" y="connsiteY732"/>
                        </a:cxn>
                        <a:cxn ang="0">
                          <a:pos x="connsiteX733" y="connsiteY733"/>
                        </a:cxn>
                        <a:cxn ang="0">
                          <a:pos x="connsiteX734" y="connsiteY734"/>
                        </a:cxn>
                        <a:cxn ang="0">
                          <a:pos x="connsiteX735" y="connsiteY735"/>
                        </a:cxn>
                        <a:cxn ang="0">
                          <a:pos x="connsiteX736" y="connsiteY736"/>
                        </a:cxn>
                        <a:cxn ang="0">
                          <a:pos x="connsiteX737" y="connsiteY737"/>
                        </a:cxn>
                        <a:cxn ang="0">
                          <a:pos x="connsiteX738" y="connsiteY738"/>
                        </a:cxn>
                        <a:cxn ang="0">
                          <a:pos x="connsiteX739" y="connsiteY739"/>
                        </a:cxn>
                        <a:cxn ang="0">
                          <a:pos x="connsiteX740" y="connsiteY740"/>
                        </a:cxn>
                        <a:cxn ang="0">
                          <a:pos x="connsiteX741" y="connsiteY741"/>
                        </a:cxn>
                        <a:cxn ang="0">
                          <a:pos x="connsiteX742" y="connsiteY742"/>
                        </a:cxn>
                        <a:cxn ang="0">
                          <a:pos x="connsiteX743" y="connsiteY743"/>
                        </a:cxn>
                        <a:cxn ang="0">
                          <a:pos x="connsiteX744" y="connsiteY744"/>
                        </a:cxn>
                        <a:cxn ang="0">
                          <a:pos x="connsiteX745" y="connsiteY745"/>
                        </a:cxn>
                        <a:cxn ang="0">
                          <a:pos x="connsiteX746" y="connsiteY746"/>
                        </a:cxn>
                        <a:cxn ang="0">
                          <a:pos x="connsiteX747" y="connsiteY747"/>
                        </a:cxn>
                        <a:cxn ang="0">
                          <a:pos x="connsiteX748" y="connsiteY748"/>
                        </a:cxn>
                        <a:cxn ang="0">
                          <a:pos x="connsiteX749" y="connsiteY749"/>
                        </a:cxn>
                        <a:cxn ang="0">
                          <a:pos x="connsiteX750" y="connsiteY750"/>
                        </a:cxn>
                        <a:cxn ang="0">
                          <a:pos x="connsiteX751" y="connsiteY751"/>
                        </a:cxn>
                        <a:cxn ang="0">
                          <a:pos x="connsiteX752" y="connsiteY752"/>
                        </a:cxn>
                        <a:cxn ang="0">
                          <a:pos x="connsiteX753" y="connsiteY753"/>
                        </a:cxn>
                        <a:cxn ang="0">
                          <a:pos x="connsiteX754" y="connsiteY754"/>
                        </a:cxn>
                        <a:cxn ang="0">
                          <a:pos x="connsiteX755" y="connsiteY755"/>
                        </a:cxn>
                        <a:cxn ang="0">
                          <a:pos x="connsiteX756" y="connsiteY756"/>
                        </a:cxn>
                        <a:cxn ang="0">
                          <a:pos x="connsiteX757" y="connsiteY757"/>
                        </a:cxn>
                        <a:cxn ang="0">
                          <a:pos x="connsiteX758" y="connsiteY758"/>
                        </a:cxn>
                        <a:cxn ang="0">
                          <a:pos x="connsiteX759" y="connsiteY759"/>
                        </a:cxn>
                        <a:cxn ang="0">
                          <a:pos x="connsiteX760" y="connsiteY760"/>
                        </a:cxn>
                        <a:cxn ang="0">
                          <a:pos x="connsiteX761" y="connsiteY761"/>
                        </a:cxn>
                        <a:cxn ang="0">
                          <a:pos x="connsiteX762" y="connsiteY762"/>
                        </a:cxn>
                        <a:cxn ang="0">
                          <a:pos x="connsiteX763" y="connsiteY763"/>
                        </a:cxn>
                        <a:cxn ang="0">
                          <a:pos x="connsiteX764" y="connsiteY764"/>
                        </a:cxn>
                        <a:cxn ang="0">
                          <a:pos x="connsiteX765" y="connsiteY765"/>
                        </a:cxn>
                        <a:cxn ang="0">
                          <a:pos x="connsiteX766" y="connsiteY766"/>
                        </a:cxn>
                        <a:cxn ang="0">
                          <a:pos x="connsiteX767" y="connsiteY767"/>
                        </a:cxn>
                        <a:cxn ang="0">
                          <a:pos x="connsiteX768" y="connsiteY768"/>
                        </a:cxn>
                        <a:cxn ang="0">
                          <a:pos x="connsiteX769" y="connsiteY769"/>
                        </a:cxn>
                        <a:cxn ang="0">
                          <a:pos x="connsiteX770" y="connsiteY770"/>
                        </a:cxn>
                        <a:cxn ang="0">
                          <a:pos x="connsiteX771" y="connsiteY771"/>
                        </a:cxn>
                        <a:cxn ang="0">
                          <a:pos x="connsiteX772" y="connsiteY772"/>
                        </a:cxn>
                        <a:cxn ang="0">
                          <a:pos x="connsiteX773" y="connsiteY773"/>
                        </a:cxn>
                        <a:cxn ang="0">
                          <a:pos x="connsiteX774" y="connsiteY774"/>
                        </a:cxn>
                        <a:cxn ang="0">
                          <a:pos x="connsiteX775" y="connsiteY775"/>
                        </a:cxn>
                        <a:cxn ang="0">
                          <a:pos x="connsiteX776" y="connsiteY776"/>
                        </a:cxn>
                        <a:cxn ang="0">
                          <a:pos x="connsiteX777" y="connsiteY777"/>
                        </a:cxn>
                        <a:cxn ang="0">
                          <a:pos x="connsiteX778" y="connsiteY778"/>
                        </a:cxn>
                        <a:cxn ang="0">
                          <a:pos x="connsiteX779" y="connsiteY779"/>
                        </a:cxn>
                        <a:cxn ang="0">
                          <a:pos x="connsiteX780" y="connsiteY780"/>
                        </a:cxn>
                        <a:cxn ang="0">
                          <a:pos x="connsiteX781" y="connsiteY781"/>
                        </a:cxn>
                        <a:cxn ang="0">
                          <a:pos x="connsiteX782" y="connsiteY782"/>
                        </a:cxn>
                        <a:cxn ang="0">
                          <a:pos x="connsiteX783" y="connsiteY783"/>
                        </a:cxn>
                        <a:cxn ang="0">
                          <a:pos x="connsiteX784" y="connsiteY784"/>
                        </a:cxn>
                        <a:cxn ang="0">
                          <a:pos x="connsiteX785" y="connsiteY785"/>
                        </a:cxn>
                        <a:cxn ang="0">
                          <a:pos x="connsiteX786" y="connsiteY786"/>
                        </a:cxn>
                        <a:cxn ang="0">
                          <a:pos x="connsiteX787" y="connsiteY787"/>
                        </a:cxn>
                        <a:cxn ang="0">
                          <a:pos x="connsiteX788" y="connsiteY788"/>
                        </a:cxn>
                        <a:cxn ang="0">
                          <a:pos x="connsiteX789" y="connsiteY789"/>
                        </a:cxn>
                        <a:cxn ang="0">
                          <a:pos x="connsiteX790" y="connsiteY790"/>
                        </a:cxn>
                        <a:cxn ang="0">
                          <a:pos x="connsiteX791" y="connsiteY791"/>
                        </a:cxn>
                        <a:cxn ang="0">
                          <a:pos x="connsiteX792" y="connsiteY792"/>
                        </a:cxn>
                        <a:cxn ang="0">
                          <a:pos x="connsiteX793" y="connsiteY793"/>
                        </a:cxn>
                        <a:cxn ang="0">
                          <a:pos x="connsiteX794" y="connsiteY794"/>
                        </a:cxn>
                        <a:cxn ang="0">
                          <a:pos x="connsiteX795" y="connsiteY795"/>
                        </a:cxn>
                        <a:cxn ang="0">
                          <a:pos x="connsiteX796" y="connsiteY796"/>
                        </a:cxn>
                        <a:cxn ang="0">
                          <a:pos x="connsiteX797" y="connsiteY797"/>
                        </a:cxn>
                        <a:cxn ang="0">
                          <a:pos x="connsiteX798" y="connsiteY798"/>
                        </a:cxn>
                        <a:cxn ang="0">
                          <a:pos x="connsiteX799" y="connsiteY799"/>
                        </a:cxn>
                        <a:cxn ang="0">
                          <a:pos x="connsiteX800" y="connsiteY800"/>
                        </a:cxn>
                        <a:cxn ang="0">
                          <a:pos x="connsiteX801" y="connsiteY801"/>
                        </a:cxn>
                        <a:cxn ang="0">
                          <a:pos x="connsiteX802" y="connsiteY802"/>
                        </a:cxn>
                        <a:cxn ang="0">
                          <a:pos x="connsiteX803" y="connsiteY803"/>
                        </a:cxn>
                        <a:cxn ang="0">
                          <a:pos x="connsiteX804" y="connsiteY804"/>
                        </a:cxn>
                        <a:cxn ang="0">
                          <a:pos x="connsiteX805" y="connsiteY805"/>
                        </a:cxn>
                        <a:cxn ang="0">
                          <a:pos x="connsiteX806" y="connsiteY806"/>
                        </a:cxn>
                        <a:cxn ang="0">
                          <a:pos x="connsiteX807" y="connsiteY807"/>
                        </a:cxn>
                        <a:cxn ang="0">
                          <a:pos x="connsiteX808" y="connsiteY808"/>
                        </a:cxn>
                        <a:cxn ang="0">
                          <a:pos x="connsiteX809" y="connsiteY809"/>
                        </a:cxn>
                        <a:cxn ang="0">
                          <a:pos x="connsiteX810" y="connsiteY810"/>
                        </a:cxn>
                        <a:cxn ang="0">
                          <a:pos x="connsiteX811" y="connsiteY811"/>
                        </a:cxn>
                        <a:cxn ang="0">
                          <a:pos x="connsiteX812" y="connsiteY812"/>
                        </a:cxn>
                        <a:cxn ang="0">
                          <a:pos x="connsiteX813" y="connsiteY813"/>
                        </a:cxn>
                        <a:cxn ang="0">
                          <a:pos x="connsiteX814" y="connsiteY814"/>
                        </a:cxn>
                        <a:cxn ang="0">
                          <a:pos x="connsiteX815" y="connsiteY815"/>
                        </a:cxn>
                        <a:cxn ang="0">
                          <a:pos x="connsiteX816" y="connsiteY816"/>
                        </a:cxn>
                        <a:cxn ang="0">
                          <a:pos x="connsiteX817" y="connsiteY817"/>
                        </a:cxn>
                        <a:cxn ang="0">
                          <a:pos x="connsiteX818" y="connsiteY818"/>
                        </a:cxn>
                        <a:cxn ang="0">
                          <a:pos x="connsiteX819" y="connsiteY819"/>
                        </a:cxn>
                        <a:cxn ang="0">
                          <a:pos x="connsiteX820" y="connsiteY820"/>
                        </a:cxn>
                        <a:cxn ang="0">
                          <a:pos x="connsiteX821" y="connsiteY821"/>
                        </a:cxn>
                        <a:cxn ang="0">
                          <a:pos x="connsiteX822" y="connsiteY822"/>
                        </a:cxn>
                        <a:cxn ang="0">
                          <a:pos x="connsiteX823" y="connsiteY823"/>
                        </a:cxn>
                        <a:cxn ang="0">
                          <a:pos x="connsiteX824" y="connsiteY824"/>
                        </a:cxn>
                        <a:cxn ang="0">
                          <a:pos x="connsiteX825" y="connsiteY825"/>
                        </a:cxn>
                        <a:cxn ang="0">
                          <a:pos x="connsiteX826" y="connsiteY826"/>
                        </a:cxn>
                        <a:cxn ang="0">
                          <a:pos x="connsiteX827" y="connsiteY827"/>
                        </a:cxn>
                        <a:cxn ang="0">
                          <a:pos x="connsiteX828" y="connsiteY828"/>
                        </a:cxn>
                        <a:cxn ang="0">
                          <a:pos x="connsiteX829" y="connsiteY829"/>
                        </a:cxn>
                        <a:cxn ang="0">
                          <a:pos x="connsiteX830" y="connsiteY830"/>
                        </a:cxn>
                        <a:cxn ang="0">
                          <a:pos x="connsiteX831" y="connsiteY831"/>
                        </a:cxn>
                        <a:cxn ang="0">
                          <a:pos x="connsiteX832" y="connsiteY832"/>
                        </a:cxn>
                        <a:cxn ang="0">
                          <a:pos x="connsiteX833" y="connsiteY833"/>
                        </a:cxn>
                        <a:cxn ang="0">
                          <a:pos x="connsiteX834" y="connsiteY834"/>
                        </a:cxn>
                        <a:cxn ang="0">
                          <a:pos x="connsiteX835" y="connsiteY835"/>
                        </a:cxn>
                        <a:cxn ang="0">
                          <a:pos x="connsiteX836" y="connsiteY836"/>
                        </a:cxn>
                        <a:cxn ang="0">
                          <a:pos x="connsiteX837" y="connsiteY837"/>
                        </a:cxn>
                        <a:cxn ang="0">
                          <a:pos x="connsiteX838" y="connsiteY838"/>
                        </a:cxn>
                        <a:cxn ang="0">
                          <a:pos x="connsiteX839" y="connsiteY839"/>
                        </a:cxn>
                        <a:cxn ang="0">
                          <a:pos x="connsiteX840" y="connsiteY840"/>
                        </a:cxn>
                        <a:cxn ang="0">
                          <a:pos x="connsiteX841" y="connsiteY841"/>
                        </a:cxn>
                        <a:cxn ang="0">
                          <a:pos x="connsiteX842" y="connsiteY842"/>
                        </a:cxn>
                        <a:cxn ang="0">
                          <a:pos x="connsiteX843" y="connsiteY843"/>
                        </a:cxn>
                        <a:cxn ang="0">
                          <a:pos x="connsiteX844" y="connsiteY844"/>
                        </a:cxn>
                        <a:cxn ang="0">
                          <a:pos x="connsiteX845" y="connsiteY845"/>
                        </a:cxn>
                        <a:cxn ang="0">
                          <a:pos x="connsiteX846" y="connsiteY846"/>
                        </a:cxn>
                        <a:cxn ang="0">
                          <a:pos x="connsiteX847" y="connsiteY847"/>
                        </a:cxn>
                        <a:cxn ang="0">
                          <a:pos x="connsiteX848" y="connsiteY848"/>
                        </a:cxn>
                        <a:cxn ang="0">
                          <a:pos x="connsiteX849" y="connsiteY849"/>
                        </a:cxn>
                        <a:cxn ang="0">
                          <a:pos x="connsiteX850" y="connsiteY850"/>
                        </a:cxn>
                        <a:cxn ang="0">
                          <a:pos x="connsiteX851" y="connsiteY851"/>
                        </a:cxn>
                        <a:cxn ang="0">
                          <a:pos x="connsiteX852" y="connsiteY852"/>
                        </a:cxn>
                        <a:cxn ang="0">
                          <a:pos x="connsiteX853" y="connsiteY853"/>
                        </a:cxn>
                        <a:cxn ang="0">
                          <a:pos x="connsiteX854" y="connsiteY854"/>
                        </a:cxn>
                        <a:cxn ang="0">
                          <a:pos x="connsiteX855" y="connsiteY855"/>
                        </a:cxn>
                        <a:cxn ang="0">
                          <a:pos x="connsiteX856" y="connsiteY856"/>
                        </a:cxn>
                        <a:cxn ang="0">
                          <a:pos x="connsiteX857" y="connsiteY857"/>
                        </a:cxn>
                        <a:cxn ang="0">
                          <a:pos x="connsiteX858" y="connsiteY858"/>
                        </a:cxn>
                        <a:cxn ang="0">
                          <a:pos x="connsiteX859" y="connsiteY859"/>
                        </a:cxn>
                        <a:cxn ang="0">
                          <a:pos x="connsiteX860" y="connsiteY860"/>
                        </a:cxn>
                        <a:cxn ang="0">
                          <a:pos x="connsiteX861" y="connsiteY861"/>
                        </a:cxn>
                        <a:cxn ang="0">
                          <a:pos x="connsiteX862" y="connsiteY862"/>
                        </a:cxn>
                        <a:cxn ang="0">
                          <a:pos x="connsiteX863" y="connsiteY863"/>
                        </a:cxn>
                        <a:cxn ang="0">
                          <a:pos x="connsiteX864" y="connsiteY864"/>
                        </a:cxn>
                        <a:cxn ang="0">
                          <a:pos x="connsiteX865" y="connsiteY865"/>
                        </a:cxn>
                        <a:cxn ang="0">
                          <a:pos x="connsiteX866" y="connsiteY866"/>
                        </a:cxn>
                        <a:cxn ang="0">
                          <a:pos x="connsiteX867" y="connsiteY867"/>
                        </a:cxn>
                        <a:cxn ang="0">
                          <a:pos x="connsiteX868" y="connsiteY868"/>
                        </a:cxn>
                        <a:cxn ang="0">
                          <a:pos x="connsiteX869" y="connsiteY869"/>
                        </a:cxn>
                        <a:cxn ang="0">
                          <a:pos x="connsiteX870" y="connsiteY870"/>
                        </a:cxn>
                        <a:cxn ang="0">
                          <a:pos x="connsiteX871" y="connsiteY871"/>
                        </a:cxn>
                        <a:cxn ang="0">
                          <a:pos x="connsiteX872" y="connsiteY872"/>
                        </a:cxn>
                        <a:cxn ang="0">
                          <a:pos x="connsiteX873" y="connsiteY873"/>
                        </a:cxn>
                        <a:cxn ang="0">
                          <a:pos x="connsiteX874" y="connsiteY874"/>
                        </a:cxn>
                        <a:cxn ang="0">
                          <a:pos x="connsiteX875" y="connsiteY875"/>
                        </a:cxn>
                        <a:cxn ang="0">
                          <a:pos x="connsiteX876" y="connsiteY876"/>
                        </a:cxn>
                        <a:cxn ang="0">
                          <a:pos x="connsiteX877" y="connsiteY877"/>
                        </a:cxn>
                        <a:cxn ang="0">
                          <a:pos x="connsiteX878" y="connsiteY878"/>
                        </a:cxn>
                        <a:cxn ang="0">
                          <a:pos x="connsiteX879" y="connsiteY879"/>
                        </a:cxn>
                        <a:cxn ang="0">
                          <a:pos x="connsiteX880" y="connsiteY880"/>
                        </a:cxn>
                        <a:cxn ang="0">
                          <a:pos x="connsiteX881" y="connsiteY881"/>
                        </a:cxn>
                        <a:cxn ang="0">
                          <a:pos x="connsiteX882" y="connsiteY882"/>
                        </a:cxn>
                        <a:cxn ang="0">
                          <a:pos x="connsiteX883" y="connsiteY883"/>
                        </a:cxn>
                        <a:cxn ang="0">
                          <a:pos x="connsiteX884" y="connsiteY884"/>
                        </a:cxn>
                        <a:cxn ang="0">
                          <a:pos x="connsiteX885" y="connsiteY885"/>
                        </a:cxn>
                        <a:cxn ang="0">
                          <a:pos x="connsiteX886" y="connsiteY886"/>
                        </a:cxn>
                        <a:cxn ang="0">
                          <a:pos x="connsiteX887" y="connsiteY887"/>
                        </a:cxn>
                        <a:cxn ang="0">
                          <a:pos x="connsiteX888" y="connsiteY888"/>
                        </a:cxn>
                        <a:cxn ang="0">
                          <a:pos x="connsiteX889" y="connsiteY889"/>
                        </a:cxn>
                        <a:cxn ang="0">
                          <a:pos x="connsiteX890" y="connsiteY890"/>
                        </a:cxn>
                        <a:cxn ang="0">
                          <a:pos x="connsiteX891" y="connsiteY891"/>
                        </a:cxn>
                        <a:cxn ang="0">
                          <a:pos x="connsiteX892" y="connsiteY892"/>
                        </a:cxn>
                        <a:cxn ang="0">
                          <a:pos x="connsiteX893" y="connsiteY893"/>
                        </a:cxn>
                        <a:cxn ang="0">
                          <a:pos x="connsiteX894" y="connsiteY894"/>
                        </a:cxn>
                        <a:cxn ang="0">
                          <a:pos x="connsiteX895" y="connsiteY895"/>
                        </a:cxn>
                        <a:cxn ang="0">
                          <a:pos x="connsiteX896" y="connsiteY896"/>
                        </a:cxn>
                        <a:cxn ang="0">
                          <a:pos x="connsiteX897" y="connsiteY897"/>
                        </a:cxn>
                        <a:cxn ang="0">
                          <a:pos x="connsiteX898" y="connsiteY898"/>
                        </a:cxn>
                        <a:cxn ang="0">
                          <a:pos x="connsiteX899" y="connsiteY899"/>
                        </a:cxn>
                        <a:cxn ang="0">
                          <a:pos x="connsiteX900" y="connsiteY900"/>
                        </a:cxn>
                        <a:cxn ang="0">
                          <a:pos x="connsiteX901" y="connsiteY901"/>
                        </a:cxn>
                        <a:cxn ang="0">
                          <a:pos x="connsiteX902" y="connsiteY902"/>
                        </a:cxn>
                        <a:cxn ang="0">
                          <a:pos x="connsiteX903" y="connsiteY903"/>
                        </a:cxn>
                        <a:cxn ang="0">
                          <a:pos x="connsiteX904" y="connsiteY904"/>
                        </a:cxn>
                        <a:cxn ang="0">
                          <a:pos x="connsiteX905" y="connsiteY905"/>
                        </a:cxn>
                        <a:cxn ang="0">
                          <a:pos x="connsiteX906" y="connsiteY906"/>
                        </a:cxn>
                        <a:cxn ang="0">
                          <a:pos x="connsiteX907" y="connsiteY907"/>
                        </a:cxn>
                        <a:cxn ang="0">
                          <a:pos x="connsiteX908" y="connsiteY908"/>
                        </a:cxn>
                        <a:cxn ang="0">
                          <a:pos x="connsiteX909" y="connsiteY909"/>
                        </a:cxn>
                        <a:cxn ang="0">
                          <a:pos x="connsiteX910" y="connsiteY910"/>
                        </a:cxn>
                        <a:cxn ang="0">
                          <a:pos x="connsiteX911" y="connsiteY911"/>
                        </a:cxn>
                        <a:cxn ang="0">
                          <a:pos x="connsiteX912" y="connsiteY912"/>
                        </a:cxn>
                        <a:cxn ang="0">
                          <a:pos x="connsiteX913" y="connsiteY913"/>
                        </a:cxn>
                        <a:cxn ang="0">
                          <a:pos x="connsiteX914" y="connsiteY914"/>
                        </a:cxn>
                        <a:cxn ang="0">
                          <a:pos x="connsiteX915" y="connsiteY915"/>
                        </a:cxn>
                        <a:cxn ang="0">
                          <a:pos x="connsiteX916" y="connsiteY916"/>
                        </a:cxn>
                        <a:cxn ang="0">
                          <a:pos x="connsiteX917" y="connsiteY917"/>
                        </a:cxn>
                        <a:cxn ang="0">
                          <a:pos x="connsiteX918" y="connsiteY918"/>
                        </a:cxn>
                        <a:cxn ang="0">
                          <a:pos x="connsiteX919" y="connsiteY919"/>
                        </a:cxn>
                        <a:cxn ang="0">
                          <a:pos x="connsiteX920" y="connsiteY920"/>
                        </a:cxn>
                        <a:cxn ang="0">
                          <a:pos x="connsiteX921" y="connsiteY921"/>
                        </a:cxn>
                        <a:cxn ang="0">
                          <a:pos x="connsiteX922" y="connsiteY922"/>
                        </a:cxn>
                        <a:cxn ang="0">
                          <a:pos x="connsiteX923" y="connsiteY923"/>
                        </a:cxn>
                        <a:cxn ang="0">
                          <a:pos x="connsiteX924" y="connsiteY924"/>
                        </a:cxn>
                        <a:cxn ang="0">
                          <a:pos x="connsiteX925" y="connsiteY925"/>
                        </a:cxn>
                        <a:cxn ang="0">
                          <a:pos x="connsiteX926" y="connsiteY926"/>
                        </a:cxn>
                        <a:cxn ang="0">
                          <a:pos x="connsiteX927" y="connsiteY927"/>
                        </a:cxn>
                        <a:cxn ang="0">
                          <a:pos x="connsiteX928" y="connsiteY928"/>
                        </a:cxn>
                        <a:cxn ang="0">
                          <a:pos x="connsiteX929" y="connsiteY929"/>
                        </a:cxn>
                        <a:cxn ang="0">
                          <a:pos x="connsiteX930" y="connsiteY930"/>
                        </a:cxn>
                        <a:cxn ang="0">
                          <a:pos x="connsiteX931" y="connsiteY931"/>
                        </a:cxn>
                        <a:cxn ang="0">
                          <a:pos x="connsiteX932" y="connsiteY932"/>
                        </a:cxn>
                        <a:cxn ang="0">
                          <a:pos x="connsiteX933" y="connsiteY933"/>
                        </a:cxn>
                        <a:cxn ang="0">
                          <a:pos x="connsiteX934" y="connsiteY934"/>
                        </a:cxn>
                        <a:cxn ang="0">
                          <a:pos x="connsiteX935" y="connsiteY935"/>
                        </a:cxn>
                        <a:cxn ang="0">
                          <a:pos x="connsiteX936" y="connsiteY936"/>
                        </a:cxn>
                        <a:cxn ang="0">
                          <a:pos x="connsiteX937" y="connsiteY937"/>
                        </a:cxn>
                        <a:cxn ang="0">
                          <a:pos x="connsiteX938" y="connsiteY938"/>
                        </a:cxn>
                        <a:cxn ang="0">
                          <a:pos x="connsiteX939" y="connsiteY939"/>
                        </a:cxn>
                        <a:cxn ang="0">
                          <a:pos x="connsiteX940" y="connsiteY940"/>
                        </a:cxn>
                        <a:cxn ang="0">
                          <a:pos x="connsiteX941" y="connsiteY941"/>
                        </a:cxn>
                        <a:cxn ang="0">
                          <a:pos x="connsiteX942" y="connsiteY942"/>
                        </a:cxn>
                        <a:cxn ang="0">
                          <a:pos x="connsiteX943" y="connsiteY943"/>
                        </a:cxn>
                        <a:cxn ang="0">
                          <a:pos x="connsiteX944" y="connsiteY944"/>
                        </a:cxn>
                        <a:cxn ang="0">
                          <a:pos x="connsiteX945" y="connsiteY945"/>
                        </a:cxn>
                        <a:cxn ang="0">
                          <a:pos x="connsiteX946" y="connsiteY946"/>
                        </a:cxn>
                        <a:cxn ang="0">
                          <a:pos x="connsiteX947" y="connsiteY947"/>
                        </a:cxn>
                        <a:cxn ang="0">
                          <a:pos x="connsiteX948" y="connsiteY948"/>
                        </a:cxn>
                        <a:cxn ang="0">
                          <a:pos x="connsiteX949" y="connsiteY949"/>
                        </a:cxn>
                        <a:cxn ang="0">
                          <a:pos x="connsiteX950" y="connsiteY950"/>
                        </a:cxn>
                        <a:cxn ang="0">
                          <a:pos x="connsiteX951" y="connsiteY951"/>
                        </a:cxn>
                        <a:cxn ang="0">
                          <a:pos x="connsiteX952" y="connsiteY952"/>
                        </a:cxn>
                        <a:cxn ang="0">
                          <a:pos x="connsiteX953" y="connsiteY953"/>
                        </a:cxn>
                        <a:cxn ang="0">
                          <a:pos x="connsiteX954" y="connsiteY954"/>
                        </a:cxn>
                        <a:cxn ang="0">
                          <a:pos x="connsiteX955" y="connsiteY955"/>
                        </a:cxn>
                        <a:cxn ang="0">
                          <a:pos x="connsiteX956" y="connsiteY956"/>
                        </a:cxn>
                        <a:cxn ang="0">
                          <a:pos x="connsiteX957" y="connsiteY957"/>
                        </a:cxn>
                        <a:cxn ang="0">
                          <a:pos x="connsiteX958" y="connsiteY958"/>
                        </a:cxn>
                        <a:cxn ang="0">
                          <a:pos x="connsiteX959" y="connsiteY959"/>
                        </a:cxn>
                        <a:cxn ang="0">
                          <a:pos x="connsiteX960" y="connsiteY960"/>
                        </a:cxn>
                        <a:cxn ang="0">
                          <a:pos x="connsiteX961" y="connsiteY961"/>
                        </a:cxn>
                        <a:cxn ang="0">
                          <a:pos x="connsiteX962" y="connsiteY962"/>
                        </a:cxn>
                        <a:cxn ang="0">
                          <a:pos x="connsiteX963" y="connsiteY963"/>
                        </a:cxn>
                        <a:cxn ang="0">
                          <a:pos x="connsiteX964" y="connsiteY964"/>
                        </a:cxn>
                        <a:cxn ang="0">
                          <a:pos x="connsiteX965" y="connsiteY965"/>
                        </a:cxn>
                        <a:cxn ang="0">
                          <a:pos x="connsiteX966" y="connsiteY966"/>
                        </a:cxn>
                        <a:cxn ang="0">
                          <a:pos x="connsiteX967" y="connsiteY967"/>
                        </a:cxn>
                        <a:cxn ang="0">
                          <a:pos x="connsiteX968" y="connsiteY968"/>
                        </a:cxn>
                        <a:cxn ang="0">
                          <a:pos x="connsiteX969" y="connsiteY969"/>
                        </a:cxn>
                        <a:cxn ang="0">
                          <a:pos x="connsiteX970" y="connsiteY970"/>
                        </a:cxn>
                        <a:cxn ang="0">
                          <a:pos x="connsiteX971" y="connsiteY971"/>
                        </a:cxn>
                        <a:cxn ang="0">
                          <a:pos x="connsiteX972" y="connsiteY972"/>
                        </a:cxn>
                        <a:cxn ang="0">
                          <a:pos x="connsiteX973" y="connsiteY973"/>
                        </a:cxn>
                        <a:cxn ang="0">
                          <a:pos x="connsiteX974" y="connsiteY974"/>
                        </a:cxn>
                        <a:cxn ang="0">
                          <a:pos x="connsiteX975" y="connsiteY975"/>
                        </a:cxn>
                        <a:cxn ang="0">
                          <a:pos x="connsiteX976" y="connsiteY976"/>
                        </a:cxn>
                        <a:cxn ang="0">
                          <a:pos x="connsiteX977" y="connsiteY977"/>
                        </a:cxn>
                        <a:cxn ang="0">
                          <a:pos x="connsiteX978" y="connsiteY978"/>
                        </a:cxn>
                        <a:cxn ang="0">
                          <a:pos x="connsiteX979" y="connsiteY979"/>
                        </a:cxn>
                        <a:cxn ang="0">
                          <a:pos x="connsiteX980" y="connsiteY980"/>
                        </a:cxn>
                        <a:cxn ang="0">
                          <a:pos x="connsiteX981" y="connsiteY981"/>
                        </a:cxn>
                        <a:cxn ang="0">
                          <a:pos x="connsiteX982" y="connsiteY982"/>
                        </a:cxn>
                        <a:cxn ang="0">
                          <a:pos x="connsiteX983" y="connsiteY983"/>
                        </a:cxn>
                        <a:cxn ang="0">
                          <a:pos x="connsiteX984" y="connsiteY984"/>
                        </a:cxn>
                        <a:cxn ang="0">
                          <a:pos x="connsiteX985" y="connsiteY985"/>
                        </a:cxn>
                        <a:cxn ang="0">
                          <a:pos x="connsiteX986" y="connsiteY986"/>
                        </a:cxn>
                        <a:cxn ang="0">
                          <a:pos x="connsiteX987" y="connsiteY987"/>
                        </a:cxn>
                        <a:cxn ang="0">
                          <a:pos x="connsiteX988" y="connsiteY988"/>
                        </a:cxn>
                        <a:cxn ang="0">
                          <a:pos x="connsiteX989" y="connsiteY989"/>
                        </a:cxn>
                        <a:cxn ang="0">
                          <a:pos x="connsiteX990" y="connsiteY990"/>
                        </a:cxn>
                        <a:cxn ang="0">
                          <a:pos x="connsiteX991" y="connsiteY991"/>
                        </a:cxn>
                        <a:cxn ang="0">
                          <a:pos x="connsiteX992" y="connsiteY992"/>
                        </a:cxn>
                        <a:cxn ang="0">
                          <a:pos x="connsiteX993" y="connsiteY993"/>
                        </a:cxn>
                        <a:cxn ang="0">
                          <a:pos x="connsiteX994" y="connsiteY994"/>
                        </a:cxn>
                        <a:cxn ang="0">
                          <a:pos x="connsiteX995" y="connsiteY995"/>
                        </a:cxn>
                        <a:cxn ang="0">
                          <a:pos x="connsiteX996" y="connsiteY996"/>
                        </a:cxn>
                        <a:cxn ang="0">
                          <a:pos x="connsiteX997" y="connsiteY997"/>
                        </a:cxn>
                        <a:cxn ang="0">
                          <a:pos x="connsiteX998" y="connsiteY998"/>
                        </a:cxn>
                        <a:cxn ang="0">
                          <a:pos x="connsiteX999" y="connsiteY999"/>
                        </a:cxn>
                        <a:cxn ang="0">
                          <a:pos x="connsiteX1000" y="connsiteY1000"/>
                        </a:cxn>
                        <a:cxn ang="0">
                          <a:pos x="connsiteX1001" y="connsiteY1001"/>
                        </a:cxn>
                        <a:cxn ang="0">
                          <a:pos x="connsiteX1002" y="connsiteY1002"/>
                        </a:cxn>
                        <a:cxn ang="0">
                          <a:pos x="connsiteX1003" y="connsiteY1003"/>
                        </a:cxn>
                        <a:cxn ang="0">
                          <a:pos x="connsiteX1004" y="connsiteY1004"/>
                        </a:cxn>
                        <a:cxn ang="0">
                          <a:pos x="connsiteX1005" y="connsiteY1005"/>
                        </a:cxn>
                        <a:cxn ang="0">
                          <a:pos x="connsiteX1006" y="connsiteY1006"/>
                        </a:cxn>
                        <a:cxn ang="0">
                          <a:pos x="connsiteX1007" y="connsiteY1007"/>
                        </a:cxn>
                        <a:cxn ang="0">
                          <a:pos x="connsiteX1008" y="connsiteY1008"/>
                        </a:cxn>
                        <a:cxn ang="0">
                          <a:pos x="connsiteX1009" y="connsiteY1009"/>
                        </a:cxn>
                        <a:cxn ang="0">
                          <a:pos x="connsiteX1010" y="connsiteY1010"/>
                        </a:cxn>
                        <a:cxn ang="0">
                          <a:pos x="connsiteX1011" y="connsiteY1011"/>
                        </a:cxn>
                        <a:cxn ang="0">
                          <a:pos x="connsiteX1012" y="connsiteY1012"/>
                        </a:cxn>
                        <a:cxn ang="0">
                          <a:pos x="connsiteX1013" y="connsiteY1013"/>
                        </a:cxn>
                        <a:cxn ang="0">
                          <a:pos x="connsiteX1014" y="connsiteY1014"/>
                        </a:cxn>
                        <a:cxn ang="0">
                          <a:pos x="connsiteX1015" y="connsiteY1015"/>
                        </a:cxn>
                        <a:cxn ang="0">
                          <a:pos x="connsiteX1016" y="connsiteY1016"/>
                        </a:cxn>
                        <a:cxn ang="0">
                          <a:pos x="connsiteX1017" y="connsiteY1017"/>
                        </a:cxn>
                        <a:cxn ang="0">
                          <a:pos x="connsiteX1018" y="connsiteY1018"/>
                        </a:cxn>
                        <a:cxn ang="0">
                          <a:pos x="connsiteX1019" y="connsiteY1019"/>
                        </a:cxn>
                        <a:cxn ang="0">
                          <a:pos x="connsiteX1020" y="connsiteY1020"/>
                        </a:cxn>
                        <a:cxn ang="0">
                          <a:pos x="connsiteX1021" y="connsiteY1021"/>
                        </a:cxn>
                        <a:cxn ang="0">
                          <a:pos x="connsiteX1022" y="connsiteY1022"/>
                        </a:cxn>
                        <a:cxn ang="0">
                          <a:pos x="connsiteX1023" y="connsiteY1023"/>
                        </a:cxn>
                        <a:cxn ang="0">
                          <a:pos x="connsiteX1024" y="connsiteY1024"/>
                        </a:cxn>
                        <a:cxn ang="0">
                          <a:pos x="connsiteX1025" y="connsiteY1025"/>
                        </a:cxn>
                        <a:cxn ang="0">
                          <a:pos x="connsiteX1026" y="connsiteY1026"/>
                        </a:cxn>
                        <a:cxn ang="0">
                          <a:pos x="connsiteX1027" y="connsiteY1027"/>
                        </a:cxn>
                        <a:cxn ang="0">
                          <a:pos x="connsiteX1028" y="connsiteY1028"/>
                        </a:cxn>
                        <a:cxn ang="0">
                          <a:pos x="connsiteX1029" y="connsiteY1029"/>
                        </a:cxn>
                        <a:cxn ang="0">
                          <a:pos x="connsiteX1030" y="connsiteY1030"/>
                        </a:cxn>
                        <a:cxn ang="0">
                          <a:pos x="connsiteX1031" y="connsiteY1031"/>
                        </a:cxn>
                        <a:cxn ang="0">
                          <a:pos x="connsiteX1032" y="connsiteY1032"/>
                        </a:cxn>
                        <a:cxn ang="0">
                          <a:pos x="connsiteX1033" y="connsiteY1033"/>
                        </a:cxn>
                        <a:cxn ang="0">
                          <a:pos x="connsiteX1034" y="connsiteY1034"/>
                        </a:cxn>
                        <a:cxn ang="0">
                          <a:pos x="connsiteX1035" y="connsiteY1035"/>
                        </a:cxn>
                        <a:cxn ang="0">
                          <a:pos x="connsiteX1036" y="connsiteY1036"/>
                        </a:cxn>
                        <a:cxn ang="0">
                          <a:pos x="connsiteX1037" y="connsiteY1037"/>
                        </a:cxn>
                        <a:cxn ang="0">
                          <a:pos x="connsiteX1038" y="connsiteY1038"/>
                        </a:cxn>
                        <a:cxn ang="0">
                          <a:pos x="connsiteX1039" y="connsiteY1039"/>
                        </a:cxn>
                        <a:cxn ang="0">
                          <a:pos x="connsiteX1040" y="connsiteY1040"/>
                        </a:cxn>
                        <a:cxn ang="0">
                          <a:pos x="connsiteX1041" y="connsiteY1041"/>
                        </a:cxn>
                        <a:cxn ang="0">
                          <a:pos x="connsiteX1042" y="connsiteY1042"/>
                        </a:cxn>
                        <a:cxn ang="0">
                          <a:pos x="connsiteX1043" y="connsiteY1043"/>
                        </a:cxn>
                        <a:cxn ang="0">
                          <a:pos x="connsiteX1044" y="connsiteY1044"/>
                        </a:cxn>
                        <a:cxn ang="0">
                          <a:pos x="connsiteX1045" y="connsiteY1045"/>
                        </a:cxn>
                        <a:cxn ang="0">
                          <a:pos x="connsiteX1046" y="connsiteY1046"/>
                        </a:cxn>
                        <a:cxn ang="0">
                          <a:pos x="connsiteX1047" y="connsiteY1047"/>
                        </a:cxn>
                        <a:cxn ang="0">
                          <a:pos x="connsiteX1048" y="connsiteY1048"/>
                        </a:cxn>
                        <a:cxn ang="0">
                          <a:pos x="connsiteX1049" y="connsiteY1049"/>
                        </a:cxn>
                        <a:cxn ang="0">
                          <a:pos x="connsiteX1050" y="connsiteY1050"/>
                        </a:cxn>
                        <a:cxn ang="0">
                          <a:pos x="connsiteX1051" y="connsiteY1051"/>
                        </a:cxn>
                        <a:cxn ang="0">
                          <a:pos x="connsiteX1052" y="connsiteY1052"/>
                        </a:cxn>
                        <a:cxn ang="0">
                          <a:pos x="connsiteX1053" y="connsiteY1053"/>
                        </a:cxn>
                        <a:cxn ang="0">
                          <a:pos x="connsiteX1054" y="connsiteY1054"/>
                        </a:cxn>
                        <a:cxn ang="0">
                          <a:pos x="connsiteX1055" y="connsiteY1055"/>
                        </a:cxn>
                        <a:cxn ang="0">
                          <a:pos x="connsiteX1056" y="connsiteY1056"/>
                        </a:cxn>
                        <a:cxn ang="0">
                          <a:pos x="connsiteX1057" y="connsiteY1057"/>
                        </a:cxn>
                        <a:cxn ang="0">
                          <a:pos x="connsiteX1058" y="connsiteY1058"/>
                        </a:cxn>
                        <a:cxn ang="0">
                          <a:pos x="connsiteX1059" y="connsiteY1059"/>
                        </a:cxn>
                        <a:cxn ang="0">
                          <a:pos x="connsiteX1060" y="connsiteY1060"/>
                        </a:cxn>
                        <a:cxn ang="0">
                          <a:pos x="connsiteX1061" y="connsiteY1061"/>
                        </a:cxn>
                        <a:cxn ang="0">
                          <a:pos x="connsiteX1062" y="connsiteY1062"/>
                        </a:cxn>
                        <a:cxn ang="0">
                          <a:pos x="connsiteX1063" y="connsiteY1063"/>
                        </a:cxn>
                        <a:cxn ang="0">
                          <a:pos x="connsiteX1064" y="connsiteY1064"/>
                        </a:cxn>
                        <a:cxn ang="0">
                          <a:pos x="connsiteX1065" y="connsiteY1065"/>
                        </a:cxn>
                        <a:cxn ang="0">
                          <a:pos x="connsiteX1066" y="connsiteY1066"/>
                        </a:cxn>
                        <a:cxn ang="0">
                          <a:pos x="connsiteX1067" y="connsiteY1067"/>
                        </a:cxn>
                        <a:cxn ang="0">
                          <a:pos x="connsiteX1068" y="connsiteY1068"/>
                        </a:cxn>
                        <a:cxn ang="0">
                          <a:pos x="connsiteX1069" y="connsiteY1069"/>
                        </a:cxn>
                        <a:cxn ang="0">
                          <a:pos x="connsiteX1070" y="connsiteY1070"/>
                        </a:cxn>
                        <a:cxn ang="0">
                          <a:pos x="connsiteX1071" y="connsiteY1071"/>
                        </a:cxn>
                        <a:cxn ang="0">
                          <a:pos x="connsiteX1072" y="connsiteY1072"/>
                        </a:cxn>
                        <a:cxn ang="0">
                          <a:pos x="connsiteX1073" y="connsiteY1073"/>
                        </a:cxn>
                        <a:cxn ang="0">
                          <a:pos x="connsiteX1074" y="connsiteY1074"/>
                        </a:cxn>
                        <a:cxn ang="0">
                          <a:pos x="connsiteX1075" y="connsiteY1075"/>
                        </a:cxn>
                        <a:cxn ang="0">
                          <a:pos x="connsiteX1076" y="connsiteY1076"/>
                        </a:cxn>
                        <a:cxn ang="0">
                          <a:pos x="connsiteX1077" y="connsiteY1077"/>
                        </a:cxn>
                        <a:cxn ang="0">
                          <a:pos x="connsiteX1078" y="connsiteY1078"/>
                        </a:cxn>
                        <a:cxn ang="0">
                          <a:pos x="connsiteX1079" y="connsiteY1079"/>
                        </a:cxn>
                        <a:cxn ang="0">
                          <a:pos x="connsiteX1080" y="connsiteY1080"/>
                        </a:cxn>
                        <a:cxn ang="0">
                          <a:pos x="connsiteX1081" y="connsiteY1081"/>
                        </a:cxn>
                        <a:cxn ang="0">
                          <a:pos x="connsiteX1082" y="connsiteY1082"/>
                        </a:cxn>
                        <a:cxn ang="0">
                          <a:pos x="connsiteX1083" y="connsiteY1083"/>
                        </a:cxn>
                        <a:cxn ang="0">
                          <a:pos x="connsiteX1084" y="connsiteY1084"/>
                        </a:cxn>
                        <a:cxn ang="0">
                          <a:pos x="connsiteX1085" y="connsiteY1085"/>
                        </a:cxn>
                        <a:cxn ang="0">
                          <a:pos x="connsiteX1086" y="connsiteY1086"/>
                        </a:cxn>
                        <a:cxn ang="0">
                          <a:pos x="connsiteX1087" y="connsiteY1087"/>
                        </a:cxn>
                        <a:cxn ang="0">
                          <a:pos x="connsiteX1088" y="connsiteY1088"/>
                        </a:cxn>
                        <a:cxn ang="0">
                          <a:pos x="connsiteX1089" y="connsiteY1089"/>
                        </a:cxn>
                        <a:cxn ang="0">
                          <a:pos x="connsiteX1090" y="connsiteY1090"/>
                        </a:cxn>
                        <a:cxn ang="0">
                          <a:pos x="connsiteX1091" y="connsiteY1091"/>
                        </a:cxn>
                        <a:cxn ang="0">
                          <a:pos x="connsiteX1092" y="connsiteY1092"/>
                        </a:cxn>
                        <a:cxn ang="0">
                          <a:pos x="connsiteX1093" y="connsiteY1093"/>
                        </a:cxn>
                        <a:cxn ang="0">
                          <a:pos x="connsiteX1094" y="connsiteY1094"/>
                        </a:cxn>
                        <a:cxn ang="0">
                          <a:pos x="connsiteX1095" y="connsiteY1095"/>
                        </a:cxn>
                        <a:cxn ang="0">
                          <a:pos x="connsiteX1096" y="connsiteY1096"/>
                        </a:cxn>
                        <a:cxn ang="0">
                          <a:pos x="connsiteX1097" y="connsiteY1097"/>
                        </a:cxn>
                        <a:cxn ang="0">
                          <a:pos x="connsiteX1098" y="connsiteY1098"/>
                        </a:cxn>
                        <a:cxn ang="0">
                          <a:pos x="connsiteX1099" y="connsiteY1099"/>
                        </a:cxn>
                        <a:cxn ang="0">
                          <a:pos x="connsiteX1100" y="connsiteY1100"/>
                        </a:cxn>
                        <a:cxn ang="0">
                          <a:pos x="connsiteX1101" y="connsiteY1101"/>
                        </a:cxn>
                        <a:cxn ang="0">
                          <a:pos x="connsiteX1102" y="connsiteY1102"/>
                        </a:cxn>
                        <a:cxn ang="0">
                          <a:pos x="connsiteX1103" y="connsiteY1103"/>
                        </a:cxn>
                        <a:cxn ang="0">
                          <a:pos x="connsiteX1104" y="connsiteY1104"/>
                        </a:cxn>
                        <a:cxn ang="0">
                          <a:pos x="connsiteX1105" y="connsiteY1105"/>
                        </a:cxn>
                        <a:cxn ang="0">
                          <a:pos x="connsiteX1106" y="connsiteY1106"/>
                        </a:cxn>
                        <a:cxn ang="0">
                          <a:pos x="connsiteX1107" y="connsiteY1107"/>
                        </a:cxn>
                        <a:cxn ang="0">
                          <a:pos x="connsiteX1108" y="connsiteY1108"/>
                        </a:cxn>
                        <a:cxn ang="0">
                          <a:pos x="connsiteX1109" y="connsiteY1109"/>
                        </a:cxn>
                        <a:cxn ang="0">
                          <a:pos x="connsiteX1110" y="connsiteY1110"/>
                        </a:cxn>
                        <a:cxn ang="0">
                          <a:pos x="connsiteX1111" y="connsiteY1111"/>
                        </a:cxn>
                        <a:cxn ang="0">
                          <a:pos x="connsiteX1112" y="connsiteY1112"/>
                        </a:cxn>
                        <a:cxn ang="0">
                          <a:pos x="connsiteX1113" y="connsiteY1113"/>
                        </a:cxn>
                        <a:cxn ang="0">
                          <a:pos x="connsiteX1114" y="connsiteY1114"/>
                        </a:cxn>
                        <a:cxn ang="0">
                          <a:pos x="connsiteX1115" y="connsiteY1115"/>
                        </a:cxn>
                        <a:cxn ang="0">
                          <a:pos x="connsiteX1116" y="connsiteY1116"/>
                        </a:cxn>
                        <a:cxn ang="0">
                          <a:pos x="connsiteX1117" y="connsiteY1117"/>
                        </a:cxn>
                        <a:cxn ang="0">
                          <a:pos x="connsiteX1118" y="connsiteY1118"/>
                        </a:cxn>
                        <a:cxn ang="0">
                          <a:pos x="connsiteX1119" y="connsiteY1119"/>
                        </a:cxn>
                        <a:cxn ang="0">
                          <a:pos x="connsiteX1120" y="connsiteY1120"/>
                        </a:cxn>
                        <a:cxn ang="0">
                          <a:pos x="connsiteX1121" y="connsiteY1121"/>
                        </a:cxn>
                        <a:cxn ang="0">
                          <a:pos x="connsiteX1122" y="connsiteY1122"/>
                        </a:cxn>
                        <a:cxn ang="0">
                          <a:pos x="connsiteX1123" y="connsiteY1123"/>
                        </a:cxn>
                        <a:cxn ang="0">
                          <a:pos x="connsiteX1124" y="connsiteY1124"/>
                        </a:cxn>
                        <a:cxn ang="0">
                          <a:pos x="connsiteX1125" y="connsiteY1125"/>
                        </a:cxn>
                        <a:cxn ang="0">
                          <a:pos x="connsiteX1126" y="connsiteY1126"/>
                        </a:cxn>
                        <a:cxn ang="0">
                          <a:pos x="connsiteX1127" y="connsiteY1127"/>
                        </a:cxn>
                        <a:cxn ang="0">
                          <a:pos x="connsiteX1128" y="connsiteY1128"/>
                        </a:cxn>
                        <a:cxn ang="0">
                          <a:pos x="connsiteX1129" y="connsiteY1129"/>
                        </a:cxn>
                        <a:cxn ang="0">
                          <a:pos x="connsiteX1130" y="connsiteY1130"/>
                        </a:cxn>
                        <a:cxn ang="0">
                          <a:pos x="connsiteX1131" y="connsiteY1131"/>
                        </a:cxn>
                        <a:cxn ang="0">
                          <a:pos x="connsiteX1132" y="connsiteY1132"/>
                        </a:cxn>
                        <a:cxn ang="0">
                          <a:pos x="connsiteX1133" y="connsiteY1133"/>
                        </a:cxn>
                        <a:cxn ang="0">
                          <a:pos x="connsiteX1134" y="connsiteY1134"/>
                        </a:cxn>
                        <a:cxn ang="0">
                          <a:pos x="connsiteX1135" y="connsiteY1135"/>
                        </a:cxn>
                        <a:cxn ang="0">
                          <a:pos x="connsiteX1136" y="connsiteY1136"/>
                        </a:cxn>
                        <a:cxn ang="0">
                          <a:pos x="connsiteX1137" y="connsiteY1137"/>
                        </a:cxn>
                        <a:cxn ang="0">
                          <a:pos x="connsiteX1138" y="connsiteY1138"/>
                        </a:cxn>
                        <a:cxn ang="0">
                          <a:pos x="connsiteX1139" y="connsiteY1139"/>
                        </a:cxn>
                        <a:cxn ang="0">
                          <a:pos x="connsiteX1140" y="connsiteY1140"/>
                        </a:cxn>
                        <a:cxn ang="0">
                          <a:pos x="connsiteX1141" y="connsiteY1141"/>
                        </a:cxn>
                        <a:cxn ang="0">
                          <a:pos x="connsiteX1142" y="connsiteY1142"/>
                        </a:cxn>
                        <a:cxn ang="0">
                          <a:pos x="connsiteX1143" y="connsiteY1143"/>
                        </a:cxn>
                        <a:cxn ang="0">
                          <a:pos x="connsiteX1144" y="connsiteY1144"/>
                        </a:cxn>
                        <a:cxn ang="0">
                          <a:pos x="connsiteX1145" y="connsiteY1145"/>
                        </a:cxn>
                        <a:cxn ang="0">
                          <a:pos x="connsiteX1146" y="connsiteY1146"/>
                        </a:cxn>
                        <a:cxn ang="0">
                          <a:pos x="connsiteX1147" y="connsiteY1147"/>
                        </a:cxn>
                        <a:cxn ang="0">
                          <a:pos x="connsiteX1148" y="connsiteY1148"/>
                        </a:cxn>
                        <a:cxn ang="0">
                          <a:pos x="connsiteX1149" y="connsiteY1149"/>
                        </a:cxn>
                        <a:cxn ang="0">
                          <a:pos x="connsiteX1150" y="connsiteY1150"/>
                        </a:cxn>
                        <a:cxn ang="0">
                          <a:pos x="connsiteX1151" y="connsiteY1151"/>
                        </a:cxn>
                        <a:cxn ang="0">
                          <a:pos x="connsiteX1152" y="connsiteY1152"/>
                        </a:cxn>
                        <a:cxn ang="0">
                          <a:pos x="connsiteX1153" y="connsiteY1153"/>
                        </a:cxn>
                        <a:cxn ang="0">
                          <a:pos x="connsiteX1154" y="connsiteY1154"/>
                        </a:cxn>
                        <a:cxn ang="0">
                          <a:pos x="connsiteX1155" y="connsiteY1155"/>
                        </a:cxn>
                        <a:cxn ang="0">
                          <a:pos x="connsiteX1156" y="connsiteY1156"/>
                        </a:cxn>
                        <a:cxn ang="0">
                          <a:pos x="connsiteX1157" y="connsiteY1157"/>
                        </a:cxn>
                        <a:cxn ang="0">
                          <a:pos x="connsiteX1158" y="connsiteY1158"/>
                        </a:cxn>
                        <a:cxn ang="0">
                          <a:pos x="connsiteX1159" y="connsiteY1159"/>
                        </a:cxn>
                        <a:cxn ang="0">
                          <a:pos x="connsiteX1160" y="connsiteY1160"/>
                        </a:cxn>
                        <a:cxn ang="0">
                          <a:pos x="connsiteX1161" y="connsiteY1161"/>
                        </a:cxn>
                        <a:cxn ang="0">
                          <a:pos x="connsiteX1162" y="connsiteY1162"/>
                        </a:cxn>
                        <a:cxn ang="0">
                          <a:pos x="connsiteX1163" y="connsiteY1163"/>
                        </a:cxn>
                        <a:cxn ang="0">
                          <a:pos x="connsiteX1164" y="connsiteY1164"/>
                        </a:cxn>
                        <a:cxn ang="0">
                          <a:pos x="connsiteX1165" y="connsiteY1165"/>
                        </a:cxn>
                        <a:cxn ang="0">
                          <a:pos x="connsiteX1166" y="connsiteY1166"/>
                        </a:cxn>
                        <a:cxn ang="0">
                          <a:pos x="connsiteX1167" y="connsiteY1167"/>
                        </a:cxn>
                        <a:cxn ang="0">
                          <a:pos x="connsiteX1168" y="connsiteY1168"/>
                        </a:cxn>
                        <a:cxn ang="0">
                          <a:pos x="connsiteX1169" y="connsiteY1169"/>
                        </a:cxn>
                        <a:cxn ang="0">
                          <a:pos x="connsiteX1170" y="connsiteY1170"/>
                        </a:cxn>
                        <a:cxn ang="0">
                          <a:pos x="connsiteX1171" y="connsiteY1171"/>
                        </a:cxn>
                        <a:cxn ang="0">
                          <a:pos x="connsiteX1172" y="connsiteY1172"/>
                        </a:cxn>
                        <a:cxn ang="0">
                          <a:pos x="connsiteX1173" y="connsiteY1173"/>
                        </a:cxn>
                        <a:cxn ang="0">
                          <a:pos x="connsiteX1174" y="connsiteY1174"/>
                        </a:cxn>
                        <a:cxn ang="0">
                          <a:pos x="connsiteX1175" y="connsiteY1175"/>
                        </a:cxn>
                        <a:cxn ang="0">
                          <a:pos x="connsiteX1176" y="connsiteY1176"/>
                        </a:cxn>
                        <a:cxn ang="0">
                          <a:pos x="connsiteX1177" y="connsiteY1177"/>
                        </a:cxn>
                        <a:cxn ang="0">
                          <a:pos x="connsiteX1178" y="connsiteY1178"/>
                        </a:cxn>
                        <a:cxn ang="0">
                          <a:pos x="connsiteX1179" y="connsiteY1179"/>
                        </a:cxn>
                        <a:cxn ang="0">
                          <a:pos x="connsiteX1180" y="connsiteY1180"/>
                        </a:cxn>
                        <a:cxn ang="0">
                          <a:pos x="connsiteX1181" y="connsiteY1181"/>
                        </a:cxn>
                        <a:cxn ang="0">
                          <a:pos x="connsiteX1182" y="connsiteY1182"/>
                        </a:cxn>
                        <a:cxn ang="0">
                          <a:pos x="connsiteX1183" y="connsiteY1183"/>
                        </a:cxn>
                        <a:cxn ang="0">
                          <a:pos x="connsiteX1184" y="connsiteY1184"/>
                        </a:cxn>
                        <a:cxn ang="0">
                          <a:pos x="connsiteX1185" y="connsiteY1185"/>
                        </a:cxn>
                        <a:cxn ang="0">
                          <a:pos x="connsiteX1186" y="connsiteY1186"/>
                        </a:cxn>
                        <a:cxn ang="0">
                          <a:pos x="connsiteX1187" y="connsiteY1187"/>
                        </a:cxn>
                        <a:cxn ang="0">
                          <a:pos x="connsiteX1188" y="connsiteY1188"/>
                        </a:cxn>
                        <a:cxn ang="0">
                          <a:pos x="connsiteX1189" y="connsiteY1189"/>
                        </a:cxn>
                        <a:cxn ang="0">
                          <a:pos x="connsiteX1190" y="connsiteY1190"/>
                        </a:cxn>
                        <a:cxn ang="0">
                          <a:pos x="connsiteX1191" y="connsiteY1191"/>
                        </a:cxn>
                        <a:cxn ang="0">
                          <a:pos x="connsiteX1192" y="connsiteY1192"/>
                        </a:cxn>
                        <a:cxn ang="0">
                          <a:pos x="connsiteX1193" y="connsiteY1193"/>
                        </a:cxn>
                        <a:cxn ang="0">
                          <a:pos x="connsiteX1194" y="connsiteY1194"/>
                        </a:cxn>
                        <a:cxn ang="0">
                          <a:pos x="connsiteX1195" y="connsiteY1195"/>
                        </a:cxn>
                        <a:cxn ang="0">
                          <a:pos x="connsiteX1196" y="connsiteY1196"/>
                        </a:cxn>
                        <a:cxn ang="0">
                          <a:pos x="connsiteX1197" y="connsiteY1197"/>
                        </a:cxn>
                        <a:cxn ang="0">
                          <a:pos x="connsiteX1198" y="connsiteY1198"/>
                        </a:cxn>
                        <a:cxn ang="0">
                          <a:pos x="connsiteX1199" y="connsiteY1199"/>
                        </a:cxn>
                        <a:cxn ang="0">
                          <a:pos x="connsiteX1200" y="connsiteY1200"/>
                        </a:cxn>
                        <a:cxn ang="0">
                          <a:pos x="connsiteX1201" y="connsiteY1201"/>
                        </a:cxn>
                        <a:cxn ang="0">
                          <a:pos x="connsiteX1202" y="connsiteY1202"/>
                        </a:cxn>
                        <a:cxn ang="0">
                          <a:pos x="connsiteX1203" y="connsiteY1203"/>
                        </a:cxn>
                        <a:cxn ang="0">
                          <a:pos x="connsiteX1204" y="connsiteY1204"/>
                        </a:cxn>
                        <a:cxn ang="0">
                          <a:pos x="connsiteX1205" y="connsiteY1205"/>
                        </a:cxn>
                        <a:cxn ang="0">
                          <a:pos x="connsiteX1206" y="connsiteY1206"/>
                        </a:cxn>
                        <a:cxn ang="0">
                          <a:pos x="connsiteX1207" y="connsiteY1207"/>
                        </a:cxn>
                        <a:cxn ang="0">
                          <a:pos x="connsiteX1208" y="connsiteY1208"/>
                        </a:cxn>
                        <a:cxn ang="0">
                          <a:pos x="connsiteX1209" y="connsiteY1209"/>
                        </a:cxn>
                        <a:cxn ang="0">
                          <a:pos x="connsiteX1210" y="connsiteY1210"/>
                        </a:cxn>
                        <a:cxn ang="0">
                          <a:pos x="connsiteX1211" y="connsiteY1211"/>
                        </a:cxn>
                        <a:cxn ang="0">
                          <a:pos x="connsiteX1212" y="connsiteY1212"/>
                        </a:cxn>
                        <a:cxn ang="0">
                          <a:pos x="connsiteX1213" y="connsiteY1213"/>
                        </a:cxn>
                        <a:cxn ang="0">
                          <a:pos x="connsiteX1214" y="connsiteY1214"/>
                        </a:cxn>
                        <a:cxn ang="0">
                          <a:pos x="connsiteX1215" y="connsiteY1215"/>
                        </a:cxn>
                        <a:cxn ang="0">
                          <a:pos x="connsiteX1216" y="connsiteY1216"/>
                        </a:cxn>
                        <a:cxn ang="0">
                          <a:pos x="connsiteX1217" y="connsiteY1217"/>
                        </a:cxn>
                        <a:cxn ang="0">
                          <a:pos x="connsiteX1218" y="connsiteY1218"/>
                        </a:cxn>
                        <a:cxn ang="0">
                          <a:pos x="connsiteX1219" y="connsiteY1219"/>
                        </a:cxn>
                        <a:cxn ang="0">
                          <a:pos x="connsiteX1220" y="connsiteY1220"/>
                        </a:cxn>
                        <a:cxn ang="0">
                          <a:pos x="connsiteX1221" y="connsiteY1221"/>
                        </a:cxn>
                        <a:cxn ang="0">
                          <a:pos x="connsiteX1222" y="connsiteY1222"/>
                        </a:cxn>
                        <a:cxn ang="0">
                          <a:pos x="connsiteX1223" y="connsiteY1223"/>
                        </a:cxn>
                        <a:cxn ang="0">
                          <a:pos x="connsiteX1224" y="connsiteY1224"/>
                        </a:cxn>
                        <a:cxn ang="0">
                          <a:pos x="connsiteX1225" y="connsiteY1225"/>
                        </a:cxn>
                        <a:cxn ang="0">
                          <a:pos x="connsiteX1226" y="connsiteY1226"/>
                        </a:cxn>
                        <a:cxn ang="0">
                          <a:pos x="connsiteX1227" y="connsiteY1227"/>
                        </a:cxn>
                        <a:cxn ang="0">
                          <a:pos x="connsiteX1228" y="connsiteY1228"/>
                        </a:cxn>
                        <a:cxn ang="0">
                          <a:pos x="connsiteX1229" y="connsiteY1229"/>
                        </a:cxn>
                        <a:cxn ang="0">
                          <a:pos x="connsiteX1230" y="connsiteY1230"/>
                        </a:cxn>
                        <a:cxn ang="0">
                          <a:pos x="connsiteX1231" y="connsiteY1231"/>
                        </a:cxn>
                        <a:cxn ang="0">
                          <a:pos x="connsiteX1232" y="connsiteY1232"/>
                        </a:cxn>
                        <a:cxn ang="0">
                          <a:pos x="connsiteX1233" y="connsiteY1233"/>
                        </a:cxn>
                        <a:cxn ang="0">
                          <a:pos x="connsiteX1234" y="connsiteY1234"/>
                        </a:cxn>
                        <a:cxn ang="0">
                          <a:pos x="connsiteX1235" y="connsiteY1235"/>
                        </a:cxn>
                        <a:cxn ang="0">
                          <a:pos x="connsiteX1236" y="connsiteY1236"/>
                        </a:cxn>
                        <a:cxn ang="0">
                          <a:pos x="connsiteX1237" y="connsiteY1237"/>
                        </a:cxn>
                        <a:cxn ang="0">
                          <a:pos x="connsiteX1238" y="connsiteY1238"/>
                        </a:cxn>
                        <a:cxn ang="0">
                          <a:pos x="connsiteX1239" y="connsiteY1239"/>
                        </a:cxn>
                        <a:cxn ang="0">
                          <a:pos x="connsiteX1240" y="connsiteY1240"/>
                        </a:cxn>
                        <a:cxn ang="0">
                          <a:pos x="connsiteX1241" y="connsiteY1241"/>
                        </a:cxn>
                        <a:cxn ang="0">
                          <a:pos x="connsiteX1242" y="connsiteY1242"/>
                        </a:cxn>
                        <a:cxn ang="0">
                          <a:pos x="connsiteX1243" y="connsiteY1243"/>
                        </a:cxn>
                        <a:cxn ang="0">
                          <a:pos x="connsiteX1244" y="connsiteY1244"/>
                        </a:cxn>
                        <a:cxn ang="0">
                          <a:pos x="connsiteX1245" y="connsiteY1245"/>
                        </a:cxn>
                        <a:cxn ang="0">
                          <a:pos x="connsiteX1246" y="connsiteY1246"/>
                        </a:cxn>
                        <a:cxn ang="0">
                          <a:pos x="connsiteX1247" y="connsiteY1247"/>
                        </a:cxn>
                        <a:cxn ang="0">
                          <a:pos x="connsiteX1248" y="connsiteY1248"/>
                        </a:cxn>
                        <a:cxn ang="0">
                          <a:pos x="connsiteX1249" y="connsiteY1249"/>
                        </a:cxn>
                        <a:cxn ang="0">
                          <a:pos x="connsiteX1250" y="connsiteY1250"/>
                        </a:cxn>
                        <a:cxn ang="0">
                          <a:pos x="connsiteX1251" y="connsiteY1251"/>
                        </a:cxn>
                        <a:cxn ang="0">
                          <a:pos x="connsiteX1252" y="connsiteY1252"/>
                        </a:cxn>
                        <a:cxn ang="0">
                          <a:pos x="connsiteX1253" y="connsiteY1253"/>
                        </a:cxn>
                        <a:cxn ang="0">
                          <a:pos x="connsiteX1254" y="connsiteY1254"/>
                        </a:cxn>
                        <a:cxn ang="0">
                          <a:pos x="connsiteX1255" y="connsiteY1255"/>
                        </a:cxn>
                        <a:cxn ang="0">
                          <a:pos x="connsiteX1256" y="connsiteY1256"/>
                        </a:cxn>
                        <a:cxn ang="0">
                          <a:pos x="connsiteX1257" y="connsiteY1257"/>
                        </a:cxn>
                        <a:cxn ang="0">
                          <a:pos x="connsiteX1258" y="connsiteY1258"/>
                        </a:cxn>
                        <a:cxn ang="0">
                          <a:pos x="connsiteX1259" y="connsiteY1259"/>
                        </a:cxn>
                        <a:cxn ang="0">
                          <a:pos x="connsiteX1260" y="connsiteY1260"/>
                        </a:cxn>
                        <a:cxn ang="0">
                          <a:pos x="connsiteX1261" y="connsiteY1261"/>
                        </a:cxn>
                        <a:cxn ang="0">
                          <a:pos x="connsiteX1262" y="connsiteY1262"/>
                        </a:cxn>
                        <a:cxn ang="0">
                          <a:pos x="connsiteX1263" y="connsiteY1263"/>
                        </a:cxn>
                        <a:cxn ang="0">
                          <a:pos x="connsiteX1264" y="connsiteY1264"/>
                        </a:cxn>
                        <a:cxn ang="0">
                          <a:pos x="connsiteX1265" y="connsiteY1265"/>
                        </a:cxn>
                        <a:cxn ang="0">
                          <a:pos x="connsiteX1266" y="connsiteY1266"/>
                        </a:cxn>
                        <a:cxn ang="0">
                          <a:pos x="connsiteX1267" y="connsiteY1267"/>
                        </a:cxn>
                        <a:cxn ang="0">
                          <a:pos x="connsiteX1268" y="connsiteY1268"/>
                        </a:cxn>
                        <a:cxn ang="0">
                          <a:pos x="connsiteX1269" y="connsiteY1269"/>
                        </a:cxn>
                        <a:cxn ang="0">
                          <a:pos x="connsiteX1270" y="connsiteY1270"/>
                        </a:cxn>
                        <a:cxn ang="0">
                          <a:pos x="connsiteX1271" y="connsiteY1271"/>
                        </a:cxn>
                        <a:cxn ang="0">
                          <a:pos x="connsiteX1272" y="connsiteY1272"/>
                        </a:cxn>
                        <a:cxn ang="0">
                          <a:pos x="connsiteX1273" y="connsiteY1273"/>
                        </a:cxn>
                        <a:cxn ang="0">
                          <a:pos x="connsiteX1274" y="connsiteY1274"/>
                        </a:cxn>
                        <a:cxn ang="0">
                          <a:pos x="connsiteX1275" y="connsiteY1275"/>
                        </a:cxn>
                        <a:cxn ang="0">
                          <a:pos x="connsiteX1276" y="connsiteY1276"/>
                        </a:cxn>
                        <a:cxn ang="0">
                          <a:pos x="connsiteX1277" y="connsiteY1277"/>
                        </a:cxn>
                        <a:cxn ang="0">
                          <a:pos x="connsiteX1278" y="connsiteY1278"/>
                        </a:cxn>
                        <a:cxn ang="0">
                          <a:pos x="connsiteX1279" y="connsiteY1279"/>
                        </a:cxn>
                        <a:cxn ang="0">
                          <a:pos x="connsiteX1280" y="connsiteY1280"/>
                        </a:cxn>
                        <a:cxn ang="0">
                          <a:pos x="connsiteX1281" y="connsiteY1281"/>
                        </a:cxn>
                        <a:cxn ang="0">
                          <a:pos x="connsiteX1282" y="connsiteY1282"/>
                        </a:cxn>
                        <a:cxn ang="0">
                          <a:pos x="connsiteX1283" y="connsiteY1283"/>
                        </a:cxn>
                        <a:cxn ang="0">
                          <a:pos x="connsiteX1284" y="connsiteY1284"/>
                        </a:cxn>
                        <a:cxn ang="0">
                          <a:pos x="connsiteX1285" y="connsiteY1285"/>
                        </a:cxn>
                        <a:cxn ang="0">
                          <a:pos x="connsiteX1286" y="connsiteY1286"/>
                        </a:cxn>
                        <a:cxn ang="0">
                          <a:pos x="connsiteX1287" y="connsiteY1287"/>
                        </a:cxn>
                        <a:cxn ang="0">
                          <a:pos x="connsiteX1288" y="connsiteY1288"/>
                        </a:cxn>
                        <a:cxn ang="0">
                          <a:pos x="connsiteX1289" y="connsiteY1289"/>
                        </a:cxn>
                        <a:cxn ang="0">
                          <a:pos x="connsiteX1290" y="connsiteY1290"/>
                        </a:cxn>
                        <a:cxn ang="0">
                          <a:pos x="connsiteX1291" y="connsiteY1291"/>
                        </a:cxn>
                        <a:cxn ang="0">
                          <a:pos x="connsiteX1292" y="connsiteY1292"/>
                        </a:cxn>
                        <a:cxn ang="0">
                          <a:pos x="connsiteX1293" y="connsiteY1293"/>
                        </a:cxn>
                        <a:cxn ang="0">
                          <a:pos x="connsiteX1294" y="connsiteY1294"/>
                        </a:cxn>
                        <a:cxn ang="0">
                          <a:pos x="connsiteX1295" y="connsiteY1295"/>
                        </a:cxn>
                        <a:cxn ang="0">
                          <a:pos x="connsiteX1296" y="connsiteY1296"/>
                        </a:cxn>
                        <a:cxn ang="0">
                          <a:pos x="connsiteX1297" y="connsiteY1297"/>
                        </a:cxn>
                        <a:cxn ang="0">
                          <a:pos x="connsiteX1298" y="connsiteY1298"/>
                        </a:cxn>
                        <a:cxn ang="0">
                          <a:pos x="connsiteX1299" y="connsiteY1299"/>
                        </a:cxn>
                        <a:cxn ang="0">
                          <a:pos x="connsiteX1300" y="connsiteY1300"/>
                        </a:cxn>
                        <a:cxn ang="0">
                          <a:pos x="connsiteX1301" y="connsiteY1301"/>
                        </a:cxn>
                        <a:cxn ang="0">
                          <a:pos x="connsiteX1302" y="connsiteY1302"/>
                        </a:cxn>
                        <a:cxn ang="0">
                          <a:pos x="connsiteX1303" y="connsiteY1303"/>
                        </a:cxn>
                        <a:cxn ang="0">
                          <a:pos x="connsiteX1304" y="connsiteY1304"/>
                        </a:cxn>
                        <a:cxn ang="0">
                          <a:pos x="connsiteX1305" y="connsiteY1305"/>
                        </a:cxn>
                        <a:cxn ang="0">
                          <a:pos x="connsiteX1306" y="connsiteY1306"/>
                        </a:cxn>
                        <a:cxn ang="0">
                          <a:pos x="connsiteX1307" y="connsiteY1307"/>
                        </a:cxn>
                        <a:cxn ang="0">
                          <a:pos x="connsiteX1308" y="connsiteY1308"/>
                        </a:cxn>
                        <a:cxn ang="0">
                          <a:pos x="connsiteX1309" y="connsiteY1309"/>
                        </a:cxn>
                        <a:cxn ang="0">
                          <a:pos x="connsiteX1310" y="connsiteY1310"/>
                        </a:cxn>
                        <a:cxn ang="0">
                          <a:pos x="connsiteX1311" y="connsiteY1311"/>
                        </a:cxn>
                        <a:cxn ang="0">
                          <a:pos x="connsiteX1312" y="connsiteY1312"/>
                        </a:cxn>
                        <a:cxn ang="0">
                          <a:pos x="connsiteX1313" y="connsiteY1313"/>
                        </a:cxn>
                        <a:cxn ang="0">
                          <a:pos x="connsiteX1314" y="connsiteY1314"/>
                        </a:cxn>
                        <a:cxn ang="0">
                          <a:pos x="connsiteX1315" y="connsiteY1315"/>
                        </a:cxn>
                        <a:cxn ang="0">
                          <a:pos x="connsiteX1316" y="connsiteY1316"/>
                        </a:cxn>
                        <a:cxn ang="0">
                          <a:pos x="connsiteX1317" y="connsiteY1317"/>
                        </a:cxn>
                        <a:cxn ang="0">
                          <a:pos x="connsiteX1318" y="connsiteY1318"/>
                        </a:cxn>
                        <a:cxn ang="0">
                          <a:pos x="connsiteX1319" y="connsiteY1319"/>
                        </a:cxn>
                        <a:cxn ang="0">
                          <a:pos x="connsiteX1320" y="connsiteY1320"/>
                        </a:cxn>
                        <a:cxn ang="0">
                          <a:pos x="connsiteX1321" y="connsiteY1321"/>
                        </a:cxn>
                        <a:cxn ang="0">
                          <a:pos x="connsiteX1322" y="connsiteY1322"/>
                        </a:cxn>
                        <a:cxn ang="0">
                          <a:pos x="connsiteX1323" y="connsiteY1323"/>
                        </a:cxn>
                        <a:cxn ang="0">
                          <a:pos x="connsiteX1324" y="connsiteY1324"/>
                        </a:cxn>
                        <a:cxn ang="0">
                          <a:pos x="connsiteX1325" y="connsiteY1325"/>
                        </a:cxn>
                        <a:cxn ang="0">
                          <a:pos x="connsiteX1326" y="connsiteY1326"/>
                        </a:cxn>
                        <a:cxn ang="0">
                          <a:pos x="connsiteX1327" y="connsiteY1327"/>
                        </a:cxn>
                        <a:cxn ang="0">
                          <a:pos x="connsiteX1328" y="connsiteY1328"/>
                        </a:cxn>
                        <a:cxn ang="0">
                          <a:pos x="connsiteX1329" y="connsiteY1329"/>
                        </a:cxn>
                        <a:cxn ang="0">
                          <a:pos x="connsiteX1330" y="connsiteY1330"/>
                        </a:cxn>
                        <a:cxn ang="0">
                          <a:pos x="connsiteX1331" y="connsiteY1331"/>
                        </a:cxn>
                        <a:cxn ang="0">
                          <a:pos x="connsiteX1332" y="connsiteY1332"/>
                        </a:cxn>
                        <a:cxn ang="0">
                          <a:pos x="connsiteX1333" y="connsiteY1333"/>
                        </a:cxn>
                        <a:cxn ang="0">
                          <a:pos x="connsiteX1334" y="connsiteY1334"/>
                        </a:cxn>
                        <a:cxn ang="0">
                          <a:pos x="connsiteX1335" y="connsiteY1335"/>
                        </a:cxn>
                        <a:cxn ang="0">
                          <a:pos x="connsiteX1336" y="connsiteY1336"/>
                        </a:cxn>
                        <a:cxn ang="0">
                          <a:pos x="connsiteX1337" y="connsiteY1337"/>
                        </a:cxn>
                        <a:cxn ang="0">
                          <a:pos x="connsiteX1338" y="connsiteY1338"/>
                        </a:cxn>
                        <a:cxn ang="0">
                          <a:pos x="connsiteX1339" y="connsiteY1339"/>
                        </a:cxn>
                        <a:cxn ang="0">
                          <a:pos x="connsiteX1340" y="connsiteY1340"/>
                        </a:cxn>
                        <a:cxn ang="0">
                          <a:pos x="connsiteX1341" y="connsiteY1341"/>
                        </a:cxn>
                        <a:cxn ang="0">
                          <a:pos x="connsiteX1342" y="connsiteY1342"/>
                        </a:cxn>
                        <a:cxn ang="0">
                          <a:pos x="connsiteX1343" y="connsiteY1343"/>
                        </a:cxn>
                        <a:cxn ang="0">
                          <a:pos x="connsiteX1344" y="connsiteY1344"/>
                        </a:cxn>
                        <a:cxn ang="0">
                          <a:pos x="connsiteX1345" y="connsiteY1345"/>
                        </a:cxn>
                        <a:cxn ang="0">
                          <a:pos x="connsiteX1346" y="connsiteY1346"/>
                        </a:cxn>
                        <a:cxn ang="0">
                          <a:pos x="connsiteX1347" y="connsiteY1347"/>
                        </a:cxn>
                        <a:cxn ang="0">
                          <a:pos x="connsiteX1348" y="connsiteY1348"/>
                        </a:cxn>
                        <a:cxn ang="0">
                          <a:pos x="connsiteX1349" y="connsiteY1349"/>
                        </a:cxn>
                        <a:cxn ang="0">
                          <a:pos x="connsiteX1350" y="connsiteY1350"/>
                        </a:cxn>
                        <a:cxn ang="0">
                          <a:pos x="connsiteX1351" y="connsiteY1351"/>
                        </a:cxn>
                        <a:cxn ang="0">
                          <a:pos x="connsiteX1352" y="connsiteY1352"/>
                        </a:cxn>
                        <a:cxn ang="0">
                          <a:pos x="connsiteX1353" y="connsiteY1353"/>
                        </a:cxn>
                        <a:cxn ang="0">
                          <a:pos x="connsiteX1354" y="connsiteY1354"/>
                        </a:cxn>
                        <a:cxn ang="0">
                          <a:pos x="connsiteX1355" y="connsiteY1355"/>
                        </a:cxn>
                        <a:cxn ang="0">
                          <a:pos x="connsiteX1356" y="connsiteY1356"/>
                        </a:cxn>
                        <a:cxn ang="0">
                          <a:pos x="connsiteX1357" y="connsiteY1357"/>
                        </a:cxn>
                        <a:cxn ang="0">
                          <a:pos x="connsiteX1358" y="connsiteY1358"/>
                        </a:cxn>
                        <a:cxn ang="0">
                          <a:pos x="connsiteX1359" y="connsiteY1359"/>
                        </a:cxn>
                        <a:cxn ang="0">
                          <a:pos x="connsiteX1360" y="connsiteY1360"/>
                        </a:cxn>
                        <a:cxn ang="0">
                          <a:pos x="connsiteX1361" y="connsiteY1361"/>
                        </a:cxn>
                        <a:cxn ang="0">
                          <a:pos x="connsiteX1362" y="connsiteY1362"/>
                        </a:cxn>
                        <a:cxn ang="0">
                          <a:pos x="connsiteX1363" y="connsiteY1363"/>
                        </a:cxn>
                        <a:cxn ang="0">
                          <a:pos x="connsiteX1364" y="connsiteY1364"/>
                        </a:cxn>
                        <a:cxn ang="0">
                          <a:pos x="connsiteX1365" y="connsiteY1365"/>
                        </a:cxn>
                        <a:cxn ang="0">
                          <a:pos x="connsiteX1366" y="connsiteY1366"/>
                        </a:cxn>
                        <a:cxn ang="0">
                          <a:pos x="connsiteX1367" y="connsiteY1367"/>
                        </a:cxn>
                        <a:cxn ang="0">
                          <a:pos x="connsiteX1368" y="connsiteY1368"/>
                        </a:cxn>
                        <a:cxn ang="0">
                          <a:pos x="connsiteX1369" y="connsiteY1369"/>
                        </a:cxn>
                        <a:cxn ang="0">
                          <a:pos x="connsiteX1370" y="connsiteY1370"/>
                        </a:cxn>
                        <a:cxn ang="0">
                          <a:pos x="connsiteX1371" y="connsiteY1371"/>
                        </a:cxn>
                        <a:cxn ang="0">
                          <a:pos x="connsiteX1372" y="connsiteY1372"/>
                        </a:cxn>
                        <a:cxn ang="0">
                          <a:pos x="connsiteX1373" y="connsiteY1373"/>
                        </a:cxn>
                        <a:cxn ang="0">
                          <a:pos x="connsiteX1374" y="connsiteY1374"/>
                        </a:cxn>
                        <a:cxn ang="0">
                          <a:pos x="connsiteX1375" y="connsiteY1375"/>
                        </a:cxn>
                        <a:cxn ang="0">
                          <a:pos x="connsiteX1376" y="connsiteY1376"/>
                        </a:cxn>
                        <a:cxn ang="0">
                          <a:pos x="connsiteX1377" y="connsiteY1377"/>
                        </a:cxn>
                        <a:cxn ang="0">
                          <a:pos x="connsiteX1378" y="connsiteY1378"/>
                        </a:cxn>
                        <a:cxn ang="0">
                          <a:pos x="connsiteX1379" y="connsiteY1379"/>
                        </a:cxn>
                        <a:cxn ang="0">
                          <a:pos x="connsiteX1380" y="connsiteY1380"/>
                        </a:cxn>
                        <a:cxn ang="0">
                          <a:pos x="connsiteX1381" y="connsiteY1381"/>
                        </a:cxn>
                        <a:cxn ang="0">
                          <a:pos x="connsiteX1382" y="connsiteY1382"/>
                        </a:cxn>
                        <a:cxn ang="0">
                          <a:pos x="connsiteX1383" y="connsiteY1383"/>
                        </a:cxn>
                        <a:cxn ang="0">
                          <a:pos x="connsiteX1384" y="connsiteY1384"/>
                        </a:cxn>
                        <a:cxn ang="0">
                          <a:pos x="connsiteX1385" y="connsiteY1385"/>
                        </a:cxn>
                        <a:cxn ang="0">
                          <a:pos x="connsiteX1386" y="connsiteY1386"/>
                        </a:cxn>
                        <a:cxn ang="0">
                          <a:pos x="connsiteX1387" y="connsiteY1387"/>
                        </a:cxn>
                        <a:cxn ang="0">
                          <a:pos x="connsiteX1388" y="connsiteY1388"/>
                        </a:cxn>
                        <a:cxn ang="0">
                          <a:pos x="connsiteX1389" y="connsiteY1389"/>
                        </a:cxn>
                        <a:cxn ang="0">
                          <a:pos x="connsiteX1390" y="connsiteY1390"/>
                        </a:cxn>
                        <a:cxn ang="0">
                          <a:pos x="connsiteX1391" y="connsiteY1391"/>
                        </a:cxn>
                        <a:cxn ang="0">
                          <a:pos x="connsiteX1392" y="connsiteY1392"/>
                        </a:cxn>
                        <a:cxn ang="0">
                          <a:pos x="connsiteX1393" y="connsiteY1393"/>
                        </a:cxn>
                        <a:cxn ang="0">
                          <a:pos x="connsiteX1394" y="connsiteY1394"/>
                        </a:cxn>
                        <a:cxn ang="0">
                          <a:pos x="connsiteX1395" y="connsiteY1395"/>
                        </a:cxn>
                        <a:cxn ang="0">
                          <a:pos x="connsiteX1396" y="connsiteY1396"/>
                        </a:cxn>
                        <a:cxn ang="0">
                          <a:pos x="connsiteX1397" y="connsiteY1397"/>
                        </a:cxn>
                        <a:cxn ang="0">
                          <a:pos x="connsiteX1398" y="connsiteY1398"/>
                        </a:cxn>
                        <a:cxn ang="0">
                          <a:pos x="connsiteX1399" y="connsiteY1399"/>
                        </a:cxn>
                        <a:cxn ang="0">
                          <a:pos x="connsiteX1400" y="connsiteY1400"/>
                        </a:cxn>
                        <a:cxn ang="0">
                          <a:pos x="connsiteX1401" y="connsiteY1401"/>
                        </a:cxn>
                        <a:cxn ang="0">
                          <a:pos x="connsiteX1402" y="connsiteY1402"/>
                        </a:cxn>
                        <a:cxn ang="0">
                          <a:pos x="connsiteX1403" y="connsiteY1403"/>
                        </a:cxn>
                        <a:cxn ang="0">
                          <a:pos x="connsiteX1404" y="connsiteY1404"/>
                        </a:cxn>
                        <a:cxn ang="0">
                          <a:pos x="connsiteX1405" y="connsiteY1405"/>
                        </a:cxn>
                        <a:cxn ang="0">
                          <a:pos x="connsiteX1406" y="connsiteY1406"/>
                        </a:cxn>
                        <a:cxn ang="0">
                          <a:pos x="connsiteX1407" y="connsiteY1407"/>
                        </a:cxn>
                        <a:cxn ang="0">
                          <a:pos x="connsiteX1408" y="connsiteY1408"/>
                        </a:cxn>
                        <a:cxn ang="0">
                          <a:pos x="connsiteX1409" y="connsiteY1409"/>
                        </a:cxn>
                        <a:cxn ang="0">
                          <a:pos x="connsiteX1410" y="connsiteY1410"/>
                        </a:cxn>
                        <a:cxn ang="0">
                          <a:pos x="connsiteX1411" y="connsiteY1411"/>
                        </a:cxn>
                        <a:cxn ang="0">
                          <a:pos x="connsiteX1412" y="connsiteY1412"/>
                        </a:cxn>
                        <a:cxn ang="0">
                          <a:pos x="connsiteX1413" y="connsiteY1413"/>
                        </a:cxn>
                        <a:cxn ang="0">
                          <a:pos x="connsiteX1414" y="connsiteY1414"/>
                        </a:cxn>
                        <a:cxn ang="0">
                          <a:pos x="connsiteX1415" y="connsiteY1415"/>
                        </a:cxn>
                        <a:cxn ang="0">
                          <a:pos x="connsiteX1416" y="connsiteY1416"/>
                        </a:cxn>
                        <a:cxn ang="0">
                          <a:pos x="connsiteX1417" y="connsiteY1417"/>
                        </a:cxn>
                        <a:cxn ang="0">
                          <a:pos x="connsiteX1418" y="connsiteY1418"/>
                        </a:cxn>
                        <a:cxn ang="0">
                          <a:pos x="connsiteX1419" y="connsiteY1419"/>
                        </a:cxn>
                        <a:cxn ang="0">
                          <a:pos x="connsiteX1420" y="connsiteY1420"/>
                        </a:cxn>
                        <a:cxn ang="0">
                          <a:pos x="connsiteX1421" y="connsiteY1421"/>
                        </a:cxn>
                        <a:cxn ang="0">
                          <a:pos x="connsiteX1422" y="connsiteY1422"/>
                        </a:cxn>
                        <a:cxn ang="0">
                          <a:pos x="connsiteX1423" y="connsiteY1423"/>
                        </a:cxn>
                        <a:cxn ang="0">
                          <a:pos x="connsiteX1424" y="connsiteY1424"/>
                        </a:cxn>
                        <a:cxn ang="0">
                          <a:pos x="connsiteX1425" y="connsiteY1425"/>
                        </a:cxn>
                        <a:cxn ang="0">
                          <a:pos x="connsiteX1426" y="connsiteY1426"/>
                        </a:cxn>
                        <a:cxn ang="0">
                          <a:pos x="connsiteX1427" y="connsiteY1427"/>
                        </a:cxn>
                        <a:cxn ang="0">
                          <a:pos x="connsiteX1428" y="connsiteY1428"/>
                        </a:cxn>
                        <a:cxn ang="0">
                          <a:pos x="connsiteX1429" y="connsiteY1429"/>
                        </a:cxn>
                        <a:cxn ang="0">
                          <a:pos x="connsiteX1430" y="connsiteY1430"/>
                        </a:cxn>
                        <a:cxn ang="0">
                          <a:pos x="connsiteX1431" y="connsiteY1431"/>
                        </a:cxn>
                        <a:cxn ang="0">
                          <a:pos x="connsiteX1432" y="connsiteY1432"/>
                        </a:cxn>
                        <a:cxn ang="0">
                          <a:pos x="connsiteX1433" y="connsiteY1433"/>
                        </a:cxn>
                        <a:cxn ang="0">
                          <a:pos x="connsiteX1434" y="connsiteY1434"/>
                        </a:cxn>
                        <a:cxn ang="0">
                          <a:pos x="connsiteX1435" y="connsiteY1435"/>
                        </a:cxn>
                        <a:cxn ang="0">
                          <a:pos x="connsiteX1436" y="connsiteY1436"/>
                        </a:cxn>
                        <a:cxn ang="0">
                          <a:pos x="connsiteX1437" y="connsiteY1437"/>
                        </a:cxn>
                        <a:cxn ang="0">
                          <a:pos x="connsiteX1438" y="connsiteY1438"/>
                        </a:cxn>
                        <a:cxn ang="0">
                          <a:pos x="connsiteX1439" y="connsiteY1439"/>
                        </a:cxn>
                        <a:cxn ang="0">
                          <a:pos x="connsiteX1440" y="connsiteY1440"/>
                        </a:cxn>
                        <a:cxn ang="0">
                          <a:pos x="connsiteX1441" y="connsiteY1441"/>
                        </a:cxn>
                        <a:cxn ang="0">
                          <a:pos x="connsiteX1442" y="connsiteY1442"/>
                        </a:cxn>
                        <a:cxn ang="0">
                          <a:pos x="connsiteX1443" y="connsiteY1443"/>
                        </a:cxn>
                        <a:cxn ang="0">
                          <a:pos x="connsiteX1444" y="connsiteY1444"/>
                        </a:cxn>
                        <a:cxn ang="0">
                          <a:pos x="connsiteX1445" y="connsiteY1445"/>
                        </a:cxn>
                        <a:cxn ang="0">
                          <a:pos x="connsiteX1446" y="connsiteY1446"/>
                        </a:cxn>
                        <a:cxn ang="0">
                          <a:pos x="connsiteX1447" y="connsiteY1447"/>
                        </a:cxn>
                        <a:cxn ang="0">
                          <a:pos x="connsiteX1448" y="connsiteY1448"/>
                        </a:cxn>
                        <a:cxn ang="0">
                          <a:pos x="connsiteX1449" y="connsiteY1449"/>
                        </a:cxn>
                        <a:cxn ang="0">
                          <a:pos x="connsiteX1450" y="connsiteY1450"/>
                        </a:cxn>
                        <a:cxn ang="0">
                          <a:pos x="connsiteX1451" y="connsiteY1451"/>
                        </a:cxn>
                        <a:cxn ang="0">
                          <a:pos x="connsiteX1452" y="connsiteY1452"/>
                        </a:cxn>
                        <a:cxn ang="0">
                          <a:pos x="connsiteX1453" y="connsiteY1453"/>
                        </a:cxn>
                        <a:cxn ang="0">
                          <a:pos x="connsiteX1454" y="connsiteY1454"/>
                        </a:cxn>
                        <a:cxn ang="0">
                          <a:pos x="connsiteX1455" y="connsiteY1455"/>
                        </a:cxn>
                        <a:cxn ang="0">
                          <a:pos x="connsiteX1456" y="connsiteY1456"/>
                        </a:cxn>
                        <a:cxn ang="0">
                          <a:pos x="connsiteX1457" y="connsiteY1457"/>
                        </a:cxn>
                        <a:cxn ang="0">
                          <a:pos x="connsiteX1458" y="connsiteY1458"/>
                        </a:cxn>
                        <a:cxn ang="0">
                          <a:pos x="connsiteX1459" y="connsiteY1459"/>
                        </a:cxn>
                        <a:cxn ang="0">
                          <a:pos x="connsiteX1460" y="connsiteY1460"/>
                        </a:cxn>
                        <a:cxn ang="0">
                          <a:pos x="connsiteX1461" y="connsiteY1461"/>
                        </a:cxn>
                        <a:cxn ang="0">
                          <a:pos x="connsiteX1462" y="connsiteY1462"/>
                        </a:cxn>
                        <a:cxn ang="0">
                          <a:pos x="connsiteX1463" y="connsiteY1463"/>
                        </a:cxn>
                        <a:cxn ang="0">
                          <a:pos x="connsiteX1464" y="connsiteY1464"/>
                        </a:cxn>
                        <a:cxn ang="0">
                          <a:pos x="connsiteX1465" y="connsiteY1465"/>
                        </a:cxn>
                        <a:cxn ang="0">
                          <a:pos x="connsiteX1466" y="connsiteY1466"/>
                        </a:cxn>
                        <a:cxn ang="0">
                          <a:pos x="connsiteX1467" y="connsiteY1467"/>
                        </a:cxn>
                        <a:cxn ang="0">
                          <a:pos x="connsiteX1468" y="connsiteY1468"/>
                        </a:cxn>
                        <a:cxn ang="0">
                          <a:pos x="connsiteX1469" y="connsiteY1469"/>
                        </a:cxn>
                        <a:cxn ang="0">
                          <a:pos x="connsiteX1470" y="connsiteY1470"/>
                        </a:cxn>
                        <a:cxn ang="0">
                          <a:pos x="connsiteX1471" y="connsiteY1471"/>
                        </a:cxn>
                        <a:cxn ang="0">
                          <a:pos x="connsiteX1472" y="connsiteY1472"/>
                        </a:cxn>
                        <a:cxn ang="0">
                          <a:pos x="connsiteX1473" y="connsiteY1473"/>
                        </a:cxn>
                        <a:cxn ang="0">
                          <a:pos x="connsiteX1474" y="connsiteY1474"/>
                        </a:cxn>
                        <a:cxn ang="0">
                          <a:pos x="connsiteX1475" y="connsiteY1475"/>
                        </a:cxn>
                        <a:cxn ang="0">
                          <a:pos x="connsiteX1476" y="connsiteY1476"/>
                        </a:cxn>
                        <a:cxn ang="0">
                          <a:pos x="connsiteX1477" y="connsiteY1477"/>
                        </a:cxn>
                        <a:cxn ang="0">
                          <a:pos x="connsiteX1478" y="connsiteY1478"/>
                        </a:cxn>
                        <a:cxn ang="0">
                          <a:pos x="connsiteX1479" y="connsiteY1479"/>
                        </a:cxn>
                        <a:cxn ang="0">
                          <a:pos x="connsiteX1480" y="connsiteY1480"/>
                        </a:cxn>
                        <a:cxn ang="0">
                          <a:pos x="connsiteX1481" y="connsiteY1481"/>
                        </a:cxn>
                        <a:cxn ang="0">
                          <a:pos x="connsiteX1482" y="connsiteY1482"/>
                        </a:cxn>
                        <a:cxn ang="0">
                          <a:pos x="connsiteX1483" y="connsiteY1483"/>
                        </a:cxn>
                        <a:cxn ang="0">
                          <a:pos x="connsiteX1484" y="connsiteY1484"/>
                        </a:cxn>
                        <a:cxn ang="0">
                          <a:pos x="connsiteX1485" y="connsiteY1485"/>
                        </a:cxn>
                        <a:cxn ang="0">
                          <a:pos x="connsiteX1486" y="connsiteY1486"/>
                        </a:cxn>
                        <a:cxn ang="0">
                          <a:pos x="connsiteX1487" y="connsiteY1487"/>
                        </a:cxn>
                        <a:cxn ang="0">
                          <a:pos x="connsiteX1488" y="connsiteY1488"/>
                        </a:cxn>
                        <a:cxn ang="0">
                          <a:pos x="connsiteX1489" y="connsiteY1489"/>
                        </a:cxn>
                        <a:cxn ang="0">
                          <a:pos x="connsiteX1490" y="connsiteY1490"/>
                        </a:cxn>
                        <a:cxn ang="0">
                          <a:pos x="connsiteX1491" y="connsiteY1491"/>
                        </a:cxn>
                        <a:cxn ang="0">
                          <a:pos x="connsiteX1492" y="connsiteY1492"/>
                        </a:cxn>
                        <a:cxn ang="0">
                          <a:pos x="connsiteX1493" y="connsiteY1493"/>
                        </a:cxn>
                        <a:cxn ang="0">
                          <a:pos x="connsiteX1494" y="connsiteY1494"/>
                        </a:cxn>
                        <a:cxn ang="0">
                          <a:pos x="connsiteX1495" y="connsiteY1495"/>
                        </a:cxn>
                        <a:cxn ang="0">
                          <a:pos x="connsiteX1496" y="connsiteY1496"/>
                        </a:cxn>
                        <a:cxn ang="0">
                          <a:pos x="connsiteX1497" y="connsiteY1497"/>
                        </a:cxn>
                        <a:cxn ang="0">
                          <a:pos x="connsiteX1498" y="connsiteY1498"/>
                        </a:cxn>
                        <a:cxn ang="0">
                          <a:pos x="connsiteX1499" y="connsiteY1499"/>
                        </a:cxn>
                        <a:cxn ang="0">
                          <a:pos x="connsiteX1500" y="connsiteY1500"/>
                        </a:cxn>
                        <a:cxn ang="0">
                          <a:pos x="connsiteX1501" y="connsiteY1501"/>
                        </a:cxn>
                        <a:cxn ang="0">
                          <a:pos x="connsiteX1502" y="connsiteY1502"/>
                        </a:cxn>
                        <a:cxn ang="0">
                          <a:pos x="connsiteX1503" y="connsiteY1503"/>
                        </a:cxn>
                        <a:cxn ang="0">
                          <a:pos x="connsiteX1504" y="connsiteY1504"/>
                        </a:cxn>
                        <a:cxn ang="0">
                          <a:pos x="connsiteX1505" y="connsiteY1505"/>
                        </a:cxn>
                        <a:cxn ang="0">
                          <a:pos x="connsiteX1506" y="connsiteY1506"/>
                        </a:cxn>
                        <a:cxn ang="0">
                          <a:pos x="connsiteX1507" y="connsiteY1507"/>
                        </a:cxn>
                        <a:cxn ang="0">
                          <a:pos x="connsiteX1508" y="connsiteY1508"/>
                        </a:cxn>
                        <a:cxn ang="0">
                          <a:pos x="connsiteX1509" y="connsiteY1509"/>
                        </a:cxn>
                        <a:cxn ang="0">
                          <a:pos x="connsiteX1510" y="connsiteY1510"/>
                        </a:cxn>
                        <a:cxn ang="0">
                          <a:pos x="connsiteX1511" y="connsiteY1511"/>
                        </a:cxn>
                        <a:cxn ang="0">
                          <a:pos x="connsiteX1512" y="connsiteY1512"/>
                        </a:cxn>
                        <a:cxn ang="0">
                          <a:pos x="connsiteX1513" y="connsiteY1513"/>
                        </a:cxn>
                        <a:cxn ang="0">
                          <a:pos x="connsiteX1514" y="connsiteY1514"/>
                        </a:cxn>
                        <a:cxn ang="0">
                          <a:pos x="connsiteX1515" y="connsiteY1515"/>
                        </a:cxn>
                        <a:cxn ang="0">
                          <a:pos x="connsiteX1516" y="connsiteY1516"/>
                        </a:cxn>
                        <a:cxn ang="0">
                          <a:pos x="connsiteX1517" y="connsiteY1517"/>
                        </a:cxn>
                        <a:cxn ang="0">
                          <a:pos x="connsiteX1518" y="connsiteY1518"/>
                        </a:cxn>
                        <a:cxn ang="0">
                          <a:pos x="connsiteX1519" y="connsiteY1519"/>
                        </a:cxn>
                        <a:cxn ang="0">
                          <a:pos x="connsiteX1520" y="connsiteY1520"/>
                        </a:cxn>
                        <a:cxn ang="0">
                          <a:pos x="connsiteX1521" y="connsiteY1521"/>
                        </a:cxn>
                        <a:cxn ang="0">
                          <a:pos x="connsiteX1522" y="connsiteY1522"/>
                        </a:cxn>
                        <a:cxn ang="0">
                          <a:pos x="connsiteX1523" y="connsiteY1523"/>
                        </a:cxn>
                        <a:cxn ang="0">
                          <a:pos x="connsiteX1524" y="connsiteY1524"/>
                        </a:cxn>
                        <a:cxn ang="0">
                          <a:pos x="connsiteX1525" y="connsiteY1525"/>
                        </a:cxn>
                        <a:cxn ang="0">
                          <a:pos x="connsiteX1526" y="connsiteY1526"/>
                        </a:cxn>
                        <a:cxn ang="0">
                          <a:pos x="connsiteX1527" y="connsiteY1527"/>
                        </a:cxn>
                        <a:cxn ang="0">
                          <a:pos x="connsiteX1528" y="connsiteY1528"/>
                        </a:cxn>
                        <a:cxn ang="0">
                          <a:pos x="connsiteX1529" y="connsiteY1529"/>
                        </a:cxn>
                        <a:cxn ang="0">
                          <a:pos x="connsiteX1530" y="connsiteY1530"/>
                        </a:cxn>
                        <a:cxn ang="0">
                          <a:pos x="connsiteX1531" y="connsiteY1531"/>
                        </a:cxn>
                        <a:cxn ang="0">
                          <a:pos x="connsiteX1532" y="connsiteY1532"/>
                        </a:cxn>
                        <a:cxn ang="0">
                          <a:pos x="connsiteX1533" y="connsiteY1533"/>
                        </a:cxn>
                        <a:cxn ang="0">
                          <a:pos x="connsiteX1534" y="connsiteY1534"/>
                        </a:cxn>
                        <a:cxn ang="0">
                          <a:pos x="connsiteX1535" y="connsiteY1535"/>
                        </a:cxn>
                        <a:cxn ang="0">
                          <a:pos x="connsiteX1536" y="connsiteY1536"/>
                        </a:cxn>
                        <a:cxn ang="0">
                          <a:pos x="connsiteX1537" y="connsiteY1537"/>
                        </a:cxn>
                        <a:cxn ang="0">
                          <a:pos x="connsiteX1538" y="connsiteY1538"/>
                        </a:cxn>
                        <a:cxn ang="0">
                          <a:pos x="connsiteX1539" y="connsiteY1539"/>
                        </a:cxn>
                        <a:cxn ang="0">
                          <a:pos x="connsiteX1540" y="connsiteY1540"/>
                        </a:cxn>
                        <a:cxn ang="0">
                          <a:pos x="connsiteX1541" y="connsiteY1541"/>
                        </a:cxn>
                        <a:cxn ang="0">
                          <a:pos x="connsiteX1542" y="connsiteY1542"/>
                        </a:cxn>
                        <a:cxn ang="0">
                          <a:pos x="connsiteX1543" y="connsiteY1543"/>
                        </a:cxn>
                        <a:cxn ang="0">
                          <a:pos x="connsiteX1544" y="connsiteY1544"/>
                        </a:cxn>
                        <a:cxn ang="0">
                          <a:pos x="connsiteX1545" y="connsiteY1545"/>
                        </a:cxn>
                        <a:cxn ang="0">
                          <a:pos x="connsiteX1546" y="connsiteY1546"/>
                        </a:cxn>
                        <a:cxn ang="0">
                          <a:pos x="connsiteX1547" y="connsiteY1547"/>
                        </a:cxn>
                        <a:cxn ang="0">
                          <a:pos x="connsiteX1548" y="connsiteY1548"/>
                        </a:cxn>
                        <a:cxn ang="0">
                          <a:pos x="connsiteX1549" y="connsiteY1549"/>
                        </a:cxn>
                        <a:cxn ang="0">
                          <a:pos x="connsiteX1550" y="connsiteY1550"/>
                        </a:cxn>
                        <a:cxn ang="0">
                          <a:pos x="connsiteX1551" y="connsiteY1551"/>
                        </a:cxn>
                        <a:cxn ang="0">
                          <a:pos x="connsiteX1552" y="connsiteY1552"/>
                        </a:cxn>
                        <a:cxn ang="0">
                          <a:pos x="connsiteX1553" y="connsiteY1553"/>
                        </a:cxn>
                        <a:cxn ang="0">
                          <a:pos x="connsiteX1554" y="connsiteY1554"/>
                        </a:cxn>
                        <a:cxn ang="0">
                          <a:pos x="connsiteX1555" y="connsiteY1555"/>
                        </a:cxn>
                        <a:cxn ang="0">
                          <a:pos x="connsiteX1556" y="connsiteY1556"/>
                        </a:cxn>
                        <a:cxn ang="0">
                          <a:pos x="connsiteX1557" y="connsiteY1557"/>
                        </a:cxn>
                        <a:cxn ang="0">
                          <a:pos x="connsiteX1558" y="connsiteY1558"/>
                        </a:cxn>
                        <a:cxn ang="0">
                          <a:pos x="connsiteX1559" y="connsiteY1559"/>
                        </a:cxn>
                        <a:cxn ang="0">
                          <a:pos x="connsiteX1560" y="connsiteY1560"/>
                        </a:cxn>
                        <a:cxn ang="0">
                          <a:pos x="connsiteX1561" y="connsiteY1561"/>
                        </a:cxn>
                        <a:cxn ang="0">
                          <a:pos x="connsiteX1562" y="connsiteY1562"/>
                        </a:cxn>
                        <a:cxn ang="0">
                          <a:pos x="connsiteX1563" y="connsiteY1563"/>
                        </a:cxn>
                        <a:cxn ang="0">
                          <a:pos x="connsiteX1564" y="connsiteY1564"/>
                        </a:cxn>
                        <a:cxn ang="0">
                          <a:pos x="connsiteX1565" y="connsiteY1565"/>
                        </a:cxn>
                        <a:cxn ang="0">
                          <a:pos x="connsiteX1566" y="connsiteY1566"/>
                        </a:cxn>
                        <a:cxn ang="0">
                          <a:pos x="connsiteX1567" y="connsiteY1567"/>
                        </a:cxn>
                        <a:cxn ang="0">
                          <a:pos x="connsiteX1568" y="connsiteY1568"/>
                        </a:cxn>
                        <a:cxn ang="0">
                          <a:pos x="connsiteX1569" y="connsiteY1569"/>
                        </a:cxn>
                        <a:cxn ang="0">
                          <a:pos x="connsiteX1570" y="connsiteY1570"/>
                        </a:cxn>
                        <a:cxn ang="0">
                          <a:pos x="connsiteX1571" y="connsiteY1571"/>
                        </a:cxn>
                        <a:cxn ang="0">
                          <a:pos x="connsiteX1572" y="connsiteY1572"/>
                        </a:cxn>
                        <a:cxn ang="0">
                          <a:pos x="connsiteX1573" y="connsiteY1573"/>
                        </a:cxn>
                        <a:cxn ang="0">
                          <a:pos x="connsiteX1574" y="connsiteY1574"/>
                        </a:cxn>
                        <a:cxn ang="0">
                          <a:pos x="connsiteX1575" y="connsiteY1575"/>
                        </a:cxn>
                        <a:cxn ang="0">
                          <a:pos x="connsiteX1576" y="connsiteY1576"/>
                        </a:cxn>
                        <a:cxn ang="0">
                          <a:pos x="connsiteX1577" y="connsiteY1577"/>
                        </a:cxn>
                        <a:cxn ang="0">
                          <a:pos x="connsiteX1578" y="connsiteY1578"/>
                        </a:cxn>
                        <a:cxn ang="0">
                          <a:pos x="connsiteX1579" y="connsiteY1579"/>
                        </a:cxn>
                        <a:cxn ang="0">
                          <a:pos x="connsiteX1580" y="connsiteY1580"/>
                        </a:cxn>
                        <a:cxn ang="0">
                          <a:pos x="connsiteX1581" y="connsiteY1581"/>
                        </a:cxn>
                        <a:cxn ang="0">
                          <a:pos x="connsiteX1582" y="connsiteY1582"/>
                        </a:cxn>
                        <a:cxn ang="0">
                          <a:pos x="connsiteX1583" y="connsiteY1583"/>
                        </a:cxn>
                        <a:cxn ang="0">
                          <a:pos x="connsiteX1584" y="connsiteY1584"/>
                        </a:cxn>
                        <a:cxn ang="0">
                          <a:pos x="connsiteX1585" y="connsiteY1585"/>
                        </a:cxn>
                        <a:cxn ang="0">
                          <a:pos x="connsiteX1586" y="connsiteY1586"/>
                        </a:cxn>
                        <a:cxn ang="0">
                          <a:pos x="connsiteX1587" y="connsiteY1587"/>
                        </a:cxn>
                        <a:cxn ang="0">
                          <a:pos x="connsiteX1588" y="connsiteY1588"/>
                        </a:cxn>
                        <a:cxn ang="0">
                          <a:pos x="connsiteX1589" y="connsiteY1589"/>
                        </a:cxn>
                        <a:cxn ang="0">
                          <a:pos x="connsiteX1590" y="connsiteY1590"/>
                        </a:cxn>
                        <a:cxn ang="0">
                          <a:pos x="connsiteX1591" y="connsiteY1591"/>
                        </a:cxn>
                        <a:cxn ang="0">
                          <a:pos x="connsiteX1592" y="connsiteY1592"/>
                        </a:cxn>
                        <a:cxn ang="0">
                          <a:pos x="connsiteX1593" y="connsiteY1593"/>
                        </a:cxn>
                        <a:cxn ang="0">
                          <a:pos x="connsiteX1594" y="connsiteY1594"/>
                        </a:cxn>
                        <a:cxn ang="0">
                          <a:pos x="connsiteX1595" y="connsiteY1595"/>
                        </a:cxn>
                        <a:cxn ang="0">
                          <a:pos x="connsiteX1596" y="connsiteY1596"/>
                        </a:cxn>
                        <a:cxn ang="0">
                          <a:pos x="connsiteX1597" y="connsiteY1597"/>
                        </a:cxn>
                        <a:cxn ang="0">
                          <a:pos x="connsiteX1598" y="connsiteY1598"/>
                        </a:cxn>
                        <a:cxn ang="0">
                          <a:pos x="connsiteX1599" y="connsiteY1599"/>
                        </a:cxn>
                        <a:cxn ang="0">
                          <a:pos x="connsiteX1600" y="connsiteY1600"/>
                        </a:cxn>
                        <a:cxn ang="0">
                          <a:pos x="connsiteX1601" y="connsiteY1601"/>
                        </a:cxn>
                        <a:cxn ang="0">
                          <a:pos x="connsiteX1602" y="connsiteY1602"/>
                        </a:cxn>
                        <a:cxn ang="0">
                          <a:pos x="connsiteX1603" y="connsiteY1603"/>
                        </a:cxn>
                        <a:cxn ang="0">
                          <a:pos x="connsiteX1604" y="connsiteY1604"/>
                        </a:cxn>
                        <a:cxn ang="0">
                          <a:pos x="connsiteX1605" y="connsiteY1605"/>
                        </a:cxn>
                        <a:cxn ang="0">
                          <a:pos x="connsiteX1606" y="connsiteY1606"/>
                        </a:cxn>
                        <a:cxn ang="0">
                          <a:pos x="connsiteX1607" y="connsiteY1607"/>
                        </a:cxn>
                        <a:cxn ang="0">
                          <a:pos x="connsiteX1608" y="connsiteY1608"/>
                        </a:cxn>
                        <a:cxn ang="0">
                          <a:pos x="connsiteX1609" y="connsiteY1609"/>
                        </a:cxn>
                        <a:cxn ang="0">
                          <a:pos x="connsiteX1610" y="connsiteY1610"/>
                        </a:cxn>
                        <a:cxn ang="0">
                          <a:pos x="connsiteX1611" y="connsiteY1611"/>
                        </a:cxn>
                        <a:cxn ang="0">
                          <a:pos x="connsiteX1612" y="connsiteY1612"/>
                        </a:cxn>
                        <a:cxn ang="0">
                          <a:pos x="connsiteX1613" y="connsiteY1613"/>
                        </a:cxn>
                        <a:cxn ang="0">
                          <a:pos x="connsiteX1614" y="connsiteY1614"/>
                        </a:cxn>
                        <a:cxn ang="0">
                          <a:pos x="connsiteX1615" y="connsiteY1615"/>
                        </a:cxn>
                        <a:cxn ang="0">
                          <a:pos x="connsiteX1616" y="connsiteY1616"/>
                        </a:cxn>
                        <a:cxn ang="0">
                          <a:pos x="connsiteX1617" y="connsiteY1617"/>
                        </a:cxn>
                        <a:cxn ang="0">
                          <a:pos x="connsiteX1618" y="connsiteY1618"/>
                        </a:cxn>
                        <a:cxn ang="0">
                          <a:pos x="connsiteX1619" y="connsiteY1619"/>
                        </a:cxn>
                        <a:cxn ang="0">
                          <a:pos x="connsiteX1620" y="connsiteY1620"/>
                        </a:cxn>
                        <a:cxn ang="0">
                          <a:pos x="connsiteX1621" y="connsiteY1621"/>
                        </a:cxn>
                        <a:cxn ang="0">
                          <a:pos x="connsiteX1622" y="connsiteY1622"/>
                        </a:cxn>
                        <a:cxn ang="0">
                          <a:pos x="connsiteX1623" y="connsiteY1623"/>
                        </a:cxn>
                        <a:cxn ang="0">
                          <a:pos x="connsiteX1624" y="connsiteY1624"/>
                        </a:cxn>
                        <a:cxn ang="0">
                          <a:pos x="connsiteX1625" y="connsiteY1625"/>
                        </a:cxn>
                        <a:cxn ang="0">
                          <a:pos x="connsiteX1626" y="connsiteY1626"/>
                        </a:cxn>
                        <a:cxn ang="0">
                          <a:pos x="connsiteX1627" y="connsiteY1627"/>
                        </a:cxn>
                        <a:cxn ang="0">
                          <a:pos x="connsiteX1628" y="connsiteY1628"/>
                        </a:cxn>
                        <a:cxn ang="0">
                          <a:pos x="connsiteX1629" y="connsiteY1629"/>
                        </a:cxn>
                        <a:cxn ang="0">
                          <a:pos x="connsiteX1630" y="connsiteY1630"/>
                        </a:cxn>
                        <a:cxn ang="0">
                          <a:pos x="connsiteX1631" y="connsiteY1631"/>
                        </a:cxn>
                        <a:cxn ang="0">
                          <a:pos x="connsiteX1632" y="connsiteY1632"/>
                        </a:cxn>
                        <a:cxn ang="0">
                          <a:pos x="connsiteX1633" y="connsiteY1633"/>
                        </a:cxn>
                        <a:cxn ang="0">
                          <a:pos x="connsiteX1634" y="connsiteY1634"/>
                        </a:cxn>
                        <a:cxn ang="0">
                          <a:pos x="connsiteX1635" y="connsiteY1635"/>
                        </a:cxn>
                        <a:cxn ang="0">
                          <a:pos x="connsiteX1636" y="connsiteY1636"/>
                        </a:cxn>
                        <a:cxn ang="0">
                          <a:pos x="connsiteX1637" y="connsiteY1637"/>
                        </a:cxn>
                        <a:cxn ang="0">
                          <a:pos x="connsiteX1638" y="connsiteY1638"/>
                        </a:cxn>
                        <a:cxn ang="0">
                          <a:pos x="connsiteX1639" y="connsiteY1639"/>
                        </a:cxn>
                        <a:cxn ang="0">
                          <a:pos x="connsiteX1640" y="connsiteY1640"/>
                        </a:cxn>
                        <a:cxn ang="0">
                          <a:pos x="connsiteX1641" y="connsiteY1641"/>
                        </a:cxn>
                        <a:cxn ang="0">
                          <a:pos x="connsiteX1642" y="connsiteY1642"/>
                        </a:cxn>
                        <a:cxn ang="0">
                          <a:pos x="connsiteX1643" y="connsiteY1643"/>
                        </a:cxn>
                        <a:cxn ang="0">
                          <a:pos x="connsiteX1644" y="connsiteY1644"/>
                        </a:cxn>
                        <a:cxn ang="0">
                          <a:pos x="connsiteX1645" y="connsiteY1645"/>
                        </a:cxn>
                        <a:cxn ang="0">
                          <a:pos x="connsiteX1646" y="connsiteY1646"/>
                        </a:cxn>
                        <a:cxn ang="0">
                          <a:pos x="connsiteX1647" y="connsiteY1647"/>
                        </a:cxn>
                        <a:cxn ang="0">
                          <a:pos x="connsiteX1648" y="connsiteY1648"/>
                        </a:cxn>
                        <a:cxn ang="0">
                          <a:pos x="connsiteX1649" y="connsiteY1649"/>
                        </a:cxn>
                        <a:cxn ang="0">
                          <a:pos x="connsiteX1650" y="connsiteY1650"/>
                        </a:cxn>
                        <a:cxn ang="0">
                          <a:pos x="connsiteX1651" y="connsiteY1651"/>
                        </a:cxn>
                        <a:cxn ang="0">
                          <a:pos x="connsiteX1652" y="connsiteY1652"/>
                        </a:cxn>
                        <a:cxn ang="0">
                          <a:pos x="connsiteX1653" y="connsiteY1653"/>
                        </a:cxn>
                        <a:cxn ang="0">
                          <a:pos x="connsiteX1654" y="connsiteY1654"/>
                        </a:cxn>
                        <a:cxn ang="0">
                          <a:pos x="connsiteX1655" y="connsiteY1655"/>
                        </a:cxn>
                        <a:cxn ang="0">
                          <a:pos x="connsiteX1656" y="connsiteY1656"/>
                        </a:cxn>
                        <a:cxn ang="0">
                          <a:pos x="connsiteX1657" y="connsiteY1657"/>
                        </a:cxn>
                        <a:cxn ang="0">
                          <a:pos x="connsiteX1658" y="connsiteY1658"/>
                        </a:cxn>
                        <a:cxn ang="0">
                          <a:pos x="connsiteX1659" y="connsiteY1659"/>
                        </a:cxn>
                        <a:cxn ang="0">
                          <a:pos x="connsiteX1660" y="connsiteY1660"/>
                        </a:cxn>
                        <a:cxn ang="0">
                          <a:pos x="connsiteX1661" y="connsiteY1661"/>
                        </a:cxn>
                        <a:cxn ang="0">
                          <a:pos x="connsiteX1662" y="connsiteY1662"/>
                        </a:cxn>
                        <a:cxn ang="0">
                          <a:pos x="connsiteX1663" y="connsiteY1663"/>
                        </a:cxn>
                        <a:cxn ang="0">
                          <a:pos x="connsiteX1664" y="connsiteY1664"/>
                        </a:cxn>
                        <a:cxn ang="0">
                          <a:pos x="connsiteX1665" y="connsiteY1665"/>
                        </a:cxn>
                        <a:cxn ang="0">
                          <a:pos x="connsiteX1666" y="connsiteY1666"/>
                        </a:cxn>
                        <a:cxn ang="0">
                          <a:pos x="connsiteX1667" y="connsiteY1667"/>
                        </a:cxn>
                        <a:cxn ang="0">
                          <a:pos x="connsiteX1668" y="connsiteY1668"/>
                        </a:cxn>
                        <a:cxn ang="0">
                          <a:pos x="connsiteX1669" y="connsiteY1669"/>
                        </a:cxn>
                        <a:cxn ang="0">
                          <a:pos x="connsiteX1670" y="connsiteY1670"/>
                        </a:cxn>
                        <a:cxn ang="0">
                          <a:pos x="connsiteX1671" y="connsiteY1671"/>
                        </a:cxn>
                        <a:cxn ang="0">
                          <a:pos x="connsiteX1672" y="connsiteY1672"/>
                        </a:cxn>
                        <a:cxn ang="0">
                          <a:pos x="connsiteX1673" y="connsiteY1673"/>
                        </a:cxn>
                        <a:cxn ang="0">
                          <a:pos x="connsiteX1674" y="connsiteY1674"/>
                        </a:cxn>
                        <a:cxn ang="0">
                          <a:pos x="connsiteX1675" y="connsiteY1675"/>
                        </a:cxn>
                        <a:cxn ang="0">
                          <a:pos x="connsiteX1676" y="connsiteY1676"/>
                        </a:cxn>
                        <a:cxn ang="0">
                          <a:pos x="connsiteX1677" y="connsiteY1677"/>
                        </a:cxn>
                        <a:cxn ang="0">
                          <a:pos x="connsiteX1678" y="connsiteY1678"/>
                        </a:cxn>
                        <a:cxn ang="0">
                          <a:pos x="connsiteX1679" y="connsiteY1679"/>
                        </a:cxn>
                        <a:cxn ang="0">
                          <a:pos x="connsiteX1680" y="connsiteY1680"/>
                        </a:cxn>
                        <a:cxn ang="0">
                          <a:pos x="connsiteX1681" y="connsiteY1681"/>
                        </a:cxn>
                        <a:cxn ang="0">
                          <a:pos x="connsiteX1682" y="connsiteY1682"/>
                        </a:cxn>
                        <a:cxn ang="0">
                          <a:pos x="connsiteX1683" y="connsiteY1683"/>
                        </a:cxn>
                        <a:cxn ang="0">
                          <a:pos x="connsiteX1684" y="connsiteY1684"/>
                        </a:cxn>
                        <a:cxn ang="0">
                          <a:pos x="connsiteX1685" y="connsiteY1685"/>
                        </a:cxn>
                        <a:cxn ang="0">
                          <a:pos x="connsiteX1686" y="connsiteY1686"/>
                        </a:cxn>
                        <a:cxn ang="0">
                          <a:pos x="connsiteX1687" y="connsiteY1687"/>
                        </a:cxn>
                        <a:cxn ang="0">
                          <a:pos x="connsiteX1688" y="connsiteY1688"/>
                        </a:cxn>
                        <a:cxn ang="0">
                          <a:pos x="connsiteX1689" y="connsiteY1689"/>
                        </a:cxn>
                        <a:cxn ang="0">
                          <a:pos x="connsiteX1690" y="connsiteY1690"/>
                        </a:cxn>
                        <a:cxn ang="0">
                          <a:pos x="connsiteX1691" y="connsiteY1691"/>
                        </a:cxn>
                        <a:cxn ang="0">
                          <a:pos x="connsiteX1692" y="connsiteY1692"/>
                        </a:cxn>
                        <a:cxn ang="0">
                          <a:pos x="connsiteX1693" y="connsiteY1693"/>
                        </a:cxn>
                        <a:cxn ang="0">
                          <a:pos x="connsiteX1694" y="connsiteY1694"/>
                        </a:cxn>
                        <a:cxn ang="0">
                          <a:pos x="connsiteX1695" y="connsiteY1695"/>
                        </a:cxn>
                        <a:cxn ang="0">
                          <a:pos x="connsiteX1696" y="connsiteY1696"/>
                        </a:cxn>
                        <a:cxn ang="0">
                          <a:pos x="connsiteX1697" y="connsiteY1697"/>
                        </a:cxn>
                        <a:cxn ang="0">
                          <a:pos x="connsiteX1698" y="connsiteY1698"/>
                        </a:cxn>
                        <a:cxn ang="0">
                          <a:pos x="connsiteX1699" y="connsiteY1699"/>
                        </a:cxn>
                        <a:cxn ang="0">
                          <a:pos x="connsiteX1700" y="connsiteY1700"/>
                        </a:cxn>
                        <a:cxn ang="0">
                          <a:pos x="connsiteX1701" y="connsiteY1701"/>
                        </a:cxn>
                        <a:cxn ang="0">
                          <a:pos x="connsiteX1702" y="connsiteY1702"/>
                        </a:cxn>
                        <a:cxn ang="0">
                          <a:pos x="connsiteX1703" y="connsiteY1703"/>
                        </a:cxn>
                        <a:cxn ang="0">
                          <a:pos x="connsiteX1704" y="connsiteY1704"/>
                        </a:cxn>
                        <a:cxn ang="0">
                          <a:pos x="connsiteX1705" y="connsiteY1705"/>
                        </a:cxn>
                        <a:cxn ang="0">
                          <a:pos x="connsiteX1706" y="connsiteY1706"/>
                        </a:cxn>
                        <a:cxn ang="0">
                          <a:pos x="connsiteX1707" y="connsiteY1707"/>
                        </a:cxn>
                        <a:cxn ang="0">
                          <a:pos x="connsiteX1708" y="connsiteY1708"/>
                        </a:cxn>
                        <a:cxn ang="0">
                          <a:pos x="connsiteX1709" y="connsiteY1709"/>
                        </a:cxn>
                        <a:cxn ang="0">
                          <a:pos x="connsiteX1710" y="connsiteY1710"/>
                        </a:cxn>
                        <a:cxn ang="0">
                          <a:pos x="connsiteX1711" y="connsiteY1711"/>
                        </a:cxn>
                        <a:cxn ang="0">
                          <a:pos x="connsiteX1712" y="connsiteY1712"/>
                        </a:cxn>
                        <a:cxn ang="0">
                          <a:pos x="connsiteX1713" y="connsiteY1713"/>
                        </a:cxn>
                        <a:cxn ang="0">
                          <a:pos x="connsiteX1714" y="connsiteY1714"/>
                        </a:cxn>
                        <a:cxn ang="0">
                          <a:pos x="connsiteX1715" y="connsiteY1715"/>
                        </a:cxn>
                        <a:cxn ang="0">
                          <a:pos x="connsiteX1716" y="connsiteY1716"/>
                        </a:cxn>
                        <a:cxn ang="0">
                          <a:pos x="connsiteX1717" y="connsiteY1717"/>
                        </a:cxn>
                        <a:cxn ang="0">
                          <a:pos x="connsiteX1718" y="connsiteY1718"/>
                        </a:cxn>
                        <a:cxn ang="0">
                          <a:pos x="connsiteX1719" y="connsiteY1719"/>
                        </a:cxn>
                        <a:cxn ang="0">
                          <a:pos x="connsiteX1720" y="connsiteY1720"/>
                        </a:cxn>
                        <a:cxn ang="0">
                          <a:pos x="connsiteX1721" y="connsiteY1721"/>
                        </a:cxn>
                        <a:cxn ang="0">
                          <a:pos x="connsiteX1722" y="connsiteY1722"/>
                        </a:cxn>
                        <a:cxn ang="0">
                          <a:pos x="connsiteX1723" y="connsiteY1723"/>
                        </a:cxn>
                        <a:cxn ang="0">
                          <a:pos x="connsiteX1724" y="connsiteY1724"/>
                        </a:cxn>
                        <a:cxn ang="0">
                          <a:pos x="connsiteX1725" y="connsiteY1725"/>
                        </a:cxn>
                        <a:cxn ang="0">
                          <a:pos x="connsiteX1726" y="connsiteY1726"/>
                        </a:cxn>
                        <a:cxn ang="0">
                          <a:pos x="connsiteX1727" y="connsiteY1727"/>
                        </a:cxn>
                        <a:cxn ang="0">
                          <a:pos x="connsiteX1728" y="connsiteY1728"/>
                        </a:cxn>
                        <a:cxn ang="0">
                          <a:pos x="connsiteX1729" y="connsiteY1729"/>
                        </a:cxn>
                        <a:cxn ang="0">
                          <a:pos x="connsiteX1730" y="connsiteY1730"/>
                        </a:cxn>
                        <a:cxn ang="0">
                          <a:pos x="connsiteX1731" y="connsiteY1731"/>
                        </a:cxn>
                        <a:cxn ang="0">
                          <a:pos x="connsiteX1732" y="connsiteY1732"/>
                        </a:cxn>
                        <a:cxn ang="0">
                          <a:pos x="connsiteX1733" y="connsiteY1733"/>
                        </a:cxn>
                        <a:cxn ang="0">
                          <a:pos x="connsiteX1734" y="connsiteY1734"/>
                        </a:cxn>
                        <a:cxn ang="0">
                          <a:pos x="connsiteX1735" y="connsiteY1735"/>
                        </a:cxn>
                        <a:cxn ang="0">
                          <a:pos x="connsiteX1736" y="connsiteY1736"/>
                        </a:cxn>
                        <a:cxn ang="0">
                          <a:pos x="connsiteX1737" y="connsiteY1737"/>
                        </a:cxn>
                        <a:cxn ang="0">
                          <a:pos x="connsiteX1738" y="connsiteY1738"/>
                        </a:cxn>
                        <a:cxn ang="0">
                          <a:pos x="connsiteX1739" y="connsiteY1739"/>
                        </a:cxn>
                        <a:cxn ang="0">
                          <a:pos x="connsiteX1740" y="connsiteY1740"/>
                        </a:cxn>
                        <a:cxn ang="0">
                          <a:pos x="connsiteX1741" y="connsiteY1741"/>
                        </a:cxn>
                        <a:cxn ang="0">
                          <a:pos x="connsiteX1742" y="connsiteY1742"/>
                        </a:cxn>
                        <a:cxn ang="0">
                          <a:pos x="connsiteX1743" y="connsiteY1743"/>
                        </a:cxn>
                        <a:cxn ang="0">
                          <a:pos x="connsiteX1744" y="connsiteY1744"/>
                        </a:cxn>
                        <a:cxn ang="0">
                          <a:pos x="connsiteX1745" y="connsiteY1745"/>
                        </a:cxn>
                        <a:cxn ang="0">
                          <a:pos x="connsiteX1746" y="connsiteY1746"/>
                        </a:cxn>
                        <a:cxn ang="0">
                          <a:pos x="connsiteX1747" y="connsiteY1747"/>
                        </a:cxn>
                        <a:cxn ang="0">
                          <a:pos x="connsiteX1748" y="connsiteY1748"/>
                        </a:cxn>
                        <a:cxn ang="0">
                          <a:pos x="connsiteX1749" y="connsiteY1749"/>
                        </a:cxn>
                        <a:cxn ang="0">
                          <a:pos x="connsiteX1750" y="connsiteY1750"/>
                        </a:cxn>
                        <a:cxn ang="0">
                          <a:pos x="connsiteX1751" y="connsiteY1751"/>
                        </a:cxn>
                        <a:cxn ang="0">
                          <a:pos x="connsiteX1752" y="connsiteY1752"/>
                        </a:cxn>
                        <a:cxn ang="0">
                          <a:pos x="connsiteX1753" y="connsiteY1753"/>
                        </a:cxn>
                        <a:cxn ang="0">
                          <a:pos x="connsiteX1754" y="connsiteY1754"/>
                        </a:cxn>
                        <a:cxn ang="0">
                          <a:pos x="connsiteX1755" y="connsiteY1755"/>
                        </a:cxn>
                        <a:cxn ang="0">
                          <a:pos x="connsiteX1756" y="connsiteY1756"/>
                        </a:cxn>
                        <a:cxn ang="0">
                          <a:pos x="connsiteX1757" y="connsiteY1757"/>
                        </a:cxn>
                        <a:cxn ang="0">
                          <a:pos x="connsiteX1758" y="connsiteY1758"/>
                        </a:cxn>
                        <a:cxn ang="0">
                          <a:pos x="connsiteX1759" y="connsiteY1759"/>
                        </a:cxn>
                        <a:cxn ang="0">
                          <a:pos x="connsiteX1760" y="connsiteY1760"/>
                        </a:cxn>
                        <a:cxn ang="0">
                          <a:pos x="connsiteX1761" y="connsiteY1761"/>
                        </a:cxn>
                        <a:cxn ang="0">
                          <a:pos x="connsiteX1762" y="connsiteY1762"/>
                        </a:cxn>
                        <a:cxn ang="0">
                          <a:pos x="connsiteX1763" y="connsiteY1763"/>
                        </a:cxn>
                        <a:cxn ang="0">
                          <a:pos x="connsiteX1764" y="connsiteY1764"/>
                        </a:cxn>
                        <a:cxn ang="0">
                          <a:pos x="connsiteX1765" y="connsiteY1765"/>
                        </a:cxn>
                        <a:cxn ang="0">
                          <a:pos x="connsiteX1766" y="connsiteY1766"/>
                        </a:cxn>
                        <a:cxn ang="0">
                          <a:pos x="connsiteX1767" y="connsiteY1767"/>
                        </a:cxn>
                        <a:cxn ang="0">
                          <a:pos x="connsiteX1768" y="connsiteY1768"/>
                        </a:cxn>
                        <a:cxn ang="0">
                          <a:pos x="connsiteX1769" y="connsiteY1769"/>
                        </a:cxn>
                        <a:cxn ang="0">
                          <a:pos x="connsiteX1770" y="connsiteY1770"/>
                        </a:cxn>
                        <a:cxn ang="0">
                          <a:pos x="connsiteX1771" y="connsiteY1771"/>
                        </a:cxn>
                        <a:cxn ang="0">
                          <a:pos x="connsiteX1772" y="connsiteY1772"/>
                        </a:cxn>
                        <a:cxn ang="0">
                          <a:pos x="connsiteX1773" y="connsiteY1773"/>
                        </a:cxn>
                        <a:cxn ang="0">
                          <a:pos x="connsiteX1774" y="connsiteY1774"/>
                        </a:cxn>
                        <a:cxn ang="0">
                          <a:pos x="connsiteX1775" y="connsiteY1775"/>
                        </a:cxn>
                        <a:cxn ang="0">
                          <a:pos x="connsiteX1776" y="connsiteY1776"/>
                        </a:cxn>
                        <a:cxn ang="0">
                          <a:pos x="connsiteX1777" y="connsiteY1777"/>
                        </a:cxn>
                        <a:cxn ang="0">
                          <a:pos x="connsiteX1778" y="connsiteY1778"/>
                        </a:cxn>
                        <a:cxn ang="0">
                          <a:pos x="connsiteX1779" y="connsiteY1779"/>
                        </a:cxn>
                        <a:cxn ang="0">
                          <a:pos x="connsiteX1780" y="connsiteY1780"/>
                        </a:cxn>
                        <a:cxn ang="0">
                          <a:pos x="connsiteX1781" y="connsiteY1781"/>
                        </a:cxn>
                        <a:cxn ang="0">
                          <a:pos x="connsiteX1782" y="connsiteY1782"/>
                        </a:cxn>
                        <a:cxn ang="0">
                          <a:pos x="connsiteX1783" y="connsiteY1783"/>
                        </a:cxn>
                        <a:cxn ang="0">
                          <a:pos x="connsiteX1784" y="connsiteY1784"/>
                        </a:cxn>
                        <a:cxn ang="0">
                          <a:pos x="connsiteX1785" y="connsiteY1785"/>
                        </a:cxn>
                        <a:cxn ang="0">
                          <a:pos x="connsiteX1786" y="connsiteY1786"/>
                        </a:cxn>
                        <a:cxn ang="0">
                          <a:pos x="connsiteX1787" y="connsiteY1787"/>
                        </a:cxn>
                        <a:cxn ang="0">
                          <a:pos x="connsiteX1788" y="connsiteY1788"/>
                        </a:cxn>
                        <a:cxn ang="0">
                          <a:pos x="connsiteX1789" y="connsiteY1789"/>
                        </a:cxn>
                        <a:cxn ang="0">
                          <a:pos x="connsiteX1790" y="connsiteY1790"/>
                        </a:cxn>
                        <a:cxn ang="0">
                          <a:pos x="connsiteX1791" y="connsiteY1791"/>
                        </a:cxn>
                        <a:cxn ang="0">
                          <a:pos x="connsiteX1792" y="connsiteY1792"/>
                        </a:cxn>
                        <a:cxn ang="0">
                          <a:pos x="connsiteX1793" y="connsiteY1793"/>
                        </a:cxn>
                        <a:cxn ang="0">
                          <a:pos x="connsiteX1794" y="connsiteY1794"/>
                        </a:cxn>
                        <a:cxn ang="0">
                          <a:pos x="connsiteX1795" y="connsiteY1795"/>
                        </a:cxn>
                        <a:cxn ang="0">
                          <a:pos x="connsiteX1796" y="connsiteY1796"/>
                        </a:cxn>
                        <a:cxn ang="0">
                          <a:pos x="connsiteX1797" y="connsiteY1797"/>
                        </a:cxn>
                        <a:cxn ang="0">
                          <a:pos x="connsiteX1798" y="connsiteY1798"/>
                        </a:cxn>
                        <a:cxn ang="0">
                          <a:pos x="connsiteX1799" y="connsiteY1799"/>
                        </a:cxn>
                        <a:cxn ang="0">
                          <a:pos x="connsiteX1800" y="connsiteY1800"/>
                        </a:cxn>
                        <a:cxn ang="0">
                          <a:pos x="connsiteX1801" y="connsiteY1801"/>
                        </a:cxn>
                        <a:cxn ang="0">
                          <a:pos x="connsiteX1802" y="connsiteY1802"/>
                        </a:cxn>
                        <a:cxn ang="0">
                          <a:pos x="connsiteX1803" y="connsiteY1803"/>
                        </a:cxn>
                        <a:cxn ang="0">
                          <a:pos x="connsiteX1804" y="connsiteY1804"/>
                        </a:cxn>
                        <a:cxn ang="0">
                          <a:pos x="connsiteX1805" y="connsiteY1805"/>
                        </a:cxn>
                        <a:cxn ang="0">
                          <a:pos x="connsiteX1806" y="connsiteY1806"/>
                        </a:cxn>
                        <a:cxn ang="0">
                          <a:pos x="connsiteX1807" y="connsiteY1807"/>
                        </a:cxn>
                        <a:cxn ang="0">
                          <a:pos x="connsiteX1808" y="connsiteY1808"/>
                        </a:cxn>
                        <a:cxn ang="0">
                          <a:pos x="connsiteX1809" y="connsiteY1809"/>
                        </a:cxn>
                        <a:cxn ang="0">
                          <a:pos x="connsiteX1810" y="connsiteY1810"/>
                        </a:cxn>
                        <a:cxn ang="0">
                          <a:pos x="connsiteX1811" y="connsiteY1811"/>
                        </a:cxn>
                        <a:cxn ang="0">
                          <a:pos x="connsiteX1812" y="connsiteY1812"/>
                        </a:cxn>
                        <a:cxn ang="0">
                          <a:pos x="connsiteX1813" y="connsiteY1813"/>
                        </a:cxn>
                        <a:cxn ang="0">
                          <a:pos x="connsiteX1814" y="connsiteY1814"/>
                        </a:cxn>
                        <a:cxn ang="0">
                          <a:pos x="connsiteX1815" y="connsiteY1815"/>
                        </a:cxn>
                        <a:cxn ang="0">
                          <a:pos x="connsiteX1816" y="connsiteY1816"/>
                        </a:cxn>
                        <a:cxn ang="0">
                          <a:pos x="connsiteX1817" y="connsiteY1817"/>
                        </a:cxn>
                        <a:cxn ang="0">
                          <a:pos x="connsiteX1818" y="connsiteY1818"/>
                        </a:cxn>
                        <a:cxn ang="0">
                          <a:pos x="connsiteX1819" y="connsiteY1819"/>
                        </a:cxn>
                        <a:cxn ang="0">
                          <a:pos x="connsiteX1820" y="connsiteY1820"/>
                        </a:cxn>
                        <a:cxn ang="0">
                          <a:pos x="connsiteX1821" y="connsiteY1821"/>
                        </a:cxn>
                        <a:cxn ang="0">
                          <a:pos x="connsiteX1822" y="connsiteY1822"/>
                        </a:cxn>
                        <a:cxn ang="0">
                          <a:pos x="connsiteX1823" y="connsiteY1823"/>
                        </a:cxn>
                        <a:cxn ang="0">
                          <a:pos x="connsiteX1824" y="connsiteY1824"/>
                        </a:cxn>
                        <a:cxn ang="0">
                          <a:pos x="connsiteX1825" y="connsiteY1825"/>
                        </a:cxn>
                        <a:cxn ang="0">
                          <a:pos x="connsiteX1826" y="connsiteY1826"/>
                        </a:cxn>
                        <a:cxn ang="0">
                          <a:pos x="connsiteX1827" y="connsiteY1827"/>
                        </a:cxn>
                        <a:cxn ang="0">
                          <a:pos x="connsiteX1828" y="connsiteY1828"/>
                        </a:cxn>
                        <a:cxn ang="0">
                          <a:pos x="connsiteX1829" y="connsiteY1829"/>
                        </a:cxn>
                        <a:cxn ang="0">
                          <a:pos x="connsiteX1830" y="connsiteY1830"/>
                        </a:cxn>
                        <a:cxn ang="0">
                          <a:pos x="connsiteX1831" y="connsiteY1831"/>
                        </a:cxn>
                        <a:cxn ang="0">
                          <a:pos x="connsiteX1832" y="connsiteY1832"/>
                        </a:cxn>
                        <a:cxn ang="0">
                          <a:pos x="connsiteX1833" y="connsiteY1833"/>
                        </a:cxn>
                        <a:cxn ang="0">
                          <a:pos x="connsiteX1834" y="connsiteY1834"/>
                        </a:cxn>
                        <a:cxn ang="0">
                          <a:pos x="connsiteX1835" y="connsiteY1835"/>
                        </a:cxn>
                        <a:cxn ang="0">
                          <a:pos x="connsiteX1836" y="connsiteY1836"/>
                        </a:cxn>
                        <a:cxn ang="0">
                          <a:pos x="connsiteX1837" y="connsiteY1837"/>
                        </a:cxn>
                        <a:cxn ang="0">
                          <a:pos x="connsiteX1838" y="connsiteY1838"/>
                        </a:cxn>
                        <a:cxn ang="0">
                          <a:pos x="connsiteX1839" y="connsiteY1839"/>
                        </a:cxn>
                        <a:cxn ang="0">
                          <a:pos x="connsiteX1840" y="connsiteY1840"/>
                        </a:cxn>
                        <a:cxn ang="0">
                          <a:pos x="connsiteX1841" y="connsiteY1841"/>
                        </a:cxn>
                        <a:cxn ang="0">
                          <a:pos x="connsiteX1842" y="connsiteY1842"/>
                        </a:cxn>
                        <a:cxn ang="0">
                          <a:pos x="connsiteX1843" y="connsiteY1843"/>
                        </a:cxn>
                        <a:cxn ang="0">
                          <a:pos x="connsiteX1844" y="connsiteY1844"/>
                        </a:cxn>
                        <a:cxn ang="0">
                          <a:pos x="connsiteX1845" y="connsiteY1845"/>
                        </a:cxn>
                        <a:cxn ang="0">
                          <a:pos x="connsiteX1846" y="connsiteY1846"/>
                        </a:cxn>
                        <a:cxn ang="0">
                          <a:pos x="connsiteX1847" y="connsiteY1847"/>
                        </a:cxn>
                        <a:cxn ang="0">
                          <a:pos x="connsiteX1848" y="connsiteY1848"/>
                        </a:cxn>
                        <a:cxn ang="0">
                          <a:pos x="connsiteX1849" y="connsiteY1849"/>
                        </a:cxn>
                        <a:cxn ang="0">
                          <a:pos x="connsiteX1850" y="connsiteY1850"/>
                        </a:cxn>
                        <a:cxn ang="0">
                          <a:pos x="connsiteX1851" y="connsiteY1851"/>
                        </a:cxn>
                        <a:cxn ang="0">
                          <a:pos x="connsiteX1852" y="connsiteY1852"/>
                        </a:cxn>
                        <a:cxn ang="0">
                          <a:pos x="connsiteX1853" y="connsiteY1853"/>
                        </a:cxn>
                        <a:cxn ang="0">
                          <a:pos x="connsiteX1854" y="connsiteY1854"/>
                        </a:cxn>
                        <a:cxn ang="0">
                          <a:pos x="connsiteX1855" y="connsiteY1855"/>
                        </a:cxn>
                        <a:cxn ang="0">
                          <a:pos x="connsiteX1856" y="connsiteY1856"/>
                        </a:cxn>
                        <a:cxn ang="0">
                          <a:pos x="connsiteX1857" y="connsiteY1857"/>
                        </a:cxn>
                        <a:cxn ang="0">
                          <a:pos x="connsiteX1858" y="connsiteY1858"/>
                        </a:cxn>
                        <a:cxn ang="0">
                          <a:pos x="connsiteX1859" y="connsiteY1859"/>
                        </a:cxn>
                        <a:cxn ang="0">
                          <a:pos x="connsiteX1860" y="connsiteY1860"/>
                        </a:cxn>
                        <a:cxn ang="0">
                          <a:pos x="connsiteX1861" y="connsiteY1861"/>
                        </a:cxn>
                        <a:cxn ang="0">
                          <a:pos x="connsiteX1862" y="connsiteY1862"/>
                        </a:cxn>
                        <a:cxn ang="0">
                          <a:pos x="connsiteX1863" y="connsiteY1863"/>
                        </a:cxn>
                        <a:cxn ang="0">
                          <a:pos x="connsiteX1864" y="connsiteY1864"/>
                        </a:cxn>
                        <a:cxn ang="0">
                          <a:pos x="connsiteX1865" y="connsiteY1865"/>
                        </a:cxn>
                        <a:cxn ang="0">
                          <a:pos x="connsiteX1866" y="connsiteY1866"/>
                        </a:cxn>
                        <a:cxn ang="0">
                          <a:pos x="connsiteX1867" y="connsiteY1867"/>
                        </a:cxn>
                        <a:cxn ang="0">
                          <a:pos x="connsiteX1868" y="connsiteY1868"/>
                        </a:cxn>
                        <a:cxn ang="0">
                          <a:pos x="connsiteX1869" y="connsiteY1869"/>
                        </a:cxn>
                        <a:cxn ang="0">
                          <a:pos x="connsiteX1870" y="connsiteY1870"/>
                        </a:cxn>
                        <a:cxn ang="0">
                          <a:pos x="connsiteX1871" y="connsiteY1871"/>
                        </a:cxn>
                        <a:cxn ang="0">
                          <a:pos x="connsiteX1872" y="connsiteY1872"/>
                        </a:cxn>
                        <a:cxn ang="0">
                          <a:pos x="connsiteX1873" y="connsiteY1873"/>
                        </a:cxn>
                        <a:cxn ang="0">
                          <a:pos x="connsiteX1874" y="connsiteY1874"/>
                        </a:cxn>
                        <a:cxn ang="0">
                          <a:pos x="connsiteX1875" y="connsiteY1875"/>
                        </a:cxn>
                        <a:cxn ang="0">
                          <a:pos x="connsiteX1876" y="connsiteY1876"/>
                        </a:cxn>
                        <a:cxn ang="0">
                          <a:pos x="connsiteX1877" y="connsiteY1877"/>
                        </a:cxn>
                        <a:cxn ang="0">
                          <a:pos x="connsiteX1878" y="connsiteY1878"/>
                        </a:cxn>
                        <a:cxn ang="0">
                          <a:pos x="connsiteX1879" y="connsiteY1879"/>
                        </a:cxn>
                        <a:cxn ang="0">
                          <a:pos x="connsiteX1880" y="connsiteY1880"/>
                        </a:cxn>
                        <a:cxn ang="0">
                          <a:pos x="connsiteX1881" y="connsiteY1881"/>
                        </a:cxn>
                        <a:cxn ang="0">
                          <a:pos x="connsiteX1882" y="connsiteY1882"/>
                        </a:cxn>
                        <a:cxn ang="0">
                          <a:pos x="connsiteX1883" y="connsiteY1883"/>
                        </a:cxn>
                        <a:cxn ang="0">
                          <a:pos x="connsiteX1884" y="connsiteY1884"/>
                        </a:cxn>
                        <a:cxn ang="0">
                          <a:pos x="connsiteX1885" y="connsiteY1885"/>
                        </a:cxn>
                        <a:cxn ang="0">
                          <a:pos x="connsiteX1886" y="connsiteY1886"/>
                        </a:cxn>
                        <a:cxn ang="0">
                          <a:pos x="connsiteX1887" y="connsiteY1887"/>
                        </a:cxn>
                        <a:cxn ang="0">
                          <a:pos x="connsiteX1888" y="connsiteY1888"/>
                        </a:cxn>
                        <a:cxn ang="0">
                          <a:pos x="connsiteX1889" y="connsiteY1889"/>
                        </a:cxn>
                        <a:cxn ang="0">
                          <a:pos x="connsiteX1890" y="connsiteY1890"/>
                        </a:cxn>
                        <a:cxn ang="0">
                          <a:pos x="connsiteX1891" y="connsiteY1891"/>
                        </a:cxn>
                        <a:cxn ang="0">
                          <a:pos x="connsiteX1892" y="connsiteY1892"/>
                        </a:cxn>
                        <a:cxn ang="0">
                          <a:pos x="connsiteX1893" y="connsiteY1893"/>
                        </a:cxn>
                        <a:cxn ang="0">
                          <a:pos x="connsiteX1894" y="connsiteY1894"/>
                        </a:cxn>
                        <a:cxn ang="0">
                          <a:pos x="connsiteX1895" y="connsiteY1895"/>
                        </a:cxn>
                        <a:cxn ang="0">
                          <a:pos x="connsiteX1896" y="connsiteY1896"/>
                        </a:cxn>
                        <a:cxn ang="0">
                          <a:pos x="connsiteX1897" y="connsiteY1897"/>
                        </a:cxn>
                        <a:cxn ang="0">
                          <a:pos x="connsiteX1898" y="connsiteY1898"/>
                        </a:cxn>
                        <a:cxn ang="0">
                          <a:pos x="connsiteX1899" y="connsiteY1899"/>
                        </a:cxn>
                        <a:cxn ang="0">
                          <a:pos x="connsiteX1900" y="connsiteY1900"/>
                        </a:cxn>
                        <a:cxn ang="0">
                          <a:pos x="connsiteX1901" y="connsiteY1901"/>
                        </a:cxn>
                        <a:cxn ang="0">
                          <a:pos x="connsiteX1902" y="connsiteY1902"/>
                        </a:cxn>
                        <a:cxn ang="0">
                          <a:pos x="connsiteX1903" y="connsiteY1903"/>
                        </a:cxn>
                        <a:cxn ang="0">
                          <a:pos x="connsiteX1904" y="connsiteY1904"/>
                        </a:cxn>
                        <a:cxn ang="0">
                          <a:pos x="connsiteX1905" y="connsiteY1905"/>
                        </a:cxn>
                        <a:cxn ang="0">
                          <a:pos x="connsiteX1906" y="connsiteY1906"/>
                        </a:cxn>
                        <a:cxn ang="0">
                          <a:pos x="connsiteX1907" y="connsiteY1907"/>
                        </a:cxn>
                        <a:cxn ang="0">
                          <a:pos x="connsiteX1908" y="connsiteY1908"/>
                        </a:cxn>
                        <a:cxn ang="0">
                          <a:pos x="connsiteX1909" y="connsiteY1909"/>
                        </a:cxn>
                        <a:cxn ang="0">
                          <a:pos x="connsiteX1910" y="connsiteY1910"/>
                        </a:cxn>
                        <a:cxn ang="0">
                          <a:pos x="connsiteX1911" y="connsiteY1911"/>
                        </a:cxn>
                        <a:cxn ang="0">
                          <a:pos x="connsiteX1912" y="connsiteY1912"/>
                        </a:cxn>
                        <a:cxn ang="0">
                          <a:pos x="connsiteX1913" y="connsiteY1913"/>
                        </a:cxn>
                        <a:cxn ang="0">
                          <a:pos x="connsiteX1914" y="connsiteY1914"/>
                        </a:cxn>
                        <a:cxn ang="0">
                          <a:pos x="connsiteX1915" y="connsiteY1915"/>
                        </a:cxn>
                        <a:cxn ang="0">
                          <a:pos x="connsiteX1916" y="connsiteY1916"/>
                        </a:cxn>
                        <a:cxn ang="0">
                          <a:pos x="connsiteX1917" y="connsiteY1917"/>
                        </a:cxn>
                        <a:cxn ang="0">
                          <a:pos x="connsiteX1918" y="connsiteY1918"/>
                        </a:cxn>
                        <a:cxn ang="0">
                          <a:pos x="connsiteX1919" y="connsiteY1919"/>
                        </a:cxn>
                        <a:cxn ang="0">
                          <a:pos x="connsiteX1920" y="connsiteY1920"/>
                        </a:cxn>
                        <a:cxn ang="0">
                          <a:pos x="connsiteX1921" y="connsiteY1921"/>
                        </a:cxn>
                        <a:cxn ang="0">
                          <a:pos x="connsiteX1922" y="connsiteY1922"/>
                        </a:cxn>
                        <a:cxn ang="0">
                          <a:pos x="connsiteX1923" y="connsiteY1923"/>
                        </a:cxn>
                        <a:cxn ang="0">
                          <a:pos x="connsiteX1924" y="connsiteY1924"/>
                        </a:cxn>
                        <a:cxn ang="0">
                          <a:pos x="connsiteX1925" y="connsiteY1925"/>
                        </a:cxn>
                        <a:cxn ang="0">
                          <a:pos x="connsiteX1926" y="connsiteY1926"/>
                        </a:cxn>
                        <a:cxn ang="0">
                          <a:pos x="connsiteX1927" y="connsiteY1927"/>
                        </a:cxn>
                        <a:cxn ang="0">
                          <a:pos x="connsiteX1928" y="connsiteY1928"/>
                        </a:cxn>
                        <a:cxn ang="0">
                          <a:pos x="connsiteX1929" y="connsiteY1929"/>
                        </a:cxn>
                        <a:cxn ang="0">
                          <a:pos x="connsiteX1930" y="connsiteY1930"/>
                        </a:cxn>
                        <a:cxn ang="0">
                          <a:pos x="connsiteX1931" y="connsiteY1931"/>
                        </a:cxn>
                        <a:cxn ang="0">
                          <a:pos x="connsiteX1932" y="connsiteY1932"/>
                        </a:cxn>
                        <a:cxn ang="0">
                          <a:pos x="connsiteX1933" y="connsiteY1933"/>
                        </a:cxn>
                        <a:cxn ang="0">
                          <a:pos x="connsiteX1934" y="connsiteY1934"/>
                        </a:cxn>
                        <a:cxn ang="0">
                          <a:pos x="connsiteX1935" y="connsiteY1935"/>
                        </a:cxn>
                        <a:cxn ang="0">
                          <a:pos x="connsiteX1936" y="connsiteY1936"/>
                        </a:cxn>
                        <a:cxn ang="0">
                          <a:pos x="connsiteX1937" y="connsiteY1937"/>
                        </a:cxn>
                        <a:cxn ang="0">
                          <a:pos x="connsiteX1938" y="connsiteY1938"/>
                        </a:cxn>
                        <a:cxn ang="0">
                          <a:pos x="connsiteX1939" y="connsiteY1939"/>
                        </a:cxn>
                        <a:cxn ang="0">
                          <a:pos x="connsiteX1940" y="connsiteY1940"/>
                        </a:cxn>
                        <a:cxn ang="0">
                          <a:pos x="connsiteX1941" y="connsiteY1941"/>
                        </a:cxn>
                        <a:cxn ang="0">
                          <a:pos x="connsiteX1942" y="connsiteY1942"/>
                        </a:cxn>
                        <a:cxn ang="0">
                          <a:pos x="connsiteX1943" y="connsiteY1943"/>
                        </a:cxn>
                        <a:cxn ang="0">
                          <a:pos x="connsiteX1944" y="connsiteY1944"/>
                        </a:cxn>
                        <a:cxn ang="0">
                          <a:pos x="connsiteX1945" y="connsiteY1945"/>
                        </a:cxn>
                        <a:cxn ang="0">
                          <a:pos x="connsiteX1946" y="connsiteY1946"/>
                        </a:cxn>
                        <a:cxn ang="0">
                          <a:pos x="connsiteX1947" y="connsiteY1947"/>
                        </a:cxn>
                        <a:cxn ang="0">
                          <a:pos x="connsiteX1948" y="connsiteY1948"/>
                        </a:cxn>
                        <a:cxn ang="0">
                          <a:pos x="connsiteX1949" y="connsiteY1949"/>
                        </a:cxn>
                        <a:cxn ang="0">
                          <a:pos x="connsiteX1950" y="connsiteY1950"/>
                        </a:cxn>
                        <a:cxn ang="0">
                          <a:pos x="connsiteX1951" y="connsiteY1951"/>
                        </a:cxn>
                        <a:cxn ang="0">
                          <a:pos x="connsiteX1952" y="connsiteY1952"/>
                        </a:cxn>
                        <a:cxn ang="0">
                          <a:pos x="connsiteX1953" y="connsiteY1953"/>
                        </a:cxn>
                        <a:cxn ang="0">
                          <a:pos x="connsiteX1954" y="connsiteY1954"/>
                        </a:cxn>
                        <a:cxn ang="0">
                          <a:pos x="connsiteX1955" y="connsiteY1955"/>
                        </a:cxn>
                        <a:cxn ang="0">
                          <a:pos x="connsiteX1956" y="connsiteY1956"/>
                        </a:cxn>
                        <a:cxn ang="0">
                          <a:pos x="connsiteX1957" y="connsiteY1957"/>
                        </a:cxn>
                        <a:cxn ang="0">
                          <a:pos x="connsiteX1958" y="connsiteY1958"/>
                        </a:cxn>
                        <a:cxn ang="0">
                          <a:pos x="connsiteX1959" y="connsiteY1959"/>
                        </a:cxn>
                        <a:cxn ang="0">
                          <a:pos x="connsiteX1960" y="connsiteY1960"/>
                        </a:cxn>
                        <a:cxn ang="0">
                          <a:pos x="connsiteX1961" y="connsiteY1961"/>
                        </a:cxn>
                        <a:cxn ang="0">
                          <a:pos x="connsiteX1962" y="connsiteY1962"/>
                        </a:cxn>
                        <a:cxn ang="0">
                          <a:pos x="connsiteX1963" y="connsiteY1963"/>
                        </a:cxn>
                        <a:cxn ang="0">
                          <a:pos x="connsiteX1964" y="connsiteY1964"/>
                        </a:cxn>
                        <a:cxn ang="0">
                          <a:pos x="connsiteX1965" y="connsiteY1965"/>
                        </a:cxn>
                        <a:cxn ang="0">
                          <a:pos x="connsiteX1966" y="connsiteY1966"/>
                        </a:cxn>
                        <a:cxn ang="0">
                          <a:pos x="connsiteX1967" y="connsiteY1967"/>
                        </a:cxn>
                        <a:cxn ang="0">
                          <a:pos x="connsiteX1968" y="connsiteY1968"/>
                        </a:cxn>
                        <a:cxn ang="0">
                          <a:pos x="connsiteX1969" y="connsiteY1969"/>
                        </a:cxn>
                        <a:cxn ang="0">
                          <a:pos x="connsiteX1970" y="connsiteY1970"/>
                        </a:cxn>
                        <a:cxn ang="0">
                          <a:pos x="connsiteX1971" y="connsiteY1971"/>
                        </a:cxn>
                        <a:cxn ang="0">
                          <a:pos x="connsiteX1972" y="connsiteY1972"/>
                        </a:cxn>
                        <a:cxn ang="0">
                          <a:pos x="connsiteX1973" y="connsiteY1973"/>
                        </a:cxn>
                        <a:cxn ang="0">
                          <a:pos x="connsiteX1974" y="connsiteY1974"/>
                        </a:cxn>
                        <a:cxn ang="0">
                          <a:pos x="connsiteX1975" y="connsiteY1975"/>
                        </a:cxn>
                        <a:cxn ang="0">
                          <a:pos x="connsiteX1976" y="connsiteY1976"/>
                        </a:cxn>
                        <a:cxn ang="0">
                          <a:pos x="connsiteX1977" y="connsiteY1977"/>
                        </a:cxn>
                        <a:cxn ang="0">
                          <a:pos x="connsiteX1978" y="connsiteY1978"/>
                        </a:cxn>
                        <a:cxn ang="0">
                          <a:pos x="connsiteX1979" y="connsiteY1979"/>
                        </a:cxn>
                        <a:cxn ang="0">
                          <a:pos x="connsiteX1980" y="connsiteY1980"/>
                        </a:cxn>
                        <a:cxn ang="0">
                          <a:pos x="connsiteX1981" y="connsiteY1981"/>
                        </a:cxn>
                        <a:cxn ang="0">
                          <a:pos x="connsiteX1982" y="connsiteY1982"/>
                        </a:cxn>
                        <a:cxn ang="0">
                          <a:pos x="connsiteX1983" y="connsiteY1983"/>
                        </a:cxn>
                        <a:cxn ang="0">
                          <a:pos x="connsiteX1984" y="connsiteY1984"/>
                        </a:cxn>
                        <a:cxn ang="0">
                          <a:pos x="connsiteX1985" y="connsiteY1985"/>
                        </a:cxn>
                        <a:cxn ang="0">
                          <a:pos x="connsiteX1986" y="connsiteY1986"/>
                        </a:cxn>
                        <a:cxn ang="0">
                          <a:pos x="connsiteX1987" y="connsiteY1987"/>
                        </a:cxn>
                        <a:cxn ang="0">
                          <a:pos x="connsiteX1988" y="connsiteY1988"/>
                        </a:cxn>
                        <a:cxn ang="0">
                          <a:pos x="connsiteX1989" y="connsiteY1989"/>
                        </a:cxn>
                        <a:cxn ang="0">
                          <a:pos x="connsiteX1990" y="connsiteY1990"/>
                        </a:cxn>
                        <a:cxn ang="0">
                          <a:pos x="connsiteX1991" y="connsiteY1991"/>
                        </a:cxn>
                        <a:cxn ang="0">
                          <a:pos x="connsiteX1992" y="connsiteY1992"/>
                        </a:cxn>
                        <a:cxn ang="0">
                          <a:pos x="connsiteX1993" y="connsiteY1993"/>
                        </a:cxn>
                        <a:cxn ang="0">
                          <a:pos x="connsiteX1994" y="connsiteY1994"/>
                        </a:cxn>
                        <a:cxn ang="0">
                          <a:pos x="connsiteX1995" y="connsiteY1995"/>
                        </a:cxn>
                        <a:cxn ang="0">
                          <a:pos x="connsiteX1996" y="connsiteY1996"/>
                        </a:cxn>
                        <a:cxn ang="0">
                          <a:pos x="connsiteX1997" y="connsiteY1997"/>
                        </a:cxn>
                        <a:cxn ang="0">
                          <a:pos x="connsiteX1998" y="connsiteY1998"/>
                        </a:cxn>
                        <a:cxn ang="0">
                          <a:pos x="connsiteX1999" y="connsiteY1999"/>
                        </a:cxn>
                        <a:cxn ang="0">
                          <a:pos x="connsiteX2000" y="connsiteY2000"/>
                        </a:cxn>
                        <a:cxn ang="0">
                          <a:pos x="connsiteX2001" y="connsiteY2001"/>
                        </a:cxn>
                        <a:cxn ang="0">
                          <a:pos x="connsiteX2002" y="connsiteY2002"/>
                        </a:cxn>
                        <a:cxn ang="0">
                          <a:pos x="connsiteX2003" y="connsiteY2003"/>
                        </a:cxn>
                        <a:cxn ang="0">
                          <a:pos x="connsiteX2004" y="connsiteY2004"/>
                        </a:cxn>
                        <a:cxn ang="0">
                          <a:pos x="connsiteX2005" y="connsiteY2005"/>
                        </a:cxn>
                        <a:cxn ang="0">
                          <a:pos x="connsiteX2006" y="connsiteY2006"/>
                        </a:cxn>
                        <a:cxn ang="0">
                          <a:pos x="connsiteX2007" y="connsiteY2007"/>
                        </a:cxn>
                        <a:cxn ang="0">
                          <a:pos x="connsiteX2008" y="connsiteY2008"/>
                        </a:cxn>
                        <a:cxn ang="0">
                          <a:pos x="connsiteX2009" y="connsiteY2009"/>
                        </a:cxn>
                        <a:cxn ang="0">
                          <a:pos x="connsiteX2010" y="connsiteY2010"/>
                        </a:cxn>
                        <a:cxn ang="0">
                          <a:pos x="connsiteX2011" y="connsiteY2011"/>
                        </a:cxn>
                        <a:cxn ang="0">
                          <a:pos x="connsiteX2012" y="connsiteY2012"/>
                        </a:cxn>
                        <a:cxn ang="0">
                          <a:pos x="connsiteX2013" y="connsiteY2013"/>
                        </a:cxn>
                        <a:cxn ang="0">
                          <a:pos x="connsiteX2014" y="connsiteY2014"/>
                        </a:cxn>
                        <a:cxn ang="0">
                          <a:pos x="connsiteX2015" y="connsiteY2015"/>
                        </a:cxn>
                        <a:cxn ang="0">
                          <a:pos x="connsiteX2016" y="connsiteY2016"/>
                        </a:cxn>
                        <a:cxn ang="0">
                          <a:pos x="connsiteX2017" y="connsiteY2017"/>
                        </a:cxn>
                        <a:cxn ang="0">
                          <a:pos x="connsiteX2018" y="connsiteY2018"/>
                        </a:cxn>
                        <a:cxn ang="0">
                          <a:pos x="connsiteX2019" y="connsiteY2019"/>
                        </a:cxn>
                        <a:cxn ang="0">
                          <a:pos x="connsiteX2020" y="connsiteY2020"/>
                        </a:cxn>
                        <a:cxn ang="0">
                          <a:pos x="connsiteX2021" y="connsiteY2021"/>
                        </a:cxn>
                        <a:cxn ang="0">
                          <a:pos x="connsiteX2022" y="connsiteY2022"/>
                        </a:cxn>
                        <a:cxn ang="0">
                          <a:pos x="connsiteX2023" y="connsiteY2023"/>
                        </a:cxn>
                        <a:cxn ang="0">
                          <a:pos x="connsiteX2024" y="connsiteY2024"/>
                        </a:cxn>
                        <a:cxn ang="0">
                          <a:pos x="connsiteX2025" y="connsiteY2025"/>
                        </a:cxn>
                        <a:cxn ang="0">
                          <a:pos x="connsiteX2026" y="connsiteY2026"/>
                        </a:cxn>
                        <a:cxn ang="0">
                          <a:pos x="connsiteX2027" y="connsiteY2027"/>
                        </a:cxn>
                        <a:cxn ang="0">
                          <a:pos x="connsiteX2028" y="connsiteY2028"/>
                        </a:cxn>
                        <a:cxn ang="0">
                          <a:pos x="connsiteX2029" y="connsiteY2029"/>
                        </a:cxn>
                        <a:cxn ang="0">
                          <a:pos x="connsiteX2030" y="connsiteY2030"/>
                        </a:cxn>
                        <a:cxn ang="0">
                          <a:pos x="connsiteX2031" y="connsiteY2031"/>
                        </a:cxn>
                        <a:cxn ang="0">
                          <a:pos x="connsiteX2032" y="connsiteY2032"/>
                        </a:cxn>
                        <a:cxn ang="0">
                          <a:pos x="connsiteX2033" y="connsiteY2033"/>
                        </a:cxn>
                        <a:cxn ang="0">
                          <a:pos x="connsiteX2034" y="connsiteY2034"/>
                        </a:cxn>
                        <a:cxn ang="0">
                          <a:pos x="connsiteX2035" y="connsiteY2035"/>
                        </a:cxn>
                        <a:cxn ang="0">
                          <a:pos x="connsiteX2036" y="connsiteY2036"/>
                        </a:cxn>
                        <a:cxn ang="0">
                          <a:pos x="connsiteX2037" y="connsiteY2037"/>
                        </a:cxn>
                        <a:cxn ang="0">
                          <a:pos x="connsiteX2038" y="connsiteY2038"/>
                        </a:cxn>
                        <a:cxn ang="0">
                          <a:pos x="connsiteX2039" y="connsiteY2039"/>
                        </a:cxn>
                        <a:cxn ang="0">
                          <a:pos x="connsiteX2040" y="connsiteY2040"/>
                        </a:cxn>
                        <a:cxn ang="0">
                          <a:pos x="connsiteX2041" y="connsiteY2041"/>
                        </a:cxn>
                        <a:cxn ang="0">
                          <a:pos x="connsiteX2042" y="connsiteY2042"/>
                        </a:cxn>
                        <a:cxn ang="0">
                          <a:pos x="connsiteX2043" y="connsiteY2043"/>
                        </a:cxn>
                        <a:cxn ang="0">
                          <a:pos x="connsiteX2044" y="connsiteY2044"/>
                        </a:cxn>
                        <a:cxn ang="0">
                          <a:pos x="connsiteX2045" y="connsiteY2045"/>
                        </a:cxn>
                        <a:cxn ang="0">
                          <a:pos x="connsiteX2046" y="connsiteY2046"/>
                        </a:cxn>
                        <a:cxn ang="0">
                          <a:pos x="connsiteX2047" y="connsiteY2047"/>
                        </a:cxn>
                        <a:cxn ang="0">
                          <a:pos x="connsiteX2048" y="connsiteY2048"/>
                        </a:cxn>
                        <a:cxn ang="0">
                          <a:pos x="connsiteX2049" y="connsiteY2049"/>
                        </a:cxn>
                        <a:cxn ang="0">
                          <a:pos x="connsiteX2050" y="connsiteY2050"/>
                        </a:cxn>
                        <a:cxn ang="0">
                          <a:pos x="connsiteX2051" y="connsiteY2051"/>
                        </a:cxn>
                        <a:cxn ang="0">
                          <a:pos x="connsiteX2052" y="connsiteY2052"/>
                        </a:cxn>
                        <a:cxn ang="0">
                          <a:pos x="connsiteX2053" y="connsiteY2053"/>
                        </a:cxn>
                        <a:cxn ang="0">
                          <a:pos x="connsiteX2054" y="connsiteY2054"/>
                        </a:cxn>
                        <a:cxn ang="0">
                          <a:pos x="connsiteX2055" y="connsiteY2055"/>
                        </a:cxn>
                        <a:cxn ang="0">
                          <a:pos x="connsiteX2056" y="connsiteY2056"/>
                        </a:cxn>
                        <a:cxn ang="0">
                          <a:pos x="connsiteX2057" y="connsiteY2057"/>
                        </a:cxn>
                        <a:cxn ang="0">
                          <a:pos x="connsiteX2058" y="connsiteY2058"/>
                        </a:cxn>
                        <a:cxn ang="0">
                          <a:pos x="connsiteX2059" y="connsiteY2059"/>
                        </a:cxn>
                        <a:cxn ang="0">
                          <a:pos x="connsiteX2060" y="connsiteY2060"/>
                        </a:cxn>
                        <a:cxn ang="0">
                          <a:pos x="connsiteX2061" y="connsiteY2061"/>
                        </a:cxn>
                        <a:cxn ang="0">
                          <a:pos x="connsiteX2062" y="connsiteY2062"/>
                        </a:cxn>
                        <a:cxn ang="0">
                          <a:pos x="connsiteX2063" y="connsiteY2063"/>
                        </a:cxn>
                        <a:cxn ang="0">
                          <a:pos x="connsiteX2064" y="connsiteY2064"/>
                        </a:cxn>
                        <a:cxn ang="0">
                          <a:pos x="connsiteX2065" y="connsiteY2065"/>
                        </a:cxn>
                        <a:cxn ang="0">
                          <a:pos x="connsiteX2066" y="connsiteY2066"/>
                        </a:cxn>
                        <a:cxn ang="0">
                          <a:pos x="connsiteX2067" y="connsiteY2067"/>
                        </a:cxn>
                        <a:cxn ang="0">
                          <a:pos x="connsiteX2068" y="connsiteY2068"/>
                        </a:cxn>
                        <a:cxn ang="0">
                          <a:pos x="connsiteX2069" y="connsiteY2069"/>
                        </a:cxn>
                        <a:cxn ang="0">
                          <a:pos x="connsiteX2070" y="connsiteY2070"/>
                        </a:cxn>
                        <a:cxn ang="0">
                          <a:pos x="connsiteX2071" y="connsiteY2071"/>
                        </a:cxn>
                        <a:cxn ang="0">
                          <a:pos x="connsiteX2072" y="connsiteY2072"/>
                        </a:cxn>
                        <a:cxn ang="0">
                          <a:pos x="connsiteX2073" y="connsiteY2073"/>
                        </a:cxn>
                        <a:cxn ang="0">
                          <a:pos x="connsiteX2074" y="connsiteY2074"/>
                        </a:cxn>
                        <a:cxn ang="0">
                          <a:pos x="connsiteX2075" y="connsiteY2075"/>
                        </a:cxn>
                        <a:cxn ang="0">
                          <a:pos x="connsiteX2076" y="connsiteY2076"/>
                        </a:cxn>
                        <a:cxn ang="0">
                          <a:pos x="connsiteX2077" y="connsiteY2077"/>
                        </a:cxn>
                        <a:cxn ang="0">
                          <a:pos x="connsiteX2078" y="connsiteY2078"/>
                        </a:cxn>
                        <a:cxn ang="0">
                          <a:pos x="connsiteX2079" y="connsiteY2079"/>
                        </a:cxn>
                        <a:cxn ang="0">
                          <a:pos x="connsiteX2080" y="connsiteY2080"/>
                        </a:cxn>
                        <a:cxn ang="0">
                          <a:pos x="connsiteX2081" y="connsiteY2081"/>
                        </a:cxn>
                        <a:cxn ang="0">
                          <a:pos x="connsiteX2082" y="connsiteY2082"/>
                        </a:cxn>
                        <a:cxn ang="0">
                          <a:pos x="connsiteX2083" y="connsiteY2083"/>
                        </a:cxn>
                        <a:cxn ang="0">
                          <a:pos x="connsiteX2084" y="connsiteY2084"/>
                        </a:cxn>
                        <a:cxn ang="0">
                          <a:pos x="connsiteX2085" y="connsiteY2085"/>
                        </a:cxn>
                        <a:cxn ang="0">
                          <a:pos x="connsiteX2086" y="connsiteY2086"/>
                        </a:cxn>
                        <a:cxn ang="0">
                          <a:pos x="connsiteX2087" y="connsiteY2087"/>
                        </a:cxn>
                        <a:cxn ang="0">
                          <a:pos x="connsiteX2088" y="connsiteY2088"/>
                        </a:cxn>
                        <a:cxn ang="0">
                          <a:pos x="connsiteX2089" y="connsiteY2089"/>
                        </a:cxn>
                        <a:cxn ang="0">
                          <a:pos x="connsiteX2090" y="connsiteY2090"/>
                        </a:cxn>
                        <a:cxn ang="0">
                          <a:pos x="connsiteX2091" y="connsiteY2091"/>
                        </a:cxn>
                        <a:cxn ang="0">
                          <a:pos x="connsiteX2092" y="connsiteY2092"/>
                        </a:cxn>
                        <a:cxn ang="0">
                          <a:pos x="connsiteX2093" y="connsiteY2093"/>
                        </a:cxn>
                        <a:cxn ang="0">
                          <a:pos x="connsiteX2094" y="connsiteY2094"/>
                        </a:cxn>
                        <a:cxn ang="0">
                          <a:pos x="connsiteX2095" y="connsiteY2095"/>
                        </a:cxn>
                        <a:cxn ang="0">
                          <a:pos x="connsiteX2096" y="connsiteY2096"/>
                        </a:cxn>
                        <a:cxn ang="0">
                          <a:pos x="connsiteX2097" y="connsiteY2097"/>
                        </a:cxn>
                        <a:cxn ang="0">
                          <a:pos x="connsiteX2098" y="connsiteY2098"/>
                        </a:cxn>
                        <a:cxn ang="0">
                          <a:pos x="connsiteX2099" y="connsiteY2099"/>
                        </a:cxn>
                        <a:cxn ang="0">
                          <a:pos x="connsiteX2100" y="connsiteY2100"/>
                        </a:cxn>
                        <a:cxn ang="0">
                          <a:pos x="connsiteX2101" y="connsiteY2101"/>
                        </a:cxn>
                        <a:cxn ang="0">
                          <a:pos x="connsiteX2102" y="connsiteY2102"/>
                        </a:cxn>
                        <a:cxn ang="0">
                          <a:pos x="connsiteX2103" y="connsiteY2103"/>
                        </a:cxn>
                        <a:cxn ang="0">
                          <a:pos x="connsiteX2104" y="connsiteY2104"/>
                        </a:cxn>
                        <a:cxn ang="0">
                          <a:pos x="connsiteX2105" y="connsiteY2105"/>
                        </a:cxn>
                        <a:cxn ang="0">
                          <a:pos x="connsiteX2106" y="connsiteY2106"/>
                        </a:cxn>
                        <a:cxn ang="0">
                          <a:pos x="connsiteX2107" y="connsiteY2107"/>
                        </a:cxn>
                        <a:cxn ang="0">
                          <a:pos x="connsiteX2108" y="connsiteY2108"/>
                        </a:cxn>
                        <a:cxn ang="0">
                          <a:pos x="connsiteX2109" y="connsiteY2109"/>
                        </a:cxn>
                        <a:cxn ang="0">
                          <a:pos x="connsiteX2110" y="connsiteY2110"/>
                        </a:cxn>
                        <a:cxn ang="0">
                          <a:pos x="connsiteX2111" y="connsiteY2111"/>
                        </a:cxn>
                        <a:cxn ang="0">
                          <a:pos x="connsiteX2112" y="connsiteY2112"/>
                        </a:cxn>
                      </a:cxnLst>
                      <a:rect l="l" t="t" r="r" b="b"/>
                      <a:pathLst>
                        <a:path w="154097" h="86376">
                          <a:moveTo>
                            <a:pt x="147106" y="62760"/>
                          </a:moveTo>
                          <a:cubicBezTo>
                            <a:pt x="147401" y="62455"/>
                            <a:pt x="147706" y="62160"/>
                            <a:pt x="147982" y="61855"/>
                          </a:cubicBezTo>
                          <a:lnTo>
                            <a:pt x="143820" y="61855"/>
                          </a:lnTo>
                          <a:lnTo>
                            <a:pt x="146363" y="59341"/>
                          </a:lnTo>
                          <a:lnTo>
                            <a:pt x="149849" y="59341"/>
                          </a:lnTo>
                          <a:cubicBezTo>
                            <a:pt x="150030" y="59036"/>
                            <a:pt x="150192" y="58731"/>
                            <a:pt x="150354" y="58426"/>
                          </a:cubicBezTo>
                          <a:lnTo>
                            <a:pt x="147277" y="58426"/>
                          </a:lnTo>
                          <a:lnTo>
                            <a:pt x="149821" y="55912"/>
                          </a:lnTo>
                          <a:lnTo>
                            <a:pt x="151621" y="55912"/>
                          </a:lnTo>
                          <a:cubicBezTo>
                            <a:pt x="151754" y="55607"/>
                            <a:pt x="151897" y="55312"/>
                            <a:pt x="152031" y="55007"/>
                          </a:cubicBezTo>
                          <a:lnTo>
                            <a:pt x="150745" y="55007"/>
                          </a:lnTo>
                          <a:lnTo>
                            <a:pt x="152764" y="53016"/>
                          </a:lnTo>
                          <a:cubicBezTo>
                            <a:pt x="153059" y="52111"/>
                            <a:pt x="153288" y="51206"/>
                            <a:pt x="153488" y="50292"/>
                          </a:cubicBezTo>
                          <a:lnTo>
                            <a:pt x="152173" y="51587"/>
                          </a:lnTo>
                          <a:lnTo>
                            <a:pt x="146544" y="51587"/>
                          </a:lnTo>
                          <a:lnTo>
                            <a:pt x="149097" y="49073"/>
                          </a:lnTo>
                          <a:lnTo>
                            <a:pt x="153736" y="49073"/>
                          </a:lnTo>
                          <a:cubicBezTo>
                            <a:pt x="153783" y="48768"/>
                            <a:pt x="153821" y="48463"/>
                            <a:pt x="153859" y="48158"/>
                          </a:cubicBezTo>
                          <a:lnTo>
                            <a:pt x="150021" y="48158"/>
                          </a:lnTo>
                          <a:lnTo>
                            <a:pt x="152564" y="45644"/>
                          </a:lnTo>
                          <a:lnTo>
                            <a:pt x="154069" y="45644"/>
                          </a:lnTo>
                          <a:cubicBezTo>
                            <a:pt x="154078" y="45339"/>
                            <a:pt x="154097" y="45034"/>
                            <a:pt x="154097" y="44729"/>
                          </a:cubicBezTo>
                          <a:lnTo>
                            <a:pt x="153488" y="44729"/>
                          </a:lnTo>
                          <a:lnTo>
                            <a:pt x="154088" y="44139"/>
                          </a:lnTo>
                          <a:cubicBezTo>
                            <a:pt x="154078" y="43501"/>
                            <a:pt x="154040" y="42872"/>
                            <a:pt x="153983" y="42234"/>
                          </a:cubicBezTo>
                          <a:lnTo>
                            <a:pt x="151459" y="44729"/>
                          </a:lnTo>
                          <a:lnTo>
                            <a:pt x="145830" y="44729"/>
                          </a:lnTo>
                          <a:lnTo>
                            <a:pt x="148373" y="42215"/>
                          </a:lnTo>
                          <a:lnTo>
                            <a:pt x="153974" y="42205"/>
                          </a:lnTo>
                          <a:cubicBezTo>
                            <a:pt x="153945" y="41900"/>
                            <a:pt x="153897" y="41596"/>
                            <a:pt x="153859" y="41300"/>
                          </a:cubicBezTo>
                          <a:lnTo>
                            <a:pt x="149297" y="41300"/>
                          </a:lnTo>
                          <a:lnTo>
                            <a:pt x="151840" y="38786"/>
                          </a:lnTo>
                          <a:lnTo>
                            <a:pt x="153402" y="38786"/>
                          </a:lnTo>
                          <a:cubicBezTo>
                            <a:pt x="153335" y="38481"/>
                            <a:pt x="153259" y="38176"/>
                            <a:pt x="153183" y="37871"/>
                          </a:cubicBezTo>
                          <a:lnTo>
                            <a:pt x="152764" y="37871"/>
                          </a:lnTo>
                          <a:lnTo>
                            <a:pt x="153088" y="37557"/>
                          </a:lnTo>
                          <a:cubicBezTo>
                            <a:pt x="152945" y="37043"/>
                            <a:pt x="152792" y="36519"/>
                            <a:pt x="152621" y="36004"/>
                          </a:cubicBezTo>
                          <a:lnTo>
                            <a:pt x="150726" y="37871"/>
                          </a:lnTo>
                          <a:lnTo>
                            <a:pt x="145096" y="37871"/>
                          </a:lnTo>
                          <a:lnTo>
                            <a:pt x="147639" y="35357"/>
                          </a:lnTo>
                          <a:lnTo>
                            <a:pt x="152364" y="35347"/>
                          </a:lnTo>
                          <a:cubicBezTo>
                            <a:pt x="152250" y="35042"/>
                            <a:pt x="152135" y="34738"/>
                            <a:pt x="152011" y="34442"/>
                          </a:cubicBezTo>
                          <a:lnTo>
                            <a:pt x="148563" y="34442"/>
                          </a:lnTo>
                          <a:lnTo>
                            <a:pt x="150945" y="32090"/>
                          </a:lnTo>
                          <a:cubicBezTo>
                            <a:pt x="150726" y="31652"/>
                            <a:pt x="150478" y="31223"/>
                            <a:pt x="150230" y="30785"/>
                          </a:cubicBezTo>
                          <a:lnTo>
                            <a:pt x="150002" y="31013"/>
                          </a:lnTo>
                          <a:lnTo>
                            <a:pt x="144372" y="31023"/>
                          </a:lnTo>
                          <a:lnTo>
                            <a:pt x="146916" y="28508"/>
                          </a:lnTo>
                          <a:lnTo>
                            <a:pt x="148811" y="28508"/>
                          </a:lnTo>
                          <a:cubicBezTo>
                            <a:pt x="148611" y="28204"/>
                            <a:pt x="148411" y="27899"/>
                            <a:pt x="148192" y="27594"/>
                          </a:cubicBezTo>
                          <a:lnTo>
                            <a:pt x="147840" y="27594"/>
                          </a:lnTo>
                          <a:lnTo>
                            <a:pt x="148040" y="27394"/>
                          </a:lnTo>
                          <a:cubicBezTo>
                            <a:pt x="147754" y="27013"/>
                            <a:pt x="147468" y="26622"/>
                            <a:pt x="147173" y="26241"/>
                          </a:cubicBezTo>
                          <a:lnTo>
                            <a:pt x="145801" y="27594"/>
                          </a:lnTo>
                          <a:lnTo>
                            <a:pt x="140172" y="27603"/>
                          </a:lnTo>
                          <a:lnTo>
                            <a:pt x="142715" y="25089"/>
                          </a:lnTo>
                          <a:lnTo>
                            <a:pt x="146201" y="25089"/>
                          </a:lnTo>
                          <a:cubicBezTo>
                            <a:pt x="145944" y="24784"/>
                            <a:pt x="145687" y="24479"/>
                            <a:pt x="145420" y="24184"/>
                          </a:cubicBezTo>
                          <a:lnTo>
                            <a:pt x="143639" y="24184"/>
                          </a:lnTo>
                          <a:lnTo>
                            <a:pt x="144563" y="23270"/>
                          </a:lnTo>
                          <a:cubicBezTo>
                            <a:pt x="144239" y="22927"/>
                            <a:pt x="143906" y="22584"/>
                            <a:pt x="143563" y="22241"/>
                          </a:cubicBezTo>
                          <a:lnTo>
                            <a:pt x="141591" y="24184"/>
                          </a:lnTo>
                          <a:lnTo>
                            <a:pt x="135962" y="24184"/>
                          </a:lnTo>
                          <a:lnTo>
                            <a:pt x="138515" y="21669"/>
                          </a:lnTo>
                          <a:lnTo>
                            <a:pt x="142972" y="21669"/>
                          </a:lnTo>
                          <a:cubicBezTo>
                            <a:pt x="142658" y="21365"/>
                            <a:pt x="142315" y="21060"/>
                            <a:pt x="141982" y="20765"/>
                          </a:cubicBezTo>
                          <a:lnTo>
                            <a:pt x="139429" y="20765"/>
                          </a:lnTo>
                          <a:lnTo>
                            <a:pt x="140629" y="19574"/>
                          </a:lnTo>
                          <a:cubicBezTo>
                            <a:pt x="140267" y="19269"/>
                            <a:pt x="139896" y="18964"/>
                            <a:pt x="139524" y="18659"/>
                          </a:cubicBezTo>
                          <a:lnTo>
                            <a:pt x="137391" y="20765"/>
                          </a:lnTo>
                          <a:lnTo>
                            <a:pt x="131761" y="20774"/>
                          </a:lnTo>
                          <a:lnTo>
                            <a:pt x="134304" y="18259"/>
                          </a:lnTo>
                          <a:lnTo>
                            <a:pt x="139019" y="18259"/>
                          </a:lnTo>
                          <a:cubicBezTo>
                            <a:pt x="138629" y="17955"/>
                            <a:pt x="138200" y="17650"/>
                            <a:pt x="137800" y="17345"/>
                          </a:cubicBezTo>
                          <a:lnTo>
                            <a:pt x="135228" y="17345"/>
                          </a:lnTo>
                          <a:lnTo>
                            <a:pt x="136324" y="16269"/>
                          </a:lnTo>
                          <a:cubicBezTo>
                            <a:pt x="135933" y="15992"/>
                            <a:pt x="135514" y="15726"/>
                            <a:pt x="135114" y="15459"/>
                          </a:cubicBezTo>
                          <a:lnTo>
                            <a:pt x="133200" y="17355"/>
                          </a:lnTo>
                          <a:lnTo>
                            <a:pt x="127570" y="17355"/>
                          </a:lnTo>
                          <a:lnTo>
                            <a:pt x="130123" y="14840"/>
                          </a:lnTo>
                          <a:lnTo>
                            <a:pt x="134190" y="14840"/>
                          </a:lnTo>
                          <a:cubicBezTo>
                            <a:pt x="133714" y="14535"/>
                            <a:pt x="133200" y="14230"/>
                            <a:pt x="132704" y="13935"/>
                          </a:cubicBezTo>
                          <a:lnTo>
                            <a:pt x="131047" y="13935"/>
                          </a:lnTo>
                          <a:lnTo>
                            <a:pt x="131676" y="13306"/>
                          </a:lnTo>
                          <a:cubicBezTo>
                            <a:pt x="131561" y="13240"/>
                            <a:pt x="131457" y="13173"/>
                            <a:pt x="131342" y="13106"/>
                          </a:cubicBezTo>
                          <a:cubicBezTo>
                            <a:pt x="131028" y="12925"/>
                            <a:pt x="130685" y="12773"/>
                            <a:pt x="130361" y="12592"/>
                          </a:cubicBezTo>
                          <a:lnTo>
                            <a:pt x="128999" y="13935"/>
                          </a:lnTo>
                          <a:lnTo>
                            <a:pt x="123370" y="13945"/>
                          </a:lnTo>
                          <a:lnTo>
                            <a:pt x="125913" y="11430"/>
                          </a:lnTo>
                          <a:lnTo>
                            <a:pt x="128104" y="11430"/>
                          </a:lnTo>
                          <a:cubicBezTo>
                            <a:pt x="127180" y="10954"/>
                            <a:pt x="126284" y="10439"/>
                            <a:pt x="125332" y="9992"/>
                          </a:cubicBezTo>
                          <a:lnTo>
                            <a:pt x="124798" y="10516"/>
                          </a:lnTo>
                          <a:lnTo>
                            <a:pt x="119169" y="10516"/>
                          </a:lnTo>
                          <a:lnTo>
                            <a:pt x="121398" y="8315"/>
                          </a:lnTo>
                          <a:cubicBezTo>
                            <a:pt x="120388" y="7896"/>
                            <a:pt x="119398" y="7477"/>
                            <a:pt x="118360" y="7096"/>
                          </a:cubicBezTo>
                          <a:lnTo>
                            <a:pt x="114969" y="7096"/>
                          </a:lnTo>
                          <a:lnTo>
                            <a:pt x="115845" y="6229"/>
                          </a:lnTo>
                          <a:cubicBezTo>
                            <a:pt x="115340" y="6058"/>
                            <a:pt x="114845" y="5877"/>
                            <a:pt x="114331" y="5715"/>
                          </a:cubicBezTo>
                          <a:lnTo>
                            <a:pt x="112930" y="7096"/>
                          </a:lnTo>
                          <a:lnTo>
                            <a:pt x="107301" y="7106"/>
                          </a:lnTo>
                          <a:lnTo>
                            <a:pt x="109844" y="4591"/>
                          </a:lnTo>
                          <a:lnTo>
                            <a:pt x="110587" y="4591"/>
                          </a:lnTo>
                          <a:cubicBezTo>
                            <a:pt x="109473" y="4277"/>
                            <a:pt x="108349" y="3962"/>
                            <a:pt x="107215" y="3686"/>
                          </a:cubicBezTo>
                          <a:lnTo>
                            <a:pt x="103101" y="3686"/>
                          </a:lnTo>
                          <a:lnTo>
                            <a:pt x="103882" y="2905"/>
                          </a:lnTo>
                          <a:cubicBezTo>
                            <a:pt x="103320" y="2781"/>
                            <a:pt x="102758" y="2677"/>
                            <a:pt x="102196" y="2562"/>
                          </a:cubicBezTo>
                          <a:lnTo>
                            <a:pt x="101062" y="3686"/>
                          </a:lnTo>
                          <a:lnTo>
                            <a:pt x="95433" y="3696"/>
                          </a:lnTo>
                          <a:lnTo>
                            <a:pt x="97471" y="1686"/>
                          </a:lnTo>
                          <a:cubicBezTo>
                            <a:pt x="96881" y="1591"/>
                            <a:pt x="96281" y="1514"/>
                            <a:pt x="95690" y="1429"/>
                          </a:cubicBezTo>
                          <a:lnTo>
                            <a:pt x="93395" y="3696"/>
                          </a:lnTo>
                          <a:lnTo>
                            <a:pt x="87765" y="3696"/>
                          </a:lnTo>
                          <a:lnTo>
                            <a:pt x="90318" y="1181"/>
                          </a:lnTo>
                          <a:lnTo>
                            <a:pt x="93957" y="1181"/>
                          </a:lnTo>
                          <a:cubicBezTo>
                            <a:pt x="90994" y="791"/>
                            <a:pt x="88023" y="467"/>
                            <a:pt x="85013" y="276"/>
                          </a:cubicBezTo>
                          <a:lnTo>
                            <a:pt x="83574" y="276"/>
                          </a:lnTo>
                          <a:lnTo>
                            <a:pt x="83660" y="191"/>
                          </a:lnTo>
                          <a:cubicBezTo>
                            <a:pt x="83003" y="152"/>
                            <a:pt x="82346" y="162"/>
                            <a:pt x="81688" y="133"/>
                          </a:cubicBezTo>
                          <a:lnTo>
                            <a:pt x="81536" y="286"/>
                          </a:lnTo>
                          <a:lnTo>
                            <a:pt x="75907" y="286"/>
                          </a:lnTo>
                          <a:lnTo>
                            <a:pt x="76192" y="0"/>
                          </a:lnTo>
                          <a:cubicBezTo>
                            <a:pt x="75497" y="0"/>
                            <a:pt x="74802" y="38"/>
                            <a:pt x="74107" y="57"/>
                          </a:cubicBezTo>
                          <a:lnTo>
                            <a:pt x="73878" y="286"/>
                          </a:lnTo>
                          <a:lnTo>
                            <a:pt x="68249" y="286"/>
                          </a:lnTo>
                          <a:lnTo>
                            <a:pt x="68268" y="267"/>
                          </a:lnTo>
                          <a:cubicBezTo>
                            <a:pt x="64610" y="495"/>
                            <a:pt x="60981" y="895"/>
                            <a:pt x="57409" y="1419"/>
                          </a:cubicBezTo>
                          <a:lnTo>
                            <a:pt x="55076" y="3724"/>
                          </a:lnTo>
                          <a:lnTo>
                            <a:pt x="49446" y="3724"/>
                          </a:lnTo>
                          <a:lnTo>
                            <a:pt x="50551" y="2639"/>
                          </a:lnTo>
                          <a:cubicBezTo>
                            <a:pt x="49703" y="2810"/>
                            <a:pt x="48837" y="2953"/>
                            <a:pt x="47998" y="3153"/>
                          </a:cubicBezTo>
                          <a:lnTo>
                            <a:pt x="47417" y="3734"/>
                          </a:lnTo>
                          <a:lnTo>
                            <a:pt x="45779" y="3734"/>
                          </a:lnTo>
                          <a:cubicBezTo>
                            <a:pt x="44627" y="4029"/>
                            <a:pt x="43484" y="4324"/>
                            <a:pt x="42360" y="4648"/>
                          </a:cubicBezTo>
                          <a:lnTo>
                            <a:pt x="46503" y="4648"/>
                          </a:lnTo>
                          <a:lnTo>
                            <a:pt x="43950" y="7163"/>
                          </a:lnTo>
                          <a:lnTo>
                            <a:pt x="38321" y="7172"/>
                          </a:lnTo>
                          <a:lnTo>
                            <a:pt x="40245" y="5277"/>
                          </a:lnTo>
                          <a:cubicBezTo>
                            <a:pt x="39188" y="5601"/>
                            <a:pt x="38169" y="5972"/>
                            <a:pt x="37140" y="6334"/>
                          </a:cubicBezTo>
                          <a:lnTo>
                            <a:pt x="36283" y="7182"/>
                          </a:lnTo>
                          <a:lnTo>
                            <a:pt x="34644" y="7182"/>
                          </a:lnTo>
                          <a:cubicBezTo>
                            <a:pt x="33892" y="7468"/>
                            <a:pt x="33187" y="7792"/>
                            <a:pt x="32454" y="8096"/>
                          </a:cubicBezTo>
                          <a:lnTo>
                            <a:pt x="35368" y="8096"/>
                          </a:lnTo>
                          <a:lnTo>
                            <a:pt x="32816" y="10611"/>
                          </a:lnTo>
                          <a:lnTo>
                            <a:pt x="27186" y="10620"/>
                          </a:lnTo>
                          <a:lnTo>
                            <a:pt x="27586" y="10220"/>
                          </a:lnTo>
                          <a:cubicBezTo>
                            <a:pt x="26110" y="10935"/>
                            <a:pt x="24672" y="11687"/>
                            <a:pt x="23272" y="12468"/>
                          </a:cubicBezTo>
                          <a:lnTo>
                            <a:pt x="21681" y="14040"/>
                          </a:lnTo>
                          <a:lnTo>
                            <a:pt x="20557" y="14040"/>
                          </a:lnTo>
                          <a:cubicBezTo>
                            <a:pt x="20071" y="14345"/>
                            <a:pt x="19585" y="14640"/>
                            <a:pt x="19119" y="14954"/>
                          </a:cubicBezTo>
                          <a:lnTo>
                            <a:pt x="20766" y="14954"/>
                          </a:lnTo>
                          <a:lnTo>
                            <a:pt x="18214" y="17469"/>
                          </a:lnTo>
                          <a:lnTo>
                            <a:pt x="15547" y="17469"/>
                          </a:lnTo>
                          <a:cubicBezTo>
                            <a:pt x="15147" y="17774"/>
                            <a:pt x="14756" y="18069"/>
                            <a:pt x="14366" y="18383"/>
                          </a:cubicBezTo>
                          <a:lnTo>
                            <a:pt x="17290" y="18383"/>
                          </a:lnTo>
                          <a:lnTo>
                            <a:pt x="14737" y="20898"/>
                          </a:lnTo>
                          <a:lnTo>
                            <a:pt x="11460" y="20898"/>
                          </a:lnTo>
                          <a:cubicBezTo>
                            <a:pt x="11137" y="21203"/>
                            <a:pt x="10794" y="21498"/>
                            <a:pt x="10479" y="21812"/>
                          </a:cubicBezTo>
                          <a:lnTo>
                            <a:pt x="13813" y="21812"/>
                          </a:lnTo>
                          <a:lnTo>
                            <a:pt x="11270" y="24327"/>
                          </a:lnTo>
                          <a:lnTo>
                            <a:pt x="8136" y="24327"/>
                          </a:lnTo>
                          <a:cubicBezTo>
                            <a:pt x="7870" y="24632"/>
                            <a:pt x="7612" y="24927"/>
                            <a:pt x="7365" y="25241"/>
                          </a:cubicBezTo>
                          <a:lnTo>
                            <a:pt x="10356" y="25241"/>
                          </a:lnTo>
                          <a:lnTo>
                            <a:pt x="7803" y="27756"/>
                          </a:lnTo>
                          <a:lnTo>
                            <a:pt x="5450" y="27756"/>
                          </a:lnTo>
                          <a:cubicBezTo>
                            <a:pt x="5241" y="28061"/>
                            <a:pt x="5060" y="28365"/>
                            <a:pt x="4860" y="28670"/>
                          </a:cubicBezTo>
                          <a:lnTo>
                            <a:pt x="6879" y="28670"/>
                          </a:lnTo>
                          <a:lnTo>
                            <a:pt x="4326" y="31185"/>
                          </a:lnTo>
                          <a:lnTo>
                            <a:pt x="3364" y="31185"/>
                          </a:lnTo>
                          <a:cubicBezTo>
                            <a:pt x="3202" y="31490"/>
                            <a:pt x="3050" y="31794"/>
                            <a:pt x="2897" y="32099"/>
                          </a:cubicBezTo>
                          <a:lnTo>
                            <a:pt x="3402" y="32099"/>
                          </a:lnTo>
                          <a:lnTo>
                            <a:pt x="2469" y="33023"/>
                          </a:lnTo>
                          <a:cubicBezTo>
                            <a:pt x="1983" y="34100"/>
                            <a:pt x="1564" y="35176"/>
                            <a:pt x="1231" y="36262"/>
                          </a:cubicBezTo>
                          <a:lnTo>
                            <a:pt x="1974" y="35528"/>
                          </a:lnTo>
                          <a:lnTo>
                            <a:pt x="7603" y="35528"/>
                          </a:lnTo>
                          <a:lnTo>
                            <a:pt x="5050" y="38043"/>
                          </a:lnTo>
                          <a:lnTo>
                            <a:pt x="726" y="38043"/>
                          </a:lnTo>
                          <a:cubicBezTo>
                            <a:pt x="650" y="38348"/>
                            <a:pt x="602" y="38652"/>
                            <a:pt x="545" y="38948"/>
                          </a:cubicBezTo>
                          <a:lnTo>
                            <a:pt x="4136" y="38948"/>
                          </a:lnTo>
                          <a:lnTo>
                            <a:pt x="1583" y="41462"/>
                          </a:lnTo>
                          <a:lnTo>
                            <a:pt x="145" y="41462"/>
                          </a:lnTo>
                          <a:cubicBezTo>
                            <a:pt x="107" y="41767"/>
                            <a:pt x="69" y="42072"/>
                            <a:pt x="50" y="42367"/>
                          </a:cubicBezTo>
                          <a:lnTo>
                            <a:pt x="659" y="42367"/>
                          </a:lnTo>
                          <a:lnTo>
                            <a:pt x="31" y="42996"/>
                          </a:lnTo>
                          <a:cubicBezTo>
                            <a:pt x="-17" y="43929"/>
                            <a:pt x="-8" y="44863"/>
                            <a:pt x="50" y="45796"/>
                          </a:cubicBezTo>
                          <a:lnTo>
                            <a:pt x="4860" y="45796"/>
                          </a:lnTo>
                          <a:lnTo>
                            <a:pt x="2317" y="48311"/>
                          </a:lnTo>
                          <a:lnTo>
                            <a:pt x="326" y="48311"/>
                          </a:lnTo>
                          <a:cubicBezTo>
                            <a:pt x="373" y="48616"/>
                            <a:pt x="440" y="48920"/>
                            <a:pt x="497" y="49225"/>
                          </a:cubicBezTo>
                          <a:lnTo>
                            <a:pt x="1402" y="49225"/>
                          </a:lnTo>
                          <a:lnTo>
                            <a:pt x="659" y="49959"/>
                          </a:lnTo>
                          <a:cubicBezTo>
                            <a:pt x="783" y="50492"/>
                            <a:pt x="916" y="51025"/>
                            <a:pt x="1069" y="51559"/>
                          </a:cubicBezTo>
                          <a:lnTo>
                            <a:pt x="3440" y="49216"/>
                          </a:lnTo>
                          <a:lnTo>
                            <a:pt x="9070" y="49216"/>
                          </a:lnTo>
                          <a:lnTo>
                            <a:pt x="6527" y="51730"/>
                          </a:lnTo>
                          <a:lnTo>
                            <a:pt x="1126" y="51730"/>
                          </a:lnTo>
                          <a:cubicBezTo>
                            <a:pt x="1212" y="52035"/>
                            <a:pt x="1297" y="52340"/>
                            <a:pt x="1393" y="52645"/>
                          </a:cubicBezTo>
                          <a:lnTo>
                            <a:pt x="5593" y="52645"/>
                          </a:lnTo>
                          <a:lnTo>
                            <a:pt x="3050" y="55159"/>
                          </a:lnTo>
                          <a:lnTo>
                            <a:pt x="2355" y="55159"/>
                          </a:lnTo>
                          <a:cubicBezTo>
                            <a:pt x="2621" y="55778"/>
                            <a:pt x="2907" y="56388"/>
                            <a:pt x="3221" y="56998"/>
                          </a:cubicBezTo>
                          <a:lnTo>
                            <a:pt x="4164" y="56074"/>
                          </a:lnTo>
                          <a:lnTo>
                            <a:pt x="9794" y="56074"/>
                          </a:lnTo>
                          <a:lnTo>
                            <a:pt x="7250" y="58588"/>
                          </a:lnTo>
                          <a:lnTo>
                            <a:pt x="4126" y="58588"/>
                          </a:lnTo>
                          <a:cubicBezTo>
                            <a:pt x="4307" y="58893"/>
                            <a:pt x="4488" y="59198"/>
                            <a:pt x="4679" y="59503"/>
                          </a:cubicBezTo>
                          <a:lnTo>
                            <a:pt x="6336" y="59503"/>
                          </a:lnTo>
                          <a:lnTo>
                            <a:pt x="5355" y="60474"/>
                          </a:lnTo>
                          <a:cubicBezTo>
                            <a:pt x="5669" y="60836"/>
                            <a:pt x="5965" y="61198"/>
                            <a:pt x="6288" y="61560"/>
                          </a:cubicBezTo>
                          <a:lnTo>
                            <a:pt x="8374" y="59503"/>
                          </a:lnTo>
                          <a:lnTo>
                            <a:pt x="14004" y="59503"/>
                          </a:lnTo>
                          <a:lnTo>
                            <a:pt x="11451" y="62017"/>
                          </a:lnTo>
                          <a:lnTo>
                            <a:pt x="6736" y="62017"/>
                          </a:lnTo>
                          <a:cubicBezTo>
                            <a:pt x="7022" y="62322"/>
                            <a:pt x="7317" y="62627"/>
                            <a:pt x="7622" y="62922"/>
                          </a:cubicBezTo>
                          <a:lnTo>
                            <a:pt x="10537" y="62922"/>
                          </a:lnTo>
                          <a:lnTo>
                            <a:pt x="9089" y="64351"/>
                          </a:lnTo>
                          <a:cubicBezTo>
                            <a:pt x="9441" y="64675"/>
                            <a:pt x="9775" y="64999"/>
                            <a:pt x="10146" y="65322"/>
                          </a:cubicBezTo>
                          <a:lnTo>
                            <a:pt x="12575" y="62932"/>
                          </a:lnTo>
                          <a:lnTo>
                            <a:pt x="18204" y="62922"/>
                          </a:lnTo>
                          <a:lnTo>
                            <a:pt x="15661" y="65437"/>
                          </a:lnTo>
                          <a:lnTo>
                            <a:pt x="10289" y="65446"/>
                          </a:lnTo>
                          <a:cubicBezTo>
                            <a:pt x="10641" y="65751"/>
                            <a:pt x="11022" y="66056"/>
                            <a:pt x="11384" y="66351"/>
                          </a:cubicBezTo>
                          <a:lnTo>
                            <a:pt x="14747" y="66351"/>
                          </a:lnTo>
                          <a:lnTo>
                            <a:pt x="13242" y="67837"/>
                          </a:lnTo>
                          <a:cubicBezTo>
                            <a:pt x="13623" y="68123"/>
                            <a:pt x="14013" y="68418"/>
                            <a:pt x="14404" y="68704"/>
                          </a:cubicBezTo>
                          <a:lnTo>
                            <a:pt x="16785" y="66351"/>
                          </a:lnTo>
                          <a:lnTo>
                            <a:pt x="22414" y="66351"/>
                          </a:lnTo>
                          <a:lnTo>
                            <a:pt x="19871" y="68866"/>
                          </a:lnTo>
                          <a:lnTo>
                            <a:pt x="14632" y="68875"/>
                          </a:lnTo>
                          <a:cubicBezTo>
                            <a:pt x="15051" y="69180"/>
                            <a:pt x="15490" y="69485"/>
                            <a:pt x="15928" y="69780"/>
                          </a:cubicBezTo>
                          <a:lnTo>
                            <a:pt x="18947" y="69780"/>
                          </a:lnTo>
                          <a:lnTo>
                            <a:pt x="17728" y="70990"/>
                          </a:lnTo>
                          <a:cubicBezTo>
                            <a:pt x="18138" y="71247"/>
                            <a:pt x="18566" y="71504"/>
                            <a:pt x="18985" y="71761"/>
                          </a:cubicBezTo>
                          <a:lnTo>
                            <a:pt x="20985" y="69780"/>
                          </a:lnTo>
                          <a:lnTo>
                            <a:pt x="26615" y="69780"/>
                          </a:lnTo>
                          <a:lnTo>
                            <a:pt x="24072" y="72295"/>
                          </a:lnTo>
                          <a:lnTo>
                            <a:pt x="19871" y="72295"/>
                          </a:lnTo>
                          <a:cubicBezTo>
                            <a:pt x="20138" y="72457"/>
                            <a:pt x="20386" y="72619"/>
                            <a:pt x="20652" y="72771"/>
                          </a:cubicBezTo>
                          <a:cubicBezTo>
                            <a:pt x="20919" y="72923"/>
                            <a:pt x="21214" y="73057"/>
                            <a:pt x="21481" y="73209"/>
                          </a:cubicBezTo>
                          <a:lnTo>
                            <a:pt x="23138" y="73209"/>
                          </a:lnTo>
                          <a:lnTo>
                            <a:pt x="22567" y="73781"/>
                          </a:lnTo>
                          <a:cubicBezTo>
                            <a:pt x="23005" y="74019"/>
                            <a:pt x="23452" y="74247"/>
                            <a:pt x="23900" y="74476"/>
                          </a:cubicBezTo>
                          <a:lnTo>
                            <a:pt x="25177" y="73209"/>
                          </a:lnTo>
                          <a:lnTo>
                            <a:pt x="30806" y="73209"/>
                          </a:lnTo>
                          <a:lnTo>
                            <a:pt x="28263" y="75724"/>
                          </a:lnTo>
                          <a:lnTo>
                            <a:pt x="26291" y="75724"/>
                          </a:lnTo>
                          <a:cubicBezTo>
                            <a:pt x="27196" y="76152"/>
                            <a:pt x="28139" y="76543"/>
                            <a:pt x="29063" y="76943"/>
                          </a:cubicBezTo>
                          <a:lnTo>
                            <a:pt x="29377" y="76629"/>
                          </a:lnTo>
                          <a:lnTo>
                            <a:pt x="35006" y="76629"/>
                          </a:lnTo>
                          <a:lnTo>
                            <a:pt x="32987" y="78619"/>
                          </a:lnTo>
                          <a:cubicBezTo>
                            <a:pt x="34330" y="79134"/>
                            <a:pt x="35721" y="79591"/>
                            <a:pt x="37111" y="80048"/>
                          </a:cubicBezTo>
                          <a:lnTo>
                            <a:pt x="39197" y="80048"/>
                          </a:lnTo>
                          <a:lnTo>
                            <a:pt x="38654" y="80582"/>
                          </a:lnTo>
                          <a:cubicBezTo>
                            <a:pt x="39169" y="80743"/>
                            <a:pt x="39655" y="80934"/>
                            <a:pt x="40169" y="81096"/>
                          </a:cubicBezTo>
                          <a:lnTo>
                            <a:pt x="41226" y="80048"/>
                          </a:lnTo>
                          <a:lnTo>
                            <a:pt x="46855" y="80039"/>
                          </a:lnTo>
                          <a:lnTo>
                            <a:pt x="44589" y="82277"/>
                          </a:lnTo>
                          <a:cubicBezTo>
                            <a:pt x="46227" y="82706"/>
                            <a:pt x="47884" y="83106"/>
                            <a:pt x="49560" y="83458"/>
                          </a:cubicBezTo>
                          <a:lnTo>
                            <a:pt x="51046" y="83458"/>
                          </a:lnTo>
                          <a:lnTo>
                            <a:pt x="50789" y="83715"/>
                          </a:lnTo>
                          <a:cubicBezTo>
                            <a:pt x="51351" y="83829"/>
                            <a:pt x="51913" y="83953"/>
                            <a:pt x="52475" y="84058"/>
                          </a:cubicBezTo>
                          <a:lnTo>
                            <a:pt x="53085" y="83458"/>
                          </a:lnTo>
                          <a:lnTo>
                            <a:pt x="58714" y="83458"/>
                          </a:lnTo>
                          <a:lnTo>
                            <a:pt x="57285" y="84868"/>
                          </a:lnTo>
                          <a:cubicBezTo>
                            <a:pt x="57876" y="84954"/>
                            <a:pt x="58466" y="85039"/>
                            <a:pt x="59066" y="85125"/>
                          </a:cubicBezTo>
                          <a:lnTo>
                            <a:pt x="60752" y="83458"/>
                          </a:lnTo>
                          <a:lnTo>
                            <a:pt x="66382" y="83458"/>
                          </a:lnTo>
                          <a:lnTo>
                            <a:pt x="64086" y="85725"/>
                          </a:lnTo>
                          <a:cubicBezTo>
                            <a:pt x="64705" y="85782"/>
                            <a:pt x="65334" y="85830"/>
                            <a:pt x="65963" y="85887"/>
                          </a:cubicBezTo>
                          <a:lnTo>
                            <a:pt x="68420" y="83458"/>
                          </a:lnTo>
                          <a:lnTo>
                            <a:pt x="74049" y="83458"/>
                          </a:lnTo>
                          <a:lnTo>
                            <a:pt x="71506" y="85973"/>
                          </a:lnTo>
                          <a:lnTo>
                            <a:pt x="66972" y="85973"/>
                          </a:lnTo>
                          <a:cubicBezTo>
                            <a:pt x="74268" y="86535"/>
                            <a:pt x="81641" y="86506"/>
                            <a:pt x="88918" y="85916"/>
                          </a:cubicBezTo>
                          <a:lnTo>
                            <a:pt x="91423" y="83449"/>
                          </a:lnTo>
                          <a:lnTo>
                            <a:pt x="97052" y="83449"/>
                          </a:lnTo>
                          <a:lnTo>
                            <a:pt x="95214" y="85258"/>
                          </a:lnTo>
                          <a:cubicBezTo>
                            <a:pt x="96004" y="85154"/>
                            <a:pt x="96795" y="85049"/>
                            <a:pt x="97586" y="84925"/>
                          </a:cubicBezTo>
                          <a:lnTo>
                            <a:pt x="99090" y="83439"/>
                          </a:lnTo>
                          <a:lnTo>
                            <a:pt x="104720" y="83430"/>
                          </a:lnTo>
                          <a:lnTo>
                            <a:pt x="104444" y="83696"/>
                          </a:lnTo>
                          <a:cubicBezTo>
                            <a:pt x="106187" y="83334"/>
                            <a:pt x="107920" y="82944"/>
                            <a:pt x="109625" y="82515"/>
                          </a:cubicBezTo>
                          <a:lnTo>
                            <a:pt x="107672" y="82515"/>
                          </a:lnTo>
                          <a:lnTo>
                            <a:pt x="110225" y="80000"/>
                          </a:lnTo>
                          <a:lnTo>
                            <a:pt x="115855" y="79991"/>
                          </a:lnTo>
                          <a:lnTo>
                            <a:pt x="114664" y="81067"/>
                          </a:lnTo>
                          <a:cubicBezTo>
                            <a:pt x="115721" y="80743"/>
                            <a:pt x="116731" y="80362"/>
                            <a:pt x="117769" y="80010"/>
                          </a:cubicBezTo>
                          <a:lnTo>
                            <a:pt x="117883" y="79896"/>
                          </a:lnTo>
                          <a:lnTo>
                            <a:pt x="118093" y="79896"/>
                          </a:lnTo>
                          <a:cubicBezTo>
                            <a:pt x="118988" y="79591"/>
                            <a:pt x="119903" y="79315"/>
                            <a:pt x="120779" y="78981"/>
                          </a:cubicBezTo>
                          <a:lnTo>
                            <a:pt x="118807" y="78981"/>
                          </a:lnTo>
                          <a:lnTo>
                            <a:pt x="121350" y="76467"/>
                          </a:lnTo>
                          <a:lnTo>
                            <a:pt x="126837" y="76467"/>
                          </a:lnTo>
                          <a:cubicBezTo>
                            <a:pt x="128351" y="75771"/>
                            <a:pt x="129809" y="75019"/>
                            <a:pt x="131257" y="74257"/>
                          </a:cubicBezTo>
                          <a:lnTo>
                            <a:pt x="132495" y="73038"/>
                          </a:lnTo>
                          <a:lnTo>
                            <a:pt x="133600" y="73038"/>
                          </a:lnTo>
                          <a:cubicBezTo>
                            <a:pt x="133685" y="72990"/>
                            <a:pt x="133790" y="72942"/>
                            <a:pt x="133876" y="72895"/>
                          </a:cubicBezTo>
                          <a:cubicBezTo>
                            <a:pt x="134314" y="72647"/>
                            <a:pt x="134714" y="72380"/>
                            <a:pt x="135133" y="72133"/>
                          </a:cubicBezTo>
                          <a:lnTo>
                            <a:pt x="133409" y="72133"/>
                          </a:lnTo>
                          <a:lnTo>
                            <a:pt x="135962" y="69618"/>
                          </a:lnTo>
                          <a:lnTo>
                            <a:pt x="139029" y="69618"/>
                          </a:lnTo>
                          <a:cubicBezTo>
                            <a:pt x="139457" y="69314"/>
                            <a:pt x="139867" y="69009"/>
                            <a:pt x="140277" y="68704"/>
                          </a:cubicBezTo>
                          <a:lnTo>
                            <a:pt x="136886" y="68704"/>
                          </a:lnTo>
                          <a:lnTo>
                            <a:pt x="139438" y="66189"/>
                          </a:lnTo>
                          <a:lnTo>
                            <a:pt x="143468" y="66189"/>
                          </a:lnTo>
                          <a:cubicBezTo>
                            <a:pt x="143820" y="65884"/>
                            <a:pt x="144172" y="65580"/>
                            <a:pt x="144515" y="65275"/>
                          </a:cubicBezTo>
                          <a:lnTo>
                            <a:pt x="140353" y="65275"/>
                          </a:lnTo>
                          <a:lnTo>
                            <a:pt x="142896" y="62760"/>
                          </a:lnTo>
                          <a:lnTo>
                            <a:pt x="147106" y="62760"/>
                          </a:lnTo>
                          <a:close/>
                          <a:moveTo>
                            <a:pt x="145249" y="58436"/>
                          </a:moveTo>
                          <a:lnTo>
                            <a:pt x="139619" y="58445"/>
                          </a:lnTo>
                          <a:lnTo>
                            <a:pt x="142172" y="55931"/>
                          </a:lnTo>
                          <a:lnTo>
                            <a:pt x="147801" y="55931"/>
                          </a:lnTo>
                          <a:lnTo>
                            <a:pt x="145249" y="58436"/>
                          </a:lnTo>
                          <a:close/>
                          <a:moveTo>
                            <a:pt x="77373" y="42272"/>
                          </a:moveTo>
                          <a:lnTo>
                            <a:pt x="74821" y="44787"/>
                          </a:lnTo>
                          <a:lnTo>
                            <a:pt x="69192" y="44796"/>
                          </a:lnTo>
                          <a:lnTo>
                            <a:pt x="71735" y="42281"/>
                          </a:lnTo>
                          <a:lnTo>
                            <a:pt x="77373" y="42272"/>
                          </a:lnTo>
                          <a:close/>
                          <a:moveTo>
                            <a:pt x="72668" y="41367"/>
                          </a:moveTo>
                          <a:lnTo>
                            <a:pt x="75211" y="38852"/>
                          </a:lnTo>
                          <a:lnTo>
                            <a:pt x="80841" y="38852"/>
                          </a:lnTo>
                          <a:lnTo>
                            <a:pt x="78288" y="41367"/>
                          </a:lnTo>
                          <a:lnTo>
                            <a:pt x="72668" y="41367"/>
                          </a:lnTo>
                          <a:close/>
                          <a:moveTo>
                            <a:pt x="75945" y="45701"/>
                          </a:moveTo>
                          <a:lnTo>
                            <a:pt x="81574" y="45701"/>
                          </a:lnTo>
                          <a:lnTo>
                            <a:pt x="79021" y="48216"/>
                          </a:lnTo>
                          <a:lnTo>
                            <a:pt x="73392" y="48225"/>
                          </a:lnTo>
                          <a:lnTo>
                            <a:pt x="75945" y="45701"/>
                          </a:lnTo>
                          <a:close/>
                          <a:moveTo>
                            <a:pt x="76869" y="44787"/>
                          </a:moveTo>
                          <a:lnTo>
                            <a:pt x="79412" y="42272"/>
                          </a:lnTo>
                          <a:lnTo>
                            <a:pt x="85041" y="42272"/>
                          </a:lnTo>
                          <a:lnTo>
                            <a:pt x="82488" y="44787"/>
                          </a:lnTo>
                          <a:lnTo>
                            <a:pt x="76869" y="44787"/>
                          </a:lnTo>
                          <a:close/>
                          <a:moveTo>
                            <a:pt x="80336" y="41367"/>
                          </a:moveTo>
                          <a:lnTo>
                            <a:pt x="82879" y="38852"/>
                          </a:lnTo>
                          <a:lnTo>
                            <a:pt x="88508" y="38852"/>
                          </a:lnTo>
                          <a:lnTo>
                            <a:pt x="85965" y="41367"/>
                          </a:lnTo>
                          <a:lnTo>
                            <a:pt x="80336" y="41367"/>
                          </a:lnTo>
                          <a:close/>
                          <a:moveTo>
                            <a:pt x="81765" y="37938"/>
                          </a:moveTo>
                          <a:lnTo>
                            <a:pt x="76135" y="37938"/>
                          </a:lnTo>
                          <a:lnTo>
                            <a:pt x="78678" y="35423"/>
                          </a:lnTo>
                          <a:lnTo>
                            <a:pt x="84308" y="35414"/>
                          </a:lnTo>
                          <a:lnTo>
                            <a:pt x="81765" y="37938"/>
                          </a:lnTo>
                          <a:close/>
                          <a:moveTo>
                            <a:pt x="74107" y="37948"/>
                          </a:moveTo>
                          <a:lnTo>
                            <a:pt x="68477" y="37957"/>
                          </a:lnTo>
                          <a:lnTo>
                            <a:pt x="71020" y="35443"/>
                          </a:lnTo>
                          <a:lnTo>
                            <a:pt x="76650" y="35433"/>
                          </a:lnTo>
                          <a:lnTo>
                            <a:pt x="74107" y="37948"/>
                          </a:lnTo>
                          <a:close/>
                          <a:moveTo>
                            <a:pt x="73183" y="38852"/>
                          </a:moveTo>
                          <a:lnTo>
                            <a:pt x="70630" y="41367"/>
                          </a:lnTo>
                          <a:lnTo>
                            <a:pt x="65001" y="41377"/>
                          </a:lnTo>
                          <a:lnTo>
                            <a:pt x="67544" y="38862"/>
                          </a:lnTo>
                          <a:lnTo>
                            <a:pt x="73183" y="38852"/>
                          </a:lnTo>
                          <a:close/>
                          <a:moveTo>
                            <a:pt x="69715" y="42281"/>
                          </a:moveTo>
                          <a:lnTo>
                            <a:pt x="67172" y="44796"/>
                          </a:lnTo>
                          <a:lnTo>
                            <a:pt x="61543" y="44796"/>
                          </a:lnTo>
                          <a:lnTo>
                            <a:pt x="64096" y="42281"/>
                          </a:lnTo>
                          <a:lnTo>
                            <a:pt x="69715" y="42281"/>
                          </a:lnTo>
                          <a:close/>
                          <a:moveTo>
                            <a:pt x="68277" y="45710"/>
                          </a:moveTo>
                          <a:lnTo>
                            <a:pt x="73906" y="45710"/>
                          </a:lnTo>
                          <a:lnTo>
                            <a:pt x="71354" y="48225"/>
                          </a:lnTo>
                          <a:lnTo>
                            <a:pt x="65724" y="48225"/>
                          </a:lnTo>
                          <a:lnTo>
                            <a:pt x="68277" y="45710"/>
                          </a:lnTo>
                          <a:close/>
                          <a:moveTo>
                            <a:pt x="72468" y="49130"/>
                          </a:moveTo>
                          <a:lnTo>
                            <a:pt x="78097" y="49130"/>
                          </a:lnTo>
                          <a:lnTo>
                            <a:pt x="75545" y="51645"/>
                          </a:lnTo>
                          <a:lnTo>
                            <a:pt x="69915" y="51645"/>
                          </a:lnTo>
                          <a:lnTo>
                            <a:pt x="72468" y="49130"/>
                          </a:lnTo>
                          <a:close/>
                          <a:moveTo>
                            <a:pt x="80136" y="49120"/>
                          </a:moveTo>
                          <a:lnTo>
                            <a:pt x="85765" y="49120"/>
                          </a:lnTo>
                          <a:lnTo>
                            <a:pt x="83212" y="51635"/>
                          </a:lnTo>
                          <a:lnTo>
                            <a:pt x="77583" y="51645"/>
                          </a:lnTo>
                          <a:lnTo>
                            <a:pt x="80136" y="49120"/>
                          </a:lnTo>
                          <a:close/>
                          <a:moveTo>
                            <a:pt x="81060" y="48206"/>
                          </a:moveTo>
                          <a:lnTo>
                            <a:pt x="83603" y="45691"/>
                          </a:lnTo>
                          <a:lnTo>
                            <a:pt x="89232" y="45691"/>
                          </a:lnTo>
                          <a:lnTo>
                            <a:pt x="86679" y="48206"/>
                          </a:lnTo>
                          <a:lnTo>
                            <a:pt x="81060" y="48206"/>
                          </a:lnTo>
                          <a:close/>
                          <a:moveTo>
                            <a:pt x="91270" y="45691"/>
                          </a:moveTo>
                          <a:lnTo>
                            <a:pt x="96900" y="45691"/>
                          </a:lnTo>
                          <a:lnTo>
                            <a:pt x="94347" y="48206"/>
                          </a:lnTo>
                          <a:lnTo>
                            <a:pt x="88718" y="48206"/>
                          </a:lnTo>
                          <a:lnTo>
                            <a:pt x="91270" y="45691"/>
                          </a:lnTo>
                          <a:close/>
                          <a:moveTo>
                            <a:pt x="90156" y="44777"/>
                          </a:moveTo>
                          <a:lnTo>
                            <a:pt x="84527" y="44777"/>
                          </a:lnTo>
                          <a:lnTo>
                            <a:pt x="87070" y="42262"/>
                          </a:lnTo>
                          <a:lnTo>
                            <a:pt x="92699" y="42253"/>
                          </a:lnTo>
                          <a:lnTo>
                            <a:pt x="90156" y="44777"/>
                          </a:lnTo>
                          <a:close/>
                          <a:moveTo>
                            <a:pt x="87994" y="41358"/>
                          </a:moveTo>
                          <a:lnTo>
                            <a:pt x="90547" y="38843"/>
                          </a:lnTo>
                          <a:lnTo>
                            <a:pt x="96176" y="38833"/>
                          </a:lnTo>
                          <a:lnTo>
                            <a:pt x="93633" y="41348"/>
                          </a:lnTo>
                          <a:lnTo>
                            <a:pt x="87994" y="41358"/>
                          </a:lnTo>
                          <a:close/>
                          <a:moveTo>
                            <a:pt x="89432" y="37929"/>
                          </a:moveTo>
                          <a:lnTo>
                            <a:pt x="83803" y="37938"/>
                          </a:lnTo>
                          <a:lnTo>
                            <a:pt x="86356" y="35423"/>
                          </a:lnTo>
                          <a:lnTo>
                            <a:pt x="91985" y="35423"/>
                          </a:lnTo>
                          <a:lnTo>
                            <a:pt x="89432" y="37929"/>
                          </a:lnTo>
                          <a:close/>
                          <a:moveTo>
                            <a:pt x="87270" y="34509"/>
                          </a:moveTo>
                          <a:lnTo>
                            <a:pt x="89813" y="31995"/>
                          </a:lnTo>
                          <a:lnTo>
                            <a:pt x="95442" y="31995"/>
                          </a:lnTo>
                          <a:lnTo>
                            <a:pt x="92899" y="34509"/>
                          </a:lnTo>
                          <a:lnTo>
                            <a:pt x="87270" y="34509"/>
                          </a:lnTo>
                          <a:close/>
                          <a:moveTo>
                            <a:pt x="85241" y="34509"/>
                          </a:moveTo>
                          <a:lnTo>
                            <a:pt x="79612" y="34509"/>
                          </a:lnTo>
                          <a:lnTo>
                            <a:pt x="82165" y="31995"/>
                          </a:lnTo>
                          <a:lnTo>
                            <a:pt x="87794" y="31985"/>
                          </a:lnTo>
                          <a:lnTo>
                            <a:pt x="85241" y="34509"/>
                          </a:lnTo>
                          <a:close/>
                          <a:moveTo>
                            <a:pt x="81041" y="31090"/>
                          </a:moveTo>
                          <a:lnTo>
                            <a:pt x="75411" y="31090"/>
                          </a:lnTo>
                          <a:lnTo>
                            <a:pt x="77964" y="28575"/>
                          </a:lnTo>
                          <a:lnTo>
                            <a:pt x="83593" y="28575"/>
                          </a:lnTo>
                          <a:lnTo>
                            <a:pt x="81041" y="31090"/>
                          </a:lnTo>
                          <a:close/>
                          <a:moveTo>
                            <a:pt x="80117" y="32004"/>
                          </a:moveTo>
                          <a:lnTo>
                            <a:pt x="77574" y="34519"/>
                          </a:lnTo>
                          <a:lnTo>
                            <a:pt x="71944" y="34519"/>
                          </a:lnTo>
                          <a:lnTo>
                            <a:pt x="74487" y="32004"/>
                          </a:lnTo>
                          <a:lnTo>
                            <a:pt x="80117" y="32004"/>
                          </a:lnTo>
                          <a:close/>
                          <a:moveTo>
                            <a:pt x="69906" y="34519"/>
                          </a:moveTo>
                          <a:lnTo>
                            <a:pt x="64277" y="34528"/>
                          </a:lnTo>
                          <a:lnTo>
                            <a:pt x="66820" y="32014"/>
                          </a:lnTo>
                          <a:lnTo>
                            <a:pt x="72449" y="32014"/>
                          </a:lnTo>
                          <a:lnTo>
                            <a:pt x="69906" y="34519"/>
                          </a:lnTo>
                          <a:close/>
                          <a:moveTo>
                            <a:pt x="68992" y="35433"/>
                          </a:moveTo>
                          <a:lnTo>
                            <a:pt x="66439" y="37948"/>
                          </a:lnTo>
                          <a:lnTo>
                            <a:pt x="60810" y="37948"/>
                          </a:lnTo>
                          <a:lnTo>
                            <a:pt x="63353" y="35433"/>
                          </a:lnTo>
                          <a:lnTo>
                            <a:pt x="68992" y="35433"/>
                          </a:lnTo>
                          <a:close/>
                          <a:moveTo>
                            <a:pt x="65515" y="38862"/>
                          </a:moveTo>
                          <a:lnTo>
                            <a:pt x="62972" y="41377"/>
                          </a:lnTo>
                          <a:lnTo>
                            <a:pt x="57342" y="41377"/>
                          </a:lnTo>
                          <a:lnTo>
                            <a:pt x="59895" y="38862"/>
                          </a:lnTo>
                          <a:lnTo>
                            <a:pt x="65515" y="38862"/>
                          </a:lnTo>
                          <a:close/>
                          <a:moveTo>
                            <a:pt x="62048" y="42291"/>
                          </a:moveTo>
                          <a:lnTo>
                            <a:pt x="59505" y="44806"/>
                          </a:lnTo>
                          <a:lnTo>
                            <a:pt x="53875" y="44815"/>
                          </a:lnTo>
                          <a:lnTo>
                            <a:pt x="56428" y="42300"/>
                          </a:lnTo>
                          <a:lnTo>
                            <a:pt x="62048" y="42291"/>
                          </a:lnTo>
                          <a:close/>
                          <a:moveTo>
                            <a:pt x="60619" y="45710"/>
                          </a:moveTo>
                          <a:lnTo>
                            <a:pt x="66248" y="45710"/>
                          </a:lnTo>
                          <a:lnTo>
                            <a:pt x="63705" y="48225"/>
                          </a:lnTo>
                          <a:lnTo>
                            <a:pt x="58076" y="48235"/>
                          </a:lnTo>
                          <a:lnTo>
                            <a:pt x="60619" y="45710"/>
                          </a:lnTo>
                          <a:close/>
                          <a:moveTo>
                            <a:pt x="64810" y="49130"/>
                          </a:moveTo>
                          <a:lnTo>
                            <a:pt x="70439" y="49120"/>
                          </a:lnTo>
                          <a:lnTo>
                            <a:pt x="67887" y="51635"/>
                          </a:lnTo>
                          <a:lnTo>
                            <a:pt x="62257" y="51645"/>
                          </a:lnTo>
                          <a:lnTo>
                            <a:pt x="64810" y="49130"/>
                          </a:lnTo>
                          <a:close/>
                          <a:moveTo>
                            <a:pt x="66963" y="52549"/>
                          </a:moveTo>
                          <a:lnTo>
                            <a:pt x="64410" y="55064"/>
                          </a:lnTo>
                          <a:lnTo>
                            <a:pt x="58781" y="55064"/>
                          </a:lnTo>
                          <a:lnTo>
                            <a:pt x="61324" y="52549"/>
                          </a:lnTo>
                          <a:lnTo>
                            <a:pt x="66963" y="52549"/>
                          </a:lnTo>
                          <a:close/>
                          <a:moveTo>
                            <a:pt x="69001" y="52549"/>
                          </a:moveTo>
                          <a:lnTo>
                            <a:pt x="74630" y="52549"/>
                          </a:lnTo>
                          <a:lnTo>
                            <a:pt x="72087" y="55064"/>
                          </a:lnTo>
                          <a:lnTo>
                            <a:pt x="66458" y="55064"/>
                          </a:lnTo>
                          <a:lnTo>
                            <a:pt x="69001" y="52549"/>
                          </a:lnTo>
                          <a:close/>
                          <a:moveTo>
                            <a:pt x="73202" y="55969"/>
                          </a:moveTo>
                          <a:lnTo>
                            <a:pt x="78831" y="55969"/>
                          </a:lnTo>
                          <a:lnTo>
                            <a:pt x="76288" y="58483"/>
                          </a:lnTo>
                          <a:lnTo>
                            <a:pt x="70658" y="58493"/>
                          </a:lnTo>
                          <a:lnTo>
                            <a:pt x="73202" y="55969"/>
                          </a:lnTo>
                          <a:close/>
                          <a:moveTo>
                            <a:pt x="74116" y="55064"/>
                          </a:moveTo>
                          <a:lnTo>
                            <a:pt x="76669" y="52549"/>
                          </a:lnTo>
                          <a:lnTo>
                            <a:pt x="82298" y="52540"/>
                          </a:lnTo>
                          <a:lnTo>
                            <a:pt x="79755" y="55054"/>
                          </a:lnTo>
                          <a:lnTo>
                            <a:pt x="74116" y="55064"/>
                          </a:lnTo>
                          <a:close/>
                          <a:moveTo>
                            <a:pt x="84327" y="52540"/>
                          </a:moveTo>
                          <a:lnTo>
                            <a:pt x="89956" y="52530"/>
                          </a:lnTo>
                          <a:lnTo>
                            <a:pt x="87403" y="55045"/>
                          </a:lnTo>
                          <a:lnTo>
                            <a:pt x="81774" y="55054"/>
                          </a:lnTo>
                          <a:lnTo>
                            <a:pt x="84327" y="52540"/>
                          </a:lnTo>
                          <a:close/>
                          <a:moveTo>
                            <a:pt x="85251" y="51625"/>
                          </a:moveTo>
                          <a:lnTo>
                            <a:pt x="87794" y="49111"/>
                          </a:lnTo>
                          <a:lnTo>
                            <a:pt x="93423" y="49111"/>
                          </a:lnTo>
                          <a:lnTo>
                            <a:pt x="90870" y="51625"/>
                          </a:lnTo>
                          <a:lnTo>
                            <a:pt x="85251" y="51625"/>
                          </a:lnTo>
                          <a:close/>
                          <a:moveTo>
                            <a:pt x="95461" y="49111"/>
                          </a:moveTo>
                          <a:lnTo>
                            <a:pt x="101091" y="49111"/>
                          </a:lnTo>
                          <a:lnTo>
                            <a:pt x="98538" y="51625"/>
                          </a:lnTo>
                          <a:lnTo>
                            <a:pt x="92909" y="51625"/>
                          </a:lnTo>
                          <a:lnTo>
                            <a:pt x="95461" y="49111"/>
                          </a:lnTo>
                          <a:close/>
                          <a:moveTo>
                            <a:pt x="96385" y="48196"/>
                          </a:moveTo>
                          <a:lnTo>
                            <a:pt x="98938" y="45682"/>
                          </a:lnTo>
                          <a:lnTo>
                            <a:pt x="104567" y="45682"/>
                          </a:lnTo>
                          <a:lnTo>
                            <a:pt x="102024" y="48196"/>
                          </a:lnTo>
                          <a:lnTo>
                            <a:pt x="96385" y="48196"/>
                          </a:lnTo>
                          <a:close/>
                          <a:moveTo>
                            <a:pt x="97814" y="44777"/>
                          </a:moveTo>
                          <a:lnTo>
                            <a:pt x="92185" y="44777"/>
                          </a:lnTo>
                          <a:lnTo>
                            <a:pt x="94738" y="42262"/>
                          </a:lnTo>
                          <a:lnTo>
                            <a:pt x="100367" y="42262"/>
                          </a:lnTo>
                          <a:lnTo>
                            <a:pt x="97814" y="44777"/>
                          </a:lnTo>
                          <a:close/>
                          <a:moveTo>
                            <a:pt x="95662" y="41348"/>
                          </a:moveTo>
                          <a:lnTo>
                            <a:pt x="98205" y="38833"/>
                          </a:lnTo>
                          <a:lnTo>
                            <a:pt x="103834" y="38833"/>
                          </a:lnTo>
                          <a:lnTo>
                            <a:pt x="101281" y="41348"/>
                          </a:lnTo>
                          <a:lnTo>
                            <a:pt x="95662" y="41348"/>
                          </a:lnTo>
                          <a:close/>
                          <a:moveTo>
                            <a:pt x="97090" y="37929"/>
                          </a:moveTo>
                          <a:lnTo>
                            <a:pt x="91461" y="37938"/>
                          </a:lnTo>
                          <a:lnTo>
                            <a:pt x="94014" y="35423"/>
                          </a:lnTo>
                          <a:lnTo>
                            <a:pt x="99643" y="35423"/>
                          </a:lnTo>
                          <a:lnTo>
                            <a:pt x="97090" y="37929"/>
                          </a:lnTo>
                          <a:close/>
                          <a:moveTo>
                            <a:pt x="94938" y="34499"/>
                          </a:moveTo>
                          <a:lnTo>
                            <a:pt x="97481" y="31985"/>
                          </a:lnTo>
                          <a:lnTo>
                            <a:pt x="103110" y="31985"/>
                          </a:lnTo>
                          <a:lnTo>
                            <a:pt x="100557" y="34499"/>
                          </a:lnTo>
                          <a:lnTo>
                            <a:pt x="94938" y="34499"/>
                          </a:lnTo>
                          <a:close/>
                          <a:moveTo>
                            <a:pt x="96366" y="31080"/>
                          </a:moveTo>
                          <a:lnTo>
                            <a:pt x="90737" y="31080"/>
                          </a:lnTo>
                          <a:lnTo>
                            <a:pt x="93290" y="28566"/>
                          </a:lnTo>
                          <a:lnTo>
                            <a:pt x="98919" y="28556"/>
                          </a:lnTo>
                          <a:lnTo>
                            <a:pt x="96366" y="31080"/>
                          </a:lnTo>
                          <a:close/>
                          <a:moveTo>
                            <a:pt x="88708" y="31090"/>
                          </a:moveTo>
                          <a:lnTo>
                            <a:pt x="83079" y="31090"/>
                          </a:lnTo>
                          <a:lnTo>
                            <a:pt x="85632" y="28575"/>
                          </a:lnTo>
                          <a:lnTo>
                            <a:pt x="91261" y="28575"/>
                          </a:lnTo>
                          <a:lnTo>
                            <a:pt x="88708" y="31090"/>
                          </a:lnTo>
                          <a:close/>
                          <a:moveTo>
                            <a:pt x="84517" y="27661"/>
                          </a:moveTo>
                          <a:lnTo>
                            <a:pt x="78888" y="27661"/>
                          </a:lnTo>
                          <a:lnTo>
                            <a:pt x="81431" y="25146"/>
                          </a:lnTo>
                          <a:lnTo>
                            <a:pt x="87061" y="25137"/>
                          </a:lnTo>
                          <a:lnTo>
                            <a:pt x="84517" y="27661"/>
                          </a:lnTo>
                          <a:close/>
                          <a:moveTo>
                            <a:pt x="76850" y="27670"/>
                          </a:moveTo>
                          <a:lnTo>
                            <a:pt x="71220" y="27670"/>
                          </a:lnTo>
                          <a:lnTo>
                            <a:pt x="73773" y="25156"/>
                          </a:lnTo>
                          <a:lnTo>
                            <a:pt x="79402" y="25146"/>
                          </a:lnTo>
                          <a:lnTo>
                            <a:pt x="76850" y="27670"/>
                          </a:lnTo>
                          <a:close/>
                          <a:moveTo>
                            <a:pt x="75926" y="28585"/>
                          </a:moveTo>
                          <a:lnTo>
                            <a:pt x="73383" y="31099"/>
                          </a:lnTo>
                          <a:lnTo>
                            <a:pt x="67753" y="31099"/>
                          </a:lnTo>
                          <a:lnTo>
                            <a:pt x="70296" y="28585"/>
                          </a:lnTo>
                          <a:lnTo>
                            <a:pt x="75926" y="28585"/>
                          </a:lnTo>
                          <a:close/>
                          <a:moveTo>
                            <a:pt x="65715" y="31099"/>
                          </a:moveTo>
                          <a:lnTo>
                            <a:pt x="60086" y="31099"/>
                          </a:lnTo>
                          <a:lnTo>
                            <a:pt x="62629" y="28585"/>
                          </a:lnTo>
                          <a:lnTo>
                            <a:pt x="68258" y="28585"/>
                          </a:lnTo>
                          <a:lnTo>
                            <a:pt x="65715" y="31099"/>
                          </a:lnTo>
                          <a:close/>
                          <a:moveTo>
                            <a:pt x="64791" y="32014"/>
                          </a:moveTo>
                          <a:lnTo>
                            <a:pt x="62238" y="34528"/>
                          </a:lnTo>
                          <a:lnTo>
                            <a:pt x="56609" y="34528"/>
                          </a:lnTo>
                          <a:lnTo>
                            <a:pt x="59162" y="32014"/>
                          </a:lnTo>
                          <a:lnTo>
                            <a:pt x="64791" y="32014"/>
                          </a:lnTo>
                          <a:close/>
                          <a:moveTo>
                            <a:pt x="54580" y="34538"/>
                          </a:moveTo>
                          <a:lnTo>
                            <a:pt x="48951" y="34547"/>
                          </a:lnTo>
                          <a:lnTo>
                            <a:pt x="51504" y="32033"/>
                          </a:lnTo>
                          <a:lnTo>
                            <a:pt x="57133" y="32033"/>
                          </a:lnTo>
                          <a:lnTo>
                            <a:pt x="54580" y="34538"/>
                          </a:lnTo>
                          <a:close/>
                          <a:moveTo>
                            <a:pt x="55695" y="35443"/>
                          </a:moveTo>
                          <a:lnTo>
                            <a:pt x="61324" y="35433"/>
                          </a:lnTo>
                          <a:lnTo>
                            <a:pt x="58781" y="37948"/>
                          </a:lnTo>
                          <a:lnTo>
                            <a:pt x="53151" y="37948"/>
                          </a:lnTo>
                          <a:lnTo>
                            <a:pt x="55695" y="35443"/>
                          </a:lnTo>
                          <a:close/>
                          <a:moveTo>
                            <a:pt x="57857" y="38862"/>
                          </a:moveTo>
                          <a:lnTo>
                            <a:pt x="55314" y="41377"/>
                          </a:lnTo>
                          <a:lnTo>
                            <a:pt x="49684" y="41377"/>
                          </a:lnTo>
                          <a:lnTo>
                            <a:pt x="52237" y="38862"/>
                          </a:lnTo>
                          <a:lnTo>
                            <a:pt x="57857" y="38862"/>
                          </a:lnTo>
                          <a:close/>
                          <a:moveTo>
                            <a:pt x="54380" y="42291"/>
                          </a:moveTo>
                          <a:lnTo>
                            <a:pt x="51837" y="44806"/>
                          </a:lnTo>
                          <a:lnTo>
                            <a:pt x="46208" y="44806"/>
                          </a:lnTo>
                          <a:lnTo>
                            <a:pt x="48751" y="42291"/>
                          </a:lnTo>
                          <a:lnTo>
                            <a:pt x="54380" y="42291"/>
                          </a:lnTo>
                          <a:close/>
                          <a:moveTo>
                            <a:pt x="52951" y="45720"/>
                          </a:moveTo>
                          <a:lnTo>
                            <a:pt x="58581" y="45720"/>
                          </a:lnTo>
                          <a:lnTo>
                            <a:pt x="56038" y="48235"/>
                          </a:lnTo>
                          <a:lnTo>
                            <a:pt x="50408" y="48235"/>
                          </a:lnTo>
                          <a:lnTo>
                            <a:pt x="52951" y="45720"/>
                          </a:lnTo>
                          <a:close/>
                          <a:moveTo>
                            <a:pt x="57142" y="49139"/>
                          </a:moveTo>
                          <a:lnTo>
                            <a:pt x="62772" y="49130"/>
                          </a:lnTo>
                          <a:lnTo>
                            <a:pt x="60219" y="51645"/>
                          </a:lnTo>
                          <a:lnTo>
                            <a:pt x="54590" y="51645"/>
                          </a:lnTo>
                          <a:lnTo>
                            <a:pt x="57142" y="49139"/>
                          </a:lnTo>
                          <a:close/>
                          <a:moveTo>
                            <a:pt x="59305" y="52559"/>
                          </a:moveTo>
                          <a:lnTo>
                            <a:pt x="56752" y="55074"/>
                          </a:lnTo>
                          <a:lnTo>
                            <a:pt x="51123" y="55074"/>
                          </a:lnTo>
                          <a:lnTo>
                            <a:pt x="53666" y="52559"/>
                          </a:lnTo>
                          <a:lnTo>
                            <a:pt x="59305" y="52559"/>
                          </a:lnTo>
                          <a:close/>
                          <a:moveTo>
                            <a:pt x="57866" y="55988"/>
                          </a:moveTo>
                          <a:lnTo>
                            <a:pt x="63496" y="55988"/>
                          </a:lnTo>
                          <a:lnTo>
                            <a:pt x="60943" y="58503"/>
                          </a:lnTo>
                          <a:lnTo>
                            <a:pt x="55314" y="58503"/>
                          </a:lnTo>
                          <a:lnTo>
                            <a:pt x="57866" y="55988"/>
                          </a:lnTo>
                          <a:close/>
                          <a:moveTo>
                            <a:pt x="65534" y="55978"/>
                          </a:moveTo>
                          <a:lnTo>
                            <a:pt x="71163" y="55978"/>
                          </a:lnTo>
                          <a:lnTo>
                            <a:pt x="68610" y="58493"/>
                          </a:lnTo>
                          <a:lnTo>
                            <a:pt x="62981" y="58503"/>
                          </a:lnTo>
                          <a:lnTo>
                            <a:pt x="65534" y="55978"/>
                          </a:lnTo>
                          <a:close/>
                          <a:moveTo>
                            <a:pt x="69725" y="59398"/>
                          </a:moveTo>
                          <a:lnTo>
                            <a:pt x="75354" y="59398"/>
                          </a:lnTo>
                          <a:lnTo>
                            <a:pt x="72811" y="61913"/>
                          </a:lnTo>
                          <a:lnTo>
                            <a:pt x="67182" y="61913"/>
                          </a:lnTo>
                          <a:lnTo>
                            <a:pt x="69725" y="59398"/>
                          </a:lnTo>
                          <a:close/>
                          <a:moveTo>
                            <a:pt x="77393" y="59398"/>
                          </a:moveTo>
                          <a:lnTo>
                            <a:pt x="83022" y="59388"/>
                          </a:lnTo>
                          <a:lnTo>
                            <a:pt x="80479" y="61903"/>
                          </a:lnTo>
                          <a:lnTo>
                            <a:pt x="74849" y="61903"/>
                          </a:lnTo>
                          <a:lnTo>
                            <a:pt x="77393" y="59398"/>
                          </a:lnTo>
                          <a:close/>
                          <a:moveTo>
                            <a:pt x="78316" y="58483"/>
                          </a:moveTo>
                          <a:lnTo>
                            <a:pt x="80869" y="55969"/>
                          </a:lnTo>
                          <a:lnTo>
                            <a:pt x="86498" y="55959"/>
                          </a:lnTo>
                          <a:lnTo>
                            <a:pt x="83955" y="58474"/>
                          </a:lnTo>
                          <a:lnTo>
                            <a:pt x="78316" y="58483"/>
                          </a:lnTo>
                          <a:close/>
                          <a:moveTo>
                            <a:pt x="88527" y="55959"/>
                          </a:moveTo>
                          <a:lnTo>
                            <a:pt x="94157" y="55950"/>
                          </a:lnTo>
                          <a:lnTo>
                            <a:pt x="91604" y="58464"/>
                          </a:lnTo>
                          <a:lnTo>
                            <a:pt x="85975" y="58464"/>
                          </a:lnTo>
                          <a:lnTo>
                            <a:pt x="88527" y="55959"/>
                          </a:lnTo>
                          <a:close/>
                          <a:moveTo>
                            <a:pt x="89442" y="55054"/>
                          </a:moveTo>
                          <a:lnTo>
                            <a:pt x="91985" y="52540"/>
                          </a:lnTo>
                          <a:lnTo>
                            <a:pt x="97614" y="52540"/>
                          </a:lnTo>
                          <a:lnTo>
                            <a:pt x="95061" y="55054"/>
                          </a:lnTo>
                          <a:lnTo>
                            <a:pt x="89442" y="55054"/>
                          </a:lnTo>
                          <a:close/>
                          <a:moveTo>
                            <a:pt x="99662" y="52530"/>
                          </a:moveTo>
                          <a:lnTo>
                            <a:pt x="105291" y="52521"/>
                          </a:lnTo>
                          <a:lnTo>
                            <a:pt x="102748" y="55035"/>
                          </a:lnTo>
                          <a:lnTo>
                            <a:pt x="97119" y="55035"/>
                          </a:lnTo>
                          <a:lnTo>
                            <a:pt x="99662" y="52530"/>
                          </a:lnTo>
                          <a:close/>
                          <a:moveTo>
                            <a:pt x="100576" y="51616"/>
                          </a:moveTo>
                          <a:lnTo>
                            <a:pt x="103129" y="49101"/>
                          </a:lnTo>
                          <a:lnTo>
                            <a:pt x="108758" y="49101"/>
                          </a:lnTo>
                          <a:lnTo>
                            <a:pt x="106215" y="51616"/>
                          </a:lnTo>
                          <a:lnTo>
                            <a:pt x="100576" y="51616"/>
                          </a:lnTo>
                          <a:close/>
                          <a:moveTo>
                            <a:pt x="104053" y="48196"/>
                          </a:moveTo>
                          <a:lnTo>
                            <a:pt x="106596" y="45682"/>
                          </a:lnTo>
                          <a:lnTo>
                            <a:pt x="112226" y="45682"/>
                          </a:lnTo>
                          <a:lnTo>
                            <a:pt x="109673" y="48196"/>
                          </a:lnTo>
                          <a:lnTo>
                            <a:pt x="104053" y="48196"/>
                          </a:lnTo>
                          <a:close/>
                          <a:moveTo>
                            <a:pt x="105482" y="44767"/>
                          </a:moveTo>
                          <a:lnTo>
                            <a:pt x="99852" y="44767"/>
                          </a:lnTo>
                          <a:lnTo>
                            <a:pt x="102405" y="42253"/>
                          </a:lnTo>
                          <a:lnTo>
                            <a:pt x="108035" y="42243"/>
                          </a:lnTo>
                          <a:lnTo>
                            <a:pt x="105482" y="44767"/>
                          </a:lnTo>
                          <a:close/>
                          <a:moveTo>
                            <a:pt x="103329" y="41348"/>
                          </a:moveTo>
                          <a:lnTo>
                            <a:pt x="105872" y="38833"/>
                          </a:lnTo>
                          <a:lnTo>
                            <a:pt x="111502" y="38824"/>
                          </a:lnTo>
                          <a:lnTo>
                            <a:pt x="108949" y="41338"/>
                          </a:lnTo>
                          <a:lnTo>
                            <a:pt x="103329" y="41348"/>
                          </a:lnTo>
                          <a:close/>
                          <a:moveTo>
                            <a:pt x="104758" y="37919"/>
                          </a:moveTo>
                          <a:lnTo>
                            <a:pt x="99129" y="37919"/>
                          </a:lnTo>
                          <a:lnTo>
                            <a:pt x="101681" y="35404"/>
                          </a:lnTo>
                          <a:lnTo>
                            <a:pt x="107311" y="35404"/>
                          </a:lnTo>
                          <a:lnTo>
                            <a:pt x="104758" y="37919"/>
                          </a:lnTo>
                          <a:close/>
                          <a:moveTo>
                            <a:pt x="102605" y="34499"/>
                          </a:moveTo>
                          <a:lnTo>
                            <a:pt x="105148" y="31985"/>
                          </a:lnTo>
                          <a:lnTo>
                            <a:pt x="110778" y="31985"/>
                          </a:lnTo>
                          <a:lnTo>
                            <a:pt x="108225" y="34499"/>
                          </a:lnTo>
                          <a:lnTo>
                            <a:pt x="102605" y="34499"/>
                          </a:lnTo>
                          <a:close/>
                          <a:moveTo>
                            <a:pt x="104034" y="31071"/>
                          </a:moveTo>
                          <a:lnTo>
                            <a:pt x="98405" y="31071"/>
                          </a:lnTo>
                          <a:lnTo>
                            <a:pt x="100948" y="28556"/>
                          </a:lnTo>
                          <a:lnTo>
                            <a:pt x="106577" y="28556"/>
                          </a:lnTo>
                          <a:lnTo>
                            <a:pt x="104034" y="31071"/>
                          </a:lnTo>
                          <a:close/>
                          <a:moveTo>
                            <a:pt x="99843" y="27651"/>
                          </a:moveTo>
                          <a:lnTo>
                            <a:pt x="94214" y="27651"/>
                          </a:lnTo>
                          <a:lnTo>
                            <a:pt x="96757" y="25137"/>
                          </a:lnTo>
                          <a:lnTo>
                            <a:pt x="102386" y="25137"/>
                          </a:lnTo>
                          <a:lnTo>
                            <a:pt x="99843" y="27651"/>
                          </a:lnTo>
                          <a:close/>
                          <a:moveTo>
                            <a:pt x="92175" y="27661"/>
                          </a:moveTo>
                          <a:lnTo>
                            <a:pt x="86546" y="27661"/>
                          </a:lnTo>
                          <a:lnTo>
                            <a:pt x="89099" y="25146"/>
                          </a:lnTo>
                          <a:lnTo>
                            <a:pt x="94728" y="25146"/>
                          </a:lnTo>
                          <a:lnTo>
                            <a:pt x="92175" y="27661"/>
                          </a:lnTo>
                          <a:close/>
                          <a:moveTo>
                            <a:pt x="87984" y="24241"/>
                          </a:moveTo>
                          <a:lnTo>
                            <a:pt x="82355" y="24241"/>
                          </a:lnTo>
                          <a:lnTo>
                            <a:pt x="84898" y="21727"/>
                          </a:lnTo>
                          <a:lnTo>
                            <a:pt x="90528" y="21727"/>
                          </a:lnTo>
                          <a:lnTo>
                            <a:pt x="87984" y="24241"/>
                          </a:lnTo>
                          <a:close/>
                          <a:moveTo>
                            <a:pt x="80317" y="24241"/>
                          </a:moveTo>
                          <a:lnTo>
                            <a:pt x="74687" y="24251"/>
                          </a:lnTo>
                          <a:lnTo>
                            <a:pt x="77240" y="21736"/>
                          </a:lnTo>
                          <a:lnTo>
                            <a:pt x="82869" y="21736"/>
                          </a:lnTo>
                          <a:lnTo>
                            <a:pt x="80317" y="24241"/>
                          </a:lnTo>
                          <a:close/>
                          <a:moveTo>
                            <a:pt x="72659" y="24251"/>
                          </a:moveTo>
                          <a:lnTo>
                            <a:pt x="67029" y="24251"/>
                          </a:lnTo>
                          <a:lnTo>
                            <a:pt x="69582" y="21736"/>
                          </a:lnTo>
                          <a:lnTo>
                            <a:pt x="75211" y="21727"/>
                          </a:lnTo>
                          <a:lnTo>
                            <a:pt x="72659" y="24251"/>
                          </a:lnTo>
                          <a:close/>
                          <a:moveTo>
                            <a:pt x="71735" y="25165"/>
                          </a:moveTo>
                          <a:lnTo>
                            <a:pt x="69182" y="27680"/>
                          </a:lnTo>
                          <a:lnTo>
                            <a:pt x="63553" y="27680"/>
                          </a:lnTo>
                          <a:lnTo>
                            <a:pt x="66105" y="25165"/>
                          </a:lnTo>
                          <a:lnTo>
                            <a:pt x="71735" y="25165"/>
                          </a:lnTo>
                          <a:close/>
                          <a:moveTo>
                            <a:pt x="61524" y="27680"/>
                          </a:moveTo>
                          <a:lnTo>
                            <a:pt x="55895" y="27689"/>
                          </a:lnTo>
                          <a:lnTo>
                            <a:pt x="58438" y="25175"/>
                          </a:lnTo>
                          <a:lnTo>
                            <a:pt x="64067" y="25175"/>
                          </a:lnTo>
                          <a:lnTo>
                            <a:pt x="61524" y="27680"/>
                          </a:lnTo>
                          <a:close/>
                          <a:moveTo>
                            <a:pt x="60600" y="28594"/>
                          </a:moveTo>
                          <a:lnTo>
                            <a:pt x="58047" y="31109"/>
                          </a:lnTo>
                          <a:lnTo>
                            <a:pt x="52418" y="31109"/>
                          </a:lnTo>
                          <a:lnTo>
                            <a:pt x="54961" y="28594"/>
                          </a:lnTo>
                          <a:lnTo>
                            <a:pt x="60600" y="28594"/>
                          </a:lnTo>
                          <a:close/>
                          <a:moveTo>
                            <a:pt x="50389" y="31118"/>
                          </a:moveTo>
                          <a:lnTo>
                            <a:pt x="44760" y="31118"/>
                          </a:lnTo>
                          <a:lnTo>
                            <a:pt x="47303" y="28604"/>
                          </a:lnTo>
                          <a:lnTo>
                            <a:pt x="52932" y="28604"/>
                          </a:lnTo>
                          <a:lnTo>
                            <a:pt x="50389" y="31118"/>
                          </a:lnTo>
                          <a:close/>
                          <a:moveTo>
                            <a:pt x="49465" y="32023"/>
                          </a:moveTo>
                          <a:lnTo>
                            <a:pt x="46913" y="34538"/>
                          </a:lnTo>
                          <a:lnTo>
                            <a:pt x="41283" y="34538"/>
                          </a:lnTo>
                          <a:lnTo>
                            <a:pt x="43827" y="32023"/>
                          </a:lnTo>
                          <a:lnTo>
                            <a:pt x="49465" y="32023"/>
                          </a:lnTo>
                          <a:close/>
                          <a:moveTo>
                            <a:pt x="48037" y="35452"/>
                          </a:moveTo>
                          <a:lnTo>
                            <a:pt x="53666" y="35452"/>
                          </a:lnTo>
                          <a:lnTo>
                            <a:pt x="51113" y="37967"/>
                          </a:lnTo>
                          <a:lnTo>
                            <a:pt x="45484" y="37976"/>
                          </a:lnTo>
                          <a:lnTo>
                            <a:pt x="48037" y="35452"/>
                          </a:lnTo>
                          <a:close/>
                          <a:moveTo>
                            <a:pt x="50189" y="38872"/>
                          </a:moveTo>
                          <a:lnTo>
                            <a:pt x="47636" y="41386"/>
                          </a:lnTo>
                          <a:lnTo>
                            <a:pt x="42007" y="41386"/>
                          </a:lnTo>
                          <a:lnTo>
                            <a:pt x="44550" y="38872"/>
                          </a:lnTo>
                          <a:lnTo>
                            <a:pt x="50189" y="38872"/>
                          </a:lnTo>
                          <a:close/>
                          <a:moveTo>
                            <a:pt x="46722" y="42300"/>
                          </a:moveTo>
                          <a:lnTo>
                            <a:pt x="44169" y="44815"/>
                          </a:lnTo>
                          <a:lnTo>
                            <a:pt x="38540" y="44815"/>
                          </a:lnTo>
                          <a:lnTo>
                            <a:pt x="41093" y="42300"/>
                          </a:lnTo>
                          <a:lnTo>
                            <a:pt x="46722" y="42300"/>
                          </a:lnTo>
                          <a:close/>
                          <a:moveTo>
                            <a:pt x="45284" y="45720"/>
                          </a:moveTo>
                          <a:lnTo>
                            <a:pt x="50913" y="45720"/>
                          </a:lnTo>
                          <a:lnTo>
                            <a:pt x="48360" y="48235"/>
                          </a:lnTo>
                          <a:lnTo>
                            <a:pt x="42731" y="48235"/>
                          </a:lnTo>
                          <a:lnTo>
                            <a:pt x="45284" y="45720"/>
                          </a:lnTo>
                          <a:close/>
                          <a:moveTo>
                            <a:pt x="49484" y="49139"/>
                          </a:moveTo>
                          <a:lnTo>
                            <a:pt x="55114" y="49139"/>
                          </a:lnTo>
                          <a:lnTo>
                            <a:pt x="52570" y="51654"/>
                          </a:lnTo>
                          <a:lnTo>
                            <a:pt x="46941" y="51654"/>
                          </a:lnTo>
                          <a:lnTo>
                            <a:pt x="49484" y="49139"/>
                          </a:lnTo>
                          <a:close/>
                          <a:moveTo>
                            <a:pt x="51637" y="52568"/>
                          </a:moveTo>
                          <a:lnTo>
                            <a:pt x="49094" y="55083"/>
                          </a:lnTo>
                          <a:lnTo>
                            <a:pt x="43464" y="55083"/>
                          </a:lnTo>
                          <a:lnTo>
                            <a:pt x="46017" y="52568"/>
                          </a:lnTo>
                          <a:lnTo>
                            <a:pt x="51637" y="52568"/>
                          </a:lnTo>
                          <a:close/>
                          <a:moveTo>
                            <a:pt x="50208" y="55988"/>
                          </a:moveTo>
                          <a:lnTo>
                            <a:pt x="55838" y="55978"/>
                          </a:lnTo>
                          <a:lnTo>
                            <a:pt x="53285" y="58493"/>
                          </a:lnTo>
                          <a:lnTo>
                            <a:pt x="47656" y="58493"/>
                          </a:lnTo>
                          <a:lnTo>
                            <a:pt x="50208" y="55988"/>
                          </a:lnTo>
                          <a:close/>
                          <a:moveTo>
                            <a:pt x="54399" y="59407"/>
                          </a:moveTo>
                          <a:lnTo>
                            <a:pt x="60028" y="59407"/>
                          </a:lnTo>
                          <a:lnTo>
                            <a:pt x="57476" y="61922"/>
                          </a:lnTo>
                          <a:lnTo>
                            <a:pt x="51847" y="61922"/>
                          </a:lnTo>
                          <a:lnTo>
                            <a:pt x="54399" y="59407"/>
                          </a:lnTo>
                          <a:close/>
                          <a:moveTo>
                            <a:pt x="62067" y="59407"/>
                          </a:moveTo>
                          <a:lnTo>
                            <a:pt x="67696" y="59398"/>
                          </a:lnTo>
                          <a:lnTo>
                            <a:pt x="65143" y="61913"/>
                          </a:lnTo>
                          <a:lnTo>
                            <a:pt x="59514" y="61922"/>
                          </a:lnTo>
                          <a:lnTo>
                            <a:pt x="62067" y="59407"/>
                          </a:lnTo>
                          <a:close/>
                          <a:moveTo>
                            <a:pt x="66258" y="62827"/>
                          </a:moveTo>
                          <a:lnTo>
                            <a:pt x="71887" y="62817"/>
                          </a:lnTo>
                          <a:lnTo>
                            <a:pt x="69344" y="65332"/>
                          </a:lnTo>
                          <a:lnTo>
                            <a:pt x="63715" y="65332"/>
                          </a:lnTo>
                          <a:lnTo>
                            <a:pt x="66258" y="62827"/>
                          </a:lnTo>
                          <a:close/>
                          <a:moveTo>
                            <a:pt x="73925" y="62817"/>
                          </a:moveTo>
                          <a:lnTo>
                            <a:pt x="79555" y="62817"/>
                          </a:lnTo>
                          <a:lnTo>
                            <a:pt x="77012" y="65332"/>
                          </a:lnTo>
                          <a:lnTo>
                            <a:pt x="71382" y="65332"/>
                          </a:lnTo>
                          <a:lnTo>
                            <a:pt x="73925" y="62817"/>
                          </a:lnTo>
                          <a:close/>
                          <a:moveTo>
                            <a:pt x="81584" y="62817"/>
                          </a:moveTo>
                          <a:lnTo>
                            <a:pt x="87213" y="62808"/>
                          </a:lnTo>
                          <a:lnTo>
                            <a:pt x="84670" y="65322"/>
                          </a:lnTo>
                          <a:lnTo>
                            <a:pt x="79040" y="65332"/>
                          </a:lnTo>
                          <a:lnTo>
                            <a:pt x="81584" y="62817"/>
                          </a:lnTo>
                          <a:close/>
                          <a:moveTo>
                            <a:pt x="82507" y="61903"/>
                          </a:moveTo>
                          <a:lnTo>
                            <a:pt x="85060" y="59388"/>
                          </a:lnTo>
                          <a:lnTo>
                            <a:pt x="90690" y="59379"/>
                          </a:lnTo>
                          <a:lnTo>
                            <a:pt x="88146" y="61893"/>
                          </a:lnTo>
                          <a:lnTo>
                            <a:pt x="82507" y="61903"/>
                          </a:lnTo>
                          <a:close/>
                          <a:moveTo>
                            <a:pt x="92718" y="59379"/>
                          </a:moveTo>
                          <a:lnTo>
                            <a:pt x="98348" y="59379"/>
                          </a:lnTo>
                          <a:lnTo>
                            <a:pt x="95795" y="61893"/>
                          </a:lnTo>
                          <a:lnTo>
                            <a:pt x="90166" y="61893"/>
                          </a:lnTo>
                          <a:lnTo>
                            <a:pt x="92718" y="59379"/>
                          </a:lnTo>
                          <a:close/>
                          <a:moveTo>
                            <a:pt x="93642" y="58474"/>
                          </a:moveTo>
                          <a:lnTo>
                            <a:pt x="96185" y="55959"/>
                          </a:lnTo>
                          <a:lnTo>
                            <a:pt x="101815" y="55950"/>
                          </a:lnTo>
                          <a:lnTo>
                            <a:pt x="99262" y="58464"/>
                          </a:lnTo>
                          <a:lnTo>
                            <a:pt x="93642" y="58474"/>
                          </a:lnTo>
                          <a:close/>
                          <a:moveTo>
                            <a:pt x="103853" y="55950"/>
                          </a:moveTo>
                          <a:lnTo>
                            <a:pt x="109482" y="55950"/>
                          </a:lnTo>
                          <a:lnTo>
                            <a:pt x="106930" y="58464"/>
                          </a:lnTo>
                          <a:lnTo>
                            <a:pt x="101300" y="58464"/>
                          </a:lnTo>
                          <a:lnTo>
                            <a:pt x="103853" y="55950"/>
                          </a:lnTo>
                          <a:close/>
                          <a:moveTo>
                            <a:pt x="104777" y="55035"/>
                          </a:moveTo>
                          <a:lnTo>
                            <a:pt x="107330" y="52521"/>
                          </a:lnTo>
                          <a:lnTo>
                            <a:pt x="112959" y="52521"/>
                          </a:lnTo>
                          <a:lnTo>
                            <a:pt x="110416" y="55035"/>
                          </a:lnTo>
                          <a:lnTo>
                            <a:pt x="104777" y="55035"/>
                          </a:lnTo>
                          <a:close/>
                          <a:moveTo>
                            <a:pt x="108244" y="51616"/>
                          </a:moveTo>
                          <a:lnTo>
                            <a:pt x="110797" y="49101"/>
                          </a:lnTo>
                          <a:lnTo>
                            <a:pt x="116426" y="49092"/>
                          </a:lnTo>
                          <a:lnTo>
                            <a:pt x="113873" y="51606"/>
                          </a:lnTo>
                          <a:lnTo>
                            <a:pt x="108244" y="51616"/>
                          </a:lnTo>
                          <a:close/>
                          <a:moveTo>
                            <a:pt x="111711" y="48187"/>
                          </a:moveTo>
                          <a:lnTo>
                            <a:pt x="114264" y="45672"/>
                          </a:lnTo>
                          <a:lnTo>
                            <a:pt x="119893" y="45672"/>
                          </a:lnTo>
                          <a:lnTo>
                            <a:pt x="117340" y="48187"/>
                          </a:lnTo>
                          <a:lnTo>
                            <a:pt x="111711" y="48187"/>
                          </a:lnTo>
                          <a:close/>
                          <a:moveTo>
                            <a:pt x="113149" y="44758"/>
                          </a:moveTo>
                          <a:lnTo>
                            <a:pt x="107520" y="44767"/>
                          </a:lnTo>
                          <a:lnTo>
                            <a:pt x="110073" y="42253"/>
                          </a:lnTo>
                          <a:lnTo>
                            <a:pt x="115702" y="42253"/>
                          </a:lnTo>
                          <a:lnTo>
                            <a:pt x="113149" y="44758"/>
                          </a:lnTo>
                          <a:close/>
                          <a:moveTo>
                            <a:pt x="110987" y="41338"/>
                          </a:moveTo>
                          <a:lnTo>
                            <a:pt x="113530" y="38824"/>
                          </a:lnTo>
                          <a:lnTo>
                            <a:pt x="119160" y="38814"/>
                          </a:lnTo>
                          <a:lnTo>
                            <a:pt x="116607" y="41329"/>
                          </a:lnTo>
                          <a:lnTo>
                            <a:pt x="110987" y="41338"/>
                          </a:lnTo>
                          <a:close/>
                          <a:moveTo>
                            <a:pt x="112426" y="37919"/>
                          </a:moveTo>
                          <a:lnTo>
                            <a:pt x="106796" y="37929"/>
                          </a:lnTo>
                          <a:lnTo>
                            <a:pt x="109339" y="35414"/>
                          </a:lnTo>
                          <a:lnTo>
                            <a:pt x="114969" y="35414"/>
                          </a:lnTo>
                          <a:lnTo>
                            <a:pt x="112426" y="37919"/>
                          </a:lnTo>
                          <a:close/>
                          <a:moveTo>
                            <a:pt x="110263" y="34490"/>
                          </a:moveTo>
                          <a:lnTo>
                            <a:pt x="112806" y="31975"/>
                          </a:lnTo>
                          <a:lnTo>
                            <a:pt x="118436" y="31975"/>
                          </a:lnTo>
                          <a:lnTo>
                            <a:pt x="115893" y="34490"/>
                          </a:lnTo>
                          <a:lnTo>
                            <a:pt x="110263" y="34490"/>
                          </a:lnTo>
                          <a:close/>
                          <a:moveTo>
                            <a:pt x="111702" y="31071"/>
                          </a:moveTo>
                          <a:lnTo>
                            <a:pt x="106072" y="31071"/>
                          </a:lnTo>
                          <a:lnTo>
                            <a:pt x="108615" y="28556"/>
                          </a:lnTo>
                          <a:lnTo>
                            <a:pt x="114245" y="28556"/>
                          </a:lnTo>
                          <a:lnTo>
                            <a:pt x="111702" y="31071"/>
                          </a:lnTo>
                          <a:close/>
                          <a:moveTo>
                            <a:pt x="107501" y="27651"/>
                          </a:moveTo>
                          <a:lnTo>
                            <a:pt x="101872" y="27651"/>
                          </a:lnTo>
                          <a:lnTo>
                            <a:pt x="104425" y="25137"/>
                          </a:lnTo>
                          <a:lnTo>
                            <a:pt x="110054" y="25127"/>
                          </a:lnTo>
                          <a:lnTo>
                            <a:pt x="107501" y="27651"/>
                          </a:lnTo>
                          <a:close/>
                          <a:moveTo>
                            <a:pt x="103310" y="24222"/>
                          </a:moveTo>
                          <a:lnTo>
                            <a:pt x="97681" y="24232"/>
                          </a:lnTo>
                          <a:lnTo>
                            <a:pt x="100224" y="21717"/>
                          </a:lnTo>
                          <a:lnTo>
                            <a:pt x="105853" y="21717"/>
                          </a:lnTo>
                          <a:lnTo>
                            <a:pt x="103310" y="24222"/>
                          </a:lnTo>
                          <a:close/>
                          <a:moveTo>
                            <a:pt x="95642" y="24232"/>
                          </a:moveTo>
                          <a:lnTo>
                            <a:pt x="90013" y="24241"/>
                          </a:lnTo>
                          <a:lnTo>
                            <a:pt x="92556" y="21727"/>
                          </a:lnTo>
                          <a:lnTo>
                            <a:pt x="98186" y="21727"/>
                          </a:lnTo>
                          <a:lnTo>
                            <a:pt x="95642" y="24232"/>
                          </a:lnTo>
                          <a:close/>
                          <a:moveTo>
                            <a:pt x="91452" y="20812"/>
                          </a:moveTo>
                          <a:lnTo>
                            <a:pt x="85822" y="20812"/>
                          </a:lnTo>
                          <a:lnTo>
                            <a:pt x="88365" y="18298"/>
                          </a:lnTo>
                          <a:lnTo>
                            <a:pt x="93995" y="18288"/>
                          </a:lnTo>
                          <a:lnTo>
                            <a:pt x="91452" y="20812"/>
                          </a:lnTo>
                          <a:close/>
                          <a:moveTo>
                            <a:pt x="83793" y="20822"/>
                          </a:moveTo>
                          <a:lnTo>
                            <a:pt x="78164" y="20822"/>
                          </a:lnTo>
                          <a:lnTo>
                            <a:pt x="80707" y="18307"/>
                          </a:lnTo>
                          <a:lnTo>
                            <a:pt x="86337" y="18307"/>
                          </a:lnTo>
                          <a:lnTo>
                            <a:pt x="83793" y="20822"/>
                          </a:lnTo>
                          <a:close/>
                          <a:moveTo>
                            <a:pt x="76126" y="20822"/>
                          </a:moveTo>
                          <a:lnTo>
                            <a:pt x="70496" y="20831"/>
                          </a:lnTo>
                          <a:lnTo>
                            <a:pt x="73040" y="18317"/>
                          </a:lnTo>
                          <a:lnTo>
                            <a:pt x="78669" y="18307"/>
                          </a:lnTo>
                          <a:lnTo>
                            <a:pt x="76126" y="20822"/>
                          </a:lnTo>
                          <a:close/>
                          <a:moveTo>
                            <a:pt x="68458" y="20831"/>
                          </a:moveTo>
                          <a:lnTo>
                            <a:pt x="62829" y="20841"/>
                          </a:lnTo>
                          <a:lnTo>
                            <a:pt x="65382" y="18326"/>
                          </a:lnTo>
                          <a:lnTo>
                            <a:pt x="71011" y="18317"/>
                          </a:lnTo>
                          <a:lnTo>
                            <a:pt x="68458" y="20831"/>
                          </a:lnTo>
                          <a:close/>
                          <a:moveTo>
                            <a:pt x="67544" y="21736"/>
                          </a:moveTo>
                          <a:lnTo>
                            <a:pt x="64991" y="24251"/>
                          </a:lnTo>
                          <a:lnTo>
                            <a:pt x="59362" y="24260"/>
                          </a:lnTo>
                          <a:lnTo>
                            <a:pt x="61905" y="21746"/>
                          </a:lnTo>
                          <a:lnTo>
                            <a:pt x="67544" y="21736"/>
                          </a:lnTo>
                          <a:close/>
                          <a:moveTo>
                            <a:pt x="57333" y="24260"/>
                          </a:moveTo>
                          <a:lnTo>
                            <a:pt x="51704" y="24270"/>
                          </a:lnTo>
                          <a:lnTo>
                            <a:pt x="54247" y="21755"/>
                          </a:lnTo>
                          <a:lnTo>
                            <a:pt x="59876" y="21755"/>
                          </a:lnTo>
                          <a:lnTo>
                            <a:pt x="57333" y="24260"/>
                          </a:lnTo>
                          <a:close/>
                          <a:moveTo>
                            <a:pt x="56409" y="25175"/>
                          </a:moveTo>
                          <a:lnTo>
                            <a:pt x="53856" y="27689"/>
                          </a:lnTo>
                          <a:lnTo>
                            <a:pt x="48227" y="27689"/>
                          </a:lnTo>
                          <a:lnTo>
                            <a:pt x="50770" y="25175"/>
                          </a:lnTo>
                          <a:lnTo>
                            <a:pt x="56409" y="25175"/>
                          </a:lnTo>
                          <a:close/>
                          <a:moveTo>
                            <a:pt x="46198" y="27689"/>
                          </a:moveTo>
                          <a:lnTo>
                            <a:pt x="40569" y="27689"/>
                          </a:lnTo>
                          <a:lnTo>
                            <a:pt x="43112" y="25175"/>
                          </a:lnTo>
                          <a:lnTo>
                            <a:pt x="48741" y="25175"/>
                          </a:lnTo>
                          <a:lnTo>
                            <a:pt x="46198" y="27689"/>
                          </a:lnTo>
                          <a:close/>
                          <a:moveTo>
                            <a:pt x="45274" y="28604"/>
                          </a:moveTo>
                          <a:lnTo>
                            <a:pt x="42731" y="31118"/>
                          </a:lnTo>
                          <a:lnTo>
                            <a:pt x="37102" y="31128"/>
                          </a:lnTo>
                          <a:lnTo>
                            <a:pt x="39645" y="28613"/>
                          </a:lnTo>
                          <a:lnTo>
                            <a:pt x="45274" y="28604"/>
                          </a:lnTo>
                          <a:close/>
                          <a:moveTo>
                            <a:pt x="41807" y="32033"/>
                          </a:moveTo>
                          <a:lnTo>
                            <a:pt x="39254" y="34547"/>
                          </a:lnTo>
                          <a:lnTo>
                            <a:pt x="33625" y="34547"/>
                          </a:lnTo>
                          <a:lnTo>
                            <a:pt x="36168" y="32033"/>
                          </a:lnTo>
                          <a:lnTo>
                            <a:pt x="41807" y="32033"/>
                          </a:lnTo>
                          <a:close/>
                          <a:moveTo>
                            <a:pt x="40369" y="35452"/>
                          </a:moveTo>
                          <a:lnTo>
                            <a:pt x="45998" y="35452"/>
                          </a:lnTo>
                          <a:lnTo>
                            <a:pt x="43445" y="37967"/>
                          </a:lnTo>
                          <a:lnTo>
                            <a:pt x="37816" y="37967"/>
                          </a:lnTo>
                          <a:lnTo>
                            <a:pt x="40369" y="35452"/>
                          </a:lnTo>
                          <a:close/>
                          <a:moveTo>
                            <a:pt x="42531" y="38881"/>
                          </a:moveTo>
                          <a:lnTo>
                            <a:pt x="39978" y="41396"/>
                          </a:lnTo>
                          <a:lnTo>
                            <a:pt x="34349" y="41405"/>
                          </a:lnTo>
                          <a:lnTo>
                            <a:pt x="36892" y="38891"/>
                          </a:lnTo>
                          <a:lnTo>
                            <a:pt x="42531" y="38881"/>
                          </a:lnTo>
                          <a:close/>
                          <a:moveTo>
                            <a:pt x="39054" y="42300"/>
                          </a:moveTo>
                          <a:lnTo>
                            <a:pt x="36502" y="44815"/>
                          </a:lnTo>
                          <a:lnTo>
                            <a:pt x="30873" y="44815"/>
                          </a:lnTo>
                          <a:lnTo>
                            <a:pt x="33425" y="42300"/>
                          </a:lnTo>
                          <a:lnTo>
                            <a:pt x="39054" y="42300"/>
                          </a:lnTo>
                          <a:close/>
                          <a:moveTo>
                            <a:pt x="37626" y="45729"/>
                          </a:moveTo>
                          <a:lnTo>
                            <a:pt x="43255" y="45720"/>
                          </a:lnTo>
                          <a:lnTo>
                            <a:pt x="40702" y="48235"/>
                          </a:lnTo>
                          <a:lnTo>
                            <a:pt x="35073" y="48244"/>
                          </a:lnTo>
                          <a:lnTo>
                            <a:pt x="37626" y="45729"/>
                          </a:lnTo>
                          <a:close/>
                          <a:moveTo>
                            <a:pt x="41817" y="49149"/>
                          </a:moveTo>
                          <a:lnTo>
                            <a:pt x="47446" y="49149"/>
                          </a:lnTo>
                          <a:lnTo>
                            <a:pt x="44903" y="51664"/>
                          </a:lnTo>
                          <a:lnTo>
                            <a:pt x="39273" y="51664"/>
                          </a:lnTo>
                          <a:lnTo>
                            <a:pt x="41817" y="49149"/>
                          </a:lnTo>
                          <a:close/>
                          <a:moveTo>
                            <a:pt x="43979" y="52568"/>
                          </a:moveTo>
                          <a:lnTo>
                            <a:pt x="41436" y="55083"/>
                          </a:lnTo>
                          <a:lnTo>
                            <a:pt x="35806" y="55093"/>
                          </a:lnTo>
                          <a:lnTo>
                            <a:pt x="38359" y="52578"/>
                          </a:lnTo>
                          <a:lnTo>
                            <a:pt x="43979" y="52568"/>
                          </a:lnTo>
                          <a:close/>
                          <a:moveTo>
                            <a:pt x="42541" y="55997"/>
                          </a:moveTo>
                          <a:lnTo>
                            <a:pt x="48170" y="55997"/>
                          </a:lnTo>
                          <a:lnTo>
                            <a:pt x="45627" y="58512"/>
                          </a:lnTo>
                          <a:lnTo>
                            <a:pt x="39997" y="58512"/>
                          </a:lnTo>
                          <a:lnTo>
                            <a:pt x="42541" y="55997"/>
                          </a:lnTo>
                          <a:close/>
                          <a:moveTo>
                            <a:pt x="46732" y="59417"/>
                          </a:moveTo>
                          <a:lnTo>
                            <a:pt x="52361" y="59417"/>
                          </a:lnTo>
                          <a:lnTo>
                            <a:pt x="49818" y="61932"/>
                          </a:lnTo>
                          <a:lnTo>
                            <a:pt x="44188" y="61932"/>
                          </a:lnTo>
                          <a:lnTo>
                            <a:pt x="46732" y="59417"/>
                          </a:lnTo>
                          <a:close/>
                          <a:moveTo>
                            <a:pt x="50932" y="62836"/>
                          </a:moveTo>
                          <a:lnTo>
                            <a:pt x="56561" y="62836"/>
                          </a:lnTo>
                          <a:lnTo>
                            <a:pt x="54018" y="65351"/>
                          </a:lnTo>
                          <a:lnTo>
                            <a:pt x="48389" y="65351"/>
                          </a:lnTo>
                          <a:lnTo>
                            <a:pt x="50932" y="62836"/>
                          </a:lnTo>
                          <a:close/>
                          <a:moveTo>
                            <a:pt x="58590" y="62836"/>
                          </a:moveTo>
                          <a:lnTo>
                            <a:pt x="64219" y="62827"/>
                          </a:lnTo>
                          <a:lnTo>
                            <a:pt x="61667" y="65342"/>
                          </a:lnTo>
                          <a:lnTo>
                            <a:pt x="56038" y="65351"/>
                          </a:lnTo>
                          <a:lnTo>
                            <a:pt x="58590" y="62836"/>
                          </a:lnTo>
                          <a:close/>
                          <a:moveTo>
                            <a:pt x="62791" y="66256"/>
                          </a:moveTo>
                          <a:lnTo>
                            <a:pt x="68420" y="66246"/>
                          </a:lnTo>
                          <a:lnTo>
                            <a:pt x="65867" y="68761"/>
                          </a:lnTo>
                          <a:lnTo>
                            <a:pt x="60238" y="68761"/>
                          </a:lnTo>
                          <a:lnTo>
                            <a:pt x="62791" y="66256"/>
                          </a:lnTo>
                          <a:close/>
                          <a:moveTo>
                            <a:pt x="70449" y="66246"/>
                          </a:moveTo>
                          <a:lnTo>
                            <a:pt x="76078" y="66246"/>
                          </a:lnTo>
                          <a:lnTo>
                            <a:pt x="73525" y="68761"/>
                          </a:lnTo>
                          <a:lnTo>
                            <a:pt x="67896" y="68761"/>
                          </a:lnTo>
                          <a:lnTo>
                            <a:pt x="70449" y="66246"/>
                          </a:lnTo>
                          <a:close/>
                          <a:moveTo>
                            <a:pt x="78116" y="66237"/>
                          </a:moveTo>
                          <a:lnTo>
                            <a:pt x="83746" y="66237"/>
                          </a:lnTo>
                          <a:lnTo>
                            <a:pt x="81193" y="68751"/>
                          </a:lnTo>
                          <a:lnTo>
                            <a:pt x="75564" y="68751"/>
                          </a:lnTo>
                          <a:lnTo>
                            <a:pt x="78116" y="66237"/>
                          </a:lnTo>
                          <a:close/>
                          <a:moveTo>
                            <a:pt x="85775" y="66237"/>
                          </a:moveTo>
                          <a:lnTo>
                            <a:pt x="91404" y="66237"/>
                          </a:lnTo>
                          <a:lnTo>
                            <a:pt x="88861" y="68751"/>
                          </a:lnTo>
                          <a:lnTo>
                            <a:pt x="83231" y="68751"/>
                          </a:lnTo>
                          <a:lnTo>
                            <a:pt x="85775" y="66237"/>
                          </a:lnTo>
                          <a:close/>
                          <a:moveTo>
                            <a:pt x="86698" y="65322"/>
                          </a:moveTo>
                          <a:lnTo>
                            <a:pt x="89251" y="62808"/>
                          </a:lnTo>
                          <a:lnTo>
                            <a:pt x="94881" y="62798"/>
                          </a:lnTo>
                          <a:lnTo>
                            <a:pt x="92337" y="65313"/>
                          </a:lnTo>
                          <a:lnTo>
                            <a:pt x="86698" y="65322"/>
                          </a:lnTo>
                          <a:close/>
                          <a:moveTo>
                            <a:pt x="96909" y="62808"/>
                          </a:moveTo>
                          <a:lnTo>
                            <a:pt x="102539" y="62808"/>
                          </a:lnTo>
                          <a:lnTo>
                            <a:pt x="99986" y="65322"/>
                          </a:lnTo>
                          <a:lnTo>
                            <a:pt x="94357" y="65322"/>
                          </a:lnTo>
                          <a:lnTo>
                            <a:pt x="96909" y="62808"/>
                          </a:lnTo>
                          <a:close/>
                          <a:moveTo>
                            <a:pt x="97833" y="61893"/>
                          </a:moveTo>
                          <a:lnTo>
                            <a:pt x="100376" y="59379"/>
                          </a:lnTo>
                          <a:lnTo>
                            <a:pt x="106006" y="59369"/>
                          </a:lnTo>
                          <a:lnTo>
                            <a:pt x="103453" y="61884"/>
                          </a:lnTo>
                          <a:lnTo>
                            <a:pt x="97833" y="61893"/>
                          </a:lnTo>
                          <a:close/>
                          <a:moveTo>
                            <a:pt x="108044" y="59369"/>
                          </a:moveTo>
                          <a:lnTo>
                            <a:pt x="113673" y="59360"/>
                          </a:lnTo>
                          <a:lnTo>
                            <a:pt x="111130" y="61874"/>
                          </a:lnTo>
                          <a:lnTo>
                            <a:pt x="105501" y="61884"/>
                          </a:lnTo>
                          <a:lnTo>
                            <a:pt x="108044" y="59369"/>
                          </a:lnTo>
                          <a:close/>
                          <a:moveTo>
                            <a:pt x="108968" y="58464"/>
                          </a:moveTo>
                          <a:lnTo>
                            <a:pt x="111521" y="55950"/>
                          </a:lnTo>
                          <a:lnTo>
                            <a:pt x="117150" y="55950"/>
                          </a:lnTo>
                          <a:lnTo>
                            <a:pt x="114607" y="58464"/>
                          </a:lnTo>
                          <a:lnTo>
                            <a:pt x="108968" y="58464"/>
                          </a:lnTo>
                          <a:close/>
                          <a:moveTo>
                            <a:pt x="112435" y="55035"/>
                          </a:moveTo>
                          <a:lnTo>
                            <a:pt x="114978" y="52521"/>
                          </a:lnTo>
                          <a:lnTo>
                            <a:pt x="120607" y="52511"/>
                          </a:lnTo>
                          <a:lnTo>
                            <a:pt x="118064" y="55026"/>
                          </a:lnTo>
                          <a:lnTo>
                            <a:pt x="112435" y="55035"/>
                          </a:lnTo>
                          <a:close/>
                          <a:moveTo>
                            <a:pt x="115902" y="51606"/>
                          </a:moveTo>
                          <a:lnTo>
                            <a:pt x="118455" y="49092"/>
                          </a:lnTo>
                          <a:lnTo>
                            <a:pt x="124084" y="49082"/>
                          </a:lnTo>
                          <a:lnTo>
                            <a:pt x="121531" y="51597"/>
                          </a:lnTo>
                          <a:lnTo>
                            <a:pt x="115902" y="51606"/>
                          </a:lnTo>
                          <a:close/>
                          <a:moveTo>
                            <a:pt x="119379" y="48177"/>
                          </a:moveTo>
                          <a:lnTo>
                            <a:pt x="121922" y="45663"/>
                          </a:lnTo>
                          <a:lnTo>
                            <a:pt x="127551" y="45663"/>
                          </a:lnTo>
                          <a:lnTo>
                            <a:pt x="124998" y="48177"/>
                          </a:lnTo>
                          <a:lnTo>
                            <a:pt x="119379" y="48177"/>
                          </a:lnTo>
                          <a:close/>
                          <a:moveTo>
                            <a:pt x="120808" y="44758"/>
                          </a:moveTo>
                          <a:lnTo>
                            <a:pt x="115178" y="44767"/>
                          </a:lnTo>
                          <a:lnTo>
                            <a:pt x="117721" y="42253"/>
                          </a:lnTo>
                          <a:lnTo>
                            <a:pt x="123351" y="42253"/>
                          </a:lnTo>
                          <a:lnTo>
                            <a:pt x="120808" y="44758"/>
                          </a:lnTo>
                          <a:close/>
                          <a:moveTo>
                            <a:pt x="118655" y="41338"/>
                          </a:moveTo>
                          <a:lnTo>
                            <a:pt x="121208" y="38824"/>
                          </a:lnTo>
                          <a:lnTo>
                            <a:pt x="126837" y="38824"/>
                          </a:lnTo>
                          <a:lnTo>
                            <a:pt x="124294" y="41338"/>
                          </a:lnTo>
                          <a:lnTo>
                            <a:pt x="118655" y="41338"/>
                          </a:lnTo>
                          <a:close/>
                          <a:moveTo>
                            <a:pt x="120084" y="37909"/>
                          </a:moveTo>
                          <a:lnTo>
                            <a:pt x="114454" y="37909"/>
                          </a:lnTo>
                          <a:lnTo>
                            <a:pt x="116997" y="35395"/>
                          </a:lnTo>
                          <a:lnTo>
                            <a:pt x="122627" y="35385"/>
                          </a:lnTo>
                          <a:lnTo>
                            <a:pt x="120084" y="37909"/>
                          </a:lnTo>
                          <a:close/>
                          <a:moveTo>
                            <a:pt x="117931" y="34490"/>
                          </a:moveTo>
                          <a:lnTo>
                            <a:pt x="120484" y="31975"/>
                          </a:lnTo>
                          <a:lnTo>
                            <a:pt x="126113" y="31975"/>
                          </a:lnTo>
                          <a:lnTo>
                            <a:pt x="123570" y="34490"/>
                          </a:lnTo>
                          <a:lnTo>
                            <a:pt x="117931" y="34490"/>
                          </a:lnTo>
                          <a:close/>
                          <a:moveTo>
                            <a:pt x="119360" y="31061"/>
                          </a:moveTo>
                          <a:lnTo>
                            <a:pt x="113730" y="31061"/>
                          </a:lnTo>
                          <a:lnTo>
                            <a:pt x="116274" y="28546"/>
                          </a:lnTo>
                          <a:lnTo>
                            <a:pt x="121903" y="28546"/>
                          </a:lnTo>
                          <a:lnTo>
                            <a:pt x="119360" y="31061"/>
                          </a:lnTo>
                          <a:close/>
                          <a:moveTo>
                            <a:pt x="115169" y="27642"/>
                          </a:moveTo>
                          <a:lnTo>
                            <a:pt x="109539" y="27642"/>
                          </a:lnTo>
                          <a:lnTo>
                            <a:pt x="112092" y="25127"/>
                          </a:lnTo>
                          <a:lnTo>
                            <a:pt x="117721" y="25127"/>
                          </a:lnTo>
                          <a:lnTo>
                            <a:pt x="115169" y="27642"/>
                          </a:lnTo>
                          <a:close/>
                          <a:moveTo>
                            <a:pt x="110978" y="24222"/>
                          </a:moveTo>
                          <a:lnTo>
                            <a:pt x="105349" y="24222"/>
                          </a:lnTo>
                          <a:lnTo>
                            <a:pt x="107892" y="21708"/>
                          </a:lnTo>
                          <a:lnTo>
                            <a:pt x="113521" y="21708"/>
                          </a:lnTo>
                          <a:lnTo>
                            <a:pt x="110978" y="24222"/>
                          </a:lnTo>
                          <a:close/>
                          <a:moveTo>
                            <a:pt x="106777" y="20803"/>
                          </a:moveTo>
                          <a:lnTo>
                            <a:pt x="101148" y="20812"/>
                          </a:lnTo>
                          <a:lnTo>
                            <a:pt x="103701" y="18298"/>
                          </a:lnTo>
                          <a:lnTo>
                            <a:pt x="109330" y="18298"/>
                          </a:lnTo>
                          <a:lnTo>
                            <a:pt x="106777" y="20803"/>
                          </a:lnTo>
                          <a:close/>
                          <a:moveTo>
                            <a:pt x="99119" y="20803"/>
                          </a:moveTo>
                          <a:lnTo>
                            <a:pt x="93490" y="20803"/>
                          </a:lnTo>
                          <a:lnTo>
                            <a:pt x="96033" y="18288"/>
                          </a:lnTo>
                          <a:lnTo>
                            <a:pt x="101662" y="18288"/>
                          </a:lnTo>
                          <a:lnTo>
                            <a:pt x="99119" y="20803"/>
                          </a:lnTo>
                          <a:close/>
                          <a:moveTo>
                            <a:pt x="94919" y="17383"/>
                          </a:moveTo>
                          <a:lnTo>
                            <a:pt x="89289" y="17383"/>
                          </a:lnTo>
                          <a:lnTo>
                            <a:pt x="91832" y="14869"/>
                          </a:lnTo>
                          <a:lnTo>
                            <a:pt x="97462" y="14869"/>
                          </a:lnTo>
                          <a:lnTo>
                            <a:pt x="94919" y="17383"/>
                          </a:lnTo>
                          <a:close/>
                          <a:moveTo>
                            <a:pt x="87261" y="17393"/>
                          </a:moveTo>
                          <a:lnTo>
                            <a:pt x="81631" y="17393"/>
                          </a:lnTo>
                          <a:lnTo>
                            <a:pt x="84174" y="14878"/>
                          </a:lnTo>
                          <a:lnTo>
                            <a:pt x="89804" y="14878"/>
                          </a:lnTo>
                          <a:lnTo>
                            <a:pt x="87261" y="17393"/>
                          </a:lnTo>
                          <a:close/>
                          <a:moveTo>
                            <a:pt x="79593" y="17393"/>
                          </a:moveTo>
                          <a:lnTo>
                            <a:pt x="73964" y="17402"/>
                          </a:lnTo>
                          <a:lnTo>
                            <a:pt x="76516" y="14888"/>
                          </a:lnTo>
                          <a:lnTo>
                            <a:pt x="82146" y="14878"/>
                          </a:lnTo>
                          <a:lnTo>
                            <a:pt x="79593" y="17393"/>
                          </a:lnTo>
                          <a:close/>
                          <a:moveTo>
                            <a:pt x="75402" y="13973"/>
                          </a:moveTo>
                          <a:lnTo>
                            <a:pt x="69773" y="13973"/>
                          </a:lnTo>
                          <a:lnTo>
                            <a:pt x="72316" y="11459"/>
                          </a:lnTo>
                          <a:lnTo>
                            <a:pt x="77945" y="11459"/>
                          </a:lnTo>
                          <a:lnTo>
                            <a:pt x="75402" y="13973"/>
                          </a:lnTo>
                          <a:close/>
                          <a:moveTo>
                            <a:pt x="74478" y="14888"/>
                          </a:moveTo>
                          <a:lnTo>
                            <a:pt x="71925" y="17402"/>
                          </a:lnTo>
                          <a:lnTo>
                            <a:pt x="66296" y="17412"/>
                          </a:lnTo>
                          <a:lnTo>
                            <a:pt x="68849" y="14897"/>
                          </a:lnTo>
                          <a:lnTo>
                            <a:pt x="74478" y="14888"/>
                          </a:lnTo>
                          <a:close/>
                          <a:moveTo>
                            <a:pt x="64267" y="17412"/>
                          </a:moveTo>
                          <a:lnTo>
                            <a:pt x="58638" y="17412"/>
                          </a:lnTo>
                          <a:lnTo>
                            <a:pt x="61181" y="14897"/>
                          </a:lnTo>
                          <a:lnTo>
                            <a:pt x="66810" y="14888"/>
                          </a:lnTo>
                          <a:lnTo>
                            <a:pt x="64267" y="17412"/>
                          </a:lnTo>
                          <a:close/>
                          <a:moveTo>
                            <a:pt x="63343" y="18317"/>
                          </a:moveTo>
                          <a:lnTo>
                            <a:pt x="60790" y="20831"/>
                          </a:lnTo>
                          <a:lnTo>
                            <a:pt x="55161" y="20831"/>
                          </a:lnTo>
                          <a:lnTo>
                            <a:pt x="57704" y="18317"/>
                          </a:lnTo>
                          <a:lnTo>
                            <a:pt x="63343" y="18317"/>
                          </a:lnTo>
                          <a:close/>
                          <a:moveTo>
                            <a:pt x="53132" y="20841"/>
                          </a:moveTo>
                          <a:lnTo>
                            <a:pt x="47503" y="20841"/>
                          </a:lnTo>
                          <a:lnTo>
                            <a:pt x="50046" y="18326"/>
                          </a:lnTo>
                          <a:lnTo>
                            <a:pt x="55676" y="18326"/>
                          </a:lnTo>
                          <a:lnTo>
                            <a:pt x="53132" y="20841"/>
                          </a:lnTo>
                          <a:close/>
                          <a:moveTo>
                            <a:pt x="52208" y="21755"/>
                          </a:moveTo>
                          <a:lnTo>
                            <a:pt x="49665" y="24270"/>
                          </a:lnTo>
                          <a:lnTo>
                            <a:pt x="44036" y="24270"/>
                          </a:lnTo>
                          <a:lnTo>
                            <a:pt x="46579" y="21755"/>
                          </a:lnTo>
                          <a:lnTo>
                            <a:pt x="52208" y="21755"/>
                          </a:lnTo>
                          <a:close/>
                          <a:moveTo>
                            <a:pt x="41998" y="24270"/>
                          </a:moveTo>
                          <a:lnTo>
                            <a:pt x="36368" y="24270"/>
                          </a:lnTo>
                          <a:lnTo>
                            <a:pt x="38921" y="21755"/>
                          </a:lnTo>
                          <a:lnTo>
                            <a:pt x="44550" y="21755"/>
                          </a:lnTo>
                          <a:lnTo>
                            <a:pt x="41998" y="24270"/>
                          </a:lnTo>
                          <a:close/>
                          <a:moveTo>
                            <a:pt x="41074" y="25184"/>
                          </a:moveTo>
                          <a:lnTo>
                            <a:pt x="38531" y="27699"/>
                          </a:lnTo>
                          <a:lnTo>
                            <a:pt x="32901" y="27699"/>
                          </a:lnTo>
                          <a:lnTo>
                            <a:pt x="35454" y="25184"/>
                          </a:lnTo>
                          <a:lnTo>
                            <a:pt x="41074" y="25184"/>
                          </a:lnTo>
                          <a:close/>
                          <a:moveTo>
                            <a:pt x="37607" y="28613"/>
                          </a:moveTo>
                          <a:lnTo>
                            <a:pt x="35064" y="31128"/>
                          </a:lnTo>
                          <a:lnTo>
                            <a:pt x="29434" y="31128"/>
                          </a:lnTo>
                          <a:lnTo>
                            <a:pt x="31977" y="28613"/>
                          </a:lnTo>
                          <a:lnTo>
                            <a:pt x="37607" y="28613"/>
                          </a:lnTo>
                          <a:close/>
                          <a:moveTo>
                            <a:pt x="34140" y="32033"/>
                          </a:moveTo>
                          <a:lnTo>
                            <a:pt x="31596" y="34547"/>
                          </a:lnTo>
                          <a:lnTo>
                            <a:pt x="25967" y="34557"/>
                          </a:lnTo>
                          <a:lnTo>
                            <a:pt x="28510" y="32042"/>
                          </a:lnTo>
                          <a:lnTo>
                            <a:pt x="34140" y="32033"/>
                          </a:lnTo>
                          <a:close/>
                          <a:moveTo>
                            <a:pt x="32701" y="35462"/>
                          </a:moveTo>
                          <a:lnTo>
                            <a:pt x="38330" y="35462"/>
                          </a:lnTo>
                          <a:lnTo>
                            <a:pt x="35778" y="37976"/>
                          </a:lnTo>
                          <a:lnTo>
                            <a:pt x="30149" y="37986"/>
                          </a:lnTo>
                          <a:lnTo>
                            <a:pt x="32701" y="35462"/>
                          </a:lnTo>
                          <a:close/>
                          <a:moveTo>
                            <a:pt x="34863" y="38881"/>
                          </a:moveTo>
                          <a:lnTo>
                            <a:pt x="32320" y="41396"/>
                          </a:lnTo>
                          <a:lnTo>
                            <a:pt x="26691" y="41405"/>
                          </a:lnTo>
                          <a:lnTo>
                            <a:pt x="29234" y="38891"/>
                          </a:lnTo>
                          <a:lnTo>
                            <a:pt x="34863" y="38881"/>
                          </a:lnTo>
                          <a:close/>
                          <a:moveTo>
                            <a:pt x="31396" y="42310"/>
                          </a:moveTo>
                          <a:lnTo>
                            <a:pt x="28844" y="44825"/>
                          </a:lnTo>
                          <a:lnTo>
                            <a:pt x="23214" y="44825"/>
                          </a:lnTo>
                          <a:lnTo>
                            <a:pt x="25758" y="42310"/>
                          </a:lnTo>
                          <a:lnTo>
                            <a:pt x="31396" y="42310"/>
                          </a:lnTo>
                          <a:close/>
                          <a:moveTo>
                            <a:pt x="29958" y="45739"/>
                          </a:moveTo>
                          <a:lnTo>
                            <a:pt x="35587" y="45729"/>
                          </a:lnTo>
                          <a:lnTo>
                            <a:pt x="33035" y="48244"/>
                          </a:lnTo>
                          <a:lnTo>
                            <a:pt x="27405" y="48244"/>
                          </a:lnTo>
                          <a:lnTo>
                            <a:pt x="29958" y="45739"/>
                          </a:lnTo>
                          <a:close/>
                          <a:moveTo>
                            <a:pt x="34159" y="49158"/>
                          </a:moveTo>
                          <a:lnTo>
                            <a:pt x="39788" y="49149"/>
                          </a:lnTo>
                          <a:lnTo>
                            <a:pt x="37245" y="51664"/>
                          </a:lnTo>
                          <a:lnTo>
                            <a:pt x="31615" y="51673"/>
                          </a:lnTo>
                          <a:lnTo>
                            <a:pt x="34159" y="49158"/>
                          </a:lnTo>
                          <a:close/>
                          <a:moveTo>
                            <a:pt x="36311" y="52578"/>
                          </a:moveTo>
                          <a:lnTo>
                            <a:pt x="33759" y="55093"/>
                          </a:lnTo>
                          <a:lnTo>
                            <a:pt x="28129" y="55093"/>
                          </a:lnTo>
                          <a:lnTo>
                            <a:pt x="30682" y="52578"/>
                          </a:lnTo>
                          <a:lnTo>
                            <a:pt x="36311" y="52578"/>
                          </a:lnTo>
                          <a:close/>
                          <a:moveTo>
                            <a:pt x="34882" y="55997"/>
                          </a:moveTo>
                          <a:lnTo>
                            <a:pt x="40512" y="55997"/>
                          </a:lnTo>
                          <a:lnTo>
                            <a:pt x="37969" y="58512"/>
                          </a:lnTo>
                          <a:lnTo>
                            <a:pt x="32339" y="58522"/>
                          </a:lnTo>
                          <a:lnTo>
                            <a:pt x="34882" y="55997"/>
                          </a:lnTo>
                          <a:close/>
                          <a:moveTo>
                            <a:pt x="39073" y="59426"/>
                          </a:moveTo>
                          <a:lnTo>
                            <a:pt x="44703" y="59417"/>
                          </a:lnTo>
                          <a:lnTo>
                            <a:pt x="42160" y="61932"/>
                          </a:lnTo>
                          <a:lnTo>
                            <a:pt x="36530" y="61932"/>
                          </a:lnTo>
                          <a:lnTo>
                            <a:pt x="39073" y="59426"/>
                          </a:lnTo>
                          <a:close/>
                          <a:moveTo>
                            <a:pt x="43264" y="62846"/>
                          </a:moveTo>
                          <a:lnTo>
                            <a:pt x="48894" y="62846"/>
                          </a:lnTo>
                          <a:lnTo>
                            <a:pt x="46341" y="65361"/>
                          </a:lnTo>
                          <a:lnTo>
                            <a:pt x="40712" y="65361"/>
                          </a:lnTo>
                          <a:lnTo>
                            <a:pt x="43264" y="62846"/>
                          </a:lnTo>
                          <a:close/>
                          <a:moveTo>
                            <a:pt x="47465" y="66265"/>
                          </a:moveTo>
                          <a:lnTo>
                            <a:pt x="53094" y="66256"/>
                          </a:lnTo>
                          <a:lnTo>
                            <a:pt x="50542" y="68771"/>
                          </a:lnTo>
                          <a:lnTo>
                            <a:pt x="44912" y="68771"/>
                          </a:lnTo>
                          <a:lnTo>
                            <a:pt x="47465" y="66265"/>
                          </a:lnTo>
                          <a:close/>
                          <a:moveTo>
                            <a:pt x="55123" y="66256"/>
                          </a:moveTo>
                          <a:lnTo>
                            <a:pt x="60752" y="66256"/>
                          </a:lnTo>
                          <a:lnTo>
                            <a:pt x="58200" y="68771"/>
                          </a:lnTo>
                          <a:lnTo>
                            <a:pt x="52570" y="68771"/>
                          </a:lnTo>
                          <a:lnTo>
                            <a:pt x="55123" y="66256"/>
                          </a:lnTo>
                          <a:close/>
                          <a:moveTo>
                            <a:pt x="59314" y="69675"/>
                          </a:moveTo>
                          <a:lnTo>
                            <a:pt x="64943" y="69675"/>
                          </a:lnTo>
                          <a:lnTo>
                            <a:pt x="62400" y="72190"/>
                          </a:lnTo>
                          <a:lnTo>
                            <a:pt x="56771" y="72190"/>
                          </a:lnTo>
                          <a:lnTo>
                            <a:pt x="59314" y="69675"/>
                          </a:lnTo>
                          <a:close/>
                          <a:moveTo>
                            <a:pt x="66982" y="69675"/>
                          </a:moveTo>
                          <a:lnTo>
                            <a:pt x="72611" y="69675"/>
                          </a:lnTo>
                          <a:lnTo>
                            <a:pt x="70068" y="72190"/>
                          </a:lnTo>
                          <a:lnTo>
                            <a:pt x="64439" y="72190"/>
                          </a:lnTo>
                          <a:lnTo>
                            <a:pt x="66982" y="69675"/>
                          </a:lnTo>
                          <a:close/>
                          <a:moveTo>
                            <a:pt x="74640" y="69666"/>
                          </a:moveTo>
                          <a:lnTo>
                            <a:pt x="80269" y="69666"/>
                          </a:lnTo>
                          <a:lnTo>
                            <a:pt x="77716" y="72180"/>
                          </a:lnTo>
                          <a:lnTo>
                            <a:pt x="72087" y="72190"/>
                          </a:lnTo>
                          <a:lnTo>
                            <a:pt x="74640" y="69666"/>
                          </a:lnTo>
                          <a:close/>
                          <a:moveTo>
                            <a:pt x="82307" y="69666"/>
                          </a:moveTo>
                          <a:lnTo>
                            <a:pt x="87937" y="69666"/>
                          </a:lnTo>
                          <a:lnTo>
                            <a:pt x="85384" y="72180"/>
                          </a:lnTo>
                          <a:lnTo>
                            <a:pt x="79755" y="72180"/>
                          </a:lnTo>
                          <a:lnTo>
                            <a:pt x="82307" y="69666"/>
                          </a:lnTo>
                          <a:close/>
                          <a:moveTo>
                            <a:pt x="89975" y="69656"/>
                          </a:moveTo>
                          <a:lnTo>
                            <a:pt x="95604" y="69647"/>
                          </a:lnTo>
                          <a:lnTo>
                            <a:pt x="93061" y="72161"/>
                          </a:lnTo>
                          <a:lnTo>
                            <a:pt x="87432" y="72171"/>
                          </a:lnTo>
                          <a:lnTo>
                            <a:pt x="89975" y="69656"/>
                          </a:lnTo>
                          <a:close/>
                          <a:moveTo>
                            <a:pt x="90899" y="68742"/>
                          </a:moveTo>
                          <a:lnTo>
                            <a:pt x="93452" y="66227"/>
                          </a:lnTo>
                          <a:lnTo>
                            <a:pt x="99081" y="66218"/>
                          </a:lnTo>
                          <a:lnTo>
                            <a:pt x="96538" y="68732"/>
                          </a:lnTo>
                          <a:lnTo>
                            <a:pt x="90899" y="68742"/>
                          </a:lnTo>
                          <a:close/>
                          <a:moveTo>
                            <a:pt x="101110" y="66227"/>
                          </a:moveTo>
                          <a:lnTo>
                            <a:pt x="106739" y="66227"/>
                          </a:lnTo>
                          <a:lnTo>
                            <a:pt x="104186" y="68742"/>
                          </a:lnTo>
                          <a:lnTo>
                            <a:pt x="98557" y="68742"/>
                          </a:lnTo>
                          <a:lnTo>
                            <a:pt x="101110" y="66227"/>
                          </a:lnTo>
                          <a:close/>
                          <a:moveTo>
                            <a:pt x="102024" y="65313"/>
                          </a:moveTo>
                          <a:lnTo>
                            <a:pt x="104567" y="62798"/>
                          </a:lnTo>
                          <a:lnTo>
                            <a:pt x="110197" y="62789"/>
                          </a:lnTo>
                          <a:lnTo>
                            <a:pt x="107644" y="65303"/>
                          </a:lnTo>
                          <a:lnTo>
                            <a:pt x="102024" y="65313"/>
                          </a:lnTo>
                          <a:close/>
                          <a:moveTo>
                            <a:pt x="112235" y="62789"/>
                          </a:moveTo>
                          <a:lnTo>
                            <a:pt x="117864" y="62789"/>
                          </a:lnTo>
                          <a:lnTo>
                            <a:pt x="115321" y="65303"/>
                          </a:lnTo>
                          <a:lnTo>
                            <a:pt x="109692" y="65303"/>
                          </a:lnTo>
                          <a:lnTo>
                            <a:pt x="112235" y="62789"/>
                          </a:lnTo>
                          <a:close/>
                          <a:moveTo>
                            <a:pt x="113159" y="61884"/>
                          </a:moveTo>
                          <a:lnTo>
                            <a:pt x="115712" y="59369"/>
                          </a:lnTo>
                          <a:lnTo>
                            <a:pt x="121341" y="59369"/>
                          </a:lnTo>
                          <a:lnTo>
                            <a:pt x="118798" y="61884"/>
                          </a:lnTo>
                          <a:lnTo>
                            <a:pt x="113159" y="61884"/>
                          </a:lnTo>
                          <a:close/>
                          <a:moveTo>
                            <a:pt x="116626" y="58455"/>
                          </a:moveTo>
                          <a:lnTo>
                            <a:pt x="119179" y="55940"/>
                          </a:lnTo>
                          <a:lnTo>
                            <a:pt x="124808" y="55940"/>
                          </a:lnTo>
                          <a:lnTo>
                            <a:pt x="122255" y="58455"/>
                          </a:lnTo>
                          <a:lnTo>
                            <a:pt x="116626" y="58455"/>
                          </a:lnTo>
                          <a:close/>
                          <a:moveTo>
                            <a:pt x="120103" y="55026"/>
                          </a:moveTo>
                          <a:lnTo>
                            <a:pt x="122655" y="52511"/>
                          </a:lnTo>
                          <a:lnTo>
                            <a:pt x="128285" y="52511"/>
                          </a:lnTo>
                          <a:lnTo>
                            <a:pt x="125732" y="55026"/>
                          </a:lnTo>
                          <a:lnTo>
                            <a:pt x="120103" y="55026"/>
                          </a:lnTo>
                          <a:close/>
                          <a:moveTo>
                            <a:pt x="123570" y="51606"/>
                          </a:moveTo>
                          <a:lnTo>
                            <a:pt x="126113" y="49092"/>
                          </a:lnTo>
                          <a:lnTo>
                            <a:pt x="131742" y="49092"/>
                          </a:lnTo>
                          <a:lnTo>
                            <a:pt x="129189" y="51606"/>
                          </a:lnTo>
                          <a:lnTo>
                            <a:pt x="123570" y="51606"/>
                          </a:lnTo>
                          <a:close/>
                          <a:moveTo>
                            <a:pt x="127037" y="48177"/>
                          </a:moveTo>
                          <a:lnTo>
                            <a:pt x="129590" y="45663"/>
                          </a:lnTo>
                          <a:lnTo>
                            <a:pt x="135219" y="45663"/>
                          </a:lnTo>
                          <a:lnTo>
                            <a:pt x="132676" y="48177"/>
                          </a:lnTo>
                          <a:lnTo>
                            <a:pt x="127037" y="48177"/>
                          </a:lnTo>
                          <a:close/>
                          <a:moveTo>
                            <a:pt x="128475" y="44748"/>
                          </a:moveTo>
                          <a:lnTo>
                            <a:pt x="122846" y="44748"/>
                          </a:lnTo>
                          <a:lnTo>
                            <a:pt x="125389" y="42234"/>
                          </a:lnTo>
                          <a:lnTo>
                            <a:pt x="131018" y="42234"/>
                          </a:lnTo>
                          <a:lnTo>
                            <a:pt x="128475" y="44748"/>
                          </a:lnTo>
                          <a:close/>
                          <a:moveTo>
                            <a:pt x="126313" y="41329"/>
                          </a:moveTo>
                          <a:lnTo>
                            <a:pt x="128866" y="38814"/>
                          </a:lnTo>
                          <a:lnTo>
                            <a:pt x="134495" y="38805"/>
                          </a:lnTo>
                          <a:lnTo>
                            <a:pt x="131952" y="41319"/>
                          </a:lnTo>
                          <a:lnTo>
                            <a:pt x="126313" y="41329"/>
                          </a:lnTo>
                          <a:close/>
                          <a:moveTo>
                            <a:pt x="127751" y="37900"/>
                          </a:moveTo>
                          <a:lnTo>
                            <a:pt x="122122" y="37909"/>
                          </a:lnTo>
                          <a:lnTo>
                            <a:pt x="124665" y="35395"/>
                          </a:lnTo>
                          <a:lnTo>
                            <a:pt x="130294" y="35395"/>
                          </a:lnTo>
                          <a:lnTo>
                            <a:pt x="127751" y="37900"/>
                          </a:lnTo>
                          <a:close/>
                          <a:moveTo>
                            <a:pt x="125589" y="34480"/>
                          </a:moveTo>
                          <a:lnTo>
                            <a:pt x="128142" y="31966"/>
                          </a:lnTo>
                          <a:lnTo>
                            <a:pt x="133771" y="31966"/>
                          </a:lnTo>
                          <a:lnTo>
                            <a:pt x="131218" y="34480"/>
                          </a:lnTo>
                          <a:lnTo>
                            <a:pt x="125589" y="34480"/>
                          </a:lnTo>
                          <a:close/>
                          <a:moveTo>
                            <a:pt x="127027" y="31051"/>
                          </a:moveTo>
                          <a:lnTo>
                            <a:pt x="121398" y="31061"/>
                          </a:lnTo>
                          <a:lnTo>
                            <a:pt x="123951" y="28546"/>
                          </a:lnTo>
                          <a:lnTo>
                            <a:pt x="129580" y="28546"/>
                          </a:lnTo>
                          <a:lnTo>
                            <a:pt x="127027" y="31051"/>
                          </a:lnTo>
                          <a:close/>
                          <a:moveTo>
                            <a:pt x="122827" y="27632"/>
                          </a:moveTo>
                          <a:lnTo>
                            <a:pt x="117197" y="27642"/>
                          </a:lnTo>
                          <a:lnTo>
                            <a:pt x="119750" y="25127"/>
                          </a:lnTo>
                          <a:lnTo>
                            <a:pt x="125380" y="25118"/>
                          </a:lnTo>
                          <a:lnTo>
                            <a:pt x="122827" y="27632"/>
                          </a:lnTo>
                          <a:close/>
                          <a:moveTo>
                            <a:pt x="118636" y="24213"/>
                          </a:moveTo>
                          <a:lnTo>
                            <a:pt x="113007" y="24222"/>
                          </a:lnTo>
                          <a:lnTo>
                            <a:pt x="115559" y="21708"/>
                          </a:lnTo>
                          <a:lnTo>
                            <a:pt x="121189" y="21708"/>
                          </a:lnTo>
                          <a:lnTo>
                            <a:pt x="118636" y="24213"/>
                          </a:lnTo>
                          <a:close/>
                          <a:moveTo>
                            <a:pt x="114445" y="20793"/>
                          </a:moveTo>
                          <a:lnTo>
                            <a:pt x="108816" y="20793"/>
                          </a:lnTo>
                          <a:lnTo>
                            <a:pt x="111368" y="18279"/>
                          </a:lnTo>
                          <a:lnTo>
                            <a:pt x="116997" y="18279"/>
                          </a:lnTo>
                          <a:lnTo>
                            <a:pt x="114445" y="20793"/>
                          </a:lnTo>
                          <a:close/>
                          <a:moveTo>
                            <a:pt x="110254" y="17374"/>
                          </a:moveTo>
                          <a:lnTo>
                            <a:pt x="104625" y="17374"/>
                          </a:lnTo>
                          <a:lnTo>
                            <a:pt x="107177" y="14859"/>
                          </a:lnTo>
                          <a:lnTo>
                            <a:pt x="112806" y="14859"/>
                          </a:lnTo>
                          <a:lnTo>
                            <a:pt x="110254" y="17374"/>
                          </a:lnTo>
                          <a:close/>
                          <a:moveTo>
                            <a:pt x="102586" y="17383"/>
                          </a:moveTo>
                          <a:lnTo>
                            <a:pt x="96957" y="17383"/>
                          </a:lnTo>
                          <a:lnTo>
                            <a:pt x="99500" y="14869"/>
                          </a:lnTo>
                          <a:lnTo>
                            <a:pt x="105129" y="14869"/>
                          </a:lnTo>
                          <a:lnTo>
                            <a:pt x="102586" y="17383"/>
                          </a:lnTo>
                          <a:close/>
                          <a:moveTo>
                            <a:pt x="98395" y="13964"/>
                          </a:moveTo>
                          <a:lnTo>
                            <a:pt x="92766" y="13964"/>
                          </a:lnTo>
                          <a:lnTo>
                            <a:pt x="95319" y="11449"/>
                          </a:lnTo>
                          <a:lnTo>
                            <a:pt x="100948" y="11440"/>
                          </a:lnTo>
                          <a:lnTo>
                            <a:pt x="98395" y="13964"/>
                          </a:lnTo>
                          <a:close/>
                          <a:moveTo>
                            <a:pt x="90728" y="13964"/>
                          </a:moveTo>
                          <a:lnTo>
                            <a:pt x="85098" y="13964"/>
                          </a:lnTo>
                          <a:lnTo>
                            <a:pt x="87641" y="11449"/>
                          </a:lnTo>
                          <a:lnTo>
                            <a:pt x="93271" y="11449"/>
                          </a:lnTo>
                          <a:lnTo>
                            <a:pt x="90728" y="13964"/>
                          </a:lnTo>
                          <a:close/>
                          <a:moveTo>
                            <a:pt x="83060" y="13973"/>
                          </a:moveTo>
                          <a:lnTo>
                            <a:pt x="77431" y="13973"/>
                          </a:lnTo>
                          <a:lnTo>
                            <a:pt x="79974" y="11459"/>
                          </a:lnTo>
                          <a:lnTo>
                            <a:pt x="85603" y="11449"/>
                          </a:lnTo>
                          <a:lnTo>
                            <a:pt x="83060" y="13973"/>
                          </a:lnTo>
                          <a:close/>
                          <a:moveTo>
                            <a:pt x="78869" y="10554"/>
                          </a:moveTo>
                          <a:lnTo>
                            <a:pt x="73240" y="10563"/>
                          </a:lnTo>
                          <a:lnTo>
                            <a:pt x="75783" y="8049"/>
                          </a:lnTo>
                          <a:lnTo>
                            <a:pt x="81412" y="8039"/>
                          </a:lnTo>
                          <a:lnTo>
                            <a:pt x="78869" y="10554"/>
                          </a:lnTo>
                          <a:close/>
                          <a:moveTo>
                            <a:pt x="71211" y="10554"/>
                          </a:moveTo>
                          <a:lnTo>
                            <a:pt x="65582" y="10563"/>
                          </a:lnTo>
                          <a:lnTo>
                            <a:pt x="68125" y="8049"/>
                          </a:lnTo>
                          <a:lnTo>
                            <a:pt x="73754" y="8049"/>
                          </a:lnTo>
                          <a:lnTo>
                            <a:pt x="71211" y="10554"/>
                          </a:lnTo>
                          <a:close/>
                          <a:moveTo>
                            <a:pt x="70287" y="11468"/>
                          </a:moveTo>
                          <a:lnTo>
                            <a:pt x="67744" y="13983"/>
                          </a:lnTo>
                          <a:lnTo>
                            <a:pt x="62115" y="13983"/>
                          </a:lnTo>
                          <a:lnTo>
                            <a:pt x="64658" y="11468"/>
                          </a:lnTo>
                          <a:lnTo>
                            <a:pt x="70287" y="11468"/>
                          </a:lnTo>
                          <a:close/>
                          <a:moveTo>
                            <a:pt x="60076" y="13992"/>
                          </a:moveTo>
                          <a:lnTo>
                            <a:pt x="54447" y="13992"/>
                          </a:lnTo>
                          <a:lnTo>
                            <a:pt x="57000" y="11478"/>
                          </a:lnTo>
                          <a:lnTo>
                            <a:pt x="62629" y="11478"/>
                          </a:lnTo>
                          <a:lnTo>
                            <a:pt x="60076" y="13992"/>
                          </a:lnTo>
                          <a:close/>
                          <a:moveTo>
                            <a:pt x="59152" y="14897"/>
                          </a:moveTo>
                          <a:lnTo>
                            <a:pt x="56609" y="17412"/>
                          </a:lnTo>
                          <a:lnTo>
                            <a:pt x="50980" y="17412"/>
                          </a:lnTo>
                          <a:lnTo>
                            <a:pt x="53523" y="14897"/>
                          </a:lnTo>
                          <a:lnTo>
                            <a:pt x="59152" y="14897"/>
                          </a:lnTo>
                          <a:close/>
                          <a:moveTo>
                            <a:pt x="48941" y="17421"/>
                          </a:moveTo>
                          <a:lnTo>
                            <a:pt x="43312" y="17421"/>
                          </a:lnTo>
                          <a:lnTo>
                            <a:pt x="45855" y="14907"/>
                          </a:lnTo>
                          <a:lnTo>
                            <a:pt x="51485" y="14907"/>
                          </a:lnTo>
                          <a:lnTo>
                            <a:pt x="48941" y="17421"/>
                          </a:lnTo>
                          <a:close/>
                          <a:moveTo>
                            <a:pt x="48017" y="18326"/>
                          </a:moveTo>
                          <a:lnTo>
                            <a:pt x="45474" y="20841"/>
                          </a:lnTo>
                          <a:lnTo>
                            <a:pt x="39845" y="20841"/>
                          </a:lnTo>
                          <a:lnTo>
                            <a:pt x="42388" y="18326"/>
                          </a:lnTo>
                          <a:lnTo>
                            <a:pt x="48017" y="18326"/>
                          </a:lnTo>
                          <a:close/>
                          <a:moveTo>
                            <a:pt x="37807" y="20850"/>
                          </a:moveTo>
                          <a:lnTo>
                            <a:pt x="32177" y="20850"/>
                          </a:lnTo>
                          <a:lnTo>
                            <a:pt x="34730" y="18336"/>
                          </a:lnTo>
                          <a:lnTo>
                            <a:pt x="40359" y="18336"/>
                          </a:lnTo>
                          <a:lnTo>
                            <a:pt x="37807" y="20850"/>
                          </a:lnTo>
                          <a:close/>
                          <a:moveTo>
                            <a:pt x="36883" y="21765"/>
                          </a:moveTo>
                          <a:lnTo>
                            <a:pt x="34340" y="24279"/>
                          </a:lnTo>
                          <a:lnTo>
                            <a:pt x="28710" y="24279"/>
                          </a:lnTo>
                          <a:lnTo>
                            <a:pt x="31263" y="21765"/>
                          </a:lnTo>
                          <a:lnTo>
                            <a:pt x="36883" y="21765"/>
                          </a:lnTo>
                          <a:close/>
                          <a:moveTo>
                            <a:pt x="33416" y="25184"/>
                          </a:moveTo>
                          <a:lnTo>
                            <a:pt x="30863" y="27699"/>
                          </a:lnTo>
                          <a:lnTo>
                            <a:pt x="25234" y="27708"/>
                          </a:lnTo>
                          <a:lnTo>
                            <a:pt x="27786" y="25194"/>
                          </a:lnTo>
                          <a:lnTo>
                            <a:pt x="33416" y="25184"/>
                          </a:lnTo>
                          <a:close/>
                          <a:moveTo>
                            <a:pt x="29949" y="28613"/>
                          </a:moveTo>
                          <a:lnTo>
                            <a:pt x="27405" y="31128"/>
                          </a:lnTo>
                          <a:lnTo>
                            <a:pt x="21776" y="31137"/>
                          </a:lnTo>
                          <a:lnTo>
                            <a:pt x="24319" y="28623"/>
                          </a:lnTo>
                          <a:lnTo>
                            <a:pt x="29949" y="28613"/>
                          </a:lnTo>
                          <a:close/>
                          <a:moveTo>
                            <a:pt x="26472" y="32042"/>
                          </a:moveTo>
                          <a:lnTo>
                            <a:pt x="23929" y="34557"/>
                          </a:lnTo>
                          <a:lnTo>
                            <a:pt x="18299" y="34566"/>
                          </a:lnTo>
                          <a:lnTo>
                            <a:pt x="20852" y="32052"/>
                          </a:lnTo>
                          <a:lnTo>
                            <a:pt x="26472" y="32042"/>
                          </a:lnTo>
                          <a:close/>
                          <a:moveTo>
                            <a:pt x="25043" y="35471"/>
                          </a:moveTo>
                          <a:lnTo>
                            <a:pt x="30672" y="35462"/>
                          </a:lnTo>
                          <a:lnTo>
                            <a:pt x="28129" y="37976"/>
                          </a:lnTo>
                          <a:lnTo>
                            <a:pt x="22500" y="37976"/>
                          </a:lnTo>
                          <a:lnTo>
                            <a:pt x="25043" y="35471"/>
                          </a:lnTo>
                          <a:close/>
                          <a:moveTo>
                            <a:pt x="27196" y="38891"/>
                          </a:moveTo>
                          <a:lnTo>
                            <a:pt x="24653" y="41405"/>
                          </a:lnTo>
                          <a:lnTo>
                            <a:pt x="19023" y="41405"/>
                          </a:lnTo>
                          <a:lnTo>
                            <a:pt x="21576" y="38891"/>
                          </a:lnTo>
                          <a:lnTo>
                            <a:pt x="27196" y="38891"/>
                          </a:lnTo>
                          <a:close/>
                          <a:moveTo>
                            <a:pt x="23729" y="42320"/>
                          </a:moveTo>
                          <a:lnTo>
                            <a:pt x="21186" y="44834"/>
                          </a:lnTo>
                          <a:lnTo>
                            <a:pt x="15556" y="44834"/>
                          </a:lnTo>
                          <a:lnTo>
                            <a:pt x="18099" y="42320"/>
                          </a:lnTo>
                          <a:lnTo>
                            <a:pt x="23729" y="42320"/>
                          </a:lnTo>
                          <a:close/>
                          <a:moveTo>
                            <a:pt x="22300" y="45739"/>
                          </a:moveTo>
                          <a:lnTo>
                            <a:pt x="27929" y="45729"/>
                          </a:lnTo>
                          <a:lnTo>
                            <a:pt x="25376" y="48244"/>
                          </a:lnTo>
                          <a:lnTo>
                            <a:pt x="19747" y="48244"/>
                          </a:lnTo>
                          <a:lnTo>
                            <a:pt x="22300" y="45739"/>
                          </a:lnTo>
                          <a:close/>
                          <a:moveTo>
                            <a:pt x="26491" y="49158"/>
                          </a:moveTo>
                          <a:lnTo>
                            <a:pt x="32120" y="49158"/>
                          </a:lnTo>
                          <a:lnTo>
                            <a:pt x="29568" y="51673"/>
                          </a:lnTo>
                          <a:lnTo>
                            <a:pt x="23938" y="51673"/>
                          </a:lnTo>
                          <a:lnTo>
                            <a:pt x="26491" y="49158"/>
                          </a:lnTo>
                          <a:close/>
                          <a:moveTo>
                            <a:pt x="28644" y="52578"/>
                          </a:moveTo>
                          <a:lnTo>
                            <a:pt x="26091" y="55093"/>
                          </a:lnTo>
                          <a:lnTo>
                            <a:pt x="20462" y="55102"/>
                          </a:lnTo>
                          <a:lnTo>
                            <a:pt x="23005" y="52587"/>
                          </a:lnTo>
                          <a:lnTo>
                            <a:pt x="28644" y="52578"/>
                          </a:lnTo>
                          <a:close/>
                          <a:moveTo>
                            <a:pt x="27215" y="56007"/>
                          </a:moveTo>
                          <a:lnTo>
                            <a:pt x="32844" y="56007"/>
                          </a:lnTo>
                          <a:lnTo>
                            <a:pt x="30291" y="58522"/>
                          </a:lnTo>
                          <a:lnTo>
                            <a:pt x="24662" y="58531"/>
                          </a:lnTo>
                          <a:lnTo>
                            <a:pt x="27215" y="56007"/>
                          </a:lnTo>
                          <a:close/>
                          <a:moveTo>
                            <a:pt x="31406" y="59426"/>
                          </a:moveTo>
                          <a:lnTo>
                            <a:pt x="37035" y="59426"/>
                          </a:lnTo>
                          <a:lnTo>
                            <a:pt x="34492" y="61941"/>
                          </a:lnTo>
                          <a:lnTo>
                            <a:pt x="28863" y="61951"/>
                          </a:lnTo>
                          <a:lnTo>
                            <a:pt x="31406" y="59426"/>
                          </a:lnTo>
                          <a:close/>
                          <a:moveTo>
                            <a:pt x="35606" y="62846"/>
                          </a:moveTo>
                          <a:lnTo>
                            <a:pt x="41236" y="62846"/>
                          </a:lnTo>
                          <a:lnTo>
                            <a:pt x="38693" y="65361"/>
                          </a:lnTo>
                          <a:lnTo>
                            <a:pt x="33063" y="65361"/>
                          </a:lnTo>
                          <a:lnTo>
                            <a:pt x="35606" y="62846"/>
                          </a:lnTo>
                          <a:close/>
                          <a:moveTo>
                            <a:pt x="39797" y="66265"/>
                          </a:moveTo>
                          <a:lnTo>
                            <a:pt x="45427" y="66265"/>
                          </a:lnTo>
                          <a:lnTo>
                            <a:pt x="42874" y="68780"/>
                          </a:lnTo>
                          <a:lnTo>
                            <a:pt x="37245" y="68790"/>
                          </a:lnTo>
                          <a:lnTo>
                            <a:pt x="39797" y="66265"/>
                          </a:lnTo>
                          <a:close/>
                          <a:moveTo>
                            <a:pt x="43988" y="69694"/>
                          </a:moveTo>
                          <a:lnTo>
                            <a:pt x="49618" y="69694"/>
                          </a:lnTo>
                          <a:lnTo>
                            <a:pt x="47065" y="72209"/>
                          </a:lnTo>
                          <a:lnTo>
                            <a:pt x="41436" y="72209"/>
                          </a:lnTo>
                          <a:lnTo>
                            <a:pt x="43988" y="69694"/>
                          </a:lnTo>
                          <a:close/>
                          <a:moveTo>
                            <a:pt x="51656" y="69685"/>
                          </a:moveTo>
                          <a:lnTo>
                            <a:pt x="57285" y="69675"/>
                          </a:lnTo>
                          <a:lnTo>
                            <a:pt x="54742" y="72190"/>
                          </a:lnTo>
                          <a:lnTo>
                            <a:pt x="49113" y="72190"/>
                          </a:lnTo>
                          <a:lnTo>
                            <a:pt x="51656" y="69685"/>
                          </a:lnTo>
                          <a:close/>
                          <a:moveTo>
                            <a:pt x="55847" y="73104"/>
                          </a:moveTo>
                          <a:lnTo>
                            <a:pt x="61476" y="73104"/>
                          </a:lnTo>
                          <a:lnTo>
                            <a:pt x="58933" y="75619"/>
                          </a:lnTo>
                          <a:lnTo>
                            <a:pt x="53304" y="75629"/>
                          </a:lnTo>
                          <a:lnTo>
                            <a:pt x="55847" y="73104"/>
                          </a:lnTo>
                          <a:close/>
                          <a:moveTo>
                            <a:pt x="63515" y="73095"/>
                          </a:moveTo>
                          <a:lnTo>
                            <a:pt x="69144" y="73095"/>
                          </a:lnTo>
                          <a:lnTo>
                            <a:pt x="66601" y="75609"/>
                          </a:lnTo>
                          <a:lnTo>
                            <a:pt x="60971" y="75609"/>
                          </a:lnTo>
                          <a:lnTo>
                            <a:pt x="63515" y="73095"/>
                          </a:lnTo>
                          <a:close/>
                          <a:moveTo>
                            <a:pt x="71173" y="73095"/>
                          </a:moveTo>
                          <a:lnTo>
                            <a:pt x="76802" y="73095"/>
                          </a:lnTo>
                          <a:lnTo>
                            <a:pt x="74249" y="75609"/>
                          </a:lnTo>
                          <a:lnTo>
                            <a:pt x="68620" y="75609"/>
                          </a:lnTo>
                          <a:lnTo>
                            <a:pt x="71173" y="73095"/>
                          </a:lnTo>
                          <a:close/>
                          <a:moveTo>
                            <a:pt x="78840" y="73085"/>
                          </a:moveTo>
                          <a:lnTo>
                            <a:pt x="84470" y="73085"/>
                          </a:lnTo>
                          <a:lnTo>
                            <a:pt x="81917" y="75600"/>
                          </a:lnTo>
                          <a:lnTo>
                            <a:pt x="76288" y="75609"/>
                          </a:lnTo>
                          <a:lnTo>
                            <a:pt x="78840" y="73085"/>
                          </a:lnTo>
                          <a:close/>
                          <a:moveTo>
                            <a:pt x="86498" y="73085"/>
                          </a:moveTo>
                          <a:lnTo>
                            <a:pt x="92128" y="73085"/>
                          </a:lnTo>
                          <a:lnTo>
                            <a:pt x="89585" y="75600"/>
                          </a:lnTo>
                          <a:lnTo>
                            <a:pt x="83955" y="75609"/>
                          </a:lnTo>
                          <a:lnTo>
                            <a:pt x="86498" y="73085"/>
                          </a:lnTo>
                          <a:close/>
                          <a:moveTo>
                            <a:pt x="94166" y="73076"/>
                          </a:moveTo>
                          <a:lnTo>
                            <a:pt x="99795" y="73066"/>
                          </a:lnTo>
                          <a:lnTo>
                            <a:pt x="97252" y="75581"/>
                          </a:lnTo>
                          <a:lnTo>
                            <a:pt x="91623" y="75581"/>
                          </a:lnTo>
                          <a:lnTo>
                            <a:pt x="94166" y="73076"/>
                          </a:lnTo>
                          <a:close/>
                          <a:moveTo>
                            <a:pt x="95090" y="72171"/>
                          </a:moveTo>
                          <a:lnTo>
                            <a:pt x="97643" y="69656"/>
                          </a:lnTo>
                          <a:lnTo>
                            <a:pt x="103272" y="69656"/>
                          </a:lnTo>
                          <a:lnTo>
                            <a:pt x="100719" y="72171"/>
                          </a:lnTo>
                          <a:lnTo>
                            <a:pt x="95090" y="72171"/>
                          </a:lnTo>
                          <a:close/>
                          <a:moveTo>
                            <a:pt x="105301" y="69647"/>
                          </a:moveTo>
                          <a:lnTo>
                            <a:pt x="110930" y="69647"/>
                          </a:lnTo>
                          <a:lnTo>
                            <a:pt x="108377" y="72161"/>
                          </a:lnTo>
                          <a:lnTo>
                            <a:pt x="102748" y="72161"/>
                          </a:lnTo>
                          <a:lnTo>
                            <a:pt x="105301" y="69647"/>
                          </a:lnTo>
                          <a:close/>
                          <a:moveTo>
                            <a:pt x="106225" y="68732"/>
                          </a:moveTo>
                          <a:lnTo>
                            <a:pt x="108768" y="66218"/>
                          </a:lnTo>
                          <a:lnTo>
                            <a:pt x="114397" y="66218"/>
                          </a:lnTo>
                          <a:lnTo>
                            <a:pt x="111844" y="68732"/>
                          </a:lnTo>
                          <a:lnTo>
                            <a:pt x="106225" y="68732"/>
                          </a:lnTo>
                          <a:close/>
                          <a:moveTo>
                            <a:pt x="116436" y="66208"/>
                          </a:moveTo>
                          <a:lnTo>
                            <a:pt x="122065" y="66208"/>
                          </a:lnTo>
                          <a:lnTo>
                            <a:pt x="119512" y="68723"/>
                          </a:lnTo>
                          <a:lnTo>
                            <a:pt x="113883" y="68732"/>
                          </a:lnTo>
                          <a:lnTo>
                            <a:pt x="116436" y="66208"/>
                          </a:lnTo>
                          <a:close/>
                          <a:moveTo>
                            <a:pt x="117360" y="65303"/>
                          </a:moveTo>
                          <a:lnTo>
                            <a:pt x="119912" y="62789"/>
                          </a:lnTo>
                          <a:lnTo>
                            <a:pt x="125541" y="62789"/>
                          </a:lnTo>
                          <a:lnTo>
                            <a:pt x="122998" y="65303"/>
                          </a:lnTo>
                          <a:lnTo>
                            <a:pt x="117360" y="65303"/>
                          </a:lnTo>
                          <a:close/>
                          <a:moveTo>
                            <a:pt x="120827" y="61874"/>
                          </a:moveTo>
                          <a:lnTo>
                            <a:pt x="123370" y="59360"/>
                          </a:lnTo>
                          <a:lnTo>
                            <a:pt x="128999" y="59360"/>
                          </a:lnTo>
                          <a:lnTo>
                            <a:pt x="126456" y="61874"/>
                          </a:lnTo>
                          <a:lnTo>
                            <a:pt x="120827" y="61874"/>
                          </a:lnTo>
                          <a:close/>
                          <a:moveTo>
                            <a:pt x="124294" y="58445"/>
                          </a:moveTo>
                          <a:lnTo>
                            <a:pt x="126846" y="55931"/>
                          </a:lnTo>
                          <a:lnTo>
                            <a:pt x="132476" y="55931"/>
                          </a:lnTo>
                          <a:lnTo>
                            <a:pt x="129923" y="58445"/>
                          </a:lnTo>
                          <a:lnTo>
                            <a:pt x="124294" y="58445"/>
                          </a:lnTo>
                          <a:close/>
                          <a:moveTo>
                            <a:pt x="127761" y="55026"/>
                          </a:moveTo>
                          <a:lnTo>
                            <a:pt x="130304" y="52511"/>
                          </a:lnTo>
                          <a:lnTo>
                            <a:pt x="135933" y="52502"/>
                          </a:lnTo>
                          <a:lnTo>
                            <a:pt x="133381" y="55016"/>
                          </a:lnTo>
                          <a:lnTo>
                            <a:pt x="127761" y="55026"/>
                          </a:lnTo>
                          <a:close/>
                          <a:moveTo>
                            <a:pt x="137972" y="52502"/>
                          </a:moveTo>
                          <a:lnTo>
                            <a:pt x="143601" y="52492"/>
                          </a:lnTo>
                          <a:lnTo>
                            <a:pt x="141058" y="55007"/>
                          </a:lnTo>
                          <a:lnTo>
                            <a:pt x="135428" y="55007"/>
                          </a:lnTo>
                          <a:lnTo>
                            <a:pt x="137972" y="52502"/>
                          </a:lnTo>
                          <a:close/>
                          <a:moveTo>
                            <a:pt x="136857" y="51587"/>
                          </a:moveTo>
                          <a:lnTo>
                            <a:pt x="131228" y="51587"/>
                          </a:lnTo>
                          <a:lnTo>
                            <a:pt x="133771" y="49073"/>
                          </a:lnTo>
                          <a:lnTo>
                            <a:pt x="139400" y="49063"/>
                          </a:lnTo>
                          <a:lnTo>
                            <a:pt x="136857" y="51587"/>
                          </a:lnTo>
                          <a:close/>
                          <a:moveTo>
                            <a:pt x="134705" y="48168"/>
                          </a:moveTo>
                          <a:lnTo>
                            <a:pt x="137257" y="45653"/>
                          </a:lnTo>
                          <a:lnTo>
                            <a:pt x="142886" y="45644"/>
                          </a:lnTo>
                          <a:lnTo>
                            <a:pt x="140343" y="48158"/>
                          </a:lnTo>
                          <a:lnTo>
                            <a:pt x="134705" y="48168"/>
                          </a:lnTo>
                          <a:close/>
                          <a:moveTo>
                            <a:pt x="136133" y="44748"/>
                          </a:moveTo>
                          <a:lnTo>
                            <a:pt x="130504" y="44758"/>
                          </a:lnTo>
                          <a:lnTo>
                            <a:pt x="133047" y="42243"/>
                          </a:lnTo>
                          <a:lnTo>
                            <a:pt x="138676" y="42243"/>
                          </a:lnTo>
                          <a:lnTo>
                            <a:pt x="136133" y="44748"/>
                          </a:lnTo>
                          <a:close/>
                          <a:moveTo>
                            <a:pt x="133981" y="41319"/>
                          </a:moveTo>
                          <a:lnTo>
                            <a:pt x="136533" y="38805"/>
                          </a:lnTo>
                          <a:lnTo>
                            <a:pt x="142163" y="38805"/>
                          </a:lnTo>
                          <a:lnTo>
                            <a:pt x="139610" y="41319"/>
                          </a:lnTo>
                          <a:lnTo>
                            <a:pt x="133981" y="41319"/>
                          </a:lnTo>
                          <a:close/>
                          <a:moveTo>
                            <a:pt x="135409" y="37900"/>
                          </a:moveTo>
                          <a:lnTo>
                            <a:pt x="129780" y="37909"/>
                          </a:lnTo>
                          <a:lnTo>
                            <a:pt x="132333" y="35395"/>
                          </a:lnTo>
                          <a:lnTo>
                            <a:pt x="137962" y="35385"/>
                          </a:lnTo>
                          <a:lnTo>
                            <a:pt x="135409" y="37900"/>
                          </a:lnTo>
                          <a:close/>
                          <a:moveTo>
                            <a:pt x="133257" y="34471"/>
                          </a:moveTo>
                          <a:lnTo>
                            <a:pt x="135800" y="31956"/>
                          </a:lnTo>
                          <a:lnTo>
                            <a:pt x="141429" y="31947"/>
                          </a:lnTo>
                          <a:lnTo>
                            <a:pt x="138876" y="34461"/>
                          </a:lnTo>
                          <a:lnTo>
                            <a:pt x="133257" y="34471"/>
                          </a:lnTo>
                          <a:close/>
                          <a:moveTo>
                            <a:pt x="134686" y="31051"/>
                          </a:moveTo>
                          <a:lnTo>
                            <a:pt x="129056" y="31061"/>
                          </a:lnTo>
                          <a:lnTo>
                            <a:pt x="131599" y="28546"/>
                          </a:lnTo>
                          <a:lnTo>
                            <a:pt x="137229" y="28537"/>
                          </a:lnTo>
                          <a:lnTo>
                            <a:pt x="134686" y="31051"/>
                          </a:lnTo>
                          <a:close/>
                          <a:moveTo>
                            <a:pt x="130494" y="27632"/>
                          </a:moveTo>
                          <a:lnTo>
                            <a:pt x="124865" y="27632"/>
                          </a:lnTo>
                          <a:lnTo>
                            <a:pt x="127408" y="25118"/>
                          </a:lnTo>
                          <a:lnTo>
                            <a:pt x="133038" y="25118"/>
                          </a:lnTo>
                          <a:lnTo>
                            <a:pt x="130494" y="27632"/>
                          </a:lnTo>
                          <a:close/>
                          <a:moveTo>
                            <a:pt x="126303" y="24213"/>
                          </a:moveTo>
                          <a:lnTo>
                            <a:pt x="120674" y="24213"/>
                          </a:lnTo>
                          <a:lnTo>
                            <a:pt x="123217" y="21698"/>
                          </a:lnTo>
                          <a:lnTo>
                            <a:pt x="128847" y="21689"/>
                          </a:lnTo>
                          <a:lnTo>
                            <a:pt x="126303" y="24213"/>
                          </a:lnTo>
                          <a:close/>
                          <a:moveTo>
                            <a:pt x="122103" y="20793"/>
                          </a:moveTo>
                          <a:lnTo>
                            <a:pt x="116474" y="20803"/>
                          </a:lnTo>
                          <a:lnTo>
                            <a:pt x="119017" y="18288"/>
                          </a:lnTo>
                          <a:lnTo>
                            <a:pt x="124646" y="18288"/>
                          </a:lnTo>
                          <a:lnTo>
                            <a:pt x="122103" y="20793"/>
                          </a:lnTo>
                          <a:close/>
                          <a:moveTo>
                            <a:pt x="117912" y="17364"/>
                          </a:moveTo>
                          <a:lnTo>
                            <a:pt x="112283" y="17374"/>
                          </a:lnTo>
                          <a:lnTo>
                            <a:pt x="114826" y="14859"/>
                          </a:lnTo>
                          <a:lnTo>
                            <a:pt x="120455" y="14859"/>
                          </a:lnTo>
                          <a:lnTo>
                            <a:pt x="117912" y="17364"/>
                          </a:lnTo>
                          <a:close/>
                          <a:moveTo>
                            <a:pt x="113721" y="13945"/>
                          </a:moveTo>
                          <a:lnTo>
                            <a:pt x="108092" y="13945"/>
                          </a:lnTo>
                          <a:lnTo>
                            <a:pt x="110635" y="11430"/>
                          </a:lnTo>
                          <a:lnTo>
                            <a:pt x="116264" y="11430"/>
                          </a:lnTo>
                          <a:lnTo>
                            <a:pt x="113721" y="13945"/>
                          </a:lnTo>
                          <a:close/>
                          <a:moveTo>
                            <a:pt x="106053" y="13954"/>
                          </a:moveTo>
                          <a:lnTo>
                            <a:pt x="100424" y="13954"/>
                          </a:lnTo>
                          <a:lnTo>
                            <a:pt x="102977" y="11440"/>
                          </a:lnTo>
                          <a:lnTo>
                            <a:pt x="108606" y="11430"/>
                          </a:lnTo>
                          <a:lnTo>
                            <a:pt x="106053" y="13954"/>
                          </a:lnTo>
                          <a:close/>
                          <a:moveTo>
                            <a:pt x="101862" y="10535"/>
                          </a:moveTo>
                          <a:lnTo>
                            <a:pt x="96233" y="10535"/>
                          </a:lnTo>
                          <a:lnTo>
                            <a:pt x="98786" y="8020"/>
                          </a:lnTo>
                          <a:lnTo>
                            <a:pt x="104415" y="8020"/>
                          </a:lnTo>
                          <a:lnTo>
                            <a:pt x="101862" y="10535"/>
                          </a:lnTo>
                          <a:close/>
                          <a:moveTo>
                            <a:pt x="94195" y="10535"/>
                          </a:moveTo>
                          <a:lnTo>
                            <a:pt x="88565" y="10544"/>
                          </a:lnTo>
                          <a:lnTo>
                            <a:pt x="91109" y="8030"/>
                          </a:lnTo>
                          <a:lnTo>
                            <a:pt x="96738" y="8030"/>
                          </a:lnTo>
                          <a:lnTo>
                            <a:pt x="94195" y="10535"/>
                          </a:lnTo>
                          <a:close/>
                          <a:moveTo>
                            <a:pt x="86537" y="10544"/>
                          </a:moveTo>
                          <a:lnTo>
                            <a:pt x="80907" y="10544"/>
                          </a:lnTo>
                          <a:lnTo>
                            <a:pt x="83460" y="8030"/>
                          </a:lnTo>
                          <a:lnTo>
                            <a:pt x="89089" y="8030"/>
                          </a:lnTo>
                          <a:lnTo>
                            <a:pt x="86537" y="10544"/>
                          </a:lnTo>
                          <a:close/>
                          <a:moveTo>
                            <a:pt x="82336" y="7125"/>
                          </a:moveTo>
                          <a:lnTo>
                            <a:pt x="76707" y="7125"/>
                          </a:lnTo>
                          <a:lnTo>
                            <a:pt x="79260" y="4610"/>
                          </a:lnTo>
                          <a:lnTo>
                            <a:pt x="84889" y="4610"/>
                          </a:lnTo>
                          <a:lnTo>
                            <a:pt x="82336" y="7125"/>
                          </a:lnTo>
                          <a:close/>
                          <a:moveTo>
                            <a:pt x="74678" y="7125"/>
                          </a:moveTo>
                          <a:lnTo>
                            <a:pt x="69049" y="7125"/>
                          </a:lnTo>
                          <a:lnTo>
                            <a:pt x="71592" y="4610"/>
                          </a:lnTo>
                          <a:lnTo>
                            <a:pt x="77221" y="4601"/>
                          </a:lnTo>
                          <a:lnTo>
                            <a:pt x="74678" y="7125"/>
                          </a:lnTo>
                          <a:close/>
                          <a:moveTo>
                            <a:pt x="67010" y="7134"/>
                          </a:moveTo>
                          <a:lnTo>
                            <a:pt x="61381" y="7144"/>
                          </a:lnTo>
                          <a:lnTo>
                            <a:pt x="63924" y="4629"/>
                          </a:lnTo>
                          <a:lnTo>
                            <a:pt x="69553" y="4629"/>
                          </a:lnTo>
                          <a:lnTo>
                            <a:pt x="67010" y="7134"/>
                          </a:lnTo>
                          <a:close/>
                          <a:moveTo>
                            <a:pt x="66086" y="8049"/>
                          </a:moveTo>
                          <a:lnTo>
                            <a:pt x="63543" y="10563"/>
                          </a:lnTo>
                          <a:lnTo>
                            <a:pt x="57914" y="10563"/>
                          </a:lnTo>
                          <a:lnTo>
                            <a:pt x="60457" y="8049"/>
                          </a:lnTo>
                          <a:lnTo>
                            <a:pt x="66086" y="8049"/>
                          </a:lnTo>
                          <a:close/>
                          <a:moveTo>
                            <a:pt x="55876" y="10563"/>
                          </a:moveTo>
                          <a:lnTo>
                            <a:pt x="50246" y="10563"/>
                          </a:lnTo>
                          <a:lnTo>
                            <a:pt x="52799" y="8049"/>
                          </a:lnTo>
                          <a:lnTo>
                            <a:pt x="58428" y="8049"/>
                          </a:lnTo>
                          <a:lnTo>
                            <a:pt x="55876" y="10563"/>
                          </a:lnTo>
                          <a:close/>
                          <a:moveTo>
                            <a:pt x="54961" y="11478"/>
                          </a:moveTo>
                          <a:lnTo>
                            <a:pt x="52418" y="13992"/>
                          </a:lnTo>
                          <a:lnTo>
                            <a:pt x="46789" y="14002"/>
                          </a:lnTo>
                          <a:lnTo>
                            <a:pt x="49341" y="11487"/>
                          </a:lnTo>
                          <a:lnTo>
                            <a:pt x="54961" y="11478"/>
                          </a:lnTo>
                          <a:close/>
                          <a:moveTo>
                            <a:pt x="44750" y="14002"/>
                          </a:moveTo>
                          <a:lnTo>
                            <a:pt x="39121" y="14002"/>
                          </a:lnTo>
                          <a:lnTo>
                            <a:pt x="41664" y="11487"/>
                          </a:lnTo>
                          <a:lnTo>
                            <a:pt x="47294" y="11487"/>
                          </a:lnTo>
                          <a:lnTo>
                            <a:pt x="44750" y="14002"/>
                          </a:lnTo>
                          <a:close/>
                          <a:moveTo>
                            <a:pt x="43827" y="14907"/>
                          </a:moveTo>
                          <a:lnTo>
                            <a:pt x="41274" y="17421"/>
                          </a:lnTo>
                          <a:lnTo>
                            <a:pt x="35644" y="17431"/>
                          </a:lnTo>
                          <a:lnTo>
                            <a:pt x="38188" y="14916"/>
                          </a:lnTo>
                          <a:lnTo>
                            <a:pt x="43827" y="14907"/>
                          </a:lnTo>
                          <a:close/>
                          <a:moveTo>
                            <a:pt x="33616" y="17431"/>
                          </a:moveTo>
                          <a:lnTo>
                            <a:pt x="27986" y="17431"/>
                          </a:lnTo>
                          <a:lnTo>
                            <a:pt x="30539" y="14916"/>
                          </a:lnTo>
                          <a:lnTo>
                            <a:pt x="36168" y="14916"/>
                          </a:lnTo>
                          <a:lnTo>
                            <a:pt x="33616" y="17431"/>
                          </a:lnTo>
                          <a:close/>
                          <a:moveTo>
                            <a:pt x="32692" y="18345"/>
                          </a:moveTo>
                          <a:lnTo>
                            <a:pt x="30149" y="20860"/>
                          </a:lnTo>
                          <a:lnTo>
                            <a:pt x="24519" y="20869"/>
                          </a:lnTo>
                          <a:lnTo>
                            <a:pt x="27072" y="18355"/>
                          </a:lnTo>
                          <a:lnTo>
                            <a:pt x="32692" y="18345"/>
                          </a:lnTo>
                          <a:close/>
                          <a:moveTo>
                            <a:pt x="29225" y="21765"/>
                          </a:moveTo>
                          <a:lnTo>
                            <a:pt x="26672" y="24279"/>
                          </a:lnTo>
                          <a:lnTo>
                            <a:pt x="21043" y="24289"/>
                          </a:lnTo>
                          <a:lnTo>
                            <a:pt x="23586" y="21774"/>
                          </a:lnTo>
                          <a:lnTo>
                            <a:pt x="29225" y="21765"/>
                          </a:lnTo>
                          <a:close/>
                          <a:moveTo>
                            <a:pt x="25748" y="25194"/>
                          </a:moveTo>
                          <a:lnTo>
                            <a:pt x="23195" y="27708"/>
                          </a:lnTo>
                          <a:lnTo>
                            <a:pt x="17566" y="27718"/>
                          </a:lnTo>
                          <a:lnTo>
                            <a:pt x="20109" y="25203"/>
                          </a:lnTo>
                          <a:lnTo>
                            <a:pt x="25748" y="25194"/>
                          </a:lnTo>
                          <a:close/>
                          <a:moveTo>
                            <a:pt x="22281" y="28623"/>
                          </a:moveTo>
                          <a:lnTo>
                            <a:pt x="19728" y="31137"/>
                          </a:lnTo>
                          <a:lnTo>
                            <a:pt x="14099" y="31137"/>
                          </a:lnTo>
                          <a:lnTo>
                            <a:pt x="16652" y="28623"/>
                          </a:lnTo>
                          <a:lnTo>
                            <a:pt x="22281" y="28623"/>
                          </a:lnTo>
                          <a:close/>
                          <a:moveTo>
                            <a:pt x="18814" y="32052"/>
                          </a:moveTo>
                          <a:lnTo>
                            <a:pt x="16271" y="34566"/>
                          </a:lnTo>
                          <a:lnTo>
                            <a:pt x="10641" y="34576"/>
                          </a:lnTo>
                          <a:lnTo>
                            <a:pt x="13194" y="32061"/>
                          </a:lnTo>
                          <a:lnTo>
                            <a:pt x="18814" y="32052"/>
                          </a:lnTo>
                          <a:close/>
                          <a:moveTo>
                            <a:pt x="17376" y="35471"/>
                          </a:moveTo>
                          <a:lnTo>
                            <a:pt x="23005" y="35471"/>
                          </a:lnTo>
                          <a:lnTo>
                            <a:pt x="20462" y="37986"/>
                          </a:lnTo>
                          <a:lnTo>
                            <a:pt x="14832" y="37986"/>
                          </a:lnTo>
                          <a:lnTo>
                            <a:pt x="17376" y="35471"/>
                          </a:lnTo>
                          <a:close/>
                          <a:moveTo>
                            <a:pt x="19538" y="38891"/>
                          </a:moveTo>
                          <a:lnTo>
                            <a:pt x="16995" y="41405"/>
                          </a:lnTo>
                          <a:lnTo>
                            <a:pt x="11365" y="41405"/>
                          </a:lnTo>
                          <a:lnTo>
                            <a:pt x="13918" y="38891"/>
                          </a:lnTo>
                          <a:lnTo>
                            <a:pt x="19538" y="38891"/>
                          </a:lnTo>
                          <a:close/>
                          <a:moveTo>
                            <a:pt x="16071" y="42320"/>
                          </a:moveTo>
                          <a:lnTo>
                            <a:pt x="13528" y="44834"/>
                          </a:lnTo>
                          <a:lnTo>
                            <a:pt x="7898" y="44844"/>
                          </a:lnTo>
                          <a:lnTo>
                            <a:pt x="10441" y="42329"/>
                          </a:lnTo>
                          <a:lnTo>
                            <a:pt x="16071" y="42320"/>
                          </a:lnTo>
                          <a:close/>
                          <a:moveTo>
                            <a:pt x="14632" y="45749"/>
                          </a:moveTo>
                          <a:lnTo>
                            <a:pt x="20262" y="45749"/>
                          </a:lnTo>
                          <a:lnTo>
                            <a:pt x="17709" y="48263"/>
                          </a:lnTo>
                          <a:lnTo>
                            <a:pt x="12080" y="48263"/>
                          </a:lnTo>
                          <a:lnTo>
                            <a:pt x="14632" y="45749"/>
                          </a:lnTo>
                          <a:close/>
                          <a:moveTo>
                            <a:pt x="18823" y="49168"/>
                          </a:moveTo>
                          <a:lnTo>
                            <a:pt x="24453" y="49168"/>
                          </a:lnTo>
                          <a:lnTo>
                            <a:pt x="21900" y="51683"/>
                          </a:lnTo>
                          <a:lnTo>
                            <a:pt x="16271" y="51692"/>
                          </a:lnTo>
                          <a:lnTo>
                            <a:pt x="18823" y="49168"/>
                          </a:lnTo>
                          <a:close/>
                          <a:moveTo>
                            <a:pt x="20985" y="52587"/>
                          </a:moveTo>
                          <a:lnTo>
                            <a:pt x="18433" y="55102"/>
                          </a:lnTo>
                          <a:lnTo>
                            <a:pt x="12804" y="55102"/>
                          </a:lnTo>
                          <a:lnTo>
                            <a:pt x="15347" y="52587"/>
                          </a:lnTo>
                          <a:lnTo>
                            <a:pt x="20985" y="52587"/>
                          </a:lnTo>
                          <a:close/>
                          <a:moveTo>
                            <a:pt x="19547" y="56016"/>
                          </a:moveTo>
                          <a:lnTo>
                            <a:pt x="25177" y="56016"/>
                          </a:lnTo>
                          <a:lnTo>
                            <a:pt x="22624" y="58531"/>
                          </a:lnTo>
                          <a:lnTo>
                            <a:pt x="16995" y="58531"/>
                          </a:lnTo>
                          <a:lnTo>
                            <a:pt x="19547" y="56016"/>
                          </a:lnTo>
                          <a:close/>
                          <a:moveTo>
                            <a:pt x="23748" y="59436"/>
                          </a:moveTo>
                          <a:lnTo>
                            <a:pt x="29377" y="59436"/>
                          </a:lnTo>
                          <a:lnTo>
                            <a:pt x="26824" y="61951"/>
                          </a:lnTo>
                          <a:lnTo>
                            <a:pt x="21195" y="61960"/>
                          </a:lnTo>
                          <a:lnTo>
                            <a:pt x="23748" y="59436"/>
                          </a:lnTo>
                          <a:close/>
                          <a:moveTo>
                            <a:pt x="27939" y="62855"/>
                          </a:moveTo>
                          <a:lnTo>
                            <a:pt x="33568" y="62855"/>
                          </a:lnTo>
                          <a:lnTo>
                            <a:pt x="31025" y="65370"/>
                          </a:lnTo>
                          <a:lnTo>
                            <a:pt x="25396" y="65370"/>
                          </a:lnTo>
                          <a:lnTo>
                            <a:pt x="27939" y="62855"/>
                          </a:lnTo>
                          <a:close/>
                          <a:moveTo>
                            <a:pt x="32130" y="66275"/>
                          </a:moveTo>
                          <a:lnTo>
                            <a:pt x="37759" y="66275"/>
                          </a:lnTo>
                          <a:lnTo>
                            <a:pt x="35206" y="68790"/>
                          </a:lnTo>
                          <a:lnTo>
                            <a:pt x="29577" y="68790"/>
                          </a:lnTo>
                          <a:lnTo>
                            <a:pt x="32130" y="66275"/>
                          </a:lnTo>
                          <a:close/>
                          <a:moveTo>
                            <a:pt x="36330" y="69694"/>
                          </a:moveTo>
                          <a:lnTo>
                            <a:pt x="41960" y="69694"/>
                          </a:lnTo>
                          <a:lnTo>
                            <a:pt x="39407" y="72209"/>
                          </a:lnTo>
                          <a:lnTo>
                            <a:pt x="33778" y="72219"/>
                          </a:lnTo>
                          <a:lnTo>
                            <a:pt x="36330" y="69694"/>
                          </a:lnTo>
                          <a:close/>
                          <a:moveTo>
                            <a:pt x="40521" y="73114"/>
                          </a:moveTo>
                          <a:lnTo>
                            <a:pt x="46151" y="73104"/>
                          </a:lnTo>
                          <a:lnTo>
                            <a:pt x="43598" y="75619"/>
                          </a:lnTo>
                          <a:lnTo>
                            <a:pt x="37969" y="75619"/>
                          </a:lnTo>
                          <a:lnTo>
                            <a:pt x="40521" y="73114"/>
                          </a:lnTo>
                          <a:close/>
                          <a:moveTo>
                            <a:pt x="48189" y="73114"/>
                          </a:moveTo>
                          <a:lnTo>
                            <a:pt x="53818" y="73114"/>
                          </a:lnTo>
                          <a:lnTo>
                            <a:pt x="51275" y="75629"/>
                          </a:lnTo>
                          <a:lnTo>
                            <a:pt x="45646" y="75629"/>
                          </a:lnTo>
                          <a:lnTo>
                            <a:pt x="48189" y="73114"/>
                          </a:lnTo>
                          <a:close/>
                          <a:moveTo>
                            <a:pt x="52380" y="76533"/>
                          </a:moveTo>
                          <a:lnTo>
                            <a:pt x="58009" y="76533"/>
                          </a:lnTo>
                          <a:lnTo>
                            <a:pt x="55466" y="79048"/>
                          </a:lnTo>
                          <a:lnTo>
                            <a:pt x="49837" y="79058"/>
                          </a:lnTo>
                          <a:lnTo>
                            <a:pt x="52380" y="76533"/>
                          </a:lnTo>
                          <a:close/>
                          <a:moveTo>
                            <a:pt x="60038" y="76524"/>
                          </a:moveTo>
                          <a:lnTo>
                            <a:pt x="65667" y="76524"/>
                          </a:lnTo>
                          <a:lnTo>
                            <a:pt x="63124" y="79038"/>
                          </a:lnTo>
                          <a:lnTo>
                            <a:pt x="57495" y="79038"/>
                          </a:lnTo>
                          <a:lnTo>
                            <a:pt x="60038" y="76524"/>
                          </a:lnTo>
                          <a:close/>
                          <a:moveTo>
                            <a:pt x="67706" y="76524"/>
                          </a:moveTo>
                          <a:lnTo>
                            <a:pt x="73335" y="76524"/>
                          </a:lnTo>
                          <a:lnTo>
                            <a:pt x="70792" y="79038"/>
                          </a:lnTo>
                          <a:lnTo>
                            <a:pt x="65162" y="79048"/>
                          </a:lnTo>
                          <a:lnTo>
                            <a:pt x="67706" y="76524"/>
                          </a:lnTo>
                          <a:close/>
                          <a:moveTo>
                            <a:pt x="75373" y="76514"/>
                          </a:moveTo>
                          <a:lnTo>
                            <a:pt x="81003" y="76514"/>
                          </a:lnTo>
                          <a:lnTo>
                            <a:pt x="78450" y="79029"/>
                          </a:lnTo>
                          <a:lnTo>
                            <a:pt x="72821" y="79029"/>
                          </a:lnTo>
                          <a:lnTo>
                            <a:pt x="75373" y="76514"/>
                          </a:lnTo>
                          <a:close/>
                          <a:moveTo>
                            <a:pt x="79564" y="79934"/>
                          </a:moveTo>
                          <a:lnTo>
                            <a:pt x="85193" y="79934"/>
                          </a:lnTo>
                          <a:lnTo>
                            <a:pt x="82641" y="82448"/>
                          </a:lnTo>
                          <a:lnTo>
                            <a:pt x="77012" y="82448"/>
                          </a:lnTo>
                          <a:lnTo>
                            <a:pt x="79564" y="79934"/>
                          </a:lnTo>
                          <a:close/>
                          <a:moveTo>
                            <a:pt x="80488" y="79029"/>
                          </a:moveTo>
                          <a:lnTo>
                            <a:pt x="83031" y="76514"/>
                          </a:lnTo>
                          <a:lnTo>
                            <a:pt x="88661" y="76514"/>
                          </a:lnTo>
                          <a:lnTo>
                            <a:pt x="86108" y="79029"/>
                          </a:lnTo>
                          <a:lnTo>
                            <a:pt x="80488" y="79029"/>
                          </a:lnTo>
                          <a:close/>
                          <a:moveTo>
                            <a:pt x="90699" y="76505"/>
                          </a:moveTo>
                          <a:lnTo>
                            <a:pt x="96328" y="76495"/>
                          </a:lnTo>
                          <a:lnTo>
                            <a:pt x="93776" y="79010"/>
                          </a:lnTo>
                          <a:lnTo>
                            <a:pt x="88146" y="79019"/>
                          </a:lnTo>
                          <a:lnTo>
                            <a:pt x="90699" y="76505"/>
                          </a:lnTo>
                          <a:close/>
                          <a:moveTo>
                            <a:pt x="98357" y="76495"/>
                          </a:moveTo>
                          <a:lnTo>
                            <a:pt x="103986" y="76495"/>
                          </a:lnTo>
                          <a:lnTo>
                            <a:pt x="101443" y="79010"/>
                          </a:lnTo>
                          <a:lnTo>
                            <a:pt x="95814" y="79010"/>
                          </a:lnTo>
                          <a:lnTo>
                            <a:pt x="98357" y="76495"/>
                          </a:lnTo>
                          <a:close/>
                          <a:moveTo>
                            <a:pt x="99281" y="75590"/>
                          </a:moveTo>
                          <a:lnTo>
                            <a:pt x="101834" y="73076"/>
                          </a:lnTo>
                          <a:lnTo>
                            <a:pt x="107463" y="73076"/>
                          </a:lnTo>
                          <a:lnTo>
                            <a:pt x="104920" y="75590"/>
                          </a:lnTo>
                          <a:lnTo>
                            <a:pt x="99281" y="75590"/>
                          </a:lnTo>
                          <a:close/>
                          <a:moveTo>
                            <a:pt x="109492" y="73066"/>
                          </a:moveTo>
                          <a:lnTo>
                            <a:pt x="115121" y="73066"/>
                          </a:lnTo>
                          <a:lnTo>
                            <a:pt x="112568" y="75581"/>
                          </a:lnTo>
                          <a:lnTo>
                            <a:pt x="106939" y="75581"/>
                          </a:lnTo>
                          <a:lnTo>
                            <a:pt x="109492" y="73066"/>
                          </a:lnTo>
                          <a:close/>
                          <a:moveTo>
                            <a:pt x="110416" y="72152"/>
                          </a:moveTo>
                          <a:lnTo>
                            <a:pt x="112959" y="69637"/>
                          </a:lnTo>
                          <a:lnTo>
                            <a:pt x="118588" y="69628"/>
                          </a:lnTo>
                          <a:lnTo>
                            <a:pt x="116035" y="72142"/>
                          </a:lnTo>
                          <a:lnTo>
                            <a:pt x="110416" y="72152"/>
                          </a:lnTo>
                          <a:close/>
                          <a:moveTo>
                            <a:pt x="120626" y="69637"/>
                          </a:moveTo>
                          <a:lnTo>
                            <a:pt x="126256" y="69628"/>
                          </a:lnTo>
                          <a:lnTo>
                            <a:pt x="123713" y="72142"/>
                          </a:lnTo>
                          <a:lnTo>
                            <a:pt x="118083" y="72152"/>
                          </a:lnTo>
                          <a:lnTo>
                            <a:pt x="120626" y="69637"/>
                          </a:lnTo>
                          <a:close/>
                          <a:moveTo>
                            <a:pt x="121550" y="68723"/>
                          </a:moveTo>
                          <a:lnTo>
                            <a:pt x="124103" y="66208"/>
                          </a:lnTo>
                          <a:lnTo>
                            <a:pt x="129732" y="66208"/>
                          </a:lnTo>
                          <a:lnTo>
                            <a:pt x="127189" y="68723"/>
                          </a:lnTo>
                          <a:lnTo>
                            <a:pt x="121550" y="68723"/>
                          </a:lnTo>
                          <a:close/>
                          <a:moveTo>
                            <a:pt x="125018" y="65294"/>
                          </a:moveTo>
                          <a:lnTo>
                            <a:pt x="127570" y="62779"/>
                          </a:lnTo>
                          <a:lnTo>
                            <a:pt x="133200" y="62779"/>
                          </a:lnTo>
                          <a:lnTo>
                            <a:pt x="130656" y="65294"/>
                          </a:lnTo>
                          <a:lnTo>
                            <a:pt x="125018" y="65294"/>
                          </a:lnTo>
                          <a:close/>
                          <a:moveTo>
                            <a:pt x="128485" y="61865"/>
                          </a:moveTo>
                          <a:lnTo>
                            <a:pt x="131028" y="59350"/>
                          </a:lnTo>
                          <a:lnTo>
                            <a:pt x="136657" y="59350"/>
                          </a:lnTo>
                          <a:lnTo>
                            <a:pt x="134104" y="61865"/>
                          </a:lnTo>
                          <a:lnTo>
                            <a:pt x="128485" y="61865"/>
                          </a:lnTo>
                          <a:close/>
                          <a:moveTo>
                            <a:pt x="131961" y="58445"/>
                          </a:moveTo>
                          <a:lnTo>
                            <a:pt x="134504" y="55931"/>
                          </a:lnTo>
                          <a:lnTo>
                            <a:pt x="140134" y="55931"/>
                          </a:lnTo>
                          <a:lnTo>
                            <a:pt x="137581" y="58445"/>
                          </a:lnTo>
                          <a:lnTo>
                            <a:pt x="131961" y="58445"/>
                          </a:lnTo>
                          <a:close/>
                          <a:moveTo>
                            <a:pt x="151269" y="52492"/>
                          </a:moveTo>
                          <a:lnTo>
                            <a:pt x="148725" y="55007"/>
                          </a:lnTo>
                          <a:lnTo>
                            <a:pt x="143096" y="55007"/>
                          </a:lnTo>
                          <a:lnTo>
                            <a:pt x="145649" y="52492"/>
                          </a:lnTo>
                          <a:lnTo>
                            <a:pt x="151269" y="52492"/>
                          </a:lnTo>
                          <a:close/>
                          <a:moveTo>
                            <a:pt x="144525" y="51587"/>
                          </a:moveTo>
                          <a:lnTo>
                            <a:pt x="138895" y="51587"/>
                          </a:lnTo>
                          <a:lnTo>
                            <a:pt x="141439" y="49073"/>
                          </a:lnTo>
                          <a:lnTo>
                            <a:pt x="147068" y="49073"/>
                          </a:lnTo>
                          <a:lnTo>
                            <a:pt x="144525" y="51587"/>
                          </a:lnTo>
                          <a:close/>
                          <a:moveTo>
                            <a:pt x="150545" y="45644"/>
                          </a:moveTo>
                          <a:lnTo>
                            <a:pt x="147992" y="48158"/>
                          </a:lnTo>
                          <a:lnTo>
                            <a:pt x="142363" y="48158"/>
                          </a:lnTo>
                          <a:lnTo>
                            <a:pt x="144915" y="45644"/>
                          </a:lnTo>
                          <a:lnTo>
                            <a:pt x="150545" y="45644"/>
                          </a:lnTo>
                          <a:close/>
                          <a:moveTo>
                            <a:pt x="143801" y="44739"/>
                          </a:moveTo>
                          <a:lnTo>
                            <a:pt x="138172" y="44739"/>
                          </a:lnTo>
                          <a:lnTo>
                            <a:pt x="140724" y="42224"/>
                          </a:lnTo>
                          <a:lnTo>
                            <a:pt x="146354" y="42215"/>
                          </a:lnTo>
                          <a:lnTo>
                            <a:pt x="143801" y="44739"/>
                          </a:lnTo>
                          <a:close/>
                          <a:moveTo>
                            <a:pt x="149821" y="38795"/>
                          </a:moveTo>
                          <a:lnTo>
                            <a:pt x="147268" y="41310"/>
                          </a:lnTo>
                          <a:lnTo>
                            <a:pt x="141639" y="41310"/>
                          </a:lnTo>
                          <a:lnTo>
                            <a:pt x="144182" y="38795"/>
                          </a:lnTo>
                          <a:lnTo>
                            <a:pt x="149821" y="38795"/>
                          </a:lnTo>
                          <a:close/>
                          <a:moveTo>
                            <a:pt x="143077" y="37890"/>
                          </a:moveTo>
                          <a:lnTo>
                            <a:pt x="137448" y="37890"/>
                          </a:lnTo>
                          <a:lnTo>
                            <a:pt x="139991" y="35376"/>
                          </a:lnTo>
                          <a:lnTo>
                            <a:pt x="145620" y="35376"/>
                          </a:lnTo>
                          <a:lnTo>
                            <a:pt x="143077" y="37890"/>
                          </a:lnTo>
                          <a:close/>
                          <a:moveTo>
                            <a:pt x="149097" y="31947"/>
                          </a:moveTo>
                          <a:lnTo>
                            <a:pt x="146544" y="34461"/>
                          </a:lnTo>
                          <a:lnTo>
                            <a:pt x="140915" y="34461"/>
                          </a:lnTo>
                          <a:lnTo>
                            <a:pt x="143458" y="31947"/>
                          </a:lnTo>
                          <a:lnTo>
                            <a:pt x="149097" y="31947"/>
                          </a:lnTo>
                          <a:close/>
                          <a:moveTo>
                            <a:pt x="144896" y="28527"/>
                          </a:moveTo>
                          <a:lnTo>
                            <a:pt x="142343" y="31042"/>
                          </a:lnTo>
                          <a:lnTo>
                            <a:pt x="136714" y="31042"/>
                          </a:lnTo>
                          <a:lnTo>
                            <a:pt x="139257" y="28527"/>
                          </a:lnTo>
                          <a:lnTo>
                            <a:pt x="144896" y="28527"/>
                          </a:lnTo>
                          <a:close/>
                          <a:moveTo>
                            <a:pt x="140705" y="25108"/>
                          </a:moveTo>
                          <a:lnTo>
                            <a:pt x="138153" y="27623"/>
                          </a:lnTo>
                          <a:lnTo>
                            <a:pt x="132523" y="27632"/>
                          </a:lnTo>
                          <a:lnTo>
                            <a:pt x="135066" y="25118"/>
                          </a:lnTo>
                          <a:lnTo>
                            <a:pt x="140705" y="25108"/>
                          </a:lnTo>
                          <a:close/>
                          <a:moveTo>
                            <a:pt x="136514" y="21689"/>
                          </a:moveTo>
                          <a:lnTo>
                            <a:pt x="133962" y="24203"/>
                          </a:lnTo>
                          <a:lnTo>
                            <a:pt x="128332" y="24203"/>
                          </a:lnTo>
                          <a:lnTo>
                            <a:pt x="130875" y="21689"/>
                          </a:lnTo>
                          <a:lnTo>
                            <a:pt x="136514" y="21689"/>
                          </a:lnTo>
                          <a:close/>
                          <a:moveTo>
                            <a:pt x="132323" y="18269"/>
                          </a:moveTo>
                          <a:lnTo>
                            <a:pt x="129771" y="20784"/>
                          </a:lnTo>
                          <a:lnTo>
                            <a:pt x="124141" y="20784"/>
                          </a:lnTo>
                          <a:lnTo>
                            <a:pt x="126684" y="18269"/>
                          </a:lnTo>
                          <a:lnTo>
                            <a:pt x="132323" y="18269"/>
                          </a:lnTo>
                          <a:close/>
                          <a:moveTo>
                            <a:pt x="128123" y="14850"/>
                          </a:moveTo>
                          <a:lnTo>
                            <a:pt x="125580" y="17364"/>
                          </a:lnTo>
                          <a:lnTo>
                            <a:pt x="119950" y="17374"/>
                          </a:lnTo>
                          <a:lnTo>
                            <a:pt x="122493" y="14859"/>
                          </a:lnTo>
                          <a:lnTo>
                            <a:pt x="128123" y="14850"/>
                          </a:lnTo>
                          <a:close/>
                          <a:moveTo>
                            <a:pt x="123932" y="11430"/>
                          </a:moveTo>
                          <a:lnTo>
                            <a:pt x="121379" y="13945"/>
                          </a:lnTo>
                          <a:lnTo>
                            <a:pt x="115750" y="13945"/>
                          </a:lnTo>
                          <a:lnTo>
                            <a:pt x="118293" y="11430"/>
                          </a:lnTo>
                          <a:lnTo>
                            <a:pt x="123932" y="11430"/>
                          </a:lnTo>
                          <a:close/>
                          <a:moveTo>
                            <a:pt x="114111" y="8011"/>
                          </a:moveTo>
                          <a:lnTo>
                            <a:pt x="119741" y="8011"/>
                          </a:lnTo>
                          <a:lnTo>
                            <a:pt x="117197" y="10525"/>
                          </a:lnTo>
                          <a:lnTo>
                            <a:pt x="111568" y="10525"/>
                          </a:lnTo>
                          <a:lnTo>
                            <a:pt x="114111" y="8011"/>
                          </a:lnTo>
                          <a:close/>
                          <a:moveTo>
                            <a:pt x="112073" y="8011"/>
                          </a:moveTo>
                          <a:lnTo>
                            <a:pt x="109520" y="10525"/>
                          </a:lnTo>
                          <a:lnTo>
                            <a:pt x="103891" y="10525"/>
                          </a:lnTo>
                          <a:lnTo>
                            <a:pt x="106434" y="8011"/>
                          </a:lnTo>
                          <a:lnTo>
                            <a:pt x="112073" y="8011"/>
                          </a:lnTo>
                          <a:close/>
                          <a:moveTo>
                            <a:pt x="102253" y="4591"/>
                          </a:moveTo>
                          <a:lnTo>
                            <a:pt x="107882" y="4591"/>
                          </a:lnTo>
                          <a:lnTo>
                            <a:pt x="105329" y="7106"/>
                          </a:lnTo>
                          <a:lnTo>
                            <a:pt x="99700" y="7106"/>
                          </a:lnTo>
                          <a:lnTo>
                            <a:pt x="102253" y="4591"/>
                          </a:lnTo>
                          <a:close/>
                          <a:moveTo>
                            <a:pt x="94585" y="4601"/>
                          </a:moveTo>
                          <a:lnTo>
                            <a:pt x="100215" y="4601"/>
                          </a:lnTo>
                          <a:lnTo>
                            <a:pt x="97662" y="7115"/>
                          </a:lnTo>
                          <a:lnTo>
                            <a:pt x="92032" y="7115"/>
                          </a:lnTo>
                          <a:lnTo>
                            <a:pt x="94585" y="4601"/>
                          </a:lnTo>
                          <a:close/>
                          <a:moveTo>
                            <a:pt x="92547" y="4601"/>
                          </a:moveTo>
                          <a:lnTo>
                            <a:pt x="90004" y="7115"/>
                          </a:lnTo>
                          <a:lnTo>
                            <a:pt x="84374" y="7125"/>
                          </a:lnTo>
                          <a:lnTo>
                            <a:pt x="86927" y="4610"/>
                          </a:lnTo>
                          <a:lnTo>
                            <a:pt x="92547" y="4601"/>
                          </a:lnTo>
                          <a:close/>
                          <a:moveTo>
                            <a:pt x="82727" y="1181"/>
                          </a:moveTo>
                          <a:lnTo>
                            <a:pt x="88356" y="1181"/>
                          </a:lnTo>
                          <a:lnTo>
                            <a:pt x="85813" y="3696"/>
                          </a:lnTo>
                          <a:lnTo>
                            <a:pt x="80183" y="3696"/>
                          </a:lnTo>
                          <a:lnTo>
                            <a:pt x="82727" y="1181"/>
                          </a:lnTo>
                          <a:close/>
                          <a:moveTo>
                            <a:pt x="75069" y="1191"/>
                          </a:moveTo>
                          <a:lnTo>
                            <a:pt x="80698" y="1191"/>
                          </a:lnTo>
                          <a:lnTo>
                            <a:pt x="78155" y="3705"/>
                          </a:lnTo>
                          <a:lnTo>
                            <a:pt x="72525" y="3705"/>
                          </a:lnTo>
                          <a:lnTo>
                            <a:pt x="75069" y="1191"/>
                          </a:lnTo>
                          <a:close/>
                          <a:moveTo>
                            <a:pt x="73030" y="1191"/>
                          </a:moveTo>
                          <a:lnTo>
                            <a:pt x="70487" y="3705"/>
                          </a:lnTo>
                          <a:lnTo>
                            <a:pt x="64858" y="3705"/>
                          </a:lnTo>
                          <a:lnTo>
                            <a:pt x="67401" y="1191"/>
                          </a:lnTo>
                          <a:lnTo>
                            <a:pt x="73030" y="1191"/>
                          </a:lnTo>
                          <a:close/>
                          <a:moveTo>
                            <a:pt x="59743" y="1200"/>
                          </a:moveTo>
                          <a:lnTo>
                            <a:pt x="65372" y="1200"/>
                          </a:lnTo>
                          <a:lnTo>
                            <a:pt x="62829" y="3715"/>
                          </a:lnTo>
                          <a:lnTo>
                            <a:pt x="57200" y="3715"/>
                          </a:lnTo>
                          <a:lnTo>
                            <a:pt x="59743" y="1200"/>
                          </a:lnTo>
                          <a:close/>
                          <a:moveTo>
                            <a:pt x="56266" y="4629"/>
                          </a:moveTo>
                          <a:lnTo>
                            <a:pt x="61895" y="4629"/>
                          </a:lnTo>
                          <a:lnTo>
                            <a:pt x="59352" y="7144"/>
                          </a:lnTo>
                          <a:lnTo>
                            <a:pt x="53723" y="7144"/>
                          </a:lnTo>
                          <a:lnTo>
                            <a:pt x="56266" y="4629"/>
                          </a:lnTo>
                          <a:close/>
                          <a:moveTo>
                            <a:pt x="48608" y="4639"/>
                          </a:moveTo>
                          <a:lnTo>
                            <a:pt x="54237" y="4629"/>
                          </a:lnTo>
                          <a:lnTo>
                            <a:pt x="51694" y="7144"/>
                          </a:lnTo>
                          <a:lnTo>
                            <a:pt x="46065" y="7144"/>
                          </a:lnTo>
                          <a:lnTo>
                            <a:pt x="48608" y="4639"/>
                          </a:lnTo>
                          <a:close/>
                          <a:moveTo>
                            <a:pt x="45141" y="8058"/>
                          </a:moveTo>
                          <a:lnTo>
                            <a:pt x="50770" y="8049"/>
                          </a:lnTo>
                          <a:lnTo>
                            <a:pt x="48227" y="10563"/>
                          </a:lnTo>
                          <a:lnTo>
                            <a:pt x="42598" y="10563"/>
                          </a:lnTo>
                          <a:lnTo>
                            <a:pt x="45141" y="8058"/>
                          </a:lnTo>
                          <a:close/>
                          <a:moveTo>
                            <a:pt x="37473" y="8068"/>
                          </a:moveTo>
                          <a:lnTo>
                            <a:pt x="43103" y="8068"/>
                          </a:lnTo>
                          <a:lnTo>
                            <a:pt x="40550" y="10582"/>
                          </a:lnTo>
                          <a:lnTo>
                            <a:pt x="34921" y="10582"/>
                          </a:lnTo>
                          <a:lnTo>
                            <a:pt x="37473" y="8068"/>
                          </a:lnTo>
                          <a:close/>
                          <a:moveTo>
                            <a:pt x="34006" y="11497"/>
                          </a:moveTo>
                          <a:lnTo>
                            <a:pt x="39636" y="11497"/>
                          </a:lnTo>
                          <a:lnTo>
                            <a:pt x="37083" y="14011"/>
                          </a:lnTo>
                          <a:lnTo>
                            <a:pt x="31453" y="14011"/>
                          </a:lnTo>
                          <a:lnTo>
                            <a:pt x="34006" y="11497"/>
                          </a:lnTo>
                          <a:close/>
                          <a:moveTo>
                            <a:pt x="26339" y="11497"/>
                          </a:moveTo>
                          <a:lnTo>
                            <a:pt x="31968" y="11497"/>
                          </a:lnTo>
                          <a:lnTo>
                            <a:pt x="29425" y="14011"/>
                          </a:lnTo>
                          <a:lnTo>
                            <a:pt x="23795" y="14011"/>
                          </a:lnTo>
                          <a:lnTo>
                            <a:pt x="26339" y="11497"/>
                          </a:lnTo>
                          <a:close/>
                          <a:moveTo>
                            <a:pt x="22871" y="14926"/>
                          </a:moveTo>
                          <a:lnTo>
                            <a:pt x="28501" y="14916"/>
                          </a:lnTo>
                          <a:lnTo>
                            <a:pt x="25948" y="17431"/>
                          </a:lnTo>
                          <a:lnTo>
                            <a:pt x="20319" y="17431"/>
                          </a:lnTo>
                          <a:lnTo>
                            <a:pt x="22871" y="14926"/>
                          </a:lnTo>
                          <a:close/>
                          <a:moveTo>
                            <a:pt x="19404" y="18355"/>
                          </a:moveTo>
                          <a:lnTo>
                            <a:pt x="25034" y="18345"/>
                          </a:lnTo>
                          <a:lnTo>
                            <a:pt x="22481" y="20860"/>
                          </a:lnTo>
                          <a:lnTo>
                            <a:pt x="16852" y="20860"/>
                          </a:lnTo>
                          <a:lnTo>
                            <a:pt x="19404" y="18355"/>
                          </a:lnTo>
                          <a:close/>
                          <a:moveTo>
                            <a:pt x="15928" y="21774"/>
                          </a:moveTo>
                          <a:lnTo>
                            <a:pt x="21557" y="21774"/>
                          </a:lnTo>
                          <a:lnTo>
                            <a:pt x="19004" y="24289"/>
                          </a:lnTo>
                          <a:lnTo>
                            <a:pt x="13375" y="24289"/>
                          </a:lnTo>
                          <a:lnTo>
                            <a:pt x="15928" y="21774"/>
                          </a:lnTo>
                          <a:close/>
                          <a:moveTo>
                            <a:pt x="12461" y="25203"/>
                          </a:moveTo>
                          <a:lnTo>
                            <a:pt x="18090" y="25194"/>
                          </a:lnTo>
                          <a:lnTo>
                            <a:pt x="15537" y="27708"/>
                          </a:lnTo>
                          <a:lnTo>
                            <a:pt x="9908" y="27708"/>
                          </a:lnTo>
                          <a:lnTo>
                            <a:pt x="12461" y="25203"/>
                          </a:lnTo>
                          <a:close/>
                          <a:moveTo>
                            <a:pt x="8993" y="28632"/>
                          </a:moveTo>
                          <a:lnTo>
                            <a:pt x="14623" y="28623"/>
                          </a:lnTo>
                          <a:lnTo>
                            <a:pt x="12080" y="31137"/>
                          </a:lnTo>
                          <a:lnTo>
                            <a:pt x="6450" y="31137"/>
                          </a:lnTo>
                          <a:lnTo>
                            <a:pt x="8993" y="28632"/>
                          </a:lnTo>
                          <a:close/>
                          <a:moveTo>
                            <a:pt x="2974" y="34576"/>
                          </a:moveTo>
                          <a:lnTo>
                            <a:pt x="5517" y="32061"/>
                          </a:lnTo>
                          <a:lnTo>
                            <a:pt x="11146" y="32052"/>
                          </a:lnTo>
                          <a:lnTo>
                            <a:pt x="8603" y="34566"/>
                          </a:lnTo>
                          <a:lnTo>
                            <a:pt x="2974" y="34576"/>
                          </a:lnTo>
                          <a:close/>
                          <a:moveTo>
                            <a:pt x="9717" y="35481"/>
                          </a:moveTo>
                          <a:lnTo>
                            <a:pt x="15347" y="35481"/>
                          </a:lnTo>
                          <a:lnTo>
                            <a:pt x="12804" y="37995"/>
                          </a:lnTo>
                          <a:lnTo>
                            <a:pt x="7174" y="38005"/>
                          </a:lnTo>
                          <a:lnTo>
                            <a:pt x="9717" y="35481"/>
                          </a:lnTo>
                          <a:close/>
                          <a:moveTo>
                            <a:pt x="6241" y="38900"/>
                          </a:moveTo>
                          <a:lnTo>
                            <a:pt x="11870" y="38900"/>
                          </a:lnTo>
                          <a:lnTo>
                            <a:pt x="9327" y="41415"/>
                          </a:lnTo>
                          <a:lnTo>
                            <a:pt x="3698" y="41415"/>
                          </a:lnTo>
                          <a:lnTo>
                            <a:pt x="6241" y="38900"/>
                          </a:lnTo>
                          <a:close/>
                          <a:moveTo>
                            <a:pt x="230" y="44844"/>
                          </a:moveTo>
                          <a:lnTo>
                            <a:pt x="2783" y="42329"/>
                          </a:lnTo>
                          <a:lnTo>
                            <a:pt x="8413" y="42320"/>
                          </a:lnTo>
                          <a:lnTo>
                            <a:pt x="5860" y="44834"/>
                          </a:lnTo>
                          <a:lnTo>
                            <a:pt x="230" y="44844"/>
                          </a:lnTo>
                          <a:close/>
                          <a:moveTo>
                            <a:pt x="4422" y="48263"/>
                          </a:moveTo>
                          <a:lnTo>
                            <a:pt x="6974" y="45749"/>
                          </a:lnTo>
                          <a:lnTo>
                            <a:pt x="12604" y="45739"/>
                          </a:lnTo>
                          <a:lnTo>
                            <a:pt x="10060" y="48254"/>
                          </a:lnTo>
                          <a:lnTo>
                            <a:pt x="4422" y="48263"/>
                          </a:lnTo>
                          <a:close/>
                          <a:moveTo>
                            <a:pt x="11165" y="49168"/>
                          </a:moveTo>
                          <a:lnTo>
                            <a:pt x="16794" y="49168"/>
                          </a:lnTo>
                          <a:lnTo>
                            <a:pt x="14242" y="51683"/>
                          </a:lnTo>
                          <a:lnTo>
                            <a:pt x="8613" y="51683"/>
                          </a:lnTo>
                          <a:lnTo>
                            <a:pt x="11165" y="49168"/>
                          </a:lnTo>
                          <a:close/>
                          <a:moveTo>
                            <a:pt x="5145" y="55112"/>
                          </a:moveTo>
                          <a:lnTo>
                            <a:pt x="7689" y="52597"/>
                          </a:lnTo>
                          <a:lnTo>
                            <a:pt x="13318" y="52597"/>
                          </a:lnTo>
                          <a:lnTo>
                            <a:pt x="10775" y="55112"/>
                          </a:lnTo>
                          <a:lnTo>
                            <a:pt x="5145" y="55112"/>
                          </a:lnTo>
                          <a:close/>
                          <a:moveTo>
                            <a:pt x="9336" y="58531"/>
                          </a:moveTo>
                          <a:lnTo>
                            <a:pt x="11889" y="56016"/>
                          </a:lnTo>
                          <a:lnTo>
                            <a:pt x="17518" y="56016"/>
                          </a:lnTo>
                          <a:lnTo>
                            <a:pt x="14966" y="58531"/>
                          </a:lnTo>
                          <a:lnTo>
                            <a:pt x="9336" y="58531"/>
                          </a:lnTo>
                          <a:close/>
                          <a:moveTo>
                            <a:pt x="13537" y="61960"/>
                          </a:moveTo>
                          <a:lnTo>
                            <a:pt x="16090" y="59446"/>
                          </a:lnTo>
                          <a:lnTo>
                            <a:pt x="21719" y="59446"/>
                          </a:lnTo>
                          <a:lnTo>
                            <a:pt x="19176" y="61960"/>
                          </a:lnTo>
                          <a:lnTo>
                            <a:pt x="13537" y="61960"/>
                          </a:lnTo>
                          <a:close/>
                          <a:moveTo>
                            <a:pt x="17728" y="65380"/>
                          </a:moveTo>
                          <a:lnTo>
                            <a:pt x="20281" y="62865"/>
                          </a:lnTo>
                          <a:lnTo>
                            <a:pt x="25910" y="62865"/>
                          </a:lnTo>
                          <a:lnTo>
                            <a:pt x="23367" y="65380"/>
                          </a:lnTo>
                          <a:lnTo>
                            <a:pt x="17728" y="65380"/>
                          </a:lnTo>
                          <a:close/>
                          <a:moveTo>
                            <a:pt x="21919" y="68799"/>
                          </a:moveTo>
                          <a:lnTo>
                            <a:pt x="24472" y="66284"/>
                          </a:lnTo>
                          <a:lnTo>
                            <a:pt x="30101" y="66284"/>
                          </a:lnTo>
                          <a:lnTo>
                            <a:pt x="27558" y="68799"/>
                          </a:lnTo>
                          <a:lnTo>
                            <a:pt x="21919" y="68799"/>
                          </a:lnTo>
                          <a:close/>
                          <a:moveTo>
                            <a:pt x="26119" y="72219"/>
                          </a:moveTo>
                          <a:lnTo>
                            <a:pt x="28663" y="69704"/>
                          </a:lnTo>
                          <a:lnTo>
                            <a:pt x="34292" y="69704"/>
                          </a:lnTo>
                          <a:lnTo>
                            <a:pt x="31749" y="72219"/>
                          </a:lnTo>
                          <a:lnTo>
                            <a:pt x="26119" y="72219"/>
                          </a:lnTo>
                          <a:close/>
                          <a:moveTo>
                            <a:pt x="30310" y="75638"/>
                          </a:moveTo>
                          <a:lnTo>
                            <a:pt x="32854" y="73123"/>
                          </a:lnTo>
                          <a:lnTo>
                            <a:pt x="38483" y="73123"/>
                          </a:lnTo>
                          <a:lnTo>
                            <a:pt x="35940" y="75638"/>
                          </a:lnTo>
                          <a:lnTo>
                            <a:pt x="30310" y="75638"/>
                          </a:lnTo>
                          <a:close/>
                          <a:moveTo>
                            <a:pt x="40131" y="79058"/>
                          </a:moveTo>
                          <a:lnTo>
                            <a:pt x="34502" y="79058"/>
                          </a:lnTo>
                          <a:lnTo>
                            <a:pt x="37054" y="76543"/>
                          </a:lnTo>
                          <a:lnTo>
                            <a:pt x="42683" y="76533"/>
                          </a:lnTo>
                          <a:lnTo>
                            <a:pt x="40131" y="79058"/>
                          </a:lnTo>
                          <a:close/>
                          <a:moveTo>
                            <a:pt x="42169" y="79058"/>
                          </a:moveTo>
                          <a:lnTo>
                            <a:pt x="44722" y="76543"/>
                          </a:lnTo>
                          <a:lnTo>
                            <a:pt x="50351" y="76543"/>
                          </a:lnTo>
                          <a:lnTo>
                            <a:pt x="47798" y="79058"/>
                          </a:lnTo>
                          <a:lnTo>
                            <a:pt x="42169" y="79058"/>
                          </a:lnTo>
                          <a:close/>
                          <a:moveTo>
                            <a:pt x="51989" y="82467"/>
                          </a:moveTo>
                          <a:lnTo>
                            <a:pt x="46360" y="82467"/>
                          </a:lnTo>
                          <a:lnTo>
                            <a:pt x="48913" y="79953"/>
                          </a:lnTo>
                          <a:lnTo>
                            <a:pt x="54542" y="79953"/>
                          </a:lnTo>
                          <a:lnTo>
                            <a:pt x="51989" y="82467"/>
                          </a:lnTo>
                          <a:close/>
                          <a:moveTo>
                            <a:pt x="59648" y="82467"/>
                          </a:moveTo>
                          <a:lnTo>
                            <a:pt x="54018" y="82467"/>
                          </a:lnTo>
                          <a:lnTo>
                            <a:pt x="56561" y="79953"/>
                          </a:lnTo>
                          <a:lnTo>
                            <a:pt x="62191" y="79943"/>
                          </a:lnTo>
                          <a:lnTo>
                            <a:pt x="59648" y="82467"/>
                          </a:lnTo>
                          <a:close/>
                          <a:moveTo>
                            <a:pt x="67315" y="82458"/>
                          </a:moveTo>
                          <a:lnTo>
                            <a:pt x="61686" y="82458"/>
                          </a:lnTo>
                          <a:lnTo>
                            <a:pt x="64229" y="79943"/>
                          </a:lnTo>
                          <a:lnTo>
                            <a:pt x="69858" y="79943"/>
                          </a:lnTo>
                          <a:lnTo>
                            <a:pt x="67315" y="82458"/>
                          </a:lnTo>
                          <a:close/>
                          <a:moveTo>
                            <a:pt x="69353" y="82458"/>
                          </a:moveTo>
                          <a:lnTo>
                            <a:pt x="71897" y="79943"/>
                          </a:lnTo>
                          <a:lnTo>
                            <a:pt x="77526" y="79934"/>
                          </a:lnTo>
                          <a:lnTo>
                            <a:pt x="74983" y="82448"/>
                          </a:lnTo>
                          <a:lnTo>
                            <a:pt x="69353" y="82458"/>
                          </a:lnTo>
                          <a:close/>
                          <a:moveTo>
                            <a:pt x="73544" y="85877"/>
                          </a:moveTo>
                          <a:lnTo>
                            <a:pt x="76097" y="83363"/>
                          </a:lnTo>
                          <a:lnTo>
                            <a:pt x="81726" y="83363"/>
                          </a:lnTo>
                          <a:lnTo>
                            <a:pt x="79183" y="85877"/>
                          </a:lnTo>
                          <a:lnTo>
                            <a:pt x="73544" y="85877"/>
                          </a:lnTo>
                          <a:close/>
                          <a:moveTo>
                            <a:pt x="86832" y="85868"/>
                          </a:moveTo>
                          <a:lnTo>
                            <a:pt x="81203" y="85868"/>
                          </a:lnTo>
                          <a:lnTo>
                            <a:pt x="83755" y="83353"/>
                          </a:lnTo>
                          <a:lnTo>
                            <a:pt x="89385" y="83353"/>
                          </a:lnTo>
                          <a:lnTo>
                            <a:pt x="86832" y="85868"/>
                          </a:lnTo>
                          <a:close/>
                          <a:moveTo>
                            <a:pt x="90308" y="82439"/>
                          </a:moveTo>
                          <a:lnTo>
                            <a:pt x="84679" y="82448"/>
                          </a:lnTo>
                          <a:lnTo>
                            <a:pt x="87222" y="79934"/>
                          </a:lnTo>
                          <a:lnTo>
                            <a:pt x="92852" y="79934"/>
                          </a:lnTo>
                          <a:lnTo>
                            <a:pt x="90308" y="82439"/>
                          </a:lnTo>
                          <a:close/>
                          <a:moveTo>
                            <a:pt x="97967" y="82439"/>
                          </a:moveTo>
                          <a:lnTo>
                            <a:pt x="92337" y="82439"/>
                          </a:lnTo>
                          <a:lnTo>
                            <a:pt x="94881" y="79924"/>
                          </a:lnTo>
                          <a:lnTo>
                            <a:pt x="100510" y="79924"/>
                          </a:lnTo>
                          <a:lnTo>
                            <a:pt x="97967" y="82439"/>
                          </a:lnTo>
                          <a:close/>
                          <a:moveTo>
                            <a:pt x="105634" y="82429"/>
                          </a:moveTo>
                          <a:lnTo>
                            <a:pt x="100005" y="82429"/>
                          </a:lnTo>
                          <a:lnTo>
                            <a:pt x="102548" y="79915"/>
                          </a:lnTo>
                          <a:lnTo>
                            <a:pt x="108177" y="79915"/>
                          </a:lnTo>
                          <a:lnTo>
                            <a:pt x="105634" y="82429"/>
                          </a:lnTo>
                          <a:close/>
                          <a:moveTo>
                            <a:pt x="109101" y="79000"/>
                          </a:moveTo>
                          <a:lnTo>
                            <a:pt x="103472" y="79010"/>
                          </a:lnTo>
                          <a:lnTo>
                            <a:pt x="106025" y="76495"/>
                          </a:lnTo>
                          <a:lnTo>
                            <a:pt x="111654" y="76486"/>
                          </a:lnTo>
                          <a:lnTo>
                            <a:pt x="109101" y="79000"/>
                          </a:lnTo>
                          <a:close/>
                          <a:moveTo>
                            <a:pt x="116769" y="79000"/>
                          </a:moveTo>
                          <a:lnTo>
                            <a:pt x="111140" y="79000"/>
                          </a:lnTo>
                          <a:lnTo>
                            <a:pt x="113683" y="76486"/>
                          </a:lnTo>
                          <a:lnTo>
                            <a:pt x="119312" y="76486"/>
                          </a:lnTo>
                          <a:lnTo>
                            <a:pt x="116769" y="79000"/>
                          </a:lnTo>
                          <a:close/>
                          <a:moveTo>
                            <a:pt x="120236" y="75571"/>
                          </a:moveTo>
                          <a:lnTo>
                            <a:pt x="114607" y="75571"/>
                          </a:lnTo>
                          <a:lnTo>
                            <a:pt x="117150" y="73057"/>
                          </a:lnTo>
                          <a:lnTo>
                            <a:pt x="122779" y="73047"/>
                          </a:lnTo>
                          <a:lnTo>
                            <a:pt x="120236" y="75571"/>
                          </a:lnTo>
                          <a:close/>
                          <a:moveTo>
                            <a:pt x="127904" y="75562"/>
                          </a:moveTo>
                          <a:lnTo>
                            <a:pt x="122274" y="75571"/>
                          </a:lnTo>
                          <a:lnTo>
                            <a:pt x="124818" y="73057"/>
                          </a:lnTo>
                          <a:lnTo>
                            <a:pt x="130447" y="73057"/>
                          </a:lnTo>
                          <a:lnTo>
                            <a:pt x="127904" y="75562"/>
                          </a:lnTo>
                          <a:close/>
                          <a:moveTo>
                            <a:pt x="131371" y="72142"/>
                          </a:moveTo>
                          <a:lnTo>
                            <a:pt x="125741" y="72142"/>
                          </a:lnTo>
                          <a:lnTo>
                            <a:pt x="128294" y="69628"/>
                          </a:lnTo>
                          <a:lnTo>
                            <a:pt x="133924" y="69628"/>
                          </a:lnTo>
                          <a:lnTo>
                            <a:pt x="131371" y="72142"/>
                          </a:lnTo>
                          <a:close/>
                          <a:moveTo>
                            <a:pt x="134838" y="68713"/>
                          </a:moveTo>
                          <a:lnTo>
                            <a:pt x="129209" y="68723"/>
                          </a:lnTo>
                          <a:lnTo>
                            <a:pt x="131752" y="66208"/>
                          </a:lnTo>
                          <a:lnTo>
                            <a:pt x="137381" y="66208"/>
                          </a:lnTo>
                          <a:lnTo>
                            <a:pt x="134838" y="68713"/>
                          </a:lnTo>
                          <a:close/>
                          <a:moveTo>
                            <a:pt x="138305" y="65284"/>
                          </a:moveTo>
                          <a:lnTo>
                            <a:pt x="132676" y="65294"/>
                          </a:lnTo>
                          <a:lnTo>
                            <a:pt x="135219" y="62779"/>
                          </a:lnTo>
                          <a:lnTo>
                            <a:pt x="140848" y="62779"/>
                          </a:lnTo>
                          <a:lnTo>
                            <a:pt x="138305" y="65284"/>
                          </a:lnTo>
                          <a:close/>
                          <a:moveTo>
                            <a:pt x="136152" y="61865"/>
                          </a:moveTo>
                          <a:lnTo>
                            <a:pt x="138695" y="59350"/>
                          </a:lnTo>
                          <a:lnTo>
                            <a:pt x="144325" y="59350"/>
                          </a:lnTo>
                          <a:lnTo>
                            <a:pt x="141772" y="61865"/>
                          </a:lnTo>
                          <a:lnTo>
                            <a:pt x="136152" y="61865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485" name="Freeform: Shape 7484">
                      <a:extLst>
                        <a:ext uri="{FF2B5EF4-FFF2-40B4-BE49-F238E27FC236}">
                          <a16:creationId xmlns:a16="http://schemas.microsoft.com/office/drawing/2014/main" id="{8D80D323-8469-FF41-983A-4FA0B06C4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04331" y="2478956"/>
                      <a:ext cx="153323" cy="85563"/>
                    </a:xfrm>
                    <a:custGeom>
                      <a:avLst/>
                      <a:gdLst>
                        <a:gd name="connsiteX0" fmla="*/ 82153 w 153323"/>
                        <a:gd name="connsiteY0" fmla="*/ 82648 h 85563"/>
                        <a:gd name="connsiteX1" fmla="*/ 75562 w 153323"/>
                        <a:gd name="connsiteY1" fmla="*/ 82648 h 85563"/>
                        <a:gd name="connsiteX2" fmla="*/ 72676 w 153323"/>
                        <a:gd name="connsiteY2" fmla="*/ 85497 h 85563"/>
                        <a:gd name="connsiteX3" fmla="*/ 71638 w 153323"/>
                        <a:gd name="connsiteY3" fmla="*/ 85458 h 85563"/>
                        <a:gd name="connsiteX4" fmla="*/ 74486 w 153323"/>
                        <a:gd name="connsiteY4" fmla="*/ 82648 h 85563"/>
                        <a:gd name="connsiteX5" fmla="*/ 67894 w 153323"/>
                        <a:gd name="connsiteY5" fmla="*/ 82648 h 85563"/>
                        <a:gd name="connsiteX6" fmla="*/ 65446 w 153323"/>
                        <a:gd name="connsiteY6" fmla="*/ 85068 h 85563"/>
                        <a:gd name="connsiteX7" fmla="*/ 64456 w 153323"/>
                        <a:gd name="connsiteY7" fmla="*/ 84992 h 85563"/>
                        <a:gd name="connsiteX8" fmla="*/ 66818 w 153323"/>
                        <a:gd name="connsiteY8" fmla="*/ 82658 h 85563"/>
                        <a:gd name="connsiteX9" fmla="*/ 60227 w 153323"/>
                        <a:gd name="connsiteY9" fmla="*/ 82658 h 85563"/>
                        <a:gd name="connsiteX10" fmla="*/ 58560 w 153323"/>
                        <a:gd name="connsiteY10" fmla="*/ 84306 h 85563"/>
                        <a:gd name="connsiteX11" fmla="*/ 57626 w 153323"/>
                        <a:gd name="connsiteY11" fmla="*/ 84172 h 85563"/>
                        <a:gd name="connsiteX12" fmla="*/ 59160 w 153323"/>
                        <a:gd name="connsiteY12" fmla="*/ 82658 h 85563"/>
                        <a:gd name="connsiteX13" fmla="*/ 52569 w 153323"/>
                        <a:gd name="connsiteY13" fmla="*/ 82667 h 85563"/>
                        <a:gd name="connsiteX14" fmla="*/ 51988 w 153323"/>
                        <a:gd name="connsiteY14" fmla="*/ 83239 h 85563"/>
                        <a:gd name="connsiteX15" fmla="*/ 51102 w 153323"/>
                        <a:gd name="connsiteY15" fmla="*/ 83058 h 85563"/>
                        <a:gd name="connsiteX16" fmla="*/ 51492 w 153323"/>
                        <a:gd name="connsiteY16" fmla="*/ 82667 h 85563"/>
                        <a:gd name="connsiteX17" fmla="*/ 49168 w 153323"/>
                        <a:gd name="connsiteY17" fmla="*/ 82667 h 85563"/>
                        <a:gd name="connsiteX18" fmla="*/ 48139 w 153323"/>
                        <a:gd name="connsiteY18" fmla="*/ 82439 h 85563"/>
                        <a:gd name="connsiteX19" fmla="*/ 51721 w 153323"/>
                        <a:gd name="connsiteY19" fmla="*/ 82439 h 85563"/>
                        <a:gd name="connsiteX20" fmla="*/ 54959 w 153323"/>
                        <a:gd name="connsiteY20" fmla="*/ 79248 h 85563"/>
                        <a:gd name="connsiteX21" fmla="*/ 48368 w 153323"/>
                        <a:gd name="connsiteY21" fmla="*/ 79248 h 85563"/>
                        <a:gd name="connsiteX22" fmla="*/ 45720 w 153323"/>
                        <a:gd name="connsiteY22" fmla="*/ 81867 h 85563"/>
                        <a:gd name="connsiteX23" fmla="*/ 44863 w 153323"/>
                        <a:gd name="connsiteY23" fmla="*/ 81648 h 85563"/>
                        <a:gd name="connsiteX24" fmla="*/ 47292 w 153323"/>
                        <a:gd name="connsiteY24" fmla="*/ 79248 h 85563"/>
                        <a:gd name="connsiteX25" fmla="*/ 40700 w 153323"/>
                        <a:gd name="connsiteY25" fmla="*/ 79248 h 85563"/>
                        <a:gd name="connsiteX26" fmla="*/ 39691 w 153323"/>
                        <a:gd name="connsiteY26" fmla="*/ 80248 h 85563"/>
                        <a:gd name="connsiteX27" fmla="*/ 38900 w 153323"/>
                        <a:gd name="connsiteY27" fmla="*/ 79972 h 85563"/>
                        <a:gd name="connsiteX28" fmla="*/ 39634 w 153323"/>
                        <a:gd name="connsiteY28" fmla="*/ 79248 h 85563"/>
                        <a:gd name="connsiteX29" fmla="*/ 36719 w 153323"/>
                        <a:gd name="connsiteY29" fmla="*/ 79248 h 85563"/>
                        <a:gd name="connsiteX30" fmla="*/ 36081 w 153323"/>
                        <a:gd name="connsiteY30" fmla="*/ 79019 h 85563"/>
                        <a:gd name="connsiteX31" fmla="*/ 39872 w 153323"/>
                        <a:gd name="connsiteY31" fmla="*/ 79019 h 85563"/>
                        <a:gd name="connsiteX32" fmla="*/ 43110 w 153323"/>
                        <a:gd name="connsiteY32" fmla="*/ 75829 h 85563"/>
                        <a:gd name="connsiteX33" fmla="*/ 36519 w 153323"/>
                        <a:gd name="connsiteY33" fmla="*/ 75829 h 85563"/>
                        <a:gd name="connsiteX34" fmla="*/ 34004 w 153323"/>
                        <a:gd name="connsiteY34" fmla="*/ 78315 h 85563"/>
                        <a:gd name="connsiteX35" fmla="*/ 33223 w 153323"/>
                        <a:gd name="connsiteY35" fmla="*/ 78029 h 85563"/>
                        <a:gd name="connsiteX36" fmla="*/ 35452 w 153323"/>
                        <a:gd name="connsiteY36" fmla="*/ 75829 h 85563"/>
                        <a:gd name="connsiteX37" fmla="*/ 28861 w 153323"/>
                        <a:gd name="connsiteY37" fmla="*/ 75829 h 85563"/>
                        <a:gd name="connsiteX38" fmla="*/ 28604 w 153323"/>
                        <a:gd name="connsiteY38" fmla="*/ 76086 h 85563"/>
                        <a:gd name="connsiteX39" fmla="*/ 27489 w 153323"/>
                        <a:gd name="connsiteY39" fmla="*/ 75600 h 85563"/>
                        <a:gd name="connsiteX40" fmla="*/ 28023 w 153323"/>
                        <a:gd name="connsiteY40" fmla="*/ 75600 h 85563"/>
                        <a:gd name="connsiteX41" fmla="*/ 31252 w 153323"/>
                        <a:gd name="connsiteY41" fmla="*/ 72409 h 85563"/>
                        <a:gd name="connsiteX42" fmla="*/ 24660 w 153323"/>
                        <a:gd name="connsiteY42" fmla="*/ 72409 h 85563"/>
                        <a:gd name="connsiteX43" fmla="*/ 23451 w 153323"/>
                        <a:gd name="connsiteY43" fmla="*/ 73600 h 85563"/>
                        <a:gd name="connsiteX44" fmla="*/ 22746 w 153323"/>
                        <a:gd name="connsiteY44" fmla="*/ 73238 h 85563"/>
                        <a:gd name="connsiteX45" fmla="*/ 23584 w 153323"/>
                        <a:gd name="connsiteY45" fmla="*/ 72409 h 85563"/>
                        <a:gd name="connsiteX46" fmla="*/ 21088 w 153323"/>
                        <a:gd name="connsiteY46" fmla="*/ 72409 h 85563"/>
                        <a:gd name="connsiteX47" fmla="*/ 20860 w 153323"/>
                        <a:gd name="connsiteY47" fmla="*/ 72247 h 85563"/>
                        <a:gd name="connsiteX48" fmla="*/ 20726 w 153323"/>
                        <a:gd name="connsiteY48" fmla="*/ 72180 h 85563"/>
                        <a:gd name="connsiteX49" fmla="*/ 23822 w 153323"/>
                        <a:gd name="connsiteY49" fmla="*/ 72180 h 85563"/>
                        <a:gd name="connsiteX50" fmla="*/ 27061 w 153323"/>
                        <a:gd name="connsiteY50" fmla="*/ 68990 h 85563"/>
                        <a:gd name="connsiteX51" fmla="*/ 20469 w 153323"/>
                        <a:gd name="connsiteY51" fmla="*/ 68999 h 85563"/>
                        <a:gd name="connsiteX52" fmla="*/ 18555 w 153323"/>
                        <a:gd name="connsiteY52" fmla="*/ 70895 h 85563"/>
                        <a:gd name="connsiteX53" fmla="*/ 17888 w 153323"/>
                        <a:gd name="connsiteY53" fmla="*/ 70495 h 85563"/>
                        <a:gd name="connsiteX54" fmla="*/ 19393 w 153323"/>
                        <a:gd name="connsiteY54" fmla="*/ 69009 h 85563"/>
                        <a:gd name="connsiteX55" fmla="*/ 15554 w 153323"/>
                        <a:gd name="connsiteY55" fmla="*/ 69009 h 85563"/>
                        <a:gd name="connsiteX56" fmla="*/ 15288 w 153323"/>
                        <a:gd name="connsiteY56" fmla="*/ 68780 h 85563"/>
                        <a:gd name="connsiteX57" fmla="*/ 19631 w 153323"/>
                        <a:gd name="connsiteY57" fmla="*/ 68780 h 85563"/>
                        <a:gd name="connsiteX58" fmla="*/ 22860 w 153323"/>
                        <a:gd name="connsiteY58" fmla="*/ 65589 h 85563"/>
                        <a:gd name="connsiteX59" fmla="*/ 16269 w 153323"/>
                        <a:gd name="connsiteY59" fmla="*/ 65589 h 85563"/>
                        <a:gd name="connsiteX60" fmla="*/ 13992 w 153323"/>
                        <a:gd name="connsiteY60" fmla="*/ 67837 h 85563"/>
                        <a:gd name="connsiteX61" fmla="*/ 13383 w 153323"/>
                        <a:gd name="connsiteY61" fmla="*/ 67380 h 85563"/>
                        <a:gd name="connsiteX62" fmla="*/ 15192 w 153323"/>
                        <a:gd name="connsiteY62" fmla="*/ 65589 h 85563"/>
                        <a:gd name="connsiteX63" fmla="*/ 11125 w 153323"/>
                        <a:gd name="connsiteY63" fmla="*/ 65589 h 85563"/>
                        <a:gd name="connsiteX64" fmla="*/ 10839 w 153323"/>
                        <a:gd name="connsiteY64" fmla="*/ 65361 h 85563"/>
                        <a:gd name="connsiteX65" fmla="*/ 15421 w 153323"/>
                        <a:gd name="connsiteY65" fmla="*/ 65361 h 85563"/>
                        <a:gd name="connsiteX66" fmla="*/ 18650 w 153323"/>
                        <a:gd name="connsiteY66" fmla="*/ 62170 h 85563"/>
                        <a:gd name="connsiteX67" fmla="*/ 12059 w 153323"/>
                        <a:gd name="connsiteY67" fmla="*/ 62170 h 85563"/>
                        <a:gd name="connsiteX68" fmla="*/ 9763 w 153323"/>
                        <a:gd name="connsiteY68" fmla="*/ 64437 h 85563"/>
                        <a:gd name="connsiteX69" fmla="*/ 9211 w 153323"/>
                        <a:gd name="connsiteY69" fmla="*/ 63922 h 85563"/>
                        <a:gd name="connsiteX70" fmla="*/ 10992 w 153323"/>
                        <a:gd name="connsiteY70" fmla="*/ 62160 h 85563"/>
                        <a:gd name="connsiteX71" fmla="*/ 7391 w 153323"/>
                        <a:gd name="connsiteY71" fmla="*/ 62160 h 85563"/>
                        <a:gd name="connsiteX72" fmla="*/ 7163 w 153323"/>
                        <a:gd name="connsiteY72" fmla="*/ 61932 h 85563"/>
                        <a:gd name="connsiteX73" fmla="*/ 11230 w 153323"/>
                        <a:gd name="connsiteY73" fmla="*/ 61932 h 85563"/>
                        <a:gd name="connsiteX74" fmla="*/ 14459 w 153323"/>
                        <a:gd name="connsiteY74" fmla="*/ 58741 h 85563"/>
                        <a:gd name="connsiteX75" fmla="*/ 7868 w 153323"/>
                        <a:gd name="connsiteY75" fmla="*/ 58750 h 85563"/>
                        <a:gd name="connsiteX76" fmla="*/ 5944 w 153323"/>
                        <a:gd name="connsiteY76" fmla="*/ 60655 h 85563"/>
                        <a:gd name="connsiteX77" fmla="*/ 5458 w 153323"/>
                        <a:gd name="connsiteY77" fmla="*/ 60084 h 85563"/>
                        <a:gd name="connsiteX78" fmla="*/ 6801 w 153323"/>
                        <a:gd name="connsiteY78" fmla="*/ 58750 h 85563"/>
                        <a:gd name="connsiteX79" fmla="*/ 4505 w 153323"/>
                        <a:gd name="connsiteY79" fmla="*/ 58750 h 85563"/>
                        <a:gd name="connsiteX80" fmla="*/ 4363 w 153323"/>
                        <a:gd name="connsiteY80" fmla="*/ 58522 h 85563"/>
                        <a:gd name="connsiteX81" fmla="*/ 7030 w 153323"/>
                        <a:gd name="connsiteY81" fmla="*/ 58522 h 85563"/>
                        <a:gd name="connsiteX82" fmla="*/ 10259 w 153323"/>
                        <a:gd name="connsiteY82" fmla="*/ 55321 h 85563"/>
                        <a:gd name="connsiteX83" fmla="*/ 3667 w 153323"/>
                        <a:gd name="connsiteY83" fmla="*/ 55321 h 85563"/>
                        <a:gd name="connsiteX84" fmla="*/ 2962 w 153323"/>
                        <a:gd name="connsiteY84" fmla="*/ 56017 h 85563"/>
                        <a:gd name="connsiteX85" fmla="*/ 2524 w 153323"/>
                        <a:gd name="connsiteY85" fmla="*/ 55093 h 85563"/>
                        <a:gd name="connsiteX86" fmla="*/ 2829 w 153323"/>
                        <a:gd name="connsiteY86" fmla="*/ 55093 h 85563"/>
                        <a:gd name="connsiteX87" fmla="*/ 6058 w 153323"/>
                        <a:gd name="connsiteY87" fmla="*/ 51892 h 85563"/>
                        <a:gd name="connsiteX88" fmla="*/ 1276 w 153323"/>
                        <a:gd name="connsiteY88" fmla="*/ 51892 h 85563"/>
                        <a:gd name="connsiteX89" fmla="*/ 1210 w 153323"/>
                        <a:gd name="connsiteY89" fmla="*/ 51664 h 85563"/>
                        <a:gd name="connsiteX90" fmla="*/ 6296 w 153323"/>
                        <a:gd name="connsiteY90" fmla="*/ 51664 h 85563"/>
                        <a:gd name="connsiteX91" fmla="*/ 9535 w 153323"/>
                        <a:gd name="connsiteY91" fmla="*/ 48463 h 85563"/>
                        <a:gd name="connsiteX92" fmla="*/ 2943 w 153323"/>
                        <a:gd name="connsiteY92" fmla="*/ 48463 h 85563"/>
                        <a:gd name="connsiteX93" fmla="*/ 886 w 153323"/>
                        <a:gd name="connsiteY93" fmla="*/ 50502 h 85563"/>
                        <a:gd name="connsiteX94" fmla="*/ 676 w 153323"/>
                        <a:gd name="connsiteY94" fmla="*/ 49654 h 85563"/>
                        <a:gd name="connsiteX95" fmla="*/ 1876 w 153323"/>
                        <a:gd name="connsiteY95" fmla="*/ 48473 h 85563"/>
                        <a:gd name="connsiteX96" fmla="*/ 429 w 153323"/>
                        <a:gd name="connsiteY96" fmla="*/ 48473 h 85563"/>
                        <a:gd name="connsiteX97" fmla="*/ 391 w 153323"/>
                        <a:gd name="connsiteY97" fmla="*/ 48244 h 85563"/>
                        <a:gd name="connsiteX98" fmla="*/ 2115 w 153323"/>
                        <a:gd name="connsiteY98" fmla="*/ 48244 h 85563"/>
                        <a:gd name="connsiteX99" fmla="*/ 5344 w 153323"/>
                        <a:gd name="connsiteY99" fmla="*/ 45053 h 85563"/>
                        <a:gd name="connsiteX100" fmla="*/ 29 w 153323"/>
                        <a:gd name="connsiteY100" fmla="*/ 45063 h 85563"/>
                        <a:gd name="connsiteX101" fmla="*/ 19 w 153323"/>
                        <a:gd name="connsiteY101" fmla="*/ 44834 h 85563"/>
                        <a:gd name="connsiteX102" fmla="*/ 5572 w 153323"/>
                        <a:gd name="connsiteY102" fmla="*/ 44834 h 85563"/>
                        <a:gd name="connsiteX103" fmla="*/ 8811 w 153323"/>
                        <a:gd name="connsiteY103" fmla="*/ 41634 h 85563"/>
                        <a:gd name="connsiteX104" fmla="*/ 2219 w 153323"/>
                        <a:gd name="connsiteY104" fmla="*/ 41634 h 85563"/>
                        <a:gd name="connsiteX105" fmla="*/ 0 w 153323"/>
                        <a:gd name="connsiteY105" fmla="*/ 43825 h 85563"/>
                        <a:gd name="connsiteX106" fmla="*/ 19 w 153323"/>
                        <a:gd name="connsiteY106" fmla="*/ 42748 h 85563"/>
                        <a:gd name="connsiteX107" fmla="*/ 1143 w 153323"/>
                        <a:gd name="connsiteY107" fmla="*/ 41634 h 85563"/>
                        <a:gd name="connsiteX108" fmla="*/ 86 w 153323"/>
                        <a:gd name="connsiteY108" fmla="*/ 41634 h 85563"/>
                        <a:gd name="connsiteX109" fmla="*/ 114 w 153323"/>
                        <a:gd name="connsiteY109" fmla="*/ 41405 h 85563"/>
                        <a:gd name="connsiteX110" fmla="*/ 1381 w 153323"/>
                        <a:gd name="connsiteY110" fmla="*/ 41405 h 85563"/>
                        <a:gd name="connsiteX111" fmla="*/ 4620 w 153323"/>
                        <a:gd name="connsiteY111" fmla="*/ 38214 h 85563"/>
                        <a:gd name="connsiteX112" fmla="*/ 610 w 153323"/>
                        <a:gd name="connsiteY112" fmla="*/ 38214 h 85563"/>
                        <a:gd name="connsiteX113" fmla="*/ 657 w 153323"/>
                        <a:gd name="connsiteY113" fmla="*/ 37986 h 85563"/>
                        <a:gd name="connsiteX114" fmla="*/ 4848 w 153323"/>
                        <a:gd name="connsiteY114" fmla="*/ 37986 h 85563"/>
                        <a:gd name="connsiteX115" fmla="*/ 8087 w 153323"/>
                        <a:gd name="connsiteY115" fmla="*/ 34785 h 85563"/>
                        <a:gd name="connsiteX116" fmla="*/ 1610 w 153323"/>
                        <a:gd name="connsiteY116" fmla="*/ 34795 h 85563"/>
                        <a:gd name="connsiteX117" fmla="*/ 2439 w 153323"/>
                        <a:gd name="connsiteY117" fmla="*/ 32766 h 85563"/>
                        <a:gd name="connsiteX118" fmla="*/ 3296 w 153323"/>
                        <a:gd name="connsiteY118" fmla="*/ 31947 h 85563"/>
                        <a:gd name="connsiteX119" fmla="*/ 3886 w 153323"/>
                        <a:gd name="connsiteY119" fmla="*/ 31366 h 85563"/>
                        <a:gd name="connsiteX120" fmla="*/ 3105 w 153323"/>
                        <a:gd name="connsiteY120" fmla="*/ 31366 h 85563"/>
                        <a:gd name="connsiteX121" fmla="*/ 3220 w 153323"/>
                        <a:gd name="connsiteY121" fmla="*/ 31137 h 85563"/>
                        <a:gd name="connsiteX122" fmla="*/ 4115 w 153323"/>
                        <a:gd name="connsiteY122" fmla="*/ 31137 h 85563"/>
                        <a:gd name="connsiteX123" fmla="*/ 7353 w 153323"/>
                        <a:gd name="connsiteY123" fmla="*/ 27946 h 85563"/>
                        <a:gd name="connsiteX124" fmla="*/ 5125 w 153323"/>
                        <a:gd name="connsiteY124" fmla="*/ 27946 h 85563"/>
                        <a:gd name="connsiteX125" fmla="*/ 5277 w 153323"/>
                        <a:gd name="connsiteY125" fmla="*/ 27718 h 85563"/>
                        <a:gd name="connsiteX126" fmla="*/ 7592 w 153323"/>
                        <a:gd name="connsiteY126" fmla="*/ 27718 h 85563"/>
                        <a:gd name="connsiteX127" fmla="*/ 10830 w 153323"/>
                        <a:gd name="connsiteY127" fmla="*/ 24527 h 85563"/>
                        <a:gd name="connsiteX128" fmla="*/ 7744 w 153323"/>
                        <a:gd name="connsiteY128" fmla="*/ 24527 h 85563"/>
                        <a:gd name="connsiteX129" fmla="*/ 7944 w 153323"/>
                        <a:gd name="connsiteY129" fmla="*/ 24298 h 85563"/>
                        <a:gd name="connsiteX130" fmla="*/ 11068 w 153323"/>
                        <a:gd name="connsiteY130" fmla="*/ 24298 h 85563"/>
                        <a:gd name="connsiteX131" fmla="*/ 14297 w 153323"/>
                        <a:gd name="connsiteY131" fmla="*/ 21107 h 85563"/>
                        <a:gd name="connsiteX132" fmla="*/ 10992 w 153323"/>
                        <a:gd name="connsiteY132" fmla="*/ 21107 h 85563"/>
                        <a:gd name="connsiteX133" fmla="*/ 11249 w 153323"/>
                        <a:gd name="connsiteY133" fmla="*/ 20879 h 85563"/>
                        <a:gd name="connsiteX134" fmla="*/ 14535 w 153323"/>
                        <a:gd name="connsiteY134" fmla="*/ 20879 h 85563"/>
                        <a:gd name="connsiteX135" fmla="*/ 17764 w 153323"/>
                        <a:gd name="connsiteY135" fmla="*/ 17678 h 85563"/>
                        <a:gd name="connsiteX136" fmla="*/ 15002 w 153323"/>
                        <a:gd name="connsiteY136" fmla="*/ 17678 h 85563"/>
                        <a:gd name="connsiteX137" fmla="*/ 15259 w 153323"/>
                        <a:gd name="connsiteY137" fmla="*/ 17488 h 85563"/>
                        <a:gd name="connsiteX138" fmla="*/ 18002 w 153323"/>
                        <a:gd name="connsiteY138" fmla="*/ 17450 h 85563"/>
                        <a:gd name="connsiteX139" fmla="*/ 21231 w 153323"/>
                        <a:gd name="connsiteY139" fmla="*/ 14259 h 85563"/>
                        <a:gd name="connsiteX140" fmla="*/ 19926 w 153323"/>
                        <a:gd name="connsiteY140" fmla="*/ 14259 h 85563"/>
                        <a:gd name="connsiteX141" fmla="*/ 20384 w 153323"/>
                        <a:gd name="connsiteY141" fmla="*/ 13983 h 85563"/>
                        <a:gd name="connsiteX142" fmla="*/ 21336 w 153323"/>
                        <a:gd name="connsiteY142" fmla="*/ 14030 h 85563"/>
                        <a:gd name="connsiteX143" fmla="*/ 21479 w 153323"/>
                        <a:gd name="connsiteY143" fmla="*/ 14030 h 85563"/>
                        <a:gd name="connsiteX144" fmla="*/ 23174 w 153323"/>
                        <a:gd name="connsiteY144" fmla="*/ 12354 h 85563"/>
                        <a:gd name="connsiteX145" fmla="*/ 25498 w 153323"/>
                        <a:gd name="connsiteY145" fmla="*/ 11116 h 85563"/>
                        <a:gd name="connsiteX146" fmla="*/ 22546 w 153323"/>
                        <a:gd name="connsiteY146" fmla="*/ 14030 h 85563"/>
                        <a:gd name="connsiteX147" fmla="*/ 29137 w 153323"/>
                        <a:gd name="connsiteY147" fmla="*/ 14030 h 85563"/>
                        <a:gd name="connsiteX148" fmla="*/ 32375 w 153323"/>
                        <a:gd name="connsiteY148" fmla="*/ 10830 h 85563"/>
                        <a:gd name="connsiteX149" fmla="*/ 26051 w 153323"/>
                        <a:gd name="connsiteY149" fmla="*/ 10839 h 85563"/>
                        <a:gd name="connsiteX150" fmla="*/ 26518 w 153323"/>
                        <a:gd name="connsiteY150" fmla="*/ 10611 h 85563"/>
                        <a:gd name="connsiteX151" fmla="*/ 32614 w 153323"/>
                        <a:gd name="connsiteY151" fmla="*/ 10611 h 85563"/>
                        <a:gd name="connsiteX152" fmla="*/ 35852 w 153323"/>
                        <a:gd name="connsiteY152" fmla="*/ 7410 h 85563"/>
                        <a:gd name="connsiteX153" fmla="*/ 33795 w 153323"/>
                        <a:gd name="connsiteY153" fmla="*/ 7410 h 85563"/>
                        <a:gd name="connsiteX154" fmla="*/ 34433 w 153323"/>
                        <a:gd name="connsiteY154" fmla="*/ 7153 h 85563"/>
                        <a:gd name="connsiteX155" fmla="*/ 36090 w 153323"/>
                        <a:gd name="connsiteY155" fmla="*/ 7172 h 85563"/>
                        <a:gd name="connsiteX156" fmla="*/ 37052 w 153323"/>
                        <a:gd name="connsiteY156" fmla="*/ 6220 h 85563"/>
                        <a:gd name="connsiteX157" fmla="*/ 37690 w 153323"/>
                        <a:gd name="connsiteY157" fmla="*/ 6029 h 85563"/>
                        <a:gd name="connsiteX158" fmla="*/ 38643 w 153323"/>
                        <a:gd name="connsiteY158" fmla="*/ 5696 h 85563"/>
                        <a:gd name="connsiteX159" fmla="*/ 37157 w 153323"/>
                        <a:gd name="connsiteY159" fmla="*/ 7163 h 85563"/>
                        <a:gd name="connsiteX160" fmla="*/ 43748 w 153323"/>
                        <a:gd name="connsiteY160" fmla="*/ 7153 h 85563"/>
                        <a:gd name="connsiteX161" fmla="*/ 46987 w 153323"/>
                        <a:gd name="connsiteY161" fmla="*/ 3962 h 85563"/>
                        <a:gd name="connsiteX162" fmla="*/ 44577 w 153323"/>
                        <a:gd name="connsiteY162" fmla="*/ 3962 h 85563"/>
                        <a:gd name="connsiteX163" fmla="*/ 45520 w 153323"/>
                        <a:gd name="connsiteY163" fmla="*/ 3715 h 85563"/>
                        <a:gd name="connsiteX164" fmla="*/ 47215 w 153323"/>
                        <a:gd name="connsiteY164" fmla="*/ 3724 h 85563"/>
                        <a:gd name="connsiteX165" fmla="*/ 47901 w 153323"/>
                        <a:gd name="connsiteY165" fmla="*/ 3048 h 85563"/>
                        <a:gd name="connsiteX166" fmla="*/ 49178 w 153323"/>
                        <a:gd name="connsiteY166" fmla="*/ 2848 h 85563"/>
                        <a:gd name="connsiteX167" fmla="*/ 48282 w 153323"/>
                        <a:gd name="connsiteY167" fmla="*/ 3724 h 85563"/>
                        <a:gd name="connsiteX168" fmla="*/ 54874 w 153323"/>
                        <a:gd name="connsiteY168" fmla="*/ 3715 h 85563"/>
                        <a:gd name="connsiteX169" fmla="*/ 57302 w 153323"/>
                        <a:gd name="connsiteY169" fmla="*/ 1314 h 85563"/>
                        <a:gd name="connsiteX170" fmla="*/ 58531 w 153323"/>
                        <a:gd name="connsiteY170" fmla="*/ 1162 h 85563"/>
                        <a:gd name="connsiteX171" fmla="*/ 55950 w 153323"/>
                        <a:gd name="connsiteY171" fmla="*/ 3715 h 85563"/>
                        <a:gd name="connsiteX172" fmla="*/ 62541 w 153323"/>
                        <a:gd name="connsiteY172" fmla="*/ 3705 h 85563"/>
                        <a:gd name="connsiteX173" fmla="*/ 65780 w 153323"/>
                        <a:gd name="connsiteY173" fmla="*/ 514 h 85563"/>
                        <a:gd name="connsiteX174" fmla="*/ 64580 w 153323"/>
                        <a:gd name="connsiteY174" fmla="*/ 514 h 85563"/>
                        <a:gd name="connsiteX175" fmla="*/ 67694 w 153323"/>
                        <a:gd name="connsiteY175" fmla="*/ 276 h 85563"/>
                        <a:gd name="connsiteX176" fmla="*/ 73666 w 153323"/>
                        <a:gd name="connsiteY176" fmla="*/ 276 h 85563"/>
                        <a:gd name="connsiteX177" fmla="*/ 73905 w 153323"/>
                        <a:gd name="connsiteY177" fmla="*/ 38 h 85563"/>
                        <a:gd name="connsiteX178" fmla="*/ 75009 w 153323"/>
                        <a:gd name="connsiteY178" fmla="*/ 0 h 85563"/>
                        <a:gd name="connsiteX179" fmla="*/ 74743 w 153323"/>
                        <a:gd name="connsiteY179" fmla="*/ 267 h 85563"/>
                        <a:gd name="connsiteX180" fmla="*/ 81334 w 153323"/>
                        <a:gd name="connsiteY180" fmla="*/ 257 h 85563"/>
                        <a:gd name="connsiteX181" fmla="*/ 81429 w 153323"/>
                        <a:gd name="connsiteY181" fmla="*/ 162 h 85563"/>
                        <a:gd name="connsiteX182" fmla="*/ 82153 w 153323"/>
                        <a:gd name="connsiteY182" fmla="*/ 133 h 85563"/>
                        <a:gd name="connsiteX183" fmla="*/ 82525 w 153323"/>
                        <a:gd name="connsiteY183" fmla="*/ 143 h 85563"/>
                        <a:gd name="connsiteX184" fmla="*/ 82496 w 153323"/>
                        <a:gd name="connsiteY184" fmla="*/ 172 h 85563"/>
                        <a:gd name="connsiteX185" fmla="*/ 83230 w 153323"/>
                        <a:gd name="connsiteY185" fmla="*/ 257 h 85563"/>
                        <a:gd name="connsiteX186" fmla="*/ 84668 w 153323"/>
                        <a:gd name="connsiteY186" fmla="*/ 257 h 85563"/>
                        <a:gd name="connsiteX187" fmla="*/ 87640 w 153323"/>
                        <a:gd name="connsiteY187" fmla="*/ 486 h 85563"/>
                        <a:gd name="connsiteX188" fmla="*/ 82172 w 153323"/>
                        <a:gd name="connsiteY188" fmla="*/ 486 h 85563"/>
                        <a:gd name="connsiteX189" fmla="*/ 78943 w 153323"/>
                        <a:gd name="connsiteY189" fmla="*/ 3686 h 85563"/>
                        <a:gd name="connsiteX190" fmla="*/ 85535 w 153323"/>
                        <a:gd name="connsiteY190" fmla="*/ 3686 h 85563"/>
                        <a:gd name="connsiteX191" fmla="*/ 88668 w 153323"/>
                        <a:gd name="connsiteY191" fmla="*/ 591 h 85563"/>
                        <a:gd name="connsiteX192" fmla="*/ 89640 w 153323"/>
                        <a:gd name="connsiteY192" fmla="*/ 686 h 85563"/>
                        <a:gd name="connsiteX193" fmla="*/ 86611 w 153323"/>
                        <a:gd name="connsiteY193" fmla="*/ 3686 h 85563"/>
                        <a:gd name="connsiteX194" fmla="*/ 93202 w 153323"/>
                        <a:gd name="connsiteY194" fmla="*/ 3686 h 85563"/>
                        <a:gd name="connsiteX195" fmla="*/ 95479 w 153323"/>
                        <a:gd name="connsiteY195" fmla="*/ 1438 h 85563"/>
                        <a:gd name="connsiteX196" fmla="*/ 96422 w 153323"/>
                        <a:gd name="connsiteY196" fmla="*/ 1562 h 85563"/>
                        <a:gd name="connsiteX197" fmla="*/ 94279 w 153323"/>
                        <a:gd name="connsiteY197" fmla="*/ 3677 h 85563"/>
                        <a:gd name="connsiteX198" fmla="*/ 100870 w 153323"/>
                        <a:gd name="connsiteY198" fmla="*/ 3667 h 85563"/>
                        <a:gd name="connsiteX199" fmla="*/ 101975 w 153323"/>
                        <a:gd name="connsiteY199" fmla="*/ 2572 h 85563"/>
                        <a:gd name="connsiteX200" fmla="*/ 102861 w 153323"/>
                        <a:gd name="connsiteY200" fmla="*/ 2753 h 85563"/>
                        <a:gd name="connsiteX201" fmla="*/ 101937 w 153323"/>
                        <a:gd name="connsiteY201" fmla="*/ 3667 h 85563"/>
                        <a:gd name="connsiteX202" fmla="*/ 106880 w 153323"/>
                        <a:gd name="connsiteY202" fmla="*/ 3658 h 85563"/>
                        <a:gd name="connsiteX203" fmla="*/ 107756 w 153323"/>
                        <a:gd name="connsiteY203" fmla="*/ 3886 h 85563"/>
                        <a:gd name="connsiteX204" fmla="*/ 101708 w 153323"/>
                        <a:gd name="connsiteY204" fmla="*/ 3896 h 85563"/>
                        <a:gd name="connsiteX205" fmla="*/ 98470 w 153323"/>
                        <a:gd name="connsiteY205" fmla="*/ 7087 h 85563"/>
                        <a:gd name="connsiteX206" fmla="*/ 105061 w 153323"/>
                        <a:gd name="connsiteY206" fmla="*/ 7087 h 85563"/>
                        <a:gd name="connsiteX207" fmla="*/ 108176 w 153323"/>
                        <a:gd name="connsiteY207" fmla="*/ 4010 h 85563"/>
                        <a:gd name="connsiteX208" fmla="*/ 109014 w 153323"/>
                        <a:gd name="connsiteY208" fmla="*/ 4239 h 85563"/>
                        <a:gd name="connsiteX209" fmla="*/ 106128 w 153323"/>
                        <a:gd name="connsiteY209" fmla="*/ 7087 h 85563"/>
                        <a:gd name="connsiteX210" fmla="*/ 112719 w 153323"/>
                        <a:gd name="connsiteY210" fmla="*/ 7087 h 85563"/>
                        <a:gd name="connsiteX211" fmla="*/ 114072 w 153323"/>
                        <a:gd name="connsiteY211" fmla="*/ 5753 h 85563"/>
                        <a:gd name="connsiteX212" fmla="*/ 114862 w 153323"/>
                        <a:gd name="connsiteY212" fmla="*/ 6020 h 85563"/>
                        <a:gd name="connsiteX213" fmla="*/ 113786 w 153323"/>
                        <a:gd name="connsiteY213" fmla="*/ 7087 h 85563"/>
                        <a:gd name="connsiteX214" fmla="*/ 118005 w 153323"/>
                        <a:gd name="connsiteY214" fmla="*/ 7087 h 85563"/>
                        <a:gd name="connsiteX215" fmla="*/ 118577 w 153323"/>
                        <a:gd name="connsiteY215" fmla="*/ 7315 h 85563"/>
                        <a:gd name="connsiteX216" fmla="*/ 113557 w 153323"/>
                        <a:gd name="connsiteY216" fmla="*/ 7315 h 85563"/>
                        <a:gd name="connsiteX217" fmla="*/ 110319 w 153323"/>
                        <a:gd name="connsiteY217" fmla="*/ 10516 h 85563"/>
                        <a:gd name="connsiteX218" fmla="*/ 116910 w 153323"/>
                        <a:gd name="connsiteY218" fmla="*/ 10516 h 85563"/>
                        <a:gd name="connsiteX219" fmla="*/ 119682 w 153323"/>
                        <a:gd name="connsiteY219" fmla="*/ 7772 h 85563"/>
                        <a:gd name="connsiteX220" fmla="*/ 120434 w 153323"/>
                        <a:gd name="connsiteY220" fmla="*/ 8087 h 85563"/>
                        <a:gd name="connsiteX221" fmla="*/ 117977 w 153323"/>
                        <a:gd name="connsiteY221" fmla="*/ 10516 h 85563"/>
                        <a:gd name="connsiteX222" fmla="*/ 124568 w 153323"/>
                        <a:gd name="connsiteY222" fmla="*/ 10516 h 85563"/>
                        <a:gd name="connsiteX223" fmla="*/ 125035 w 153323"/>
                        <a:gd name="connsiteY223" fmla="*/ 10058 h 85563"/>
                        <a:gd name="connsiteX224" fmla="*/ 126378 w 153323"/>
                        <a:gd name="connsiteY224" fmla="*/ 10744 h 85563"/>
                        <a:gd name="connsiteX225" fmla="*/ 125406 w 153323"/>
                        <a:gd name="connsiteY225" fmla="*/ 10744 h 85563"/>
                        <a:gd name="connsiteX226" fmla="*/ 122168 w 153323"/>
                        <a:gd name="connsiteY226" fmla="*/ 13935 h 85563"/>
                        <a:gd name="connsiteX227" fmla="*/ 128759 w 153323"/>
                        <a:gd name="connsiteY227" fmla="*/ 13935 h 85563"/>
                        <a:gd name="connsiteX228" fmla="*/ 130035 w 153323"/>
                        <a:gd name="connsiteY228" fmla="*/ 12668 h 85563"/>
                        <a:gd name="connsiteX229" fmla="*/ 130740 w 153323"/>
                        <a:gd name="connsiteY229" fmla="*/ 13030 h 85563"/>
                        <a:gd name="connsiteX230" fmla="*/ 129826 w 153323"/>
                        <a:gd name="connsiteY230" fmla="*/ 13926 h 85563"/>
                        <a:gd name="connsiteX231" fmla="*/ 132312 w 153323"/>
                        <a:gd name="connsiteY231" fmla="*/ 13926 h 85563"/>
                        <a:gd name="connsiteX232" fmla="*/ 132407 w 153323"/>
                        <a:gd name="connsiteY232" fmla="*/ 14040 h 85563"/>
                        <a:gd name="connsiteX233" fmla="*/ 132598 w 153323"/>
                        <a:gd name="connsiteY233" fmla="*/ 14154 h 85563"/>
                        <a:gd name="connsiteX234" fmla="*/ 129588 w 153323"/>
                        <a:gd name="connsiteY234" fmla="*/ 14154 h 85563"/>
                        <a:gd name="connsiteX235" fmla="*/ 126349 w 153323"/>
                        <a:gd name="connsiteY235" fmla="*/ 17345 h 85563"/>
                        <a:gd name="connsiteX236" fmla="*/ 132940 w 153323"/>
                        <a:gd name="connsiteY236" fmla="*/ 17336 h 85563"/>
                        <a:gd name="connsiteX237" fmla="*/ 134760 w 153323"/>
                        <a:gd name="connsiteY237" fmla="*/ 15535 h 85563"/>
                        <a:gd name="connsiteX238" fmla="*/ 135398 w 153323"/>
                        <a:gd name="connsiteY238" fmla="*/ 15964 h 85563"/>
                        <a:gd name="connsiteX239" fmla="*/ 134017 w 153323"/>
                        <a:gd name="connsiteY239" fmla="*/ 17336 h 85563"/>
                        <a:gd name="connsiteX240" fmla="*/ 137408 w 153323"/>
                        <a:gd name="connsiteY240" fmla="*/ 17336 h 85563"/>
                        <a:gd name="connsiteX241" fmla="*/ 137608 w 153323"/>
                        <a:gd name="connsiteY241" fmla="*/ 17564 h 85563"/>
                        <a:gd name="connsiteX242" fmla="*/ 133779 w 153323"/>
                        <a:gd name="connsiteY242" fmla="*/ 17564 h 85563"/>
                        <a:gd name="connsiteX243" fmla="*/ 130540 w 153323"/>
                        <a:gd name="connsiteY243" fmla="*/ 20755 h 85563"/>
                        <a:gd name="connsiteX244" fmla="*/ 137131 w 153323"/>
                        <a:gd name="connsiteY244" fmla="*/ 20746 h 85563"/>
                        <a:gd name="connsiteX245" fmla="*/ 139151 w 153323"/>
                        <a:gd name="connsiteY245" fmla="*/ 18755 h 85563"/>
                        <a:gd name="connsiteX246" fmla="*/ 139732 w 153323"/>
                        <a:gd name="connsiteY246" fmla="*/ 19241 h 85563"/>
                        <a:gd name="connsiteX247" fmla="*/ 138208 w 153323"/>
                        <a:gd name="connsiteY247" fmla="*/ 20746 h 85563"/>
                        <a:gd name="connsiteX248" fmla="*/ 141456 w 153323"/>
                        <a:gd name="connsiteY248" fmla="*/ 20746 h 85563"/>
                        <a:gd name="connsiteX249" fmla="*/ 141713 w 153323"/>
                        <a:gd name="connsiteY249" fmla="*/ 20974 h 85563"/>
                        <a:gd name="connsiteX250" fmla="*/ 137979 w 153323"/>
                        <a:gd name="connsiteY250" fmla="*/ 20974 h 85563"/>
                        <a:gd name="connsiteX251" fmla="*/ 134741 w 153323"/>
                        <a:gd name="connsiteY251" fmla="*/ 24175 h 85563"/>
                        <a:gd name="connsiteX252" fmla="*/ 141332 w 153323"/>
                        <a:gd name="connsiteY252" fmla="*/ 24175 h 85563"/>
                        <a:gd name="connsiteX253" fmla="*/ 143161 w 153323"/>
                        <a:gd name="connsiteY253" fmla="*/ 22365 h 85563"/>
                        <a:gd name="connsiteX254" fmla="*/ 143685 w 153323"/>
                        <a:gd name="connsiteY254" fmla="*/ 22908 h 85563"/>
                        <a:gd name="connsiteX255" fmla="*/ 142408 w 153323"/>
                        <a:gd name="connsiteY255" fmla="*/ 24175 h 85563"/>
                        <a:gd name="connsiteX256" fmla="*/ 144866 w 153323"/>
                        <a:gd name="connsiteY256" fmla="*/ 24175 h 85563"/>
                        <a:gd name="connsiteX257" fmla="*/ 145066 w 153323"/>
                        <a:gd name="connsiteY257" fmla="*/ 24403 h 85563"/>
                        <a:gd name="connsiteX258" fmla="*/ 142180 w 153323"/>
                        <a:gd name="connsiteY258" fmla="*/ 24403 h 85563"/>
                        <a:gd name="connsiteX259" fmla="*/ 138941 w 153323"/>
                        <a:gd name="connsiteY259" fmla="*/ 27604 h 85563"/>
                        <a:gd name="connsiteX260" fmla="*/ 145533 w 153323"/>
                        <a:gd name="connsiteY260" fmla="*/ 27604 h 85563"/>
                        <a:gd name="connsiteX261" fmla="*/ 146733 w 153323"/>
                        <a:gd name="connsiteY261" fmla="*/ 26422 h 85563"/>
                        <a:gd name="connsiteX262" fmla="*/ 147190 w 153323"/>
                        <a:gd name="connsiteY262" fmla="*/ 27032 h 85563"/>
                        <a:gd name="connsiteX263" fmla="*/ 146618 w 153323"/>
                        <a:gd name="connsiteY263" fmla="*/ 27604 h 85563"/>
                        <a:gd name="connsiteX264" fmla="*/ 147609 w 153323"/>
                        <a:gd name="connsiteY264" fmla="*/ 27604 h 85563"/>
                        <a:gd name="connsiteX265" fmla="*/ 147771 w 153323"/>
                        <a:gd name="connsiteY265" fmla="*/ 27832 h 85563"/>
                        <a:gd name="connsiteX266" fmla="*/ 146380 w 153323"/>
                        <a:gd name="connsiteY266" fmla="*/ 27832 h 85563"/>
                        <a:gd name="connsiteX267" fmla="*/ 143142 w 153323"/>
                        <a:gd name="connsiteY267" fmla="*/ 31023 h 85563"/>
                        <a:gd name="connsiteX268" fmla="*/ 149733 w 153323"/>
                        <a:gd name="connsiteY268" fmla="*/ 31023 h 85563"/>
                        <a:gd name="connsiteX269" fmla="*/ 149752 w 153323"/>
                        <a:gd name="connsiteY269" fmla="*/ 31004 h 85563"/>
                        <a:gd name="connsiteX270" fmla="*/ 150133 w 153323"/>
                        <a:gd name="connsiteY270" fmla="*/ 31690 h 85563"/>
                        <a:gd name="connsiteX271" fmla="*/ 147342 w 153323"/>
                        <a:gd name="connsiteY271" fmla="*/ 34443 h 85563"/>
                        <a:gd name="connsiteX272" fmla="*/ 151390 w 153323"/>
                        <a:gd name="connsiteY272" fmla="*/ 34443 h 85563"/>
                        <a:gd name="connsiteX273" fmla="*/ 151476 w 153323"/>
                        <a:gd name="connsiteY273" fmla="*/ 34671 h 85563"/>
                        <a:gd name="connsiteX274" fmla="*/ 147104 w 153323"/>
                        <a:gd name="connsiteY274" fmla="*/ 34671 h 85563"/>
                        <a:gd name="connsiteX275" fmla="*/ 143866 w 153323"/>
                        <a:gd name="connsiteY275" fmla="*/ 37872 h 85563"/>
                        <a:gd name="connsiteX276" fmla="*/ 150457 w 153323"/>
                        <a:gd name="connsiteY276" fmla="*/ 37862 h 85563"/>
                        <a:gd name="connsiteX277" fmla="*/ 152057 w 153323"/>
                        <a:gd name="connsiteY277" fmla="*/ 36281 h 85563"/>
                        <a:gd name="connsiteX278" fmla="*/ 152295 w 153323"/>
                        <a:gd name="connsiteY278" fmla="*/ 37100 h 85563"/>
                        <a:gd name="connsiteX279" fmla="*/ 151524 w 153323"/>
                        <a:gd name="connsiteY279" fmla="*/ 37862 h 85563"/>
                        <a:gd name="connsiteX280" fmla="*/ 152505 w 153323"/>
                        <a:gd name="connsiteY280" fmla="*/ 37862 h 85563"/>
                        <a:gd name="connsiteX281" fmla="*/ 152562 w 153323"/>
                        <a:gd name="connsiteY281" fmla="*/ 38091 h 85563"/>
                        <a:gd name="connsiteX282" fmla="*/ 151286 w 153323"/>
                        <a:gd name="connsiteY282" fmla="*/ 38091 h 85563"/>
                        <a:gd name="connsiteX283" fmla="*/ 148047 w 153323"/>
                        <a:gd name="connsiteY283" fmla="*/ 41281 h 85563"/>
                        <a:gd name="connsiteX284" fmla="*/ 153143 w 153323"/>
                        <a:gd name="connsiteY284" fmla="*/ 41272 h 85563"/>
                        <a:gd name="connsiteX285" fmla="*/ 153172 w 153323"/>
                        <a:gd name="connsiteY285" fmla="*/ 41501 h 85563"/>
                        <a:gd name="connsiteX286" fmla="*/ 147809 w 153323"/>
                        <a:gd name="connsiteY286" fmla="*/ 41501 h 85563"/>
                        <a:gd name="connsiteX287" fmla="*/ 144571 w 153323"/>
                        <a:gd name="connsiteY287" fmla="*/ 44691 h 85563"/>
                        <a:gd name="connsiteX288" fmla="*/ 151162 w 153323"/>
                        <a:gd name="connsiteY288" fmla="*/ 44682 h 85563"/>
                        <a:gd name="connsiteX289" fmla="*/ 153267 w 153323"/>
                        <a:gd name="connsiteY289" fmla="*/ 42605 h 85563"/>
                        <a:gd name="connsiteX290" fmla="*/ 153314 w 153323"/>
                        <a:gd name="connsiteY290" fmla="*/ 43615 h 85563"/>
                        <a:gd name="connsiteX291" fmla="*/ 152229 w 153323"/>
                        <a:gd name="connsiteY291" fmla="*/ 44682 h 85563"/>
                        <a:gd name="connsiteX292" fmla="*/ 153324 w 153323"/>
                        <a:gd name="connsiteY292" fmla="*/ 44682 h 85563"/>
                        <a:gd name="connsiteX293" fmla="*/ 153314 w 153323"/>
                        <a:gd name="connsiteY293" fmla="*/ 44910 h 85563"/>
                        <a:gd name="connsiteX294" fmla="*/ 152000 w 153323"/>
                        <a:gd name="connsiteY294" fmla="*/ 44910 h 85563"/>
                        <a:gd name="connsiteX295" fmla="*/ 148762 w 153323"/>
                        <a:gd name="connsiteY295" fmla="*/ 48111 h 85563"/>
                        <a:gd name="connsiteX296" fmla="*/ 153038 w 153323"/>
                        <a:gd name="connsiteY296" fmla="*/ 48111 h 85563"/>
                        <a:gd name="connsiteX297" fmla="*/ 153010 w 153323"/>
                        <a:gd name="connsiteY297" fmla="*/ 48339 h 85563"/>
                        <a:gd name="connsiteX298" fmla="*/ 148523 w 153323"/>
                        <a:gd name="connsiteY298" fmla="*/ 48339 h 85563"/>
                        <a:gd name="connsiteX299" fmla="*/ 145285 w 153323"/>
                        <a:gd name="connsiteY299" fmla="*/ 51540 h 85563"/>
                        <a:gd name="connsiteX300" fmla="*/ 151876 w 153323"/>
                        <a:gd name="connsiteY300" fmla="*/ 51540 h 85563"/>
                        <a:gd name="connsiteX301" fmla="*/ 152448 w 153323"/>
                        <a:gd name="connsiteY301" fmla="*/ 50978 h 85563"/>
                        <a:gd name="connsiteX302" fmla="*/ 152000 w 153323"/>
                        <a:gd name="connsiteY302" fmla="*/ 52530 h 85563"/>
                        <a:gd name="connsiteX303" fmla="*/ 150066 w 153323"/>
                        <a:gd name="connsiteY303" fmla="*/ 54388 h 85563"/>
                        <a:gd name="connsiteX304" fmla="*/ 149476 w 153323"/>
                        <a:gd name="connsiteY304" fmla="*/ 54969 h 85563"/>
                        <a:gd name="connsiteX305" fmla="*/ 151067 w 153323"/>
                        <a:gd name="connsiteY305" fmla="*/ 54969 h 85563"/>
                        <a:gd name="connsiteX306" fmla="*/ 150962 w 153323"/>
                        <a:gd name="connsiteY306" fmla="*/ 55198 h 85563"/>
                        <a:gd name="connsiteX307" fmla="*/ 149247 w 153323"/>
                        <a:gd name="connsiteY307" fmla="*/ 55198 h 85563"/>
                        <a:gd name="connsiteX308" fmla="*/ 146009 w 153323"/>
                        <a:gd name="connsiteY308" fmla="*/ 58388 h 85563"/>
                        <a:gd name="connsiteX309" fmla="*/ 149342 w 153323"/>
                        <a:gd name="connsiteY309" fmla="*/ 58388 h 85563"/>
                        <a:gd name="connsiteX310" fmla="*/ 149209 w 153323"/>
                        <a:gd name="connsiteY310" fmla="*/ 58617 h 85563"/>
                        <a:gd name="connsiteX311" fmla="*/ 145771 w 153323"/>
                        <a:gd name="connsiteY311" fmla="*/ 58617 h 85563"/>
                        <a:gd name="connsiteX312" fmla="*/ 142542 w 153323"/>
                        <a:gd name="connsiteY312" fmla="*/ 61817 h 85563"/>
                        <a:gd name="connsiteX313" fmla="*/ 146742 w 153323"/>
                        <a:gd name="connsiteY313" fmla="*/ 61817 h 85563"/>
                        <a:gd name="connsiteX314" fmla="*/ 146514 w 153323"/>
                        <a:gd name="connsiteY314" fmla="*/ 62046 h 85563"/>
                        <a:gd name="connsiteX315" fmla="*/ 142304 w 153323"/>
                        <a:gd name="connsiteY315" fmla="*/ 62055 h 85563"/>
                        <a:gd name="connsiteX316" fmla="*/ 139075 w 153323"/>
                        <a:gd name="connsiteY316" fmla="*/ 65246 h 85563"/>
                        <a:gd name="connsiteX317" fmla="*/ 143151 w 153323"/>
                        <a:gd name="connsiteY317" fmla="*/ 65246 h 85563"/>
                        <a:gd name="connsiteX318" fmla="*/ 142875 w 153323"/>
                        <a:gd name="connsiteY318" fmla="*/ 65475 h 85563"/>
                        <a:gd name="connsiteX319" fmla="*/ 138827 w 153323"/>
                        <a:gd name="connsiteY319" fmla="*/ 65475 h 85563"/>
                        <a:gd name="connsiteX320" fmla="*/ 135598 w 153323"/>
                        <a:gd name="connsiteY320" fmla="*/ 68675 h 85563"/>
                        <a:gd name="connsiteX321" fmla="*/ 138779 w 153323"/>
                        <a:gd name="connsiteY321" fmla="*/ 68666 h 85563"/>
                        <a:gd name="connsiteX322" fmla="*/ 138370 w 153323"/>
                        <a:gd name="connsiteY322" fmla="*/ 68961 h 85563"/>
                        <a:gd name="connsiteX323" fmla="*/ 135360 w 153323"/>
                        <a:gd name="connsiteY323" fmla="*/ 68904 h 85563"/>
                        <a:gd name="connsiteX324" fmla="*/ 132121 w 153323"/>
                        <a:gd name="connsiteY324" fmla="*/ 72095 h 85563"/>
                        <a:gd name="connsiteX325" fmla="*/ 133464 w 153323"/>
                        <a:gd name="connsiteY325" fmla="*/ 72095 h 85563"/>
                        <a:gd name="connsiteX326" fmla="*/ 133236 w 153323"/>
                        <a:gd name="connsiteY326" fmla="*/ 72228 h 85563"/>
                        <a:gd name="connsiteX327" fmla="*/ 132026 w 153323"/>
                        <a:gd name="connsiteY327" fmla="*/ 72323 h 85563"/>
                        <a:gd name="connsiteX328" fmla="*/ 131883 w 153323"/>
                        <a:gd name="connsiteY328" fmla="*/ 72323 h 85563"/>
                        <a:gd name="connsiteX329" fmla="*/ 130550 w 153323"/>
                        <a:gd name="connsiteY329" fmla="*/ 73647 h 85563"/>
                        <a:gd name="connsiteX330" fmla="*/ 128330 w 153323"/>
                        <a:gd name="connsiteY330" fmla="*/ 74781 h 85563"/>
                        <a:gd name="connsiteX331" fmla="*/ 130807 w 153323"/>
                        <a:gd name="connsiteY331" fmla="*/ 72333 h 85563"/>
                        <a:gd name="connsiteX332" fmla="*/ 124216 w 153323"/>
                        <a:gd name="connsiteY332" fmla="*/ 72342 h 85563"/>
                        <a:gd name="connsiteX333" fmla="*/ 120977 w 153323"/>
                        <a:gd name="connsiteY333" fmla="*/ 75533 h 85563"/>
                        <a:gd name="connsiteX334" fmla="*/ 126797 w 153323"/>
                        <a:gd name="connsiteY334" fmla="*/ 75533 h 85563"/>
                        <a:gd name="connsiteX335" fmla="*/ 126225 w 153323"/>
                        <a:gd name="connsiteY335" fmla="*/ 75800 h 85563"/>
                        <a:gd name="connsiteX336" fmla="*/ 120748 w 153323"/>
                        <a:gd name="connsiteY336" fmla="*/ 75771 h 85563"/>
                        <a:gd name="connsiteX337" fmla="*/ 117510 w 153323"/>
                        <a:gd name="connsiteY337" fmla="*/ 78972 h 85563"/>
                        <a:gd name="connsiteX338" fmla="*/ 118262 w 153323"/>
                        <a:gd name="connsiteY338" fmla="*/ 78972 h 85563"/>
                        <a:gd name="connsiteX339" fmla="*/ 117510 w 153323"/>
                        <a:gd name="connsiteY339" fmla="*/ 79219 h 85563"/>
                        <a:gd name="connsiteX340" fmla="*/ 117367 w 153323"/>
                        <a:gd name="connsiteY340" fmla="*/ 79219 h 85563"/>
                        <a:gd name="connsiteX341" fmla="*/ 116072 w 153323"/>
                        <a:gd name="connsiteY341" fmla="*/ 79715 h 85563"/>
                        <a:gd name="connsiteX342" fmla="*/ 115462 w 153323"/>
                        <a:gd name="connsiteY342" fmla="*/ 79924 h 85563"/>
                        <a:gd name="connsiteX343" fmla="*/ 116205 w 153323"/>
                        <a:gd name="connsiteY343" fmla="*/ 79200 h 85563"/>
                        <a:gd name="connsiteX344" fmla="*/ 109614 w 153323"/>
                        <a:gd name="connsiteY344" fmla="*/ 79200 h 85563"/>
                        <a:gd name="connsiteX345" fmla="*/ 106413 w 153323"/>
                        <a:gd name="connsiteY345" fmla="*/ 82363 h 85563"/>
                        <a:gd name="connsiteX346" fmla="*/ 105042 w 153323"/>
                        <a:gd name="connsiteY346" fmla="*/ 82667 h 85563"/>
                        <a:gd name="connsiteX347" fmla="*/ 105080 w 153323"/>
                        <a:gd name="connsiteY347" fmla="*/ 82629 h 85563"/>
                        <a:gd name="connsiteX348" fmla="*/ 98489 w 153323"/>
                        <a:gd name="connsiteY348" fmla="*/ 82639 h 85563"/>
                        <a:gd name="connsiteX349" fmla="*/ 96888 w 153323"/>
                        <a:gd name="connsiteY349" fmla="*/ 84220 h 85563"/>
                        <a:gd name="connsiteX350" fmla="*/ 95707 w 153323"/>
                        <a:gd name="connsiteY350" fmla="*/ 84325 h 85563"/>
                        <a:gd name="connsiteX351" fmla="*/ 97412 w 153323"/>
                        <a:gd name="connsiteY351" fmla="*/ 82639 h 85563"/>
                        <a:gd name="connsiteX352" fmla="*/ 90821 w 153323"/>
                        <a:gd name="connsiteY352" fmla="*/ 82639 h 85563"/>
                        <a:gd name="connsiteX353" fmla="*/ 88306 w 153323"/>
                        <a:gd name="connsiteY353" fmla="*/ 85125 h 85563"/>
                        <a:gd name="connsiteX354" fmla="*/ 87144 w 153323"/>
                        <a:gd name="connsiteY354" fmla="*/ 85211 h 85563"/>
                        <a:gd name="connsiteX355" fmla="*/ 89745 w 153323"/>
                        <a:gd name="connsiteY355" fmla="*/ 82639 h 85563"/>
                        <a:gd name="connsiteX356" fmla="*/ 83153 w 153323"/>
                        <a:gd name="connsiteY356" fmla="*/ 82648 h 85563"/>
                        <a:gd name="connsiteX357" fmla="*/ 80220 w 153323"/>
                        <a:gd name="connsiteY357" fmla="*/ 85544 h 85563"/>
                        <a:gd name="connsiteX358" fmla="*/ 79134 w 153323"/>
                        <a:gd name="connsiteY358" fmla="*/ 85563 h 85563"/>
                        <a:gd name="connsiteX359" fmla="*/ 82153 w 153323"/>
                        <a:gd name="connsiteY359" fmla="*/ 82648 h 85563"/>
                        <a:gd name="connsiteX360" fmla="*/ 56045 w 153323"/>
                        <a:gd name="connsiteY360" fmla="*/ 79248 h 85563"/>
                        <a:gd name="connsiteX361" fmla="*/ 52816 w 153323"/>
                        <a:gd name="connsiteY361" fmla="*/ 82439 h 85563"/>
                        <a:gd name="connsiteX362" fmla="*/ 59407 w 153323"/>
                        <a:gd name="connsiteY362" fmla="*/ 82439 h 85563"/>
                        <a:gd name="connsiteX363" fmla="*/ 62646 w 153323"/>
                        <a:gd name="connsiteY363" fmla="*/ 79248 h 85563"/>
                        <a:gd name="connsiteX364" fmla="*/ 56045 w 153323"/>
                        <a:gd name="connsiteY364" fmla="*/ 79248 h 85563"/>
                        <a:gd name="connsiteX365" fmla="*/ 63703 w 153323"/>
                        <a:gd name="connsiteY365" fmla="*/ 79238 h 85563"/>
                        <a:gd name="connsiteX366" fmla="*/ 60465 w 153323"/>
                        <a:gd name="connsiteY366" fmla="*/ 82429 h 85563"/>
                        <a:gd name="connsiteX367" fmla="*/ 67056 w 153323"/>
                        <a:gd name="connsiteY367" fmla="*/ 82429 h 85563"/>
                        <a:gd name="connsiteX368" fmla="*/ 70285 w 153323"/>
                        <a:gd name="connsiteY368" fmla="*/ 79229 h 85563"/>
                        <a:gd name="connsiteX369" fmla="*/ 63703 w 153323"/>
                        <a:gd name="connsiteY369" fmla="*/ 79238 h 85563"/>
                        <a:gd name="connsiteX370" fmla="*/ 71371 w 153323"/>
                        <a:gd name="connsiteY370" fmla="*/ 79229 h 85563"/>
                        <a:gd name="connsiteX371" fmla="*/ 68142 w 153323"/>
                        <a:gd name="connsiteY371" fmla="*/ 82429 h 85563"/>
                        <a:gd name="connsiteX372" fmla="*/ 74733 w 153323"/>
                        <a:gd name="connsiteY372" fmla="*/ 82420 h 85563"/>
                        <a:gd name="connsiteX373" fmla="*/ 77972 w 153323"/>
                        <a:gd name="connsiteY373" fmla="*/ 79229 h 85563"/>
                        <a:gd name="connsiteX374" fmla="*/ 71371 w 153323"/>
                        <a:gd name="connsiteY374" fmla="*/ 79229 h 85563"/>
                        <a:gd name="connsiteX375" fmla="*/ 79029 w 153323"/>
                        <a:gd name="connsiteY375" fmla="*/ 79229 h 85563"/>
                        <a:gd name="connsiteX376" fmla="*/ 75790 w 153323"/>
                        <a:gd name="connsiteY376" fmla="*/ 82420 h 85563"/>
                        <a:gd name="connsiteX377" fmla="*/ 82382 w 153323"/>
                        <a:gd name="connsiteY377" fmla="*/ 82410 h 85563"/>
                        <a:gd name="connsiteX378" fmla="*/ 85611 w 153323"/>
                        <a:gd name="connsiteY378" fmla="*/ 79219 h 85563"/>
                        <a:gd name="connsiteX379" fmla="*/ 79029 w 153323"/>
                        <a:gd name="connsiteY379" fmla="*/ 79229 h 85563"/>
                        <a:gd name="connsiteX380" fmla="*/ 86697 w 153323"/>
                        <a:gd name="connsiteY380" fmla="*/ 79219 h 85563"/>
                        <a:gd name="connsiteX381" fmla="*/ 83458 w 153323"/>
                        <a:gd name="connsiteY381" fmla="*/ 82420 h 85563"/>
                        <a:gd name="connsiteX382" fmla="*/ 90049 w 153323"/>
                        <a:gd name="connsiteY382" fmla="*/ 82420 h 85563"/>
                        <a:gd name="connsiteX383" fmla="*/ 93288 w 153323"/>
                        <a:gd name="connsiteY383" fmla="*/ 79229 h 85563"/>
                        <a:gd name="connsiteX384" fmla="*/ 86697 w 153323"/>
                        <a:gd name="connsiteY384" fmla="*/ 79219 h 85563"/>
                        <a:gd name="connsiteX385" fmla="*/ 94355 w 153323"/>
                        <a:gd name="connsiteY385" fmla="*/ 79219 h 85563"/>
                        <a:gd name="connsiteX386" fmla="*/ 91116 w 153323"/>
                        <a:gd name="connsiteY386" fmla="*/ 82420 h 85563"/>
                        <a:gd name="connsiteX387" fmla="*/ 97708 w 153323"/>
                        <a:gd name="connsiteY387" fmla="*/ 82410 h 85563"/>
                        <a:gd name="connsiteX388" fmla="*/ 100946 w 153323"/>
                        <a:gd name="connsiteY388" fmla="*/ 79210 h 85563"/>
                        <a:gd name="connsiteX389" fmla="*/ 94355 w 153323"/>
                        <a:gd name="connsiteY389" fmla="*/ 79219 h 85563"/>
                        <a:gd name="connsiteX390" fmla="*/ 102022 w 153323"/>
                        <a:gd name="connsiteY390" fmla="*/ 79210 h 85563"/>
                        <a:gd name="connsiteX391" fmla="*/ 98784 w 153323"/>
                        <a:gd name="connsiteY391" fmla="*/ 82410 h 85563"/>
                        <a:gd name="connsiteX392" fmla="*/ 105375 w 153323"/>
                        <a:gd name="connsiteY392" fmla="*/ 82410 h 85563"/>
                        <a:gd name="connsiteX393" fmla="*/ 108614 w 153323"/>
                        <a:gd name="connsiteY393" fmla="*/ 79210 h 85563"/>
                        <a:gd name="connsiteX394" fmla="*/ 102022 w 153323"/>
                        <a:gd name="connsiteY394" fmla="*/ 79210 h 85563"/>
                        <a:gd name="connsiteX395" fmla="*/ 44187 w 153323"/>
                        <a:gd name="connsiteY395" fmla="*/ 75829 h 85563"/>
                        <a:gd name="connsiteX396" fmla="*/ 40948 w 153323"/>
                        <a:gd name="connsiteY396" fmla="*/ 79029 h 85563"/>
                        <a:gd name="connsiteX397" fmla="*/ 47539 w 153323"/>
                        <a:gd name="connsiteY397" fmla="*/ 79019 h 85563"/>
                        <a:gd name="connsiteX398" fmla="*/ 50778 w 153323"/>
                        <a:gd name="connsiteY398" fmla="*/ 75829 h 85563"/>
                        <a:gd name="connsiteX399" fmla="*/ 44187 w 153323"/>
                        <a:gd name="connsiteY399" fmla="*/ 75829 h 85563"/>
                        <a:gd name="connsiteX400" fmla="*/ 51845 w 153323"/>
                        <a:gd name="connsiteY400" fmla="*/ 75819 h 85563"/>
                        <a:gd name="connsiteX401" fmla="*/ 48616 w 153323"/>
                        <a:gd name="connsiteY401" fmla="*/ 79019 h 85563"/>
                        <a:gd name="connsiteX402" fmla="*/ 55207 w 153323"/>
                        <a:gd name="connsiteY402" fmla="*/ 79010 h 85563"/>
                        <a:gd name="connsiteX403" fmla="*/ 58445 w 153323"/>
                        <a:gd name="connsiteY403" fmla="*/ 75819 h 85563"/>
                        <a:gd name="connsiteX404" fmla="*/ 51845 w 153323"/>
                        <a:gd name="connsiteY404" fmla="*/ 75819 h 85563"/>
                        <a:gd name="connsiteX405" fmla="*/ 59512 w 153323"/>
                        <a:gd name="connsiteY405" fmla="*/ 75819 h 85563"/>
                        <a:gd name="connsiteX406" fmla="*/ 56283 w 153323"/>
                        <a:gd name="connsiteY406" fmla="*/ 79010 h 85563"/>
                        <a:gd name="connsiteX407" fmla="*/ 62875 w 153323"/>
                        <a:gd name="connsiteY407" fmla="*/ 79010 h 85563"/>
                        <a:gd name="connsiteX408" fmla="*/ 66113 w 153323"/>
                        <a:gd name="connsiteY408" fmla="*/ 75809 h 85563"/>
                        <a:gd name="connsiteX409" fmla="*/ 59512 w 153323"/>
                        <a:gd name="connsiteY409" fmla="*/ 75819 h 85563"/>
                        <a:gd name="connsiteX410" fmla="*/ 67170 w 153323"/>
                        <a:gd name="connsiteY410" fmla="*/ 75809 h 85563"/>
                        <a:gd name="connsiteX411" fmla="*/ 63941 w 153323"/>
                        <a:gd name="connsiteY411" fmla="*/ 79010 h 85563"/>
                        <a:gd name="connsiteX412" fmla="*/ 70533 w 153323"/>
                        <a:gd name="connsiteY412" fmla="*/ 79010 h 85563"/>
                        <a:gd name="connsiteX413" fmla="*/ 73762 w 153323"/>
                        <a:gd name="connsiteY413" fmla="*/ 75819 h 85563"/>
                        <a:gd name="connsiteX414" fmla="*/ 67170 w 153323"/>
                        <a:gd name="connsiteY414" fmla="*/ 75809 h 85563"/>
                        <a:gd name="connsiteX415" fmla="*/ 74838 w 153323"/>
                        <a:gd name="connsiteY415" fmla="*/ 75809 h 85563"/>
                        <a:gd name="connsiteX416" fmla="*/ 71600 w 153323"/>
                        <a:gd name="connsiteY416" fmla="*/ 79000 h 85563"/>
                        <a:gd name="connsiteX417" fmla="*/ 78191 w 153323"/>
                        <a:gd name="connsiteY417" fmla="*/ 79000 h 85563"/>
                        <a:gd name="connsiteX418" fmla="*/ 81420 w 153323"/>
                        <a:gd name="connsiteY418" fmla="*/ 75809 h 85563"/>
                        <a:gd name="connsiteX419" fmla="*/ 74838 w 153323"/>
                        <a:gd name="connsiteY419" fmla="*/ 75809 h 85563"/>
                        <a:gd name="connsiteX420" fmla="*/ 82506 w 153323"/>
                        <a:gd name="connsiteY420" fmla="*/ 75800 h 85563"/>
                        <a:gd name="connsiteX421" fmla="*/ 79267 w 153323"/>
                        <a:gd name="connsiteY421" fmla="*/ 79000 h 85563"/>
                        <a:gd name="connsiteX422" fmla="*/ 85858 w 153323"/>
                        <a:gd name="connsiteY422" fmla="*/ 79000 h 85563"/>
                        <a:gd name="connsiteX423" fmla="*/ 89097 w 153323"/>
                        <a:gd name="connsiteY423" fmla="*/ 75800 h 85563"/>
                        <a:gd name="connsiteX424" fmla="*/ 82506 w 153323"/>
                        <a:gd name="connsiteY424" fmla="*/ 75800 h 85563"/>
                        <a:gd name="connsiteX425" fmla="*/ 90164 w 153323"/>
                        <a:gd name="connsiteY425" fmla="*/ 75790 h 85563"/>
                        <a:gd name="connsiteX426" fmla="*/ 86925 w 153323"/>
                        <a:gd name="connsiteY426" fmla="*/ 78991 h 85563"/>
                        <a:gd name="connsiteX427" fmla="*/ 93517 w 153323"/>
                        <a:gd name="connsiteY427" fmla="*/ 78981 h 85563"/>
                        <a:gd name="connsiteX428" fmla="*/ 96755 w 153323"/>
                        <a:gd name="connsiteY428" fmla="*/ 75790 h 85563"/>
                        <a:gd name="connsiteX429" fmla="*/ 90164 w 153323"/>
                        <a:gd name="connsiteY429" fmla="*/ 75790 h 85563"/>
                        <a:gd name="connsiteX430" fmla="*/ 97831 w 153323"/>
                        <a:gd name="connsiteY430" fmla="*/ 75790 h 85563"/>
                        <a:gd name="connsiteX431" fmla="*/ 94593 w 153323"/>
                        <a:gd name="connsiteY431" fmla="*/ 78991 h 85563"/>
                        <a:gd name="connsiteX432" fmla="*/ 101184 w 153323"/>
                        <a:gd name="connsiteY432" fmla="*/ 78991 h 85563"/>
                        <a:gd name="connsiteX433" fmla="*/ 104423 w 153323"/>
                        <a:gd name="connsiteY433" fmla="*/ 75790 h 85563"/>
                        <a:gd name="connsiteX434" fmla="*/ 97831 w 153323"/>
                        <a:gd name="connsiteY434" fmla="*/ 75790 h 85563"/>
                        <a:gd name="connsiteX435" fmla="*/ 105489 w 153323"/>
                        <a:gd name="connsiteY435" fmla="*/ 75781 h 85563"/>
                        <a:gd name="connsiteX436" fmla="*/ 102260 w 153323"/>
                        <a:gd name="connsiteY436" fmla="*/ 78972 h 85563"/>
                        <a:gd name="connsiteX437" fmla="*/ 108852 w 153323"/>
                        <a:gd name="connsiteY437" fmla="*/ 78962 h 85563"/>
                        <a:gd name="connsiteX438" fmla="*/ 112090 w 153323"/>
                        <a:gd name="connsiteY438" fmla="*/ 75771 h 85563"/>
                        <a:gd name="connsiteX439" fmla="*/ 105489 w 153323"/>
                        <a:gd name="connsiteY439" fmla="*/ 75781 h 85563"/>
                        <a:gd name="connsiteX440" fmla="*/ 113157 w 153323"/>
                        <a:gd name="connsiteY440" fmla="*/ 75781 h 85563"/>
                        <a:gd name="connsiteX441" fmla="*/ 109928 w 153323"/>
                        <a:gd name="connsiteY441" fmla="*/ 78972 h 85563"/>
                        <a:gd name="connsiteX442" fmla="*/ 116519 w 153323"/>
                        <a:gd name="connsiteY442" fmla="*/ 78972 h 85563"/>
                        <a:gd name="connsiteX443" fmla="*/ 119758 w 153323"/>
                        <a:gd name="connsiteY443" fmla="*/ 75771 h 85563"/>
                        <a:gd name="connsiteX444" fmla="*/ 113157 w 153323"/>
                        <a:gd name="connsiteY444" fmla="*/ 75781 h 85563"/>
                        <a:gd name="connsiteX445" fmla="*/ 32328 w 153323"/>
                        <a:gd name="connsiteY445" fmla="*/ 72409 h 85563"/>
                        <a:gd name="connsiteX446" fmla="*/ 29089 w 153323"/>
                        <a:gd name="connsiteY446" fmla="*/ 75609 h 85563"/>
                        <a:gd name="connsiteX447" fmla="*/ 35681 w 153323"/>
                        <a:gd name="connsiteY447" fmla="*/ 75600 h 85563"/>
                        <a:gd name="connsiteX448" fmla="*/ 38919 w 153323"/>
                        <a:gd name="connsiteY448" fmla="*/ 72409 h 85563"/>
                        <a:gd name="connsiteX449" fmla="*/ 32328 w 153323"/>
                        <a:gd name="connsiteY449" fmla="*/ 72409 h 85563"/>
                        <a:gd name="connsiteX450" fmla="*/ 39986 w 153323"/>
                        <a:gd name="connsiteY450" fmla="*/ 72409 h 85563"/>
                        <a:gd name="connsiteX451" fmla="*/ 36747 w 153323"/>
                        <a:gd name="connsiteY451" fmla="*/ 75600 h 85563"/>
                        <a:gd name="connsiteX452" fmla="*/ 43339 w 153323"/>
                        <a:gd name="connsiteY452" fmla="*/ 75600 h 85563"/>
                        <a:gd name="connsiteX453" fmla="*/ 46577 w 153323"/>
                        <a:gd name="connsiteY453" fmla="*/ 72409 h 85563"/>
                        <a:gd name="connsiteX454" fmla="*/ 39986 w 153323"/>
                        <a:gd name="connsiteY454" fmla="*/ 72409 h 85563"/>
                        <a:gd name="connsiteX455" fmla="*/ 47654 w 153323"/>
                        <a:gd name="connsiteY455" fmla="*/ 72400 h 85563"/>
                        <a:gd name="connsiteX456" fmla="*/ 44425 w 153323"/>
                        <a:gd name="connsiteY456" fmla="*/ 75600 h 85563"/>
                        <a:gd name="connsiteX457" fmla="*/ 51016 w 153323"/>
                        <a:gd name="connsiteY457" fmla="*/ 75600 h 85563"/>
                        <a:gd name="connsiteX458" fmla="*/ 54255 w 153323"/>
                        <a:gd name="connsiteY458" fmla="*/ 72409 h 85563"/>
                        <a:gd name="connsiteX459" fmla="*/ 47654 w 153323"/>
                        <a:gd name="connsiteY459" fmla="*/ 72400 h 85563"/>
                        <a:gd name="connsiteX460" fmla="*/ 55312 w 153323"/>
                        <a:gd name="connsiteY460" fmla="*/ 72400 h 85563"/>
                        <a:gd name="connsiteX461" fmla="*/ 52083 w 153323"/>
                        <a:gd name="connsiteY461" fmla="*/ 75600 h 85563"/>
                        <a:gd name="connsiteX462" fmla="*/ 58674 w 153323"/>
                        <a:gd name="connsiteY462" fmla="*/ 75600 h 85563"/>
                        <a:gd name="connsiteX463" fmla="*/ 61913 w 153323"/>
                        <a:gd name="connsiteY463" fmla="*/ 72400 h 85563"/>
                        <a:gd name="connsiteX464" fmla="*/ 55312 w 153323"/>
                        <a:gd name="connsiteY464" fmla="*/ 72400 h 85563"/>
                        <a:gd name="connsiteX465" fmla="*/ 62979 w 153323"/>
                        <a:gd name="connsiteY465" fmla="*/ 72390 h 85563"/>
                        <a:gd name="connsiteX466" fmla="*/ 59750 w 153323"/>
                        <a:gd name="connsiteY466" fmla="*/ 75590 h 85563"/>
                        <a:gd name="connsiteX467" fmla="*/ 66342 w 153323"/>
                        <a:gd name="connsiteY467" fmla="*/ 75581 h 85563"/>
                        <a:gd name="connsiteX468" fmla="*/ 69580 w 153323"/>
                        <a:gd name="connsiteY468" fmla="*/ 72380 h 85563"/>
                        <a:gd name="connsiteX469" fmla="*/ 62979 w 153323"/>
                        <a:gd name="connsiteY469" fmla="*/ 72390 h 85563"/>
                        <a:gd name="connsiteX470" fmla="*/ 70647 w 153323"/>
                        <a:gd name="connsiteY470" fmla="*/ 72380 h 85563"/>
                        <a:gd name="connsiteX471" fmla="*/ 67409 w 153323"/>
                        <a:gd name="connsiteY471" fmla="*/ 75581 h 85563"/>
                        <a:gd name="connsiteX472" fmla="*/ 74000 w 153323"/>
                        <a:gd name="connsiteY472" fmla="*/ 75571 h 85563"/>
                        <a:gd name="connsiteX473" fmla="*/ 77229 w 153323"/>
                        <a:gd name="connsiteY473" fmla="*/ 72380 h 85563"/>
                        <a:gd name="connsiteX474" fmla="*/ 70647 w 153323"/>
                        <a:gd name="connsiteY474" fmla="*/ 72380 h 85563"/>
                        <a:gd name="connsiteX475" fmla="*/ 78305 w 153323"/>
                        <a:gd name="connsiteY475" fmla="*/ 72380 h 85563"/>
                        <a:gd name="connsiteX476" fmla="*/ 75067 w 153323"/>
                        <a:gd name="connsiteY476" fmla="*/ 75571 h 85563"/>
                        <a:gd name="connsiteX477" fmla="*/ 81658 w 153323"/>
                        <a:gd name="connsiteY477" fmla="*/ 75571 h 85563"/>
                        <a:gd name="connsiteX478" fmla="*/ 84896 w 153323"/>
                        <a:gd name="connsiteY478" fmla="*/ 72371 h 85563"/>
                        <a:gd name="connsiteX479" fmla="*/ 78305 w 153323"/>
                        <a:gd name="connsiteY479" fmla="*/ 72380 h 85563"/>
                        <a:gd name="connsiteX480" fmla="*/ 85973 w 153323"/>
                        <a:gd name="connsiteY480" fmla="*/ 72371 h 85563"/>
                        <a:gd name="connsiteX481" fmla="*/ 82734 w 153323"/>
                        <a:gd name="connsiteY481" fmla="*/ 75562 h 85563"/>
                        <a:gd name="connsiteX482" fmla="*/ 89326 w 153323"/>
                        <a:gd name="connsiteY482" fmla="*/ 75562 h 85563"/>
                        <a:gd name="connsiteX483" fmla="*/ 92564 w 153323"/>
                        <a:gd name="connsiteY483" fmla="*/ 72371 h 85563"/>
                        <a:gd name="connsiteX484" fmla="*/ 85973 w 153323"/>
                        <a:gd name="connsiteY484" fmla="*/ 72371 h 85563"/>
                        <a:gd name="connsiteX485" fmla="*/ 93631 w 153323"/>
                        <a:gd name="connsiteY485" fmla="*/ 72371 h 85563"/>
                        <a:gd name="connsiteX486" fmla="*/ 90402 w 153323"/>
                        <a:gd name="connsiteY486" fmla="*/ 75562 h 85563"/>
                        <a:gd name="connsiteX487" fmla="*/ 96993 w 153323"/>
                        <a:gd name="connsiteY487" fmla="*/ 75562 h 85563"/>
                        <a:gd name="connsiteX488" fmla="*/ 100232 w 153323"/>
                        <a:gd name="connsiteY488" fmla="*/ 72361 h 85563"/>
                        <a:gd name="connsiteX489" fmla="*/ 93631 w 153323"/>
                        <a:gd name="connsiteY489" fmla="*/ 72371 h 85563"/>
                        <a:gd name="connsiteX490" fmla="*/ 101298 w 153323"/>
                        <a:gd name="connsiteY490" fmla="*/ 72361 h 85563"/>
                        <a:gd name="connsiteX491" fmla="*/ 98069 w 153323"/>
                        <a:gd name="connsiteY491" fmla="*/ 75552 h 85563"/>
                        <a:gd name="connsiteX492" fmla="*/ 104661 w 153323"/>
                        <a:gd name="connsiteY492" fmla="*/ 75552 h 85563"/>
                        <a:gd name="connsiteX493" fmla="*/ 107899 w 153323"/>
                        <a:gd name="connsiteY493" fmla="*/ 72361 h 85563"/>
                        <a:gd name="connsiteX494" fmla="*/ 101298 w 153323"/>
                        <a:gd name="connsiteY494" fmla="*/ 72361 h 85563"/>
                        <a:gd name="connsiteX495" fmla="*/ 108966 w 153323"/>
                        <a:gd name="connsiteY495" fmla="*/ 72352 h 85563"/>
                        <a:gd name="connsiteX496" fmla="*/ 105728 w 153323"/>
                        <a:gd name="connsiteY496" fmla="*/ 75552 h 85563"/>
                        <a:gd name="connsiteX497" fmla="*/ 112319 w 153323"/>
                        <a:gd name="connsiteY497" fmla="*/ 75543 h 85563"/>
                        <a:gd name="connsiteX498" fmla="*/ 115548 w 153323"/>
                        <a:gd name="connsiteY498" fmla="*/ 72352 h 85563"/>
                        <a:gd name="connsiteX499" fmla="*/ 108966 w 153323"/>
                        <a:gd name="connsiteY499" fmla="*/ 72352 h 85563"/>
                        <a:gd name="connsiteX500" fmla="*/ 116624 w 153323"/>
                        <a:gd name="connsiteY500" fmla="*/ 72352 h 85563"/>
                        <a:gd name="connsiteX501" fmla="*/ 113395 w 153323"/>
                        <a:gd name="connsiteY501" fmla="*/ 75543 h 85563"/>
                        <a:gd name="connsiteX502" fmla="*/ 119986 w 153323"/>
                        <a:gd name="connsiteY502" fmla="*/ 75543 h 85563"/>
                        <a:gd name="connsiteX503" fmla="*/ 123215 w 153323"/>
                        <a:gd name="connsiteY503" fmla="*/ 72342 h 85563"/>
                        <a:gd name="connsiteX504" fmla="*/ 116624 w 153323"/>
                        <a:gd name="connsiteY504" fmla="*/ 72352 h 85563"/>
                        <a:gd name="connsiteX505" fmla="*/ 28127 w 153323"/>
                        <a:gd name="connsiteY505" fmla="*/ 68990 h 85563"/>
                        <a:gd name="connsiteX506" fmla="*/ 24889 w 153323"/>
                        <a:gd name="connsiteY506" fmla="*/ 72190 h 85563"/>
                        <a:gd name="connsiteX507" fmla="*/ 31480 w 153323"/>
                        <a:gd name="connsiteY507" fmla="*/ 72190 h 85563"/>
                        <a:gd name="connsiteX508" fmla="*/ 34719 w 153323"/>
                        <a:gd name="connsiteY508" fmla="*/ 68990 h 85563"/>
                        <a:gd name="connsiteX509" fmla="*/ 28127 w 153323"/>
                        <a:gd name="connsiteY509" fmla="*/ 68990 h 85563"/>
                        <a:gd name="connsiteX510" fmla="*/ 35795 w 153323"/>
                        <a:gd name="connsiteY510" fmla="*/ 68990 h 85563"/>
                        <a:gd name="connsiteX511" fmla="*/ 32557 w 153323"/>
                        <a:gd name="connsiteY511" fmla="*/ 72190 h 85563"/>
                        <a:gd name="connsiteX512" fmla="*/ 39148 w 153323"/>
                        <a:gd name="connsiteY512" fmla="*/ 72190 h 85563"/>
                        <a:gd name="connsiteX513" fmla="*/ 42386 w 153323"/>
                        <a:gd name="connsiteY513" fmla="*/ 68990 h 85563"/>
                        <a:gd name="connsiteX514" fmla="*/ 35795 w 153323"/>
                        <a:gd name="connsiteY514" fmla="*/ 68990 h 85563"/>
                        <a:gd name="connsiteX515" fmla="*/ 43463 w 153323"/>
                        <a:gd name="connsiteY515" fmla="*/ 68980 h 85563"/>
                        <a:gd name="connsiteX516" fmla="*/ 40224 w 153323"/>
                        <a:gd name="connsiteY516" fmla="*/ 72180 h 85563"/>
                        <a:gd name="connsiteX517" fmla="*/ 46815 w 153323"/>
                        <a:gd name="connsiteY517" fmla="*/ 72171 h 85563"/>
                        <a:gd name="connsiteX518" fmla="*/ 50054 w 153323"/>
                        <a:gd name="connsiteY518" fmla="*/ 68980 h 85563"/>
                        <a:gd name="connsiteX519" fmla="*/ 43463 w 153323"/>
                        <a:gd name="connsiteY519" fmla="*/ 68980 h 85563"/>
                        <a:gd name="connsiteX520" fmla="*/ 51121 w 153323"/>
                        <a:gd name="connsiteY520" fmla="*/ 68980 h 85563"/>
                        <a:gd name="connsiteX521" fmla="*/ 47892 w 153323"/>
                        <a:gd name="connsiteY521" fmla="*/ 72171 h 85563"/>
                        <a:gd name="connsiteX522" fmla="*/ 54483 w 153323"/>
                        <a:gd name="connsiteY522" fmla="*/ 72161 h 85563"/>
                        <a:gd name="connsiteX523" fmla="*/ 57722 w 153323"/>
                        <a:gd name="connsiteY523" fmla="*/ 68971 h 85563"/>
                        <a:gd name="connsiteX524" fmla="*/ 51121 w 153323"/>
                        <a:gd name="connsiteY524" fmla="*/ 68980 h 85563"/>
                        <a:gd name="connsiteX525" fmla="*/ 58788 w 153323"/>
                        <a:gd name="connsiteY525" fmla="*/ 68971 h 85563"/>
                        <a:gd name="connsiteX526" fmla="*/ 55559 w 153323"/>
                        <a:gd name="connsiteY526" fmla="*/ 72161 h 85563"/>
                        <a:gd name="connsiteX527" fmla="*/ 62151 w 153323"/>
                        <a:gd name="connsiteY527" fmla="*/ 72161 h 85563"/>
                        <a:gd name="connsiteX528" fmla="*/ 65380 w 153323"/>
                        <a:gd name="connsiteY528" fmla="*/ 68961 h 85563"/>
                        <a:gd name="connsiteX529" fmla="*/ 58788 w 153323"/>
                        <a:gd name="connsiteY529" fmla="*/ 68971 h 85563"/>
                        <a:gd name="connsiteX530" fmla="*/ 66447 w 153323"/>
                        <a:gd name="connsiteY530" fmla="*/ 68961 h 85563"/>
                        <a:gd name="connsiteX531" fmla="*/ 63218 w 153323"/>
                        <a:gd name="connsiteY531" fmla="*/ 72161 h 85563"/>
                        <a:gd name="connsiteX532" fmla="*/ 69809 w 153323"/>
                        <a:gd name="connsiteY532" fmla="*/ 72161 h 85563"/>
                        <a:gd name="connsiteX533" fmla="*/ 73038 w 153323"/>
                        <a:gd name="connsiteY533" fmla="*/ 68961 h 85563"/>
                        <a:gd name="connsiteX534" fmla="*/ 66447 w 153323"/>
                        <a:gd name="connsiteY534" fmla="*/ 68961 h 85563"/>
                        <a:gd name="connsiteX535" fmla="*/ 74114 w 153323"/>
                        <a:gd name="connsiteY535" fmla="*/ 68961 h 85563"/>
                        <a:gd name="connsiteX536" fmla="*/ 70876 w 153323"/>
                        <a:gd name="connsiteY536" fmla="*/ 72152 h 85563"/>
                        <a:gd name="connsiteX537" fmla="*/ 77467 w 153323"/>
                        <a:gd name="connsiteY537" fmla="*/ 72142 h 85563"/>
                        <a:gd name="connsiteX538" fmla="*/ 80696 w 153323"/>
                        <a:gd name="connsiteY538" fmla="*/ 68951 h 85563"/>
                        <a:gd name="connsiteX539" fmla="*/ 74114 w 153323"/>
                        <a:gd name="connsiteY539" fmla="*/ 68961 h 85563"/>
                        <a:gd name="connsiteX540" fmla="*/ 81782 w 153323"/>
                        <a:gd name="connsiteY540" fmla="*/ 68951 h 85563"/>
                        <a:gd name="connsiteX541" fmla="*/ 78543 w 153323"/>
                        <a:gd name="connsiteY541" fmla="*/ 72142 h 85563"/>
                        <a:gd name="connsiteX542" fmla="*/ 85134 w 153323"/>
                        <a:gd name="connsiteY542" fmla="*/ 72133 h 85563"/>
                        <a:gd name="connsiteX543" fmla="*/ 88373 w 153323"/>
                        <a:gd name="connsiteY543" fmla="*/ 68942 h 85563"/>
                        <a:gd name="connsiteX544" fmla="*/ 81782 w 153323"/>
                        <a:gd name="connsiteY544" fmla="*/ 68951 h 85563"/>
                        <a:gd name="connsiteX545" fmla="*/ 89440 w 153323"/>
                        <a:gd name="connsiteY545" fmla="*/ 68951 h 85563"/>
                        <a:gd name="connsiteX546" fmla="*/ 86201 w 153323"/>
                        <a:gd name="connsiteY546" fmla="*/ 72142 h 85563"/>
                        <a:gd name="connsiteX547" fmla="*/ 92793 w 153323"/>
                        <a:gd name="connsiteY547" fmla="*/ 72142 h 85563"/>
                        <a:gd name="connsiteX548" fmla="*/ 96031 w 153323"/>
                        <a:gd name="connsiteY548" fmla="*/ 68951 h 85563"/>
                        <a:gd name="connsiteX549" fmla="*/ 89440 w 153323"/>
                        <a:gd name="connsiteY549" fmla="*/ 68951 h 85563"/>
                        <a:gd name="connsiteX550" fmla="*/ 97107 w 153323"/>
                        <a:gd name="connsiteY550" fmla="*/ 68942 h 85563"/>
                        <a:gd name="connsiteX551" fmla="*/ 93878 w 153323"/>
                        <a:gd name="connsiteY551" fmla="*/ 72133 h 85563"/>
                        <a:gd name="connsiteX552" fmla="*/ 100470 w 153323"/>
                        <a:gd name="connsiteY552" fmla="*/ 72133 h 85563"/>
                        <a:gd name="connsiteX553" fmla="*/ 103708 w 153323"/>
                        <a:gd name="connsiteY553" fmla="*/ 68942 h 85563"/>
                        <a:gd name="connsiteX554" fmla="*/ 97107 w 153323"/>
                        <a:gd name="connsiteY554" fmla="*/ 68942 h 85563"/>
                        <a:gd name="connsiteX555" fmla="*/ 104766 w 153323"/>
                        <a:gd name="connsiteY555" fmla="*/ 68932 h 85563"/>
                        <a:gd name="connsiteX556" fmla="*/ 101537 w 153323"/>
                        <a:gd name="connsiteY556" fmla="*/ 72133 h 85563"/>
                        <a:gd name="connsiteX557" fmla="*/ 108128 w 153323"/>
                        <a:gd name="connsiteY557" fmla="*/ 72133 h 85563"/>
                        <a:gd name="connsiteX558" fmla="*/ 111366 w 153323"/>
                        <a:gd name="connsiteY558" fmla="*/ 68932 h 85563"/>
                        <a:gd name="connsiteX559" fmla="*/ 104766 w 153323"/>
                        <a:gd name="connsiteY559" fmla="*/ 68932 h 85563"/>
                        <a:gd name="connsiteX560" fmla="*/ 112433 w 153323"/>
                        <a:gd name="connsiteY560" fmla="*/ 68932 h 85563"/>
                        <a:gd name="connsiteX561" fmla="*/ 109204 w 153323"/>
                        <a:gd name="connsiteY561" fmla="*/ 72133 h 85563"/>
                        <a:gd name="connsiteX562" fmla="*/ 115796 w 153323"/>
                        <a:gd name="connsiteY562" fmla="*/ 72133 h 85563"/>
                        <a:gd name="connsiteX563" fmla="*/ 119024 w 153323"/>
                        <a:gd name="connsiteY563" fmla="*/ 68932 h 85563"/>
                        <a:gd name="connsiteX564" fmla="*/ 112433 w 153323"/>
                        <a:gd name="connsiteY564" fmla="*/ 68932 h 85563"/>
                        <a:gd name="connsiteX565" fmla="*/ 120091 w 153323"/>
                        <a:gd name="connsiteY565" fmla="*/ 68923 h 85563"/>
                        <a:gd name="connsiteX566" fmla="*/ 116853 w 153323"/>
                        <a:gd name="connsiteY566" fmla="*/ 72114 h 85563"/>
                        <a:gd name="connsiteX567" fmla="*/ 123444 w 153323"/>
                        <a:gd name="connsiteY567" fmla="*/ 72114 h 85563"/>
                        <a:gd name="connsiteX568" fmla="*/ 126673 w 153323"/>
                        <a:gd name="connsiteY568" fmla="*/ 68913 h 85563"/>
                        <a:gd name="connsiteX569" fmla="*/ 120091 w 153323"/>
                        <a:gd name="connsiteY569" fmla="*/ 68923 h 85563"/>
                        <a:gd name="connsiteX570" fmla="*/ 127759 w 153323"/>
                        <a:gd name="connsiteY570" fmla="*/ 68923 h 85563"/>
                        <a:gd name="connsiteX571" fmla="*/ 124520 w 153323"/>
                        <a:gd name="connsiteY571" fmla="*/ 72123 h 85563"/>
                        <a:gd name="connsiteX572" fmla="*/ 131112 w 153323"/>
                        <a:gd name="connsiteY572" fmla="*/ 72114 h 85563"/>
                        <a:gd name="connsiteX573" fmla="*/ 134350 w 153323"/>
                        <a:gd name="connsiteY573" fmla="*/ 68923 h 85563"/>
                        <a:gd name="connsiteX574" fmla="*/ 127759 w 153323"/>
                        <a:gd name="connsiteY574" fmla="*/ 68923 h 85563"/>
                        <a:gd name="connsiteX575" fmla="*/ 23936 w 153323"/>
                        <a:gd name="connsiteY575" fmla="*/ 65570 h 85563"/>
                        <a:gd name="connsiteX576" fmla="*/ 20698 w 153323"/>
                        <a:gd name="connsiteY576" fmla="*/ 68771 h 85563"/>
                        <a:gd name="connsiteX577" fmla="*/ 27289 w 153323"/>
                        <a:gd name="connsiteY577" fmla="*/ 68771 h 85563"/>
                        <a:gd name="connsiteX578" fmla="*/ 30528 w 153323"/>
                        <a:gd name="connsiteY578" fmla="*/ 65570 h 85563"/>
                        <a:gd name="connsiteX579" fmla="*/ 23936 w 153323"/>
                        <a:gd name="connsiteY579" fmla="*/ 65570 h 85563"/>
                        <a:gd name="connsiteX580" fmla="*/ 31604 w 153323"/>
                        <a:gd name="connsiteY580" fmla="*/ 65570 h 85563"/>
                        <a:gd name="connsiteX581" fmla="*/ 28366 w 153323"/>
                        <a:gd name="connsiteY581" fmla="*/ 68771 h 85563"/>
                        <a:gd name="connsiteX582" fmla="*/ 34957 w 153323"/>
                        <a:gd name="connsiteY582" fmla="*/ 68761 h 85563"/>
                        <a:gd name="connsiteX583" fmla="*/ 38195 w 153323"/>
                        <a:gd name="connsiteY583" fmla="*/ 65561 h 85563"/>
                        <a:gd name="connsiteX584" fmla="*/ 31604 w 153323"/>
                        <a:gd name="connsiteY584" fmla="*/ 65570 h 85563"/>
                        <a:gd name="connsiteX585" fmla="*/ 39262 w 153323"/>
                        <a:gd name="connsiteY585" fmla="*/ 65561 h 85563"/>
                        <a:gd name="connsiteX586" fmla="*/ 36024 w 153323"/>
                        <a:gd name="connsiteY586" fmla="*/ 68751 h 85563"/>
                        <a:gd name="connsiteX587" fmla="*/ 42615 w 153323"/>
                        <a:gd name="connsiteY587" fmla="*/ 68751 h 85563"/>
                        <a:gd name="connsiteX588" fmla="*/ 45853 w 153323"/>
                        <a:gd name="connsiteY588" fmla="*/ 65561 h 85563"/>
                        <a:gd name="connsiteX589" fmla="*/ 39262 w 153323"/>
                        <a:gd name="connsiteY589" fmla="*/ 65561 h 85563"/>
                        <a:gd name="connsiteX590" fmla="*/ 46930 w 153323"/>
                        <a:gd name="connsiteY590" fmla="*/ 65561 h 85563"/>
                        <a:gd name="connsiteX591" fmla="*/ 43691 w 153323"/>
                        <a:gd name="connsiteY591" fmla="*/ 68751 h 85563"/>
                        <a:gd name="connsiteX592" fmla="*/ 50283 w 153323"/>
                        <a:gd name="connsiteY592" fmla="*/ 68751 h 85563"/>
                        <a:gd name="connsiteX593" fmla="*/ 53521 w 153323"/>
                        <a:gd name="connsiteY593" fmla="*/ 65561 h 85563"/>
                        <a:gd name="connsiteX594" fmla="*/ 46930 w 153323"/>
                        <a:gd name="connsiteY594" fmla="*/ 65561 h 85563"/>
                        <a:gd name="connsiteX595" fmla="*/ 54588 w 153323"/>
                        <a:gd name="connsiteY595" fmla="*/ 65551 h 85563"/>
                        <a:gd name="connsiteX596" fmla="*/ 51359 w 153323"/>
                        <a:gd name="connsiteY596" fmla="*/ 68742 h 85563"/>
                        <a:gd name="connsiteX597" fmla="*/ 57950 w 153323"/>
                        <a:gd name="connsiteY597" fmla="*/ 68732 h 85563"/>
                        <a:gd name="connsiteX598" fmla="*/ 61179 w 153323"/>
                        <a:gd name="connsiteY598" fmla="*/ 65542 h 85563"/>
                        <a:gd name="connsiteX599" fmla="*/ 54588 w 153323"/>
                        <a:gd name="connsiteY599" fmla="*/ 65551 h 85563"/>
                        <a:gd name="connsiteX600" fmla="*/ 62256 w 153323"/>
                        <a:gd name="connsiteY600" fmla="*/ 65542 h 85563"/>
                        <a:gd name="connsiteX601" fmla="*/ 59017 w 153323"/>
                        <a:gd name="connsiteY601" fmla="*/ 68742 h 85563"/>
                        <a:gd name="connsiteX602" fmla="*/ 65608 w 153323"/>
                        <a:gd name="connsiteY602" fmla="*/ 68742 h 85563"/>
                        <a:gd name="connsiteX603" fmla="*/ 68837 w 153323"/>
                        <a:gd name="connsiteY603" fmla="*/ 65542 h 85563"/>
                        <a:gd name="connsiteX604" fmla="*/ 62256 w 153323"/>
                        <a:gd name="connsiteY604" fmla="*/ 65542 h 85563"/>
                        <a:gd name="connsiteX605" fmla="*/ 69923 w 153323"/>
                        <a:gd name="connsiteY605" fmla="*/ 65542 h 85563"/>
                        <a:gd name="connsiteX606" fmla="*/ 66685 w 153323"/>
                        <a:gd name="connsiteY606" fmla="*/ 68732 h 85563"/>
                        <a:gd name="connsiteX607" fmla="*/ 73276 w 153323"/>
                        <a:gd name="connsiteY607" fmla="*/ 68732 h 85563"/>
                        <a:gd name="connsiteX608" fmla="*/ 76514 w 153323"/>
                        <a:gd name="connsiteY608" fmla="*/ 65532 h 85563"/>
                        <a:gd name="connsiteX609" fmla="*/ 69923 w 153323"/>
                        <a:gd name="connsiteY609" fmla="*/ 65542 h 85563"/>
                        <a:gd name="connsiteX610" fmla="*/ 77581 w 153323"/>
                        <a:gd name="connsiteY610" fmla="*/ 65532 h 85563"/>
                        <a:gd name="connsiteX611" fmla="*/ 74343 w 153323"/>
                        <a:gd name="connsiteY611" fmla="*/ 68732 h 85563"/>
                        <a:gd name="connsiteX612" fmla="*/ 80934 w 153323"/>
                        <a:gd name="connsiteY612" fmla="*/ 68723 h 85563"/>
                        <a:gd name="connsiteX613" fmla="*/ 84172 w 153323"/>
                        <a:gd name="connsiteY613" fmla="*/ 65532 h 85563"/>
                        <a:gd name="connsiteX614" fmla="*/ 77581 w 153323"/>
                        <a:gd name="connsiteY614" fmla="*/ 65532 h 85563"/>
                        <a:gd name="connsiteX615" fmla="*/ 85249 w 153323"/>
                        <a:gd name="connsiteY615" fmla="*/ 65532 h 85563"/>
                        <a:gd name="connsiteX616" fmla="*/ 82010 w 153323"/>
                        <a:gd name="connsiteY616" fmla="*/ 68723 h 85563"/>
                        <a:gd name="connsiteX617" fmla="*/ 88602 w 153323"/>
                        <a:gd name="connsiteY617" fmla="*/ 68723 h 85563"/>
                        <a:gd name="connsiteX618" fmla="*/ 91840 w 153323"/>
                        <a:gd name="connsiteY618" fmla="*/ 65523 h 85563"/>
                        <a:gd name="connsiteX619" fmla="*/ 85249 w 153323"/>
                        <a:gd name="connsiteY619" fmla="*/ 65532 h 85563"/>
                        <a:gd name="connsiteX620" fmla="*/ 92907 w 153323"/>
                        <a:gd name="connsiteY620" fmla="*/ 65523 h 85563"/>
                        <a:gd name="connsiteX621" fmla="*/ 89678 w 153323"/>
                        <a:gd name="connsiteY621" fmla="*/ 68713 h 85563"/>
                        <a:gd name="connsiteX622" fmla="*/ 96269 w 153323"/>
                        <a:gd name="connsiteY622" fmla="*/ 68713 h 85563"/>
                        <a:gd name="connsiteX623" fmla="*/ 99508 w 153323"/>
                        <a:gd name="connsiteY623" fmla="*/ 65513 h 85563"/>
                        <a:gd name="connsiteX624" fmla="*/ 92907 w 153323"/>
                        <a:gd name="connsiteY624" fmla="*/ 65523 h 85563"/>
                        <a:gd name="connsiteX625" fmla="*/ 100575 w 153323"/>
                        <a:gd name="connsiteY625" fmla="*/ 65513 h 85563"/>
                        <a:gd name="connsiteX626" fmla="*/ 97346 w 153323"/>
                        <a:gd name="connsiteY626" fmla="*/ 68713 h 85563"/>
                        <a:gd name="connsiteX627" fmla="*/ 103937 w 153323"/>
                        <a:gd name="connsiteY627" fmla="*/ 68713 h 85563"/>
                        <a:gd name="connsiteX628" fmla="*/ 107166 w 153323"/>
                        <a:gd name="connsiteY628" fmla="*/ 65513 h 85563"/>
                        <a:gd name="connsiteX629" fmla="*/ 100575 w 153323"/>
                        <a:gd name="connsiteY629" fmla="*/ 65513 h 85563"/>
                        <a:gd name="connsiteX630" fmla="*/ 108233 w 153323"/>
                        <a:gd name="connsiteY630" fmla="*/ 65513 h 85563"/>
                        <a:gd name="connsiteX631" fmla="*/ 105004 w 153323"/>
                        <a:gd name="connsiteY631" fmla="*/ 68713 h 85563"/>
                        <a:gd name="connsiteX632" fmla="*/ 111595 w 153323"/>
                        <a:gd name="connsiteY632" fmla="*/ 68713 h 85563"/>
                        <a:gd name="connsiteX633" fmla="*/ 114824 w 153323"/>
                        <a:gd name="connsiteY633" fmla="*/ 65513 h 85563"/>
                        <a:gd name="connsiteX634" fmla="*/ 108233 w 153323"/>
                        <a:gd name="connsiteY634" fmla="*/ 65513 h 85563"/>
                        <a:gd name="connsiteX635" fmla="*/ 115900 w 153323"/>
                        <a:gd name="connsiteY635" fmla="*/ 65503 h 85563"/>
                        <a:gd name="connsiteX636" fmla="*/ 112662 w 153323"/>
                        <a:gd name="connsiteY636" fmla="*/ 68694 h 85563"/>
                        <a:gd name="connsiteX637" fmla="*/ 119253 w 153323"/>
                        <a:gd name="connsiteY637" fmla="*/ 68694 h 85563"/>
                        <a:gd name="connsiteX638" fmla="*/ 122482 w 153323"/>
                        <a:gd name="connsiteY638" fmla="*/ 65494 h 85563"/>
                        <a:gd name="connsiteX639" fmla="*/ 115900 w 153323"/>
                        <a:gd name="connsiteY639" fmla="*/ 65503 h 85563"/>
                        <a:gd name="connsiteX640" fmla="*/ 123568 w 153323"/>
                        <a:gd name="connsiteY640" fmla="*/ 65494 h 85563"/>
                        <a:gd name="connsiteX641" fmla="*/ 120329 w 153323"/>
                        <a:gd name="connsiteY641" fmla="*/ 68694 h 85563"/>
                        <a:gd name="connsiteX642" fmla="*/ 126921 w 153323"/>
                        <a:gd name="connsiteY642" fmla="*/ 68694 h 85563"/>
                        <a:gd name="connsiteX643" fmla="*/ 130159 w 153323"/>
                        <a:gd name="connsiteY643" fmla="*/ 65503 h 85563"/>
                        <a:gd name="connsiteX644" fmla="*/ 123568 w 153323"/>
                        <a:gd name="connsiteY644" fmla="*/ 65494 h 85563"/>
                        <a:gd name="connsiteX645" fmla="*/ 131226 w 153323"/>
                        <a:gd name="connsiteY645" fmla="*/ 65494 h 85563"/>
                        <a:gd name="connsiteX646" fmla="*/ 127988 w 153323"/>
                        <a:gd name="connsiteY646" fmla="*/ 68685 h 85563"/>
                        <a:gd name="connsiteX647" fmla="*/ 134579 w 153323"/>
                        <a:gd name="connsiteY647" fmla="*/ 68675 h 85563"/>
                        <a:gd name="connsiteX648" fmla="*/ 137817 w 153323"/>
                        <a:gd name="connsiteY648" fmla="*/ 65484 h 85563"/>
                        <a:gd name="connsiteX649" fmla="*/ 131226 w 153323"/>
                        <a:gd name="connsiteY649" fmla="*/ 65494 h 85563"/>
                        <a:gd name="connsiteX650" fmla="*/ 19745 w 153323"/>
                        <a:gd name="connsiteY650" fmla="*/ 62151 h 85563"/>
                        <a:gd name="connsiteX651" fmla="*/ 16507 w 153323"/>
                        <a:gd name="connsiteY651" fmla="*/ 65342 h 85563"/>
                        <a:gd name="connsiteX652" fmla="*/ 23098 w 153323"/>
                        <a:gd name="connsiteY652" fmla="*/ 65332 h 85563"/>
                        <a:gd name="connsiteX653" fmla="*/ 26337 w 153323"/>
                        <a:gd name="connsiteY653" fmla="*/ 62141 h 85563"/>
                        <a:gd name="connsiteX654" fmla="*/ 19745 w 153323"/>
                        <a:gd name="connsiteY654" fmla="*/ 62151 h 85563"/>
                        <a:gd name="connsiteX655" fmla="*/ 27404 w 153323"/>
                        <a:gd name="connsiteY655" fmla="*/ 62151 h 85563"/>
                        <a:gd name="connsiteX656" fmla="*/ 24165 w 153323"/>
                        <a:gd name="connsiteY656" fmla="*/ 65342 h 85563"/>
                        <a:gd name="connsiteX657" fmla="*/ 30756 w 153323"/>
                        <a:gd name="connsiteY657" fmla="*/ 65332 h 85563"/>
                        <a:gd name="connsiteX658" fmla="*/ 33995 w 153323"/>
                        <a:gd name="connsiteY658" fmla="*/ 62141 h 85563"/>
                        <a:gd name="connsiteX659" fmla="*/ 27404 w 153323"/>
                        <a:gd name="connsiteY659" fmla="*/ 62151 h 85563"/>
                        <a:gd name="connsiteX660" fmla="*/ 35071 w 153323"/>
                        <a:gd name="connsiteY660" fmla="*/ 62141 h 85563"/>
                        <a:gd name="connsiteX661" fmla="*/ 31833 w 153323"/>
                        <a:gd name="connsiteY661" fmla="*/ 65332 h 85563"/>
                        <a:gd name="connsiteX662" fmla="*/ 38424 w 153323"/>
                        <a:gd name="connsiteY662" fmla="*/ 65332 h 85563"/>
                        <a:gd name="connsiteX663" fmla="*/ 41662 w 153323"/>
                        <a:gd name="connsiteY663" fmla="*/ 62132 h 85563"/>
                        <a:gd name="connsiteX664" fmla="*/ 35071 w 153323"/>
                        <a:gd name="connsiteY664" fmla="*/ 62141 h 85563"/>
                        <a:gd name="connsiteX665" fmla="*/ 42739 w 153323"/>
                        <a:gd name="connsiteY665" fmla="*/ 62132 h 85563"/>
                        <a:gd name="connsiteX666" fmla="*/ 39510 w 153323"/>
                        <a:gd name="connsiteY666" fmla="*/ 65332 h 85563"/>
                        <a:gd name="connsiteX667" fmla="*/ 46101 w 153323"/>
                        <a:gd name="connsiteY667" fmla="*/ 65322 h 85563"/>
                        <a:gd name="connsiteX668" fmla="*/ 49340 w 153323"/>
                        <a:gd name="connsiteY668" fmla="*/ 62132 h 85563"/>
                        <a:gd name="connsiteX669" fmla="*/ 42739 w 153323"/>
                        <a:gd name="connsiteY669" fmla="*/ 62132 h 85563"/>
                        <a:gd name="connsiteX670" fmla="*/ 50397 w 153323"/>
                        <a:gd name="connsiteY670" fmla="*/ 62132 h 85563"/>
                        <a:gd name="connsiteX671" fmla="*/ 47168 w 153323"/>
                        <a:gd name="connsiteY671" fmla="*/ 65332 h 85563"/>
                        <a:gd name="connsiteX672" fmla="*/ 53759 w 153323"/>
                        <a:gd name="connsiteY672" fmla="*/ 65322 h 85563"/>
                        <a:gd name="connsiteX673" fmla="*/ 56988 w 153323"/>
                        <a:gd name="connsiteY673" fmla="*/ 62132 h 85563"/>
                        <a:gd name="connsiteX674" fmla="*/ 50397 w 153323"/>
                        <a:gd name="connsiteY674" fmla="*/ 62132 h 85563"/>
                        <a:gd name="connsiteX675" fmla="*/ 58064 w 153323"/>
                        <a:gd name="connsiteY675" fmla="*/ 62122 h 85563"/>
                        <a:gd name="connsiteX676" fmla="*/ 54835 w 153323"/>
                        <a:gd name="connsiteY676" fmla="*/ 65313 h 85563"/>
                        <a:gd name="connsiteX677" fmla="*/ 61427 w 153323"/>
                        <a:gd name="connsiteY677" fmla="*/ 65313 h 85563"/>
                        <a:gd name="connsiteX678" fmla="*/ 64656 w 153323"/>
                        <a:gd name="connsiteY678" fmla="*/ 62113 h 85563"/>
                        <a:gd name="connsiteX679" fmla="*/ 58064 w 153323"/>
                        <a:gd name="connsiteY679" fmla="*/ 62122 h 85563"/>
                        <a:gd name="connsiteX680" fmla="*/ 65723 w 153323"/>
                        <a:gd name="connsiteY680" fmla="*/ 62122 h 85563"/>
                        <a:gd name="connsiteX681" fmla="*/ 62484 w 153323"/>
                        <a:gd name="connsiteY681" fmla="*/ 65313 h 85563"/>
                        <a:gd name="connsiteX682" fmla="*/ 69075 w 153323"/>
                        <a:gd name="connsiteY682" fmla="*/ 65313 h 85563"/>
                        <a:gd name="connsiteX683" fmla="*/ 72304 w 153323"/>
                        <a:gd name="connsiteY683" fmla="*/ 62113 h 85563"/>
                        <a:gd name="connsiteX684" fmla="*/ 65723 w 153323"/>
                        <a:gd name="connsiteY684" fmla="*/ 62122 h 85563"/>
                        <a:gd name="connsiteX685" fmla="*/ 73390 w 153323"/>
                        <a:gd name="connsiteY685" fmla="*/ 62113 h 85563"/>
                        <a:gd name="connsiteX686" fmla="*/ 70152 w 153323"/>
                        <a:gd name="connsiteY686" fmla="*/ 65313 h 85563"/>
                        <a:gd name="connsiteX687" fmla="*/ 76743 w 153323"/>
                        <a:gd name="connsiteY687" fmla="*/ 65303 h 85563"/>
                        <a:gd name="connsiteX688" fmla="*/ 79981 w 153323"/>
                        <a:gd name="connsiteY688" fmla="*/ 62103 h 85563"/>
                        <a:gd name="connsiteX689" fmla="*/ 73390 w 153323"/>
                        <a:gd name="connsiteY689" fmla="*/ 62113 h 85563"/>
                        <a:gd name="connsiteX690" fmla="*/ 81048 w 153323"/>
                        <a:gd name="connsiteY690" fmla="*/ 62103 h 85563"/>
                        <a:gd name="connsiteX691" fmla="*/ 77810 w 153323"/>
                        <a:gd name="connsiteY691" fmla="*/ 65303 h 85563"/>
                        <a:gd name="connsiteX692" fmla="*/ 84401 w 153323"/>
                        <a:gd name="connsiteY692" fmla="*/ 65294 h 85563"/>
                        <a:gd name="connsiteX693" fmla="*/ 87640 w 153323"/>
                        <a:gd name="connsiteY693" fmla="*/ 62103 h 85563"/>
                        <a:gd name="connsiteX694" fmla="*/ 81048 w 153323"/>
                        <a:gd name="connsiteY694" fmla="*/ 62103 h 85563"/>
                        <a:gd name="connsiteX695" fmla="*/ 88716 w 153323"/>
                        <a:gd name="connsiteY695" fmla="*/ 62103 h 85563"/>
                        <a:gd name="connsiteX696" fmla="*/ 85487 w 153323"/>
                        <a:gd name="connsiteY696" fmla="*/ 65294 h 85563"/>
                        <a:gd name="connsiteX697" fmla="*/ 92078 w 153323"/>
                        <a:gd name="connsiteY697" fmla="*/ 65294 h 85563"/>
                        <a:gd name="connsiteX698" fmla="*/ 95317 w 153323"/>
                        <a:gd name="connsiteY698" fmla="*/ 62094 h 85563"/>
                        <a:gd name="connsiteX699" fmla="*/ 88716 w 153323"/>
                        <a:gd name="connsiteY699" fmla="*/ 62103 h 85563"/>
                        <a:gd name="connsiteX700" fmla="*/ 96384 w 153323"/>
                        <a:gd name="connsiteY700" fmla="*/ 62094 h 85563"/>
                        <a:gd name="connsiteX701" fmla="*/ 93155 w 153323"/>
                        <a:gd name="connsiteY701" fmla="*/ 65294 h 85563"/>
                        <a:gd name="connsiteX702" fmla="*/ 99746 w 153323"/>
                        <a:gd name="connsiteY702" fmla="*/ 65284 h 85563"/>
                        <a:gd name="connsiteX703" fmla="*/ 102975 w 153323"/>
                        <a:gd name="connsiteY703" fmla="*/ 62094 h 85563"/>
                        <a:gd name="connsiteX704" fmla="*/ 96384 w 153323"/>
                        <a:gd name="connsiteY704" fmla="*/ 62094 h 85563"/>
                        <a:gd name="connsiteX705" fmla="*/ 104042 w 153323"/>
                        <a:gd name="connsiteY705" fmla="*/ 62094 h 85563"/>
                        <a:gd name="connsiteX706" fmla="*/ 100813 w 153323"/>
                        <a:gd name="connsiteY706" fmla="*/ 65284 h 85563"/>
                        <a:gd name="connsiteX707" fmla="*/ 107404 w 153323"/>
                        <a:gd name="connsiteY707" fmla="*/ 65275 h 85563"/>
                        <a:gd name="connsiteX708" fmla="*/ 110633 w 153323"/>
                        <a:gd name="connsiteY708" fmla="*/ 62084 h 85563"/>
                        <a:gd name="connsiteX709" fmla="*/ 104042 w 153323"/>
                        <a:gd name="connsiteY709" fmla="*/ 62094 h 85563"/>
                        <a:gd name="connsiteX710" fmla="*/ 111709 w 153323"/>
                        <a:gd name="connsiteY710" fmla="*/ 62084 h 85563"/>
                        <a:gd name="connsiteX711" fmla="*/ 108471 w 153323"/>
                        <a:gd name="connsiteY711" fmla="*/ 65284 h 85563"/>
                        <a:gd name="connsiteX712" fmla="*/ 115062 w 153323"/>
                        <a:gd name="connsiteY712" fmla="*/ 65275 h 85563"/>
                        <a:gd name="connsiteX713" fmla="*/ 118291 w 153323"/>
                        <a:gd name="connsiteY713" fmla="*/ 62084 h 85563"/>
                        <a:gd name="connsiteX714" fmla="*/ 111709 w 153323"/>
                        <a:gd name="connsiteY714" fmla="*/ 62084 h 85563"/>
                        <a:gd name="connsiteX715" fmla="*/ 119367 w 153323"/>
                        <a:gd name="connsiteY715" fmla="*/ 62075 h 85563"/>
                        <a:gd name="connsiteX716" fmla="*/ 116129 w 153323"/>
                        <a:gd name="connsiteY716" fmla="*/ 65265 h 85563"/>
                        <a:gd name="connsiteX717" fmla="*/ 122720 w 153323"/>
                        <a:gd name="connsiteY717" fmla="*/ 65265 h 85563"/>
                        <a:gd name="connsiteX718" fmla="*/ 125959 w 153323"/>
                        <a:gd name="connsiteY718" fmla="*/ 62075 h 85563"/>
                        <a:gd name="connsiteX719" fmla="*/ 119367 w 153323"/>
                        <a:gd name="connsiteY719" fmla="*/ 62075 h 85563"/>
                        <a:gd name="connsiteX720" fmla="*/ 127035 w 153323"/>
                        <a:gd name="connsiteY720" fmla="*/ 62075 h 85563"/>
                        <a:gd name="connsiteX721" fmla="*/ 123797 w 153323"/>
                        <a:gd name="connsiteY721" fmla="*/ 65265 h 85563"/>
                        <a:gd name="connsiteX722" fmla="*/ 130388 w 153323"/>
                        <a:gd name="connsiteY722" fmla="*/ 65265 h 85563"/>
                        <a:gd name="connsiteX723" fmla="*/ 133626 w 153323"/>
                        <a:gd name="connsiteY723" fmla="*/ 62065 h 85563"/>
                        <a:gd name="connsiteX724" fmla="*/ 127035 w 153323"/>
                        <a:gd name="connsiteY724" fmla="*/ 62075 h 85563"/>
                        <a:gd name="connsiteX725" fmla="*/ 134703 w 153323"/>
                        <a:gd name="connsiteY725" fmla="*/ 62065 h 85563"/>
                        <a:gd name="connsiteX726" fmla="*/ 131474 w 153323"/>
                        <a:gd name="connsiteY726" fmla="*/ 65265 h 85563"/>
                        <a:gd name="connsiteX727" fmla="*/ 138065 w 153323"/>
                        <a:gd name="connsiteY727" fmla="*/ 65265 h 85563"/>
                        <a:gd name="connsiteX728" fmla="*/ 141303 w 153323"/>
                        <a:gd name="connsiteY728" fmla="*/ 62075 h 85563"/>
                        <a:gd name="connsiteX729" fmla="*/ 134703 w 153323"/>
                        <a:gd name="connsiteY729" fmla="*/ 62065 h 85563"/>
                        <a:gd name="connsiteX730" fmla="*/ 15554 w 153323"/>
                        <a:gd name="connsiteY730" fmla="*/ 58731 h 85563"/>
                        <a:gd name="connsiteX731" fmla="*/ 12316 w 153323"/>
                        <a:gd name="connsiteY731" fmla="*/ 61922 h 85563"/>
                        <a:gd name="connsiteX732" fmla="*/ 18907 w 153323"/>
                        <a:gd name="connsiteY732" fmla="*/ 61922 h 85563"/>
                        <a:gd name="connsiteX733" fmla="*/ 22136 w 153323"/>
                        <a:gd name="connsiteY733" fmla="*/ 58731 h 85563"/>
                        <a:gd name="connsiteX734" fmla="*/ 15554 w 153323"/>
                        <a:gd name="connsiteY734" fmla="*/ 58731 h 85563"/>
                        <a:gd name="connsiteX735" fmla="*/ 23213 w 153323"/>
                        <a:gd name="connsiteY735" fmla="*/ 58722 h 85563"/>
                        <a:gd name="connsiteX736" fmla="*/ 19974 w 153323"/>
                        <a:gd name="connsiteY736" fmla="*/ 61922 h 85563"/>
                        <a:gd name="connsiteX737" fmla="*/ 26565 w 153323"/>
                        <a:gd name="connsiteY737" fmla="*/ 61913 h 85563"/>
                        <a:gd name="connsiteX738" fmla="*/ 29804 w 153323"/>
                        <a:gd name="connsiteY738" fmla="*/ 58722 h 85563"/>
                        <a:gd name="connsiteX739" fmla="*/ 23213 w 153323"/>
                        <a:gd name="connsiteY739" fmla="*/ 58722 h 85563"/>
                        <a:gd name="connsiteX740" fmla="*/ 30880 w 153323"/>
                        <a:gd name="connsiteY740" fmla="*/ 58722 h 85563"/>
                        <a:gd name="connsiteX741" fmla="*/ 27642 w 153323"/>
                        <a:gd name="connsiteY741" fmla="*/ 61922 h 85563"/>
                        <a:gd name="connsiteX742" fmla="*/ 34233 w 153323"/>
                        <a:gd name="connsiteY742" fmla="*/ 61922 h 85563"/>
                        <a:gd name="connsiteX743" fmla="*/ 37471 w 153323"/>
                        <a:gd name="connsiteY743" fmla="*/ 58722 h 85563"/>
                        <a:gd name="connsiteX744" fmla="*/ 30880 w 153323"/>
                        <a:gd name="connsiteY744" fmla="*/ 58722 h 85563"/>
                        <a:gd name="connsiteX745" fmla="*/ 38538 w 153323"/>
                        <a:gd name="connsiteY745" fmla="*/ 58712 h 85563"/>
                        <a:gd name="connsiteX746" fmla="*/ 35309 w 153323"/>
                        <a:gd name="connsiteY746" fmla="*/ 61903 h 85563"/>
                        <a:gd name="connsiteX747" fmla="*/ 41900 w 153323"/>
                        <a:gd name="connsiteY747" fmla="*/ 61903 h 85563"/>
                        <a:gd name="connsiteX748" fmla="*/ 45139 w 153323"/>
                        <a:gd name="connsiteY748" fmla="*/ 58703 h 85563"/>
                        <a:gd name="connsiteX749" fmla="*/ 38538 w 153323"/>
                        <a:gd name="connsiteY749" fmla="*/ 58712 h 85563"/>
                        <a:gd name="connsiteX750" fmla="*/ 46206 w 153323"/>
                        <a:gd name="connsiteY750" fmla="*/ 58712 h 85563"/>
                        <a:gd name="connsiteX751" fmla="*/ 42977 w 153323"/>
                        <a:gd name="connsiteY751" fmla="*/ 61913 h 85563"/>
                        <a:gd name="connsiteX752" fmla="*/ 49568 w 153323"/>
                        <a:gd name="connsiteY752" fmla="*/ 61913 h 85563"/>
                        <a:gd name="connsiteX753" fmla="*/ 52797 w 153323"/>
                        <a:gd name="connsiteY753" fmla="*/ 58722 h 85563"/>
                        <a:gd name="connsiteX754" fmla="*/ 46206 w 153323"/>
                        <a:gd name="connsiteY754" fmla="*/ 58712 h 85563"/>
                        <a:gd name="connsiteX755" fmla="*/ 53864 w 153323"/>
                        <a:gd name="connsiteY755" fmla="*/ 58703 h 85563"/>
                        <a:gd name="connsiteX756" fmla="*/ 50625 w 153323"/>
                        <a:gd name="connsiteY756" fmla="*/ 61893 h 85563"/>
                        <a:gd name="connsiteX757" fmla="*/ 57217 w 153323"/>
                        <a:gd name="connsiteY757" fmla="*/ 61893 h 85563"/>
                        <a:gd name="connsiteX758" fmla="*/ 60446 w 153323"/>
                        <a:gd name="connsiteY758" fmla="*/ 58693 h 85563"/>
                        <a:gd name="connsiteX759" fmla="*/ 53864 w 153323"/>
                        <a:gd name="connsiteY759" fmla="*/ 58703 h 85563"/>
                        <a:gd name="connsiteX760" fmla="*/ 61532 w 153323"/>
                        <a:gd name="connsiteY760" fmla="*/ 58693 h 85563"/>
                        <a:gd name="connsiteX761" fmla="*/ 58293 w 153323"/>
                        <a:gd name="connsiteY761" fmla="*/ 61884 h 85563"/>
                        <a:gd name="connsiteX762" fmla="*/ 64884 w 153323"/>
                        <a:gd name="connsiteY762" fmla="*/ 61874 h 85563"/>
                        <a:gd name="connsiteX763" fmla="*/ 68123 w 153323"/>
                        <a:gd name="connsiteY763" fmla="*/ 58684 h 85563"/>
                        <a:gd name="connsiteX764" fmla="*/ 61532 w 153323"/>
                        <a:gd name="connsiteY764" fmla="*/ 58693 h 85563"/>
                        <a:gd name="connsiteX765" fmla="*/ 69199 w 153323"/>
                        <a:gd name="connsiteY765" fmla="*/ 58693 h 85563"/>
                        <a:gd name="connsiteX766" fmla="*/ 65961 w 153323"/>
                        <a:gd name="connsiteY766" fmla="*/ 61893 h 85563"/>
                        <a:gd name="connsiteX767" fmla="*/ 72552 w 153323"/>
                        <a:gd name="connsiteY767" fmla="*/ 61893 h 85563"/>
                        <a:gd name="connsiteX768" fmla="*/ 75790 w 153323"/>
                        <a:gd name="connsiteY768" fmla="*/ 58693 h 85563"/>
                        <a:gd name="connsiteX769" fmla="*/ 69199 w 153323"/>
                        <a:gd name="connsiteY769" fmla="*/ 58693 h 85563"/>
                        <a:gd name="connsiteX770" fmla="*/ 76857 w 153323"/>
                        <a:gd name="connsiteY770" fmla="*/ 58684 h 85563"/>
                        <a:gd name="connsiteX771" fmla="*/ 73619 w 153323"/>
                        <a:gd name="connsiteY771" fmla="*/ 61884 h 85563"/>
                        <a:gd name="connsiteX772" fmla="*/ 80210 w 153323"/>
                        <a:gd name="connsiteY772" fmla="*/ 61874 h 85563"/>
                        <a:gd name="connsiteX773" fmla="*/ 83449 w 153323"/>
                        <a:gd name="connsiteY773" fmla="*/ 58684 h 85563"/>
                        <a:gd name="connsiteX774" fmla="*/ 76857 w 153323"/>
                        <a:gd name="connsiteY774" fmla="*/ 58684 h 85563"/>
                        <a:gd name="connsiteX775" fmla="*/ 84525 w 153323"/>
                        <a:gd name="connsiteY775" fmla="*/ 58684 h 85563"/>
                        <a:gd name="connsiteX776" fmla="*/ 81286 w 153323"/>
                        <a:gd name="connsiteY776" fmla="*/ 61874 h 85563"/>
                        <a:gd name="connsiteX777" fmla="*/ 87878 w 153323"/>
                        <a:gd name="connsiteY777" fmla="*/ 61865 h 85563"/>
                        <a:gd name="connsiteX778" fmla="*/ 91116 w 153323"/>
                        <a:gd name="connsiteY778" fmla="*/ 58674 h 85563"/>
                        <a:gd name="connsiteX779" fmla="*/ 84525 w 153323"/>
                        <a:gd name="connsiteY779" fmla="*/ 58684 h 85563"/>
                        <a:gd name="connsiteX780" fmla="*/ 92183 w 153323"/>
                        <a:gd name="connsiteY780" fmla="*/ 58674 h 85563"/>
                        <a:gd name="connsiteX781" fmla="*/ 88954 w 153323"/>
                        <a:gd name="connsiteY781" fmla="*/ 61865 h 85563"/>
                        <a:gd name="connsiteX782" fmla="*/ 95545 w 153323"/>
                        <a:gd name="connsiteY782" fmla="*/ 61855 h 85563"/>
                        <a:gd name="connsiteX783" fmla="*/ 98774 w 153323"/>
                        <a:gd name="connsiteY783" fmla="*/ 58665 h 85563"/>
                        <a:gd name="connsiteX784" fmla="*/ 92183 w 153323"/>
                        <a:gd name="connsiteY784" fmla="*/ 58674 h 85563"/>
                        <a:gd name="connsiteX785" fmla="*/ 99851 w 153323"/>
                        <a:gd name="connsiteY785" fmla="*/ 58665 h 85563"/>
                        <a:gd name="connsiteX786" fmla="*/ 96622 w 153323"/>
                        <a:gd name="connsiteY786" fmla="*/ 61855 h 85563"/>
                        <a:gd name="connsiteX787" fmla="*/ 103213 w 153323"/>
                        <a:gd name="connsiteY787" fmla="*/ 61855 h 85563"/>
                        <a:gd name="connsiteX788" fmla="*/ 106442 w 153323"/>
                        <a:gd name="connsiteY788" fmla="*/ 58665 h 85563"/>
                        <a:gd name="connsiteX789" fmla="*/ 99851 w 153323"/>
                        <a:gd name="connsiteY789" fmla="*/ 58665 h 85563"/>
                        <a:gd name="connsiteX790" fmla="*/ 107518 w 153323"/>
                        <a:gd name="connsiteY790" fmla="*/ 58665 h 85563"/>
                        <a:gd name="connsiteX791" fmla="*/ 104280 w 153323"/>
                        <a:gd name="connsiteY791" fmla="*/ 61865 h 85563"/>
                        <a:gd name="connsiteX792" fmla="*/ 110871 w 153323"/>
                        <a:gd name="connsiteY792" fmla="*/ 61865 h 85563"/>
                        <a:gd name="connsiteX793" fmla="*/ 114100 w 153323"/>
                        <a:gd name="connsiteY793" fmla="*/ 58665 h 85563"/>
                        <a:gd name="connsiteX794" fmla="*/ 107518 w 153323"/>
                        <a:gd name="connsiteY794" fmla="*/ 58665 h 85563"/>
                        <a:gd name="connsiteX795" fmla="*/ 115176 w 153323"/>
                        <a:gd name="connsiteY795" fmla="*/ 58655 h 85563"/>
                        <a:gd name="connsiteX796" fmla="*/ 111938 w 153323"/>
                        <a:gd name="connsiteY796" fmla="*/ 61846 h 85563"/>
                        <a:gd name="connsiteX797" fmla="*/ 118529 w 153323"/>
                        <a:gd name="connsiteY797" fmla="*/ 61836 h 85563"/>
                        <a:gd name="connsiteX798" fmla="*/ 121768 w 153323"/>
                        <a:gd name="connsiteY798" fmla="*/ 58646 h 85563"/>
                        <a:gd name="connsiteX799" fmla="*/ 115176 w 153323"/>
                        <a:gd name="connsiteY799" fmla="*/ 58655 h 85563"/>
                        <a:gd name="connsiteX800" fmla="*/ 122844 w 153323"/>
                        <a:gd name="connsiteY800" fmla="*/ 58646 h 85563"/>
                        <a:gd name="connsiteX801" fmla="*/ 119605 w 153323"/>
                        <a:gd name="connsiteY801" fmla="*/ 61846 h 85563"/>
                        <a:gd name="connsiteX802" fmla="*/ 126197 w 153323"/>
                        <a:gd name="connsiteY802" fmla="*/ 61846 h 85563"/>
                        <a:gd name="connsiteX803" fmla="*/ 129435 w 153323"/>
                        <a:gd name="connsiteY803" fmla="*/ 58646 h 85563"/>
                        <a:gd name="connsiteX804" fmla="*/ 122844 w 153323"/>
                        <a:gd name="connsiteY804" fmla="*/ 58646 h 85563"/>
                        <a:gd name="connsiteX805" fmla="*/ 130502 w 153323"/>
                        <a:gd name="connsiteY805" fmla="*/ 58646 h 85563"/>
                        <a:gd name="connsiteX806" fmla="*/ 127273 w 153323"/>
                        <a:gd name="connsiteY806" fmla="*/ 61846 h 85563"/>
                        <a:gd name="connsiteX807" fmla="*/ 133864 w 153323"/>
                        <a:gd name="connsiteY807" fmla="*/ 61846 h 85563"/>
                        <a:gd name="connsiteX808" fmla="*/ 137103 w 153323"/>
                        <a:gd name="connsiteY808" fmla="*/ 58655 h 85563"/>
                        <a:gd name="connsiteX809" fmla="*/ 130502 w 153323"/>
                        <a:gd name="connsiteY809" fmla="*/ 58646 h 85563"/>
                        <a:gd name="connsiteX810" fmla="*/ 138170 w 153323"/>
                        <a:gd name="connsiteY810" fmla="*/ 58636 h 85563"/>
                        <a:gd name="connsiteX811" fmla="*/ 134931 w 153323"/>
                        <a:gd name="connsiteY811" fmla="*/ 61836 h 85563"/>
                        <a:gd name="connsiteX812" fmla="*/ 141522 w 153323"/>
                        <a:gd name="connsiteY812" fmla="*/ 61827 h 85563"/>
                        <a:gd name="connsiteX813" fmla="*/ 144751 w 153323"/>
                        <a:gd name="connsiteY813" fmla="*/ 58636 h 85563"/>
                        <a:gd name="connsiteX814" fmla="*/ 138170 w 153323"/>
                        <a:gd name="connsiteY814" fmla="*/ 58636 h 85563"/>
                        <a:gd name="connsiteX815" fmla="*/ 11354 w 153323"/>
                        <a:gd name="connsiteY815" fmla="*/ 55312 h 85563"/>
                        <a:gd name="connsiteX816" fmla="*/ 8115 w 153323"/>
                        <a:gd name="connsiteY816" fmla="*/ 58503 h 85563"/>
                        <a:gd name="connsiteX817" fmla="*/ 14707 w 153323"/>
                        <a:gd name="connsiteY817" fmla="*/ 58503 h 85563"/>
                        <a:gd name="connsiteX818" fmla="*/ 17945 w 153323"/>
                        <a:gd name="connsiteY818" fmla="*/ 55312 h 85563"/>
                        <a:gd name="connsiteX819" fmla="*/ 11354 w 153323"/>
                        <a:gd name="connsiteY819" fmla="*/ 55312 h 85563"/>
                        <a:gd name="connsiteX820" fmla="*/ 19022 w 153323"/>
                        <a:gd name="connsiteY820" fmla="*/ 55302 h 85563"/>
                        <a:gd name="connsiteX821" fmla="*/ 15783 w 153323"/>
                        <a:gd name="connsiteY821" fmla="*/ 58503 h 85563"/>
                        <a:gd name="connsiteX822" fmla="*/ 22374 w 153323"/>
                        <a:gd name="connsiteY822" fmla="*/ 58493 h 85563"/>
                        <a:gd name="connsiteX823" fmla="*/ 25613 w 153323"/>
                        <a:gd name="connsiteY823" fmla="*/ 55293 h 85563"/>
                        <a:gd name="connsiteX824" fmla="*/ 19022 w 153323"/>
                        <a:gd name="connsiteY824" fmla="*/ 55302 h 85563"/>
                        <a:gd name="connsiteX825" fmla="*/ 26689 w 153323"/>
                        <a:gd name="connsiteY825" fmla="*/ 55302 h 85563"/>
                        <a:gd name="connsiteX826" fmla="*/ 23451 w 153323"/>
                        <a:gd name="connsiteY826" fmla="*/ 58503 h 85563"/>
                        <a:gd name="connsiteX827" fmla="*/ 30042 w 153323"/>
                        <a:gd name="connsiteY827" fmla="*/ 58503 h 85563"/>
                        <a:gd name="connsiteX828" fmla="*/ 33280 w 153323"/>
                        <a:gd name="connsiteY828" fmla="*/ 55302 h 85563"/>
                        <a:gd name="connsiteX829" fmla="*/ 26689 w 153323"/>
                        <a:gd name="connsiteY829" fmla="*/ 55302 h 85563"/>
                        <a:gd name="connsiteX830" fmla="*/ 34347 w 153323"/>
                        <a:gd name="connsiteY830" fmla="*/ 55293 h 85563"/>
                        <a:gd name="connsiteX831" fmla="*/ 31118 w 153323"/>
                        <a:gd name="connsiteY831" fmla="*/ 58493 h 85563"/>
                        <a:gd name="connsiteX832" fmla="*/ 37709 w 153323"/>
                        <a:gd name="connsiteY832" fmla="*/ 58493 h 85563"/>
                        <a:gd name="connsiteX833" fmla="*/ 40948 w 153323"/>
                        <a:gd name="connsiteY833" fmla="*/ 55293 h 85563"/>
                        <a:gd name="connsiteX834" fmla="*/ 34347 w 153323"/>
                        <a:gd name="connsiteY834" fmla="*/ 55293 h 85563"/>
                        <a:gd name="connsiteX835" fmla="*/ 42015 w 153323"/>
                        <a:gd name="connsiteY835" fmla="*/ 55283 h 85563"/>
                        <a:gd name="connsiteX836" fmla="*/ 38786 w 153323"/>
                        <a:gd name="connsiteY836" fmla="*/ 58483 h 85563"/>
                        <a:gd name="connsiteX837" fmla="*/ 45377 w 153323"/>
                        <a:gd name="connsiteY837" fmla="*/ 58483 h 85563"/>
                        <a:gd name="connsiteX838" fmla="*/ 48606 w 153323"/>
                        <a:gd name="connsiteY838" fmla="*/ 55283 h 85563"/>
                        <a:gd name="connsiteX839" fmla="*/ 42015 w 153323"/>
                        <a:gd name="connsiteY839" fmla="*/ 55283 h 85563"/>
                        <a:gd name="connsiteX840" fmla="*/ 49673 w 153323"/>
                        <a:gd name="connsiteY840" fmla="*/ 55283 h 85563"/>
                        <a:gd name="connsiteX841" fmla="*/ 46444 w 153323"/>
                        <a:gd name="connsiteY841" fmla="*/ 58474 h 85563"/>
                        <a:gd name="connsiteX842" fmla="*/ 53035 w 153323"/>
                        <a:gd name="connsiteY842" fmla="*/ 58474 h 85563"/>
                        <a:gd name="connsiteX843" fmla="*/ 56274 w 153323"/>
                        <a:gd name="connsiteY843" fmla="*/ 55274 h 85563"/>
                        <a:gd name="connsiteX844" fmla="*/ 49673 w 153323"/>
                        <a:gd name="connsiteY844" fmla="*/ 55283 h 85563"/>
                        <a:gd name="connsiteX845" fmla="*/ 57341 w 153323"/>
                        <a:gd name="connsiteY845" fmla="*/ 55274 h 85563"/>
                        <a:gd name="connsiteX846" fmla="*/ 54102 w 153323"/>
                        <a:gd name="connsiteY846" fmla="*/ 58464 h 85563"/>
                        <a:gd name="connsiteX847" fmla="*/ 60693 w 153323"/>
                        <a:gd name="connsiteY847" fmla="*/ 58464 h 85563"/>
                        <a:gd name="connsiteX848" fmla="*/ 63922 w 153323"/>
                        <a:gd name="connsiteY848" fmla="*/ 55264 h 85563"/>
                        <a:gd name="connsiteX849" fmla="*/ 57341 w 153323"/>
                        <a:gd name="connsiteY849" fmla="*/ 55274 h 85563"/>
                        <a:gd name="connsiteX850" fmla="*/ 64999 w 153323"/>
                        <a:gd name="connsiteY850" fmla="*/ 55274 h 85563"/>
                        <a:gd name="connsiteX851" fmla="*/ 61760 w 153323"/>
                        <a:gd name="connsiteY851" fmla="*/ 58474 h 85563"/>
                        <a:gd name="connsiteX852" fmla="*/ 68352 w 153323"/>
                        <a:gd name="connsiteY852" fmla="*/ 58464 h 85563"/>
                        <a:gd name="connsiteX853" fmla="*/ 71590 w 153323"/>
                        <a:gd name="connsiteY853" fmla="*/ 55274 h 85563"/>
                        <a:gd name="connsiteX854" fmla="*/ 64999 w 153323"/>
                        <a:gd name="connsiteY854" fmla="*/ 55274 h 85563"/>
                        <a:gd name="connsiteX855" fmla="*/ 72666 w 153323"/>
                        <a:gd name="connsiteY855" fmla="*/ 55264 h 85563"/>
                        <a:gd name="connsiteX856" fmla="*/ 69428 w 153323"/>
                        <a:gd name="connsiteY856" fmla="*/ 58455 h 85563"/>
                        <a:gd name="connsiteX857" fmla="*/ 76019 w 153323"/>
                        <a:gd name="connsiteY857" fmla="*/ 58455 h 85563"/>
                        <a:gd name="connsiteX858" fmla="*/ 79258 w 153323"/>
                        <a:gd name="connsiteY858" fmla="*/ 55264 h 85563"/>
                        <a:gd name="connsiteX859" fmla="*/ 72666 w 153323"/>
                        <a:gd name="connsiteY859" fmla="*/ 55264 h 85563"/>
                        <a:gd name="connsiteX860" fmla="*/ 80324 w 153323"/>
                        <a:gd name="connsiteY860" fmla="*/ 55255 h 85563"/>
                        <a:gd name="connsiteX861" fmla="*/ 77086 w 153323"/>
                        <a:gd name="connsiteY861" fmla="*/ 58445 h 85563"/>
                        <a:gd name="connsiteX862" fmla="*/ 83677 w 153323"/>
                        <a:gd name="connsiteY862" fmla="*/ 58445 h 85563"/>
                        <a:gd name="connsiteX863" fmla="*/ 86916 w 153323"/>
                        <a:gd name="connsiteY863" fmla="*/ 55245 h 85563"/>
                        <a:gd name="connsiteX864" fmla="*/ 80324 w 153323"/>
                        <a:gd name="connsiteY864" fmla="*/ 55255 h 85563"/>
                        <a:gd name="connsiteX865" fmla="*/ 87992 w 153323"/>
                        <a:gd name="connsiteY865" fmla="*/ 55255 h 85563"/>
                        <a:gd name="connsiteX866" fmla="*/ 84763 w 153323"/>
                        <a:gd name="connsiteY866" fmla="*/ 58445 h 85563"/>
                        <a:gd name="connsiteX867" fmla="*/ 91354 w 153323"/>
                        <a:gd name="connsiteY867" fmla="*/ 58445 h 85563"/>
                        <a:gd name="connsiteX868" fmla="*/ 94583 w 153323"/>
                        <a:gd name="connsiteY868" fmla="*/ 55245 h 85563"/>
                        <a:gd name="connsiteX869" fmla="*/ 87992 w 153323"/>
                        <a:gd name="connsiteY869" fmla="*/ 55255 h 85563"/>
                        <a:gd name="connsiteX870" fmla="*/ 95660 w 153323"/>
                        <a:gd name="connsiteY870" fmla="*/ 55245 h 85563"/>
                        <a:gd name="connsiteX871" fmla="*/ 92431 w 153323"/>
                        <a:gd name="connsiteY871" fmla="*/ 58436 h 85563"/>
                        <a:gd name="connsiteX872" fmla="*/ 99022 w 153323"/>
                        <a:gd name="connsiteY872" fmla="*/ 58436 h 85563"/>
                        <a:gd name="connsiteX873" fmla="*/ 102251 w 153323"/>
                        <a:gd name="connsiteY873" fmla="*/ 55236 h 85563"/>
                        <a:gd name="connsiteX874" fmla="*/ 95660 w 153323"/>
                        <a:gd name="connsiteY874" fmla="*/ 55245 h 85563"/>
                        <a:gd name="connsiteX875" fmla="*/ 103318 w 153323"/>
                        <a:gd name="connsiteY875" fmla="*/ 55245 h 85563"/>
                        <a:gd name="connsiteX876" fmla="*/ 100079 w 153323"/>
                        <a:gd name="connsiteY876" fmla="*/ 58445 h 85563"/>
                        <a:gd name="connsiteX877" fmla="*/ 106671 w 153323"/>
                        <a:gd name="connsiteY877" fmla="*/ 58436 h 85563"/>
                        <a:gd name="connsiteX878" fmla="*/ 109900 w 153323"/>
                        <a:gd name="connsiteY878" fmla="*/ 55236 h 85563"/>
                        <a:gd name="connsiteX879" fmla="*/ 103318 w 153323"/>
                        <a:gd name="connsiteY879" fmla="*/ 55245 h 85563"/>
                        <a:gd name="connsiteX880" fmla="*/ 110985 w 153323"/>
                        <a:gd name="connsiteY880" fmla="*/ 55236 h 85563"/>
                        <a:gd name="connsiteX881" fmla="*/ 107747 w 153323"/>
                        <a:gd name="connsiteY881" fmla="*/ 58436 h 85563"/>
                        <a:gd name="connsiteX882" fmla="*/ 114338 w 153323"/>
                        <a:gd name="connsiteY882" fmla="*/ 58436 h 85563"/>
                        <a:gd name="connsiteX883" fmla="*/ 117577 w 153323"/>
                        <a:gd name="connsiteY883" fmla="*/ 55245 h 85563"/>
                        <a:gd name="connsiteX884" fmla="*/ 110985 w 153323"/>
                        <a:gd name="connsiteY884" fmla="*/ 55236 h 85563"/>
                        <a:gd name="connsiteX885" fmla="*/ 118643 w 153323"/>
                        <a:gd name="connsiteY885" fmla="*/ 55226 h 85563"/>
                        <a:gd name="connsiteX886" fmla="*/ 115405 w 153323"/>
                        <a:gd name="connsiteY886" fmla="*/ 58417 h 85563"/>
                        <a:gd name="connsiteX887" fmla="*/ 121996 w 153323"/>
                        <a:gd name="connsiteY887" fmla="*/ 58417 h 85563"/>
                        <a:gd name="connsiteX888" fmla="*/ 125235 w 153323"/>
                        <a:gd name="connsiteY888" fmla="*/ 55217 h 85563"/>
                        <a:gd name="connsiteX889" fmla="*/ 118643 w 153323"/>
                        <a:gd name="connsiteY889" fmla="*/ 55226 h 85563"/>
                        <a:gd name="connsiteX890" fmla="*/ 126311 w 153323"/>
                        <a:gd name="connsiteY890" fmla="*/ 55226 h 85563"/>
                        <a:gd name="connsiteX891" fmla="*/ 123073 w 153323"/>
                        <a:gd name="connsiteY891" fmla="*/ 58417 h 85563"/>
                        <a:gd name="connsiteX892" fmla="*/ 129664 w 153323"/>
                        <a:gd name="connsiteY892" fmla="*/ 58417 h 85563"/>
                        <a:gd name="connsiteX893" fmla="*/ 132902 w 153323"/>
                        <a:gd name="connsiteY893" fmla="*/ 55217 h 85563"/>
                        <a:gd name="connsiteX894" fmla="*/ 126311 w 153323"/>
                        <a:gd name="connsiteY894" fmla="*/ 55226 h 85563"/>
                        <a:gd name="connsiteX895" fmla="*/ 133969 w 153323"/>
                        <a:gd name="connsiteY895" fmla="*/ 55217 h 85563"/>
                        <a:gd name="connsiteX896" fmla="*/ 130740 w 153323"/>
                        <a:gd name="connsiteY896" fmla="*/ 58407 h 85563"/>
                        <a:gd name="connsiteX897" fmla="*/ 137332 w 153323"/>
                        <a:gd name="connsiteY897" fmla="*/ 58407 h 85563"/>
                        <a:gd name="connsiteX898" fmla="*/ 140570 w 153323"/>
                        <a:gd name="connsiteY898" fmla="*/ 55217 h 85563"/>
                        <a:gd name="connsiteX899" fmla="*/ 133969 w 153323"/>
                        <a:gd name="connsiteY899" fmla="*/ 55217 h 85563"/>
                        <a:gd name="connsiteX900" fmla="*/ 141637 w 153323"/>
                        <a:gd name="connsiteY900" fmla="*/ 55217 h 85563"/>
                        <a:gd name="connsiteX901" fmla="*/ 138408 w 153323"/>
                        <a:gd name="connsiteY901" fmla="*/ 58417 h 85563"/>
                        <a:gd name="connsiteX902" fmla="*/ 144999 w 153323"/>
                        <a:gd name="connsiteY902" fmla="*/ 58417 h 85563"/>
                        <a:gd name="connsiteX903" fmla="*/ 148228 w 153323"/>
                        <a:gd name="connsiteY903" fmla="*/ 55217 h 85563"/>
                        <a:gd name="connsiteX904" fmla="*/ 141637 w 153323"/>
                        <a:gd name="connsiteY904" fmla="*/ 55217 h 85563"/>
                        <a:gd name="connsiteX905" fmla="*/ 7163 w 153323"/>
                        <a:gd name="connsiteY905" fmla="*/ 51892 h 85563"/>
                        <a:gd name="connsiteX906" fmla="*/ 3924 w 153323"/>
                        <a:gd name="connsiteY906" fmla="*/ 55083 h 85563"/>
                        <a:gd name="connsiteX907" fmla="*/ 10516 w 153323"/>
                        <a:gd name="connsiteY907" fmla="*/ 55083 h 85563"/>
                        <a:gd name="connsiteX908" fmla="*/ 13745 w 153323"/>
                        <a:gd name="connsiteY908" fmla="*/ 51883 h 85563"/>
                        <a:gd name="connsiteX909" fmla="*/ 7163 w 153323"/>
                        <a:gd name="connsiteY909" fmla="*/ 51892 h 85563"/>
                        <a:gd name="connsiteX910" fmla="*/ 14830 w 153323"/>
                        <a:gd name="connsiteY910" fmla="*/ 51883 h 85563"/>
                        <a:gd name="connsiteX911" fmla="*/ 11592 w 153323"/>
                        <a:gd name="connsiteY911" fmla="*/ 55074 h 85563"/>
                        <a:gd name="connsiteX912" fmla="*/ 18183 w 153323"/>
                        <a:gd name="connsiteY912" fmla="*/ 55074 h 85563"/>
                        <a:gd name="connsiteX913" fmla="*/ 21422 w 153323"/>
                        <a:gd name="connsiteY913" fmla="*/ 51873 h 85563"/>
                        <a:gd name="connsiteX914" fmla="*/ 14830 w 153323"/>
                        <a:gd name="connsiteY914" fmla="*/ 51883 h 85563"/>
                        <a:gd name="connsiteX915" fmla="*/ 22489 w 153323"/>
                        <a:gd name="connsiteY915" fmla="*/ 51883 h 85563"/>
                        <a:gd name="connsiteX916" fmla="*/ 19250 w 153323"/>
                        <a:gd name="connsiteY916" fmla="*/ 55083 h 85563"/>
                        <a:gd name="connsiteX917" fmla="*/ 25841 w 153323"/>
                        <a:gd name="connsiteY917" fmla="*/ 55083 h 85563"/>
                        <a:gd name="connsiteX918" fmla="*/ 29080 w 153323"/>
                        <a:gd name="connsiteY918" fmla="*/ 51883 h 85563"/>
                        <a:gd name="connsiteX919" fmla="*/ 22489 w 153323"/>
                        <a:gd name="connsiteY919" fmla="*/ 51883 h 85563"/>
                        <a:gd name="connsiteX920" fmla="*/ 30156 w 153323"/>
                        <a:gd name="connsiteY920" fmla="*/ 51873 h 85563"/>
                        <a:gd name="connsiteX921" fmla="*/ 26927 w 153323"/>
                        <a:gd name="connsiteY921" fmla="*/ 55064 h 85563"/>
                        <a:gd name="connsiteX922" fmla="*/ 33519 w 153323"/>
                        <a:gd name="connsiteY922" fmla="*/ 55064 h 85563"/>
                        <a:gd name="connsiteX923" fmla="*/ 36757 w 153323"/>
                        <a:gd name="connsiteY923" fmla="*/ 51864 h 85563"/>
                        <a:gd name="connsiteX924" fmla="*/ 30156 w 153323"/>
                        <a:gd name="connsiteY924" fmla="*/ 51873 h 85563"/>
                        <a:gd name="connsiteX925" fmla="*/ 37814 w 153323"/>
                        <a:gd name="connsiteY925" fmla="*/ 51864 h 85563"/>
                        <a:gd name="connsiteX926" fmla="*/ 34585 w 153323"/>
                        <a:gd name="connsiteY926" fmla="*/ 55064 h 85563"/>
                        <a:gd name="connsiteX927" fmla="*/ 41177 w 153323"/>
                        <a:gd name="connsiteY927" fmla="*/ 55054 h 85563"/>
                        <a:gd name="connsiteX928" fmla="*/ 44406 w 153323"/>
                        <a:gd name="connsiteY928" fmla="*/ 51854 h 85563"/>
                        <a:gd name="connsiteX929" fmla="*/ 37814 w 153323"/>
                        <a:gd name="connsiteY929" fmla="*/ 51864 h 85563"/>
                        <a:gd name="connsiteX930" fmla="*/ 45482 w 153323"/>
                        <a:gd name="connsiteY930" fmla="*/ 51864 h 85563"/>
                        <a:gd name="connsiteX931" fmla="*/ 42243 w 153323"/>
                        <a:gd name="connsiteY931" fmla="*/ 55054 h 85563"/>
                        <a:gd name="connsiteX932" fmla="*/ 48835 w 153323"/>
                        <a:gd name="connsiteY932" fmla="*/ 55054 h 85563"/>
                        <a:gd name="connsiteX933" fmla="*/ 52064 w 153323"/>
                        <a:gd name="connsiteY933" fmla="*/ 51864 h 85563"/>
                        <a:gd name="connsiteX934" fmla="*/ 45482 w 153323"/>
                        <a:gd name="connsiteY934" fmla="*/ 51864 h 85563"/>
                        <a:gd name="connsiteX935" fmla="*/ 53150 w 153323"/>
                        <a:gd name="connsiteY935" fmla="*/ 51854 h 85563"/>
                        <a:gd name="connsiteX936" fmla="*/ 49911 w 153323"/>
                        <a:gd name="connsiteY936" fmla="*/ 55045 h 85563"/>
                        <a:gd name="connsiteX937" fmla="*/ 56502 w 153323"/>
                        <a:gd name="connsiteY937" fmla="*/ 55035 h 85563"/>
                        <a:gd name="connsiteX938" fmla="*/ 59731 w 153323"/>
                        <a:gd name="connsiteY938" fmla="*/ 51845 h 85563"/>
                        <a:gd name="connsiteX939" fmla="*/ 53150 w 153323"/>
                        <a:gd name="connsiteY939" fmla="*/ 51854 h 85563"/>
                        <a:gd name="connsiteX940" fmla="*/ 60808 w 153323"/>
                        <a:gd name="connsiteY940" fmla="*/ 51854 h 85563"/>
                        <a:gd name="connsiteX941" fmla="*/ 57569 w 153323"/>
                        <a:gd name="connsiteY941" fmla="*/ 55045 h 85563"/>
                        <a:gd name="connsiteX942" fmla="*/ 64160 w 153323"/>
                        <a:gd name="connsiteY942" fmla="*/ 55035 h 85563"/>
                        <a:gd name="connsiteX943" fmla="*/ 67399 w 153323"/>
                        <a:gd name="connsiteY943" fmla="*/ 51845 h 85563"/>
                        <a:gd name="connsiteX944" fmla="*/ 60808 w 153323"/>
                        <a:gd name="connsiteY944" fmla="*/ 51854 h 85563"/>
                        <a:gd name="connsiteX945" fmla="*/ 68475 w 153323"/>
                        <a:gd name="connsiteY945" fmla="*/ 51845 h 85563"/>
                        <a:gd name="connsiteX946" fmla="*/ 65237 w 153323"/>
                        <a:gd name="connsiteY946" fmla="*/ 55035 h 85563"/>
                        <a:gd name="connsiteX947" fmla="*/ 71828 w 153323"/>
                        <a:gd name="connsiteY947" fmla="*/ 55035 h 85563"/>
                        <a:gd name="connsiteX948" fmla="*/ 75067 w 153323"/>
                        <a:gd name="connsiteY948" fmla="*/ 51835 h 85563"/>
                        <a:gd name="connsiteX949" fmla="*/ 68475 w 153323"/>
                        <a:gd name="connsiteY949" fmla="*/ 51845 h 85563"/>
                        <a:gd name="connsiteX950" fmla="*/ 76133 w 153323"/>
                        <a:gd name="connsiteY950" fmla="*/ 51835 h 85563"/>
                        <a:gd name="connsiteX951" fmla="*/ 72895 w 153323"/>
                        <a:gd name="connsiteY951" fmla="*/ 55026 h 85563"/>
                        <a:gd name="connsiteX952" fmla="*/ 79486 w 153323"/>
                        <a:gd name="connsiteY952" fmla="*/ 55026 h 85563"/>
                        <a:gd name="connsiteX953" fmla="*/ 82725 w 153323"/>
                        <a:gd name="connsiteY953" fmla="*/ 51826 h 85563"/>
                        <a:gd name="connsiteX954" fmla="*/ 76133 w 153323"/>
                        <a:gd name="connsiteY954" fmla="*/ 51835 h 85563"/>
                        <a:gd name="connsiteX955" fmla="*/ 83801 w 153323"/>
                        <a:gd name="connsiteY955" fmla="*/ 51835 h 85563"/>
                        <a:gd name="connsiteX956" fmla="*/ 80572 w 153323"/>
                        <a:gd name="connsiteY956" fmla="*/ 55035 h 85563"/>
                        <a:gd name="connsiteX957" fmla="*/ 87163 w 153323"/>
                        <a:gd name="connsiteY957" fmla="*/ 55026 h 85563"/>
                        <a:gd name="connsiteX958" fmla="*/ 90402 w 153323"/>
                        <a:gd name="connsiteY958" fmla="*/ 51835 h 85563"/>
                        <a:gd name="connsiteX959" fmla="*/ 83801 w 153323"/>
                        <a:gd name="connsiteY959" fmla="*/ 51835 h 85563"/>
                        <a:gd name="connsiteX960" fmla="*/ 91459 w 153323"/>
                        <a:gd name="connsiteY960" fmla="*/ 51826 h 85563"/>
                        <a:gd name="connsiteX961" fmla="*/ 88230 w 153323"/>
                        <a:gd name="connsiteY961" fmla="*/ 55026 h 85563"/>
                        <a:gd name="connsiteX962" fmla="*/ 94821 w 153323"/>
                        <a:gd name="connsiteY962" fmla="*/ 55026 h 85563"/>
                        <a:gd name="connsiteX963" fmla="*/ 98050 w 153323"/>
                        <a:gd name="connsiteY963" fmla="*/ 51826 h 85563"/>
                        <a:gd name="connsiteX964" fmla="*/ 91459 w 153323"/>
                        <a:gd name="connsiteY964" fmla="*/ 51826 h 85563"/>
                        <a:gd name="connsiteX965" fmla="*/ 99127 w 153323"/>
                        <a:gd name="connsiteY965" fmla="*/ 51826 h 85563"/>
                        <a:gd name="connsiteX966" fmla="*/ 95888 w 153323"/>
                        <a:gd name="connsiteY966" fmla="*/ 55026 h 85563"/>
                        <a:gd name="connsiteX967" fmla="*/ 102480 w 153323"/>
                        <a:gd name="connsiteY967" fmla="*/ 55016 h 85563"/>
                        <a:gd name="connsiteX968" fmla="*/ 105709 w 153323"/>
                        <a:gd name="connsiteY968" fmla="*/ 51816 h 85563"/>
                        <a:gd name="connsiteX969" fmla="*/ 99127 w 153323"/>
                        <a:gd name="connsiteY969" fmla="*/ 51826 h 85563"/>
                        <a:gd name="connsiteX970" fmla="*/ 106794 w 153323"/>
                        <a:gd name="connsiteY970" fmla="*/ 51816 h 85563"/>
                        <a:gd name="connsiteX971" fmla="*/ 103556 w 153323"/>
                        <a:gd name="connsiteY971" fmla="*/ 55007 h 85563"/>
                        <a:gd name="connsiteX972" fmla="*/ 110147 w 153323"/>
                        <a:gd name="connsiteY972" fmla="*/ 55007 h 85563"/>
                        <a:gd name="connsiteX973" fmla="*/ 113386 w 153323"/>
                        <a:gd name="connsiteY973" fmla="*/ 51807 h 85563"/>
                        <a:gd name="connsiteX974" fmla="*/ 106794 w 153323"/>
                        <a:gd name="connsiteY974" fmla="*/ 51816 h 85563"/>
                        <a:gd name="connsiteX975" fmla="*/ 114452 w 153323"/>
                        <a:gd name="connsiteY975" fmla="*/ 51807 h 85563"/>
                        <a:gd name="connsiteX976" fmla="*/ 111214 w 153323"/>
                        <a:gd name="connsiteY976" fmla="*/ 54997 h 85563"/>
                        <a:gd name="connsiteX977" fmla="*/ 117805 w 153323"/>
                        <a:gd name="connsiteY977" fmla="*/ 54997 h 85563"/>
                        <a:gd name="connsiteX978" fmla="*/ 121044 w 153323"/>
                        <a:gd name="connsiteY978" fmla="*/ 51797 h 85563"/>
                        <a:gd name="connsiteX979" fmla="*/ 114452 w 153323"/>
                        <a:gd name="connsiteY979" fmla="*/ 51807 h 85563"/>
                        <a:gd name="connsiteX980" fmla="*/ 122120 w 153323"/>
                        <a:gd name="connsiteY980" fmla="*/ 51807 h 85563"/>
                        <a:gd name="connsiteX981" fmla="*/ 118882 w 153323"/>
                        <a:gd name="connsiteY981" fmla="*/ 54997 h 85563"/>
                        <a:gd name="connsiteX982" fmla="*/ 125473 w 153323"/>
                        <a:gd name="connsiteY982" fmla="*/ 54997 h 85563"/>
                        <a:gd name="connsiteX983" fmla="*/ 128711 w 153323"/>
                        <a:gd name="connsiteY983" fmla="*/ 51807 h 85563"/>
                        <a:gd name="connsiteX984" fmla="*/ 122120 w 153323"/>
                        <a:gd name="connsiteY984" fmla="*/ 51807 h 85563"/>
                        <a:gd name="connsiteX985" fmla="*/ 129778 w 153323"/>
                        <a:gd name="connsiteY985" fmla="*/ 51797 h 85563"/>
                        <a:gd name="connsiteX986" fmla="*/ 126540 w 153323"/>
                        <a:gd name="connsiteY986" fmla="*/ 54988 h 85563"/>
                        <a:gd name="connsiteX987" fmla="*/ 133131 w 153323"/>
                        <a:gd name="connsiteY987" fmla="*/ 54988 h 85563"/>
                        <a:gd name="connsiteX988" fmla="*/ 136369 w 153323"/>
                        <a:gd name="connsiteY988" fmla="*/ 51797 h 85563"/>
                        <a:gd name="connsiteX989" fmla="*/ 129778 w 153323"/>
                        <a:gd name="connsiteY989" fmla="*/ 51797 h 85563"/>
                        <a:gd name="connsiteX990" fmla="*/ 137446 w 153323"/>
                        <a:gd name="connsiteY990" fmla="*/ 51797 h 85563"/>
                        <a:gd name="connsiteX991" fmla="*/ 134217 w 153323"/>
                        <a:gd name="connsiteY991" fmla="*/ 54988 h 85563"/>
                        <a:gd name="connsiteX992" fmla="*/ 140808 w 153323"/>
                        <a:gd name="connsiteY992" fmla="*/ 54978 h 85563"/>
                        <a:gd name="connsiteX993" fmla="*/ 144037 w 153323"/>
                        <a:gd name="connsiteY993" fmla="*/ 51788 h 85563"/>
                        <a:gd name="connsiteX994" fmla="*/ 137446 w 153323"/>
                        <a:gd name="connsiteY994" fmla="*/ 51797 h 85563"/>
                        <a:gd name="connsiteX995" fmla="*/ 145104 w 153323"/>
                        <a:gd name="connsiteY995" fmla="*/ 51788 h 85563"/>
                        <a:gd name="connsiteX996" fmla="*/ 141865 w 153323"/>
                        <a:gd name="connsiteY996" fmla="*/ 54988 h 85563"/>
                        <a:gd name="connsiteX997" fmla="*/ 148457 w 153323"/>
                        <a:gd name="connsiteY997" fmla="*/ 54988 h 85563"/>
                        <a:gd name="connsiteX998" fmla="*/ 151686 w 153323"/>
                        <a:gd name="connsiteY998" fmla="*/ 51788 h 85563"/>
                        <a:gd name="connsiteX999" fmla="*/ 145104 w 153323"/>
                        <a:gd name="connsiteY999" fmla="*/ 51788 h 85563"/>
                        <a:gd name="connsiteX1000" fmla="*/ 10630 w 153323"/>
                        <a:gd name="connsiteY1000" fmla="*/ 48463 h 85563"/>
                        <a:gd name="connsiteX1001" fmla="*/ 7391 w 153323"/>
                        <a:gd name="connsiteY1001" fmla="*/ 51654 h 85563"/>
                        <a:gd name="connsiteX1002" fmla="*/ 13983 w 153323"/>
                        <a:gd name="connsiteY1002" fmla="*/ 51654 h 85563"/>
                        <a:gd name="connsiteX1003" fmla="*/ 17221 w 153323"/>
                        <a:gd name="connsiteY1003" fmla="*/ 48454 h 85563"/>
                        <a:gd name="connsiteX1004" fmla="*/ 10630 w 153323"/>
                        <a:gd name="connsiteY1004" fmla="*/ 48463 h 85563"/>
                        <a:gd name="connsiteX1005" fmla="*/ 18298 w 153323"/>
                        <a:gd name="connsiteY1005" fmla="*/ 48463 h 85563"/>
                        <a:gd name="connsiteX1006" fmla="*/ 15059 w 153323"/>
                        <a:gd name="connsiteY1006" fmla="*/ 51664 h 85563"/>
                        <a:gd name="connsiteX1007" fmla="*/ 21650 w 153323"/>
                        <a:gd name="connsiteY1007" fmla="*/ 51654 h 85563"/>
                        <a:gd name="connsiteX1008" fmla="*/ 24889 w 153323"/>
                        <a:gd name="connsiteY1008" fmla="*/ 48463 h 85563"/>
                        <a:gd name="connsiteX1009" fmla="*/ 18298 w 153323"/>
                        <a:gd name="connsiteY1009" fmla="*/ 48463 h 85563"/>
                        <a:gd name="connsiteX1010" fmla="*/ 25956 w 153323"/>
                        <a:gd name="connsiteY1010" fmla="*/ 48454 h 85563"/>
                        <a:gd name="connsiteX1011" fmla="*/ 22727 w 153323"/>
                        <a:gd name="connsiteY1011" fmla="*/ 51645 h 85563"/>
                        <a:gd name="connsiteX1012" fmla="*/ 29318 w 153323"/>
                        <a:gd name="connsiteY1012" fmla="*/ 51645 h 85563"/>
                        <a:gd name="connsiteX1013" fmla="*/ 32557 w 153323"/>
                        <a:gd name="connsiteY1013" fmla="*/ 48454 h 85563"/>
                        <a:gd name="connsiteX1014" fmla="*/ 25956 w 153323"/>
                        <a:gd name="connsiteY1014" fmla="*/ 48454 h 85563"/>
                        <a:gd name="connsiteX1015" fmla="*/ 33623 w 153323"/>
                        <a:gd name="connsiteY1015" fmla="*/ 48444 h 85563"/>
                        <a:gd name="connsiteX1016" fmla="*/ 30394 w 153323"/>
                        <a:gd name="connsiteY1016" fmla="*/ 51635 h 85563"/>
                        <a:gd name="connsiteX1017" fmla="*/ 36986 w 153323"/>
                        <a:gd name="connsiteY1017" fmla="*/ 51635 h 85563"/>
                        <a:gd name="connsiteX1018" fmla="*/ 40215 w 153323"/>
                        <a:gd name="connsiteY1018" fmla="*/ 48444 h 85563"/>
                        <a:gd name="connsiteX1019" fmla="*/ 33623 w 153323"/>
                        <a:gd name="connsiteY1019" fmla="*/ 48444 h 85563"/>
                        <a:gd name="connsiteX1020" fmla="*/ 41281 w 153323"/>
                        <a:gd name="connsiteY1020" fmla="*/ 48444 h 85563"/>
                        <a:gd name="connsiteX1021" fmla="*/ 38052 w 153323"/>
                        <a:gd name="connsiteY1021" fmla="*/ 51635 h 85563"/>
                        <a:gd name="connsiteX1022" fmla="*/ 44644 w 153323"/>
                        <a:gd name="connsiteY1022" fmla="*/ 51635 h 85563"/>
                        <a:gd name="connsiteX1023" fmla="*/ 47873 w 153323"/>
                        <a:gd name="connsiteY1023" fmla="*/ 48435 h 85563"/>
                        <a:gd name="connsiteX1024" fmla="*/ 41281 w 153323"/>
                        <a:gd name="connsiteY1024" fmla="*/ 48444 h 85563"/>
                        <a:gd name="connsiteX1025" fmla="*/ 48949 w 153323"/>
                        <a:gd name="connsiteY1025" fmla="*/ 48435 h 85563"/>
                        <a:gd name="connsiteX1026" fmla="*/ 45720 w 153323"/>
                        <a:gd name="connsiteY1026" fmla="*/ 51626 h 85563"/>
                        <a:gd name="connsiteX1027" fmla="*/ 52311 w 153323"/>
                        <a:gd name="connsiteY1027" fmla="*/ 51626 h 85563"/>
                        <a:gd name="connsiteX1028" fmla="*/ 55540 w 153323"/>
                        <a:gd name="connsiteY1028" fmla="*/ 48425 h 85563"/>
                        <a:gd name="connsiteX1029" fmla="*/ 48949 w 153323"/>
                        <a:gd name="connsiteY1029" fmla="*/ 48435 h 85563"/>
                        <a:gd name="connsiteX1030" fmla="*/ 56617 w 153323"/>
                        <a:gd name="connsiteY1030" fmla="*/ 48425 h 85563"/>
                        <a:gd name="connsiteX1031" fmla="*/ 53378 w 153323"/>
                        <a:gd name="connsiteY1031" fmla="*/ 51626 h 85563"/>
                        <a:gd name="connsiteX1032" fmla="*/ 59969 w 153323"/>
                        <a:gd name="connsiteY1032" fmla="*/ 51626 h 85563"/>
                        <a:gd name="connsiteX1033" fmla="*/ 63208 w 153323"/>
                        <a:gd name="connsiteY1033" fmla="*/ 48435 h 85563"/>
                        <a:gd name="connsiteX1034" fmla="*/ 56617 w 153323"/>
                        <a:gd name="connsiteY1034" fmla="*/ 48425 h 85563"/>
                        <a:gd name="connsiteX1035" fmla="*/ 64275 w 153323"/>
                        <a:gd name="connsiteY1035" fmla="*/ 48425 h 85563"/>
                        <a:gd name="connsiteX1036" fmla="*/ 61036 w 153323"/>
                        <a:gd name="connsiteY1036" fmla="*/ 51616 h 85563"/>
                        <a:gd name="connsiteX1037" fmla="*/ 67628 w 153323"/>
                        <a:gd name="connsiteY1037" fmla="*/ 51616 h 85563"/>
                        <a:gd name="connsiteX1038" fmla="*/ 70866 w 153323"/>
                        <a:gd name="connsiteY1038" fmla="*/ 48416 h 85563"/>
                        <a:gd name="connsiteX1039" fmla="*/ 64275 w 153323"/>
                        <a:gd name="connsiteY1039" fmla="*/ 48425 h 85563"/>
                        <a:gd name="connsiteX1040" fmla="*/ 71942 w 153323"/>
                        <a:gd name="connsiteY1040" fmla="*/ 48416 h 85563"/>
                        <a:gd name="connsiteX1041" fmla="*/ 68704 w 153323"/>
                        <a:gd name="connsiteY1041" fmla="*/ 51616 h 85563"/>
                        <a:gd name="connsiteX1042" fmla="*/ 75295 w 153323"/>
                        <a:gd name="connsiteY1042" fmla="*/ 51606 h 85563"/>
                        <a:gd name="connsiteX1043" fmla="*/ 78534 w 153323"/>
                        <a:gd name="connsiteY1043" fmla="*/ 48406 h 85563"/>
                        <a:gd name="connsiteX1044" fmla="*/ 71942 w 153323"/>
                        <a:gd name="connsiteY1044" fmla="*/ 48416 h 85563"/>
                        <a:gd name="connsiteX1045" fmla="*/ 79601 w 153323"/>
                        <a:gd name="connsiteY1045" fmla="*/ 48416 h 85563"/>
                        <a:gd name="connsiteX1046" fmla="*/ 76372 w 153323"/>
                        <a:gd name="connsiteY1046" fmla="*/ 51616 h 85563"/>
                        <a:gd name="connsiteX1047" fmla="*/ 82963 w 153323"/>
                        <a:gd name="connsiteY1047" fmla="*/ 51606 h 85563"/>
                        <a:gd name="connsiteX1048" fmla="*/ 86201 w 153323"/>
                        <a:gd name="connsiteY1048" fmla="*/ 48416 h 85563"/>
                        <a:gd name="connsiteX1049" fmla="*/ 79601 w 153323"/>
                        <a:gd name="connsiteY1049" fmla="*/ 48416 h 85563"/>
                        <a:gd name="connsiteX1050" fmla="*/ 87268 w 153323"/>
                        <a:gd name="connsiteY1050" fmla="*/ 48406 h 85563"/>
                        <a:gd name="connsiteX1051" fmla="*/ 84039 w 153323"/>
                        <a:gd name="connsiteY1051" fmla="*/ 51597 h 85563"/>
                        <a:gd name="connsiteX1052" fmla="*/ 90631 w 153323"/>
                        <a:gd name="connsiteY1052" fmla="*/ 51597 h 85563"/>
                        <a:gd name="connsiteX1053" fmla="*/ 93859 w 153323"/>
                        <a:gd name="connsiteY1053" fmla="*/ 48397 h 85563"/>
                        <a:gd name="connsiteX1054" fmla="*/ 87268 w 153323"/>
                        <a:gd name="connsiteY1054" fmla="*/ 48406 h 85563"/>
                        <a:gd name="connsiteX1055" fmla="*/ 94926 w 153323"/>
                        <a:gd name="connsiteY1055" fmla="*/ 48397 h 85563"/>
                        <a:gd name="connsiteX1056" fmla="*/ 91697 w 153323"/>
                        <a:gd name="connsiteY1056" fmla="*/ 51597 h 85563"/>
                        <a:gd name="connsiteX1057" fmla="*/ 98288 w 153323"/>
                        <a:gd name="connsiteY1057" fmla="*/ 51587 h 85563"/>
                        <a:gd name="connsiteX1058" fmla="*/ 101517 w 153323"/>
                        <a:gd name="connsiteY1058" fmla="*/ 48397 h 85563"/>
                        <a:gd name="connsiteX1059" fmla="*/ 94926 w 153323"/>
                        <a:gd name="connsiteY1059" fmla="*/ 48397 h 85563"/>
                        <a:gd name="connsiteX1060" fmla="*/ 102594 w 153323"/>
                        <a:gd name="connsiteY1060" fmla="*/ 48397 h 85563"/>
                        <a:gd name="connsiteX1061" fmla="*/ 99355 w 153323"/>
                        <a:gd name="connsiteY1061" fmla="*/ 51587 h 85563"/>
                        <a:gd name="connsiteX1062" fmla="*/ 105947 w 153323"/>
                        <a:gd name="connsiteY1062" fmla="*/ 51578 h 85563"/>
                        <a:gd name="connsiteX1063" fmla="*/ 109176 w 153323"/>
                        <a:gd name="connsiteY1063" fmla="*/ 48387 h 85563"/>
                        <a:gd name="connsiteX1064" fmla="*/ 102594 w 153323"/>
                        <a:gd name="connsiteY1064" fmla="*/ 48397 h 85563"/>
                        <a:gd name="connsiteX1065" fmla="*/ 110261 w 153323"/>
                        <a:gd name="connsiteY1065" fmla="*/ 48387 h 85563"/>
                        <a:gd name="connsiteX1066" fmla="*/ 107023 w 153323"/>
                        <a:gd name="connsiteY1066" fmla="*/ 51578 h 85563"/>
                        <a:gd name="connsiteX1067" fmla="*/ 113614 w 153323"/>
                        <a:gd name="connsiteY1067" fmla="*/ 51578 h 85563"/>
                        <a:gd name="connsiteX1068" fmla="*/ 116853 w 153323"/>
                        <a:gd name="connsiteY1068" fmla="*/ 48387 h 85563"/>
                        <a:gd name="connsiteX1069" fmla="*/ 110261 w 153323"/>
                        <a:gd name="connsiteY1069" fmla="*/ 48387 h 85563"/>
                        <a:gd name="connsiteX1070" fmla="*/ 117920 w 153323"/>
                        <a:gd name="connsiteY1070" fmla="*/ 48387 h 85563"/>
                        <a:gd name="connsiteX1071" fmla="*/ 114681 w 153323"/>
                        <a:gd name="connsiteY1071" fmla="*/ 51578 h 85563"/>
                        <a:gd name="connsiteX1072" fmla="*/ 121272 w 153323"/>
                        <a:gd name="connsiteY1072" fmla="*/ 51568 h 85563"/>
                        <a:gd name="connsiteX1073" fmla="*/ 124511 w 153323"/>
                        <a:gd name="connsiteY1073" fmla="*/ 48378 h 85563"/>
                        <a:gd name="connsiteX1074" fmla="*/ 117920 w 153323"/>
                        <a:gd name="connsiteY1074" fmla="*/ 48387 h 85563"/>
                        <a:gd name="connsiteX1075" fmla="*/ 125587 w 153323"/>
                        <a:gd name="connsiteY1075" fmla="*/ 48378 h 85563"/>
                        <a:gd name="connsiteX1076" fmla="*/ 122358 w 153323"/>
                        <a:gd name="connsiteY1076" fmla="*/ 51568 h 85563"/>
                        <a:gd name="connsiteX1077" fmla="*/ 128950 w 153323"/>
                        <a:gd name="connsiteY1077" fmla="*/ 51568 h 85563"/>
                        <a:gd name="connsiteX1078" fmla="*/ 132188 w 153323"/>
                        <a:gd name="connsiteY1078" fmla="*/ 48368 h 85563"/>
                        <a:gd name="connsiteX1079" fmla="*/ 125587 w 153323"/>
                        <a:gd name="connsiteY1079" fmla="*/ 48378 h 85563"/>
                        <a:gd name="connsiteX1080" fmla="*/ 133245 w 153323"/>
                        <a:gd name="connsiteY1080" fmla="*/ 48368 h 85563"/>
                        <a:gd name="connsiteX1081" fmla="*/ 130016 w 153323"/>
                        <a:gd name="connsiteY1081" fmla="*/ 51568 h 85563"/>
                        <a:gd name="connsiteX1082" fmla="*/ 136608 w 153323"/>
                        <a:gd name="connsiteY1082" fmla="*/ 51568 h 85563"/>
                        <a:gd name="connsiteX1083" fmla="*/ 139837 w 153323"/>
                        <a:gd name="connsiteY1083" fmla="*/ 48368 h 85563"/>
                        <a:gd name="connsiteX1084" fmla="*/ 133245 w 153323"/>
                        <a:gd name="connsiteY1084" fmla="*/ 48368 h 85563"/>
                        <a:gd name="connsiteX1085" fmla="*/ 140913 w 153323"/>
                        <a:gd name="connsiteY1085" fmla="*/ 48368 h 85563"/>
                        <a:gd name="connsiteX1086" fmla="*/ 137684 w 153323"/>
                        <a:gd name="connsiteY1086" fmla="*/ 51568 h 85563"/>
                        <a:gd name="connsiteX1087" fmla="*/ 144275 w 153323"/>
                        <a:gd name="connsiteY1087" fmla="*/ 51568 h 85563"/>
                        <a:gd name="connsiteX1088" fmla="*/ 147514 w 153323"/>
                        <a:gd name="connsiteY1088" fmla="*/ 48378 h 85563"/>
                        <a:gd name="connsiteX1089" fmla="*/ 140913 w 153323"/>
                        <a:gd name="connsiteY1089" fmla="*/ 48368 h 85563"/>
                        <a:gd name="connsiteX1090" fmla="*/ 6439 w 153323"/>
                        <a:gd name="connsiteY1090" fmla="*/ 45044 h 85563"/>
                        <a:gd name="connsiteX1091" fmla="*/ 3201 w 153323"/>
                        <a:gd name="connsiteY1091" fmla="*/ 48244 h 85563"/>
                        <a:gd name="connsiteX1092" fmla="*/ 9792 w 153323"/>
                        <a:gd name="connsiteY1092" fmla="*/ 48235 h 85563"/>
                        <a:gd name="connsiteX1093" fmla="*/ 13030 w 153323"/>
                        <a:gd name="connsiteY1093" fmla="*/ 45034 h 85563"/>
                        <a:gd name="connsiteX1094" fmla="*/ 6439 w 153323"/>
                        <a:gd name="connsiteY1094" fmla="*/ 45044 h 85563"/>
                        <a:gd name="connsiteX1095" fmla="*/ 14107 w 153323"/>
                        <a:gd name="connsiteY1095" fmla="*/ 45034 h 85563"/>
                        <a:gd name="connsiteX1096" fmla="*/ 10868 w 153323"/>
                        <a:gd name="connsiteY1096" fmla="*/ 48225 h 85563"/>
                        <a:gd name="connsiteX1097" fmla="*/ 17459 w 153323"/>
                        <a:gd name="connsiteY1097" fmla="*/ 48225 h 85563"/>
                        <a:gd name="connsiteX1098" fmla="*/ 20698 w 153323"/>
                        <a:gd name="connsiteY1098" fmla="*/ 45025 h 85563"/>
                        <a:gd name="connsiteX1099" fmla="*/ 14107 w 153323"/>
                        <a:gd name="connsiteY1099" fmla="*/ 45034 h 85563"/>
                        <a:gd name="connsiteX1100" fmla="*/ 21765 w 153323"/>
                        <a:gd name="connsiteY1100" fmla="*/ 45034 h 85563"/>
                        <a:gd name="connsiteX1101" fmla="*/ 18526 w 153323"/>
                        <a:gd name="connsiteY1101" fmla="*/ 48225 h 85563"/>
                        <a:gd name="connsiteX1102" fmla="*/ 25118 w 153323"/>
                        <a:gd name="connsiteY1102" fmla="*/ 48225 h 85563"/>
                        <a:gd name="connsiteX1103" fmla="*/ 28356 w 153323"/>
                        <a:gd name="connsiteY1103" fmla="*/ 45034 h 85563"/>
                        <a:gd name="connsiteX1104" fmla="*/ 21765 w 153323"/>
                        <a:gd name="connsiteY1104" fmla="*/ 45034 h 85563"/>
                        <a:gd name="connsiteX1105" fmla="*/ 29432 w 153323"/>
                        <a:gd name="connsiteY1105" fmla="*/ 45025 h 85563"/>
                        <a:gd name="connsiteX1106" fmla="*/ 26203 w 153323"/>
                        <a:gd name="connsiteY1106" fmla="*/ 48216 h 85563"/>
                        <a:gd name="connsiteX1107" fmla="*/ 32795 w 153323"/>
                        <a:gd name="connsiteY1107" fmla="*/ 48206 h 85563"/>
                        <a:gd name="connsiteX1108" fmla="*/ 36033 w 153323"/>
                        <a:gd name="connsiteY1108" fmla="*/ 45015 h 85563"/>
                        <a:gd name="connsiteX1109" fmla="*/ 29432 w 153323"/>
                        <a:gd name="connsiteY1109" fmla="*/ 45025 h 85563"/>
                        <a:gd name="connsiteX1110" fmla="*/ 37090 w 153323"/>
                        <a:gd name="connsiteY1110" fmla="*/ 45015 h 85563"/>
                        <a:gd name="connsiteX1111" fmla="*/ 33852 w 153323"/>
                        <a:gd name="connsiteY1111" fmla="*/ 48216 h 85563"/>
                        <a:gd name="connsiteX1112" fmla="*/ 40443 w 153323"/>
                        <a:gd name="connsiteY1112" fmla="*/ 48216 h 85563"/>
                        <a:gd name="connsiteX1113" fmla="*/ 43672 w 153323"/>
                        <a:gd name="connsiteY1113" fmla="*/ 45015 h 85563"/>
                        <a:gd name="connsiteX1114" fmla="*/ 37090 w 153323"/>
                        <a:gd name="connsiteY1114" fmla="*/ 45015 h 85563"/>
                        <a:gd name="connsiteX1115" fmla="*/ 44758 w 153323"/>
                        <a:gd name="connsiteY1115" fmla="*/ 45015 h 85563"/>
                        <a:gd name="connsiteX1116" fmla="*/ 41520 w 153323"/>
                        <a:gd name="connsiteY1116" fmla="*/ 48216 h 85563"/>
                        <a:gd name="connsiteX1117" fmla="*/ 48111 w 153323"/>
                        <a:gd name="connsiteY1117" fmla="*/ 48216 h 85563"/>
                        <a:gd name="connsiteX1118" fmla="*/ 51349 w 153323"/>
                        <a:gd name="connsiteY1118" fmla="*/ 45015 h 85563"/>
                        <a:gd name="connsiteX1119" fmla="*/ 44758 w 153323"/>
                        <a:gd name="connsiteY1119" fmla="*/ 45015 h 85563"/>
                        <a:gd name="connsiteX1120" fmla="*/ 52426 w 153323"/>
                        <a:gd name="connsiteY1120" fmla="*/ 45006 h 85563"/>
                        <a:gd name="connsiteX1121" fmla="*/ 49187 w 153323"/>
                        <a:gd name="connsiteY1121" fmla="*/ 48206 h 85563"/>
                        <a:gd name="connsiteX1122" fmla="*/ 55778 w 153323"/>
                        <a:gd name="connsiteY1122" fmla="*/ 48197 h 85563"/>
                        <a:gd name="connsiteX1123" fmla="*/ 59017 w 153323"/>
                        <a:gd name="connsiteY1123" fmla="*/ 45006 h 85563"/>
                        <a:gd name="connsiteX1124" fmla="*/ 52426 w 153323"/>
                        <a:gd name="connsiteY1124" fmla="*/ 45006 h 85563"/>
                        <a:gd name="connsiteX1125" fmla="*/ 60084 w 153323"/>
                        <a:gd name="connsiteY1125" fmla="*/ 45006 h 85563"/>
                        <a:gd name="connsiteX1126" fmla="*/ 56845 w 153323"/>
                        <a:gd name="connsiteY1126" fmla="*/ 48206 h 85563"/>
                        <a:gd name="connsiteX1127" fmla="*/ 63437 w 153323"/>
                        <a:gd name="connsiteY1127" fmla="*/ 48197 h 85563"/>
                        <a:gd name="connsiteX1128" fmla="*/ 66675 w 153323"/>
                        <a:gd name="connsiteY1128" fmla="*/ 45006 h 85563"/>
                        <a:gd name="connsiteX1129" fmla="*/ 60084 w 153323"/>
                        <a:gd name="connsiteY1129" fmla="*/ 45006 h 85563"/>
                        <a:gd name="connsiteX1130" fmla="*/ 67751 w 153323"/>
                        <a:gd name="connsiteY1130" fmla="*/ 44996 h 85563"/>
                        <a:gd name="connsiteX1131" fmla="*/ 64513 w 153323"/>
                        <a:gd name="connsiteY1131" fmla="*/ 48187 h 85563"/>
                        <a:gd name="connsiteX1132" fmla="*/ 71104 w 153323"/>
                        <a:gd name="connsiteY1132" fmla="*/ 48187 h 85563"/>
                        <a:gd name="connsiteX1133" fmla="*/ 74343 w 153323"/>
                        <a:gd name="connsiteY1133" fmla="*/ 44987 h 85563"/>
                        <a:gd name="connsiteX1134" fmla="*/ 67751 w 153323"/>
                        <a:gd name="connsiteY1134" fmla="*/ 44996 h 85563"/>
                        <a:gd name="connsiteX1135" fmla="*/ 75409 w 153323"/>
                        <a:gd name="connsiteY1135" fmla="*/ 44996 h 85563"/>
                        <a:gd name="connsiteX1136" fmla="*/ 72180 w 153323"/>
                        <a:gd name="connsiteY1136" fmla="*/ 48197 h 85563"/>
                        <a:gd name="connsiteX1137" fmla="*/ 78772 w 153323"/>
                        <a:gd name="connsiteY1137" fmla="*/ 48187 h 85563"/>
                        <a:gd name="connsiteX1138" fmla="*/ 82010 w 153323"/>
                        <a:gd name="connsiteY1138" fmla="*/ 44996 h 85563"/>
                        <a:gd name="connsiteX1139" fmla="*/ 75409 w 153323"/>
                        <a:gd name="connsiteY1139" fmla="*/ 44996 h 85563"/>
                        <a:gd name="connsiteX1140" fmla="*/ 83077 w 153323"/>
                        <a:gd name="connsiteY1140" fmla="*/ 44987 h 85563"/>
                        <a:gd name="connsiteX1141" fmla="*/ 79839 w 153323"/>
                        <a:gd name="connsiteY1141" fmla="*/ 48187 h 85563"/>
                        <a:gd name="connsiteX1142" fmla="*/ 86430 w 153323"/>
                        <a:gd name="connsiteY1142" fmla="*/ 48177 h 85563"/>
                        <a:gd name="connsiteX1143" fmla="*/ 89659 w 153323"/>
                        <a:gd name="connsiteY1143" fmla="*/ 44977 h 85563"/>
                        <a:gd name="connsiteX1144" fmla="*/ 83077 w 153323"/>
                        <a:gd name="connsiteY1144" fmla="*/ 44987 h 85563"/>
                        <a:gd name="connsiteX1145" fmla="*/ 90735 w 153323"/>
                        <a:gd name="connsiteY1145" fmla="*/ 44977 h 85563"/>
                        <a:gd name="connsiteX1146" fmla="*/ 87506 w 153323"/>
                        <a:gd name="connsiteY1146" fmla="*/ 48168 h 85563"/>
                        <a:gd name="connsiteX1147" fmla="*/ 94098 w 153323"/>
                        <a:gd name="connsiteY1147" fmla="*/ 48158 h 85563"/>
                        <a:gd name="connsiteX1148" fmla="*/ 97326 w 153323"/>
                        <a:gd name="connsiteY1148" fmla="*/ 44968 h 85563"/>
                        <a:gd name="connsiteX1149" fmla="*/ 90735 w 153323"/>
                        <a:gd name="connsiteY1149" fmla="*/ 44977 h 85563"/>
                        <a:gd name="connsiteX1150" fmla="*/ 98403 w 153323"/>
                        <a:gd name="connsiteY1150" fmla="*/ 44977 h 85563"/>
                        <a:gd name="connsiteX1151" fmla="*/ 95164 w 153323"/>
                        <a:gd name="connsiteY1151" fmla="*/ 48168 h 85563"/>
                        <a:gd name="connsiteX1152" fmla="*/ 101756 w 153323"/>
                        <a:gd name="connsiteY1152" fmla="*/ 48158 h 85563"/>
                        <a:gd name="connsiteX1153" fmla="*/ 104994 w 153323"/>
                        <a:gd name="connsiteY1153" fmla="*/ 44968 h 85563"/>
                        <a:gd name="connsiteX1154" fmla="*/ 98403 w 153323"/>
                        <a:gd name="connsiteY1154" fmla="*/ 44977 h 85563"/>
                        <a:gd name="connsiteX1155" fmla="*/ 106070 w 153323"/>
                        <a:gd name="connsiteY1155" fmla="*/ 44968 h 85563"/>
                        <a:gd name="connsiteX1156" fmla="*/ 102832 w 153323"/>
                        <a:gd name="connsiteY1156" fmla="*/ 48158 h 85563"/>
                        <a:gd name="connsiteX1157" fmla="*/ 109423 w 153323"/>
                        <a:gd name="connsiteY1157" fmla="*/ 48158 h 85563"/>
                        <a:gd name="connsiteX1158" fmla="*/ 112662 w 153323"/>
                        <a:gd name="connsiteY1158" fmla="*/ 44968 h 85563"/>
                        <a:gd name="connsiteX1159" fmla="*/ 106070 w 153323"/>
                        <a:gd name="connsiteY1159" fmla="*/ 44968 h 85563"/>
                        <a:gd name="connsiteX1160" fmla="*/ 113729 w 153323"/>
                        <a:gd name="connsiteY1160" fmla="*/ 44958 h 85563"/>
                        <a:gd name="connsiteX1161" fmla="*/ 110490 w 153323"/>
                        <a:gd name="connsiteY1161" fmla="*/ 48158 h 85563"/>
                        <a:gd name="connsiteX1162" fmla="*/ 117081 w 153323"/>
                        <a:gd name="connsiteY1162" fmla="*/ 48149 h 85563"/>
                        <a:gd name="connsiteX1163" fmla="*/ 120320 w 153323"/>
                        <a:gd name="connsiteY1163" fmla="*/ 44958 h 85563"/>
                        <a:gd name="connsiteX1164" fmla="*/ 113729 w 153323"/>
                        <a:gd name="connsiteY1164" fmla="*/ 44958 h 85563"/>
                        <a:gd name="connsiteX1165" fmla="*/ 121396 w 153323"/>
                        <a:gd name="connsiteY1165" fmla="*/ 44958 h 85563"/>
                        <a:gd name="connsiteX1166" fmla="*/ 118167 w 153323"/>
                        <a:gd name="connsiteY1166" fmla="*/ 48158 h 85563"/>
                        <a:gd name="connsiteX1167" fmla="*/ 124759 w 153323"/>
                        <a:gd name="connsiteY1167" fmla="*/ 48158 h 85563"/>
                        <a:gd name="connsiteX1168" fmla="*/ 127997 w 153323"/>
                        <a:gd name="connsiteY1168" fmla="*/ 44958 h 85563"/>
                        <a:gd name="connsiteX1169" fmla="*/ 121396 w 153323"/>
                        <a:gd name="connsiteY1169" fmla="*/ 44958 h 85563"/>
                        <a:gd name="connsiteX1170" fmla="*/ 129054 w 153323"/>
                        <a:gd name="connsiteY1170" fmla="*/ 44949 h 85563"/>
                        <a:gd name="connsiteX1171" fmla="*/ 125825 w 153323"/>
                        <a:gd name="connsiteY1171" fmla="*/ 48139 h 85563"/>
                        <a:gd name="connsiteX1172" fmla="*/ 132417 w 153323"/>
                        <a:gd name="connsiteY1172" fmla="*/ 48139 h 85563"/>
                        <a:gd name="connsiteX1173" fmla="*/ 135646 w 153323"/>
                        <a:gd name="connsiteY1173" fmla="*/ 44939 h 85563"/>
                        <a:gd name="connsiteX1174" fmla="*/ 129054 w 153323"/>
                        <a:gd name="connsiteY1174" fmla="*/ 44949 h 85563"/>
                        <a:gd name="connsiteX1175" fmla="*/ 136722 w 153323"/>
                        <a:gd name="connsiteY1175" fmla="*/ 44949 h 85563"/>
                        <a:gd name="connsiteX1176" fmla="*/ 133483 w 153323"/>
                        <a:gd name="connsiteY1176" fmla="*/ 48149 h 85563"/>
                        <a:gd name="connsiteX1177" fmla="*/ 140075 w 153323"/>
                        <a:gd name="connsiteY1177" fmla="*/ 48139 h 85563"/>
                        <a:gd name="connsiteX1178" fmla="*/ 143304 w 153323"/>
                        <a:gd name="connsiteY1178" fmla="*/ 44939 h 85563"/>
                        <a:gd name="connsiteX1179" fmla="*/ 136722 w 153323"/>
                        <a:gd name="connsiteY1179" fmla="*/ 44949 h 85563"/>
                        <a:gd name="connsiteX1180" fmla="*/ 144390 w 153323"/>
                        <a:gd name="connsiteY1180" fmla="*/ 44939 h 85563"/>
                        <a:gd name="connsiteX1181" fmla="*/ 141151 w 153323"/>
                        <a:gd name="connsiteY1181" fmla="*/ 48139 h 85563"/>
                        <a:gd name="connsiteX1182" fmla="*/ 147742 w 153323"/>
                        <a:gd name="connsiteY1182" fmla="*/ 48130 h 85563"/>
                        <a:gd name="connsiteX1183" fmla="*/ 150971 w 153323"/>
                        <a:gd name="connsiteY1183" fmla="*/ 44939 h 85563"/>
                        <a:gd name="connsiteX1184" fmla="*/ 144390 w 153323"/>
                        <a:gd name="connsiteY1184" fmla="*/ 44939 h 85563"/>
                        <a:gd name="connsiteX1185" fmla="*/ 9906 w 153323"/>
                        <a:gd name="connsiteY1185" fmla="*/ 41615 h 85563"/>
                        <a:gd name="connsiteX1186" fmla="*/ 6668 w 153323"/>
                        <a:gd name="connsiteY1186" fmla="*/ 44806 h 85563"/>
                        <a:gd name="connsiteX1187" fmla="*/ 13259 w 153323"/>
                        <a:gd name="connsiteY1187" fmla="*/ 44806 h 85563"/>
                        <a:gd name="connsiteX1188" fmla="*/ 16497 w 153323"/>
                        <a:gd name="connsiteY1188" fmla="*/ 41605 h 85563"/>
                        <a:gd name="connsiteX1189" fmla="*/ 9906 w 153323"/>
                        <a:gd name="connsiteY1189" fmla="*/ 41615 h 85563"/>
                        <a:gd name="connsiteX1190" fmla="*/ 17574 w 153323"/>
                        <a:gd name="connsiteY1190" fmla="*/ 41615 h 85563"/>
                        <a:gd name="connsiteX1191" fmla="*/ 14345 w 153323"/>
                        <a:gd name="connsiteY1191" fmla="*/ 44806 h 85563"/>
                        <a:gd name="connsiteX1192" fmla="*/ 20936 w 153323"/>
                        <a:gd name="connsiteY1192" fmla="*/ 44806 h 85563"/>
                        <a:gd name="connsiteX1193" fmla="*/ 24175 w 153323"/>
                        <a:gd name="connsiteY1193" fmla="*/ 41605 h 85563"/>
                        <a:gd name="connsiteX1194" fmla="*/ 17574 w 153323"/>
                        <a:gd name="connsiteY1194" fmla="*/ 41615 h 85563"/>
                        <a:gd name="connsiteX1195" fmla="*/ 25232 w 153323"/>
                        <a:gd name="connsiteY1195" fmla="*/ 41605 h 85563"/>
                        <a:gd name="connsiteX1196" fmla="*/ 21993 w 153323"/>
                        <a:gd name="connsiteY1196" fmla="*/ 44806 h 85563"/>
                        <a:gd name="connsiteX1197" fmla="*/ 28585 w 153323"/>
                        <a:gd name="connsiteY1197" fmla="*/ 44796 h 85563"/>
                        <a:gd name="connsiteX1198" fmla="*/ 31814 w 153323"/>
                        <a:gd name="connsiteY1198" fmla="*/ 41605 h 85563"/>
                        <a:gd name="connsiteX1199" fmla="*/ 25232 w 153323"/>
                        <a:gd name="connsiteY1199" fmla="*/ 41605 h 85563"/>
                        <a:gd name="connsiteX1200" fmla="*/ 32899 w 153323"/>
                        <a:gd name="connsiteY1200" fmla="*/ 41596 h 85563"/>
                        <a:gd name="connsiteX1201" fmla="*/ 29670 w 153323"/>
                        <a:gd name="connsiteY1201" fmla="*/ 44796 h 85563"/>
                        <a:gd name="connsiteX1202" fmla="*/ 36262 w 153323"/>
                        <a:gd name="connsiteY1202" fmla="*/ 44796 h 85563"/>
                        <a:gd name="connsiteX1203" fmla="*/ 39491 w 153323"/>
                        <a:gd name="connsiteY1203" fmla="*/ 41605 h 85563"/>
                        <a:gd name="connsiteX1204" fmla="*/ 32899 w 153323"/>
                        <a:gd name="connsiteY1204" fmla="*/ 41596 h 85563"/>
                        <a:gd name="connsiteX1205" fmla="*/ 40558 w 153323"/>
                        <a:gd name="connsiteY1205" fmla="*/ 41596 h 85563"/>
                        <a:gd name="connsiteX1206" fmla="*/ 37329 w 153323"/>
                        <a:gd name="connsiteY1206" fmla="*/ 44796 h 85563"/>
                        <a:gd name="connsiteX1207" fmla="*/ 43920 w 153323"/>
                        <a:gd name="connsiteY1207" fmla="*/ 44796 h 85563"/>
                        <a:gd name="connsiteX1208" fmla="*/ 47149 w 153323"/>
                        <a:gd name="connsiteY1208" fmla="*/ 41596 h 85563"/>
                        <a:gd name="connsiteX1209" fmla="*/ 40558 w 153323"/>
                        <a:gd name="connsiteY1209" fmla="*/ 41596 h 85563"/>
                        <a:gd name="connsiteX1210" fmla="*/ 48225 w 153323"/>
                        <a:gd name="connsiteY1210" fmla="*/ 41586 h 85563"/>
                        <a:gd name="connsiteX1211" fmla="*/ 44987 w 153323"/>
                        <a:gd name="connsiteY1211" fmla="*/ 44777 h 85563"/>
                        <a:gd name="connsiteX1212" fmla="*/ 51578 w 153323"/>
                        <a:gd name="connsiteY1212" fmla="*/ 44777 h 85563"/>
                        <a:gd name="connsiteX1213" fmla="*/ 54816 w 153323"/>
                        <a:gd name="connsiteY1213" fmla="*/ 41586 h 85563"/>
                        <a:gd name="connsiteX1214" fmla="*/ 48225 w 153323"/>
                        <a:gd name="connsiteY1214" fmla="*/ 41586 h 85563"/>
                        <a:gd name="connsiteX1215" fmla="*/ 55893 w 153323"/>
                        <a:gd name="connsiteY1215" fmla="*/ 41577 h 85563"/>
                        <a:gd name="connsiteX1216" fmla="*/ 52654 w 153323"/>
                        <a:gd name="connsiteY1216" fmla="*/ 44777 h 85563"/>
                        <a:gd name="connsiteX1217" fmla="*/ 59246 w 153323"/>
                        <a:gd name="connsiteY1217" fmla="*/ 44768 h 85563"/>
                        <a:gd name="connsiteX1218" fmla="*/ 62484 w 153323"/>
                        <a:gd name="connsiteY1218" fmla="*/ 41577 h 85563"/>
                        <a:gd name="connsiteX1219" fmla="*/ 55893 w 153323"/>
                        <a:gd name="connsiteY1219" fmla="*/ 41577 h 85563"/>
                        <a:gd name="connsiteX1220" fmla="*/ 63551 w 153323"/>
                        <a:gd name="connsiteY1220" fmla="*/ 41577 h 85563"/>
                        <a:gd name="connsiteX1221" fmla="*/ 60312 w 153323"/>
                        <a:gd name="connsiteY1221" fmla="*/ 44768 h 85563"/>
                        <a:gd name="connsiteX1222" fmla="*/ 66904 w 153323"/>
                        <a:gd name="connsiteY1222" fmla="*/ 44758 h 85563"/>
                        <a:gd name="connsiteX1223" fmla="*/ 70142 w 153323"/>
                        <a:gd name="connsiteY1223" fmla="*/ 41567 h 85563"/>
                        <a:gd name="connsiteX1224" fmla="*/ 63551 w 153323"/>
                        <a:gd name="connsiteY1224" fmla="*/ 41577 h 85563"/>
                        <a:gd name="connsiteX1225" fmla="*/ 71218 w 153323"/>
                        <a:gd name="connsiteY1225" fmla="*/ 41567 h 85563"/>
                        <a:gd name="connsiteX1226" fmla="*/ 67989 w 153323"/>
                        <a:gd name="connsiteY1226" fmla="*/ 44758 h 85563"/>
                        <a:gd name="connsiteX1227" fmla="*/ 74581 w 153323"/>
                        <a:gd name="connsiteY1227" fmla="*/ 44749 h 85563"/>
                        <a:gd name="connsiteX1228" fmla="*/ 77819 w 153323"/>
                        <a:gd name="connsiteY1228" fmla="*/ 41558 h 85563"/>
                        <a:gd name="connsiteX1229" fmla="*/ 71218 w 153323"/>
                        <a:gd name="connsiteY1229" fmla="*/ 41567 h 85563"/>
                        <a:gd name="connsiteX1230" fmla="*/ 78877 w 153323"/>
                        <a:gd name="connsiteY1230" fmla="*/ 41567 h 85563"/>
                        <a:gd name="connsiteX1231" fmla="*/ 75648 w 153323"/>
                        <a:gd name="connsiteY1231" fmla="*/ 44768 h 85563"/>
                        <a:gd name="connsiteX1232" fmla="*/ 82239 w 153323"/>
                        <a:gd name="connsiteY1232" fmla="*/ 44768 h 85563"/>
                        <a:gd name="connsiteX1233" fmla="*/ 85477 w 153323"/>
                        <a:gd name="connsiteY1233" fmla="*/ 41567 h 85563"/>
                        <a:gd name="connsiteX1234" fmla="*/ 78877 w 153323"/>
                        <a:gd name="connsiteY1234" fmla="*/ 41567 h 85563"/>
                        <a:gd name="connsiteX1235" fmla="*/ 86544 w 153323"/>
                        <a:gd name="connsiteY1235" fmla="*/ 41558 h 85563"/>
                        <a:gd name="connsiteX1236" fmla="*/ 83315 w 153323"/>
                        <a:gd name="connsiteY1236" fmla="*/ 44749 h 85563"/>
                        <a:gd name="connsiteX1237" fmla="*/ 89907 w 153323"/>
                        <a:gd name="connsiteY1237" fmla="*/ 44739 h 85563"/>
                        <a:gd name="connsiteX1238" fmla="*/ 93135 w 153323"/>
                        <a:gd name="connsiteY1238" fmla="*/ 41548 h 85563"/>
                        <a:gd name="connsiteX1239" fmla="*/ 86544 w 153323"/>
                        <a:gd name="connsiteY1239" fmla="*/ 41558 h 85563"/>
                        <a:gd name="connsiteX1240" fmla="*/ 94212 w 153323"/>
                        <a:gd name="connsiteY1240" fmla="*/ 41558 h 85563"/>
                        <a:gd name="connsiteX1241" fmla="*/ 90973 w 153323"/>
                        <a:gd name="connsiteY1241" fmla="*/ 44749 h 85563"/>
                        <a:gd name="connsiteX1242" fmla="*/ 97565 w 153323"/>
                        <a:gd name="connsiteY1242" fmla="*/ 44749 h 85563"/>
                        <a:gd name="connsiteX1243" fmla="*/ 100794 w 153323"/>
                        <a:gd name="connsiteY1243" fmla="*/ 41558 h 85563"/>
                        <a:gd name="connsiteX1244" fmla="*/ 94212 w 153323"/>
                        <a:gd name="connsiteY1244" fmla="*/ 41558 h 85563"/>
                        <a:gd name="connsiteX1245" fmla="*/ 101870 w 153323"/>
                        <a:gd name="connsiteY1245" fmla="*/ 41548 h 85563"/>
                        <a:gd name="connsiteX1246" fmla="*/ 98631 w 153323"/>
                        <a:gd name="connsiteY1246" fmla="*/ 44739 h 85563"/>
                        <a:gd name="connsiteX1247" fmla="*/ 105223 w 153323"/>
                        <a:gd name="connsiteY1247" fmla="*/ 44739 h 85563"/>
                        <a:gd name="connsiteX1248" fmla="*/ 108461 w 153323"/>
                        <a:gd name="connsiteY1248" fmla="*/ 41539 h 85563"/>
                        <a:gd name="connsiteX1249" fmla="*/ 101870 w 153323"/>
                        <a:gd name="connsiteY1249" fmla="*/ 41548 h 85563"/>
                        <a:gd name="connsiteX1250" fmla="*/ 109538 w 153323"/>
                        <a:gd name="connsiteY1250" fmla="*/ 41539 h 85563"/>
                        <a:gd name="connsiteX1251" fmla="*/ 106299 w 153323"/>
                        <a:gd name="connsiteY1251" fmla="*/ 44739 h 85563"/>
                        <a:gd name="connsiteX1252" fmla="*/ 112890 w 153323"/>
                        <a:gd name="connsiteY1252" fmla="*/ 44729 h 85563"/>
                        <a:gd name="connsiteX1253" fmla="*/ 116129 w 153323"/>
                        <a:gd name="connsiteY1253" fmla="*/ 41529 h 85563"/>
                        <a:gd name="connsiteX1254" fmla="*/ 109538 w 153323"/>
                        <a:gd name="connsiteY1254" fmla="*/ 41539 h 85563"/>
                        <a:gd name="connsiteX1255" fmla="*/ 117196 w 153323"/>
                        <a:gd name="connsiteY1255" fmla="*/ 41539 h 85563"/>
                        <a:gd name="connsiteX1256" fmla="*/ 113967 w 153323"/>
                        <a:gd name="connsiteY1256" fmla="*/ 44739 h 85563"/>
                        <a:gd name="connsiteX1257" fmla="*/ 120558 w 153323"/>
                        <a:gd name="connsiteY1257" fmla="*/ 44729 h 85563"/>
                        <a:gd name="connsiteX1258" fmla="*/ 123797 w 153323"/>
                        <a:gd name="connsiteY1258" fmla="*/ 41539 h 85563"/>
                        <a:gd name="connsiteX1259" fmla="*/ 117196 w 153323"/>
                        <a:gd name="connsiteY1259" fmla="*/ 41539 h 85563"/>
                        <a:gd name="connsiteX1260" fmla="*/ 124863 w 153323"/>
                        <a:gd name="connsiteY1260" fmla="*/ 41529 h 85563"/>
                        <a:gd name="connsiteX1261" fmla="*/ 121634 w 153323"/>
                        <a:gd name="connsiteY1261" fmla="*/ 44720 h 85563"/>
                        <a:gd name="connsiteX1262" fmla="*/ 128226 w 153323"/>
                        <a:gd name="connsiteY1262" fmla="*/ 44710 h 85563"/>
                        <a:gd name="connsiteX1263" fmla="*/ 131455 w 153323"/>
                        <a:gd name="connsiteY1263" fmla="*/ 41520 h 85563"/>
                        <a:gd name="connsiteX1264" fmla="*/ 124863 w 153323"/>
                        <a:gd name="connsiteY1264" fmla="*/ 41529 h 85563"/>
                        <a:gd name="connsiteX1265" fmla="*/ 132521 w 153323"/>
                        <a:gd name="connsiteY1265" fmla="*/ 41520 h 85563"/>
                        <a:gd name="connsiteX1266" fmla="*/ 129292 w 153323"/>
                        <a:gd name="connsiteY1266" fmla="*/ 44720 h 85563"/>
                        <a:gd name="connsiteX1267" fmla="*/ 135884 w 153323"/>
                        <a:gd name="connsiteY1267" fmla="*/ 44720 h 85563"/>
                        <a:gd name="connsiteX1268" fmla="*/ 139122 w 153323"/>
                        <a:gd name="connsiteY1268" fmla="*/ 41529 h 85563"/>
                        <a:gd name="connsiteX1269" fmla="*/ 132521 w 153323"/>
                        <a:gd name="connsiteY1269" fmla="*/ 41520 h 85563"/>
                        <a:gd name="connsiteX1270" fmla="*/ 140189 w 153323"/>
                        <a:gd name="connsiteY1270" fmla="*/ 41520 h 85563"/>
                        <a:gd name="connsiteX1271" fmla="*/ 136951 w 153323"/>
                        <a:gd name="connsiteY1271" fmla="*/ 44710 h 85563"/>
                        <a:gd name="connsiteX1272" fmla="*/ 143542 w 153323"/>
                        <a:gd name="connsiteY1272" fmla="*/ 44701 h 85563"/>
                        <a:gd name="connsiteX1273" fmla="*/ 146771 w 153323"/>
                        <a:gd name="connsiteY1273" fmla="*/ 41510 h 85563"/>
                        <a:gd name="connsiteX1274" fmla="*/ 140189 w 153323"/>
                        <a:gd name="connsiteY1274" fmla="*/ 41520 h 85563"/>
                        <a:gd name="connsiteX1275" fmla="*/ 5715 w 153323"/>
                        <a:gd name="connsiteY1275" fmla="*/ 38195 h 85563"/>
                        <a:gd name="connsiteX1276" fmla="*/ 2477 w 153323"/>
                        <a:gd name="connsiteY1276" fmla="*/ 41396 h 85563"/>
                        <a:gd name="connsiteX1277" fmla="*/ 9068 w 153323"/>
                        <a:gd name="connsiteY1277" fmla="*/ 41386 h 85563"/>
                        <a:gd name="connsiteX1278" fmla="*/ 12306 w 153323"/>
                        <a:gd name="connsiteY1278" fmla="*/ 38195 h 85563"/>
                        <a:gd name="connsiteX1279" fmla="*/ 5715 w 153323"/>
                        <a:gd name="connsiteY1279" fmla="*/ 38195 h 85563"/>
                        <a:gd name="connsiteX1280" fmla="*/ 13383 w 153323"/>
                        <a:gd name="connsiteY1280" fmla="*/ 38186 h 85563"/>
                        <a:gd name="connsiteX1281" fmla="*/ 10144 w 153323"/>
                        <a:gd name="connsiteY1281" fmla="*/ 41386 h 85563"/>
                        <a:gd name="connsiteX1282" fmla="*/ 16735 w 153323"/>
                        <a:gd name="connsiteY1282" fmla="*/ 41386 h 85563"/>
                        <a:gd name="connsiteX1283" fmla="*/ 19974 w 153323"/>
                        <a:gd name="connsiteY1283" fmla="*/ 38186 h 85563"/>
                        <a:gd name="connsiteX1284" fmla="*/ 13383 w 153323"/>
                        <a:gd name="connsiteY1284" fmla="*/ 38186 h 85563"/>
                        <a:gd name="connsiteX1285" fmla="*/ 21041 w 153323"/>
                        <a:gd name="connsiteY1285" fmla="*/ 38186 h 85563"/>
                        <a:gd name="connsiteX1286" fmla="*/ 17812 w 153323"/>
                        <a:gd name="connsiteY1286" fmla="*/ 41377 h 85563"/>
                        <a:gd name="connsiteX1287" fmla="*/ 24403 w 153323"/>
                        <a:gd name="connsiteY1287" fmla="*/ 41377 h 85563"/>
                        <a:gd name="connsiteX1288" fmla="*/ 27642 w 153323"/>
                        <a:gd name="connsiteY1288" fmla="*/ 38176 h 85563"/>
                        <a:gd name="connsiteX1289" fmla="*/ 21041 w 153323"/>
                        <a:gd name="connsiteY1289" fmla="*/ 38186 h 85563"/>
                        <a:gd name="connsiteX1290" fmla="*/ 28708 w 153323"/>
                        <a:gd name="connsiteY1290" fmla="*/ 38176 h 85563"/>
                        <a:gd name="connsiteX1291" fmla="*/ 25479 w 153323"/>
                        <a:gd name="connsiteY1291" fmla="*/ 41377 h 85563"/>
                        <a:gd name="connsiteX1292" fmla="*/ 32071 w 153323"/>
                        <a:gd name="connsiteY1292" fmla="*/ 41367 h 85563"/>
                        <a:gd name="connsiteX1293" fmla="*/ 35300 w 153323"/>
                        <a:gd name="connsiteY1293" fmla="*/ 38176 h 85563"/>
                        <a:gd name="connsiteX1294" fmla="*/ 28708 w 153323"/>
                        <a:gd name="connsiteY1294" fmla="*/ 38176 h 85563"/>
                        <a:gd name="connsiteX1295" fmla="*/ 36367 w 153323"/>
                        <a:gd name="connsiteY1295" fmla="*/ 38176 h 85563"/>
                        <a:gd name="connsiteX1296" fmla="*/ 33138 w 153323"/>
                        <a:gd name="connsiteY1296" fmla="*/ 41367 h 85563"/>
                        <a:gd name="connsiteX1297" fmla="*/ 39729 w 153323"/>
                        <a:gd name="connsiteY1297" fmla="*/ 41358 h 85563"/>
                        <a:gd name="connsiteX1298" fmla="*/ 42958 w 153323"/>
                        <a:gd name="connsiteY1298" fmla="*/ 38167 h 85563"/>
                        <a:gd name="connsiteX1299" fmla="*/ 36367 w 153323"/>
                        <a:gd name="connsiteY1299" fmla="*/ 38176 h 85563"/>
                        <a:gd name="connsiteX1300" fmla="*/ 44034 w 153323"/>
                        <a:gd name="connsiteY1300" fmla="*/ 38167 h 85563"/>
                        <a:gd name="connsiteX1301" fmla="*/ 40796 w 153323"/>
                        <a:gd name="connsiteY1301" fmla="*/ 41358 h 85563"/>
                        <a:gd name="connsiteX1302" fmla="*/ 47387 w 153323"/>
                        <a:gd name="connsiteY1302" fmla="*/ 41358 h 85563"/>
                        <a:gd name="connsiteX1303" fmla="*/ 50616 w 153323"/>
                        <a:gd name="connsiteY1303" fmla="*/ 38167 h 85563"/>
                        <a:gd name="connsiteX1304" fmla="*/ 44034 w 153323"/>
                        <a:gd name="connsiteY1304" fmla="*/ 38167 h 85563"/>
                        <a:gd name="connsiteX1305" fmla="*/ 51692 w 153323"/>
                        <a:gd name="connsiteY1305" fmla="*/ 38157 h 85563"/>
                        <a:gd name="connsiteX1306" fmla="*/ 48454 w 153323"/>
                        <a:gd name="connsiteY1306" fmla="*/ 41358 h 85563"/>
                        <a:gd name="connsiteX1307" fmla="*/ 55045 w 153323"/>
                        <a:gd name="connsiteY1307" fmla="*/ 41348 h 85563"/>
                        <a:gd name="connsiteX1308" fmla="*/ 58284 w 153323"/>
                        <a:gd name="connsiteY1308" fmla="*/ 38157 h 85563"/>
                        <a:gd name="connsiteX1309" fmla="*/ 51692 w 153323"/>
                        <a:gd name="connsiteY1309" fmla="*/ 38157 h 85563"/>
                        <a:gd name="connsiteX1310" fmla="*/ 59360 w 153323"/>
                        <a:gd name="connsiteY1310" fmla="*/ 38157 h 85563"/>
                        <a:gd name="connsiteX1311" fmla="*/ 56121 w 153323"/>
                        <a:gd name="connsiteY1311" fmla="*/ 41358 h 85563"/>
                        <a:gd name="connsiteX1312" fmla="*/ 62713 w 153323"/>
                        <a:gd name="connsiteY1312" fmla="*/ 41358 h 85563"/>
                        <a:gd name="connsiteX1313" fmla="*/ 65951 w 153323"/>
                        <a:gd name="connsiteY1313" fmla="*/ 38157 h 85563"/>
                        <a:gd name="connsiteX1314" fmla="*/ 59360 w 153323"/>
                        <a:gd name="connsiteY1314" fmla="*/ 38157 h 85563"/>
                        <a:gd name="connsiteX1315" fmla="*/ 67027 w 153323"/>
                        <a:gd name="connsiteY1315" fmla="*/ 38148 h 85563"/>
                        <a:gd name="connsiteX1316" fmla="*/ 63799 w 153323"/>
                        <a:gd name="connsiteY1316" fmla="*/ 41348 h 85563"/>
                        <a:gd name="connsiteX1317" fmla="*/ 70390 w 153323"/>
                        <a:gd name="connsiteY1317" fmla="*/ 41348 h 85563"/>
                        <a:gd name="connsiteX1318" fmla="*/ 73628 w 153323"/>
                        <a:gd name="connsiteY1318" fmla="*/ 38157 h 85563"/>
                        <a:gd name="connsiteX1319" fmla="*/ 67027 w 153323"/>
                        <a:gd name="connsiteY1319" fmla="*/ 38148 h 85563"/>
                        <a:gd name="connsiteX1320" fmla="*/ 74686 w 153323"/>
                        <a:gd name="connsiteY1320" fmla="*/ 38148 h 85563"/>
                        <a:gd name="connsiteX1321" fmla="*/ 71447 w 153323"/>
                        <a:gd name="connsiteY1321" fmla="*/ 41339 h 85563"/>
                        <a:gd name="connsiteX1322" fmla="*/ 78038 w 153323"/>
                        <a:gd name="connsiteY1322" fmla="*/ 41339 h 85563"/>
                        <a:gd name="connsiteX1323" fmla="*/ 81267 w 153323"/>
                        <a:gd name="connsiteY1323" fmla="*/ 38138 h 85563"/>
                        <a:gd name="connsiteX1324" fmla="*/ 74686 w 153323"/>
                        <a:gd name="connsiteY1324" fmla="*/ 38148 h 85563"/>
                        <a:gd name="connsiteX1325" fmla="*/ 82353 w 153323"/>
                        <a:gd name="connsiteY1325" fmla="*/ 38138 h 85563"/>
                        <a:gd name="connsiteX1326" fmla="*/ 79124 w 153323"/>
                        <a:gd name="connsiteY1326" fmla="*/ 41339 h 85563"/>
                        <a:gd name="connsiteX1327" fmla="*/ 85716 w 153323"/>
                        <a:gd name="connsiteY1327" fmla="*/ 41329 h 85563"/>
                        <a:gd name="connsiteX1328" fmla="*/ 88945 w 153323"/>
                        <a:gd name="connsiteY1328" fmla="*/ 38129 h 85563"/>
                        <a:gd name="connsiteX1329" fmla="*/ 82353 w 153323"/>
                        <a:gd name="connsiteY1329" fmla="*/ 38138 h 85563"/>
                        <a:gd name="connsiteX1330" fmla="*/ 90011 w 153323"/>
                        <a:gd name="connsiteY1330" fmla="*/ 38129 h 85563"/>
                        <a:gd name="connsiteX1331" fmla="*/ 86773 w 153323"/>
                        <a:gd name="connsiteY1331" fmla="*/ 41329 h 85563"/>
                        <a:gd name="connsiteX1332" fmla="*/ 93364 w 153323"/>
                        <a:gd name="connsiteY1332" fmla="*/ 41329 h 85563"/>
                        <a:gd name="connsiteX1333" fmla="*/ 96593 w 153323"/>
                        <a:gd name="connsiteY1333" fmla="*/ 38129 h 85563"/>
                        <a:gd name="connsiteX1334" fmla="*/ 90011 w 153323"/>
                        <a:gd name="connsiteY1334" fmla="*/ 38129 h 85563"/>
                        <a:gd name="connsiteX1335" fmla="*/ 97679 w 153323"/>
                        <a:gd name="connsiteY1335" fmla="*/ 38129 h 85563"/>
                        <a:gd name="connsiteX1336" fmla="*/ 94440 w 153323"/>
                        <a:gd name="connsiteY1336" fmla="*/ 41329 h 85563"/>
                        <a:gd name="connsiteX1337" fmla="*/ 101032 w 153323"/>
                        <a:gd name="connsiteY1337" fmla="*/ 41329 h 85563"/>
                        <a:gd name="connsiteX1338" fmla="*/ 104270 w 153323"/>
                        <a:gd name="connsiteY1338" fmla="*/ 38129 h 85563"/>
                        <a:gd name="connsiteX1339" fmla="*/ 97679 w 153323"/>
                        <a:gd name="connsiteY1339" fmla="*/ 38129 h 85563"/>
                        <a:gd name="connsiteX1340" fmla="*/ 105347 w 153323"/>
                        <a:gd name="connsiteY1340" fmla="*/ 38119 h 85563"/>
                        <a:gd name="connsiteX1341" fmla="*/ 102108 w 153323"/>
                        <a:gd name="connsiteY1341" fmla="*/ 41310 h 85563"/>
                        <a:gd name="connsiteX1342" fmla="*/ 108699 w 153323"/>
                        <a:gd name="connsiteY1342" fmla="*/ 41310 h 85563"/>
                        <a:gd name="connsiteX1343" fmla="*/ 111938 w 153323"/>
                        <a:gd name="connsiteY1343" fmla="*/ 38119 h 85563"/>
                        <a:gd name="connsiteX1344" fmla="*/ 105347 w 153323"/>
                        <a:gd name="connsiteY1344" fmla="*/ 38119 h 85563"/>
                        <a:gd name="connsiteX1345" fmla="*/ 113005 w 153323"/>
                        <a:gd name="connsiteY1345" fmla="*/ 38119 h 85563"/>
                        <a:gd name="connsiteX1346" fmla="*/ 109776 w 153323"/>
                        <a:gd name="connsiteY1346" fmla="*/ 41310 h 85563"/>
                        <a:gd name="connsiteX1347" fmla="*/ 116367 w 153323"/>
                        <a:gd name="connsiteY1347" fmla="*/ 41300 h 85563"/>
                        <a:gd name="connsiteX1348" fmla="*/ 119605 w 153323"/>
                        <a:gd name="connsiteY1348" fmla="*/ 38110 h 85563"/>
                        <a:gd name="connsiteX1349" fmla="*/ 113005 w 153323"/>
                        <a:gd name="connsiteY1349" fmla="*/ 38119 h 85563"/>
                        <a:gd name="connsiteX1350" fmla="*/ 120663 w 153323"/>
                        <a:gd name="connsiteY1350" fmla="*/ 38110 h 85563"/>
                        <a:gd name="connsiteX1351" fmla="*/ 117434 w 153323"/>
                        <a:gd name="connsiteY1351" fmla="*/ 41300 h 85563"/>
                        <a:gd name="connsiteX1352" fmla="*/ 124025 w 153323"/>
                        <a:gd name="connsiteY1352" fmla="*/ 41291 h 85563"/>
                        <a:gd name="connsiteX1353" fmla="*/ 127254 w 153323"/>
                        <a:gd name="connsiteY1353" fmla="*/ 38100 h 85563"/>
                        <a:gd name="connsiteX1354" fmla="*/ 120663 w 153323"/>
                        <a:gd name="connsiteY1354" fmla="*/ 38110 h 85563"/>
                        <a:gd name="connsiteX1355" fmla="*/ 128330 w 153323"/>
                        <a:gd name="connsiteY1355" fmla="*/ 38100 h 85563"/>
                        <a:gd name="connsiteX1356" fmla="*/ 125101 w 153323"/>
                        <a:gd name="connsiteY1356" fmla="*/ 41291 h 85563"/>
                        <a:gd name="connsiteX1357" fmla="*/ 131693 w 153323"/>
                        <a:gd name="connsiteY1357" fmla="*/ 41291 h 85563"/>
                        <a:gd name="connsiteX1358" fmla="*/ 134922 w 153323"/>
                        <a:gd name="connsiteY1358" fmla="*/ 38091 h 85563"/>
                        <a:gd name="connsiteX1359" fmla="*/ 128330 w 153323"/>
                        <a:gd name="connsiteY1359" fmla="*/ 38100 h 85563"/>
                        <a:gd name="connsiteX1360" fmla="*/ 135998 w 153323"/>
                        <a:gd name="connsiteY1360" fmla="*/ 38100 h 85563"/>
                        <a:gd name="connsiteX1361" fmla="*/ 132759 w 153323"/>
                        <a:gd name="connsiteY1361" fmla="*/ 41291 h 85563"/>
                        <a:gd name="connsiteX1362" fmla="*/ 139351 w 153323"/>
                        <a:gd name="connsiteY1362" fmla="*/ 41291 h 85563"/>
                        <a:gd name="connsiteX1363" fmla="*/ 142580 w 153323"/>
                        <a:gd name="connsiteY1363" fmla="*/ 38091 h 85563"/>
                        <a:gd name="connsiteX1364" fmla="*/ 135998 w 153323"/>
                        <a:gd name="connsiteY1364" fmla="*/ 38100 h 85563"/>
                        <a:gd name="connsiteX1365" fmla="*/ 143656 w 153323"/>
                        <a:gd name="connsiteY1365" fmla="*/ 38091 h 85563"/>
                        <a:gd name="connsiteX1366" fmla="*/ 140418 w 153323"/>
                        <a:gd name="connsiteY1366" fmla="*/ 41281 h 85563"/>
                        <a:gd name="connsiteX1367" fmla="*/ 147009 w 153323"/>
                        <a:gd name="connsiteY1367" fmla="*/ 41281 h 85563"/>
                        <a:gd name="connsiteX1368" fmla="*/ 150247 w 153323"/>
                        <a:gd name="connsiteY1368" fmla="*/ 38091 h 85563"/>
                        <a:gd name="connsiteX1369" fmla="*/ 143656 w 153323"/>
                        <a:gd name="connsiteY1369" fmla="*/ 38091 h 85563"/>
                        <a:gd name="connsiteX1370" fmla="*/ 9182 w 153323"/>
                        <a:gd name="connsiteY1370" fmla="*/ 34766 h 85563"/>
                        <a:gd name="connsiteX1371" fmla="*/ 5944 w 153323"/>
                        <a:gd name="connsiteY1371" fmla="*/ 37967 h 85563"/>
                        <a:gd name="connsiteX1372" fmla="*/ 12535 w 153323"/>
                        <a:gd name="connsiteY1372" fmla="*/ 37957 h 85563"/>
                        <a:gd name="connsiteX1373" fmla="*/ 15773 w 153323"/>
                        <a:gd name="connsiteY1373" fmla="*/ 34766 h 85563"/>
                        <a:gd name="connsiteX1374" fmla="*/ 9182 w 153323"/>
                        <a:gd name="connsiteY1374" fmla="*/ 34766 h 85563"/>
                        <a:gd name="connsiteX1375" fmla="*/ 16850 w 153323"/>
                        <a:gd name="connsiteY1375" fmla="*/ 34766 h 85563"/>
                        <a:gd name="connsiteX1376" fmla="*/ 13621 w 153323"/>
                        <a:gd name="connsiteY1376" fmla="*/ 37957 h 85563"/>
                        <a:gd name="connsiteX1377" fmla="*/ 20212 w 153323"/>
                        <a:gd name="connsiteY1377" fmla="*/ 37948 h 85563"/>
                        <a:gd name="connsiteX1378" fmla="*/ 23451 w 153323"/>
                        <a:gd name="connsiteY1378" fmla="*/ 34757 h 85563"/>
                        <a:gd name="connsiteX1379" fmla="*/ 16850 w 153323"/>
                        <a:gd name="connsiteY1379" fmla="*/ 34766 h 85563"/>
                        <a:gd name="connsiteX1380" fmla="*/ 24508 w 153323"/>
                        <a:gd name="connsiteY1380" fmla="*/ 34757 h 85563"/>
                        <a:gd name="connsiteX1381" fmla="*/ 21279 w 153323"/>
                        <a:gd name="connsiteY1381" fmla="*/ 37948 h 85563"/>
                        <a:gd name="connsiteX1382" fmla="*/ 27870 w 153323"/>
                        <a:gd name="connsiteY1382" fmla="*/ 37948 h 85563"/>
                        <a:gd name="connsiteX1383" fmla="*/ 31109 w 153323"/>
                        <a:gd name="connsiteY1383" fmla="*/ 34747 h 85563"/>
                        <a:gd name="connsiteX1384" fmla="*/ 24508 w 153323"/>
                        <a:gd name="connsiteY1384" fmla="*/ 34757 h 85563"/>
                        <a:gd name="connsiteX1385" fmla="*/ 32176 w 153323"/>
                        <a:gd name="connsiteY1385" fmla="*/ 34757 h 85563"/>
                        <a:gd name="connsiteX1386" fmla="*/ 28946 w 153323"/>
                        <a:gd name="connsiteY1386" fmla="*/ 37948 h 85563"/>
                        <a:gd name="connsiteX1387" fmla="*/ 35538 w 153323"/>
                        <a:gd name="connsiteY1387" fmla="*/ 37938 h 85563"/>
                        <a:gd name="connsiteX1388" fmla="*/ 38767 w 153323"/>
                        <a:gd name="connsiteY1388" fmla="*/ 34747 h 85563"/>
                        <a:gd name="connsiteX1389" fmla="*/ 32176 w 153323"/>
                        <a:gd name="connsiteY1389" fmla="*/ 34757 h 85563"/>
                        <a:gd name="connsiteX1390" fmla="*/ 39843 w 153323"/>
                        <a:gd name="connsiteY1390" fmla="*/ 34747 h 85563"/>
                        <a:gd name="connsiteX1391" fmla="*/ 36605 w 153323"/>
                        <a:gd name="connsiteY1391" fmla="*/ 37938 h 85563"/>
                        <a:gd name="connsiteX1392" fmla="*/ 43196 w 153323"/>
                        <a:gd name="connsiteY1392" fmla="*/ 37938 h 85563"/>
                        <a:gd name="connsiteX1393" fmla="*/ 46425 w 153323"/>
                        <a:gd name="connsiteY1393" fmla="*/ 34738 h 85563"/>
                        <a:gd name="connsiteX1394" fmla="*/ 39843 w 153323"/>
                        <a:gd name="connsiteY1394" fmla="*/ 34747 h 85563"/>
                        <a:gd name="connsiteX1395" fmla="*/ 47501 w 153323"/>
                        <a:gd name="connsiteY1395" fmla="*/ 34738 h 85563"/>
                        <a:gd name="connsiteX1396" fmla="*/ 44263 w 153323"/>
                        <a:gd name="connsiteY1396" fmla="*/ 37938 h 85563"/>
                        <a:gd name="connsiteX1397" fmla="*/ 50854 w 153323"/>
                        <a:gd name="connsiteY1397" fmla="*/ 37929 h 85563"/>
                        <a:gd name="connsiteX1398" fmla="*/ 54092 w 153323"/>
                        <a:gd name="connsiteY1398" fmla="*/ 34738 h 85563"/>
                        <a:gd name="connsiteX1399" fmla="*/ 47501 w 153323"/>
                        <a:gd name="connsiteY1399" fmla="*/ 34738 h 85563"/>
                        <a:gd name="connsiteX1400" fmla="*/ 55169 w 153323"/>
                        <a:gd name="connsiteY1400" fmla="*/ 34738 h 85563"/>
                        <a:gd name="connsiteX1401" fmla="*/ 51930 w 153323"/>
                        <a:gd name="connsiteY1401" fmla="*/ 37938 h 85563"/>
                        <a:gd name="connsiteX1402" fmla="*/ 58522 w 153323"/>
                        <a:gd name="connsiteY1402" fmla="*/ 37938 h 85563"/>
                        <a:gd name="connsiteX1403" fmla="*/ 61760 w 153323"/>
                        <a:gd name="connsiteY1403" fmla="*/ 34747 h 85563"/>
                        <a:gd name="connsiteX1404" fmla="*/ 55169 w 153323"/>
                        <a:gd name="connsiteY1404" fmla="*/ 34738 h 85563"/>
                        <a:gd name="connsiteX1405" fmla="*/ 62827 w 153323"/>
                        <a:gd name="connsiteY1405" fmla="*/ 34728 h 85563"/>
                        <a:gd name="connsiteX1406" fmla="*/ 59598 w 153323"/>
                        <a:gd name="connsiteY1406" fmla="*/ 37929 h 85563"/>
                        <a:gd name="connsiteX1407" fmla="*/ 66189 w 153323"/>
                        <a:gd name="connsiteY1407" fmla="*/ 37929 h 85563"/>
                        <a:gd name="connsiteX1408" fmla="*/ 69428 w 153323"/>
                        <a:gd name="connsiteY1408" fmla="*/ 34728 h 85563"/>
                        <a:gd name="connsiteX1409" fmla="*/ 62827 w 153323"/>
                        <a:gd name="connsiteY1409" fmla="*/ 34728 h 85563"/>
                        <a:gd name="connsiteX1410" fmla="*/ 70495 w 153323"/>
                        <a:gd name="connsiteY1410" fmla="*/ 34728 h 85563"/>
                        <a:gd name="connsiteX1411" fmla="*/ 67266 w 153323"/>
                        <a:gd name="connsiteY1411" fmla="*/ 37919 h 85563"/>
                        <a:gd name="connsiteX1412" fmla="*/ 73857 w 153323"/>
                        <a:gd name="connsiteY1412" fmla="*/ 37910 h 85563"/>
                        <a:gd name="connsiteX1413" fmla="*/ 77095 w 153323"/>
                        <a:gd name="connsiteY1413" fmla="*/ 34719 h 85563"/>
                        <a:gd name="connsiteX1414" fmla="*/ 70495 w 153323"/>
                        <a:gd name="connsiteY1414" fmla="*/ 34728 h 85563"/>
                        <a:gd name="connsiteX1415" fmla="*/ 78153 w 153323"/>
                        <a:gd name="connsiteY1415" fmla="*/ 34719 h 85563"/>
                        <a:gd name="connsiteX1416" fmla="*/ 74924 w 153323"/>
                        <a:gd name="connsiteY1416" fmla="*/ 37910 h 85563"/>
                        <a:gd name="connsiteX1417" fmla="*/ 81515 w 153323"/>
                        <a:gd name="connsiteY1417" fmla="*/ 37910 h 85563"/>
                        <a:gd name="connsiteX1418" fmla="*/ 84744 w 153323"/>
                        <a:gd name="connsiteY1418" fmla="*/ 34709 h 85563"/>
                        <a:gd name="connsiteX1419" fmla="*/ 78153 w 153323"/>
                        <a:gd name="connsiteY1419" fmla="*/ 34719 h 85563"/>
                        <a:gd name="connsiteX1420" fmla="*/ 85820 w 153323"/>
                        <a:gd name="connsiteY1420" fmla="*/ 34709 h 85563"/>
                        <a:gd name="connsiteX1421" fmla="*/ 82582 w 153323"/>
                        <a:gd name="connsiteY1421" fmla="*/ 37910 h 85563"/>
                        <a:gd name="connsiteX1422" fmla="*/ 89173 w 153323"/>
                        <a:gd name="connsiteY1422" fmla="*/ 37900 h 85563"/>
                        <a:gd name="connsiteX1423" fmla="*/ 92402 w 153323"/>
                        <a:gd name="connsiteY1423" fmla="*/ 34709 h 85563"/>
                        <a:gd name="connsiteX1424" fmla="*/ 85820 w 153323"/>
                        <a:gd name="connsiteY1424" fmla="*/ 34709 h 85563"/>
                        <a:gd name="connsiteX1425" fmla="*/ 93488 w 153323"/>
                        <a:gd name="connsiteY1425" fmla="*/ 34709 h 85563"/>
                        <a:gd name="connsiteX1426" fmla="*/ 90249 w 153323"/>
                        <a:gd name="connsiteY1426" fmla="*/ 37900 h 85563"/>
                        <a:gd name="connsiteX1427" fmla="*/ 96841 w 153323"/>
                        <a:gd name="connsiteY1427" fmla="*/ 37891 h 85563"/>
                        <a:gd name="connsiteX1428" fmla="*/ 100079 w 153323"/>
                        <a:gd name="connsiteY1428" fmla="*/ 34700 h 85563"/>
                        <a:gd name="connsiteX1429" fmla="*/ 93488 w 153323"/>
                        <a:gd name="connsiteY1429" fmla="*/ 34709 h 85563"/>
                        <a:gd name="connsiteX1430" fmla="*/ 101146 w 153323"/>
                        <a:gd name="connsiteY1430" fmla="*/ 34700 h 85563"/>
                        <a:gd name="connsiteX1431" fmla="*/ 97908 w 153323"/>
                        <a:gd name="connsiteY1431" fmla="*/ 37891 h 85563"/>
                        <a:gd name="connsiteX1432" fmla="*/ 104499 w 153323"/>
                        <a:gd name="connsiteY1432" fmla="*/ 37891 h 85563"/>
                        <a:gd name="connsiteX1433" fmla="*/ 107737 w 153323"/>
                        <a:gd name="connsiteY1433" fmla="*/ 34690 h 85563"/>
                        <a:gd name="connsiteX1434" fmla="*/ 101146 w 153323"/>
                        <a:gd name="connsiteY1434" fmla="*/ 34700 h 85563"/>
                        <a:gd name="connsiteX1435" fmla="*/ 108814 w 153323"/>
                        <a:gd name="connsiteY1435" fmla="*/ 34700 h 85563"/>
                        <a:gd name="connsiteX1436" fmla="*/ 105575 w 153323"/>
                        <a:gd name="connsiteY1436" fmla="*/ 37891 h 85563"/>
                        <a:gd name="connsiteX1437" fmla="*/ 112166 w 153323"/>
                        <a:gd name="connsiteY1437" fmla="*/ 37891 h 85563"/>
                        <a:gd name="connsiteX1438" fmla="*/ 115405 w 153323"/>
                        <a:gd name="connsiteY1438" fmla="*/ 34700 h 85563"/>
                        <a:gd name="connsiteX1439" fmla="*/ 108814 w 153323"/>
                        <a:gd name="connsiteY1439" fmla="*/ 34700 h 85563"/>
                        <a:gd name="connsiteX1440" fmla="*/ 116472 w 153323"/>
                        <a:gd name="connsiteY1440" fmla="*/ 34690 h 85563"/>
                        <a:gd name="connsiteX1441" fmla="*/ 113243 w 153323"/>
                        <a:gd name="connsiteY1441" fmla="*/ 37881 h 85563"/>
                        <a:gd name="connsiteX1442" fmla="*/ 119834 w 153323"/>
                        <a:gd name="connsiteY1442" fmla="*/ 37881 h 85563"/>
                        <a:gd name="connsiteX1443" fmla="*/ 123073 w 153323"/>
                        <a:gd name="connsiteY1443" fmla="*/ 34681 h 85563"/>
                        <a:gd name="connsiteX1444" fmla="*/ 116472 w 153323"/>
                        <a:gd name="connsiteY1444" fmla="*/ 34690 h 85563"/>
                        <a:gd name="connsiteX1445" fmla="*/ 124139 w 153323"/>
                        <a:gd name="connsiteY1445" fmla="*/ 34681 h 85563"/>
                        <a:gd name="connsiteX1446" fmla="*/ 120910 w 153323"/>
                        <a:gd name="connsiteY1446" fmla="*/ 37881 h 85563"/>
                        <a:gd name="connsiteX1447" fmla="*/ 127502 w 153323"/>
                        <a:gd name="connsiteY1447" fmla="*/ 37872 h 85563"/>
                        <a:gd name="connsiteX1448" fmla="*/ 130740 w 153323"/>
                        <a:gd name="connsiteY1448" fmla="*/ 34681 h 85563"/>
                        <a:gd name="connsiteX1449" fmla="*/ 124139 w 153323"/>
                        <a:gd name="connsiteY1449" fmla="*/ 34681 h 85563"/>
                        <a:gd name="connsiteX1450" fmla="*/ 131807 w 153323"/>
                        <a:gd name="connsiteY1450" fmla="*/ 34681 h 85563"/>
                        <a:gd name="connsiteX1451" fmla="*/ 128568 w 153323"/>
                        <a:gd name="connsiteY1451" fmla="*/ 37881 h 85563"/>
                        <a:gd name="connsiteX1452" fmla="*/ 135160 w 153323"/>
                        <a:gd name="connsiteY1452" fmla="*/ 37881 h 85563"/>
                        <a:gd name="connsiteX1453" fmla="*/ 138389 w 153323"/>
                        <a:gd name="connsiteY1453" fmla="*/ 34681 h 85563"/>
                        <a:gd name="connsiteX1454" fmla="*/ 131807 w 153323"/>
                        <a:gd name="connsiteY1454" fmla="*/ 34681 h 85563"/>
                        <a:gd name="connsiteX1455" fmla="*/ 139465 w 153323"/>
                        <a:gd name="connsiteY1455" fmla="*/ 34671 h 85563"/>
                        <a:gd name="connsiteX1456" fmla="*/ 136227 w 153323"/>
                        <a:gd name="connsiteY1456" fmla="*/ 37862 h 85563"/>
                        <a:gd name="connsiteX1457" fmla="*/ 142818 w 153323"/>
                        <a:gd name="connsiteY1457" fmla="*/ 37862 h 85563"/>
                        <a:gd name="connsiteX1458" fmla="*/ 146056 w 153323"/>
                        <a:gd name="connsiteY1458" fmla="*/ 34662 h 85563"/>
                        <a:gd name="connsiteX1459" fmla="*/ 139465 w 153323"/>
                        <a:gd name="connsiteY1459" fmla="*/ 34671 h 85563"/>
                        <a:gd name="connsiteX1460" fmla="*/ 4991 w 153323"/>
                        <a:gd name="connsiteY1460" fmla="*/ 31347 h 85563"/>
                        <a:gd name="connsiteX1461" fmla="*/ 1753 w 153323"/>
                        <a:gd name="connsiteY1461" fmla="*/ 34538 h 85563"/>
                        <a:gd name="connsiteX1462" fmla="*/ 8344 w 153323"/>
                        <a:gd name="connsiteY1462" fmla="*/ 34538 h 85563"/>
                        <a:gd name="connsiteX1463" fmla="*/ 11582 w 153323"/>
                        <a:gd name="connsiteY1463" fmla="*/ 31347 h 85563"/>
                        <a:gd name="connsiteX1464" fmla="*/ 4991 w 153323"/>
                        <a:gd name="connsiteY1464" fmla="*/ 31347 h 85563"/>
                        <a:gd name="connsiteX1465" fmla="*/ 12649 w 153323"/>
                        <a:gd name="connsiteY1465" fmla="*/ 31347 h 85563"/>
                        <a:gd name="connsiteX1466" fmla="*/ 9420 w 153323"/>
                        <a:gd name="connsiteY1466" fmla="*/ 34547 h 85563"/>
                        <a:gd name="connsiteX1467" fmla="*/ 16012 w 153323"/>
                        <a:gd name="connsiteY1467" fmla="*/ 34538 h 85563"/>
                        <a:gd name="connsiteX1468" fmla="*/ 19250 w 153323"/>
                        <a:gd name="connsiteY1468" fmla="*/ 31347 h 85563"/>
                        <a:gd name="connsiteX1469" fmla="*/ 12649 w 153323"/>
                        <a:gd name="connsiteY1469" fmla="*/ 31347 h 85563"/>
                        <a:gd name="connsiteX1470" fmla="*/ 20317 w 153323"/>
                        <a:gd name="connsiteY1470" fmla="*/ 31337 h 85563"/>
                        <a:gd name="connsiteX1471" fmla="*/ 17078 w 153323"/>
                        <a:gd name="connsiteY1471" fmla="*/ 34538 h 85563"/>
                        <a:gd name="connsiteX1472" fmla="*/ 23670 w 153323"/>
                        <a:gd name="connsiteY1472" fmla="*/ 34538 h 85563"/>
                        <a:gd name="connsiteX1473" fmla="*/ 26899 w 153323"/>
                        <a:gd name="connsiteY1473" fmla="*/ 31337 h 85563"/>
                        <a:gd name="connsiteX1474" fmla="*/ 20317 w 153323"/>
                        <a:gd name="connsiteY1474" fmla="*/ 31337 h 85563"/>
                        <a:gd name="connsiteX1475" fmla="*/ 27984 w 153323"/>
                        <a:gd name="connsiteY1475" fmla="*/ 31328 h 85563"/>
                        <a:gd name="connsiteX1476" fmla="*/ 24756 w 153323"/>
                        <a:gd name="connsiteY1476" fmla="*/ 34528 h 85563"/>
                        <a:gd name="connsiteX1477" fmla="*/ 31347 w 153323"/>
                        <a:gd name="connsiteY1477" fmla="*/ 34519 h 85563"/>
                        <a:gd name="connsiteX1478" fmla="*/ 34576 w 153323"/>
                        <a:gd name="connsiteY1478" fmla="*/ 31328 h 85563"/>
                        <a:gd name="connsiteX1479" fmla="*/ 27984 w 153323"/>
                        <a:gd name="connsiteY1479" fmla="*/ 31328 h 85563"/>
                        <a:gd name="connsiteX1480" fmla="*/ 35643 w 153323"/>
                        <a:gd name="connsiteY1480" fmla="*/ 31328 h 85563"/>
                        <a:gd name="connsiteX1481" fmla="*/ 32404 w 153323"/>
                        <a:gd name="connsiteY1481" fmla="*/ 34528 h 85563"/>
                        <a:gd name="connsiteX1482" fmla="*/ 38995 w 153323"/>
                        <a:gd name="connsiteY1482" fmla="*/ 34528 h 85563"/>
                        <a:gd name="connsiteX1483" fmla="*/ 42224 w 153323"/>
                        <a:gd name="connsiteY1483" fmla="*/ 31337 h 85563"/>
                        <a:gd name="connsiteX1484" fmla="*/ 35643 w 153323"/>
                        <a:gd name="connsiteY1484" fmla="*/ 31328 h 85563"/>
                        <a:gd name="connsiteX1485" fmla="*/ 43310 w 153323"/>
                        <a:gd name="connsiteY1485" fmla="*/ 31318 h 85563"/>
                        <a:gd name="connsiteX1486" fmla="*/ 40072 w 153323"/>
                        <a:gd name="connsiteY1486" fmla="*/ 34509 h 85563"/>
                        <a:gd name="connsiteX1487" fmla="*/ 46663 w 153323"/>
                        <a:gd name="connsiteY1487" fmla="*/ 34509 h 85563"/>
                        <a:gd name="connsiteX1488" fmla="*/ 49902 w 153323"/>
                        <a:gd name="connsiteY1488" fmla="*/ 31309 h 85563"/>
                        <a:gd name="connsiteX1489" fmla="*/ 43310 w 153323"/>
                        <a:gd name="connsiteY1489" fmla="*/ 31318 h 85563"/>
                        <a:gd name="connsiteX1490" fmla="*/ 50968 w 153323"/>
                        <a:gd name="connsiteY1490" fmla="*/ 31318 h 85563"/>
                        <a:gd name="connsiteX1491" fmla="*/ 47730 w 153323"/>
                        <a:gd name="connsiteY1491" fmla="*/ 34519 h 85563"/>
                        <a:gd name="connsiteX1492" fmla="*/ 54321 w 153323"/>
                        <a:gd name="connsiteY1492" fmla="*/ 34509 h 85563"/>
                        <a:gd name="connsiteX1493" fmla="*/ 57560 w 153323"/>
                        <a:gd name="connsiteY1493" fmla="*/ 31309 h 85563"/>
                        <a:gd name="connsiteX1494" fmla="*/ 50968 w 153323"/>
                        <a:gd name="connsiteY1494" fmla="*/ 31318 h 85563"/>
                        <a:gd name="connsiteX1495" fmla="*/ 58636 w 153323"/>
                        <a:gd name="connsiteY1495" fmla="*/ 31309 h 85563"/>
                        <a:gd name="connsiteX1496" fmla="*/ 55407 w 153323"/>
                        <a:gd name="connsiteY1496" fmla="*/ 34500 h 85563"/>
                        <a:gd name="connsiteX1497" fmla="*/ 61998 w 153323"/>
                        <a:gd name="connsiteY1497" fmla="*/ 34500 h 85563"/>
                        <a:gd name="connsiteX1498" fmla="*/ 65237 w 153323"/>
                        <a:gd name="connsiteY1498" fmla="*/ 31299 h 85563"/>
                        <a:gd name="connsiteX1499" fmla="*/ 58636 w 153323"/>
                        <a:gd name="connsiteY1499" fmla="*/ 31309 h 85563"/>
                        <a:gd name="connsiteX1500" fmla="*/ 66294 w 153323"/>
                        <a:gd name="connsiteY1500" fmla="*/ 31299 h 85563"/>
                        <a:gd name="connsiteX1501" fmla="*/ 63065 w 153323"/>
                        <a:gd name="connsiteY1501" fmla="*/ 34500 h 85563"/>
                        <a:gd name="connsiteX1502" fmla="*/ 69656 w 153323"/>
                        <a:gd name="connsiteY1502" fmla="*/ 34500 h 85563"/>
                        <a:gd name="connsiteX1503" fmla="*/ 72885 w 153323"/>
                        <a:gd name="connsiteY1503" fmla="*/ 31299 h 85563"/>
                        <a:gd name="connsiteX1504" fmla="*/ 66294 w 153323"/>
                        <a:gd name="connsiteY1504" fmla="*/ 31299 h 85563"/>
                        <a:gd name="connsiteX1505" fmla="*/ 73962 w 153323"/>
                        <a:gd name="connsiteY1505" fmla="*/ 31299 h 85563"/>
                        <a:gd name="connsiteX1506" fmla="*/ 70733 w 153323"/>
                        <a:gd name="connsiteY1506" fmla="*/ 34490 h 85563"/>
                        <a:gd name="connsiteX1507" fmla="*/ 77324 w 153323"/>
                        <a:gd name="connsiteY1507" fmla="*/ 34481 h 85563"/>
                        <a:gd name="connsiteX1508" fmla="*/ 80553 w 153323"/>
                        <a:gd name="connsiteY1508" fmla="*/ 31290 h 85563"/>
                        <a:gd name="connsiteX1509" fmla="*/ 73962 w 153323"/>
                        <a:gd name="connsiteY1509" fmla="*/ 31299 h 85563"/>
                        <a:gd name="connsiteX1510" fmla="*/ 81629 w 153323"/>
                        <a:gd name="connsiteY1510" fmla="*/ 31290 h 85563"/>
                        <a:gd name="connsiteX1511" fmla="*/ 78391 w 153323"/>
                        <a:gd name="connsiteY1511" fmla="*/ 34481 h 85563"/>
                        <a:gd name="connsiteX1512" fmla="*/ 84982 w 153323"/>
                        <a:gd name="connsiteY1512" fmla="*/ 34481 h 85563"/>
                        <a:gd name="connsiteX1513" fmla="*/ 88211 w 153323"/>
                        <a:gd name="connsiteY1513" fmla="*/ 31290 h 85563"/>
                        <a:gd name="connsiteX1514" fmla="*/ 81629 w 153323"/>
                        <a:gd name="connsiteY1514" fmla="*/ 31290 h 85563"/>
                        <a:gd name="connsiteX1515" fmla="*/ 89287 w 153323"/>
                        <a:gd name="connsiteY1515" fmla="*/ 31290 h 85563"/>
                        <a:gd name="connsiteX1516" fmla="*/ 86049 w 153323"/>
                        <a:gd name="connsiteY1516" fmla="*/ 34481 h 85563"/>
                        <a:gd name="connsiteX1517" fmla="*/ 92640 w 153323"/>
                        <a:gd name="connsiteY1517" fmla="*/ 34481 h 85563"/>
                        <a:gd name="connsiteX1518" fmla="*/ 95879 w 153323"/>
                        <a:gd name="connsiteY1518" fmla="*/ 31290 h 85563"/>
                        <a:gd name="connsiteX1519" fmla="*/ 89287 w 153323"/>
                        <a:gd name="connsiteY1519" fmla="*/ 31290 h 85563"/>
                        <a:gd name="connsiteX1520" fmla="*/ 96955 w 153323"/>
                        <a:gd name="connsiteY1520" fmla="*/ 31280 h 85563"/>
                        <a:gd name="connsiteX1521" fmla="*/ 93717 w 153323"/>
                        <a:gd name="connsiteY1521" fmla="*/ 34471 h 85563"/>
                        <a:gd name="connsiteX1522" fmla="*/ 100308 w 153323"/>
                        <a:gd name="connsiteY1522" fmla="*/ 34471 h 85563"/>
                        <a:gd name="connsiteX1523" fmla="*/ 103546 w 153323"/>
                        <a:gd name="connsiteY1523" fmla="*/ 31271 h 85563"/>
                        <a:gd name="connsiteX1524" fmla="*/ 96955 w 153323"/>
                        <a:gd name="connsiteY1524" fmla="*/ 31280 h 85563"/>
                        <a:gd name="connsiteX1525" fmla="*/ 104613 w 153323"/>
                        <a:gd name="connsiteY1525" fmla="*/ 31271 h 85563"/>
                        <a:gd name="connsiteX1526" fmla="*/ 101384 w 153323"/>
                        <a:gd name="connsiteY1526" fmla="*/ 34471 h 85563"/>
                        <a:gd name="connsiteX1527" fmla="*/ 107976 w 153323"/>
                        <a:gd name="connsiteY1527" fmla="*/ 34462 h 85563"/>
                        <a:gd name="connsiteX1528" fmla="*/ 111214 w 153323"/>
                        <a:gd name="connsiteY1528" fmla="*/ 31271 h 85563"/>
                        <a:gd name="connsiteX1529" fmla="*/ 104613 w 153323"/>
                        <a:gd name="connsiteY1529" fmla="*/ 31271 h 85563"/>
                        <a:gd name="connsiteX1530" fmla="*/ 112281 w 153323"/>
                        <a:gd name="connsiteY1530" fmla="*/ 31271 h 85563"/>
                        <a:gd name="connsiteX1531" fmla="*/ 109042 w 153323"/>
                        <a:gd name="connsiteY1531" fmla="*/ 34462 h 85563"/>
                        <a:gd name="connsiteX1532" fmla="*/ 115634 w 153323"/>
                        <a:gd name="connsiteY1532" fmla="*/ 34462 h 85563"/>
                        <a:gd name="connsiteX1533" fmla="*/ 118863 w 153323"/>
                        <a:gd name="connsiteY1533" fmla="*/ 31261 h 85563"/>
                        <a:gd name="connsiteX1534" fmla="*/ 112281 w 153323"/>
                        <a:gd name="connsiteY1534" fmla="*/ 31271 h 85563"/>
                        <a:gd name="connsiteX1535" fmla="*/ 119948 w 153323"/>
                        <a:gd name="connsiteY1535" fmla="*/ 31261 h 85563"/>
                        <a:gd name="connsiteX1536" fmla="*/ 116719 w 153323"/>
                        <a:gd name="connsiteY1536" fmla="*/ 34462 h 85563"/>
                        <a:gd name="connsiteX1537" fmla="*/ 123311 w 153323"/>
                        <a:gd name="connsiteY1537" fmla="*/ 34462 h 85563"/>
                        <a:gd name="connsiteX1538" fmla="*/ 126540 w 153323"/>
                        <a:gd name="connsiteY1538" fmla="*/ 31271 h 85563"/>
                        <a:gd name="connsiteX1539" fmla="*/ 119948 w 153323"/>
                        <a:gd name="connsiteY1539" fmla="*/ 31261 h 85563"/>
                        <a:gd name="connsiteX1540" fmla="*/ 127606 w 153323"/>
                        <a:gd name="connsiteY1540" fmla="*/ 31261 h 85563"/>
                        <a:gd name="connsiteX1541" fmla="*/ 124378 w 153323"/>
                        <a:gd name="connsiteY1541" fmla="*/ 34452 h 85563"/>
                        <a:gd name="connsiteX1542" fmla="*/ 130969 w 153323"/>
                        <a:gd name="connsiteY1542" fmla="*/ 34452 h 85563"/>
                        <a:gd name="connsiteX1543" fmla="*/ 134198 w 153323"/>
                        <a:gd name="connsiteY1543" fmla="*/ 31252 h 85563"/>
                        <a:gd name="connsiteX1544" fmla="*/ 127606 w 153323"/>
                        <a:gd name="connsiteY1544" fmla="*/ 31261 h 85563"/>
                        <a:gd name="connsiteX1545" fmla="*/ 135274 w 153323"/>
                        <a:gd name="connsiteY1545" fmla="*/ 31252 h 85563"/>
                        <a:gd name="connsiteX1546" fmla="*/ 132036 w 153323"/>
                        <a:gd name="connsiteY1546" fmla="*/ 34443 h 85563"/>
                        <a:gd name="connsiteX1547" fmla="*/ 138627 w 153323"/>
                        <a:gd name="connsiteY1547" fmla="*/ 34443 h 85563"/>
                        <a:gd name="connsiteX1548" fmla="*/ 141865 w 153323"/>
                        <a:gd name="connsiteY1548" fmla="*/ 31242 h 85563"/>
                        <a:gd name="connsiteX1549" fmla="*/ 135274 w 153323"/>
                        <a:gd name="connsiteY1549" fmla="*/ 31252 h 85563"/>
                        <a:gd name="connsiteX1550" fmla="*/ 142932 w 153323"/>
                        <a:gd name="connsiteY1550" fmla="*/ 31242 h 85563"/>
                        <a:gd name="connsiteX1551" fmla="*/ 139694 w 153323"/>
                        <a:gd name="connsiteY1551" fmla="*/ 34433 h 85563"/>
                        <a:gd name="connsiteX1552" fmla="*/ 146285 w 153323"/>
                        <a:gd name="connsiteY1552" fmla="*/ 34433 h 85563"/>
                        <a:gd name="connsiteX1553" fmla="*/ 149524 w 153323"/>
                        <a:gd name="connsiteY1553" fmla="*/ 31242 h 85563"/>
                        <a:gd name="connsiteX1554" fmla="*/ 142932 w 153323"/>
                        <a:gd name="connsiteY1554" fmla="*/ 31242 h 85563"/>
                        <a:gd name="connsiteX1555" fmla="*/ 8458 w 153323"/>
                        <a:gd name="connsiteY1555" fmla="*/ 27918 h 85563"/>
                        <a:gd name="connsiteX1556" fmla="*/ 5220 w 153323"/>
                        <a:gd name="connsiteY1556" fmla="*/ 31118 h 85563"/>
                        <a:gd name="connsiteX1557" fmla="*/ 11811 w 153323"/>
                        <a:gd name="connsiteY1557" fmla="*/ 31109 h 85563"/>
                        <a:gd name="connsiteX1558" fmla="*/ 15050 w 153323"/>
                        <a:gd name="connsiteY1558" fmla="*/ 27918 h 85563"/>
                        <a:gd name="connsiteX1559" fmla="*/ 8458 w 153323"/>
                        <a:gd name="connsiteY1559" fmla="*/ 27918 h 85563"/>
                        <a:gd name="connsiteX1560" fmla="*/ 16126 w 153323"/>
                        <a:gd name="connsiteY1560" fmla="*/ 27918 h 85563"/>
                        <a:gd name="connsiteX1561" fmla="*/ 12897 w 153323"/>
                        <a:gd name="connsiteY1561" fmla="*/ 31109 h 85563"/>
                        <a:gd name="connsiteX1562" fmla="*/ 19488 w 153323"/>
                        <a:gd name="connsiteY1562" fmla="*/ 31109 h 85563"/>
                        <a:gd name="connsiteX1563" fmla="*/ 22717 w 153323"/>
                        <a:gd name="connsiteY1563" fmla="*/ 27908 h 85563"/>
                        <a:gd name="connsiteX1564" fmla="*/ 16126 w 153323"/>
                        <a:gd name="connsiteY1564" fmla="*/ 27918 h 85563"/>
                        <a:gd name="connsiteX1565" fmla="*/ 23784 w 153323"/>
                        <a:gd name="connsiteY1565" fmla="*/ 27908 h 85563"/>
                        <a:gd name="connsiteX1566" fmla="*/ 20555 w 153323"/>
                        <a:gd name="connsiteY1566" fmla="*/ 31099 h 85563"/>
                        <a:gd name="connsiteX1567" fmla="*/ 27146 w 153323"/>
                        <a:gd name="connsiteY1567" fmla="*/ 31099 h 85563"/>
                        <a:gd name="connsiteX1568" fmla="*/ 30375 w 153323"/>
                        <a:gd name="connsiteY1568" fmla="*/ 27899 h 85563"/>
                        <a:gd name="connsiteX1569" fmla="*/ 23784 w 153323"/>
                        <a:gd name="connsiteY1569" fmla="*/ 27908 h 85563"/>
                        <a:gd name="connsiteX1570" fmla="*/ 31452 w 153323"/>
                        <a:gd name="connsiteY1570" fmla="*/ 27908 h 85563"/>
                        <a:gd name="connsiteX1571" fmla="*/ 28213 w 153323"/>
                        <a:gd name="connsiteY1571" fmla="*/ 31109 h 85563"/>
                        <a:gd name="connsiteX1572" fmla="*/ 34804 w 153323"/>
                        <a:gd name="connsiteY1572" fmla="*/ 31109 h 85563"/>
                        <a:gd name="connsiteX1573" fmla="*/ 38033 w 153323"/>
                        <a:gd name="connsiteY1573" fmla="*/ 27908 h 85563"/>
                        <a:gd name="connsiteX1574" fmla="*/ 31452 w 153323"/>
                        <a:gd name="connsiteY1574" fmla="*/ 27908 h 85563"/>
                        <a:gd name="connsiteX1575" fmla="*/ 39119 w 153323"/>
                        <a:gd name="connsiteY1575" fmla="*/ 27899 h 85563"/>
                        <a:gd name="connsiteX1576" fmla="*/ 35881 w 153323"/>
                        <a:gd name="connsiteY1576" fmla="*/ 31090 h 85563"/>
                        <a:gd name="connsiteX1577" fmla="*/ 42472 w 153323"/>
                        <a:gd name="connsiteY1577" fmla="*/ 31080 h 85563"/>
                        <a:gd name="connsiteX1578" fmla="*/ 45711 w 153323"/>
                        <a:gd name="connsiteY1578" fmla="*/ 27889 h 85563"/>
                        <a:gd name="connsiteX1579" fmla="*/ 39119 w 153323"/>
                        <a:gd name="connsiteY1579" fmla="*/ 27899 h 85563"/>
                        <a:gd name="connsiteX1580" fmla="*/ 46777 w 153323"/>
                        <a:gd name="connsiteY1580" fmla="*/ 27889 h 85563"/>
                        <a:gd name="connsiteX1581" fmla="*/ 43539 w 153323"/>
                        <a:gd name="connsiteY1581" fmla="*/ 31090 h 85563"/>
                        <a:gd name="connsiteX1582" fmla="*/ 50130 w 153323"/>
                        <a:gd name="connsiteY1582" fmla="*/ 31090 h 85563"/>
                        <a:gd name="connsiteX1583" fmla="*/ 53369 w 153323"/>
                        <a:gd name="connsiteY1583" fmla="*/ 27889 h 85563"/>
                        <a:gd name="connsiteX1584" fmla="*/ 46777 w 153323"/>
                        <a:gd name="connsiteY1584" fmla="*/ 27889 h 85563"/>
                        <a:gd name="connsiteX1585" fmla="*/ 54445 w 153323"/>
                        <a:gd name="connsiteY1585" fmla="*/ 27889 h 85563"/>
                        <a:gd name="connsiteX1586" fmla="*/ 51206 w 153323"/>
                        <a:gd name="connsiteY1586" fmla="*/ 31090 h 85563"/>
                        <a:gd name="connsiteX1587" fmla="*/ 57798 w 153323"/>
                        <a:gd name="connsiteY1587" fmla="*/ 31080 h 85563"/>
                        <a:gd name="connsiteX1588" fmla="*/ 61036 w 153323"/>
                        <a:gd name="connsiteY1588" fmla="*/ 27889 h 85563"/>
                        <a:gd name="connsiteX1589" fmla="*/ 54445 w 153323"/>
                        <a:gd name="connsiteY1589" fmla="*/ 27889 h 85563"/>
                        <a:gd name="connsiteX1590" fmla="*/ 62103 w 153323"/>
                        <a:gd name="connsiteY1590" fmla="*/ 27880 h 85563"/>
                        <a:gd name="connsiteX1591" fmla="*/ 58874 w 153323"/>
                        <a:gd name="connsiteY1591" fmla="*/ 31071 h 85563"/>
                        <a:gd name="connsiteX1592" fmla="*/ 65465 w 153323"/>
                        <a:gd name="connsiteY1592" fmla="*/ 31061 h 85563"/>
                        <a:gd name="connsiteX1593" fmla="*/ 68694 w 153323"/>
                        <a:gd name="connsiteY1593" fmla="*/ 27870 h 85563"/>
                        <a:gd name="connsiteX1594" fmla="*/ 62103 w 153323"/>
                        <a:gd name="connsiteY1594" fmla="*/ 27880 h 85563"/>
                        <a:gd name="connsiteX1595" fmla="*/ 69771 w 153323"/>
                        <a:gd name="connsiteY1595" fmla="*/ 27880 h 85563"/>
                        <a:gd name="connsiteX1596" fmla="*/ 66542 w 153323"/>
                        <a:gd name="connsiteY1596" fmla="*/ 31080 h 85563"/>
                        <a:gd name="connsiteX1597" fmla="*/ 73133 w 153323"/>
                        <a:gd name="connsiteY1597" fmla="*/ 31080 h 85563"/>
                        <a:gd name="connsiteX1598" fmla="*/ 76362 w 153323"/>
                        <a:gd name="connsiteY1598" fmla="*/ 27889 h 85563"/>
                        <a:gd name="connsiteX1599" fmla="*/ 69771 w 153323"/>
                        <a:gd name="connsiteY1599" fmla="*/ 27880 h 85563"/>
                        <a:gd name="connsiteX1600" fmla="*/ 77429 w 153323"/>
                        <a:gd name="connsiteY1600" fmla="*/ 27870 h 85563"/>
                        <a:gd name="connsiteX1601" fmla="*/ 74200 w 153323"/>
                        <a:gd name="connsiteY1601" fmla="*/ 31061 h 85563"/>
                        <a:gd name="connsiteX1602" fmla="*/ 80791 w 153323"/>
                        <a:gd name="connsiteY1602" fmla="*/ 31061 h 85563"/>
                        <a:gd name="connsiteX1603" fmla="*/ 84030 w 153323"/>
                        <a:gd name="connsiteY1603" fmla="*/ 27861 h 85563"/>
                        <a:gd name="connsiteX1604" fmla="*/ 77429 w 153323"/>
                        <a:gd name="connsiteY1604" fmla="*/ 27870 h 85563"/>
                        <a:gd name="connsiteX1605" fmla="*/ 85096 w 153323"/>
                        <a:gd name="connsiteY1605" fmla="*/ 27861 h 85563"/>
                        <a:gd name="connsiteX1606" fmla="*/ 81858 w 153323"/>
                        <a:gd name="connsiteY1606" fmla="*/ 31061 h 85563"/>
                        <a:gd name="connsiteX1607" fmla="*/ 88449 w 153323"/>
                        <a:gd name="connsiteY1607" fmla="*/ 31052 h 85563"/>
                        <a:gd name="connsiteX1608" fmla="*/ 91688 w 153323"/>
                        <a:gd name="connsiteY1608" fmla="*/ 27861 h 85563"/>
                        <a:gd name="connsiteX1609" fmla="*/ 85096 w 153323"/>
                        <a:gd name="connsiteY1609" fmla="*/ 27861 h 85563"/>
                        <a:gd name="connsiteX1610" fmla="*/ 92764 w 153323"/>
                        <a:gd name="connsiteY1610" fmla="*/ 27861 h 85563"/>
                        <a:gd name="connsiteX1611" fmla="*/ 89525 w 153323"/>
                        <a:gd name="connsiteY1611" fmla="*/ 31052 h 85563"/>
                        <a:gd name="connsiteX1612" fmla="*/ 96117 w 153323"/>
                        <a:gd name="connsiteY1612" fmla="*/ 31052 h 85563"/>
                        <a:gd name="connsiteX1613" fmla="*/ 99355 w 153323"/>
                        <a:gd name="connsiteY1613" fmla="*/ 27861 h 85563"/>
                        <a:gd name="connsiteX1614" fmla="*/ 92764 w 153323"/>
                        <a:gd name="connsiteY1614" fmla="*/ 27861 h 85563"/>
                        <a:gd name="connsiteX1615" fmla="*/ 100422 w 153323"/>
                        <a:gd name="connsiteY1615" fmla="*/ 27851 h 85563"/>
                        <a:gd name="connsiteX1616" fmla="*/ 97184 w 153323"/>
                        <a:gd name="connsiteY1616" fmla="*/ 31052 h 85563"/>
                        <a:gd name="connsiteX1617" fmla="*/ 103775 w 153323"/>
                        <a:gd name="connsiteY1617" fmla="*/ 31052 h 85563"/>
                        <a:gd name="connsiteX1618" fmla="*/ 107013 w 153323"/>
                        <a:gd name="connsiteY1618" fmla="*/ 27851 h 85563"/>
                        <a:gd name="connsiteX1619" fmla="*/ 100422 w 153323"/>
                        <a:gd name="connsiteY1619" fmla="*/ 27851 h 85563"/>
                        <a:gd name="connsiteX1620" fmla="*/ 108090 w 153323"/>
                        <a:gd name="connsiteY1620" fmla="*/ 27851 h 85563"/>
                        <a:gd name="connsiteX1621" fmla="*/ 104861 w 153323"/>
                        <a:gd name="connsiteY1621" fmla="*/ 31042 h 85563"/>
                        <a:gd name="connsiteX1622" fmla="*/ 111452 w 153323"/>
                        <a:gd name="connsiteY1622" fmla="*/ 31042 h 85563"/>
                        <a:gd name="connsiteX1623" fmla="*/ 114691 w 153323"/>
                        <a:gd name="connsiteY1623" fmla="*/ 27842 h 85563"/>
                        <a:gd name="connsiteX1624" fmla="*/ 108090 w 153323"/>
                        <a:gd name="connsiteY1624" fmla="*/ 27851 h 85563"/>
                        <a:gd name="connsiteX1625" fmla="*/ 115748 w 153323"/>
                        <a:gd name="connsiteY1625" fmla="*/ 27842 h 85563"/>
                        <a:gd name="connsiteX1626" fmla="*/ 112519 w 153323"/>
                        <a:gd name="connsiteY1626" fmla="*/ 31042 h 85563"/>
                        <a:gd name="connsiteX1627" fmla="*/ 119110 w 153323"/>
                        <a:gd name="connsiteY1627" fmla="*/ 31033 h 85563"/>
                        <a:gd name="connsiteX1628" fmla="*/ 122339 w 153323"/>
                        <a:gd name="connsiteY1628" fmla="*/ 27842 h 85563"/>
                        <a:gd name="connsiteX1629" fmla="*/ 115748 w 153323"/>
                        <a:gd name="connsiteY1629" fmla="*/ 27842 h 85563"/>
                        <a:gd name="connsiteX1630" fmla="*/ 123415 w 153323"/>
                        <a:gd name="connsiteY1630" fmla="*/ 27832 h 85563"/>
                        <a:gd name="connsiteX1631" fmla="*/ 120187 w 153323"/>
                        <a:gd name="connsiteY1631" fmla="*/ 31033 h 85563"/>
                        <a:gd name="connsiteX1632" fmla="*/ 126778 w 153323"/>
                        <a:gd name="connsiteY1632" fmla="*/ 31023 h 85563"/>
                        <a:gd name="connsiteX1633" fmla="*/ 130007 w 153323"/>
                        <a:gd name="connsiteY1633" fmla="*/ 27832 h 85563"/>
                        <a:gd name="connsiteX1634" fmla="*/ 123415 w 153323"/>
                        <a:gd name="connsiteY1634" fmla="*/ 27832 h 85563"/>
                        <a:gd name="connsiteX1635" fmla="*/ 131074 w 153323"/>
                        <a:gd name="connsiteY1635" fmla="*/ 27832 h 85563"/>
                        <a:gd name="connsiteX1636" fmla="*/ 127835 w 153323"/>
                        <a:gd name="connsiteY1636" fmla="*/ 31033 h 85563"/>
                        <a:gd name="connsiteX1637" fmla="*/ 134426 w 153323"/>
                        <a:gd name="connsiteY1637" fmla="*/ 31033 h 85563"/>
                        <a:gd name="connsiteX1638" fmla="*/ 137655 w 153323"/>
                        <a:gd name="connsiteY1638" fmla="*/ 27842 h 85563"/>
                        <a:gd name="connsiteX1639" fmla="*/ 131074 w 153323"/>
                        <a:gd name="connsiteY1639" fmla="*/ 27832 h 85563"/>
                        <a:gd name="connsiteX1640" fmla="*/ 138741 w 153323"/>
                        <a:gd name="connsiteY1640" fmla="*/ 27823 h 85563"/>
                        <a:gd name="connsiteX1641" fmla="*/ 135503 w 153323"/>
                        <a:gd name="connsiteY1641" fmla="*/ 31014 h 85563"/>
                        <a:gd name="connsiteX1642" fmla="*/ 142094 w 153323"/>
                        <a:gd name="connsiteY1642" fmla="*/ 31014 h 85563"/>
                        <a:gd name="connsiteX1643" fmla="*/ 145333 w 153323"/>
                        <a:gd name="connsiteY1643" fmla="*/ 27823 h 85563"/>
                        <a:gd name="connsiteX1644" fmla="*/ 138741 w 153323"/>
                        <a:gd name="connsiteY1644" fmla="*/ 27823 h 85563"/>
                        <a:gd name="connsiteX1645" fmla="*/ 11925 w 153323"/>
                        <a:gd name="connsiteY1645" fmla="*/ 24498 h 85563"/>
                        <a:gd name="connsiteX1646" fmla="*/ 8696 w 153323"/>
                        <a:gd name="connsiteY1646" fmla="*/ 27689 h 85563"/>
                        <a:gd name="connsiteX1647" fmla="*/ 15288 w 153323"/>
                        <a:gd name="connsiteY1647" fmla="*/ 27689 h 85563"/>
                        <a:gd name="connsiteX1648" fmla="*/ 18517 w 153323"/>
                        <a:gd name="connsiteY1648" fmla="*/ 24489 h 85563"/>
                        <a:gd name="connsiteX1649" fmla="*/ 11925 w 153323"/>
                        <a:gd name="connsiteY1649" fmla="*/ 24498 h 85563"/>
                        <a:gd name="connsiteX1650" fmla="*/ 19593 w 153323"/>
                        <a:gd name="connsiteY1650" fmla="*/ 24489 h 85563"/>
                        <a:gd name="connsiteX1651" fmla="*/ 16364 w 153323"/>
                        <a:gd name="connsiteY1651" fmla="*/ 27680 h 85563"/>
                        <a:gd name="connsiteX1652" fmla="*/ 22955 w 153323"/>
                        <a:gd name="connsiteY1652" fmla="*/ 27670 h 85563"/>
                        <a:gd name="connsiteX1653" fmla="*/ 26184 w 153323"/>
                        <a:gd name="connsiteY1653" fmla="*/ 24479 h 85563"/>
                        <a:gd name="connsiteX1654" fmla="*/ 19593 w 153323"/>
                        <a:gd name="connsiteY1654" fmla="*/ 24489 h 85563"/>
                        <a:gd name="connsiteX1655" fmla="*/ 27261 w 153323"/>
                        <a:gd name="connsiteY1655" fmla="*/ 24479 h 85563"/>
                        <a:gd name="connsiteX1656" fmla="*/ 24022 w 153323"/>
                        <a:gd name="connsiteY1656" fmla="*/ 27680 h 85563"/>
                        <a:gd name="connsiteX1657" fmla="*/ 30613 w 153323"/>
                        <a:gd name="connsiteY1657" fmla="*/ 27680 h 85563"/>
                        <a:gd name="connsiteX1658" fmla="*/ 33842 w 153323"/>
                        <a:gd name="connsiteY1658" fmla="*/ 24479 h 85563"/>
                        <a:gd name="connsiteX1659" fmla="*/ 27261 w 153323"/>
                        <a:gd name="connsiteY1659" fmla="*/ 24479 h 85563"/>
                        <a:gd name="connsiteX1660" fmla="*/ 34919 w 153323"/>
                        <a:gd name="connsiteY1660" fmla="*/ 24479 h 85563"/>
                        <a:gd name="connsiteX1661" fmla="*/ 31680 w 153323"/>
                        <a:gd name="connsiteY1661" fmla="*/ 27670 h 85563"/>
                        <a:gd name="connsiteX1662" fmla="*/ 38272 w 153323"/>
                        <a:gd name="connsiteY1662" fmla="*/ 27670 h 85563"/>
                        <a:gd name="connsiteX1663" fmla="*/ 41510 w 153323"/>
                        <a:gd name="connsiteY1663" fmla="*/ 24479 h 85563"/>
                        <a:gd name="connsiteX1664" fmla="*/ 34919 w 153323"/>
                        <a:gd name="connsiteY1664" fmla="*/ 24479 h 85563"/>
                        <a:gd name="connsiteX1665" fmla="*/ 42586 w 153323"/>
                        <a:gd name="connsiteY1665" fmla="*/ 24470 h 85563"/>
                        <a:gd name="connsiteX1666" fmla="*/ 39348 w 153323"/>
                        <a:gd name="connsiteY1666" fmla="*/ 27661 h 85563"/>
                        <a:gd name="connsiteX1667" fmla="*/ 45939 w 153323"/>
                        <a:gd name="connsiteY1667" fmla="*/ 27651 h 85563"/>
                        <a:gd name="connsiteX1668" fmla="*/ 49178 w 153323"/>
                        <a:gd name="connsiteY1668" fmla="*/ 24460 h 85563"/>
                        <a:gd name="connsiteX1669" fmla="*/ 42586 w 153323"/>
                        <a:gd name="connsiteY1669" fmla="*/ 24470 h 85563"/>
                        <a:gd name="connsiteX1670" fmla="*/ 50244 w 153323"/>
                        <a:gd name="connsiteY1670" fmla="*/ 24470 h 85563"/>
                        <a:gd name="connsiteX1671" fmla="*/ 47015 w 153323"/>
                        <a:gd name="connsiteY1671" fmla="*/ 27661 h 85563"/>
                        <a:gd name="connsiteX1672" fmla="*/ 53607 w 153323"/>
                        <a:gd name="connsiteY1672" fmla="*/ 27661 h 85563"/>
                        <a:gd name="connsiteX1673" fmla="*/ 56845 w 153323"/>
                        <a:gd name="connsiteY1673" fmla="*/ 24460 h 85563"/>
                        <a:gd name="connsiteX1674" fmla="*/ 50244 w 153323"/>
                        <a:gd name="connsiteY1674" fmla="*/ 24470 h 85563"/>
                        <a:gd name="connsiteX1675" fmla="*/ 57912 w 153323"/>
                        <a:gd name="connsiteY1675" fmla="*/ 24460 h 85563"/>
                        <a:gd name="connsiteX1676" fmla="*/ 54683 w 153323"/>
                        <a:gd name="connsiteY1676" fmla="*/ 27651 h 85563"/>
                        <a:gd name="connsiteX1677" fmla="*/ 61274 w 153323"/>
                        <a:gd name="connsiteY1677" fmla="*/ 27651 h 85563"/>
                        <a:gd name="connsiteX1678" fmla="*/ 64513 w 153323"/>
                        <a:gd name="connsiteY1678" fmla="*/ 24451 h 85563"/>
                        <a:gd name="connsiteX1679" fmla="*/ 57912 w 153323"/>
                        <a:gd name="connsiteY1679" fmla="*/ 24460 h 85563"/>
                        <a:gd name="connsiteX1680" fmla="*/ 65570 w 153323"/>
                        <a:gd name="connsiteY1680" fmla="*/ 24451 h 85563"/>
                        <a:gd name="connsiteX1681" fmla="*/ 62341 w 153323"/>
                        <a:gd name="connsiteY1681" fmla="*/ 27651 h 85563"/>
                        <a:gd name="connsiteX1682" fmla="*/ 68932 w 153323"/>
                        <a:gd name="connsiteY1682" fmla="*/ 27651 h 85563"/>
                        <a:gd name="connsiteX1683" fmla="*/ 72161 w 153323"/>
                        <a:gd name="connsiteY1683" fmla="*/ 24451 h 85563"/>
                        <a:gd name="connsiteX1684" fmla="*/ 65570 w 153323"/>
                        <a:gd name="connsiteY1684" fmla="*/ 24451 h 85563"/>
                        <a:gd name="connsiteX1685" fmla="*/ 73238 w 153323"/>
                        <a:gd name="connsiteY1685" fmla="*/ 24451 h 85563"/>
                        <a:gd name="connsiteX1686" fmla="*/ 69999 w 153323"/>
                        <a:gd name="connsiteY1686" fmla="*/ 27642 h 85563"/>
                        <a:gd name="connsiteX1687" fmla="*/ 76591 w 153323"/>
                        <a:gd name="connsiteY1687" fmla="*/ 27642 h 85563"/>
                        <a:gd name="connsiteX1688" fmla="*/ 79820 w 153323"/>
                        <a:gd name="connsiteY1688" fmla="*/ 24441 h 85563"/>
                        <a:gd name="connsiteX1689" fmla="*/ 73238 w 153323"/>
                        <a:gd name="connsiteY1689" fmla="*/ 24451 h 85563"/>
                        <a:gd name="connsiteX1690" fmla="*/ 80905 w 153323"/>
                        <a:gd name="connsiteY1690" fmla="*/ 24441 h 85563"/>
                        <a:gd name="connsiteX1691" fmla="*/ 77667 w 153323"/>
                        <a:gd name="connsiteY1691" fmla="*/ 27632 h 85563"/>
                        <a:gd name="connsiteX1692" fmla="*/ 84258 w 153323"/>
                        <a:gd name="connsiteY1692" fmla="*/ 27632 h 85563"/>
                        <a:gd name="connsiteX1693" fmla="*/ 87497 w 153323"/>
                        <a:gd name="connsiteY1693" fmla="*/ 24432 h 85563"/>
                        <a:gd name="connsiteX1694" fmla="*/ 80905 w 153323"/>
                        <a:gd name="connsiteY1694" fmla="*/ 24441 h 85563"/>
                        <a:gd name="connsiteX1695" fmla="*/ 88563 w 153323"/>
                        <a:gd name="connsiteY1695" fmla="*/ 24441 h 85563"/>
                        <a:gd name="connsiteX1696" fmla="*/ 85325 w 153323"/>
                        <a:gd name="connsiteY1696" fmla="*/ 27642 h 85563"/>
                        <a:gd name="connsiteX1697" fmla="*/ 91916 w 153323"/>
                        <a:gd name="connsiteY1697" fmla="*/ 27632 h 85563"/>
                        <a:gd name="connsiteX1698" fmla="*/ 95155 w 153323"/>
                        <a:gd name="connsiteY1698" fmla="*/ 24441 h 85563"/>
                        <a:gd name="connsiteX1699" fmla="*/ 88563 w 153323"/>
                        <a:gd name="connsiteY1699" fmla="*/ 24441 h 85563"/>
                        <a:gd name="connsiteX1700" fmla="*/ 96231 w 153323"/>
                        <a:gd name="connsiteY1700" fmla="*/ 24432 h 85563"/>
                        <a:gd name="connsiteX1701" fmla="*/ 92993 w 153323"/>
                        <a:gd name="connsiteY1701" fmla="*/ 27632 h 85563"/>
                        <a:gd name="connsiteX1702" fmla="*/ 99584 w 153323"/>
                        <a:gd name="connsiteY1702" fmla="*/ 27623 h 85563"/>
                        <a:gd name="connsiteX1703" fmla="*/ 102823 w 153323"/>
                        <a:gd name="connsiteY1703" fmla="*/ 24432 h 85563"/>
                        <a:gd name="connsiteX1704" fmla="*/ 96231 w 153323"/>
                        <a:gd name="connsiteY1704" fmla="*/ 24432 h 85563"/>
                        <a:gd name="connsiteX1705" fmla="*/ 103889 w 153323"/>
                        <a:gd name="connsiteY1705" fmla="*/ 24422 h 85563"/>
                        <a:gd name="connsiteX1706" fmla="*/ 100651 w 153323"/>
                        <a:gd name="connsiteY1706" fmla="*/ 27623 h 85563"/>
                        <a:gd name="connsiteX1707" fmla="*/ 107242 w 153323"/>
                        <a:gd name="connsiteY1707" fmla="*/ 27613 h 85563"/>
                        <a:gd name="connsiteX1708" fmla="*/ 110481 w 153323"/>
                        <a:gd name="connsiteY1708" fmla="*/ 24413 h 85563"/>
                        <a:gd name="connsiteX1709" fmla="*/ 103889 w 153323"/>
                        <a:gd name="connsiteY1709" fmla="*/ 24422 h 85563"/>
                        <a:gd name="connsiteX1710" fmla="*/ 111557 w 153323"/>
                        <a:gd name="connsiteY1710" fmla="*/ 24422 h 85563"/>
                        <a:gd name="connsiteX1711" fmla="*/ 108328 w 153323"/>
                        <a:gd name="connsiteY1711" fmla="*/ 27613 h 85563"/>
                        <a:gd name="connsiteX1712" fmla="*/ 114919 w 153323"/>
                        <a:gd name="connsiteY1712" fmla="*/ 27613 h 85563"/>
                        <a:gd name="connsiteX1713" fmla="*/ 118148 w 153323"/>
                        <a:gd name="connsiteY1713" fmla="*/ 24413 h 85563"/>
                        <a:gd name="connsiteX1714" fmla="*/ 111557 w 153323"/>
                        <a:gd name="connsiteY1714" fmla="*/ 24422 h 85563"/>
                        <a:gd name="connsiteX1715" fmla="*/ 119215 w 153323"/>
                        <a:gd name="connsiteY1715" fmla="*/ 24413 h 85563"/>
                        <a:gd name="connsiteX1716" fmla="*/ 115986 w 153323"/>
                        <a:gd name="connsiteY1716" fmla="*/ 27613 h 85563"/>
                        <a:gd name="connsiteX1717" fmla="*/ 122577 w 153323"/>
                        <a:gd name="connsiteY1717" fmla="*/ 27604 h 85563"/>
                        <a:gd name="connsiteX1718" fmla="*/ 125806 w 153323"/>
                        <a:gd name="connsiteY1718" fmla="*/ 24413 h 85563"/>
                        <a:gd name="connsiteX1719" fmla="*/ 119215 w 153323"/>
                        <a:gd name="connsiteY1719" fmla="*/ 24413 h 85563"/>
                        <a:gd name="connsiteX1720" fmla="*/ 126883 w 153323"/>
                        <a:gd name="connsiteY1720" fmla="*/ 24413 h 85563"/>
                        <a:gd name="connsiteX1721" fmla="*/ 123644 w 153323"/>
                        <a:gd name="connsiteY1721" fmla="*/ 27604 h 85563"/>
                        <a:gd name="connsiteX1722" fmla="*/ 130235 w 153323"/>
                        <a:gd name="connsiteY1722" fmla="*/ 27594 h 85563"/>
                        <a:gd name="connsiteX1723" fmla="*/ 133464 w 153323"/>
                        <a:gd name="connsiteY1723" fmla="*/ 24403 h 85563"/>
                        <a:gd name="connsiteX1724" fmla="*/ 126883 w 153323"/>
                        <a:gd name="connsiteY1724" fmla="*/ 24413 h 85563"/>
                        <a:gd name="connsiteX1725" fmla="*/ 134550 w 153323"/>
                        <a:gd name="connsiteY1725" fmla="*/ 24403 h 85563"/>
                        <a:gd name="connsiteX1726" fmla="*/ 131312 w 153323"/>
                        <a:gd name="connsiteY1726" fmla="*/ 27594 h 85563"/>
                        <a:gd name="connsiteX1727" fmla="*/ 137903 w 153323"/>
                        <a:gd name="connsiteY1727" fmla="*/ 27585 h 85563"/>
                        <a:gd name="connsiteX1728" fmla="*/ 141142 w 153323"/>
                        <a:gd name="connsiteY1728" fmla="*/ 24394 h 85563"/>
                        <a:gd name="connsiteX1729" fmla="*/ 134550 w 153323"/>
                        <a:gd name="connsiteY1729" fmla="*/ 24403 h 85563"/>
                        <a:gd name="connsiteX1730" fmla="*/ 15402 w 153323"/>
                        <a:gd name="connsiteY1730" fmla="*/ 21069 h 85563"/>
                        <a:gd name="connsiteX1731" fmla="*/ 12173 w 153323"/>
                        <a:gd name="connsiteY1731" fmla="*/ 24260 h 85563"/>
                        <a:gd name="connsiteX1732" fmla="*/ 18764 w 153323"/>
                        <a:gd name="connsiteY1732" fmla="*/ 24260 h 85563"/>
                        <a:gd name="connsiteX1733" fmla="*/ 21993 w 153323"/>
                        <a:gd name="connsiteY1733" fmla="*/ 21069 h 85563"/>
                        <a:gd name="connsiteX1734" fmla="*/ 15402 w 153323"/>
                        <a:gd name="connsiteY1734" fmla="*/ 21069 h 85563"/>
                        <a:gd name="connsiteX1735" fmla="*/ 23060 w 153323"/>
                        <a:gd name="connsiteY1735" fmla="*/ 21060 h 85563"/>
                        <a:gd name="connsiteX1736" fmla="*/ 19822 w 153323"/>
                        <a:gd name="connsiteY1736" fmla="*/ 24260 h 85563"/>
                        <a:gd name="connsiteX1737" fmla="*/ 26413 w 153323"/>
                        <a:gd name="connsiteY1737" fmla="*/ 24260 h 85563"/>
                        <a:gd name="connsiteX1738" fmla="*/ 29651 w 153323"/>
                        <a:gd name="connsiteY1738" fmla="*/ 21069 h 85563"/>
                        <a:gd name="connsiteX1739" fmla="*/ 23060 w 153323"/>
                        <a:gd name="connsiteY1739" fmla="*/ 21060 h 85563"/>
                        <a:gd name="connsiteX1740" fmla="*/ 30728 w 153323"/>
                        <a:gd name="connsiteY1740" fmla="*/ 21060 h 85563"/>
                        <a:gd name="connsiteX1741" fmla="*/ 27489 w 153323"/>
                        <a:gd name="connsiteY1741" fmla="*/ 24251 h 85563"/>
                        <a:gd name="connsiteX1742" fmla="*/ 34080 w 153323"/>
                        <a:gd name="connsiteY1742" fmla="*/ 24251 h 85563"/>
                        <a:gd name="connsiteX1743" fmla="*/ 37319 w 153323"/>
                        <a:gd name="connsiteY1743" fmla="*/ 21060 h 85563"/>
                        <a:gd name="connsiteX1744" fmla="*/ 30728 w 153323"/>
                        <a:gd name="connsiteY1744" fmla="*/ 21060 h 85563"/>
                        <a:gd name="connsiteX1745" fmla="*/ 38386 w 153323"/>
                        <a:gd name="connsiteY1745" fmla="*/ 21050 h 85563"/>
                        <a:gd name="connsiteX1746" fmla="*/ 35147 w 153323"/>
                        <a:gd name="connsiteY1746" fmla="*/ 24251 h 85563"/>
                        <a:gd name="connsiteX1747" fmla="*/ 41739 w 153323"/>
                        <a:gd name="connsiteY1747" fmla="*/ 24241 h 85563"/>
                        <a:gd name="connsiteX1748" fmla="*/ 44977 w 153323"/>
                        <a:gd name="connsiteY1748" fmla="*/ 21041 h 85563"/>
                        <a:gd name="connsiteX1749" fmla="*/ 38386 w 153323"/>
                        <a:gd name="connsiteY1749" fmla="*/ 21050 h 85563"/>
                        <a:gd name="connsiteX1750" fmla="*/ 46053 w 153323"/>
                        <a:gd name="connsiteY1750" fmla="*/ 21050 h 85563"/>
                        <a:gd name="connsiteX1751" fmla="*/ 42815 w 153323"/>
                        <a:gd name="connsiteY1751" fmla="*/ 24251 h 85563"/>
                        <a:gd name="connsiteX1752" fmla="*/ 49406 w 153323"/>
                        <a:gd name="connsiteY1752" fmla="*/ 24251 h 85563"/>
                        <a:gd name="connsiteX1753" fmla="*/ 52645 w 153323"/>
                        <a:gd name="connsiteY1753" fmla="*/ 21050 h 85563"/>
                        <a:gd name="connsiteX1754" fmla="*/ 46053 w 153323"/>
                        <a:gd name="connsiteY1754" fmla="*/ 21050 h 85563"/>
                        <a:gd name="connsiteX1755" fmla="*/ 53721 w 153323"/>
                        <a:gd name="connsiteY1755" fmla="*/ 21041 h 85563"/>
                        <a:gd name="connsiteX1756" fmla="*/ 50492 w 153323"/>
                        <a:gd name="connsiteY1756" fmla="*/ 24232 h 85563"/>
                        <a:gd name="connsiteX1757" fmla="*/ 57083 w 153323"/>
                        <a:gd name="connsiteY1757" fmla="*/ 24232 h 85563"/>
                        <a:gd name="connsiteX1758" fmla="*/ 60322 w 153323"/>
                        <a:gd name="connsiteY1758" fmla="*/ 21031 h 85563"/>
                        <a:gd name="connsiteX1759" fmla="*/ 53721 w 153323"/>
                        <a:gd name="connsiteY1759" fmla="*/ 21041 h 85563"/>
                        <a:gd name="connsiteX1760" fmla="*/ 61379 w 153323"/>
                        <a:gd name="connsiteY1760" fmla="*/ 21031 h 85563"/>
                        <a:gd name="connsiteX1761" fmla="*/ 58150 w 153323"/>
                        <a:gd name="connsiteY1761" fmla="*/ 24232 h 85563"/>
                        <a:gd name="connsiteX1762" fmla="*/ 64742 w 153323"/>
                        <a:gd name="connsiteY1762" fmla="*/ 24222 h 85563"/>
                        <a:gd name="connsiteX1763" fmla="*/ 67970 w 153323"/>
                        <a:gd name="connsiteY1763" fmla="*/ 21031 h 85563"/>
                        <a:gd name="connsiteX1764" fmla="*/ 61379 w 153323"/>
                        <a:gd name="connsiteY1764" fmla="*/ 21031 h 85563"/>
                        <a:gd name="connsiteX1765" fmla="*/ 69047 w 153323"/>
                        <a:gd name="connsiteY1765" fmla="*/ 21031 h 85563"/>
                        <a:gd name="connsiteX1766" fmla="*/ 65818 w 153323"/>
                        <a:gd name="connsiteY1766" fmla="*/ 24232 h 85563"/>
                        <a:gd name="connsiteX1767" fmla="*/ 72409 w 153323"/>
                        <a:gd name="connsiteY1767" fmla="*/ 24222 h 85563"/>
                        <a:gd name="connsiteX1768" fmla="*/ 75648 w 153323"/>
                        <a:gd name="connsiteY1768" fmla="*/ 21031 h 85563"/>
                        <a:gd name="connsiteX1769" fmla="*/ 69047 w 153323"/>
                        <a:gd name="connsiteY1769" fmla="*/ 21031 h 85563"/>
                        <a:gd name="connsiteX1770" fmla="*/ 76705 w 153323"/>
                        <a:gd name="connsiteY1770" fmla="*/ 21022 h 85563"/>
                        <a:gd name="connsiteX1771" fmla="*/ 73466 w 153323"/>
                        <a:gd name="connsiteY1771" fmla="*/ 24213 h 85563"/>
                        <a:gd name="connsiteX1772" fmla="*/ 80058 w 153323"/>
                        <a:gd name="connsiteY1772" fmla="*/ 24213 h 85563"/>
                        <a:gd name="connsiteX1773" fmla="*/ 83287 w 153323"/>
                        <a:gd name="connsiteY1773" fmla="*/ 21012 h 85563"/>
                        <a:gd name="connsiteX1774" fmla="*/ 76705 w 153323"/>
                        <a:gd name="connsiteY1774" fmla="*/ 21022 h 85563"/>
                        <a:gd name="connsiteX1775" fmla="*/ 84372 w 153323"/>
                        <a:gd name="connsiteY1775" fmla="*/ 21022 h 85563"/>
                        <a:gd name="connsiteX1776" fmla="*/ 81134 w 153323"/>
                        <a:gd name="connsiteY1776" fmla="*/ 24222 h 85563"/>
                        <a:gd name="connsiteX1777" fmla="*/ 87725 w 153323"/>
                        <a:gd name="connsiteY1777" fmla="*/ 24213 h 85563"/>
                        <a:gd name="connsiteX1778" fmla="*/ 90964 w 153323"/>
                        <a:gd name="connsiteY1778" fmla="*/ 21022 h 85563"/>
                        <a:gd name="connsiteX1779" fmla="*/ 84372 w 153323"/>
                        <a:gd name="connsiteY1779" fmla="*/ 21022 h 85563"/>
                        <a:gd name="connsiteX1780" fmla="*/ 92031 w 153323"/>
                        <a:gd name="connsiteY1780" fmla="*/ 21012 h 85563"/>
                        <a:gd name="connsiteX1781" fmla="*/ 88792 w 153323"/>
                        <a:gd name="connsiteY1781" fmla="*/ 24203 h 85563"/>
                        <a:gd name="connsiteX1782" fmla="*/ 95383 w 153323"/>
                        <a:gd name="connsiteY1782" fmla="*/ 24203 h 85563"/>
                        <a:gd name="connsiteX1783" fmla="*/ 98622 w 153323"/>
                        <a:gd name="connsiteY1783" fmla="*/ 21012 h 85563"/>
                        <a:gd name="connsiteX1784" fmla="*/ 92031 w 153323"/>
                        <a:gd name="connsiteY1784" fmla="*/ 21012 h 85563"/>
                        <a:gd name="connsiteX1785" fmla="*/ 99698 w 153323"/>
                        <a:gd name="connsiteY1785" fmla="*/ 21003 h 85563"/>
                        <a:gd name="connsiteX1786" fmla="*/ 96469 w 153323"/>
                        <a:gd name="connsiteY1786" fmla="*/ 24203 h 85563"/>
                        <a:gd name="connsiteX1787" fmla="*/ 103061 w 153323"/>
                        <a:gd name="connsiteY1787" fmla="*/ 24203 h 85563"/>
                        <a:gd name="connsiteX1788" fmla="*/ 106299 w 153323"/>
                        <a:gd name="connsiteY1788" fmla="*/ 21012 h 85563"/>
                        <a:gd name="connsiteX1789" fmla="*/ 99698 w 153323"/>
                        <a:gd name="connsiteY1789" fmla="*/ 21003 h 85563"/>
                        <a:gd name="connsiteX1790" fmla="*/ 107366 w 153323"/>
                        <a:gd name="connsiteY1790" fmla="*/ 21003 h 85563"/>
                        <a:gd name="connsiteX1791" fmla="*/ 104137 w 153323"/>
                        <a:gd name="connsiteY1791" fmla="*/ 24194 h 85563"/>
                        <a:gd name="connsiteX1792" fmla="*/ 110728 w 153323"/>
                        <a:gd name="connsiteY1792" fmla="*/ 24184 h 85563"/>
                        <a:gd name="connsiteX1793" fmla="*/ 113957 w 153323"/>
                        <a:gd name="connsiteY1793" fmla="*/ 20993 h 85563"/>
                        <a:gd name="connsiteX1794" fmla="*/ 107366 w 153323"/>
                        <a:gd name="connsiteY1794" fmla="*/ 21003 h 85563"/>
                        <a:gd name="connsiteX1795" fmla="*/ 115024 w 153323"/>
                        <a:gd name="connsiteY1795" fmla="*/ 20993 h 85563"/>
                        <a:gd name="connsiteX1796" fmla="*/ 111795 w 153323"/>
                        <a:gd name="connsiteY1796" fmla="*/ 24184 h 85563"/>
                        <a:gd name="connsiteX1797" fmla="*/ 118386 w 153323"/>
                        <a:gd name="connsiteY1797" fmla="*/ 24184 h 85563"/>
                        <a:gd name="connsiteX1798" fmla="*/ 121615 w 153323"/>
                        <a:gd name="connsiteY1798" fmla="*/ 20984 h 85563"/>
                        <a:gd name="connsiteX1799" fmla="*/ 115024 w 153323"/>
                        <a:gd name="connsiteY1799" fmla="*/ 20993 h 85563"/>
                        <a:gd name="connsiteX1800" fmla="*/ 122692 w 153323"/>
                        <a:gd name="connsiteY1800" fmla="*/ 20993 h 85563"/>
                        <a:gd name="connsiteX1801" fmla="*/ 119453 w 153323"/>
                        <a:gd name="connsiteY1801" fmla="*/ 24194 h 85563"/>
                        <a:gd name="connsiteX1802" fmla="*/ 126044 w 153323"/>
                        <a:gd name="connsiteY1802" fmla="*/ 24194 h 85563"/>
                        <a:gd name="connsiteX1803" fmla="*/ 129273 w 153323"/>
                        <a:gd name="connsiteY1803" fmla="*/ 20993 h 85563"/>
                        <a:gd name="connsiteX1804" fmla="*/ 122692 w 153323"/>
                        <a:gd name="connsiteY1804" fmla="*/ 20993 h 85563"/>
                        <a:gd name="connsiteX1805" fmla="*/ 130350 w 153323"/>
                        <a:gd name="connsiteY1805" fmla="*/ 20984 h 85563"/>
                        <a:gd name="connsiteX1806" fmla="*/ 127111 w 153323"/>
                        <a:gd name="connsiteY1806" fmla="*/ 24175 h 85563"/>
                        <a:gd name="connsiteX1807" fmla="*/ 133702 w 153323"/>
                        <a:gd name="connsiteY1807" fmla="*/ 24175 h 85563"/>
                        <a:gd name="connsiteX1808" fmla="*/ 136941 w 153323"/>
                        <a:gd name="connsiteY1808" fmla="*/ 20984 h 85563"/>
                        <a:gd name="connsiteX1809" fmla="*/ 130350 w 153323"/>
                        <a:gd name="connsiteY1809" fmla="*/ 20984 h 85563"/>
                        <a:gd name="connsiteX1810" fmla="*/ 18869 w 153323"/>
                        <a:gd name="connsiteY1810" fmla="*/ 17640 h 85563"/>
                        <a:gd name="connsiteX1811" fmla="*/ 15631 w 153323"/>
                        <a:gd name="connsiteY1811" fmla="*/ 20841 h 85563"/>
                        <a:gd name="connsiteX1812" fmla="*/ 22222 w 153323"/>
                        <a:gd name="connsiteY1812" fmla="*/ 20831 h 85563"/>
                        <a:gd name="connsiteX1813" fmla="*/ 25451 w 153323"/>
                        <a:gd name="connsiteY1813" fmla="*/ 17640 h 85563"/>
                        <a:gd name="connsiteX1814" fmla="*/ 18869 w 153323"/>
                        <a:gd name="connsiteY1814" fmla="*/ 17640 h 85563"/>
                        <a:gd name="connsiteX1815" fmla="*/ 26537 w 153323"/>
                        <a:gd name="connsiteY1815" fmla="*/ 17640 h 85563"/>
                        <a:gd name="connsiteX1816" fmla="*/ 23298 w 153323"/>
                        <a:gd name="connsiteY1816" fmla="*/ 20831 h 85563"/>
                        <a:gd name="connsiteX1817" fmla="*/ 29889 w 153323"/>
                        <a:gd name="connsiteY1817" fmla="*/ 20831 h 85563"/>
                        <a:gd name="connsiteX1818" fmla="*/ 33128 w 153323"/>
                        <a:gd name="connsiteY1818" fmla="*/ 17631 h 85563"/>
                        <a:gd name="connsiteX1819" fmla="*/ 26537 w 153323"/>
                        <a:gd name="connsiteY1819" fmla="*/ 17640 h 85563"/>
                        <a:gd name="connsiteX1820" fmla="*/ 34195 w 153323"/>
                        <a:gd name="connsiteY1820" fmla="*/ 17631 h 85563"/>
                        <a:gd name="connsiteX1821" fmla="*/ 30956 w 153323"/>
                        <a:gd name="connsiteY1821" fmla="*/ 20831 h 85563"/>
                        <a:gd name="connsiteX1822" fmla="*/ 37548 w 153323"/>
                        <a:gd name="connsiteY1822" fmla="*/ 20831 h 85563"/>
                        <a:gd name="connsiteX1823" fmla="*/ 40786 w 153323"/>
                        <a:gd name="connsiteY1823" fmla="*/ 17631 h 85563"/>
                        <a:gd name="connsiteX1824" fmla="*/ 34195 w 153323"/>
                        <a:gd name="connsiteY1824" fmla="*/ 17631 h 85563"/>
                        <a:gd name="connsiteX1825" fmla="*/ 41862 w 153323"/>
                        <a:gd name="connsiteY1825" fmla="*/ 17631 h 85563"/>
                        <a:gd name="connsiteX1826" fmla="*/ 38624 w 153323"/>
                        <a:gd name="connsiteY1826" fmla="*/ 20831 h 85563"/>
                        <a:gd name="connsiteX1827" fmla="*/ 45215 w 153323"/>
                        <a:gd name="connsiteY1827" fmla="*/ 20822 h 85563"/>
                        <a:gd name="connsiteX1828" fmla="*/ 48454 w 153323"/>
                        <a:gd name="connsiteY1828" fmla="*/ 17631 h 85563"/>
                        <a:gd name="connsiteX1829" fmla="*/ 41862 w 153323"/>
                        <a:gd name="connsiteY1829" fmla="*/ 17631 h 85563"/>
                        <a:gd name="connsiteX1830" fmla="*/ 49521 w 153323"/>
                        <a:gd name="connsiteY1830" fmla="*/ 17621 h 85563"/>
                        <a:gd name="connsiteX1831" fmla="*/ 46282 w 153323"/>
                        <a:gd name="connsiteY1831" fmla="*/ 20812 h 85563"/>
                        <a:gd name="connsiteX1832" fmla="*/ 52873 w 153323"/>
                        <a:gd name="connsiteY1832" fmla="*/ 20803 h 85563"/>
                        <a:gd name="connsiteX1833" fmla="*/ 56112 w 153323"/>
                        <a:gd name="connsiteY1833" fmla="*/ 17612 h 85563"/>
                        <a:gd name="connsiteX1834" fmla="*/ 49521 w 153323"/>
                        <a:gd name="connsiteY1834" fmla="*/ 17621 h 85563"/>
                        <a:gd name="connsiteX1835" fmla="*/ 57188 w 153323"/>
                        <a:gd name="connsiteY1835" fmla="*/ 17612 h 85563"/>
                        <a:gd name="connsiteX1836" fmla="*/ 53959 w 153323"/>
                        <a:gd name="connsiteY1836" fmla="*/ 20803 h 85563"/>
                        <a:gd name="connsiteX1837" fmla="*/ 60551 w 153323"/>
                        <a:gd name="connsiteY1837" fmla="*/ 20803 h 85563"/>
                        <a:gd name="connsiteX1838" fmla="*/ 63789 w 153323"/>
                        <a:gd name="connsiteY1838" fmla="*/ 17612 h 85563"/>
                        <a:gd name="connsiteX1839" fmla="*/ 57188 w 153323"/>
                        <a:gd name="connsiteY1839" fmla="*/ 17612 h 85563"/>
                        <a:gd name="connsiteX1840" fmla="*/ 64846 w 153323"/>
                        <a:gd name="connsiteY1840" fmla="*/ 17612 h 85563"/>
                        <a:gd name="connsiteX1841" fmla="*/ 61608 w 153323"/>
                        <a:gd name="connsiteY1841" fmla="*/ 20803 h 85563"/>
                        <a:gd name="connsiteX1842" fmla="*/ 68199 w 153323"/>
                        <a:gd name="connsiteY1842" fmla="*/ 20793 h 85563"/>
                        <a:gd name="connsiteX1843" fmla="*/ 71428 w 153323"/>
                        <a:gd name="connsiteY1843" fmla="*/ 17602 h 85563"/>
                        <a:gd name="connsiteX1844" fmla="*/ 64846 w 153323"/>
                        <a:gd name="connsiteY1844" fmla="*/ 17612 h 85563"/>
                        <a:gd name="connsiteX1845" fmla="*/ 72514 w 153323"/>
                        <a:gd name="connsiteY1845" fmla="*/ 17602 h 85563"/>
                        <a:gd name="connsiteX1846" fmla="*/ 69275 w 153323"/>
                        <a:gd name="connsiteY1846" fmla="*/ 20803 h 85563"/>
                        <a:gd name="connsiteX1847" fmla="*/ 75867 w 153323"/>
                        <a:gd name="connsiteY1847" fmla="*/ 20793 h 85563"/>
                        <a:gd name="connsiteX1848" fmla="*/ 79096 w 153323"/>
                        <a:gd name="connsiteY1848" fmla="*/ 17593 h 85563"/>
                        <a:gd name="connsiteX1849" fmla="*/ 72514 w 153323"/>
                        <a:gd name="connsiteY1849" fmla="*/ 17602 h 85563"/>
                        <a:gd name="connsiteX1850" fmla="*/ 80182 w 153323"/>
                        <a:gd name="connsiteY1850" fmla="*/ 17602 h 85563"/>
                        <a:gd name="connsiteX1851" fmla="*/ 76943 w 153323"/>
                        <a:gd name="connsiteY1851" fmla="*/ 20793 h 85563"/>
                        <a:gd name="connsiteX1852" fmla="*/ 83534 w 153323"/>
                        <a:gd name="connsiteY1852" fmla="*/ 20784 h 85563"/>
                        <a:gd name="connsiteX1853" fmla="*/ 86773 w 153323"/>
                        <a:gd name="connsiteY1853" fmla="*/ 17593 h 85563"/>
                        <a:gd name="connsiteX1854" fmla="*/ 80182 w 153323"/>
                        <a:gd name="connsiteY1854" fmla="*/ 17602 h 85563"/>
                        <a:gd name="connsiteX1855" fmla="*/ 87840 w 153323"/>
                        <a:gd name="connsiteY1855" fmla="*/ 17593 h 85563"/>
                        <a:gd name="connsiteX1856" fmla="*/ 84601 w 153323"/>
                        <a:gd name="connsiteY1856" fmla="*/ 20784 h 85563"/>
                        <a:gd name="connsiteX1857" fmla="*/ 91192 w 153323"/>
                        <a:gd name="connsiteY1857" fmla="*/ 20784 h 85563"/>
                        <a:gd name="connsiteX1858" fmla="*/ 94431 w 153323"/>
                        <a:gd name="connsiteY1858" fmla="*/ 17583 h 85563"/>
                        <a:gd name="connsiteX1859" fmla="*/ 87840 w 153323"/>
                        <a:gd name="connsiteY1859" fmla="*/ 17593 h 85563"/>
                        <a:gd name="connsiteX1860" fmla="*/ 95507 w 153323"/>
                        <a:gd name="connsiteY1860" fmla="*/ 17583 h 85563"/>
                        <a:gd name="connsiteX1861" fmla="*/ 92269 w 153323"/>
                        <a:gd name="connsiteY1861" fmla="*/ 20784 h 85563"/>
                        <a:gd name="connsiteX1862" fmla="*/ 98860 w 153323"/>
                        <a:gd name="connsiteY1862" fmla="*/ 20774 h 85563"/>
                        <a:gd name="connsiteX1863" fmla="*/ 102099 w 153323"/>
                        <a:gd name="connsiteY1863" fmla="*/ 17583 h 85563"/>
                        <a:gd name="connsiteX1864" fmla="*/ 95507 w 153323"/>
                        <a:gd name="connsiteY1864" fmla="*/ 17583 h 85563"/>
                        <a:gd name="connsiteX1865" fmla="*/ 103165 w 153323"/>
                        <a:gd name="connsiteY1865" fmla="*/ 17583 h 85563"/>
                        <a:gd name="connsiteX1866" fmla="*/ 99936 w 153323"/>
                        <a:gd name="connsiteY1866" fmla="*/ 20784 h 85563"/>
                        <a:gd name="connsiteX1867" fmla="*/ 106528 w 153323"/>
                        <a:gd name="connsiteY1867" fmla="*/ 20774 h 85563"/>
                        <a:gd name="connsiteX1868" fmla="*/ 109757 w 153323"/>
                        <a:gd name="connsiteY1868" fmla="*/ 17583 h 85563"/>
                        <a:gd name="connsiteX1869" fmla="*/ 103165 w 153323"/>
                        <a:gd name="connsiteY1869" fmla="*/ 17583 h 85563"/>
                        <a:gd name="connsiteX1870" fmla="*/ 110833 w 153323"/>
                        <a:gd name="connsiteY1870" fmla="*/ 17574 h 85563"/>
                        <a:gd name="connsiteX1871" fmla="*/ 107594 w 153323"/>
                        <a:gd name="connsiteY1871" fmla="*/ 20765 h 85563"/>
                        <a:gd name="connsiteX1872" fmla="*/ 114186 w 153323"/>
                        <a:gd name="connsiteY1872" fmla="*/ 20765 h 85563"/>
                        <a:gd name="connsiteX1873" fmla="*/ 117415 w 153323"/>
                        <a:gd name="connsiteY1873" fmla="*/ 17564 h 85563"/>
                        <a:gd name="connsiteX1874" fmla="*/ 110833 w 153323"/>
                        <a:gd name="connsiteY1874" fmla="*/ 17574 h 85563"/>
                        <a:gd name="connsiteX1875" fmla="*/ 118501 w 153323"/>
                        <a:gd name="connsiteY1875" fmla="*/ 17574 h 85563"/>
                        <a:gd name="connsiteX1876" fmla="*/ 115262 w 153323"/>
                        <a:gd name="connsiteY1876" fmla="*/ 20774 h 85563"/>
                        <a:gd name="connsiteX1877" fmla="*/ 121853 w 153323"/>
                        <a:gd name="connsiteY1877" fmla="*/ 20765 h 85563"/>
                        <a:gd name="connsiteX1878" fmla="*/ 125082 w 153323"/>
                        <a:gd name="connsiteY1878" fmla="*/ 17564 h 85563"/>
                        <a:gd name="connsiteX1879" fmla="*/ 118501 w 153323"/>
                        <a:gd name="connsiteY1879" fmla="*/ 17574 h 85563"/>
                        <a:gd name="connsiteX1880" fmla="*/ 126159 w 153323"/>
                        <a:gd name="connsiteY1880" fmla="*/ 17564 h 85563"/>
                        <a:gd name="connsiteX1881" fmla="*/ 122920 w 153323"/>
                        <a:gd name="connsiteY1881" fmla="*/ 20765 h 85563"/>
                        <a:gd name="connsiteX1882" fmla="*/ 129511 w 153323"/>
                        <a:gd name="connsiteY1882" fmla="*/ 20755 h 85563"/>
                        <a:gd name="connsiteX1883" fmla="*/ 132750 w 153323"/>
                        <a:gd name="connsiteY1883" fmla="*/ 17564 h 85563"/>
                        <a:gd name="connsiteX1884" fmla="*/ 126159 w 153323"/>
                        <a:gd name="connsiteY1884" fmla="*/ 17564 h 85563"/>
                        <a:gd name="connsiteX1885" fmla="*/ 22336 w 153323"/>
                        <a:gd name="connsiteY1885" fmla="*/ 14221 h 85563"/>
                        <a:gd name="connsiteX1886" fmla="*/ 19098 w 153323"/>
                        <a:gd name="connsiteY1886" fmla="*/ 17412 h 85563"/>
                        <a:gd name="connsiteX1887" fmla="*/ 25689 w 153323"/>
                        <a:gd name="connsiteY1887" fmla="*/ 17412 h 85563"/>
                        <a:gd name="connsiteX1888" fmla="*/ 28927 w 153323"/>
                        <a:gd name="connsiteY1888" fmla="*/ 14211 h 85563"/>
                        <a:gd name="connsiteX1889" fmla="*/ 22336 w 153323"/>
                        <a:gd name="connsiteY1889" fmla="*/ 14221 h 85563"/>
                        <a:gd name="connsiteX1890" fmla="*/ 30004 w 153323"/>
                        <a:gd name="connsiteY1890" fmla="*/ 14211 h 85563"/>
                        <a:gd name="connsiteX1891" fmla="*/ 26765 w 153323"/>
                        <a:gd name="connsiteY1891" fmla="*/ 17412 h 85563"/>
                        <a:gd name="connsiteX1892" fmla="*/ 33357 w 153323"/>
                        <a:gd name="connsiteY1892" fmla="*/ 17402 h 85563"/>
                        <a:gd name="connsiteX1893" fmla="*/ 36595 w 153323"/>
                        <a:gd name="connsiteY1893" fmla="*/ 14211 h 85563"/>
                        <a:gd name="connsiteX1894" fmla="*/ 30004 w 153323"/>
                        <a:gd name="connsiteY1894" fmla="*/ 14211 h 85563"/>
                        <a:gd name="connsiteX1895" fmla="*/ 37671 w 153323"/>
                        <a:gd name="connsiteY1895" fmla="*/ 14202 h 85563"/>
                        <a:gd name="connsiteX1896" fmla="*/ 34433 w 153323"/>
                        <a:gd name="connsiteY1896" fmla="*/ 17402 h 85563"/>
                        <a:gd name="connsiteX1897" fmla="*/ 41024 w 153323"/>
                        <a:gd name="connsiteY1897" fmla="*/ 17393 h 85563"/>
                        <a:gd name="connsiteX1898" fmla="*/ 44263 w 153323"/>
                        <a:gd name="connsiteY1898" fmla="*/ 14202 h 85563"/>
                        <a:gd name="connsiteX1899" fmla="*/ 37671 w 153323"/>
                        <a:gd name="connsiteY1899" fmla="*/ 14202 h 85563"/>
                        <a:gd name="connsiteX1900" fmla="*/ 45330 w 153323"/>
                        <a:gd name="connsiteY1900" fmla="*/ 14202 h 85563"/>
                        <a:gd name="connsiteX1901" fmla="*/ 42101 w 153323"/>
                        <a:gd name="connsiteY1901" fmla="*/ 17402 h 85563"/>
                        <a:gd name="connsiteX1902" fmla="*/ 48692 w 153323"/>
                        <a:gd name="connsiteY1902" fmla="*/ 17402 h 85563"/>
                        <a:gd name="connsiteX1903" fmla="*/ 51930 w 153323"/>
                        <a:gd name="connsiteY1903" fmla="*/ 14202 h 85563"/>
                        <a:gd name="connsiteX1904" fmla="*/ 45330 w 153323"/>
                        <a:gd name="connsiteY1904" fmla="*/ 14202 h 85563"/>
                        <a:gd name="connsiteX1905" fmla="*/ 52997 w 153323"/>
                        <a:gd name="connsiteY1905" fmla="*/ 14192 h 85563"/>
                        <a:gd name="connsiteX1906" fmla="*/ 49759 w 153323"/>
                        <a:gd name="connsiteY1906" fmla="*/ 17383 h 85563"/>
                        <a:gd name="connsiteX1907" fmla="*/ 56350 w 153323"/>
                        <a:gd name="connsiteY1907" fmla="*/ 17374 h 85563"/>
                        <a:gd name="connsiteX1908" fmla="*/ 59579 w 153323"/>
                        <a:gd name="connsiteY1908" fmla="*/ 14183 h 85563"/>
                        <a:gd name="connsiteX1909" fmla="*/ 52997 w 153323"/>
                        <a:gd name="connsiteY1909" fmla="*/ 14192 h 85563"/>
                        <a:gd name="connsiteX1910" fmla="*/ 60655 w 153323"/>
                        <a:gd name="connsiteY1910" fmla="*/ 14192 h 85563"/>
                        <a:gd name="connsiteX1911" fmla="*/ 57426 w 153323"/>
                        <a:gd name="connsiteY1911" fmla="*/ 17383 h 85563"/>
                        <a:gd name="connsiteX1912" fmla="*/ 64018 w 153323"/>
                        <a:gd name="connsiteY1912" fmla="*/ 17383 h 85563"/>
                        <a:gd name="connsiteX1913" fmla="*/ 67247 w 153323"/>
                        <a:gd name="connsiteY1913" fmla="*/ 14183 h 85563"/>
                        <a:gd name="connsiteX1914" fmla="*/ 60655 w 153323"/>
                        <a:gd name="connsiteY1914" fmla="*/ 14192 h 85563"/>
                        <a:gd name="connsiteX1915" fmla="*/ 68323 w 153323"/>
                        <a:gd name="connsiteY1915" fmla="*/ 14183 h 85563"/>
                        <a:gd name="connsiteX1916" fmla="*/ 65084 w 153323"/>
                        <a:gd name="connsiteY1916" fmla="*/ 17383 h 85563"/>
                        <a:gd name="connsiteX1917" fmla="*/ 71676 w 153323"/>
                        <a:gd name="connsiteY1917" fmla="*/ 17383 h 85563"/>
                        <a:gd name="connsiteX1918" fmla="*/ 74905 w 153323"/>
                        <a:gd name="connsiteY1918" fmla="*/ 14192 h 85563"/>
                        <a:gd name="connsiteX1919" fmla="*/ 68323 w 153323"/>
                        <a:gd name="connsiteY1919" fmla="*/ 14183 h 85563"/>
                        <a:gd name="connsiteX1920" fmla="*/ 75981 w 153323"/>
                        <a:gd name="connsiteY1920" fmla="*/ 14173 h 85563"/>
                        <a:gd name="connsiteX1921" fmla="*/ 72743 w 153323"/>
                        <a:gd name="connsiteY1921" fmla="*/ 17374 h 85563"/>
                        <a:gd name="connsiteX1922" fmla="*/ 79334 w 153323"/>
                        <a:gd name="connsiteY1922" fmla="*/ 17364 h 85563"/>
                        <a:gd name="connsiteX1923" fmla="*/ 82572 w 153323"/>
                        <a:gd name="connsiteY1923" fmla="*/ 14173 h 85563"/>
                        <a:gd name="connsiteX1924" fmla="*/ 75981 w 153323"/>
                        <a:gd name="connsiteY1924" fmla="*/ 14173 h 85563"/>
                        <a:gd name="connsiteX1925" fmla="*/ 83649 w 153323"/>
                        <a:gd name="connsiteY1925" fmla="*/ 14173 h 85563"/>
                        <a:gd name="connsiteX1926" fmla="*/ 80410 w 153323"/>
                        <a:gd name="connsiteY1926" fmla="*/ 17364 h 85563"/>
                        <a:gd name="connsiteX1927" fmla="*/ 87001 w 153323"/>
                        <a:gd name="connsiteY1927" fmla="*/ 17364 h 85563"/>
                        <a:gd name="connsiteX1928" fmla="*/ 90240 w 153323"/>
                        <a:gd name="connsiteY1928" fmla="*/ 14164 h 85563"/>
                        <a:gd name="connsiteX1929" fmla="*/ 83649 w 153323"/>
                        <a:gd name="connsiteY1929" fmla="*/ 14173 h 85563"/>
                        <a:gd name="connsiteX1930" fmla="*/ 91307 w 153323"/>
                        <a:gd name="connsiteY1930" fmla="*/ 14164 h 85563"/>
                        <a:gd name="connsiteX1931" fmla="*/ 88078 w 153323"/>
                        <a:gd name="connsiteY1931" fmla="*/ 17364 h 85563"/>
                        <a:gd name="connsiteX1932" fmla="*/ 94669 w 153323"/>
                        <a:gd name="connsiteY1932" fmla="*/ 17355 h 85563"/>
                        <a:gd name="connsiteX1933" fmla="*/ 97908 w 153323"/>
                        <a:gd name="connsiteY1933" fmla="*/ 14154 h 85563"/>
                        <a:gd name="connsiteX1934" fmla="*/ 91307 w 153323"/>
                        <a:gd name="connsiteY1934" fmla="*/ 14164 h 85563"/>
                        <a:gd name="connsiteX1935" fmla="*/ 98974 w 153323"/>
                        <a:gd name="connsiteY1935" fmla="*/ 14164 h 85563"/>
                        <a:gd name="connsiteX1936" fmla="*/ 95745 w 153323"/>
                        <a:gd name="connsiteY1936" fmla="*/ 17364 h 85563"/>
                        <a:gd name="connsiteX1937" fmla="*/ 102337 w 153323"/>
                        <a:gd name="connsiteY1937" fmla="*/ 17364 h 85563"/>
                        <a:gd name="connsiteX1938" fmla="*/ 105566 w 153323"/>
                        <a:gd name="connsiteY1938" fmla="*/ 14173 h 85563"/>
                        <a:gd name="connsiteX1939" fmla="*/ 98974 w 153323"/>
                        <a:gd name="connsiteY1939" fmla="*/ 14164 h 85563"/>
                        <a:gd name="connsiteX1940" fmla="*/ 106642 w 153323"/>
                        <a:gd name="connsiteY1940" fmla="*/ 14154 h 85563"/>
                        <a:gd name="connsiteX1941" fmla="*/ 103413 w 153323"/>
                        <a:gd name="connsiteY1941" fmla="*/ 17355 h 85563"/>
                        <a:gd name="connsiteX1942" fmla="*/ 110004 w 153323"/>
                        <a:gd name="connsiteY1942" fmla="*/ 17355 h 85563"/>
                        <a:gd name="connsiteX1943" fmla="*/ 113243 w 153323"/>
                        <a:gd name="connsiteY1943" fmla="*/ 14154 h 85563"/>
                        <a:gd name="connsiteX1944" fmla="*/ 106642 w 153323"/>
                        <a:gd name="connsiteY1944" fmla="*/ 14154 h 85563"/>
                        <a:gd name="connsiteX1945" fmla="*/ 114300 w 153323"/>
                        <a:gd name="connsiteY1945" fmla="*/ 14145 h 85563"/>
                        <a:gd name="connsiteX1946" fmla="*/ 111062 w 153323"/>
                        <a:gd name="connsiteY1946" fmla="*/ 17336 h 85563"/>
                        <a:gd name="connsiteX1947" fmla="*/ 117653 w 153323"/>
                        <a:gd name="connsiteY1947" fmla="*/ 17326 h 85563"/>
                        <a:gd name="connsiteX1948" fmla="*/ 120882 w 153323"/>
                        <a:gd name="connsiteY1948" fmla="*/ 14135 h 85563"/>
                        <a:gd name="connsiteX1949" fmla="*/ 114300 w 153323"/>
                        <a:gd name="connsiteY1949" fmla="*/ 14145 h 85563"/>
                        <a:gd name="connsiteX1950" fmla="*/ 121968 w 153323"/>
                        <a:gd name="connsiteY1950" fmla="*/ 14145 h 85563"/>
                        <a:gd name="connsiteX1951" fmla="*/ 118729 w 153323"/>
                        <a:gd name="connsiteY1951" fmla="*/ 17336 h 85563"/>
                        <a:gd name="connsiteX1952" fmla="*/ 125321 w 153323"/>
                        <a:gd name="connsiteY1952" fmla="*/ 17336 h 85563"/>
                        <a:gd name="connsiteX1953" fmla="*/ 128559 w 153323"/>
                        <a:gd name="connsiteY1953" fmla="*/ 14145 h 85563"/>
                        <a:gd name="connsiteX1954" fmla="*/ 121968 w 153323"/>
                        <a:gd name="connsiteY1954" fmla="*/ 14145 h 85563"/>
                        <a:gd name="connsiteX1955" fmla="*/ 33471 w 153323"/>
                        <a:gd name="connsiteY1955" fmla="*/ 10782 h 85563"/>
                        <a:gd name="connsiteX1956" fmla="*/ 30232 w 153323"/>
                        <a:gd name="connsiteY1956" fmla="*/ 13973 h 85563"/>
                        <a:gd name="connsiteX1957" fmla="*/ 36824 w 153323"/>
                        <a:gd name="connsiteY1957" fmla="*/ 13973 h 85563"/>
                        <a:gd name="connsiteX1958" fmla="*/ 40062 w 153323"/>
                        <a:gd name="connsiteY1958" fmla="*/ 10782 h 85563"/>
                        <a:gd name="connsiteX1959" fmla="*/ 33471 w 153323"/>
                        <a:gd name="connsiteY1959" fmla="*/ 10782 h 85563"/>
                        <a:gd name="connsiteX1960" fmla="*/ 41138 w 153323"/>
                        <a:gd name="connsiteY1960" fmla="*/ 10782 h 85563"/>
                        <a:gd name="connsiteX1961" fmla="*/ 37910 w 153323"/>
                        <a:gd name="connsiteY1961" fmla="*/ 13973 h 85563"/>
                        <a:gd name="connsiteX1962" fmla="*/ 44501 w 153323"/>
                        <a:gd name="connsiteY1962" fmla="*/ 13973 h 85563"/>
                        <a:gd name="connsiteX1963" fmla="*/ 47739 w 153323"/>
                        <a:gd name="connsiteY1963" fmla="*/ 10773 h 85563"/>
                        <a:gd name="connsiteX1964" fmla="*/ 41138 w 153323"/>
                        <a:gd name="connsiteY1964" fmla="*/ 10782 h 85563"/>
                        <a:gd name="connsiteX1965" fmla="*/ 48797 w 153323"/>
                        <a:gd name="connsiteY1965" fmla="*/ 10773 h 85563"/>
                        <a:gd name="connsiteX1966" fmla="*/ 45568 w 153323"/>
                        <a:gd name="connsiteY1966" fmla="*/ 13964 h 85563"/>
                        <a:gd name="connsiteX1967" fmla="*/ 52159 w 153323"/>
                        <a:gd name="connsiteY1967" fmla="*/ 13954 h 85563"/>
                        <a:gd name="connsiteX1968" fmla="*/ 55388 w 153323"/>
                        <a:gd name="connsiteY1968" fmla="*/ 10763 h 85563"/>
                        <a:gd name="connsiteX1969" fmla="*/ 48797 w 153323"/>
                        <a:gd name="connsiteY1969" fmla="*/ 10773 h 85563"/>
                        <a:gd name="connsiteX1970" fmla="*/ 56464 w 153323"/>
                        <a:gd name="connsiteY1970" fmla="*/ 10763 h 85563"/>
                        <a:gd name="connsiteX1971" fmla="*/ 53235 w 153323"/>
                        <a:gd name="connsiteY1971" fmla="*/ 13964 h 85563"/>
                        <a:gd name="connsiteX1972" fmla="*/ 59827 w 153323"/>
                        <a:gd name="connsiteY1972" fmla="*/ 13964 h 85563"/>
                        <a:gd name="connsiteX1973" fmla="*/ 63056 w 153323"/>
                        <a:gd name="connsiteY1973" fmla="*/ 10773 h 85563"/>
                        <a:gd name="connsiteX1974" fmla="*/ 56464 w 153323"/>
                        <a:gd name="connsiteY1974" fmla="*/ 10763 h 85563"/>
                        <a:gd name="connsiteX1975" fmla="*/ 64132 w 153323"/>
                        <a:gd name="connsiteY1975" fmla="*/ 10763 h 85563"/>
                        <a:gd name="connsiteX1976" fmla="*/ 60893 w 153323"/>
                        <a:gd name="connsiteY1976" fmla="*/ 13954 h 85563"/>
                        <a:gd name="connsiteX1977" fmla="*/ 67485 w 153323"/>
                        <a:gd name="connsiteY1977" fmla="*/ 13954 h 85563"/>
                        <a:gd name="connsiteX1978" fmla="*/ 70714 w 153323"/>
                        <a:gd name="connsiteY1978" fmla="*/ 10763 h 85563"/>
                        <a:gd name="connsiteX1979" fmla="*/ 64132 w 153323"/>
                        <a:gd name="connsiteY1979" fmla="*/ 10763 h 85563"/>
                        <a:gd name="connsiteX1980" fmla="*/ 71790 w 153323"/>
                        <a:gd name="connsiteY1980" fmla="*/ 10754 h 85563"/>
                        <a:gd name="connsiteX1981" fmla="*/ 68551 w 153323"/>
                        <a:gd name="connsiteY1981" fmla="*/ 13954 h 85563"/>
                        <a:gd name="connsiteX1982" fmla="*/ 75143 w 153323"/>
                        <a:gd name="connsiteY1982" fmla="*/ 13945 h 85563"/>
                        <a:gd name="connsiteX1983" fmla="*/ 78381 w 153323"/>
                        <a:gd name="connsiteY1983" fmla="*/ 10754 h 85563"/>
                        <a:gd name="connsiteX1984" fmla="*/ 71790 w 153323"/>
                        <a:gd name="connsiteY1984" fmla="*/ 10754 h 85563"/>
                        <a:gd name="connsiteX1985" fmla="*/ 79458 w 153323"/>
                        <a:gd name="connsiteY1985" fmla="*/ 10754 h 85563"/>
                        <a:gd name="connsiteX1986" fmla="*/ 76219 w 153323"/>
                        <a:gd name="connsiteY1986" fmla="*/ 13954 h 85563"/>
                        <a:gd name="connsiteX1987" fmla="*/ 82810 w 153323"/>
                        <a:gd name="connsiteY1987" fmla="*/ 13954 h 85563"/>
                        <a:gd name="connsiteX1988" fmla="*/ 86049 w 153323"/>
                        <a:gd name="connsiteY1988" fmla="*/ 10754 h 85563"/>
                        <a:gd name="connsiteX1989" fmla="*/ 79458 w 153323"/>
                        <a:gd name="connsiteY1989" fmla="*/ 10754 h 85563"/>
                        <a:gd name="connsiteX1990" fmla="*/ 87116 w 153323"/>
                        <a:gd name="connsiteY1990" fmla="*/ 10744 h 85563"/>
                        <a:gd name="connsiteX1991" fmla="*/ 83877 w 153323"/>
                        <a:gd name="connsiteY1991" fmla="*/ 13935 h 85563"/>
                        <a:gd name="connsiteX1992" fmla="*/ 90468 w 153323"/>
                        <a:gd name="connsiteY1992" fmla="*/ 13935 h 85563"/>
                        <a:gd name="connsiteX1993" fmla="*/ 93707 w 153323"/>
                        <a:gd name="connsiteY1993" fmla="*/ 10735 h 85563"/>
                        <a:gd name="connsiteX1994" fmla="*/ 87116 w 153323"/>
                        <a:gd name="connsiteY1994" fmla="*/ 10744 h 85563"/>
                        <a:gd name="connsiteX1995" fmla="*/ 94783 w 153323"/>
                        <a:gd name="connsiteY1995" fmla="*/ 10735 h 85563"/>
                        <a:gd name="connsiteX1996" fmla="*/ 91554 w 153323"/>
                        <a:gd name="connsiteY1996" fmla="*/ 13935 h 85563"/>
                        <a:gd name="connsiteX1997" fmla="*/ 98146 w 153323"/>
                        <a:gd name="connsiteY1997" fmla="*/ 13926 h 85563"/>
                        <a:gd name="connsiteX1998" fmla="*/ 101375 w 153323"/>
                        <a:gd name="connsiteY1998" fmla="*/ 10735 h 85563"/>
                        <a:gd name="connsiteX1999" fmla="*/ 94783 w 153323"/>
                        <a:gd name="connsiteY1999" fmla="*/ 10735 h 85563"/>
                        <a:gd name="connsiteX2000" fmla="*/ 102441 w 153323"/>
                        <a:gd name="connsiteY2000" fmla="*/ 10735 h 85563"/>
                        <a:gd name="connsiteX2001" fmla="*/ 99203 w 153323"/>
                        <a:gd name="connsiteY2001" fmla="*/ 13926 h 85563"/>
                        <a:gd name="connsiteX2002" fmla="*/ 105794 w 153323"/>
                        <a:gd name="connsiteY2002" fmla="*/ 13926 h 85563"/>
                        <a:gd name="connsiteX2003" fmla="*/ 109023 w 153323"/>
                        <a:gd name="connsiteY2003" fmla="*/ 10725 h 85563"/>
                        <a:gd name="connsiteX2004" fmla="*/ 102441 w 153323"/>
                        <a:gd name="connsiteY2004" fmla="*/ 10735 h 85563"/>
                        <a:gd name="connsiteX2005" fmla="*/ 110109 w 153323"/>
                        <a:gd name="connsiteY2005" fmla="*/ 10725 h 85563"/>
                        <a:gd name="connsiteX2006" fmla="*/ 106871 w 153323"/>
                        <a:gd name="connsiteY2006" fmla="*/ 13916 h 85563"/>
                        <a:gd name="connsiteX2007" fmla="*/ 113462 w 153323"/>
                        <a:gd name="connsiteY2007" fmla="*/ 13916 h 85563"/>
                        <a:gd name="connsiteX2008" fmla="*/ 116691 w 153323"/>
                        <a:gd name="connsiteY2008" fmla="*/ 10716 h 85563"/>
                        <a:gd name="connsiteX2009" fmla="*/ 110109 w 153323"/>
                        <a:gd name="connsiteY2009" fmla="*/ 10725 h 85563"/>
                        <a:gd name="connsiteX2010" fmla="*/ 117777 w 153323"/>
                        <a:gd name="connsiteY2010" fmla="*/ 10725 h 85563"/>
                        <a:gd name="connsiteX2011" fmla="*/ 114538 w 153323"/>
                        <a:gd name="connsiteY2011" fmla="*/ 13916 h 85563"/>
                        <a:gd name="connsiteX2012" fmla="*/ 121130 w 153323"/>
                        <a:gd name="connsiteY2012" fmla="*/ 13916 h 85563"/>
                        <a:gd name="connsiteX2013" fmla="*/ 124368 w 153323"/>
                        <a:gd name="connsiteY2013" fmla="*/ 10716 h 85563"/>
                        <a:gd name="connsiteX2014" fmla="*/ 117777 w 153323"/>
                        <a:gd name="connsiteY2014" fmla="*/ 10725 h 85563"/>
                        <a:gd name="connsiteX2015" fmla="*/ 36938 w 153323"/>
                        <a:gd name="connsiteY2015" fmla="*/ 7363 h 85563"/>
                        <a:gd name="connsiteX2016" fmla="*/ 33709 w 153323"/>
                        <a:gd name="connsiteY2016" fmla="*/ 10563 h 85563"/>
                        <a:gd name="connsiteX2017" fmla="*/ 40300 w 153323"/>
                        <a:gd name="connsiteY2017" fmla="*/ 10554 h 85563"/>
                        <a:gd name="connsiteX2018" fmla="*/ 43539 w 153323"/>
                        <a:gd name="connsiteY2018" fmla="*/ 7353 h 85563"/>
                        <a:gd name="connsiteX2019" fmla="*/ 36938 w 153323"/>
                        <a:gd name="connsiteY2019" fmla="*/ 7363 h 85563"/>
                        <a:gd name="connsiteX2020" fmla="*/ 44606 w 153323"/>
                        <a:gd name="connsiteY2020" fmla="*/ 7353 h 85563"/>
                        <a:gd name="connsiteX2021" fmla="*/ 41377 w 153323"/>
                        <a:gd name="connsiteY2021" fmla="*/ 10544 h 85563"/>
                        <a:gd name="connsiteX2022" fmla="*/ 47968 w 153323"/>
                        <a:gd name="connsiteY2022" fmla="*/ 10544 h 85563"/>
                        <a:gd name="connsiteX2023" fmla="*/ 51197 w 153323"/>
                        <a:gd name="connsiteY2023" fmla="*/ 7353 h 85563"/>
                        <a:gd name="connsiteX2024" fmla="*/ 44606 w 153323"/>
                        <a:gd name="connsiteY2024" fmla="*/ 7353 h 85563"/>
                        <a:gd name="connsiteX2025" fmla="*/ 52264 w 153323"/>
                        <a:gd name="connsiteY2025" fmla="*/ 7344 h 85563"/>
                        <a:gd name="connsiteX2026" fmla="*/ 49035 w 153323"/>
                        <a:gd name="connsiteY2026" fmla="*/ 10544 h 85563"/>
                        <a:gd name="connsiteX2027" fmla="*/ 55626 w 153323"/>
                        <a:gd name="connsiteY2027" fmla="*/ 10544 h 85563"/>
                        <a:gd name="connsiteX2028" fmla="*/ 58865 w 153323"/>
                        <a:gd name="connsiteY2028" fmla="*/ 7344 h 85563"/>
                        <a:gd name="connsiteX2029" fmla="*/ 52264 w 153323"/>
                        <a:gd name="connsiteY2029" fmla="*/ 7344 h 85563"/>
                        <a:gd name="connsiteX2030" fmla="*/ 59931 w 153323"/>
                        <a:gd name="connsiteY2030" fmla="*/ 7344 h 85563"/>
                        <a:gd name="connsiteX2031" fmla="*/ 56693 w 153323"/>
                        <a:gd name="connsiteY2031" fmla="*/ 10544 h 85563"/>
                        <a:gd name="connsiteX2032" fmla="*/ 63284 w 153323"/>
                        <a:gd name="connsiteY2032" fmla="*/ 10535 h 85563"/>
                        <a:gd name="connsiteX2033" fmla="*/ 66513 w 153323"/>
                        <a:gd name="connsiteY2033" fmla="*/ 7334 h 85563"/>
                        <a:gd name="connsiteX2034" fmla="*/ 59931 w 153323"/>
                        <a:gd name="connsiteY2034" fmla="*/ 7344 h 85563"/>
                        <a:gd name="connsiteX2035" fmla="*/ 67599 w 153323"/>
                        <a:gd name="connsiteY2035" fmla="*/ 7334 h 85563"/>
                        <a:gd name="connsiteX2036" fmla="*/ 64360 w 153323"/>
                        <a:gd name="connsiteY2036" fmla="*/ 10525 h 85563"/>
                        <a:gd name="connsiteX2037" fmla="*/ 70952 w 153323"/>
                        <a:gd name="connsiteY2037" fmla="*/ 10525 h 85563"/>
                        <a:gd name="connsiteX2038" fmla="*/ 74190 w 153323"/>
                        <a:gd name="connsiteY2038" fmla="*/ 7334 h 85563"/>
                        <a:gd name="connsiteX2039" fmla="*/ 67599 w 153323"/>
                        <a:gd name="connsiteY2039" fmla="*/ 7334 h 85563"/>
                        <a:gd name="connsiteX2040" fmla="*/ 75257 w 153323"/>
                        <a:gd name="connsiteY2040" fmla="*/ 7325 h 85563"/>
                        <a:gd name="connsiteX2041" fmla="*/ 72019 w 153323"/>
                        <a:gd name="connsiteY2041" fmla="*/ 10525 h 85563"/>
                        <a:gd name="connsiteX2042" fmla="*/ 78610 w 153323"/>
                        <a:gd name="connsiteY2042" fmla="*/ 10516 h 85563"/>
                        <a:gd name="connsiteX2043" fmla="*/ 81848 w 153323"/>
                        <a:gd name="connsiteY2043" fmla="*/ 7325 h 85563"/>
                        <a:gd name="connsiteX2044" fmla="*/ 75257 w 153323"/>
                        <a:gd name="connsiteY2044" fmla="*/ 7325 h 85563"/>
                        <a:gd name="connsiteX2045" fmla="*/ 82925 w 153323"/>
                        <a:gd name="connsiteY2045" fmla="*/ 7325 h 85563"/>
                        <a:gd name="connsiteX2046" fmla="*/ 79686 w 153323"/>
                        <a:gd name="connsiteY2046" fmla="*/ 10516 h 85563"/>
                        <a:gd name="connsiteX2047" fmla="*/ 86278 w 153323"/>
                        <a:gd name="connsiteY2047" fmla="*/ 10516 h 85563"/>
                        <a:gd name="connsiteX2048" fmla="*/ 89516 w 153323"/>
                        <a:gd name="connsiteY2048" fmla="*/ 7315 h 85563"/>
                        <a:gd name="connsiteX2049" fmla="*/ 82925 w 153323"/>
                        <a:gd name="connsiteY2049" fmla="*/ 7325 h 85563"/>
                        <a:gd name="connsiteX2050" fmla="*/ 90583 w 153323"/>
                        <a:gd name="connsiteY2050" fmla="*/ 7315 h 85563"/>
                        <a:gd name="connsiteX2051" fmla="*/ 87354 w 153323"/>
                        <a:gd name="connsiteY2051" fmla="*/ 10506 h 85563"/>
                        <a:gd name="connsiteX2052" fmla="*/ 93945 w 153323"/>
                        <a:gd name="connsiteY2052" fmla="*/ 10497 h 85563"/>
                        <a:gd name="connsiteX2053" fmla="*/ 97184 w 153323"/>
                        <a:gd name="connsiteY2053" fmla="*/ 7306 h 85563"/>
                        <a:gd name="connsiteX2054" fmla="*/ 90583 w 153323"/>
                        <a:gd name="connsiteY2054" fmla="*/ 7315 h 85563"/>
                        <a:gd name="connsiteX2055" fmla="*/ 98250 w 153323"/>
                        <a:gd name="connsiteY2055" fmla="*/ 7315 h 85563"/>
                        <a:gd name="connsiteX2056" fmla="*/ 95022 w 153323"/>
                        <a:gd name="connsiteY2056" fmla="*/ 10506 h 85563"/>
                        <a:gd name="connsiteX2057" fmla="*/ 101613 w 153323"/>
                        <a:gd name="connsiteY2057" fmla="*/ 10506 h 85563"/>
                        <a:gd name="connsiteX2058" fmla="*/ 104851 w 153323"/>
                        <a:gd name="connsiteY2058" fmla="*/ 7315 h 85563"/>
                        <a:gd name="connsiteX2059" fmla="*/ 98250 w 153323"/>
                        <a:gd name="connsiteY2059" fmla="*/ 7315 h 85563"/>
                        <a:gd name="connsiteX2060" fmla="*/ 105918 w 153323"/>
                        <a:gd name="connsiteY2060" fmla="*/ 7306 h 85563"/>
                        <a:gd name="connsiteX2061" fmla="*/ 102680 w 153323"/>
                        <a:gd name="connsiteY2061" fmla="*/ 10497 h 85563"/>
                        <a:gd name="connsiteX2062" fmla="*/ 109271 w 153323"/>
                        <a:gd name="connsiteY2062" fmla="*/ 10487 h 85563"/>
                        <a:gd name="connsiteX2063" fmla="*/ 112500 w 153323"/>
                        <a:gd name="connsiteY2063" fmla="*/ 7296 h 85563"/>
                        <a:gd name="connsiteX2064" fmla="*/ 105918 w 153323"/>
                        <a:gd name="connsiteY2064" fmla="*/ 7306 h 85563"/>
                        <a:gd name="connsiteX2065" fmla="*/ 48073 w 153323"/>
                        <a:gd name="connsiteY2065" fmla="*/ 3924 h 85563"/>
                        <a:gd name="connsiteX2066" fmla="*/ 44834 w 153323"/>
                        <a:gd name="connsiteY2066" fmla="*/ 7125 h 85563"/>
                        <a:gd name="connsiteX2067" fmla="*/ 51425 w 153323"/>
                        <a:gd name="connsiteY2067" fmla="*/ 7115 h 85563"/>
                        <a:gd name="connsiteX2068" fmla="*/ 54655 w 153323"/>
                        <a:gd name="connsiteY2068" fmla="*/ 3915 h 85563"/>
                        <a:gd name="connsiteX2069" fmla="*/ 48073 w 153323"/>
                        <a:gd name="connsiteY2069" fmla="*/ 3924 h 85563"/>
                        <a:gd name="connsiteX2070" fmla="*/ 55740 w 153323"/>
                        <a:gd name="connsiteY2070" fmla="*/ 3924 h 85563"/>
                        <a:gd name="connsiteX2071" fmla="*/ 52502 w 153323"/>
                        <a:gd name="connsiteY2071" fmla="*/ 7115 h 85563"/>
                        <a:gd name="connsiteX2072" fmla="*/ 59093 w 153323"/>
                        <a:gd name="connsiteY2072" fmla="*/ 7115 h 85563"/>
                        <a:gd name="connsiteX2073" fmla="*/ 62322 w 153323"/>
                        <a:gd name="connsiteY2073" fmla="*/ 3915 h 85563"/>
                        <a:gd name="connsiteX2074" fmla="*/ 55740 w 153323"/>
                        <a:gd name="connsiteY2074" fmla="*/ 3924 h 85563"/>
                        <a:gd name="connsiteX2075" fmla="*/ 63408 w 153323"/>
                        <a:gd name="connsiteY2075" fmla="*/ 3915 h 85563"/>
                        <a:gd name="connsiteX2076" fmla="*/ 60169 w 153323"/>
                        <a:gd name="connsiteY2076" fmla="*/ 7106 h 85563"/>
                        <a:gd name="connsiteX2077" fmla="*/ 66761 w 153323"/>
                        <a:gd name="connsiteY2077" fmla="*/ 7106 h 85563"/>
                        <a:gd name="connsiteX2078" fmla="*/ 69999 w 153323"/>
                        <a:gd name="connsiteY2078" fmla="*/ 3915 h 85563"/>
                        <a:gd name="connsiteX2079" fmla="*/ 63408 w 153323"/>
                        <a:gd name="connsiteY2079" fmla="*/ 3915 h 85563"/>
                        <a:gd name="connsiteX2080" fmla="*/ 71066 w 153323"/>
                        <a:gd name="connsiteY2080" fmla="*/ 3915 h 85563"/>
                        <a:gd name="connsiteX2081" fmla="*/ 67828 w 153323"/>
                        <a:gd name="connsiteY2081" fmla="*/ 7106 h 85563"/>
                        <a:gd name="connsiteX2082" fmla="*/ 74419 w 153323"/>
                        <a:gd name="connsiteY2082" fmla="*/ 7096 h 85563"/>
                        <a:gd name="connsiteX2083" fmla="*/ 77657 w 153323"/>
                        <a:gd name="connsiteY2083" fmla="*/ 3905 h 85563"/>
                        <a:gd name="connsiteX2084" fmla="*/ 71066 w 153323"/>
                        <a:gd name="connsiteY2084" fmla="*/ 3915 h 85563"/>
                        <a:gd name="connsiteX2085" fmla="*/ 78734 w 153323"/>
                        <a:gd name="connsiteY2085" fmla="*/ 3905 h 85563"/>
                        <a:gd name="connsiteX2086" fmla="*/ 75495 w 153323"/>
                        <a:gd name="connsiteY2086" fmla="*/ 7106 h 85563"/>
                        <a:gd name="connsiteX2087" fmla="*/ 82087 w 153323"/>
                        <a:gd name="connsiteY2087" fmla="*/ 7106 h 85563"/>
                        <a:gd name="connsiteX2088" fmla="*/ 85325 w 153323"/>
                        <a:gd name="connsiteY2088" fmla="*/ 3915 h 85563"/>
                        <a:gd name="connsiteX2089" fmla="*/ 78734 w 153323"/>
                        <a:gd name="connsiteY2089" fmla="*/ 3905 h 85563"/>
                        <a:gd name="connsiteX2090" fmla="*/ 86392 w 153323"/>
                        <a:gd name="connsiteY2090" fmla="*/ 3896 h 85563"/>
                        <a:gd name="connsiteX2091" fmla="*/ 83163 w 153323"/>
                        <a:gd name="connsiteY2091" fmla="*/ 7096 h 85563"/>
                        <a:gd name="connsiteX2092" fmla="*/ 89754 w 153323"/>
                        <a:gd name="connsiteY2092" fmla="*/ 7096 h 85563"/>
                        <a:gd name="connsiteX2093" fmla="*/ 92993 w 153323"/>
                        <a:gd name="connsiteY2093" fmla="*/ 3896 h 85563"/>
                        <a:gd name="connsiteX2094" fmla="*/ 86392 w 153323"/>
                        <a:gd name="connsiteY2094" fmla="*/ 3896 h 85563"/>
                        <a:gd name="connsiteX2095" fmla="*/ 94059 w 153323"/>
                        <a:gd name="connsiteY2095" fmla="*/ 3896 h 85563"/>
                        <a:gd name="connsiteX2096" fmla="*/ 90821 w 153323"/>
                        <a:gd name="connsiteY2096" fmla="*/ 7087 h 85563"/>
                        <a:gd name="connsiteX2097" fmla="*/ 97412 w 153323"/>
                        <a:gd name="connsiteY2097" fmla="*/ 7087 h 85563"/>
                        <a:gd name="connsiteX2098" fmla="*/ 100641 w 153323"/>
                        <a:gd name="connsiteY2098" fmla="*/ 3886 h 85563"/>
                        <a:gd name="connsiteX2099" fmla="*/ 94059 w 153323"/>
                        <a:gd name="connsiteY2099" fmla="*/ 3896 h 85563"/>
                        <a:gd name="connsiteX2100" fmla="*/ 66875 w 153323"/>
                        <a:gd name="connsiteY2100" fmla="*/ 486 h 85563"/>
                        <a:gd name="connsiteX2101" fmla="*/ 63637 w 153323"/>
                        <a:gd name="connsiteY2101" fmla="*/ 3677 h 85563"/>
                        <a:gd name="connsiteX2102" fmla="*/ 70228 w 153323"/>
                        <a:gd name="connsiteY2102" fmla="*/ 3677 h 85563"/>
                        <a:gd name="connsiteX2103" fmla="*/ 73466 w 153323"/>
                        <a:gd name="connsiteY2103" fmla="*/ 476 h 85563"/>
                        <a:gd name="connsiteX2104" fmla="*/ 66875 w 153323"/>
                        <a:gd name="connsiteY2104" fmla="*/ 486 h 85563"/>
                        <a:gd name="connsiteX2105" fmla="*/ 74533 w 153323"/>
                        <a:gd name="connsiteY2105" fmla="*/ 486 h 85563"/>
                        <a:gd name="connsiteX2106" fmla="*/ 71304 w 153323"/>
                        <a:gd name="connsiteY2106" fmla="*/ 3686 h 85563"/>
                        <a:gd name="connsiteX2107" fmla="*/ 77896 w 153323"/>
                        <a:gd name="connsiteY2107" fmla="*/ 3686 h 85563"/>
                        <a:gd name="connsiteX2108" fmla="*/ 81134 w 153323"/>
                        <a:gd name="connsiteY2108" fmla="*/ 495 h 85563"/>
                        <a:gd name="connsiteX2109" fmla="*/ 74533 w 153323"/>
                        <a:gd name="connsiteY2109" fmla="*/ 486 h 85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  <a:cxn ang="0">
                          <a:pos x="connsiteX537" y="connsiteY537"/>
                        </a:cxn>
                        <a:cxn ang="0">
                          <a:pos x="connsiteX538" y="connsiteY538"/>
                        </a:cxn>
                        <a:cxn ang="0">
                          <a:pos x="connsiteX539" y="connsiteY539"/>
                        </a:cxn>
                        <a:cxn ang="0">
                          <a:pos x="connsiteX540" y="connsiteY540"/>
                        </a:cxn>
                        <a:cxn ang="0">
                          <a:pos x="connsiteX541" y="connsiteY541"/>
                        </a:cxn>
                        <a:cxn ang="0">
                          <a:pos x="connsiteX542" y="connsiteY542"/>
                        </a:cxn>
                        <a:cxn ang="0">
                          <a:pos x="connsiteX543" y="connsiteY543"/>
                        </a:cxn>
                        <a:cxn ang="0">
                          <a:pos x="connsiteX544" y="connsiteY544"/>
                        </a:cxn>
                        <a:cxn ang="0">
                          <a:pos x="connsiteX545" y="connsiteY545"/>
                        </a:cxn>
                        <a:cxn ang="0">
                          <a:pos x="connsiteX546" y="connsiteY546"/>
                        </a:cxn>
                        <a:cxn ang="0">
                          <a:pos x="connsiteX547" y="connsiteY547"/>
                        </a:cxn>
                        <a:cxn ang="0">
                          <a:pos x="connsiteX548" y="connsiteY548"/>
                        </a:cxn>
                        <a:cxn ang="0">
                          <a:pos x="connsiteX549" y="connsiteY549"/>
                        </a:cxn>
                        <a:cxn ang="0">
                          <a:pos x="connsiteX550" y="connsiteY550"/>
                        </a:cxn>
                        <a:cxn ang="0">
                          <a:pos x="connsiteX551" y="connsiteY551"/>
                        </a:cxn>
                        <a:cxn ang="0">
                          <a:pos x="connsiteX552" y="connsiteY552"/>
                        </a:cxn>
                        <a:cxn ang="0">
                          <a:pos x="connsiteX553" y="connsiteY553"/>
                        </a:cxn>
                        <a:cxn ang="0">
                          <a:pos x="connsiteX554" y="connsiteY554"/>
                        </a:cxn>
                        <a:cxn ang="0">
                          <a:pos x="connsiteX555" y="connsiteY555"/>
                        </a:cxn>
                        <a:cxn ang="0">
                          <a:pos x="connsiteX556" y="connsiteY556"/>
                        </a:cxn>
                        <a:cxn ang="0">
                          <a:pos x="connsiteX557" y="connsiteY557"/>
                        </a:cxn>
                        <a:cxn ang="0">
                          <a:pos x="connsiteX558" y="connsiteY558"/>
                        </a:cxn>
                        <a:cxn ang="0">
                          <a:pos x="connsiteX559" y="connsiteY559"/>
                        </a:cxn>
                        <a:cxn ang="0">
                          <a:pos x="connsiteX560" y="connsiteY560"/>
                        </a:cxn>
                        <a:cxn ang="0">
                          <a:pos x="connsiteX561" y="connsiteY561"/>
                        </a:cxn>
                        <a:cxn ang="0">
                          <a:pos x="connsiteX562" y="connsiteY562"/>
                        </a:cxn>
                        <a:cxn ang="0">
                          <a:pos x="connsiteX563" y="connsiteY563"/>
                        </a:cxn>
                        <a:cxn ang="0">
                          <a:pos x="connsiteX564" y="connsiteY564"/>
                        </a:cxn>
                        <a:cxn ang="0">
                          <a:pos x="connsiteX565" y="connsiteY565"/>
                        </a:cxn>
                        <a:cxn ang="0">
                          <a:pos x="connsiteX566" y="connsiteY566"/>
                        </a:cxn>
                        <a:cxn ang="0">
                          <a:pos x="connsiteX567" y="connsiteY567"/>
                        </a:cxn>
                        <a:cxn ang="0">
                          <a:pos x="connsiteX568" y="connsiteY568"/>
                        </a:cxn>
                        <a:cxn ang="0">
                          <a:pos x="connsiteX569" y="connsiteY569"/>
                        </a:cxn>
                        <a:cxn ang="0">
                          <a:pos x="connsiteX570" y="connsiteY570"/>
                        </a:cxn>
                        <a:cxn ang="0">
                          <a:pos x="connsiteX571" y="connsiteY571"/>
                        </a:cxn>
                        <a:cxn ang="0">
                          <a:pos x="connsiteX572" y="connsiteY572"/>
                        </a:cxn>
                        <a:cxn ang="0">
                          <a:pos x="connsiteX573" y="connsiteY573"/>
                        </a:cxn>
                        <a:cxn ang="0">
                          <a:pos x="connsiteX574" y="connsiteY574"/>
                        </a:cxn>
                        <a:cxn ang="0">
                          <a:pos x="connsiteX575" y="connsiteY575"/>
                        </a:cxn>
                        <a:cxn ang="0">
                          <a:pos x="connsiteX576" y="connsiteY576"/>
                        </a:cxn>
                        <a:cxn ang="0">
                          <a:pos x="connsiteX577" y="connsiteY577"/>
                        </a:cxn>
                        <a:cxn ang="0">
                          <a:pos x="connsiteX578" y="connsiteY578"/>
                        </a:cxn>
                        <a:cxn ang="0">
                          <a:pos x="connsiteX579" y="connsiteY579"/>
                        </a:cxn>
                        <a:cxn ang="0">
                          <a:pos x="connsiteX580" y="connsiteY580"/>
                        </a:cxn>
                        <a:cxn ang="0">
                          <a:pos x="connsiteX581" y="connsiteY581"/>
                        </a:cxn>
                        <a:cxn ang="0">
                          <a:pos x="connsiteX582" y="connsiteY582"/>
                        </a:cxn>
                        <a:cxn ang="0">
                          <a:pos x="connsiteX583" y="connsiteY583"/>
                        </a:cxn>
                        <a:cxn ang="0">
                          <a:pos x="connsiteX584" y="connsiteY584"/>
                        </a:cxn>
                        <a:cxn ang="0">
                          <a:pos x="connsiteX585" y="connsiteY585"/>
                        </a:cxn>
                        <a:cxn ang="0">
                          <a:pos x="connsiteX586" y="connsiteY586"/>
                        </a:cxn>
                        <a:cxn ang="0">
                          <a:pos x="connsiteX587" y="connsiteY587"/>
                        </a:cxn>
                        <a:cxn ang="0">
                          <a:pos x="connsiteX588" y="connsiteY588"/>
                        </a:cxn>
                        <a:cxn ang="0">
                          <a:pos x="connsiteX589" y="connsiteY589"/>
                        </a:cxn>
                        <a:cxn ang="0">
                          <a:pos x="connsiteX590" y="connsiteY590"/>
                        </a:cxn>
                        <a:cxn ang="0">
                          <a:pos x="connsiteX591" y="connsiteY591"/>
                        </a:cxn>
                        <a:cxn ang="0">
                          <a:pos x="connsiteX592" y="connsiteY592"/>
                        </a:cxn>
                        <a:cxn ang="0">
                          <a:pos x="connsiteX593" y="connsiteY593"/>
                        </a:cxn>
                        <a:cxn ang="0">
                          <a:pos x="connsiteX594" y="connsiteY594"/>
                        </a:cxn>
                        <a:cxn ang="0">
                          <a:pos x="connsiteX595" y="connsiteY595"/>
                        </a:cxn>
                        <a:cxn ang="0">
                          <a:pos x="connsiteX596" y="connsiteY596"/>
                        </a:cxn>
                        <a:cxn ang="0">
                          <a:pos x="connsiteX597" y="connsiteY597"/>
                        </a:cxn>
                        <a:cxn ang="0">
                          <a:pos x="connsiteX598" y="connsiteY598"/>
                        </a:cxn>
                        <a:cxn ang="0">
                          <a:pos x="connsiteX599" y="connsiteY599"/>
                        </a:cxn>
                        <a:cxn ang="0">
                          <a:pos x="connsiteX600" y="connsiteY600"/>
                        </a:cxn>
                        <a:cxn ang="0">
                          <a:pos x="connsiteX601" y="connsiteY601"/>
                        </a:cxn>
                        <a:cxn ang="0">
                          <a:pos x="connsiteX602" y="connsiteY602"/>
                        </a:cxn>
                        <a:cxn ang="0">
                          <a:pos x="connsiteX603" y="connsiteY603"/>
                        </a:cxn>
                        <a:cxn ang="0">
                          <a:pos x="connsiteX604" y="connsiteY604"/>
                        </a:cxn>
                        <a:cxn ang="0">
                          <a:pos x="connsiteX605" y="connsiteY605"/>
                        </a:cxn>
                        <a:cxn ang="0">
                          <a:pos x="connsiteX606" y="connsiteY606"/>
                        </a:cxn>
                        <a:cxn ang="0">
                          <a:pos x="connsiteX607" y="connsiteY607"/>
                        </a:cxn>
                        <a:cxn ang="0">
                          <a:pos x="connsiteX608" y="connsiteY608"/>
                        </a:cxn>
                        <a:cxn ang="0">
                          <a:pos x="connsiteX609" y="connsiteY609"/>
                        </a:cxn>
                        <a:cxn ang="0">
                          <a:pos x="connsiteX610" y="connsiteY610"/>
                        </a:cxn>
                        <a:cxn ang="0">
                          <a:pos x="connsiteX611" y="connsiteY611"/>
                        </a:cxn>
                        <a:cxn ang="0">
                          <a:pos x="connsiteX612" y="connsiteY612"/>
                        </a:cxn>
                        <a:cxn ang="0">
                          <a:pos x="connsiteX613" y="connsiteY613"/>
                        </a:cxn>
                        <a:cxn ang="0">
                          <a:pos x="connsiteX614" y="connsiteY614"/>
                        </a:cxn>
                        <a:cxn ang="0">
                          <a:pos x="connsiteX615" y="connsiteY615"/>
                        </a:cxn>
                        <a:cxn ang="0">
                          <a:pos x="connsiteX616" y="connsiteY616"/>
                        </a:cxn>
                        <a:cxn ang="0">
                          <a:pos x="connsiteX617" y="connsiteY617"/>
                        </a:cxn>
                        <a:cxn ang="0">
                          <a:pos x="connsiteX618" y="connsiteY618"/>
                        </a:cxn>
                        <a:cxn ang="0">
                          <a:pos x="connsiteX619" y="connsiteY619"/>
                        </a:cxn>
                        <a:cxn ang="0">
                          <a:pos x="connsiteX620" y="connsiteY620"/>
                        </a:cxn>
                        <a:cxn ang="0">
                          <a:pos x="connsiteX621" y="connsiteY621"/>
                        </a:cxn>
                        <a:cxn ang="0">
                          <a:pos x="connsiteX622" y="connsiteY622"/>
                        </a:cxn>
                        <a:cxn ang="0">
                          <a:pos x="connsiteX623" y="connsiteY623"/>
                        </a:cxn>
                        <a:cxn ang="0">
                          <a:pos x="connsiteX624" y="connsiteY624"/>
                        </a:cxn>
                        <a:cxn ang="0">
                          <a:pos x="connsiteX625" y="connsiteY625"/>
                        </a:cxn>
                        <a:cxn ang="0">
                          <a:pos x="connsiteX626" y="connsiteY626"/>
                        </a:cxn>
                        <a:cxn ang="0">
                          <a:pos x="connsiteX627" y="connsiteY627"/>
                        </a:cxn>
                        <a:cxn ang="0">
                          <a:pos x="connsiteX628" y="connsiteY628"/>
                        </a:cxn>
                        <a:cxn ang="0">
                          <a:pos x="connsiteX629" y="connsiteY629"/>
                        </a:cxn>
                        <a:cxn ang="0">
                          <a:pos x="connsiteX630" y="connsiteY630"/>
                        </a:cxn>
                        <a:cxn ang="0">
                          <a:pos x="connsiteX631" y="connsiteY631"/>
                        </a:cxn>
                        <a:cxn ang="0">
                          <a:pos x="connsiteX632" y="connsiteY632"/>
                        </a:cxn>
                        <a:cxn ang="0">
                          <a:pos x="connsiteX633" y="connsiteY633"/>
                        </a:cxn>
                        <a:cxn ang="0">
                          <a:pos x="connsiteX634" y="connsiteY634"/>
                        </a:cxn>
                        <a:cxn ang="0">
                          <a:pos x="connsiteX635" y="connsiteY635"/>
                        </a:cxn>
                        <a:cxn ang="0">
                          <a:pos x="connsiteX636" y="connsiteY636"/>
                        </a:cxn>
                        <a:cxn ang="0">
                          <a:pos x="connsiteX637" y="connsiteY637"/>
                        </a:cxn>
                        <a:cxn ang="0">
                          <a:pos x="connsiteX638" y="connsiteY638"/>
                        </a:cxn>
                        <a:cxn ang="0">
                          <a:pos x="connsiteX639" y="connsiteY639"/>
                        </a:cxn>
                        <a:cxn ang="0">
                          <a:pos x="connsiteX640" y="connsiteY640"/>
                        </a:cxn>
                        <a:cxn ang="0">
                          <a:pos x="connsiteX641" y="connsiteY641"/>
                        </a:cxn>
                        <a:cxn ang="0">
                          <a:pos x="connsiteX642" y="connsiteY642"/>
                        </a:cxn>
                        <a:cxn ang="0">
                          <a:pos x="connsiteX643" y="connsiteY643"/>
                        </a:cxn>
                        <a:cxn ang="0">
                          <a:pos x="connsiteX644" y="connsiteY644"/>
                        </a:cxn>
                        <a:cxn ang="0">
                          <a:pos x="connsiteX645" y="connsiteY645"/>
                        </a:cxn>
                        <a:cxn ang="0">
                          <a:pos x="connsiteX646" y="connsiteY646"/>
                        </a:cxn>
                        <a:cxn ang="0">
                          <a:pos x="connsiteX647" y="connsiteY647"/>
                        </a:cxn>
                        <a:cxn ang="0">
                          <a:pos x="connsiteX648" y="connsiteY648"/>
                        </a:cxn>
                        <a:cxn ang="0">
                          <a:pos x="connsiteX649" y="connsiteY649"/>
                        </a:cxn>
                        <a:cxn ang="0">
                          <a:pos x="connsiteX650" y="connsiteY650"/>
                        </a:cxn>
                        <a:cxn ang="0">
                          <a:pos x="connsiteX651" y="connsiteY651"/>
                        </a:cxn>
                        <a:cxn ang="0">
                          <a:pos x="connsiteX652" y="connsiteY652"/>
                        </a:cxn>
                        <a:cxn ang="0">
                          <a:pos x="connsiteX653" y="connsiteY653"/>
                        </a:cxn>
                        <a:cxn ang="0">
                          <a:pos x="connsiteX654" y="connsiteY654"/>
                        </a:cxn>
                        <a:cxn ang="0">
                          <a:pos x="connsiteX655" y="connsiteY655"/>
                        </a:cxn>
                        <a:cxn ang="0">
                          <a:pos x="connsiteX656" y="connsiteY656"/>
                        </a:cxn>
                        <a:cxn ang="0">
                          <a:pos x="connsiteX657" y="connsiteY657"/>
                        </a:cxn>
                        <a:cxn ang="0">
                          <a:pos x="connsiteX658" y="connsiteY658"/>
                        </a:cxn>
                        <a:cxn ang="0">
                          <a:pos x="connsiteX659" y="connsiteY659"/>
                        </a:cxn>
                        <a:cxn ang="0">
                          <a:pos x="connsiteX660" y="connsiteY660"/>
                        </a:cxn>
                        <a:cxn ang="0">
                          <a:pos x="connsiteX661" y="connsiteY661"/>
                        </a:cxn>
                        <a:cxn ang="0">
                          <a:pos x="connsiteX662" y="connsiteY662"/>
                        </a:cxn>
                        <a:cxn ang="0">
                          <a:pos x="connsiteX663" y="connsiteY663"/>
                        </a:cxn>
                        <a:cxn ang="0">
                          <a:pos x="connsiteX664" y="connsiteY664"/>
                        </a:cxn>
                        <a:cxn ang="0">
                          <a:pos x="connsiteX665" y="connsiteY665"/>
                        </a:cxn>
                        <a:cxn ang="0">
                          <a:pos x="connsiteX666" y="connsiteY666"/>
                        </a:cxn>
                        <a:cxn ang="0">
                          <a:pos x="connsiteX667" y="connsiteY667"/>
                        </a:cxn>
                        <a:cxn ang="0">
                          <a:pos x="connsiteX668" y="connsiteY668"/>
                        </a:cxn>
                        <a:cxn ang="0">
                          <a:pos x="connsiteX669" y="connsiteY669"/>
                        </a:cxn>
                        <a:cxn ang="0">
                          <a:pos x="connsiteX670" y="connsiteY670"/>
                        </a:cxn>
                        <a:cxn ang="0">
                          <a:pos x="connsiteX671" y="connsiteY671"/>
                        </a:cxn>
                        <a:cxn ang="0">
                          <a:pos x="connsiteX672" y="connsiteY672"/>
                        </a:cxn>
                        <a:cxn ang="0">
                          <a:pos x="connsiteX673" y="connsiteY673"/>
                        </a:cxn>
                        <a:cxn ang="0">
                          <a:pos x="connsiteX674" y="connsiteY674"/>
                        </a:cxn>
                        <a:cxn ang="0">
                          <a:pos x="connsiteX675" y="connsiteY675"/>
                        </a:cxn>
                        <a:cxn ang="0">
                          <a:pos x="connsiteX676" y="connsiteY676"/>
                        </a:cxn>
                        <a:cxn ang="0">
                          <a:pos x="connsiteX677" y="connsiteY677"/>
                        </a:cxn>
                        <a:cxn ang="0">
                          <a:pos x="connsiteX678" y="connsiteY678"/>
                        </a:cxn>
                        <a:cxn ang="0">
                          <a:pos x="connsiteX679" y="connsiteY679"/>
                        </a:cxn>
                        <a:cxn ang="0">
                          <a:pos x="connsiteX680" y="connsiteY680"/>
                        </a:cxn>
                        <a:cxn ang="0">
                          <a:pos x="connsiteX681" y="connsiteY681"/>
                        </a:cxn>
                        <a:cxn ang="0">
                          <a:pos x="connsiteX682" y="connsiteY682"/>
                        </a:cxn>
                        <a:cxn ang="0">
                          <a:pos x="connsiteX683" y="connsiteY683"/>
                        </a:cxn>
                        <a:cxn ang="0">
                          <a:pos x="connsiteX684" y="connsiteY684"/>
                        </a:cxn>
                        <a:cxn ang="0">
                          <a:pos x="connsiteX685" y="connsiteY685"/>
                        </a:cxn>
                        <a:cxn ang="0">
                          <a:pos x="connsiteX686" y="connsiteY686"/>
                        </a:cxn>
                        <a:cxn ang="0">
                          <a:pos x="connsiteX687" y="connsiteY687"/>
                        </a:cxn>
                        <a:cxn ang="0">
                          <a:pos x="connsiteX688" y="connsiteY688"/>
                        </a:cxn>
                        <a:cxn ang="0">
                          <a:pos x="connsiteX689" y="connsiteY689"/>
                        </a:cxn>
                        <a:cxn ang="0">
                          <a:pos x="connsiteX690" y="connsiteY690"/>
                        </a:cxn>
                        <a:cxn ang="0">
                          <a:pos x="connsiteX691" y="connsiteY691"/>
                        </a:cxn>
                        <a:cxn ang="0">
                          <a:pos x="connsiteX692" y="connsiteY692"/>
                        </a:cxn>
                        <a:cxn ang="0">
                          <a:pos x="connsiteX693" y="connsiteY693"/>
                        </a:cxn>
                        <a:cxn ang="0">
                          <a:pos x="connsiteX694" y="connsiteY694"/>
                        </a:cxn>
                        <a:cxn ang="0">
                          <a:pos x="connsiteX695" y="connsiteY695"/>
                        </a:cxn>
                        <a:cxn ang="0">
                          <a:pos x="connsiteX696" y="connsiteY696"/>
                        </a:cxn>
                        <a:cxn ang="0">
                          <a:pos x="connsiteX697" y="connsiteY697"/>
                        </a:cxn>
                        <a:cxn ang="0">
                          <a:pos x="connsiteX698" y="connsiteY698"/>
                        </a:cxn>
                        <a:cxn ang="0">
                          <a:pos x="connsiteX699" y="connsiteY699"/>
                        </a:cxn>
                        <a:cxn ang="0">
                          <a:pos x="connsiteX700" y="connsiteY700"/>
                        </a:cxn>
                        <a:cxn ang="0">
                          <a:pos x="connsiteX701" y="connsiteY701"/>
                        </a:cxn>
                        <a:cxn ang="0">
                          <a:pos x="connsiteX702" y="connsiteY702"/>
                        </a:cxn>
                        <a:cxn ang="0">
                          <a:pos x="connsiteX703" y="connsiteY703"/>
                        </a:cxn>
                        <a:cxn ang="0">
                          <a:pos x="connsiteX704" y="connsiteY704"/>
                        </a:cxn>
                        <a:cxn ang="0">
                          <a:pos x="connsiteX705" y="connsiteY705"/>
                        </a:cxn>
                        <a:cxn ang="0">
                          <a:pos x="connsiteX706" y="connsiteY706"/>
                        </a:cxn>
                        <a:cxn ang="0">
                          <a:pos x="connsiteX707" y="connsiteY707"/>
                        </a:cxn>
                        <a:cxn ang="0">
                          <a:pos x="connsiteX708" y="connsiteY708"/>
                        </a:cxn>
                        <a:cxn ang="0">
                          <a:pos x="connsiteX709" y="connsiteY709"/>
                        </a:cxn>
                        <a:cxn ang="0">
                          <a:pos x="connsiteX710" y="connsiteY710"/>
                        </a:cxn>
                        <a:cxn ang="0">
                          <a:pos x="connsiteX711" y="connsiteY711"/>
                        </a:cxn>
                        <a:cxn ang="0">
                          <a:pos x="connsiteX712" y="connsiteY712"/>
                        </a:cxn>
                        <a:cxn ang="0">
                          <a:pos x="connsiteX713" y="connsiteY713"/>
                        </a:cxn>
                        <a:cxn ang="0">
                          <a:pos x="connsiteX714" y="connsiteY714"/>
                        </a:cxn>
                        <a:cxn ang="0">
                          <a:pos x="connsiteX715" y="connsiteY715"/>
                        </a:cxn>
                        <a:cxn ang="0">
                          <a:pos x="connsiteX716" y="connsiteY716"/>
                        </a:cxn>
                        <a:cxn ang="0">
                          <a:pos x="connsiteX717" y="connsiteY717"/>
                        </a:cxn>
                        <a:cxn ang="0">
                          <a:pos x="connsiteX718" y="connsiteY718"/>
                        </a:cxn>
                        <a:cxn ang="0">
                          <a:pos x="connsiteX719" y="connsiteY719"/>
                        </a:cxn>
                        <a:cxn ang="0">
                          <a:pos x="connsiteX720" y="connsiteY720"/>
                        </a:cxn>
                        <a:cxn ang="0">
                          <a:pos x="connsiteX721" y="connsiteY721"/>
                        </a:cxn>
                        <a:cxn ang="0">
                          <a:pos x="connsiteX722" y="connsiteY722"/>
                        </a:cxn>
                        <a:cxn ang="0">
                          <a:pos x="connsiteX723" y="connsiteY723"/>
                        </a:cxn>
                        <a:cxn ang="0">
                          <a:pos x="connsiteX724" y="connsiteY724"/>
                        </a:cxn>
                        <a:cxn ang="0">
                          <a:pos x="connsiteX725" y="connsiteY725"/>
                        </a:cxn>
                        <a:cxn ang="0">
                          <a:pos x="connsiteX726" y="connsiteY726"/>
                        </a:cxn>
                        <a:cxn ang="0">
                          <a:pos x="connsiteX727" y="connsiteY727"/>
                        </a:cxn>
                        <a:cxn ang="0">
                          <a:pos x="connsiteX728" y="connsiteY728"/>
                        </a:cxn>
                        <a:cxn ang="0">
                          <a:pos x="connsiteX729" y="connsiteY729"/>
                        </a:cxn>
                        <a:cxn ang="0">
                          <a:pos x="connsiteX730" y="connsiteY730"/>
                        </a:cxn>
                        <a:cxn ang="0">
                          <a:pos x="connsiteX731" y="connsiteY731"/>
                        </a:cxn>
                        <a:cxn ang="0">
                          <a:pos x="connsiteX732" y="connsiteY732"/>
                        </a:cxn>
                        <a:cxn ang="0">
                          <a:pos x="connsiteX733" y="connsiteY733"/>
                        </a:cxn>
                        <a:cxn ang="0">
                          <a:pos x="connsiteX734" y="connsiteY734"/>
                        </a:cxn>
                        <a:cxn ang="0">
                          <a:pos x="connsiteX735" y="connsiteY735"/>
                        </a:cxn>
                        <a:cxn ang="0">
                          <a:pos x="connsiteX736" y="connsiteY736"/>
                        </a:cxn>
                        <a:cxn ang="0">
                          <a:pos x="connsiteX737" y="connsiteY737"/>
                        </a:cxn>
                        <a:cxn ang="0">
                          <a:pos x="connsiteX738" y="connsiteY738"/>
                        </a:cxn>
                        <a:cxn ang="0">
                          <a:pos x="connsiteX739" y="connsiteY739"/>
                        </a:cxn>
                        <a:cxn ang="0">
                          <a:pos x="connsiteX740" y="connsiteY740"/>
                        </a:cxn>
                        <a:cxn ang="0">
                          <a:pos x="connsiteX741" y="connsiteY741"/>
                        </a:cxn>
                        <a:cxn ang="0">
                          <a:pos x="connsiteX742" y="connsiteY742"/>
                        </a:cxn>
                        <a:cxn ang="0">
                          <a:pos x="connsiteX743" y="connsiteY743"/>
                        </a:cxn>
                        <a:cxn ang="0">
                          <a:pos x="connsiteX744" y="connsiteY744"/>
                        </a:cxn>
                        <a:cxn ang="0">
                          <a:pos x="connsiteX745" y="connsiteY745"/>
                        </a:cxn>
                        <a:cxn ang="0">
                          <a:pos x="connsiteX746" y="connsiteY746"/>
                        </a:cxn>
                        <a:cxn ang="0">
                          <a:pos x="connsiteX747" y="connsiteY747"/>
                        </a:cxn>
                        <a:cxn ang="0">
                          <a:pos x="connsiteX748" y="connsiteY748"/>
                        </a:cxn>
                        <a:cxn ang="0">
                          <a:pos x="connsiteX749" y="connsiteY749"/>
                        </a:cxn>
                        <a:cxn ang="0">
                          <a:pos x="connsiteX750" y="connsiteY750"/>
                        </a:cxn>
                        <a:cxn ang="0">
                          <a:pos x="connsiteX751" y="connsiteY751"/>
                        </a:cxn>
                        <a:cxn ang="0">
                          <a:pos x="connsiteX752" y="connsiteY752"/>
                        </a:cxn>
                        <a:cxn ang="0">
                          <a:pos x="connsiteX753" y="connsiteY753"/>
                        </a:cxn>
                        <a:cxn ang="0">
                          <a:pos x="connsiteX754" y="connsiteY754"/>
                        </a:cxn>
                        <a:cxn ang="0">
                          <a:pos x="connsiteX755" y="connsiteY755"/>
                        </a:cxn>
                        <a:cxn ang="0">
                          <a:pos x="connsiteX756" y="connsiteY756"/>
                        </a:cxn>
                        <a:cxn ang="0">
                          <a:pos x="connsiteX757" y="connsiteY757"/>
                        </a:cxn>
                        <a:cxn ang="0">
                          <a:pos x="connsiteX758" y="connsiteY758"/>
                        </a:cxn>
                        <a:cxn ang="0">
                          <a:pos x="connsiteX759" y="connsiteY759"/>
                        </a:cxn>
                        <a:cxn ang="0">
                          <a:pos x="connsiteX760" y="connsiteY760"/>
                        </a:cxn>
                        <a:cxn ang="0">
                          <a:pos x="connsiteX761" y="connsiteY761"/>
                        </a:cxn>
                        <a:cxn ang="0">
                          <a:pos x="connsiteX762" y="connsiteY762"/>
                        </a:cxn>
                        <a:cxn ang="0">
                          <a:pos x="connsiteX763" y="connsiteY763"/>
                        </a:cxn>
                        <a:cxn ang="0">
                          <a:pos x="connsiteX764" y="connsiteY764"/>
                        </a:cxn>
                        <a:cxn ang="0">
                          <a:pos x="connsiteX765" y="connsiteY765"/>
                        </a:cxn>
                        <a:cxn ang="0">
                          <a:pos x="connsiteX766" y="connsiteY766"/>
                        </a:cxn>
                        <a:cxn ang="0">
                          <a:pos x="connsiteX767" y="connsiteY767"/>
                        </a:cxn>
                        <a:cxn ang="0">
                          <a:pos x="connsiteX768" y="connsiteY768"/>
                        </a:cxn>
                        <a:cxn ang="0">
                          <a:pos x="connsiteX769" y="connsiteY769"/>
                        </a:cxn>
                        <a:cxn ang="0">
                          <a:pos x="connsiteX770" y="connsiteY770"/>
                        </a:cxn>
                        <a:cxn ang="0">
                          <a:pos x="connsiteX771" y="connsiteY771"/>
                        </a:cxn>
                        <a:cxn ang="0">
                          <a:pos x="connsiteX772" y="connsiteY772"/>
                        </a:cxn>
                        <a:cxn ang="0">
                          <a:pos x="connsiteX773" y="connsiteY773"/>
                        </a:cxn>
                        <a:cxn ang="0">
                          <a:pos x="connsiteX774" y="connsiteY774"/>
                        </a:cxn>
                        <a:cxn ang="0">
                          <a:pos x="connsiteX775" y="connsiteY775"/>
                        </a:cxn>
                        <a:cxn ang="0">
                          <a:pos x="connsiteX776" y="connsiteY776"/>
                        </a:cxn>
                        <a:cxn ang="0">
                          <a:pos x="connsiteX777" y="connsiteY777"/>
                        </a:cxn>
                        <a:cxn ang="0">
                          <a:pos x="connsiteX778" y="connsiteY778"/>
                        </a:cxn>
                        <a:cxn ang="0">
                          <a:pos x="connsiteX779" y="connsiteY779"/>
                        </a:cxn>
                        <a:cxn ang="0">
                          <a:pos x="connsiteX780" y="connsiteY780"/>
                        </a:cxn>
                        <a:cxn ang="0">
                          <a:pos x="connsiteX781" y="connsiteY781"/>
                        </a:cxn>
                        <a:cxn ang="0">
                          <a:pos x="connsiteX782" y="connsiteY782"/>
                        </a:cxn>
                        <a:cxn ang="0">
                          <a:pos x="connsiteX783" y="connsiteY783"/>
                        </a:cxn>
                        <a:cxn ang="0">
                          <a:pos x="connsiteX784" y="connsiteY784"/>
                        </a:cxn>
                        <a:cxn ang="0">
                          <a:pos x="connsiteX785" y="connsiteY785"/>
                        </a:cxn>
                        <a:cxn ang="0">
                          <a:pos x="connsiteX786" y="connsiteY786"/>
                        </a:cxn>
                        <a:cxn ang="0">
                          <a:pos x="connsiteX787" y="connsiteY787"/>
                        </a:cxn>
                        <a:cxn ang="0">
                          <a:pos x="connsiteX788" y="connsiteY788"/>
                        </a:cxn>
                        <a:cxn ang="0">
                          <a:pos x="connsiteX789" y="connsiteY789"/>
                        </a:cxn>
                        <a:cxn ang="0">
                          <a:pos x="connsiteX790" y="connsiteY790"/>
                        </a:cxn>
                        <a:cxn ang="0">
                          <a:pos x="connsiteX791" y="connsiteY791"/>
                        </a:cxn>
                        <a:cxn ang="0">
                          <a:pos x="connsiteX792" y="connsiteY792"/>
                        </a:cxn>
                        <a:cxn ang="0">
                          <a:pos x="connsiteX793" y="connsiteY793"/>
                        </a:cxn>
                        <a:cxn ang="0">
                          <a:pos x="connsiteX794" y="connsiteY794"/>
                        </a:cxn>
                        <a:cxn ang="0">
                          <a:pos x="connsiteX795" y="connsiteY795"/>
                        </a:cxn>
                        <a:cxn ang="0">
                          <a:pos x="connsiteX796" y="connsiteY796"/>
                        </a:cxn>
                        <a:cxn ang="0">
                          <a:pos x="connsiteX797" y="connsiteY797"/>
                        </a:cxn>
                        <a:cxn ang="0">
                          <a:pos x="connsiteX798" y="connsiteY798"/>
                        </a:cxn>
                        <a:cxn ang="0">
                          <a:pos x="connsiteX799" y="connsiteY799"/>
                        </a:cxn>
                        <a:cxn ang="0">
                          <a:pos x="connsiteX800" y="connsiteY800"/>
                        </a:cxn>
                        <a:cxn ang="0">
                          <a:pos x="connsiteX801" y="connsiteY801"/>
                        </a:cxn>
                        <a:cxn ang="0">
                          <a:pos x="connsiteX802" y="connsiteY802"/>
                        </a:cxn>
                        <a:cxn ang="0">
                          <a:pos x="connsiteX803" y="connsiteY803"/>
                        </a:cxn>
                        <a:cxn ang="0">
                          <a:pos x="connsiteX804" y="connsiteY804"/>
                        </a:cxn>
                        <a:cxn ang="0">
                          <a:pos x="connsiteX805" y="connsiteY805"/>
                        </a:cxn>
                        <a:cxn ang="0">
                          <a:pos x="connsiteX806" y="connsiteY806"/>
                        </a:cxn>
                        <a:cxn ang="0">
                          <a:pos x="connsiteX807" y="connsiteY807"/>
                        </a:cxn>
                        <a:cxn ang="0">
                          <a:pos x="connsiteX808" y="connsiteY808"/>
                        </a:cxn>
                        <a:cxn ang="0">
                          <a:pos x="connsiteX809" y="connsiteY809"/>
                        </a:cxn>
                        <a:cxn ang="0">
                          <a:pos x="connsiteX810" y="connsiteY810"/>
                        </a:cxn>
                        <a:cxn ang="0">
                          <a:pos x="connsiteX811" y="connsiteY811"/>
                        </a:cxn>
                        <a:cxn ang="0">
                          <a:pos x="connsiteX812" y="connsiteY812"/>
                        </a:cxn>
                        <a:cxn ang="0">
                          <a:pos x="connsiteX813" y="connsiteY813"/>
                        </a:cxn>
                        <a:cxn ang="0">
                          <a:pos x="connsiteX814" y="connsiteY814"/>
                        </a:cxn>
                        <a:cxn ang="0">
                          <a:pos x="connsiteX815" y="connsiteY815"/>
                        </a:cxn>
                        <a:cxn ang="0">
                          <a:pos x="connsiteX816" y="connsiteY816"/>
                        </a:cxn>
                        <a:cxn ang="0">
                          <a:pos x="connsiteX817" y="connsiteY817"/>
                        </a:cxn>
                        <a:cxn ang="0">
                          <a:pos x="connsiteX818" y="connsiteY818"/>
                        </a:cxn>
                        <a:cxn ang="0">
                          <a:pos x="connsiteX819" y="connsiteY819"/>
                        </a:cxn>
                        <a:cxn ang="0">
                          <a:pos x="connsiteX820" y="connsiteY820"/>
                        </a:cxn>
                        <a:cxn ang="0">
                          <a:pos x="connsiteX821" y="connsiteY821"/>
                        </a:cxn>
                        <a:cxn ang="0">
                          <a:pos x="connsiteX822" y="connsiteY822"/>
                        </a:cxn>
                        <a:cxn ang="0">
                          <a:pos x="connsiteX823" y="connsiteY823"/>
                        </a:cxn>
                        <a:cxn ang="0">
                          <a:pos x="connsiteX824" y="connsiteY824"/>
                        </a:cxn>
                        <a:cxn ang="0">
                          <a:pos x="connsiteX825" y="connsiteY825"/>
                        </a:cxn>
                        <a:cxn ang="0">
                          <a:pos x="connsiteX826" y="connsiteY826"/>
                        </a:cxn>
                        <a:cxn ang="0">
                          <a:pos x="connsiteX827" y="connsiteY827"/>
                        </a:cxn>
                        <a:cxn ang="0">
                          <a:pos x="connsiteX828" y="connsiteY828"/>
                        </a:cxn>
                        <a:cxn ang="0">
                          <a:pos x="connsiteX829" y="connsiteY829"/>
                        </a:cxn>
                        <a:cxn ang="0">
                          <a:pos x="connsiteX830" y="connsiteY830"/>
                        </a:cxn>
                        <a:cxn ang="0">
                          <a:pos x="connsiteX831" y="connsiteY831"/>
                        </a:cxn>
                        <a:cxn ang="0">
                          <a:pos x="connsiteX832" y="connsiteY832"/>
                        </a:cxn>
                        <a:cxn ang="0">
                          <a:pos x="connsiteX833" y="connsiteY833"/>
                        </a:cxn>
                        <a:cxn ang="0">
                          <a:pos x="connsiteX834" y="connsiteY834"/>
                        </a:cxn>
                        <a:cxn ang="0">
                          <a:pos x="connsiteX835" y="connsiteY835"/>
                        </a:cxn>
                        <a:cxn ang="0">
                          <a:pos x="connsiteX836" y="connsiteY836"/>
                        </a:cxn>
                        <a:cxn ang="0">
                          <a:pos x="connsiteX837" y="connsiteY837"/>
                        </a:cxn>
                        <a:cxn ang="0">
                          <a:pos x="connsiteX838" y="connsiteY838"/>
                        </a:cxn>
                        <a:cxn ang="0">
                          <a:pos x="connsiteX839" y="connsiteY839"/>
                        </a:cxn>
                        <a:cxn ang="0">
                          <a:pos x="connsiteX840" y="connsiteY840"/>
                        </a:cxn>
                        <a:cxn ang="0">
                          <a:pos x="connsiteX841" y="connsiteY841"/>
                        </a:cxn>
                        <a:cxn ang="0">
                          <a:pos x="connsiteX842" y="connsiteY842"/>
                        </a:cxn>
                        <a:cxn ang="0">
                          <a:pos x="connsiteX843" y="connsiteY843"/>
                        </a:cxn>
                        <a:cxn ang="0">
                          <a:pos x="connsiteX844" y="connsiteY844"/>
                        </a:cxn>
                        <a:cxn ang="0">
                          <a:pos x="connsiteX845" y="connsiteY845"/>
                        </a:cxn>
                        <a:cxn ang="0">
                          <a:pos x="connsiteX846" y="connsiteY846"/>
                        </a:cxn>
                        <a:cxn ang="0">
                          <a:pos x="connsiteX847" y="connsiteY847"/>
                        </a:cxn>
                        <a:cxn ang="0">
                          <a:pos x="connsiteX848" y="connsiteY848"/>
                        </a:cxn>
                        <a:cxn ang="0">
                          <a:pos x="connsiteX849" y="connsiteY849"/>
                        </a:cxn>
                        <a:cxn ang="0">
                          <a:pos x="connsiteX850" y="connsiteY850"/>
                        </a:cxn>
                        <a:cxn ang="0">
                          <a:pos x="connsiteX851" y="connsiteY851"/>
                        </a:cxn>
                        <a:cxn ang="0">
                          <a:pos x="connsiteX852" y="connsiteY852"/>
                        </a:cxn>
                        <a:cxn ang="0">
                          <a:pos x="connsiteX853" y="connsiteY853"/>
                        </a:cxn>
                        <a:cxn ang="0">
                          <a:pos x="connsiteX854" y="connsiteY854"/>
                        </a:cxn>
                        <a:cxn ang="0">
                          <a:pos x="connsiteX855" y="connsiteY855"/>
                        </a:cxn>
                        <a:cxn ang="0">
                          <a:pos x="connsiteX856" y="connsiteY856"/>
                        </a:cxn>
                        <a:cxn ang="0">
                          <a:pos x="connsiteX857" y="connsiteY857"/>
                        </a:cxn>
                        <a:cxn ang="0">
                          <a:pos x="connsiteX858" y="connsiteY858"/>
                        </a:cxn>
                        <a:cxn ang="0">
                          <a:pos x="connsiteX859" y="connsiteY859"/>
                        </a:cxn>
                        <a:cxn ang="0">
                          <a:pos x="connsiteX860" y="connsiteY860"/>
                        </a:cxn>
                        <a:cxn ang="0">
                          <a:pos x="connsiteX861" y="connsiteY861"/>
                        </a:cxn>
                        <a:cxn ang="0">
                          <a:pos x="connsiteX862" y="connsiteY862"/>
                        </a:cxn>
                        <a:cxn ang="0">
                          <a:pos x="connsiteX863" y="connsiteY863"/>
                        </a:cxn>
                        <a:cxn ang="0">
                          <a:pos x="connsiteX864" y="connsiteY864"/>
                        </a:cxn>
                        <a:cxn ang="0">
                          <a:pos x="connsiteX865" y="connsiteY865"/>
                        </a:cxn>
                        <a:cxn ang="0">
                          <a:pos x="connsiteX866" y="connsiteY866"/>
                        </a:cxn>
                        <a:cxn ang="0">
                          <a:pos x="connsiteX867" y="connsiteY867"/>
                        </a:cxn>
                        <a:cxn ang="0">
                          <a:pos x="connsiteX868" y="connsiteY868"/>
                        </a:cxn>
                        <a:cxn ang="0">
                          <a:pos x="connsiteX869" y="connsiteY869"/>
                        </a:cxn>
                        <a:cxn ang="0">
                          <a:pos x="connsiteX870" y="connsiteY870"/>
                        </a:cxn>
                        <a:cxn ang="0">
                          <a:pos x="connsiteX871" y="connsiteY871"/>
                        </a:cxn>
                        <a:cxn ang="0">
                          <a:pos x="connsiteX872" y="connsiteY872"/>
                        </a:cxn>
                        <a:cxn ang="0">
                          <a:pos x="connsiteX873" y="connsiteY873"/>
                        </a:cxn>
                        <a:cxn ang="0">
                          <a:pos x="connsiteX874" y="connsiteY874"/>
                        </a:cxn>
                        <a:cxn ang="0">
                          <a:pos x="connsiteX875" y="connsiteY875"/>
                        </a:cxn>
                        <a:cxn ang="0">
                          <a:pos x="connsiteX876" y="connsiteY876"/>
                        </a:cxn>
                        <a:cxn ang="0">
                          <a:pos x="connsiteX877" y="connsiteY877"/>
                        </a:cxn>
                        <a:cxn ang="0">
                          <a:pos x="connsiteX878" y="connsiteY878"/>
                        </a:cxn>
                        <a:cxn ang="0">
                          <a:pos x="connsiteX879" y="connsiteY879"/>
                        </a:cxn>
                        <a:cxn ang="0">
                          <a:pos x="connsiteX880" y="connsiteY880"/>
                        </a:cxn>
                        <a:cxn ang="0">
                          <a:pos x="connsiteX881" y="connsiteY881"/>
                        </a:cxn>
                        <a:cxn ang="0">
                          <a:pos x="connsiteX882" y="connsiteY882"/>
                        </a:cxn>
                        <a:cxn ang="0">
                          <a:pos x="connsiteX883" y="connsiteY883"/>
                        </a:cxn>
                        <a:cxn ang="0">
                          <a:pos x="connsiteX884" y="connsiteY884"/>
                        </a:cxn>
                        <a:cxn ang="0">
                          <a:pos x="connsiteX885" y="connsiteY885"/>
                        </a:cxn>
                        <a:cxn ang="0">
                          <a:pos x="connsiteX886" y="connsiteY886"/>
                        </a:cxn>
                        <a:cxn ang="0">
                          <a:pos x="connsiteX887" y="connsiteY887"/>
                        </a:cxn>
                        <a:cxn ang="0">
                          <a:pos x="connsiteX888" y="connsiteY888"/>
                        </a:cxn>
                        <a:cxn ang="0">
                          <a:pos x="connsiteX889" y="connsiteY889"/>
                        </a:cxn>
                        <a:cxn ang="0">
                          <a:pos x="connsiteX890" y="connsiteY890"/>
                        </a:cxn>
                        <a:cxn ang="0">
                          <a:pos x="connsiteX891" y="connsiteY891"/>
                        </a:cxn>
                        <a:cxn ang="0">
                          <a:pos x="connsiteX892" y="connsiteY892"/>
                        </a:cxn>
                        <a:cxn ang="0">
                          <a:pos x="connsiteX893" y="connsiteY893"/>
                        </a:cxn>
                        <a:cxn ang="0">
                          <a:pos x="connsiteX894" y="connsiteY894"/>
                        </a:cxn>
                        <a:cxn ang="0">
                          <a:pos x="connsiteX895" y="connsiteY895"/>
                        </a:cxn>
                        <a:cxn ang="0">
                          <a:pos x="connsiteX896" y="connsiteY896"/>
                        </a:cxn>
                        <a:cxn ang="0">
                          <a:pos x="connsiteX897" y="connsiteY897"/>
                        </a:cxn>
                        <a:cxn ang="0">
                          <a:pos x="connsiteX898" y="connsiteY898"/>
                        </a:cxn>
                        <a:cxn ang="0">
                          <a:pos x="connsiteX899" y="connsiteY899"/>
                        </a:cxn>
                        <a:cxn ang="0">
                          <a:pos x="connsiteX900" y="connsiteY900"/>
                        </a:cxn>
                        <a:cxn ang="0">
                          <a:pos x="connsiteX901" y="connsiteY901"/>
                        </a:cxn>
                        <a:cxn ang="0">
                          <a:pos x="connsiteX902" y="connsiteY902"/>
                        </a:cxn>
                        <a:cxn ang="0">
                          <a:pos x="connsiteX903" y="connsiteY903"/>
                        </a:cxn>
                        <a:cxn ang="0">
                          <a:pos x="connsiteX904" y="connsiteY904"/>
                        </a:cxn>
                        <a:cxn ang="0">
                          <a:pos x="connsiteX905" y="connsiteY905"/>
                        </a:cxn>
                        <a:cxn ang="0">
                          <a:pos x="connsiteX906" y="connsiteY906"/>
                        </a:cxn>
                        <a:cxn ang="0">
                          <a:pos x="connsiteX907" y="connsiteY907"/>
                        </a:cxn>
                        <a:cxn ang="0">
                          <a:pos x="connsiteX908" y="connsiteY908"/>
                        </a:cxn>
                        <a:cxn ang="0">
                          <a:pos x="connsiteX909" y="connsiteY909"/>
                        </a:cxn>
                        <a:cxn ang="0">
                          <a:pos x="connsiteX910" y="connsiteY910"/>
                        </a:cxn>
                        <a:cxn ang="0">
                          <a:pos x="connsiteX911" y="connsiteY911"/>
                        </a:cxn>
                        <a:cxn ang="0">
                          <a:pos x="connsiteX912" y="connsiteY912"/>
                        </a:cxn>
                        <a:cxn ang="0">
                          <a:pos x="connsiteX913" y="connsiteY913"/>
                        </a:cxn>
                        <a:cxn ang="0">
                          <a:pos x="connsiteX914" y="connsiteY914"/>
                        </a:cxn>
                        <a:cxn ang="0">
                          <a:pos x="connsiteX915" y="connsiteY915"/>
                        </a:cxn>
                        <a:cxn ang="0">
                          <a:pos x="connsiteX916" y="connsiteY916"/>
                        </a:cxn>
                        <a:cxn ang="0">
                          <a:pos x="connsiteX917" y="connsiteY917"/>
                        </a:cxn>
                        <a:cxn ang="0">
                          <a:pos x="connsiteX918" y="connsiteY918"/>
                        </a:cxn>
                        <a:cxn ang="0">
                          <a:pos x="connsiteX919" y="connsiteY919"/>
                        </a:cxn>
                        <a:cxn ang="0">
                          <a:pos x="connsiteX920" y="connsiteY920"/>
                        </a:cxn>
                        <a:cxn ang="0">
                          <a:pos x="connsiteX921" y="connsiteY921"/>
                        </a:cxn>
                        <a:cxn ang="0">
                          <a:pos x="connsiteX922" y="connsiteY922"/>
                        </a:cxn>
                        <a:cxn ang="0">
                          <a:pos x="connsiteX923" y="connsiteY923"/>
                        </a:cxn>
                        <a:cxn ang="0">
                          <a:pos x="connsiteX924" y="connsiteY924"/>
                        </a:cxn>
                        <a:cxn ang="0">
                          <a:pos x="connsiteX925" y="connsiteY925"/>
                        </a:cxn>
                        <a:cxn ang="0">
                          <a:pos x="connsiteX926" y="connsiteY926"/>
                        </a:cxn>
                        <a:cxn ang="0">
                          <a:pos x="connsiteX927" y="connsiteY927"/>
                        </a:cxn>
                        <a:cxn ang="0">
                          <a:pos x="connsiteX928" y="connsiteY928"/>
                        </a:cxn>
                        <a:cxn ang="0">
                          <a:pos x="connsiteX929" y="connsiteY929"/>
                        </a:cxn>
                        <a:cxn ang="0">
                          <a:pos x="connsiteX930" y="connsiteY930"/>
                        </a:cxn>
                        <a:cxn ang="0">
                          <a:pos x="connsiteX931" y="connsiteY931"/>
                        </a:cxn>
                        <a:cxn ang="0">
                          <a:pos x="connsiteX932" y="connsiteY932"/>
                        </a:cxn>
                        <a:cxn ang="0">
                          <a:pos x="connsiteX933" y="connsiteY933"/>
                        </a:cxn>
                        <a:cxn ang="0">
                          <a:pos x="connsiteX934" y="connsiteY934"/>
                        </a:cxn>
                        <a:cxn ang="0">
                          <a:pos x="connsiteX935" y="connsiteY935"/>
                        </a:cxn>
                        <a:cxn ang="0">
                          <a:pos x="connsiteX936" y="connsiteY936"/>
                        </a:cxn>
                        <a:cxn ang="0">
                          <a:pos x="connsiteX937" y="connsiteY937"/>
                        </a:cxn>
                        <a:cxn ang="0">
                          <a:pos x="connsiteX938" y="connsiteY938"/>
                        </a:cxn>
                        <a:cxn ang="0">
                          <a:pos x="connsiteX939" y="connsiteY939"/>
                        </a:cxn>
                        <a:cxn ang="0">
                          <a:pos x="connsiteX940" y="connsiteY940"/>
                        </a:cxn>
                        <a:cxn ang="0">
                          <a:pos x="connsiteX941" y="connsiteY941"/>
                        </a:cxn>
                        <a:cxn ang="0">
                          <a:pos x="connsiteX942" y="connsiteY942"/>
                        </a:cxn>
                        <a:cxn ang="0">
                          <a:pos x="connsiteX943" y="connsiteY943"/>
                        </a:cxn>
                        <a:cxn ang="0">
                          <a:pos x="connsiteX944" y="connsiteY944"/>
                        </a:cxn>
                        <a:cxn ang="0">
                          <a:pos x="connsiteX945" y="connsiteY945"/>
                        </a:cxn>
                        <a:cxn ang="0">
                          <a:pos x="connsiteX946" y="connsiteY946"/>
                        </a:cxn>
                        <a:cxn ang="0">
                          <a:pos x="connsiteX947" y="connsiteY947"/>
                        </a:cxn>
                        <a:cxn ang="0">
                          <a:pos x="connsiteX948" y="connsiteY948"/>
                        </a:cxn>
                        <a:cxn ang="0">
                          <a:pos x="connsiteX949" y="connsiteY949"/>
                        </a:cxn>
                        <a:cxn ang="0">
                          <a:pos x="connsiteX950" y="connsiteY950"/>
                        </a:cxn>
                        <a:cxn ang="0">
                          <a:pos x="connsiteX951" y="connsiteY951"/>
                        </a:cxn>
                        <a:cxn ang="0">
                          <a:pos x="connsiteX952" y="connsiteY952"/>
                        </a:cxn>
                        <a:cxn ang="0">
                          <a:pos x="connsiteX953" y="connsiteY953"/>
                        </a:cxn>
                        <a:cxn ang="0">
                          <a:pos x="connsiteX954" y="connsiteY954"/>
                        </a:cxn>
                        <a:cxn ang="0">
                          <a:pos x="connsiteX955" y="connsiteY955"/>
                        </a:cxn>
                        <a:cxn ang="0">
                          <a:pos x="connsiteX956" y="connsiteY956"/>
                        </a:cxn>
                        <a:cxn ang="0">
                          <a:pos x="connsiteX957" y="connsiteY957"/>
                        </a:cxn>
                        <a:cxn ang="0">
                          <a:pos x="connsiteX958" y="connsiteY958"/>
                        </a:cxn>
                        <a:cxn ang="0">
                          <a:pos x="connsiteX959" y="connsiteY959"/>
                        </a:cxn>
                        <a:cxn ang="0">
                          <a:pos x="connsiteX960" y="connsiteY960"/>
                        </a:cxn>
                        <a:cxn ang="0">
                          <a:pos x="connsiteX961" y="connsiteY961"/>
                        </a:cxn>
                        <a:cxn ang="0">
                          <a:pos x="connsiteX962" y="connsiteY962"/>
                        </a:cxn>
                        <a:cxn ang="0">
                          <a:pos x="connsiteX963" y="connsiteY963"/>
                        </a:cxn>
                        <a:cxn ang="0">
                          <a:pos x="connsiteX964" y="connsiteY964"/>
                        </a:cxn>
                        <a:cxn ang="0">
                          <a:pos x="connsiteX965" y="connsiteY965"/>
                        </a:cxn>
                        <a:cxn ang="0">
                          <a:pos x="connsiteX966" y="connsiteY966"/>
                        </a:cxn>
                        <a:cxn ang="0">
                          <a:pos x="connsiteX967" y="connsiteY967"/>
                        </a:cxn>
                        <a:cxn ang="0">
                          <a:pos x="connsiteX968" y="connsiteY968"/>
                        </a:cxn>
                        <a:cxn ang="0">
                          <a:pos x="connsiteX969" y="connsiteY969"/>
                        </a:cxn>
                        <a:cxn ang="0">
                          <a:pos x="connsiteX970" y="connsiteY970"/>
                        </a:cxn>
                        <a:cxn ang="0">
                          <a:pos x="connsiteX971" y="connsiteY971"/>
                        </a:cxn>
                        <a:cxn ang="0">
                          <a:pos x="connsiteX972" y="connsiteY972"/>
                        </a:cxn>
                        <a:cxn ang="0">
                          <a:pos x="connsiteX973" y="connsiteY973"/>
                        </a:cxn>
                        <a:cxn ang="0">
                          <a:pos x="connsiteX974" y="connsiteY974"/>
                        </a:cxn>
                        <a:cxn ang="0">
                          <a:pos x="connsiteX975" y="connsiteY975"/>
                        </a:cxn>
                        <a:cxn ang="0">
                          <a:pos x="connsiteX976" y="connsiteY976"/>
                        </a:cxn>
                        <a:cxn ang="0">
                          <a:pos x="connsiteX977" y="connsiteY977"/>
                        </a:cxn>
                        <a:cxn ang="0">
                          <a:pos x="connsiteX978" y="connsiteY978"/>
                        </a:cxn>
                        <a:cxn ang="0">
                          <a:pos x="connsiteX979" y="connsiteY979"/>
                        </a:cxn>
                        <a:cxn ang="0">
                          <a:pos x="connsiteX980" y="connsiteY980"/>
                        </a:cxn>
                        <a:cxn ang="0">
                          <a:pos x="connsiteX981" y="connsiteY981"/>
                        </a:cxn>
                        <a:cxn ang="0">
                          <a:pos x="connsiteX982" y="connsiteY982"/>
                        </a:cxn>
                        <a:cxn ang="0">
                          <a:pos x="connsiteX983" y="connsiteY983"/>
                        </a:cxn>
                        <a:cxn ang="0">
                          <a:pos x="connsiteX984" y="connsiteY984"/>
                        </a:cxn>
                        <a:cxn ang="0">
                          <a:pos x="connsiteX985" y="connsiteY985"/>
                        </a:cxn>
                        <a:cxn ang="0">
                          <a:pos x="connsiteX986" y="connsiteY986"/>
                        </a:cxn>
                        <a:cxn ang="0">
                          <a:pos x="connsiteX987" y="connsiteY987"/>
                        </a:cxn>
                        <a:cxn ang="0">
                          <a:pos x="connsiteX988" y="connsiteY988"/>
                        </a:cxn>
                        <a:cxn ang="0">
                          <a:pos x="connsiteX989" y="connsiteY989"/>
                        </a:cxn>
                        <a:cxn ang="0">
                          <a:pos x="connsiteX990" y="connsiteY990"/>
                        </a:cxn>
                        <a:cxn ang="0">
                          <a:pos x="connsiteX991" y="connsiteY991"/>
                        </a:cxn>
                        <a:cxn ang="0">
                          <a:pos x="connsiteX992" y="connsiteY992"/>
                        </a:cxn>
                        <a:cxn ang="0">
                          <a:pos x="connsiteX993" y="connsiteY993"/>
                        </a:cxn>
                        <a:cxn ang="0">
                          <a:pos x="connsiteX994" y="connsiteY994"/>
                        </a:cxn>
                        <a:cxn ang="0">
                          <a:pos x="connsiteX995" y="connsiteY995"/>
                        </a:cxn>
                        <a:cxn ang="0">
                          <a:pos x="connsiteX996" y="connsiteY996"/>
                        </a:cxn>
                        <a:cxn ang="0">
                          <a:pos x="connsiteX997" y="connsiteY997"/>
                        </a:cxn>
                        <a:cxn ang="0">
                          <a:pos x="connsiteX998" y="connsiteY998"/>
                        </a:cxn>
                        <a:cxn ang="0">
                          <a:pos x="connsiteX999" y="connsiteY999"/>
                        </a:cxn>
                        <a:cxn ang="0">
                          <a:pos x="connsiteX1000" y="connsiteY1000"/>
                        </a:cxn>
                        <a:cxn ang="0">
                          <a:pos x="connsiteX1001" y="connsiteY1001"/>
                        </a:cxn>
                        <a:cxn ang="0">
                          <a:pos x="connsiteX1002" y="connsiteY1002"/>
                        </a:cxn>
                        <a:cxn ang="0">
                          <a:pos x="connsiteX1003" y="connsiteY1003"/>
                        </a:cxn>
                        <a:cxn ang="0">
                          <a:pos x="connsiteX1004" y="connsiteY1004"/>
                        </a:cxn>
                        <a:cxn ang="0">
                          <a:pos x="connsiteX1005" y="connsiteY1005"/>
                        </a:cxn>
                        <a:cxn ang="0">
                          <a:pos x="connsiteX1006" y="connsiteY1006"/>
                        </a:cxn>
                        <a:cxn ang="0">
                          <a:pos x="connsiteX1007" y="connsiteY1007"/>
                        </a:cxn>
                        <a:cxn ang="0">
                          <a:pos x="connsiteX1008" y="connsiteY1008"/>
                        </a:cxn>
                        <a:cxn ang="0">
                          <a:pos x="connsiteX1009" y="connsiteY1009"/>
                        </a:cxn>
                        <a:cxn ang="0">
                          <a:pos x="connsiteX1010" y="connsiteY1010"/>
                        </a:cxn>
                        <a:cxn ang="0">
                          <a:pos x="connsiteX1011" y="connsiteY1011"/>
                        </a:cxn>
                        <a:cxn ang="0">
                          <a:pos x="connsiteX1012" y="connsiteY1012"/>
                        </a:cxn>
                        <a:cxn ang="0">
                          <a:pos x="connsiteX1013" y="connsiteY1013"/>
                        </a:cxn>
                        <a:cxn ang="0">
                          <a:pos x="connsiteX1014" y="connsiteY1014"/>
                        </a:cxn>
                        <a:cxn ang="0">
                          <a:pos x="connsiteX1015" y="connsiteY1015"/>
                        </a:cxn>
                        <a:cxn ang="0">
                          <a:pos x="connsiteX1016" y="connsiteY1016"/>
                        </a:cxn>
                        <a:cxn ang="0">
                          <a:pos x="connsiteX1017" y="connsiteY1017"/>
                        </a:cxn>
                        <a:cxn ang="0">
                          <a:pos x="connsiteX1018" y="connsiteY1018"/>
                        </a:cxn>
                        <a:cxn ang="0">
                          <a:pos x="connsiteX1019" y="connsiteY1019"/>
                        </a:cxn>
                        <a:cxn ang="0">
                          <a:pos x="connsiteX1020" y="connsiteY1020"/>
                        </a:cxn>
                        <a:cxn ang="0">
                          <a:pos x="connsiteX1021" y="connsiteY1021"/>
                        </a:cxn>
                        <a:cxn ang="0">
                          <a:pos x="connsiteX1022" y="connsiteY1022"/>
                        </a:cxn>
                        <a:cxn ang="0">
                          <a:pos x="connsiteX1023" y="connsiteY1023"/>
                        </a:cxn>
                        <a:cxn ang="0">
                          <a:pos x="connsiteX1024" y="connsiteY1024"/>
                        </a:cxn>
                        <a:cxn ang="0">
                          <a:pos x="connsiteX1025" y="connsiteY1025"/>
                        </a:cxn>
                        <a:cxn ang="0">
                          <a:pos x="connsiteX1026" y="connsiteY1026"/>
                        </a:cxn>
                        <a:cxn ang="0">
                          <a:pos x="connsiteX1027" y="connsiteY1027"/>
                        </a:cxn>
                        <a:cxn ang="0">
                          <a:pos x="connsiteX1028" y="connsiteY1028"/>
                        </a:cxn>
                        <a:cxn ang="0">
                          <a:pos x="connsiteX1029" y="connsiteY1029"/>
                        </a:cxn>
                        <a:cxn ang="0">
                          <a:pos x="connsiteX1030" y="connsiteY1030"/>
                        </a:cxn>
                        <a:cxn ang="0">
                          <a:pos x="connsiteX1031" y="connsiteY1031"/>
                        </a:cxn>
                        <a:cxn ang="0">
                          <a:pos x="connsiteX1032" y="connsiteY1032"/>
                        </a:cxn>
                        <a:cxn ang="0">
                          <a:pos x="connsiteX1033" y="connsiteY1033"/>
                        </a:cxn>
                        <a:cxn ang="0">
                          <a:pos x="connsiteX1034" y="connsiteY1034"/>
                        </a:cxn>
                        <a:cxn ang="0">
                          <a:pos x="connsiteX1035" y="connsiteY1035"/>
                        </a:cxn>
                        <a:cxn ang="0">
                          <a:pos x="connsiteX1036" y="connsiteY1036"/>
                        </a:cxn>
                        <a:cxn ang="0">
                          <a:pos x="connsiteX1037" y="connsiteY1037"/>
                        </a:cxn>
                        <a:cxn ang="0">
                          <a:pos x="connsiteX1038" y="connsiteY1038"/>
                        </a:cxn>
                        <a:cxn ang="0">
                          <a:pos x="connsiteX1039" y="connsiteY1039"/>
                        </a:cxn>
                        <a:cxn ang="0">
                          <a:pos x="connsiteX1040" y="connsiteY1040"/>
                        </a:cxn>
                        <a:cxn ang="0">
                          <a:pos x="connsiteX1041" y="connsiteY1041"/>
                        </a:cxn>
                        <a:cxn ang="0">
                          <a:pos x="connsiteX1042" y="connsiteY1042"/>
                        </a:cxn>
                        <a:cxn ang="0">
                          <a:pos x="connsiteX1043" y="connsiteY1043"/>
                        </a:cxn>
                        <a:cxn ang="0">
                          <a:pos x="connsiteX1044" y="connsiteY1044"/>
                        </a:cxn>
                        <a:cxn ang="0">
                          <a:pos x="connsiteX1045" y="connsiteY1045"/>
                        </a:cxn>
                        <a:cxn ang="0">
                          <a:pos x="connsiteX1046" y="connsiteY1046"/>
                        </a:cxn>
                        <a:cxn ang="0">
                          <a:pos x="connsiteX1047" y="connsiteY1047"/>
                        </a:cxn>
                        <a:cxn ang="0">
                          <a:pos x="connsiteX1048" y="connsiteY1048"/>
                        </a:cxn>
                        <a:cxn ang="0">
                          <a:pos x="connsiteX1049" y="connsiteY1049"/>
                        </a:cxn>
                        <a:cxn ang="0">
                          <a:pos x="connsiteX1050" y="connsiteY1050"/>
                        </a:cxn>
                        <a:cxn ang="0">
                          <a:pos x="connsiteX1051" y="connsiteY1051"/>
                        </a:cxn>
                        <a:cxn ang="0">
                          <a:pos x="connsiteX1052" y="connsiteY1052"/>
                        </a:cxn>
                        <a:cxn ang="0">
                          <a:pos x="connsiteX1053" y="connsiteY1053"/>
                        </a:cxn>
                        <a:cxn ang="0">
                          <a:pos x="connsiteX1054" y="connsiteY1054"/>
                        </a:cxn>
                        <a:cxn ang="0">
                          <a:pos x="connsiteX1055" y="connsiteY1055"/>
                        </a:cxn>
                        <a:cxn ang="0">
                          <a:pos x="connsiteX1056" y="connsiteY1056"/>
                        </a:cxn>
                        <a:cxn ang="0">
                          <a:pos x="connsiteX1057" y="connsiteY1057"/>
                        </a:cxn>
                        <a:cxn ang="0">
                          <a:pos x="connsiteX1058" y="connsiteY1058"/>
                        </a:cxn>
                        <a:cxn ang="0">
                          <a:pos x="connsiteX1059" y="connsiteY1059"/>
                        </a:cxn>
                        <a:cxn ang="0">
                          <a:pos x="connsiteX1060" y="connsiteY1060"/>
                        </a:cxn>
                        <a:cxn ang="0">
                          <a:pos x="connsiteX1061" y="connsiteY1061"/>
                        </a:cxn>
                        <a:cxn ang="0">
                          <a:pos x="connsiteX1062" y="connsiteY1062"/>
                        </a:cxn>
                        <a:cxn ang="0">
                          <a:pos x="connsiteX1063" y="connsiteY1063"/>
                        </a:cxn>
                        <a:cxn ang="0">
                          <a:pos x="connsiteX1064" y="connsiteY1064"/>
                        </a:cxn>
                        <a:cxn ang="0">
                          <a:pos x="connsiteX1065" y="connsiteY1065"/>
                        </a:cxn>
                        <a:cxn ang="0">
                          <a:pos x="connsiteX1066" y="connsiteY1066"/>
                        </a:cxn>
                        <a:cxn ang="0">
                          <a:pos x="connsiteX1067" y="connsiteY1067"/>
                        </a:cxn>
                        <a:cxn ang="0">
                          <a:pos x="connsiteX1068" y="connsiteY1068"/>
                        </a:cxn>
                        <a:cxn ang="0">
                          <a:pos x="connsiteX1069" y="connsiteY1069"/>
                        </a:cxn>
                        <a:cxn ang="0">
                          <a:pos x="connsiteX1070" y="connsiteY1070"/>
                        </a:cxn>
                        <a:cxn ang="0">
                          <a:pos x="connsiteX1071" y="connsiteY1071"/>
                        </a:cxn>
                        <a:cxn ang="0">
                          <a:pos x="connsiteX1072" y="connsiteY1072"/>
                        </a:cxn>
                        <a:cxn ang="0">
                          <a:pos x="connsiteX1073" y="connsiteY1073"/>
                        </a:cxn>
                        <a:cxn ang="0">
                          <a:pos x="connsiteX1074" y="connsiteY1074"/>
                        </a:cxn>
                        <a:cxn ang="0">
                          <a:pos x="connsiteX1075" y="connsiteY1075"/>
                        </a:cxn>
                        <a:cxn ang="0">
                          <a:pos x="connsiteX1076" y="connsiteY1076"/>
                        </a:cxn>
                        <a:cxn ang="0">
                          <a:pos x="connsiteX1077" y="connsiteY1077"/>
                        </a:cxn>
                        <a:cxn ang="0">
                          <a:pos x="connsiteX1078" y="connsiteY1078"/>
                        </a:cxn>
                        <a:cxn ang="0">
                          <a:pos x="connsiteX1079" y="connsiteY1079"/>
                        </a:cxn>
                        <a:cxn ang="0">
                          <a:pos x="connsiteX1080" y="connsiteY1080"/>
                        </a:cxn>
                        <a:cxn ang="0">
                          <a:pos x="connsiteX1081" y="connsiteY1081"/>
                        </a:cxn>
                        <a:cxn ang="0">
                          <a:pos x="connsiteX1082" y="connsiteY1082"/>
                        </a:cxn>
                        <a:cxn ang="0">
                          <a:pos x="connsiteX1083" y="connsiteY1083"/>
                        </a:cxn>
                        <a:cxn ang="0">
                          <a:pos x="connsiteX1084" y="connsiteY1084"/>
                        </a:cxn>
                        <a:cxn ang="0">
                          <a:pos x="connsiteX1085" y="connsiteY1085"/>
                        </a:cxn>
                        <a:cxn ang="0">
                          <a:pos x="connsiteX1086" y="connsiteY1086"/>
                        </a:cxn>
                        <a:cxn ang="0">
                          <a:pos x="connsiteX1087" y="connsiteY1087"/>
                        </a:cxn>
                        <a:cxn ang="0">
                          <a:pos x="connsiteX1088" y="connsiteY1088"/>
                        </a:cxn>
                        <a:cxn ang="0">
                          <a:pos x="connsiteX1089" y="connsiteY1089"/>
                        </a:cxn>
                        <a:cxn ang="0">
                          <a:pos x="connsiteX1090" y="connsiteY1090"/>
                        </a:cxn>
                        <a:cxn ang="0">
                          <a:pos x="connsiteX1091" y="connsiteY1091"/>
                        </a:cxn>
                        <a:cxn ang="0">
                          <a:pos x="connsiteX1092" y="connsiteY1092"/>
                        </a:cxn>
                        <a:cxn ang="0">
                          <a:pos x="connsiteX1093" y="connsiteY1093"/>
                        </a:cxn>
                        <a:cxn ang="0">
                          <a:pos x="connsiteX1094" y="connsiteY1094"/>
                        </a:cxn>
                        <a:cxn ang="0">
                          <a:pos x="connsiteX1095" y="connsiteY1095"/>
                        </a:cxn>
                        <a:cxn ang="0">
                          <a:pos x="connsiteX1096" y="connsiteY1096"/>
                        </a:cxn>
                        <a:cxn ang="0">
                          <a:pos x="connsiteX1097" y="connsiteY1097"/>
                        </a:cxn>
                        <a:cxn ang="0">
                          <a:pos x="connsiteX1098" y="connsiteY1098"/>
                        </a:cxn>
                        <a:cxn ang="0">
                          <a:pos x="connsiteX1099" y="connsiteY1099"/>
                        </a:cxn>
                        <a:cxn ang="0">
                          <a:pos x="connsiteX1100" y="connsiteY1100"/>
                        </a:cxn>
                        <a:cxn ang="0">
                          <a:pos x="connsiteX1101" y="connsiteY1101"/>
                        </a:cxn>
                        <a:cxn ang="0">
                          <a:pos x="connsiteX1102" y="connsiteY1102"/>
                        </a:cxn>
                        <a:cxn ang="0">
                          <a:pos x="connsiteX1103" y="connsiteY1103"/>
                        </a:cxn>
                        <a:cxn ang="0">
                          <a:pos x="connsiteX1104" y="connsiteY1104"/>
                        </a:cxn>
                        <a:cxn ang="0">
                          <a:pos x="connsiteX1105" y="connsiteY1105"/>
                        </a:cxn>
                        <a:cxn ang="0">
                          <a:pos x="connsiteX1106" y="connsiteY1106"/>
                        </a:cxn>
                        <a:cxn ang="0">
                          <a:pos x="connsiteX1107" y="connsiteY1107"/>
                        </a:cxn>
                        <a:cxn ang="0">
                          <a:pos x="connsiteX1108" y="connsiteY1108"/>
                        </a:cxn>
                        <a:cxn ang="0">
                          <a:pos x="connsiteX1109" y="connsiteY1109"/>
                        </a:cxn>
                        <a:cxn ang="0">
                          <a:pos x="connsiteX1110" y="connsiteY1110"/>
                        </a:cxn>
                        <a:cxn ang="0">
                          <a:pos x="connsiteX1111" y="connsiteY1111"/>
                        </a:cxn>
                        <a:cxn ang="0">
                          <a:pos x="connsiteX1112" y="connsiteY1112"/>
                        </a:cxn>
                        <a:cxn ang="0">
                          <a:pos x="connsiteX1113" y="connsiteY1113"/>
                        </a:cxn>
                        <a:cxn ang="0">
                          <a:pos x="connsiteX1114" y="connsiteY1114"/>
                        </a:cxn>
                        <a:cxn ang="0">
                          <a:pos x="connsiteX1115" y="connsiteY1115"/>
                        </a:cxn>
                        <a:cxn ang="0">
                          <a:pos x="connsiteX1116" y="connsiteY1116"/>
                        </a:cxn>
                        <a:cxn ang="0">
                          <a:pos x="connsiteX1117" y="connsiteY1117"/>
                        </a:cxn>
                        <a:cxn ang="0">
                          <a:pos x="connsiteX1118" y="connsiteY1118"/>
                        </a:cxn>
                        <a:cxn ang="0">
                          <a:pos x="connsiteX1119" y="connsiteY1119"/>
                        </a:cxn>
                        <a:cxn ang="0">
                          <a:pos x="connsiteX1120" y="connsiteY1120"/>
                        </a:cxn>
                        <a:cxn ang="0">
                          <a:pos x="connsiteX1121" y="connsiteY1121"/>
                        </a:cxn>
                        <a:cxn ang="0">
                          <a:pos x="connsiteX1122" y="connsiteY1122"/>
                        </a:cxn>
                        <a:cxn ang="0">
                          <a:pos x="connsiteX1123" y="connsiteY1123"/>
                        </a:cxn>
                        <a:cxn ang="0">
                          <a:pos x="connsiteX1124" y="connsiteY1124"/>
                        </a:cxn>
                        <a:cxn ang="0">
                          <a:pos x="connsiteX1125" y="connsiteY1125"/>
                        </a:cxn>
                        <a:cxn ang="0">
                          <a:pos x="connsiteX1126" y="connsiteY1126"/>
                        </a:cxn>
                        <a:cxn ang="0">
                          <a:pos x="connsiteX1127" y="connsiteY1127"/>
                        </a:cxn>
                        <a:cxn ang="0">
                          <a:pos x="connsiteX1128" y="connsiteY1128"/>
                        </a:cxn>
                        <a:cxn ang="0">
                          <a:pos x="connsiteX1129" y="connsiteY1129"/>
                        </a:cxn>
                        <a:cxn ang="0">
                          <a:pos x="connsiteX1130" y="connsiteY1130"/>
                        </a:cxn>
                        <a:cxn ang="0">
                          <a:pos x="connsiteX1131" y="connsiteY1131"/>
                        </a:cxn>
                        <a:cxn ang="0">
                          <a:pos x="connsiteX1132" y="connsiteY1132"/>
                        </a:cxn>
                        <a:cxn ang="0">
                          <a:pos x="connsiteX1133" y="connsiteY1133"/>
                        </a:cxn>
                        <a:cxn ang="0">
                          <a:pos x="connsiteX1134" y="connsiteY1134"/>
                        </a:cxn>
                        <a:cxn ang="0">
                          <a:pos x="connsiteX1135" y="connsiteY1135"/>
                        </a:cxn>
                        <a:cxn ang="0">
                          <a:pos x="connsiteX1136" y="connsiteY1136"/>
                        </a:cxn>
                        <a:cxn ang="0">
                          <a:pos x="connsiteX1137" y="connsiteY1137"/>
                        </a:cxn>
                        <a:cxn ang="0">
                          <a:pos x="connsiteX1138" y="connsiteY1138"/>
                        </a:cxn>
                        <a:cxn ang="0">
                          <a:pos x="connsiteX1139" y="connsiteY1139"/>
                        </a:cxn>
                        <a:cxn ang="0">
                          <a:pos x="connsiteX1140" y="connsiteY1140"/>
                        </a:cxn>
                        <a:cxn ang="0">
                          <a:pos x="connsiteX1141" y="connsiteY1141"/>
                        </a:cxn>
                        <a:cxn ang="0">
                          <a:pos x="connsiteX1142" y="connsiteY1142"/>
                        </a:cxn>
                        <a:cxn ang="0">
                          <a:pos x="connsiteX1143" y="connsiteY1143"/>
                        </a:cxn>
                        <a:cxn ang="0">
                          <a:pos x="connsiteX1144" y="connsiteY1144"/>
                        </a:cxn>
                        <a:cxn ang="0">
                          <a:pos x="connsiteX1145" y="connsiteY1145"/>
                        </a:cxn>
                        <a:cxn ang="0">
                          <a:pos x="connsiteX1146" y="connsiteY1146"/>
                        </a:cxn>
                        <a:cxn ang="0">
                          <a:pos x="connsiteX1147" y="connsiteY1147"/>
                        </a:cxn>
                        <a:cxn ang="0">
                          <a:pos x="connsiteX1148" y="connsiteY1148"/>
                        </a:cxn>
                        <a:cxn ang="0">
                          <a:pos x="connsiteX1149" y="connsiteY1149"/>
                        </a:cxn>
                        <a:cxn ang="0">
                          <a:pos x="connsiteX1150" y="connsiteY1150"/>
                        </a:cxn>
                        <a:cxn ang="0">
                          <a:pos x="connsiteX1151" y="connsiteY1151"/>
                        </a:cxn>
                        <a:cxn ang="0">
                          <a:pos x="connsiteX1152" y="connsiteY1152"/>
                        </a:cxn>
                        <a:cxn ang="0">
                          <a:pos x="connsiteX1153" y="connsiteY1153"/>
                        </a:cxn>
                        <a:cxn ang="0">
                          <a:pos x="connsiteX1154" y="connsiteY1154"/>
                        </a:cxn>
                        <a:cxn ang="0">
                          <a:pos x="connsiteX1155" y="connsiteY1155"/>
                        </a:cxn>
                        <a:cxn ang="0">
                          <a:pos x="connsiteX1156" y="connsiteY1156"/>
                        </a:cxn>
                        <a:cxn ang="0">
                          <a:pos x="connsiteX1157" y="connsiteY1157"/>
                        </a:cxn>
                        <a:cxn ang="0">
                          <a:pos x="connsiteX1158" y="connsiteY1158"/>
                        </a:cxn>
                        <a:cxn ang="0">
                          <a:pos x="connsiteX1159" y="connsiteY1159"/>
                        </a:cxn>
                        <a:cxn ang="0">
                          <a:pos x="connsiteX1160" y="connsiteY1160"/>
                        </a:cxn>
                        <a:cxn ang="0">
                          <a:pos x="connsiteX1161" y="connsiteY1161"/>
                        </a:cxn>
                        <a:cxn ang="0">
                          <a:pos x="connsiteX1162" y="connsiteY1162"/>
                        </a:cxn>
                        <a:cxn ang="0">
                          <a:pos x="connsiteX1163" y="connsiteY1163"/>
                        </a:cxn>
                        <a:cxn ang="0">
                          <a:pos x="connsiteX1164" y="connsiteY1164"/>
                        </a:cxn>
                        <a:cxn ang="0">
                          <a:pos x="connsiteX1165" y="connsiteY1165"/>
                        </a:cxn>
                        <a:cxn ang="0">
                          <a:pos x="connsiteX1166" y="connsiteY1166"/>
                        </a:cxn>
                        <a:cxn ang="0">
                          <a:pos x="connsiteX1167" y="connsiteY1167"/>
                        </a:cxn>
                        <a:cxn ang="0">
                          <a:pos x="connsiteX1168" y="connsiteY1168"/>
                        </a:cxn>
                        <a:cxn ang="0">
                          <a:pos x="connsiteX1169" y="connsiteY1169"/>
                        </a:cxn>
                        <a:cxn ang="0">
                          <a:pos x="connsiteX1170" y="connsiteY1170"/>
                        </a:cxn>
                        <a:cxn ang="0">
                          <a:pos x="connsiteX1171" y="connsiteY1171"/>
                        </a:cxn>
                        <a:cxn ang="0">
                          <a:pos x="connsiteX1172" y="connsiteY1172"/>
                        </a:cxn>
                        <a:cxn ang="0">
                          <a:pos x="connsiteX1173" y="connsiteY1173"/>
                        </a:cxn>
                        <a:cxn ang="0">
                          <a:pos x="connsiteX1174" y="connsiteY1174"/>
                        </a:cxn>
                        <a:cxn ang="0">
                          <a:pos x="connsiteX1175" y="connsiteY1175"/>
                        </a:cxn>
                        <a:cxn ang="0">
                          <a:pos x="connsiteX1176" y="connsiteY1176"/>
                        </a:cxn>
                        <a:cxn ang="0">
                          <a:pos x="connsiteX1177" y="connsiteY1177"/>
                        </a:cxn>
                        <a:cxn ang="0">
                          <a:pos x="connsiteX1178" y="connsiteY1178"/>
                        </a:cxn>
                        <a:cxn ang="0">
                          <a:pos x="connsiteX1179" y="connsiteY1179"/>
                        </a:cxn>
                        <a:cxn ang="0">
                          <a:pos x="connsiteX1180" y="connsiteY1180"/>
                        </a:cxn>
                        <a:cxn ang="0">
                          <a:pos x="connsiteX1181" y="connsiteY1181"/>
                        </a:cxn>
                        <a:cxn ang="0">
                          <a:pos x="connsiteX1182" y="connsiteY1182"/>
                        </a:cxn>
                        <a:cxn ang="0">
                          <a:pos x="connsiteX1183" y="connsiteY1183"/>
                        </a:cxn>
                        <a:cxn ang="0">
                          <a:pos x="connsiteX1184" y="connsiteY1184"/>
                        </a:cxn>
                        <a:cxn ang="0">
                          <a:pos x="connsiteX1185" y="connsiteY1185"/>
                        </a:cxn>
                        <a:cxn ang="0">
                          <a:pos x="connsiteX1186" y="connsiteY1186"/>
                        </a:cxn>
                        <a:cxn ang="0">
                          <a:pos x="connsiteX1187" y="connsiteY1187"/>
                        </a:cxn>
                        <a:cxn ang="0">
                          <a:pos x="connsiteX1188" y="connsiteY1188"/>
                        </a:cxn>
                        <a:cxn ang="0">
                          <a:pos x="connsiteX1189" y="connsiteY1189"/>
                        </a:cxn>
                        <a:cxn ang="0">
                          <a:pos x="connsiteX1190" y="connsiteY1190"/>
                        </a:cxn>
                        <a:cxn ang="0">
                          <a:pos x="connsiteX1191" y="connsiteY1191"/>
                        </a:cxn>
                        <a:cxn ang="0">
                          <a:pos x="connsiteX1192" y="connsiteY1192"/>
                        </a:cxn>
                        <a:cxn ang="0">
                          <a:pos x="connsiteX1193" y="connsiteY1193"/>
                        </a:cxn>
                        <a:cxn ang="0">
                          <a:pos x="connsiteX1194" y="connsiteY1194"/>
                        </a:cxn>
                        <a:cxn ang="0">
                          <a:pos x="connsiteX1195" y="connsiteY1195"/>
                        </a:cxn>
                        <a:cxn ang="0">
                          <a:pos x="connsiteX1196" y="connsiteY1196"/>
                        </a:cxn>
                        <a:cxn ang="0">
                          <a:pos x="connsiteX1197" y="connsiteY1197"/>
                        </a:cxn>
                        <a:cxn ang="0">
                          <a:pos x="connsiteX1198" y="connsiteY1198"/>
                        </a:cxn>
                        <a:cxn ang="0">
                          <a:pos x="connsiteX1199" y="connsiteY1199"/>
                        </a:cxn>
                        <a:cxn ang="0">
                          <a:pos x="connsiteX1200" y="connsiteY1200"/>
                        </a:cxn>
                        <a:cxn ang="0">
                          <a:pos x="connsiteX1201" y="connsiteY1201"/>
                        </a:cxn>
                        <a:cxn ang="0">
                          <a:pos x="connsiteX1202" y="connsiteY1202"/>
                        </a:cxn>
                        <a:cxn ang="0">
                          <a:pos x="connsiteX1203" y="connsiteY1203"/>
                        </a:cxn>
                        <a:cxn ang="0">
                          <a:pos x="connsiteX1204" y="connsiteY1204"/>
                        </a:cxn>
                        <a:cxn ang="0">
                          <a:pos x="connsiteX1205" y="connsiteY1205"/>
                        </a:cxn>
                        <a:cxn ang="0">
                          <a:pos x="connsiteX1206" y="connsiteY1206"/>
                        </a:cxn>
                        <a:cxn ang="0">
                          <a:pos x="connsiteX1207" y="connsiteY1207"/>
                        </a:cxn>
                        <a:cxn ang="0">
                          <a:pos x="connsiteX1208" y="connsiteY1208"/>
                        </a:cxn>
                        <a:cxn ang="0">
                          <a:pos x="connsiteX1209" y="connsiteY1209"/>
                        </a:cxn>
                        <a:cxn ang="0">
                          <a:pos x="connsiteX1210" y="connsiteY1210"/>
                        </a:cxn>
                        <a:cxn ang="0">
                          <a:pos x="connsiteX1211" y="connsiteY1211"/>
                        </a:cxn>
                        <a:cxn ang="0">
                          <a:pos x="connsiteX1212" y="connsiteY1212"/>
                        </a:cxn>
                        <a:cxn ang="0">
                          <a:pos x="connsiteX1213" y="connsiteY1213"/>
                        </a:cxn>
                        <a:cxn ang="0">
                          <a:pos x="connsiteX1214" y="connsiteY1214"/>
                        </a:cxn>
                        <a:cxn ang="0">
                          <a:pos x="connsiteX1215" y="connsiteY1215"/>
                        </a:cxn>
                        <a:cxn ang="0">
                          <a:pos x="connsiteX1216" y="connsiteY1216"/>
                        </a:cxn>
                        <a:cxn ang="0">
                          <a:pos x="connsiteX1217" y="connsiteY1217"/>
                        </a:cxn>
                        <a:cxn ang="0">
                          <a:pos x="connsiteX1218" y="connsiteY1218"/>
                        </a:cxn>
                        <a:cxn ang="0">
                          <a:pos x="connsiteX1219" y="connsiteY1219"/>
                        </a:cxn>
                        <a:cxn ang="0">
                          <a:pos x="connsiteX1220" y="connsiteY1220"/>
                        </a:cxn>
                        <a:cxn ang="0">
                          <a:pos x="connsiteX1221" y="connsiteY1221"/>
                        </a:cxn>
                        <a:cxn ang="0">
                          <a:pos x="connsiteX1222" y="connsiteY1222"/>
                        </a:cxn>
                        <a:cxn ang="0">
                          <a:pos x="connsiteX1223" y="connsiteY1223"/>
                        </a:cxn>
                        <a:cxn ang="0">
                          <a:pos x="connsiteX1224" y="connsiteY1224"/>
                        </a:cxn>
                        <a:cxn ang="0">
                          <a:pos x="connsiteX1225" y="connsiteY1225"/>
                        </a:cxn>
                        <a:cxn ang="0">
                          <a:pos x="connsiteX1226" y="connsiteY1226"/>
                        </a:cxn>
                        <a:cxn ang="0">
                          <a:pos x="connsiteX1227" y="connsiteY1227"/>
                        </a:cxn>
                        <a:cxn ang="0">
                          <a:pos x="connsiteX1228" y="connsiteY1228"/>
                        </a:cxn>
                        <a:cxn ang="0">
                          <a:pos x="connsiteX1229" y="connsiteY1229"/>
                        </a:cxn>
                        <a:cxn ang="0">
                          <a:pos x="connsiteX1230" y="connsiteY1230"/>
                        </a:cxn>
                        <a:cxn ang="0">
                          <a:pos x="connsiteX1231" y="connsiteY1231"/>
                        </a:cxn>
                        <a:cxn ang="0">
                          <a:pos x="connsiteX1232" y="connsiteY1232"/>
                        </a:cxn>
                        <a:cxn ang="0">
                          <a:pos x="connsiteX1233" y="connsiteY1233"/>
                        </a:cxn>
                        <a:cxn ang="0">
                          <a:pos x="connsiteX1234" y="connsiteY1234"/>
                        </a:cxn>
                        <a:cxn ang="0">
                          <a:pos x="connsiteX1235" y="connsiteY1235"/>
                        </a:cxn>
                        <a:cxn ang="0">
                          <a:pos x="connsiteX1236" y="connsiteY1236"/>
                        </a:cxn>
                        <a:cxn ang="0">
                          <a:pos x="connsiteX1237" y="connsiteY1237"/>
                        </a:cxn>
                        <a:cxn ang="0">
                          <a:pos x="connsiteX1238" y="connsiteY1238"/>
                        </a:cxn>
                        <a:cxn ang="0">
                          <a:pos x="connsiteX1239" y="connsiteY1239"/>
                        </a:cxn>
                        <a:cxn ang="0">
                          <a:pos x="connsiteX1240" y="connsiteY1240"/>
                        </a:cxn>
                        <a:cxn ang="0">
                          <a:pos x="connsiteX1241" y="connsiteY1241"/>
                        </a:cxn>
                        <a:cxn ang="0">
                          <a:pos x="connsiteX1242" y="connsiteY1242"/>
                        </a:cxn>
                        <a:cxn ang="0">
                          <a:pos x="connsiteX1243" y="connsiteY1243"/>
                        </a:cxn>
                        <a:cxn ang="0">
                          <a:pos x="connsiteX1244" y="connsiteY1244"/>
                        </a:cxn>
                        <a:cxn ang="0">
                          <a:pos x="connsiteX1245" y="connsiteY1245"/>
                        </a:cxn>
                        <a:cxn ang="0">
                          <a:pos x="connsiteX1246" y="connsiteY1246"/>
                        </a:cxn>
                        <a:cxn ang="0">
                          <a:pos x="connsiteX1247" y="connsiteY1247"/>
                        </a:cxn>
                        <a:cxn ang="0">
                          <a:pos x="connsiteX1248" y="connsiteY1248"/>
                        </a:cxn>
                        <a:cxn ang="0">
                          <a:pos x="connsiteX1249" y="connsiteY1249"/>
                        </a:cxn>
                        <a:cxn ang="0">
                          <a:pos x="connsiteX1250" y="connsiteY1250"/>
                        </a:cxn>
                        <a:cxn ang="0">
                          <a:pos x="connsiteX1251" y="connsiteY1251"/>
                        </a:cxn>
                        <a:cxn ang="0">
                          <a:pos x="connsiteX1252" y="connsiteY1252"/>
                        </a:cxn>
                        <a:cxn ang="0">
                          <a:pos x="connsiteX1253" y="connsiteY1253"/>
                        </a:cxn>
                        <a:cxn ang="0">
                          <a:pos x="connsiteX1254" y="connsiteY1254"/>
                        </a:cxn>
                        <a:cxn ang="0">
                          <a:pos x="connsiteX1255" y="connsiteY1255"/>
                        </a:cxn>
                        <a:cxn ang="0">
                          <a:pos x="connsiteX1256" y="connsiteY1256"/>
                        </a:cxn>
                        <a:cxn ang="0">
                          <a:pos x="connsiteX1257" y="connsiteY1257"/>
                        </a:cxn>
                        <a:cxn ang="0">
                          <a:pos x="connsiteX1258" y="connsiteY1258"/>
                        </a:cxn>
                        <a:cxn ang="0">
                          <a:pos x="connsiteX1259" y="connsiteY1259"/>
                        </a:cxn>
                        <a:cxn ang="0">
                          <a:pos x="connsiteX1260" y="connsiteY1260"/>
                        </a:cxn>
                        <a:cxn ang="0">
                          <a:pos x="connsiteX1261" y="connsiteY1261"/>
                        </a:cxn>
                        <a:cxn ang="0">
                          <a:pos x="connsiteX1262" y="connsiteY1262"/>
                        </a:cxn>
                        <a:cxn ang="0">
                          <a:pos x="connsiteX1263" y="connsiteY1263"/>
                        </a:cxn>
                        <a:cxn ang="0">
                          <a:pos x="connsiteX1264" y="connsiteY1264"/>
                        </a:cxn>
                        <a:cxn ang="0">
                          <a:pos x="connsiteX1265" y="connsiteY1265"/>
                        </a:cxn>
                        <a:cxn ang="0">
                          <a:pos x="connsiteX1266" y="connsiteY1266"/>
                        </a:cxn>
                        <a:cxn ang="0">
                          <a:pos x="connsiteX1267" y="connsiteY1267"/>
                        </a:cxn>
                        <a:cxn ang="0">
                          <a:pos x="connsiteX1268" y="connsiteY1268"/>
                        </a:cxn>
                        <a:cxn ang="0">
                          <a:pos x="connsiteX1269" y="connsiteY1269"/>
                        </a:cxn>
                        <a:cxn ang="0">
                          <a:pos x="connsiteX1270" y="connsiteY1270"/>
                        </a:cxn>
                        <a:cxn ang="0">
                          <a:pos x="connsiteX1271" y="connsiteY1271"/>
                        </a:cxn>
                        <a:cxn ang="0">
                          <a:pos x="connsiteX1272" y="connsiteY1272"/>
                        </a:cxn>
                        <a:cxn ang="0">
                          <a:pos x="connsiteX1273" y="connsiteY1273"/>
                        </a:cxn>
                        <a:cxn ang="0">
                          <a:pos x="connsiteX1274" y="connsiteY1274"/>
                        </a:cxn>
                        <a:cxn ang="0">
                          <a:pos x="connsiteX1275" y="connsiteY1275"/>
                        </a:cxn>
                        <a:cxn ang="0">
                          <a:pos x="connsiteX1276" y="connsiteY1276"/>
                        </a:cxn>
                        <a:cxn ang="0">
                          <a:pos x="connsiteX1277" y="connsiteY1277"/>
                        </a:cxn>
                        <a:cxn ang="0">
                          <a:pos x="connsiteX1278" y="connsiteY1278"/>
                        </a:cxn>
                        <a:cxn ang="0">
                          <a:pos x="connsiteX1279" y="connsiteY1279"/>
                        </a:cxn>
                        <a:cxn ang="0">
                          <a:pos x="connsiteX1280" y="connsiteY1280"/>
                        </a:cxn>
                        <a:cxn ang="0">
                          <a:pos x="connsiteX1281" y="connsiteY1281"/>
                        </a:cxn>
                        <a:cxn ang="0">
                          <a:pos x="connsiteX1282" y="connsiteY1282"/>
                        </a:cxn>
                        <a:cxn ang="0">
                          <a:pos x="connsiteX1283" y="connsiteY1283"/>
                        </a:cxn>
                        <a:cxn ang="0">
                          <a:pos x="connsiteX1284" y="connsiteY1284"/>
                        </a:cxn>
                        <a:cxn ang="0">
                          <a:pos x="connsiteX1285" y="connsiteY1285"/>
                        </a:cxn>
                        <a:cxn ang="0">
                          <a:pos x="connsiteX1286" y="connsiteY1286"/>
                        </a:cxn>
                        <a:cxn ang="0">
                          <a:pos x="connsiteX1287" y="connsiteY1287"/>
                        </a:cxn>
                        <a:cxn ang="0">
                          <a:pos x="connsiteX1288" y="connsiteY1288"/>
                        </a:cxn>
                        <a:cxn ang="0">
                          <a:pos x="connsiteX1289" y="connsiteY1289"/>
                        </a:cxn>
                        <a:cxn ang="0">
                          <a:pos x="connsiteX1290" y="connsiteY1290"/>
                        </a:cxn>
                        <a:cxn ang="0">
                          <a:pos x="connsiteX1291" y="connsiteY1291"/>
                        </a:cxn>
                        <a:cxn ang="0">
                          <a:pos x="connsiteX1292" y="connsiteY1292"/>
                        </a:cxn>
                        <a:cxn ang="0">
                          <a:pos x="connsiteX1293" y="connsiteY1293"/>
                        </a:cxn>
                        <a:cxn ang="0">
                          <a:pos x="connsiteX1294" y="connsiteY1294"/>
                        </a:cxn>
                        <a:cxn ang="0">
                          <a:pos x="connsiteX1295" y="connsiteY1295"/>
                        </a:cxn>
                        <a:cxn ang="0">
                          <a:pos x="connsiteX1296" y="connsiteY1296"/>
                        </a:cxn>
                        <a:cxn ang="0">
                          <a:pos x="connsiteX1297" y="connsiteY1297"/>
                        </a:cxn>
                        <a:cxn ang="0">
                          <a:pos x="connsiteX1298" y="connsiteY1298"/>
                        </a:cxn>
                        <a:cxn ang="0">
                          <a:pos x="connsiteX1299" y="connsiteY1299"/>
                        </a:cxn>
                        <a:cxn ang="0">
                          <a:pos x="connsiteX1300" y="connsiteY1300"/>
                        </a:cxn>
                        <a:cxn ang="0">
                          <a:pos x="connsiteX1301" y="connsiteY1301"/>
                        </a:cxn>
                        <a:cxn ang="0">
                          <a:pos x="connsiteX1302" y="connsiteY1302"/>
                        </a:cxn>
                        <a:cxn ang="0">
                          <a:pos x="connsiteX1303" y="connsiteY1303"/>
                        </a:cxn>
                        <a:cxn ang="0">
                          <a:pos x="connsiteX1304" y="connsiteY1304"/>
                        </a:cxn>
                        <a:cxn ang="0">
                          <a:pos x="connsiteX1305" y="connsiteY1305"/>
                        </a:cxn>
                        <a:cxn ang="0">
                          <a:pos x="connsiteX1306" y="connsiteY1306"/>
                        </a:cxn>
                        <a:cxn ang="0">
                          <a:pos x="connsiteX1307" y="connsiteY1307"/>
                        </a:cxn>
                        <a:cxn ang="0">
                          <a:pos x="connsiteX1308" y="connsiteY1308"/>
                        </a:cxn>
                        <a:cxn ang="0">
                          <a:pos x="connsiteX1309" y="connsiteY1309"/>
                        </a:cxn>
                        <a:cxn ang="0">
                          <a:pos x="connsiteX1310" y="connsiteY1310"/>
                        </a:cxn>
                        <a:cxn ang="0">
                          <a:pos x="connsiteX1311" y="connsiteY1311"/>
                        </a:cxn>
                        <a:cxn ang="0">
                          <a:pos x="connsiteX1312" y="connsiteY1312"/>
                        </a:cxn>
                        <a:cxn ang="0">
                          <a:pos x="connsiteX1313" y="connsiteY1313"/>
                        </a:cxn>
                        <a:cxn ang="0">
                          <a:pos x="connsiteX1314" y="connsiteY1314"/>
                        </a:cxn>
                        <a:cxn ang="0">
                          <a:pos x="connsiteX1315" y="connsiteY1315"/>
                        </a:cxn>
                        <a:cxn ang="0">
                          <a:pos x="connsiteX1316" y="connsiteY1316"/>
                        </a:cxn>
                        <a:cxn ang="0">
                          <a:pos x="connsiteX1317" y="connsiteY1317"/>
                        </a:cxn>
                        <a:cxn ang="0">
                          <a:pos x="connsiteX1318" y="connsiteY1318"/>
                        </a:cxn>
                        <a:cxn ang="0">
                          <a:pos x="connsiteX1319" y="connsiteY1319"/>
                        </a:cxn>
                        <a:cxn ang="0">
                          <a:pos x="connsiteX1320" y="connsiteY1320"/>
                        </a:cxn>
                        <a:cxn ang="0">
                          <a:pos x="connsiteX1321" y="connsiteY1321"/>
                        </a:cxn>
                        <a:cxn ang="0">
                          <a:pos x="connsiteX1322" y="connsiteY1322"/>
                        </a:cxn>
                        <a:cxn ang="0">
                          <a:pos x="connsiteX1323" y="connsiteY1323"/>
                        </a:cxn>
                        <a:cxn ang="0">
                          <a:pos x="connsiteX1324" y="connsiteY1324"/>
                        </a:cxn>
                        <a:cxn ang="0">
                          <a:pos x="connsiteX1325" y="connsiteY1325"/>
                        </a:cxn>
                        <a:cxn ang="0">
                          <a:pos x="connsiteX1326" y="connsiteY1326"/>
                        </a:cxn>
                        <a:cxn ang="0">
                          <a:pos x="connsiteX1327" y="connsiteY1327"/>
                        </a:cxn>
                        <a:cxn ang="0">
                          <a:pos x="connsiteX1328" y="connsiteY1328"/>
                        </a:cxn>
                        <a:cxn ang="0">
                          <a:pos x="connsiteX1329" y="connsiteY1329"/>
                        </a:cxn>
                        <a:cxn ang="0">
                          <a:pos x="connsiteX1330" y="connsiteY1330"/>
                        </a:cxn>
                        <a:cxn ang="0">
                          <a:pos x="connsiteX1331" y="connsiteY1331"/>
                        </a:cxn>
                        <a:cxn ang="0">
                          <a:pos x="connsiteX1332" y="connsiteY1332"/>
                        </a:cxn>
                        <a:cxn ang="0">
                          <a:pos x="connsiteX1333" y="connsiteY1333"/>
                        </a:cxn>
                        <a:cxn ang="0">
                          <a:pos x="connsiteX1334" y="connsiteY1334"/>
                        </a:cxn>
                        <a:cxn ang="0">
                          <a:pos x="connsiteX1335" y="connsiteY1335"/>
                        </a:cxn>
                        <a:cxn ang="0">
                          <a:pos x="connsiteX1336" y="connsiteY1336"/>
                        </a:cxn>
                        <a:cxn ang="0">
                          <a:pos x="connsiteX1337" y="connsiteY1337"/>
                        </a:cxn>
                        <a:cxn ang="0">
                          <a:pos x="connsiteX1338" y="connsiteY1338"/>
                        </a:cxn>
                        <a:cxn ang="0">
                          <a:pos x="connsiteX1339" y="connsiteY1339"/>
                        </a:cxn>
                        <a:cxn ang="0">
                          <a:pos x="connsiteX1340" y="connsiteY1340"/>
                        </a:cxn>
                        <a:cxn ang="0">
                          <a:pos x="connsiteX1341" y="connsiteY1341"/>
                        </a:cxn>
                        <a:cxn ang="0">
                          <a:pos x="connsiteX1342" y="connsiteY1342"/>
                        </a:cxn>
                        <a:cxn ang="0">
                          <a:pos x="connsiteX1343" y="connsiteY1343"/>
                        </a:cxn>
                        <a:cxn ang="0">
                          <a:pos x="connsiteX1344" y="connsiteY1344"/>
                        </a:cxn>
                        <a:cxn ang="0">
                          <a:pos x="connsiteX1345" y="connsiteY1345"/>
                        </a:cxn>
                        <a:cxn ang="0">
                          <a:pos x="connsiteX1346" y="connsiteY1346"/>
                        </a:cxn>
                        <a:cxn ang="0">
                          <a:pos x="connsiteX1347" y="connsiteY1347"/>
                        </a:cxn>
                        <a:cxn ang="0">
                          <a:pos x="connsiteX1348" y="connsiteY1348"/>
                        </a:cxn>
                        <a:cxn ang="0">
                          <a:pos x="connsiteX1349" y="connsiteY1349"/>
                        </a:cxn>
                        <a:cxn ang="0">
                          <a:pos x="connsiteX1350" y="connsiteY1350"/>
                        </a:cxn>
                        <a:cxn ang="0">
                          <a:pos x="connsiteX1351" y="connsiteY1351"/>
                        </a:cxn>
                        <a:cxn ang="0">
                          <a:pos x="connsiteX1352" y="connsiteY1352"/>
                        </a:cxn>
                        <a:cxn ang="0">
                          <a:pos x="connsiteX1353" y="connsiteY1353"/>
                        </a:cxn>
                        <a:cxn ang="0">
                          <a:pos x="connsiteX1354" y="connsiteY1354"/>
                        </a:cxn>
                        <a:cxn ang="0">
                          <a:pos x="connsiteX1355" y="connsiteY1355"/>
                        </a:cxn>
                        <a:cxn ang="0">
                          <a:pos x="connsiteX1356" y="connsiteY1356"/>
                        </a:cxn>
                        <a:cxn ang="0">
                          <a:pos x="connsiteX1357" y="connsiteY1357"/>
                        </a:cxn>
                        <a:cxn ang="0">
                          <a:pos x="connsiteX1358" y="connsiteY1358"/>
                        </a:cxn>
                        <a:cxn ang="0">
                          <a:pos x="connsiteX1359" y="connsiteY1359"/>
                        </a:cxn>
                        <a:cxn ang="0">
                          <a:pos x="connsiteX1360" y="connsiteY1360"/>
                        </a:cxn>
                        <a:cxn ang="0">
                          <a:pos x="connsiteX1361" y="connsiteY1361"/>
                        </a:cxn>
                        <a:cxn ang="0">
                          <a:pos x="connsiteX1362" y="connsiteY1362"/>
                        </a:cxn>
                        <a:cxn ang="0">
                          <a:pos x="connsiteX1363" y="connsiteY1363"/>
                        </a:cxn>
                        <a:cxn ang="0">
                          <a:pos x="connsiteX1364" y="connsiteY1364"/>
                        </a:cxn>
                        <a:cxn ang="0">
                          <a:pos x="connsiteX1365" y="connsiteY1365"/>
                        </a:cxn>
                        <a:cxn ang="0">
                          <a:pos x="connsiteX1366" y="connsiteY1366"/>
                        </a:cxn>
                        <a:cxn ang="0">
                          <a:pos x="connsiteX1367" y="connsiteY1367"/>
                        </a:cxn>
                        <a:cxn ang="0">
                          <a:pos x="connsiteX1368" y="connsiteY1368"/>
                        </a:cxn>
                        <a:cxn ang="0">
                          <a:pos x="connsiteX1369" y="connsiteY1369"/>
                        </a:cxn>
                        <a:cxn ang="0">
                          <a:pos x="connsiteX1370" y="connsiteY1370"/>
                        </a:cxn>
                        <a:cxn ang="0">
                          <a:pos x="connsiteX1371" y="connsiteY1371"/>
                        </a:cxn>
                        <a:cxn ang="0">
                          <a:pos x="connsiteX1372" y="connsiteY1372"/>
                        </a:cxn>
                        <a:cxn ang="0">
                          <a:pos x="connsiteX1373" y="connsiteY1373"/>
                        </a:cxn>
                        <a:cxn ang="0">
                          <a:pos x="connsiteX1374" y="connsiteY1374"/>
                        </a:cxn>
                        <a:cxn ang="0">
                          <a:pos x="connsiteX1375" y="connsiteY1375"/>
                        </a:cxn>
                        <a:cxn ang="0">
                          <a:pos x="connsiteX1376" y="connsiteY1376"/>
                        </a:cxn>
                        <a:cxn ang="0">
                          <a:pos x="connsiteX1377" y="connsiteY1377"/>
                        </a:cxn>
                        <a:cxn ang="0">
                          <a:pos x="connsiteX1378" y="connsiteY1378"/>
                        </a:cxn>
                        <a:cxn ang="0">
                          <a:pos x="connsiteX1379" y="connsiteY1379"/>
                        </a:cxn>
                        <a:cxn ang="0">
                          <a:pos x="connsiteX1380" y="connsiteY1380"/>
                        </a:cxn>
                        <a:cxn ang="0">
                          <a:pos x="connsiteX1381" y="connsiteY1381"/>
                        </a:cxn>
                        <a:cxn ang="0">
                          <a:pos x="connsiteX1382" y="connsiteY1382"/>
                        </a:cxn>
                        <a:cxn ang="0">
                          <a:pos x="connsiteX1383" y="connsiteY1383"/>
                        </a:cxn>
                        <a:cxn ang="0">
                          <a:pos x="connsiteX1384" y="connsiteY1384"/>
                        </a:cxn>
                        <a:cxn ang="0">
                          <a:pos x="connsiteX1385" y="connsiteY1385"/>
                        </a:cxn>
                        <a:cxn ang="0">
                          <a:pos x="connsiteX1386" y="connsiteY1386"/>
                        </a:cxn>
                        <a:cxn ang="0">
                          <a:pos x="connsiteX1387" y="connsiteY1387"/>
                        </a:cxn>
                        <a:cxn ang="0">
                          <a:pos x="connsiteX1388" y="connsiteY1388"/>
                        </a:cxn>
                        <a:cxn ang="0">
                          <a:pos x="connsiteX1389" y="connsiteY1389"/>
                        </a:cxn>
                        <a:cxn ang="0">
                          <a:pos x="connsiteX1390" y="connsiteY1390"/>
                        </a:cxn>
                        <a:cxn ang="0">
                          <a:pos x="connsiteX1391" y="connsiteY1391"/>
                        </a:cxn>
                        <a:cxn ang="0">
                          <a:pos x="connsiteX1392" y="connsiteY1392"/>
                        </a:cxn>
                        <a:cxn ang="0">
                          <a:pos x="connsiteX1393" y="connsiteY1393"/>
                        </a:cxn>
                        <a:cxn ang="0">
                          <a:pos x="connsiteX1394" y="connsiteY1394"/>
                        </a:cxn>
                        <a:cxn ang="0">
                          <a:pos x="connsiteX1395" y="connsiteY1395"/>
                        </a:cxn>
                        <a:cxn ang="0">
                          <a:pos x="connsiteX1396" y="connsiteY1396"/>
                        </a:cxn>
                        <a:cxn ang="0">
                          <a:pos x="connsiteX1397" y="connsiteY1397"/>
                        </a:cxn>
                        <a:cxn ang="0">
                          <a:pos x="connsiteX1398" y="connsiteY1398"/>
                        </a:cxn>
                        <a:cxn ang="0">
                          <a:pos x="connsiteX1399" y="connsiteY1399"/>
                        </a:cxn>
                        <a:cxn ang="0">
                          <a:pos x="connsiteX1400" y="connsiteY1400"/>
                        </a:cxn>
                        <a:cxn ang="0">
                          <a:pos x="connsiteX1401" y="connsiteY1401"/>
                        </a:cxn>
                        <a:cxn ang="0">
                          <a:pos x="connsiteX1402" y="connsiteY1402"/>
                        </a:cxn>
                        <a:cxn ang="0">
                          <a:pos x="connsiteX1403" y="connsiteY1403"/>
                        </a:cxn>
                        <a:cxn ang="0">
                          <a:pos x="connsiteX1404" y="connsiteY1404"/>
                        </a:cxn>
                        <a:cxn ang="0">
                          <a:pos x="connsiteX1405" y="connsiteY1405"/>
                        </a:cxn>
                        <a:cxn ang="0">
                          <a:pos x="connsiteX1406" y="connsiteY1406"/>
                        </a:cxn>
                        <a:cxn ang="0">
                          <a:pos x="connsiteX1407" y="connsiteY1407"/>
                        </a:cxn>
                        <a:cxn ang="0">
                          <a:pos x="connsiteX1408" y="connsiteY1408"/>
                        </a:cxn>
                        <a:cxn ang="0">
                          <a:pos x="connsiteX1409" y="connsiteY1409"/>
                        </a:cxn>
                        <a:cxn ang="0">
                          <a:pos x="connsiteX1410" y="connsiteY1410"/>
                        </a:cxn>
                        <a:cxn ang="0">
                          <a:pos x="connsiteX1411" y="connsiteY1411"/>
                        </a:cxn>
                        <a:cxn ang="0">
                          <a:pos x="connsiteX1412" y="connsiteY1412"/>
                        </a:cxn>
                        <a:cxn ang="0">
                          <a:pos x="connsiteX1413" y="connsiteY1413"/>
                        </a:cxn>
                        <a:cxn ang="0">
                          <a:pos x="connsiteX1414" y="connsiteY1414"/>
                        </a:cxn>
                        <a:cxn ang="0">
                          <a:pos x="connsiteX1415" y="connsiteY1415"/>
                        </a:cxn>
                        <a:cxn ang="0">
                          <a:pos x="connsiteX1416" y="connsiteY1416"/>
                        </a:cxn>
                        <a:cxn ang="0">
                          <a:pos x="connsiteX1417" y="connsiteY1417"/>
                        </a:cxn>
                        <a:cxn ang="0">
                          <a:pos x="connsiteX1418" y="connsiteY1418"/>
                        </a:cxn>
                        <a:cxn ang="0">
                          <a:pos x="connsiteX1419" y="connsiteY1419"/>
                        </a:cxn>
                        <a:cxn ang="0">
                          <a:pos x="connsiteX1420" y="connsiteY1420"/>
                        </a:cxn>
                        <a:cxn ang="0">
                          <a:pos x="connsiteX1421" y="connsiteY1421"/>
                        </a:cxn>
                        <a:cxn ang="0">
                          <a:pos x="connsiteX1422" y="connsiteY1422"/>
                        </a:cxn>
                        <a:cxn ang="0">
                          <a:pos x="connsiteX1423" y="connsiteY1423"/>
                        </a:cxn>
                        <a:cxn ang="0">
                          <a:pos x="connsiteX1424" y="connsiteY1424"/>
                        </a:cxn>
                        <a:cxn ang="0">
                          <a:pos x="connsiteX1425" y="connsiteY1425"/>
                        </a:cxn>
                        <a:cxn ang="0">
                          <a:pos x="connsiteX1426" y="connsiteY1426"/>
                        </a:cxn>
                        <a:cxn ang="0">
                          <a:pos x="connsiteX1427" y="connsiteY1427"/>
                        </a:cxn>
                        <a:cxn ang="0">
                          <a:pos x="connsiteX1428" y="connsiteY1428"/>
                        </a:cxn>
                        <a:cxn ang="0">
                          <a:pos x="connsiteX1429" y="connsiteY1429"/>
                        </a:cxn>
                        <a:cxn ang="0">
                          <a:pos x="connsiteX1430" y="connsiteY1430"/>
                        </a:cxn>
                        <a:cxn ang="0">
                          <a:pos x="connsiteX1431" y="connsiteY1431"/>
                        </a:cxn>
                        <a:cxn ang="0">
                          <a:pos x="connsiteX1432" y="connsiteY1432"/>
                        </a:cxn>
                        <a:cxn ang="0">
                          <a:pos x="connsiteX1433" y="connsiteY1433"/>
                        </a:cxn>
                        <a:cxn ang="0">
                          <a:pos x="connsiteX1434" y="connsiteY1434"/>
                        </a:cxn>
                        <a:cxn ang="0">
                          <a:pos x="connsiteX1435" y="connsiteY1435"/>
                        </a:cxn>
                        <a:cxn ang="0">
                          <a:pos x="connsiteX1436" y="connsiteY1436"/>
                        </a:cxn>
                        <a:cxn ang="0">
                          <a:pos x="connsiteX1437" y="connsiteY1437"/>
                        </a:cxn>
                        <a:cxn ang="0">
                          <a:pos x="connsiteX1438" y="connsiteY1438"/>
                        </a:cxn>
                        <a:cxn ang="0">
                          <a:pos x="connsiteX1439" y="connsiteY1439"/>
                        </a:cxn>
                        <a:cxn ang="0">
                          <a:pos x="connsiteX1440" y="connsiteY1440"/>
                        </a:cxn>
                        <a:cxn ang="0">
                          <a:pos x="connsiteX1441" y="connsiteY1441"/>
                        </a:cxn>
                        <a:cxn ang="0">
                          <a:pos x="connsiteX1442" y="connsiteY1442"/>
                        </a:cxn>
                        <a:cxn ang="0">
                          <a:pos x="connsiteX1443" y="connsiteY1443"/>
                        </a:cxn>
                        <a:cxn ang="0">
                          <a:pos x="connsiteX1444" y="connsiteY1444"/>
                        </a:cxn>
                        <a:cxn ang="0">
                          <a:pos x="connsiteX1445" y="connsiteY1445"/>
                        </a:cxn>
                        <a:cxn ang="0">
                          <a:pos x="connsiteX1446" y="connsiteY1446"/>
                        </a:cxn>
                        <a:cxn ang="0">
                          <a:pos x="connsiteX1447" y="connsiteY1447"/>
                        </a:cxn>
                        <a:cxn ang="0">
                          <a:pos x="connsiteX1448" y="connsiteY1448"/>
                        </a:cxn>
                        <a:cxn ang="0">
                          <a:pos x="connsiteX1449" y="connsiteY1449"/>
                        </a:cxn>
                        <a:cxn ang="0">
                          <a:pos x="connsiteX1450" y="connsiteY1450"/>
                        </a:cxn>
                        <a:cxn ang="0">
                          <a:pos x="connsiteX1451" y="connsiteY1451"/>
                        </a:cxn>
                        <a:cxn ang="0">
                          <a:pos x="connsiteX1452" y="connsiteY1452"/>
                        </a:cxn>
                        <a:cxn ang="0">
                          <a:pos x="connsiteX1453" y="connsiteY1453"/>
                        </a:cxn>
                        <a:cxn ang="0">
                          <a:pos x="connsiteX1454" y="connsiteY1454"/>
                        </a:cxn>
                        <a:cxn ang="0">
                          <a:pos x="connsiteX1455" y="connsiteY1455"/>
                        </a:cxn>
                        <a:cxn ang="0">
                          <a:pos x="connsiteX1456" y="connsiteY1456"/>
                        </a:cxn>
                        <a:cxn ang="0">
                          <a:pos x="connsiteX1457" y="connsiteY1457"/>
                        </a:cxn>
                        <a:cxn ang="0">
                          <a:pos x="connsiteX1458" y="connsiteY1458"/>
                        </a:cxn>
                        <a:cxn ang="0">
                          <a:pos x="connsiteX1459" y="connsiteY1459"/>
                        </a:cxn>
                        <a:cxn ang="0">
                          <a:pos x="connsiteX1460" y="connsiteY1460"/>
                        </a:cxn>
                        <a:cxn ang="0">
                          <a:pos x="connsiteX1461" y="connsiteY1461"/>
                        </a:cxn>
                        <a:cxn ang="0">
                          <a:pos x="connsiteX1462" y="connsiteY1462"/>
                        </a:cxn>
                        <a:cxn ang="0">
                          <a:pos x="connsiteX1463" y="connsiteY1463"/>
                        </a:cxn>
                        <a:cxn ang="0">
                          <a:pos x="connsiteX1464" y="connsiteY1464"/>
                        </a:cxn>
                        <a:cxn ang="0">
                          <a:pos x="connsiteX1465" y="connsiteY1465"/>
                        </a:cxn>
                        <a:cxn ang="0">
                          <a:pos x="connsiteX1466" y="connsiteY1466"/>
                        </a:cxn>
                        <a:cxn ang="0">
                          <a:pos x="connsiteX1467" y="connsiteY1467"/>
                        </a:cxn>
                        <a:cxn ang="0">
                          <a:pos x="connsiteX1468" y="connsiteY1468"/>
                        </a:cxn>
                        <a:cxn ang="0">
                          <a:pos x="connsiteX1469" y="connsiteY1469"/>
                        </a:cxn>
                        <a:cxn ang="0">
                          <a:pos x="connsiteX1470" y="connsiteY1470"/>
                        </a:cxn>
                        <a:cxn ang="0">
                          <a:pos x="connsiteX1471" y="connsiteY1471"/>
                        </a:cxn>
                        <a:cxn ang="0">
                          <a:pos x="connsiteX1472" y="connsiteY1472"/>
                        </a:cxn>
                        <a:cxn ang="0">
                          <a:pos x="connsiteX1473" y="connsiteY1473"/>
                        </a:cxn>
                        <a:cxn ang="0">
                          <a:pos x="connsiteX1474" y="connsiteY1474"/>
                        </a:cxn>
                        <a:cxn ang="0">
                          <a:pos x="connsiteX1475" y="connsiteY1475"/>
                        </a:cxn>
                        <a:cxn ang="0">
                          <a:pos x="connsiteX1476" y="connsiteY1476"/>
                        </a:cxn>
                        <a:cxn ang="0">
                          <a:pos x="connsiteX1477" y="connsiteY1477"/>
                        </a:cxn>
                        <a:cxn ang="0">
                          <a:pos x="connsiteX1478" y="connsiteY1478"/>
                        </a:cxn>
                        <a:cxn ang="0">
                          <a:pos x="connsiteX1479" y="connsiteY1479"/>
                        </a:cxn>
                        <a:cxn ang="0">
                          <a:pos x="connsiteX1480" y="connsiteY1480"/>
                        </a:cxn>
                        <a:cxn ang="0">
                          <a:pos x="connsiteX1481" y="connsiteY1481"/>
                        </a:cxn>
                        <a:cxn ang="0">
                          <a:pos x="connsiteX1482" y="connsiteY1482"/>
                        </a:cxn>
                        <a:cxn ang="0">
                          <a:pos x="connsiteX1483" y="connsiteY1483"/>
                        </a:cxn>
                        <a:cxn ang="0">
                          <a:pos x="connsiteX1484" y="connsiteY1484"/>
                        </a:cxn>
                        <a:cxn ang="0">
                          <a:pos x="connsiteX1485" y="connsiteY1485"/>
                        </a:cxn>
                        <a:cxn ang="0">
                          <a:pos x="connsiteX1486" y="connsiteY1486"/>
                        </a:cxn>
                        <a:cxn ang="0">
                          <a:pos x="connsiteX1487" y="connsiteY1487"/>
                        </a:cxn>
                        <a:cxn ang="0">
                          <a:pos x="connsiteX1488" y="connsiteY1488"/>
                        </a:cxn>
                        <a:cxn ang="0">
                          <a:pos x="connsiteX1489" y="connsiteY1489"/>
                        </a:cxn>
                        <a:cxn ang="0">
                          <a:pos x="connsiteX1490" y="connsiteY1490"/>
                        </a:cxn>
                        <a:cxn ang="0">
                          <a:pos x="connsiteX1491" y="connsiteY1491"/>
                        </a:cxn>
                        <a:cxn ang="0">
                          <a:pos x="connsiteX1492" y="connsiteY1492"/>
                        </a:cxn>
                        <a:cxn ang="0">
                          <a:pos x="connsiteX1493" y="connsiteY1493"/>
                        </a:cxn>
                        <a:cxn ang="0">
                          <a:pos x="connsiteX1494" y="connsiteY1494"/>
                        </a:cxn>
                        <a:cxn ang="0">
                          <a:pos x="connsiteX1495" y="connsiteY1495"/>
                        </a:cxn>
                        <a:cxn ang="0">
                          <a:pos x="connsiteX1496" y="connsiteY1496"/>
                        </a:cxn>
                        <a:cxn ang="0">
                          <a:pos x="connsiteX1497" y="connsiteY1497"/>
                        </a:cxn>
                        <a:cxn ang="0">
                          <a:pos x="connsiteX1498" y="connsiteY1498"/>
                        </a:cxn>
                        <a:cxn ang="0">
                          <a:pos x="connsiteX1499" y="connsiteY1499"/>
                        </a:cxn>
                        <a:cxn ang="0">
                          <a:pos x="connsiteX1500" y="connsiteY1500"/>
                        </a:cxn>
                        <a:cxn ang="0">
                          <a:pos x="connsiteX1501" y="connsiteY1501"/>
                        </a:cxn>
                        <a:cxn ang="0">
                          <a:pos x="connsiteX1502" y="connsiteY1502"/>
                        </a:cxn>
                        <a:cxn ang="0">
                          <a:pos x="connsiteX1503" y="connsiteY1503"/>
                        </a:cxn>
                        <a:cxn ang="0">
                          <a:pos x="connsiteX1504" y="connsiteY1504"/>
                        </a:cxn>
                        <a:cxn ang="0">
                          <a:pos x="connsiteX1505" y="connsiteY1505"/>
                        </a:cxn>
                        <a:cxn ang="0">
                          <a:pos x="connsiteX1506" y="connsiteY1506"/>
                        </a:cxn>
                        <a:cxn ang="0">
                          <a:pos x="connsiteX1507" y="connsiteY1507"/>
                        </a:cxn>
                        <a:cxn ang="0">
                          <a:pos x="connsiteX1508" y="connsiteY1508"/>
                        </a:cxn>
                        <a:cxn ang="0">
                          <a:pos x="connsiteX1509" y="connsiteY1509"/>
                        </a:cxn>
                        <a:cxn ang="0">
                          <a:pos x="connsiteX1510" y="connsiteY1510"/>
                        </a:cxn>
                        <a:cxn ang="0">
                          <a:pos x="connsiteX1511" y="connsiteY1511"/>
                        </a:cxn>
                        <a:cxn ang="0">
                          <a:pos x="connsiteX1512" y="connsiteY1512"/>
                        </a:cxn>
                        <a:cxn ang="0">
                          <a:pos x="connsiteX1513" y="connsiteY1513"/>
                        </a:cxn>
                        <a:cxn ang="0">
                          <a:pos x="connsiteX1514" y="connsiteY1514"/>
                        </a:cxn>
                        <a:cxn ang="0">
                          <a:pos x="connsiteX1515" y="connsiteY1515"/>
                        </a:cxn>
                        <a:cxn ang="0">
                          <a:pos x="connsiteX1516" y="connsiteY1516"/>
                        </a:cxn>
                        <a:cxn ang="0">
                          <a:pos x="connsiteX1517" y="connsiteY1517"/>
                        </a:cxn>
                        <a:cxn ang="0">
                          <a:pos x="connsiteX1518" y="connsiteY1518"/>
                        </a:cxn>
                        <a:cxn ang="0">
                          <a:pos x="connsiteX1519" y="connsiteY1519"/>
                        </a:cxn>
                        <a:cxn ang="0">
                          <a:pos x="connsiteX1520" y="connsiteY1520"/>
                        </a:cxn>
                        <a:cxn ang="0">
                          <a:pos x="connsiteX1521" y="connsiteY1521"/>
                        </a:cxn>
                        <a:cxn ang="0">
                          <a:pos x="connsiteX1522" y="connsiteY1522"/>
                        </a:cxn>
                        <a:cxn ang="0">
                          <a:pos x="connsiteX1523" y="connsiteY1523"/>
                        </a:cxn>
                        <a:cxn ang="0">
                          <a:pos x="connsiteX1524" y="connsiteY1524"/>
                        </a:cxn>
                        <a:cxn ang="0">
                          <a:pos x="connsiteX1525" y="connsiteY1525"/>
                        </a:cxn>
                        <a:cxn ang="0">
                          <a:pos x="connsiteX1526" y="connsiteY1526"/>
                        </a:cxn>
                        <a:cxn ang="0">
                          <a:pos x="connsiteX1527" y="connsiteY1527"/>
                        </a:cxn>
                        <a:cxn ang="0">
                          <a:pos x="connsiteX1528" y="connsiteY1528"/>
                        </a:cxn>
                        <a:cxn ang="0">
                          <a:pos x="connsiteX1529" y="connsiteY1529"/>
                        </a:cxn>
                        <a:cxn ang="0">
                          <a:pos x="connsiteX1530" y="connsiteY1530"/>
                        </a:cxn>
                        <a:cxn ang="0">
                          <a:pos x="connsiteX1531" y="connsiteY1531"/>
                        </a:cxn>
                        <a:cxn ang="0">
                          <a:pos x="connsiteX1532" y="connsiteY1532"/>
                        </a:cxn>
                        <a:cxn ang="0">
                          <a:pos x="connsiteX1533" y="connsiteY1533"/>
                        </a:cxn>
                        <a:cxn ang="0">
                          <a:pos x="connsiteX1534" y="connsiteY1534"/>
                        </a:cxn>
                        <a:cxn ang="0">
                          <a:pos x="connsiteX1535" y="connsiteY1535"/>
                        </a:cxn>
                        <a:cxn ang="0">
                          <a:pos x="connsiteX1536" y="connsiteY1536"/>
                        </a:cxn>
                        <a:cxn ang="0">
                          <a:pos x="connsiteX1537" y="connsiteY1537"/>
                        </a:cxn>
                        <a:cxn ang="0">
                          <a:pos x="connsiteX1538" y="connsiteY1538"/>
                        </a:cxn>
                        <a:cxn ang="0">
                          <a:pos x="connsiteX1539" y="connsiteY1539"/>
                        </a:cxn>
                        <a:cxn ang="0">
                          <a:pos x="connsiteX1540" y="connsiteY1540"/>
                        </a:cxn>
                        <a:cxn ang="0">
                          <a:pos x="connsiteX1541" y="connsiteY1541"/>
                        </a:cxn>
                        <a:cxn ang="0">
                          <a:pos x="connsiteX1542" y="connsiteY1542"/>
                        </a:cxn>
                        <a:cxn ang="0">
                          <a:pos x="connsiteX1543" y="connsiteY1543"/>
                        </a:cxn>
                        <a:cxn ang="0">
                          <a:pos x="connsiteX1544" y="connsiteY1544"/>
                        </a:cxn>
                        <a:cxn ang="0">
                          <a:pos x="connsiteX1545" y="connsiteY1545"/>
                        </a:cxn>
                        <a:cxn ang="0">
                          <a:pos x="connsiteX1546" y="connsiteY1546"/>
                        </a:cxn>
                        <a:cxn ang="0">
                          <a:pos x="connsiteX1547" y="connsiteY1547"/>
                        </a:cxn>
                        <a:cxn ang="0">
                          <a:pos x="connsiteX1548" y="connsiteY1548"/>
                        </a:cxn>
                        <a:cxn ang="0">
                          <a:pos x="connsiteX1549" y="connsiteY1549"/>
                        </a:cxn>
                        <a:cxn ang="0">
                          <a:pos x="connsiteX1550" y="connsiteY1550"/>
                        </a:cxn>
                        <a:cxn ang="0">
                          <a:pos x="connsiteX1551" y="connsiteY1551"/>
                        </a:cxn>
                        <a:cxn ang="0">
                          <a:pos x="connsiteX1552" y="connsiteY1552"/>
                        </a:cxn>
                        <a:cxn ang="0">
                          <a:pos x="connsiteX1553" y="connsiteY1553"/>
                        </a:cxn>
                        <a:cxn ang="0">
                          <a:pos x="connsiteX1554" y="connsiteY1554"/>
                        </a:cxn>
                        <a:cxn ang="0">
                          <a:pos x="connsiteX1555" y="connsiteY1555"/>
                        </a:cxn>
                        <a:cxn ang="0">
                          <a:pos x="connsiteX1556" y="connsiteY1556"/>
                        </a:cxn>
                        <a:cxn ang="0">
                          <a:pos x="connsiteX1557" y="connsiteY1557"/>
                        </a:cxn>
                        <a:cxn ang="0">
                          <a:pos x="connsiteX1558" y="connsiteY1558"/>
                        </a:cxn>
                        <a:cxn ang="0">
                          <a:pos x="connsiteX1559" y="connsiteY1559"/>
                        </a:cxn>
                        <a:cxn ang="0">
                          <a:pos x="connsiteX1560" y="connsiteY1560"/>
                        </a:cxn>
                        <a:cxn ang="0">
                          <a:pos x="connsiteX1561" y="connsiteY1561"/>
                        </a:cxn>
                        <a:cxn ang="0">
                          <a:pos x="connsiteX1562" y="connsiteY1562"/>
                        </a:cxn>
                        <a:cxn ang="0">
                          <a:pos x="connsiteX1563" y="connsiteY1563"/>
                        </a:cxn>
                        <a:cxn ang="0">
                          <a:pos x="connsiteX1564" y="connsiteY1564"/>
                        </a:cxn>
                        <a:cxn ang="0">
                          <a:pos x="connsiteX1565" y="connsiteY1565"/>
                        </a:cxn>
                        <a:cxn ang="0">
                          <a:pos x="connsiteX1566" y="connsiteY1566"/>
                        </a:cxn>
                        <a:cxn ang="0">
                          <a:pos x="connsiteX1567" y="connsiteY1567"/>
                        </a:cxn>
                        <a:cxn ang="0">
                          <a:pos x="connsiteX1568" y="connsiteY1568"/>
                        </a:cxn>
                        <a:cxn ang="0">
                          <a:pos x="connsiteX1569" y="connsiteY1569"/>
                        </a:cxn>
                        <a:cxn ang="0">
                          <a:pos x="connsiteX1570" y="connsiteY1570"/>
                        </a:cxn>
                        <a:cxn ang="0">
                          <a:pos x="connsiteX1571" y="connsiteY1571"/>
                        </a:cxn>
                        <a:cxn ang="0">
                          <a:pos x="connsiteX1572" y="connsiteY1572"/>
                        </a:cxn>
                        <a:cxn ang="0">
                          <a:pos x="connsiteX1573" y="connsiteY1573"/>
                        </a:cxn>
                        <a:cxn ang="0">
                          <a:pos x="connsiteX1574" y="connsiteY1574"/>
                        </a:cxn>
                        <a:cxn ang="0">
                          <a:pos x="connsiteX1575" y="connsiteY1575"/>
                        </a:cxn>
                        <a:cxn ang="0">
                          <a:pos x="connsiteX1576" y="connsiteY1576"/>
                        </a:cxn>
                        <a:cxn ang="0">
                          <a:pos x="connsiteX1577" y="connsiteY1577"/>
                        </a:cxn>
                        <a:cxn ang="0">
                          <a:pos x="connsiteX1578" y="connsiteY1578"/>
                        </a:cxn>
                        <a:cxn ang="0">
                          <a:pos x="connsiteX1579" y="connsiteY1579"/>
                        </a:cxn>
                        <a:cxn ang="0">
                          <a:pos x="connsiteX1580" y="connsiteY1580"/>
                        </a:cxn>
                        <a:cxn ang="0">
                          <a:pos x="connsiteX1581" y="connsiteY1581"/>
                        </a:cxn>
                        <a:cxn ang="0">
                          <a:pos x="connsiteX1582" y="connsiteY1582"/>
                        </a:cxn>
                        <a:cxn ang="0">
                          <a:pos x="connsiteX1583" y="connsiteY1583"/>
                        </a:cxn>
                        <a:cxn ang="0">
                          <a:pos x="connsiteX1584" y="connsiteY1584"/>
                        </a:cxn>
                        <a:cxn ang="0">
                          <a:pos x="connsiteX1585" y="connsiteY1585"/>
                        </a:cxn>
                        <a:cxn ang="0">
                          <a:pos x="connsiteX1586" y="connsiteY1586"/>
                        </a:cxn>
                        <a:cxn ang="0">
                          <a:pos x="connsiteX1587" y="connsiteY1587"/>
                        </a:cxn>
                        <a:cxn ang="0">
                          <a:pos x="connsiteX1588" y="connsiteY1588"/>
                        </a:cxn>
                        <a:cxn ang="0">
                          <a:pos x="connsiteX1589" y="connsiteY1589"/>
                        </a:cxn>
                        <a:cxn ang="0">
                          <a:pos x="connsiteX1590" y="connsiteY1590"/>
                        </a:cxn>
                        <a:cxn ang="0">
                          <a:pos x="connsiteX1591" y="connsiteY1591"/>
                        </a:cxn>
                        <a:cxn ang="0">
                          <a:pos x="connsiteX1592" y="connsiteY1592"/>
                        </a:cxn>
                        <a:cxn ang="0">
                          <a:pos x="connsiteX1593" y="connsiteY1593"/>
                        </a:cxn>
                        <a:cxn ang="0">
                          <a:pos x="connsiteX1594" y="connsiteY1594"/>
                        </a:cxn>
                        <a:cxn ang="0">
                          <a:pos x="connsiteX1595" y="connsiteY1595"/>
                        </a:cxn>
                        <a:cxn ang="0">
                          <a:pos x="connsiteX1596" y="connsiteY1596"/>
                        </a:cxn>
                        <a:cxn ang="0">
                          <a:pos x="connsiteX1597" y="connsiteY1597"/>
                        </a:cxn>
                        <a:cxn ang="0">
                          <a:pos x="connsiteX1598" y="connsiteY1598"/>
                        </a:cxn>
                        <a:cxn ang="0">
                          <a:pos x="connsiteX1599" y="connsiteY1599"/>
                        </a:cxn>
                        <a:cxn ang="0">
                          <a:pos x="connsiteX1600" y="connsiteY1600"/>
                        </a:cxn>
                        <a:cxn ang="0">
                          <a:pos x="connsiteX1601" y="connsiteY1601"/>
                        </a:cxn>
                        <a:cxn ang="0">
                          <a:pos x="connsiteX1602" y="connsiteY1602"/>
                        </a:cxn>
                        <a:cxn ang="0">
                          <a:pos x="connsiteX1603" y="connsiteY1603"/>
                        </a:cxn>
                        <a:cxn ang="0">
                          <a:pos x="connsiteX1604" y="connsiteY1604"/>
                        </a:cxn>
                        <a:cxn ang="0">
                          <a:pos x="connsiteX1605" y="connsiteY1605"/>
                        </a:cxn>
                        <a:cxn ang="0">
                          <a:pos x="connsiteX1606" y="connsiteY1606"/>
                        </a:cxn>
                        <a:cxn ang="0">
                          <a:pos x="connsiteX1607" y="connsiteY1607"/>
                        </a:cxn>
                        <a:cxn ang="0">
                          <a:pos x="connsiteX1608" y="connsiteY1608"/>
                        </a:cxn>
                        <a:cxn ang="0">
                          <a:pos x="connsiteX1609" y="connsiteY1609"/>
                        </a:cxn>
                        <a:cxn ang="0">
                          <a:pos x="connsiteX1610" y="connsiteY1610"/>
                        </a:cxn>
                        <a:cxn ang="0">
                          <a:pos x="connsiteX1611" y="connsiteY1611"/>
                        </a:cxn>
                        <a:cxn ang="0">
                          <a:pos x="connsiteX1612" y="connsiteY1612"/>
                        </a:cxn>
                        <a:cxn ang="0">
                          <a:pos x="connsiteX1613" y="connsiteY1613"/>
                        </a:cxn>
                        <a:cxn ang="0">
                          <a:pos x="connsiteX1614" y="connsiteY1614"/>
                        </a:cxn>
                        <a:cxn ang="0">
                          <a:pos x="connsiteX1615" y="connsiteY1615"/>
                        </a:cxn>
                        <a:cxn ang="0">
                          <a:pos x="connsiteX1616" y="connsiteY1616"/>
                        </a:cxn>
                        <a:cxn ang="0">
                          <a:pos x="connsiteX1617" y="connsiteY1617"/>
                        </a:cxn>
                        <a:cxn ang="0">
                          <a:pos x="connsiteX1618" y="connsiteY1618"/>
                        </a:cxn>
                        <a:cxn ang="0">
                          <a:pos x="connsiteX1619" y="connsiteY1619"/>
                        </a:cxn>
                        <a:cxn ang="0">
                          <a:pos x="connsiteX1620" y="connsiteY1620"/>
                        </a:cxn>
                        <a:cxn ang="0">
                          <a:pos x="connsiteX1621" y="connsiteY1621"/>
                        </a:cxn>
                        <a:cxn ang="0">
                          <a:pos x="connsiteX1622" y="connsiteY1622"/>
                        </a:cxn>
                        <a:cxn ang="0">
                          <a:pos x="connsiteX1623" y="connsiteY1623"/>
                        </a:cxn>
                        <a:cxn ang="0">
                          <a:pos x="connsiteX1624" y="connsiteY1624"/>
                        </a:cxn>
                        <a:cxn ang="0">
                          <a:pos x="connsiteX1625" y="connsiteY1625"/>
                        </a:cxn>
                        <a:cxn ang="0">
                          <a:pos x="connsiteX1626" y="connsiteY1626"/>
                        </a:cxn>
                        <a:cxn ang="0">
                          <a:pos x="connsiteX1627" y="connsiteY1627"/>
                        </a:cxn>
                        <a:cxn ang="0">
                          <a:pos x="connsiteX1628" y="connsiteY1628"/>
                        </a:cxn>
                        <a:cxn ang="0">
                          <a:pos x="connsiteX1629" y="connsiteY1629"/>
                        </a:cxn>
                        <a:cxn ang="0">
                          <a:pos x="connsiteX1630" y="connsiteY1630"/>
                        </a:cxn>
                        <a:cxn ang="0">
                          <a:pos x="connsiteX1631" y="connsiteY1631"/>
                        </a:cxn>
                        <a:cxn ang="0">
                          <a:pos x="connsiteX1632" y="connsiteY1632"/>
                        </a:cxn>
                        <a:cxn ang="0">
                          <a:pos x="connsiteX1633" y="connsiteY1633"/>
                        </a:cxn>
                        <a:cxn ang="0">
                          <a:pos x="connsiteX1634" y="connsiteY1634"/>
                        </a:cxn>
                        <a:cxn ang="0">
                          <a:pos x="connsiteX1635" y="connsiteY1635"/>
                        </a:cxn>
                        <a:cxn ang="0">
                          <a:pos x="connsiteX1636" y="connsiteY1636"/>
                        </a:cxn>
                        <a:cxn ang="0">
                          <a:pos x="connsiteX1637" y="connsiteY1637"/>
                        </a:cxn>
                        <a:cxn ang="0">
                          <a:pos x="connsiteX1638" y="connsiteY1638"/>
                        </a:cxn>
                        <a:cxn ang="0">
                          <a:pos x="connsiteX1639" y="connsiteY1639"/>
                        </a:cxn>
                        <a:cxn ang="0">
                          <a:pos x="connsiteX1640" y="connsiteY1640"/>
                        </a:cxn>
                        <a:cxn ang="0">
                          <a:pos x="connsiteX1641" y="connsiteY1641"/>
                        </a:cxn>
                        <a:cxn ang="0">
                          <a:pos x="connsiteX1642" y="connsiteY1642"/>
                        </a:cxn>
                        <a:cxn ang="0">
                          <a:pos x="connsiteX1643" y="connsiteY1643"/>
                        </a:cxn>
                        <a:cxn ang="0">
                          <a:pos x="connsiteX1644" y="connsiteY1644"/>
                        </a:cxn>
                        <a:cxn ang="0">
                          <a:pos x="connsiteX1645" y="connsiteY1645"/>
                        </a:cxn>
                        <a:cxn ang="0">
                          <a:pos x="connsiteX1646" y="connsiteY1646"/>
                        </a:cxn>
                        <a:cxn ang="0">
                          <a:pos x="connsiteX1647" y="connsiteY1647"/>
                        </a:cxn>
                        <a:cxn ang="0">
                          <a:pos x="connsiteX1648" y="connsiteY1648"/>
                        </a:cxn>
                        <a:cxn ang="0">
                          <a:pos x="connsiteX1649" y="connsiteY1649"/>
                        </a:cxn>
                        <a:cxn ang="0">
                          <a:pos x="connsiteX1650" y="connsiteY1650"/>
                        </a:cxn>
                        <a:cxn ang="0">
                          <a:pos x="connsiteX1651" y="connsiteY1651"/>
                        </a:cxn>
                        <a:cxn ang="0">
                          <a:pos x="connsiteX1652" y="connsiteY1652"/>
                        </a:cxn>
                        <a:cxn ang="0">
                          <a:pos x="connsiteX1653" y="connsiteY1653"/>
                        </a:cxn>
                        <a:cxn ang="0">
                          <a:pos x="connsiteX1654" y="connsiteY1654"/>
                        </a:cxn>
                        <a:cxn ang="0">
                          <a:pos x="connsiteX1655" y="connsiteY1655"/>
                        </a:cxn>
                        <a:cxn ang="0">
                          <a:pos x="connsiteX1656" y="connsiteY1656"/>
                        </a:cxn>
                        <a:cxn ang="0">
                          <a:pos x="connsiteX1657" y="connsiteY1657"/>
                        </a:cxn>
                        <a:cxn ang="0">
                          <a:pos x="connsiteX1658" y="connsiteY1658"/>
                        </a:cxn>
                        <a:cxn ang="0">
                          <a:pos x="connsiteX1659" y="connsiteY1659"/>
                        </a:cxn>
                        <a:cxn ang="0">
                          <a:pos x="connsiteX1660" y="connsiteY1660"/>
                        </a:cxn>
                        <a:cxn ang="0">
                          <a:pos x="connsiteX1661" y="connsiteY1661"/>
                        </a:cxn>
                        <a:cxn ang="0">
                          <a:pos x="connsiteX1662" y="connsiteY1662"/>
                        </a:cxn>
                        <a:cxn ang="0">
                          <a:pos x="connsiteX1663" y="connsiteY1663"/>
                        </a:cxn>
                        <a:cxn ang="0">
                          <a:pos x="connsiteX1664" y="connsiteY1664"/>
                        </a:cxn>
                        <a:cxn ang="0">
                          <a:pos x="connsiteX1665" y="connsiteY1665"/>
                        </a:cxn>
                        <a:cxn ang="0">
                          <a:pos x="connsiteX1666" y="connsiteY1666"/>
                        </a:cxn>
                        <a:cxn ang="0">
                          <a:pos x="connsiteX1667" y="connsiteY1667"/>
                        </a:cxn>
                        <a:cxn ang="0">
                          <a:pos x="connsiteX1668" y="connsiteY1668"/>
                        </a:cxn>
                        <a:cxn ang="0">
                          <a:pos x="connsiteX1669" y="connsiteY1669"/>
                        </a:cxn>
                        <a:cxn ang="0">
                          <a:pos x="connsiteX1670" y="connsiteY1670"/>
                        </a:cxn>
                        <a:cxn ang="0">
                          <a:pos x="connsiteX1671" y="connsiteY1671"/>
                        </a:cxn>
                        <a:cxn ang="0">
                          <a:pos x="connsiteX1672" y="connsiteY1672"/>
                        </a:cxn>
                        <a:cxn ang="0">
                          <a:pos x="connsiteX1673" y="connsiteY1673"/>
                        </a:cxn>
                        <a:cxn ang="0">
                          <a:pos x="connsiteX1674" y="connsiteY1674"/>
                        </a:cxn>
                        <a:cxn ang="0">
                          <a:pos x="connsiteX1675" y="connsiteY1675"/>
                        </a:cxn>
                        <a:cxn ang="0">
                          <a:pos x="connsiteX1676" y="connsiteY1676"/>
                        </a:cxn>
                        <a:cxn ang="0">
                          <a:pos x="connsiteX1677" y="connsiteY1677"/>
                        </a:cxn>
                        <a:cxn ang="0">
                          <a:pos x="connsiteX1678" y="connsiteY1678"/>
                        </a:cxn>
                        <a:cxn ang="0">
                          <a:pos x="connsiteX1679" y="connsiteY1679"/>
                        </a:cxn>
                        <a:cxn ang="0">
                          <a:pos x="connsiteX1680" y="connsiteY1680"/>
                        </a:cxn>
                        <a:cxn ang="0">
                          <a:pos x="connsiteX1681" y="connsiteY1681"/>
                        </a:cxn>
                        <a:cxn ang="0">
                          <a:pos x="connsiteX1682" y="connsiteY1682"/>
                        </a:cxn>
                        <a:cxn ang="0">
                          <a:pos x="connsiteX1683" y="connsiteY1683"/>
                        </a:cxn>
                        <a:cxn ang="0">
                          <a:pos x="connsiteX1684" y="connsiteY1684"/>
                        </a:cxn>
                        <a:cxn ang="0">
                          <a:pos x="connsiteX1685" y="connsiteY1685"/>
                        </a:cxn>
                        <a:cxn ang="0">
                          <a:pos x="connsiteX1686" y="connsiteY1686"/>
                        </a:cxn>
                        <a:cxn ang="0">
                          <a:pos x="connsiteX1687" y="connsiteY1687"/>
                        </a:cxn>
                        <a:cxn ang="0">
                          <a:pos x="connsiteX1688" y="connsiteY1688"/>
                        </a:cxn>
                        <a:cxn ang="0">
                          <a:pos x="connsiteX1689" y="connsiteY1689"/>
                        </a:cxn>
                        <a:cxn ang="0">
                          <a:pos x="connsiteX1690" y="connsiteY1690"/>
                        </a:cxn>
                        <a:cxn ang="0">
                          <a:pos x="connsiteX1691" y="connsiteY1691"/>
                        </a:cxn>
                        <a:cxn ang="0">
                          <a:pos x="connsiteX1692" y="connsiteY1692"/>
                        </a:cxn>
                        <a:cxn ang="0">
                          <a:pos x="connsiteX1693" y="connsiteY1693"/>
                        </a:cxn>
                        <a:cxn ang="0">
                          <a:pos x="connsiteX1694" y="connsiteY1694"/>
                        </a:cxn>
                        <a:cxn ang="0">
                          <a:pos x="connsiteX1695" y="connsiteY1695"/>
                        </a:cxn>
                        <a:cxn ang="0">
                          <a:pos x="connsiteX1696" y="connsiteY1696"/>
                        </a:cxn>
                        <a:cxn ang="0">
                          <a:pos x="connsiteX1697" y="connsiteY1697"/>
                        </a:cxn>
                        <a:cxn ang="0">
                          <a:pos x="connsiteX1698" y="connsiteY1698"/>
                        </a:cxn>
                        <a:cxn ang="0">
                          <a:pos x="connsiteX1699" y="connsiteY1699"/>
                        </a:cxn>
                        <a:cxn ang="0">
                          <a:pos x="connsiteX1700" y="connsiteY1700"/>
                        </a:cxn>
                        <a:cxn ang="0">
                          <a:pos x="connsiteX1701" y="connsiteY1701"/>
                        </a:cxn>
                        <a:cxn ang="0">
                          <a:pos x="connsiteX1702" y="connsiteY1702"/>
                        </a:cxn>
                        <a:cxn ang="0">
                          <a:pos x="connsiteX1703" y="connsiteY1703"/>
                        </a:cxn>
                        <a:cxn ang="0">
                          <a:pos x="connsiteX1704" y="connsiteY1704"/>
                        </a:cxn>
                        <a:cxn ang="0">
                          <a:pos x="connsiteX1705" y="connsiteY1705"/>
                        </a:cxn>
                        <a:cxn ang="0">
                          <a:pos x="connsiteX1706" y="connsiteY1706"/>
                        </a:cxn>
                        <a:cxn ang="0">
                          <a:pos x="connsiteX1707" y="connsiteY1707"/>
                        </a:cxn>
                        <a:cxn ang="0">
                          <a:pos x="connsiteX1708" y="connsiteY1708"/>
                        </a:cxn>
                        <a:cxn ang="0">
                          <a:pos x="connsiteX1709" y="connsiteY1709"/>
                        </a:cxn>
                        <a:cxn ang="0">
                          <a:pos x="connsiteX1710" y="connsiteY1710"/>
                        </a:cxn>
                        <a:cxn ang="0">
                          <a:pos x="connsiteX1711" y="connsiteY1711"/>
                        </a:cxn>
                        <a:cxn ang="0">
                          <a:pos x="connsiteX1712" y="connsiteY1712"/>
                        </a:cxn>
                        <a:cxn ang="0">
                          <a:pos x="connsiteX1713" y="connsiteY1713"/>
                        </a:cxn>
                        <a:cxn ang="0">
                          <a:pos x="connsiteX1714" y="connsiteY1714"/>
                        </a:cxn>
                        <a:cxn ang="0">
                          <a:pos x="connsiteX1715" y="connsiteY1715"/>
                        </a:cxn>
                        <a:cxn ang="0">
                          <a:pos x="connsiteX1716" y="connsiteY1716"/>
                        </a:cxn>
                        <a:cxn ang="0">
                          <a:pos x="connsiteX1717" y="connsiteY1717"/>
                        </a:cxn>
                        <a:cxn ang="0">
                          <a:pos x="connsiteX1718" y="connsiteY1718"/>
                        </a:cxn>
                        <a:cxn ang="0">
                          <a:pos x="connsiteX1719" y="connsiteY1719"/>
                        </a:cxn>
                        <a:cxn ang="0">
                          <a:pos x="connsiteX1720" y="connsiteY1720"/>
                        </a:cxn>
                        <a:cxn ang="0">
                          <a:pos x="connsiteX1721" y="connsiteY1721"/>
                        </a:cxn>
                        <a:cxn ang="0">
                          <a:pos x="connsiteX1722" y="connsiteY1722"/>
                        </a:cxn>
                        <a:cxn ang="0">
                          <a:pos x="connsiteX1723" y="connsiteY1723"/>
                        </a:cxn>
                        <a:cxn ang="0">
                          <a:pos x="connsiteX1724" y="connsiteY1724"/>
                        </a:cxn>
                        <a:cxn ang="0">
                          <a:pos x="connsiteX1725" y="connsiteY1725"/>
                        </a:cxn>
                        <a:cxn ang="0">
                          <a:pos x="connsiteX1726" y="connsiteY1726"/>
                        </a:cxn>
                        <a:cxn ang="0">
                          <a:pos x="connsiteX1727" y="connsiteY1727"/>
                        </a:cxn>
                        <a:cxn ang="0">
                          <a:pos x="connsiteX1728" y="connsiteY1728"/>
                        </a:cxn>
                        <a:cxn ang="0">
                          <a:pos x="connsiteX1729" y="connsiteY1729"/>
                        </a:cxn>
                        <a:cxn ang="0">
                          <a:pos x="connsiteX1730" y="connsiteY1730"/>
                        </a:cxn>
                        <a:cxn ang="0">
                          <a:pos x="connsiteX1731" y="connsiteY1731"/>
                        </a:cxn>
                        <a:cxn ang="0">
                          <a:pos x="connsiteX1732" y="connsiteY1732"/>
                        </a:cxn>
                        <a:cxn ang="0">
                          <a:pos x="connsiteX1733" y="connsiteY1733"/>
                        </a:cxn>
                        <a:cxn ang="0">
                          <a:pos x="connsiteX1734" y="connsiteY1734"/>
                        </a:cxn>
                        <a:cxn ang="0">
                          <a:pos x="connsiteX1735" y="connsiteY1735"/>
                        </a:cxn>
                        <a:cxn ang="0">
                          <a:pos x="connsiteX1736" y="connsiteY1736"/>
                        </a:cxn>
                        <a:cxn ang="0">
                          <a:pos x="connsiteX1737" y="connsiteY1737"/>
                        </a:cxn>
                        <a:cxn ang="0">
                          <a:pos x="connsiteX1738" y="connsiteY1738"/>
                        </a:cxn>
                        <a:cxn ang="0">
                          <a:pos x="connsiteX1739" y="connsiteY1739"/>
                        </a:cxn>
                        <a:cxn ang="0">
                          <a:pos x="connsiteX1740" y="connsiteY1740"/>
                        </a:cxn>
                        <a:cxn ang="0">
                          <a:pos x="connsiteX1741" y="connsiteY1741"/>
                        </a:cxn>
                        <a:cxn ang="0">
                          <a:pos x="connsiteX1742" y="connsiteY1742"/>
                        </a:cxn>
                        <a:cxn ang="0">
                          <a:pos x="connsiteX1743" y="connsiteY1743"/>
                        </a:cxn>
                        <a:cxn ang="0">
                          <a:pos x="connsiteX1744" y="connsiteY1744"/>
                        </a:cxn>
                        <a:cxn ang="0">
                          <a:pos x="connsiteX1745" y="connsiteY1745"/>
                        </a:cxn>
                        <a:cxn ang="0">
                          <a:pos x="connsiteX1746" y="connsiteY1746"/>
                        </a:cxn>
                        <a:cxn ang="0">
                          <a:pos x="connsiteX1747" y="connsiteY1747"/>
                        </a:cxn>
                        <a:cxn ang="0">
                          <a:pos x="connsiteX1748" y="connsiteY1748"/>
                        </a:cxn>
                        <a:cxn ang="0">
                          <a:pos x="connsiteX1749" y="connsiteY1749"/>
                        </a:cxn>
                        <a:cxn ang="0">
                          <a:pos x="connsiteX1750" y="connsiteY1750"/>
                        </a:cxn>
                        <a:cxn ang="0">
                          <a:pos x="connsiteX1751" y="connsiteY1751"/>
                        </a:cxn>
                        <a:cxn ang="0">
                          <a:pos x="connsiteX1752" y="connsiteY1752"/>
                        </a:cxn>
                        <a:cxn ang="0">
                          <a:pos x="connsiteX1753" y="connsiteY1753"/>
                        </a:cxn>
                        <a:cxn ang="0">
                          <a:pos x="connsiteX1754" y="connsiteY1754"/>
                        </a:cxn>
                        <a:cxn ang="0">
                          <a:pos x="connsiteX1755" y="connsiteY1755"/>
                        </a:cxn>
                        <a:cxn ang="0">
                          <a:pos x="connsiteX1756" y="connsiteY1756"/>
                        </a:cxn>
                        <a:cxn ang="0">
                          <a:pos x="connsiteX1757" y="connsiteY1757"/>
                        </a:cxn>
                        <a:cxn ang="0">
                          <a:pos x="connsiteX1758" y="connsiteY1758"/>
                        </a:cxn>
                        <a:cxn ang="0">
                          <a:pos x="connsiteX1759" y="connsiteY1759"/>
                        </a:cxn>
                        <a:cxn ang="0">
                          <a:pos x="connsiteX1760" y="connsiteY1760"/>
                        </a:cxn>
                        <a:cxn ang="0">
                          <a:pos x="connsiteX1761" y="connsiteY1761"/>
                        </a:cxn>
                        <a:cxn ang="0">
                          <a:pos x="connsiteX1762" y="connsiteY1762"/>
                        </a:cxn>
                        <a:cxn ang="0">
                          <a:pos x="connsiteX1763" y="connsiteY1763"/>
                        </a:cxn>
                        <a:cxn ang="0">
                          <a:pos x="connsiteX1764" y="connsiteY1764"/>
                        </a:cxn>
                        <a:cxn ang="0">
                          <a:pos x="connsiteX1765" y="connsiteY1765"/>
                        </a:cxn>
                        <a:cxn ang="0">
                          <a:pos x="connsiteX1766" y="connsiteY1766"/>
                        </a:cxn>
                        <a:cxn ang="0">
                          <a:pos x="connsiteX1767" y="connsiteY1767"/>
                        </a:cxn>
                        <a:cxn ang="0">
                          <a:pos x="connsiteX1768" y="connsiteY1768"/>
                        </a:cxn>
                        <a:cxn ang="0">
                          <a:pos x="connsiteX1769" y="connsiteY1769"/>
                        </a:cxn>
                        <a:cxn ang="0">
                          <a:pos x="connsiteX1770" y="connsiteY1770"/>
                        </a:cxn>
                        <a:cxn ang="0">
                          <a:pos x="connsiteX1771" y="connsiteY1771"/>
                        </a:cxn>
                        <a:cxn ang="0">
                          <a:pos x="connsiteX1772" y="connsiteY1772"/>
                        </a:cxn>
                        <a:cxn ang="0">
                          <a:pos x="connsiteX1773" y="connsiteY1773"/>
                        </a:cxn>
                        <a:cxn ang="0">
                          <a:pos x="connsiteX1774" y="connsiteY1774"/>
                        </a:cxn>
                        <a:cxn ang="0">
                          <a:pos x="connsiteX1775" y="connsiteY1775"/>
                        </a:cxn>
                        <a:cxn ang="0">
                          <a:pos x="connsiteX1776" y="connsiteY1776"/>
                        </a:cxn>
                        <a:cxn ang="0">
                          <a:pos x="connsiteX1777" y="connsiteY1777"/>
                        </a:cxn>
                        <a:cxn ang="0">
                          <a:pos x="connsiteX1778" y="connsiteY1778"/>
                        </a:cxn>
                        <a:cxn ang="0">
                          <a:pos x="connsiteX1779" y="connsiteY1779"/>
                        </a:cxn>
                        <a:cxn ang="0">
                          <a:pos x="connsiteX1780" y="connsiteY1780"/>
                        </a:cxn>
                        <a:cxn ang="0">
                          <a:pos x="connsiteX1781" y="connsiteY1781"/>
                        </a:cxn>
                        <a:cxn ang="0">
                          <a:pos x="connsiteX1782" y="connsiteY1782"/>
                        </a:cxn>
                        <a:cxn ang="0">
                          <a:pos x="connsiteX1783" y="connsiteY1783"/>
                        </a:cxn>
                        <a:cxn ang="0">
                          <a:pos x="connsiteX1784" y="connsiteY1784"/>
                        </a:cxn>
                        <a:cxn ang="0">
                          <a:pos x="connsiteX1785" y="connsiteY1785"/>
                        </a:cxn>
                        <a:cxn ang="0">
                          <a:pos x="connsiteX1786" y="connsiteY1786"/>
                        </a:cxn>
                        <a:cxn ang="0">
                          <a:pos x="connsiteX1787" y="connsiteY1787"/>
                        </a:cxn>
                        <a:cxn ang="0">
                          <a:pos x="connsiteX1788" y="connsiteY1788"/>
                        </a:cxn>
                        <a:cxn ang="0">
                          <a:pos x="connsiteX1789" y="connsiteY1789"/>
                        </a:cxn>
                        <a:cxn ang="0">
                          <a:pos x="connsiteX1790" y="connsiteY1790"/>
                        </a:cxn>
                        <a:cxn ang="0">
                          <a:pos x="connsiteX1791" y="connsiteY1791"/>
                        </a:cxn>
                        <a:cxn ang="0">
                          <a:pos x="connsiteX1792" y="connsiteY1792"/>
                        </a:cxn>
                        <a:cxn ang="0">
                          <a:pos x="connsiteX1793" y="connsiteY1793"/>
                        </a:cxn>
                        <a:cxn ang="0">
                          <a:pos x="connsiteX1794" y="connsiteY1794"/>
                        </a:cxn>
                        <a:cxn ang="0">
                          <a:pos x="connsiteX1795" y="connsiteY1795"/>
                        </a:cxn>
                        <a:cxn ang="0">
                          <a:pos x="connsiteX1796" y="connsiteY1796"/>
                        </a:cxn>
                        <a:cxn ang="0">
                          <a:pos x="connsiteX1797" y="connsiteY1797"/>
                        </a:cxn>
                        <a:cxn ang="0">
                          <a:pos x="connsiteX1798" y="connsiteY1798"/>
                        </a:cxn>
                        <a:cxn ang="0">
                          <a:pos x="connsiteX1799" y="connsiteY1799"/>
                        </a:cxn>
                        <a:cxn ang="0">
                          <a:pos x="connsiteX1800" y="connsiteY1800"/>
                        </a:cxn>
                        <a:cxn ang="0">
                          <a:pos x="connsiteX1801" y="connsiteY1801"/>
                        </a:cxn>
                        <a:cxn ang="0">
                          <a:pos x="connsiteX1802" y="connsiteY1802"/>
                        </a:cxn>
                        <a:cxn ang="0">
                          <a:pos x="connsiteX1803" y="connsiteY1803"/>
                        </a:cxn>
                        <a:cxn ang="0">
                          <a:pos x="connsiteX1804" y="connsiteY1804"/>
                        </a:cxn>
                        <a:cxn ang="0">
                          <a:pos x="connsiteX1805" y="connsiteY1805"/>
                        </a:cxn>
                        <a:cxn ang="0">
                          <a:pos x="connsiteX1806" y="connsiteY1806"/>
                        </a:cxn>
                        <a:cxn ang="0">
                          <a:pos x="connsiteX1807" y="connsiteY1807"/>
                        </a:cxn>
                        <a:cxn ang="0">
                          <a:pos x="connsiteX1808" y="connsiteY1808"/>
                        </a:cxn>
                        <a:cxn ang="0">
                          <a:pos x="connsiteX1809" y="connsiteY1809"/>
                        </a:cxn>
                        <a:cxn ang="0">
                          <a:pos x="connsiteX1810" y="connsiteY1810"/>
                        </a:cxn>
                        <a:cxn ang="0">
                          <a:pos x="connsiteX1811" y="connsiteY1811"/>
                        </a:cxn>
                        <a:cxn ang="0">
                          <a:pos x="connsiteX1812" y="connsiteY1812"/>
                        </a:cxn>
                        <a:cxn ang="0">
                          <a:pos x="connsiteX1813" y="connsiteY1813"/>
                        </a:cxn>
                        <a:cxn ang="0">
                          <a:pos x="connsiteX1814" y="connsiteY1814"/>
                        </a:cxn>
                        <a:cxn ang="0">
                          <a:pos x="connsiteX1815" y="connsiteY1815"/>
                        </a:cxn>
                        <a:cxn ang="0">
                          <a:pos x="connsiteX1816" y="connsiteY1816"/>
                        </a:cxn>
                        <a:cxn ang="0">
                          <a:pos x="connsiteX1817" y="connsiteY1817"/>
                        </a:cxn>
                        <a:cxn ang="0">
                          <a:pos x="connsiteX1818" y="connsiteY1818"/>
                        </a:cxn>
                        <a:cxn ang="0">
                          <a:pos x="connsiteX1819" y="connsiteY1819"/>
                        </a:cxn>
                        <a:cxn ang="0">
                          <a:pos x="connsiteX1820" y="connsiteY1820"/>
                        </a:cxn>
                        <a:cxn ang="0">
                          <a:pos x="connsiteX1821" y="connsiteY1821"/>
                        </a:cxn>
                        <a:cxn ang="0">
                          <a:pos x="connsiteX1822" y="connsiteY1822"/>
                        </a:cxn>
                        <a:cxn ang="0">
                          <a:pos x="connsiteX1823" y="connsiteY1823"/>
                        </a:cxn>
                        <a:cxn ang="0">
                          <a:pos x="connsiteX1824" y="connsiteY1824"/>
                        </a:cxn>
                        <a:cxn ang="0">
                          <a:pos x="connsiteX1825" y="connsiteY1825"/>
                        </a:cxn>
                        <a:cxn ang="0">
                          <a:pos x="connsiteX1826" y="connsiteY1826"/>
                        </a:cxn>
                        <a:cxn ang="0">
                          <a:pos x="connsiteX1827" y="connsiteY1827"/>
                        </a:cxn>
                        <a:cxn ang="0">
                          <a:pos x="connsiteX1828" y="connsiteY1828"/>
                        </a:cxn>
                        <a:cxn ang="0">
                          <a:pos x="connsiteX1829" y="connsiteY1829"/>
                        </a:cxn>
                        <a:cxn ang="0">
                          <a:pos x="connsiteX1830" y="connsiteY1830"/>
                        </a:cxn>
                        <a:cxn ang="0">
                          <a:pos x="connsiteX1831" y="connsiteY1831"/>
                        </a:cxn>
                        <a:cxn ang="0">
                          <a:pos x="connsiteX1832" y="connsiteY1832"/>
                        </a:cxn>
                        <a:cxn ang="0">
                          <a:pos x="connsiteX1833" y="connsiteY1833"/>
                        </a:cxn>
                        <a:cxn ang="0">
                          <a:pos x="connsiteX1834" y="connsiteY1834"/>
                        </a:cxn>
                        <a:cxn ang="0">
                          <a:pos x="connsiteX1835" y="connsiteY1835"/>
                        </a:cxn>
                        <a:cxn ang="0">
                          <a:pos x="connsiteX1836" y="connsiteY1836"/>
                        </a:cxn>
                        <a:cxn ang="0">
                          <a:pos x="connsiteX1837" y="connsiteY1837"/>
                        </a:cxn>
                        <a:cxn ang="0">
                          <a:pos x="connsiteX1838" y="connsiteY1838"/>
                        </a:cxn>
                        <a:cxn ang="0">
                          <a:pos x="connsiteX1839" y="connsiteY1839"/>
                        </a:cxn>
                        <a:cxn ang="0">
                          <a:pos x="connsiteX1840" y="connsiteY1840"/>
                        </a:cxn>
                        <a:cxn ang="0">
                          <a:pos x="connsiteX1841" y="connsiteY1841"/>
                        </a:cxn>
                        <a:cxn ang="0">
                          <a:pos x="connsiteX1842" y="connsiteY1842"/>
                        </a:cxn>
                        <a:cxn ang="0">
                          <a:pos x="connsiteX1843" y="connsiteY1843"/>
                        </a:cxn>
                        <a:cxn ang="0">
                          <a:pos x="connsiteX1844" y="connsiteY1844"/>
                        </a:cxn>
                        <a:cxn ang="0">
                          <a:pos x="connsiteX1845" y="connsiteY1845"/>
                        </a:cxn>
                        <a:cxn ang="0">
                          <a:pos x="connsiteX1846" y="connsiteY1846"/>
                        </a:cxn>
                        <a:cxn ang="0">
                          <a:pos x="connsiteX1847" y="connsiteY1847"/>
                        </a:cxn>
                        <a:cxn ang="0">
                          <a:pos x="connsiteX1848" y="connsiteY1848"/>
                        </a:cxn>
                        <a:cxn ang="0">
                          <a:pos x="connsiteX1849" y="connsiteY1849"/>
                        </a:cxn>
                        <a:cxn ang="0">
                          <a:pos x="connsiteX1850" y="connsiteY1850"/>
                        </a:cxn>
                        <a:cxn ang="0">
                          <a:pos x="connsiteX1851" y="connsiteY1851"/>
                        </a:cxn>
                        <a:cxn ang="0">
                          <a:pos x="connsiteX1852" y="connsiteY1852"/>
                        </a:cxn>
                        <a:cxn ang="0">
                          <a:pos x="connsiteX1853" y="connsiteY1853"/>
                        </a:cxn>
                        <a:cxn ang="0">
                          <a:pos x="connsiteX1854" y="connsiteY1854"/>
                        </a:cxn>
                        <a:cxn ang="0">
                          <a:pos x="connsiteX1855" y="connsiteY1855"/>
                        </a:cxn>
                        <a:cxn ang="0">
                          <a:pos x="connsiteX1856" y="connsiteY1856"/>
                        </a:cxn>
                        <a:cxn ang="0">
                          <a:pos x="connsiteX1857" y="connsiteY1857"/>
                        </a:cxn>
                        <a:cxn ang="0">
                          <a:pos x="connsiteX1858" y="connsiteY1858"/>
                        </a:cxn>
                        <a:cxn ang="0">
                          <a:pos x="connsiteX1859" y="connsiteY1859"/>
                        </a:cxn>
                        <a:cxn ang="0">
                          <a:pos x="connsiteX1860" y="connsiteY1860"/>
                        </a:cxn>
                        <a:cxn ang="0">
                          <a:pos x="connsiteX1861" y="connsiteY1861"/>
                        </a:cxn>
                        <a:cxn ang="0">
                          <a:pos x="connsiteX1862" y="connsiteY1862"/>
                        </a:cxn>
                        <a:cxn ang="0">
                          <a:pos x="connsiteX1863" y="connsiteY1863"/>
                        </a:cxn>
                        <a:cxn ang="0">
                          <a:pos x="connsiteX1864" y="connsiteY1864"/>
                        </a:cxn>
                        <a:cxn ang="0">
                          <a:pos x="connsiteX1865" y="connsiteY1865"/>
                        </a:cxn>
                        <a:cxn ang="0">
                          <a:pos x="connsiteX1866" y="connsiteY1866"/>
                        </a:cxn>
                        <a:cxn ang="0">
                          <a:pos x="connsiteX1867" y="connsiteY1867"/>
                        </a:cxn>
                        <a:cxn ang="0">
                          <a:pos x="connsiteX1868" y="connsiteY1868"/>
                        </a:cxn>
                        <a:cxn ang="0">
                          <a:pos x="connsiteX1869" y="connsiteY1869"/>
                        </a:cxn>
                        <a:cxn ang="0">
                          <a:pos x="connsiteX1870" y="connsiteY1870"/>
                        </a:cxn>
                        <a:cxn ang="0">
                          <a:pos x="connsiteX1871" y="connsiteY1871"/>
                        </a:cxn>
                        <a:cxn ang="0">
                          <a:pos x="connsiteX1872" y="connsiteY1872"/>
                        </a:cxn>
                        <a:cxn ang="0">
                          <a:pos x="connsiteX1873" y="connsiteY1873"/>
                        </a:cxn>
                        <a:cxn ang="0">
                          <a:pos x="connsiteX1874" y="connsiteY1874"/>
                        </a:cxn>
                        <a:cxn ang="0">
                          <a:pos x="connsiteX1875" y="connsiteY1875"/>
                        </a:cxn>
                        <a:cxn ang="0">
                          <a:pos x="connsiteX1876" y="connsiteY1876"/>
                        </a:cxn>
                        <a:cxn ang="0">
                          <a:pos x="connsiteX1877" y="connsiteY1877"/>
                        </a:cxn>
                        <a:cxn ang="0">
                          <a:pos x="connsiteX1878" y="connsiteY1878"/>
                        </a:cxn>
                        <a:cxn ang="0">
                          <a:pos x="connsiteX1879" y="connsiteY1879"/>
                        </a:cxn>
                        <a:cxn ang="0">
                          <a:pos x="connsiteX1880" y="connsiteY1880"/>
                        </a:cxn>
                        <a:cxn ang="0">
                          <a:pos x="connsiteX1881" y="connsiteY1881"/>
                        </a:cxn>
                        <a:cxn ang="0">
                          <a:pos x="connsiteX1882" y="connsiteY1882"/>
                        </a:cxn>
                        <a:cxn ang="0">
                          <a:pos x="connsiteX1883" y="connsiteY1883"/>
                        </a:cxn>
                        <a:cxn ang="0">
                          <a:pos x="connsiteX1884" y="connsiteY1884"/>
                        </a:cxn>
                        <a:cxn ang="0">
                          <a:pos x="connsiteX1885" y="connsiteY1885"/>
                        </a:cxn>
                        <a:cxn ang="0">
                          <a:pos x="connsiteX1886" y="connsiteY1886"/>
                        </a:cxn>
                        <a:cxn ang="0">
                          <a:pos x="connsiteX1887" y="connsiteY1887"/>
                        </a:cxn>
                        <a:cxn ang="0">
                          <a:pos x="connsiteX1888" y="connsiteY1888"/>
                        </a:cxn>
                        <a:cxn ang="0">
                          <a:pos x="connsiteX1889" y="connsiteY1889"/>
                        </a:cxn>
                        <a:cxn ang="0">
                          <a:pos x="connsiteX1890" y="connsiteY1890"/>
                        </a:cxn>
                        <a:cxn ang="0">
                          <a:pos x="connsiteX1891" y="connsiteY1891"/>
                        </a:cxn>
                        <a:cxn ang="0">
                          <a:pos x="connsiteX1892" y="connsiteY1892"/>
                        </a:cxn>
                        <a:cxn ang="0">
                          <a:pos x="connsiteX1893" y="connsiteY1893"/>
                        </a:cxn>
                        <a:cxn ang="0">
                          <a:pos x="connsiteX1894" y="connsiteY1894"/>
                        </a:cxn>
                        <a:cxn ang="0">
                          <a:pos x="connsiteX1895" y="connsiteY1895"/>
                        </a:cxn>
                        <a:cxn ang="0">
                          <a:pos x="connsiteX1896" y="connsiteY1896"/>
                        </a:cxn>
                        <a:cxn ang="0">
                          <a:pos x="connsiteX1897" y="connsiteY1897"/>
                        </a:cxn>
                        <a:cxn ang="0">
                          <a:pos x="connsiteX1898" y="connsiteY1898"/>
                        </a:cxn>
                        <a:cxn ang="0">
                          <a:pos x="connsiteX1899" y="connsiteY1899"/>
                        </a:cxn>
                        <a:cxn ang="0">
                          <a:pos x="connsiteX1900" y="connsiteY1900"/>
                        </a:cxn>
                        <a:cxn ang="0">
                          <a:pos x="connsiteX1901" y="connsiteY1901"/>
                        </a:cxn>
                        <a:cxn ang="0">
                          <a:pos x="connsiteX1902" y="connsiteY1902"/>
                        </a:cxn>
                        <a:cxn ang="0">
                          <a:pos x="connsiteX1903" y="connsiteY1903"/>
                        </a:cxn>
                        <a:cxn ang="0">
                          <a:pos x="connsiteX1904" y="connsiteY1904"/>
                        </a:cxn>
                        <a:cxn ang="0">
                          <a:pos x="connsiteX1905" y="connsiteY1905"/>
                        </a:cxn>
                        <a:cxn ang="0">
                          <a:pos x="connsiteX1906" y="connsiteY1906"/>
                        </a:cxn>
                        <a:cxn ang="0">
                          <a:pos x="connsiteX1907" y="connsiteY1907"/>
                        </a:cxn>
                        <a:cxn ang="0">
                          <a:pos x="connsiteX1908" y="connsiteY1908"/>
                        </a:cxn>
                        <a:cxn ang="0">
                          <a:pos x="connsiteX1909" y="connsiteY1909"/>
                        </a:cxn>
                        <a:cxn ang="0">
                          <a:pos x="connsiteX1910" y="connsiteY1910"/>
                        </a:cxn>
                        <a:cxn ang="0">
                          <a:pos x="connsiteX1911" y="connsiteY1911"/>
                        </a:cxn>
                        <a:cxn ang="0">
                          <a:pos x="connsiteX1912" y="connsiteY1912"/>
                        </a:cxn>
                        <a:cxn ang="0">
                          <a:pos x="connsiteX1913" y="connsiteY1913"/>
                        </a:cxn>
                        <a:cxn ang="0">
                          <a:pos x="connsiteX1914" y="connsiteY1914"/>
                        </a:cxn>
                        <a:cxn ang="0">
                          <a:pos x="connsiteX1915" y="connsiteY1915"/>
                        </a:cxn>
                        <a:cxn ang="0">
                          <a:pos x="connsiteX1916" y="connsiteY1916"/>
                        </a:cxn>
                        <a:cxn ang="0">
                          <a:pos x="connsiteX1917" y="connsiteY1917"/>
                        </a:cxn>
                        <a:cxn ang="0">
                          <a:pos x="connsiteX1918" y="connsiteY1918"/>
                        </a:cxn>
                        <a:cxn ang="0">
                          <a:pos x="connsiteX1919" y="connsiteY1919"/>
                        </a:cxn>
                        <a:cxn ang="0">
                          <a:pos x="connsiteX1920" y="connsiteY1920"/>
                        </a:cxn>
                        <a:cxn ang="0">
                          <a:pos x="connsiteX1921" y="connsiteY1921"/>
                        </a:cxn>
                        <a:cxn ang="0">
                          <a:pos x="connsiteX1922" y="connsiteY1922"/>
                        </a:cxn>
                        <a:cxn ang="0">
                          <a:pos x="connsiteX1923" y="connsiteY1923"/>
                        </a:cxn>
                        <a:cxn ang="0">
                          <a:pos x="connsiteX1924" y="connsiteY1924"/>
                        </a:cxn>
                        <a:cxn ang="0">
                          <a:pos x="connsiteX1925" y="connsiteY1925"/>
                        </a:cxn>
                        <a:cxn ang="0">
                          <a:pos x="connsiteX1926" y="connsiteY1926"/>
                        </a:cxn>
                        <a:cxn ang="0">
                          <a:pos x="connsiteX1927" y="connsiteY1927"/>
                        </a:cxn>
                        <a:cxn ang="0">
                          <a:pos x="connsiteX1928" y="connsiteY1928"/>
                        </a:cxn>
                        <a:cxn ang="0">
                          <a:pos x="connsiteX1929" y="connsiteY1929"/>
                        </a:cxn>
                        <a:cxn ang="0">
                          <a:pos x="connsiteX1930" y="connsiteY1930"/>
                        </a:cxn>
                        <a:cxn ang="0">
                          <a:pos x="connsiteX1931" y="connsiteY1931"/>
                        </a:cxn>
                        <a:cxn ang="0">
                          <a:pos x="connsiteX1932" y="connsiteY1932"/>
                        </a:cxn>
                        <a:cxn ang="0">
                          <a:pos x="connsiteX1933" y="connsiteY1933"/>
                        </a:cxn>
                        <a:cxn ang="0">
                          <a:pos x="connsiteX1934" y="connsiteY1934"/>
                        </a:cxn>
                        <a:cxn ang="0">
                          <a:pos x="connsiteX1935" y="connsiteY1935"/>
                        </a:cxn>
                        <a:cxn ang="0">
                          <a:pos x="connsiteX1936" y="connsiteY1936"/>
                        </a:cxn>
                        <a:cxn ang="0">
                          <a:pos x="connsiteX1937" y="connsiteY1937"/>
                        </a:cxn>
                        <a:cxn ang="0">
                          <a:pos x="connsiteX1938" y="connsiteY1938"/>
                        </a:cxn>
                        <a:cxn ang="0">
                          <a:pos x="connsiteX1939" y="connsiteY1939"/>
                        </a:cxn>
                        <a:cxn ang="0">
                          <a:pos x="connsiteX1940" y="connsiteY1940"/>
                        </a:cxn>
                        <a:cxn ang="0">
                          <a:pos x="connsiteX1941" y="connsiteY1941"/>
                        </a:cxn>
                        <a:cxn ang="0">
                          <a:pos x="connsiteX1942" y="connsiteY1942"/>
                        </a:cxn>
                        <a:cxn ang="0">
                          <a:pos x="connsiteX1943" y="connsiteY1943"/>
                        </a:cxn>
                        <a:cxn ang="0">
                          <a:pos x="connsiteX1944" y="connsiteY1944"/>
                        </a:cxn>
                        <a:cxn ang="0">
                          <a:pos x="connsiteX1945" y="connsiteY1945"/>
                        </a:cxn>
                        <a:cxn ang="0">
                          <a:pos x="connsiteX1946" y="connsiteY1946"/>
                        </a:cxn>
                        <a:cxn ang="0">
                          <a:pos x="connsiteX1947" y="connsiteY1947"/>
                        </a:cxn>
                        <a:cxn ang="0">
                          <a:pos x="connsiteX1948" y="connsiteY1948"/>
                        </a:cxn>
                        <a:cxn ang="0">
                          <a:pos x="connsiteX1949" y="connsiteY1949"/>
                        </a:cxn>
                        <a:cxn ang="0">
                          <a:pos x="connsiteX1950" y="connsiteY1950"/>
                        </a:cxn>
                        <a:cxn ang="0">
                          <a:pos x="connsiteX1951" y="connsiteY1951"/>
                        </a:cxn>
                        <a:cxn ang="0">
                          <a:pos x="connsiteX1952" y="connsiteY1952"/>
                        </a:cxn>
                        <a:cxn ang="0">
                          <a:pos x="connsiteX1953" y="connsiteY1953"/>
                        </a:cxn>
                        <a:cxn ang="0">
                          <a:pos x="connsiteX1954" y="connsiteY1954"/>
                        </a:cxn>
                        <a:cxn ang="0">
                          <a:pos x="connsiteX1955" y="connsiteY1955"/>
                        </a:cxn>
                        <a:cxn ang="0">
                          <a:pos x="connsiteX1956" y="connsiteY1956"/>
                        </a:cxn>
                        <a:cxn ang="0">
                          <a:pos x="connsiteX1957" y="connsiteY1957"/>
                        </a:cxn>
                        <a:cxn ang="0">
                          <a:pos x="connsiteX1958" y="connsiteY1958"/>
                        </a:cxn>
                        <a:cxn ang="0">
                          <a:pos x="connsiteX1959" y="connsiteY1959"/>
                        </a:cxn>
                        <a:cxn ang="0">
                          <a:pos x="connsiteX1960" y="connsiteY1960"/>
                        </a:cxn>
                        <a:cxn ang="0">
                          <a:pos x="connsiteX1961" y="connsiteY1961"/>
                        </a:cxn>
                        <a:cxn ang="0">
                          <a:pos x="connsiteX1962" y="connsiteY1962"/>
                        </a:cxn>
                        <a:cxn ang="0">
                          <a:pos x="connsiteX1963" y="connsiteY1963"/>
                        </a:cxn>
                        <a:cxn ang="0">
                          <a:pos x="connsiteX1964" y="connsiteY1964"/>
                        </a:cxn>
                        <a:cxn ang="0">
                          <a:pos x="connsiteX1965" y="connsiteY1965"/>
                        </a:cxn>
                        <a:cxn ang="0">
                          <a:pos x="connsiteX1966" y="connsiteY1966"/>
                        </a:cxn>
                        <a:cxn ang="0">
                          <a:pos x="connsiteX1967" y="connsiteY1967"/>
                        </a:cxn>
                        <a:cxn ang="0">
                          <a:pos x="connsiteX1968" y="connsiteY1968"/>
                        </a:cxn>
                        <a:cxn ang="0">
                          <a:pos x="connsiteX1969" y="connsiteY1969"/>
                        </a:cxn>
                        <a:cxn ang="0">
                          <a:pos x="connsiteX1970" y="connsiteY1970"/>
                        </a:cxn>
                        <a:cxn ang="0">
                          <a:pos x="connsiteX1971" y="connsiteY1971"/>
                        </a:cxn>
                        <a:cxn ang="0">
                          <a:pos x="connsiteX1972" y="connsiteY1972"/>
                        </a:cxn>
                        <a:cxn ang="0">
                          <a:pos x="connsiteX1973" y="connsiteY1973"/>
                        </a:cxn>
                        <a:cxn ang="0">
                          <a:pos x="connsiteX1974" y="connsiteY1974"/>
                        </a:cxn>
                        <a:cxn ang="0">
                          <a:pos x="connsiteX1975" y="connsiteY1975"/>
                        </a:cxn>
                        <a:cxn ang="0">
                          <a:pos x="connsiteX1976" y="connsiteY1976"/>
                        </a:cxn>
                        <a:cxn ang="0">
                          <a:pos x="connsiteX1977" y="connsiteY1977"/>
                        </a:cxn>
                        <a:cxn ang="0">
                          <a:pos x="connsiteX1978" y="connsiteY1978"/>
                        </a:cxn>
                        <a:cxn ang="0">
                          <a:pos x="connsiteX1979" y="connsiteY1979"/>
                        </a:cxn>
                        <a:cxn ang="0">
                          <a:pos x="connsiteX1980" y="connsiteY1980"/>
                        </a:cxn>
                        <a:cxn ang="0">
                          <a:pos x="connsiteX1981" y="connsiteY1981"/>
                        </a:cxn>
                        <a:cxn ang="0">
                          <a:pos x="connsiteX1982" y="connsiteY1982"/>
                        </a:cxn>
                        <a:cxn ang="0">
                          <a:pos x="connsiteX1983" y="connsiteY1983"/>
                        </a:cxn>
                        <a:cxn ang="0">
                          <a:pos x="connsiteX1984" y="connsiteY1984"/>
                        </a:cxn>
                        <a:cxn ang="0">
                          <a:pos x="connsiteX1985" y="connsiteY1985"/>
                        </a:cxn>
                        <a:cxn ang="0">
                          <a:pos x="connsiteX1986" y="connsiteY1986"/>
                        </a:cxn>
                        <a:cxn ang="0">
                          <a:pos x="connsiteX1987" y="connsiteY1987"/>
                        </a:cxn>
                        <a:cxn ang="0">
                          <a:pos x="connsiteX1988" y="connsiteY1988"/>
                        </a:cxn>
                        <a:cxn ang="0">
                          <a:pos x="connsiteX1989" y="connsiteY1989"/>
                        </a:cxn>
                        <a:cxn ang="0">
                          <a:pos x="connsiteX1990" y="connsiteY1990"/>
                        </a:cxn>
                        <a:cxn ang="0">
                          <a:pos x="connsiteX1991" y="connsiteY1991"/>
                        </a:cxn>
                        <a:cxn ang="0">
                          <a:pos x="connsiteX1992" y="connsiteY1992"/>
                        </a:cxn>
                        <a:cxn ang="0">
                          <a:pos x="connsiteX1993" y="connsiteY1993"/>
                        </a:cxn>
                        <a:cxn ang="0">
                          <a:pos x="connsiteX1994" y="connsiteY1994"/>
                        </a:cxn>
                        <a:cxn ang="0">
                          <a:pos x="connsiteX1995" y="connsiteY1995"/>
                        </a:cxn>
                        <a:cxn ang="0">
                          <a:pos x="connsiteX1996" y="connsiteY1996"/>
                        </a:cxn>
                        <a:cxn ang="0">
                          <a:pos x="connsiteX1997" y="connsiteY1997"/>
                        </a:cxn>
                        <a:cxn ang="0">
                          <a:pos x="connsiteX1998" y="connsiteY1998"/>
                        </a:cxn>
                        <a:cxn ang="0">
                          <a:pos x="connsiteX1999" y="connsiteY1999"/>
                        </a:cxn>
                        <a:cxn ang="0">
                          <a:pos x="connsiteX2000" y="connsiteY2000"/>
                        </a:cxn>
                        <a:cxn ang="0">
                          <a:pos x="connsiteX2001" y="connsiteY2001"/>
                        </a:cxn>
                        <a:cxn ang="0">
                          <a:pos x="connsiteX2002" y="connsiteY2002"/>
                        </a:cxn>
                        <a:cxn ang="0">
                          <a:pos x="connsiteX2003" y="connsiteY2003"/>
                        </a:cxn>
                        <a:cxn ang="0">
                          <a:pos x="connsiteX2004" y="connsiteY2004"/>
                        </a:cxn>
                        <a:cxn ang="0">
                          <a:pos x="connsiteX2005" y="connsiteY2005"/>
                        </a:cxn>
                        <a:cxn ang="0">
                          <a:pos x="connsiteX2006" y="connsiteY2006"/>
                        </a:cxn>
                        <a:cxn ang="0">
                          <a:pos x="connsiteX2007" y="connsiteY2007"/>
                        </a:cxn>
                        <a:cxn ang="0">
                          <a:pos x="connsiteX2008" y="connsiteY2008"/>
                        </a:cxn>
                        <a:cxn ang="0">
                          <a:pos x="connsiteX2009" y="connsiteY2009"/>
                        </a:cxn>
                        <a:cxn ang="0">
                          <a:pos x="connsiteX2010" y="connsiteY2010"/>
                        </a:cxn>
                        <a:cxn ang="0">
                          <a:pos x="connsiteX2011" y="connsiteY2011"/>
                        </a:cxn>
                        <a:cxn ang="0">
                          <a:pos x="connsiteX2012" y="connsiteY2012"/>
                        </a:cxn>
                        <a:cxn ang="0">
                          <a:pos x="connsiteX2013" y="connsiteY2013"/>
                        </a:cxn>
                        <a:cxn ang="0">
                          <a:pos x="connsiteX2014" y="connsiteY2014"/>
                        </a:cxn>
                        <a:cxn ang="0">
                          <a:pos x="connsiteX2015" y="connsiteY2015"/>
                        </a:cxn>
                        <a:cxn ang="0">
                          <a:pos x="connsiteX2016" y="connsiteY2016"/>
                        </a:cxn>
                        <a:cxn ang="0">
                          <a:pos x="connsiteX2017" y="connsiteY2017"/>
                        </a:cxn>
                        <a:cxn ang="0">
                          <a:pos x="connsiteX2018" y="connsiteY2018"/>
                        </a:cxn>
                        <a:cxn ang="0">
                          <a:pos x="connsiteX2019" y="connsiteY2019"/>
                        </a:cxn>
                        <a:cxn ang="0">
                          <a:pos x="connsiteX2020" y="connsiteY2020"/>
                        </a:cxn>
                        <a:cxn ang="0">
                          <a:pos x="connsiteX2021" y="connsiteY2021"/>
                        </a:cxn>
                        <a:cxn ang="0">
                          <a:pos x="connsiteX2022" y="connsiteY2022"/>
                        </a:cxn>
                        <a:cxn ang="0">
                          <a:pos x="connsiteX2023" y="connsiteY2023"/>
                        </a:cxn>
                        <a:cxn ang="0">
                          <a:pos x="connsiteX2024" y="connsiteY2024"/>
                        </a:cxn>
                        <a:cxn ang="0">
                          <a:pos x="connsiteX2025" y="connsiteY2025"/>
                        </a:cxn>
                        <a:cxn ang="0">
                          <a:pos x="connsiteX2026" y="connsiteY2026"/>
                        </a:cxn>
                        <a:cxn ang="0">
                          <a:pos x="connsiteX2027" y="connsiteY2027"/>
                        </a:cxn>
                        <a:cxn ang="0">
                          <a:pos x="connsiteX2028" y="connsiteY2028"/>
                        </a:cxn>
                        <a:cxn ang="0">
                          <a:pos x="connsiteX2029" y="connsiteY2029"/>
                        </a:cxn>
                        <a:cxn ang="0">
                          <a:pos x="connsiteX2030" y="connsiteY2030"/>
                        </a:cxn>
                        <a:cxn ang="0">
                          <a:pos x="connsiteX2031" y="connsiteY2031"/>
                        </a:cxn>
                        <a:cxn ang="0">
                          <a:pos x="connsiteX2032" y="connsiteY2032"/>
                        </a:cxn>
                        <a:cxn ang="0">
                          <a:pos x="connsiteX2033" y="connsiteY2033"/>
                        </a:cxn>
                        <a:cxn ang="0">
                          <a:pos x="connsiteX2034" y="connsiteY2034"/>
                        </a:cxn>
                        <a:cxn ang="0">
                          <a:pos x="connsiteX2035" y="connsiteY2035"/>
                        </a:cxn>
                        <a:cxn ang="0">
                          <a:pos x="connsiteX2036" y="connsiteY2036"/>
                        </a:cxn>
                        <a:cxn ang="0">
                          <a:pos x="connsiteX2037" y="connsiteY2037"/>
                        </a:cxn>
                        <a:cxn ang="0">
                          <a:pos x="connsiteX2038" y="connsiteY2038"/>
                        </a:cxn>
                        <a:cxn ang="0">
                          <a:pos x="connsiteX2039" y="connsiteY2039"/>
                        </a:cxn>
                        <a:cxn ang="0">
                          <a:pos x="connsiteX2040" y="connsiteY2040"/>
                        </a:cxn>
                        <a:cxn ang="0">
                          <a:pos x="connsiteX2041" y="connsiteY2041"/>
                        </a:cxn>
                        <a:cxn ang="0">
                          <a:pos x="connsiteX2042" y="connsiteY2042"/>
                        </a:cxn>
                        <a:cxn ang="0">
                          <a:pos x="connsiteX2043" y="connsiteY2043"/>
                        </a:cxn>
                        <a:cxn ang="0">
                          <a:pos x="connsiteX2044" y="connsiteY2044"/>
                        </a:cxn>
                        <a:cxn ang="0">
                          <a:pos x="connsiteX2045" y="connsiteY2045"/>
                        </a:cxn>
                        <a:cxn ang="0">
                          <a:pos x="connsiteX2046" y="connsiteY2046"/>
                        </a:cxn>
                        <a:cxn ang="0">
                          <a:pos x="connsiteX2047" y="connsiteY2047"/>
                        </a:cxn>
                        <a:cxn ang="0">
                          <a:pos x="connsiteX2048" y="connsiteY2048"/>
                        </a:cxn>
                        <a:cxn ang="0">
                          <a:pos x="connsiteX2049" y="connsiteY2049"/>
                        </a:cxn>
                        <a:cxn ang="0">
                          <a:pos x="connsiteX2050" y="connsiteY2050"/>
                        </a:cxn>
                        <a:cxn ang="0">
                          <a:pos x="connsiteX2051" y="connsiteY2051"/>
                        </a:cxn>
                        <a:cxn ang="0">
                          <a:pos x="connsiteX2052" y="connsiteY2052"/>
                        </a:cxn>
                        <a:cxn ang="0">
                          <a:pos x="connsiteX2053" y="connsiteY2053"/>
                        </a:cxn>
                        <a:cxn ang="0">
                          <a:pos x="connsiteX2054" y="connsiteY2054"/>
                        </a:cxn>
                        <a:cxn ang="0">
                          <a:pos x="connsiteX2055" y="connsiteY2055"/>
                        </a:cxn>
                        <a:cxn ang="0">
                          <a:pos x="connsiteX2056" y="connsiteY2056"/>
                        </a:cxn>
                        <a:cxn ang="0">
                          <a:pos x="connsiteX2057" y="connsiteY2057"/>
                        </a:cxn>
                        <a:cxn ang="0">
                          <a:pos x="connsiteX2058" y="connsiteY2058"/>
                        </a:cxn>
                        <a:cxn ang="0">
                          <a:pos x="connsiteX2059" y="connsiteY2059"/>
                        </a:cxn>
                        <a:cxn ang="0">
                          <a:pos x="connsiteX2060" y="connsiteY2060"/>
                        </a:cxn>
                        <a:cxn ang="0">
                          <a:pos x="connsiteX2061" y="connsiteY2061"/>
                        </a:cxn>
                        <a:cxn ang="0">
                          <a:pos x="connsiteX2062" y="connsiteY2062"/>
                        </a:cxn>
                        <a:cxn ang="0">
                          <a:pos x="connsiteX2063" y="connsiteY2063"/>
                        </a:cxn>
                        <a:cxn ang="0">
                          <a:pos x="connsiteX2064" y="connsiteY2064"/>
                        </a:cxn>
                        <a:cxn ang="0">
                          <a:pos x="connsiteX2065" y="connsiteY2065"/>
                        </a:cxn>
                        <a:cxn ang="0">
                          <a:pos x="connsiteX2066" y="connsiteY2066"/>
                        </a:cxn>
                        <a:cxn ang="0">
                          <a:pos x="connsiteX2067" y="connsiteY2067"/>
                        </a:cxn>
                        <a:cxn ang="0">
                          <a:pos x="connsiteX2068" y="connsiteY2068"/>
                        </a:cxn>
                        <a:cxn ang="0">
                          <a:pos x="connsiteX2069" y="connsiteY2069"/>
                        </a:cxn>
                        <a:cxn ang="0">
                          <a:pos x="connsiteX2070" y="connsiteY2070"/>
                        </a:cxn>
                        <a:cxn ang="0">
                          <a:pos x="connsiteX2071" y="connsiteY2071"/>
                        </a:cxn>
                        <a:cxn ang="0">
                          <a:pos x="connsiteX2072" y="connsiteY2072"/>
                        </a:cxn>
                        <a:cxn ang="0">
                          <a:pos x="connsiteX2073" y="connsiteY2073"/>
                        </a:cxn>
                        <a:cxn ang="0">
                          <a:pos x="connsiteX2074" y="connsiteY2074"/>
                        </a:cxn>
                        <a:cxn ang="0">
                          <a:pos x="connsiteX2075" y="connsiteY2075"/>
                        </a:cxn>
                        <a:cxn ang="0">
                          <a:pos x="connsiteX2076" y="connsiteY2076"/>
                        </a:cxn>
                        <a:cxn ang="0">
                          <a:pos x="connsiteX2077" y="connsiteY2077"/>
                        </a:cxn>
                        <a:cxn ang="0">
                          <a:pos x="connsiteX2078" y="connsiteY2078"/>
                        </a:cxn>
                        <a:cxn ang="0">
                          <a:pos x="connsiteX2079" y="connsiteY2079"/>
                        </a:cxn>
                        <a:cxn ang="0">
                          <a:pos x="connsiteX2080" y="connsiteY2080"/>
                        </a:cxn>
                        <a:cxn ang="0">
                          <a:pos x="connsiteX2081" y="connsiteY2081"/>
                        </a:cxn>
                        <a:cxn ang="0">
                          <a:pos x="connsiteX2082" y="connsiteY2082"/>
                        </a:cxn>
                        <a:cxn ang="0">
                          <a:pos x="connsiteX2083" y="connsiteY2083"/>
                        </a:cxn>
                        <a:cxn ang="0">
                          <a:pos x="connsiteX2084" y="connsiteY2084"/>
                        </a:cxn>
                        <a:cxn ang="0">
                          <a:pos x="connsiteX2085" y="connsiteY2085"/>
                        </a:cxn>
                        <a:cxn ang="0">
                          <a:pos x="connsiteX2086" y="connsiteY2086"/>
                        </a:cxn>
                        <a:cxn ang="0">
                          <a:pos x="connsiteX2087" y="connsiteY2087"/>
                        </a:cxn>
                        <a:cxn ang="0">
                          <a:pos x="connsiteX2088" y="connsiteY2088"/>
                        </a:cxn>
                        <a:cxn ang="0">
                          <a:pos x="connsiteX2089" y="connsiteY2089"/>
                        </a:cxn>
                        <a:cxn ang="0">
                          <a:pos x="connsiteX2090" y="connsiteY2090"/>
                        </a:cxn>
                        <a:cxn ang="0">
                          <a:pos x="connsiteX2091" y="connsiteY2091"/>
                        </a:cxn>
                        <a:cxn ang="0">
                          <a:pos x="connsiteX2092" y="connsiteY2092"/>
                        </a:cxn>
                        <a:cxn ang="0">
                          <a:pos x="connsiteX2093" y="connsiteY2093"/>
                        </a:cxn>
                        <a:cxn ang="0">
                          <a:pos x="connsiteX2094" y="connsiteY2094"/>
                        </a:cxn>
                        <a:cxn ang="0">
                          <a:pos x="connsiteX2095" y="connsiteY2095"/>
                        </a:cxn>
                        <a:cxn ang="0">
                          <a:pos x="connsiteX2096" y="connsiteY2096"/>
                        </a:cxn>
                        <a:cxn ang="0">
                          <a:pos x="connsiteX2097" y="connsiteY2097"/>
                        </a:cxn>
                        <a:cxn ang="0">
                          <a:pos x="connsiteX2098" y="connsiteY2098"/>
                        </a:cxn>
                        <a:cxn ang="0">
                          <a:pos x="connsiteX2099" y="connsiteY2099"/>
                        </a:cxn>
                        <a:cxn ang="0">
                          <a:pos x="connsiteX2100" y="connsiteY2100"/>
                        </a:cxn>
                        <a:cxn ang="0">
                          <a:pos x="connsiteX2101" y="connsiteY2101"/>
                        </a:cxn>
                        <a:cxn ang="0">
                          <a:pos x="connsiteX2102" y="connsiteY2102"/>
                        </a:cxn>
                        <a:cxn ang="0">
                          <a:pos x="connsiteX2103" y="connsiteY2103"/>
                        </a:cxn>
                        <a:cxn ang="0">
                          <a:pos x="connsiteX2104" y="connsiteY2104"/>
                        </a:cxn>
                        <a:cxn ang="0">
                          <a:pos x="connsiteX2105" y="connsiteY2105"/>
                        </a:cxn>
                        <a:cxn ang="0">
                          <a:pos x="connsiteX2106" y="connsiteY2106"/>
                        </a:cxn>
                        <a:cxn ang="0">
                          <a:pos x="connsiteX2107" y="connsiteY2107"/>
                        </a:cxn>
                        <a:cxn ang="0">
                          <a:pos x="connsiteX2108" y="connsiteY2108"/>
                        </a:cxn>
                        <a:cxn ang="0">
                          <a:pos x="connsiteX2109" y="connsiteY2109"/>
                        </a:cxn>
                      </a:cxnLst>
                      <a:rect l="l" t="t" r="r" b="b"/>
                      <a:pathLst>
                        <a:path w="153323" h="85563">
                          <a:moveTo>
                            <a:pt x="82153" y="82648"/>
                          </a:moveTo>
                          <a:lnTo>
                            <a:pt x="75562" y="82648"/>
                          </a:lnTo>
                          <a:lnTo>
                            <a:pt x="72676" y="85497"/>
                          </a:lnTo>
                          <a:cubicBezTo>
                            <a:pt x="72333" y="85487"/>
                            <a:pt x="71990" y="85477"/>
                            <a:pt x="71638" y="85458"/>
                          </a:cubicBezTo>
                          <a:lnTo>
                            <a:pt x="74486" y="82648"/>
                          </a:lnTo>
                          <a:lnTo>
                            <a:pt x="67894" y="82648"/>
                          </a:lnTo>
                          <a:lnTo>
                            <a:pt x="65446" y="85068"/>
                          </a:lnTo>
                          <a:cubicBezTo>
                            <a:pt x="65446" y="85068"/>
                            <a:pt x="64637" y="85001"/>
                            <a:pt x="64456" y="84992"/>
                          </a:cubicBezTo>
                          <a:lnTo>
                            <a:pt x="66818" y="82658"/>
                          </a:lnTo>
                          <a:lnTo>
                            <a:pt x="60227" y="82658"/>
                          </a:lnTo>
                          <a:lnTo>
                            <a:pt x="58560" y="84306"/>
                          </a:lnTo>
                          <a:cubicBezTo>
                            <a:pt x="58245" y="84268"/>
                            <a:pt x="57931" y="84220"/>
                            <a:pt x="57626" y="84172"/>
                          </a:cubicBezTo>
                          <a:lnTo>
                            <a:pt x="59160" y="82658"/>
                          </a:lnTo>
                          <a:lnTo>
                            <a:pt x="52569" y="82667"/>
                          </a:lnTo>
                          <a:lnTo>
                            <a:pt x="51988" y="83239"/>
                          </a:lnTo>
                          <a:lnTo>
                            <a:pt x="51102" y="83058"/>
                          </a:lnTo>
                          <a:lnTo>
                            <a:pt x="51492" y="82667"/>
                          </a:lnTo>
                          <a:lnTo>
                            <a:pt x="49168" y="82667"/>
                          </a:lnTo>
                          <a:cubicBezTo>
                            <a:pt x="48825" y="82591"/>
                            <a:pt x="48482" y="82515"/>
                            <a:pt x="48139" y="82439"/>
                          </a:cubicBezTo>
                          <a:lnTo>
                            <a:pt x="51721" y="82439"/>
                          </a:lnTo>
                          <a:lnTo>
                            <a:pt x="54959" y="79248"/>
                          </a:lnTo>
                          <a:lnTo>
                            <a:pt x="48368" y="79248"/>
                          </a:lnTo>
                          <a:lnTo>
                            <a:pt x="45720" y="81867"/>
                          </a:lnTo>
                          <a:cubicBezTo>
                            <a:pt x="45434" y="81791"/>
                            <a:pt x="45149" y="81725"/>
                            <a:pt x="44863" y="81648"/>
                          </a:cubicBezTo>
                          <a:lnTo>
                            <a:pt x="47292" y="79248"/>
                          </a:lnTo>
                          <a:lnTo>
                            <a:pt x="40700" y="79248"/>
                          </a:lnTo>
                          <a:lnTo>
                            <a:pt x="39691" y="80248"/>
                          </a:lnTo>
                          <a:cubicBezTo>
                            <a:pt x="39472" y="80181"/>
                            <a:pt x="38900" y="79972"/>
                            <a:pt x="38900" y="79972"/>
                          </a:cubicBezTo>
                          <a:lnTo>
                            <a:pt x="39634" y="79248"/>
                          </a:lnTo>
                          <a:lnTo>
                            <a:pt x="36719" y="79248"/>
                          </a:lnTo>
                          <a:lnTo>
                            <a:pt x="36081" y="79019"/>
                          </a:lnTo>
                          <a:lnTo>
                            <a:pt x="39872" y="79019"/>
                          </a:lnTo>
                          <a:lnTo>
                            <a:pt x="43110" y="75829"/>
                          </a:lnTo>
                          <a:lnTo>
                            <a:pt x="36519" y="75829"/>
                          </a:lnTo>
                          <a:lnTo>
                            <a:pt x="34004" y="78315"/>
                          </a:lnTo>
                          <a:cubicBezTo>
                            <a:pt x="33738" y="78219"/>
                            <a:pt x="33481" y="78124"/>
                            <a:pt x="33223" y="78029"/>
                          </a:cubicBezTo>
                          <a:lnTo>
                            <a:pt x="35452" y="75829"/>
                          </a:lnTo>
                          <a:lnTo>
                            <a:pt x="28861" y="75829"/>
                          </a:lnTo>
                          <a:lnTo>
                            <a:pt x="28604" y="76086"/>
                          </a:lnTo>
                          <a:cubicBezTo>
                            <a:pt x="28604" y="76086"/>
                            <a:pt x="27642" y="75667"/>
                            <a:pt x="27489" y="75600"/>
                          </a:cubicBezTo>
                          <a:lnTo>
                            <a:pt x="28023" y="75600"/>
                          </a:lnTo>
                          <a:lnTo>
                            <a:pt x="31252" y="72409"/>
                          </a:lnTo>
                          <a:lnTo>
                            <a:pt x="24660" y="72409"/>
                          </a:lnTo>
                          <a:lnTo>
                            <a:pt x="23451" y="73600"/>
                          </a:lnTo>
                          <a:lnTo>
                            <a:pt x="22746" y="73238"/>
                          </a:lnTo>
                          <a:lnTo>
                            <a:pt x="23584" y="72409"/>
                          </a:lnTo>
                          <a:lnTo>
                            <a:pt x="21088" y="72409"/>
                          </a:lnTo>
                          <a:lnTo>
                            <a:pt x="20860" y="72247"/>
                          </a:lnTo>
                          <a:cubicBezTo>
                            <a:pt x="20812" y="72228"/>
                            <a:pt x="20765" y="72200"/>
                            <a:pt x="20726" y="72180"/>
                          </a:cubicBezTo>
                          <a:lnTo>
                            <a:pt x="23822" y="72180"/>
                          </a:lnTo>
                          <a:lnTo>
                            <a:pt x="27061" y="68990"/>
                          </a:lnTo>
                          <a:lnTo>
                            <a:pt x="20469" y="68999"/>
                          </a:lnTo>
                          <a:lnTo>
                            <a:pt x="18555" y="70895"/>
                          </a:lnTo>
                          <a:cubicBezTo>
                            <a:pt x="18555" y="70895"/>
                            <a:pt x="18040" y="70590"/>
                            <a:pt x="17888" y="70495"/>
                          </a:cubicBezTo>
                          <a:lnTo>
                            <a:pt x="19393" y="69009"/>
                          </a:lnTo>
                          <a:lnTo>
                            <a:pt x="15554" y="69009"/>
                          </a:lnTo>
                          <a:cubicBezTo>
                            <a:pt x="15478" y="68932"/>
                            <a:pt x="15383" y="68856"/>
                            <a:pt x="15288" y="68780"/>
                          </a:cubicBezTo>
                          <a:lnTo>
                            <a:pt x="19631" y="68780"/>
                          </a:lnTo>
                          <a:lnTo>
                            <a:pt x="22860" y="65589"/>
                          </a:lnTo>
                          <a:lnTo>
                            <a:pt x="16269" y="65589"/>
                          </a:lnTo>
                          <a:lnTo>
                            <a:pt x="13992" y="67837"/>
                          </a:lnTo>
                          <a:cubicBezTo>
                            <a:pt x="13792" y="67685"/>
                            <a:pt x="13583" y="67532"/>
                            <a:pt x="13383" y="67380"/>
                          </a:cubicBezTo>
                          <a:lnTo>
                            <a:pt x="15192" y="65589"/>
                          </a:lnTo>
                          <a:lnTo>
                            <a:pt x="11125" y="65589"/>
                          </a:lnTo>
                          <a:cubicBezTo>
                            <a:pt x="11125" y="65589"/>
                            <a:pt x="10849" y="65370"/>
                            <a:pt x="10839" y="65361"/>
                          </a:cubicBezTo>
                          <a:lnTo>
                            <a:pt x="15421" y="65361"/>
                          </a:lnTo>
                          <a:lnTo>
                            <a:pt x="18650" y="62170"/>
                          </a:lnTo>
                          <a:lnTo>
                            <a:pt x="12059" y="62170"/>
                          </a:lnTo>
                          <a:lnTo>
                            <a:pt x="9763" y="64437"/>
                          </a:lnTo>
                          <a:cubicBezTo>
                            <a:pt x="9592" y="64284"/>
                            <a:pt x="9211" y="63922"/>
                            <a:pt x="9211" y="63922"/>
                          </a:cubicBezTo>
                          <a:lnTo>
                            <a:pt x="10992" y="62160"/>
                          </a:lnTo>
                          <a:lnTo>
                            <a:pt x="7391" y="62160"/>
                          </a:lnTo>
                          <a:cubicBezTo>
                            <a:pt x="7315" y="62084"/>
                            <a:pt x="7239" y="62008"/>
                            <a:pt x="7163" y="61932"/>
                          </a:cubicBezTo>
                          <a:lnTo>
                            <a:pt x="11230" y="61932"/>
                          </a:lnTo>
                          <a:lnTo>
                            <a:pt x="14459" y="58741"/>
                          </a:lnTo>
                          <a:lnTo>
                            <a:pt x="7868" y="58750"/>
                          </a:lnTo>
                          <a:lnTo>
                            <a:pt x="5944" y="60655"/>
                          </a:lnTo>
                          <a:cubicBezTo>
                            <a:pt x="5810" y="60503"/>
                            <a:pt x="5458" y="60084"/>
                            <a:pt x="5458" y="60084"/>
                          </a:cubicBezTo>
                          <a:lnTo>
                            <a:pt x="6801" y="58750"/>
                          </a:lnTo>
                          <a:lnTo>
                            <a:pt x="4505" y="58750"/>
                          </a:lnTo>
                          <a:cubicBezTo>
                            <a:pt x="4458" y="58674"/>
                            <a:pt x="4410" y="58598"/>
                            <a:pt x="4363" y="58522"/>
                          </a:cubicBezTo>
                          <a:lnTo>
                            <a:pt x="7030" y="58522"/>
                          </a:lnTo>
                          <a:lnTo>
                            <a:pt x="10259" y="55321"/>
                          </a:lnTo>
                          <a:lnTo>
                            <a:pt x="3667" y="55321"/>
                          </a:lnTo>
                          <a:lnTo>
                            <a:pt x="2962" y="56017"/>
                          </a:lnTo>
                          <a:cubicBezTo>
                            <a:pt x="2810" y="55712"/>
                            <a:pt x="2667" y="55397"/>
                            <a:pt x="2524" y="55093"/>
                          </a:cubicBezTo>
                          <a:lnTo>
                            <a:pt x="2829" y="55093"/>
                          </a:lnTo>
                          <a:lnTo>
                            <a:pt x="6058" y="51892"/>
                          </a:lnTo>
                          <a:lnTo>
                            <a:pt x="1276" y="51892"/>
                          </a:lnTo>
                          <a:lnTo>
                            <a:pt x="1210" y="51664"/>
                          </a:lnTo>
                          <a:lnTo>
                            <a:pt x="6296" y="51664"/>
                          </a:lnTo>
                          <a:lnTo>
                            <a:pt x="9535" y="48463"/>
                          </a:lnTo>
                          <a:lnTo>
                            <a:pt x="2943" y="48463"/>
                          </a:lnTo>
                          <a:lnTo>
                            <a:pt x="886" y="50502"/>
                          </a:lnTo>
                          <a:cubicBezTo>
                            <a:pt x="810" y="50216"/>
                            <a:pt x="743" y="49940"/>
                            <a:pt x="676" y="49654"/>
                          </a:cubicBezTo>
                          <a:lnTo>
                            <a:pt x="1876" y="48473"/>
                          </a:lnTo>
                          <a:lnTo>
                            <a:pt x="429" y="48473"/>
                          </a:lnTo>
                          <a:cubicBezTo>
                            <a:pt x="419" y="48397"/>
                            <a:pt x="400" y="48320"/>
                            <a:pt x="391" y="48244"/>
                          </a:cubicBezTo>
                          <a:lnTo>
                            <a:pt x="2115" y="48244"/>
                          </a:lnTo>
                          <a:lnTo>
                            <a:pt x="5344" y="45053"/>
                          </a:lnTo>
                          <a:lnTo>
                            <a:pt x="29" y="45063"/>
                          </a:lnTo>
                          <a:cubicBezTo>
                            <a:pt x="29" y="44987"/>
                            <a:pt x="19" y="44910"/>
                            <a:pt x="19" y="44834"/>
                          </a:cubicBezTo>
                          <a:lnTo>
                            <a:pt x="5572" y="44834"/>
                          </a:lnTo>
                          <a:lnTo>
                            <a:pt x="8811" y="41634"/>
                          </a:lnTo>
                          <a:lnTo>
                            <a:pt x="2219" y="41634"/>
                          </a:lnTo>
                          <a:lnTo>
                            <a:pt x="0" y="43825"/>
                          </a:lnTo>
                          <a:cubicBezTo>
                            <a:pt x="0" y="43463"/>
                            <a:pt x="10" y="43101"/>
                            <a:pt x="19" y="42748"/>
                          </a:cubicBezTo>
                          <a:lnTo>
                            <a:pt x="1143" y="41634"/>
                          </a:lnTo>
                          <a:lnTo>
                            <a:pt x="86" y="41634"/>
                          </a:lnTo>
                          <a:cubicBezTo>
                            <a:pt x="95" y="41558"/>
                            <a:pt x="105" y="41481"/>
                            <a:pt x="114" y="41405"/>
                          </a:cubicBezTo>
                          <a:lnTo>
                            <a:pt x="1381" y="41405"/>
                          </a:lnTo>
                          <a:lnTo>
                            <a:pt x="4620" y="38214"/>
                          </a:lnTo>
                          <a:lnTo>
                            <a:pt x="610" y="38214"/>
                          </a:lnTo>
                          <a:cubicBezTo>
                            <a:pt x="629" y="38138"/>
                            <a:pt x="638" y="38062"/>
                            <a:pt x="657" y="37986"/>
                          </a:cubicBezTo>
                          <a:lnTo>
                            <a:pt x="4848" y="37986"/>
                          </a:lnTo>
                          <a:lnTo>
                            <a:pt x="8087" y="34785"/>
                          </a:lnTo>
                          <a:lnTo>
                            <a:pt x="1610" y="34795"/>
                          </a:lnTo>
                          <a:cubicBezTo>
                            <a:pt x="1857" y="34119"/>
                            <a:pt x="2134" y="33442"/>
                            <a:pt x="2439" y="32766"/>
                          </a:cubicBezTo>
                          <a:lnTo>
                            <a:pt x="3296" y="31947"/>
                          </a:lnTo>
                          <a:lnTo>
                            <a:pt x="3886" y="31366"/>
                          </a:lnTo>
                          <a:lnTo>
                            <a:pt x="3105" y="31366"/>
                          </a:lnTo>
                          <a:cubicBezTo>
                            <a:pt x="3143" y="31290"/>
                            <a:pt x="3181" y="31214"/>
                            <a:pt x="3220" y="31137"/>
                          </a:cubicBezTo>
                          <a:lnTo>
                            <a:pt x="4115" y="31137"/>
                          </a:lnTo>
                          <a:lnTo>
                            <a:pt x="7353" y="27946"/>
                          </a:lnTo>
                          <a:lnTo>
                            <a:pt x="5125" y="27946"/>
                          </a:lnTo>
                          <a:cubicBezTo>
                            <a:pt x="5172" y="27870"/>
                            <a:pt x="5220" y="27794"/>
                            <a:pt x="5277" y="27718"/>
                          </a:cubicBezTo>
                          <a:lnTo>
                            <a:pt x="7592" y="27718"/>
                          </a:lnTo>
                          <a:lnTo>
                            <a:pt x="10830" y="24527"/>
                          </a:lnTo>
                          <a:lnTo>
                            <a:pt x="7744" y="24527"/>
                          </a:lnTo>
                          <a:cubicBezTo>
                            <a:pt x="7811" y="24451"/>
                            <a:pt x="7877" y="24375"/>
                            <a:pt x="7944" y="24298"/>
                          </a:cubicBezTo>
                          <a:lnTo>
                            <a:pt x="11068" y="24298"/>
                          </a:lnTo>
                          <a:lnTo>
                            <a:pt x="14297" y="21107"/>
                          </a:lnTo>
                          <a:lnTo>
                            <a:pt x="10992" y="21107"/>
                          </a:lnTo>
                          <a:cubicBezTo>
                            <a:pt x="11011" y="21088"/>
                            <a:pt x="11249" y="20879"/>
                            <a:pt x="11249" y="20879"/>
                          </a:cubicBezTo>
                          <a:lnTo>
                            <a:pt x="14535" y="20879"/>
                          </a:lnTo>
                          <a:lnTo>
                            <a:pt x="17764" y="17678"/>
                          </a:lnTo>
                          <a:lnTo>
                            <a:pt x="15002" y="17678"/>
                          </a:lnTo>
                          <a:cubicBezTo>
                            <a:pt x="15088" y="17612"/>
                            <a:pt x="15173" y="17545"/>
                            <a:pt x="15259" y="17488"/>
                          </a:cubicBezTo>
                          <a:lnTo>
                            <a:pt x="18002" y="17450"/>
                          </a:lnTo>
                          <a:lnTo>
                            <a:pt x="21231" y="14259"/>
                          </a:lnTo>
                          <a:lnTo>
                            <a:pt x="19926" y="14259"/>
                          </a:lnTo>
                          <a:cubicBezTo>
                            <a:pt x="20079" y="14164"/>
                            <a:pt x="20231" y="14068"/>
                            <a:pt x="20384" y="13983"/>
                          </a:cubicBezTo>
                          <a:lnTo>
                            <a:pt x="21336" y="14030"/>
                          </a:lnTo>
                          <a:lnTo>
                            <a:pt x="21479" y="14030"/>
                          </a:lnTo>
                          <a:lnTo>
                            <a:pt x="23174" y="12354"/>
                          </a:lnTo>
                          <a:cubicBezTo>
                            <a:pt x="23917" y="11944"/>
                            <a:pt x="24698" y="11525"/>
                            <a:pt x="25498" y="11116"/>
                          </a:cubicBezTo>
                          <a:lnTo>
                            <a:pt x="22546" y="14030"/>
                          </a:lnTo>
                          <a:lnTo>
                            <a:pt x="29137" y="14030"/>
                          </a:lnTo>
                          <a:lnTo>
                            <a:pt x="32375" y="10830"/>
                          </a:lnTo>
                          <a:lnTo>
                            <a:pt x="26051" y="10839"/>
                          </a:lnTo>
                          <a:cubicBezTo>
                            <a:pt x="26203" y="10763"/>
                            <a:pt x="26356" y="10687"/>
                            <a:pt x="26518" y="10611"/>
                          </a:cubicBezTo>
                          <a:lnTo>
                            <a:pt x="32614" y="10611"/>
                          </a:lnTo>
                          <a:lnTo>
                            <a:pt x="35852" y="7410"/>
                          </a:lnTo>
                          <a:lnTo>
                            <a:pt x="33795" y="7410"/>
                          </a:lnTo>
                          <a:cubicBezTo>
                            <a:pt x="34004" y="7325"/>
                            <a:pt x="34214" y="7239"/>
                            <a:pt x="34433" y="7153"/>
                          </a:cubicBezTo>
                          <a:lnTo>
                            <a:pt x="36090" y="7172"/>
                          </a:lnTo>
                          <a:lnTo>
                            <a:pt x="37052" y="6220"/>
                          </a:lnTo>
                          <a:lnTo>
                            <a:pt x="37690" y="6029"/>
                          </a:lnTo>
                          <a:cubicBezTo>
                            <a:pt x="38014" y="5915"/>
                            <a:pt x="38329" y="5810"/>
                            <a:pt x="38643" y="5696"/>
                          </a:cubicBezTo>
                          <a:lnTo>
                            <a:pt x="37157" y="7163"/>
                          </a:lnTo>
                          <a:lnTo>
                            <a:pt x="43748" y="7153"/>
                          </a:lnTo>
                          <a:lnTo>
                            <a:pt x="46987" y="3962"/>
                          </a:lnTo>
                          <a:lnTo>
                            <a:pt x="44577" y="3962"/>
                          </a:lnTo>
                          <a:cubicBezTo>
                            <a:pt x="44891" y="3877"/>
                            <a:pt x="45206" y="3800"/>
                            <a:pt x="45520" y="3715"/>
                          </a:cubicBezTo>
                          <a:lnTo>
                            <a:pt x="47215" y="3724"/>
                          </a:lnTo>
                          <a:lnTo>
                            <a:pt x="47901" y="3048"/>
                          </a:lnTo>
                          <a:cubicBezTo>
                            <a:pt x="48225" y="3019"/>
                            <a:pt x="48701" y="2934"/>
                            <a:pt x="49178" y="2848"/>
                          </a:cubicBezTo>
                          <a:lnTo>
                            <a:pt x="48282" y="3724"/>
                          </a:lnTo>
                          <a:lnTo>
                            <a:pt x="54874" y="3715"/>
                          </a:lnTo>
                          <a:lnTo>
                            <a:pt x="57302" y="1314"/>
                          </a:lnTo>
                          <a:cubicBezTo>
                            <a:pt x="57712" y="1267"/>
                            <a:pt x="58122" y="1210"/>
                            <a:pt x="58531" y="1162"/>
                          </a:cubicBezTo>
                          <a:lnTo>
                            <a:pt x="55950" y="3715"/>
                          </a:lnTo>
                          <a:lnTo>
                            <a:pt x="62541" y="3705"/>
                          </a:lnTo>
                          <a:lnTo>
                            <a:pt x="65780" y="514"/>
                          </a:lnTo>
                          <a:lnTo>
                            <a:pt x="64580" y="514"/>
                          </a:lnTo>
                          <a:cubicBezTo>
                            <a:pt x="65627" y="419"/>
                            <a:pt x="66675" y="343"/>
                            <a:pt x="67694" y="276"/>
                          </a:cubicBezTo>
                          <a:lnTo>
                            <a:pt x="73666" y="276"/>
                          </a:lnTo>
                          <a:lnTo>
                            <a:pt x="73905" y="38"/>
                          </a:lnTo>
                          <a:cubicBezTo>
                            <a:pt x="73905" y="38"/>
                            <a:pt x="74895" y="10"/>
                            <a:pt x="75009" y="0"/>
                          </a:cubicBezTo>
                          <a:lnTo>
                            <a:pt x="74743" y="267"/>
                          </a:lnTo>
                          <a:lnTo>
                            <a:pt x="81334" y="257"/>
                          </a:lnTo>
                          <a:lnTo>
                            <a:pt x="81429" y="162"/>
                          </a:lnTo>
                          <a:lnTo>
                            <a:pt x="82153" y="133"/>
                          </a:lnTo>
                          <a:cubicBezTo>
                            <a:pt x="82277" y="133"/>
                            <a:pt x="82410" y="143"/>
                            <a:pt x="82525" y="143"/>
                          </a:cubicBezTo>
                          <a:lnTo>
                            <a:pt x="82496" y="172"/>
                          </a:lnTo>
                          <a:lnTo>
                            <a:pt x="83230" y="257"/>
                          </a:lnTo>
                          <a:lnTo>
                            <a:pt x="84668" y="257"/>
                          </a:lnTo>
                          <a:cubicBezTo>
                            <a:pt x="85639" y="314"/>
                            <a:pt x="86620" y="391"/>
                            <a:pt x="87640" y="486"/>
                          </a:cubicBezTo>
                          <a:lnTo>
                            <a:pt x="82172" y="486"/>
                          </a:lnTo>
                          <a:lnTo>
                            <a:pt x="78943" y="3686"/>
                          </a:lnTo>
                          <a:lnTo>
                            <a:pt x="85535" y="3686"/>
                          </a:lnTo>
                          <a:lnTo>
                            <a:pt x="88668" y="591"/>
                          </a:lnTo>
                          <a:cubicBezTo>
                            <a:pt x="88992" y="619"/>
                            <a:pt x="89316" y="657"/>
                            <a:pt x="89640" y="686"/>
                          </a:cubicBezTo>
                          <a:lnTo>
                            <a:pt x="86611" y="3686"/>
                          </a:lnTo>
                          <a:lnTo>
                            <a:pt x="93202" y="3686"/>
                          </a:lnTo>
                          <a:lnTo>
                            <a:pt x="95479" y="1438"/>
                          </a:lnTo>
                          <a:cubicBezTo>
                            <a:pt x="95479" y="1438"/>
                            <a:pt x="96269" y="1543"/>
                            <a:pt x="96422" y="1562"/>
                          </a:cubicBezTo>
                          <a:lnTo>
                            <a:pt x="94279" y="3677"/>
                          </a:lnTo>
                          <a:lnTo>
                            <a:pt x="100870" y="3667"/>
                          </a:lnTo>
                          <a:lnTo>
                            <a:pt x="101975" y="2572"/>
                          </a:lnTo>
                          <a:lnTo>
                            <a:pt x="102861" y="2753"/>
                          </a:lnTo>
                          <a:lnTo>
                            <a:pt x="101937" y="3667"/>
                          </a:lnTo>
                          <a:lnTo>
                            <a:pt x="106880" y="3658"/>
                          </a:lnTo>
                          <a:cubicBezTo>
                            <a:pt x="107166" y="3734"/>
                            <a:pt x="107461" y="3810"/>
                            <a:pt x="107756" y="3886"/>
                          </a:cubicBezTo>
                          <a:lnTo>
                            <a:pt x="101708" y="3896"/>
                          </a:lnTo>
                          <a:lnTo>
                            <a:pt x="98470" y="7087"/>
                          </a:lnTo>
                          <a:lnTo>
                            <a:pt x="105061" y="7087"/>
                          </a:lnTo>
                          <a:lnTo>
                            <a:pt x="108176" y="4010"/>
                          </a:lnTo>
                          <a:cubicBezTo>
                            <a:pt x="108452" y="4086"/>
                            <a:pt x="108728" y="4163"/>
                            <a:pt x="109014" y="4239"/>
                          </a:cubicBezTo>
                          <a:lnTo>
                            <a:pt x="106128" y="7087"/>
                          </a:lnTo>
                          <a:lnTo>
                            <a:pt x="112719" y="7087"/>
                          </a:lnTo>
                          <a:lnTo>
                            <a:pt x="114072" y="5753"/>
                          </a:lnTo>
                          <a:lnTo>
                            <a:pt x="114862" y="6020"/>
                          </a:lnTo>
                          <a:lnTo>
                            <a:pt x="113786" y="7087"/>
                          </a:lnTo>
                          <a:lnTo>
                            <a:pt x="118005" y="7087"/>
                          </a:lnTo>
                          <a:cubicBezTo>
                            <a:pt x="118196" y="7163"/>
                            <a:pt x="118377" y="7239"/>
                            <a:pt x="118577" y="7315"/>
                          </a:cubicBezTo>
                          <a:lnTo>
                            <a:pt x="113557" y="7315"/>
                          </a:lnTo>
                          <a:lnTo>
                            <a:pt x="110319" y="10516"/>
                          </a:lnTo>
                          <a:lnTo>
                            <a:pt x="116910" y="10516"/>
                          </a:lnTo>
                          <a:lnTo>
                            <a:pt x="119682" y="7772"/>
                          </a:lnTo>
                          <a:cubicBezTo>
                            <a:pt x="119910" y="7868"/>
                            <a:pt x="120434" y="8087"/>
                            <a:pt x="120434" y="8087"/>
                          </a:cubicBezTo>
                          <a:lnTo>
                            <a:pt x="117977" y="10516"/>
                          </a:lnTo>
                          <a:lnTo>
                            <a:pt x="124568" y="10516"/>
                          </a:lnTo>
                          <a:lnTo>
                            <a:pt x="125035" y="10058"/>
                          </a:lnTo>
                          <a:cubicBezTo>
                            <a:pt x="125492" y="10278"/>
                            <a:pt x="125930" y="10516"/>
                            <a:pt x="126378" y="10744"/>
                          </a:cubicBezTo>
                          <a:lnTo>
                            <a:pt x="125406" y="10744"/>
                          </a:lnTo>
                          <a:lnTo>
                            <a:pt x="122168" y="13935"/>
                          </a:lnTo>
                          <a:lnTo>
                            <a:pt x="128759" y="13935"/>
                          </a:lnTo>
                          <a:lnTo>
                            <a:pt x="130035" y="12668"/>
                          </a:lnTo>
                          <a:cubicBezTo>
                            <a:pt x="130121" y="12706"/>
                            <a:pt x="130588" y="12945"/>
                            <a:pt x="130740" y="13030"/>
                          </a:cubicBezTo>
                          <a:lnTo>
                            <a:pt x="129826" y="13926"/>
                          </a:lnTo>
                          <a:lnTo>
                            <a:pt x="132312" y="13926"/>
                          </a:lnTo>
                          <a:lnTo>
                            <a:pt x="132407" y="14040"/>
                          </a:lnTo>
                          <a:cubicBezTo>
                            <a:pt x="132474" y="14078"/>
                            <a:pt x="132531" y="14116"/>
                            <a:pt x="132598" y="14154"/>
                          </a:cubicBezTo>
                          <a:lnTo>
                            <a:pt x="129588" y="14154"/>
                          </a:lnTo>
                          <a:lnTo>
                            <a:pt x="126349" y="17345"/>
                          </a:lnTo>
                          <a:lnTo>
                            <a:pt x="132940" y="17336"/>
                          </a:lnTo>
                          <a:lnTo>
                            <a:pt x="134760" y="15535"/>
                          </a:lnTo>
                          <a:cubicBezTo>
                            <a:pt x="135007" y="15697"/>
                            <a:pt x="135217" y="15831"/>
                            <a:pt x="135398" y="15964"/>
                          </a:cubicBezTo>
                          <a:lnTo>
                            <a:pt x="134017" y="17336"/>
                          </a:lnTo>
                          <a:lnTo>
                            <a:pt x="137408" y="17336"/>
                          </a:lnTo>
                          <a:lnTo>
                            <a:pt x="137608" y="17564"/>
                          </a:lnTo>
                          <a:lnTo>
                            <a:pt x="133779" y="17564"/>
                          </a:lnTo>
                          <a:lnTo>
                            <a:pt x="130540" y="20755"/>
                          </a:lnTo>
                          <a:lnTo>
                            <a:pt x="137131" y="20746"/>
                          </a:lnTo>
                          <a:lnTo>
                            <a:pt x="139151" y="18755"/>
                          </a:lnTo>
                          <a:cubicBezTo>
                            <a:pt x="139351" y="18917"/>
                            <a:pt x="139541" y="19079"/>
                            <a:pt x="139732" y="19241"/>
                          </a:cubicBezTo>
                          <a:lnTo>
                            <a:pt x="138208" y="20746"/>
                          </a:lnTo>
                          <a:lnTo>
                            <a:pt x="141456" y="20746"/>
                          </a:lnTo>
                          <a:cubicBezTo>
                            <a:pt x="141542" y="20822"/>
                            <a:pt x="141627" y="20898"/>
                            <a:pt x="141713" y="20974"/>
                          </a:cubicBezTo>
                          <a:lnTo>
                            <a:pt x="137979" y="20974"/>
                          </a:lnTo>
                          <a:lnTo>
                            <a:pt x="134741" y="24175"/>
                          </a:lnTo>
                          <a:lnTo>
                            <a:pt x="141332" y="24175"/>
                          </a:lnTo>
                          <a:lnTo>
                            <a:pt x="143161" y="22365"/>
                          </a:lnTo>
                          <a:cubicBezTo>
                            <a:pt x="143342" y="22546"/>
                            <a:pt x="143513" y="22727"/>
                            <a:pt x="143685" y="22908"/>
                          </a:cubicBezTo>
                          <a:lnTo>
                            <a:pt x="142408" y="24175"/>
                          </a:lnTo>
                          <a:lnTo>
                            <a:pt x="144866" y="24175"/>
                          </a:lnTo>
                          <a:lnTo>
                            <a:pt x="145066" y="24403"/>
                          </a:lnTo>
                          <a:lnTo>
                            <a:pt x="142180" y="24403"/>
                          </a:lnTo>
                          <a:lnTo>
                            <a:pt x="138941" y="27604"/>
                          </a:lnTo>
                          <a:lnTo>
                            <a:pt x="145533" y="27604"/>
                          </a:lnTo>
                          <a:lnTo>
                            <a:pt x="146733" y="26422"/>
                          </a:lnTo>
                          <a:cubicBezTo>
                            <a:pt x="146885" y="26623"/>
                            <a:pt x="147038" y="26822"/>
                            <a:pt x="147190" y="27032"/>
                          </a:cubicBezTo>
                          <a:lnTo>
                            <a:pt x="146618" y="27604"/>
                          </a:lnTo>
                          <a:lnTo>
                            <a:pt x="147609" y="27604"/>
                          </a:lnTo>
                          <a:cubicBezTo>
                            <a:pt x="147666" y="27680"/>
                            <a:pt x="147714" y="27756"/>
                            <a:pt x="147771" y="27832"/>
                          </a:cubicBezTo>
                          <a:lnTo>
                            <a:pt x="146380" y="27832"/>
                          </a:lnTo>
                          <a:lnTo>
                            <a:pt x="143142" y="31023"/>
                          </a:lnTo>
                          <a:lnTo>
                            <a:pt x="149733" y="31023"/>
                          </a:lnTo>
                          <a:lnTo>
                            <a:pt x="149752" y="31004"/>
                          </a:lnTo>
                          <a:cubicBezTo>
                            <a:pt x="149895" y="31261"/>
                            <a:pt x="150019" y="31480"/>
                            <a:pt x="150133" y="31690"/>
                          </a:cubicBezTo>
                          <a:lnTo>
                            <a:pt x="147342" y="34443"/>
                          </a:lnTo>
                          <a:lnTo>
                            <a:pt x="151390" y="34443"/>
                          </a:lnTo>
                          <a:cubicBezTo>
                            <a:pt x="151419" y="34519"/>
                            <a:pt x="151457" y="34595"/>
                            <a:pt x="151476" y="34671"/>
                          </a:cubicBezTo>
                          <a:lnTo>
                            <a:pt x="147104" y="34671"/>
                          </a:lnTo>
                          <a:lnTo>
                            <a:pt x="143866" y="37872"/>
                          </a:lnTo>
                          <a:lnTo>
                            <a:pt x="150457" y="37862"/>
                          </a:lnTo>
                          <a:lnTo>
                            <a:pt x="152057" y="36281"/>
                          </a:lnTo>
                          <a:cubicBezTo>
                            <a:pt x="152143" y="36557"/>
                            <a:pt x="152219" y="36824"/>
                            <a:pt x="152295" y="37100"/>
                          </a:cubicBezTo>
                          <a:lnTo>
                            <a:pt x="151524" y="37862"/>
                          </a:lnTo>
                          <a:lnTo>
                            <a:pt x="152505" y="37862"/>
                          </a:lnTo>
                          <a:cubicBezTo>
                            <a:pt x="152524" y="37938"/>
                            <a:pt x="152543" y="38014"/>
                            <a:pt x="152562" y="38091"/>
                          </a:cubicBezTo>
                          <a:lnTo>
                            <a:pt x="151286" y="38091"/>
                          </a:lnTo>
                          <a:lnTo>
                            <a:pt x="148047" y="41281"/>
                          </a:lnTo>
                          <a:lnTo>
                            <a:pt x="153143" y="41272"/>
                          </a:lnTo>
                          <a:cubicBezTo>
                            <a:pt x="153153" y="41348"/>
                            <a:pt x="153162" y="41424"/>
                            <a:pt x="153172" y="41501"/>
                          </a:cubicBezTo>
                          <a:lnTo>
                            <a:pt x="147809" y="41501"/>
                          </a:lnTo>
                          <a:lnTo>
                            <a:pt x="144571" y="44691"/>
                          </a:lnTo>
                          <a:lnTo>
                            <a:pt x="151162" y="44682"/>
                          </a:lnTo>
                          <a:lnTo>
                            <a:pt x="153267" y="42605"/>
                          </a:lnTo>
                          <a:cubicBezTo>
                            <a:pt x="153286" y="42939"/>
                            <a:pt x="153305" y="43282"/>
                            <a:pt x="153314" y="43615"/>
                          </a:cubicBezTo>
                          <a:lnTo>
                            <a:pt x="152229" y="44682"/>
                          </a:lnTo>
                          <a:lnTo>
                            <a:pt x="153324" y="44682"/>
                          </a:lnTo>
                          <a:cubicBezTo>
                            <a:pt x="153324" y="44758"/>
                            <a:pt x="153314" y="44910"/>
                            <a:pt x="153314" y="44910"/>
                          </a:cubicBezTo>
                          <a:lnTo>
                            <a:pt x="152000" y="44910"/>
                          </a:lnTo>
                          <a:lnTo>
                            <a:pt x="148762" y="48111"/>
                          </a:lnTo>
                          <a:lnTo>
                            <a:pt x="153038" y="48111"/>
                          </a:lnTo>
                          <a:cubicBezTo>
                            <a:pt x="153029" y="48197"/>
                            <a:pt x="153019" y="48273"/>
                            <a:pt x="153010" y="48339"/>
                          </a:cubicBezTo>
                          <a:lnTo>
                            <a:pt x="148523" y="48339"/>
                          </a:lnTo>
                          <a:lnTo>
                            <a:pt x="145285" y="51540"/>
                          </a:lnTo>
                          <a:lnTo>
                            <a:pt x="151876" y="51540"/>
                          </a:lnTo>
                          <a:lnTo>
                            <a:pt x="152448" y="50978"/>
                          </a:lnTo>
                          <a:cubicBezTo>
                            <a:pt x="152314" y="51492"/>
                            <a:pt x="152172" y="52007"/>
                            <a:pt x="152000" y="52530"/>
                          </a:cubicBezTo>
                          <a:lnTo>
                            <a:pt x="150066" y="54388"/>
                          </a:lnTo>
                          <a:lnTo>
                            <a:pt x="149476" y="54969"/>
                          </a:lnTo>
                          <a:lnTo>
                            <a:pt x="151067" y="54969"/>
                          </a:lnTo>
                          <a:cubicBezTo>
                            <a:pt x="151038" y="55035"/>
                            <a:pt x="150962" y="55198"/>
                            <a:pt x="150962" y="55198"/>
                          </a:cubicBezTo>
                          <a:lnTo>
                            <a:pt x="149247" y="55198"/>
                          </a:lnTo>
                          <a:lnTo>
                            <a:pt x="146009" y="58388"/>
                          </a:lnTo>
                          <a:lnTo>
                            <a:pt x="149342" y="58388"/>
                          </a:lnTo>
                          <a:cubicBezTo>
                            <a:pt x="149295" y="58464"/>
                            <a:pt x="149257" y="58541"/>
                            <a:pt x="149209" y="58617"/>
                          </a:cubicBezTo>
                          <a:lnTo>
                            <a:pt x="145771" y="58617"/>
                          </a:lnTo>
                          <a:lnTo>
                            <a:pt x="142542" y="61817"/>
                          </a:lnTo>
                          <a:lnTo>
                            <a:pt x="146742" y="61817"/>
                          </a:lnTo>
                          <a:cubicBezTo>
                            <a:pt x="146733" y="61827"/>
                            <a:pt x="146514" y="62046"/>
                            <a:pt x="146514" y="62046"/>
                          </a:cubicBezTo>
                          <a:lnTo>
                            <a:pt x="142304" y="62055"/>
                          </a:lnTo>
                          <a:lnTo>
                            <a:pt x="139075" y="65246"/>
                          </a:lnTo>
                          <a:lnTo>
                            <a:pt x="143151" y="65246"/>
                          </a:lnTo>
                          <a:cubicBezTo>
                            <a:pt x="143056" y="65322"/>
                            <a:pt x="142970" y="65399"/>
                            <a:pt x="142875" y="65475"/>
                          </a:cubicBezTo>
                          <a:lnTo>
                            <a:pt x="138827" y="65475"/>
                          </a:lnTo>
                          <a:lnTo>
                            <a:pt x="135598" y="68675"/>
                          </a:lnTo>
                          <a:lnTo>
                            <a:pt x="138779" y="68666"/>
                          </a:lnTo>
                          <a:cubicBezTo>
                            <a:pt x="138646" y="68761"/>
                            <a:pt x="138503" y="68866"/>
                            <a:pt x="138370" y="68961"/>
                          </a:cubicBezTo>
                          <a:lnTo>
                            <a:pt x="135360" y="68904"/>
                          </a:lnTo>
                          <a:lnTo>
                            <a:pt x="132121" y="72095"/>
                          </a:lnTo>
                          <a:lnTo>
                            <a:pt x="133464" y="72095"/>
                          </a:lnTo>
                          <a:cubicBezTo>
                            <a:pt x="133388" y="72142"/>
                            <a:pt x="133312" y="72180"/>
                            <a:pt x="133236" y="72228"/>
                          </a:cubicBezTo>
                          <a:lnTo>
                            <a:pt x="132026" y="72323"/>
                          </a:lnTo>
                          <a:lnTo>
                            <a:pt x="131883" y="72323"/>
                          </a:lnTo>
                          <a:lnTo>
                            <a:pt x="130550" y="73647"/>
                          </a:lnTo>
                          <a:cubicBezTo>
                            <a:pt x="129835" y="74019"/>
                            <a:pt x="129092" y="74400"/>
                            <a:pt x="128330" y="74781"/>
                          </a:cubicBezTo>
                          <a:lnTo>
                            <a:pt x="130807" y="72333"/>
                          </a:lnTo>
                          <a:lnTo>
                            <a:pt x="124216" y="72342"/>
                          </a:lnTo>
                          <a:lnTo>
                            <a:pt x="120977" y="75533"/>
                          </a:lnTo>
                          <a:lnTo>
                            <a:pt x="126797" y="75533"/>
                          </a:lnTo>
                          <a:cubicBezTo>
                            <a:pt x="126606" y="75619"/>
                            <a:pt x="126416" y="75714"/>
                            <a:pt x="126225" y="75800"/>
                          </a:cubicBezTo>
                          <a:lnTo>
                            <a:pt x="120748" y="75771"/>
                          </a:lnTo>
                          <a:lnTo>
                            <a:pt x="117510" y="78972"/>
                          </a:lnTo>
                          <a:lnTo>
                            <a:pt x="118262" y="78972"/>
                          </a:lnTo>
                          <a:lnTo>
                            <a:pt x="117510" y="79219"/>
                          </a:lnTo>
                          <a:lnTo>
                            <a:pt x="117367" y="79219"/>
                          </a:lnTo>
                          <a:lnTo>
                            <a:pt x="116072" y="79715"/>
                          </a:lnTo>
                          <a:cubicBezTo>
                            <a:pt x="115872" y="79781"/>
                            <a:pt x="115662" y="79858"/>
                            <a:pt x="115462" y="79924"/>
                          </a:cubicBezTo>
                          <a:lnTo>
                            <a:pt x="116205" y="79200"/>
                          </a:lnTo>
                          <a:lnTo>
                            <a:pt x="109614" y="79200"/>
                          </a:lnTo>
                          <a:lnTo>
                            <a:pt x="106413" y="82363"/>
                          </a:lnTo>
                          <a:cubicBezTo>
                            <a:pt x="105956" y="82467"/>
                            <a:pt x="105499" y="82572"/>
                            <a:pt x="105042" y="82667"/>
                          </a:cubicBezTo>
                          <a:lnTo>
                            <a:pt x="105080" y="82629"/>
                          </a:lnTo>
                          <a:lnTo>
                            <a:pt x="98489" y="82639"/>
                          </a:lnTo>
                          <a:lnTo>
                            <a:pt x="96888" y="84220"/>
                          </a:lnTo>
                          <a:cubicBezTo>
                            <a:pt x="96545" y="84230"/>
                            <a:pt x="96145" y="84268"/>
                            <a:pt x="95707" y="84325"/>
                          </a:cubicBezTo>
                          <a:lnTo>
                            <a:pt x="97412" y="82639"/>
                          </a:lnTo>
                          <a:lnTo>
                            <a:pt x="90821" y="82639"/>
                          </a:lnTo>
                          <a:lnTo>
                            <a:pt x="88306" y="85125"/>
                          </a:lnTo>
                          <a:cubicBezTo>
                            <a:pt x="87925" y="85154"/>
                            <a:pt x="87535" y="85192"/>
                            <a:pt x="87144" y="85211"/>
                          </a:cubicBezTo>
                          <a:lnTo>
                            <a:pt x="89745" y="82639"/>
                          </a:lnTo>
                          <a:lnTo>
                            <a:pt x="83153" y="82648"/>
                          </a:lnTo>
                          <a:lnTo>
                            <a:pt x="80220" y="85544"/>
                          </a:lnTo>
                          <a:cubicBezTo>
                            <a:pt x="79858" y="85554"/>
                            <a:pt x="79496" y="85563"/>
                            <a:pt x="79134" y="85563"/>
                          </a:cubicBezTo>
                          <a:lnTo>
                            <a:pt x="82153" y="82648"/>
                          </a:lnTo>
                          <a:close/>
                          <a:moveTo>
                            <a:pt x="56045" y="79248"/>
                          </a:moveTo>
                          <a:lnTo>
                            <a:pt x="52816" y="82439"/>
                          </a:lnTo>
                          <a:lnTo>
                            <a:pt x="59407" y="82439"/>
                          </a:lnTo>
                          <a:lnTo>
                            <a:pt x="62646" y="79248"/>
                          </a:lnTo>
                          <a:lnTo>
                            <a:pt x="56045" y="79248"/>
                          </a:lnTo>
                          <a:close/>
                          <a:moveTo>
                            <a:pt x="63703" y="79238"/>
                          </a:moveTo>
                          <a:lnTo>
                            <a:pt x="60465" y="82429"/>
                          </a:lnTo>
                          <a:lnTo>
                            <a:pt x="67056" y="82429"/>
                          </a:lnTo>
                          <a:lnTo>
                            <a:pt x="70285" y="79229"/>
                          </a:lnTo>
                          <a:lnTo>
                            <a:pt x="63703" y="79238"/>
                          </a:lnTo>
                          <a:close/>
                          <a:moveTo>
                            <a:pt x="71371" y="79229"/>
                          </a:moveTo>
                          <a:lnTo>
                            <a:pt x="68142" y="82429"/>
                          </a:lnTo>
                          <a:lnTo>
                            <a:pt x="74733" y="82420"/>
                          </a:lnTo>
                          <a:lnTo>
                            <a:pt x="77972" y="79229"/>
                          </a:lnTo>
                          <a:lnTo>
                            <a:pt x="71371" y="79229"/>
                          </a:lnTo>
                          <a:close/>
                          <a:moveTo>
                            <a:pt x="79029" y="79229"/>
                          </a:moveTo>
                          <a:lnTo>
                            <a:pt x="75790" y="82420"/>
                          </a:lnTo>
                          <a:lnTo>
                            <a:pt x="82382" y="82410"/>
                          </a:lnTo>
                          <a:lnTo>
                            <a:pt x="85611" y="79219"/>
                          </a:lnTo>
                          <a:lnTo>
                            <a:pt x="79029" y="79229"/>
                          </a:lnTo>
                          <a:close/>
                          <a:moveTo>
                            <a:pt x="86697" y="79219"/>
                          </a:moveTo>
                          <a:lnTo>
                            <a:pt x="83458" y="82420"/>
                          </a:lnTo>
                          <a:lnTo>
                            <a:pt x="90049" y="82420"/>
                          </a:lnTo>
                          <a:lnTo>
                            <a:pt x="93288" y="79229"/>
                          </a:lnTo>
                          <a:lnTo>
                            <a:pt x="86697" y="79219"/>
                          </a:lnTo>
                          <a:close/>
                          <a:moveTo>
                            <a:pt x="94355" y="79219"/>
                          </a:moveTo>
                          <a:lnTo>
                            <a:pt x="91116" y="82420"/>
                          </a:lnTo>
                          <a:lnTo>
                            <a:pt x="97708" y="82410"/>
                          </a:lnTo>
                          <a:lnTo>
                            <a:pt x="100946" y="79210"/>
                          </a:lnTo>
                          <a:lnTo>
                            <a:pt x="94355" y="79219"/>
                          </a:lnTo>
                          <a:close/>
                          <a:moveTo>
                            <a:pt x="102022" y="79210"/>
                          </a:moveTo>
                          <a:lnTo>
                            <a:pt x="98784" y="82410"/>
                          </a:lnTo>
                          <a:lnTo>
                            <a:pt x="105375" y="82410"/>
                          </a:lnTo>
                          <a:lnTo>
                            <a:pt x="108614" y="79210"/>
                          </a:lnTo>
                          <a:lnTo>
                            <a:pt x="102022" y="79210"/>
                          </a:lnTo>
                          <a:close/>
                          <a:moveTo>
                            <a:pt x="44187" y="75829"/>
                          </a:moveTo>
                          <a:lnTo>
                            <a:pt x="40948" y="79029"/>
                          </a:lnTo>
                          <a:lnTo>
                            <a:pt x="47539" y="79019"/>
                          </a:lnTo>
                          <a:lnTo>
                            <a:pt x="50778" y="75829"/>
                          </a:lnTo>
                          <a:lnTo>
                            <a:pt x="44187" y="75829"/>
                          </a:lnTo>
                          <a:close/>
                          <a:moveTo>
                            <a:pt x="51845" y="75819"/>
                          </a:moveTo>
                          <a:lnTo>
                            <a:pt x="48616" y="79019"/>
                          </a:lnTo>
                          <a:lnTo>
                            <a:pt x="55207" y="79010"/>
                          </a:lnTo>
                          <a:lnTo>
                            <a:pt x="58445" y="75819"/>
                          </a:lnTo>
                          <a:lnTo>
                            <a:pt x="51845" y="75819"/>
                          </a:lnTo>
                          <a:close/>
                          <a:moveTo>
                            <a:pt x="59512" y="75819"/>
                          </a:moveTo>
                          <a:lnTo>
                            <a:pt x="56283" y="79010"/>
                          </a:lnTo>
                          <a:lnTo>
                            <a:pt x="62875" y="79010"/>
                          </a:lnTo>
                          <a:lnTo>
                            <a:pt x="66113" y="75809"/>
                          </a:lnTo>
                          <a:lnTo>
                            <a:pt x="59512" y="75819"/>
                          </a:lnTo>
                          <a:close/>
                          <a:moveTo>
                            <a:pt x="67170" y="75809"/>
                          </a:moveTo>
                          <a:lnTo>
                            <a:pt x="63941" y="79010"/>
                          </a:lnTo>
                          <a:lnTo>
                            <a:pt x="70533" y="79010"/>
                          </a:lnTo>
                          <a:lnTo>
                            <a:pt x="73762" y="75819"/>
                          </a:lnTo>
                          <a:lnTo>
                            <a:pt x="67170" y="75809"/>
                          </a:lnTo>
                          <a:close/>
                          <a:moveTo>
                            <a:pt x="74838" y="75809"/>
                          </a:moveTo>
                          <a:lnTo>
                            <a:pt x="71600" y="79000"/>
                          </a:lnTo>
                          <a:lnTo>
                            <a:pt x="78191" y="79000"/>
                          </a:lnTo>
                          <a:lnTo>
                            <a:pt x="81420" y="75809"/>
                          </a:lnTo>
                          <a:lnTo>
                            <a:pt x="74838" y="75809"/>
                          </a:lnTo>
                          <a:close/>
                          <a:moveTo>
                            <a:pt x="82506" y="75800"/>
                          </a:moveTo>
                          <a:lnTo>
                            <a:pt x="79267" y="79000"/>
                          </a:lnTo>
                          <a:lnTo>
                            <a:pt x="85858" y="79000"/>
                          </a:lnTo>
                          <a:lnTo>
                            <a:pt x="89097" y="75800"/>
                          </a:lnTo>
                          <a:lnTo>
                            <a:pt x="82506" y="75800"/>
                          </a:lnTo>
                          <a:close/>
                          <a:moveTo>
                            <a:pt x="90164" y="75790"/>
                          </a:moveTo>
                          <a:lnTo>
                            <a:pt x="86925" y="78991"/>
                          </a:lnTo>
                          <a:lnTo>
                            <a:pt x="93517" y="78981"/>
                          </a:lnTo>
                          <a:lnTo>
                            <a:pt x="96755" y="75790"/>
                          </a:lnTo>
                          <a:lnTo>
                            <a:pt x="90164" y="75790"/>
                          </a:lnTo>
                          <a:close/>
                          <a:moveTo>
                            <a:pt x="97831" y="75790"/>
                          </a:moveTo>
                          <a:lnTo>
                            <a:pt x="94593" y="78991"/>
                          </a:lnTo>
                          <a:lnTo>
                            <a:pt x="101184" y="78991"/>
                          </a:lnTo>
                          <a:lnTo>
                            <a:pt x="104423" y="75790"/>
                          </a:lnTo>
                          <a:lnTo>
                            <a:pt x="97831" y="75790"/>
                          </a:lnTo>
                          <a:close/>
                          <a:moveTo>
                            <a:pt x="105489" y="75781"/>
                          </a:moveTo>
                          <a:lnTo>
                            <a:pt x="102260" y="78972"/>
                          </a:lnTo>
                          <a:lnTo>
                            <a:pt x="108852" y="78962"/>
                          </a:lnTo>
                          <a:lnTo>
                            <a:pt x="112090" y="75771"/>
                          </a:lnTo>
                          <a:lnTo>
                            <a:pt x="105489" y="75781"/>
                          </a:lnTo>
                          <a:close/>
                          <a:moveTo>
                            <a:pt x="113157" y="75781"/>
                          </a:moveTo>
                          <a:lnTo>
                            <a:pt x="109928" y="78972"/>
                          </a:lnTo>
                          <a:lnTo>
                            <a:pt x="116519" y="78972"/>
                          </a:lnTo>
                          <a:lnTo>
                            <a:pt x="119758" y="75771"/>
                          </a:lnTo>
                          <a:lnTo>
                            <a:pt x="113157" y="75781"/>
                          </a:lnTo>
                          <a:close/>
                          <a:moveTo>
                            <a:pt x="32328" y="72409"/>
                          </a:moveTo>
                          <a:lnTo>
                            <a:pt x="29089" y="75609"/>
                          </a:lnTo>
                          <a:lnTo>
                            <a:pt x="35681" y="75600"/>
                          </a:lnTo>
                          <a:lnTo>
                            <a:pt x="38919" y="72409"/>
                          </a:lnTo>
                          <a:lnTo>
                            <a:pt x="32328" y="72409"/>
                          </a:lnTo>
                          <a:close/>
                          <a:moveTo>
                            <a:pt x="39986" y="72409"/>
                          </a:moveTo>
                          <a:lnTo>
                            <a:pt x="36747" y="75600"/>
                          </a:lnTo>
                          <a:lnTo>
                            <a:pt x="43339" y="75600"/>
                          </a:lnTo>
                          <a:lnTo>
                            <a:pt x="46577" y="72409"/>
                          </a:lnTo>
                          <a:lnTo>
                            <a:pt x="39986" y="72409"/>
                          </a:lnTo>
                          <a:close/>
                          <a:moveTo>
                            <a:pt x="47654" y="72400"/>
                          </a:moveTo>
                          <a:lnTo>
                            <a:pt x="44425" y="75600"/>
                          </a:lnTo>
                          <a:lnTo>
                            <a:pt x="51016" y="75600"/>
                          </a:lnTo>
                          <a:lnTo>
                            <a:pt x="54255" y="72409"/>
                          </a:lnTo>
                          <a:lnTo>
                            <a:pt x="47654" y="72400"/>
                          </a:lnTo>
                          <a:close/>
                          <a:moveTo>
                            <a:pt x="55312" y="72400"/>
                          </a:moveTo>
                          <a:lnTo>
                            <a:pt x="52083" y="75600"/>
                          </a:lnTo>
                          <a:lnTo>
                            <a:pt x="58674" y="75600"/>
                          </a:lnTo>
                          <a:lnTo>
                            <a:pt x="61913" y="72400"/>
                          </a:lnTo>
                          <a:lnTo>
                            <a:pt x="55312" y="72400"/>
                          </a:lnTo>
                          <a:close/>
                          <a:moveTo>
                            <a:pt x="62979" y="72390"/>
                          </a:moveTo>
                          <a:lnTo>
                            <a:pt x="59750" y="75590"/>
                          </a:lnTo>
                          <a:lnTo>
                            <a:pt x="66342" y="75581"/>
                          </a:lnTo>
                          <a:lnTo>
                            <a:pt x="69580" y="72380"/>
                          </a:lnTo>
                          <a:lnTo>
                            <a:pt x="62979" y="72390"/>
                          </a:lnTo>
                          <a:close/>
                          <a:moveTo>
                            <a:pt x="70647" y="72380"/>
                          </a:moveTo>
                          <a:lnTo>
                            <a:pt x="67409" y="75581"/>
                          </a:lnTo>
                          <a:lnTo>
                            <a:pt x="74000" y="75571"/>
                          </a:lnTo>
                          <a:lnTo>
                            <a:pt x="77229" y="72380"/>
                          </a:lnTo>
                          <a:lnTo>
                            <a:pt x="70647" y="72380"/>
                          </a:lnTo>
                          <a:close/>
                          <a:moveTo>
                            <a:pt x="78305" y="72380"/>
                          </a:moveTo>
                          <a:lnTo>
                            <a:pt x="75067" y="75571"/>
                          </a:lnTo>
                          <a:lnTo>
                            <a:pt x="81658" y="75571"/>
                          </a:lnTo>
                          <a:lnTo>
                            <a:pt x="84896" y="72371"/>
                          </a:lnTo>
                          <a:lnTo>
                            <a:pt x="78305" y="72380"/>
                          </a:lnTo>
                          <a:close/>
                          <a:moveTo>
                            <a:pt x="85973" y="72371"/>
                          </a:moveTo>
                          <a:lnTo>
                            <a:pt x="82734" y="75562"/>
                          </a:lnTo>
                          <a:lnTo>
                            <a:pt x="89326" y="75562"/>
                          </a:lnTo>
                          <a:lnTo>
                            <a:pt x="92564" y="72371"/>
                          </a:lnTo>
                          <a:lnTo>
                            <a:pt x="85973" y="72371"/>
                          </a:lnTo>
                          <a:close/>
                          <a:moveTo>
                            <a:pt x="93631" y="72371"/>
                          </a:moveTo>
                          <a:lnTo>
                            <a:pt x="90402" y="75562"/>
                          </a:lnTo>
                          <a:lnTo>
                            <a:pt x="96993" y="75562"/>
                          </a:lnTo>
                          <a:lnTo>
                            <a:pt x="100232" y="72361"/>
                          </a:lnTo>
                          <a:lnTo>
                            <a:pt x="93631" y="72371"/>
                          </a:lnTo>
                          <a:close/>
                          <a:moveTo>
                            <a:pt x="101298" y="72361"/>
                          </a:moveTo>
                          <a:lnTo>
                            <a:pt x="98069" y="75552"/>
                          </a:lnTo>
                          <a:lnTo>
                            <a:pt x="104661" y="75552"/>
                          </a:lnTo>
                          <a:lnTo>
                            <a:pt x="107899" y="72361"/>
                          </a:lnTo>
                          <a:lnTo>
                            <a:pt x="101298" y="72361"/>
                          </a:lnTo>
                          <a:close/>
                          <a:moveTo>
                            <a:pt x="108966" y="72352"/>
                          </a:moveTo>
                          <a:lnTo>
                            <a:pt x="105728" y="75552"/>
                          </a:lnTo>
                          <a:lnTo>
                            <a:pt x="112319" y="75543"/>
                          </a:lnTo>
                          <a:lnTo>
                            <a:pt x="115548" y="72352"/>
                          </a:lnTo>
                          <a:lnTo>
                            <a:pt x="108966" y="72352"/>
                          </a:lnTo>
                          <a:close/>
                          <a:moveTo>
                            <a:pt x="116624" y="72352"/>
                          </a:moveTo>
                          <a:lnTo>
                            <a:pt x="113395" y="75543"/>
                          </a:lnTo>
                          <a:lnTo>
                            <a:pt x="119986" y="75543"/>
                          </a:lnTo>
                          <a:lnTo>
                            <a:pt x="123215" y="72342"/>
                          </a:lnTo>
                          <a:lnTo>
                            <a:pt x="116624" y="72352"/>
                          </a:lnTo>
                          <a:close/>
                          <a:moveTo>
                            <a:pt x="28127" y="68990"/>
                          </a:moveTo>
                          <a:lnTo>
                            <a:pt x="24889" y="72190"/>
                          </a:lnTo>
                          <a:lnTo>
                            <a:pt x="31480" y="72190"/>
                          </a:lnTo>
                          <a:lnTo>
                            <a:pt x="34719" y="68990"/>
                          </a:lnTo>
                          <a:lnTo>
                            <a:pt x="28127" y="68990"/>
                          </a:lnTo>
                          <a:close/>
                          <a:moveTo>
                            <a:pt x="35795" y="68990"/>
                          </a:moveTo>
                          <a:lnTo>
                            <a:pt x="32557" y="72190"/>
                          </a:lnTo>
                          <a:lnTo>
                            <a:pt x="39148" y="72190"/>
                          </a:lnTo>
                          <a:lnTo>
                            <a:pt x="42386" y="68990"/>
                          </a:lnTo>
                          <a:lnTo>
                            <a:pt x="35795" y="68990"/>
                          </a:lnTo>
                          <a:close/>
                          <a:moveTo>
                            <a:pt x="43463" y="68980"/>
                          </a:moveTo>
                          <a:lnTo>
                            <a:pt x="40224" y="72180"/>
                          </a:lnTo>
                          <a:lnTo>
                            <a:pt x="46815" y="72171"/>
                          </a:lnTo>
                          <a:lnTo>
                            <a:pt x="50054" y="68980"/>
                          </a:lnTo>
                          <a:lnTo>
                            <a:pt x="43463" y="68980"/>
                          </a:lnTo>
                          <a:close/>
                          <a:moveTo>
                            <a:pt x="51121" y="68980"/>
                          </a:moveTo>
                          <a:lnTo>
                            <a:pt x="47892" y="72171"/>
                          </a:lnTo>
                          <a:lnTo>
                            <a:pt x="54483" y="72161"/>
                          </a:lnTo>
                          <a:lnTo>
                            <a:pt x="57722" y="68971"/>
                          </a:lnTo>
                          <a:lnTo>
                            <a:pt x="51121" y="68980"/>
                          </a:lnTo>
                          <a:close/>
                          <a:moveTo>
                            <a:pt x="58788" y="68971"/>
                          </a:moveTo>
                          <a:lnTo>
                            <a:pt x="55559" y="72161"/>
                          </a:lnTo>
                          <a:lnTo>
                            <a:pt x="62151" y="72161"/>
                          </a:lnTo>
                          <a:lnTo>
                            <a:pt x="65380" y="68961"/>
                          </a:lnTo>
                          <a:lnTo>
                            <a:pt x="58788" y="68971"/>
                          </a:lnTo>
                          <a:close/>
                          <a:moveTo>
                            <a:pt x="66447" y="68961"/>
                          </a:moveTo>
                          <a:lnTo>
                            <a:pt x="63218" y="72161"/>
                          </a:lnTo>
                          <a:lnTo>
                            <a:pt x="69809" y="72161"/>
                          </a:lnTo>
                          <a:lnTo>
                            <a:pt x="73038" y="68961"/>
                          </a:lnTo>
                          <a:lnTo>
                            <a:pt x="66447" y="68961"/>
                          </a:lnTo>
                          <a:close/>
                          <a:moveTo>
                            <a:pt x="74114" y="68961"/>
                          </a:moveTo>
                          <a:lnTo>
                            <a:pt x="70876" y="72152"/>
                          </a:lnTo>
                          <a:lnTo>
                            <a:pt x="77467" y="72142"/>
                          </a:lnTo>
                          <a:lnTo>
                            <a:pt x="80696" y="68951"/>
                          </a:lnTo>
                          <a:lnTo>
                            <a:pt x="74114" y="68961"/>
                          </a:lnTo>
                          <a:close/>
                          <a:moveTo>
                            <a:pt x="81782" y="68951"/>
                          </a:moveTo>
                          <a:lnTo>
                            <a:pt x="78543" y="72142"/>
                          </a:lnTo>
                          <a:lnTo>
                            <a:pt x="85134" y="72133"/>
                          </a:lnTo>
                          <a:lnTo>
                            <a:pt x="88373" y="68942"/>
                          </a:lnTo>
                          <a:lnTo>
                            <a:pt x="81782" y="68951"/>
                          </a:lnTo>
                          <a:close/>
                          <a:moveTo>
                            <a:pt x="89440" y="68951"/>
                          </a:moveTo>
                          <a:lnTo>
                            <a:pt x="86201" y="72142"/>
                          </a:lnTo>
                          <a:lnTo>
                            <a:pt x="92793" y="72142"/>
                          </a:lnTo>
                          <a:lnTo>
                            <a:pt x="96031" y="68951"/>
                          </a:lnTo>
                          <a:lnTo>
                            <a:pt x="89440" y="68951"/>
                          </a:lnTo>
                          <a:close/>
                          <a:moveTo>
                            <a:pt x="97107" y="68942"/>
                          </a:moveTo>
                          <a:lnTo>
                            <a:pt x="93878" y="72133"/>
                          </a:lnTo>
                          <a:lnTo>
                            <a:pt x="100470" y="72133"/>
                          </a:lnTo>
                          <a:lnTo>
                            <a:pt x="103708" y="68942"/>
                          </a:lnTo>
                          <a:lnTo>
                            <a:pt x="97107" y="68942"/>
                          </a:lnTo>
                          <a:close/>
                          <a:moveTo>
                            <a:pt x="104766" y="68932"/>
                          </a:moveTo>
                          <a:lnTo>
                            <a:pt x="101537" y="72133"/>
                          </a:lnTo>
                          <a:lnTo>
                            <a:pt x="108128" y="72133"/>
                          </a:lnTo>
                          <a:lnTo>
                            <a:pt x="111366" y="68932"/>
                          </a:lnTo>
                          <a:lnTo>
                            <a:pt x="104766" y="68932"/>
                          </a:lnTo>
                          <a:close/>
                          <a:moveTo>
                            <a:pt x="112433" y="68932"/>
                          </a:moveTo>
                          <a:lnTo>
                            <a:pt x="109204" y="72133"/>
                          </a:lnTo>
                          <a:lnTo>
                            <a:pt x="115796" y="72133"/>
                          </a:lnTo>
                          <a:lnTo>
                            <a:pt x="119024" y="68932"/>
                          </a:lnTo>
                          <a:lnTo>
                            <a:pt x="112433" y="68932"/>
                          </a:lnTo>
                          <a:close/>
                          <a:moveTo>
                            <a:pt x="120091" y="68923"/>
                          </a:moveTo>
                          <a:lnTo>
                            <a:pt x="116853" y="72114"/>
                          </a:lnTo>
                          <a:lnTo>
                            <a:pt x="123444" y="72114"/>
                          </a:lnTo>
                          <a:lnTo>
                            <a:pt x="126673" y="68913"/>
                          </a:lnTo>
                          <a:lnTo>
                            <a:pt x="120091" y="68923"/>
                          </a:lnTo>
                          <a:close/>
                          <a:moveTo>
                            <a:pt x="127759" y="68923"/>
                          </a:moveTo>
                          <a:lnTo>
                            <a:pt x="124520" y="72123"/>
                          </a:lnTo>
                          <a:lnTo>
                            <a:pt x="131112" y="72114"/>
                          </a:lnTo>
                          <a:lnTo>
                            <a:pt x="134350" y="68923"/>
                          </a:lnTo>
                          <a:lnTo>
                            <a:pt x="127759" y="68923"/>
                          </a:lnTo>
                          <a:close/>
                          <a:moveTo>
                            <a:pt x="23936" y="65570"/>
                          </a:moveTo>
                          <a:lnTo>
                            <a:pt x="20698" y="68771"/>
                          </a:lnTo>
                          <a:lnTo>
                            <a:pt x="27289" y="68771"/>
                          </a:lnTo>
                          <a:lnTo>
                            <a:pt x="30528" y="65570"/>
                          </a:lnTo>
                          <a:lnTo>
                            <a:pt x="23936" y="65570"/>
                          </a:lnTo>
                          <a:close/>
                          <a:moveTo>
                            <a:pt x="31604" y="65570"/>
                          </a:moveTo>
                          <a:lnTo>
                            <a:pt x="28366" y="68771"/>
                          </a:lnTo>
                          <a:lnTo>
                            <a:pt x="34957" y="68761"/>
                          </a:lnTo>
                          <a:lnTo>
                            <a:pt x="38195" y="65561"/>
                          </a:lnTo>
                          <a:lnTo>
                            <a:pt x="31604" y="65570"/>
                          </a:lnTo>
                          <a:close/>
                          <a:moveTo>
                            <a:pt x="39262" y="65561"/>
                          </a:moveTo>
                          <a:lnTo>
                            <a:pt x="36024" y="68751"/>
                          </a:lnTo>
                          <a:lnTo>
                            <a:pt x="42615" y="68751"/>
                          </a:lnTo>
                          <a:lnTo>
                            <a:pt x="45853" y="65561"/>
                          </a:lnTo>
                          <a:lnTo>
                            <a:pt x="39262" y="65561"/>
                          </a:lnTo>
                          <a:close/>
                          <a:moveTo>
                            <a:pt x="46930" y="65561"/>
                          </a:moveTo>
                          <a:lnTo>
                            <a:pt x="43691" y="68751"/>
                          </a:lnTo>
                          <a:lnTo>
                            <a:pt x="50283" y="68751"/>
                          </a:lnTo>
                          <a:lnTo>
                            <a:pt x="53521" y="65561"/>
                          </a:lnTo>
                          <a:lnTo>
                            <a:pt x="46930" y="65561"/>
                          </a:lnTo>
                          <a:close/>
                          <a:moveTo>
                            <a:pt x="54588" y="65551"/>
                          </a:moveTo>
                          <a:lnTo>
                            <a:pt x="51359" y="68742"/>
                          </a:lnTo>
                          <a:lnTo>
                            <a:pt x="57950" y="68732"/>
                          </a:lnTo>
                          <a:lnTo>
                            <a:pt x="61179" y="65542"/>
                          </a:lnTo>
                          <a:lnTo>
                            <a:pt x="54588" y="65551"/>
                          </a:lnTo>
                          <a:close/>
                          <a:moveTo>
                            <a:pt x="62256" y="65542"/>
                          </a:moveTo>
                          <a:lnTo>
                            <a:pt x="59017" y="68742"/>
                          </a:lnTo>
                          <a:lnTo>
                            <a:pt x="65608" y="68742"/>
                          </a:lnTo>
                          <a:lnTo>
                            <a:pt x="68837" y="65542"/>
                          </a:lnTo>
                          <a:lnTo>
                            <a:pt x="62256" y="65542"/>
                          </a:lnTo>
                          <a:close/>
                          <a:moveTo>
                            <a:pt x="69923" y="65542"/>
                          </a:moveTo>
                          <a:lnTo>
                            <a:pt x="66685" y="68732"/>
                          </a:lnTo>
                          <a:lnTo>
                            <a:pt x="73276" y="68732"/>
                          </a:lnTo>
                          <a:lnTo>
                            <a:pt x="76514" y="65532"/>
                          </a:lnTo>
                          <a:lnTo>
                            <a:pt x="69923" y="65542"/>
                          </a:lnTo>
                          <a:close/>
                          <a:moveTo>
                            <a:pt x="77581" y="65532"/>
                          </a:moveTo>
                          <a:lnTo>
                            <a:pt x="74343" y="68732"/>
                          </a:lnTo>
                          <a:lnTo>
                            <a:pt x="80934" y="68723"/>
                          </a:lnTo>
                          <a:lnTo>
                            <a:pt x="84172" y="65532"/>
                          </a:lnTo>
                          <a:lnTo>
                            <a:pt x="77581" y="65532"/>
                          </a:lnTo>
                          <a:close/>
                          <a:moveTo>
                            <a:pt x="85249" y="65532"/>
                          </a:moveTo>
                          <a:lnTo>
                            <a:pt x="82010" y="68723"/>
                          </a:lnTo>
                          <a:lnTo>
                            <a:pt x="88602" y="68723"/>
                          </a:lnTo>
                          <a:lnTo>
                            <a:pt x="91840" y="65523"/>
                          </a:lnTo>
                          <a:lnTo>
                            <a:pt x="85249" y="65532"/>
                          </a:lnTo>
                          <a:close/>
                          <a:moveTo>
                            <a:pt x="92907" y="65523"/>
                          </a:moveTo>
                          <a:lnTo>
                            <a:pt x="89678" y="68713"/>
                          </a:lnTo>
                          <a:lnTo>
                            <a:pt x="96269" y="68713"/>
                          </a:lnTo>
                          <a:lnTo>
                            <a:pt x="99508" y="65513"/>
                          </a:lnTo>
                          <a:lnTo>
                            <a:pt x="92907" y="65523"/>
                          </a:lnTo>
                          <a:close/>
                          <a:moveTo>
                            <a:pt x="100575" y="65513"/>
                          </a:moveTo>
                          <a:lnTo>
                            <a:pt x="97346" y="68713"/>
                          </a:lnTo>
                          <a:lnTo>
                            <a:pt x="103937" y="68713"/>
                          </a:lnTo>
                          <a:lnTo>
                            <a:pt x="107166" y="65513"/>
                          </a:lnTo>
                          <a:lnTo>
                            <a:pt x="100575" y="65513"/>
                          </a:lnTo>
                          <a:close/>
                          <a:moveTo>
                            <a:pt x="108233" y="65513"/>
                          </a:moveTo>
                          <a:lnTo>
                            <a:pt x="105004" y="68713"/>
                          </a:lnTo>
                          <a:lnTo>
                            <a:pt x="111595" y="68713"/>
                          </a:lnTo>
                          <a:lnTo>
                            <a:pt x="114824" y="65513"/>
                          </a:lnTo>
                          <a:lnTo>
                            <a:pt x="108233" y="65513"/>
                          </a:lnTo>
                          <a:close/>
                          <a:moveTo>
                            <a:pt x="115900" y="65503"/>
                          </a:moveTo>
                          <a:lnTo>
                            <a:pt x="112662" y="68694"/>
                          </a:lnTo>
                          <a:lnTo>
                            <a:pt x="119253" y="68694"/>
                          </a:lnTo>
                          <a:lnTo>
                            <a:pt x="122482" y="65494"/>
                          </a:lnTo>
                          <a:lnTo>
                            <a:pt x="115900" y="65503"/>
                          </a:lnTo>
                          <a:close/>
                          <a:moveTo>
                            <a:pt x="123568" y="65494"/>
                          </a:moveTo>
                          <a:lnTo>
                            <a:pt x="120329" y="68694"/>
                          </a:lnTo>
                          <a:lnTo>
                            <a:pt x="126921" y="68694"/>
                          </a:lnTo>
                          <a:lnTo>
                            <a:pt x="130159" y="65503"/>
                          </a:lnTo>
                          <a:lnTo>
                            <a:pt x="123568" y="65494"/>
                          </a:lnTo>
                          <a:close/>
                          <a:moveTo>
                            <a:pt x="131226" y="65494"/>
                          </a:moveTo>
                          <a:lnTo>
                            <a:pt x="127988" y="68685"/>
                          </a:lnTo>
                          <a:lnTo>
                            <a:pt x="134579" y="68675"/>
                          </a:lnTo>
                          <a:lnTo>
                            <a:pt x="137817" y="65484"/>
                          </a:lnTo>
                          <a:lnTo>
                            <a:pt x="131226" y="65494"/>
                          </a:lnTo>
                          <a:close/>
                          <a:moveTo>
                            <a:pt x="19745" y="62151"/>
                          </a:moveTo>
                          <a:lnTo>
                            <a:pt x="16507" y="65342"/>
                          </a:lnTo>
                          <a:lnTo>
                            <a:pt x="23098" y="65332"/>
                          </a:lnTo>
                          <a:lnTo>
                            <a:pt x="26337" y="62141"/>
                          </a:lnTo>
                          <a:lnTo>
                            <a:pt x="19745" y="62151"/>
                          </a:lnTo>
                          <a:close/>
                          <a:moveTo>
                            <a:pt x="27404" y="62151"/>
                          </a:moveTo>
                          <a:lnTo>
                            <a:pt x="24165" y="65342"/>
                          </a:lnTo>
                          <a:lnTo>
                            <a:pt x="30756" y="65332"/>
                          </a:lnTo>
                          <a:lnTo>
                            <a:pt x="33995" y="62141"/>
                          </a:lnTo>
                          <a:lnTo>
                            <a:pt x="27404" y="62151"/>
                          </a:lnTo>
                          <a:close/>
                          <a:moveTo>
                            <a:pt x="35071" y="62141"/>
                          </a:moveTo>
                          <a:lnTo>
                            <a:pt x="31833" y="65332"/>
                          </a:lnTo>
                          <a:lnTo>
                            <a:pt x="38424" y="65332"/>
                          </a:lnTo>
                          <a:lnTo>
                            <a:pt x="41662" y="62132"/>
                          </a:lnTo>
                          <a:lnTo>
                            <a:pt x="35071" y="62141"/>
                          </a:lnTo>
                          <a:close/>
                          <a:moveTo>
                            <a:pt x="42739" y="62132"/>
                          </a:moveTo>
                          <a:lnTo>
                            <a:pt x="39510" y="65332"/>
                          </a:lnTo>
                          <a:lnTo>
                            <a:pt x="46101" y="65322"/>
                          </a:lnTo>
                          <a:lnTo>
                            <a:pt x="49340" y="62132"/>
                          </a:lnTo>
                          <a:lnTo>
                            <a:pt x="42739" y="62132"/>
                          </a:lnTo>
                          <a:close/>
                          <a:moveTo>
                            <a:pt x="50397" y="62132"/>
                          </a:moveTo>
                          <a:lnTo>
                            <a:pt x="47168" y="65332"/>
                          </a:lnTo>
                          <a:lnTo>
                            <a:pt x="53759" y="65322"/>
                          </a:lnTo>
                          <a:lnTo>
                            <a:pt x="56988" y="62132"/>
                          </a:lnTo>
                          <a:lnTo>
                            <a:pt x="50397" y="62132"/>
                          </a:lnTo>
                          <a:close/>
                          <a:moveTo>
                            <a:pt x="58064" y="62122"/>
                          </a:moveTo>
                          <a:lnTo>
                            <a:pt x="54835" y="65313"/>
                          </a:lnTo>
                          <a:lnTo>
                            <a:pt x="61427" y="65313"/>
                          </a:lnTo>
                          <a:lnTo>
                            <a:pt x="64656" y="62113"/>
                          </a:lnTo>
                          <a:lnTo>
                            <a:pt x="58064" y="62122"/>
                          </a:lnTo>
                          <a:close/>
                          <a:moveTo>
                            <a:pt x="65723" y="62122"/>
                          </a:moveTo>
                          <a:lnTo>
                            <a:pt x="62484" y="65313"/>
                          </a:lnTo>
                          <a:lnTo>
                            <a:pt x="69075" y="65313"/>
                          </a:lnTo>
                          <a:lnTo>
                            <a:pt x="72304" y="62113"/>
                          </a:lnTo>
                          <a:lnTo>
                            <a:pt x="65723" y="62122"/>
                          </a:lnTo>
                          <a:close/>
                          <a:moveTo>
                            <a:pt x="73390" y="62113"/>
                          </a:moveTo>
                          <a:lnTo>
                            <a:pt x="70152" y="65313"/>
                          </a:lnTo>
                          <a:lnTo>
                            <a:pt x="76743" y="65303"/>
                          </a:lnTo>
                          <a:lnTo>
                            <a:pt x="79981" y="62103"/>
                          </a:lnTo>
                          <a:lnTo>
                            <a:pt x="73390" y="62113"/>
                          </a:lnTo>
                          <a:close/>
                          <a:moveTo>
                            <a:pt x="81048" y="62103"/>
                          </a:moveTo>
                          <a:lnTo>
                            <a:pt x="77810" y="65303"/>
                          </a:lnTo>
                          <a:lnTo>
                            <a:pt x="84401" y="65294"/>
                          </a:lnTo>
                          <a:lnTo>
                            <a:pt x="87640" y="62103"/>
                          </a:lnTo>
                          <a:lnTo>
                            <a:pt x="81048" y="62103"/>
                          </a:lnTo>
                          <a:close/>
                          <a:moveTo>
                            <a:pt x="88716" y="62103"/>
                          </a:moveTo>
                          <a:lnTo>
                            <a:pt x="85487" y="65294"/>
                          </a:lnTo>
                          <a:lnTo>
                            <a:pt x="92078" y="65294"/>
                          </a:lnTo>
                          <a:lnTo>
                            <a:pt x="95317" y="62094"/>
                          </a:lnTo>
                          <a:lnTo>
                            <a:pt x="88716" y="62103"/>
                          </a:lnTo>
                          <a:close/>
                          <a:moveTo>
                            <a:pt x="96384" y="62094"/>
                          </a:moveTo>
                          <a:lnTo>
                            <a:pt x="93155" y="65294"/>
                          </a:lnTo>
                          <a:lnTo>
                            <a:pt x="99746" y="65284"/>
                          </a:lnTo>
                          <a:lnTo>
                            <a:pt x="102975" y="62094"/>
                          </a:lnTo>
                          <a:lnTo>
                            <a:pt x="96384" y="62094"/>
                          </a:lnTo>
                          <a:close/>
                          <a:moveTo>
                            <a:pt x="104042" y="62094"/>
                          </a:moveTo>
                          <a:lnTo>
                            <a:pt x="100813" y="65284"/>
                          </a:lnTo>
                          <a:lnTo>
                            <a:pt x="107404" y="65275"/>
                          </a:lnTo>
                          <a:lnTo>
                            <a:pt x="110633" y="62084"/>
                          </a:lnTo>
                          <a:lnTo>
                            <a:pt x="104042" y="62094"/>
                          </a:lnTo>
                          <a:close/>
                          <a:moveTo>
                            <a:pt x="111709" y="62084"/>
                          </a:moveTo>
                          <a:lnTo>
                            <a:pt x="108471" y="65284"/>
                          </a:lnTo>
                          <a:lnTo>
                            <a:pt x="115062" y="65275"/>
                          </a:lnTo>
                          <a:lnTo>
                            <a:pt x="118291" y="62084"/>
                          </a:lnTo>
                          <a:lnTo>
                            <a:pt x="111709" y="62084"/>
                          </a:lnTo>
                          <a:close/>
                          <a:moveTo>
                            <a:pt x="119367" y="62075"/>
                          </a:moveTo>
                          <a:lnTo>
                            <a:pt x="116129" y="65265"/>
                          </a:lnTo>
                          <a:lnTo>
                            <a:pt x="122720" y="65265"/>
                          </a:lnTo>
                          <a:lnTo>
                            <a:pt x="125959" y="62075"/>
                          </a:lnTo>
                          <a:lnTo>
                            <a:pt x="119367" y="62075"/>
                          </a:lnTo>
                          <a:close/>
                          <a:moveTo>
                            <a:pt x="127035" y="62075"/>
                          </a:moveTo>
                          <a:lnTo>
                            <a:pt x="123797" y="65265"/>
                          </a:lnTo>
                          <a:lnTo>
                            <a:pt x="130388" y="65265"/>
                          </a:lnTo>
                          <a:lnTo>
                            <a:pt x="133626" y="62065"/>
                          </a:lnTo>
                          <a:lnTo>
                            <a:pt x="127035" y="62075"/>
                          </a:lnTo>
                          <a:close/>
                          <a:moveTo>
                            <a:pt x="134703" y="62065"/>
                          </a:moveTo>
                          <a:lnTo>
                            <a:pt x="131474" y="65265"/>
                          </a:lnTo>
                          <a:lnTo>
                            <a:pt x="138065" y="65265"/>
                          </a:lnTo>
                          <a:lnTo>
                            <a:pt x="141303" y="62075"/>
                          </a:lnTo>
                          <a:lnTo>
                            <a:pt x="134703" y="62065"/>
                          </a:lnTo>
                          <a:close/>
                          <a:moveTo>
                            <a:pt x="15554" y="58731"/>
                          </a:moveTo>
                          <a:lnTo>
                            <a:pt x="12316" y="61922"/>
                          </a:lnTo>
                          <a:lnTo>
                            <a:pt x="18907" y="61922"/>
                          </a:lnTo>
                          <a:lnTo>
                            <a:pt x="22136" y="58731"/>
                          </a:lnTo>
                          <a:lnTo>
                            <a:pt x="15554" y="58731"/>
                          </a:lnTo>
                          <a:close/>
                          <a:moveTo>
                            <a:pt x="23213" y="58722"/>
                          </a:moveTo>
                          <a:lnTo>
                            <a:pt x="19974" y="61922"/>
                          </a:lnTo>
                          <a:lnTo>
                            <a:pt x="26565" y="61913"/>
                          </a:lnTo>
                          <a:lnTo>
                            <a:pt x="29804" y="58722"/>
                          </a:lnTo>
                          <a:lnTo>
                            <a:pt x="23213" y="58722"/>
                          </a:lnTo>
                          <a:close/>
                          <a:moveTo>
                            <a:pt x="30880" y="58722"/>
                          </a:moveTo>
                          <a:lnTo>
                            <a:pt x="27642" y="61922"/>
                          </a:lnTo>
                          <a:lnTo>
                            <a:pt x="34233" y="61922"/>
                          </a:lnTo>
                          <a:lnTo>
                            <a:pt x="37471" y="58722"/>
                          </a:lnTo>
                          <a:lnTo>
                            <a:pt x="30880" y="58722"/>
                          </a:lnTo>
                          <a:close/>
                          <a:moveTo>
                            <a:pt x="38538" y="58712"/>
                          </a:moveTo>
                          <a:lnTo>
                            <a:pt x="35309" y="61903"/>
                          </a:lnTo>
                          <a:lnTo>
                            <a:pt x="41900" y="61903"/>
                          </a:lnTo>
                          <a:lnTo>
                            <a:pt x="45139" y="58703"/>
                          </a:lnTo>
                          <a:lnTo>
                            <a:pt x="38538" y="58712"/>
                          </a:lnTo>
                          <a:close/>
                          <a:moveTo>
                            <a:pt x="46206" y="58712"/>
                          </a:moveTo>
                          <a:lnTo>
                            <a:pt x="42977" y="61913"/>
                          </a:lnTo>
                          <a:lnTo>
                            <a:pt x="49568" y="61913"/>
                          </a:lnTo>
                          <a:lnTo>
                            <a:pt x="52797" y="58722"/>
                          </a:lnTo>
                          <a:lnTo>
                            <a:pt x="46206" y="58712"/>
                          </a:lnTo>
                          <a:close/>
                          <a:moveTo>
                            <a:pt x="53864" y="58703"/>
                          </a:moveTo>
                          <a:lnTo>
                            <a:pt x="50625" y="61893"/>
                          </a:lnTo>
                          <a:lnTo>
                            <a:pt x="57217" y="61893"/>
                          </a:lnTo>
                          <a:lnTo>
                            <a:pt x="60446" y="58693"/>
                          </a:lnTo>
                          <a:lnTo>
                            <a:pt x="53864" y="58703"/>
                          </a:lnTo>
                          <a:close/>
                          <a:moveTo>
                            <a:pt x="61532" y="58693"/>
                          </a:moveTo>
                          <a:lnTo>
                            <a:pt x="58293" y="61884"/>
                          </a:lnTo>
                          <a:lnTo>
                            <a:pt x="64884" y="61874"/>
                          </a:lnTo>
                          <a:lnTo>
                            <a:pt x="68123" y="58684"/>
                          </a:lnTo>
                          <a:lnTo>
                            <a:pt x="61532" y="58693"/>
                          </a:lnTo>
                          <a:close/>
                          <a:moveTo>
                            <a:pt x="69199" y="58693"/>
                          </a:moveTo>
                          <a:lnTo>
                            <a:pt x="65961" y="61893"/>
                          </a:lnTo>
                          <a:lnTo>
                            <a:pt x="72552" y="61893"/>
                          </a:lnTo>
                          <a:lnTo>
                            <a:pt x="75790" y="58693"/>
                          </a:lnTo>
                          <a:lnTo>
                            <a:pt x="69199" y="58693"/>
                          </a:lnTo>
                          <a:close/>
                          <a:moveTo>
                            <a:pt x="76857" y="58684"/>
                          </a:moveTo>
                          <a:lnTo>
                            <a:pt x="73619" y="61884"/>
                          </a:lnTo>
                          <a:lnTo>
                            <a:pt x="80210" y="61874"/>
                          </a:lnTo>
                          <a:lnTo>
                            <a:pt x="83449" y="58684"/>
                          </a:lnTo>
                          <a:lnTo>
                            <a:pt x="76857" y="58684"/>
                          </a:lnTo>
                          <a:close/>
                          <a:moveTo>
                            <a:pt x="84525" y="58684"/>
                          </a:moveTo>
                          <a:lnTo>
                            <a:pt x="81286" y="61874"/>
                          </a:lnTo>
                          <a:lnTo>
                            <a:pt x="87878" y="61865"/>
                          </a:lnTo>
                          <a:lnTo>
                            <a:pt x="91116" y="58674"/>
                          </a:lnTo>
                          <a:lnTo>
                            <a:pt x="84525" y="58684"/>
                          </a:lnTo>
                          <a:close/>
                          <a:moveTo>
                            <a:pt x="92183" y="58674"/>
                          </a:moveTo>
                          <a:lnTo>
                            <a:pt x="88954" y="61865"/>
                          </a:lnTo>
                          <a:lnTo>
                            <a:pt x="95545" y="61855"/>
                          </a:lnTo>
                          <a:lnTo>
                            <a:pt x="98774" y="58665"/>
                          </a:lnTo>
                          <a:lnTo>
                            <a:pt x="92183" y="58674"/>
                          </a:lnTo>
                          <a:close/>
                          <a:moveTo>
                            <a:pt x="99851" y="58665"/>
                          </a:moveTo>
                          <a:lnTo>
                            <a:pt x="96622" y="61855"/>
                          </a:lnTo>
                          <a:lnTo>
                            <a:pt x="103213" y="61855"/>
                          </a:lnTo>
                          <a:lnTo>
                            <a:pt x="106442" y="58665"/>
                          </a:lnTo>
                          <a:lnTo>
                            <a:pt x="99851" y="58665"/>
                          </a:lnTo>
                          <a:close/>
                          <a:moveTo>
                            <a:pt x="107518" y="58665"/>
                          </a:moveTo>
                          <a:lnTo>
                            <a:pt x="104280" y="61865"/>
                          </a:lnTo>
                          <a:lnTo>
                            <a:pt x="110871" y="61865"/>
                          </a:lnTo>
                          <a:lnTo>
                            <a:pt x="114100" y="58665"/>
                          </a:lnTo>
                          <a:lnTo>
                            <a:pt x="107518" y="58665"/>
                          </a:lnTo>
                          <a:close/>
                          <a:moveTo>
                            <a:pt x="115176" y="58655"/>
                          </a:moveTo>
                          <a:lnTo>
                            <a:pt x="111938" y="61846"/>
                          </a:lnTo>
                          <a:lnTo>
                            <a:pt x="118529" y="61836"/>
                          </a:lnTo>
                          <a:lnTo>
                            <a:pt x="121768" y="58646"/>
                          </a:lnTo>
                          <a:lnTo>
                            <a:pt x="115176" y="58655"/>
                          </a:lnTo>
                          <a:close/>
                          <a:moveTo>
                            <a:pt x="122844" y="58646"/>
                          </a:moveTo>
                          <a:lnTo>
                            <a:pt x="119605" y="61846"/>
                          </a:lnTo>
                          <a:lnTo>
                            <a:pt x="126197" y="61846"/>
                          </a:lnTo>
                          <a:lnTo>
                            <a:pt x="129435" y="58646"/>
                          </a:lnTo>
                          <a:lnTo>
                            <a:pt x="122844" y="58646"/>
                          </a:lnTo>
                          <a:close/>
                          <a:moveTo>
                            <a:pt x="130502" y="58646"/>
                          </a:moveTo>
                          <a:lnTo>
                            <a:pt x="127273" y="61846"/>
                          </a:lnTo>
                          <a:lnTo>
                            <a:pt x="133864" y="61846"/>
                          </a:lnTo>
                          <a:lnTo>
                            <a:pt x="137103" y="58655"/>
                          </a:lnTo>
                          <a:lnTo>
                            <a:pt x="130502" y="58646"/>
                          </a:lnTo>
                          <a:close/>
                          <a:moveTo>
                            <a:pt x="138170" y="58636"/>
                          </a:moveTo>
                          <a:lnTo>
                            <a:pt x="134931" y="61836"/>
                          </a:lnTo>
                          <a:lnTo>
                            <a:pt x="141522" y="61827"/>
                          </a:lnTo>
                          <a:lnTo>
                            <a:pt x="144751" y="58636"/>
                          </a:lnTo>
                          <a:lnTo>
                            <a:pt x="138170" y="58636"/>
                          </a:lnTo>
                          <a:close/>
                          <a:moveTo>
                            <a:pt x="11354" y="55312"/>
                          </a:moveTo>
                          <a:lnTo>
                            <a:pt x="8115" y="58503"/>
                          </a:lnTo>
                          <a:lnTo>
                            <a:pt x="14707" y="58503"/>
                          </a:lnTo>
                          <a:lnTo>
                            <a:pt x="17945" y="55312"/>
                          </a:lnTo>
                          <a:lnTo>
                            <a:pt x="11354" y="55312"/>
                          </a:lnTo>
                          <a:close/>
                          <a:moveTo>
                            <a:pt x="19022" y="55302"/>
                          </a:moveTo>
                          <a:lnTo>
                            <a:pt x="15783" y="58503"/>
                          </a:lnTo>
                          <a:lnTo>
                            <a:pt x="22374" y="58493"/>
                          </a:lnTo>
                          <a:lnTo>
                            <a:pt x="25613" y="55293"/>
                          </a:lnTo>
                          <a:lnTo>
                            <a:pt x="19022" y="55302"/>
                          </a:lnTo>
                          <a:close/>
                          <a:moveTo>
                            <a:pt x="26689" y="55302"/>
                          </a:moveTo>
                          <a:lnTo>
                            <a:pt x="23451" y="58503"/>
                          </a:lnTo>
                          <a:lnTo>
                            <a:pt x="30042" y="58503"/>
                          </a:lnTo>
                          <a:lnTo>
                            <a:pt x="33280" y="55302"/>
                          </a:lnTo>
                          <a:lnTo>
                            <a:pt x="26689" y="55302"/>
                          </a:lnTo>
                          <a:close/>
                          <a:moveTo>
                            <a:pt x="34347" y="55293"/>
                          </a:moveTo>
                          <a:lnTo>
                            <a:pt x="31118" y="58493"/>
                          </a:lnTo>
                          <a:lnTo>
                            <a:pt x="37709" y="58493"/>
                          </a:lnTo>
                          <a:lnTo>
                            <a:pt x="40948" y="55293"/>
                          </a:lnTo>
                          <a:lnTo>
                            <a:pt x="34347" y="55293"/>
                          </a:lnTo>
                          <a:close/>
                          <a:moveTo>
                            <a:pt x="42015" y="55283"/>
                          </a:moveTo>
                          <a:lnTo>
                            <a:pt x="38786" y="58483"/>
                          </a:lnTo>
                          <a:lnTo>
                            <a:pt x="45377" y="58483"/>
                          </a:lnTo>
                          <a:lnTo>
                            <a:pt x="48606" y="55283"/>
                          </a:lnTo>
                          <a:lnTo>
                            <a:pt x="42015" y="55283"/>
                          </a:lnTo>
                          <a:close/>
                          <a:moveTo>
                            <a:pt x="49673" y="55283"/>
                          </a:moveTo>
                          <a:lnTo>
                            <a:pt x="46444" y="58474"/>
                          </a:lnTo>
                          <a:lnTo>
                            <a:pt x="53035" y="58474"/>
                          </a:lnTo>
                          <a:lnTo>
                            <a:pt x="56274" y="55274"/>
                          </a:lnTo>
                          <a:lnTo>
                            <a:pt x="49673" y="55283"/>
                          </a:lnTo>
                          <a:close/>
                          <a:moveTo>
                            <a:pt x="57341" y="55274"/>
                          </a:moveTo>
                          <a:lnTo>
                            <a:pt x="54102" y="58464"/>
                          </a:lnTo>
                          <a:lnTo>
                            <a:pt x="60693" y="58464"/>
                          </a:lnTo>
                          <a:lnTo>
                            <a:pt x="63922" y="55264"/>
                          </a:lnTo>
                          <a:lnTo>
                            <a:pt x="57341" y="55274"/>
                          </a:lnTo>
                          <a:close/>
                          <a:moveTo>
                            <a:pt x="64999" y="55274"/>
                          </a:moveTo>
                          <a:lnTo>
                            <a:pt x="61760" y="58474"/>
                          </a:lnTo>
                          <a:lnTo>
                            <a:pt x="68352" y="58464"/>
                          </a:lnTo>
                          <a:lnTo>
                            <a:pt x="71590" y="55274"/>
                          </a:lnTo>
                          <a:lnTo>
                            <a:pt x="64999" y="55274"/>
                          </a:lnTo>
                          <a:close/>
                          <a:moveTo>
                            <a:pt x="72666" y="55264"/>
                          </a:moveTo>
                          <a:lnTo>
                            <a:pt x="69428" y="58455"/>
                          </a:lnTo>
                          <a:lnTo>
                            <a:pt x="76019" y="58455"/>
                          </a:lnTo>
                          <a:lnTo>
                            <a:pt x="79258" y="55264"/>
                          </a:lnTo>
                          <a:lnTo>
                            <a:pt x="72666" y="55264"/>
                          </a:lnTo>
                          <a:close/>
                          <a:moveTo>
                            <a:pt x="80324" y="55255"/>
                          </a:moveTo>
                          <a:lnTo>
                            <a:pt x="77086" y="58445"/>
                          </a:lnTo>
                          <a:lnTo>
                            <a:pt x="83677" y="58445"/>
                          </a:lnTo>
                          <a:lnTo>
                            <a:pt x="86916" y="55245"/>
                          </a:lnTo>
                          <a:lnTo>
                            <a:pt x="80324" y="55255"/>
                          </a:lnTo>
                          <a:close/>
                          <a:moveTo>
                            <a:pt x="87992" y="55255"/>
                          </a:moveTo>
                          <a:lnTo>
                            <a:pt x="84763" y="58445"/>
                          </a:lnTo>
                          <a:lnTo>
                            <a:pt x="91354" y="58445"/>
                          </a:lnTo>
                          <a:lnTo>
                            <a:pt x="94583" y="55245"/>
                          </a:lnTo>
                          <a:lnTo>
                            <a:pt x="87992" y="55255"/>
                          </a:lnTo>
                          <a:close/>
                          <a:moveTo>
                            <a:pt x="95660" y="55245"/>
                          </a:moveTo>
                          <a:lnTo>
                            <a:pt x="92431" y="58436"/>
                          </a:lnTo>
                          <a:lnTo>
                            <a:pt x="99022" y="58436"/>
                          </a:lnTo>
                          <a:lnTo>
                            <a:pt x="102251" y="55236"/>
                          </a:lnTo>
                          <a:lnTo>
                            <a:pt x="95660" y="55245"/>
                          </a:lnTo>
                          <a:close/>
                          <a:moveTo>
                            <a:pt x="103318" y="55245"/>
                          </a:moveTo>
                          <a:lnTo>
                            <a:pt x="100079" y="58445"/>
                          </a:lnTo>
                          <a:lnTo>
                            <a:pt x="106671" y="58436"/>
                          </a:lnTo>
                          <a:lnTo>
                            <a:pt x="109900" y="55236"/>
                          </a:lnTo>
                          <a:lnTo>
                            <a:pt x="103318" y="55245"/>
                          </a:lnTo>
                          <a:close/>
                          <a:moveTo>
                            <a:pt x="110985" y="55236"/>
                          </a:moveTo>
                          <a:lnTo>
                            <a:pt x="107747" y="58436"/>
                          </a:lnTo>
                          <a:lnTo>
                            <a:pt x="114338" y="58436"/>
                          </a:lnTo>
                          <a:lnTo>
                            <a:pt x="117577" y="55245"/>
                          </a:lnTo>
                          <a:lnTo>
                            <a:pt x="110985" y="55236"/>
                          </a:lnTo>
                          <a:close/>
                          <a:moveTo>
                            <a:pt x="118643" y="55226"/>
                          </a:moveTo>
                          <a:lnTo>
                            <a:pt x="115405" y="58417"/>
                          </a:lnTo>
                          <a:lnTo>
                            <a:pt x="121996" y="58417"/>
                          </a:lnTo>
                          <a:lnTo>
                            <a:pt x="125235" y="55217"/>
                          </a:lnTo>
                          <a:lnTo>
                            <a:pt x="118643" y="55226"/>
                          </a:lnTo>
                          <a:close/>
                          <a:moveTo>
                            <a:pt x="126311" y="55226"/>
                          </a:moveTo>
                          <a:lnTo>
                            <a:pt x="123073" y="58417"/>
                          </a:lnTo>
                          <a:lnTo>
                            <a:pt x="129664" y="58417"/>
                          </a:lnTo>
                          <a:lnTo>
                            <a:pt x="132902" y="55217"/>
                          </a:lnTo>
                          <a:lnTo>
                            <a:pt x="126311" y="55226"/>
                          </a:lnTo>
                          <a:close/>
                          <a:moveTo>
                            <a:pt x="133969" y="55217"/>
                          </a:moveTo>
                          <a:lnTo>
                            <a:pt x="130740" y="58407"/>
                          </a:lnTo>
                          <a:lnTo>
                            <a:pt x="137332" y="58407"/>
                          </a:lnTo>
                          <a:lnTo>
                            <a:pt x="140570" y="55217"/>
                          </a:lnTo>
                          <a:lnTo>
                            <a:pt x="133969" y="55217"/>
                          </a:lnTo>
                          <a:close/>
                          <a:moveTo>
                            <a:pt x="141637" y="55217"/>
                          </a:moveTo>
                          <a:lnTo>
                            <a:pt x="138408" y="58417"/>
                          </a:lnTo>
                          <a:lnTo>
                            <a:pt x="144999" y="58417"/>
                          </a:lnTo>
                          <a:lnTo>
                            <a:pt x="148228" y="55217"/>
                          </a:lnTo>
                          <a:lnTo>
                            <a:pt x="141637" y="55217"/>
                          </a:lnTo>
                          <a:close/>
                          <a:moveTo>
                            <a:pt x="7163" y="51892"/>
                          </a:moveTo>
                          <a:lnTo>
                            <a:pt x="3924" y="55083"/>
                          </a:lnTo>
                          <a:lnTo>
                            <a:pt x="10516" y="55083"/>
                          </a:lnTo>
                          <a:lnTo>
                            <a:pt x="13745" y="51883"/>
                          </a:lnTo>
                          <a:lnTo>
                            <a:pt x="7163" y="51892"/>
                          </a:lnTo>
                          <a:close/>
                          <a:moveTo>
                            <a:pt x="14830" y="51883"/>
                          </a:moveTo>
                          <a:lnTo>
                            <a:pt x="11592" y="55074"/>
                          </a:lnTo>
                          <a:lnTo>
                            <a:pt x="18183" y="55074"/>
                          </a:lnTo>
                          <a:lnTo>
                            <a:pt x="21422" y="51873"/>
                          </a:lnTo>
                          <a:lnTo>
                            <a:pt x="14830" y="51883"/>
                          </a:lnTo>
                          <a:close/>
                          <a:moveTo>
                            <a:pt x="22489" y="51883"/>
                          </a:moveTo>
                          <a:lnTo>
                            <a:pt x="19250" y="55083"/>
                          </a:lnTo>
                          <a:lnTo>
                            <a:pt x="25841" y="55083"/>
                          </a:lnTo>
                          <a:lnTo>
                            <a:pt x="29080" y="51883"/>
                          </a:lnTo>
                          <a:lnTo>
                            <a:pt x="22489" y="51883"/>
                          </a:lnTo>
                          <a:close/>
                          <a:moveTo>
                            <a:pt x="30156" y="51873"/>
                          </a:moveTo>
                          <a:lnTo>
                            <a:pt x="26927" y="55064"/>
                          </a:lnTo>
                          <a:lnTo>
                            <a:pt x="33519" y="55064"/>
                          </a:lnTo>
                          <a:lnTo>
                            <a:pt x="36757" y="51864"/>
                          </a:lnTo>
                          <a:lnTo>
                            <a:pt x="30156" y="51873"/>
                          </a:lnTo>
                          <a:close/>
                          <a:moveTo>
                            <a:pt x="37814" y="51864"/>
                          </a:moveTo>
                          <a:lnTo>
                            <a:pt x="34585" y="55064"/>
                          </a:lnTo>
                          <a:lnTo>
                            <a:pt x="41177" y="55054"/>
                          </a:lnTo>
                          <a:lnTo>
                            <a:pt x="44406" y="51854"/>
                          </a:lnTo>
                          <a:lnTo>
                            <a:pt x="37814" y="51864"/>
                          </a:lnTo>
                          <a:close/>
                          <a:moveTo>
                            <a:pt x="45482" y="51864"/>
                          </a:moveTo>
                          <a:lnTo>
                            <a:pt x="42243" y="55054"/>
                          </a:lnTo>
                          <a:lnTo>
                            <a:pt x="48835" y="55054"/>
                          </a:lnTo>
                          <a:lnTo>
                            <a:pt x="52064" y="51864"/>
                          </a:lnTo>
                          <a:lnTo>
                            <a:pt x="45482" y="51864"/>
                          </a:lnTo>
                          <a:close/>
                          <a:moveTo>
                            <a:pt x="53150" y="51854"/>
                          </a:moveTo>
                          <a:lnTo>
                            <a:pt x="49911" y="55045"/>
                          </a:lnTo>
                          <a:lnTo>
                            <a:pt x="56502" y="55035"/>
                          </a:lnTo>
                          <a:lnTo>
                            <a:pt x="59731" y="51845"/>
                          </a:lnTo>
                          <a:lnTo>
                            <a:pt x="53150" y="51854"/>
                          </a:lnTo>
                          <a:close/>
                          <a:moveTo>
                            <a:pt x="60808" y="51854"/>
                          </a:moveTo>
                          <a:lnTo>
                            <a:pt x="57569" y="55045"/>
                          </a:lnTo>
                          <a:lnTo>
                            <a:pt x="64160" y="55035"/>
                          </a:lnTo>
                          <a:lnTo>
                            <a:pt x="67399" y="51845"/>
                          </a:lnTo>
                          <a:lnTo>
                            <a:pt x="60808" y="51854"/>
                          </a:lnTo>
                          <a:close/>
                          <a:moveTo>
                            <a:pt x="68475" y="51845"/>
                          </a:moveTo>
                          <a:lnTo>
                            <a:pt x="65237" y="55035"/>
                          </a:lnTo>
                          <a:lnTo>
                            <a:pt x="71828" y="55035"/>
                          </a:lnTo>
                          <a:lnTo>
                            <a:pt x="75067" y="51835"/>
                          </a:lnTo>
                          <a:lnTo>
                            <a:pt x="68475" y="51845"/>
                          </a:lnTo>
                          <a:close/>
                          <a:moveTo>
                            <a:pt x="76133" y="51835"/>
                          </a:moveTo>
                          <a:lnTo>
                            <a:pt x="72895" y="55026"/>
                          </a:lnTo>
                          <a:lnTo>
                            <a:pt x="79486" y="55026"/>
                          </a:lnTo>
                          <a:lnTo>
                            <a:pt x="82725" y="51826"/>
                          </a:lnTo>
                          <a:lnTo>
                            <a:pt x="76133" y="51835"/>
                          </a:lnTo>
                          <a:close/>
                          <a:moveTo>
                            <a:pt x="83801" y="51835"/>
                          </a:moveTo>
                          <a:lnTo>
                            <a:pt x="80572" y="55035"/>
                          </a:lnTo>
                          <a:lnTo>
                            <a:pt x="87163" y="55026"/>
                          </a:lnTo>
                          <a:lnTo>
                            <a:pt x="90402" y="51835"/>
                          </a:lnTo>
                          <a:lnTo>
                            <a:pt x="83801" y="51835"/>
                          </a:lnTo>
                          <a:close/>
                          <a:moveTo>
                            <a:pt x="91459" y="51826"/>
                          </a:moveTo>
                          <a:lnTo>
                            <a:pt x="88230" y="55026"/>
                          </a:lnTo>
                          <a:lnTo>
                            <a:pt x="94821" y="55026"/>
                          </a:lnTo>
                          <a:lnTo>
                            <a:pt x="98050" y="51826"/>
                          </a:lnTo>
                          <a:lnTo>
                            <a:pt x="91459" y="51826"/>
                          </a:lnTo>
                          <a:close/>
                          <a:moveTo>
                            <a:pt x="99127" y="51826"/>
                          </a:moveTo>
                          <a:lnTo>
                            <a:pt x="95888" y="55026"/>
                          </a:lnTo>
                          <a:lnTo>
                            <a:pt x="102480" y="55016"/>
                          </a:lnTo>
                          <a:lnTo>
                            <a:pt x="105709" y="51816"/>
                          </a:lnTo>
                          <a:lnTo>
                            <a:pt x="99127" y="51826"/>
                          </a:lnTo>
                          <a:close/>
                          <a:moveTo>
                            <a:pt x="106794" y="51816"/>
                          </a:moveTo>
                          <a:lnTo>
                            <a:pt x="103556" y="55007"/>
                          </a:lnTo>
                          <a:lnTo>
                            <a:pt x="110147" y="55007"/>
                          </a:lnTo>
                          <a:lnTo>
                            <a:pt x="113386" y="51807"/>
                          </a:lnTo>
                          <a:lnTo>
                            <a:pt x="106794" y="51816"/>
                          </a:lnTo>
                          <a:close/>
                          <a:moveTo>
                            <a:pt x="114452" y="51807"/>
                          </a:moveTo>
                          <a:lnTo>
                            <a:pt x="111214" y="54997"/>
                          </a:lnTo>
                          <a:lnTo>
                            <a:pt x="117805" y="54997"/>
                          </a:lnTo>
                          <a:lnTo>
                            <a:pt x="121044" y="51797"/>
                          </a:lnTo>
                          <a:lnTo>
                            <a:pt x="114452" y="51807"/>
                          </a:lnTo>
                          <a:close/>
                          <a:moveTo>
                            <a:pt x="122120" y="51807"/>
                          </a:moveTo>
                          <a:lnTo>
                            <a:pt x="118882" y="54997"/>
                          </a:lnTo>
                          <a:lnTo>
                            <a:pt x="125473" y="54997"/>
                          </a:lnTo>
                          <a:lnTo>
                            <a:pt x="128711" y="51807"/>
                          </a:lnTo>
                          <a:lnTo>
                            <a:pt x="122120" y="51807"/>
                          </a:lnTo>
                          <a:close/>
                          <a:moveTo>
                            <a:pt x="129778" y="51797"/>
                          </a:moveTo>
                          <a:lnTo>
                            <a:pt x="126540" y="54988"/>
                          </a:lnTo>
                          <a:lnTo>
                            <a:pt x="133131" y="54988"/>
                          </a:lnTo>
                          <a:lnTo>
                            <a:pt x="136369" y="51797"/>
                          </a:lnTo>
                          <a:lnTo>
                            <a:pt x="129778" y="51797"/>
                          </a:lnTo>
                          <a:close/>
                          <a:moveTo>
                            <a:pt x="137446" y="51797"/>
                          </a:moveTo>
                          <a:lnTo>
                            <a:pt x="134217" y="54988"/>
                          </a:lnTo>
                          <a:lnTo>
                            <a:pt x="140808" y="54978"/>
                          </a:lnTo>
                          <a:lnTo>
                            <a:pt x="144037" y="51788"/>
                          </a:lnTo>
                          <a:lnTo>
                            <a:pt x="137446" y="51797"/>
                          </a:lnTo>
                          <a:close/>
                          <a:moveTo>
                            <a:pt x="145104" y="51788"/>
                          </a:moveTo>
                          <a:lnTo>
                            <a:pt x="141865" y="54988"/>
                          </a:lnTo>
                          <a:lnTo>
                            <a:pt x="148457" y="54988"/>
                          </a:lnTo>
                          <a:lnTo>
                            <a:pt x="151686" y="51788"/>
                          </a:lnTo>
                          <a:lnTo>
                            <a:pt x="145104" y="51788"/>
                          </a:lnTo>
                          <a:close/>
                          <a:moveTo>
                            <a:pt x="10630" y="48463"/>
                          </a:moveTo>
                          <a:lnTo>
                            <a:pt x="7391" y="51654"/>
                          </a:lnTo>
                          <a:lnTo>
                            <a:pt x="13983" y="51654"/>
                          </a:lnTo>
                          <a:lnTo>
                            <a:pt x="17221" y="48454"/>
                          </a:lnTo>
                          <a:lnTo>
                            <a:pt x="10630" y="48463"/>
                          </a:lnTo>
                          <a:close/>
                          <a:moveTo>
                            <a:pt x="18298" y="48463"/>
                          </a:moveTo>
                          <a:lnTo>
                            <a:pt x="15059" y="51664"/>
                          </a:lnTo>
                          <a:lnTo>
                            <a:pt x="21650" y="51654"/>
                          </a:lnTo>
                          <a:lnTo>
                            <a:pt x="24889" y="48463"/>
                          </a:lnTo>
                          <a:lnTo>
                            <a:pt x="18298" y="48463"/>
                          </a:lnTo>
                          <a:close/>
                          <a:moveTo>
                            <a:pt x="25956" y="48454"/>
                          </a:moveTo>
                          <a:lnTo>
                            <a:pt x="22727" y="51645"/>
                          </a:lnTo>
                          <a:lnTo>
                            <a:pt x="29318" y="51645"/>
                          </a:lnTo>
                          <a:lnTo>
                            <a:pt x="32557" y="48454"/>
                          </a:lnTo>
                          <a:lnTo>
                            <a:pt x="25956" y="48454"/>
                          </a:lnTo>
                          <a:close/>
                          <a:moveTo>
                            <a:pt x="33623" y="48444"/>
                          </a:moveTo>
                          <a:lnTo>
                            <a:pt x="30394" y="51635"/>
                          </a:lnTo>
                          <a:lnTo>
                            <a:pt x="36986" y="51635"/>
                          </a:lnTo>
                          <a:lnTo>
                            <a:pt x="40215" y="48444"/>
                          </a:lnTo>
                          <a:lnTo>
                            <a:pt x="33623" y="48444"/>
                          </a:lnTo>
                          <a:close/>
                          <a:moveTo>
                            <a:pt x="41281" y="48444"/>
                          </a:moveTo>
                          <a:lnTo>
                            <a:pt x="38052" y="51635"/>
                          </a:lnTo>
                          <a:lnTo>
                            <a:pt x="44644" y="51635"/>
                          </a:lnTo>
                          <a:lnTo>
                            <a:pt x="47873" y="48435"/>
                          </a:lnTo>
                          <a:lnTo>
                            <a:pt x="41281" y="48444"/>
                          </a:lnTo>
                          <a:close/>
                          <a:moveTo>
                            <a:pt x="48949" y="48435"/>
                          </a:moveTo>
                          <a:lnTo>
                            <a:pt x="45720" y="51626"/>
                          </a:lnTo>
                          <a:lnTo>
                            <a:pt x="52311" y="51626"/>
                          </a:lnTo>
                          <a:lnTo>
                            <a:pt x="55540" y="48425"/>
                          </a:lnTo>
                          <a:lnTo>
                            <a:pt x="48949" y="48435"/>
                          </a:lnTo>
                          <a:close/>
                          <a:moveTo>
                            <a:pt x="56617" y="48425"/>
                          </a:moveTo>
                          <a:lnTo>
                            <a:pt x="53378" y="51626"/>
                          </a:lnTo>
                          <a:lnTo>
                            <a:pt x="59969" y="51626"/>
                          </a:lnTo>
                          <a:lnTo>
                            <a:pt x="63208" y="48435"/>
                          </a:lnTo>
                          <a:lnTo>
                            <a:pt x="56617" y="48425"/>
                          </a:lnTo>
                          <a:close/>
                          <a:moveTo>
                            <a:pt x="64275" y="48425"/>
                          </a:moveTo>
                          <a:lnTo>
                            <a:pt x="61036" y="51616"/>
                          </a:lnTo>
                          <a:lnTo>
                            <a:pt x="67628" y="51616"/>
                          </a:lnTo>
                          <a:lnTo>
                            <a:pt x="70866" y="48416"/>
                          </a:lnTo>
                          <a:lnTo>
                            <a:pt x="64275" y="48425"/>
                          </a:lnTo>
                          <a:close/>
                          <a:moveTo>
                            <a:pt x="71942" y="48416"/>
                          </a:moveTo>
                          <a:lnTo>
                            <a:pt x="68704" y="51616"/>
                          </a:lnTo>
                          <a:lnTo>
                            <a:pt x="75295" y="51606"/>
                          </a:lnTo>
                          <a:lnTo>
                            <a:pt x="78534" y="48406"/>
                          </a:lnTo>
                          <a:lnTo>
                            <a:pt x="71942" y="48416"/>
                          </a:lnTo>
                          <a:close/>
                          <a:moveTo>
                            <a:pt x="79601" y="48416"/>
                          </a:moveTo>
                          <a:lnTo>
                            <a:pt x="76372" y="51616"/>
                          </a:lnTo>
                          <a:lnTo>
                            <a:pt x="82963" y="51606"/>
                          </a:lnTo>
                          <a:lnTo>
                            <a:pt x="86201" y="48416"/>
                          </a:lnTo>
                          <a:lnTo>
                            <a:pt x="79601" y="48416"/>
                          </a:lnTo>
                          <a:close/>
                          <a:moveTo>
                            <a:pt x="87268" y="48406"/>
                          </a:moveTo>
                          <a:lnTo>
                            <a:pt x="84039" y="51597"/>
                          </a:lnTo>
                          <a:lnTo>
                            <a:pt x="90631" y="51597"/>
                          </a:lnTo>
                          <a:lnTo>
                            <a:pt x="93859" y="48397"/>
                          </a:lnTo>
                          <a:lnTo>
                            <a:pt x="87268" y="48406"/>
                          </a:lnTo>
                          <a:close/>
                          <a:moveTo>
                            <a:pt x="94926" y="48397"/>
                          </a:moveTo>
                          <a:lnTo>
                            <a:pt x="91697" y="51597"/>
                          </a:lnTo>
                          <a:lnTo>
                            <a:pt x="98288" y="51587"/>
                          </a:lnTo>
                          <a:lnTo>
                            <a:pt x="101517" y="48397"/>
                          </a:lnTo>
                          <a:lnTo>
                            <a:pt x="94926" y="48397"/>
                          </a:lnTo>
                          <a:close/>
                          <a:moveTo>
                            <a:pt x="102594" y="48397"/>
                          </a:moveTo>
                          <a:lnTo>
                            <a:pt x="99355" y="51587"/>
                          </a:lnTo>
                          <a:lnTo>
                            <a:pt x="105947" y="51578"/>
                          </a:lnTo>
                          <a:lnTo>
                            <a:pt x="109176" y="48387"/>
                          </a:lnTo>
                          <a:lnTo>
                            <a:pt x="102594" y="48397"/>
                          </a:lnTo>
                          <a:close/>
                          <a:moveTo>
                            <a:pt x="110261" y="48387"/>
                          </a:moveTo>
                          <a:lnTo>
                            <a:pt x="107023" y="51578"/>
                          </a:lnTo>
                          <a:lnTo>
                            <a:pt x="113614" y="51578"/>
                          </a:lnTo>
                          <a:lnTo>
                            <a:pt x="116853" y="48387"/>
                          </a:lnTo>
                          <a:lnTo>
                            <a:pt x="110261" y="48387"/>
                          </a:lnTo>
                          <a:close/>
                          <a:moveTo>
                            <a:pt x="117920" y="48387"/>
                          </a:moveTo>
                          <a:lnTo>
                            <a:pt x="114681" y="51578"/>
                          </a:lnTo>
                          <a:lnTo>
                            <a:pt x="121272" y="51568"/>
                          </a:lnTo>
                          <a:lnTo>
                            <a:pt x="124511" y="48378"/>
                          </a:lnTo>
                          <a:lnTo>
                            <a:pt x="117920" y="48387"/>
                          </a:lnTo>
                          <a:close/>
                          <a:moveTo>
                            <a:pt x="125587" y="48378"/>
                          </a:moveTo>
                          <a:lnTo>
                            <a:pt x="122358" y="51568"/>
                          </a:lnTo>
                          <a:lnTo>
                            <a:pt x="128950" y="51568"/>
                          </a:lnTo>
                          <a:lnTo>
                            <a:pt x="132188" y="48368"/>
                          </a:lnTo>
                          <a:lnTo>
                            <a:pt x="125587" y="48378"/>
                          </a:lnTo>
                          <a:close/>
                          <a:moveTo>
                            <a:pt x="133245" y="48368"/>
                          </a:moveTo>
                          <a:lnTo>
                            <a:pt x="130016" y="51568"/>
                          </a:lnTo>
                          <a:lnTo>
                            <a:pt x="136608" y="51568"/>
                          </a:lnTo>
                          <a:lnTo>
                            <a:pt x="139837" y="48368"/>
                          </a:lnTo>
                          <a:lnTo>
                            <a:pt x="133245" y="48368"/>
                          </a:lnTo>
                          <a:close/>
                          <a:moveTo>
                            <a:pt x="140913" y="48368"/>
                          </a:moveTo>
                          <a:lnTo>
                            <a:pt x="137684" y="51568"/>
                          </a:lnTo>
                          <a:lnTo>
                            <a:pt x="144275" y="51568"/>
                          </a:lnTo>
                          <a:lnTo>
                            <a:pt x="147514" y="48378"/>
                          </a:lnTo>
                          <a:lnTo>
                            <a:pt x="140913" y="48368"/>
                          </a:lnTo>
                          <a:close/>
                          <a:moveTo>
                            <a:pt x="6439" y="45044"/>
                          </a:moveTo>
                          <a:lnTo>
                            <a:pt x="3201" y="48244"/>
                          </a:lnTo>
                          <a:lnTo>
                            <a:pt x="9792" y="48235"/>
                          </a:lnTo>
                          <a:lnTo>
                            <a:pt x="13030" y="45034"/>
                          </a:lnTo>
                          <a:lnTo>
                            <a:pt x="6439" y="45044"/>
                          </a:lnTo>
                          <a:close/>
                          <a:moveTo>
                            <a:pt x="14107" y="45034"/>
                          </a:moveTo>
                          <a:lnTo>
                            <a:pt x="10868" y="48225"/>
                          </a:lnTo>
                          <a:lnTo>
                            <a:pt x="17459" y="48225"/>
                          </a:lnTo>
                          <a:lnTo>
                            <a:pt x="20698" y="45025"/>
                          </a:lnTo>
                          <a:lnTo>
                            <a:pt x="14107" y="45034"/>
                          </a:lnTo>
                          <a:close/>
                          <a:moveTo>
                            <a:pt x="21765" y="45034"/>
                          </a:moveTo>
                          <a:lnTo>
                            <a:pt x="18526" y="48225"/>
                          </a:lnTo>
                          <a:lnTo>
                            <a:pt x="25118" y="48225"/>
                          </a:lnTo>
                          <a:lnTo>
                            <a:pt x="28356" y="45034"/>
                          </a:lnTo>
                          <a:lnTo>
                            <a:pt x="21765" y="45034"/>
                          </a:lnTo>
                          <a:close/>
                          <a:moveTo>
                            <a:pt x="29432" y="45025"/>
                          </a:moveTo>
                          <a:lnTo>
                            <a:pt x="26203" y="48216"/>
                          </a:lnTo>
                          <a:lnTo>
                            <a:pt x="32795" y="48206"/>
                          </a:lnTo>
                          <a:lnTo>
                            <a:pt x="36033" y="45015"/>
                          </a:lnTo>
                          <a:lnTo>
                            <a:pt x="29432" y="45025"/>
                          </a:lnTo>
                          <a:close/>
                          <a:moveTo>
                            <a:pt x="37090" y="45015"/>
                          </a:moveTo>
                          <a:lnTo>
                            <a:pt x="33852" y="48216"/>
                          </a:lnTo>
                          <a:lnTo>
                            <a:pt x="40443" y="48216"/>
                          </a:lnTo>
                          <a:lnTo>
                            <a:pt x="43672" y="45015"/>
                          </a:lnTo>
                          <a:lnTo>
                            <a:pt x="37090" y="45015"/>
                          </a:lnTo>
                          <a:close/>
                          <a:moveTo>
                            <a:pt x="44758" y="45015"/>
                          </a:moveTo>
                          <a:lnTo>
                            <a:pt x="41520" y="48216"/>
                          </a:lnTo>
                          <a:lnTo>
                            <a:pt x="48111" y="48216"/>
                          </a:lnTo>
                          <a:lnTo>
                            <a:pt x="51349" y="45015"/>
                          </a:lnTo>
                          <a:lnTo>
                            <a:pt x="44758" y="45015"/>
                          </a:lnTo>
                          <a:close/>
                          <a:moveTo>
                            <a:pt x="52426" y="45006"/>
                          </a:moveTo>
                          <a:lnTo>
                            <a:pt x="49187" y="48206"/>
                          </a:lnTo>
                          <a:lnTo>
                            <a:pt x="55778" y="48197"/>
                          </a:lnTo>
                          <a:lnTo>
                            <a:pt x="59017" y="45006"/>
                          </a:lnTo>
                          <a:lnTo>
                            <a:pt x="52426" y="45006"/>
                          </a:lnTo>
                          <a:close/>
                          <a:moveTo>
                            <a:pt x="60084" y="45006"/>
                          </a:moveTo>
                          <a:lnTo>
                            <a:pt x="56845" y="48206"/>
                          </a:lnTo>
                          <a:lnTo>
                            <a:pt x="63437" y="48197"/>
                          </a:lnTo>
                          <a:lnTo>
                            <a:pt x="66675" y="45006"/>
                          </a:lnTo>
                          <a:lnTo>
                            <a:pt x="60084" y="45006"/>
                          </a:lnTo>
                          <a:close/>
                          <a:moveTo>
                            <a:pt x="67751" y="44996"/>
                          </a:moveTo>
                          <a:lnTo>
                            <a:pt x="64513" y="48187"/>
                          </a:lnTo>
                          <a:lnTo>
                            <a:pt x="71104" y="48187"/>
                          </a:lnTo>
                          <a:lnTo>
                            <a:pt x="74343" y="44987"/>
                          </a:lnTo>
                          <a:lnTo>
                            <a:pt x="67751" y="44996"/>
                          </a:lnTo>
                          <a:close/>
                          <a:moveTo>
                            <a:pt x="75409" y="44996"/>
                          </a:moveTo>
                          <a:lnTo>
                            <a:pt x="72180" y="48197"/>
                          </a:lnTo>
                          <a:lnTo>
                            <a:pt x="78772" y="48187"/>
                          </a:lnTo>
                          <a:lnTo>
                            <a:pt x="82010" y="44996"/>
                          </a:lnTo>
                          <a:lnTo>
                            <a:pt x="75409" y="44996"/>
                          </a:lnTo>
                          <a:close/>
                          <a:moveTo>
                            <a:pt x="83077" y="44987"/>
                          </a:moveTo>
                          <a:lnTo>
                            <a:pt x="79839" y="48187"/>
                          </a:lnTo>
                          <a:lnTo>
                            <a:pt x="86430" y="48177"/>
                          </a:lnTo>
                          <a:lnTo>
                            <a:pt x="89659" y="44977"/>
                          </a:lnTo>
                          <a:lnTo>
                            <a:pt x="83077" y="44987"/>
                          </a:lnTo>
                          <a:close/>
                          <a:moveTo>
                            <a:pt x="90735" y="44977"/>
                          </a:moveTo>
                          <a:lnTo>
                            <a:pt x="87506" y="48168"/>
                          </a:lnTo>
                          <a:lnTo>
                            <a:pt x="94098" y="48158"/>
                          </a:lnTo>
                          <a:lnTo>
                            <a:pt x="97326" y="44968"/>
                          </a:lnTo>
                          <a:lnTo>
                            <a:pt x="90735" y="44977"/>
                          </a:lnTo>
                          <a:close/>
                          <a:moveTo>
                            <a:pt x="98403" y="44977"/>
                          </a:moveTo>
                          <a:lnTo>
                            <a:pt x="95164" y="48168"/>
                          </a:lnTo>
                          <a:lnTo>
                            <a:pt x="101756" y="48158"/>
                          </a:lnTo>
                          <a:lnTo>
                            <a:pt x="104994" y="44968"/>
                          </a:lnTo>
                          <a:lnTo>
                            <a:pt x="98403" y="44977"/>
                          </a:lnTo>
                          <a:close/>
                          <a:moveTo>
                            <a:pt x="106070" y="44968"/>
                          </a:moveTo>
                          <a:lnTo>
                            <a:pt x="102832" y="48158"/>
                          </a:lnTo>
                          <a:lnTo>
                            <a:pt x="109423" y="48158"/>
                          </a:lnTo>
                          <a:lnTo>
                            <a:pt x="112662" y="44968"/>
                          </a:lnTo>
                          <a:lnTo>
                            <a:pt x="106070" y="44968"/>
                          </a:lnTo>
                          <a:close/>
                          <a:moveTo>
                            <a:pt x="113729" y="44958"/>
                          </a:moveTo>
                          <a:lnTo>
                            <a:pt x="110490" y="48158"/>
                          </a:lnTo>
                          <a:lnTo>
                            <a:pt x="117081" y="48149"/>
                          </a:lnTo>
                          <a:lnTo>
                            <a:pt x="120320" y="44958"/>
                          </a:lnTo>
                          <a:lnTo>
                            <a:pt x="113729" y="44958"/>
                          </a:lnTo>
                          <a:close/>
                          <a:moveTo>
                            <a:pt x="121396" y="44958"/>
                          </a:moveTo>
                          <a:lnTo>
                            <a:pt x="118167" y="48158"/>
                          </a:lnTo>
                          <a:lnTo>
                            <a:pt x="124759" y="48158"/>
                          </a:lnTo>
                          <a:lnTo>
                            <a:pt x="127997" y="44958"/>
                          </a:lnTo>
                          <a:lnTo>
                            <a:pt x="121396" y="44958"/>
                          </a:lnTo>
                          <a:close/>
                          <a:moveTo>
                            <a:pt x="129054" y="44949"/>
                          </a:moveTo>
                          <a:lnTo>
                            <a:pt x="125825" y="48139"/>
                          </a:lnTo>
                          <a:lnTo>
                            <a:pt x="132417" y="48139"/>
                          </a:lnTo>
                          <a:lnTo>
                            <a:pt x="135646" y="44939"/>
                          </a:lnTo>
                          <a:lnTo>
                            <a:pt x="129054" y="44949"/>
                          </a:lnTo>
                          <a:close/>
                          <a:moveTo>
                            <a:pt x="136722" y="44949"/>
                          </a:moveTo>
                          <a:lnTo>
                            <a:pt x="133483" y="48149"/>
                          </a:lnTo>
                          <a:lnTo>
                            <a:pt x="140075" y="48139"/>
                          </a:lnTo>
                          <a:lnTo>
                            <a:pt x="143304" y="44939"/>
                          </a:lnTo>
                          <a:lnTo>
                            <a:pt x="136722" y="44949"/>
                          </a:lnTo>
                          <a:close/>
                          <a:moveTo>
                            <a:pt x="144390" y="44939"/>
                          </a:moveTo>
                          <a:lnTo>
                            <a:pt x="141151" y="48139"/>
                          </a:lnTo>
                          <a:lnTo>
                            <a:pt x="147742" y="48130"/>
                          </a:lnTo>
                          <a:lnTo>
                            <a:pt x="150971" y="44939"/>
                          </a:lnTo>
                          <a:lnTo>
                            <a:pt x="144390" y="44939"/>
                          </a:lnTo>
                          <a:close/>
                          <a:moveTo>
                            <a:pt x="9906" y="41615"/>
                          </a:moveTo>
                          <a:lnTo>
                            <a:pt x="6668" y="44806"/>
                          </a:lnTo>
                          <a:lnTo>
                            <a:pt x="13259" y="44806"/>
                          </a:lnTo>
                          <a:lnTo>
                            <a:pt x="16497" y="41605"/>
                          </a:lnTo>
                          <a:lnTo>
                            <a:pt x="9906" y="41615"/>
                          </a:lnTo>
                          <a:close/>
                          <a:moveTo>
                            <a:pt x="17574" y="41615"/>
                          </a:moveTo>
                          <a:lnTo>
                            <a:pt x="14345" y="44806"/>
                          </a:lnTo>
                          <a:lnTo>
                            <a:pt x="20936" y="44806"/>
                          </a:lnTo>
                          <a:lnTo>
                            <a:pt x="24175" y="41605"/>
                          </a:lnTo>
                          <a:lnTo>
                            <a:pt x="17574" y="41615"/>
                          </a:lnTo>
                          <a:close/>
                          <a:moveTo>
                            <a:pt x="25232" y="41605"/>
                          </a:moveTo>
                          <a:lnTo>
                            <a:pt x="21993" y="44806"/>
                          </a:lnTo>
                          <a:lnTo>
                            <a:pt x="28585" y="44796"/>
                          </a:lnTo>
                          <a:lnTo>
                            <a:pt x="31814" y="41605"/>
                          </a:lnTo>
                          <a:lnTo>
                            <a:pt x="25232" y="41605"/>
                          </a:lnTo>
                          <a:close/>
                          <a:moveTo>
                            <a:pt x="32899" y="41596"/>
                          </a:moveTo>
                          <a:lnTo>
                            <a:pt x="29670" y="44796"/>
                          </a:lnTo>
                          <a:lnTo>
                            <a:pt x="36262" y="44796"/>
                          </a:lnTo>
                          <a:lnTo>
                            <a:pt x="39491" y="41605"/>
                          </a:lnTo>
                          <a:lnTo>
                            <a:pt x="32899" y="41596"/>
                          </a:lnTo>
                          <a:close/>
                          <a:moveTo>
                            <a:pt x="40558" y="41596"/>
                          </a:moveTo>
                          <a:lnTo>
                            <a:pt x="37329" y="44796"/>
                          </a:lnTo>
                          <a:lnTo>
                            <a:pt x="43920" y="44796"/>
                          </a:lnTo>
                          <a:lnTo>
                            <a:pt x="47149" y="41596"/>
                          </a:lnTo>
                          <a:lnTo>
                            <a:pt x="40558" y="41596"/>
                          </a:lnTo>
                          <a:close/>
                          <a:moveTo>
                            <a:pt x="48225" y="41586"/>
                          </a:moveTo>
                          <a:lnTo>
                            <a:pt x="44987" y="44777"/>
                          </a:lnTo>
                          <a:lnTo>
                            <a:pt x="51578" y="44777"/>
                          </a:lnTo>
                          <a:lnTo>
                            <a:pt x="54816" y="41586"/>
                          </a:lnTo>
                          <a:lnTo>
                            <a:pt x="48225" y="41586"/>
                          </a:lnTo>
                          <a:close/>
                          <a:moveTo>
                            <a:pt x="55893" y="41577"/>
                          </a:moveTo>
                          <a:lnTo>
                            <a:pt x="52654" y="44777"/>
                          </a:lnTo>
                          <a:lnTo>
                            <a:pt x="59246" y="44768"/>
                          </a:lnTo>
                          <a:lnTo>
                            <a:pt x="62484" y="41577"/>
                          </a:lnTo>
                          <a:lnTo>
                            <a:pt x="55893" y="41577"/>
                          </a:lnTo>
                          <a:close/>
                          <a:moveTo>
                            <a:pt x="63551" y="41577"/>
                          </a:moveTo>
                          <a:lnTo>
                            <a:pt x="60312" y="44768"/>
                          </a:lnTo>
                          <a:lnTo>
                            <a:pt x="66904" y="44758"/>
                          </a:lnTo>
                          <a:lnTo>
                            <a:pt x="70142" y="41567"/>
                          </a:lnTo>
                          <a:lnTo>
                            <a:pt x="63551" y="41577"/>
                          </a:lnTo>
                          <a:close/>
                          <a:moveTo>
                            <a:pt x="71218" y="41567"/>
                          </a:moveTo>
                          <a:lnTo>
                            <a:pt x="67989" y="44758"/>
                          </a:lnTo>
                          <a:lnTo>
                            <a:pt x="74581" y="44749"/>
                          </a:lnTo>
                          <a:lnTo>
                            <a:pt x="77819" y="41558"/>
                          </a:lnTo>
                          <a:lnTo>
                            <a:pt x="71218" y="41567"/>
                          </a:lnTo>
                          <a:close/>
                          <a:moveTo>
                            <a:pt x="78877" y="41567"/>
                          </a:moveTo>
                          <a:lnTo>
                            <a:pt x="75648" y="44768"/>
                          </a:lnTo>
                          <a:lnTo>
                            <a:pt x="82239" y="44768"/>
                          </a:lnTo>
                          <a:lnTo>
                            <a:pt x="85477" y="41567"/>
                          </a:lnTo>
                          <a:lnTo>
                            <a:pt x="78877" y="41567"/>
                          </a:lnTo>
                          <a:close/>
                          <a:moveTo>
                            <a:pt x="86544" y="41558"/>
                          </a:moveTo>
                          <a:lnTo>
                            <a:pt x="83315" y="44749"/>
                          </a:lnTo>
                          <a:lnTo>
                            <a:pt x="89907" y="44739"/>
                          </a:lnTo>
                          <a:lnTo>
                            <a:pt x="93135" y="41548"/>
                          </a:lnTo>
                          <a:lnTo>
                            <a:pt x="86544" y="41558"/>
                          </a:lnTo>
                          <a:close/>
                          <a:moveTo>
                            <a:pt x="94212" y="41558"/>
                          </a:moveTo>
                          <a:lnTo>
                            <a:pt x="90973" y="44749"/>
                          </a:lnTo>
                          <a:lnTo>
                            <a:pt x="97565" y="44749"/>
                          </a:lnTo>
                          <a:lnTo>
                            <a:pt x="100794" y="41558"/>
                          </a:lnTo>
                          <a:lnTo>
                            <a:pt x="94212" y="41558"/>
                          </a:lnTo>
                          <a:close/>
                          <a:moveTo>
                            <a:pt x="101870" y="41548"/>
                          </a:moveTo>
                          <a:lnTo>
                            <a:pt x="98631" y="44739"/>
                          </a:lnTo>
                          <a:lnTo>
                            <a:pt x="105223" y="44739"/>
                          </a:lnTo>
                          <a:lnTo>
                            <a:pt x="108461" y="41539"/>
                          </a:lnTo>
                          <a:lnTo>
                            <a:pt x="101870" y="41548"/>
                          </a:lnTo>
                          <a:close/>
                          <a:moveTo>
                            <a:pt x="109538" y="41539"/>
                          </a:moveTo>
                          <a:lnTo>
                            <a:pt x="106299" y="44739"/>
                          </a:lnTo>
                          <a:lnTo>
                            <a:pt x="112890" y="44729"/>
                          </a:lnTo>
                          <a:lnTo>
                            <a:pt x="116129" y="41529"/>
                          </a:lnTo>
                          <a:lnTo>
                            <a:pt x="109538" y="41539"/>
                          </a:lnTo>
                          <a:close/>
                          <a:moveTo>
                            <a:pt x="117196" y="41539"/>
                          </a:moveTo>
                          <a:lnTo>
                            <a:pt x="113967" y="44739"/>
                          </a:lnTo>
                          <a:lnTo>
                            <a:pt x="120558" y="44729"/>
                          </a:lnTo>
                          <a:lnTo>
                            <a:pt x="123797" y="41539"/>
                          </a:lnTo>
                          <a:lnTo>
                            <a:pt x="117196" y="41539"/>
                          </a:lnTo>
                          <a:close/>
                          <a:moveTo>
                            <a:pt x="124863" y="41529"/>
                          </a:moveTo>
                          <a:lnTo>
                            <a:pt x="121634" y="44720"/>
                          </a:lnTo>
                          <a:lnTo>
                            <a:pt x="128226" y="44710"/>
                          </a:lnTo>
                          <a:lnTo>
                            <a:pt x="131455" y="41520"/>
                          </a:lnTo>
                          <a:lnTo>
                            <a:pt x="124863" y="41529"/>
                          </a:lnTo>
                          <a:close/>
                          <a:moveTo>
                            <a:pt x="132521" y="41520"/>
                          </a:moveTo>
                          <a:lnTo>
                            <a:pt x="129292" y="44720"/>
                          </a:lnTo>
                          <a:lnTo>
                            <a:pt x="135884" y="44720"/>
                          </a:lnTo>
                          <a:lnTo>
                            <a:pt x="139122" y="41529"/>
                          </a:lnTo>
                          <a:lnTo>
                            <a:pt x="132521" y="41520"/>
                          </a:lnTo>
                          <a:close/>
                          <a:moveTo>
                            <a:pt x="140189" y="41520"/>
                          </a:moveTo>
                          <a:lnTo>
                            <a:pt x="136951" y="44710"/>
                          </a:lnTo>
                          <a:lnTo>
                            <a:pt x="143542" y="44701"/>
                          </a:lnTo>
                          <a:lnTo>
                            <a:pt x="146771" y="41510"/>
                          </a:lnTo>
                          <a:lnTo>
                            <a:pt x="140189" y="41520"/>
                          </a:lnTo>
                          <a:close/>
                          <a:moveTo>
                            <a:pt x="5715" y="38195"/>
                          </a:moveTo>
                          <a:lnTo>
                            <a:pt x="2477" y="41396"/>
                          </a:lnTo>
                          <a:lnTo>
                            <a:pt x="9068" y="41386"/>
                          </a:lnTo>
                          <a:lnTo>
                            <a:pt x="12306" y="38195"/>
                          </a:lnTo>
                          <a:lnTo>
                            <a:pt x="5715" y="38195"/>
                          </a:lnTo>
                          <a:close/>
                          <a:moveTo>
                            <a:pt x="13383" y="38186"/>
                          </a:moveTo>
                          <a:lnTo>
                            <a:pt x="10144" y="41386"/>
                          </a:lnTo>
                          <a:lnTo>
                            <a:pt x="16735" y="41386"/>
                          </a:lnTo>
                          <a:lnTo>
                            <a:pt x="19974" y="38186"/>
                          </a:lnTo>
                          <a:lnTo>
                            <a:pt x="13383" y="38186"/>
                          </a:lnTo>
                          <a:close/>
                          <a:moveTo>
                            <a:pt x="21041" y="38186"/>
                          </a:moveTo>
                          <a:lnTo>
                            <a:pt x="17812" y="41377"/>
                          </a:lnTo>
                          <a:lnTo>
                            <a:pt x="24403" y="41377"/>
                          </a:lnTo>
                          <a:lnTo>
                            <a:pt x="27642" y="38176"/>
                          </a:lnTo>
                          <a:lnTo>
                            <a:pt x="21041" y="38186"/>
                          </a:lnTo>
                          <a:close/>
                          <a:moveTo>
                            <a:pt x="28708" y="38176"/>
                          </a:moveTo>
                          <a:lnTo>
                            <a:pt x="25479" y="41377"/>
                          </a:lnTo>
                          <a:lnTo>
                            <a:pt x="32071" y="41367"/>
                          </a:lnTo>
                          <a:lnTo>
                            <a:pt x="35300" y="38176"/>
                          </a:lnTo>
                          <a:lnTo>
                            <a:pt x="28708" y="38176"/>
                          </a:lnTo>
                          <a:close/>
                          <a:moveTo>
                            <a:pt x="36367" y="38176"/>
                          </a:moveTo>
                          <a:lnTo>
                            <a:pt x="33138" y="41367"/>
                          </a:lnTo>
                          <a:lnTo>
                            <a:pt x="39729" y="41358"/>
                          </a:lnTo>
                          <a:lnTo>
                            <a:pt x="42958" y="38167"/>
                          </a:lnTo>
                          <a:lnTo>
                            <a:pt x="36367" y="38176"/>
                          </a:lnTo>
                          <a:close/>
                          <a:moveTo>
                            <a:pt x="44034" y="38167"/>
                          </a:moveTo>
                          <a:lnTo>
                            <a:pt x="40796" y="41358"/>
                          </a:lnTo>
                          <a:lnTo>
                            <a:pt x="47387" y="41358"/>
                          </a:lnTo>
                          <a:lnTo>
                            <a:pt x="50616" y="38167"/>
                          </a:lnTo>
                          <a:lnTo>
                            <a:pt x="44034" y="38167"/>
                          </a:lnTo>
                          <a:close/>
                          <a:moveTo>
                            <a:pt x="51692" y="38157"/>
                          </a:moveTo>
                          <a:lnTo>
                            <a:pt x="48454" y="41358"/>
                          </a:lnTo>
                          <a:lnTo>
                            <a:pt x="55045" y="41348"/>
                          </a:lnTo>
                          <a:lnTo>
                            <a:pt x="58284" y="38157"/>
                          </a:lnTo>
                          <a:lnTo>
                            <a:pt x="51692" y="38157"/>
                          </a:lnTo>
                          <a:close/>
                          <a:moveTo>
                            <a:pt x="59360" y="38157"/>
                          </a:moveTo>
                          <a:lnTo>
                            <a:pt x="56121" y="41358"/>
                          </a:lnTo>
                          <a:lnTo>
                            <a:pt x="62713" y="41358"/>
                          </a:lnTo>
                          <a:lnTo>
                            <a:pt x="65951" y="38157"/>
                          </a:lnTo>
                          <a:lnTo>
                            <a:pt x="59360" y="38157"/>
                          </a:lnTo>
                          <a:close/>
                          <a:moveTo>
                            <a:pt x="67027" y="38148"/>
                          </a:moveTo>
                          <a:lnTo>
                            <a:pt x="63799" y="41348"/>
                          </a:lnTo>
                          <a:lnTo>
                            <a:pt x="70390" y="41348"/>
                          </a:lnTo>
                          <a:lnTo>
                            <a:pt x="73628" y="38157"/>
                          </a:lnTo>
                          <a:lnTo>
                            <a:pt x="67027" y="38148"/>
                          </a:lnTo>
                          <a:close/>
                          <a:moveTo>
                            <a:pt x="74686" y="38148"/>
                          </a:moveTo>
                          <a:lnTo>
                            <a:pt x="71447" y="41339"/>
                          </a:lnTo>
                          <a:lnTo>
                            <a:pt x="78038" y="41339"/>
                          </a:lnTo>
                          <a:lnTo>
                            <a:pt x="81267" y="38138"/>
                          </a:lnTo>
                          <a:lnTo>
                            <a:pt x="74686" y="38148"/>
                          </a:lnTo>
                          <a:close/>
                          <a:moveTo>
                            <a:pt x="82353" y="38138"/>
                          </a:moveTo>
                          <a:lnTo>
                            <a:pt x="79124" y="41339"/>
                          </a:lnTo>
                          <a:lnTo>
                            <a:pt x="85716" y="41329"/>
                          </a:lnTo>
                          <a:lnTo>
                            <a:pt x="88945" y="38129"/>
                          </a:lnTo>
                          <a:lnTo>
                            <a:pt x="82353" y="38138"/>
                          </a:lnTo>
                          <a:close/>
                          <a:moveTo>
                            <a:pt x="90011" y="38129"/>
                          </a:moveTo>
                          <a:lnTo>
                            <a:pt x="86773" y="41329"/>
                          </a:lnTo>
                          <a:lnTo>
                            <a:pt x="93364" y="41329"/>
                          </a:lnTo>
                          <a:lnTo>
                            <a:pt x="96593" y="38129"/>
                          </a:lnTo>
                          <a:lnTo>
                            <a:pt x="90011" y="38129"/>
                          </a:lnTo>
                          <a:close/>
                          <a:moveTo>
                            <a:pt x="97679" y="38129"/>
                          </a:moveTo>
                          <a:lnTo>
                            <a:pt x="94440" y="41329"/>
                          </a:lnTo>
                          <a:lnTo>
                            <a:pt x="101032" y="41329"/>
                          </a:lnTo>
                          <a:lnTo>
                            <a:pt x="104270" y="38129"/>
                          </a:lnTo>
                          <a:lnTo>
                            <a:pt x="97679" y="38129"/>
                          </a:lnTo>
                          <a:close/>
                          <a:moveTo>
                            <a:pt x="105347" y="38119"/>
                          </a:moveTo>
                          <a:lnTo>
                            <a:pt x="102108" y="41310"/>
                          </a:lnTo>
                          <a:lnTo>
                            <a:pt x="108699" y="41310"/>
                          </a:lnTo>
                          <a:lnTo>
                            <a:pt x="111938" y="38119"/>
                          </a:lnTo>
                          <a:lnTo>
                            <a:pt x="105347" y="38119"/>
                          </a:lnTo>
                          <a:close/>
                          <a:moveTo>
                            <a:pt x="113005" y="38119"/>
                          </a:moveTo>
                          <a:lnTo>
                            <a:pt x="109776" y="41310"/>
                          </a:lnTo>
                          <a:lnTo>
                            <a:pt x="116367" y="41300"/>
                          </a:lnTo>
                          <a:lnTo>
                            <a:pt x="119605" y="38110"/>
                          </a:lnTo>
                          <a:lnTo>
                            <a:pt x="113005" y="38119"/>
                          </a:lnTo>
                          <a:close/>
                          <a:moveTo>
                            <a:pt x="120663" y="38110"/>
                          </a:moveTo>
                          <a:lnTo>
                            <a:pt x="117434" y="41300"/>
                          </a:lnTo>
                          <a:lnTo>
                            <a:pt x="124025" y="41291"/>
                          </a:lnTo>
                          <a:lnTo>
                            <a:pt x="127254" y="38100"/>
                          </a:lnTo>
                          <a:lnTo>
                            <a:pt x="120663" y="38110"/>
                          </a:lnTo>
                          <a:close/>
                          <a:moveTo>
                            <a:pt x="128330" y="38100"/>
                          </a:moveTo>
                          <a:lnTo>
                            <a:pt x="125101" y="41291"/>
                          </a:lnTo>
                          <a:lnTo>
                            <a:pt x="131693" y="41291"/>
                          </a:lnTo>
                          <a:lnTo>
                            <a:pt x="134922" y="38091"/>
                          </a:lnTo>
                          <a:lnTo>
                            <a:pt x="128330" y="38100"/>
                          </a:lnTo>
                          <a:close/>
                          <a:moveTo>
                            <a:pt x="135998" y="38100"/>
                          </a:moveTo>
                          <a:lnTo>
                            <a:pt x="132759" y="41291"/>
                          </a:lnTo>
                          <a:lnTo>
                            <a:pt x="139351" y="41291"/>
                          </a:lnTo>
                          <a:lnTo>
                            <a:pt x="142580" y="38091"/>
                          </a:lnTo>
                          <a:lnTo>
                            <a:pt x="135998" y="38100"/>
                          </a:lnTo>
                          <a:close/>
                          <a:moveTo>
                            <a:pt x="143656" y="38091"/>
                          </a:moveTo>
                          <a:lnTo>
                            <a:pt x="140418" y="41281"/>
                          </a:lnTo>
                          <a:lnTo>
                            <a:pt x="147009" y="41281"/>
                          </a:lnTo>
                          <a:lnTo>
                            <a:pt x="150247" y="38091"/>
                          </a:lnTo>
                          <a:lnTo>
                            <a:pt x="143656" y="38091"/>
                          </a:lnTo>
                          <a:close/>
                          <a:moveTo>
                            <a:pt x="9182" y="34766"/>
                          </a:moveTo>
                          <a:lnTo>
                            <a:pt x="5944" y="37967"/>
                          </a:lnTo>
                          <a:lnTo>
                            <a:pt x="12535" y="37957"/>
                          </a:lnTo>
                          <a:lnTo>
                            <a:pt x="15773" y="34766"/>
                          </a:lnTo>
                          <a:lnTo>
                            <a:pt x="9182" y="34766"/>
                          </a:lnTo>
                          <a:close/>
                          <a:moveTo>
                            <a:pt x="16850" y="34766"/>
                          </a:moveTo>
                          <a:lnTo>
                            <a:pt x="13621" y="37957"/>
                          </a:lnTo>
                          <a:lnTo>
                            <a:pt x="20212" y="37948"/>
                          </a:lnTo>
                          <a:lnTo>
                            <a:pt x="23451" y="34757"/>
                          </a:lnTo>
                          <a:lnTo>
                            <a:pt x="16850" y="34766"/>
                          </a:lnTo>
                          <a:close/>
                          <a:moveTo>
                            <a:pt x="24508" y="34757"/>
                          </a:moveTo>
                          <a:lnTo>
                            <a:pt x="21279" y="37948"/>
                          </a:lnTo>
                          <a:lnTo>
                            <a:pt x="27870" y="37948"/>
                          </a:lnTo>
                          <a:lnTo>
                            <a:pt x="31109" y="34747"/>
                          </a:lnTo>
                          <a:lnTo>
                            <a:pt x="24508" y="34757"/>
                          </a:lnTo>
                          <a:close/>
                          <a:moveTo>
                            <a:pt x="32176" y="34757"/>
                          </a:moveTo>
                          <a:lnTo>
                            <a:pt x="28946" y="37948"/>
                          </a:lnTo>
                          <a:lnTo>
                            <a:pt x="35538" y="37938"/>
                          </a:lnTo>
                          <a:lnTo>
                            <a:pt x="38767" y="34747"/>
                          </a:lnTo>
                          <a:lnTo>
                            <a:pt x="32176" y="34757"/>
                          </a:lnTo>
                          <a:close/>
                          <a:moveTo>
                            <a:pt x="39843" y="34747"/>
                          </a:moveTo>
                          <a:lnTo>
                            <a:pt x="36605" y="37938"/>
                          </a:lnTo>
                          <a:lnTo>
                            <a:pt x="43196" y="37938"/>
                          </a:lnTo>
                          <a:lnTo>
                            <a:pt x="46425" y="34738"/>
                          </a:lnTo>
                          <a:lnTo>
                            <a:pt x="39843" y="34747"/>
                          </a:lnTo>
                          <a:close/>
                          <a:moveTo>
                            <a:pt x="47501" y="34738"/>
                          </a:moveTo>
                          <a:lnTo>
                            <a:pt x="44263" y="37938"/>
                          </a:lnTo>
                          <a:lnTo>
                            <a:pt x="50854" y="37929"/>
                          </a:lnTo>
                          <a:lnTo>
                            <a:pt x="54092" y="34738"/>
                          </a:lnTo>
                          <a:lnTo>
                            <a:pt x="47501" y="34738"/>
                          </a:lnTo>
                          <a:close/>
                          <a:moveTo>
                            <a:pt x="55169" y="34738"/>
                          </a:moveTo>
                          <a:lnTo>
                            <a:pt x="51930" y="37938"/>
                          </a:lnTo>
                          <a:lnTo>
                            <a:pt x="58522" y="37938"/>
                          </a:lnTo>
                          <a:lnTo>
                            <a:pt x="61760" y="34747"/>
                          </a:lnTo>
                          <a:lnTo>
                            <a:pt x="55169" y="34738"/>
                          </a:lnTo>
                          <a:close/>
                          <a:moveTo>
                            <a:pt x="62827" y="34728"/>
                          </a:moveTo>
                          <a:lnTo>
                            <a:pt x="59598" y="37929"/>
                          </a:lnTo>
                          <a:lnTo>
                            <a:pt x="66189" y="37929"/>
                          </a:lnTo>
                          <a:lnTo>
                            <a:pt x="69428" y="34728"/>
                          </a:lnTo>
                          <a:lnTo>
                            <a:pt x="62827" y="34728"/>
                          </a:lnTo>
                          <a:close/>
                          <a:moveTo>
                            <a:pt x="70495" y="34728"/>
                          </a:moveTo>
                          <a:lnTo>
                            <a:pt x="67266" y="37919"/>
                          </a:lnTo>
                          <a:lnTo>
                            <a:pt x="73857" y="37910"/>
                          </a:lnTo>
                          <a:lnTo>
                            <a:pt x="77095" y="34719"/>
                          </a:lnTo>
                          <a:lnTo>
                            <a:pt x="70495" y="34728"/>
                          </a:lnTo>
                          <a:close/>
                          <a:moveTo>
                            <a:pt x="78153" y="34719"/>
                          </a:moveTo>
                          <a:lnTo>
                            <a:pt x="74924" y="37910"/>
                          </a:lnTo>
                          <a:lnTo>
                            <a:pt x="81515" y="37910"/>
                          </a:lnTo>
                          <a:lnTo>
                            <a:pt x="84744" y="34709"/>
                          </a:lnTo>
                          <a:lnTo>
                            <a:pt x="78153" y="34719"/>
                          </a:lnTo>
                          <a:close/>
                          <a:moveTo>
                            <a:pt x="85820" y="34709"/>
                          </a:moveTo>
                          <a:lnTo>
                            <a:pt x="82582" y="37910"/>
                          </a:lnTo>
                          <a:lnTo>
                            <a:pt x="89173" y="37900"/>
                          </a:lnTo>
                          <a:lnTo>
                            <a:pt x="92402" y="34709"/>
                          </a:lnTo>
                          <a:lnTo>
                            <a:pt x="85820" y="34709"/>
                          </a:lnTo>
                          <a:close/>
                          <a:moveTo>
                            <a:pt x="93488" y="34709"/>
                          </a:moveTo>
                          <a:lnTo>
                            <a:pt x="90249" y="37900"/>
                          </a:lnTo>
                          <a:lnTo>
                            <a:pt x="96841" y="37891"/>
                          </a:lnTo>
                          <a:lnTo>
                            <a:pt x="100079" y="34700"/>
                          </a:lnTo>
                          <a:lnTo>
                            <a:pt x="93488" y="34709"/>
                          </a:lnTo>
                          <a:close/>
                          <a:moveTo>
                            <a:pt x="101146" y="34700"/>
                          </a:moveTo>
                          <a:lnTo>
                            <a:pt x="97908" y="37891"/>
                          </a:lnTo>
                          <a:lnTo>
                            <a:pt x="104499" y="37891"/>
                          </a:lnTo>
                          <a:lnTo>
                            <a:pt x="107737" y="34690"/>
                          </a:lnTo>
                          <a:lnTo>
                            <a:pt x="101146" y="34700"/>
                          </a:lnTo>
                          <a:close/>
                          <a:moveTo>
                            <a:pt x="108814" y="34700"/>
                          </a:moveTo>
                          <a:lnTo>
                            <a:pt x="105575" y="37891"/>
                          </a:lnTo>
                          <a:lnTo>
                            <a:pt x="112166" y="37891"/>
                          </a:lnTo>
                          <a:lnTo>
                            <a:pt x="115405" y="34700"/>
                          </a:lnTo>
                          <a:lnTo>
                            <a:pt x="108814" y="34700"/>
                          </a:lnTo>
                          <a:close/>
                          <a:moveTo>
                            <a:pt x="116472" y="34690"/>
                          </a:moveTo>
                          <a:lnTo>
                            <a:pt x="113243" y="37881"/>
                          </a:lnTo>
                          <a:lnTo>
                            <a:pt x="119834" y="37881"/>
                          </a:lnTo>
                          <a:lnTo>
                            <a:pt x="123073" y="34681"/>
                          </a:lnTo>
                          <a:lnTo>
                            <a:pt x="116472" y="34690"/>
                          </a:lnTo>
                          <a:close/>
                          <a:moveTo>
                            <a:pt x="124139" y="34681"/>
                          </a:moveTo>
                          <a:lnTo>
                            <a:pt x="120910" y="37881"/>
                          </a:lnTo>
                          <a:lnTo>
                            <a:pt x="127502" y="37872"/>
                          </a:lnTo>
                          <a:lnTo>
                            <a:pt x="130740" y="34681"/>
                          </a:lnTo>
                          <a:lnTo>
                            <a:pt x="124139" y="34681"/>
                          </a:lnTo>
                          <a:close/>
                          <a:moveTo>
                            <a:pt x="131807" y="34681"/>
                          </a:moveTo>
                          <a:lnTo>
                            <a:pt x="128568" y="37881"/>
                          </a:lnTo>
                          <a:lnTo>
                            <a:pt x="135160" y="37881"/>
                          </a:lnTo>
                          <a:lnTo>
                            <a:pt x="138389" y="34681"/>
                          </a:lnTo>
                          <a:lnTo>
                            <a:pt x="131807" y="34681"/>
                          </a:lnTo>
                          <a:close/>
                          <a:moveTo>
                            <a:pt x="139465" y="34671"/>
                          </a:moveTo>
                          <a:lnTo>
                            <a:pt x="136227" y="37862"/>
                          </a:lnTo>
                          <a:lnTo>
                            <a:pt x="142818" y="37862"/>
                          </a:lnTo>
                          <a:lnTo>
                            <a:pt x="146056" y="34662"/>
                          </a:lnTo>
                          <a:lnTo>
                            <a:pt x="139465" y="34671"/>
                          </a:lnTo>
                          <a:close/>
                          <a:moveTo>
                            <a:pt x="4991" y="31347"/>
                          </a:moveTo>
                          <a:lnTo>
                            <a:pt x="1753" y="34538"/>
                          </a:lnTo>
                          <a:lnTo>
                            <a:pt x="8344" y="34538"/>
                          </a:lnTo>
                          <a:lnTo>
                            <a:pt x="11582" y="31347"/>
                          </a:lnTo>
                          <a:lnTo>
                            <a:pt x="4991" y="31347"/>
                          </a:lnTo>
                          <a:close/>
                          <a:moveTo>
                            <a:pt x="12649" y="31347"/>
                          </a:moveTo>
                          <a:lnTo>
                            <a:pt x="9420" y="34547"/>
                          </a:lnTo>
                          <a:lnTo>
                            <a:pt x="16012" y="34538"/>
                          </a:lnTo>
                          <a:lnTo>
                            <a:pt x="19250" y="31347"/>
                          </a:lnTo>
                          <a:lnTo>
                            <a:pt x="12649" y="31347"/>
                          </a:lnTo>
                          <a:close/>
                          <a:moveTo>
                            <a:pt x="20317" y="31337"/>
                          </a:moveTo>
                          <a:lnTo>
                            <a:pt x="17078" y="34538"/>
                          </a:lnTo>
                          <a:lnTo>
                            <a:pt x="23670" y="34538"/>
                          </a:lnTo>
                          <a:lnTo>
                            <a:pt x="26899" y="31337"/>
                          </a:lnTo>
                          <a:lnTo>
                            <a:pt x="20317" y="31337"/>
                          </a:lnTo>
                          <a:close/>
                          <a:moveTo>
                            <a:pt x="27984" y="31328"/>
                          </a:moveTo>
                          <a:lnTo>
                            <a:pt x="24756" y="34528"/>
                          </a:lnTo>
                          <a:lnTo>
                            <a:pt x="31347" y="34519"/>
                          </a:lnTo>
                          <a:lnTo>
                            <a:pt x="34576" y="31328"/>
                          </a:lnTo>
                          <a:lnTo>
                            <a:pt x="27984" y="31328"/>
                          </a:lnTo>
                          <a:close/>
                          <a:moveTo>
                            <a:pt x="35643" y="31328"/>
                          </a:moveTo>
                          <a:lnTo>
                            <a:pt x="32404" y="34528"/>
                          </a:lnTo>
                          <a:lnTo>
                            <a:pt x="38995" y="34528"/>
                          </a:lnTo>
                          <a:lnTo>
                            <a:pt x="42224" y="31337"/>
                          </a:lnTo>
                          <a:lnTo>
                            <a:pt x="35643" y="31328"/>
                          </a:lnTo>
                          <a:close/>
                          <a:moveTo>
                            <a:pt x="43310" y="31318"/>
                          </a:moveTo>
                          <a:lnTo>
                            <a:pt x="40072" y="34509"/>
                          </a:lnTo>
                          <a:lnTo>
                            <a:pt x="46663" y="34509"/>
                          </a:lnTo>
                          <a:lnTo>
                            <a:pt x="49902" y="31309"/>
                          </a:lnTo>
                          <a:lnTo>
                            <a:pt x="43310" y="31318"/>
                          </a:lnTo>
                          <a:close/>
                          <a:moveTo>
                            <a:pt x="50968" y="31318"/>
                          </a:moveTo>
                          <a:lnTo>
                            <a:pt x="47730" y="34519"/>
                          </a:lnTo>
                          <a:lnTo>
                            <a:pt x="54321" y="34509"/>
                          </a:lnTo>
                          <a:lnTo>
                            <a:pt x="57560" y="31309"/>
                          </a:lnTo>
                          <a:lnTo>
                            <a:pt x="50968" y="31318"/>
                          </a:lnTo>
                          <a:close/>
                          <a:moveTo>
                            <a:pt x="58636" y="31309"/>
                          </a:moveTo>
                          <a:lnTo>
                            <a:pt x="55407" y="34500"/>
                          </a:lnTo>
                          <a:lnTo>
                            <a:pt x="61998" y="34500"/>
                          </a:lnTo>
                          <a:lnTo>
                            <a:pt x="65237" y="31299"/>
                          </a:lnTo>
                          <a:lnTo>
                            <a:pt x="58636" y="31309"/>
                          </a:lnTo>
                          <a:close/>
                          <a:moveTo>
                            <a:pt x="66294" y="31299"/>
                          </a:moveTo>
                          <a:lnTo>
                            <a:pt x="63065" y="34500"/>
                          </a:lnTo>
                          <a:lnTo>
                            <a:pt x="69656" y="34500"/>
                          </a:lnTo>
                          <a:lnTo>
                            <a:pt x="72885" y="31299"/>
                          </a:lnTo>
                          <a:lnTo>
                            <a:pt x="66294" y="31299"/>
                          </a:lnTo>
                          <a:close/>
                          <a:moveTo>
                            <a:pt x="73962" y="31299"/>
                          </a:moveTo>
                          <a:lnTo>
                            <a:pt x="70733" y="34490"/>
                          </a:lnTo>
                          <a:lnTo>
                            <a:pt x="77324" y="34481"/>
                          </a:lnTo>
                          <a:lnTo>
                            <a:pt x="80553" y="31290"/>
                          </a:lnTo>
                          <a:lnTo>
                            <a:pt x="73962" y="31299"/>
                          </a:lnTo>
                          <a:close/>
                          <a:moveTo>
                            <a:pt x="81629" y="31290"/>
                          </a:moveTo>
                          <a:lnTo>
                            <a:pt x="78391" y="34481"/>
                          </a:lnTo>
                          <a:lnTo>
                            <a:pt x="84982" y="34481"/>
                          </a:lnTo>
                          <a:lnTo>
                            <a:pt x="88211" y="31290"/>
                          </a:lnTo>
                          <a:lnTo>
                            <a:pt x="81629" y="31290"/>
                          </a:lnTo>
                          <a:close/>
                          <a:moveTo>
                            <a:pt x="89287" y="31290"/>
                          </a:moveTo>
                          <a:lnTo>
                            <a:pt x="86049" y="34481"/>
                          </a:lnTo>
                          <a:lnTo>
                            <a:pt x="92640" y="34481"/>
                          </a:lnTo>
                          <a:lnTo>
                            <a:pt x="95879" y="31290"/>
                          </a:lnTo>
                          <a:lnTo>
                            <a:pt x="89287" y="31290"/>
                          </a:lnTo>
                          <a:close/>
                          <a:moveTo>
                            <a:pt x="96955" y="31280"/>
                          </a:moveTo>
                          <a:lnTo>
                            <a:pt x="93717" y="34471"/>
                          </a:lnTo>
                          <a:lnTo>
                            <a:pt x="100308" y="34471"/>
                          </a:lnTo>
                          <a:lnTo>
                            <a:pt x="103546" y="31271"/>
                          </a:lnTo>
                          <a:lnTo>
                            <a:pt x="96955" y="31280"/>
                          </a:lnTo>
                          <a:close/>
                          <a:moveTo>
                            <a:pt x="104613" y="31271"/>
                          </a:moveTo>
                          <a:lnTo>
                            <a:pt x="101384" y="34471"/>
                          </a:lnTo>
                          <a:lnTo>
                            <a:pt x="107976" y="34462"/>
                          </a:lnTo>
                          <a:lnTo>
                            <a:pt x="111214" y="31271"/>
                          </a:lnTo>
                          <a:lnTo>
                            <a:pt x="104613" y="31271"/>
                          </a:lnTo>
                          <a:close/>
                          <a:moveTo>
                            <a:pt x="112281" y="31271"/>
                          </a:moveTo>
                          <a:lnTo>
                            <a:pt x="109042" y="34462"/>
                          </a:lnTo>
                          <a:lnTo>
                            <a:pt x="115634" y="34462"/>
                          </a:lnTo>
                          <a:lnTo>
                            <a:pt x="118863" y="31261"/>
                          </a:lnTo>
                          <a:lnTo>
                            <a:pt x="112281" y="31271"/>
                          </a:lnTo>
                          <a:close/>
                          <a:moveTo>
                            <a:pt x="119948" y="31261"/>
                          </a:moveTo>
                          <a:lnTo>
                            <a:pt x="116719" y="34462"/>
                          </a:lnTo>
                          <a:lnTo>
                            <a:pt x="123311" y="34462"/>
                          </a:lnTo>
                          <a:lnTo>
                            <a:pt x="126540" y="31271"/>
                          </a:lnTo>
                          <a:lnTo>
                            <a:pt x="119948" y="31261"/>
                          </a:lnTo>
                          <a:close/>
                          <a:moveTo>
                            <a:pt x="127606" y="31261"/>
                          </a:moveTo>
                          <a:lnTo>
                            <a:pt x="124378" y="34452"/>
                          </a:lnTo>
                          <a:lnTo>
                            <a:pt x="130969" y="34452"/>
                          </a:lnTo>
                          <a:lnTo>
                            <a:pt x="134198" y="31252"/>
                          </a:lnTo>
                          <a:lnTo>
                            <a:pt x="127606" y="31261"/>
                          </a:lnTo>
                          <a:close/>
                          <a:moveTo>
                            <a:pt x="135274" y="31252"/>
                          </a:moveTo>
                          <a:lnTo>
                            <a:pt x="132036" y="34443"/>
                          </a:lnTo>
                          <a:lnTo>
                            <a:pt x="138627" y="34443"/>
                          </a:lnTo>
                          <a:lnTo>
                            <a:pt x="141865" y="31242"/>
                          </a:lnTo>
                          <a:lnTo>
                            <a:pt x="135274" y="31252"/>
                          </a:lnTo>
                          <a:close/>
                          <a:moveTo>
                            <a:pt x="142932" y="31242"/>
                          </a:moveTo>
                          <a:lnTo>
                            <a:pt x="139694" y="34433"/>
                          </a:lnTo>
                          <a:lnTo>
                            <a:pt x="146285" y="34433"/>
                          </a:lnTo>
                          <a:lnTo>
                            <a:pt x="149524" y="31242"/>
                          </a:lnTo>
                          <a:lnTo>
                            <a:pt x="142932" y="31242"/>
                          </a:lnTo>
                          <a:close/>
                          <a:moveTo>
                            <a:pt x="8458" y="27918"/>
                          </a:moveTo>
                          <a:lnTo>
                            <a:pt x="5220" y="31118"/>
                          </a:lnTo>
                          <a:lnTo>
                            <a:pt x="11811" y="31109"/>
                          </a:lnTo>
                          <a:lnTo>
                            <a:pt x="15050" y="27918"/>
                          </a:lnTo>
                          <a:lnTo>
                            <a:pt x="8458" y="27918"/>
                          </a:lnTo>
                          <a:close/>
                          <a:moveTo>
                            <a:pt x="16126" y="27918"/>
                          </a:moveTo>
                          <a:lnTo>
                            <a:pt x="12897" y="31109"/>
                          </a:lnTo>
                          <a:lnTo>
                            <a:pt x="19488" y="31109"/>
                          </a:lnTo>
                          <a:lnTo>
                            <a:pt x="22717" y="27908"/>
                          </a:lnTo>
                          <a:lnTo>
                            <a:pt x="16126" y="27918"/>
                          </a:lnTo>
                          <a:close/>
                          <a:moveTo>
                            <a:pt x="23784" y="27908"/>
                          </a:moveTo>
                          <a:lnTo>
                            <a:pt x="20555" y="31099"/>
                          </a:lnTo>
                          <a:lnTo>
                            <a:pt x="27146" y="31099"/>
                          </a:lnTo>
                          <a:lnTo>
                            <a:pt x="30375" y="27899"/>
                          </a:lnTo>
                          <a:lnTo>
                            <a:pt x="23784" y="27908"/>
                          </a:lnTo>
                          <a:close/>
                          <a:moveTo>
                            <a:pt x="31452" y="27908"/>
                          </a:moveTo>
                          <a:lnTo>
                            <a:pt x="28213" y="31109"/>
                          </a:lnTo>
                          <a:lnTo>
                            <a:pt x="34804" y="31109"/>
                          </a:lnTo>
                          <a:lnTo>
                            <a:pt x="38033" y="27908"/>
                          </a:lnTo>
                          <a:lnTo>
                            <a:pt x="31452" y="27908"/>
                          </a:lnTo>
                          <a:close/>
                          <a:moveTo>
                            <a:pt x="39119" y="27899"/>
                          </a:moveTo>
                          <a:lnTo>
                            <a:pt x="35881" y="31090"/>
                          </a:lnTo>
                          <a:lnTo>
                            <a:pt x="42472" y="31080"/>
                          </a:lnTo>
                          <a:lnTo>
                            <a:pt x="45711" y="27889"/>
                          </a:lnTo>
                          <a:lnTo>
                            <a:pt x="39119" y="27899"/>
                          </a:lnTo>
                          <a:close/>
                          <a:moveTo>
                            <a:pt x="46777" y="27889"/>
                          </a:moveTo>
                          <a:lnTo>
                            <a:pt x="43539" y="31090"/>
                          </a:lnTo>
                          <a:lnTo>
                            <a:pt x="50130" y="31090"/>
                          </a:lnTo>
                          <a:lnTo>
                            <a:pt x="53369" y="27889"/>
                          </a:lnTo>
                          <a:lnTo>
                            <a:pt x="46777" y="27889"/>
                          </a:lnTo>
                          <a:close/>
                          <a:moveTo>
                            <a:pt x="54445" y="27889"/>
                          </a:moveTo>
                          <a:lnTo>
                            <a:pt x="51206" y="31090"/>
                          </a:lnTo>
                          <a:lnTo>
                            <a:pt x="57798" y="31080"/>
                          </a:lnTo>
                          <a:lnTo>
                            <a:pt x="61036" y="27889"/>
                          </a:lnTo>
                          <a:lnTo>
                            <a:pt x="54445" y="27889"/>
                          </a:lnTo>
                          <a:close/>
                          <a:moveTo>
                            <a:pt x="62103" y="27880"/>
                          </a:moveTo>
                          <a:lnTo>
                            <a:pt x="58874" y="31071"/>
                          </a:lnTo>
                          <a:lnTo>
                            <a:pt x="65465" y="31061"/>
                          </a:lnTo>
                          <a:lnTo>
                            <a:pt x="68694" y="27870"/>
                          </a:lnTo>
                          <a:lnTo>
                            <a:pt x="62103" y="27880"/>
                          </a:lnTo>
                          <a:close/>
                          <a:moveTo>
                            <a:pt x="69771" y="27880"/>
                          </a:moveTo>
                          <a:lnTo>
                            <a:pt x="66542" y="31080"/>
                          </a:lnTo>
                          <a:lnTo>
                            <a:pt x="73133" y="31080"/>
                          </a:lnTo>
                          <a:lnTo>
                            <a:pt x="76362" y="27889"/>
                          </a:lnTo>
                          <a:lnTo>
                            <a:pt x="69771" y="27880"/>
                          </a:lnTo>
                          <a:close/>
                          <a:moveTo>
                            <a:pt x="77429" y="27870"/>
                          </a:moveTo>
                          <a:lnTo>
                            <a:pt x="74200" y="31061"/>
                          </a:lnTo>
                          <a:lnTo>
                            <a:pt x="80791" y="31061"/>
                          </a:lnTo>
                          <a:lnTo>
                            <a:pt x="84030" y="27861"/>
                          </a:lnTo>
                          <a:lnTo>
                            <a:pt x="77429" y="27870"/>
                          </a:lnTo>
                          <a:close/>
                          <a:moveTo>
                            <a:pt x="85096" y="27861"/>
                          </a:moveTo>
                          <a:lnTo>
                            <a:pt x="81858" y="31061"/>
                          </a:lnTo>
                          <a:lnTo>
                            <a:pt x="88449" y="31052"/>
                          </a:lnTo>
                          <a:lnTo>
                            <a:pt x="91688" y="27861"/>
                          </a:lnTo>
                          <a:lnTo>
                            <a:pt x="85096" y="27861"/>
                          </a:lnTo>
                          <a:close/>
                          <a:moveTo>
                            <a:pt x="92764" y="27861"/>
                          </a:moveTo>
                          <a:lnTo>
                            <a:pt x="89525" y="31052"/>
                          </a:lnTo>
                          <a:lnTo>
                            <a:pt x="96117" y="31052"/>
                          </a:lnTo>
                          <a:lnTo>
                            <a:pt x="99355" y="27861"/>
                          </a:lnTo>
                          <a:lnTo>
                            <a:pt x="92764" y="27861"/>
                          </a:lnTo>
                          <a:close/>
                          <a:moveTo>
                            <a:pt x="100422" y="27851"/>
                          </a:moveTo>
                          <a:lnTo>
                            <a:pt x="97184" y="31052"/>
                          </a:lnTo>
                          <a:lnTo>
                            <a:pt x="103775" y="31052"/>
                          </a:lnTo>
                          <a:lnTo>
                            <a:pt x="107013" y="27851"/>
                          </a:lnTo>
                          <a:lnTo>
                            <a:pt x="100422" y="27851"/>
                          </a:lnTo>
                          <a:close/>
                          <a:moveTo>
                            <a:pt x="108090" y="27851"/>
                          </a:moveTo>
                          <a:lnTo>
                            <a:pt x="104861" y="31042"/>
                          </a:lnTo>
                          <a:lnTo>
                            <a:pt x="111452" y="31042"/>
                          </a:lnTo>
                          <a:lnTo>
                            <a:pt x="114691" y="27842"/>
                          </a:lnTo>
                          <a:lnTo>
                            <a:pt x="108090" y="27851"/>
                          </a:lnTo>
                          <a:close/>
                          <a:moveTo>
                            <a:pt x="115748" y="27842"/>
                          </a:moveTo>
                          <a:lnTo>
                            <a:pt x="112519" y="31042"/>
                          </a:lnTo>
                          <a:lnTo>
                            <a:pt x="119110" y="31033"/>
                          </a:lnTo>
                          <a:lnTo>
                            <a:pt x="122339" y="27842"/>
                          </a:lnTo>
                          <a:lnTo>
                            <a:pt x="115748" y="27842"/>
                          </a:lnTo>
                          <a:close/>
                          <a:moveTo>
                            <a:pt x="123415" y="27832"/>
                          </a:moveTo>
                          <a:lnTo>
                            <a:pt x="120187" y="31033"/>
                          </a:lnTo>
                          <a:lnTo>
                            <a:pt x="126778" y="31023"/>
                          </a:lnTo>
                          <a:lnTo>
                            <a:pt x="130007" y="27832"/>
                          </a:lnTo>
                          <a:lnTo>
                            <a:pt x="123415" y="27832"/>
                          </a:lnTo>
                          <a:close/>
                          <a:moveTo>
                            <a:pt x="131074" y="27832"/>
                          </a:moveTo>
                          <a:lnTo>
                            <a:pt x="127835" y="31033"/>
                          </a:lnTo>
                          <a:lnTo>
                            <a:pt x="134426" y="31033"/>
                          </a:lnTo>
                          <a:lnTo>
                            <a:pt x="137655" y="27842"/>
                          </a:lnTo>
                          <a:lnTo>
                            <a:pt x="131074" y="27832"/>
                          </a:lnTo>
                          <a:close/>
                          <a:moveTo>
                            <a:pt x="138741" y="27823"/>
                          </a:moveTo>
                          <a:lnTo>
                            <a:pt x="135503" y="31014"/>
                          </a:lnTo>
                          <a:lnTo>
                            <a:pt x="142094" y="31014"/>
                          </a:lnTo>
                          <a:lnTo>
                            <a:pt x="145333" y="27823"/>
                          </a:lnTo>
                          <a:lnTo>
                            <a:pt x="138741" y="27823"/>
                          </a:lnTo>
                          <a:close/>
                          <a:moveTo>
                            <a:pt x="11925" y="24498"/>
                          </a:moveTo>
                          <a:lnTo>
                            <a:pt x="8696" y="27689"/>
                          </a:lnTo>
                          <a:lnTo>
                            <a:pt x="15288" y="27689"/>
                          </a:lnTo>
                          <a:lnTo>
                            <a:pt x="18517" y="24489"/>
                          </a:lnTo>
                          <a:lnTo>
                            <a:pt x="11925" y="24498"/>
                          </a:lnTo>
                          <a:close/>
                          <a:moveTo>
                            <a:pt x="19593" y="24489"/>
                          </a:moveTo>
                          <a:lnTo>
                            <a:pt x="16364" y="27680"/>
                          </a:lnTo>
                          <a:lnTo>
                            <a:pt x="22955" y="27670"/>
                          </a:lnTo>
                          <a:lnTo>
                            <a:pt x="26184" y="24479"/>
                          </a:lnTo>
                          <a:lnTo>
                            <a:pt x="19593" y="24489"/>
                          </a:lnTo>
                          <a:close/>
                          <a:moveTo>
                            <a:pt x="27261" y="24479"/>
                          </a:moveTo>
                          <a:lnTo>
                            <a:pt x="24022" y="27680"/>
                          </a:lnTo>
                          <a:lnTo>
                            <a:pt x="30613" y="27680"/>
                          </a:lnTo>
                          <a:lnTo>
                            <a:pt x="33842" y="24479"/>
                          </a:lnTo>
                          <a:lnTo>
                            <a:pt x="27261" y="24479"/>
                          </a:lnTo>
                          <a:close/>
                          <a:moveTo>
                            <a:pt x="34919" y="24479"/>
                          </a:moveTo>
                          <a:lnTo>
                            <a:pt x="31680" y="27670"/>
                          </a:lnTo>
                          <a:lnTo>
                            <a:pt x="38272" y="27670"/>
                          </a:lnTo>
                          <a:lnTo>
                            <a:pt x="41510" y="24479"/>
                          </a:lnTo>
                          <a:lnTo>
                            <a:pt x="34919" y="24479"/>
                          </a:lnTo>
                          <a:close/>
                          <a:moveTo>
                            <a:pt x="42586" y="24470"/>
                          </a:moveTo>
                          <a:lnTo>
                            <a:pt x="39348" y="27661"/>
                          </a:lnTo>
                          <a:lnTo>
                            <a:pt x="45939" y="27651"/>
                          </a:lnTo>
                          <a:lnTo>
                            <a:pt x="49178" y="24460"/>
                          </a:lnTo>
                          <a:lnTo>
                            <a:pt x="42586" y="24470"/>
                          </a:lnTo>
                          <a:close/>
                          <a:moveTo>
                            <a:pt x="50244" y="24470"/>
                          </a:moveTo>
                          <a:lnTo>
                            <a:pt x="47015" y="27661"/>
                          </a:lnTo>
                          <a:lnTo>
                            <a:pt x="53607" y="27661"/>
                          </a:lnTo>
                          <a:lnTo>
                            <a:pt x="56845" y="24460"/>
                          </a:lnTo>
                          <a:lnTo>
                            <a:pt x="50244" y="24470"/>
                          </a:lnTo>
                          <a:close/>
                          <a:moveTo>
                            <a:pt x="57912" y="24460"/>
                          </a:moveTo>
                          <a:lnTo>
                            <a:pt x="54683" y="27651"/>
                          </a:lnTo>
                          <a:lnTo>
                            <a:pt x="61274" y="27651"/>
                          </a:lnTo>
                          <a:lnTo>
                            <a:pt x="64513" y="24451"/>
                          </a:lnTo>
                          <a:lnTo>
                            <a:pt x="57912" y="24460"/>
                          </a:lnTo>
                          <a:close/>
                          <a:moveTo>
                            <a:pt x="65570" y="24451"/>
                          </a:moveTo>
                          <a:lnTo>
                            <a:pt x="62341" y="27651"/>
                          </a:lnTo>
                          <a:lnTo>
                            <a:pt x="68932" y="27651"/>
                          </a:lnTo>
                          <a:lnTo>
                            <a:pt x="72161" y="24451"/>
                          </a:lnTo>
                          <a:lnTo>
                            <a:pt x="65570" y="24451"/>
                          </a:lnTo>
                          <a:close/>
                          <a:moveTo>
                            <a:pt x="73238" y="24451"/>
                          </a:moveTo>
                          <a:lnTo>
                            <a:pt x="69999" y="27642"/>
                          </a:lnTo>
                          <a:lnTo>
                            <a:pt x="76591" y="27642"/>
                          </a:lnTo>
                          <a:lnTo>
                            <a:pt x="79820" y="24441"/>
                          </a:lnTo>
                          <a:lnTo>
                            <a:pt x="73238" y="24451"/>
                          </a:lnTo>
                          <a:close/>
                          <a:moveTo>
                            <a:pt x="80905" y="24441"/>
                          </a:moveTo>
                          <a:lnTo>
                            <a:pt x="77667" y="27632"/>
                          </a:lnTo>
                          <a:lnTo>
                            <a:pt x="84258" y="27632"/>
                          </a:lnTo>
                          <a:lnTo>
                            <a:pt x="87497" y="24432"/>
                          </a:lnTo>
                          <a:lnTo>
                            <a:pt x="80905" y="24441"/>
                          </a:lnTo>
                          <a:close/>
                          <a:moveTo>
                            <a:pt x="88563" y="24441"/>
                          </a:moveTo>
                          <a:lnTo>
                            <a:pt x="85325" y="27642"/>
                          </a:lnTo>
                          <a:lnTo>
                            <a:pt x="91916" y="27632"/>
                          </a:lnTo>
                          <a:lnTo>
                            <a:pt x="95155" y="24441"/>
                          </a:lnTo>
                          <a:lnTo>
                            <a:pt x="88563" y="24441"/>
                          </a:lnTo>
                          <a:close/>
                          <a:moveTo>
                            <a:pt x="96231" y="24432"/>
                          </a:moveTo>
                          <a:lnTo>
                            <a:pt x="92993" y="27632"/>
                          </a:lnTo>
                          <a:lnTo>
                            <a:pt x="99584" y="27623"/>
                          </a:lnTo>
                          <a:lnTo>
                            <a:pt x="102823" y="24432"/>
                          </a:lnTo>
                          <a:lnTo>
                            <a:pt x="96231" y="24432"/>
                          </a:lnTo>
                          <a:close/>
                          <a:moveTo>
                            <a:pt x="103889" y="24422"/>
                          </a:moveTo>
                          <a:lnTo>
                            <a:pt x="100651" y="27623"/>
                          </a:lnTo>
                          <a:lnTo>
                            <a:pt x="107242" y="27613"/>
                          </a:lnTo>
                          <a:lnTo>
                            <a:pt x="110481" y="24413"/>
                          </a:lnTo>
                          <a:lnTo>
                            <a:pt x="103889" y="24422"/>
                          </a:lnTo>
                          <a:close/>
                          <a:moveTo>
                            <a:pt x="111557" y="24422"/>
                          </a:moveTo>
                          <a:lnTo>
                            <a:pt x="108328" y="27613"/>
                          </a:lnTo>
                          <a:lnTo>
                            <a:pt x="114919" y="27613"/>
                          </a:lnTo>
                          <a:lnTo>
                            <a:pt x="118148" y="24413"/>
                          </a:lnTo>
                          <a:lnTo>
                            <a:pt x="111557" y="24422"/>
                          </a:lnTo>
                          <a:close/>
                          <a:moveTo>
                            <a:pt x="119215" y="24413"/>
                          </a:moveTo>
                          <a:lnTo>
                            <a:pt x="115986" y="27613"/>
                          </a:lnTo>
                          <a:lnTo>
                            <a:pt x="122577" y="27604"/>
                          </a:lnTo>
                          <a:lnTo>
                            <a:pt x="125806" y="24413"/>
                          </a:lnTo>
                          <a:lnTo>
                            <a:pt x="119215" y="24413"/>
                          </a:lnTo>
                          <a:close/>
                          <a:moveTo>
                            <a:pt x="126883" y="24413"/>
                          </a:moveTo>
                          <a:lnTo>
                            <a:pt x="123644" y="27604"/>
                          </a:lnTo>
                          <a:lnTo>
                            <a:pt x="130235" y="27594"/>
                          </a:lnTo>
                          <a:lnTo>
                            <a:pt x="133464" y="24403"/>
                          </a:lnTo>
                          <a:lnTo>
                            <a:pt x="126883" y="24413"/>
                          </a:lnTo>
                          <a:close/>
                          <a:moveTo>
                            <a:pt x="134550" y="24403"/>
                          </a:moveTo>
                          <a:lnTo>
                            <a:pt x="131312" y="27594"/>
                          </a:lnTo>
                          <a:lnTo>
                            <a:pt x="137903" y="27585"/>
                          </a:lnTo>
                          <a:lnTo>
                            <a:pt x="141142" y="24394"/>
                          </a:lnTo>
                          <a:lnTo>
                            <a:pt x="134550" y="24403"/>
                          </a:lnTo>
                          <a:close/>
                          <a:moveTo>
                            <a:pt x="15402" y="21069"/>
                          </a:moveTo>
                          <a:lnTo>
                            <a:pt x="12173" y="24260"/>
                          </a:lnTo>
                          <a:lnTo>
                            <a:pt x="18764" y="24260"/>
                          </a:lnTo>
                          <a:lnTo>
                            <a:pt x="21993" y="21069"/>
                          </a:lnTo>
                          <a:lnTo>
                            <a:pt x="15402" y="21069"/>
                          </a:lnTo>
                          <a:close/>
                          <a:moveTo>
                            <a:pt x="23060" y="21060"/>
                          </a:moveTo>
                          <a:lnTo>
                            <a:pt x="19822" y="24260"/>
                          </a:lnTo>
                          <a:lnTo>
                            <a:pt x="26413" y="24260"/>
                          </a:lnTo>
                          <a:lnTo>
                            <a:pt x="29651" y="21069"/>
                          </a:lnTo>
                          <a:lnTo>
                            <a:pt x="23060" y="21060"/>
                          </a:lnTo>
                          <a:close/>
                          <a:moveTo>
                            <a:pt x="30728" y="21060"/>
                          </a:moveTo>
                          <a:lnTo>
                            <a:pt x="27489" y="24251"/>
                          </a:lnTo>
                          <a:lnTo>
                            <a:pt x="34080" y="24251"/>
                          </a:lnTo>
                          <a:lnTo>
                            <a:pt x="37319" y="21060"/>
                          </a:lnTo>
                          <a:lnTo>
                            <a:pt x="30728" y="21060"/>
                          </a:lnTo>
                          <a:close/>
                          <a:moveTo>
                            <a:pt x="38386" y="21050"/>
                          </a:moveTo>
                          <a:lnTo>
                            <a:pt x="35147" y="24251"/>
                          </a:lnTo>
                          <a:lnTo>
                            <a:pt x="41739" y="24241"/>
                          </a:lnTo>
                          <a:lnTo>
                            <a:pt x="44977" y="21041"/>
                          </a:lnTo>
                          <a:lnTo>
                            <a:pt x="38386" y="21050"/>
                          </a:lnTo>
                          <a:close/>
                          <a:moveTo>
                            <a:pt x="46053" y="21050"/>
                          </a:moveTo>
                          <a:lnTo>
                            <a:pt x="42815" y="24251"/>
                          </a:lnTo>
                          <a:lnTo>
                            <a:pt x="49406" y="24251"/>
                          </a:lnTo>
                          <a:lnTo>
                            <a:pt x="52645" y="21050"/>
                          </a:lnTo>
                          <a:lnTo>
                            <a:pt x="46053" y="21050"/>
                          </a:lnTo>
                          <a:close/>
                          <a:moveTo>
                            <a:pt x="53721" y="21041"/>
                          </a:moveTo>
                          <a:lnTo>
                            <a:pt x="50492" y="24232"/>
                          </a:lnTo>
                          <a:lnTo>
                            <a:pt x="57083" y="24232"/>
                          </a:lnTo>
                          <a:lnTo>
                            <a:pt x="60322" y="21031"/>
                          </a:lnTo>
                          <a:lnTo>
                            <a:pt x="53721" y="21041"/>
                          </a:lnTo>
                          <a:close/>
                          <a:moveTo>
                            <a:pt x="61379" y="21031"/>
                          </a:moveTo>
                          <a:lnTo>
                            <a:pt x="58150" y="24232"/>
                          </a:lnTo>
                          <a:lnTo>
                            <a:pt x="64742" y="24222"/>
                          </a:lnTo>
                          <a:lnTo>
                            <a:pt x="67970" y="21031"/>
                          </a:lnTo>
                          <a:lnTo>
                            <a:pt x="61379" y="21031"/>
                          </a:lnTo>
                          <a:close/>
                          <a:moveTo>
                            <a:pt x="69047" y="21031"/>
                          </a:moveTo>
                          <a:lnTo>
                            <a:pt x="65818" y="24232"/>
                          </a:lnTo>
                          <a:lnTo>
                            <a:pt x="72409" y="24222"/>
                          </a:lnTo>
                          <a:lnTo>
                            <a:pt x="75648" y="21031"/>
                          </a:lnTo>
                          <a:lnTo>
                            <a:pt x="69047" y="21031"/>
                          </a:lnTo>
                          <a:close/>
                          <a:moveTo>
                            <a:pt x="76705" y="21022"/>
                          </a:moveTo>
                          <a:lnTo>
                            <a:pt x="73466" y="24213"/>
                          </a:lnTo>
                          <a:lnTo>
                            <a:pt x="80058" y="24213"/>
                          </a:lnTo>
                          <a:lnTo>
                            <a:pt x="83287" y="21012"/>
                          </a:lnTo>
                          <a:lnTo>
                            <a:pt x="76705" y="21022"/>
                          </a:lnTo>
                          <a:close/>
                          <a:moveTo>
                            <a:pt x="84372" y="21022"/>
                          </a:moveTo>
                          <a:lnTo>
                            <a:pt x="81134" y="24222"/>
                          </a:lnTo>
                          <a:lnTo>
                            <a:pt x="87725" y="24213"/>
                          </a:lnTo>
                          <a:lnTo>
                            <a:pt x="90964" y="21022"/>
                          </a:lnTo>
                          <a:lnTo>
                            <a:pt x="84372" y="21022"/>
                          </a:lnTo>
                          <a:close/>
                          <a:moveTo>
                            <a:pt x="92031" y="21012"/>
                          </a:moveTo>
                          <a:lnTo>
                            <a:pt x="88792" y="24203"/>
                          </a:lnTo>
                          <a:lnTo>
                            <a:pt x="95383" y="24203"/>
                          </a:lnTo>
                          <a:lnTo>
                            <a:pt x="98622" y="21012"/>
                          </a:lnTo>
                          <a:lnTo>
                            <a:pt x="92031" y="21012"/>
                          </a:lnTo>
                          <a:close/>
                          <a:moveTo>
                            <a:pt x="99698" y="21003"/>
                          </a:moveTo>
                          <a:lnTo>
                            <a:pt x="96469" y="24203"/>
                          </a:lnTo>
                          <a:lnTo>
                            <a:pt x="103061" y="24203"/>
                          </a:lnTo>
                          <a:lnTo>
                            <a:pt x="106299" y="21012"/>
                          </a:lnTo>
                          <a:lnTo>
                            <a:pt x="99698" y="21003"/>
                          </a:lnTo>
                          <a:close/>
                          <a:moveTo>
                            <a:pt x="107366" y="21003"/>
                          </a:moveTo>
                          <a:lnTo>
                            <a:pt x="104137" y="24194"/>
                          </a:lnTo>
                          <a:lnTo>
                            <a:pt x="110728" y="24184"/>
                          </a:lnTo>
                          <a:lnTo>
                            <a:pt x="113957" y="20993"/>
                          </a:lnTo>
                          <a:lnTo>
                            <a:pt x="107366" y="21003"/>
                          </a:lnTo>
                          <a:close/>
                          <a:moveTo>
                            <a:pt x="115024" y="20993"/>
                          </a:moveTo>
                          <a:lnTo>
                            <a:pt x="111795" y="24184"/>
                          </a:lnTo>
                          <a:lnTo>
                            <a:pt x="118386" y="24184"/>
                          </a:lnTo>
                          <a:lnTo>
                            <a:pt x="121615" y="20984"/>
                          </a:lnTo>
                          <a:lnTo>
                            <a:pt x="115024" y="20993"/>
                          </a:lnTo>
                          <a:close/>
                          <a:moveTo>
                            <a:pt x="122692" y="20993"/>
                          </a:moveTo>
                          <a:lnTo>
                            <a:pt x="119453" y="24194"/>
                          </a:lnTo>
                          <a:lnTo>
                            <a:pt x="126044" y="24194"/>
                          </a:lnTo>
                          <a:lnTo>
                            <a:pt x="129273" y="20993"/>
                          </a:lnTo>
                          <a:lnTo>
                            <a:pt x="122692" y="20993"/>
                          </a:lnTo>
                          <a:close/>
                          <a:moveTo>
                            <a:pt x="130350" y="20984"/>
                          </a:moveTo>
                          <a:lnTo>
                            <a:pt x="127111" y="24175"/>
                          </a:lnTo>
                          <a:lnTo>
                            <a:pt x="133702" y="24175"/>
                          </a:lnTo>
                          <a:lnTo>
                            <a:pt x="136941" y="20984"/>
                          </a:lnTo>
                          <a:lnTo>
                            <a:pt x="130350" y="20984"/>
                          </a:lnTo>
                          <a:close/>
                          <a:moveTo>
                            <a:pt x="18869" y="17640"/>
                          </a:moveTo>
                          <a:lnTo>
                            <a:pt x="15631" y="20841"/>
                          </a:lnTo>
                          <a:lnTo>
                            <a:pt x="22222" y="20831"/>
                          </a:lnTo>
                          <a:lnTo>
                            <a:pt x="25451" y="17640"/>
                          </a:lnTo>
                          <a:lnTo>
                            <a:pt x="18869" y="17640"/>
                          </a:lnTo>
                          <a:close/>
                          <a:moveTo>
                            <a:pt x="26537" y="17640"/>
                          </a:moveTo>
                          <a:lnTo>
                            <a:pt x="23298" y="20831"/>
                          </a:lnTo>
                          <a:lnTo>
                            <a:pt x="29889" y="20831"/>
                          </a:lnTo>
                          <a:lnTo>
                            <a:pt x="33128" y="17631"/>
                          </a:lnTo>
                          <a:lnTo>
                            <a:pt x="26537" y="17640"/>
                          </a:lnTo>
                          <a:close/>
                          <a:moveTo>
                            <a:pt x="34195" y="17631"/>
                          </a:moveTo>
                          <a:lnTo>
                            <a:pt x="30956" y="20831"/>
                          </a:lnTo>
                          <a:lnTo>
                            <a:pt x="37548" y="20831"/>
                          </a:lnTo>
                          <a:lnTo>
                            <a:pt x="40786" y="17631"/>
                          </a:lnTo>
                          <a:lnTo>
                            <a:pt x="34195" y="17631"/>
                          </a:lnTo>
                          <a:close/>
                          <a:moveTo>
                            <a:pt x="41862" y="17631"/>
                          </a:moveTo>
                          <a:lnTo>
                            <a:pt x="38624" y="20831"/>
                          </a:lnTo>
                          <a:lnTo>
                            <a:pt x="45215" y="20822"/>
                          </a:lnTo>
                          <a:lnTo>
                            <a:pt x="48454" y="17631"/>
                          </a:lnTo>
                          <a:lnTo>
                            <a:pt x="41862" y="17631"/>
                          </a:lnTo>
                          <a:close/>
                          <a:moveTo>
                            <a:pt x="49521" y="17621"/>
                          </a:moveTo>
                          <a:lnTo>
                            <a:pt x="46282" y="20812"/>
                          </a:lnTo>
                          <a:lnTo>
                            <a:pt x="52873" y="20803"/>
                          </a:lnTo>
                          <a:lnTo>
                            <a:pt x="56112" y="17612"/>
                          </a:lnTo>
                          <a:lnTo>
                            <a:pt x="49521" y="17621"/>
                          </a:lnTo>
                          <a:close/>
                          <a:moveTo>
                            <a:pt x="57188" y="17612"/>
                          </a:moveTo>
                          <a:lnTo>
                            <a:pt x="53959" y="20803"/>
                          </a:lnTo>
                          <a:lnTo>
                            <a:pt x="60551" y="20803"/>
                          </a:lnTo>
                          <a:lnTo>
                            <a:pt x="63789" y="17612"/>
                          </a:lnTo>
                          <a:lnTo>
                            <a:pt x="57188" y="17612"/>
                          </a:lnTo>
                          <a:close/>
                          <a:moveTo>
                            <a:pt x="64846" y="17612"/>
                          </a:moveTo>
                          <a:lnTo>
                            <a:pt x="61608" y="20803"/>
                          </a:lnTo>
                          <a:lnTo>
                            <a:pt x="68199" y="20793"/>
                          </a:lnTo>
                          <a:lnTo>
                            <a:pt x="71428" y="17602"/>
                          </a:lnTo>
                          <a:lnTo>
                            <a:pt x="64846" y="17612"/>
                          </a:lnTo>
                          <a:close/>
                          <a:moveTo>
                            <a:pt x="72514" y="17602"/>
                          </a:moveTo>
                          <a:lnTo>
                            <a:pt x="69275" y="20803"/>
                          </a:lnTo>
                          <a:lnTo>
                            <a:pt x="75867" y="20793"/>
                          </a:lnTo>
                          <a:lnTo>
                            <a:pt x="79096" y="17593"/>
                          </a:lnTo>
                          <a:lnTo>
                            <a:pt x="72514" y="17602"/>
                          </a:lnTo>
                          <a:close/>
                          <a:moveTo>
                            <a:pt x="80182" y="17602"/>
                          </a:moveTo>
                          <a:lnTo>
                            <a:pt x="76943" y="20793"/>
                          </a:lnTo>
                          <a:lnTo>
                            <a:pt x="83534" y="20784"/>
                          </a:lnTo>
                          <a:lnTo>
                            <a:pt x="86773" y="17593"/>
                          </a:lnTo>
                          <a:lnTo>
                            <a:pt x="80182" y="17602"/>
                          </a:lnTo>
                          <a:close/>
                          <a:moveTo>
                            <a:pt x="87840" y="17593"/>
                          </a:moveTo>
                          <a:lnTo>
                            <a:pt x="84601" y="20784"/>
                          </a:lnTo>
                          <a:lnTo>
                            <a:pt x="91192" y="20784"/>
                          </a:lnTo>
                          <a:lnTo>
                            <a:pt x="94431" y="17583"/>
                          </a:lnTo>
                          <a:lnTo>
                            <a:pt x="87840" y="17593"/>
                          </a:lnTo>
                          <a:close/>
                          <a:moveTo>
                            <a:pt x="95507" y="17583"/>
                          </a:moveTo>
                          <a:lnTo>
                            <a:pt x="92269" y="20784"/>
                          </a:lnTo>
                          <a:lnTo>
                            <a:pt x="98860" y="20774"/>
                          </a:lnTo>
                          <a:lnTo>
                            <a:pt x="102099" y="17583"/>
                          </a:lnTo>
                          <a:lnTo>
                            <a:pt x="95507" y="17583"/>
                          </a:lnTo>
                          <a:close/>
                          <a:moveTo>
                            <a:pt x="103165" y="17583"/>
                          </a:moveTo>
                          <a:lnTo>
                            <a:pt x="99936" y="20784"/>
                          </a:lnTo>
                          <a:lnTo>
                            <a:pt x="106528" y="20774"/>
                          </a:lnTo>
                          <a:lnTo>
                            <a:pt x="109757" y="17583"/>
                          </a:lnTo>
                          <a:lnTo>
                            <a:pt x="103165" y="17583"/>
                          </a:lnTo>
                          <a:close/>
                          <a:moveTo>
                            <a:pt x="110833" y="17574"/>
                          </a:moveTo>
                          <a:lnTo>
                            <a:pt x="107594" y="20765"/>
                          </a:lnTo>
                          <a:lnTo>
                            <a:pt x="114186" y="20765"/>
                          </a:lnTo>
                          <a:lnTo>
                            <a:pt x="117415" y="17564"/>
                          </a:lnTo>
                          <a:lnTo>
                            <a:pt x="110833" y="17574"/>
                          </a:lnTo>
                          <a:close/>
                          <a:moveTo>
                            <a:pt x="118501" y="17574"/>
                          </a:moveTo>
                          <a:lnTo>
                            <a:pt x="115262" y="20774"/>
                          </a:lnTo>
                          <a:lnTo>
                            <a:pt x="121853" y="20765"/>
                          </a:lnTo>
                          <a:lnTo>
                            <a:pt x="125082" y="17564"/>
                          </a:lnTo>
                          <a:lnTo>
                            <a:pt x="118501" y="17574"/>
                          </a:lnTo>
                          <a:close/>
                          <a:moveTo>
                            <a:pt x="126159" y="17564"/>
                          </a:moveTo>
                          <a:lnTo>
                            <a:pt x="122920" y="20765"/>
                          </a:lnTo>
                          <a:lnTo>
                            <a:pt x="129511" y="20755"/>
                          </a:lnTo>
                          <a:lnTo>
                            <a:pt x="132750" y="17564"/>
                          </a:lnTo>
                          <a:lnTo>
                            <a:pt x="126159" y="17564"/>
                          </a:lnTo>
                          <a:close/>
                          <a:moveTo>
                            <a:pt x="22336" y="14221"/>
                          </a:moveTo>
                          <a:lnTo>
                            <a:pt x="19098" y="17412"/>
                          </a:lnTo>
                          <a:lnTo>
                            <a:pt x="25689" y="17412"/>
                          </a:lnTo>
                          <a:lnTo>
                            <a:pt x="28927" y="14211"/>
                          </a:lnTo>
                          <a:lnTo>
                            <a:pt x="22336" y="14221"/>
                          </a:lnTo>
                          <a:close/>
                          <a:moveTo>
                            <a:pt x="30004" y="14211"/>
                          </a:moveTo>
                          <a:lnTo>
                            <a:pt x="26765" y="17412"/>
                          </a:lnTo>
                          <a:lnTo>
                            <a:pt x="33357" y="17402"/>
                          </a:lnTo>
                          <a:lnTo>
                            <a:pt x="36595" y="14211"/>
                          </a:lnTo>
                          <a:lnTo>
                            <a:pt x="30004" y="14211"/>
                          </a:lnTo>
                          <a:close/>
                          <a:moveTo>
                            <a:pt x="37671" y="14202"/>
                          </a:moveTo>
                          <a:lnTo>
                            <a:pt x="34433" y="17402"/>
                          </a:lnTo>
                          <a:lnTo>
                            <a:pt x="41024" y="17393"/>
                          </a:lnTo>
                          <a:lnTo>
                            <a:pt x="44263" y="14202"/>
                          </a:lnTo>
                          <a:lnTo>
                            <a:pt x="37671" y="14202"/>
                          </a:lnTo>
                          <a:close/>
                          <a:moveTo>
                            <a:pt x="45330" y="14202"/>
                          </a:moveTo>
                          <a:lnTo>
                            <a:pt x="42101" y="17402"/>
                          </a:lnTo>
                          <a:lnTo>
                            <a:pt x="48692" y="17402"/>
                          </a:lnTo>
                          <a:lnTo>
                            <a:pt x="51930" y="14202"/>
                          </a:lnTo>
                          <a:lnTo>
                            <a:pt x="45330" y="14202"/>
                          </a:lnTo>
                          <a:close/>
                          <a:moveTo>
                            <a:pt x="52997" y="14192"/>
                          </a:moveTo>
                          <a:lnTo>
                            <a:pt x="49759" y="17383"/>
                          </a:lnTo>
                          <a:lnTo>
                            <a:pt x="56350" y="17374"/>
                          </a:lnTo>
                          <a:lnTo>
                            <a:pt x="59579" y="14183"/>
                          </a:lnTo>
                          <a:lnTo>
                            <a:pt x="52997" y="14192"/>
                          </a:lnTo>
                          <a:close/>
                          <a:moveTo>
                            <a:pt x="60655" y="14192"/>
                          </a:moveTo>
                          <a:lnTo>
                            <a:pt x="57426" y="17383"/>
                          </a:lnTo>
                          <a:lnTo>
                            <a:pt x="64018" y="17383"/>
                          </a:lnTo>
                          <a:lnTo>
                            <a:pt x="67247" y="14183"/>
                          </a:lnTo>
                          <a:lnTo>
                            <a:pt x="60655" y="14192"/>
                          </a:lnTo>
                          <a:close/>
                          <a:moveTo>
                            <a:pt x="68323" y="14183"/>
                          </a:moveTo>
                          <a:lnTo>
                            <a:pt x="65084" y="17383"/>
                          </a:lnTo>
                          <a:lnTo>
                            <a:pt x="71676" y="17383"/>
                          </a:lnTo>
                          <a:lnTo>
                            <a:pt x="74905" y="14192"/>
                          </a:lnTo>
                          <a:lnTo>
                            <a:pt x="68323" y="14183"/>
                          </a:lnTo>
                          <a:close/>
                          <a:moveTo>
                            <a:pt x="75981" y="14173"/>
                          </a:moveTo>
                          <a:lnTo>
                            <a:pt x="72743" y="17374"/>
                          </a:lnTo>
                          <a:lnTo>
                            <a:pt x="79334" y="17364"/>
                          </a:lnTo>
                          <a:lnTo>
                            <a:pt x="82572" y="14173"/>
                          </a:lnTo>
                          <a:lnTo>
                            <a:pt x="75981" y="14173"/>
                          </a:lnTo>
                          <a:close/>
                          <a:moveTo>
                            <a:pt x="83649" y="14173"/>
                          </a:moveTo>
                          <a:lnTo>
                            <a:pt x="80410" y="17364"/>
                          </a:lnTo>
                          <a:lnTo>
                            <a:pt x="87001" y="17364"/>
                          </a:lnTo>
                          <a:lnTo>
                            <a:pt x="90240" y="14164"/>
                          </a:lnTo>
                          <a:lnTo>
                            <a:pt x="83649" y="14173"/>
                          </a:lnTo>
                          <a:close/>
                          <a:moveTo>
                            <a:pt x="91307" y="14164"/>
                          </a:moveTo>
                          <a:lnTo>
                            <a:pt x="88078" y="17364"/>
                          </a:lnTo>
                          <a:lnTo>
                            <a:pt x="94669" y="17355"/>
                          </a:lnTo>
                          <a:lnTo>
                            <a:pt x="97908" y="14154"/>
                          </a:lnTo>
                          <a:lnTo>
                            <a:pt x="91307" y="14164"/>
                          </a:lnTo>
                          <a:close/>
                          <a:moveTo>
                            <a:pt x="98974" y="14164"/>
                          </a:moveTo>
                          <a:lnTo>
                            <a:pt x="95745" y="17364"/>
                          </a:lnTo>
                          <a:lnTo>
                            <a:pt x="102337" y="17364"/>
                          </a:lnTo>
                          <a:lnTo>
                            <a:pt x="105566" y="14173"/>
                          </a:lnTo>
                          <a:lnTo>
                            <a:pt x="98974" y="14164"/>
                          </a:lnTo>
                          <a:close/>
                          <a:moveTo>
                            <a:pt x="106642" y="14154"/>
                          </a:moveTo>
                          <a:lnTo>
                            <a:pt x="103413" y="17355"/>
                          </a:lnTo>
                          <a:lnTo>
                            <a:pt x="110004" y="17355"/>
                          </a:lnTo>
                          <a:lnTo>
                            <a:pt x="113243" y="14154"/>
                          </a:lnTo>
                          <a:lnTo>
                            <a:pt x="106642" y="14154"/>
                          </a:lnTo>
                          <a:close/>
                          <a:moveTo>
                            <a:pt x="114300" y="14145"/>
                          </a:moveTo>
                          <a:lnTo>
                            <a:pt x="111062" y="17336"/>
                          </a:lnTo>
                          <a:lnTo>
                            <a:pt x="117653" y="17326"/>
                          </a:lnTo>
                          <a:lnTo>
                            <a:pt x="120882" y="14135"/>
                          </a:lnTo>
                          <a:lnTo>
                            <a:pt x="114300" y="14145"/>
                          </a:lnTo>
                          <a:close/>
                          <a:moveTo>
                            <a:pt x="121968" y="14145"/>
                          </a:moveTo>
                          <a:lnTo>
                            <a:pt x="118729" y="17336"/>
                          </a:lnTo>
                          <a:lnTo>
                            <a:pt x="125321" y="17336"/>
                          </a:lnTo>
                          <a:lnTo>
                            <a:pt x="128559" y="14145"/>
                          </a:lnTo>
                          <a:lnTo>
                            <a:pt x="121968" y="14145"/>
                          </a:lnTo>
                          <a:close/>
                          <a:moveTo>
                            <a:pt x="33471" y="10782"/>
                          </a:moveTo>
                          <a:lnTo>
                            <a:pt x="30232" y="13973"/>
                          </a:lnTo>
                          <a:lnTo>
                            <a:pt x="36824" y="13973"/>
                          </a:lnTo>
                          <a:lnTo>
                            <a:pt x="40062" y="10782"/>
                          </a:lnTo>
                          <a:lnTo>
                            <a:pt x="33471" y="10782"/>
                          </a:lnTo>
                          <a:close/>
                          <a:moveTo>
                            <a:pt x="41138" y="10782"/>
                          </a:moveTo>
                          <a:lnTo>
                            <a:pt x="37910" y="13973"/>
                          </a:lnTo>
                          <a:lnTo>
                            <a:pt x="44501" y="13973"/>
                          </a:lnTo>
                          <a:lnTo>
                            <a:pt x="47739" y="10773"/>
                          </a:lnTo>
                          <a:lnTo>
                            <a:pt x="41138" y="10782"/>
                          </a:lnTo>
                          <a:close/>
                          <a:moveTo>
                            <a:pt x="48797" y="10773"/>
                          </a:moveTo>
                          <a:lnTo>
                            <a:pt x="45568" y="13964"/>
                          </a:lnTo>
                          <a:lnTo>
                            <a:pt x="52159" y="13954"/>
                          </a:lnTo>
                          <a:lnTo>
                            <a:pt x="55388" y="10763"/>
                          </a:lnTo>
                          <a:lnTo>
                            <a:pt x="48797" y="10773"/>
                          </a:lnTo>
                          <a:close/>
                          <a:moveTo>
                            <a:pt x="56464" y="10763"/>
                          </a:moveTo>
                          <a:lnTo>
                            <a:pt x="53235" y="13964"/>
                          </a:lnTo>
                          <a:lnTo>
                            <a:pt x="59827" y="13964"/>
                          </a:lnTo>
                          <a:lnTo>
                            <a:pt x="63056" y="10773"/>
                          </a:lnTo>
                          <a:lnTo>
                            <a:pt x="56464" y="10763"/>
                          </a:lnTo>
                          <a:close/>
                          <a:moveTo>
                            <a:pt x="64132" y="10763"/>
                          </a:moveTo>
                          <a:lnTo>
                            <a:pt x="60893" y="13954"/>
                          </a:lnTo>
                          <a:lnTo>
                            <a:pt x="67485" y="13954"/>
                          </a:lnTo>
                          <a:lnTo>
                            <a:pt x="70714" y="10763"/>
                          </a:lnTo>
                          <a:lnTo>
                            <a:pt x="64132" y="10763"/>
                          </a:lnTo>
                          <a:close/>
                          <a:moveTo>
                            <a:pt x="71790" y="10754"/>
                          </a:moveTo>
                          <a:lnTo>
                            <a:pt x="68551" y="13954"/>
                          </a:lnTo>
                          <a:lnTo>
                            <a:pt x="75143" y="13945"/>
                          </a:lnTo>
                          <a:lnTo>
                            <a:pt x="78381" y="10754"/>
                          </a:lnTo>
                          <a:lnTo>
                            <a:pt x="71790" y="10754"/>
                          </a:lnTo>
                          <a:close/>
                          <a:moveTo>
                            <a:pt x="79458" y="10754"/>
                          </a:moveTo>
                          <a:lnTo>
                            <a:pt x="76219" y="13954"/>
                          </a:lnTo>
                          <a:lnTo>
                            <a:pt x="82810" y="13954"/>
                          </a:lnTo>
                          <a:lnTo>
                            <a:pt x="86049" y="10754"/>
                          </a:lnTo>
                          <a:lnTo>
                            <a:pt x="79458" y="10754"/>
                          </a:lnTo>
                          <a:close/>
                          <a:moveTo>
                            <a:pt x="87116" y="10744"/>
                          </a:moveTo>
                          <a:lnTo>
                            <a:pt x="83877" y="13935"/>
                          </a:lnTo>
                          <a:lnTo>
                            <a:pt x="90468" y="13935"/>
                          </a:lnTo>
                          <a:lnTo>
                            <a:pt x="93707" y="10735"/>
                          </a:lnTo>
                          <a:lnTo>
                            <a:pt x="87116" y="10744"/>
                          </a:lnTo>
                          <a:close/>
                          <a:moveTo>
                            <a:pt x="94783" y="10735"/>
                          </a:moveTo>
                          <a:lnTo>
                            <a:pt x="91554" y="13935"/>
                          </a:lnTo>
                          <a:lnTo>
                            <a:pt x="98146" y="13926"/>
                          </a:lnTo>
                          <a:lnTo>
                            <a:pt x="101375" y="10735"/>
                          </a:lnTo>
                          <a:lnTo>
                            <a:pt x="94783" y="10735"/>
                          </a:lnTo>
                          <a:close/>
                          <a:moveTo>
                            <a:pt x="102441" y="10735"/>
                          </a:moveTo>
                          <a:lnTo>
                            <a:pt x="99203" y="13926"/>
                          </a:lnTo>
                          <a:lnTo>
                            <a:pt x="105794" y="13926"/>
                          </a:lnTo>
                          <a:lnTo>
                            <a:pt x="109023" y="10725"/>
                          </a:lnTo>
                          <a:lnTo>
                            <a:pt x="102441" y="10735"/>
                          </a:lnTo>
                          <a:close/>
                          <a:moveTo>
                            <a:pt x="110109" y="10725"/>
                          </a:moveTo>
                          <a:lnTo>
                            <a:pt x="106871" y="13916"/>
                          </a:lnTo>
                          <a:lnTo>
                            <a:pt x="113462" y="13916"/>
                          </a:lnTo>
                          <a:lnTo>
                            <a:pt x="116691" y="10716"/>
                          </a:lnTo>
                          <a:lnTo>
                            <a:pt x="110109" y="10725"/>
                          </a:lnTo>
                          <a:close/>
                          <a:moveTo>
                            <a:pt x="117777" y="10725"/>
                          </a:moveTo>
                          <a:lnTo>
                            <a:pt x="114538" y="13916"/>
                          </a:lnTo>
                          <a:lnTo>
                            <a:pt x="121130" y="13916"/>
                          </a:lnTo>
                          <a:lnTo>
                            <a:pt x="124368" y="10716"/>
                          </a:lnTo>
                          <a:lnTo>
                            <a:pt x="117777" y="10725"/>
                          </a:lnTo>
                          <a:close/>
                          <a:moveTo>
                            <a:pt x="36938" y="7363"/>
                          </a:moveTo>
                          <a:lnTo>
                            <a:pt x="33709" y="10563"/>
                          </a:lnTo>
                          <a:lnTo>
                            <a:pt x="40300" y="10554"/>
                          </a:lnTo>
                          <a:lnTo>
                            <a:pt x="43539" y="7353"/>
                          </a:lnTo>
                          <a:lnTo>
                            <a:pt x="36938" y="7363"/>
                          </a:lnTo>
                          <a:close/>
                          <a:moveTo>
                            <a:pt x="44606" y="7353"/>
                          </a:moveTo>
                          <a:lnTo>
                            <a:pt x="41377" y="10544"/>
                          </a:lnTo>
                          <a:lnTo>
                            <a:pt x="47968" y="10544"/>
                          </a:lnTo>
                          <a:lnTo>
                            <a:pt x="51197" y="7353"/>
                          </a:lnTo>
                          <a:lnTo>
                            <a:pt x="44606" y="7353"/>
                          </a:lnTo>
                          <a:close/>
                          <a:moveTo>
                            <a:pt x="52264" y="7344"/>
                          </a:moveTo>
                          <a:lnTo>
                            <a:pt x="49035" y="10544"/>
                          </a:lnTo>
                          <a:lnTo>
                            <a:pt x="55626" y="10544"/>
                          </a:lnTo>
                          <a:lnTo>
                            <a:pt x="58865" y="7344"/>
                          </a:lnTo>
                          <a:lnTo>
                            <a:pt x="52264" y="7344"/>
                          </a:lnTo>
                          <a:close/>
                          <a:moveTo>
                            <a:pt x="59931" y="7344"/>
                          </a:moveTo>
                          <a:lnTo>
                            <a:pt x="56693" y="10544"/>
                          </a:lnTo>
                          <a:lnTo>
                            <a:pt x="63284" y="10535"/>
                          </a:lnTo>
                          <a:lnTo>
                            <a:pt x="66513" y="7334"/>
                          </a:lnTo>
                          <a:lnTo>
                            <a:pt x="59931" y="7344"/>
                          </a:lnTo>
                          <a:close/>
                          <a:moveTo>
                            <a:pt x="67599" y="7334"/>
                          </a:moveTo>
                          <a:lnTo>
                            <a:pt x="64360" y="10525"/>
                          </a:lnTo>
                          <a:lnTo>
                            <a:pt x="70952" y="10525"/>
                          </a:lnTo>
                          <a:lnTo>
                            <a:pt x="74190" y="7334"/>
                          </a:lnTo>
                          <a:lnTo>
                            <a:pt x="67599" y="7334"/>
                          </a:lnTo>
                          <a:close/>
                          <a:moveTo>
                            <a:pt x="75257" y="7325"/>
                          </a:moveTo>
                          <a:lnTo>
                            <a:pt x="72019" y="10525"/>
                          </a:lnTo>
                          <a:lnTo>
                            <a:pt x="78610" y="10516"/>
                          </a:lnTo>
                          <a:lnTo>
                            <a:pt x="81848" y="7325"/>
                          </a:lnTo>
                          <a:lnTo>
                            <a:pt x="75257" y="7325"/>
                          </a:lnTo>
                          <a:close/>
                          <a:moveTo>
                            <a:pt x="82925" y="7325"/>
                          </a:moveTo>
                          <a:lnTo>
                            <a:pt x="79686" y="10516"/>
                          </a:lnTo>
                          <a:lnTo>
                            <a:pt x="86278" y="10516"/>
                          </a:lnTo>
                          <a:lnTo>
                            <a:pt x="89516" y="7315"/>
                          </a:lnTo>
                          <a:lnTo>
                            <a:pt x="82925" y="7325"/>
                          </a:lnTo>
                          <a:close/>
                          <a:moveTo>
                            <a:pt x="90583" y="7315"/>
                          </a:moveTo>
                          <a:lnTo>
                            <a:pt x="87354" y="10506"/>
                          </a:lnTo>
                          <a:lnTo>
                            <a:pt x="93945" y="10497"/>
                          </a:lnTo>
                          <a:lnTo>
                            <a:pt x="97184" y="7306"/>
                          </a:lnTo>
                          <a:lnTo>
                            <a:pt x="90583" y="7315"/>
                          </a:lnTo>
                          <a:close/>
                          <a:moveTo>
                            <a:pt x="98250" y="7315"/>
                          </a:moveTo>
                          <a:lnTo>
                            <a:pt x="95022" y="10506"/>
                          </a:lnTo>
                          <a:lnTo>
                            <a:pt x="101613" y="10506"/>
                          </a:lnTo>
                          <a:lnTo>
                            <a:pt x="104851" y="7315"/>
                          </a:lnTo>
                          <a:lnTo>
                            <a:pt x="98250" y="7315"/>
                          </a:lnTo>
                          <a:close/>
                          <a:moveTo>
                            <a:pt x="105918" y="7306"/>
                          </a:moveTo>
                          <a:lnTo>
                            <a:pt x="102680" y="10497"/>
                          </a:lnTo>
                          <a:lnTo>
                            <a:pt x="109271" y="10487"/>
                          </a:lnTo>
                          <a:lnTo>
                            <a:pt x="112500" y="7296"/>
                          </a:lnTo>
                          <a:lnTo>
                            <a:pt x="105918" y="7306"/>
                          </a:lnTo>
                          <a:close/>
                          <a:moveTo>
                            <a:pt x="48073" y="3924"/>
                          </a:moveTo>
                          <a:lnTo>
                            <a:pt x="44834" y="7125"/>
                          </a:lnTo>
                          <a:lnTo>
                            <a:pt x="51425" y="7115"/>
                          </a:lnTo>
                          <a:lnTo>
                            <a:pt x="54655" y="3915"/>
                          </a:lnTo>
                          <a:lnTo>
                            <a:pt x="48073" y="3924"/>
                          </a:lnTo>
                          <a:close/>
                          <a:moveTo>
                            <a:pt x="55740" y="3924"/>
                          </a:moveTo>
                          <a:lnTo>
                            <a:pt x="52502" y="7115"/>
                          </a:lnTo>
                          <a:lnTo>
                            <a:pt x="59093" y="7115"/>
                          </a:lnTo>
                          <a:lnTo>
                            <a:pt x="62322" y="3915"/>
                          </a:lnTo>
                          <a:lnTo>
                            <a:pt x="55740" y="3924"/>
                          </a:lnTo>
                          <a:close/>
                          <a:moveTo>
                            <a:pt x="63408" y="3915"/>
                          </a:moveTo>
                          <a:lnTo>
                            <a:pt x="60169" y="7106"/>
                          </a:lnTo>
                          <a:lnTo>
                            <a:pt x="66761" y="7106"/>
                          </a:lnTo>
                          <a:lnTo>
                            <a:pt x="69999" y="3915"/>
                          </a:lnTo>
                          <a:lnTo>
                            <a:pt x="63408" y="3915"/>
                          </a:lnTo>
                          <a:close/>
                          <a:moveTo>
                            <a:pt x="71066" y="3915"/>
                          </a:moveTo>
                          <a:lnTo>
                            <a:pt x="67828" y="7106"/>
                          </a:lnTo>
                          <a:lnTo>
                            <a:pt x="74419" y="7096"/>
                          </a:lnTo>
                          <a:lnTo>
                            <a:pt x="77657" y="3905"/>
                          </a:lnTo>
                          <a:lnTo>
                            <a:pt x="71066" y="3915"/>
                          </a:lnTo>
                          <a:close/>
                          <a:moveTo>
                            <a:pt x="78734" y="3905"/>
                          </a:moveTo>
                          <a:lnTo>
                            <a:pt x="75495" y="7106"/>
                          </a:lnTo>
                          <a:lnTo>
                            <a:pt x="82087" y="7106"/>
                          </a:lnTo>
                          <a:lnTo>
                            <a:pt x="85325" y="3915"/>
                          </a:lnTo>
                          <a:lnTo>
                            <a:pt x="78734" y="3905"/>
                          </a:lnTo>
                          <a:close/>
                          <a:moveTo>
                            <a:pt x="86392" y="3896"/>
                          </a:moveTo>
                          <a:lnTo>
                            <a:pt x="83163" y="7096"/>
                          </a:lnTo>
                          <a:lnTo>
                            <a:pt x="89754" y="7096"/>
                          </a:lnTo>
                          <a:lnTo>
                            <a:pt x="92993" y="3896"/>
                          </a:lnTo>
                          <a:lnTo>
                            <a:pt x="86392" y="3896"/>
                          </a:lnTo>
                          <a:close/>
                          <a:moveTo>
                            <a:pt x="94059" y="3896"/>
                          </a:moveTo>
                          <a:lnTo>
                            <a:pt x="90821" y="7087"/>
                          </a:lnTo>
                          <a:lnTo>
                            <a:pt x="97412" y="7087"/>
                          </a:lnTo>
                          <a:lnTo>
                            <a:pt x="100641" y="3886"/>
                          </a:lnTo>
                          <a:lnTo>
                            <a:pt x="94059" y="3896"/>
                          </a:lnTo>
                          <a:close/>
                          <a:moveTo>
                            <a:pt x="66875" y="486"/>
                          </a:moveTo>
                          <a:lnTo>
                            <a:pt x="63637" y="3677"/>
                          </a:lnTo>
                          <a:lnTo>
                            <a:pt x="70228" y="3677"/>
                          </a:lnTo>
                          <a:lnTo>
                            <a:pt x="73466" y="476"/>
                          </a:lnTo>
                          <a:lnTo>
                            <a:pt x="66875" y="486"/>
                          </a:lnTo>
                          <a:close/>
                          <a:moveTo>
                            <a:pt x="74533" y="486"/>
                          </a:moveTo>
                          <a:lnTo>
                            <a:pt x="71304" y="3686"/>
                          </a:lnTo>
                          <a:lnTo>
                            <a:pt x="77896" y="3686"/>
                          </a:lnTo>
                          <a:lnTo>
                            <a:pt x="81134" y="495"/>
                          </a:lnTo>
                          <a:lnTo>
                            <a:pt x="74533" y="486"/>
                          </a:lnTo>
                          <a:close/>
                        </a:path>
                      </a:pathLst>
                    </a:custGeom>
                    <a:solidFill>
                      <a:schemeClr val="bg2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486" name="Freeform: Shape 7485">
                      <a:extLst>
                        <a:ext uri="{FF2B5EF4-FFF2-40B4-BE49-F238E27FC236}">
                          <a16:creationId xmlns:a16="http://schemas.microsoft.com/office/drawing/2014/main" id="{74E26CB6-3658-6951-5616-8A63CBD58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01045" y="2476349"/>
                      <a:ext cx="159953" cy="66824"/>
                    </a:xfrm>
                    <a:custGeom>
                      <a:avLst/>
                      <a:gdLst>
                        <a:gd name="connsiteX0" fmla="*/ 136398 w 159953"/>
                        <a:gd name="connsiteY0" fmla="*/ 13628 h 66824"/>
                        <a:gd name="connsiteX1" fmla="*/ 112785 w 159953"/>
                        <a:gd name="connsiteY1" fmla="*/ 4179 h 66824"/>
                        <a:gd name="connsiteX2" fmla="*/ 109757 w 159953"/>
                        <a:gd name="connsiteY2" fmla="*/ 3407 h 66824"/>
                        <a:gd name="connsiteX3" fmla="*/ 23212 w 159953"/>
                        <a:gd name="connsiteY3" fmla="*/ 13427 h 66824"/>
                        <a:gd name="connsiteX4" fmla="*/ 9211 w 159953"/>
                        <a:gd name="connsiteY4" fmla="*/ 24353 h 66824"/>
                        <a:gd name="connsiteX5" fmla="*/ 8144 w 159953"/>
                        <a:gd name="connsiteY5" fmla="*/ 25553 h 66824"/>
                        <a:gd name="connsiteX6" fmla="*/ 7239 w 159953"/>
                        <a:gd name="connsiteY6" fmla="*/ 26686 h 66824"/>
                        <a:gd name="connsiteX7" fmla="*/ 0 w 159953"/>
                        <a:gd name="connsiteY7" fmla="*/ 44165 h 66824"/>
                        <a:gd name="connsiteX8" fmla="*/ 48 w 159953"/>
                        <a:gd name="connsiteY8" fmla="*/ 44822 h 66824"/>
                        <a:gd name="connsiteX9" fmla="*/ 5924 w 159953"/>
                        <a:gd name="connsiteY9" fmla="*/ 59976 h 66824"/>
                        <a:gd name="connsiteX10" fmla="*/ 11601 w 159953"/>
                        <a:gd name="connsiteY10" fmla="*/ 66491 h 66824"/>
                        <a:gd name="connsiteX11" fmla="*/ 2981 w 159953"/>
                        <a:gd name="connsiteY11" fmla="*/ 46841 h 66824"/>
                        <a:gd name="connsiteX12" fmla="*/ 25327 w 159953"/>
                        <a:gd name="connsiteY12" fmla="*/ 14685 h 66824"/>
                        <a:gd name="connsiteX13" fmla="*/ 134264 w 159953"/>
                        <a:gd name="connsiteY13" fmla="*/ 14885 h 66824"/>
                        <a:gd name="connsiteX14" fmla="*/ 156972 w 159953"/>
                        <a:gd name="connsiteY14" fmla="*/ 47403 h 66824"/>
                        <a:gd name="connsiteX15" fmla="*/ 148495 w 159953"/>
                        <a:gd name="connsiteY15" fmla="*/ 66825 h 66824"/>
                        <a:gd name="connsiteX16" fmla="*/ 154057 w 159953"/>
                        <a:gd name="connsiteY16" fmla="*/ 60491 h 66824"/>
                        <a:gd name="connsiteX17" fmla="*/ 159753 w 159953"/>
                        <a:gd name="connsiteY17" fmla="*/ 46717 h 66824"/>
                        <a:gd name="connsiteX18" fmla="*/ 159953 w 159953"/>
                        <a:gd name="connsiteY18" fmla="*/ 44755 h 66824"/>
                        <a:gd name="connsiteX19" fmla="*/ 136398 w 159953"/>
                        <a:gd name="connsiteY19" fmla="*/ 13628 h 66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9953" h="66824">
                          <a:moveTo>
                            <a:pt x="136398" y="13628"/>
                          </a:moveTo>
                          <a:cubicBezTo>
                            <a:pt x="129368" y="9560"/>
                            <a:pt x="121339" y="6417"/>
                            <a:pt x="112785" y="4179"/>
                          </a:cubicBezTo>
                          <a:cubicBezTo>
                            <a:pt x="111795" y="3912"/>
                            <a:pt x="110776" y="3655"/>
                            <a:pt x="109757" y="3407"/>
                          </a:cubicBezTo>
                          <a:cubicBezTo>
                            <a:pt x="80829" y="-3375"/>
                            <a:pt x="46549" y="-31"/>
                            <a:pt x="23212" y="13427"/>
                          </a:cubicBezTo>
                          <a:cubicBezTo>
                            <a:pt x="17488" y="16733"/>
                            <a:pt x="12811" y="20419"/>
                            <a:pt x="9211" y="24353"/>
                          </a:cubicBezTo>
                          <a:cubicBezTo>
                            <a:pt x="8830" y="24762"/>
                            <a:pt x="8487" y="25143"/>
                            <a:pt x="8144" y="25553"/>
                          </a:cubicBezTo>
                          <a:cubicBezTo>
                            <a:pt x="7829" y="25934"/>
                            <a:pt x="7506" y="26296"/>
                            <a:pt x="7239" y="26686"/>
                          </a:cubicBezTo>
                          <a:cubicBezTo>
                            <a:pt x="2781" y="32230"/>
                            <a:pt x="391" y="38173"/>
                            <a:pt x="0" y="44165"/>
                          </a:cubicBezTo>
                          <a:cubicBezTo>
                            <a:pt x="0" y="44393"/>
                            <a:pt x="19" y="44612"/>
                            <a:pt x="48" y="44822"/>
                          </a:cubicBezTo>
                          <a:cubicBezTo>
                            <a:pt x="524" y="49975"/>
                            <a:pt x="2467" y="55109"/>
                            <a:pt x="5924" y="59976"/>
                          </a:cubicBezTo>
                          <a:cubicBezTo>
                            <a:pt x="7506" y="62196"/>
                            <a:pt x="9382" y="64386"/>
                            <a:pt x="11601" y="66491"/>
                          </a:cubicBezTo>
                          <a:cubicBezTo>
                            <a:pt x="6058" y="60319"/>
                            <a:pt x="3191" y="53604"/>
                            <a:pt x="2981" y="46841"/>
                          </a:cubicBezTo>
                          <a:cubicBezTo>
                            <a:pt x="2553" y="35221"/>
                            <a:pt x="10011" y="23524"/>
                            <a:pt x="25327" y="14685"/>
                          </a:cubicBezTo>
                          <a:cubicBezTo>
                            <a:pt x="55312" y="-2641"/>
                            <a:pt x="104089" y="-2546"/>
                            <a:pt x="134264" y="14885"/>
                          </a:cubicBezTo>
                          <a:cubicBezTo>
                            <a:pt x="149819" y="23857"/>
                            <a:pt x="157401" y="35668"/>
                            <a:pt x="156972" y="47403"/>
                          </a:cubicBezTo>
                          <a:cubicBezTo>
                            <a:pt x="156772" y="54099"/>
                            <a:pt x="153943" y="60748"/>
                            <a:pt x="148495" y="66825"/>
                          </a:cubicBezTo>
                          <a:cubicBezTo>
                            <a:pt x="150647" y="64786"/>
                            <a:pt x="152495" y="62662"/>
                            <a:pt x="154057" y="60491"/>
                          </a:cubicBezTo>
                          <a:cubicBezTo>
                            <a:pt x="157201" y="56080"/>
                            <a:pt x="159096" y="51423"/>
                            <a:pt x="159753" y="46717"/>
                          </a:cubicBezTo>
                          <a:cubicBezTo>
                            <a:pt x="159849" y="46060"/>
                            <a:pt x="159915" y="45403"/>
                            <a:pt x="159953" y="44755"/>
                          </a:cubicBezTo>
                          <a:cubicBezTo>
                            <a:pt x="159210" y="33459"/>
                            <a:pt x="151343" y="22267"/>
                            <a:pt x="136398" y="13628"/>
                          </a:cubicBezTo>
                          <a:close/>
                        </a:path>
                      </a:pathLst>
                    </a:custGeom>
                    <a:solidFill>
                      <a:srgbClr val="76767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 Nova Cond" panose="020B050602020202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7470" name="Group 7469">
                <a:extLst>
                  <a:ext uri="{FF2B5EF4-FFF2-40B4-BE49-F238E27FC236}">
                    <a16:creationId xmlns:a16="http://schemas.microsoft.com/office/drawing/2014/main" id="{C9F51E2F-9113-0BFC-2B21-92BF6800A8D8}"/>
                  </a:ext>
                </a:extLst>
              </p:cNvPr>
              <p:cNvGrpSpPr/>
              <p:nvPr/>
            </p:nvGrpSpPr>
            <p:grpSpPr>
              <a:xfrm>
                <a:off x="3921479" y="2565944"/>
                <a:ext cx="134393" cy="409635"/>
                <a:chOff x="8666989" y="907918"/>
                <a:chExt cx="198999" cy="606557"/>
              </a:xfrm>
            </p:grpSpPr>
            <p:cxnSp>
              <p:nvCxnSpPr>
                <p:cNvPr id="7472" name="Straight Connector 7471">
                  <a:extLst>
                    <a:ext uri="{FF2B5EF4-FFF2-40B4-BE49-F238E27FC236}">
                      <a16:creationId xmlns:a16="http://schemas.microsoft.com/office/drawing/2014/main" id="{40862A51-ABDD-239F-6545-EB607DEA2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8766761" y="1176510"/>
                  <a:ext cx="0" cy="337965"/>
                </a:xfrm>
                <a:prstGeom prst="line">
                  <a:avLst/>
                </a:prstGeom>
                <a:ln w="6350">
                  <a:solidFill>
                    <a:schemeClr val="accent5">
                      <a:lumMod val="75000"/>
                    </a:schemeClr>
                  </a:solidFill>
                  <a:prstDash val="dash"/>
                  <a:tailEnd type="stealth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473" name="Oval 7472">
                  <a:extLst>
                    <a:ext uri="{FF2B5EF4-FFF2-40B4-BE49-F238E27FC236}">
                      <a16:creationId xmlns:a16="http://schemas.microsoft.com/office/drawing/2014/main" id="{C4E2A0A4-CF27-E3EE-31BD-CDC6B5DCCFFF}"/>
                    </a:ext>
                  </a:extLst>
                </p:cNvPr>
                <p:cNvSpPr/>
                <p:nvPr/>
              </p:nvSpPr>
              <p:spPr>
                <a:xfrm>
                  <a:off x="8666989" y="907918"/>
                  <a:ext cx="198999" cy="199001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 w="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 Nova Cond" panose="020B0506020202020204" pitchFamily="34" charset="0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7471" name="Straight Connector 7470">
                <a:extLst>
                  <a:ext uri="{FF2B5EF4-FFF2-40B4-BE49-F238E27FC236}">
                    <a16:creationId xmlns:a16="http://schemas.microsoft.com/office/drawing/2014/main" id="{33C19342-69AD-D89C-511B-55E33F2E22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6202" y="3078932"/>
                <a:ext cx="4683" cy="281213"/>
              </a:xfrm>
              <a:prstGeom prst="line">
                <a:avLst/>
              </a:prstGeom>
              <a:ln w="6350">
                <a:solidFill>
                  <a:schemeClr val="accent5">
                    <a:lumMod val="75000"/>
                  </a:schemeClr>
                </a:solidFill>
                <a:prstDash val="dash"/>
                <a:tailEnd type="stealth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458" name="Group 7457">
              <a:extLst>
                <a:ext uri="{FF2B5EF4-FFF2-40B4-BE49-F238E27FC236}">
                  <a16:creationId xmlns:a16="http://schemas.microsoft.com/office/drawing/2014/main" id="{E8DEA416-6AEC-122C-CB3A-307DCB112C2F}"/>
                </a:ext>
              </a:extLst>
            </p:cNvPr>
            <p:cNvGrpSpPr/>
            <p:nvPr/>
          </p:nvGrpSpPr>
          <p:grpSpPr>
            <a:xfrm>
              <a:off x="709015" y="1920784"/>
              <a:ext cx="3321942" cy="2518974"/>
              <a:chOff x="1013969" y="2517730"/>
              <a:chExt cx="3703602" cy="2808382"/>
            </a:xfrm>
          </p:grpSpPr>
          <p:sp>
            <p:nvSpPr>
              <p:cNvPr id="7459" name="Oval 7458">
                <a:extLst>
                  <a:ext uri="{FF2B5EF4-FFF2-40B4-BE49-F238E27FC236}">
                    <a16:creationId xmlns:a16="http://schemas.microsoft.com/office/drawing/2014/main" id="{C4A797B9-5F10-8CBC-040B-76D2EFACDADD}"/>
                  </a:ext>
                </a:extLst>
              </p:cNvPr>
              <p:cNvSpPr/>
              <p:nvPr/>
            </p:nvSpPr>
            <p:spPr>
              <a:xfrm>
                <a:off x="4524678" y="2931234"/>
                <a:ext cx="132974" cy="132968"/>
              </a:xfrm>
              <a:prstGeom prst="ellipse">
                <a:avLst/>
              </a:prstGeom>
              <a:solidFill>
                <a:schemeClr val="accent1">
                  <a:lumMod val="50000"/>
                </a:schemeClr>
              </a:solidFill>
              <a:ln w="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 Nova Cond" panose="020B050602020202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7460" name="Group 7459">
                <a:extLst>
                  <a:ext uri="{FF2B5EF4-FFF2-40B4-BE49-F238E27FC236}">
                    <a16:creationId xmlns:a16="http://schemas.microsoft.com/office/drawing/2014/main" id="{CCD1C197-5789-E64D-2EAD-97054C01FA2D}"/>
                  </a:ext>
                </a:extLst>
              </p:cNvPr>
              <p:cNvGrpSpPr/>
              <p:nvPr/>
            </p:nvGrpSpPr>
            <p:grpSpPr>
              <a:xfrm>
                <a:off x="1013969" y="2517730"/>
                <a:ext cx="3703602" cy="2808382"/>
                <a:chOff x="1013969" y="2517730"/>
                <a:chExt cx="3703602" cy="2808382"/>
              </a:xfrm>
            </p:grpSpPr>
            <p:sp>
              <p:nvSpPr>
                <p:cNvPr id="7461" name="Rectangle 7460">
                  <a:extLst>
                    <a:ext uri="{FF2B5EF4-FFF2-40B4-BE49-F238E27FC236}">
                      <a16:creationId xmlns:a16="http://schemas.microsoft.com/office/drawing/2014/main" id="{D9667E40-16EA-3BAE-2FBA-0F7FB7781221}"/>
                    </a:ext>
                  </a:extLst>
                </p:cNvPr>
                <p:cNvSpPr/>
                <p:nvPr/>
              </p:nvSpPr>
              <p:spPr>
                <a:xfrm>
                  <a:off x="3862253" y="2517730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7462" name="Rectangle 7461">
                  <a:extLst>
                    <a:ext uri="{FF2B5EF4-FFF2-40B4-BE49-F238E27FC236}">
                      <a16:creationId xmlns:a16="http://schemas.microsoft.com/office/drawing/2014/main" id="{41BA5915-A20A-8C4D-E418-A22A69B6EEC5}"/>
                    </a:ext>
                  </a:extLst>
                </p:cNvPr>
                <p:cNvSpPr/>
                <p:nvPr/>
              </p:nvSpPr>
              <p:spPr>
                <a:xfrm>
                  <a:off x="4464764" y="2879025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7463" name="Rectangle 7462">
                  <a:extLst>
                    <a:ext uri="{FF2B5EF4-FFF2-40B4-BE49-F238E27FC236}">
                      <a16:creationId xmlns:a16="http://schemas.microsoft.com/office/drawing/2014/main" id="{4861AF14-148C-D39F-C676-4387EB642F6F}"/>
                    </a:ext>
                  </a:extLst>
                </p:cNvPr>
                <p:cNvSpPr/>
                <p:nvPr/>
              </p:nvSpPr>
              <p:spPr>
                <a:xfrm>
                  <a:off x="1013969" y="5095288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7464" name="Rectangle 7463">
                  <a:extLst>
                    <a:ext uri="{FF2B5EF4-FFF2-40B4-BE49-F238E27FC236}">
                      <a16:creationId xmlns:a16="http://schemas.microsoft.com/office/drawing/2014/main" id="{F41D5560-EFE0-22E2-2534-15E54C6C8025}"/>
                    </a:ext>
                  </a:extLst>
                </p:cNvPr>
                <p:cNvSpPr/>
                <p:nvPr/>
              </p:nvSpPr>
              <p:spPr>
                <a:xfrm>
                  <a:off x="4173958" y="5053656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7465" name="Rectangle 7464">
                  <a:extLst>
                    <a:ext uri="{FF2B5EF4-FFF2-40B4-BE49-F238E27FC236}">
                      <a16:creationId xmlns:a16="http://schemas.microsoft.com/office/drawing/2014/main" id="{A974A4DA-9D9A-4F48-F03E-1071AF8D10AB}"/>
                    </a:ext>
                  </a:extLst>
                </p:cNvPr>
                <p:cNvSpPr/>
                <p:nvPr/>
              </p:nvSpPr>
              <p:spPr>
                <a:xfrm>
                  <a:off x="1824995" y="2780064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7466" name="Rectangle 7465">
                  <a:extLst>
                    <a:ext uri="{FF2B5EF4-FFF2-40B4-BE49-F238E27FC236}">
                      <a16:creationId xmlns:a16="http://schemas.microsoft.com/office/drawing/2014/main" id="{826D2779-85FB-79B0-6BAE-47C1BCCD6929}"/>
                    </a:ext>
                  </a:extLst>
                </p:cNvPr>
                <p:cNvSpPr/>
                <p:nvPr/>
              </p:nvSpPr>
              <p:spPr>
                <a:xfrm>
                  <a:off x="2938225" y="3110023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7467" name="Rectangle 7466">
                  <a:extLst>
                    <a:ext uri="{FF2B5EF4-FFF2-40B4-BE49-F238E27FC236}">
                      <a16:creationId xmlns:a16="http://schemas.microsoft.com/office/drawing/2014/main" id="{92BDCB6D-DFFF-90CD-B0B3-02DBC63A0F09}"/>
                    </a:ext>
                  </a:extLst>
                </p:cNvPr>
                <p:cNvSpPr/>
                <p:nvPr/>
              </p:nvSpPr>
              <p:spPr>
                <a:xfrm>
                  <a:off x="2217980" y="3728789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7468" name="Rectangle 7467">
                  <a:extLst>
                    <a:ext uri="{FF2B5EF4-FFF2-40B4-BE49-F238E27FC236}">
                      <a16:creationId xmlns:a16="http://schemas.microsoft.com/office/drawing/2014/main" id="{8188DD42-166E-5004-F408-9FAD4619C178}"/>
                    </a:ext>
                  </a:extLst>
                </p:cNvPr>
                <p:cNvSpPr/>
                <p:nvPr/>
              </p:nvSpPr>
              <p:spPr>
                <a:xfrm>
                  <a:off x="2943713" y="4526037"/>
                  <a:ext cx="252807" cy="23082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 Nova Cond" panose="020B0506020202020204" pitchFamily="34" charset="0"/>
                      <a:ea typeface="+mn-ea"/>
                      <a:cs typeface="+mn-cs"/>
                    </a:rPr>
                    <a:t>2</a:t>
                  </a:r>
                </a:p>
              </p:txBody>
            </p:sp>
          </p:grpSp>
        </p:grpSp>
      </p:grpSp>
      <p:sp>
        <p:nvSpPr>
          <p:cNvPr id="14840" name="Rectangle 14839">
            <a:extLst>
              <a:ext uri="{FF2B5EF4-FFF2-40B4-BE49-F238E27FC236}">
                <a16:creationId xmlns:a16="http://schemas.microsoft.com/office/drawing/2014/main" id="{35CBACA9-59B1-A4EB-218F-965A1BF8F74A}"/>
              </a:ext>
            </a:extLst>
          </p:cNvPr>
          <p:cNvSpPr/>
          <p:nvPr/>
        </p:nvSpPr>
        <p:spPr>
          <a:xfrm>
            <a:off x="7499114" y="866233"/>
            <a:ext cx="320636" cy="31733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1</a:t>
            </a:r>
          </a:p>
        </p:txBody>
      </p:sp>
      <p:sp>
        <p:nvSpPr>
          <p:cNvPr id="14841" name="Rectangle 14840">
            <a:extLst>
              <a:ext uri="{FF2B5EF4-FFF2-40B4-BE49-F238E27FC236}">
                <a16:creationId xmlns:a16="http://schemas.microsoft.com/office/drawing/2014/main" id="{1B95C0F3-EE8B-3289-EADE-500E3129631E}"/>
              </a:ext>
            </a:extLst>
          </p:cNvPr>
          <p:cNvSpPr/>
          <p:nvPr/>
        </p:nvSpPr>
        <p:spPr>
          <a:xfrm>
            <a:off x="7893447" y="897936"/>
            <a:ext cx="1082348" cy="25391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50" dirty="0">
                <a:solidFill>
                  <a:schemeClr val="bg1"/>
                </a:solidFill>
                <a:latin typeface="Arial Nova Cond" panose="020B0506020202020204" pitchFamily="34" charset="0"/>
              </a:rPr>
              <a:t>Water Treatment</a:t>
            </a:r>
          </a:p>
        </p:txBody>
      </p:sp>
      <p:sp>
        <p:nvSpPr>
          <p:cNvPr id="14842" name="Rectangle 14841">
            <a:extLst>
              <a:ext uri="{FF2B5EF4-FFF2-40B4-BE49-F238E27FC236}">
                <a16:creationId xmlns:a16="http://schemas.microsoft.com/office/drawing/2014/main" id="{F5A4DBD2-A39D-9B57-1C2C-866BDCBD5720}"/>
              </a:ext>
            </a:extLst>
          </p:cNvPr>
          <p:cNvSpPr/>
          <p:nvPr/>
        </p:nvSpPr>
        <p:spPr>
          <a:xfrm>
            <a:off x="7496398" y="1117281"/>
            <a:ext cx="320636" cy="31733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2</a:t>
            </a:r>
          </a:p>
        </p:txBody>
      </p:sp>
      <p:sp>
        <p:nvSpPr>
          <p:cNvPr id="14843" name="Rectangle 14842">
            <a:extLst>
              <a:ext uri="{FF2B5EF4-FFF2-40B4-BE49-F238E27FC236}">
                <a16:creationId xmlns:a16="http://schemas.microsoft.com/office/drawing/2014/main" id="{1FDA59AF-5233-F2D4-00EC-F080037234F5}"/>
              </a:ext>
            </a:extLst>
          </p:cNvPr>
          <p:cNvSpPr/>
          <p:nvPr/>
        </p:nvSpPr>
        <p:spPr>
          <a:xfrm>
            <a:off x="7890731" y="1152836"/>
            <a:ext cx="118013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00" dirty="0">
                <a:solidFill>
                  <a:schemeClr val="bg1"/>
                </a:solidFill>
                <a:latin typeface="Arial Nova Cond" panose="020B0506020202020204" pitchFamily="34" charset="0"/>
              </a:rPr>
              <a:t>Water Recirculation</a:t>
            </a:r>
          </a:p>
        </p:txBody>
      </p:sp>
      <p:sp>
        <p:nvSpPr>
          <p:cNvPr id="14844" name="Rectangle 14843">
            <a:extLst>
              <a:ext uri="{FF2B5EF4-FFF2-40B4-BE49-F238E27FC236}">
                <a16:creationId xmlns:a16="http://schemas.microsoft.com/office/drawing/2014/main" id="{1EC2AD59-F094-2C74-B7BC-3732233F324A}"/>
              </a:ext>
            </a:extLst>
          </p:cNvPr>
          <p:cNvSpPr/>
          <p:nvPr/>
        </p:nvSpPr>
        <p:spPr>
          <a:xfrm>
            <a:off x="7496468" y="1388632"/>
            <a:ext cx="320636" cy="31733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3</a:t>
            </a:r>
          </a:p>
        </p:txBody>
      </p:sp>
      <p:sp>
        <p:nvSpPr>
          <p:cNvPr id="14845" name="Rectangle 14844">
            <a:extLst>
              <a:ext uri="{FF2B5EF4-FFF2-40B4-BE49-F238E27FC236}">
                <a16:creationId xmlns:a16="http://schemas.microsoft.com/office/drawing/2014/main" id="{A22D1E51-D232-5601-AF64-C657F1CD2DE5}"/>
              </a:ext>
            </a:extLst>
          </p:cNvPr>
          <p:cNvSpPr/>
          <p:nvPr/>
        </p:nvSpPr>
        <p:spPr>
          <a:xfrm>
            <a:off x="7890801" y="1424186"/>
            <a:ext cx="131799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00" dirty="0">
                <a:solidFill>
                  <a:schemeClr val="bg1"/>
                </a:solidFill>
                <a:latin typeface="Arial Nova Cond" panose="020B0506020202020204" pitchFamily="34" charset="0"/>
              </a:rPr>
              <a:t>Exhaust Air Treatment</a:t>
            </a:r>
          </a:p>
        </p:txBody>
      </p:sp>
      <p:sp>
        <p:nvSpPr>
          <p:cNvPr id="14846" name="Rectangle 14845">
            <a:extLst>
              <a:ext uri="{FF2B5EF4-FFF2-40B4-BE49-F238E27FC236}">
                <a16:creationId xmlns:a16="http://schemas.microsoft.com/office/drawing/2014/main" id="{4972A509-FE73-1CB7-C37E-AD1AB2FF19E4}"/>
              </a:ext>
            </a:extLst>
          </p:cNvPr>
          <p:cNvSpPr/>
          <p:nvPr/>
        </p:nvSpPr>
        <p:spPr>
          <a:xfrm>
            <a:off x="10067885" y="873977"/>
            <a:ext cx="320636" cy="31733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4</a:t>
            </a:r>
          </a:p>
        </p:txBody>
      </p:sp>
      <p:sp>
        <p:nvSpPr>
          <p:cNvPr id="14847" name="Rectangle 14846">
            <a:extLst>
              <a:ext uri="{FF2B5EF4-FFF2-40B4-BE49-F238E27FC236}">
                <a16:creationId xmlns:a16="http://schemas.microsoft.com/office/drawing/2014/main" id="{F73057C3-B107-69B9-A418-40FD364821C4}"/>
              </a:ext>
            </a:extLst>
          </p:cNvPr>
          <p:cNvSpPr/>
          <p:nvPr/>
        </p:nvSpPr>
        <p:spPr>
          <a:xfrm>
            <a:off x="10462218" y="909531"/>
            <a:ext cx="139814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00" dirty="0">
                <a:solidFill>
                  <a:schemeClr val="bg1"/>
                </a:solidFill>
                <a:latin typeface="Arial Nova Cond" panose="020B0506020202020204" pitchFamily="34" charset="0"/>
              </a:rPr>
              <a:t>Waste-Water Treatment</a:t>
            </a:r>
          </a:p>
        </p:txBody>
      </p:sp>
      <p:sp>
        <p:nvSpPr>
          <p:cNvPr id="14848" name="Rectangle 14847">
            <a:extLst>
              <a:ext uri="{FF2B5EF4-FFF2-40B4-BE49-F238E27FC236}">
                <a16:creationId xmlns:a16="http://schemas.microsoft.com/office/drawing/2014/main" id="{0F835BA1-2C7F-16C0-D6DA-206516BA64AB}"/>
              </a:ext>
            </a:extLst>
          </p:cNvPr>
          <p:cNvSpPr/>
          <p:nvPr/>
        </p:nvSpPr>
        <p:spPr>
          <a:xfrm>
            <a:off x="10077821" y="1145663"/>
            <a:ext cx="320636" cy="31733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5</a:t>
            </a:r>
          </a:p>
        </p:txBody>
      </p:sp>
      <p:sp>
        <p:nvSpPr>
          <p:cNvPr id="14849" name="Rectangle 14848">
            <a:extLst>
              <a:ext uri="{FF2B5EF4-FFF2-40B4-BE49-F238E27FC236}">
                <a16:creationId xmlns:a16="http://schemas.microsoft.com/office/drawing/2014/main" id="{23F1B8F9-35D5-C6BC-80FC-7110BABB4941}"/>
              </a:ext>
            </a:extLst>
          </p:cNvPr>
          <p:cNvSpPr/>
          <p:nvPr/>
        </p:nvSpPr>
        <p:spPr>
          <a:xfrm>
            <a:off x="10472154" y="1181218"/>
            <a:ext cx="1160895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00" dirty="0">
                <a:solidFill>
                  <a:schemeClr val="bg1"/>
                </a:solidFill>
                <a:latin typeface="Arial Nova Cond" panose="020B0506020202020204" pitchFamily="34" charset="0"/>
              </a:rPr>
              <a:t>Recycling of Waste</a:t>
            </a:r>
          </a:p>
        </p:txBody>
      </p:sp>
      <p:sp>
        <p:nvSpPr>
          <p:cNvPr id="14850" name="Rectangle 14849">
            <a:extLst>
              <a:ext uri="{FF2B5EF4-FFF2-40B4-BE49-F238E27FC236}">
                <a16:creationId xmlns:a16="http://schemas.microsoft.com/office/drawing/2014/main" id="{A2DADC58-B7D7-9A4F-EB1D-40DBD7659779}"/>
              </a:ext>
            </a:extLst>
          </p:cNvPr>
          <p:cNvSpPr/>
          <p:nvPr/>
        </p:nvSpPr>
        <p:spPr>
          <a:xfrm>
            <a:off x="10079243" y="1414790"/>
            <a:ext cx="320636" cy="31733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 defTabSz="685800"/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ova Cond" panose="020B0506020202020204" pitchFamily="34" charset="0"/>
              </a:rPr>
              <a:t>6</a:t>
            </a:r>
          </a:p>
        </p:txBody>
      </p:sp>
      <p:sp>
        <p:nvSpPr>
          <p:cNvPr id="14851" name="Rectangle 14850">
            <a:extLst>
              <a:ext uri="{FF2B5EF4-FFF2-40B4-BE49-F238E27FC236}">
                <a16:creationId xmlns:a16="http://schemas.microsoft.com/office/drawing/2014/main" id="{F3B54128-3B43-3DF2-B35F-F90809F1CD67}"/>
              </a:ext>
            </a:extLst>
          </p:cNvPr>
          <p:cNvSpPr/>
          <p:nvPr/>
        </p:nvSpPr>
        <p:spPr>
          <a:xfrm>
            <a:off x="10473576" y="1450345"/>
            <a:ext cx="1124026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685800">
              <a:buClr>
                <a:srgbClr val="000000">
                  <a:lumMod val="85000"/>
                  <a:lumOff val="15000"/>
                </a:srgbClr>
              </a:buClr>
              <a:defRPr/>
            </a:pPr>
            <a:r>
              <a:rPr lang="en-US" sz="1000" dirty="0">
                <a:solidFill>
                  <a:schemeClr val="bg1"/>
                </a:solidFill>
                <a:latin typeface="Arial Nova Cond" panose="020B0506020202020204" pitchFamily="34" charset="0"/>
              </a:rPr>
              <a:t>Production Facility</a:t>
            </a:r>
          </a:p>
        </p:txBody>
      </p:sp>
      <p:sp>
        <p:nvSpPr>
          <p:cNvPr id="14854" name="TextBox 14853">
            <a:extLst>
              <a:ext uri="{FF2B5EF4-FFF2-40B4-BE49-F238E27FC236}">
                <a16:creationId xmlns:a16="http://schemas.microsoft.com/office/drawing/2014/main" id="{B4D59286-B5AD-223C-9543-80BBA7058681}"/>
              </a:ext>
            </a:extLst>
          </p:cNvPr>
          <p:cNvSpPr txBox="1"/>
          <p:nvPr/>
        </p:nvSpPr>
        <p:spPr>
          <a:xfrm rot="5400000" flipH="1">
            <a:off x="2479288" y="-970092"/>
            <a:ext cx="492443" cy="4277703"/>
          </a:xfrm>
          <a:prstGeom prst="rect">
            <a:avLst/>
          </a:prstGeom>
          <a:noFill/>
        </p:spPr>
        <p:txBody>
          <a:bodyPr vert="vert270" wrap="square" rtlCol="0" anchor="ctr">
            <a:spAutoFit/>
          </a:bodyPr>
          <a:lstStyle/>
          <a:p>
            <a:pPr defTabSz="685800">
              <a:defRPr/>
            </a:pPr>
            <a:r>
              <a:rPr lang="en-US" sz="2000" b="1" spc="300" dirty="0">
                <a:solidFill>
                  <a:schemeClr val="bg1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WORKING TOWARDS NET ZERO</a:t>
            </a:r>
            <a:endParaRPr lang="en-IN" sz="2000" b="1" spc="300" dirty="0">
              <a:solidFill>
                <a:schemeClr val="bg1">
                  <a:lumMod val="65000"/>
                </a:schemeClr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Slide3">
            <a:hlinkClick r:id="" action="ppaction://media"/>
            <a:extLst>
              <a:ext uri="{FF2B5EF4-FFF2-40B4-BE49-F238E27FC236}">
                <a16:creationId xmlns:a16="http://schemas.microsoft.com/office/drawing/2014/main" id="{776E49AC-D962-5AF9-DC25-A0932C0A964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267844" y="6386024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7972461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312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DB9B781F-7250-4361-B13C-C008C22D9C95}"/>
              </a:ext>
            </a:extLst>
          </p:cNvPr>
          <p:cNvSpPr/>
          <p:nvPr/>
        </p:nvSpPr>
        <p:spPr>
          <a:xfrm>
            <a:off x="3772408" y="4351962"/>
            <a:ext cx="1107973" cy="13762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CB3F16A-5235-4F68-8374-8A3ADE6DB4A0}"/>
              </a:ext>
            </a:extLst>
          </p:cNvPr>
          <p:cNvSpPr txBox="1"/>
          <p:nvPr/>
        </p:nvSpPr>
        <p:spPr>
          <a:xfrm flipH="1">
            <a:off x="11192180" y="1844422"/>
            <a:ext cx="492443" cy="4277703"/>
          </a:xfrm>
          <a:prstGeom prst="rect">
            <a:avLst/>
          </a:prstGeom>
          <a:noFill/>
        </p:spPr>
        <p:txBody>
          <a:bodyPr vert="vert270" wrap="square" rtlCol="0" anchor="ctr">
            <a:spAutoFit/>
          </a:bodyPr>
          <a:lstStyle/>
          <a:p>
            <a:pPr defTabSz="685800">
              <a:defRPr/>
            </a:pPr>
            <a:r>
              <a:rPr lang="en-US" sz="2000" b="1" spc="300" dirty="0">
                <a:solidFill>
                  <a:schemeClr val="bg1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WORKING TOWARDS NET ZERO</a:t>
            </a:r>
            <a:endParaRPr lang="en-IN" sz="2000" b="1" spc="300" dirty="0">
              <a:solidFill>
                <a:schemeClr val="bg1">
                  <a:lumMod val="65000"/>
                </a:schemeClr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A4635F2-7493-4A9D-9B0A-0E07614F8735}"/>
              </a:ext>
            </a:extLst>
          </p:cNvPr>
          <p:cNvGrpSpPr/>
          <p:nvPr/>
        </p:nvGrpSpPr>
        <p:grpSpPr>
          <a:xfrm>
            <a:off x="5501029" y="2632507"/>
            <a:ext cx="5428228" cy="1969770"/>
            <a:chOff x="5501029" y="2632507"/>
            <a:chExt cx="5428228" cy="196977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B5CA371-3977-438E-B71E-A15F5C3ED62F}"/>
                </a:ext>
              </a:extLst>
            </p:cNvPr>
            <p:cNvSpPr/>
            <p:nvPr/>
          </p:nvSpPr>
          <p:spPr>
            <a:xfrm>
              <a:off x="6144326" y="2632507"/>
              <a:ext cx="4784931" cy="196977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285750" marR="0" indent="-285750">
                <a:spcBef>
                  <a:spcPts val="0"/>
                </a:spcBef>
                <a:spcAft>
                  <a:spcPts val="1200"/>
                </a:spcAft>
                <a:buFont typeface="Arial" panose="020B0604020202020204" pitchFamily="34" charset="0"/>
                <a:buChar char="•"/>
              </a:pPr>
              <a:r>
                <a:rPr lang="en-US" sz="2000" b="1" dirty="0">
                  <a:solidFill>
                    <a:srgbClr val="4D5156"/>
                  </a:solidFill>
                  <a:effectLst/>
                  <a:latin typeface="Arial Nova Cond" panose="020B0506020202020204" pitchFamily="34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Solar Power </a:t>
              </a:r>
              <a:r>
                <a:rPr lang="en-US" sz="1400" kern="0" dirty="0">
                  <a:effectLst/>
                  <a:latin typeface="Arial Nova Cond" panose="020B0506020202020204" pitchFamily="34" charset="0"/>
                  <a:ea typeface="Calibri" panose="020F0502020204030204" pitchFamily="34" charset="0"/>
                </a:rPr>
                <a:t>is the top and most effective way of harnessing renewable energy sources, at this time </a:t>
              </a:r>
              <a:endParaRPr lang="en-US" sz="1400" b="1" dirty="0">
                <a:solidFill>
                  <a:srgbClr val="4D5156"/>
                </a:solidFill>
                <a:effectLst/>
                <a:latin typeface="Arial Nova Cond" panose="020B0506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marL="285750" marR="0" indent="-285750">
                <a:spcBef>
                  <a:spcPts val="0"/>
                </a:spcBef>
                <a:spcAft>
                  <a:spcPts val="1200"/>
                </a:spcAft>
                <a:buFont typeface="Arial" panose="020B0604020202020204" pitchFamily="34" charset="0"/>
                <a:buChar char="•"/>
              </a:pPr>
              <a:r>
                <a:rPr lang="en-US" sz="2000" b="1" dirty="0">
                  <a:solidFill>
                    <a:srgbClr val="4D5156"/>
                  </a:solidFill>
                  <a:latin typeface="Arial Nova Cond" panose="020B0506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Wind Energy</a:t>
              </a:r>
              <a:r>
                <a:rPr lang="en-US" sz="1400" dirty="0">
                  <a:solidFill>
                    <a:srgbClr val="4D5156"/>
                  </a:solidFill>
                  <a:latin typeface="Arial Nova Cond" panose="020B0506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1400" kern="0" dirty="0">
                  <a:solidFill>
                    <a:srgbClr val="4D5156"/>
                  </a:solidFill>
                  <a:latin typeface="Arial Nova Cond" panose="020B0506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n-US" sz="1400" kern="0" dirty="0">
                  <a:effectLst/>
                  <a:latin typeface="Arial Nova Cond" panose="020B0506020202020204" pitchFamily="34" charset="0"/>
                  <a:ea typeface="Calibri" panose="020F0502020204030204" pitchFamily="34" charset="0"/>
                </a:rPr>
                <a:t>arnessing wind energy through windmills and wind turbines is on the rise</a:t>
              </a:r>
              <a:endParaRPr lang="en-US" sz="1400" dirty="0">
                <a:solidFill>
                  <a:srgbClr val="4D5156"/>
                </a:solidFill>
                <a:latin typeface="Arial Nova Cond" panose="020B050602020202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marR="0" indent="-285750">
                <a:spcBef>
                  <a:spcPts val="0"/>
                </a:spcBef>
                <a:spcAft>
                  <a:spcPts val="1200"/>
                </a:spcAft>
                <a:buFont typeface="Arial" panose="020B0604020202020204" pitchFamily="34" charset="0"/>
                <a:buChar char="•"/>
              </a:pPr>
              <a:r>
                <a:rPr lang="en-US" sz="2000" b="1" dirty="0">
                  <a:solidFill>
                    <a:srgbClr val="4D5156"/>
                  </a:solidFill>
                  <a:effectLst/>
                  <a:latin typeface="Arial Nova Cond" panose="020B0506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Geothermal Energy </a:t>
              </a:r>
              <a:r>
                <a:rPr lang="en-US" sz="1400" kern="0" dirty="0">
                  <a:effectLst/>
                  <a:latin typeface="Arial Nova Cond" panose="020B0506020202020204" pitchFamily="34" charset="0"/>
                  <a:ea typeface="Calibri" panose="020F0502020204030204" pitchFamily="34" charset="0"/>
                </a:rPr>
                <a:t>which is extracting heat from the Earth’s core, is in its infancy but is catching traction </a:t>
              </a:r>
              <a:endParaRPr lang="en-US" sz="1400" b="1" dirty="0">
                <a:effectLst/>
                <a:latin typeface="Arial Nova Cond" panose="020B050602020202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1C70FA6-68E2-4851-8DC1-BDE2F210F1CD}"/>
                </a:ext>
              </a:extLst>
            </p:cNvPr>
            <p:cNvGrpSpPr/>
            <p:nvPr/>
          </p:nvGrpSpPr>
          <p:grpSpPr>
            <a:xfrm>
              <a:off x="5501029" y="2831123"/>
              <a:ext cx="568778" cy="564632"/>
              <a:chOff x="3846944" y="3079537"/>
              <a:chExt cx="253228" cy="251384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70B3A9F8-E9C6-4BC6-8D84-9C761F488656}"/>
                  </a:ext>
                </a:extLst>
              </p:cNvPr>
              <p:cNvSpPr/>
              <p:nvPr/>
            </p:nvSpPr>
            <p:spPr>
              <a:xfrm>
                <a:off x="3846944" y="3079537"/>
                <a:ext cx="253228" cy="25138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42" name="Graphic 52">
                <a:extLst>
                  <a:ext uri="{FF2B5EF4-FFF2-40B4-BE49-F238E27FC236}">
                    <a16:creationId xmlns:a16="http://schemas.microsoft.com/office/drawing/2014/main" id="{BED8E9F6-AE5C-4F3B-8112-173B2F624805}"/>
                  </a:ext>
                </a:extLst>
              </p:cNvPr>
              <p:cNvSpPr/>
              <p:nvPr/>
            </p:nvSpPr>
            <p:spPr>
              <a:xfrm>
                <a:off x="3906503" y="3133756"/>
                <a:ext cx="126349" cy="142949"/>
              </a:xfrm>
              <a:custGeom>
                <a:avLst/>
                <a:gdLst>
                  <a:gd name="connsiteX0" fmla="*/ 400326 w 762332"/>
                  <a:gd name="connsiteY0" fmla="*/ 862498 h 862498"/>
                  <a:gd name="connsiteX1" fmla="*/ 160868 w 762332"/>
                  <a:gd name="connsiteY1" fmla="*/ 623021 h 862498"/>
                  <a:gd name="connsiteX2" fmla="*/ 160868 w 762332"/>
                  <a:gd name="connsiteY2" fmla="*/ 425301 h 862498"/>
                  <a:gd name="connsiteX3" fmla="*/ 137465 w 762332"/>
                  <a:gd name="connsiteY3" fmla="*/ 425301 h 862498"/>
                  <a:gd name="connsiteX4" fmla="*/ 105775 w 762332"/>
                  <a:gd name="connsiteY4" fmla="*/ 391030 h 862498"/>
                  <a:gd name="connsiteX5" fmla="*/ 105775 w 762332"/>
                  <a:gd name="connsiteY5" fmla="*/ 385629 h 862498"/>
                  <a:gd name="connsiteX6" fmla="*/ 77648 w 762332"/>
                  <a:gd name="connsiteY6" fmla="*/ 385629 h 862498"/>
                  <a:gd name="connsiteX7" fmla="*/ 0 w 762332"/>
                  <a:gd name="connsiteY7" fmla="*/ 304333 h 862498"/>
                  <a:gd name="connsiteX8" fmla="*/ 0 w 762332"/>
                  <a:gd name="connsiteY8" fmla="*/ 182204 h 862498"/>
                  <a:gd name="connsiteX9" fmla="*/ 48273 w 762332"/>
                  <a:gd name="connsiteY9" fmla="*/ 182204 h 862498"/>
                  <a:gd name="connsiteX10" fmla="*/ 48273 w 762332"/>
                  <a:gd name="connsiteY10" fmla="*/ 56359 h 862498"/>
                  <a:gd name="connsiteX11" fmla="*/ 81553 w 762332"/>
                  <a:gd name="connsiteY11" fmla="*/ 23555 h 862498"/>
                  <a:gd name="connsiteX12" fmla="*/ 100251 w 762332"/>
                  <a:gd name="connsiteY12" fmla="*/ 23555 h 862498"/>
                  <a:gd name="connsiteX13" fmla="*/ 132721 w 762332"/>
                  <a:gd name="connsiteY13" fmla="*/ 56359 h 862498"/>
                  <a:gd name="connsiteX14" fmla="*/ 132721 w 762332"/>
                  <a:gd name="connsiteY14" fmla="*/ 182204 h 862498"/>
                  <a:gd name="connsiteX15" fmla="*/ 198520 w 762332"/>
                  <a:gd name="connsiteY15" fmla="*/ 182204 h 862498"/>
                  <a:gd name="connsiteX16" fmla="*/ 198520 w 762332"/>
                  <a:gd name="connsiteY16" fmla="*/ 56359 h 862498"/>
                  <a:gd name="connsiteX17" fmla="*/ 231819 w 762332"/>
                  <a:gd name="connsiteY17" fmla="*/ 23555 h 862498"/>
                  <a:gd name="connsiteX18" fmla="*/ 250498 w 762332"/>
                  <a:gd name="connsiteY18" fmla="*/ 23555 h 862498"/>
                  <a:gd name="connsiteX19" fmla="*/ 282969 w 762332"/>
                  <a:gd name="connsiteY19" fmla="*/ 56359 h 862498"/>
                  <a:gd name="connsiteX20" fmla="*/ 282969 w 762332"/>
                  <a:gd name="connsiteY20" fmla="*/ 182204 h 862498"/>
                  <a:gd name="connsiteX21" fmla="*/ 331241 w 762332"/>
                  <a:gd name="connsiteY21" fmla="*/ 182204 h 862498"/>
                  <a:gd name="connsiteX22" fmla="*/ 331241 w 762332"/>
                  <a:gd name="connsiteY22" fmla="*/ 304333 h 862498"/>
                  <a:gd name="connsiteX23" fmla="*/ 251851 w 762332"/>
                  <a:gd name="connsiteY23" fmla="*/ 385629 h 862498"/>
                  <a:gd name="connsiteX24" fmla="*/ 225476 w 762332"/>
                  <a:gd name="connsiteY24" fmla="*/ 385629 h 862498"/>
                  <a:gd name="connsiteX25" fmla="*/ 225476 w 762332"/>
                  <a:gd name="connsiteY25" fmla="*/ 391020 h 862498"/>
                  <a:gd name="connsiteX26" fmla="*/ 192034 w 762332"/>
                  <a:gd name="connsiteY26" fmla="*/ 425291 h 862498"/>
                  <a:gd name="connsiteX27" fmla="*/ 192034 w 762332"/>
                  <a:gd name="connsiteY27" fmla="*/ 415766 h 862498"/>
                  <a:gd name="connsiteX28" fmla="*/ 215951 w 762332"/>
                  <a:gd name="connsiteY28" fmla="*/ 391020 h 862498"/>
                  <a:gd name="connsiteX29" fmla="*/ 215951 w 762332"/>
                  <a:gd name="connsiteY29" fmla="*/ 376104 h 862498"/>
                  <a:gd name="connsiteX30" fmla="*/ 251851 w 762332"/>
                  <a:gd name="connsiteY30" fmla="*/ 376104 h 862498"/>
                  <a:gd name="connsiteX31" fmla="*/ 321716 w 762332"/>
                  <a:gd name="connsiteY31" fmla="*/ 304333 h 862498"/>
                  <a:gd name="connsiteX32" fmla="*/ 321716 w 762332"/>
                  <a:gd name="connsiteY32" fmla="*/ 191729 h 862498"/>
                  <a:gd name="connsiteX33" fmla="*/ 273444 w 762332"/>
                  <a:gd name="connsiteY33" fmla="*/ 191729 h 862498"/>
                  <a:gd name="connsiteX34" fmla="*/ 273444 w 762332"/>
                  <a:gd name="connsiteY34" fmla="*/ 56359 h 862498"/>
                  <a:gd name="connsiteX35" fmla="*/ 250498 w 762332"/>
                  <a:gd name="connsiteY35" fmla="*/ 33080 h 862498"/>
                  <a:gd name="connsiteX36" fmla="*/ 231819 w 762332"/>
                  <a:gd name="connsiteY36" fmla="*/ 33080 h 862498"/>
                  <a:gd name="connsiteX37" fmla="*/ 208045 w 762332"/>
                  <a:gd name="connsiteY37" fmla="*/ 56359 h 862498"/>
                  <a:gd name="connsiteX38" fmla="*/ 208045 w 762332"/>
                  <a:gd name="connsiteY38" fmla="*/ 191729 h 862498"/>
                  <a:gd name="connsiteX39" fmla="*/ 123196 w 762332"/>
                  <a:gd name="connsiteY39" fmla="*/ 191729 h 862498"/>
                  <a:gd name="connsiteX40" fmla="*/ 123196 w 762332"/>
                  <a:gd name="connsiteY40" fmla="*/ 56359 h 862498"/>
                  <a:gd name="connsiteX41" fmla="*/ 100251 w 762332"/>
                  <a:gd name="connsiteY41" fmla="*/ 33080 h 862498"/>
                  <a:gd name="connsiteX42" fmla="*/ 81553 w 762332"/>
                  <a:gd name="connsiteY42" fmla="*/ 33080 h 862498"/>
                  <a:gd name="connsiteX43" fmla="*/ 57798 w 762332"/>
                  <a:gd name="connsiteY43" fmla="*/ 56359 h 862498"/>
                  <a:gd name="connsiteX44" fmla="*/ 57798 w 762332"/>
                  <a:gd name="connsiteY44" fmla="*/ 191729 h 862498"/>
                  <a:gd name="connsiteX45" fmla="*/ 9525 w 762332"/>
                  <a:gd name="connsiteY45" fmla="*/ 191729 h 862498"/>
                  <a:gd name="connsiteX46" fmla="*/ 9525 w 762332"/>
                  <a:gd name="connsiteY46" fmla="*/ 304333 h 862498"/>
                  <a:gd name="connsiteX47" fmla="*/ 77648 w 762332"/>
                  <a:gd name="connsiteY47" fmla="*/ 376104 h 862498"/>
                  <a:gd name="connsiteX48" fmla="*/ 115300 w 762332"/>
                  <a:gd name="connsiteY48" fmla="*/ 376104 h 862498"/>
                  <a:gd name="connsiteX49" fmla="*/ 115300 w 762332"/>
                  <a:gd name="connsiteY49" fmla="*/ 391020 h 862498"/>
                  <a:gd name="connsiteX50" fmla="*/ 137465 w 762332"/>
                  <a:gd name="connsiteY50" fmla="*/ 415766 h 862498"/>
                  <a:gd name="connsiteX51" fmla="*/ 170393 w 762332"/>
                  <a:gd name="connsiteY51" fmla="*/ 415766 h 862498"/>
                  <a:gd name="connsiteX52" fmla="*/ 170393 w 762332"/>
                  <a:gd name="connsiteY52" fmla="*/ 623021 h 862498"/>
                  <a:gd name="connsiteX53" fmla="*/ 400326 w 762332"/>
                  <a:gd name="connsiteY53" fmla="*/ 852973 h 862498"/>
                  <a:gd name="connsiteX54" fmla="*/ 630269 w 762332"/>
                  <a:gd name="connsiteY54" fmla="*/ 623021 h 862498"/>
                  <a:gd name="connsiteX55" fmla="*/ 630269 w 762332"/>
                  <a:gd name="connsiteY55" fmla="*/ 408899 h 862498"/>
                  <a:gd name="connsiteX56" fmla="*/ 634765 w 762332"/>
                  <a:gd name="connsiteY56" fmla="*/ 408003 h 862498"/>
                  <a:gd name="connsiteX57" fmla="*/ 643118 w 762332"/>
                  <a:gd name="connsiteY57" fmla="*/ 407613 h 862498"/>
                  <a:gd name="connsiteX58" fmla="*/ 752675 w 762332"/>
                  <a:gd name="connsiteY58" fmla="*/ 288341 h 862498"/>
                  <a:gd name="connsiteX59" fmla="*/ 587673 w 762332"/>
                  <a:gd name="connsiteY59" fmla="*/ 17555 h 862498"/>
                  <a:gd name="connsiteX60" fmla="*/ 535724 w 762332"/>
                  <a:gd name="connsiteY60" fmla="*/ 164240 h 862498"/>
                  <a:gd name="connsiteX61" fmla="*/ 498653 w 762332"/>
                  <a:gd name="connsiteY61" fmla="*/ 274892 h 862498"/>
                  <a:gd name="connsiteX62" fmla="*/ 601551 w 762332"/>
                  <a:gd name="connsiteY62" fmla="*/ 406517 h 862498"/>
                  <a:gd name="connsiteX63" fmla="*/ 595112 w 762332"/>
                  <a:gd name="connsiteY63" fmla="*/ 52721 h 862498"/>
                  <a:gd name="connsiteX64" fmla="*/ 603580 w 762332"/>
                  <a:gd name="connsiteY64" fmla="*/ 48349 h 862498"/>
                  <a:gd name="connsiteX65" fmla="*/ 609219 w 762332"/>
                  <a:gd name="connsiteY65" fmla="*/ 413537 h 862498"/>
                  <a:gd name="connsiteX66" fmla="*/ 607867 w 762332"/>
                  <a:gd name="connsiteY66" fmla="*/ 417224 h 862498"/>
                  <a:gd name="connsiteX67" fmla="*/ 603999 w 762332"/>
                  <a:gd name="connsiteY67" fmla="*/ 416604 h 862498"/>
                  <a:gd name="connsiteX68" fmla="*/ 489147 w 762332"/>
                  <a:gd name="connsiteY68" fmla="*/ 274387 h 862498"/>
                  <a:gd name="connsiteX69" fmla="*/ 527066 w 762332"/>
                  <a:gd name="connsiteY69" fmla="*/ 160249 h 862498"/>
                  <a:gd name="connsiteX70" fmla="*/ 579663 w 762332"/>
                  <a:gd name="connsiteY70" fmla="*/ 8001 h 862498"/>
                  <a:gd name="connsiteX71" fmla="*/ 580968 w 762332"/>
                  <a:gd name="connsiteY71" fmla="*/ 0 h 862498"/>
                  <a:gd name="connsiteX72" fmla="*/ 587321 w 762332"/>
                  <a:gd name="connsiteY72" fmla="*/ 5039 h 862498"/>
                  <a:gd name="connsiteX73" fmla="*/ 762171 w 762332"/>
                  <a:gd name="connsiteY73" fmla="*/ 288846 h 862498"/>
                  <a:gd name="connsiteX74" fmla="*/ 643966 w 762332"/>
                  <a:gd name="connsiteY74" fmla="*/ 417090 h 862498"/>
                  <a:gd name="connsiteX75" fmla="*/ 639794 w 762332"/>
                  <a:gd name="connsiteY75" fmla="*/ 417290 h 862498"/>
                  <a:gd name="connsiteX76" fmla="*/ 639794 w 762332"/>
                  <a:gd name="connsiteY76" fmla="*/ 623021 h 862498"/>
                  <a:gd name="connsiteX77" fmla="*/ 400326 w 762332"/>
                  <a:gd name="connsiteY77" fmla="*/ 862498 h 86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762332" h="862498">
                    <a:moveTo>
                      <a:pt x="400326" y="862498"/>
                    </a:moveTo>
                    <a:cubicBezTo>
                      <a:pt x="268291" y="862498"/>
                      <a:pt x="160868" y="755075"/>
                      <a:pt x="160868" y="623021"/>
                    </a:cubicBezTo>
                    <a:lnTo>
                      <a:pt x="160868" y="425301"/>
                    </a:lnTo>
                    <a:lnTo>
                      <a:pt x="137465" y="425301"/>
                    </a:lnTo>
                    <a:cubicBezTo>
                      <a:pt x="119996" y="425301"/>
                      <a:pt x="105775" y="409927"/>
                      <a:pt x="105775" y="391030"/>
                    </a:cubicBezTo>
                    <a:lnTo>
                      <a:pt x="105775" y="385629"/>
                    </a:lnTo>
                    <a:lnTo>
                      <a:pt x="77648" y="385629"/>
                    </a:lnTo>
                    <a:cubicBezTo>
                      <a:pt x="34833" y="385629"/>
                      <a:pt x="0" y="349158"/>
                      <a:pt x="0" y="304333"/>
                    </a:cubicBezTo>
                    <a:lnTo>
                      <a:pt x="0" y="182204"/>
                    </a:lnTo>
                    <a:lnTo>
                      <a:pt x="48273" y="182204"/>
                    </a:lnTo>
                    <a:lnTo>
                      <a:pt x="48273" y="56359"/>
                    </a:lnTo>
                    <a:cubicBezTo>
                      <a:pt x="48273" y="38271"/>
                      <a:pt x="63198" y="23555"/>
                      <a:pt x="81553" y="23555"/>
                    </a:cubicBezTo>
                    <a:lnTo>
                      <a:pt x="100251" y="23555"/>
                    </a:lnTo>
                    <a:cubicBezTo>
                      <a:pt x="118148" y="23555"/>
                      <a:pt x="132721" y="38271"/>
                      <a:pt x="132721" y="56359"/>
                    </a:cubicBezTo>
                    <a:lnTo>
                      <a:pt x="132721" y="182204"/>
                    </a:lnTo>
                    <a:lnTo>
                      <a:pt x="198520" y="182204"/>
                    </a:lnTo>
                    <a:lnTo>
                      <a:pt x="198520" y="56359"/>
                    </a:lnTo>
                    <a:cubicBezTo>
                      <a:pt x="198520" y="38271"/>
                      <a:pt x="213455" y="23555"/>
                      <a:pt x="231819" y="23555"/>
                    </a:cubicBezTo>
                    <a:lnTo>
                      <a:pt x="250498" y="23555"/>
                    </a:lnTo>
                    <a:cubicBezTo>
                      <a:pt x="268395" y="23555"/>
                      <a:pt x="282969" y="38271"/>
                      <a:pt x="282969" y="56359"/>
                    </a:cubicBezTo>
                    <a:lnTo>
                      <a:pt x="282969" y="182204"/>
                    </a:lnTo>
                    <a:lnTo>
                      <a:pt x="331241" y="182204"/>
                    </a:lnTo>
                    <a:lnTo>
                      <a:pt x="331241" y="304333"/>
                    </a:lnTo>
                    <a:cubicBezTo>
                      <a:pt x="331241" y="348396"/>
                      <a:pt x="294885" y="385629"/>
                      <a:pt x="251851" y="385629"/>
                    </a:cubicBezTo>
                    <a:lnTo>
                      <a:pt x="225476" y="385629"/>
                    </a:lnTo>
                    <a:lnTo>
                      <a:pt x="225476" y="391020"/>
                    </a:lnTo>
                    <a:cubicBezTo>
                      <a:pt x="225476" y="409280"/>
                      <a:pt x="209845" y="425291"/>
                      <a:pt x="192034" y="425291"/>
                    </a:cubicBezTo>
                    <a:lnTo>
                      <a:pt x="192034" y="415766"/>
                    </a:lnTo>
                    <a:cubicBezTo>
                      <a:pt x="204778" y="415766"/>
                      <a:pt x="215951" y="404203"/>
                      <a:pt x="215951" y="391020"/>
                    </a:cubicBezTo>
                    <a:lnTo>
                      <a:pt x="215951" y="376104"/>
                    </a:lnTo>
                    <a:lnTo>
                      <a:pt x="251851" y="376104"/>
                    </a:lnTo>
                    <a:cubicBezTo>
                      <a:pt x="289722" y="376104"/>
                      <a:pt x="321716" y="343233"/>
                      <a:pt x="321716" y="304333"/>
                    </a:cubicBezTo>
                    <a:lnTo>
                      <a:pt x="321716" y="191729"/>
                    </a:lnTo>
                    <a:lnTo>
                      <a:pt x="273444" y="191729"/>
                    </a:lnTo>
                    <a:lnTo>
                      <a:pt x="273444" y="56359"/>
                    </a:lnTo>
                    <a:cubicBezTo>
                      <a:pt x="273444" y="43301"/>
                      <a:pt x="263366" y="33080"/>
                      <a:pt x="250498" y="33080"/>
                    </a:cubicBezTo>
                    <a:lnTo>
                      <a:pt x="231819" y="33080"/>
                    </a:lnTo>
                    <a:cubicBezTo>
                      <a:pt x="218713" y="33080"/>
                      <a:pt x="208045" y="43520"/>
                      <a:pt x="208045" y="56359"/>
                    </a:cubicBezTo>
                    <a:lnTo>
                      <a:pt x="208045" y="191729"/>
                    </a:lnTo>
                    <a:lnTo>
                      <a:pt x="123196" y="191729"/>
                    </a:lnTo>
                    <a:lnTo>
                      <a:pt x="123196" y="56359"/>
                    </a:lnTo>
                    <a:cubicBezTo>
                      <a:pt x="123196" y="43301"/>
                      <a:pt x="113119" y="33080"/>
                      <a:pt x="100251" y="33080"/>
                    </a:cubicBezTo>
                    <a:lnTo>
                      <a:pt x="81553" y="33080"/>
                    </a:lnTo>
                    <a:cubicBezTo>
                      <a:pt x="68675" y="33080"/>
                      <a:pt x="57798" y="43739"/>
                      <a:pt x="57798" y="56359"/>
                    </a:cubicBezTo>
                    <a:lnTo>
                      <a:pt x="57798" y="191729"/>
                    </a:lnTo>
                    <a:lnTo>
                      <a:pt x="9525" y="191729"/>
                    </a:lnTo>
                    <a:lnTo>
                      <a:pt x="9525" y="304333"/>
                    </a:lnTo>
                    <a:cubicBezTo>
                      <a:pt x="9525" y="343910"/>
                      <a:pt x="40081" y="376104"/>
                      <a:pt x="77648" y="376104"/>
                    </a:cubicBezTo>
                    <a:lnTo>
                      <a:pt x="115300" y="376104"/>
                    </a:lnTo>
                    <a:lnTo>
                      <a:pt x="115300" y="391020"/>
                    </a:lnTo>
                    <a:cubicBezTo>
                      <a:pt x="115300" y="404670"/>
                      <a:pt x="125244" y="415766"/>
                      <a:pt x="137465" y="415766"/>
                    </a:cubicBezTo>
                    <a:lnTo>
                      <a:pt x="170393" y="415766"/>
                    </a:lnTo>
                    <a:lnTo>
                      <a:pt x="170393" y="623021"/>
                    </a:lnTo>
                    <a:cubicBezTo>
                      <a:pt x="170393" y="749818"/>
                      <a:pt x="273539" y="852973"/>
                      <a:pt x="400326" y="852973"/>
                    </a:cubicBezTo>
                    <a:cubicBezTo>
                      <a:pt x="527123" y="852973"/>
                      <a:pt x="630269" y="749818"/>
                      <a:pt x="630269" y="623021"/>
                    </a:cubicBezTo>
                    <a:lnTo>
                      <a:pt x="630269" y="408899"/>
                    </a:lnTo>
                    <a:lnTo>
                      <a:pt x="634765" y="408003"/>
                    </a:lnTo>
                    <a:lnTo>
                      <a:pt x="643118" y="407613"/>
                    </a:lnTo>
                    <a:cubicBezTo>
                      <a:pt x="703212" y="399526"/>
                      <a:pt x="749456" y="349358"/>
                      <a:pt x="752675" y="288341"/>
                    </a:cubicBezTo>
                    <a:cubicBezTo>
                      <a:pt x="756580" y="214560"/>
                      <a:pt x="684562" y="96879"/>
                      <a:pt x="587673" y="17555"/>
                    </a:cubicBezTo>
                    <a:cubicBezTo>
                      <a:pt x="577158" y="74333"/>
                      <a:pt x="555203" y="121987"/>
                      <a:pt x="535724" y="164240"/>
                    </a:cubicBezTo>
                    <a:cubicBezTo>
                      <a:pt x="516807" y="205283"/>
                      <a:pt x="500472" y="240725"/>
                      <a:pt x="498653" y="274892"/>
                    </a:cubicBezTo>
                    <a:cubicBezTo>
                      <a:pt x="495281" y="338747"/>
                      <a:pt x="539277" y="394621"/>
                      <a:pt x="601551" y="406517"/>
                    </a:cubicBezTo>
                    <a:cubicBezTo>
                      <a:pt x="611057" y="377952"/>
                      <a:pt x="667731" y="193177"/>
                      <a:pt x="595112" y="52721"/>
                    </a:cubicBezTo>
                    <a:lnTo>
                      <a:pt x="603580" y="48349"/>
                    </a:lnTo>
                    <a:cubicBezTo>
                      <a:pt x="684028" y="203940"/>
                      <a:pt x="609972" y="411461"/>
                      <a:pt x="609219" y="413537"/>
                    </a:cubicBezTo>
                    <a:lnTo>
                      <a:pt x="607867" y="417224"/>
                    </a:lnTo>
                    <a:lnTo>
                      <a:pt x="603999" y="416604"/>
                    </a:lnTo>
                    <a:cubicBezTo>
                      <a:pt x="534810" y="405594"/>
                      <a:pt x="485442" y="344453"/>
                      <a:pt x="489147" y="274387"/>
                    </a:cubicBezTo>
                    <a:cubicBezTo>
                      <a:pt x="491042" y="238401"/>
                      <a:pt x="507740" y="202178"/>
                      <a:pt x="527066" y="160249"/>
                    </a:cubicBezTo>
                    <a:cubicBezTo>
                      <a:pt x="547192" y="116567"/>
                      <a:pt x="570024" y="67056"/>
                      <a:pt x="579663" y="8001"/>
                    </a:cubicBezTo>
                    <a:lnTo>
                      <a:pt x="580968" y="0"/>
                    </a:lnTo>
                    <a:lnTo>
                      <a:pt x="587321" y="5039"/>
                    </a:lnTo>
                    <a:cubicBezTo>
                      <a:pt x="689515" y="86068"/>
                      <a:pt x="766324" y="210731"/>
                      <a:pt x="762171" y="288846"/>
                    </a:cubicBezTo>
                    <a:cubicBezTo>
                      <a:pt x="758714" y="354425"/>
                      <a:pt x="709003" y="408365"/>
                      <a:pt x="643966" y="417090"/>
                    </a:cubicBezTo>
                    <a:lnTo>
                      <a:pt x="639794" y="417290"/>
                    </a:lnTo>
                    <a:lnTo>
                      <a:pt x="639794" y="623021"/>
                    </a:lnTo>
                    <a:cubicBezTo>
                      <a:pt x="639785" y="755075"/>
                      <a:pt x="532362" y="862498"/>
                      <a:pt x="400326" y="8624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82A52B-C458-46B9-BEB6-3262F0091171}"/>
              </a:ext>
            </a:extLst>
          </p:cNvPr>
          <p:cNvGrpSpPr/>
          <p:nvPr/>
        </p:nvGrpSpPr>
        <p:grpSpPr>
          <a:xfrm>
            <a:off x="617538" y="1234261"/>
            <a:ext cx="10942610" cy="5199104"/>
            <a:chOff x="617538" y="1234261"/>
            <a:chExt cx="10942610" cy="5199104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3B1F1E9-4EE6-49FB-B022-1723F9C421E9}"/>
                </a:ext>
              </a:extLst>
            </p:cNvPr>
            <p:cNvGrpSpPr/>
            <p:nvPr/>
          </p:nvGrpSpPr>
          <p:grpSpPr>
            <a:xfrm>
              <a:off x="617538" y="1234261"/>
              <a:ext cx="10826839" cy="5166968"/>
              <a:chOff x="1983822" y="1234261"/>
              <a:chExt cx="8144358" cy="5166968"/>
            </a:xfrm>
          </p:grpSpPr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11BDF6D-5A5B-4381-B7DB-E35EA1CC0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28180" y="1234261"/>
                <a:ext cx="0" cy="42496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EEDA5657-14EE-4674-A378-0BCA541961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983822" y="1234261"/>
                <a:ext cx="8138160" cy="0"/>
              </a:xfrm>
              <a:prstGeom prst="line">
                <a:avLst/>
              </a:prstGeom>
              <a:noFill/>
              <a:ln w="0" cap="flat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  <a:headEnd type="none" w="sm" len="sm"/>
              </a:ln>
              <a:effectLst/>
            </p:spPr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C0801259-A11D-43A6-A9BB-0809E6B0F7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3822" y="1234261"/>
                <a:ext cx="0" cy="516653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19045BF8-A3FF-419D-968A-245900066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983822" y="6401229"/>
                <a:ext cx="1005840" cy="0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9DBEA927-A29E-4525-AAF7-C6A78C318D8F}"/>
                </a:ext>
              </a:extLst>
            </p:cNvPr>
            <p:cNvGrpSpPr/>
            <p:nvPr/>
          </p:nvGrpSpPr>
          <p:grpSpPr>
            <a:xfrm flipH="1">
              <a:off x="1805521" y="6365524"/>
              <a:ext cx="265133" cy="67841"/>
              <a:chOff x="7975381" y="6422801"/>
              <a:chExt cx="265133" cy="67841"/>
            </a:xfrm>
          </p:grpSpPr>
          <p:sp>
            <p:nvSpPr>
              <p:cNvPr id="51" name="Flowchart: Connector 50">
                <a:extLst>
                  <a:ext uri="{FF2B5EF4-FFF2-40B4-BE49-F238E27FC236}">
                    <a16:creationId xmlns:a16="http://schemas.microsoft.com/office/drawing/2014/main" id="{E42C1617-CCBC-4987-953A-E5E4CA3C7D45}"/>
                  </a:ext>
                </a:extLst>
              </p:cNvPr>
              <p:cNvSpPr/>
              <p:nvPr/>
            </p:nvSpPr>
            <p:spPr>
              <a:xfrm>
                <a:off x="7975381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2" name="Flowchart: Connector 51">
                <a:extLst>
                  <a:ext uri="{FF2B5EF4-FFF2-40B4-BE49-F238E27FC236}">
                    <a16:creationId xmlns:a16="http://schemas.microsoft.com/office/drawing/2014/main" id="{406E2DE5-9E9C-41DF-9C62-F14B0DBF75EF}"/>
                  </a:ext>
                </a:extLst>
              </p:cNvPr>
              <p:cNvSpPr/>
              <p:nvPr/>
            </p:nvSpPr>
            <p:spPr>
              <a:xfrm>
                <a:off x="8074027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3" name="Flowchart: Connector 52">
                <a:extLst>
                  <a:ext uri="{FF2B5EF4-FFF2-40B4-BE49-F238E27FC236}">
                    <a16:creationId xmlns:a16="http://schemas.microsoft.com/office/drawing/2014/main" id="{8BCAF392-641B-4C59-AD00-31288F3856B9}"/>
                  </a:ext>
                </a:extLst>
              </p:cNvPr>
              <p:cNvSpPr/>
              <p:nvPr/>
            </p:nvSpPr>
            <p:spPr>
              <a:xfrm>
                <a:off x="8172673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D943D9D-8D4B-4352-821C-3D1CEE380CAA}"/>
                </a:ext>
              </a:extLst>
            </p:cNvPr>
            <p:cNvGrpSpPr/>
            <p:nvPr/>
          </p:nvGrpSpPr>
          <p:grpSpPr>
            <a:xfrm rot="16200000" flipH="1">
              <a:off x="11317582" y="1674929"/>
              <a:ext cx="253590" cy="231542"/>
              <a:chOff x="1695841" y="947634"/>
              <a:chExt cx="279052" cy="254790"/>
            </a:xfrm>
          </p:grpSpPr>
          <p:sp>
            <p:nvSpPr>
              <p:cNvPr id="54" name="Isosceles Triangle 53">
                <a:extLst>
                  <a:ext uri="{FF2B5EF4-FFF2-40B4-BE49-F238E27FC236}">
                    <a16:creationId xmlns:a16="http://schemas.microsoft.com/office/drawing/2014/main" id="{FEF4E8C2-9F6C-4FF9-9DB1-718B2615E1BC}"/>
                  </a:ext>
                </a:extLst>
              </p:cNvPr>
              <p:cNvSpPr/>
              <p:nvPr/>
            </p:nvSpPr>
            <p:spPr>
              <a:xfrm rot="5400000" flipH="1">
                <a:off x="1747658" y="975188"/>
                <a:ext cx="254790" cy="199681"/>
              </a:xfrm>
              <a:prstGeom prst="triangl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5" name="Isosceles Triangle 54">
                <a:extLst>
                  <a:ext uri="{FF2B5EF4-FFF2-40B4-BE49-F238E27FC236}">
                    <a16:creationId xmlns:a16="http://schemas.microsoft.com/office/drawing/2014/main" id="{5A70A78B-26D1-4C2D-9CAE-0823B6FEFF07}"/>
                  </a:ext>
                </a:extLst>
              </p:cNvPr>
              <p:cNvSpPr/>
              <p:nvPr/>
            </p:nvSpPr>
            <p:spPr>
              <a:xfrm rot="5400000" flipH="1">
                <a:off x="1671769" y="987805"/>
                <a:ext cx="222589" cy="174445"/>
              </a:xfrm>
              <a:prstGeom prst="triangle">
                <a:avLst/>
              </a:prstGeom>
              <a:noFill/>
              <a:ln w="952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7CC1F658-EEA4-4303-89CC-251C2C8CD2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tx2">
                    <a:lumMod val="65000"/>
                    <a:lumOff val="35000"/>
                  </a:schemeClr>
                </a:solidFill>
              </a:rPr>
              <a:t>Renewable Energy Sources</a:t>
            </a:r>
            <a:endParaRPr lang="en-IN" dirty="0">
              <a:solidFill>
                <a:schemeClr val="tx2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BD07C8-1A9A-40FD-B95D-198364EECE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8" name="Picture Placeholder 35" descr="A blue and green grass&#10;&#10;Description automatically generated">
            <a:extLst>
              <a:ext uri="{FF2B5EF4-FFF2-40B4-BE49-F238E27FC236}">
                <a16:creationId xmlns:a16="http://schemas.microsoft.com/office/drawing/2014/main" id="{BA9E94B1-A962-0FB8-2C6C-6344529BAD6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446745"/>
            <a:ext cx="4613842" cy="4056837"/>
          </a:xfrm>
        </p:spPr>
      </p:pic>
      <p:pic>
        <p:nvPicPr>
          <p:cNvPr id="4" name="Slide4">
            <a:hlinkClick r:id="" action="ppaction://media"/>
            <a:extLst>
              <a:ext uri="{FF2B5EF4-FFF2-40B4-BE49-F238E27FC236}">
                <a16:creationId xmlns:a16="http://schemas.microsoft.com/office/drawing/2014/main" id="{4CB93502-2F70-CB4C-AFBB-81CD89BF1D3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168062" y="6268884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0310231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88518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DB9B781F-7250-4361-B13C-C008C22D9C95}"/>
              </a:ext>
            </a:extLst>
          </p:cNvPr>
          <p:cNvSpPr/>
          <p:nvPr/>
        </p:nvSpPr>
        <p:spPr>
          <a:xfrm>
            <a:off x="3798535" y="4186492"/>
            <a:ext cx="1107973" cy="13762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CB3F16A-5235-4F68-8374-8A3ADE6DB4A0}"/>
              </a:ext>
            </a:extLst>
          </p:cNvPr>
          <p:cNvSpPr txBox="1"/>
          <p:nvPr/>
        </p:nvSpPr>
        <p:spPr>
          <a:xfrm flipH="1">
            <a:off x="11192180" y="1818295"/>
            <a:ext cx="492443" cy="3805444"/>
          </a:xfrm>
          <a:prstGeom prst="rect">
            <a:avLst/>
          </a:prstGeom>
          <a:noFill/>
        </p:spPr>
        <p:txBody>
          <a:bodyPr vert="vert270" wrap="square" rtlCol="0" anchor="ctr">
            <a:spAutoFit/>
          </a:bodyPr>
          <a:lstStyle/>
          <a:p>
            <a:pPr defTabSz="685800">
              <a:defRPr/>
            </a:pPr>
            <a:r>
              <a:rPr lang="en-US" sz="2000" b="1" spc="300" dirty="0">
                <a:solidFill>
                  <a:schemeClr val="bg1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ENVIRONMENTAL JUSTICE</a:t>
            </a:r>
            <a:endParaRPr lang="en-IN" sz="2000" b="1" spc="300" dirty="0">
              <a:solidFill>
                <a:schemeClr val="bg1">
                  <a:lumMod val="65000"/>
                </a:schemeClr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A4635F2-7493-4A9D-9B0A-0E07614F8735}"/>
              </a:ext>
            </a:extLst>
          </p:cNvPr>
          <p:cNvGrpSpPr/>
          <p:nvPr/>
        </p:nvGrpSpPr>
        <p:grpSpPr>
          <a:xfrm>
            <a:off x="5219822" y="2584705"/>
            <a:ext cx="5886636" cy="2186672"/>
            <a:chOff x="5248453" y="3327529"/>
            <a:chExt cx="5886636" cy="2186672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B5CA371-3977-438E-B71E-A15F5C3ED62F}"/>
                </a:ext>
              </a:extLst>
            </p:cNvPr>
            <p:cNvSpPr/>
            <p:nvPr/>
          </p:nvSpPr>
          <p:spPr>
            <a:xfrm>
              <a:off x="6122853" y="4728858"/>
              <a:ext cx="5012236" cy="78534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>
                <a:lnSpc>
                  <a:spcPct val="150000"/>
                </a:lnSpc>
                <a:spcBef>
                  <a:spcPts val="0"/>
                </a:spcBef>
                <a:spcAft>
                  <a:spcPts val="1200"/>
                </a:spcAft>
              </a:pPr>
              <a:r>
                <a:rPr lang="en-US" sz="1600" dirty="0"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Environmental Justice – Right to healthy and clean air for all</a:t>
              </a:r>
              <a:endPara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1C70FA6-68E2-4851-8DC1-BDE2F210F1CD}"/>
                </a:ext>
              </a:extLst>
            </p:cNvPr>
            <p:cNvGrpSpPr/>
            <p:nvPr/>
          </p:nvGrpSpPr>
          <p:grpSpPr>
            <a:xfrm>
              <a:off x="5248453" y="3327529"/>
              <a:ext cx="568776" cy="564632"/>
              <a:chOff x="3734506" y="3300543"/>
              <a:chExt cx="253228" cy="251384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70B3A9F8-E9C6-4BC6-8D84-9C761F488656}"/>
                  </a:ext>
                </a:extLst>
              </p:cNvPr>
              <p:cNvSpPr/>
              <p:nvPr/>
            </p:nvSpPr>
            <p:spPr>
              <a:xfrm>
                <a:off x="3734506" y="3300543"/>
                <a:ext cx="253228" cy="25138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42" name="Graphic 52">
                <a:extLst>
                  <a:ext uri="{FF2B5EF4-FFF2-40B4-BE49-F238E27FC236}">
                    <a16:creationId xmlns:a16="http://schemas.microsoft.com/office/drawing/2014/main" id="{BED8E9F6-AE5C-4F3B-8112-173B2F624805}"/>
                  </a:ext>
                </a:extLst>
              </p:cNvPr>
              <p:cNvSpPr/>
              <p:nvPr/>
            </p:nvSpPr>
            <p:spPr>
              <a:xfrm>
                <a:off x="3797943" y="3354762"/>
                <a:ext cx="126349" cy="142949"/>
              </a:xfrm>
              <a:custGeom>
                <a:avLst/>
                <a:gdLst>
                  <a:gd name="connsiteX0" fmla="*/ 400326 w 762332"/>
                  <a:gd name="connsiteY0" fmla="*/ 862498 h 862498"/>
                  <a:gd name="connsiteX1" fmla="*/ 160868 w 762332"/>
                  <a:gd name="connsiteY1" fmla="*/ 623021 h 862498"/>
                  <a:gd name="connsiteX2" fmla="*/ 160868 w 762332"/>
                  <a:gd name="connsiteY2" fmla="*/ 425301 h 862498"/>
                  <a:gd name="connsiteX3" fmla="*/ 137465 w 762332"/>
                  <a:gd name="connsiteY3" fmla="*/ 425301 h 862498"/>
                  <a:gd name="connsiteX4" fmla="*/ 105775 w 762332"/>
                  <a:gd name="connsiteY4" fmla="*/ 391030 h 862498"/>
                  <a:gd name="connsiteX5" fmla="*/ 105775 w 762332"/>
                  <a:gd name="connsiteY5" fmla="*/ 385629 h 862498"/>
                  <a:gd name="connsiteX6" fmla="*/ 77648 w 762332"/>
                  <a:gd name="connsiteY6" fmla="*/ 385629 h 862498"/>
                  <a:gd name="connsiteX7" fmla="*/ 0 w 762332"/>
                  <a:gd name="connsiteY7" fmla="*/ 304333 h 862498"/>
                  <a:gd name="connsiteX8" fmla="*/ 0 w 762332"/>
                  <a:gd name="connsiteY8" fmla="*/ 182204 h 862498"/>
                  <a:gd name="connsiteX9" fmla="*/ 48273 w 762332"/>
                  <a:gd name="connsiteY9" fmla="*/ 182204 h 862498"/>
                  <a:gd name="connsiteX10" fmla="*/ 48273 w 762332"/>
                  <a:gd name="connsiteY10" fmla="*/ 56359 h 862498"/>
                  <a:gd name="connsiteX11" fmla="*/ 81553 w 762332"/>
                  <a:gd name="connsiteY11" fmla="*/ 23555 h 862498"/>
                  <a:gd name="connsiteX12" fmla="*/ 100251 w 762332"/>
                  <a:gd name="connsiteY12" fmla="*/ 23555 h 862498"/>
                  <a:gd name="connsiteX13" fmla="*/ 132721 w 762332"/>
                  <a:gd name="connsiteY13" fmla="*/ 56359 h 862498"/>
                  <a:gd name="connsiteX14" fmla="*/ 132721 w 762332"/>
                  <a:gd name="connsiteY14" fmla="*/ 182204 h 862498"/>
                  <a:gd name="connsiteX15" fmla="*/ 198520 w 762332"/>
                  <a:gd name="connsiteY15" fmla="*/ 182204 h 862498"/>
                  <a:gd name="connsiteX16" fmla="*/ 198520 w 762332"/>
                  <a:gd name="connsiteY16" fmla="*/ 56359 h 862498"/>
                  <a:gd name="connsiteX17" fmla="*/ 231819 w 762332"/>
                  <a:gd name="connsiteY17" fmla="*/ 23555 h 862498"/>
                  <a:gd name="connsiteX18" fmla="*/ 250498 w 762332"/>
                  <a:gd name="connsiteY18" fmla="*/ 23555 h 862498"/>
                  <a:gd name="connsiteX19" fmla="*/ 282969 w 762332"/>
                  <a:gd name="connsiteY19" fmla="*/ 56359 h 862498"/>
                  <a:gd name="connsiteX20" fmla="*/ 282969 w 762332"/>
                  <a:gd name="connsiteY20" fmla="*/ 182204 h 862498"/>
                  <a:gd name="connsiteX21" fmla="*/ 331241 w 762332"/>
                  <a:gd name="connsiteY21" fmla="*/ 182204 h 862498"/>
                  <a:gd name="connsiteX22" fmla="*/ 331241 w 762332"/>
                  <a:gd name="connsiteY22" fmla="*/ 304333 h 862498"/>
                  <a:gd name="connsiteX23" fmla="*/ 251851 w 762332"/>
                  <a:gd name="connsiteY23" fmla="*/ 385629 h 862498"/>
                  <a:gd name="connsiteX24" fmla="*/ 225476 w 762332"/>
                  <a:gd name="connsiteY24" fmla="*/ 385629 h 862498"/>
                  <a:gd name="connsiteX25" fmla="*/ 225476 w 762332"/>
                  <a:gd name="connsiteY25" fmla="*/ 391020 h 862498"/>
                  <a:gd name="connsiteX26" fmla="*/ 192034 w 762332"/>
                  <a:gd name="connsiteY26" fmla="*/ 425291 h 862498"/>
                  <a:gd name="connsiteX27" fmla="*/ 192034 w 762332"/>
                  <a:gd name="connsiteY27" fmla="*/ 415766 h 862498"/>
                  <a:gd name="connsiteX28" fmla="*/ 215951 w 762332"/>
                  <a:gd name="connsiteY28" fmla="*/ 391020 h 862498"/>
                  <a:gd name="connsiteX29" fmla="*/ 215951 w 762332"/>
                  <a:gd name="connsiteY29" fmla="*/ 376104 h 862498"/>
                  <a:gd name="connsiteX30" fmla="*/ 251851 w 762332"/>
                  <a:gd name="connsiteY30" fmla="*/ 376104 h 862498"/>
                  <a:gd name="connsiteX31" fmla="*/ 321716 w 762332"/>
                  <a:gd name="connsiteY31" fmla="*/ 304333 h 862498"/>
                  <a:gd name="connsiteX32" fmla="*/ 321716 w 762332"/>
                  <a:gd name="connsiteY32" fmla="*/ 191729 h 862498"/>
                  <a:gd name="connsiteX33" fmla="*/ 273444 w 762332"/>
                  <a:gd name="connsiteY33" fmla="*/ 191729 h 862498"/>
                  <a:gd name="connsiteX34" fmla="*/ 273444 w 762332"/>
                  <a:gd name="connsiteY34" fmla="*/ 56359 h 862498"/>
                  <a:gd name="connsiteX35" fmla="*/ 250498 w 762332"/>
                  <a:gd name="connsiteY35" fmla="*/ 33080 h 862498"/>
                  <a:gd name="connsiteX36" fmla="*/ 231819 w 762332"/>
                  <a:gd name="connsiteY36" fmla="*/ 33080 h 862498"/>
                  <a:gd name="connsiteX37" fmla="*/ 208045 w 762332"/>
                  <a:gd name="connsiteY37" fmla="*/ 56359 h 862498"/>
                  <a:gd name="connsiteX38" fmla="*/ 208045 w 762332"/>
                  <a:gd name="connsiteY38" fmla="*/ 191729 h 862498"/>
                  <a:gd name="connsiteX39" fmla="*/ 123196 w 762332"/>
                  <a:gd name="connsiteY39" fmla="*/ 191729 h 862498"/>
                  <a:gd name="connsiteX40" fmla="*/ 123196 w 762332"/>
                  <a:gd name="connsiteY40" fmla="*/ 56359 h 862498"/>
                  <a:gd name="connsiteX41" fmla="*/ 100251 w 762332"/>
                  <a:gd name="connsiteY41" fmla="*/ 33080 h 862498"/>
                  <a:gd name="connsiteX42" fmla="*/ 81553 w 762332"/>
                  <a:gd name="connsiteY42" fmla="*/ 33080 h 862498"/>
                  <a:gd name="connsiteX43" fmla="*/ 57798 w 762332"/>
                  <a:gd name="connsiteY43" fmla="*/ 56359 h 862498"/>
                  <a:gd name="connsiteX44" fmla="*/ 57798 w 762332"/>
                  <a:gd name="connsiteY44" fmla="*/ 191729 h 862498"/>
                  <a:gd name="connsiteX45" fmla="*/ 9525 w 762332"/>
                  <a:gd name="connsiteY45" fmla="*/ 191729 h 862498"/>
                  <a:gd name="connsiteX46" fmla="*/ 9525 w 762332"/>
                  <a:gd name="connsiteY46" fmla="*/ 304333 h 862498"/>
                  <a:gd name="connsiteX47" fmla="*/ 77648 w 762332"/>
                  <a:gd name="connsiteY47" fmla="*/ 376104 h 862498"/>
                  <a:gd name="connsiteX48" fmla="*/ 115300 w 762332"/>
                  <a:gd name="connsiteY48" fmla="*/ 376104 h 862498"/>
                  <a:gd name="connsiteX49" fmla="*/ 115300 w 762332"/>
                  <a:gd name="connsiteY49" fmla="*/ 391020 h 862498"/>
                  <a:gd name="connsiteX50" fmla="*/ 137465 w 762332"/>
                  <a:gd name="connsiteY50" fmla="*/ 415766 h 862498"/>
                  <a:gd name="connsiteX51" fmla="*/ 170393 w 762332"/>
                  <a:gd name="connsiteY51" fmla="*/ 415766 h 862498"/>
                  <a:gd name="connsiteX52" fmla="*/ 170393 w 762332"/>
                  <a:gd name="connsiteY52" fmla="*/ 623021 h 862498"/>
                  <a:gd name="connsiteX53" fmla="*/ 400326 w 762332"/>
                  <a:gd name="connsiteY53" fmla="*/ 852973 h 862498"/>
                  <a:gd name="connsiteX54" fmla="*/ 630269 w 762332"/>
                  <a:gd name="connsiteY54" fmla="*/ 623021 h 862498"/>
                  <a:gd name="connsiteX55" fmla="*/ 630269 w 762332"/>
                  <a:gd name="connsiteY55" fmla="*/ 408899 h 862498"/>
                  <a:gd name="connsiteX56" fmla="*/ 634765 w 762332"/>
                  <a:gd name="connsiteY56" fmla="*/ 408003 h 862498"/>
                  <a:gd name="connsiteX57" fmla="*/ 643118 w 762332"/>
                  <a:gd name="connsiteY57" fmla="*/ 407613 h 862498"/>
                  <a:gd name="connsiteX58" fmla="*/ 752675 w 762332"/>
                  <a:gd name="connsiteY58" fmla="*/ 288341 h 862498"/>
                  <a:gd name="connsiteX59" fmla="*/ 587673 w 762332"/>
                  <a:gd name="connsiteY59" fmla="*/ 17555 h 862498"/>
                  <a:gd name="connsiteX60" fmla="*/ 535724 w 762332"/>
                  <a:gd name="connsiteY60" fmla="*/ 164240 h 862498"/>
                  <a:gd name="connsiteX61" fmla="*/ 498653 w 762332"/>
                  <a:gd name="connsiteY61" fmla="*/ 274892 h 862498"/>
                  <a:gd name="connsiteX62" fmla="*/ 601551 w 762332"/>
                  <a:gd name="connsiteY62" fmla="*/ 406517 h 862498"/>
                  <a:gd name="connsiteX63" fmla="*/ 595112 w 762332"/>
                  <a:gd name="connsiteY63" fmla="*/ 52721 h 862498"/>
                  <a:gd name="connsiteX64" fmla="*/ 603580 w 762332"/>
                  <a:gd name="connsiteY64" fmla="*/ 48349 h 862498"/>
                  <a:gd name="connsiteX65" fmla="*/ 609219 w 762332"/>
                  <a:gd name="connsiteY65" fmla="*/ 413537 h 862498"/>
                  <a:gd name="connsiteX66" fmla="*/ 607867 w 762332"/>
                  <a:gd name="connsiteY66" fmla="*/ 417224 h 862498"/>
                  <a:gd name="connsiteX67" fmla="*/ 603999 w 762332"/>
                  <a:gd name="connsiteY67" fmla="*/ 416604 h 862498"/>
                  <a:gd name="connsiteX68" fmla="*/ 489147 w 762332"/>
                  <a:gd name="connsiteY68" fmla="*/ 274387 h 862498"/>
                  <a:gd name="connsiteX69" fmla="*/ 527066 w 762332"/>
                  <a:gd name="connsiteY69" fmla="*/ 160249 h 862498"/>
                  <a:gd name="connsiteX70" fmla="*/ 579663 w 762332"/>
                  <a:gd name="connsiteY70" fmla="*/ 8001 h 862498"/>
                  <a:gd name="connsiteX71" fmla="*/ 580968 w 762332"/>
                  <a:gd name="connsiteY71" fmla="*/ 0 h 862498"/>
                  <a:gd name="connsiteX72" fmla="*/ 587321 w 762332"/>
                  <a:gd name="connsiteY72" fmla="*/ 5039 h 862498"/>
                  <a:gd name="connsiteX73" fmla="*/ 762171 w 762332"/>
                  <a:gd name="connsiteY73" fmla="*/ 288846 h 862498"/>
                  <a:gd name="connsiteX74" fmla="*/ 643966 w 762332"/>
                  <a:gd name="connsiteY74" fmla="*/ 417090 h 862498"/>
                  <a:gd name="connsiteX75" fmla="*/ 639794 w 762332"/>
                  <a:gd name="connsiteY75" fmla="*/ 417290 h 862498"/>
                  <a:gd name="connsiteX76" fmla="*/ 639794 w 762332"/>
                  <a:gd name="connsiteY76" fmla="*/ 623021 h 862498"/>
                  <a:gd name="connsiteX77" fmla="*/ 400326 w 762332"/>
                  <a:gd name="connsiteY77" fmla="*/ 862498 h 86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762332" h="862498">
                    <a:moveTo>
                      <a:pt x="400326" y="862498"/>
                    </a:moveTo>
                    <a:cubicBezTo>
                      <a:pt x="268291" y="862498"/>
                      <a:pt x="160868" y="755075"/>
                      <a:pt x="160868" y="623021"/>
                    </a:cubicBezTo>
                    <a:lnTo>
                      <a:pt x="160868" y="425301"/>
                    </a:lnTo>
                    <a:lnTo>
                      <a:pt x="137465" y="425301"/>
                    </a:lnTo>
                    <a:cubicBezTo>
                      <a:pt x="119996" y="425301"/>
                      <a:pt x="105775" y="409927"/>
                      <a:pt x="105775" y="391030"/>
                    </a:cubicBezTo>
                    <a:lnTo>
                      <a:pt x="105775" y="385629"/>
                    </a:lnTo>
                    <a:lnTo>
                      <a:pt x="77648" y="385629"/>
                    </a:lnTo>
                    <a:cubicBezTo>
                      <a:pt x="34833" y="385629"/>
                      <a:pt x="0" y="349158"/>
                      <a:pt x="0" y="304333"/>
                    </a:cubicBezTo>
                    <a:lnTo>
                      <a:pt x="0" y="182204"/>
                    </a:lnTo>
                    <a:lnTo>
                      <a:pt x="48273" y="182204"/>
                    </a:lnTo>
                    <a:lnTo>
                      <a:pt x="48273" y="56359"/>
                    </a:lnTo>
                    <a:cubicBezTo>
                      <a:pt x="48273" y="38271"/>
                      <a:pt x="63198" y="23555"/>
                      <a:pt x="81553" y="23555"/>
                    </a:cubicBezTo>
                    <a:lnTo>
                      <a:pt x="100251" y="23555"/>
                    </a:lnTo>
                    <a:cubicBezTo>
                      <a:pt x="118148" y="23555"/>
                      <a:pt x="132721" y="38271"/>
                      <a:pt x="132721" y="56359"/>
                    </a:cubicBezTo>
                    <a:lnTo>
                      <a:pt x="132721" y="182204"/>
                    </a:lnTo>
                    <a:lnTo>
                      <a:pt x="198520" y="182204"/>
                    </a:lnTo>
                    <a:lnTo>
                      <a:pt x="198520" y="56359"/>
                    </a:lnTo>
                    <a:cubicBezTo>
                      <a:pt x="198520" y="38271"/>
                      <a:pt x="213455" y="23555"/>
                      <a:pt x="231819" y="23555"/>
                    </a:cubicBezTo>
                    <a:lnTo>
                      <a:pt x="250498" y="23555"/>
                    </a:lnTo>
                    <a:cubicBezTo>
                      <a:pt x="268395" y="23555"/>
                      <a:pt x="282969" y="38271"/>
                      <a:pt x="282969" y="56359"/>
                    </a:cubicBezTo>
                    <a:lnTo>
                      <a:pt x="282969" y="182204"/>
                    </a:lnTo>
                    <a:lnTo>
                      <a:pt x="331241" y="182204"/>
                    </a:lnTo>
                    <a:lnTo>
                      <a:pt x="331241" y="304333"/>
                    </a:lnTo>
                    <a:cubicBezTo>
                      <a:pt x="331241" y="348396"/>
                      <a:pt x="294885" y="385629"/>
                      <a:pt x="251851" y="385629"/>
                    </a:cubicBezTo>
                    <a:lnTo>
                      <a:pt x="225476" y="385629"/>
                    </a:lnTo>
                    <a:lnTo>
                      <a:pt x="225476" y="391020"/>
                    </a:lnTo>
                    <a:cubicBezTo>
                      <a:pt x="225476" y="409280"/>
                      <a:pt x="209845" y="425291"/>
                      <a:pt x="192034" y="425291"/>
                    </a:cubicBezTo>
                    <a:lnTo>
                      <a:pt x="192034" y="415766"/>
                    </a:lnTo>
                    <a:cubicBezTo>
                      <a:pt x="204778" y="415766"/>
                      <a:pt x="215951" y="404203"/>
                      <a:pt x="215951" y="391020"/>
                    </a:cubicBezTo>
                    <a:lnTo>
                      <a:pt x="215951" y="376104"/>
                    </a:lnTo>
                    <a:lnTo>
                      <a:pt x="251851" y="376104"/>
                    </a:lnTo>
                    <a:cubicBezTo>
                      <a:pt x="289722" y="376104"/>
                      <a:pt x="321716" y="343233"/>
                      <a:pt x="321716" y="304333"/>
                    </a:cubicBezTo>
                    <a:lnTo>
                      <a:pt x="321716" y="191729"/>
                    </a:lnTo>
                    <a:lnTo>
                      <a:pt x="273444" y="191729"/>
                    </a:lnTo>
                    <a:lnTo>
                      <a:pt x="273444" y="56359"/>
                    </a:lnTo>
                    <a:cubicBezTo>
                      <a:pt x="273444" y="43301"/>
                      <a:pt x="263366" y="33080"/>
                      <a:pt x="250498" y="33080"/>
                    </a:cubicBezTo>
                    <a:lnTo>
                      <a:pt x="231819" y="33080"/>
                    </a:lnTo>
                    <a:cubicBezTo>
                      <a:pt x="218713" y="33080"/>
                      <a:pt x="208045" y="43520"/>
                      <a:pt x="208045" y="56359"/>
                    </a:cubicBezTo>
                    <a:lnTo>
                      <a:pt x="208045" y="191729"/>
                    </a:lnTo>
                    <a:lnTo>
                      <a:pt x="123196" y="191729"/>
                    </a:lnTo>
                    <a:lnTo>
                      <a:pt x="123196" y="56359"/>
                    </a:lnTo>
                    <a:cubicBezTo>
                      <a:pt x="123196" y="43301"/>
                      <a:pt x="113119" y="33080"/>
                      <a:pt x="100251" y="33080"/>
                    </a:cubicBezTo>
                    <a:lnTo>
                      <a:pt x="81553" y="33080"/>
                    </a:lnTo>
                    <a:cubicBezTo>
                      <a:pt x="68675" y="33080"/>
                      <a:pt x="57798" y="43739"/>
                      <a:pt x="57798" y="56359"/>
                    </a:cubicBezTo>
                    <a:lnTo>
                      <a:pt x="57798" y="191729"/>
                    </a:lnTo>
                    <a:lnTo>
                      <a:pt x="9525" y="191729"/>
                    </a:lnTo>
                    <a:lnTo>
                      <a:pt x="9525" y="304333"/>
                    </a:lnTo>
                    <a:cubicBezTo>
                      <a:pt x="9525" y="343910"/>
                      <a:pt x="40081" y="376104"/>
                      <a:pt x="77648" y="376104"/>
                    </a:cubicBezTo>
                    <a:lnTo>
                      <a:pt x="115300" y="376104"/>
                    </a:lnTo>
                    <a:lnTo>
                      <a:pt x="115300" y="391020"/>
                    </a:lnTo>
                    <a:cubicBezTo>
                      <a:pt x="115300" y="404670"/>
                      <a:pt x="125244" y="415766"/>
                      <a:pt x="137465" y="415766"/>
                    </a:cubicBezTo>
                    <a:lnTo>
                      <a:pt x="170393" y="415766"/>
                    </a:lnTo>
                    <a:lnTo>
                      <a:pt x="170393" y="623021"/>
                    </a:lnTo>
                    <a:cubicBezTo>
                      <a:pt x="170393" y="749818"/>
                      <a:pt x="273539" y="852973"/>
                      <a:pt x="400326" y="852973"/>
                    </a:cubicBezTo>
                    <a:cubicBezTo>
                      <a:pt x="527123" y="852973"/>
                      <a:pt x="630269" y="749818"/>
                      <a:pt x="630269" y="623021"/>
                    </a:cubicBezTo>
                    <a:lnTo>
                      <a:pt x="630269" y="408899"/>
                    </a:lnTo>
                    <a:lnTo>
                      <a:pt x="634765" y="408003"/>
                    </a:lnTo>
                    <a:lnTo>
                      <a:pt x="643118" y="407613"/>
                    </a:lnTo>
                    <a:cubicBezTo>
                      <a:pt x="703212" y="399526"/>
                      <a:pt x="749456" y="349358"/>
                      <a:pt x="752675" y="288341"/>
                    </a:cubicBezTo>
                    <a:cubicBezTo>
                      <a:pt x="756580" y="214560"/>
                      <a:pt x="684562" y="96879"/>
                      <a:pt x="587673" y="17555"/>
                    </a:cubicBezTo>
                    <a:cubicBezTo>
                      <a:pt x="577158" y="74333"/>
                      <a:pt x="555203" y="121987"/>
                      <a:pt x="535724" y="164240"/>
                    </a:cubicBezTo>
                    <a:cubicBezTo>
                      <a:pt x="516807" y="205283"/>
                      <a:pt x="500472" y="240725"/>
                      <a:pt x="498653" y="274892"/>
                    </a:cubicBezTo>
                    <a:cubicBezTo>
                      <a:pt x="495281" y="338747"/>
                      <a:pt x="539277" y="394621"/>
                      <a:pt x="601551" y="406517"/>
                    </a:cubicBezTo>
                    <a:cubicBezTo>
                      <a:pt x="611057" y="377952"/>
                      <a:pt x="667731" y="193177"/>
                      <a:pt x="595112" y="52721"/>
                    </a:cubicBezTo>
                    <a:lnTo>
                      <a:pt x="603580" y="48349"/>
                    </a:lnTo>
                    <a:cubicBezTo>
                      <a:pt x="684028" y="203940"/>
                      <a:pt x="609972" y="411461"/>
                      <a:pt x="609219" y="413537"/>
                    </a:cubicBezTo>
                    <a:lnTo>
                      <a:pt x="607867" y="417224"/>
                    </a:lnTo>
                    <a:lnTo>
                      <a:pt x="603999" y="416604"/>
                    </a:lnTo>
                    <a:cubicBezTo>
                      <a:pt x="534810" y="405594"/>
                      <a:pt x="485442" y="344453"/>
                      <a:pt x="489147" y="274387"/>
                    </a:cubicBezTo>
                    <a:cubicBezTo>
                      <a:pt x="491042" y="238401"/>
                      <a:pt x="507740" y="202178"/>
                      <a:pt x="527066" y="160249"/>
                    </a:cubicBezTo>
                    <a:cubicBezTo>
                      <a:pt x="547192" y="116567"/>
                      <a:pt x="570024" y="67056"/>
                      <a:pt x="579663" y="8001"/>
                    </a:cubicBezTo>
                    <a:lnTo>
                      <a:pt x="580968" y="0"/>
                    </a:lnTo>
                    <a:lnTo>
                      <a:pt x="587321" y="5039"/>
                    </a:lnTo>
                    <a:cubicBezTo>
                      <a:pt x="689515" y="86068"/>
                      <a:pt x="766324" y="210731"/>
                      <a:pt x="762171" y="288846"/>
                    </a:cubicBezTo>
                    <a:cubicBezTo>
                      <a:pt x="758714" y="354425"/>
                      <a:pt x="709003" y="408365"/>
                      <a:pt x="643966" y="417090"/>
                    </a:cubicBezTo>
                    <a:lnTo>
                      <a:pt x="639794" y="417290"/>
                    </a:lnTo>
                    <a:lnTo>
                      <a:pt x="639794" y="623021"/>
                    </a:lnTo>
                    <a:cubicBezTo>
                      <a:pt x="639785" y="755075"/>
                      <a:pt x="532362" y="862498"/>
                      <a:pt x="400326" y="8624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82A52B-C458-46B9-BEB6-3262F0091171}"/>
              </a:ext>
            </a:extLst>
          </p:cNvPr>
          <p:cNvGrpSpPr/>
          <p:nvPr/>
        </p:nvGrpSpPr>
        <p:grpSpPr>
          <a:xfrm>
            <a:off x="617538" y="1234261"/>
            <a:ext cx="10942610" cy="5199104"/>
            <a:chOff x="617538" y="1234261"/>
            <a:chExt cx="10942610" cy="5199104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3B1F1E9-4EE6-49FB-B022-1723F9C421E9}"/>
                </a:ext>
              </a:extLst>
            </p:cNvPr>
            <p:cNvGrpSpPr/>
            <p:nvPr/>
          </p:nvGrpSpPr>
          <p:grpSpPr>
            <a:xfrm>
              <a:off x="617538" y="1234261"/>
              <a:ext cx="10826839" cy="5166968"/>
              <a:chOff x="1983822" y="1234261"/>
              <a:chExt cx="8144358" cy="5166968"/>
            </a:xfrm>
          </p:grpSpPr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11BDF6D-5A5B-4381-B7DB-E35EA1CC0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28180" y="1234261"/>
                <a:ext cx="0" cy="42496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EEDA5657-14EE-4674-A378-0BCA541961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983822" y="1234261"/>
                <a:ext cx="8138160" cy="0"/>
              </a:xfrm>
              <a:prstGeom prst="line">
                <a:avLst/>
              </a:prstGeom>
              <a:noFill/>
              <a:ln w="0" cap="flat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  <a:headEnd type="none" w="sm" len="sm"/>
              </a:ln>
              <a:effectLst/>
            </p:spPr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C0801259-A11D-43A6-A9BB-0809E6B0F7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3822" y="1234261"/>
                <a:ext cx="0" cy="516653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19045BF8-A3FF-419D-968A-245900066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983822" y="6401229"/>
                <a:ext cx="1005840" cy="0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9DBEA927-A29E-4525-AAF7-C6A78C318D8F}"/>
                </a:ext>
              </a:extLst>
            </p:cNvPr>
            <p:cNvGrpSpPr/>
            <p:nvPr/>
          </p:nvGrpSpPr>
          <p:grpSpPr>
            <a:xfrm flipH="1">
              <a:off x="1805521" y="6365524"/>
              <a:ext cx="265133" cy="67841"/>
              <a:chOff x="7975381" y="6422801"/>
              <a:chExt cx="265133" cy="67841"/>
            </a:xfrm>
          </p:grpSpPr>
          <p:sp>
            <p:nvSpPr>
              <p:cNvPr id="51" name="Flowchart: Connector 50">
                <a:extLst>
                  <a:ext uri="{FF2B5EF4-FFF2-40B4-BE49-F238E27FC236}">
                    <a16:creationId xmlns:a16="http://schemas.microsoft.com/office/drawing/2014/main" id="{E42C1617-CCBC-4987-953A-E5E4CA3C7D45}"/>
                  </a:ext>
                </a:extLst>
              </p:cNvPr>
              <p:cNvSpPr/>
              <p:nvPr/>
            </p:nvSpPr>
            <p:spPr>
              <a:xfrm>
                <a:off x="7975381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2" name="Flowchart: Connector 51">
                <a:extLst>
                  <a:ext uri="{FF2B5EF4-FFF2-40B4-BE49-F238E27FC236}">
                    <a16:creationId xmlns:a16="http://schemas.microsoft.com/office/drawing/2014/main" id="{406E2DE5-9E9C-41DF-9C62-F14B0DBF75EF}"/>
                  </a:ext>
                </a:extLst>
              </p:cNvPr>
              <p:cNvSpPr/>
              <p:nvPr/>
            </p:nvSpPr>
            <p:spPr>
              <a:xfrm>
                <a:off x="8074027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3" name="Flowchart: Connector 52">
                <a:extLst>
                  <a:ext uri="{FF2B5EF4-FFF2-40B4-BE49-F238E27FC236}">
                    <a16:creationId xmlns:a16="http://schemas.microsoft.com/office/drawing/2014/main" id="{8BCAF392-641B-4C59-AD00-31288F3856B9}"/>
                  </a:ext>
                </a:extLst>
              </p:cNvPr>
              <p:cNvSpPr/>
              <p:nvPr/>
            </p:nvSpPr>
            <p:spPr>
              <a:xfrm>
                <a:off x="8172673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D943D9D-8D4B-4352-821C-3D1CEE380CAA}"/>
                </a:ext>
              </a:extLst>
            </p:cNvPr>
            <p:cNvGrpSpPr/>
            <p:nvPr/>
          </p:nvGrpSpPr>
          <p:grpSpPr>
            <a:xfrm rot="16200000" flipH="1">
              <a:off x="11317582" y="1674929"/>
              <a:ext cx="253590" cy="231542"/>
              <a:chOff x="1695841" y="947634"/>
              <a:chExt cx="279052" cy="254790"/>
            </a:xfrm>
          </p:grpSpPr>
          <p:sp>
            <p:nvSpPr>
              <p:cNvPr id="54" name="Isosceles Triangle 53">
                <a:extLst>
                  <a:ext uri="{FF2B5EF4-FFF2-40B4-BE49-F238E27FC236}">
                    <a16:creationId xmlns:a16="http://schemas.microsoft.com/office/drawing/2014/main" id="{FEF4E8C2-9F6C-4FF9-9DB1-718B2615E1BC}"/>
                  </a:ext>
                </a:extLst>
              </p:cNvPr>
              <p:cNvSpPr/>
              <p:nvPr/>
            </p:nvSpPr>
            <p:spPr>
              <a:xfrm rot="5400000" flipH="1">
                <a:off x="1747658" y="975188"/>
                <a:ext cx="254790" cy="199681"/>
              </a:xfrm>
              <a:prstGeom prst="triangl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5" name="Isosceles Triangle 54">
                <a:extLst>
                  <a:ext uri="{FF2B5EF4-FFF2-40B4-BE49-F238E27FC236}">
                    <a16:creationId xmlns:a16="http://schemas.microsoft.com/office/drawing/2014/main" id="{5A70A78B-26D1-4C2D-9CAE-0823B6FEFF07}"/>
                  </a:ext>
                </a:extLst>
              </p:cNvPr>
              <p:cNvSpPr/>
              <p:nvPr/>
            </p:nvSpPr>
            <p:spPr>
              <a:xfrm rot="5400000" flipH="1">
                <a:off x="1671769" y="987805"/>
                <a:ext cx="222589" cy="174445"/>
              </a:xfrm>
              <a:prstGeom prst="triangle">
                <a:avLst/>
              </a:prstGeom>
              <a:noFill/>
              <a:ln w="952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7CC1F658-EEA4-4303-89CC-251C2C8CD2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tx2">
                    <a:lumMod val="65000"/>
                    <a:lumOff val="35000"/>
                  </a:schemeClr>
                </a:solidFill>
              </a:rPr>
              <a:t>Environmental Sustainability – Urban Planning</a:t>
            </a:r>
            <a:endParaRPr lang="en-IN" dirty="0">
              <a:solidFill>
                <a:schemeClr val="tx2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BD07C8-1A9A-40FD-B95D-198364EECE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B316175-1722-9A45-AABD-026C212F47B5}"/>
              </a:ext>
            </a:extLst>
          </p:cNvPr>
          <p:cNvSpPr/>
          <p:nvPr/>
        </p:nvSpPr>
        <p:spPr>
          <a:xfrm>
            <a:off x="5219822" y="3991786"/>
            <a:ext cx="568776" cy="56463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5" name="Graphic 52">
            <a:extLst>
              <a:ext uri="{FF2B5EF4-FFF2-40B4-BE49-F238E27FC236}">
                <a16:creationId xmlns:a16="http://schemas.microsoft.com/office/drawing/2014/main" id="{49133D59-9B43-845F-1179-641802DE5CC3}"/>
              </a:ext>
            </a:extLst>
          </p:cNvPr>
          <p:cNvSpPr/>
          <p:nvPr/>
        </p:nvSpPr>
        <p:spPr>
          <a:xfrm>
            <a:off x="5362308" y="4113567"/>
            <a:ext cx="283793" cy="321077"/>
          </a:xfrm>
          <a:custGeom>
            <a:avLst/>
            <a:gdLst>
              <a:gd name="connsiteX0" fmla="*/ 400326 w 762332"/>
              <a:gd name="connsiteY0" fmla="*/ 862498 h 862498"/>
              <a:gd name="connsiteX1" fmla="*/ 160868 w 762332"/>
              <a:gd name="connsiteY1" fmla="*/ 623021 h 862498"/>
              <a:gd name="connsiteX2" fmla="*/ 160868 w 762332"/>
              <a:gd name="connsiteY2" fmla="*/ 425301 h 862498"/>
              <a:gd name="connsiteX3" fmla="*/ 137465 w 762332"/>
              <a:gd name="connsiteY3" fmla="*/ 425301 h 862498"/>
              <a:gd name="connsiteX4" fmla="*/ 105775 w 762332"/>
              <a:gd name="connsiteY4" fmla="*/ 391030 h 862498"/>
              <a:gd name="connsiteX5" fmla="*/ 105775 w 762332"/>
              <a:gd name="connsiteY5" fmla="*/ 385629 h 862498"/>
              <a:gd name="connsiteX6" fmla="*/ 77648 w 762332"/>
              <a:gd name="connsiteY6" fmla="*/ 385629 h 862498"/>
              <a:gd name="connsiteX7" fmla="*/ 0 w 762332"/>
              <a:gd name="connsiteY7" fmla="*/ 304333 h 862498"/>
              <a:gd name="connsiteX8" fmla="*/ 0 w 762332"/>
              <a:gd name="connsiteY8" fmla="*/ 182204 h 862498"/>
              <a:gd name="connsiteX9" fmla="*/ 48273 w 762332"/>
              <a:gd name="connsiteY9" fmla="*/ 182204 h 862498"/>
              <a:gd name="connsiteX10" fmla="*/ 48273 w 762332"/>
              <a:gd name="connsiteY10" fmla="*/ 56359 h 862498"/>
              <a:gd name="connsiteX11" fmla="*/ 81553 w 762332"/>
              <a:gd name="connsiteY11" fmla="*/ 23555 h 862498"/>
              <a:gd name="connsiteX12" fmla="*/ 100251 w 762332"/>
              <a:gd name="connsiteY12" fmla="*/ 23555 h 862498"/>
              <a:gd name="connsiteX13" fmla="*/ 132721 w 762332"/>
              <a:gd name="connsiteY13" fmla="*/ 56359 h 862498"/>
              <a:gd name="connsiteX14" fmla="*/ 132721 w 762332"/>
              <a:gd name="connsiteY14" fmla="*/ 182204 h 862498"/>
              <a:gd name="connsiteX15" fmla="*/ 198520 w 762332"/>
              <a:gd name="connsiteY15" fmla="*/ 182204 h 862498"/>
              <a:gd name="connsiteX16" fmla="*/ 198520 w 762332"/>
              <a:gd name="connsiteY16" fmla="*/ 56359 h 862498"/>
              <a:gd name="connsiteX17" fmla="*/ 231819 w 762332"/>
              <a:gd name="connsiteY17" fmla="*/ 23555 h 862498"/>
              <a:gd name="connsiteX18" fmla="*/ 250498 w 762332"/>
              <a:gd name="connsiteY18" fmla="*/ 23555 h 862498"/>
              <a:gd name="connsiteX19" fmla="*/ 282969 w 762332"/>
              <a:gd name="connsiteY19" fmla="*/ 56359 h 862498"/>
              <a:gd name="connsiteX20" fmla="*/ 282969 w 762332"/>
              <a:gd name="connsiteY20" fmla="*/ 182204 h 862498"/>
              <a:gd name="connsiteX21" fmla="*/ 331241 w 762332"/>
              <a:gd name="connsiteY21" fmla="*/ 182204 h 862498"/>
              <a:gd name="connsiteX22" fmla="*/ 331241 w 762332"/>
              <a:gd name="connsiteY22" fmla="*/ 304333 h 862498"/>
              <a:gd name="connsiteX23" fmla="*/ 251851 w 762332"/>
              <a:gd name="connsiteY23" fmla="*/ 385629 h 862498"/>
              <a:gd name="connsiteX24" fmla="*/ 225476 w 762332"/>
              <a:gd name="connsiteY24" fmla="*/ 385629 h 862498"/>
              <a:gd name="connsiteX25" fmla="*/ 225476 w 762332"/>
              <a:gd name="connsiteY25" fmla="*/ 391020 h 862498"/>
              <a:gd name="connsiteX26" fmla="*/ 192034 w 762332"/>
              <a:gd name="connsiteY26" fmla="*/ 425291 h 862498"/>
              <a:gd name="connsiteX27" fmla="*/ 192034 w 762332"/>
              <a:gd name="connsiteY27" fmla="*/ 415766 h 862498"/>
              <a:gd name="connsiteX28" fmla="*/ 215951 w 762332"/>
              <a:gd name="connsiteY28" fmla="*/ 391020 h 862498"/>
              <a:gd name="connsiteX29" fmla="*/ 215951 w 762332"/>
              <a:gd name="connsiteY29" fmla="*/ 376104 h 862498"/>
              <a:gd name="connsiteX30" fmla="*/ 251851 w 762332"/>
              <a:gd name="connsiteY30" fmla="*/ 376104 h 862498"/>
              <a:gd name="connsiteX31" fmla="*/ 321716 w 762332"/>
              <a:gd name="connsiteY31" fmla="*/ 304333 h 862498"/>
              <a:gd name="connsiteX32" fmla="*/ 321716 w 762332"/>
              <a:gd name="connsiteY32" fmla="*/ 191729 h 862498"/>
              <a:gd name="connsiteX33" fmla="*/ 273444 w 762332"/>
              <a:gd name="connsiteY33" fmla="*/ 191729 h 862498"/>
              <a:gd name="connsiteX34" fmla="*/ 273444 w 762332"/>
              <a:gd name="connsiteY34" fmla="*/ 56359 h 862498"/>
              <a:gd name="connsiteX35" fmla="*/ 250498 w 762332"/>
              <a:gd name="connsiteY35" fmla="*/ 33080 h 862498"/>
              <a:gd name="connsiteX36" fmla="*/ 231819 w 762332"/>
              <a:gd name="connsiteY36" fmla="*/ 33080 h 862498"/>
              <a:gd name="connsiteX37" fmla="*/ 208045 w 762332"/>
              <a:gd name="connsiteY37" fmla="*/ 56359 h 862498"/>
              <a:gd name="connsiteX38" fmla="*/ 208045 w 762332"/>
              <a:gd name="connsiteY38" fmla="*/ 191729 h 862498"/>
              <a:gd name="connsiteX39" fmla="*/ 123196 w 762332"/>
              <a:gd name="connsiteY39" fmla="*/ 191729 h 862498"/>
              <a:gd name="connsiteX40" fmla="*/ 123196 w 762332"/>
              <a:gd name="connsiteY40" fmla="*/ 56359 h 862498"/>
              <a:gd name="connsiteX41" fmla="*/ 100251 w 762332"/>
              <a:gd name="connsiteY41" fmla="*/ 33080 h 862498"/>
              <a:gd name="connsiteX42" fmla="*/ 81553 w 762332"/>
              <a:gd name="connsiteY42" fmla="*/ 33080 h 862498"/>
              <a:gd name="connsiteX43" fmla="*/ 57798 w 762332"/>
              <a:gd name="connsiteY43" fmla="*/ 56359 h 862498"/>
              <a:gd name="connsiteX44" fmla="*/ 57798 w 762332"/>
              <a:gd name="connsiteY44" fmla="*/ 191729 h 862498"/>
              <a:gd name="connsiteX45" fmla="*/ 9525 w 762332"/>
              <a:gd name="connsiteY45" fmla="*/ 191729 h 862498"/>
              <a:gd name="connsiteX46" fmla="*/ 9525 w 762332"/>
              <a:gd name="connsiteY46" fmla="*/ 304333 h 862498"/>
              <a:gd name="connsiteX47" fmla="*/ 77648 w 762332"/>
              <a:gd name="connsiteY47" fmla="*/ 376104 h 862498"/>
              <a:gd name="connsiteX48" fmla="*/ 115300 w 762332"/>
              <a:gd name="connsiteY48" fmla="*/ 376104 h 862498"/>
              <a:gd name="connsiteX49" fmla="*/ 115300 w 762332"/>
              <a:gd name="connsiteY49" fmla="*/ 391020 h 862498"/>
              <a:gd name="connsiteX50" fmla="*/ 137465 w 762332"/>
              <a:gd name="connsiteY50" fmla="*/ 415766 h 862498"/>
              <a:gd name="connsiteX51" fmla="*/ 170393 w 762332"/>
              <a:gd name="connsiteY51" fmla="*/ 415766 h 862498"/>
              <a:gd name="connsiteX52" fmla="*/ 170393 w 762332"/>
              <a:gd name="connsiteY52" fmla="*/ 623021 h 862498"/>
              <a:gd name="connsiteX53" fmla="*/ 400326 w 762332"/>
              <a:gd name="connsiteY53" fmla="*/ 852973 h 862498"/>
              <a:gd name="connsiteX54" fmla="*/ 630269 w 762332"/>
              <a:gd name="connsiteY54" fmla="*/ 623021 h 862498"/>
              <a:gd name="connsiteX55" fmla="*/ 630269 w 762332"/>
              <a:gd name="connsiteY55" fmla="*/ 408899 h 862498"/>
              <a:gd name="connsiteX56" fmla="*/ 634765 w 762332"/>
              <a:gd name="connsiteY56" fmla="*/ 408003 h 862498"/>
              <a:gd name="connsiteX57" fmla="*/ 643118 w 762332"/>
              <a:gd name="connsiteY57" fmla="*/ 407613 h 862498"/>
              <a:gd name="connsiteX58" fmla="*/ 752675 w 762332"/>
              <a:gd name="connsiteY58" fmla="*/ 288341 h 862498"/>
              <a:gd name="connsiteX59" fmla="*/ 587673 w 762332"/>
              <a:gd name="connsiteY59" fmla="*/ 17555 h 862498"/>
              <a:gd name="connsiteX60" fmla="*/ 535724 w 762332"/>
              <a:gd name="connsiteY60" fmla="*/ 164240 h 862498"/>
              <a:gd name="connsiteX61" fmla="*/ 498653 w 762332"/>
              <a:gd name="connsiteY61" fmla="*/ 274892 h 862498"/>
              <a:gd name="connsiteX62" fmla="*/ 601551 w 762332"/>
              <a:gd name="connsiteY62" fmla="*/ 406517 h 862498"/>
              <a:gd name="connsiteX63" fmla="*/ 595112 w 762332"/>
              <a:gd name="connsiteY63" fmla="*/ 52721 h 862498"/>
              <a:gd name="connsiteX64" fmla="*/ 603580 w 762332"/>
              <a:gd name="connsiteY64" fmla="*/ 48349 h 862498"/>
              <a:gd name="connsiteX65" fmla="*/ 609219 w 762332"/>
              <a:gd name="connsiteY65" fmla="*/ 413537 h 862498"/>
              <a:gd name="connsiteX66" fmla="*/ 607867 w 762332"/>
              <a:gd name="connsiteY66" fmla="*/ 417224 h 862498"/>
              <a:gd name="connsiteX67" fmla="*/ 603999 w 762332"/>
              <a:gd name="connsiteY67" fmla="*/ 416604 h 862498"/>
              <a:gd name="connsiteX68" fmla="*/ 489147 w 762332"/>
              <a:gd name="connsiteY68" fmla="*/ 274387 h 862498"/>
              <a:gd name="connsiteX69" fmla="*/ 527066 w 762332"/>
              <a:gd name="connsiteY69" fmla="*/ 160249 h 862498"/>
              <a:gd name="connsiteX70" fmla="*/ 579663 w 762332"/>
              <a:gd name="connsiteY70" fmla="*/ 8001 h 862498"/>
              <a:gd name="connsiteX71" fmla="*/ 580968 w 762332"/>
              <a:gd name="connsiteY71" fmla="*/ 0 h 862498"/>
              <a:gd name="connsiteX72" fmla="*/ 587321 w 762332"/>
              <a:gd name="connsiteY72" fmla="*/ 5039 h 862498"/>
              <a:gd name="connsiteX73" fmla="*/ 762171 w 762332"/>
              <a:gd name="connsiteY73" fmla="*/ 288846 h 862498"/>
              <a:gd name="connsiteX74" fmla="*/ 643966 w 762332"/>
              <a:gd name="connsiteY74" fmla="*/ 417090 h 862498"/>
              <a:gd name="connsiteX75" fmla="*/ 639794 w 762332"/>
              <a:gd name="connsiteY75" fmla="*/ 417290 h 862498"/>
              <a:gd name="connsiteX76" fmla="*/ 639794 w 762332"/>
              <a:gd name="connsiteY76" fmla="*/ 623021 h 862498"/>
              <a:gd name="connsiteX77" fmla="*/ 400326 w 762332"/>
              <a:gd name="connsiteY77" fmla="*/ 862498 h 86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762332" h="862498">
                <a:moveTo>
                  <a:pt x="400326" y="862498"/>
                </a:moveTo>
                <a:cubicBezTo>
                  <a:pt x="268291" y="862498"/>
                  <a:pt x="160868" y="755075"/>
                  <a:pt x="160868" y="623021"/>
                </a:cubicBezTo>
                <a:lnTo>
                  <a:pt x="160868" y="425301"/>
                </a:lnTo>
                <a:lnTo>
                  <a:pt x="137465" y="425301"/>
                </a:lnTo>
                <a:cubicBezTo>
                  <a:pt x="119996" y="425301"/>
                  <a:pt x="105775" y="409927"/>
                  <a:pt x="105775" y="391030"/>
                </a:cubicBezTo>
                <a:lnTo>
                  <a:pt x="105775" y="385629"/>
                </a:lnTo>
                <a:lnTo>
                  <a:pt x="77648" y="385629"/>
                </a:lnTo>
                <a:cubicBezTo>
                  <a:pt x="34833" y="385629"/>
                  <a:pt x="0" y="349158"/>
                  <a:pt x="0" y="304333"/>
                </a:cubicBezTo>
                <a:lnTo>
                  <a:pt x="0" y="182204"/>
                </a:lnTo>
                <a:lnTo>
                  <a:pt x="48273" y="182204"/>
                </a:lnTo>
                <a:lnTo>
                  <a:pt x="48273" y="56359"/>
                </a:lnTo>
                <a:cubicBezTo>
                  <a:pt x="48273" y="38271"/>
                  <a:pt x="63198" y="23555"/>
                  <a:pt x="81553" y="23555"/>
                </a:cubicBezTo>
                <a:lnTo>
                  <a:pt x="100251" y="23555"/>
                </a:lnTo>
                <a:cubicBezTo>
                  <a:pt x="118148" y="23555"/>
                  <a:pt x="132721" y="38271"/>
                  <a:pt x="132721" y="56359"/>
                </a:cubicBezTo>
                <a:lnTo>
                  <a:pt x="132721" y="182204"/>
                </a:lnTo>
                <a:lnTo>
                  <a:pt x="198520" y="182204"/>
                </a:lnTo>
                <a:lnTo>
                  <a:pt x="198520" y="56359"/>
                </a:lnTo>
                <a:cubicBezTo>
                  <a:pt x="198520" y="38271"/>
                  <a:pt x="213455" y="23555"/>
                  <a:pt x="231819" y="23555"/>
                </a:cubicBezTo>
                <a:lnTo>
                  <a:pt x="250498" y="23555"/>
                </a:lnTo>
                <a:cubicBezTo>
                  <a:pt x="268395" y="23555"/>
                  <a:pt x="282969" y="38271"/>
                  <a:pt x="282969" y="56359"/>
                </a:cubicBezTo>
                <a:lnTo>
                  <a:pt x="282969" y="182204"/>
                </a:lnTo>
                <a:lnTo>
                  <a:pt x="331241" y="182204"/>
                </a:lnTo>
                <a:lnTo>
                  <a:pt x="331241" y="304333"/>
                </a:lnTo>
                <a:cubicBezTo>
                  <a:pt x="331241" y="348396"/>
                  <a:pt x="294885" y="385629"/>
                  <a:pt x="251851" y="385629"/>
                </a:cubicBezTo>
                <a:lnTo>
                  <a:pt x="225476" y="385629"/>
                </a:lnTo>
                <a:lnTo>
                  <a:pt x="225476" y="391020"/>
                </a:lnTo>
                <a:cubicBezTo>
                  <a:pt x="225476" y="409280"/>
                  <a:pt x="209845" y="425291"/>
                  <a:pt x="192034" y="425291"/>
                </a:cubicBezTo>
                <a:lnTo>
                  <a:pt x="192034" y="415766"/>
                </a:lnTo>
                <a:cubicBezTo>
                  <a:pt x="204778" y="415766"/>
                  <a:pt x="215951" y="404203"/>
                  <a:pt x="215951" y="391020"/>
                </a:cubicBezTo>
                <a:lnTo>
                  <a:pt x="215951" y="376104"/>
                </a:lnTo>
                <a:lnTo>
                  <a:pt x="251851" y="376104"/>
                </a:lnTo>
                <a:cubicBezTo>
                  <a:pt x="289722" y="376104"/>
                  <a:pt x="321716" y="343233"/>
                  <a:pt x="321716" y="304333"/>
                </a:cubicBezTo>
                <a:lnTo>
                  <a:pt x="321716" y="191729"/>
                </a:lnTo>
                <a:lnTo>
                  <a:pt x="273444" y="191729"/>
                </a:lnTo>
                <a:lnTo>
                  <a:pt x="273444" y="56359"/>
                </a:lnTo>
                <a:cubicBezTo>
                  <a:pt x="273444" y="43301"/>
                  <a:pt x="263366" y="33080"/>
                  <a:pt x="250498" y="33080"/>
                </a:cubicBezTo>
                <a:lnTo>
                  <a:pt x="231819" y="33080"/>
                </a:lnTo>
                <a:cubicBezTo>
                  <a:pt x="218713" y="33080"/>
                  <a:pt x="208045" y="43520"/>
                  <a:pt x="208045" y="56359"/>
                </a:cubicBezTo>
                <a:lnTo>
                  <a:pt x="208045" y="191729"/>
                </a:lnTo>
                <a:lnTo>
                  <a:pt x="123196" y="191729"/>
                </a:lnTo>
                <a:lnTo>
                  <a:pt x="123196" y="56359"/>
                </a:lnTo>
                <a:cubicBezTo>
                  <a:pt x="123196" y="43301"/>
                  <a:pt x="113119" y="33080"/>
                  <a:pt x="100251" y="33080"/>
                </a:cubicBezTo>
                <a:lnTo>
                  <a:pt x="81553" y="33080"/>
                </a:lnTo>
                <a:cubicBezTo>
                  <a:pt x="68675" y="33080"/>
                  <a:pt x="57798" y="43739"/>
                  <a:pt x="57798" y="56359"/>
                </a:cubicBezTo>
                <a:lnTo>
                  <a:pt x="57798" y="191729"/>
                </a:lnTo>
                <a:lnTo>
                  <a:pt x="9525" y="191729"/>
                </a:lnTo>
                <a:lnTo>
                  <a:pt x="9525" y="304333"/>
                </a:lnTo>
                <a:cubicBezTo>
                  <a:pt x="9525" y="343910"/>
                  <a:pt x="40081" y="376104"/>
                  <a:pt x="77648" y="376104"/>
                </a:cubicBezTo>
                <a:lnTo>
                  <a:pt x="115300" y="376104"/>
                </a:lnTo>
                <a:lnTo>
                  <a:pt x="115300" y="391020"/>
                </a:lnTo>
                <a:cubicBezTo>
                  <a:pt x="115300" y="404670"/>
                  <a:pt x="125244" y="415766"/>
                  <a:pt x="137465" y="415766"/>
                </a:cubicBezTo>
                <a:lnTo>
                  <a:pt x="170393" y="415766"/>
                </a:lnTo>
                <a:lnTo>
                  <a:pt x="170393" y="623021"/>
                </a:lnTo>
                <a:cubicBezTo>
                  <a:pt x="170393" y="749818"/>
                  <a:pt x="273539" y="852973"/>
                  <a:pt x="400326" y="852973"/>
                </a:cubicBezTo>
                <a:cubicBezTo>
                  <a:pt x="527123" y="852973"/>
                  <a:pt x="630269" y="749818"/>
                  <a:pt x="630269" y="623021"/>
                </a:cubicBezTo>
                <a:lnTo>
                  <a:pt x="630269" y="408899"/>
                </a:lnTo>
                <a:lnTo>
                  <a:pt x="634765" y="408003"/>
                </a:lnTo>
                <a:lnTo>
                  <a:pt x="643118" y="407613"/>
                </a:lnTo>
                <a:cubicBezTo>
                  <a:pt x="703212" y="399526"/>
                  <a:pt x="749456" y="349358"/>
                  <a:pt x="752675" y="288341"/>
                </a:cubicBezTo>
                <a:cubicBezTo>
                  <a:pt x="756580" y="214560"/>
                  <a:pt x="684562" y="96879"/>
                  <a:pt x="587673" y="17555"/>
                </a:cubicBezTo>
                <a:cubicBezTo>
                  <a:pt x="577158" y="74333"/>
                  <a:pt x="555203" y="121987"/>
                  <a:pt x="535724" y="164240"/>
                </a:cubicBezTo>
                <a:cubicBezTo>
                  <a:pt x="516807" y="205283"/>
                  <a:pt x="500472" y="240725"/>
                  <a:pt x="498653" y="274892"/>
                </a:cubicBezTo>
                <a:cubicBezTo>
                  <a:pt x="495281" y="338747"/>
                  <a:pt x="539277" y="394621"/>
                  <a:pt x="601551" y="406517"/>
                </a:cubicBezTo>
                <a:cubicBezTo>
                  <a:pt x="611057" y="377952"/>
                  <a:pt x="667731" y="193177"/>
                  <a:pt x="595112" y="52721"/>
                </a:cubicBezTo>
                <a:lnTo>
                  <a:pt x="603580" y="48349"/>
                </a:lnTo>
                <a:cubicBezTo>
                  <a:pt x="684028" y="203940"/>
                  <a:pt x="609972" y="411461"/>
                  <a:pt x="609219" y="413537"/>
                </a:cubicBezTo>
                <a:lnTo>
                  <a:pt x="607867" y="417224"/>
                </a:lnTo>
                <a:lnTo>
                  <a:pt x="603999" y="416604"/>
                </a:lnTo>
                <a:cubicBezTo>
                  <a:pt x="534810" y="405594"/>
                  <a:pt x="485442" y="344453"/>
                  <a:pt x="489147" y="274387"/>
                </a:cubicBezTo>
                <a:cubicBezTo>
                  <a:pt x="491042" y="238401"/>
                  <a:pt x="507740" y="202178"/>
                  <a:pt x="527066" y="160249"/>
                </a:cubicBezTo>
                <a:cubicBezTo>
                  <a:pt x="547192" y="116567"/>
                  <a:pt x="570024" y="67056"/>
                  <a:pt x="579663" y="8001"/>
                </a:cubicBezTo>
                <a:lnTo>
                  <a:pt x="580968" y="0"/>
                </a:lnTo>
                <a:lnTo>
                  <a:pt x="587321" y="5039"/>
                </a:lnTo>
                <a:cubicBezTo>
                  <a:pt x="689515" y="86068"/>
                  <a:pt x="766324" y="210731"/>
                  <a:pt x="762171" y="288846"/>
                </a:cubicBezTo>
                <a:cubicBezTo>
                  <a:pt x="758714" y="354425"/>
                  <a:pt x="709003" y="408365"/>
                  <a:pt x="643966" y="417090"/>
                </a:cubicBezTo>
                <a:lnTo>
                  <a:pt x="639794" y="417290"/>
                </a:lnTo>
                <a:lnTo>
                  <a:pt x="639794" y="623021"/>
                </a:lnTo>
                <a:cubicBezTo>
                  <a:pt x="639785" y="755075"/>
                  <a:pt x="532362" y="862498"/>
                  <a:pt x="400326" y="862498"/>
                </a:cubicBezTo>
                <a:close/>
              </a:path>
            </a:pathLst>
          </a:custGeom>
          <a:solidFill>
            <a:schemeClr val="accent2"/>
          </a:solidFill>
          <a:ln w="3175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ECF526B6-0FE0-4FCE-06EC-9632D3889549}"/>
              </a:ext>
            </a:extLst>
          </p:cNvPr>
          <p:cNvSpPr/>
          <p:nvPr/>
        </p:nvSpPr>
        <p:spPr>
          <a:xfrm>
            <a:off x="6093185" y="2537483"/>
            <a:ext cx="5012236" cy="9392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1200"/>
              </a:spcAft>
            </a:pPr>
            <a:r>
              <a: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UN Adopted Sustainable Development Goals (SDG) </a:t>
            </a:r>
          </a:p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1200"/>
              </a:spcAft>
            </a:pPr>
            <a:r>
              <a: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SDG 11: Sustainable Cities and Communities</a:t>
            </a:r>
          </a:p>
        </p:txBody>
      </p:sp>
      <p:pic>
        <p:nvPicPr>
          <p:cNvPr id="298" name="Picture 297" descr="A picture containing train, outdoor, track, covered&#10;&#10;Description automatically generated">
            <a:extLst>
              <a:ext uri="{FF2B5EF4-FFF2-40B4-BE49-F238E27FC236}">
                <a16:creationId xmlns:a16="http://schemas.microsoft.com/office/drawing/2014/main" id="{3BED997A-F662-4776-80F7-2248856C4F3C}"/>
              </a:ext>
            </a:extLst>
          </p:cNvPr>
          <p:cNvPicPr>
            <a:picLocks noGrp="1"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500" y="2232259"/>
            <a:ext cx="4792134" cy="3049680"/>
          </a:xfrm>
          <a:custGeom>
            <a:avLst/>
            <a:gdLst>
              <a:gd name="connsiteX0" fmla="*/ 0 w 2685393"/>
              <a:gd name="connsiteY0" fmla="*/ 0 h 2278620"/>
              <a:gd name="connsiteX1" fmla="*/ 2685393 w 2685393"/>
              <a:gd name="connsiteY1" fmla="*/ 0 h 2278620"/>
              <a:gd name="connsiteX2" fmla="*/ 2685393 w 2685393"/>
              <a:gd name="connsiteY2" fmla="*/ 2278620 h 2278620"/>
              <a:gd name="connsiteX3" fmla="*/ 0 w 2685393"/>
              <a:gd name="connsiteY3" fmla="*/ 2278620 h 227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5393" h="2278620">
                <a:moveTo>
                  <a:pt x="0" y="0"/>
                </a:moveTo>
                <a:lnTo>
                  <a:pt x="2685393" y="0"/>
                </a:lnTo>
                <a:lnTo>
                  <a:pt x="2685393" y="2278620"/>
                </a:lnTo>
                <a:lnTo>
                  <a:pt x="0" y="2278620"/>
                </a:lnTo>
                <a:close/>
              </a:path>
            </a:pathLst>
          </a:custGeom>
        </p:spPr>
      </p:pic>
      <p:pic>
        <p:nvPicPr>
          <p:cNvPr id="4" name="Slide5">
            <a:hlinkClick r:id="" action="ppaction://media"/>
            <a:extLst>
              <a:ext uri="{FF2B5EF4-FFF2-40B4-BE49-F238E27FC236}">
                <a16:creationId xmlns:a16="http://schemas.microsoft.com/office/drawing/2014/main" id="{DDD465CA-6F16-3289-D83E-0E05376EA78C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356948" y="6299199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308175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0019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EF1650E-83E5-4DE8-ADB1-05ABF54E7F32}"/>
              </a:ext>
            </a:extLst>
          </p:cNvPr>
          <p:cNvGrpSpPr/>
          <p:nvPr/>
        </p:nvGrpSpPr>
        <p:grpSpPr>
          <a:xfrm>
            <a:off x="1" y="2674031"/>
            <a:ext cx="8595636" cy="3552598"/>
            <a:chOff x="1" y="2676484"/>
            <a:chExt cx="8595636" cy="353695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24C3621-A375-401B-AA1A-B974A2AD45F0}"/>
                </a:ext>
              </a:extLst>
            </p:cNvPr>
            <p:cNvSpPr/>
            <p:nvPr/>
          </p:nvSpPr>
          <p:spPr>
            <a:xfrm>
              <a:off x="1" y="2676484"/>
              <a:ext cx="8595636" cy="353695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CACBEA3-0543-4A93-A045-A7A16E93471A}"/>
                </a:ext>
              </a:extLst>
            </p:cNvPr>
            <p:cNvGrpSpPr/>
            <p:nvPr/>
          </p:nvGrpSpPr>
          <p:grpSpPr>
            <a:xfrm>
              <a:off x="598308" y="2774275"/>
              <a:ext cx="7296331" cy="2356864"/>
              <a:chOff x="598308" y="2758778"/>
              <a:chExt cx="7296331" cy="2356864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D8A48106-BF90-40CA-8C3B-BC7C0BF430DD}"/>
                  </a:ext>
                </a:extLst>
              </p:cNvPr>
              <p:cNvGrpSpPr/>
              <p:nvPr/>
            </p:nvGrpSpPr>
            <p:grpSpPr>
              <a:xfrm>
                <a:off x="598308" y="2758778"/>
                <a:ext cx="7296331" cy="558674"/>
                <a:chOff x="598308" y="2758778"/>
                <a:chExt cx="7296331" cy="558674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A12932E8-9926-4B05-BF93-092366822E97}"/>
                    </a:ext>
                  </a:extLst>
                </p:cNvPr>
                <p:cNvSpPr/>
                <p:nvPr/>
              </p:nvSpPr>
              <p:spPr>
                <a:xfrm>
                  <a:off x="598308" y="2955016"/>
                  <a:ext cx="525622" cy="316602"/>
                </a:xfrm>
                <a:custGeom>
                  <a:avLst/>
                  <a:gdLst>
                    <a:gd name="connsiteX0" fmla="*/ 110996 w 221992"/>
                    <a:gd name="connsiteY0" fmla="*/ 29753 h 133714"/>
                    <a:gd name="connsiteX1" fmla="*/ 148100 w 221992"/>
                    <a:gd name="connsiteY1" fmla="*/ 66857 h 133714"/>
                    <a:gd name="connsiteX2" fmla="*/ 110996 w 221992"/>
                    <a:gd name="connsiteY2" fmla="*/ 103961 h 133714"/>
                    <a:gd name="connsiteX3" fmla="*/ 73892 w 221992"/>
                    <a:gd name="connsiteY3" fmla="*/ 66857 h 133714"/>
                    <a:gd name="connsiteX4" fmla="*/ 110996 w 221992"/>
                    <a:gd name="connsiteY4" fmla="*/ 29753 h 133714"/>
                    <a:gd name="connsiteX5" fmla="*/ 113614 w 221992"/>
                    <a:gd name="connsiteY5" fmla="*/ 3 h 133714"/>
                    <a:gd name="connsiteX6" fmla="*/ 221524 w 221992"/>
                    <a:gd name="connsiteY6" fmla="*/ 65386 h 133714"/>
                    <a:gd name="connsiteX7" fmla="*/ 221524 w 221992"/>
                    <a:gd name="connsiteY7" fmla="*/ 68366 h 133714"/>
                    <a:gd name="connsiteX8" fmla="*/ 113614 w 221992"/>
                    <a:gd name="connsiteY8" fmla="*/ 133714 h 133714"/>
                    <a:gd name="connsiteX9" fmla="*/ 113614 w 221992"/>
                    <a:gd name="connsiteY9" fmla="*/ 121471 h 133714"/>
                    <a:gd name="connsiteX10" fmla="*/ 165610 w 221992"/>
                    <a:gd name="connsiteY10" fmla="*/ 69474 h 133714"/>
                    <a:gd name="connsiteX11" fmla="*/ 192768 w 221992"/>
                    <a:gd name="connsiteY11" fmla="*/ 69474 h 133714"/>
                    <a:gd name="connsiteX12" fmla="*/ 195368 w 221992"/>
                    <a:gd name="connsiteY12" fmla="*/ 66874 h 133714"/>
                    <a:gd name="connsiteX13" fmla="*/ 192768 w 221992"/>
                    <a:gd name="connsiteY13" fmla="*/ 64275 h 133714"/>
                    <a:gd name="connsiteX14" fmla="*/ 165610 w 221992"/>
                    <a:gd name="connsiteY14" fmla="*/ 64275 h 133714"/>
                    <a:gd name="connsiteX15" fmla="*/ 113614 w 221992"/>
                    <a:gd name="connsiteY15" fmla="*/ 12246 h 133714"/>
                    <a:gd name="connsiteX16" fmla="*/ 108410 w 221992"/>
                    <a:gd name="connsiteY16" fmla="*/ 0 h 133714"/>
                    <a:gd name="connsiteX17" fmla="*/ 108410 w 221992"/>
                    <a:gd name="connsiteY17" fmla="*/ 12243 h 133714"/>
                    <a:gd name="connsiteX18" fmla="*/ 56414 w 221992"/>
                    <a:gd name="connsiteY18" fmla="*/ 64272 h 133714"/>
                    <a:gd name="connsiteX19" fmla="*/ 29256 w 221992"/>
                    <a:gd name="connsiteY19" fmla="*/ 64272 h 133714"/>
                    <a:gd name="connsiteX20" fmla="*/ 26656 w 221992"/>
                    <a:gd name="connsiteY20" fmla="*/ 66871 h 133714"/>
                    <a:gd name="connsiteX21" fmla="*/ 29256 w 221992"/>
                    <a:gd name="connsiteY21" fmla="*/ 69471 h 133714"/>
                    <a:gd name="connsiteX22" fmla="*/ 56414 w 221992"/>
                    <a:gd name="connsiteY22" fmla="*/ 69471 h 133714"/>
                    <a:gd name="connsiteX23" fmla="*/ 108410 w 221992"/>
                    <a:gd name="connsiteY23" fmla="*/ 121468 h 133714"/>
                    <a:gd name="connsiteX24" fmla="*/ 108410 w 221992"/>
                    <a:gd name="connsiteY24" fmla="*/ 133711 h 133714"/>
                    <a:gd name="connsiteX25" fmla="*/ 468 w 221992"/>
                    <a:gd name="connsiteY25" fmla="*/ 68367 h 133714"/>
                    <a:gd name="connsiteX26" fmla="*/ 468 w 221992"/>
                    <a:gd name="connsiteY26" fmla="*/ 65383 h 133714"/>
                    <a:gd name="connsiteX27" fmla="*/ 108410 w 221992"/>
                    <a:gd name="connsiteY27" fmla="*/ 0 h 13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21992" h="133714">
                      <a:moveTo>
                        <a:pt x="110996" y="29753"/>
                      </a:moveTo>
                      <a:cubicBezTo>
                        <a:pt x="131488" y="29753"/>
                        <a:pt x="148100" y="46365"/>
                        <a:pt x="148100" y="66857"/>
                      </a:cubicBezTo>
                      <a:cubicBezTo>
                        <a:pt x="148100" y="87349"/>
                        <a:pt x="131488" y="103961"/>
                        <a:pt x="110996" y="103961"/>
                      </a:cubicBezTo>
                      <a:cubicBezTo>
                        <a:pt x="90504" y="103961"/>
                        <a:pt x="73892" y="87349"/>
                        <a:pt x="73892" y="66857"/>
                      </a:cubicBezTo>
                      <a:cubicBezTo>
                        <a:pt x="73892" y="46365"/>
                        <a:pt x="90504" y="29753"/>
                        <a:pt x="110996" y="29753"/>
                      </a:cubicBezTo>
                      <a:close/>
                      <a:moveTo>
                        <a:pt x="113614" y="3"/>
                      </a:moveTo>
                      <a:cubicBezTo>
                        <a:pt x="154475" y="941"/>
                        <a:pt x="192701" y="24074"/>
                        <a:pt x="221524" y="65386"/>
                      </a:cubicBezTo>
                      <a:cubicBezTo>
                        <a:pt x="222149" y="66285"/>
                        <a:pt x="222149" y="67464"/>
                        <a:pt x="221524" y="68366"/>
                      </a:cubicBezTo>
                      <a:cubicBezTo>
                        <a:pt x="192701" y="109678"/>
                        <a:pt x="154475" y="132780"/>
                        <a:pt x="113614" y="133714"/>
                      </a:cubicBezTo>
                      <a:lnTo>
                        <a:pt x="113614" y="121471"/>
                      </a:lnTo>
                      <a:cubicBezTo>
                        <a:pt x="141674" y="120153"/>
                        <a:pt x="164293" y="97538"/>
                        <a:pt x="165610" y="69474"/>
                      </a:cubicBezTo>
                      <a:lnTo>
                        <a:pt x="192768" y="69474"/>
                      </a:lnTo>
                      <a:cubicBezTo>
                        <a:pt x="194224" y="69474"/>
                        <a:pt x="195368" y="68295"/>
                        <a:pt x="195368" y="66874"/>
                      </a:cubicBezTo>
                      <a:cubicBezTo>
                        <a:pt x="195368" y="65418"/>
                        <a:pt x="194224" y="64275"/>
                        <a:pt x="192768" y="64275"/>
                      </a:cubicBezTo>
                      <a:lnTo>
                        <a:pt x="165610" y="64275"/>
                      </a:lnTo>
                      <a:cubicBezTo>
                        <a:pt x="164293" y="36179"/>
                        <a:pt x="141678" y="13564"/>
                        <a:pt x="113614" y="12246"/>
                      </a:cubicBezTo>
                      <a:close/>
                      <a:moveTo>
                        <a:pt x="108410" y="0"/>
                      </a:moveTo>
                      <a:lnTo>
                        <a:pt x="108410" y="12243"/>
                      </a:lnTo>
                      <a:cubicBezTo>
                        <a:pt x="80350" y="13561"/>
                        <a:pt x="57731" y="36176"/>
                        <a:pt x="56414" y="64272"/>
                      </a:cubicBezTo>
                      <a:lnTo>
                        <a:pt x="29256" y="64272"/>
                      </a:lnTo>
                      <a:cubicBezTo>
                        <a:pt x="27800" y="64272"/>
                        <a:pt x="26656" y="65415"/>
                        <a:pt x="26656" y="66871"/>
                      </a:cubicBezTo>
                      <a:cubicBezTo>
                        <a:pt x="26656" y="68292"/>
                        <a:pt x="27800" y="69471"/>
                        <a:pt x="29256" y="69471"/>
                      </a:cubicBezTo>
                      <a:lnTo>
                        <a:pt x="56414" y="69471"/>
                      </a:lnTo>
                      <a:cubicBezTo>
                        <a:pt x="57731" y="97531"/>
                        <a:pt x="80347" y="120150"/>
                        <a:pt x="108410" y="121468"/>
                      </a:cubicBezTo>
                      <a:lnTo>
                        <a:pt x="108410" y="133711"/>
                      </a:lnTo>
                      <a:cubicBezTo>
                        <a:pt x="67549" y="132780"/>
                        <a:pt x="29292" y="109679"/>
                        <a:pt x="468" y="68367"/>
                      </a:cubicBezTo>
                      <a:cubicBezTo>
                        <a:pt x="-157" y="67465"/>
                        <a:pt x="-157" y="66286"/>
                        <a:pt x="468" y="65383"/>
                      </a:cubicBezTo>
                      <a:cubicBezTo>
                        <a:pt x="29292" y="24071"/>
                        <a:pt x="67549" y="938"/>
                        <a:pt x="1084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60FCB80A-1B07-4F44-86D0-21640226FA4D}"/>
                    </a:ext>
                  </a:extLst>
                </p:cNvPr>
                <p:cNvGrpSpPr/>
                <p:nvPr/>
              </p:nvGrpSpPr>
              <p:grpSpPr>
                <a:xfrm>
                  <a:off x="1266940" y="2758778"/>
                  <a:ext cx="6627699" cy="558674"/>
                  <a:chOff x="-1839002" y="2613150"/>
                  <a:chExt cx="5292964" cy="558674"/>
                </a:xfrm>
              </p:grpSpPr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E3E6D101-4FC6-4562-925D-85D061778DF3}"/>
                      </a:ext>
                    </a:extLst>
                  </p:cNvPr>
                  <p:cNvSpPr/>
                  <p:nvPr/>
                </p:nvSpPr>
                <p:spPr>
                  <a:xfrm>
                    <a:off x="-1839001" y="2911366"/>
                    <a:ext cx="5292963" cy="260458"/>
                  </a:xfrm>
                  <a:prstGeom prst="rect">
                    <a:avLst/>
                  </a:prstGeom>
                </p:spPr>
                <p:txBody>
                  <a:bodyPr wrap="square" anchor="t">
                    <a:spAutoFit/>
                  </a:bodyPr>
                  <a:lstStyle/>
                  <a:p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Invest in public transit systems such as metros, to discourage the use of cars, which is a major polluter.</a:t>
                    </a:r>
                  </a:p>
                </p:txBody>
              </p:sp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FAF2D05B-BEA3-4516-9823-043D5C4844FD}"/>
                      </a:ext>
                    </a:extLst>
                  </p:cNvPr>
                  <p:cNvSpPr/>
                  <p:nvPr/>
                </p:nvSpPr>
                <p:spPr>
                  <a:xfrm>
                    <a:off x="-1839002" y="2613150"/>
                    <a:ext cx="2358627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Better Public Transit</a:t>
                    </a:r>
                  </a:p>
                </p:txBody>
              </p:sp>
            </p:grp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B17D46F4-56CC-4CC9-937E-391A0DC4C43B}"/>
                  </a:ext>
                </a:extLst>
              </p:cNvPr>
              <p:cNvGrpSpPr/>
              <p:nvPr/>
            </p:nvGrpSpPr>
            <p:grpSpPr>
              <a:xfrm>
                <a:off x="625796" y="4365107"/>
                <a:ext cx="6661971" cy="750535"/>
                <a:chOff x="625796" y="4442597"/>
                <a:chExt cx="6661971" cy="750535"/>
              </a:xfrm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F42446F-6E7C-4726-B69D-72EFCB839F3A}"/>
                    </a:ext>
                  </a:extLst>
                </p:cNvPr>
                <p:cNvSpPr/>
                <p:nvPr/>
              </p:nvSpPr>
              <p:spPr>
                <a:xfrm>
                  <a:off x="625796" y="4498146"/>
                  <a:ext cx="470648" cy="548240"/>
                </a:xfrm>
                <a:custGeom>
                  <a:avLst/>
                  <a:gdLst>
                    <a:gd name="connsiteX0" fmla="*/ 38794 w 418170"/>
                    <a:gd name="connsiteY0" fmla="*/ 281957 h 487115"/>
                    <a:gd name="connsiteX1" fmla="*/ 39104 w 418170"/>
                    <a:gd name="connsiteY1" fmla="*/ 283492 h 487115"/>
                    <a:gd name="connsiteX2" fmla="*/ 38824 w 418170"/>
                    <a:gd name="connsiteY2" fmla="*/ 282543 h 487115"/>
                    <a:gd name="connsiteX3" fmla="*/ 38298 w 418170"/>
                    <a:gd name="connsiteY3" fmla="*/ 272142 h 487115"/>
                    <a:gd name="connsiteX4" fmla="*/ 38794 w 418170"/>
                    <a:gd name="connsiteY4" fmla="*/ 281957 h 487115"/>
                    <a:gd name="connsiteX5" fmla="*/ 38001 w 418170"/>
                    <a:gd name="connsiteY5" fmla="*/ 278030 h 487115"/>
                    <a:gd name="connsiteX6" fmla="*/ 214549 w 418170"/>
                    <a:gd name="connsiteY6" fmla="*/ 108046 h 487115"/>
                    <a:gd name="connsiteX7" fmla="*/ 275682 w 418170"/>
                    <a:gd name="connsiteY7" fmla="*/ 120388 h 487115"/>
                    <a:gd name="connsiteX8" fmla="*/ 380174 w 418170"/>
                    <a:gd name="connsiteY8" fmla="*/ 278030 h 487115"/>
                    <a:gd name="connsiteX9" fmla="*/ 209088 w 418170"/>
                    <a:gd name="connsiteY9" fmla="*/ 449116 h 487115"/>
                    <a:gd name="connsiteX10" fmla="*/ 51446 w 418170"/>
                    <a:gd name="connsiteY10" fmla="*/ 344624 h 487115"/>
                    <a:gd name="connsiteX11" fmla="*/ 39104 w 418170"/>
                    <a:gd name="connsiteY11" fmla="*/ 283492 h 487115"/>
                    <a:gd name="connsiteX12" fmla="*/ 55430 w 418170"/>
                    <a:gd name="connsiteY12" fmla="*/ 338781 h 487115"/>
                    <a:gd name="connsiteX13" fmla="*/ 197312 w 418170"/>
                    <a:gd name="connsiteY13" fmla="*/ 425565 h 487115"/>
                    <a:gd name="connsiteX14" fmla="*/ 356623 w 418170"/>
                    <a:gd name="connsiteY14" fmla="*/ 266254 h 487115"/>
                    <a:gd name="connsiteX15" fmla="*/ 269838 w 418170"/>
                    <a:gd name="connsiteY15" fmla="*/ 124372 h 487115"/>
                    <a:gd name="connsiteX16" fmla="*/ 213015 w 418170"/>
                    <a:gd name="connsiteY16" fmla="*/ 107736 h 487115"/>
                    <a:gd name="connsiteX17" fmla="*/ 213600 w 418170"/>
                    <a:gd name="connsiteY17" fmla="*/ 107766 h 487115"/>
                    <a:gd name="connsiteX18" fmla="*/ 214549 w 418170"/>
                    <a:gd name="connsiteY18" fmla="*/ 108046 h 487115"/>
                    <a:gd name="connsiteX19" fmla="*/ 209088 w 418170"/>
                    <a:gd name="connsiteY19" fmla="*/ 106943 h 487115"/>
                    <a:gd name="connsiteX20" fmla="*/ 213015 w 418170"/>
                    <a:gd name="connsiteY20" fmla="*/ 107736 h 487115"/>
                    <a:gd name="connsiteX21" fmla="*/ 203200 w 418170"/>
                    <a:gd name="connsiteY21" fmla="*/ 107241 h 487115"/>
                    <a:gd name="connsiteX22" fmla="*/ 214254 w 418170"/>
                    <a:gd name="connsiteY22" fmla="*/ 69206 h 487115"/>
                    <a:gd name="connsiteX23" fmla="*/ 230463 w 418170"/>
                    <a:gd name="connsiteY23" fmla="*/ 70024 h 487115"/>
                    <a:gd name="connsiteX24" fmla="*/ 418170 w 418170"/>
                    <a:gd name="connsiteY24" fmla="*/ 278030 h 487115"/>
                    <a:gd name="connsiteX25" fmla="*/ 209085 w 418170"/>
                    <a:gd name="connsiteY25" fmla="*/ 487115 h 487115"/>
                    <a:gd name="connsiteX26" fmla="*/ 0 w 418170"/>
                    <a:gd name="connsiteY26" fmla="*/ 278030 h 487115"/>
                    <a:gd name="connsiteX27" fmla="*/ 9400 w 418170"/>
                    <a:gd name="connsiteY27" fmla="*/ 215855 h 487115"/>
                    <a:gd name="connsiteX28" fmla="*/ 15568 w 418170"/>
                    <a:gd name="connsiteY28" fmla="*/ 200200 h 487115"/>
                    <a:gd name="connsiteX29" fmla="*/ 35140 w 418170"/>
                    <a:gd name="connsiteY29" fmla="*/ 208812 h 487115"/>
                    <a:gd name="connsiteX30" fmla="*/ 29856 w 418170"/>
                    <a:gd name="connsiteY30" fmla="*/ 222224 h 487115"/>
                    <a:gd name="connsiteX31" fmla="*/ 21419 w 418170"/>
                    <a:gd name="connsiteY31" fmla="*/ 278030 h 487115"/>
                    <a:gd name="connsiteX32" fmla="*/ 209085 w 418170"/>
                    <a:gd name="connsiteY32" fmla="*/ 465697 h 487115"/>
                    <a:gd name="connsiteX33" fmla="*/ 396751 w 418170"/>
                    <a:gd name="connsiteY33" fmla="*/ 278030 h 487115"/>
                    <a:gd name="connsiteX34" fmla="*/ 228273 w 418170"/>
                    <a:gd name="connsiteY34" fmla="*/ 91332 h 487115"/>
                    <a:gd name="connsiteX35" fmla="*/ 214254 w 418170"/>
                    <a:gd name="connsiteY35" fmla="*/ 90624 h 487115"/>
                    <a:gd name="connsiteX36" fmla="*/ 221963 w 418170"/>
                    <a:gd name="connsiteY36" fmla="*/ 2 h 487115"/>
                    <a:gd name="connsiteX37" fmla="*/ 225961 w 418170"/>
                    <a:gd name="connsiteY37" fmla="*/ 131 h 487115"/>
                    <a:gd name="connsiteX38" fmla="*/ 157435 w 418170"/>
                    <a:gd name="connsiteY38" fmla="*/ 178014 h 487115"/>
                    <a:gd name="connsiteX39" fmla="*/ 39513 w 418170"/>
                    <a:gd name="connsiteY39" fmla="*/ 231979 h 487115"/>
                    <a:gd name="connsiteX40" fmla="*/ 68547 w 418170"/>
                    <a:gd name="connsiteY40" fmla="*/ 165808 h 487115"/>
                    <a:gd name="connsiteX41" fmla="*/ 83586 w 418170"/>
                    <a:gd name="connsiteY41" fmla="*/ 139058 h 487115"/>
                    <a:gd name="connsiteX42" fmla="*/ 89712 w 418170"/>
                    <a:gd name="connsiteY42" fmla="*/ 133218 h 487115"/>
                    <a:gd name="connsiteX43" fmla="*/ 136037 w 418170"/>
                    <a:gd name="connsiteY43" fmla="*/ 105111 h 487115"/>
                    <a:gd name="connsiteX44" fmla="*/ 143159 w 418170"/>
                    <a:gd name="connsiteY44" fmla="*/ 102504 h 487115"/>
                    <a:gd name="connsiteX45" fmla="*/ 143159 w 418170"/>
                    <a:gd name="connsiteY45" fmla="*/ 79718 h 487115"/>
                    <a:gd name="connsiteX46" fmla="*/ 143158 w 418170"/>
                    <a:gd name="connsiteY46" fmla="*/ 79718 h 487115"/>
                    <a:gd name="connsiteX47" fmla="*/ 143158 w 418170"/>
                    <a:gd name="connsiteY47" fmla="*/ 102504 h 487115"/>
                    <a:gd name="connsiteX48" fmla="*/ 136037 w 418170"/>
                    <a:gd name="connsiteY48" fmla="*/ 105111 h 487115"/>
                    <a:gd name="connsiteX49" fmla="*/ 89712 w 418170"/>
                    <a:gd name="connsiteY49" fmla="*/ 133218 h 487115"/>
                    <a:gd name="connsiteX50" fmla="*/ 83586 w 418170"/>
                    <a:gd name="connsiteY50" fmla="*/ 139058 h 487115"/>
                    <a:gd name="connsiteX51" fmla="*/ 85692 w 418170"/>
                    <a:gd name="connsiteY51" fmla="*/ 135313 h 487115"/>
                    <a:gd name="connsiteX52" fmla="*/ 106934 w 418170"/>
                    <a:gd name="connsiteY52" fmla="*/ 103170 h 487115"/>
                    <a:gd name="connsiteX53" fmla="*/ 116613 w 418170"/>
                    <a:gd name="connsiteY53" fmla="*/ 91051 h 487115"/>
                    <a:gd name="connsiteX54" fmla="*/ 116614 w 418170"/>
                    <a:gd name="connsiteY54" fmla="*/ 91051 h 487115"/>
                    <a:gd name="connsiteX55" fmla="*/ 132348 w 418170"/>
                    <a:gd name="connsiteY55" fmla="*/ 71350 h 487115"/>
                    <a:gd name="connsiteX56" fmla="*/ 162003 w 418170"/>
                    <a:gd name="connsiteY56" fmla="*/ 41818 h 487115"/>
                    <a:gd name="connsiteX57" fmla="*/ 109163 w 418170"/>
                    <a:gd name="connsiteY57" fmla="*/ 87431 h 487115"/>
                    <a:gd name="connsiteX58" fmla="*/ 97511 w 418170"/>
                    <a:gd name="connsiteY58" fmla="*/ 101458 h 487115"/>
                    <a:gd name="connsiteX59" fmla="*/ 87852 w 418170"/>
                    <a:gd name="connsiteY59" fmla="*/ 113088 h 487115"/>
                    <a:gd name="connsiteX60" fmla="*/ 41420 w 418170"/>
                    <a:gd name="connsiteY60" fmla="*/ 191636 h 487115"/>
                    <a:gd name="connsiteX61" fmla="*/ 36323 w 418170"/>
                    <a:gd name="connsiteY61" fmla="*/ 205811 h 487115"/>
                    <a:gd name="connsiteX62" fmla="*/ 35140 w 418170"/>
                    <a:gd name="connsiteY62" fmla="*/ 208812 h 487115"/>
                    <a:gd name="connsiteX63" fmla="*/ 15568 w 418170"/>
                    <a:gd name="connsiteY63" fmla="*/ 200200 h 487115"/>
                    <a:gd name="connsiteX64" fmla="*/ 13815 w 418170"/>
                    <a:gd name="connsiteY64" fmla="*/ 199429 h 487115"/>
                    <a:gd name="connsiteX65" fmla="*/ 43796 w 418170"/>
                    <a:gd name="connsiteY65" fmla="*/ 73797 h 487115"/>
                    <a:gd name="connsiteX66" fmla="*/ 221963 w 418170"/>
                    <a:gd name="connsiteY66" fmla="*/ 2 h 48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418170" h="487115">
                      <a:moveTo>
                        <a:pt x="38794" y="281957"/>
                      </a:moveTo>
                      <a:lnTo>
                        <a:pt x="39104" y="283492"/>
                      </a:lnTo>
                      <a:lnTo>
                        <a:pt x="38824" y="282543"/>
                      </a:lnTo>
                      <a:close/>
                      <a:moveTo>
                        <a:pt x="38298" y="272142"/>
                      </a:moveTo>
                      <a:lnTo>
                        <a:pt x="38794" y="281957"/>
                      </a:lnTo>
                      <a:lnTo>
                        <a:pt x="38001" y="278030"/>
                      </a:lnTo>
                      <a:close/>
                      <a:moveTo>
                        <a:pt x="214549" y="108046"/>
                      </a:moveTo>
                      <a:lnTo>
                        <a:pt x="275682" y="120388"/>
                      </a:lnTo>
                      <a:cubicBezTo>
                        <a:pt x="337088" y="146360"/>
                        <a:pt x="380174" y="207163"/>
                        <a:pt x="380174" y="278030"/>
                      </a:cubicBezTo>
                      <a:cubicBezTo>
                        <a:pt x="380174" y="372518"/>
                        <a:pt x="303576" y="449116"/>
                        <a:pt x="209088" y="449116"/>
                      </a:cubicBezTo>
                      <a:cubicBezTo>
                        <a:pt x="138221" y="449116"/>
                        <a:pt x="77418" y="406030"/>
                        <a:pt x="51446" y="344624"/>
                      </a:cubicBezTo>
                      <a:lnTo>
                        <a:pt x="39104" y="283492"/>
                      </a:lnTo>
                      <a:lnTo>
                        <a:pt x="55430" y="338781"/>
                      </a:lnTo>
                      <a:cubicBezTo>
                        <a:pt x="81819" y="390302"/>
                        <a:pt x="135447" y="425565"/>
                        <a:pt x="197312" y="425565"/>
                      </a:cubicBezTo>
                      <a:cubicBezTo>
                        <a:pt x="285297" y="425565"/>
                        <a:pt x="356623" y="354239"/>
                        <a:pt x="356623" y="266254"/>
                      </a:cubicBezTo>
                      <a:cubicBezTo>
                        <a:pt x="356623" y="204390"/>
                        <a:pt x="321360" y="150761"/>
                        <a:pt x="269838" y="124372"/>
                      </a:cubicBezTo>
                      <a:close/>
                      <a:moveTo>
                        <a:pt x="213015" y="107736"/>
                      </a:moveTo>
                      <a:lnTo>
                        <a:pt x="213600" y="107766"/>
                      </a:lnTo>
                      <a:lnTo>
                        <a:pt x="214549" y="108046"/>
                      </a:lnTo>
                      <a:close/>
                      <a:moveTo>
                        <a:pt x="209088" y="106943"/>
                      </a:moveTo>
                      <a:lnTo>
                        <a:pt x="213015" y="107736"/>
                      </a:lnTo>
                      <a:lnTo>
                        <a:pt x="203200" y="107241"/>
                      </a:lnTo>
                      <a:close/>
                      <a:moveTo>
                        <a:pt x="214254" y="69206"/>
                      </a:moveTo>
                      <a:lnTo>
                        <a:pt x="230463" y="70024"/>
                      </a:lnTo>
                      <a:cubicBezTo>
                        <a:pt x="335895" y="80731"/>
                        <a:pt x="418170" y="169773"/>
                        <a:pt x="418170" y="278030"/>
                      </a:cubicBezTo>
                      <a:cubicBezTo>
                        <a:pt x="418170" y="393505"/>
                        <a:pt x="324560" y="487115"/>
                        <a:pt x="209085" y="487115"/>
                      </a:cubicBezTo>
                      <a:cubicBezTo>
                        <a:pt x="93611" y="487115"/>
                        <a:pt x="0" y="393505"/>
                        <a:pt x="0" y="278030"/>
                      </a:cubicBezTo>
                      <a:cubicBezTo>
                        <a:pt x="0" y="256379"/>
                        <a:pt x="3291" y="235496"/>
                        <a:pt x="9400" y="215855"/>
                      </a:cubicBezTo>
                      <a:lnTo>
                        <a:pt x="15568" y="200200"/>
                      </a:lnTo>
                      <a:lnTo>
                        <a:pt x="35140" y="208812"/>
                      </a:lnTo>
                      <a:lnTo>
                        <a:pt x="29856" y="222224"/>
                      </a:lnTo>
                      <a:cubicBezTo>
                        <a:pt x="24372" y="239853"/>
                        <a:pt x="21419" y="258597"/>
                        <a:pt x="21419" y="278030"/>
                      </a:cubicBezTo>
                      <a:cubicBezTo>
                        <a:pt x="21419" y="381675"/>
                        <a:pt x="105440" y="465697"/>
                        <a:pt x="209085" y="465697"/>
                      </a:cubicBezTo>
                      <a:cubicBezTo>
                        <a:pt x="312730" y="465697"/>
                        <a:pt x="396751" y="381675"/>
                        <a:pt x="396751" y="278030"/>
                      </a:cubicBezTo>
                      <a:cubicBezTo>
                        <a:pt x="396751" y="180863"/>
                        <a:pt x="322905" y="100943"/>
                        <a:pt x="228273" y="91332"/>
                      </a:cubicBezTo>
                      <a:lnTo>
                        <a:pt x="214254" y="90624"/>
                      </a:lnTo>
                      <a:close/>
                      <a:moveTo>
                        <a:pt x="221963" y="2"/>
                      </a:moveTo>
                      <a:cubicBezTo>
                        <a:pt x="223557" y="12"/>
                        <a:pt x="224897" y="60"/>
                        <a:pt x="225961" y="131"/>
                      </a:cubicBezTo>
                      <a:cubicBezTo>
                        <a:pt x="199693" y="33728"/>
                        <a:pt x="187130" y="142704"/>
                        <a:pt x="157435" y="178014"/>
                      </a:cubicBezTo>
                      <a:cubicBezTo>
                        <a:pt x="120364" y="221795"/>
                        <a:pt x="68732" y="236119"/>
                        <a:pt x="39513" y="231979"/>
                      </a:cubicBezTo>
                      <a:cubicBezTo>
                        <a:pt x="38966" y="233549"/>
                        <a:pt x="48388" y="204497"/>
                        <a:pt x="68547" y="165808"/>
                      </a:cubicBezTo>
                      <a:lnTo>
                        <a:pt x="83586" y="139058"/>
                      </a:lnTo>
                      <a:lnTo>
                        <a:pt x="89712" y="133218"/>
                      </a:lnTo>
                      <a:cubicBezTo>
                        <a:pt x="103615" y="121744"/>
                        <a:pt x="119198" y="112234"/>
                        <a:pt x="136037" y="105111"/>
                      </a:cubicBezTo>
                      <a:lnTo>
                        <a:pt x="143159" y="102504"/>
                      </a:lnTo>
                      <a:lnTo>
                        <a:pt x="143159" y="79718"/>
                      </a:lnTo>
                      <a:lnTo>
                        <a:pt x="143158" y="79718"/>
                      </a:lnTo>
                      <a:lnTo>
                        <a:pt x="143158" y="102504"/>
                      </a:lnTo>
                      <a:lnTo>
                        <a:pt x="136037" y="105111"/>
                      </a:lnTo>
                      <a:cubicBezTo>
                        <a:pt x="119198" y="112234"/>
                        <a:pt x="103615" y="121744"/>
                        <a:pt x="89712" y="133218"/>
                      </a:cubicBezTo>
                      <a:lnTo>
                        <a:pt x="83586" y="139058"/>
                      </a:lnTo>
                      <a:lnTo>
                        <a:pt x="85692" y="135313"/>
                      </a:lnTo>
                      <a:cubicBezTo>
                        <a:pt x="92086" y="124764"/>
                        <a:pt x="99162" y="113941"/>
                        <a:pt x="106934" y="103170"/>
                      </a:cubicBezTo>
                      <a:lnTo>
                        <a:pt x="116613" y="91051"/>
                      </a:lnTo>
                      <a:lnTo>
                        <a:pt x="116614" y="91051"/>
                      </a:lnTo>
                      <a:lnTo>
                        <a:pt x="132348" y="71350"/>
                      </a:lnTo>
                      <a:cubicBezTo>
                        <a:pt x="141522" y="61015"/>
                        <a:pt x="151403" y="51062"/>
                        <a:pt x="162003" y="41818"/>
                      </a:cubicBezTo>
                      <a:cubicBezTo>
                        <a:pt x="161575" y="37535"/>
                        <a:pt x="137127" y="56165"/>
                        <a:pt x="109163" y="87431"/>
                      </a:cubicBezTo>
                      <a:lnTo>
                        <a:pt x="97511" y="101458"/>
                      </a:lnTo>
                      <a:lnTo>
                        <a:pt x="87852" y="113088"/>
                      </a:lnTo>
                      <a:cubicBezTo>
                        <a:pt x="70077" y="136176"/>
                        <a:pt x="52931" y="163195"/>
                        <a:pt x="41420" y="191636"/>
                      </a:cubicBezTo>
                      <a:lnTo>
                        <a:pt x="36323" y="205811"/>
                      </a:lnTo>
                      <a:lnTo>
                        <a:pt x="35140" y="208812"/>
                      </a:lnTo>
                      <a:lnTo>
                        <a:pt x="15568" y="200200"/>
                      </a:lnTo>
                      <a:lnTo>
                        <a:pt x="13815" y="199429"/>
                      </a:lnTo>
                      <a:cubicBezTo>
                        <a:pt x="9533" y="180679"/>
                        <a:pt x="-3316" y="117388"/>
                        <a:pt x="43796" y="73797"/>
                      </a:cubicBezTo>
                      <a:cubicBezTo>
                        <a:pt x="116783" y="8215"/>
                        <a:pt x="198052" y="-150"/>
                        <a:pt x="221963" y="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37147531-1838-47F8-9132-01290BE79ABC}"/>
                    </a:ext>
                  </a:extLst>
                </p:cNvPr>
                <p:cNvGrpSpPr/>
                <p:nvPr/>
              </p:nvGrpSpPr>
              <p:grpSpPr>
                <a:xfrm>
                  <a:off x="1266940" y="4442597"/>
                  <a:ext cx="6020827" cy="750535"/>
                  <a:chOff x="1157806" y="4645228"/>
                  <a:chExt cx="3471133" cy="750535"/>
                </a:xfrm>
              </p:grpSpPr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A9E26473-BD7F-417E-85EF-3F3FAB0E749D}"/>
                      </a:ext>
                    </a:extLst>
                  </p:cNvPr>
                  <p:cNvSpPr/>
                  <p:nvPr/>
                </p:nvSpPr>
                <p:spPr>
                  <a:xfrm>
                    <a:off x="1157806" y="4645228"/>
                    <a:ext cx="3376494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Complete Mixed-Use Communities and </a:t>
                    </a:r>
                    <a:r>
                      <a:rPr lang="en-US" b="1" dirty="0" err="1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Neighbourhoods</a:t>
                    </a:r>
                    <a:endParaRPr lang="en-US" b="1" dirty="0">
                      <a:solidFill>
                        <a:schemeClr val="bg2">
                          <a:lumMod val="95000"/>
                        </a:schemeClr>
                      </a:solidFill>
                      <a:latin typeface="Arial Nova Cond" panose="020B050602020202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FD027F1-EBE5-4A7B-834F-E9B06AC56926}"/>
                      </a:ext>
                    </a:extLst>
                  </p:cNvPr>
                  <p:cNvSpPr/>
                  <p:nvPr/>
                </p:nvSpPr>
                <p:spPr>
                  <a:xfrm>
                    <a:off x="1157806" y="4966773"/>
                    <a:ext cx="3471133" cy="428990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>
                      <a:buClr>
                        <a:schemeClr val="bg2">
                          <a:lumMod val="95000"/>
                        </a:schemeClr>
                      </a:buClr>
                    </a:pPr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</a:rPr>
                      <a:t>Locate residential, employment, shopping, health and education services in close proximity so people can reduce commute times for their daily needs. </a:t>
                    </a:r>
                  </a:p>
                </p:txBody>
              </p:sp>
            </p:grp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66EE0E42-19EA-40AB-AEC5-564DCDA351BA}"/>
                  </a:ext>
                </a:extLst>
              </p:cNvPr>
              <p:cNvGrpSpPr/>
              <p:nvPr/>
            </p:nvGrpSpPr>
            <p:grpSpPr>
              <a:xfrm>
                <a:off x="632256" y="3581467"/>
                <a:ext cx="6581628" cy="536873"/>
                <a:chOff x="632256" y="3554700"/>
                <a:chExt cx="6581628" cy="536873"/>
              </a:xfrm>
            </p:grpSpPr>
            <p:grpSp>
              <p:nvGrpSpPr>
                <p:cNvPr id="19" name="Group 18">
                  <a:extLst>
                    <a:ext uri="{FF2B5EF4-FFF2-40B4-BE49-F238E27FC236}">
                      <a16:creationId xmlns:a16="http://schemas.microsoft.com/office/drawing/2014/main" id="{0EDDBE35-CCFE-4A87-89A8-606831065D7D}"/>
                    </a:ext>
                  </a:extLst>
                </p:cNvPr>
                <p:cNvGrpSpPr/>
                <p:nvPr/>
              </p:nvGrpSpPr>
              <p:grpSpPr>
                <a:xfrm>
                  <a:off x="1266939" y="3554700"/>
                  <a:ext cx="5946945" cy="536873"/>
                  <a:chOff x="1151510" y="3450498"/>
                  <a:chExt cx="4696239" cy="536873"/>
                </a:xfrm>
              </p:grpSpPr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DC0B74B4-79B6-49E8-B8C4-BDE618407DC2}"/>
                      </a:ext>
                    </a:extLst>
                  </p:cNvPr>
                  <p:cNvSpPr/>
                  <p:nvPr/>
                </p:nvSpPr>
                <p:spPr>
                  <a:xfrm>
                    <a:off x="1151511" y="3725761"/>
                    <a:ext cx="4696238" cy="261610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Locate highest intensity of development close to transit stations so more people take transit.</a:t>
                    </a:r>
                  </a:p>
                </p:txBody>
              </p:sp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976392F5-51CE-43FA-AF68-2C5023500ACA}"/>
                      </a:ext>
                    </a:extLst>
                  </p:cNvPr>
                  <p:cNvSpPr/>
                  <p:nvPr/>
                </p:nvSpPr>
                <p:spPr>
                  <a:xfrm>
                    <a:off x="1151510" y="3450498"/>
                    <a:ext cx="3421464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Transit-Oriented Development (TOD)</a:t>
                    </a:r>
                  </a:p>
                </p:txBody>
              </p:sp>
            </p:grp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1F7A9362-98BB-4C3B-92EC-F1827F198ED8}"/>
                    </a:ext>
                  </a:extLst>
                </p:cNvPr>
                <p:cNvSpPr/>
                <p:nvPr/>
              </p:nvSpPr>
              <p:spPr>
                <a:xfrm>
                  <a:off x="632256" y="3607717"/>
                  <a:ext cx="457726" cy="387860"/>
                </a:xfrm>
                <a:custGeom>
                  <a:avLst/>
                  <a:gdLst>
                    <a:gd name="connsiteX0" fmla="*/ 210908 w 213702"/>
                    <a:gd name="connsiteY0" fmla="*/ 116495 h 181084"/>
                    <a:gd name="connsiteX1" fmla="*/ 213702 w 213702"/>
                    <a:gd name="connsiteY1" fmla="*/ 119289 h 181084"/>
                    <a:gd name="connsiteX2" fmla="*/ 213702 w 213702"/>
                    <a:gd name="connsiteY2" fmla="*/ 178293 h 181084"/>
                    <a:gd name="connsiteX3" fmla="*/ 210908 w 213702"/>
                    <a:gd name="connsiteY3" fmla="*/ 181084 h 181084"/>
                    <a:gd name="connsiteX4" fmla="*/ 151900 w 213702"/>
                    <a:gd name="connsiteY4" fmla="*/ 181084 h 181084"/>
                    <a:gd name="connsiteX5" fmla="*/ 149110 w 213702"/>
                    <a:gd name="connsiteY5" fmla="*/ 178293 h 181084"/>
                    <a:gd name="connsiteX6" fmla="*/ 151900 w 213702"/>
                    <a:gd name="connsiteY6" fmla="*/ 175503 h 181084"/>
                    <a:gd name="connsiteX7" fmla="*/ 208118 w 213702"/>
                    <a:gd name="connsiteY7" fmla="*/ 175503 h 181084"/>
                    <a:gd name="connsiteX8" fmla="*/ 208118 w 213702"/>
                    <a:gd name="connsiteY8" fmla="*/ 119289 h 181084"/>
                    <a:gd name="connsiteX9" fmla="*/ 210908 w 213702"/>
                    <a:gd name="connsiteY9" fmla="*/ 116495 h 181084"/>
                    <a:gd name="connsiteX10" fmla="*/ 2790 w 213702"/>
                    <a:gd name="connsiteY10" fmla="*/ 116495 h 181084"/>
                    <a:gd name="connsiteX11" fmla="*/ 5581 w 213702"/>
                    <a:gd name="connsiteY11" fmla="*/ 119289 h 181084"/>
                    <a:gd name="connsiteX12" fmla="*/ 5581 w 213702"/>
                    <a:gd name="connsiteY12" fmla="*/ 175503 h 181084"/>
                    <a:gd name="connsiteX13" fmla="*/ 61798 w 213702"/>
                    <a:gd name="connsiteY13" fmla="*/ 175503 h 181084"/>
                    <a:gd name="connsiteX14" fmla="*/ 64588 w 213702"/>
                    <a:gd name="connsiteY14" fmla="*/ 178293 h 181084"/>
                    <a:gd name="connsiteX15" fmla="*/ 61798 w 213702"/>
                    <a:gd name="connsiteY15" fmla="*/ 181084 h 181084"/>
                    <a:gd name="connsiteX16" fmla="*/ 2790 w 213702"/>
                    <a:gd name="connsiteY16" fmla="*/ 181084 h 181084"/>
                    <a:gd name="connsiteX17" fmla="*/ 0 w 213702"/>
                    <a:gd name="connsiteY17" fmla="*/ 178293 h 181084"/>
                    <a:gd name="connsiteX18" fmla="*/ 0 w 213702"/>
                    <a:gd name="connsiteY18" fmla="*/ 119289 h 181084"/>
                    <a:gd name="connsiteX19" fmla="*/ 2790 w 213702"/>
                    <a:gd name="connsiteY19" fmla="*/ 116495 h 181084"/>
                    <a:gd name="connsiteX20" fmla="*/ 63043 w 213702"/>
                    <a:gd name="connsiteY20" fmla="*/ 92863 h 181084"/>
                    <a:gd name="connsiteX21" fmla="*/ 75811 w 213702"/>
                    <a:gd name="connsiteY21" fmla="*/ 92863 h 181084"/>
                    <a:gd name="connsiteX22" fmla="*/ 104544 w 213702"/>
                    <a:gd name="connsiteY22" fmla="*/ 121566 h 181084"/>
                    <a:gd name="connsiteX23" fmla="*/ 104544 w 213702"/>
                    <a:gd name="connsiteY23" fmla="*/ 134365 h 181084"/>
                    <a:gd name="connsiteX24" fmla="*/ 63043 w 213702"/>
                    <a:gd name="connsiteY24" fmla="*/ 92863 h 181084"/>
                    <a:gd name="connsiteX25" fmla="*/ 137862 w 213702"/>
                    <a:gd name="connsiteY25" fmla="*/ 92859 h 181084"/>
                    <a:gd name="connsiteX26" fmla="*/ 150662 w 213702"/>
                    <a:gd name="connsiteY26" fmla="*/ 92859 h 181084"/>
                    <a:gd name="connsiteX27" fmla="*/ 109160 w 213702"/>
                    <a:gd name="connsiteY27" fmla="*/ 134361 h 181084"/>
                    <a:gd name="connsiteX28" fmla="*/ 109160 w 213702"/>
                    <a:gd name="connsiteY28" fmla="*/ 121562 h 181084"/>
                    <a:gd name="connsiteX29" fmla="*/ 137862 w 213702"/>
                    <a:gd name="connsiteY29" fmla="*/ 92859 h 181084"/>
                    <a:gd name="connsiteX30" fmla="*/ 109160 w 213702"/>
                    <a:gd name="connsiteY30" fmla="*/ 92859 h 181084"/>
                    <a:gd name="connsiteX31" fmla="*/ 133248 w 213702"/>
                    <a:gd name="connsiteY31" fmla="*/ 92859 h 181084"/>
                    <a:gd name="connsiteX32" fmla="*/ 109160 w 213702"/>
                    <a:gd name="connsiteY32" fmla="*/ 116949 h 181084"/>
                    <a:gd name="connsiteX33" fmla="*/ 80427 w 213702"/>
                    <a:gd name="connsiteY33" fmla="*/ 92859 h 181084"/>
                    <a:gd name="connsiteX34" fmla="*/ 104545 w 213702"/>
                    <a:gd name="connsiteY34" fmla="*/ 92859 h 181084"/>
                    <a:gd name="connsiteX35" fmla="*/ 104545 w 213702"/>
                    <a:gd name="connsiteY35" fmla="*/ 116950 h 181084"/>
                    <a:gd name="connsiteX36" fmla="*/ 80427 w 213702"/>
                    <a:gd name="connsiteY36" fmla="*/ 92859 h 181084"/>
                    <a:gd name="connsiteX37" fmla="*/ 104545 w 213702"/>
                    <a:gd name="connsiteY37" fmla="*/ 64157 h 181084"/>
                    <a:gd name="connsiteX38" fmla="*/ 104545 w 213702"/>
                    <a:gd name="connsiteY38" fmla="*/ 88245 h 181084"/>
                    <a:gd name="connsiteX39" fmla="*/ 80427 w 213702"/>
                    <a:gd name="connsiteY39" fmla="*/ 88245 h 181084"/>
                    <a:gd name="connsiteX40" fmla="*/ 82241 w 213702"/>
                    <a:gd name="connsiteY40" fmla="*/ 80769 h 181084"/>
                    <a:gd name="connsiteX41" fmla="*/ 94209 w 213702"/>
                    <a:gd name="connsiteY41" fmla="*/ 67264 h 181084"/>
                    <a:gd name="connsiteX42" fmla="*/ 104545 w 213702"/>
                    <a:gd name="connsiteY42" fmla="*/ 64157 h 181084"/>
                    <a:gd name="connsiteX43" fmla="*/ 109164 w 213702"/>
                    <a:gd name="connsiteY43" fmla="*/ 64128 h 181084"/>
                    <a:gd name="connsiteX44" fmla="*/ 133252 w 213702"/>
                    <a:gd name="connsiteY44" fmla="*/ 88247 h 181084"/>
                    <a:gd name="connsiteX45" fmla="*/ 109164 w 213702"/>
                    <a:gd name="connsiteY45" fmla="*/ 88247 h 181084"/>
                    <a:gd name="connsiteX46" fmla="*/ 83504 w 213702"/>
                    <a:gd name="connsiteY46" fmla="*/ 63451 h 181084"/>
                    <a:gd name="connsiteX47" fmla="*/ 89903 w 213702"/>
                    <a:gd name="connsiteY47" fmla="*/ 69849 h 181084"/>
                    <a:gd name="connsiteX48" fmla="*/ 81750 w 213702"/>
                    <a:gd name="connsiteY48" fmla="*/ 76002 h 181084"/>
                    <a:gd name="connsiteX49" fmla="*/ 81595 w 213702"/>
                    <a:gd name="connsiteY49" fmla="*/ 75970 h 181084"/>
                    <a:gd name="connsiteX50" fmla="*/ 81381 w 213702"/>
                    <a:gd name="connsiteY50" fmla="*/ 75911 h 181084"/>
                    <a:gd name="connsiteX51" fmla="*/ 77106 w 213702"/>
                    <a:gd name="connsiteY51" fmla="*/ 69849 h 181084"/>
                    <a:gd name="connsiteX52" fmla="*/ 83504 w 213702"/>
                    <a:gd name="connsiteY52" fmla="*/ 63451 h 181084"/>
                    <a:gd name="connsiteX53" fmla="*/ 109160 w 213702"/>
                    <a:gd name="connsiteY53" fmla="*/ 46713 h 181084"/>
                    <a:gd name="connsiteX54" fmla="*/ 150662 w 213702"/>
                    <a:gd name="connsiteY54" fmla="*/ 88247 h 181084"/>
                    <a:gd name="connsiteX55" fmla="*/ 137866 w 213702"/>
                    <a:gd name="connsiteY55" fmla="*/ 88247 h 181084"/>
                    <a:gd name="connsiteX56" fmla="*/ 109160 w 213702"/>
                    <a:gd name="connsiteY56" fmla="*/ 59513 h 181084"/>
                    <a:gd name="connsiteX57" fmla="*/ 104545 w 213702"/>
                    <a:gd name="connsiteY57" fmla="*/ 46713 h 181084"/>
                    <a:gd name="connsiteX58" fmla="*/ 104545 w 213702"/>
                    <a:gd name="connsiteY58" fmla="*/ 59513 h 181084"/>
                    <a:gd name="connsiteX59" fmla="*/ 92208 w 213702"/>
                    <a:gd name="connsiteY59" fmla="*/ 63114 h 181084"/>
                    <a:gd name="connsiteX60" fmla="*/ 83501 w 213702"/>
                    <a:gd name="connsiteY60" fmla="*/ 58839 h 181084"/>
                    <a:gd name="connsiteX61" fmla="*/ 72488 w 213702"/>
                    <a:gd name="connsiteY61" fmla="*/ 69852 h 181084"/>
                    <a:gd name="connsiteX62" fmla="*/ 77840 w 213702"/>
                    <a:gd name="connsiteY62" fmla="*/ 79297 h 181084"/>
                    <a:gd name="connsiteX63" fmla="*/ 75808 w 213702"/>
                    <a:gd name="connsiteY63" fmla="*/ 88250 h 181084"/>
                    <a:gd name="connsiteX64" fmla="*/ 63040 w 213702"/>
                    <a:gd name="connsiteY64" fmla="*/ 88250 h 181084"/>
                    <a:gd name="connsiteX65" fmla="*/ 104545 w 213702"/>
                    <a:gd name="connsiteY65" fmla="*/ 46713 h 181084"/>
                    <a:gd name="connsiteX66" fmla="*/ 109159 w 213702"/>
                    <a:gd name="connsiteY66" fmla="*/ 31242 h 181084"/>
                    <a:gd name="connsiteX67" fmla="*/ 204868 w 213702"/>
                    <a:gd name="connsiteY67" fmla="*/ 89233 h 181084"/>
                    <a:gd name="connsiteX68" fmla="*/ 204868 w 213702"/>
                    <a:gd name="connsiteY68" fmla="*/ 91877 h 181084"/>
                    <a:gd name="connsiteX69" fmla="*/ 109159 w 213702"/>
                    <a:gd name="connsiteY69" fmla="*/ 149836 h 181084"/>
                    <a:gd name="connsiteX70" fmla="*/ 109159 w 213702"/>
                    <a:gd name="connsiteY70" fmla="*/ 138977 h 181084"/>
                    <a:gd name="connsiteX71" fmla="*/ 155276 w 213702"/>
                    <a:gd name="connsiteY71" fmla="*/ 92859 h 181084"/>
                    <a:gd name="connsiteX72" fmla="*/ 179364 w 213702"/>
                    <a:gd name="connsiteY72" fmla="*/ 92859 h 181084"/>
                    <a:gd name="connsiteX73" fmla="*/ 181670 w 213702"/>
                    <a:gd name="connsiteY73" fmla="*/ 90553 h 181084"/>
                    <a:gd name="connsiteX74" fmla="*/ 179364 w 213702"/>
                    <a:gd name="connsiteY74" fmla="*/ 88247 h 181084"/>
                    <a:gd name="connsiteX75" fmla="*/ 155276 w 213702"/>
                    <a:gd name="connsiteY75" fmla="*/ 88247 h 181084"/>
                    <a:gd name="connsiteX76" fmla="*/ 109159 w 213702"/>
                    <a:gd name="connsiteY76" fmla="*/ 42102 h 181084"/>
                    <a:gd name="connsiteX77" fmla="*/ 104544 w 213702"/>
                    <a:gd name="connsiteY77" fmla="*/ 31239 h 181084"/>
                    <a:gd name="connsiteX78" fmla="*/ 104544 w 213702"/>
                    <a:gd name="connsiteY78" fmla="*/ 42099 h 181084"/>
                    <a:gd name="connsiteX79" fmla="*/ 58427 w 213702"/>
                    <a:gd name="connsiteY79" fmla="*/ 88244 h 181084"/>
                    <a:gd name="connsiteX80" fmla="*/ 34340 w 213702"/>
                    <a:gd name="connsiteY80" fmla="*/ 88244 h 181084"/>
                    <a:gd name="connsiteX81" fmla="*/ 32034 w 213702"/>
                    <a:gd name="connsiteY81" fmla="*/ 90550 h 181084"/>
                    <a:gd name="connsiteX82" fmla="*/ 34340 w 213702"/>
                    <a:gd name="connsiteY82" fmla="*/ 92856 h 181084"/>
                    <a:gd name="connsiteX83" fmla="*/ 58427 w 213702"/>
                    <a:gd name="connsiteY83" fmla="*/ 92856 h 181084"/>
                    <a:gd name="connsiteX84" fmla="*/ 104544 w 213702"/>
                    <a:gd name="connsiteY84" fmla="*/ 138974 h 181084"/>
                    <a:gd name="connsiteX85" fmla="*/ 104544 w 213702"/>
                    <a:gd name="connsiteY85" fmla="*/ 149833 h 181084"/>
                    <a:gd name="connsiteX86" fmla="*/ 8807 w 213702"/>
                    <a:gd name="connsiteY86" fmla="*/ 91877 h 181084"/>
                    <a:gd name="connsiteX87" fmla="*/ 8807 w 213702"/>
                    <a:gd name="connsiteY87" fmla="*/ 89230 h 181084"/>
                    <a:gd name="connsiteX88" fmla="*/ 104544 w 213702"/>
                    <a:gd name="connsiteY88" fmla="*/ 31239 h 181084"/>
                    <a:gd name="connsiteX89" fmla="*/ 2790 w 213702"/>
                    <a:gd name="connsiteY89" fmla="*/ 4 h 181084"/>
                    <a:gd name="connsiteX90" fmla="*/ 61798 w 213702"/>
                    <a:gd name="connsiteY90" fmla="*/ 4 h 181084"/>
                    <a:gd name="connsiteX91" fmla="*/ 64588 w 213702"/>
                    <a:gd name="connsiteY91" fmla="*/ 2794 h 181084"/>
                    <a:gd name="connsiteX92" fmla="*/ 61798 w 213702"/>
                    <a:gd name="connsiteY92" fmla="*/ 5589 h 181084"/>
                    <a:gd name="connsiteX93" fmla="*/ 5581 w 213702"/>
                    <a:gd name="connsiteY93" fmla="*/ 5589 h 181084"/>
                    <a:gd name="connsiteX94" fmla="*/ 5581 w 213702"/>
                    <a:gd name="connsiteY94" fmla="*/ 61802 h 181084"/>
                    <a:gd name="connsiteX95" fmla="*/ 2790 w 213702"/>
                    <a:gd name="connsiteY95" fmla="*/ 64593 h 181084"/>
                    <a:gd name="connsiteX96" fmla="*/ 0 w 213702"/>
                    <a:gd name="connsiteY96" fmla="*/ 61802 h 181084"/>
                    <a:gd name="connsiteX97" fmla="*/ 0 w 213702"/>
                    <a:gd name="connsiteY97" fmla="*/ 2794 h 181084"/>
                    <a:gd name="connsiteX98" fmla="*/ 2790 w 213702"/>
                    <a:gd name="connsiteY98" fmla="*/ 4 h 181084"/>
                    <a:gd name="connsiteX99" fmla="*/ 151900 w 213702"/>
                    <a:gd name="connsiteY99" fmla="*/ 0 h 181084"/>
                    <a:gd name="connsiteX100" fmla="*/ 210908 w 213702"/>
                    <a:gd name="connsiteY100" fmla="*/ 0 h 181084"/>
                    <a:gd name="connsiteX101" fmla="*/ 213702 w 213702"/>
                    <a:gd name="connsiteY101" fmla="*/ 2790 h 181084"/>
                    <a:gd name="connsiteX102" fmla="*/ 213702 w 213702"/>
                    <a:gd name="connsiteY102" fmla="*/ 61798 h 181084"/>
                    <a:gd name="connsiteX103" fmla="*/ 210908 w 213702"/>
                    <a:gd name="connsiteY103" fmla="*/ 64592 h 181084"/>
                    <a:gd name="connsiteX104" fmla="*/ 208118 w 213702"/>
                    <a:gd name="connsiteY104" fmla="*/ 61802 h 181084"/>
                    <a:gd name="connsiteX105" fmla="*/ 208118 w 213702"/>
                    <a:gd name="connsiteY105" fmla="*/ 5585 h 181084"/>
                    <a:gd name="connsiteX106" fmla="*/ 151900 w 213702"/>
                    <a:gd name="connsiteY106" fmla="*/ 5585 h 181084"/>
                    <a:gd name="connsiteX107" fmla="*/ 149110 w 213702"/>
                    <a:gd name="connsiteY107" fmla="*/ 2790 h 181084"/>
                    <a:gd name="connsiteX108" fmla="*/ 151900 w 213702"/>
                    <a:gd name="connsiteY108" fmla="*/ 0 h 18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213702" h="181084">
                      <a:moveTo>
                        <a:pt x="210908" y="116495"/>
                      </a:moveTo>
                      <a:cubicBezTo>
                        <a:pt x="212448" y="116495"/>
                        <a:pt x="213702" y="117745"/>
                        <a:pt x="213702" y="119289"/>
                      </a:cubicBezTo>
                      <a:lnTo>
                        <a:pt x="213702" y="178293"/>
                      </a:lnTo>
                      <a:cubicBezTo>
                        <a:pt x="213698" y="179833"/>
                        <a:pt x="212448" y="181084"/>
                        <a:pt x="210908" y="181084"/>
                      </a:cubicBezTo>
                      <a:lnTo>
                        <a:pt x="151900" y="181084"/>
                      </a:lnTo>
                      <a:cubicBezTo>
                        <a:pt x="150360" y="181084"/>
                        <a:pt x="149110" y="179833"/>
                        <a:pt x="149110" y="178293"/>
                      </a:cubicBezTo>
                      <a:cubicBezTo>
                        <a:pt x="149110" y="176753"/>
                        <a:pt x="150360" y="175503"/>
                        <a:pt x="151900" y="175503"/>
                      </a:cubicBezTo>
                      <a:lnTo>
                        <a:pt x="208118" y="175503"/>
                      </a:lnTo>
                      <a:lnTo>
                        <a:pt x="208118" y="119289"/>
                      </a:lnTo>
                      <a:cubicBezTo>
                        <a:pt x="208118" y="117749"/>
                        <a:pt x="209368" y="116495"/>
                        <a:pt x="210908" y="116495"/>
                      </a:cubicBezTo>
                      <a:close/>
                      <a:moveTo>
                        <a:pt x="2790" y="116495"/>
                      </a:moveTo>
                      <a:cubicBezTo>
                        <a:pt x="4330" y="116495"/>
                        <a:pt x="5581" y="117745"/>
                        <a:pt x="5581" y="119289"/>
                      </a:cubicBezTo>
                      <a:lnTo>
                        <a:pt x="5581" y="175503"/>
                      </a:lnTo>
                      <a:lnTo>
                        <a:pt x="61798" y="175503"/>
                      </a:lnTo>
                      <a:cubicBezTo>
                        <a:pt x="63338" y="175503"/>
                        <a:pt x="64588" y="176753"/>
                        <a:pt x="64588" y="178293"/>
                      </a:cubicBezTo>
                      <a:cubicBezTo>
                        <a:pt x="64588" y="179833"/>
                        <a:pt x="63338" y="181084"/>
                        <a:pt x="61798" y="181084"/>
                      </a:cubicBezTo>
                      <a:lnTo>
                        <a:pt x="2790" y="181084"/>
                      </a:lnTo>
                      <a:cubicBezTo>
                        <a:pt x="1250" y="181084"/>
                        <a:pt x="0" y="179833"/>
                        <a:pt x="0" y="178293"/>
                      </a:cubicBezTo>
                      <a:lnTo>
                        <a:pt x="0" y="119289"/>
                      </a:lnTo>
                      <a:cubicBezTo>
                        <a:pt x="0" y="117749"/>
                        <a:pt x="1250" y="116495"/>
                        <a:pt x="2790" y="116495"/>
                      </a:cubicBezTo>
                      <a:close/>
                      <a:moveTo>
                        <a:pt x="63043" y="92863"/>
                      </a:moveTo>
                      <a:lnTo>
                        <a:pt x="75811" y="92863"/>
                      </a:lnTo>
                      <a:cubicBezTo>
                        <a:pt x="76951" y="108152"/>
                        <a:pt x="89224" y="120425"/>
                        <a:pt x="104544" y="121566"/>
                      </a:cubicBezTo>
                      <a:lnTo>
                        <a:pt x="104544" y="134365"/>
                      </a:lnTo>
                      <a:cubicBezTo>
                        <a:pt x="82178" y="133197"/>
                        <a:pt x="64212" y="115230"/>
                        <a:pt x="63043" y="92863"/>
                      </a:cubicBezTo>
                      <a:close/>
                      <a:moveTo>
                        <a:pt x="137862" y="92859"/>
                      </a:moveTo>
                      <a:lnTo>
                        <a:pt x="150662" y="92859"/>
                      </a:lnTo>
                      <a:cubicBezTo>
                        <a:pt x="149494" y="115226"/>
                        <a:pt x="131527" y="133193"/>
                        <a:pt x="109160" y="134361"/>
                      </a:cubicBezTo>
                      <a:lnTo>
                        <a:pt x="109160" y="121562"/>
                      </a:lnTo>
                      <a:cubicBezTo>
                        <a:pt x="124451" y="120424"/>
                        <a:pt x="136725" y="108148"/>
                        <a:pt x="137862" y="92859"/>
                      </a:cubicBezTo>
                      <a:close/>
                      <a:moveTo>
                        <a:pt x="109160" y="92859"/>
                      </a:moveTo>
                      <a:lnTo>
                        <a:pt x="133248" y="92859"/>
                      </a:lnTo>
                      <a:cubicBezTo>
                        <a:pt x="132142" y="105627"/>
                        <a:pt x="121929" y="115840"/>
                        <a:pt x="109160" y="116949"/>
                      </a:cubicBezTo>
                      <a:close/>
                      <a:moveTo>
                        <a:pt x="80427" y="92859"/>
                      </a:moveTo>
                      <a:lnTo>
                        <a:pt x="104545" y="92859"/>
                      </a:lnTo>
                      <a:lnTo>
                        <a:pt x="104545" y="116950"/>
                      </a:lnTo>
                      <a:cubicBezTo>
                        <a:pt x="91780" y="115841"/>
                        <a:pt x="81536" y="105628"/>
                        <a:pt x="80427" y="92859"/>
                      </a:cubicBezTo>
                      <a:close/>
                      <a:moveTo>
                        <a:pt x="104545" y="64157"/>
                      </a:moveTo>
                      <a:lnTo>
                        <a:pt x="104545" y="88245"/>
                      </a:lnTo>
                      <a:lnTo>
                        <a:pt x="80427" y="88245"/>
                      </a:lnTo>
                      <a:cubicBezTo>
                        <a:pt x="80641" y="85662"/>
                        <a:pt x="81259" y="83138"/>
                        <a:pt x="82241" y="80769"/>
                      </a:cubicBezTo>
                      <a:cubicBezTo>
                        <a:pt x="89563" y="81815"/>
                        <a:pt x="96125" y="74664"/>
                        <a:pt x="94209" y="67264"/>
                      </a:cubicBezTo>
                      <a:cubicBezTo>
                        <a:pt x="97410" y="65509"/>
                        <a:pt x="100916" y="64434"/>
                        <a:pt x="104545" y="64157"/>
                      </a:cubicBezTo>
                      <a:close/>
                      <a:moveTo>
                        <a:pt x="109164" y="64128"/>
                      </a:moveTo>
                      <a:cubicBezTo>
                        <a:pt x="121929" y="65234"/>
                        <a:pt x="132143" y="75479"/>
                        <a:pt x="133252" y="88247"/>
                      </a:cubicBezTo>
                      <a:lnTo>
                        <a:pt x="109164" y="88247"/>
                      </a:lnTo>
                      <a:close/>
                      <a:moveTo>
                        <a:pt x="83504" y="63451"/>
                      </a:moveTo>
                      <a:cubicBezTo>
                        <a:pt x="86916" y="63451"/>
                        <a:pt x="89903" y="66195"/>
                        <a:pt x="89903" y="69849"/>
                      </a:cubicBezTo>
                      <a:cubicBezTo>
                        <a:pt x="89903" y="73989"/>
                        <a:pt x="85952" y="77171"/>
                        <a:pt x="81750" y="76002"/>
                      </a:cubicBezTo>
                      <a:cubicBezTo>
                        <a:pt x="81690" y="76002"/>
                        <a:pt x="81658" y="75970"/>
                        <a:pt x="81595" y="75970"/>
                      </a:cubicBezTo>
                      <a:cubicBezTo>
                        <a:pt x="81532" y="75939"/>
                        <a:pt x="81473" y="75911"/>
                        <a:pt x="81381" y="75911"/>
                      </a:cubicBezTo>
                      <a:cubicBezTo>
                        <a:pt x="78889" y="75019"/>
                        <a:pt x="77106" y="72650"/>
                        <a:pt x="77106" y="69849"/>
                      </a:cubicBezTo>
                      <a:cubicBezTo>
                        <a:pt x="77106" y="66312"/>
                        <a:pt x="79967" y="63451"/>
                        <a:pt x="83504" y="63451"/>
                      </a:cubicBezTo>
                      <a:close/>
                      <a:moveTo>
                        <a:pt x="109160" y="46713"/>
                      </a:moveTo>
                      <a:cubicBezTo>
                        <a:pt x="131527" y="47882"/>
                        <a:pt x="149494" y="65880"/>
                        <a:pt x="150662" y="88247"/>
                      </a:cubicBezTo>
                      <a:lnTo>
                        <a:pt x="137866" y="88247"/>
                      </a:lnTo>
                      <a:cubicBezTo>
                        <a:pt x="136725" y="72924"/>
                        <a:pt x="124451" y="60650"/>
                        <a:pt x="109160" y="59513"/>
                      </a:cubicBezTo>
                      <a:close/>
                      <a:moveTo>
                        <a:pt x="104545" y="46713"/>
                      </a:moveTo>
                      <a:lnTo>
                        <a:pt x="104545" y="59513"/>
                      </a:lnTo>
                      <a:cubicBezTo>
                        <a:pt x="100207" y="59822"/>
                        <a:pt x="96024" y="61050"/>
                        <a:pt x="92208" y="63114"/>
                      </a:cubicBezTo>
                      <a:cubicBezTo>
                        <a:pt x="90176" y="60499"/>
                        <a:pt x="87039" y="58839"/>
                        <a:pt x="83501" y="58839"/>
                      </a:cubicBezTo>
                      <a:cubicBezTo>
                        <a:pt x="77409" y="58839"/>
                        <a:pt x="72488" y="63760"/>
                        <a:pt x="72488" y="69852"/>
                      </a:cubicBezTo>
                      <a:cubicBezTo>
                        <a:pt x="72488" y="73853"/>
                        <a:pt x="74643" y="77360"/>
                        <a:pt x="77840" y="79297"/>
                      </a:cubicBezTo>
                      <a:cubicBezTo>
                        <a:pt x="76703" y="82158"/>
                        <a:pt x="76025" y="85141"/>
                        <a:pt x="75808" y="88250"/>
                      </a:cubicBezTo>
                      <a:lnTo>
                        <a:pt x="63040" y="88250"/>
                      </a:lnTo>
                      <a:cubicBezTo>
                        <a:pt x="64215" y="65880"/>
                        <a:pt x="82181" y="47882"/>
                        <a:pt x="104545" y="46713"/>
                      </a:cubicBezTo>
                      <a:close/>
                      <a:moveTo>
                        <a:pt x="109159" y="31242"/>
                      </a:moveTo>
                      <a:cubicBezTo>
                        <a:pt x="145400" y="32074"/>
                        <a:pt x="179304" y="52592"/>
                        <a:pt x="204868" y="89233"/>
                      </a:cubicBezTo>
                      <a:cubicBezTo>
                        <a:pt x="205423" y="90030"/>
                        <a:pt x="205423" y="91076"/>
                        <a:pt x="204868" y="91877"/>
                      </a:cubicBezTo>
                      <a:cubicBezTo>
                        <a:pt x="179304" y="128518"/>
                        <a:pt x="145400" y="149008"/>
                        <a:pt x="109159" y="149836"/>
                      </a:cubicBezTo>
                      <a:lnTo>
                        <a:pt x="109159" y="138977"/>
                      </a:lnTo>
                      <a:cubicBezTo>
                        <a:pt x="134047" y="137808"/>
                        <a:pt x="154108" y="117750"/>
                        <a:pt x="155276" y="92859"/>
                      </a:cubicBezTo>
                      <a:lnTo>
                        <a:pt x="179364" y="92859"/>
                      </a:lnTo>
                      <a:cubicBezTo>
                        <a:pt x="180655" y="92859"/>
                        <a:pt x="181670" y="91813"/>
                        <a:pt x="181670" y="90553"/>
                      </a:cubicBezTo>
                      <a:cubicBezTo>
                        <a:pt x="181670" y="89262"/>
                        <a:pt x="180655" y="88247"/>
                        <a:pt x="179364" y="88247"/>
                      </a:cubicBezTo>
                      <a:lnTo>
                        <a:pt x="155276" y="88247"/>
                      </a:lnTo>
                      <a:cubicBezTo>
                        <a:pt x="154108" y="63328"/>
                        <a:pt x="134050" y="43270"/>
                        <a:pt x="109159" y="42102"/>
                      </a:cubicBezTo>
                      <a:close/>
                      <a:moveTo>
                        <a:pt x="104544" y="31239"/>
                      </a:moveTo>
                      <a:lnTo>
                        <a:pt x="104544" y="42099"/>
                      </a:lnTo>
                      <a:cubicBezTo>
                        <a:pt x="79657" y="43267"/>
                        <a:pt x="59596" y="63325"/>
                        <a:pt x="58427" y="88244"/>
                      </a:cubicBezTo>
                      <a:lnTo>
                        <a:pt x="34340" y="88244"/>
                      </a:lnTo>
                      <a:cubicBezTo>
                        <a:pt x="33048" y="88244"/>
                        <a:pt x="32034" y="89259"/>
                        <a:pt x="32034" y="90550"/>
                      </a:cubicBezTo>
                      <a:cubicBezTo>
                        <a:pt x="32034" y="91810"/>
                        <a:pt x="33048" y="92856"/>
                        <a:pt x="34340" y="92856"/>
                      </a:cubicBezTo>
                      <a:lnTo>
                        <a:pt x="58427" y="92856"/>
                      </a:lnTo>
                      <a:cubicBezTo>
                        <a:pt x="59596" y="117744"/>
                        <a:pt x="79654" y="137805"/>
                        <a:pt x="104544" y="138974"/>
                      </a:cubicBezTo>
                      <a:lnTo>
                        <a:pt x="104544" y="149833"/>
                      </a:lnTo>
                      <a:cubicBezTo>
                        <a:pt x="68303" y="149008"/>
                        <a:pt x="34372" y="128518"/>
                        <a:pt x="8807" y="91877"/>
                      </a:cubicBezTo>
                      <a:cubicBezTo>
                        <a:pt x="8252" y="91077"/>
                        <a:pt x="8252" y="90031"/>
                        <a:pt x="8807" y="89230"/>
                      </a:cubicBezTo>
                      <a:cubicBezTo>
                        <a:pt x="34372" y="52589"/>
                        <a:pt x="68303" y="32071"/>
                        <a:pt x="104544" y="31239"/>
                      </a:cubicBezTo>
                      <a:close/>
                      <a:moveTo>
                        <a:pt x="2790" y="4"/>
                      </a:moveTo>
                      <a:lnTo>
                        <a:pt x="61798" y="4"/>
                      </a:lnTo>
                      <a:cubicBezTo>
                        <a:pt x="63338" y="4"/>
                        <a:pt x="64588" y="1254"/>
                        <a:pt x="64588" y="2794"/>
                      </a:cubicBezTo>
                      <a:cubicBezTo>
                        <a:pt x="64588" y="4334"/>
                        <a:pt x="63338" y="5589"/>
                        <a:pt x="61798" y="5589"/>
                      </a:cubicBezTo>
                      <a:lnTo>
                        <a:pt x="5581" y="5589"/>
                      </a:lnTo>
                      <a:lnTo>
                        <a:pt x="5581" y="61802"/>
                      </a:lnTo>
                      <a:cubicBezTo>
                        <a:pt x="5581" y="63342"/>
                        <a:pt x="4330" y="64593"/>
                        <a:pt x="2790" y="64593"/>
                      </a:cubicBezTo>
                      <a:cubicBezTo>
                        <a:pt x="1250" y="64593"/>
                        <a:pt x="0" y="63342"/>
                        <a:pt x="0" y="61802"/>
                      </a:cubicBezTo>
                      <a:lnTo>
                        <a:pt x="0" y="2794"/>
                      </a:lnTo>
                      <a:cubicBezTo>
                        <a:pt x="0" y="1254"/>
                        <a:pt x="1250" y="4"/>
                        <a:pt x="2790" y="4"/>
                      </a:cubicBezTo>
                      <a:close/>
                      <a:moveTo>
                        <a:pt x="151900" y="0"/>
                      </a:moveTo>
                      <a:lnTo>
                        <a:pt x="210908" y="0"/>
                      </a:lnTo>
                      <a:cubicBezTo>
                        <a:pt x="212448" y="0"/>
                        <a:pt x="213702" y="1250"/>
                        <a:pt x="213702" y="2790"/>
                      </a:cubicBezTo>
                      <a:lnTo>
                        <a:pt x="213702" y="61798"/>
                      </a:lnTo>
                      <a:cubicBezTo>
                        <a:pt x="213698" y="63342"/>
                        <a:pt x="212448" y="64592"/>
                        <a:pt x="210908" y="64592"/>
                      </a:cubicBezTo>
                      <a:cubicBezTo>
                        <a:pt x="209368" y="64592"/>
                        <a:pt x="208118" y="63342"/>
                        <a:pt x="208118" y="61802"/>
                      </a:cubicBezTo>
                      <a:lnTo>
                        <a:pt x="208118" y="5585"/>
                      </a:lnTo>
                      <a:lnTo>
                        <a:pt x="151900" y="5585"/>
                      </a:lnTo>
                      <a:cubicBezTo>
                        <a:pt x="150360" y="5585"/>
                        <a:pt x="149110" y="4334"/>
                        <a:pt x="149110" y="2790"/>
                      </a:cubicBezTo>
                      <a:cubicBezTo>
                        <a:pt x="149110" y="1250"/>
                        <a:pt x="150360" y="0"/>
                        <a:pt x="1519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579C819D-CC5D-42D9-8AFE-0848694CBD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Transportation</a:t>
            </a:r>
            <a:endParaRPr lang="en-IN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802944C-31A8-4C5B-97BF-9E2DC1014B13}"/>
              </a:ext>
            </a:extLst>
          </p:cNvPr>
          <p:cNvGrpSpPr/>
          <p:nvPr/>
        </p:nvGrpSpPr>
        <p:grpSpPr>
          <a:xfrm>
            <a:off x="617061" y="1967190"/>
            <a:ext cx="6596823" cy="498868"/>
            <a:chOff x="466115" y="1967190"/>
            <a:chExt cx="6596823" cy="498868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FE42C6A-ABD7-41B1-A10E-2A004E1EF06E}"/>
                </a:ext>
              </a:extLst>
            </p:cNvPr>
            <p:cNvGrpSpPr/>
            <p:nvPr/>
          </p:nvGrpSpPr>
          <p:grpSpPr>
            <a:xfrm>
              <a:off x="466115" y="1967190"/>
              <a:ext cx="2694598" cy="498868"/>
              <a:chOff x="474504" y="2350242"/>
              <a:chExt cx="2694598" cy="498868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79DA2F51-DBD2-4628-82D6-D84E57F6DDCB}"/>
                  </a:ext>
                </a:extLst>
              </p:cNvPr>
              <p:cNvSpPr/>
              <p:nvPr/>
            </p:nvSpPr>
            <p:spPr>
              <a:xfrm>
                <a:off x="474504" y="2350242"/>
                <a:ext cx="2694598" cy="498868"/>
              </a:xfrm>
              <a:prstGeom prst="rect">
                <a:avLst/>
              </a:prstGeom>
              <a:gradFill flip="none" rotWithShape="1">
                <a:gsLst>
                  <a:gs pos="0">
                    <a:schemeClr val="bg2">
                      <a:lumMod val="95000"/>
                    </a:schemeClr>
                  </a:gs>
                  <a:gs pos="67000">
                    <a:schemeClr val="bg2"/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>
                  <a:latin typeface="Arial Nova Cond" panose="020B0506020202020204" pitchFamily="34" charset="0"/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4457522-D5E4-4EEF-AC10-FE35A55ED85C}"/>
                  </a:ext>
                </a:extLst>
              </p:cNvPr>
              <p:cNvSpPr/>
              <p:nvPr/>
            </p:nvSpPr>
            <p:spPr>
              <a:xfrm>
                <a:off x="474504" y="2350242"/>
                <a:ext cx="100584" cy="49886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>
                  <a:latin typeface="Arial Nova Cond" panose="020B0506020202020204" pitchFamily="34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2DCCC01-9433-4724-B126-4BAEB2F82BE4}"/>
                </a:ext>
              </a:extLst>
            </p:cNvPr>
            <p:cNvGrpSpPr/>
            <p:nvPr/>
          </p:nvGrpSpPr>
          <p:grpSpPr>
            <a:xfrm>
              <a:off x="754263" y="2007968"/>
              <a:ext cx="6308675" cy="417312"/>
              <a:chOff x="480712" y="1621400"/>
              <a:chExt cx="6308675" cy="41731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7B532C7-5F02-4029-9C29-3A7C838B2441}"/>
                  </a:ext>
                </a:extLst>
              </p:cNvPr>
              <p:cNvSpPr/>
              <p:nvPr/>
            </p:nvSpPr>
            <p:spPr>
              <a:xfrm>
                <a:off x="480712" y="1621400"/>
                <a:ext cx="417312" cy="417312"/>
              </a:xfrm>
              <a:custGeom>
                <a:avLst/>
                <a:gdLst>
                  <a:gd name="connsiteX0" fmla="*/ 172052 w 322596"/>
                  <a:gd name="connsiteY0" fmla="*/ 279583 h 322596"/>
                  <a:gd name="connsiteX1" fmla="*/ 172052 w 322596"/>
                  <a:gd name="connsiteY1" fmla="*/ 301090 h 322596"/>
                  <a:gd name="connsiteX2" fmla="*/ 236571 w 322596"/>
                  <a:gd name="connsiteY2" fmla="*/ 301090 h 322596"/>
                  <a:gd name="connsiteX3" fmla="*/ 236571 w 322596"/>
                  <a:gd name="connsiteY3" fmla="*/ 279583 h 322596"/>
                  <a:gd name="connsiteX4" fmla="*/ 172052 w 322596"/>
                  <a:gd name="connsiteY4" fmla="*/ 247324 h 322596"/>
                  <a:gd name="connsiteX5" fmla="*/ 172052 w 322596"/>
                  <a:gd name="connsiteY5" fmla="*/ 268830 h 322596"/>
                  <a:gd name="connsiteX6" fmla="*/ 236571 w 322596"/>
                  <a:gd name="connsiteY6" fmla="*/ 268830 h 322596"/>
                  <a:gd name="connsiteX7" fmla="*/ 236571 w 322596"/>
                  <a:gd name="connsiteY7" fmla="*/ 247324 h 322596"/>
                  <a:gd name="connsiteX8" fmla="*/ 172052 w 322596"/>
                  <a:gd name="connsiteY8" fmla="*/ 215064 h 322596"/>
                  <a:gd name="connsiteX9" fmla="*/ 172052 w 322596"/>
                  <a:gd name="connsiteY9" fmla="*/ 236570 h 322596"/>
                  <a:gd name="connsiteX10" fmla="*/ 236571 w 322596"/>
                  <a:gd name="connsiteY10" fmla="*/ 236570 h 322596"/>
                  <a:gd name="connsiteX11" fmla="*/ 236571 w 322596"/>
                  <a:gd name="connsiteY11" fmla="*/ 215064 h 322596"/>
                  <a:gd name="connsiteX12" fmla="*/ 172052 w 322596"/>
                  <a:gd name="connsiteY12" fmla="*/ 182804 h 322596"/>
                  <a:gd name="connsiteX13" fmla="*/ 172052 w 322596"/>
                  <a:gd name="connsiteY13" fmla="*/ 204311 h 322596"/>
                  <a:gd name="connsiteX14" fmla="*/ 236571 w 322596"/>
                  <a:gd name="connsiteY14" fmla="*/ 204311 h 322596"/>
                  <a:gd name="connsiteX15" fmla="*/ 236571 w 322596"/>
                  <a:gd name="connsiteY15" fmla="*/ 182804 h 322596"/>
                  <a:gd name="connsiteX16" fmla="*/ 150545 w 322596"/>
                  <a:gd name="connsiteY16" fmla="*/ 161298 h 322596"/>
                  <a:gd name="connsiteX17" fmla="*/ 258077 w 322596"/>
                  <a:gd name="connsiteY17" fmla="*/ 161298 h 322596"/>
                  <a:gd name="connsiteX18" fmla="*/ 258077 w 322596"/>
                  <a:gd name="connsiteY18" fmla="*/ 322596 h 322596"/>
                  <a:gd name="connsiteX19" fmla="*/ 150545 w 322596"/>
                  <a:gd name="connsiteY19" fmla="*/ 322596 h 322596"/>
                  <a:gd name="connsiteX20" fmla="*/ 36560 w 322596"/>
                  <a:gd name="connsiteY20" fmla="*/ 110758 h 322596"/>
                  <a:gd name="connsiteX21" fmla="*/ 46775 w 322596"/>
                  <a:gd name="connsiteY21" fmla="*/ 136028 h 322596"/>
                  <a:gd name="connsiteX22" fmla="*/ 16667 w 322596"/>
                  <a:gd name="connsiteY22" fmla="*/ 115597 h 322596"/>
                  <a:gd name="connsiteX23" fmla="*/ 36560 w 322596"/>
                  <a:gd name="connsiteY23" fmla="*/ 110758 h 322596"/>
                  <a:gd name="connsiteX24" fmla="*/ 107532 w 322596"/>
                  <a:gd name="connsiteY24" fmla="*/ 107532 h 322596"/>
                  <a:gd name="connsiteX25" fmla="*/ 107532 w 322596"/>
                  <a:gd name="connsiteY25" fmla="*/ 129039 h 322596"/>
                  <a:gd name="connsiteX26" fmla="*/ 172052 w 322596"/>
                  <a:gd name="connsiteY26" fmla="*/ 129039 h 322596"/>
                  <a:gd name="connsiteX27" fmla="*/ 172052 w 322596"/>
                  <a:gd name="connsiteY27" fmla="*/ 107532 h 322596"/>
                  <a:gd name="connsiteX28" fmla="*/ 236571 w 322596"/>
                  <a:gd name="connsiteY28" fmla="*/ 107532 h 322596"/>
                  <a:gd name="connsiteX29" fmla="*/ 236571 w 322596"/>
                  <a:gd name="connsiteY29" fmla="*/ 129038 h 322596"/>
                  <a:gd name="connsiteX30" fmla="*/ 301090 w 322596"/>
                  <a:gd name="connsiteY30" fmla="*/ 129038 h 322596"/>
                  <a:gd name="connsiteX31" fmla="*/ 301090 w 322596"/>
                  <a:gd name="connsiteY31" fmla="*/ 107532 h 322596"/>
                  <a:gd name="connsiteX32" fmla="*/ 75272 w 322596"/>
                  <a:gd name="connsiteY32" fmla="*/ 107532 h 322596"/>
                  <a:gd name="connsiteX33" fmla="*/ 75272 w 322596"/>
                  <a:gd name="connsiteY33" fmla="*/ 137641 h 322596"/>
                  <a:gd name="connsiteX34" fmla="*/ 69896 w 322596"/>
                  <a:gd name="connsiteY34" fmla="*/ 139254 h 322596"/>
                  <a:gd name="connsiteX35" fmla="*/ 47314 w 322596"/>
                  <a:gd name="connsiteY35" fmla="*/ 108607 h 322596"/>
                  <a:gd name="connsiteX36" fmla="*/ 75272 w 322596"/>
                  <a:gd name="connsiteY36" fmla="*/ 107532 h 322596"/>
                  <a:gd name="connsiteX37" fmla="*/ 236571 w 322596"/>
                  <a:gd name="connsiteY37" fmla="*/ 75272 h 322596"/>
                  <a:gd name="connsiteX38" fmla="*/ 236571 w 322596"/>
                  <a:gd name="connsiteY38" fmla="*/ 96779 h 322596"/>
                  <a:gd name="connsiteX39" fmla="*/ 301090 w 322596"/>
                  <a:gd name="connsiteY39" fmla="*/ 96779 h 322596"/>
                  <a:gd name="connsiteX40" fmla="*/ 301090 w 322596"/>
                  <a:gd name="connsiteY40" fmla="*/ 75272 h 322596"/>
                  <a:gd name="connsiteX41" fmla="*/ 43013 w 322596"/>
                  <a:gd name="connsiteY41" fmla="*/ 75272 h 322596"/>
                  <a:gd name="connsiteX42" fmla="*/ 75273 w 322596"/>
                  <a:gd name="connsiteY42" fmla="*/ 75272 h 322596"/>
                  <a:gd name="connsiteX43" fmla="*/ 75273 w 322596"/>
                  <a:gd name="connsiteY43" fmla="*/ 96778 h 322596"/>
                  <a:gd name="connsiteX44" fmla="*/ 45163 w 322596"/>
                  <a:gd name="connsiteY44" fmla="*/ 98391 h 322596"/>
                  <a:gd name="connsiteX45" fmla="*/ 43013 w 322596"/>
                  <a:gd name="connsiteY45" fmla="*/ 75272 h 322596"/>
                  <a:gd name="connsiteX46" fmla="*/ 0 w 322596"/>
                  <a:gd name="connsiteY46" fmla="*/ 75272 h 322596"/>
                  <a:gd name="connsiteX47" fmla="*/ 32260 w 322596"/>
                  <a:gd name="connsiteY47" fmla="*/ 75272 h 322596"/>
                  <a:gd name="connsiteX48" fmla="*/ 34410 w 322596"/>
                  <a:gd name="connsiteY48" fmla="*/ 100004 h 322596"/>
                  <a:gd name="connsiteX49" fmla="*/ 9678 w 322596"/>
                  <a:gd name="connsiteY49" fmla="*/ 105919 h 322596"/>
                  <a:gd name="connsiteX50" fmla="*/ 0 w 322596"/>
                  <a:gd name="connsiteY50" fmla="*/ 75272 h 322596"/>
                  <a:gd name="connsiteX51" fmla="*/ 45163 w 322596"/>
                  <a:gd name="connsiteY51" fmla="*/ 41400 h 322596"/>
                  <a:gd name="connsiteX52" fmla="*/ 69896 w 322596"/>
                  <a:gd name="connsiteY52" fmla="*/ 43013 h 322596"/>
                  <a:gd name="connsiteX53" fmla="*/ 94628 w 322596"/>
                  <a:gd name="connsiteY53" fmla="*/ 41400 h 322596"/>
                  <a:gd name="connsiteX54" fmla="*/ 96241 w 322596"/>
                  <a:gd name="connsiteY54" fmla="*/ 53766 h 322596"/>
                  <a:gd name="connsiteX55" fmla="*/ 86026 w 322596"/>
                  <a:gd name="connsiteY55" fmla="*/ 53766 h 322596"/>
                  <a:gd name="connsiteX56" fmla="*/ 86026 w 322596"/>
                  <a:gd name="connsiteY56" fmla="*/ 64520 h 322596"/>
                  <a:gd name="connsiteX57" fmla="*/ 43013 w 322596"/>
                  <a:gd name="connsiteY57" fmla="*/ 64520 h 322596"/>
                  <a:gd name="connsiteX58" fmla="*/ 45163 w 322596"/>
                  <a:gd name="connsiteY58" fmla="*/ 41400 h 322596"/>
                  <a:gd name="connsiteX59" fmla="*/ 123661 w 322596"/>
                  <a:gd name="connsiteY59" fmla="*/ 35486 h 322596"/>
                  <a:gd name="connsiteX60" fmla="*/ 123661 w 322596"/>
                  <a:gd name="connsiteY60" fmla="*/ 53767 h 322596"/>
                  <a:gd name="connsiteX61" fmla="*/ 106993 w 322596"/>
                  <a:gd name="connsiteY61" fmla="*/ 53767 h 322596"/>
                  <a:gd name="connsiteX62" fmla="*/ 105381 w 322596"/>
                  <a:gd name="connsiteY62" fmla="*/ 39787 h 322596"/>
                  <a:gd name="connsiteX63" fmla="*/ 123661 w 322596"/>
                  <a:gd name="connsiteY63" fmla="*/ 35486 h 322596"/>
                  <a:gd name="connsiteX64" fmla="*/ 10215 w 322596"/>
                  <a:gd name="connsiteY64" fmla="*/ 33872 h 322596"/>
                  <a:gd name="connsiteX65" fmla="*/ 34947 w 322596"/>
                  <a:gd name="connsiteY65" fmla="*/ 39786 h 322596"/>
                  <a:gd name="connsiteX66" fmla="*/ 32796 w 322596"/>
                  <a:gd name="connsiteY66" fmla="*/ 64519 h 322596"/>
                  <a:gd name="connsiteX67" fmla="*/ 537 w 322596"/>
                  <a:gd name="connsiteY67" fmla="*/ 64519 h 322596"/>
                  <a:gd name="connsiteX68" fmla="*/ 10215 w 322596"/>
                  <a:gd name="connsiteY68" fmla="*/ 33872 h 322596"/>
                  <a:gd name="connsiteX69" fmla="*/ 134415 w 322596"/>
                  <a:gd name="connsiteY69" fmla="*/ 32260 h 322596"/>
                  <a:gd name="connsiteX70" fmla="*/ 145168 w 322596"/>
                  <a:gd name="connsiteY70" fmla="*/ 32260 h 322596"/>
                  <a:gd name="connsiteX71" fmla="*/ 145168 w 322596"/>
                  <a:gd name="connsiteY71" fmla="*/ 64519 h 322596"/>
                  <a:gd name="connsiteX72" fmla="*/ 182805 w 322596"/>
                  <a:gd name="connsiteY72" fmla="*/ 64519 h 322596"/>
                  <a:gd name="connsiteX73" fmla="*/ 182805 w 322596"/>
                  <a:gd name="connsiteY73" fmla="*/ 86026 h 322596"/>
                  <a:gd name="connsiteX74" fmla="*/ 193558 w 322596"/>
                  <a:gd name="connsiteY74" fmla="*/ 86026 h 322596"/>
                  <a:gd name="connsiteX75" fmla="*/ 193558 w 322596"/>
                  <a:gd name="connsiteY75" fmla="*/ 150545 h 322596"/>
                  <a:gd name="connsiteX76" fmla="*/ 172052 w 322596"/>
                  <a:gd name="connsiteY76" fmla="*/ 150545 h 322596"/>
                  <a:gd name="connsiteX77" fmla="*/ 172052 w 322596"/>
                  <a:gd name="connsiteY77" fmla="*/ 139792 h 322596"/>
                  <a:gd name="connsiteX78" fmla="*/ 107532 w 322596"/>
                  <a:gd name="connsiteY78" fmla="*/ 139792 h 322596"/>
                  <a:gd name="connsiteX79" fmla="*/ 107532 w 322596"/>
                  <a:gd name="connsiteY79" fmla="*/ 161298 h 322596"/>
                  <a:gd name="connsiteX80" fmla="*/ 139792 w 322596"/>
                  <a:gd name="connsiteY80" fmla="*/ 161298 h 322596"/>
                  <a:gd name="connsiteX81" fmla="*/ 139792 w 322596"/>
                  <a:gd name="connsiteY81" fmla="*/ 172051 h 322596"/>
                  <a:gd name="connsiteX82" fmla="*/ 107532 w 322596"/>
                  <a:gd name="connsiteY82" fmla="*/ 172051 h 322596"/>
                  <a:gd name="connsiteX83" fmla="*/ 107532 w 322596"/>
                  <a:gd name="connsiteY83" fmla="*/ 193558 h 322596"/>
                  <a:gd name="connsiteX84" fmla="*/ 139792 w 322596"/>
                  <a:gd name="connsiteY84" fmla="*/ 193558 h 322596"/>
                  <a:gd name="connsiteX85" fmla="*/ 139792 w 322596"/>
                  <a:gd name="connsiteY85" fmla="*/ 204311 h 322596"/>
                  <a:gd name="connsiteX86" fmla="*/ 107532 w 322596"/>
                  <a:gd name="connsiteY86" fmla="*/ 204311 h 322596"/>
                  <a:gd name="connsiteX87" fmla="*/ 107532 w 322596"/>
                  <a:gd name="connsiteY87" fmla="*/ 225817 h 322596"/>
                  <a:gd name="connsiteX88" fmla="*/ 139792 w 322596"/>
                  <a:gd name="connsiteY88" fmla="*/ 225817 h 322596"/>
                  <a:gd name="connsiteX89" fmla="*/ 139792 w 322596"/>
                  <a:gd name="connsiteY89" fmla="*/ 236571 h 322596"/>
                  <a:gd name="connsiteX90" fmla="*/ 107532 w 322596"/>
                  <a:gd name="connsiteY90" fmla="*/ 236571 h 322596"/>
                  <a:gd name="connsiteX91" fmla="*/ 107532 w 322596"/>
                  <a:gd name="connsiteY91" fmla="*/ 258077 h 322596"/>
                  <a:gd name="connsiteX92" fmla="*/ 139792 w 322596"/>
                  <a:gd name="connsiteY92" fmla="*/ 258077 h 322596"/>
                  <a:gd name="connsiteX93" fmla="*/ 139792 w 322596"/>
                  <a:gd name="connsiteY93" fmla="*/ 268830 h 322596"/>
                  <a:gd name="connsiteX94" fmla="*/ 107532 w 322596"/>
                  <a:gd name="connsiteY94" fmla="*/ 268830 h 322596"/>
                  <a:gd name="connsiteX95" fmla="*/ 107532 w 322596"/>
                  <a:gd name="connsiteY95" fmla="*/ 290337 h 322596"/>
                  <a:gd name="connsiteX96" fmla="*/ 139792 w 322596"/>
                  <a:gd name="connsiteY96" fmla="*/ 290337 h 322596"/>
                  <a:gd name="connsiteX97" fmla="*/ 139792 w 322596"/>
                  <a:gd name="connsiteY97" fmla="*/ 301090 h 322596"/>
                  <a:gd name="connsiteX98" fmla="*/ 107532 w 322596"/>
                  <a:gd name="connsiteY98" fmla="*/ 301090 h 322596"/>
                  <a:gd name="connsiteX99" fmla="*/ 107532 w 322596"/>
                  <a:gd name="connsiteY99" fmla="*/ 322596 h 322596"/>
                  <a:gd name="connsiteX100" fmla="*/ 86026 w 322596"/>
                  <a:gd name="connsiteY100" fmla="*/ 322596 h 322596"/>
                  <a:gd name="connsiteX101" fmla="*/ 86026 w 322596"/>
                  <a:gd name="connsiteY101" fmla="*/ 86026 h 322596"/>
                  <a:gd name="connsiteX102" fmla="*/ 96779 w 322596"/>
                  <a:gd name="connsiteY102" fmla="*/ 86026 h 322596"/>
                  <a:gd name="connsiteX103" fmla="*/ 96779 w 322596"/>
                  <a:gd name="connsiteY103" fmla="*/ 64519 h 322596"/>
                  <a:gd name="connsiteX104" fmla="*/ 134415 w 322596"/>
                  <a:gd name="connsiteY104" fmla="*/ 64519 h 322596"/>
                  <a:gd name="connsiteX105" fmla="*/ 93015 w 322596"/>
                  <a:gd name="connsiteY105" fmla="*/ 3763 h 322596"/>
                  <a:gd name="connsiteX106" fmla="*/ 123124 w 322596"/>
                  <a:gd name="connsiteY106" fmla="*/ 24194 h 322596"/>
                  <a:gd name="connsiteX107" fmla="*/ 103231 w 322596"/>
                  <a:gd name="connsiteY107" fmla="*/ 29034 h 322596"/>
                  <a:gd name="connsiteX108" fmla="*/ 93015 w 322596"/>
                  <a:gd name="connsiteY108" fmla="*/ 3763 h 322596"/>
                  <a:gd name="connsiteX109" fmla="*/ 46775 w 322596"/>
                  <a:gd name="connsiteY109" fmla="*/ 3763 h 322596"/>
                  <a:gd name="connsiteX110" fmla="*/ 40861 w 322596"/>
                  <a:gd name="connsiteY110" fmla="*/ 16130 h 322596"/>
                  <a:gd name="connsiteX111" fmla="*/ 36560 w 322596"/>
                  <a:gd name="connsiteY111" fmla="*/ 29034 h 322596"/>
                  <a:gd name="connsiteX112" fmla="*/ 16667 w 322596"/>
                  <a:gd name="connsiteY112" fmla="*/ 24732 h 322596"/>
                  <a:gd name="connsiteX113" fmla="*/ 46775 w 322596"/>
                  <a:gd name="connsiteY113" fmla="*/ 3763 h 322596"/>
                  <a:gd name="connsiteX114" fmla="*/ 263454 w 322596"/>
                  <a:gd name="connsiteY114" fmla="*/ 0 h 322596"/>
                  <a:gd name="connsiteX115" fmla="*/ 274207 w 322596"/>
                  <a:gd name="connsiteY115" fmla="*/ 0 h 322596"/>
                  <a:gd name="connsiteX116" fmla="*/ 274207 w 322596"/>
                  <a:gd name="connsiteY116" fmla="*/ 32260 h 322596"/>
                  <a:gd name="connsiteX117" fmla="*/ 311843 w 322596"/>
                  <a:gd name="connsiteY117" fmla="*/ 32260 h 322596"/>
                  <a:gd name="connsiteX118" fmla="*/ 311843 w 322596"/>
                  <a:gd name="connsiteY118" fmla="*/ 53766 h 322596"/>
                  <a:gd name="connsiteX119" fmla="*/ 322596 w 322596"/>
                  <a:gd name="connsiteY119" fmla="*/ 53766 h 322596"/>
                  <a:gd name="connsiteX120" fmla="*/ 322596 w 322596"/>
                  <a:gd name="connsiteY120" fmla="*/ 322596 h 322596"/>
                  <a:gd name="connsiteX121" fmla="*/ 301090 w 322596"/>
                  <a:gd name="connsiteY121" fmla="*/ 322596 h 322596"/>
                  <a:gd name="connsiteX122" fmla="*/ 301090 w 322596"/>
                  <a:gd name="connsiteY122" fmla="*/ 301090 h 322596"/>
                  <a:gd name="connsiteX123" fmla="*/ 268830 w 322596"/>
                  <a:gd name="connsiteY123" fmla="*/ 301090 h 322596"/>
                  <a:gd name="connsiteX124" fmla="*/ 268830 w 322596"/>
                  <a:gd name="connsiteY124" fmla="*/ 290337 h 322596"/>
                  <a:gd name="connsiteX125" fmla="*/ 301090 w 322596"/>
                  <a:gd name="connsiteY125" fmla="*/ 290337 h 322596"/>
                  <a:gd name="connsiteX126" fmla="*/ 301090 w 322596"/>
                  <a:gd name="connsiteY126" fmla="*/ 268830 h 322596"/>
                  <a:gd name="connsiteX127" fmla="*/ 268830 w 322596"/>
                  <a:gd name="connsiteY127" fmla="*/ 268830 h 322596"/>
                  <a:gd name="connsiteX128" fmla="*/ 268830 w 322596"/>
                  <a:gd name="connsiteY128" fmla="*/ 258077 h 322596"/>
                  <a:gd name="connsiteX129" fmla="*/ 301090 w 322596"/>
                  <a:gd name="connsiteY129" fmla="*/ 258077 h 322596"/>
                  <a:gd name="connsiteX130" fmla="*/ 301090 w 322596"/>
                  <a:gd name="connsiteY130" fmla="*/ 236570 h 322596"/>
                  <a:gd name="connsiteX131" fmla="*/ 268830 w 322596"/>
                  <a:gd name="connsiteY131" fmla="*/ 236570 h 322596"/>
                  <a:gd name="connsiteX132" fmla="*/ 268830 w 322596"/>
                  <a:gd name="connsiteY132" fmla="*/ 225817 h 322596"/>
                  <a:gd name="connsiteX133" fmla="*/ 301090 w 322596"/>
                  <a:gd name="connsiteY133" fmla="*/ 225817 h 322596"/>
                  <a:gd name="connsiteX134" fmla="*/ 301090 w 322596"/>
                  <a:gd name="connsiteY134" fmla="*/ 204311 h 322596"/>
                  <a:gd name="connsiteX135" fmla="*/ 268830 w 322596"/>
                  <a:gd name="connsiteY135" fmla="*/ 204311 h 322596"/>
                  <a:gd name="connsiteX136" fmla="*/ 268830 w 322596"/>
                  <a:gd name="connsiteY136" fmla="*/ 193558 h 322596"/>
                  <a:gd name="connsiteX137" fmla="*/ 301090 w 322596"/>
                  <a:gd name="connsiteY137" fmla="*/ 193558 h 322596"/>
                  <a:gd name="connsiteX138" fmla="*/ 301090 w 322596"/>
                  <a:gd name="connsiteY138" fmla="*/ 172051 h 322596"/>
                  <a:gd name="connsiteX139" fmla="*/ 268830 w 322596"/>
                  <a:gd name="connsiteY139" fmla="*/ 172051 h 322596"/>
                  <a:gd name="connsiteX140" fmla="*/ 268830 w 322596"/>
                  <a:gd name="connsiteY140" fmla="*/ 161298 h 322596"/>
                  <a:gd name="connsiteX141" fmla="*/ 301090 w 322596"/>
                  <a:gd name="connsiteY141" fmla="*/ 161298 h 322596"/>
                  <a:gd name="connsiteX142" fmla="*/ 301090 w 322596"/>
                  <a:gd name="connsiteY142" fmla="*/ 139792 h 322596"/>
                  <a:gd name="connsiteX143" fmla="*/ 236571 w 322596"/>
                  <a:gd name="connsiteY143" fmla="*/ 139792 h 322596"/>
                  <a:gd name="connsiteX144" fmla="*/ 236571 w 322596"/>
                  <a:gd name="connsiteY144" fmla="*/ 150545 h 322596"/>
                  <a:gd name="connsiteX145" fmla="*/ 215064 w 322596"/>
                  <a:gd name="connsiteY145" fmla="*/ 150545 h 322596"/>
                  <a:gd name="connsiteX146" fmla="*/ 215064 w 322596"/>
                  <a:gd name="connsiteY146" fmla="*/ 53766 h 322596"/>
                  <a:gd name="connsiteX147" fmla="*/ 225817 w 322596"/>
                  <a:gd name="connsiteY147" fmla="*/ 53766 h 322596"/>
                  <a:gd name="connsiteX148" fmla="*/ 225817 w 322596"/>
                  <a:gd name="connsiteY148" fmla="*/ 32260 h 322596"/>
                  <a:gd name="connsiteX149" fmla="*/ 263454 w 322596"/>
                  <a:gd name="connsiteY149" fmla="*/ 32260 h 322596"/>
                  <a:gd name="connsiteX150" fmla="*/ 69895 w 322596"/>
                  <a:gd name="connsiteY150" fmla="*/ 0 h 322596"/>
                  <a:gd name="connsiteX151" fmla="*/ 92477 w 322596"/>
                  <a:gd name="connsiteY151" fmla="*/ 30647 h 322596"/>
                  <a:gd name="connsiteX152" fmla="*/ 47314 w 322596"/>
                  <a:gd name="connsiteY152" fmla="*/ 30647 h 322596"/>
                  <a:gd name="connsiteX153" fmla="*/ 69895 w 322596"/>
                  <a:gd name="connsiteY153" fmla="*/ 0 h 322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322596" h="322596">
                    <a:moveTo>
                      <a:pt x="172052" y="279583"/>
                    </a:moveTo>
                    <a:lnTo>
                      <a:pt x="172052" y="301090"/>
                    </a:lnTo>
                    <a:lnTo>
                      <a:pt x="236571" y="301090"/>
                    </a:lnTo>
                    <a:lnTo>
                      <a:pt x="236571" y="279583"/>
                    </a:lnTo>
                    <a:close/>
                    <a:moveTo>
                      <a:pt x="172052" y="247324"/>
                    </a:moveTo>
                    <a:lnTo>
                      <a:pt x="172052" y="268830"/>
                    </a:lnTo>
                    <a:lnTo>
                      <a:pt x="236571" y="268830"/>
                    </a:lnTo>
                    <a:lnTo>
                      <a:pt x="236571" y="247324"/>
                    </a:lnTo>
                    <a:close/>
                    <a:moveTo>
                      <a:pt x="172052" y="215064"/>
                    </a:moveTo>
                    <a:lnTo>
                      <a:pt x="172052" y="236570"/>
                    </a:lnTo>
                    <a:lnTo>
                      <a:pt x="236571" y="236570"/>
                    </a:lnTo>
                    <a:lnTo>
                      <a:pt x="236571" y="215064"/>
                    </a:lnTo>
                    <a:close/>
                    <a:moveTo>
                      <a:pt x="172052" y="182804"/>
                    </a:moveTo>
                    <a:lnTo>
                      <a:pt x="172052" y="204311"/>
                    </a:lnTo>
                    <a:lnTo>
                      <a:pt x="236571" y="204311"/>
                    </a:lnTo>
                    <a:lnTo>
                      <a:pt x="236571" y="182804"/>
                    </a:lnTo>
                    <a:close/>
                    <a:moveTo>
                      <a:pt x="150545" y="161298"/>
                    </a:moveTo>
                    <a:lnTo>
                      <a:pt x="258077" y="161298"/>
                    </a:lnTo>
                    <a:lnTo>
                      <a:pt x="258077" y="322596"/>
                    </a:lnTo>
                    <a:lnTo>
                      <a:pt x="150545" y="322596"/>
                    </a:lnTo>
                    <a:close/>
                    <a:moveTo>
                      <a:pt x="36560" y="110758"/>
                    </a:moveTo>
                    <a:cubicBezTo>
                      <a:pt x="39248" y="120436"/>
                      <a:pt x="42474" y="129039"/>
                      <a:pt x="46775" y="136028"/>
                    </a:cubicBezTo>
                    <a:cubicBezTo>
                      <a:pt x="34947" y="132265"/>
                      <a:pt x="24732" y="124737"/>
                      <a:pt x="16667" y="115597"/>
                    </a:cubicBezTo>
                    <a:cubicBezTo>
                      <a:pt x="23119" y="113447"/>
                      <a:pt x="30108" y="111833"/>
                      <a:pt x="36560" y="110758"/>
                    </a:cubicBezTo>
                    <a:close/>
                    <a:moveTo>
                      <a:pt x="107532" y="107532"/>
                    </a:moveTo>
                    <a:lnTo>
                      <a:pt x="107532" y="129039"/>
                    </a:lnTo>
                    <a:lnTo>
                      <a:pt x="172052" y="129039"/>
                    </a:lnTo>
                    <a:lnTo>
                      <a:pt x="172052" y="107532"/>
                    </a:lnTo>
                    <a:close/>
                    <a:moveTo>
                      <a:pt x="236571" y="107532"/>
                    </a:moveTo>
                    <a:lnTo>
                      <a:pt x="236571" y="129038"/>
                    </a:lnTo>
                    <a:lnTo>
                      <a:pt x="301090" y="129038"/>
                    </a:lnTo>
                    <a:lnTo>
                      <a:pt x="301090" y="107532"/>
                    </a:lnTo>
                    <a:close/>
                    <a:moveTo>
                      <a:pt x="75272" y="107532"/>
                    </a:moveTo>
                    <a:lnTo>
                      <a:pt x="75272" y="137641"/>
                    </a:lnTo>
                    <a:cubicBezTo>
                      <a:pt x="73659" y="138717"/>
                      <a:pt x="72046" y="139254"/>
                      <a:pt x="69896" y="139254"/>
                    </a:cubicBezTo>
                    <a:cubicBezTo>
                      <a:pt x="60218" y="139254"/>
                      <a:pt x="52152" y="127426"/>
                      <a:pt x="47314" y="108607"/>
                    </a:cubicBezTo>
                    <a:cubicBezTo>
                      <a:pt x="56454" y="107532"/>
                      <a:pt x="66132" y="107532"/>
                      <a:pt x="75272" y="107532"/>
                    </a:cubicBezTo>
                    <a:close/>
                    <a:moveTo>
                      <a:pt x="236571" y="75272"/>
                    </a:moveTo>
                    <a:lnTo>
                      <a:pt x="236571" y="96779"/>
                    </a:lnTo>
                    <a:lnTo>
                      <a:pt x="301090" y="96779"/>
                    </a:lnTo>
                    <a:lnTo>
                      <a:pt x="301090" y="75272"/>
                    </a:lnTo>
                    <a:close/>
                    <a:moveTo>
                      <a:pt x="43013" y="75272"/>
                    </a:moveTo>
                    <a:lnTo>
                      <a:pt x="75273" y="75272"/>
                    </a:lnTo>
                    <a:lnTo>
                      <a:pt x="75273" y="96778"/>
                    </a:lnTo>
                    <a:cubicBezTo>
                      <a:pt x="65057" y="96778"/>
                      <a:pt x="55379" y="97316"/>
                      <a:pt x="45163" y="98391"/>
                    </a:cubicBezTo>
                    <a:cubicBezTo>
                      <a:pt x="44088" y="91402"/>
                      <a:pt x="43013" y="83337"/>
                      <a:pt x="43013" y="75272"/>
                    </a:cubicBezTo>
                    <a:close/>
                    <a:moveTo>
                      <a:pt x="0" y="75272"/>
                    </a:moveTo>
                    <a:lnTo>
                      <a:pt x="32260" y="75272"/>
                    </a:lnTo>
                    <a:cubicBezTo>
                      <a:pt x="32260" y="83874"/>
                      <a:pt x="33335" y="91939"/>
                      <a:pt x="34410" y="100004"/>
                    </a:cubicBezTo>
                    <a:cubicBezTo>
                      <a:pt x="26346" y="101617"/>
                      <a:pt x="18280" y="103230"/>
                      <a:pt x="9678" y="105919"/>
                    </a:cubicBezTo>
                    <a:cubicBezTo>
                      <a:pt x="4301" y="96778"/>
                      <a:pt x="1075" y="86563"/>
                      <a:pt x="0" y="75272"/>
                    </a:cubicBezTo>
                    <a:close/>
                    <a:moveTo>
                      <a:pt x="45163" y="41400"/>
                    </a:moveTo>
                    <a:cubicBezTo>
                      <a:pt x="53228" y="42475"/>
                      <a:pt x="61831" y="43013"/>
                      <a:pt x="69896" y="43013"/>
                    </a:cubicBezTo>
                    <a:cubicBezTo>
                      <a:pt x="77961" y="43013"/>
                      <a:pt x="86563" y="42475"/>
                      <a:pt x="94628" y="41400"/>
                    </a:cubicBezTo>
                    <a:cubicBezTo>
                      <a:pt x="95166" y="45163"/>
                      <a:pt x="95703" y="49465"/>
                      <a:pt x="96241" y="53766"/>
                    </a:cubicBezTo>
                    <a:lnTo>
                      <a:pt x="86026" y="53766"/>
                    </a:lnTo>
                    <a:lnTo>
                      <a:pt x="86026" y="64520"/>
                    </a:lnTo>
                    <a:lnTo>
                      <a:pt x="43013" y="64520"/>
                    </a:lnTo>
                    <a:cubicBezTo>
                      <a:pt x="43551" y="56454"/>
                      <a:pt x="44088" y="48390"/>
                      <a:pt x="45163" y="41400"/>
                    </a:cubicBezTo>
                    <a:close/>
                    <a:moveTo>
                      <a:pt x="123661" y="35486"/>
                    </a:moveTo>
                    <a:lnTo>
                      <a:pt x="123661" y="53767"/>
                    </a:lnTo>
                    <a:lnTo>
                      <a:pt x="106993" y="53767"/>
                    </a:lnTo>
                    <a:cubicBezTo>
                      <a:pt x="106456" y="48928"/>
                      <a:pt x="105919" y="44089"/>
                      <a:pt x="105381" y="39787"/>
                    </a:cubicBezTo>
                    <a:cubicBezTo>
                      <a:pt x="111295" y="38712"/>
                      <a:pt x="117747" y="37099"/>
                      <a:pt x="123661" y="35486"/>
                    </a:cubicBezTo>
                    <a:close/>
                    <a:moveTo>
                      <a:pt x="10215" y="33872"/>
                    </a:moveTo>
                    <a:cubicBezTo>
                      <a:pt x="18280" y="36560"/>
                      <a:pt x="26344" y="38173"/>
                      <a:pt x="34947" y="39786"/>
                    </a:cubicBezTo>
                    <a:cubicBezTo>
                      <a:pt x="33871" y="47314"/>
                      <a:pt x="32796" y="55915"/>
                      <a:pt x="32796" y="64519"/>
                    </a:cubicBezTo>
                    <a:lnTo>
                      <a:pt x="537" y="64519"/>
                    </a:lnTo>
                    <a:cubicBezTo>
                      <a:pt x="1075" y="53227"/>
                      <a:pt x="4838" y="43012"/>
                      <a:pt x="10215" y="33872"/>
                    </a:cubicBezTo>
                    <a:close/>
                    <a:moveTo>
                      <a:pt x="134415" y="32260"/>
                    </a:moveTo>
                    <a:lnTo>
                      <a:pt x="145168" y="32260"/>
                    </a:lnTo>
                    <a:lnTo>
                      <a:pt x="145168" y="64519"/>
                    </a:lnTo>
                    <a:lnTo>
                      <a:pt x="182805" y="64519"/>
                    </a:lnTo>
                    <a:lnTo>
                      <a:pt x="182805" y="86026"/>
                    </a:lnTo>
                    <a:lnTo>
                      <a:pt x="193558" y="86026"/>
                    </a:lnTo>
                    <a:lnTo>
                      <a:pt x="193558" y="150545"/>
                    </a:lnTo>
                    <a:lnTo>
                      <a:pt x="172052" y="150545"/>
                    </a:lnTo>
                    <a:lnTo>
                      <a:pt x="172052" y="139792"/>
                    </a:lnTo>
                    <a:lnTo>
                      <a:pt x="107532" y="139792"/>
                    </a:lnTo>
                    <a:lnTo>
                      <a:pt x="107532" y="161298"/>
                    </a:lnTo>
                    <a:lnTo>
                      <a:pt x="139792" y="161298"/>
                    </a:lnTo>
                    <a:lnTo>
                      <a:pt x="139792" y="172051"/>
                    </a:lnTo>
                    <a:lnTo>
                      <a:pt x="107532" y="172051"/>
                    </a:lnTo>
                    <a:lnTo>
                      <a:pt x="107532" y="193558"/>
                    </a:lnTo>
                    <a:lnTo>
                      <a:pt x="139792" y="193558"/>
                    </a:lnTo>
                    <a:lnTo>
                      <a:pt x="139792" y="204311"/>
                    </a:lnTo>
                    <a:lnTo>
                      <a:pt x="107532" y="204311"/>
                    </a:lnTo>
                    <a:lnTo>
                      <a:pt x="107532" y="225817"/>
                    </a:lnTo>
                    <a:lnTo>
                      <a:pt x="139792" y="225817"/>
                    </a:lnTo>
                    <a:lnTo>
                      <a:pt x="139792" y="236571"/>
                    </a:lnTo>
                    <a:lnTo>
                      <a:pt x="107532" y="236571"/>
                    </a:lnTo>
                    <a:lnTo>
                      <a:pt x="107532" y="258077"/>
                    </a:lnTo>
                    <a:lnTo>
                      <a:pt x="139792" y="258077"/>
                    </a:lnTo>
                    <a:lnTo>
                      <a:pt x="139792" y="268830"/>
                    </a:lnTo>
                    <a:lnTo>
                      <a:pt x="107532" y="268830"/>
                    </a:lnTo>
                    <a:lnTo>
                      <a:pt x="107532" y="290337"/>
                    </a:lnTo>
                    <a:lnTo>
                      <a:pt x="139792" y="290337"/>
                    </a:lnTo>
                    <a:lnTo>
                      <a:pt x="139792" y="301090"/>
                    </a:lnTo>
                    <a:lnTo>
                      <a:pt x="107532" y="301090"/>
                    </a:lnTo>
                    <a:lnTo>
                      <a:pt x="107532" y="322596"/>
                    </a:lnTo>
                    <a:lnTo>
                      <a:pt x="86026" y="322596"/>
                    </a:lnTo>
                    <a:lnTo>
                      <a:pt x="86026" y="86026"/>
                    </a:lnTo>
                    <a:lnTo>
                      <a:pt x="96779" y="86026"/>
                    </a:lnTo>
                    <a:lnTo>
                      <a:pt x="96779" y="64519"/>
                    </a:lnTo>
                    <a:lnTo>
                      <a:pt x="134415" y="64519"/>
                    </a:lnTo>
                    <a:close/>
                    <a:moveTo>
                      <a:pt x="93015" y="3763"/>
                    </a:moveTo>
                    <a:cubicBezTo>
                      <a:pt x="104843" y="7527"/>
                      <a:pt x="115059" y="15054"/>
                      <a:pt x="123124" y="24194"/>
                    </a:cubicBezTo>
                    <a:cubicBezTo>
                      <a:pt x="116672" y="26345"/>
                      <a:pt x="109683" y="27958"/>
                      <a:pt x="103231" y="29034"/>
                    </a:cubicBezTo>
                    <a:cubicBezTo>
                      <a:pt x="100542" y="19355"/>
                      <a:pt x="97316" y="10753"/>
                      <a:pt x="93015" y="3763"/>
                    </a:cubicBezTo>
                    <a:close/>
                    <a:moveTo>
                      <a:pt x="46775" y="3763"/>
                    </a:moveTo>
                    <a:cubicBezTo>
                      <a:pt x="44625" y="6989"/>
                      <a:pt x="42474" y="11290"/>
                      <a:pt x="40861" y="16130"/>
                    </a:cubicBezTo>
                    <a:cubicBezTo>
                      <a:pt x="39248" y="20431"/>
                      <a:pt x="37635" y="24732"/>
                      <a:pt x="36560" y="29034"/>
                    </a:cubicBezTo>
                    <a:cubicBezTo>
                      <a:pt x="30108" y="27958"/>
                      <a:pt x="23119" y="26345"/>
                      <a:pt x="16667" y="24732"/>
                    </a:cubicBezTo>
                    <a:cubicBezTo>
                      <a:pt x="24732" y="15592"/>
                      <a:pt x="34947" y="8064"/>
                      <a:pt x="46775" y="3763"/>
                    </a:cubicBezTo>
                    <a:close/>
                    <a:moveTo>
                      <a:pt x="263454" y="0"/>
                    </a:moveTo>
                    <a:lnTo>
                      <a:pt x="274207" y="0"/>
                    </a:lnTo>
                    <a:lnTo>
                      <a:pt x="274207" y="32260"/>
                    </a:lnTo>
                    <a:lnTo>
                      <a:pt x="311843" y="32260"/>
                    </a:lnTo>
                    <a:lnTo>
                      <a:pt x="311843" y="53766"/>
                    </a:lnTo>
                    <a:lnTo>
                      <a:pt x="322596" y="53766"/>
                    </a:lnTo>
                    <a:lnTo>
                      <a:pt x="322596" y="322596"/>
                    </a:lnTo>
                    <a:lnTo>
                      <a:pt x="301090" y="322596"/>
                    </a:lnTo>
                    <a:lnTo>
                      <a:pt x="301090" y="301090"/>
                    </a:lnTo>
                    <a:lnTo>
                      <a:pt x="268830" y="301090"/>
                    </a:lnTo>
                    <a:lnTo>
                      <a:pt x="268830" y="290337"/>
                    </a:lnTo>
                    <a:lnTo>
                      <a:pt x="301090" y="290337"/>
                    </a:lnTo>
                    <a:lnTo>
                      <a:pt x="301090" y="268830"/>
                    </a:lnTo>
                    <a:lnTo>
                      <a:pt x="268830" y="268830"/>
                    </a:lnTo>
                    <a:lnTo>
                      <a:pt x="268830" y="258077"/>
                    </a:lnTo>
                    <a:lnTo>
                      <a:pt x="301090" y="258077"/>
                    </a:lnTo>
                    <a:lnTo>
                      <a:pt x="301090" y="236570"/>
                    </a:lnTo>
                    <a:lnTo>
                      <a:pt x="268830" y="236570"/>
                    </a:lnTo>
                    <a:lnTo>
                      <a:pt x="268830" y="225817"/>
                    </a:lnTo>
                    <a:lnTo>
                      <a:pt x="301090" y="225817"/>
                    </a:lnTo>
                    <a:lnTo>
                      <a:pt x="301090" y="204311"/>
                    </a:lnTo>
                    <a:lnTo>
                      <a:pt x="268830" y="204311"/>
                    </a:lnTo>
                    <a:lnTo>
                      <a:pt x="268830" y="193558"/>
                    </a:lnTo>
                    <a:lnTo>
                      <a:pt x="301090" y="193558"/>
                    </a:lnTo>
                    <a:lnTo>
                      <a:pt x="301090" y="172051"/>
                    </a:lnTo>
                    <a:lnTo>
                      <a:pt x="268830" y="172051"/>
                    </a:lnTo>
                    <a:lnTo>
                      <a:pt x="268830" y="161298"/>
                    </a:lnTo>
                    <a:lnTo>
                      <a:pt x="301090" y="161298"/>
                    </a:lnTo>
                    <a:lnTo>
                      <a:pt x="301090" y="139792"/>
                    </a:lnTo>
                    <a:lnTo>
                      <a:pt x="236571" y="139792"/>
                    </a:lnTo>
                    <a:lnTo>
                      <a:pt x="236571" y="150545"/>
                    </a:lnTo>
                    <a:lnTo>
                      <a:pt x="215064" y="150545"/>
                    </a:lnTo>
                    <a:lnTo>
                      <a:pt x="215064" y="53766"/>
                    </a:lnTo>
                    <a:lnTo>
                      <a:pt x="225817" y="53766"/>
                    </a:lnTo>
                    <a:lnTo>
                      <a:pt x="225817" y="32260"/>
                    </a:lnTo>
                    <a:lnTo>
                      <a:pt x="263454" y="32260"/>
                    </a:lnTo>
                    <a:close/>
                    <a:moveTo>
                      <a:pt x="69895" y="0"/>
                    </a:moveTo>
                    <a:cubicBezTo>
                      <a:pt x="79573" y="0"/>
                      <a:pt x="87638" y="11829"/>
                      <a:pt x="92477" y="30647"/>
                    </a:cubicBezTo>
                    <a:cubicBezTo>
                      <a:pt x="77422" y="32798"/>
                      <a:pt x="62368" y="32798"/>
                      <a:pt x="47314" y="30647"/>
                    </a:cubicBezTo>
                    <a:cubicBezTo>
                      <a:pt x="52152" y="11829"/>
                      <a:pt x="60217" y="0"/>
                      <a:pt x="6989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>
                  <a:latin typeface="Arial Nova Cond" panose="020B0506020202020204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F8DC413-DFE2-4B7C-BF4B-9FB3C81CF8E4}"/>
                  </a:ext>
                </a:extLst>
              </p:cNvPr>
              <p:cNvSpPr txBox="1"/>
              <p:nvPr/>
            </p:nvSpPr>
            <p:spPr>
              <a:xfrm>
                <a:off x="1084813" y="1651288"/>
                <a:ext cx="570457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rPr>
                  <a:t>Sustainability Design Principles in Transportation Planning</a:t>
                </a:r>
              </a:p>
            </p:txBody>
          </p:sp>
        </p:grpSp>
      </p:grp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61656D68-598B-4B39-8002-3485C09537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57207C2-968A-4825-50A5-BC5821146DBC}"/>
              </a:ext>
            </a:extLst>
          </p:cNvPr>
          <p:cNvSpPr/>
          <p:nvPr/>
        </p:nvSpPr>
        <p:spPr>
          <a:xfrm>
            <a:off x="1262578" y="5360193"/>
            <a:ext cx="5856672" cy="3709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b="1" dirty="0">
                <a:solidFill>
                  <a:schemeClr val="bg2">
                    <a:lumMod val="9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Alternate Modes of Transportation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4C3B50F-901C-2E0E-FC60-3786AF8823C3}"/>
              </a:ext>
            </a:extLst>
          </p:cNvPr>
          <p:cNvSpPr/>
          <p:nvPr/>
        </p:nvSpPr>
        <p:spPr>
          <a:xfrm>
            <a:off x="1262578" y="5668961"/>
            <a:ext cx="611663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buClr>
                <a:schemeClr val="bg2">
                  <a:lumMod val="95000"/>
                </a:schemeClr>
              </a:buClr>
            </a:pPr>
            <a:r>
              <a:rPr lang="en-US" sz="1100" dirty="0">
                <a:solidFill>
                  <a:schemeClr val="bg2">
                    <a:lumMod val="95000"/>
                  </a:schemeClr>
                </a:solidFill>
                <a:latin typeface="Arial Nova Cond" panose="020B0506020202020204" pitchFamily="34" charset="0"/>
              </a:rPr>
              <a:t>Develop bikeways and pathways as alternate transportation modes to reduce car dependence. 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580A40F-FBDD-4587-B121-E35CCBECDDD3}"/>
              </a:ext>
            </a:extLst>
          </p:cNvPr>
          <p:cNvSpPr/>
          <p:nvPr/>
        </p:nvSpPr>
        <p:spPr>
          <a:xfrm>
            <a:off x="7811778" y="3657600"/>
            <a:ext cx="4380223" cy="3200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D656F3ED-D65A-4C1E-3647-D2B42348CE7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01213" y="2142308"/>
            <a:ext cx="4380223" cy="2922989"/>
          </a:xfrm>
          <a:prstGeom prst="rect">
            <a:avLst/>
          </a:prstGeom>
        </p:spPr>
      </p:pic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DE4BB9A1-3C30-35FA-A02F-210AA25305C5}"/>
              </a:ext>
            </a:extLst>
          </p:cNvPr>
          <p:cNvSpPr/>
          <p:nvPr/>
        </p:nvSpPr>
        <p:spPr>
          <a:xfrm>
            <a:off x="633006" y="5455340"/>
            <a:ext cx="463438" cy="463523"/>
          </a:xfrm>
          <a:custGeom>
            <a:avLst/>
            <a:gdLst>
              <a:gd name="connsiteX0" fmla="*/ 29962 w 185173"/>
              <a:gd name="connsiteY0" fmla="*/ 151256 h 185209"/>
              <a:gd name="connsiteX1" fmla="*/ 32804 w 185173"/>
              <a:gd name="connsiteY1" fmla="*/ 152434 h 185209"/>
              <a:gd name="connsiteX2" fmla="*/ 33982 w 185173"/>
              <a:gd name="connsiteY2" fmla="*/ 155276 h 185209"/>
              <a:gd name="connsiteX3" fmla="*/ 32804 w 185173"/>
              <a:gd name="connsiteY3" fmla="*/ 158118 h 185209"/>
              <a:gd name="connsiteX4" fmla="*/ 29962 w 185173"/>
              <a:gd name="connsiteY4" fmla="*/ 159296 h 185209"/>
              <a:gd name="connsiteX5" fmla="*/ 27121 w 185173"/>
              <a:gd name="connsiteY5" fmla="*/ 158118 h 185209"/>
              <a:gd name="connsiteX6" fmla="*/ 25943 w 185173"/>
              <a:gd name="connsiteY6" fmla="*/ 155276 h 185209"/>
              <a:gd name="connsiteX7" fmla="*/ 27121 w 185173"/>
              <a:gd name="connsiteY7" fmla="*/ 152434 h 185209"/>
              <a:gd name="connsiteX8" fmla="*/ 29962 w 185173"/>
              <a:gd name="connsiteY8" fmla="*/ 151256 h 185209"/>
              <a:gd name="connsiteX9" fmla="*/ 134216 w 185173"/>
              <a:gd name="connsiteY9" fmla="*/ 134128 h 185209"/>
              <a:gd name="connsiteX10" fmla="*/ 134179 w 185173"/>
              <a:gd name="connsiteY10" fmla="*/ 134164 h 185209"/>
              <a:gd name="connsiteX11" fmla="*/ 134066 w 185173"/>
              <a:gd name="connsiteY11" fmla="*/ 139477 h 185209"/>
              <a:gd name="connsiteX12" fmla="*/ 136741 w 185173"/>
              <a:gd name="connsiteY12" fmla="*/ 140597 h 185209"/>
              <a:gd name="connsiteX13" fmla="*/ 139381 w 185173"/>
              <a:gd name="connsiteY13" fmla="*/ 139489 h 185209"/>
              <a:gd name="connsiteX14" fmla="*/ 139529 w 185173"/>
              <a:gd name="connsiteY14" fmla="*/ 134177 h 185209"/>
              <a:gd name="connsiteX15" fmla="*/ 134216 w 185173"/>
              <a:gd name="connsiteY15" fmla="*/ 134128 h 185209"/>
              <a:gd name="connsiteX16" fmla="*/ 92941 w 185173"/>
              <a:gd name="connsiteY16" fmla="*/ 73653 h 185209"/>
              <a:gd name="connsiteX17" fmla="*/ 103193 w 185173"/>
              <a:gd name="connsiteY17" fmla="*/ 76743 h 185209"/>
              <a:gd name="connsiteX18" fmla="*/ 90309 w 185173"/>
              <a:gd name="connsiteY18" fmla="*/ 89628 h 185209"/>
              <a:gd name="connsiteX19" fmla="*/ 90309 w 185173"/>
              <a:gd name="connsiteY19" fmla="*/ 94891 h 185209"/>
              <a:gd name="connsiteX20" fmla="*/ 92941 w 185173"/>
              <a:gd name="connsiteY20" fmla="*/ 95980 h 185209"/>
              <a:gd name="connsiteX21" fmla="*/ 95572 w 185173"/>
              <a:gd name="connsiteY21" fmla="*/ 94891 h 185209"/>
              <a:gd name="connsiteX22" fmla="*/ 108456 w 185173"/>
              <a:gd name="connsiteY22" fmla="*/ 82006 h 185209"/>
              <a:gd name="connsiteX23" fmla="*/ 111546 w 185173"/>
              <a:gd name="connsiteY23" fmla="*/ 92259 h 185209"/>
              <a:gd name="connsiteX24" fmla="*/ 92941 w 185173"/>
              <a:gd name="connsiteY24" fmla="*/ 110865 h 185209"/>
              <a:gd name="connsiteX25" fmla="*/ 74335 w 185173"/>
              <a:gd name="connsiteY25" fmla="*/ 92259 h 185209"/>
              <a:gd name="connsiteX26" fmla="*/ 92941 w 185173"/>
              <a:gd name="connsiteY26" fmla="*/ 73653 h 185209"/>
              <a:gd name="connsiteX27" fmla="*/ 174010 w 185173"/>
              <a:gd name="connsiteY27" fmla="*/ 58270 h 185209"/>
              <a:gd name="connsiteX28" fmla="*/ 179177 w 185173"/>
              <a:gd name="connsiteY28" fmla="*/ 60644 h 185209"/>
              <a:gd name="connsiteX29" fmla="*/ 184906 w 185173"/>
              <a:gd name="connsiteY29" fmla="*/ 92755 h 185209"/>
              <a:gd name="connsiteX30" fmla="*/ 157828 w 185173"/>
              <a:gd name="connsiteY30" fmla="*/ 158130 h 185209"/>
              <a:gd name="connsiteX31" fmla="*/ 92454 w 185173"/>
              <a:gd name="connsiteY31" fmla="*/ 185209 h 185209"/>
              <a:gd name="connsiteX32" fmla="*/ 39859 w 185173"/>
              <a:gd name="connsiteY32" fmla="*/ 168801 h 185209"/>
              <a:gd name="connsiteX33" fmla="*/ 38844 w 185173"/>
              <a:gd name="connsiteY33" fmla="*/ 163207 h 185209"/>
              <a:gd name="connsiteX34" fmla="*/ 44437 w 185173"/>
              <a:gd name="connsiteY34" fmla="*/ 162193 h 185209"/>
              <a:gd name="connsiteX35" fmla="*/ 92454 w 185173"/>
              <a:gd name="connsiteY35" fmla="*/ 177170 h 185209"/>
              <a:gd name="connsiteX36" fmla="*/ 176867 w 185173"/>
              <a:gd name="connsiteY36" fmla="*/ 92755 h 185209"/>
              <a:gd name="connsiteX37" fmla="*/ 171637 w 185173"/>
              <a:gd name="connsiteY37" fmla="*/ 63436 h 185209"/>
              <a:gd name="connsiteX38" fmla="*/ 174010 w 185173"/>
              <a:gd name="connsiteY38" fmla="*/ 58270 h 185209"/>
              <a:gd name="connsiteX39" fmla="*/ 92940 w 185173"/>
              <a:gd name="connsiteY39" fmla="*/ 54303 h 185209"/>
              <a:gd name="connsiteX40" fmla="*/ 117006 w 185173"/>
              <a:gd name="connsiteY40" fmla="*/ 62930 h 185209"/>
              <a:gd name="connsiteX41" fmla="*/ 108532 w 185173"/>
              <a:gd name="connsiteY41" fmla="*/ 71406 h 185209"/>
              <a:gd name="connsiteX42" fmla="*/ 92940 w 185173"/>
              <a:gd name="connsiteY42" fmla="*/ 66211 h 185209"/>
              <a:gd name="connsiteX43" fmla="*/ 66893 w 185173"/>
              <a:gd name="connsiteY43" fmla="*/ 92260 h 185209"/>
              <a:gd name="connsiteX44" fmla="*/ 92940 w 185173"/>
              <a:gd name="connsiteY44" fmla="*/ 118308 h 185209"/>
              <a:gd name="connsiteX45" fmla="*/ 118989 w 185173"/>
              <a:gd name="connsiteY45" fmla="*/ 92260 h 185209"/>
              <a:gd name="connsiteX46" fmla="*/ 113795 w 185173"/>
              <a:gd name="connsiteY46" fmla="*/ 76668 h 185209"/>
              <a:gd name="connsiteX47" fmla="*/ 122269 w 185173"/>
              <a:gd name="connsiteY47" fmla="*/ 68193 h 185209"/>
              <a:gd name="connsiteX48" fmla="*/ 130896 w 185173"/>
              <a:gd name="connsiteY48" fmla="*/ 92260 h 185209"/>
              <a:gd name="connsiteX49" fmla="*/ 92940 w 185173"/>
              <a:gd name="connsiteY49" fmla="*/ 130217 h 185209"/>
              <a:gd name="connsiteX50" fmla="*/ 54984 w 185173"/>
              <a:gd name="connsiteY50" fmla="*/ 92260 h 185209"/>
              <a:gd name="connsiteX51" fmla="*/ 92940 w 185173"/>
              <a:gd name="connsiteY51" fmla="*/ 54303 h 185209"/>
              <a:gd name="connsiteX52" fmla="*/ 151676 w 185173"/>
              <a:gd name="connsiteY52" fmla="*/ 38787 h 185209"/>
              <a:gd name="connsiteX53" fmla="*/ 158334 w 185173"/>
              <a:gd name="connsiteY53" fmla="*/ 48662 h 185209"/>
              <a:gd name="connsiteX54" fmla="*/ 141800 w 185173"/>
              <a:gd name="connsiteY54" fmla="*/ 48662 h 185209"/>
              <a:gd name="connsiteX55" fmla="*/ 136507 w 185173"/>
              <a:gd name="connsiteY55" fmla="*/ 26760 h 185209"/>
              <a:gd name="connsiteX56" fmla="*/ 146462 w 185173"/>
              <a:gd name="connsiteY56" fmla="*/ 33472 h 185209"/>
              <a:gd name="connsiteX57" fmla="*/ 136507 w 185173"/>
              <a:gd name="connsiteY57" fmla="*/ 43427 h 185209"/>
              <a:gd name="connsiteX58" fmla="*/ 167162 w 185173"/>
              <a:gd name="connsiteY58" fmla="*/ 23300 h 185209"/>
              <a:gd name="connsiteX59" fmla="*/ 185173 w 185173"/>
              <a:gd name="connsiteY59" fmla="*/ 23300 h 185209"/>
              <a:gd name="connsiteX60" fmla="*/ 159811 w 185173"/>
              <a:gd name="connsiteY60" fmla="*/ 48661 h 185209"/>
              <a:gd name="connsiteX61" fmla="*/ 158335 w 185173"/>
              <a:gd name="connsiteY61" fmla="*/ 48661 h 185209"/>
              <a:gd name="connsiteX62" fmla="*/ 151676 w 185173"/>
              <a:gd name="connsiteY62" fmla="*/ 38786 h 185209"/>
              <a:gd name="connsiteX63" fmla="*/ 92830 w 185173"/>
              <a:gd name="connsiteY63" fmla="*/ 12025 h 185209"/>
              <a:gd name="connsiteX64" fmla="*/ 123996 w 185173"/>
              <a:gd name="connsiteY64" fmla="*/ 18317 h 185209"/>
              <a:gd name="connsiteX65" fmla="*/ 129742 w 185173"/>
              <a:gd name="connsiteY65" fmla="*/ 22191 h 185209"/>
              <a:gd name="connsiteX66" fmla="*/ 129068 w 185173"/>
              <a:gd name="connsiteY66" fmla="*/ 23816 h 185209"/>
              <a:gd name="connsiteX67" fmla="*/ 129068 w 185173"/>
              <a:gd name="connsiteY67" fmla="*/ 36725 h 185209"/>
              <a:gd name="connsiteX68" fmla="*/ 92941 w 185173"/>
              <a:gd name="connsiteY68" fmla="*/ 26018 h 185209"/>
              <a:gd name="connsiteX69" fmla="*/ 26704 w 185173"/>
              <a:gd name="connsiteY69" fmla="*/ 92256 h 185209"/>
              <a:gd name="connsiteX70" fmla="*/ 92941 w 185173"/>
              <a:gd name="connsiteY70" fmla="*/ 158494 h 185209"/>
              <a:gd name="connsiteX71" fmla="*/ 127238 w 185173"/>
              <a:gd name="connsiteY71" fmla="*/ 148933 h 185209"/>
              <a:gd name="connsiteX72" fmla="*/ 128490 w 185173"/>
              <a:gd name="connsiteY72" fmla="*/ 143822 h 185209"/>
              <a:gd name="connsiteX73" fmla="*/ 123379 w 185173"/>
              <a:gd name="connsiteY73" fmla="*/ 142569 h 185209"/>
              <a:gd name="connsiteX74" fmla="*/ 92941 w 185173"/>
              <a:gd name="connsiteY74" fmla="*/ 151051 h 185209"/>
              <a:gd name="connsiteX75" fmla="*/ 34146 w 185173"/>
              <a:gd name="connsiteY75" fmla="*/ 92255 h 185209"/>
              <a:gd name="connsiteX76" fmla="*/ 92941 w 185173"/>
              <a:gd name="connsiteY76" fmla="*/ 33460 h 185209"/>
              <a:gd name="connsiteX77" fmla="*/ 129068 w 185173"/>
              <a:gd name="connsiteY77" fmla="*/ 45868 h 185209"/>
              <a:gd name="connsiteX78" fmla="*/ 129068 w 185173"/>
              <a:gd name="connsiteY78" fmla="*/ 50865 h 185209"/>
              <a:gd name="connsiteX79" fmla="*/ 122287 w 185173"/>
              <a:gd name="connsiteY79" fmla="*/ 57646 h 185209"/>
              <a:gd name="connsiteX80" fmla="*/ 92941 w 185173"/>
              <a:gd name="connsiteY80" fmla="*/ 46856 h 185209"/>
              <a:gd name="connsiteX81" fmla="*/ 47542 w 185173"/>
              <a:gd name="connsiteY81" fmla="*/ 92255 h 185209"/>
              <a:gd name="connsiteX82" fmla="*/ 92941 w 185173"/>
              <a:gd name="connsiteY82" fmla="*/ 137654 h 185209"/>
              <a:gd name="connsiteX83" fmla="*/ 138339 w 185173"/>
              <a:gd name="connsiteY83" fmla="*/ 92255 h 185209"/>
              <a:gd name="connsiteX84" fmla="*/ 127549 w 185173"/>
              <a:gd name="connsiteY84" fmla="*/ 62908 h 185209"/>
              <a:gd name="connsiteX85" fmla="*/ 134358 w 185173"/>
              <a:gd name="connsiteY85" fmla="*/ 56101 h 185209"/>
              <a:gd name="connsiteX86" fmla="*/ 139309 w 185173"/>
              <a:gd name="connsiteY86" fmla="*/ 56101 h 185209"/>
              <a:gd name="connsiteX87" fmla="*/ 151735 w 185173"/>
              <a:gd name="connsiteY87" fmla="*/ 92255 h 185209"/>
              <a:gd name="connsiteX88" fmla="*/ 142944 w 185173"/>
              <a:gd name="connsiteY88" fmla="*/ 123198 h 185209"/>
              <a:gd name="connsiteX89" fmla="*/ 144145 w 185173"/>
              <a:gd name="connsiteY89" fmla="*/ 128322 h 185209"/>
              <a:gd name="connsiteX90" fmla="*/ 146103 w 185173"/>
              <a:gd name="connsiteY90" fmla="*/ 128882 h 185209"/>
              <a:gd name="connsiteX91" fmla="*/ 149269 w 185173"/>
              <a:gd name="connsiteY91" fmla="*/ 127122 h 185209"/>
              <a:gd name="connsiteX92" fmla="*/ 159178 w 185173"/>
              <a:gd name="connsiteY92" fmla="*/ 92255 h 185209"/>
              <a:gd name="connsiteX93" fmla="*/ 148441 w 185173"/>
              <a:gd name="connsiteY93" fmla="*/ 56101 h 185209"/>
              <a:gd name="connsiteX94" fmla="*/ 161353 w 185173"/>
              <a:gd name="connsiteY94" fmla="*/ 56101 h 185209"/>
              <a:gd name="connsiteX95" fmla="*/ 162916 w 185173"/>
              <a:gd name="connsiteY95" fmla="*/ 55453 h 185209"/>
              <a:gd name="connsiteX96" fmla="*/ 166607 w 185173"/>
              <a:gd name="connsiteY96" fmla="*/ 60928 h 185209"/>
              <a:gd name="connsiteX97" fmla="*/ 172899 w 185173"/>
              <a:gd name="connsiteY97" fmla="*/ 92094 h 185209"/>
              <a:gd name="connsiteX98" fmla="*/ 92830 w 185173"/>
              <a:gd name="connsiteY98" fmla="*/ 172163 h 185209"/>
              <a:gd name="connsiteX99" fmla="*/ 12760 w 185173"/>
              <a:gd name="connsiteY99" fmla="*/ 92094 h 185209"/>
              <a:gd name="connsiteX100" fmla="*/ 92830 w 185173"/>
              <a:gd name="connsiteY100" fmla="*/ 12025 h 185209"/>
              <a:gd name="connsiteX101" fmla="*/ 92453 w 185173"/>
              <a:gd name="connsiteY101" fmla="*/ 300 h 185209"/>
              <a:gd name="connsiteX102" fmla="*/ 123585 w 185173"/>
              <a:gd name="connsiteY102" fmla="*/ 5674 h 185209"/>
              <a:gd name="connsiteX103" fmla="*/ 126017 w 185173"/>
              <a:gd name="connsiteY103" fmla="*/ 10813 h 185209"/>
              <a:gd name="connsiteX104" fmla="*/ 120879 w 185173"/>
              <a:gd name="connsiteY104" fmla="*/ 13244 h 185209"/>
              <a:gd name="connsiteX105" fmla="*/ 92453 w 185173"/>
              <a:gd name="connsiteY105" fmla="*/ 8340 h 185209"/>
              <a:gd name="connsiteX106" fmla="*/ 8040 w 185173"/>
              <a:gd name="connsiteY106" fmla="*/ 92755 h 185209"/>
              <a:gd name="connsiteX107" fmla="*/ 23360 w 185173"/>
              <a:gd name="connsiteY107" fmla="*/ 141264 h 185209"/>
              <a:gd name="connsiteX108" fmla="*/ 22385 w 185173"/>
              <a:gd name="connsiteY108" fmla="*/ 146864 h 185209"/>
              <a:gd name="connsiteX109" fmla="*/ 20076 w 185173"/>
              <a:gd name="connsiteY109" fmla="*/ 147597 h 185209"/>
              <a:gd name="connsiteX110" fmla="*/ 16785 w 185173"/>
              <a:gd name="connsiteY110" fmla="*/ 145889 h 185209"/>
              <a:gd name="connsiteX111" fmla="*/ 0 w 185173"/>
              <a:gd name="connsiteY111" fmla="*/ 92755 h 185209"/>
              <a:gd name="connsiteX112" fmla="*/ 27079 w 185173"/>
              <a:gd name="connsiteY112" fmla="*/ 27380 h 185209"/>
              <a:gd name="connsiteX113" fmla="*/ 92453 w 185173"/>
              <a:gd name="connsiteY113" fmla="*/ 300 h 185209"/>
              <a:gd name="connsiteX114" fmla="*/ 161869 w 185173"/>
              <a:gd name="connsiteY114" fmla="*/ 0 h 185209"/>
              <a:gd name="connsiteX115" fmla="*/ 161869 w 185173"/>
              <a:gd name="connsiteY115" fmla="*/ 18064 h 185209"/>
              <a:gd name="connsiteX116" fmla="*/ 146463 w 185173"/>
              <a:gd name="connsiteY116" fmla="*/ 33471 h 185209"/>
              <a:gd name="connsiteX117" fmla="*/ 136508 w 185173"/>
              <a:gd name="connsiteY117" fmla="*/ 26759 h 185209"/>
              <a:gd name="connsiteX118" fmla="*/ 136508 w 185173"/>
              <a:gd name="connsiteY118" fmla="*/ 25362 h 185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185173" h="185209">
                <a:moveTo>
                  <a:pt x="29962" y="151256"/>
                </a:moveTo>
                <a:cubicBezTo>
                  <a:pt x="31019" y="151256"/>
                  <a:pt x="32056" y="151686"/>
                  <a:pt x="32804" y="152434"/>
                </a:cubicBezTo>
                <a:cubicBezTo>
                  <a:pt x="33552" y="153185"/>
                  <a:pt x="33982" y="154218"/>
                  <a:pt x="33982" y="155276"/>
                </a:cubicBezTo>
                <a:cubicBezTo>
                  <a:pt x="33982" y="156333"/>
                  <a:pt x="33551" y="157370"/>
                  <a:pt x="32804" y="158118"/>
                </a:cubicBezTo>
                <a:cubicBezTo>
                  <a:pt x="32056" y="158866"/>
                  <a:pt x="31020" y="159296"/>
                  <a:pt x="29962" y="159296"/>
                </a:cubicBezTo>
                <a:cubicBezTo>
                  <a:pt x="28901" y="159296"/>
                  <a:pt x="27868" y="158866"/>
                  <a:pt x="27121" y="158118"/>
                </a:cubicBezTo>
                <a:cubicBezTo>
                  <a:pt x="26369" y="157370"/>
                  <a:pt x="25943" y="156333"/>
                  <a:pt x="25943" y="155276"/>
                </a:cubicBezTo>
                <a:cubicBezTo>
                  <a:pt x="25943" y="154218"/>
                  <a:pt x="26369" y="153181"/>
                  <a:pt x="27121" y="152434"/>
                </a:cubicBezTo>
                <a:cubicBezTo>
                  <a:pt x="27864" y="151686"/>
                  <a:pt x="28901" y="151256"/>
                  <a:pt x="29962" y="151256"/>
                </a:cubicBezTo>
                <a:close/>
                <a:moveTo>
                  <a:pt x="134216" y="134128"/>
                </a:moveTo>
                <a:cubicBezTo>
                  <a:pt x="134203" y="134140"/>
                  <a:pt x="134191" y="134152"/>
                  <a:pt x="134179" y="134164"/>
                </a:cubicBezTo>
                <a:cubicBezTo>
                  <a:pt x="132486" y="135829"/>
                  <a:pt x="132792" y="138172"/>
                  <a:pt x="134066" y="139477"/>
                </a:cubicBezTo>
                <a:cubicBezTo>
                  <a:pt x="134743" y="140170"/>
                  <a:pt x="135719" y="140597"/>
                  <a:pt x="136741" y="140597"/>
                </a:cubicBezTo>
                <a:cubicBezTo>
                  <a:pt x="137644" y="140597"/>
                  <a:pt x="138581" y="140264"/>
                  <a:pt x="139381" y="139489"/>
                </a:cubicBezTo>
                <a:cubicBezTo>
                  <a:pt x="141084" y="137836"/>
                  <a:pt x="140794" y="135490"/>
                  <a:pt x="139529" y="134177"/>
                </a:cubicBezTo>
                <a:cubicBezTo>
                  <a:pt x="138264" y="132864"/>
                  <a:pt x="135931" y="132487"/>
                  <a:pt x="134216" y="134128"/>
                </a:cubicBezTo>
                <a:close/>
                <a:moveTo>
                  <a:pt x="92941" y="73653"/>
                </a:moveTo>
                <a:cubicBezTo>
                  <a:pt x="96728" y="73653"/>
                  <a:pt x="100251" y="74793"/>
                  <a:pt x="103193" y="76743"/>
                </a:cubicBezTo>
                <a:lnTo>
                  <a:pt x="90309" y="89628"/>
                </a:lnTo>
                <a:cubicBezTo>
                  <a:pt x="88857" y="91080"/>
                  <a:pt x="88857" y="93437"/>
                  <a:pt x="90309" y="94891"/>
                </a:cubicBezTo>
                <a:cubicBezTo>
                  <a:pt x="91037" y="95617"/>
                  <a:pt x="91989" y="95980"/>
                  <a:pt x="92941" y="95980"/>
                </a:cubicBezTo>
                <a:cubicBezTo>
                  <a:pt x="93893" y="95980"/>
                  <a:pt x="94845" y="95617"/>
                  <a:pt x="95572" y="94891"/>
                </a:cubicBezTo>
                <a:lnTo>
                  <a:pt x="108456" y="82006"/>
                </a:lnTo>
                <a:cubicBezTo>
                  <a:pt x="110406" y="84948"/>
                  <a:pt x="111546" y="88472"/>
                  <a:pt x="111546" y="92259"/>
                </a:cubicBezTo>
                <a:cubicBezTo>
                  <a:pt x="111546" y="102518"/>
                  <a:pt x="103200" y="110865"/>
                  <a:pt x="92941" y="110865"/>
                </a:cubicBezTo>
                <a:cubicBezTo>
                  <a:pt x="82682" y="110865"/>
                  <a:pt x="74335" y="102518"/>
                  <a:pt x="74335" y="92259"/>
                </a:cubicBezTo>
                <a:cubicBezTo>
                  <a:pt x="74335" y="81999"/>
                  <a:pt x="82682" y="73653"/>
                  <a:pt x="92941" y="73653"/>
                </a:cubicBezTo>
                <a:close/>
                <a:moveTo>
                  <a:pt x="174010" y="58270"/>
                </a:moveTo>
                <a:cubicBezTo>
                  <a:pt x="176093" y="57500"/>
                  <a:pt x="178405" y="58562"/>
                  <a:pt x="179177" y="60644"/>
                </a:cubicBezTo>
                <a:cubicBezTo>
                  <a:pt x="182979" y="70909"/>
                  <a:pt x="184906" y="81713"/>
                  <a:pt x="184906" y="92755"/>
                </a:cubicBezTo>
                <a:cubicBezTo>
                  <a:pt x="184906" y="117450"/>
                  <a:pt x="175290" y="140668"/>
                  <a:pt x="157828" y="158130"/>
                </a:cubicBezTo>
                <a:cubicBezTo>
                  <a:pt x="140365" y="175592"/>
                  <a:pt x="117149" y="185209"/>
                  <a:pt x="92454" y="185209"/>
                </a:cubicBezTo>
                <a:cubicBezTo>
                  <a:pt x="73538" y="185209"/>
                  <a:pt x="55351" y="179535"/>
                  <a:pt x="39859" y="168801"/>
                </a:cubicBezTo>
                <a:cubicBezTo>
                  <a:pt x="38034" y="167536"/>
                  <a:pt x="37579" y="165032"/>
                  <a:pt x="38844" y="163207"/>
                </a:cubicBezTo>
                <a:cubicBezTo>
                  <a:pt x="40108" y="161382"/>
                  <a:pt x="42613" y="160928"/>
                  <a:pt x="44437" y="162193"/>
                </a:cubicBezTo>
                <a:cubicBezTo>
                  <a:pt x="58579" y="171991"/>
                  <a:pt x="75182" y="177170"/>
                  <a:pt x="92454" y="177170"/>
                </a:cubicBezTo>
                <a:cubicBezTo>
                  <a:pt x="138999" y="177170"/>
                  <a:pt x="176867" y="139301"/>
                  <a:pt x="176867" y="92755"/>
                </a:cubicBezTo>
                <a:cubicBezTo>
                  <a:pt x="176867" y="82669"/>
                  <a:pt x="175107" y="72805"/>
                  <a:pt x="171637" y="63436"/>
                </a:cubicBezTo>
                <a:cubicBezTo>
                  <a:pt x="170866" y="61354"/>
                  <a:pt x="171929" y="59042"/>
                  <a:pt x="174010" y="58270"/>
                </a:cubicBezTo>
                <a:close/>
                <a:moveTo>
                  <a:pt x="92940" y="54303"/>
                </a:moveTo>
                <a:cubicBezTo>
                  <a:pt x="102068" y="54303"/>
                  <a:pt x="110452" y="57542"/>
                  <a:pt x="117006" y="62930"/>
                </a:cubicBezTo>
                <a:lnTo>
                  <a:pt x="108532" y="71406"/>
                </a:lnTo>
                <a:cubicBezTo>
                  <a:pt x="104182" y="68145"/>
                  <a:pt x="98783" y="66211"/>
                  <a:pt x="92940" y="66211"/>
                </a:cubicBezTo>
                <a:cubicBezTo>
                  <a:pt x="78577" y="66211"/>
                  <a:pt x="66893" y="77897"/>
                  <a:pt x="66893" y="92260"/>
                </a:cubicBezTo>
                <a:cubicBezTo>
                  <a:pt x="66893" y="106623"/>
                  <a:pt x="78578" y="118308"/>
                  <a:pt x="92940" y="118308"/>
                </a:cubicBezTo>
                <a:cubicBezTo>
                  <a:pt x="107303" y="118308"/>
                  <a:pt x="118989" y="106623"/>
                  <a:pt x="118989" y="92260"/>
                </a:cubicBezTo>
                <a:cubicBezTo>
                  <a:pt x="118989" y="86417"/>
                  <a:pt x="117055" y="81018"/>
                  <a:pt x="113795" y="76668"/>
                </a:cubicBezTo>
                <a:lnTo>
                  <a:pt x="122269" y="68193"/>
                </a:lnTo>
                <a:cubicBezTo>
                  <a:pt x="127657" y="74747"/>
                  <a:pt x="130896" y="83132"/>
                  <a:pt x="130896" y="92260"/>
                </a:cubicBezTo>
                <a:cubicBezTo>
                  <a:pt x="130896" y="113189"/>
                  <a:pt x="113869" y="130217"/>
                  <a:pt x="92940" y="130217"/>
                </a:cubicBezTo>
                <a:cubicBezTo>
                  <a:pt x="72011" y="130217"/>
                  <a:pt x="54984" y="113189"/>
                  <a:pt x="54984" y="92260"/>
                </a:cubicBezTo>
                <a:cubicBezTo>
                  <a:pt x="54984" y="71330"/>
                  <a:pt x="72011" y="54303"/>
                  <a:pt x="92940" y="54303"/>
                </a:cubicBezTo>
                <a:close/>
                <a:moveTo>
                  <a:pt x="151676" y="38787"/>
                </a:moveTo>
                <a:lnTo>
                  <a:pt x="158334" y="48662"/>
                </a:lnTo>
                <a:lnTo>
                  <a:pt x="141800" y="48662"/>
                </a:lnTo>
                <a:close/>
                <a:moveTo>
                  <a:pt x="136507" y="26760"/>
                </a:moveTo>
                <a:lnTo>
                  <a:pt x="146462" y="33472"/>
                </a:lnTo>
                <a:lnTo>
                  <a:pt x="136507" y="43427"/>
                </a:lnTo>
                <a:close/>
                <a:moveTo>
                  <a:pt x="167162" y="23300"/>
                </a:moveTo>
                <a:lnTo>
                  <a:pt x="185173" y="23300"/>
                </a:lnTo>
                <a:lnTo>
                  <a:pt x="159811" y="48661"/>
                </a:lnTo>
                <a:lnTo>
                  <a:pt x="158335" y="48661"/>
                </a:lnTo>
                <a:lnTo>
                  <a:pt x="151676" y="38786"/>
                </a:lnTo>
                <a:close/>
                <a:moveTo>
                  <a:pt x="92830" y="12025"/>
                </a:moveTo>
                <a:cubicBezTo>
                  <a:pt x="103885" y="12025"/>
                  <a:pt x="114418" y="14266"/>
                  <a:pt x="123996" y="18317"/>
                </a:cubicBezTo>
                <a:lnTo>
                  <a:pt x="129742" y="22191"/>
                </a:lnTo>
                <a:lnTo>
                  <a:pt x="129068" y="23816"/>
                </a:lnTo>
                <a:lnTo>
                  <a:pt x="129068" y="36725"/>
                </a:lnTo>
                <a:cubicBezTo>
                  <a:pt x="118334" y="29704"/>
                  <a:pt x="105960" y="26018"/>
                  <a:pt x="92941" y="26018"/>
                </a:cubicBezTo>
                <a:cubicBezTo>
                  <a:pt x="56418" y="26018"/>
                  <a:pt x="26704" y="55732"/>
                  <a:pt x="26704" y="92256"/>
                </a:cubicBezTo>
                <a:cubicBezTo>
                  <a:pt x="26704" y="128779"/>
                  <a:pt x="56418" y="158494"/>
                  <a:pt x="92941" y="158494"/>
                </a:cubicBezTo>
                <a:cubicBezTo>
                  <a:pt x="105063" y="158494"/>
                  <a:pt x="116922" y="155188"/>
                  <a:pt x="127238" y="148933"/>
                </a:cubicBezTo>
                <a:cubicBezTo>
                  <a:pt x="128995" y="147868"/>
                  <a:pt x="129555" y="145579"/>
                  <a:pt x="128490" y="143822"/>
                </a:cubicBezTo>
                <a:cubicBezTo>
                  <a:pt x="127425" y="142065"/>
                  <a:pt x="125137" y="141503"/>
                  <a:pt x="123379" y="142569"/>
                </a:cubicBezTo>
                <a:cubicBezTo>
                  <a:pt x="114228" y="148118"/>
                  <a:pt x="103702" y="151051"/>
                  <a:pt x="92941" y="151051"/>
                </a:cubicBezTo>
                <a:cubicBezTo>
                  <a:pt x="60522" y="151051"/>
                  <a:pt x="34146" y="124676"/>
                  <a:pt x="34146" y="92255"/>
                </a:cubicBezTo>
                <a:cubicBezTo>
                  <a:pt x="34146" y="59835"/>
                  <a:pt x="60522" y="33460"/>
                  <a:pt x="92941" y="33460"/>
                </a:cubicBezTo>
                <a:cubicBezTo>
                  <a:pt x="106179" y="33460"/>
                  <a:pt x="118665" y="37750"/>
                  <a:pt x="129068" y="45868"/>
                </a:cubicBezTo>
                <a:lnTo>
                  <a:pt x="129068" y="50865"/>
                </a:lnTo>
                <a:lnTo>
                  <a:pt x="122287" y="57646"/>
                </a:lnTo>
                <a:cubicBezTo>
                  <a:pt x="114368" y="50920"/>
                  <a:pt x="104121" y="46856"/>
                  <a:pt x="92941" y="46856"/>
                </a:cubicBezTo>
                <a:cubicBezTo>
                  <a:pt x="67908" y="46856"/>
                  <a:pt x="47542" y="67222"/>
                  <a:pt x="47542" y="92255"/>
                </a:cubicBezTo>
                <a:cubicBezTo>
                  <a:pt x="47542" y="117288"/>
                  <a:pt x="67908" y="137654"/>
                  <a:pt x="92941" y="137654"/>
                </a:cubicBezTo>
                <a:cubicBezTo>
                  <a:pt x="117974" y="137654"/>
                  <a:pt x="138339" y="117288"/>
                  <a:pt x="138339" y="92255"/>
                </a:cubicBezTo>
                <a:cubicBezTo>
                  <a:pt x="138339" y="81075"/>
                  <a:pt x="134276" y="70828"/>
                  <a:pt x="127549" y="62908"/>
                </a:cubicBezTo>
                <a:lnTo>
                  <a:pt x="134358" y="56101"/>
                </a:lnTo>
                <a:lnTo>
                  <a:pt x="139309" y="56101"/>
                </a:lnTo>
                <a:cubicBezTo>
                  <a:pt x="147331" y="66382"/>
                  <a:pt x="151735" y="79171"/>
                  <a:pt x="151735" y="92255"/>
                </a:cubicBezTo>
                <a:cubicBezTo>
                  <a:pt x="151735" y="103226"/>
                  <a:pt x="148695" y="113926"/>
                  <a:pt x="142944" y="123198"/>
                </a:cubicBezTo>
                <a:cubicBezTo>
                  <a:pt x="141860" y="124945"/>
                  <a:pt x="142398" y="127239"/>
                  <a:pt x="144145" y="128322"/>
                </a:cubicBezTo>
                <a:cubicBezTo>
                  <a:pt x="144756" y="128701"/>
                  <a:pt x="145434" y="128882"/>
                  <a:pt x="146103" y="128882"/>
                </a:cubicBezTo>
                <a:cubicBezTo>
                  <a:pt x="147348" y="128882"/>
                  <a:pt x="148564" y="128257"/>
                  <a:pt x="149269" y="127122"/>
                </a:cubicBezTo>
                <a:cubicBezTo>
                  <a:pt x="155752" y="116670"/>
                  <a:pt x="159178" y="104613"/>
                  <a:pt x="159178" y="92255"/>
                </a:cubicBezTo>
                <a:cubicBezTo>
                  <a:pt x="159178" y="79401"/>
                  <a:pt x="155403" y="66798"/>
                  <a:pt x="148441" y="56101"/>
                </a:cubicBezTo>
                <a:lnTo>
                  <a:pt x="161353" y="56101"/>
                </a:lnTo>
                <a:lnTo>
                  <a:pt x="162916" y="55453"/>
                </a:lnTo>
                <a:lnTo>
                  <a:pt x="166607" y="60928"/>
                </a:lnTo>
                <a:cubicBezTo>
                  <a:pt x="170659" y="70507"/>
                  <a:pt x="172899" y="81039"/>
                  <a:pt x="172899" y="92094"/>
                </a:cubicBezTo>
                <a:cubicBezTo>
                  <a:pt x="172899" y="136315"/>
                  <a:pt x="137051" y="172163"/>
                  <a:pt x="92830" y="172163"/>
                </a:cubicBezTo>
                <a:cubicBezTo>
                  <a:pt x="48609" y="172163"/>
                  <a:pt x="12760" y="136315"/>
                  <a:pt x="12760" y="92094"/>
                </a:cubicBezTo>
                <a:cubicBezTo>
                  <a:pt x="12760" y="47873"/>
                  <a:pt x="48609" y="12025"/>
                  <a:pt x="92830" y="12025"/>
                </a:cubicBezTo>
                <a:close/>
                <a:moveTo>
                  <a:pt x="92453" y="300"/>
                </a:moveTo>
                <a:cubicBezTo>
                  <a:pt x="103138" y="300"/>
                  <a:pt x="113612" y="2108"/>
                  <a:pt x="123585" y="5674"/>
                </a:cubicBezTo>
                <a:cubicBezTo>
                  <a:pt x="125676" y="6422"/>
                  <a:pt x="126764" y="8723"/>
                  <a:pt x="126017" y="10813"/>
                </a:cubicBezTo>
                <a:cubicBezTo>
                  <a:pt x="125270" y="12903"/>
                  <a:pt x="122969" y="13992"/>
                  <a:pt x="120879" y="13244"/>
                </a:cubicBezTo>
                <a:cubicBezTo>
                  <a:pt x="111777" y="9990"/>
                  <a:pt x="102214" y="8340"/>
                  <a:pt x="92453" y="8340"/>
                </a:cubicBezTo>
                <a:cubicBezTo>
                  <a:pt x="45908" y="8340"/>
                  <a:pt x="8040" y="46208"/>
                  <a:pt x="8040" y="92755"/>
                </a:cubicBezTo>
                <a:cubicBezTo>
                  <a:pt x="8040" y="110241"/>
                  <a:pt x="13338" y="127015"/>
                  <a:pt x="23360" y="141264"/>
                </a:cubicBezTo>
                <a:cubicBezTo>
                  <a:pt x="24638" y="143079"/>
                  <a:pt x="24201" y="145587"/>
                  <a:pt x="22385" y="146864"/>
                </a:cubicBezTo>
                <a:cubicBezTo>
                  <a:pt x="21682" y="147359"/>
                  <a:pt x="20875" y="147597"/>
                  <a:pt x="20076" y="147597"/>
                </a:cubicBezTo>
                <a:cubicBezTo>
                  <a:pt x="18811" y="147597"/>
                  <a:pt x="17567" y="147002"/>
                  <a:pt x="16785" y="145889"/>
                </a:cubicBezTo>
                <a:cubicBezTo>
                  <a:pt x="5804" y="130279"/>
                  <a:pt x="0" y="111905"/>
                  <a:pt x="0" y="92755"/>
                </a:cubicBezTo>
                <a:cubicBezTo>
                  <a:pt x="0" y="68059"/>
                  <a:pt x="9617" y="44842"/>
                  <a:pt x="27079" y="27380"/>
                </a:cubicBezTo>
                <a:cubicBezTo>
                  <a:pt x="44542" y="9917"/>
                  <a:pt x="67758" y="300"/>
                  <a:pt x="92453" y="300"/>
                </a:cubicBezTo>
                <a:close/>
                <a:moveTo>
                  <a:pt x="161869" y="0"/>
                </a:moveTo>
                <a:lnTo>
                  <a:pt x="161869" y="18064"/>
                </a:lnTo>
                <a:lnTo>
                  <a:pt x="146463" y="33471"/>
                </a:lnTo>
                <a:lnTo>
                  <a:pt x="136508" y="26759"/>
                </a:lnTo>
                <a:lnTo>
                  <a:pt x="136508" y="25362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>
              <a:defRPr/>
            </a:pPr>
            <a:endParaRPr lang="en-IN" sz="1350" kern="0">
              <a:solidFill>
                <a:prstClr val="black"/>
              </a:solidFill>
              <a:latin typeface="Calibri" panose="020F0502020204030204"/>
            </a:endParaRPr>
          </a:p>
        </p:txBody>
      </p:sp>
      <p:pic>
        <p:nvPicPr>
          <p:cNvPr id="2" name="Slide6">
            <a:hlinkClick r:id="" action="ppaction://media"/>
            <a:extLst>
              <a:ext uri="{FF2B5EF4-FFF2-40B4-BE49-F238E27FC236}">
                <a16:creationId xmlns:a16="http://schemas.microsoft.com/office/drawing/2014/main" id="{3AA6E923-675E-19FE-CB3D-3C962C6EAD35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469267" y="6226629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962347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1429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EF1650E-83E5-4DE8-ADB1-05ABF54E7F32}"/>
              </a:ext>
            </a:extLst>
          </p:cNvPr>
          <p:cNvGrpSpPr/>
          <p:nvPr/>
        </p:nvGrpSpPr>
        <p:grpSpPr>
          <a:xfrm>
            <a:off x="1" y="2674031"/>
            <a:ext cx="8595636" cy="3021375"/>
            <a:chOff x="1" y="2676484"/>
            <a:chExt cx="8595636" cy="3008072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24C3621-A375-401B-AA1A-B974A2AD45F0}"/>
                </a:ext>
              </a:extLst>
            </p:cNvPr>
            <p:cNvSpPr/>
            <p:nvPr/>
          </p:nvSpPr>
          <p:spPr>
            <a:xfrm>
              <a:off x="1" y="2676484"/>
              <a:ext cx="8595636" cy="300807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CACBEA3-0543-4A93-A045-A7A16E93471A}"/>
                </a:ext>
              </a:extLst>
            </p:cNvPr>
            <p:cNvGrpSpPr/>
            <p:nvPr/>
          </p:nvGrpSpPr>
          <p:grpSpPr>
            <a:xfrm>
              <a:off x="598308" y="2879140"/>
              <a:ext cx="7296331" cy="2429836"/>
              <a:chOff x="598308" y="2863643"/>
              <a:chExt cx="7296331" cy="2429836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D8A48106-BF90-40CA-8C3B-BC7C0BF430DD}"/>
                  </a:ext>
                </a:extLst>
              </p:cNvPr>
              <p:cNvGrpSpPr/>
              <p:nvPr/>
            </p:nvGrpSpPr>
            <p:grpSpPr>
              <a:xfrm>
                <a:off x="598308" y="2863643"/>
                <a:ext cx="7296331" cy="557857"/>
                <a:chOff x="598308" y="2863643"/>
                <a:chExt cx="7296331" cy="557857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A12932E8-9926-4B05-BF93-092366822E97}"/>
                    </a:ext>
                  </a:extLst>
                </p:cNvPr>
                <p:cNvSpPr/>
                <p:nvPr/>
              </p:nvSpPr>
              <p:spPr>
                <a:xfrm>
                  <a:off x="598308" y="3059064"/>
                  <a:ext cx="525622" cy="316602"/>
                </a:xfrm>
                <a:custGeom>
                  <a:avLst/>
                  <a:gdLst>
                    <a:gd name="connsiteX0" fmla="*/ 110996 w 221992"/>
                    <a:gd name="connsiteY0" fmla="*/ 29753 h 133714"/>
                    <a:gd name="connsiteX1" fmla="*/ 148100 w 221992"/>
                    <a:gd name="connsiteY1" fmla="*/ 66857 h 133714"/>
                    <a:gd name="connsiteX2" fmla="*/ 110996 w 221992"/>
                    <a:gd name="connsiteY2" fmla="*/ 103961 h 133714"/>
                    <a:gd name="connsiteX3" fmla="*/ 73892 w 221992"/>
                    <a:gd name="connsiteY3" fmla="*/ 66857 h 133714"/>
                    <a:gd name="connsiteX4" fmla="*/ 110996 w 221992"/>
                    <a:gd name="connsiteY4" fmla="*/ 29753 h 133714"/>
                    <a:gd name="connsiteX5" fmla="*/ 113614 w 221992"/>
                    <a:gd name="connsiteY5" fmla="*/ 3 h 133714"/>
                    <a:gd name="connsiteX6" fmla="*/ 221524 w 221992"/>
                    <a:gd name="connsiteY6" fmla="*/ 65386 h 133714"/>
                    <a:gd name="connsiteX7" fmla="*/ 221524 w 221992"/>
                    <a:gd name="connsiteY7" fmla="*/ 68366 h 133714"/>
                    <a:gd name="connsiteX8" fmla="*/ 113614 w 221992"/>
                    <a:gd name="connsiteY8" fmla="*/ 133714 h 133714"/>
                    <a:gd name="connsiteX9" fmla="*/ 113614 w 221992"/>
                    <a:gd name="connsiteY9" fmla="*/ 121471 h 133714"/>
                    <a:gd name="connsiteX10" fmla="*/ 165610 w 221992"/>
                    <a:gd name="connsiteY10" fmla="*/ 69474 h 133714"/>
                    <a:gd name="connsiteX11" fmla="*/ 192768 w 221992"/>
                    <a:gd name="connsiteY11" fmla="*/ 69474 h 133714"/>
                    <a:gd name="connsiteX12" fmla="*/ 195368 w 221992"/>
                    <a:gd name="connsiteY12" fmla="*/ 66874 h 133714"/>
                    <a:gd name="connsiteX13" fmla="*/ 192768 w 221992"/>
                    <a:gd name="connsiteY13" fmla="*/ 64275 h 133714"/>
                    <a:gd name="connsiteX14" fmla="*/ 165610 w 221992"/>
                    <a:gd name="connsiteY14" fmla="*/ 64275 h 133714"/>
                    <a:gd name="connsiteX15" fmla="*/ 113614 w 221992"/>
                    <a:gd name="connsiteY15" fmla="*/ 12246 h 133714"/>
                    <a:gd name="connsiteX16" fmla="*/ 108410 w 221992"/>
                    <a:gd name="connsiteY16" fmla="*/ 0 h 133714"/>
                    <a:gd name="connsiteX17" fmla="*/ 108410 w 221992"/>
                    <a:gd name="connsiteY17" fmla="*/ 12243 h 133714"/>
                    <a:gd name="connsiteX18" fmla="*/ 56414 w 221992"/>
                    <a:gd name="connsiteY18" fmla="*/ 64272 h 133714"/>
                    <a:gd name="connsiteX19" fmla="*/ 29256 w 221992"/>
                    <a:gd name="connsiteY19" fmla="*/ 64272 h 133714"/>
                    <a:gd name="connsiteX20" fmla="*/ 26656 w 221992"/>
                    <a:gd name="connsiteY20" fmla="*/ 66871 h 133714"/>
                    <a:gd name="connsiteX21" fmla="*/ 29256 w 221992"/>
                    <a:gd name="connsiteY21" fmla="*/ 69471 h 133714"/>
                    <a:gd name="connsiteX22" fmla="*/ 56414 w 221992"/>
                    <a:gd name="connsiteY22" fmla="*/ 69471 h 133714"/>
                    <a:gd name="connsiteX23" fmla="*/ 108410 w 221992"/>
                    <a:gd name="connsiteY23" fmla="*/ 121468 h 133714"/>
                    <a:gd name="connsiteX24" fmla="*/ 108410 w 221992"/>
                    <a:gd name="connsiteY24" fmla="*/ 133711 h 133714"/>
                    <a:gd name="connsiteX25" fmla="*/ 468 w 221992"/>
                    <a:gd name="connsiteY25" fmla="*/ 68367 h 133714"/>
                    <a:gd name="connsiteX26" fmla="*/ 468 w 221992"/>
                    <a:gd name="connsiteY26" fmla="*/ 65383 h 133714"/>
                    <a:gd name="connsiteX27" fmla="*/ 108410 w 221992"/>
                    <a:gd name="connsiteY27" fmla="*/ 0 h 13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21992" h="133714">
                      <a:moveTo>
                        <a:pt x="110996" y="29753"/>
                      </a:moveTo>
                      <a:cubicBezTo>
                        <a:pt x="131488" y="29753"/>
                        <a:pt x="148100" y="46365"/>
                        <a:pt x="148100" y="66857"/>
                      </a:cubicBezTo>
                      <a:cubicBezTo>
                        <a:pt x="148100" y="87349"/>
                        <a:pt x="131488" y="103961"/>
                        <a:pt x="110996" y="103961"/>
                      </a:cubicBezTo>
                      <a:cubicBezTo>
                        <a:pt x="90504" y="103961"/>
                        <a:pt x="73892" y="87349"/>
                        <a:pt x="73892" y="66857"/>
                      </a:cubicBezTo>
                      <a:cubicBezTo>
                        <a:pt x="73892" y="46365"/>
                        <a:pt x="90504" y="29753"/>
                        <a:pt x="110996" y="29753"/>
                      </a:cubicBezTo>
                      <a:close/>
                      <a:moveTo>
                        <a:pt x="113614" y="3"/>
                      </a:moveTo>
                      <a:cubicBezTo>
                        <a:pt x="154475" y="941"/>
                        <a:pt x="192701" y="24074"/>
                        <a:pt x="221524" y="65386"/>
                      </a:cubicBezTo>
                      <a:cubicBezTo>
                        <a:pt x="222149" y="66285"/>
                        <a:pt x="222149" y="67464"/>
                        <a:pt x="221524" y="68366"/>
                      </a:cubicBezTo>
                      <a:cubicBezTo>
                        <a:pt x="192701" y="109678"/>
                        <a:pt x="154475" y="132780"/>
                        <a:pt x="113614" y="133714"/>
                      </a:cubicBezTo>
                      <a:lnTo>
                        <a:pt x="113614" y="121471"/>
                      </a:lnTo>
                      <a:cubicBezTo>
                        <a:pt x="141674" y="120153"/>
                        <a:pt x="164293" y="97538"/>
                        <a:pt x="165610" y="69474"/>
                      </a:cubicBezTo>
                      <a:lnTo>
                        <a:pt x="192768" y="69474"/>
                      </a:lnTo>
                      <a:cubicBezTo>
                        <a:pt x="194224" y="69474"/>
                        <a:pt x="195368" y="68295"/>
                        <a:pt x="195368" y="66874"/>
                      </a:cubicBezTo>
                      <a:cubicBezTo>
                        <a:pt x="195368" y="65418"/>
                        <a:pt x="194224" y="64275"/>
                        <a:pt x="192768" y="64275"/>
                      </a:cubicBezTo>
                      <a:lnTo>
                        <a:pt x="165610" y="64275"/>
                      </a:lnTo>
                      <a:cubicBezTo>
                        <a:pt x="164293" y="36179"/>
                        <a:pt x="141678" y="13564"/>
                        <a:pt x="113614" y="12246"/>
                      </a:cubicBezTo>
                      <a:close/>
                      <a:moveTo>
                        <a:pt x="108410" y="0"/>
                      </a:moveTo>
                      <a:lnTo>
                        <a:pt x="108410" y="12243"/>
                      </a:lnTo>
                      <a:cubicBezTo>
                        <a:pt x="80350" y="13561"/>
                        <a:pt x="57731" y="36176"/>
                        <a:pt x="56414" y="64272"/>
                      </a:cubicBezTo>
                      <a:lnTo>
                        <a:pt x="29256" y="64272"/>
                      </a:lnTo>
                      <a:cubicBezTo>
                        <a:pt x="27800" y="64272"/>
                        <a:pt x="26656" y="65415"/>
                        <a:pt x="26656" y="66871"/>
                      </a:cubicBezTo>
                      <a:cubicBezTo>
                        <a:pt x="26656" y="68292"/>
                        <a:pt x="27800" y="69471"/>
                        <a:pt x="29256" y="69471"/>
                      </a:cubicBezTo>
                      <a:lnTo>
                        <a:pt x="56414" y="69471"/>
                      </a:lnTo>
                      <a:cubicBezTo>
                        <a:pt x="57731" y="97531"/>
                        <a:pt x="80347" y="120150"/>
                        <a:pt x="108410" y="121468"/>
                      </a:cubicBezTo>
                      <a:lnTo>
                        <a:pt x="108410" y="133711"/>
                      </a:lnTo>
                      <a:cubicBezTo>
                        <a:pt x="67549" y="132780"/>
                        <a:pt x="29292" y="109679"/>
                        <a:pt x="468" y="68367"/>
                      </a:cubicBezTo>
                      <a:cubicBezTo>
                        <a:pt x="-157" y="67465"/>
                        <a:pt x="-157" y="66286"/>
                        <a:pt x="468" y="65383"/>
                      </a:cubicBezTo>
                      <a:cubicBezTo>
                        <a:pt x="29292" y="24071"/>
                        <a:pt x="67549" y="938"/>
                        <a:pt x="1084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60FCB80A-1B07-4F44-86D0-21640226FA4D}"/>
                    </a:ext>
                  </a:extLst>
                </p:cNvPr>
                <p:cNvGrpSpPr/>
                <p:nvPr/>
              </p:nvGrpSpPr>
              <p:grpSpPr>
                <a:xfrm>
                  <a:off x="1266939" y="2863643"/>
                  <a:ext cx="6627700" cy="557857"/>
                  <a:chOff x="-1839003" y="2718015"/>
                  <a:chExt cx="5292965" cy="557857"/>
                </a:xfrm>
              </p:grpSpPr>
              <p:sp>
                <p:nvSpPr>
                  <p:cNvPr id="64" name="Rectangle 63">
                    <a:extLst>
                      <a:ext uri="{FF2B5EF4-FFF2-40B4-BE49-F238E27FC236}">
                        <a16:creationId xmlns:a16="http://schemas.microsoft.com/office/drawing/2014/main" id="{E3E6D101-4FC6-4562-925D-85D061778DF3}"/>
                      </a:ext>
                    </a:extLst>
                  </p:cNvPr>
                  <p:cNvSpPr/>
                  <p:nvPr/>
                </p:nvSpPr>
                <p:spPr>
                  <a:xfrm>
                    <a:off x="-1839001" y="3015414"/>
                    <a:ext cx="5292963" cy="260458"/>
                  </a:xfrm>
                  <a:prstGeom prst="rect">
                    <a:avLst/>
                  </a:prstGeom>
                </p:spPr>
                <p:txBody>
                  <a:bodyPr wrap="square" anchor="t">
                    <a:spAutoFit/>
                  </a:bodyPr>
                  <a:lstStyle/>
                  <a:p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Preserve and integrate our natural features or restore them if they are damaged as a result of development.</a:t>
                    </a:r>
                  </a:p>
                </p:txBody>
              </p:sp>
              <p:sp>
                <p:nvSpPr>
                  <p:cNvPr id="65" name="Rectangle 64">
                    <a:extLst>
                      <a:ext uri="{FF2B5EF4-FFF2-40B4-BE49-F238E27FC236}">
                        <a16:creationId xmlns:a16="http://schemas.microsoft.com/office/drawing/2014/main" id="{FAF2D05B-BEA3-4516-9823-043D5C4844FD}"/>
                      </a:ext>
                    </a:extLst>
                  </p:cNvPr>
                  <p:cNvSpPr/>
                  <p:nvPr/>
                </p:nvSpPr>
                <p:spPr>
                  <a:xfrm>
                    <a:off x="-1839003" y="2718015"/>
                    <a:ext cx="2994156" cy="367706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Preservation of Natural Resources</a:t>
                    </a:r>
                  </a:p>
                </p:txBody>
              </p:sp>
            </p:grp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B17D46F4-56CC-4CC9-937E-391A0DC4C43B}"/>
                  </a:ext>
                </a:extLst>
              </p:cNvPr>
              <p:cNvGrpSpPr/>
              <p:nvPr/>
            </p:nvGrpSpPr>
            <p:grpSpPr>
              <a:xfrm>
                <a:off x="625796" y="4541999"/>
                <a:ext cx="6497816" cy="751480"/>
                <a:chOff x="625796" y="4619489"/>
                <a:chExt cx="6497816" cy="751480"/>
              </a:xfrm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8F42446F-6E7C-4726-B69D-72EFCB839F3A}"/>
                    </a:ext>
                  </a:extLst>
                </p:cNvPr>
                <p:cNvSpPr/>
                <p:nvPr/>
              </p:nvSpPr>
              <p:spPr>
                <a:xfrm>
                  <a:off x="625796" y="4675036"/>
                  <a:ext cx="470648" cy="548240"/>
                </a:xfrm>
                <a:custGeom>
                  <a:avLst/>
                  <a:gdLst>
                    <a:gd name="connsiteX0" fmla="*/ 38794 w 418170"/>
                    <a:gd name="connsiteY0" fmla="*/ 281957 h 487115"/>
                    <a:gd name="connsiteX1" fmla="*/ 39104 w 418170"/>
                    <a:gd name="connsiteY1" fmla="*/ 283492 h 487115"/>
                    <a:gd name="connsiteX2" fmla="*/ 38824 w 418170"/>
                    <a:gd name="connsiteY2" fmla="*/ 282543 h 487115"/>
                    <a:gd name="connsiteX3" fmla="*/ 38298 w 418170"/>
                    <a:gd name="connsiteY3" fmla="*/ 272142 h 487115"/>
                    <a:gd name="connsiteX4" fmla="*/ 38794 w 418170"/>
                    <a:gd name="connsiteY4" fmla="*/ 281957 h 487115"/>
                    <a:gd name="connsiteX5" fmla="*/ 38001 w 418170"/>
                    <a:gd name="connsiteY5" fmla="*/ 278030 h 487115"/>
                    <a:gd name="connsiteX6" fmla="*/ 214549 w 418170"/>
                    <a:gd name="connsiteY6" fmla="*/ 108046 h 487115"/>
                    <a:gd name="connsiteX7" fmla="*/ 275682 w 418170"/>
                    <a:gd name="connsiteY7" fmla="*/ 120388 h 487115"/>
                    <a:gd name="connsiteX8" fmla="*/ 380174 w 418170"/>
                    <a:gd name="connsiteY8" fmla="*/ 278030 h 487115"/>
                    <a:gd name="connsiteX9" fmla="*/ 209088 w 418170"/>
                    <a:gd name="connsiteY9" fmla="*/ 449116 h 487115"/>
                    <a:gd name="connsiteX10" fmla="*/ 51446 w 418170"/>
                    <a:gd name="connsiteY10" fmla="*/ 344624 h 487115"/>
                    <a:gd name="connsiteX11" fmla="*/ 39104 w 418170"/>
                    <a:gd name="connsiteY11" fmla="*/ 283492 h 487115"/>
                    <a:gd name="connsiteX12" fmla="*/ 55430 w 418170"/>
                    <a:gd name="connsiteY12" fmla="*/ 338781 h 487115"/>
                    <a:gd name="connsiteX13" fmla="*/ 197312 w 418170"/>
                    <a:gd name="connsiteY13" fmla="*/ 425565 h 487115"/>
                    <a:gd name="connsiteX14" fmla="*/ 356623 w 418170"/>
                    <a:gd name="connsiteY14" fmla="*/ 266254 h 487115"/>
                    <a:gd name="connsiteX15" fmla="*/ 269838 w 418170"/>
                    <a:gd name="connsiteY15" fmla="*/ 124372 h 487115"/>
                    <a:gd name="connsiteX16" fmla="*/ 213015 w 418170"/>
                    <a:gd name="connsiteY16" fmla="*/ 107736 h 487115"/>
                    <a:gd name="connsiteX17" fmla="*/ 213600 w 418170"/>
                    <a:gd name="connsiteY17" fmla="*/ 107766 h 487115"/>
                    <a:gd name="connsiteX18" fmla="*/ 214549 w 418170"/>
                    <a:gd name="connsiteY18" fmla="*/ 108046 h 487115"/>
                    <a:gd name="connsiteX19" fmla="*/ 209088 w 418170"/>
                    <a:gd name="connsiteY19" fmla="*/ 106943 h 487115"/>
                    <a:gd name="connsiteX20" fmla="*/ 213015 w 418170"/>
                    <a:gd name="connsiteY20" fmla="*/ 107736 h 487115"/>
                    <a:gd name="connsiteX21" fmla="*/ 203200 w 418170"/>
                    <a:gd name="connsiteY21" fmla="*/ 107241 h 487115"/>
                    <a:gd name="connsiteX22" fmla="*/ 214254 w 418170"/>
                    <a:gd name="connsiteY22" fmla="*/ 69206 h 487115"/>
                    <a:gd name="connsiteX23" fmla="*/ 230463 w 418170"/>
                    <a:gd name="connsiteY23" fmla="*/ 70024 h 487115"/>
                    <a:gd name="connsiteX24" fmla="*/ 418170 w 418170"/>
                    <a:gd name="connsiteY24" fmla="*/ 278030 h 487115"/>
                    <a:gd name="connsiteX25" fmla="*/ 209085 w 418170"/>
                    <a:gd name="connsiteY25" fmla="*/ 487115 h 487115"/>
                    <a:gd name="connsiteX26" fmla="*/ 0 w 418170"/>
                    <a:gd name="connsiteY26" fmla="*/ 278030 h 487115"/>
                    <a:gd name="connsiteX27" fmla="*/ 9400 w 418170"/>
                    <a:gd name="connsiteY27" fmla="*/ 215855 h 487115"/>
                    <a:gd name="connsiteX28" fmla="*/ 15568 w 418170"/>
                    <a:gd name="connsiteY28" fmla="*/ 200200 h 487115"/>
                    <a:gd name="connsiteX29" fmla="*/ 35140 w 418170"/>
                    <a:gd name="connsiteY29" fmla="*/ 208812 h 487115"/>
                    <a:gd name="connsiteX30" fmla="*/ 29856 w 418170"/>
                    <a:gd name="connsiteY30" fmla="*/ 222224 h 487115"/>
                    <a:gd name="connsiteX31" fmla="*/ 21419 w 418170"/>
                    <a:gd name="connsiteY31" fmla="*/ 278030 h 487115"/>
                    <a:gd name="connsiteX32" fmla="*/ 209085 w 418170"/>
                    <a:gd name="connsiteY32" fmla="*/ 465697 h 487115"/>
                    <a:gd name="connsiteX33" fmla="*/ 396751 w 418170"/>
                    <a:gd name="connsiteY33" fmla="*/ 278030 h 487115"/>
                    <a:gd name="connsiteX34" fmla="*/ 228273 w 418170"/>
                    <a:gd name="connsiteY34" fmla="*/ 91332 h 487115"/>
                    <a:gd name="connsiteX35" fmla="*/ 214254 w 418170"/>
                    <a:gd name="connsiteY35" fmla="*/ 90624 h 487115"/>
                    <a:gd name="connsiteX36" fmla="*/ 221963 w 418170"/>
                    <a:gd name="connsiteY36" fmla="*/ 2 h 487115"/>
                    <a:gd name="connsiteX37" fmla="*/ 225961 w 418170"/>
                    <a:gd name="connsiteY37" fmla="*/ 131 h 487115"/>
                    <a:gd name="connsiteX38" fmla="*/ 157435 w 418170"/>
                    <a:gd name="connsiteY38" fmla="*/ 178014 h 487115"/>
                    <a:gd name="connsiteX39" fmla="*/ 39513 w 418170"/>
                    <a:gd name="connsiteY39" fmla="*/ 231979 h 487115"/>
                    <a:gd name="connsiteX40" fmla="*/ 68547 w 418170"/>
                    <a:gd name="connsiteY40" fmla="*/ 165808 h 487115"/>
                    <a:gd name="connsiteX41" fmla="*/ 83586 w 418170"/>
                    <a:gd name="connsiteY41" fmla="*/ 139058 h 487115"/>
                    <a:gd name="connsiteX42" fmla="*/ 89712 w 418170"/>
                    <a:gd name="connsiteY42" fmla="*/ 133218 h 487115"/>
                    <a:gd name="connsiteX43" fmla="*/ 136037 w 418170"/>
                    <a:gd name="connsiteY43" fmla="*/ 105111 h 487115"/>
                    <a:gd name="connsiteX44" fmla="*/ 143159 w 418170"/>
                    <a:gd name="connsiteY44" fmla="*/ 102504 h 487115"/>
                    <a:gd name="connsiteX45" fmla="*/ 143159 w 418170"/>
                    <a:gd name="connsiteY45" fmla="*/ 79718 h 487115"/>
                    <a:gd name="connsiteX46" fmla="*/ 143158 w 418170"/>
                    <a:gd name="connsiteY46" fmla="*/ 79718 h 487115"/>
                    <a:gd name="connsiteX47" fmla="*/ 143158 w 418170"/>
                    <a:gd name="connsiteY47" fmla="*/ 102504 h 487115"/>
                    <a:gd name="connsiteX48" fmla="*/ 136037 w 418170"/>
                    <a:gd name="connsiteY48" fmla="*/ 105111 h 487115"/>
                    <a:gd name="connsiteX49" fmla="*/ 89712 w 418170"/>
                    <a:gd name="connsiteY49" fmla="*/ 133218 h 487115"/>
                    <a:gd name="connsiteX50" fmla="*/ 83586 w 418170"/>
                    <a:gd name="connsiteY50" fmla="*/ 139058 h 487115"/>
                    <a:gd name="connsiteX51" fmla="*/ 85692 w 418170"/>
                    <a:gd name="connsiteY51" fmla="*/ 135313 h 487115"/>
                    <a:gd name="connsiteX52" fmla="*/ 106934 w 418170"/>
                    <a:gd name="connsiteY52" fmla="*/ 103170 h 487115"/>
                    <a:gd name="connsiteX53" fmla="*/ 116613 w 418170"/>
                    <a:gd name="connsiteY53" fmla="*/ 91051 h 487115"/>
                    <a:gd name="connsiteX54" fmla="*/ 116614 w 418170"/>
                    <a:gd name="connsiteY54" fmla="*/ 91051 h 487115"/>
                    <a:gd name="connsiteX55" fmla="*/ 132348 w 418170"/>
                    <a:gd name="connsiteY55" fmla="*/ 71350 h 487115"/>
                    <a:gd name="connsiteX56" fmla="*/ 162003 w 418170"/>
                    <a:gd name="connsiteY56" fmla="*/ 41818 h 487115"/>
                    <a:gd name="connsiteX57" fmla="*/ 109163 w 418170"/>
                    <a:gd name="connsiteY57" fmla="*/ 87431 h 487115"/>
                    <a:gd name="connsiteX58" fmla="*/ 97511 w 418170"/>
                    <a:gd name="connsiteY58" fmla="*/ 101458 h 487115"/>
                    <a:gd name="connsiteX59" fmla="*/ 87852 w 418170"/>
                    <a:gd name="connsiteY59" fmla="*/ 113088 h 487115"/>
                    <a:gd name="connsiteX60" fmla="*/ 41420 w 418170"/>
                    <a:gd name="connsiteY60" fmla="*/ 191636 h 487115"/>
                    <a:gd name="connsiteX61" fmla="*/ 36323 w 418170"/>
                    <a:gd name="connsiteY61" fmla="*/ 205811 h 487115"/>
                    <a:gd name="connsiteX62" fmla="*/ 35140 w 418170"/>
                    <a:gd name="connsiteY62" fmla="*/ 208812 h 487115"/>
                    <a:gd name="connsiteX63" fmla="*/ 15568 w 418170"/>
                    <a:gd name="connsiteY63" fmla="*/ 200200 h 487115"/>
                    <a:gd name="connsiteX64" fmla="*/ 13815 w 418170"/>
                    <a:gd name="connsiteY64" fmla="*/ 199429 h 487115"/>
                    <a:gd name="connsiteX65" fmla="*/ 43796 w 418170"/>
                    <a:gd name="connsiteY65" fmla="*/ 73797 h 487115"/>
                    <a:gd name="connsiteX66" fmla="*/ 221963 w 418170"/>
                    <a:gd name="connsiteY66" fmla="*/ 2 h 48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418170" h="487115">
                      <a:moveTo>
                        <a:pt x="38794" y="281957"/>
                      </a:moveTo>
                      <a:lnTo>
                        <a:pt x="39104" y="283492"/>
                      </a:lnTo>
                      <a:lnTo>
                        <a:pt x="38824" y="282543"/>
                      </a:lnTo>
                      <a:close/>
                      <a:moveTo>
                        <a:pt x="38298" y="272142"/>
                      </a:moveTo>
                      <a:lnTo>
                        <a:pt x="38794" y="281957"/>
                      </a:lnTo>
                      <a:lnTo>
                        <a:pt x="38001" y="278030"/>
                      </a:lnTo>
                      <a:close/>
                      <a:moveTo>
                        <a:pt x="214549" y="108046"/>
                      </a:moveTo>
                      <a:lnTo>
                        <a:pt x="275682" y="120388"/>
                      </a:lnTo>
                      <a:cubicBezTo>
                        <a:pt x="337088" y="146360"/>
                        <a:pt x="380174" y="207163"/>
                        <a:pt x="380174" y="278030"/>
                      </a:cubicBezTo>
                      <a:cubicBezTo>
                        <a:pt x="380174" y="372518"/>
                        <a:pt x="303576" y="449116"/>
                        <a:pt x="209088" y="449116"/>
                      </a:cubicBezTo>
                      <a:cubicBezTo>
                        <a:pt x="138221" y="449116"/>
                        <a:pt x="77418" y="406030"/>
                        <a:pt x="51446" y="344624"/>
                      </a:cubicBezTo>
                      <a:lnTo>
                        <a:pt x="39104" y="283492"/>
                      </a:lnTo>
                      <a:lnTo>
                        <a:pt x="55430" y="338781"/>
                      </a:lnTo>
                      <a:cubicBezTo>
                        <a:pt x="81819" y="390302"/>
                        <a:pt x="135447" y="425565"/>
                        <a:pt x="197312" y="425565"/>
                      </a:cubicBezTo>
                      <a:cubicBezTo>
                        <a:pt x="285297" y="425565"/>
                        <a:pt x="356623" y="354239"/>
                        <a:pt x="356623" y="266254"/>
                      </a:cubicBezTo>
                      <a:cubicBezTo>
                        <a:pt x="356623" y="204390"/>
                        <a:pt x="321360" y="150761"/>
                        <a:pt x="269838" y="124372"/>
                      </a:cubicBezTo>
                      <a:close/>
                      <a:moveTo>
                        <a:pt x="213015" y="107736"/>
                      </a:moveTo>
                      <a:lnTo>
                        <a:pt x="213600" y="107766"/>
                      </a:lnTo>
                      <a:lnTo>
                        <a:pt x="214549" y="108046"/>
                      </a:lnTo>
                      <a:close/>
                      <a:moveTo>
                        <a:pt x="209088" y="106943"/>
                      </a:moveTo>
                      <a:lnTo>
                        <a:pt x="213015" y="107736"/>
                      </a:lnTo>
                      <a:lnTo>
                        <a:pt x="203200" y="107241"/>
                      </a:lnTo>
                      <a:close/>
                      <a:moveTo>
                        <a:pt x="214254" y="69206"/>
                      </a:moveTo>
                      <a:lnTo>
                        <a:pt x="230463" y="70024"/>
                      </a:lnTo>
                      <a:cubicBezTo>
                        <a:pt x="335895" y="80731"/>
                        <a:pt x="418170" y="169773"/>
                        <a:pt x="418170" y="278030"/>
                      </a:cubicBezTo>
                      <a:cubicBezTo>
                        <a:pt x="418170" y="393505"/>
                        <a:pt x="324560" y="487115"/>
                        <a:pt x="209085" y="487115"/>
                      </a:cubicBezTo>
                      <a:cubicBezTo>
                        <a:pt x="93611" y="487115"/>
                        <a:pt x="0" y="393505"/>
                        <a:pt x="0" y="278030"/>
                      </a:cubicBezTo>
                      <a:cubicBezTo>
                        <a:pt x="0" y="256379"/>
                        <a:pt x="3291" y="235496"/>
                        <a:pt x="9400" y="215855"/>
                      </a:cubicBezTo>
                      <a:lnTo>
                        <a:pt x="15568" y="200200"/>
                      </a:lnTo>
                      <a:lnTo>
                        <a:pt x="35140" y="208812"/>
                      </a:lnTo>
                      <a:lnTo>
                        <a:pt x="29856" y="222224"/>
                      </a:lnTo>
                      <a:cubicBezTo>
                        <a:pt x="24372" y="239853"/>
                        <a:pt x="21419" y="258597"/>
                        <a:pt x="21419" y="278030"/>
                      </a:cubicBezTo>
                      <a:cubicBezTo>
                        <a:pt x="21419" y="381675"/>
                        <a:pt x="105440" y="465697"/>
                        <a:pt x="209085" y="465697"/>
                      </a:cubicBezTo>
                      <a:cubicBezTo>
                        <a:pt x="312730" y="465697"/>
                        <a:pt x="396751" y="381675"/>
                        <a:pt x="396751" y="278030"/>
                      </a:cubicBezTo>
                      <a:cubicBezTo>
                        <a:pt x="396751" y="180863"/>
                        <a:pt x="322905" y="100943"/>
                        <a:pt x="228273" y="91332"/>
                      </a:cubicBezTo>
                      <a:lnTo>
                        <a:pt x="214254" y="90624"/>
                      </a:lnTo>
                      <a:close/>
                      <a:moveTo>
                        <a:pt x="221963" y="2"/>
                      </a:moveTo>
                      <a:cubicBezTo>
                        <a:pt x="223557" y="12"/>
                        <a:pt x="224897" y="60"/>
                        <a:pt x="225961" y="131"/>
                      </a:cubicBezTo>
                      <a:cubicBezTo>
                        <a:pt x="199693" y="33728"/>
                        <a:pt x="187130" y="142704"/>
                        <a:pt x="157435" y="178014"/>
                      </a:cubicBezTo>
                      <a:cubicBezTo>
                        <a:pt x="120364" y="221795"/>
                        <a:pt x="68732" y="236119"/>
                        <a:pt x="39513" y="231979"/>
                      </a:cubicBezTo>
                      <a:cubicBezTo>
                        <a:pt x="38966" y="233549"/>
                        <a:pt x="48388" y="204497"/>
                        <a:pt x="68547" y="165808"/>
                      </a:cubicBezTo>
                      <a:lnTo>
                        <a:pt x="83586" y="139058"/>
                      </a:lnTo>
                      <a:lnTo>
                        <a:pt x="89712" y="133218"/>
                      </a:lnTo>
                      <a:cubicBezTo>
                        <a:pt x="103615" y="121744"/>
                        <a:pt x="119198" y="112234"/>
                        <a:pt x="136037" y="105111"/>
                      </a:cubicBezTo>
                      <a:lnTo>
                        <a:pt x="143159" y="102504"/>
                      </a:lnTo>
                      <a:lnTo>
                        <a:pt x="143159" y="79718"/>
                      </a:lnTo>
                      <a:lnTo>
                        <a:pt x="143158" y="79718"/>
                      </a:lnTo>
                      <a:lnTo>
                        <a:pt x="143158" y="102504"/>
                      </a:lnTo>
                      <a:lnTo>
                        <a:pt x="136037" y="105111"/>
                      </a:lnTo>
                      <a:cubicBezTo>
                        <a:pt x="119198" y="112234"/>
                        <a:pt x="103615" y="121744"/>
                        <a:pt x="89712" y="133218"/>
                      </a:cubicBezTo>
                      <a:lnTo>
                        <a:pt x="83586" y="139058"/>
                      </a:lnTo>
                      <a:lnTo>
                        <a:pt x="85692" y="135313"/>
                      </a:lnTo>
                      <a:cubicBezTo>
                        <a:pt x="92086" y="124764"/>
                        <a:pt x="99162" y="113941"/>
                        <a:pt x="106934" y="103170"/>
                      </a:cubicBezTo>
                      <a:lnTo>
                        <a:pt x="116613" y="91051"/>
                      </a:lnTo>
                      <a:lnTo>
                        <a:pt x="116614" y="91051"/>
                      </a:lnTo>
                      <a:lnTo>
                        <a:pt x="132348" y="71350"/>
                      </a:lnTo>
                      <a:cubicBezTo>
                        <a:pt x="141522" y="61015"/>
                        <a:pt x="151403" y="51062"/>
                        <a:pt x="162003" y="41818"/>
                      </a:cubicBezTo>
                      <a:cubicBezTo>
                        <a:pt x="161575" y="37535"/>
                        <a:pt x="137127" y="56165"/>
                        <a:pt x="109163" y="87431"/>
                      </a:cubicBezTo>
                      <a:lnTo>
                        <a:pt x="97511" y="101458"/>
                      </a:lnTo>
                      <a:lnTo>
                        <a:pt x="87852" y="113088"/>
                      </a:lnTo>
                      <a:cubicBezTo>
                        <a:pt x="70077" y="136176"/>
                        <a:pt x="52931" y="163195"/>
                        <a:pt x="41420" y="191636"/>
                      </a:cubicBezTo>
                      <a:lnTo>
                        <a:pt x="36323" y="205811"/>
                      </a:lnTo>
                      <a:lnTo>
                        <a:pt x="35140" y="208812"/>
                      </a:lnTo>
                      <a:lnTo>
                        <a:pt x="15568" y="200200"/>
                      </a:lnTo>
                      <a:lnTo>
                        <a:pt x="13815" y="199429"/>
                      </a:lnTo>
                      <a:cubicBezTo>
                        <a:pt x="9533" y="180679"/>
                        <a:pt x="-3316" y="117388"/>
                        <a:pt x="43796" y="73797"/>
                      </a:cubicBezTo>
                      <a:cubicBezTo>
                        <a:pt x="116783" y="8215"/>
                        <a:pt x="198052" y="-150"/>
                        <a:pt x="221963" y="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37147531-1838-47F8-9132-01290BE79ABC}"/>
                    </a:ext>
                  </a:extLst>
                </p:cNvPr>
                <p:cNvGrpSpPr/>
                <p:nvPr/>
              </p:nvGrpSpPr>
              <p:grpSpPr>
                <a:xfrm>
                  <a:off x="1266940" y="4619489"/>
                  <a:ext cx="5856672" cy="751480"/>
                  <a:chOff x="1157806" y="4822120"/>
                  <a:chExt cx="3376494" cy="751480"/>
                </a:xfrm>
              </p:grpSpPr>
              <p:sp>
                <p:nvSpPr>
                  <p:cNvPr id="84" name="Rectangle 83">
                    <a:extLst>
                      <a:ext uri="{FF2B5EF4-FFF2-40B4-BE49-F238E27FC236}">
                        <a16:creationId xmlns:a16="http://schemas.microsoft.com/office/drawing/2014/main" id="{A9E26473-BD7F-417E-85EF-3F3FAB0E749D}"/>
                      </a:ext>
                    </a:extLst>
                  </p:cNvPr>
                  <p:cNvSpPr/>
                  <p:nvPr/>
                </p:nvSpPr>
                <p:spPr>
                  <a:xfrm>
                    <a:off x="1157806" y="4822120"/>
                    <a:ext cx="3376494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Urban Agriculture / Urban Farming</a:t>
                    </a:r>
                  </a:p>
                </p:txBody>
              </p:sp>
              <p:sp>
                <p:nvSpPr>
                  <p:cNvPr id="97" name="Rectangle 96">
                    <a:extLst>
                      <a:ext uri="{FF2B5EF4-FFF2-40B4-BE49-F238E27FC236}">
                        <a16:creationId xmlns:a16="http://schemas.microsoft.com/office/drawing/2014/main" id="{8FD027F1-EBE5-4A7B-834F-E9B06AC56926}"/>
                      </a:ext>
                    </a:extLst>
                  </p:cNvPr>
                  <p:cNvSpPr/>
                  <p:nvPr/>
                </p:nvSpPr>
                <p:spPr>
                  <a:xfrm>
                    <a:off x="1157806" y="5142713"/>
                    <a:ext cx="1702701" cy="430887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marL="182880" indent="-182880">
                      <a:buClr>
                        <a:schemeClr val="bg2">
                          <a:lumMod val="95000"/>
                        </a:schemeClr>
                      </a:buClr>
                      <a:buFont typeface="Arial" panose="020B0604020202020204" pitchFamily="34" charset="0"/>
                      <a:buChar char="›"/>
                    </a:pPr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</a:rPr>
                      <a:t>Trusted partner</a:t>
                    </a:r>
                  </a:p>
                  <a:p>
                    <a:pPr marL="182880" indent="-182880">
                      <a:buClr>
                        <a:schemeClr val="bg2">
                          <a:lumMod val="95000"/>
                        </a:schemeClr>
                      </a:buClr>
                      <a:buFont typeface="Arial" panose="020B0604020202020204" pitchFamily="34" charset="0"/>
                      <a:buChar char="›"/>
                    </a:pPr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</a:rPr>
                      <a:t>Innovation excellence</a:t>
                    </a:r>
                  </a:p>
                </p:txBody>
              </p:sp>
            </p:grp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66EE0E42-19EA-40AB-AEC5-564DCDA351BA}"/>
                  </a:ext>
                </a:extLst>
              </p:cNvPr>
              <p:cNvGrpSpPr/>
              <p:nvPr/>
            </p:nvGrpSpPr>
            <p:grpSpPr>
              <a:xfrm>
                <a:off x="632256" y="3731047"/>
                <a:ext cx="6581628" cy="536865"/>
                <a:chOff x="632256" y="3704280"/>
                <a:chExt cx="6581628" cy="536865"/>
              </a:xfrm>
            </p:grpSpPr>
            <p:grpSp>
              <p:nvGrpSpPr>
                <p:cNvPr id="19" name="Group 18">
                  <a:extLst>
                    <a:ext uri="{FF2B5EF4-FFF2-40B4-BE49-F238E27FC236}">
                      <a16:creationId xmlns:a16="http://schemas.microsoft.com/office/drawing/2014/main" id="{0EDDBE35-CCFE-4A87-89A8-606831065D7D}"/>
                    </a:ext>
                  </a:extLst>
                </p:cNvPr>
                <p:cNvGrpSpPr/>
                <p:nvPr/>
              </p:nvGrpSpPr>
              <p:grpSpPr>
                <a:xfrm>
                  <a:off x="1266939" y="3704280"/>
                  <a:ext cx="5946945" cy="536865"/>
                  <a:chOff x="1151510" y="3600078"/>
                  <a:chExt cx="4696239" cy="536865"/>
                </a:xfrm>
              </p:grpSpPr>
              <p:sp>
                <p:nvSpPr>
                  <p:cNvPr id="51" name="Rectangle 50">
                    <a:extLst>
                      <a:ext uri="{FF2B5EF4-FFF2-40B4-BE49-F238E27FC236}">
                        <a16:creationId xmlns:a16="http://schemas.microsoft.com/office/drawing/2014/main" id="{DC0B74B4-79B6-49E8-B8C4-BDE618407DC2}"/>
                      </a:ext>
                    </a:extLst>
                  </p:cNvPr>
                  <p:cNvSpPr/>
                  <p:nvPr/>
                </p:nvSpPr>
                <p:spPr>
                  <a:xfrm>
                    <a:off x="1151511" y="3875333"/>
                    <a:ext cx="4696238" cy="261610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sz="1100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Increase tree canopy through tree planning programs to create more shaded areas. </a:t>
                    </a:r>
                  </a:p>
                </p:txBody>
              </p:sp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976392F5-51CE-43FA-AF68-2C5023500ACA}"/>
                      </a:ext>
                    </a:extLst>
                  </p:cNvPr>
                  <p:cNvSpPr/>
                  <p:nvPr/>
                </p:nvSpPr>
                <p:spPr>
                  <a:xfrm>
                    <a:off x="1151510" y="3600078"/>
                    <a:ext cx="3421464" cy="369332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r>
                      <a:rPr lang="en-US" b="1" dirty="0">
                        <a:solidFill>
                          <a:schemeClr val="bg2">
                            <a:lumMod val="95000"/>
                          </a:schemeClr>
                        </a:solidFill>
                        <a:latin typeface="Arial Nova Cond" panose="020B0506020202020204" pitchFamily="34" charset="0"/>
                        <a:cs typeface="Arial" panose="020B0604020202020204" pitchFamily="34" charset="0"/>
                      </a:rPr>
                      <a:t>Urban Forestry / Tree Canopy</a:t>
                    </a:r>
                  </a:p>
                </p:txBody>
              </p:sp>
            </p:grp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1F7A9362-98BB-4C3B-92EC-F1827F198ED8}"/>
                    </a:ext>
                  </a:extLst>
                </p:cNvPr>
                <p:cNvSpPr/>
                <p:nvPr/>
              </p:nvSpPr>
              <p:spPr>
                <a:xfrm>
                  <a:off x="632256" y="3757296"/>
                  <a:ext cx="457726" cy="387860"/>
                </a:xfrm>
                <a:custGeom>
                  <a:avLst/>
                  <a:gdLst>
                    <a:gd name="connsiteX0" fmla="*/ 210908 w 213702"/>
                    <a:gd name="connsiteY0" fmla="*/ 116495 h 181084"/>
                    <a:gd name="connsiteX1" fmla="*/ 213702 w 213702"/>
                    <a:gd name="connsiteY1" fmla="*/ 119289 h 181084"/>
                    <a:gd name="connsiteX2" fmla="*/ 213702 w 213702"/>
                    <a:gd name="connsiteY2" fmla="*/ 178293 h 181084"/>
                    <a:gd name="connsiteX3" fmla="*/ 210908 w 213702"/>
                    <a:gd name="connsiteY3" fmla="*/ 181084 h 181084"/>
                    <a:gd name="connsiteX4" fmla="*/ 151900 w 213702"/>
                    <a:gd name="connsiteY4" fmla="*/ 181084 h 181084"/>
                    <a:gd name="connsiteX5" fmla="*/ 149110 w 213702"/>
                    <a:gd name="connsiteY5" fmla="*/ 178293 h 181084"/>
                    <a:gd name="connsiteX6" fmla="*/ 151900 w 213702"/>
                    <a:gd name="connsiteY6" fmla="*/ 175503 h 181084"/>
                    <a:gd name="connsiteX7" fmla="*/ 208118 w 213702"/>
                    <a:gd name="connsiteY7" fmla="*/ 175503 h 181084"/>
                    <a:gd name="connsiteX8" fmla="*/ 208118 w 213702"/>
                    <a:gd name="connsiteY8" fmla="*/ 119289 h 181084"/>
                    <a:gd name="connsiteX9" fmla="*/ 210908 w 213702"/>
                    <a:gd name="connsiteY9" fmla="*/ 116495 h 181084"/>
                    <a:gd name="connsiteX10" fmla="*/ 2790 w 213702"/>
                    <a:gd name="connsiteY10" fmla="*/ 116495 h 181084"/>
                    <a:gd name="connsiteX11" fmla="*/ 5581 w 213702"/>
                    <a:gd name="connsiteY11" fmla="*/ 119289 h 181084"/>
                    <a:gd name="connsiteX12" fmla="*/ 5581 w 213702"/>
                    <a:gd name="connsiteY12" fmla="*/ 175503 h 181084"/>
                    <a:gd name="connsiteX13" fmla="*/ 61798 w 213702"/>
                    <a:gd name="connsiteY13" fmla="*/ 175503 h 181084"/>
                    <a:gd name="connsiteX14" fmla="*/ 64588 w 213702"/>
                    <a:gd name="connsiteY14" fmla="*/ 178293 h 181084"/>
                    <a:gd name="connsiteX15" fmla="*/ 61798 w 213702"/>
                    <a:gd name="connsiteY15" fmla="*/ 181084 h 181084"/>
                    <a:gd name="connsiteX16" fmla="*/ 2790 w 213702"/>
                    <a:gd name="connsiteY16" fmla="*/ 181084 h 181084"/>
                    <a:gd name="connsiteX17" fmla="*/ 0 w 213702"/>
                    <a:gd name="connsiteY17" fmla="*/ 178293 h 181084"/>
                    <a:gd name="connsiteX18" fmla="*/ 0 w 213702"/>
                    <a:gd name="connsiteY18" fmla="*/ 119289 h 181084"/>
                    <a:gd name="connsiteX19" fmla="*/ 2790 w 213702"/>
                    <a:gd name="connsiteY19" fmla="*/ 116495 h 181084"/>
                    <a:gd name="connsiteX20" fmla="*/ 63043 w 213702"/>
                    <a:gd name="connsiteY20" fmla="*/ 92863 h 181084"/>
                    <a:gd name="connsiteX21" fmla="*/ 75811 w 213702"/>
                    <a:gd name="connsiteY21" fmla="*/ 92863 h 181084"/>
                    <a:gd name="connsiteX22" fmla="*/ 104544 w 213702"/>
                    <a:gd name="connsiteY22" fmla="*/ 121566 h 181084"/>
                    <a:gd name="connsiteX23" fmla="*/ 104544 w 213702"/>
                    <a:gd name="connsiteY23" fmla="*/ 134365 h 181084"/>
                    <a:gd name="connsiteX24" fmla="*/ 63043 w 213702"/>
                    <a:gd name="connsiteY24" fmla="*/ 92863 h 181084"/>
                    <a:gd name="connsiteX25" fmla="*/ 137862 w 213702"/>
                    <a:gd name="connsiteY25" fmla="*/ 92859 h 181084"/>
                    <a:gd name="connsiteX26" fmla="*/ 150662 w 213702"/>
                    <a:gd name="connsiteY26" fmla="*/ 92859 h 181084"/>
                    <a:gd name="connsiteX27" fmla="*/ 109160 w 213702"/>
                    <a:gd name="connsiteY27" fmla="*/ 134361 h 181084"/>
                    <a:gd name="connsiteX28" fmla="*/ 109160 w 213702"/>
                    <a:gd name="connsiteY28" fmla="*/ 121562 h 181084"/>
                    <a:gd name="connsiteX29" fmla="*/ 137862 w 213702"/>
                    <a:gd name="connsiteY29" fmla="*/ 92859 h 181084"/>
                    <a:gd name="connsiteX30" fmla="*/ 109160 w 213702"/>
                    <a:gd name="connsiteY30" fmla="*/ 92859 h 181084"/>
                    <a:gd name="connsiteX31" fmla="*/ 133248 w 213702"/>
                    <a:gd name="connsiteY31" fmla="*/ 92859 h 181084"/>
                    <a:gd name="connsiteX32" fmla="*/ 109160 w 213702"/>
                    <a:gd name="connsiteY32" fmla="*/ 116949 h 181084"/>
                    <a:gd name="connsiteX33" fmla="*/ 80427 w 213702"/>
                    <a:gd name="connsiteY33" fmla="*/ 92859 h 181084"/>
                    <a:gd name="connsiteX34" fmla="*/ 104545 w 213702"/>
                    <a:gd name="connsiteY34" fmla="*/ 92859 h 181084"/>
                    <a:gd name="connsiteX35" fmla="*/ 104545 w 213702"/>
                    <a:gd name="connsiteY35" fmla="*/ 116950 h 181084"/>
                    <a:gd name="connsiteX36" fmla="*/ 80427 w 213702"/>
                    <a:gd name="connsiteY36" fmla="*/ 92859 h 181084"/>
                    <a:gd name="connsiteX37" fmla="*/ 104545 w 213702"/>
                    <a:gd name="connsiteY37" fmla="*/ 64157 h 181084"/>
                    <a:gd name="connsiteX38" fmla="*/ 104545 w 213702"/>
                    <a:gd name="connsiteY38" fmla="*/ 88245 h 181084"/>
                    <a:gd name="connsiteX39" fmla="*/ 80427 w 213702"/>
                    <a:gd name="connsiteY39" fmla="*/ 88245 h 181084"/>
                    <a:gd name="connsiteX40" fmla="*/ 82241 w 213702"/>
                    <a:gd name="connsiteY40" fmla="*/ 80769 h 181084"/>
                    <a:gd name="connsiteX41" fmla="*/ 94209 w 213702"/>
                    <a:gd name="connsiteY41" fmla="*/ 67264 h 181084"/>
                    <a:gd name="connsiteX42" fmla="*/ 104545 w 213702"/>
                    <a:gd name="connsiteY42" fmla="*/ 64157 h 181084"/>
                    <a:gd name="connsiteX43" fmla="*/ 109164 w 213702"/>
                    <a:gd name="connsiteY43" fmla="*/ 64128 h 181084"/>
                    <a:gd name="connsiteX44" fmla="*/ 133252 w 213702"/>
                    <a:gd name="connsiteY44" fmla="*/ 88247 h 181084"/>
                    <a:gd name="connsiteX45" fmla="*/ 109164 w 213702"/>
                    <a:gd name="connsiteY45" fmla="*/ 88247 h 181084"/>
                    <a:gd name="connsiteX46" fmla="*/ 83504 w 213702"/>
                    <a:gd name="connsiteY46" fmla="*/ 63451 h 181084"/>
                    <a:gd name="connsiteX47" fmla="*/ 89903 w 213702"/>
                    <a:gd name="connsiteY47" fmla="*/ 69849 h 181084"/>
                    <a:gd name="connsiteX48" fmla="*/ 81750 w 213702"/>
                    <a:gd name="connsiteY48" fmla="*/ 76002 h 181084"/>
                    <a:gd name="connsiteX49" fmla="*/ 81595 w 213702"/>
                    <a:gd name="connsiteY49" fmla="*/ 75970 h 181084"/>
                    <a:gd name="connsiteX50" fmla="*/ 81381 w 213702"/>
                    <a:gd name="connsiteY50" fmla="*/ 75911 h 181084"/>
                    <a:gd name="connsiteX51" fmla="*/ 77106 w 213702"/>
                    <a:gd name="connsiteY51" fmla="*/ 69849 h 181084"/>
                    <a:gd name="connsiteX52" fmla="*/ 83504 w 213702"/>
                    <a:gd name="connsiteY52" fmla="*/ 63451 h 181084"/>
                    <a:gd name="connsiteX53" fmla="*/ 109160 w 213702"/>
                    <a:gd name="connsiteY53" fmla="*/ 46713 h 181084"/>
                    <a:gd name="connsiteX54" fmla="*/ 150662 w 213702"/>
                    <a:gd name="connsiteY54" fmla="*/ 88247 h 181084"/>
                    <a:gd name="connsiteX55" fmla="*/ 137866 w 213702"/>
                    <a:gd name="connsiteY55" fmla="*/ 88247 h 181084"/>
                    <a:gd name="connsiteX56" fmla="*/ 109160 w 213702"/>
                    <a:gd name="connsiteY56" fmla="*/ 59513 h 181084"/>
                    <a:gd name="connsiteX57" fmla="*/ 104545 w 213702"/>
                    <a:gd name="connsiteY57" fmla="*/ 46713 h 181084"/>
                    <a:gd name="connsiteX58" fmla="*/ 104545 w 213702"/>
                    <a:gd name="connsiteY58" fmla="*/ 59513 h 181084"/>
                    <a:gd name="connsiteX59" fmla="*/ 92208 w 213702"/>
                    <a:gd name="connsiteY59" fmla="*/ 63114 h 181084"/>
                    <a:gd name="connsiteX60" fmla="*/ 83501 w 213702"/>
                    <a:gd name="connsiteY60" fmla="*/ 58839 h 181084"/>
                    <a:gd name="connsiteX61" fmla="*/ 72488 w 213702"/>
                    <a:gd name="connsiteY61" fmla="*/ 69852 h 181084"/>
                    <a:gd name="connsiteX62" fmla="*/ 77840 w 213702"/>
                    <a:gd name="connsiteY62" fmla="*/ 79297 h 181084"/>
                    <a:gd name="connsiteX63" fmla="*/ 75808 w 213702"/>
                    <a:gd name="connsiteY63" fmla="*/ 88250 h 181084"/>
                    <a:gd name="connsiteX64" fmla="*/ 63040 w 213702"/>
                    <a:gd name="connsiteY64" fmla="*/ 88250 h 181084"/>
                    <a:gd name="connsiteX65" fmla="*/ 104545 w 213702"/>
                    <a:gd name="connsiteY65" fmla="*/ 46713 h 181084"/>
                    <a:gd name="connsiteX66" fmla="*/ 109159 w 213702"/>
                    <a:gd name="connsiteY66" fmla="*/ 31242 h 181084"/>
                    <a:gd name="connsiteX67" fmla="*/ 204868 w 213702"/>
                    <a:gd name="connsiteY67" fmla="*/ 89233 h 181084"/>
                    <a:gd name="connsiteX68" fmla="*/ 204868 w 213702"/>
                    <a:gd name="connsiteY68" fmla="*/ 91877 h 181084"/>
                    <a:gd name="connsiteX69" fmla="*/ 109159 w 213702"/>
                    <a:gd name="connsiteY69" fmla="*/ 149836 h 181084"/>
                    <a:gd name="connsiteX70" fmla="*/ 109159 w 213702"/>
                    <a:gd name="connsiteY70" fmla="*/ 138977 h 181084"/>
                    <a:gd name="connsiteX71" fmla="*/ 155276 w 213702"/>
                    <a:gd name="connsiteY71" fmla="*/ 92859 h 181084"/>
                    <a:gd name="connsiteX72" fmla="*/ 179364 w 213702"/>
                    <a:gd name="connsiteY72" fmla="*/ 92859 h 181084"/>
                    <a:gd name="connsiteX73" fmla="*/ 181670 w 213702"/>
                    <a:gd name="connsiteY73" fmla="*/ 90553 h 181084"/>
                    <a:gd name="connsiteX74" fmla="*/ 179364 w 213702"/>
                    <a:gd name="connsiteY74" fmla="*/ 88247 h 181084"/>
                    <a:gd name="connsiteX75" fmla="*/ 155276 w 213702"/>
                    <a:gd name="connsiteY75" fmla="*/ 88247 h 181084"/>
                    <a:gd name="connsiteX76" fmla="*/ 109159 w 213702"/>
                    <a:gd name="connsiteY76" fmla="*/ 42102 h 181084"/>
                    <a:gd name="connsiteX77" fmla="*/ 104544 w 213702"/>
                    <a:gd name="connsiteY77" fmla="*/ 31239 h 181084"/>
                    <a:gd name="connsiteX78" fmla="*/ 104544 w 213702"/>
                    <a:gd name="connsiteY78" fmla="*/ 42099 h 181084"/>
                    <a:gd name="connsiteX79" fmla="*/ 58427 w 213702"/>
                    <a:gd name="connsiteY79" fmla="*/ 88244 h 181084"/>
                    <a:gd name="connsiteX80" fmla="*/ 34340 w 213702"/>
                    <a:gd name="connsiteY80" fmla="*/ 88244 h 181084"/>
                    <a:gd name="connsiteX81" fmla="*/ 32034 w 213702"/>
                    <a:gd name="connsiteY81" fmla="*/ 90550 h 181084"/>
                    <a:gd name="connsiteX82" fmla="*/ 34340 w 213702"/>
                    <a:gd name="connsiteY82" fmla="*/ 92856 h 181084"/>
                    <a:gd name="connsiteX83" fmla="*/ 58427 w 213702"/>
                    <a:gd name="connsiteY83" fmla="*/ 92856 h 181084"/>
                    <a:gd name="connsiteX84" fmla="*/ 104544 w 213702"/>
                    <a:gd name="connsiteY84" fmla="*/ 138974 h 181084"/>
                    <a:gd name="connsiteX85" fmla="*/ 104544 w 213702"/>
                    <a:gd name="connsiteY85" fmla="*/ 149833 h 181084"/>
                    <a:gd name="connsiteX86" fmla="*/ 8807 w 213702"/>
                    <a:gd name="connsiteY86" fmla="*/ 91877 h 181084"/>
                    <a:gd name="connsiteX87" fmla="*/ 8807 w 213702"/>
                    <a:gd name="connsiteY87" fmla="*/ 89230 h 181084"/>
                    <a:gd name="connsiteX88" fmla="*/ 104544 w 213702"/>
                    <a:gd name="connsiteY88" fmla="*/ 31239 h 181084"/>
                    <a:gd name="connsiteX89" fmla="*/ 2790 w 213702"/>
                    <a:gd name="connsiteY89" fmla="*/ 4 h 181084"/>
                    <a:gd name="connsiteX90" fmla="*/ 61798 w 213702"/>
                    <a:gd name="connsiteY90" fmla="*/ 4 h 181084"/>
                    <a:gd name="connsiteX91" fmla="*/ 64588 w 213702"/>
                    <a:gd name="connsiteY91" fmla="*/ 2794 h 181084"/>
                    <a:gd name="connsiteX92" fmla="*/ 61798 w 213702"/>
                    <a:gd name="connsiteY92" fmla="*/ 5589 h 181084"/>
                    <a:gd name="connsiteX93" fmla="*/ 5581 w 213702"/>
                    <a:gd name="connsiteY93" fmla="*/ 5589 h 181084"/>
                    <a:gd name="connsiteX94" fmla="*/ 5581 w 213702"/>
                    <a:gd name="connsiteY94" fmla="*/ 61802 h 181084"/>
                    <a:gd name="connsiteX95" fmla="*/ 2790 w 213702"/>
                    <a:gd name="connsiteY95" fmla="*/ 64593 h 181084"/>
                    <a:gd name="connsiteX96" fmla="*/ 0 w 213702"/>
                    <a:gd name="connsiteY96" fmla="*/ 61802 h 181084"/>
                    <a:gd name="connsiteX97" fmla="*/ 0 w 213702"/>
                    <a:gd name="connsiteY97" fmla="*/ 2794 h 181084"/>
                    <a:gd name="connsiteX98" fmla="*/ 2790 w 213702"/>
                    <a:gd name="connsiteY98" fmla="*/ 4 h 181084"/>
                    <a:gd name="connsiteX99" fmla="*/ 151900 w 213702"/>
                    <a:gd name="connsiteY99" fmla="*/ 0 h 181084"/>
                    <a:gd name="connsiteX100" fmla="*/ 210908 w 213702"/>
                    <a:gd name="connsiteY100" fmla="*/ 0 h 181084"/>
                    <a:gd name="connsiteX101" fmla="*/ 213702 w 213702"/>
                    <a:gd name="connsiteY101" fmla="*/ 2790 h 181084"/>
                    <a:gd name="connsiteX102" fmla="*/ 213702 w 213702"/>
                    <a:gd name="connsiteY102" fmla="*/ 61798 h 181084"/>
                    <a:gd name="connsiteX103" fmla="*/ 210908 w 213702"/>
                    <a:gd name="connsiteY103" fmla="*/ 64592 h 181084"/>
                    <a:gd name="connsiteX104" fmla="*/ 208118 w 213702"/>
                    <a:gd name="connsiteY104" fmla="*/ 61802 h 181084"/>
                    <a:gd name="connsiteX105" fmla="*/ 208118 w 213702"/>
                    <a:gd name="connsiteY105" fmla="*/ 5585 h 181084"/>
                    <a:gd name="connsiteX106" fmla="*/ 151900 w 213702"/>
                    <a:gd name="connsiteY106" fmla="*/ 5585 h 181084"/>
                    <a:gd name="connsiteX107" fmla="*/ 149110 w 213702"/>
                    <a:gd name="connsiteY107" fmla="*/ 2790 h 181084"/>
                    <a:gd name="connsiteX108" fmla="*/ 151900 w 213702"/>
                    <a:gd name="connsiteY108" fmla="*/ 0 h 18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213702" h="181084">
                      <a:moveTo>
                        <a:pt x="210908" y="116495"/>
                      </a:moveTo>
                      <a:cubicBezTo>
                        <a:pt x="212448" y="116495"/>
                        <a:pt x="213702" y="117745"/>
                        <a:pt x="213702" y="119289"/>
                      </a:cubicBezTo>
                      <a:lnTo>
                        <a:pt x="213702" y="178293"/>
                      </a:lnTo>
                      <a:cubicBezTo>
                        <a:pt x="213698" y="179833"/>
                        <a:pt x="212448" y="181084"/>
                        <a:pt x="210908" y="181084"/>
                      </a:cubicBezTo>
                      <a:lnTo>
                        <a:pt x="151900" y="181084"/>
                      </a:lnTo>
                      <a:cubicBezTo>
                        <a:pt x="150360" y="181084"/>
                        <a:pt x="149110" y="179833"/>
                        <a:pt x="149110" y="178293"/>
                      </a:cubicBezTo>
                      <a:cubicBezTo>
                        <a:pt x="149110" y="176753"/>
                        <a:pt x="150360" y="175503"/>
                        <a:pt x="151900" y="175503"/>
                      </a:cubicBezTo>
                      <a:lnTo>
                        <a:pt x="208118" y="175503"/>
                      </a:lnTo>
                      <a:lnTo>
                        <a:pt x="208118" y="119289"/>
                      </a:lnTo>
                      <a:cubicBezTo>
                        <a:pt x="208118" y="117749"/>
                        <a:pt x="209368" y="116495"/>
                        <a:pt x="210908" y="116495"/>
                      </a:cubicBezTo>
                      <a:close/>
                      <a:moveTo>
                        <a:pt x="2790" y="116495"/>
                      </a:moveTo>
                      <a:cubicBezTo>
                        <a:pt x="4330" y="116495"/>
                        <a:pt x="5581" y="117745"/>
                        <a:pt x="5581" y="119289"/>
                      </a:cubicBezTo>
                      <a:lnTo>
                        <a:pt x="5581" y="175503"/>
                      </a:lnTo>
                      <a:lnTo>
                        <a:pt x="61798" y="175503"/>
                      </a:lnTo>
                      <a:cubicBezTo>
                        <a:pt x="63338" y="175503"/>
                        <a:pt x="64588" y="176753"/>
                        <a:pt x="64588" y="178293"/>
                      </a:cubicBezTo>
                      <a:cubicBezTo>
                        <a:pt x="64588" y="179833"/>
                        <a:pt x="63338" y="181084"/>
                        <a:pt x="61798" y="181084"/>
                      </a:cubicBezTo>
                      <a:lnTo>
                        <a:pt x="2790" y="181084"/>
                      </a:lnTo>
                      <a:cubicBezTo>
                        <a:pt x="1250" y="181084"/>
                        <a:pt x="0" y="179833"/>
                        <a:pt x="0" y="178293"/>
                      </a:cubicBezTo>
                      <a:lnTo>
                        <a:pt x="0" y="119289"/>
                      </a:lnTo>
                      <a:cubicBezTo>
                        <a:pt x="0" y="117749"/>
                        <a:pt x="1250" y="116495"/>
                        <a:pt x="2790" y="116495"/>
                      </a:cubicBezTo>
                      <a:close/>
                      <a:moveTo>
                        <a:pt x="63043" y="92863"/>
                      </a:moveTo>
                      <a:lnTo>
                        <a:pt x="75811" y="92863"/>
                      </a:lnTo>
                      <a:cubicBezTo>
                        <a:pt x="76951" y="108152"/>
                        <a:pt x="89224" y="120425"/>
                        <a:pt x="104544" y="121566"/>
                      </a:cubicBezTo>
                      <a:lnTo>
                        <a:pt x="104544" y="134365"/>
                      </a:lnTo>
                      <a:cubicBezTo>
                        <a:pt x="82178" y="133197"/>
                        <a:pt x="64212" y="115230"/>
                        <a:pt x="63043" y="92863"/>
                      </a:cubicBezTo>
                      <a:close/>
                      <a:moveTo>
                        <a:pt x="137862" y="92859"/>
                      </a:moveTo>
                      <a:lnTo>
                        <a:pt x="150662" y="92859"/>
                      </a:lnTo>
                      <a:cubicBezTo>
                        <a:pt x="149494" y="115226"/>
                        <a:pt x="131527" y="133193"/>
                        <a:pt x="109160" y="134361"/>
                      </a:cubicBezTo>
                      <a:lnTo>
                        <a:pt x="109160" y="121562"/>
                      </a:lnTo>
                      <a:cubicBezTo>
                        <a:pt x="124451" y="120424"/>
                        <a:pt x="136725" y="108148"/>
                        <a:pt x="137862" y="92859"/>
                      </a:cubicBezTo>
                      <a:close/>
                      <a:moveTo>
                        <a:pt x="109160" y="92859"/>
                      </a:moveTo>
                      <a:lnTo>
                        <a:pt x="133248" y="92859"/>
                      </a:lnTo>
                      <a:cubicBezTo>
                        <a:pt x="132142" y="105627"/>
                        <a:pt x="121929" y="115840"/>
                        <a:pt x="109160" y="116949"/>
                      </a:cubicBezTo>
                      <a:close/>
                      <a:moveTo>
                        <a:pt x="80427" y="92859"/>
                      </a:moveTo>
                      <a:lnTo>
                        <a:pt x="104545" y="92859"/>
                      </a:lnTo>
                      <a:lnTo>
                        <a:pt x="104545" y="116950"/>
                      </a:lnTo>
                      <a:cubicBezTo>
                        <a:pt x="91780" y="115841"/>
                        <a:pt x="81536" y="105628"/>
                        <a:pt x="80427" y="92859"/>
                      </a:cubicBezTo>
                      <a:close/>
                      <a:moveTo>
                        <a:pt x="104545" y="64157"/>
                      </a:moveTo>
                      <a:lnTo>
                        <a:pt x="104545" y="88245"/>
                      </a:lnTo>
                      <a:lnTo>
                        <a:pt x="80427" y="88245"/>
                      </a:lnTo>
                      <a:cubicBezTo>
                        <a:pt x="80641" y="85662"/>
                        <a:pt x="81259" y="83138"/>
                        <a:pt x="82241" y="80769"/>
                      </a:cubicBezTo>
                      <a:cubicBezTo>
                        <a:pt x="89563" y="81815"/>
                        <a:pt x="96125" y="74664"/>
                        <a:pt x="94209" y="67264"/>
                      </a:cubicBezTo>
                      <a:cubicBezTo>
                        <a:pt x="97410" y="65509"/>
                        <a:pt x="100916" y="64434"/>
                        <a:pt x="104545" y="64157"/>
                      </a:cubicBezTo>
                      <a:close/>
                      <a:moveTo>
                        <a:pt x="109164" y="64128"/>
                      </a:moveTo>
                      <a:cubicBezTo>
                        <a:pt x="121929" y="65234"/>
                        <a:pt x="132143" y="75479"/>
                        <a:pt x="133252" y="88247"/>
                      </a:cubicBezTo>
                      <a:lnTo>
                        <a:pt x="109164" y="88247"/>
                      </a:lnTo>
                      <a:close/>
                      <a:moveTo>
                        <a:pt x="83504" y="63451"/>
                      </a:moveTo>
                      <a:cubicBezTo>
                        <a:pt x="86916" y="63451"/>
                        <a:pt x="89903" y="66195"/>
                        <a:pt x="89903" y="69849"/>
                      </a:cubicBezTo>
                      <a:cubicBezTo>
                        <a:pt x="89903" y="73989"/>
                        <a:pt x="85952" y="77171"/>
                        <a:pt x="81750" y="76002"/>
                      </a:cubicBezTo>
                      <a:cubicBezTo>
                        <a:pt x="81690" y="76002"/>
                        <a:pt x="81658" y="75970"/>
                        <a:pt x="81595" y="75970"/>
                      </a:cubicBezTo>
                      <a:cubicBezTo>
                        <a:pt x="81532" y="75939"/>
                        <a:pt x="81473" y="75911"/>
                        <a:pt x="81381" y="75911"/>
                      </a:cubicBezTo>
                      <a:cubicBezTo>
                        <a:pt x="78889" y="75019"/>
                        <a:pt x="77106" y="72650"/>
                        <a:pt x="77106" y="69849"/>
                      </a:cubicBezTo>
                      <a:cubicBezTo>
                        <a:pt x="77106" y="66312"/>
                        <a:pt x="79967" y="63451"/>
                        <a:pt x="83504" y="63451"/>
                      </a:cubicBezTo>
                      <a:close/>
                      <a:moveTo>
                        <a:pt x="109160" y="46713"/>
                      </a:moveTo>
                      <a:cubicBezTo>
                        <a:pt x="131527" y="47882"/>
                        <a:pt x="149494" y="65880"/>
                        <a:pt x="150662" y="88247"/>
                      </a:cubicBezTo>
                      <a:lnTo>
                        <a:pt x="137866" y="88247"/>
                      </a:lnTo>
                      <a:cubicBezTo>
                        <a:pt x="136725" y="72924"/>
                        <a:pt x="124451" y="60650"/>
                        <a:pt x="109160" y="59513"/>
                      </a:cubicBezTo>
                      <a:close/>
                      <a:moveTo>
                        <a:pt x="104545" y="46713"/>
                      </a:moveTo>
                      <a:lnTo>
                        <a:pt x="104545" y="59513"/>
                      </a:lnTo>
                      <a:cubicBezTo>
                        <a:pt x="100207" y="59822"/>
                        <a:pt x="96024" y="61050"/>
                        <a:pt x="92208" y="63114"/>
                      </a:cubicBezTo>
                      <a:cubicBezTo>
                        <a:pt x="90176" y="60499"/>
                        <a:pt x="87039" y="58839"/>
                        <a:pt x="83501" y="58839"/>
                      </a:cubicBezTo>
                      <a:cubicBezTo>
                        <a:pt x="77409" y="58839"/>
                        <a:pt x="72488" y="63760"/>
                        <a:pt x="72488" y="69852"/>
                      </a:cubicBezTo>
                      <a:cubicBezTo>
                        <a:pt x="72488" y="73853"/>
                        <a:pt x="74643" y="77360"/>
                        <a:pt x="77840" y="79297"/>
                      </a:cubicBezTo>
                      <a:cubicBezTo>
                        <a:pt x="76703" y="82158"/>
                        <a:pt x="76025" y="85141"/>
                        <a:pt x="75808" y="88250"/>
                      </a:cubicBezTo>
                      <a:lnTo>
                        <a:pt x="63040" y="88250"/>
                      </a:lnTo>
                      <a:cubicBezTo>
                        <a:pt x="64215" y="65880"/>
                        <a:pt x="82181" y="47882"/>
                        <a:pt x="104545" y="46713"/>
                      </a:cubicBezTo>
                      <a:close/>
                      <a:moveTo>
                        <a:pt x="109159" y="31242"/>
                      </a:moveTo>
                      <a:cubicBezTo>
                        <a:pt x="145400" y="32074"/>
                        <a:pt x="179304" y="52592"/>
                        <a:pt x="204868" y="89233"/>
                      </a:cubicBezTo>
                      <a:cubicBezTo>
                        <a:pt x="205423" y="90030"/>
                        <a:pt x="205423" y="91076"/>
                        <a:pt x="204868" y="91877"/>
                      </a:cubicBezTo>
                      <a:cubicBezTo>
                        <a:pt x="179304" y="128518"/>
                        <a:pt x="145400" y="149008"/>
                        <a:pt x="109159" y="149836"/>
                      </a:cubicBezTo>
                      <a:lnTo>
                        <a:pt x="109159" y="138977"/>
                      </a:lnTo>
                      <a:cubicBezTo>
                        <a:pt x="134047" y="137808"/>
                        <a:pt x="154108" y="117750"/>
                        <a:pt x="155276" y="92859"/>
                      </a:cubicBezTo>
                      <a:lnTo>
                        <a:pt x="179364" y="92859"/>
                      </a:lnTo>
                      <a:cubicBezTo>
                        <a:pt x="180655" y="92859"/>
                        <a:pt x="181670" y="91813"/>
                        <a:pt x="181670" y="90553"/>
                      </a:cubicBezTo>
                      <a:cubicBezTo>
                        <a:pt x="181670" y="89262"/>
                        <a:pt x="180655" y="88247"/>
                        <a:pt x="179364" y="88247"/>
                      </a:cubicBezTo>
                      <a:lnTo>
                        <a:pt x="155276" y="88247"/>
                      </a:lnTo>
                      <a:cubicBezTo>
                        <a:pt x="154108" y="63328"/>
                        <a:pt x="134050" y="43270"/>
                        <a:pt x="109159" y="42102"/>
                      </a:cubicBezTo>
                      <a:close/>
                      <a:moveTo>
                        <a:pt x="104544" y="31239"/>
                      </a:moveTo>
                      <a:lnTo>
                        <a:pt x="104544" y="42099"/>
                      </a:lnTo>
                      <a:cubicBezTo>
                        <a:pt x="79657" y="43267"/>
                        <a:pt x="59596" y="63325"/>
                        <a:pt x="58427" y="88244"/>
                      </a:cubicBezTo>
                      <a:lnTo>
                        <a:pt x="34340" y="88244"/>
                      </a:lnTo>
                      <a:cubicBezTo>
                        <a:pt x="33048" y="88244"/>
                        <a:pt x="32034" y="89259"/>
                        <a:pt x="32034" y="90550"/>
                      </a:cubicBezTo>
                      <a:cubicBezTo>
                        <a:pt x="32034" y="91810"/>
                        <a:pt x="33048" y="92856"/>
                        <a:pt x="34340" y="92856"/>
                      </a:cubicBezTo>
                      <a:lnTo>
                        <a:pt x="58427" y="92856"/>
                      </a:lnTo>
                      <a:cubicBezTo>
                        <a:pt x="59596" y="117744"/>
                        <a:pt x="79654" y="137805"/>
                        <a:pt x="104544" y="138974"/>
                      </a:cubicBezTo>
                      <a:lnTo>
                        <a:pt x="104544" y="149833"/>
                      </a:lnTo>
                      <a:cubicBezTo>
                        <a:pt x="68303" y="149008"/>
                        <a:pt x="34372" y="128518"/>
                        <a:pt x="8807" y="91877"/>
                      </a:cubicBezTo>
                      <a:cubicBezTo>
                        <a:pt x="8252" y="91077"/>
                        <a:pt x="8252" y="90031"/>
                        <a:pt x="8807" y="89230"/>
                      </a:cubicBezTo>
                      <a:cubicBezTo>
                        <a:pt x="34372" y="52589"/>
                        <a:pt x="68303" y="32071"/>
                        <a:pt x="104544" y="31239"/>
                      </a:cubicBezTo>
                      <a:close/>
                      <a:moveTo>
                        <a:pt x="2790" y="4"/>
                      </a:moveTo>
                      <a:lnTo>
                        <a:pt x="61798" y="4"/>
                      </a:lnTo>
                      <a:cubicBezTo>
                        <a:pt x="63338" y="4"/>
                        <a:pt x="64588" y="1254"/>
                        <a:pt x="64588" y="2794"/>
                      </a:cubicBezTo>
                      <a:cubicBezTo>
                        <a:pt x="64588" y="4334"/>
                        <a:pt x="63338" y="5589"/>
                        <a:pt x="61798" y="5589"/>
                      </a:cubicBezTo>
                      <a:lnTo>
                        <a:pt x="5581" y="5589"/>
                      </a:lnTo>
                      <a:lnTo>
                        <a:pt x="5581" y="61802"/>
                      </a:lnTo>
                      <a:cubicBezTo>
                        <a:pt x="5581" y="63342"/>
                        <a:pt x="4330" y="64593"/>
                        <a:pt x="2790" y="64593"/>
                      </a:cubicBezTo>
                      <a:cubicBezTo>
                        <a:pt x="1250" y="64593"/>
                        <a:pt x="0" y="63342"/>
                        <a:pt x="0" y="61802"/>
                      </a:cubicBezTo>
                      <a:lnTo>
                        <a:pt x="0" y="2794"/>
                      </a:lnTo>
                      <a:cubicBezTo>
                        <a:pt x="0" y="1254"/>
                        <a:pt x="1250" y="4"/>
                        <a:pt x="2790" y="4"/>
                      </a:cubicBezTo>
                      <a:close/>
                      <a:moveTo>
                        <a:pt x="151900" y="0"/>
                      </a:moveTo>
                      <a:lnTo>
                        <a:pt x="210908" y="0"/>
                      </a:lnTo>
                      <a:cubicBezTo>
                        <a:pt x="212448" y="0"/>
                        <a:pt x="213702" y="1250"/>
                        <a:pt x="213702" y="2790"/>
                      </a:cubicBezTo>
                      <a:lnTo>
                        <a:pt x="213702" y="61798"/>
                      </a:lnTo>
                      <a:cubicBezTo>
                        <a:pt x="213698" y="63342"/>
                        <a:pt x="212448" y="64592"/>
                        <a:pt x="210908" y="64592"/>
                      </a:cubicBezTo>
                      <a:cubicBezTo>
                        <a:pt x="209368" y="64592"/>
                        <a:pt x="208118" y="63342"/>
                        <a:pt x="208118" y="61802"/>
                      </a:cubicBezTo>
                      <a:lnTo>
                        <a:pt x="208118" y="5585"/>
                      </a:lnTo>
                      <a:lnTo>
                        <a:pt x="151900" y="5585"/>
                      </a:lnTo>
                      <a:cubicBezTo>
                        <a:pt x="150360" y="5585"/>
                        <a:pt x="149110" y="4334"/>
                        <a:pt x="149110" y="2790"/>
                      </a:cubicBezTo>
                      <a:cubicBezTo>
                        <a:pt x="149110" y="1250"/>
                        <a:pt x="150360" y="0"/>
                        <a:pt x="1519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endParaRPr lang="en-US" dirty="0">
                    <a:solidFill>
                      <a:schemeClr val="bg2">
                        <a:lumMod val="95000"/>
                      </a:schemeClr>
                    </a:solidFill>
                    <a:latin typeface="Arial Nova Cond" panose="020B0506020202020204" pitchFamily="34" charset="0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579C819D-CC5D-42D9-8AFE-0848694CBD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Preservation &amp; Eco Restoration</a:t>
            </a:r>
            <a:endParaRPr lang="en-IN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802944C-31A8-4C5B-97BF-9E2DC1014B13}"/>
              </a:ext>
            </a:extLst>
          </p:cNvPr>
          <p:cNvGrpSpPr/>
          <p:nvPr/>
        </p:nvGrpSpPr>
        <p:grpSpPr>
          <a:xfrm>
            <a:off x="617061" y="1895071"/>
            <a:ext cx="6626014" cy="646331"/>
            <a:chOff x="466115" y="1895071"/>
            <a:chExt cx="6626014" cy="64633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FE42C6A-ABD7-41B1-A10E-2A004E1EF06E}"/>
                </a:ext>
              </a:extLst>
            </p:cNvPr>
            <p:cNvGrpSpPr/>
            <p:nvPr/>
          </p:nvGrpSpPr>
          <p:grpSpPr>
            <a:xfrm>
              <a:off x="466115" y="1967190"/>
              <a:ext cx="2694598" cy="498868"/>
              <a:chOff x="474504" y="2350242"/>
              <a:chExt cx="2694598" cy="498868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79DA2F51-DBD2-4628-82D6-D84E57F6DDCB}"/>
                  </a:ext>
                </a:extLst>
              </p:cNvPr>
              <p:cNvSpPr/>
              <p:nvPr/>
            </p:nvSpPr>
            <p:spPr>
              <a:xfrm>
                <a:off x="474504" y="2350242"/>
                <a:ext cx="2694598" cy="498868"/>
              </a:xfrm>
              <a:prstGeom prst="rect">
                <a:avLst/>
              </a:prstGeom>
              <a:gradFill flip="none" rotWithShape="1">
                <a:gsLst>
                  <a:gs pos="0">
                    <a:schemeClr val="bg2">
                      <a:lumMod val="95000"/>
                    </a:schemeClr>
                  </a:gs>
                  <a:gs pos="67000">
                    <a:schemeClr val="bg2"/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>
                  <a:latin typeface="Arial Nova Cond" panose="020B0506020202020204" pitchFamily="34" charset="0"/>
                </a:endParaRPr>
              </a:p>
            </p:txBody>
          </p:sp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4457522-D5E4-4EEF-AC10-FE35A55ED85C}"/>
                  </a:ext>
                </a:extLst>
              </p:cNvPr>
              <p:cNvSpPr/>
              <p:nvPr/>
            </p:nvSpPr>
            <p:spPr>
              <a:xfrm>
                <a:off x="474504" y="2350242"/>
                <a:ext cx="100584" cy="498868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>
                  <a:latin typeface="Arial Nova Cond" panose="020B0506020202020204" pitchFamily="34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2DCCC01-9433-4724-B126-4BAEB2F82BE4}"/>
                </a:ext>
              </a:extLst>
            </p:cNvPr>
            <p:cNvGrpSpPr/>
            <p:nvPr/>
          </p:nvGrpSpPr>
          <p:grpSpPr>
            <a:xfrm>
              <a:off x="754263" y="1895071"/>
              <a:ext cx="6337866" cy="646331"/>
              <a:chOff x="480712" y="1508503"/>
              <a:chExt cx="6337866" cy="646331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7B532C7-5F02-4029-9C29-3A7C838B2441}"/>
                  </a:ext>
                </a:extLst>
              </p:cNvPr>
              <p:cNvSpPr/>
              <p:nvPr/>
            </p:nvSpPr>
            <p:spPr>
              <a:xfrm>
                <a:off x="480712" y="1621400"/>
                <a:ext cx="417312" cy="417312"/>
              </a:xfrm>
              <a:custGeom>
                <a:avLst/>
                <a:gdLst>
                  <a:gd name="connsiteX0" fmla="*/ 172052 w 322596"/>
                  <a:gd name="connsiteY0" fmla="*/ 279583 h 322596"/>
                  <a:gd name="connsiteX1" fmla="*/ 172052 w 322596"/>
                  <a:gd name="connsiteY1" fmla="*/ 301090 h 322596"/>
                  <a:gd name="connsiteX2" fmla="*/ 236571 w 322596"/>
                  <a:gd name="connsiteY2" fmla="*/ 301090 h 322596"/>
                  <a:gd name="connsiteX3" fmla="*/ 236571 w 322596"/>
                  <a:gd name="connsiteY3" fmla="*/ 279583 h 322596"/>
                  <a:gd name="connsiteX4" fmla="*/ 172052 w 322596"/>
                  <a:gd name="connsiteY4" fmla="*/ 247324 h 322596"/>
                  <a:gd name="connsiteX5" fmla="*/ 172052 w 322596"/>
                  <a:gd name="connsiteY5" fmla="*/ 268830 h 322596"/>
                  <a:gd name="connsiteX6" fmla="*/ 236571 w 322596"/>
                  <a:gd name="connsiteY6" fmla="*/ 268830 h 322596"/>
                  <a:gd name="connsiteX7" fmla="*/ 236571 w 322596"/>
                  <a:gd name="connsiteY7" fmla="*/ 247324 h 322596"/>
                  <a:gd name="connsiteX8" fmla="*/ 172052 w 322596"/>
                  <a:gd name="connsiteY8" fmla="*/ 215064 h 322596"/>
                  <a:gd name="connsiteX9" fmla="*/ 172052 w 322596"/>
                  <a:gd name="connsiteY9" fmla="*/ 236570 h 322596"/>
                  <a:gd name="connsiteX10" fmla="*/ 236571 w 322596"/>
                  <a:gd name="connsiteY10" fmla="*/ 236570 h 322596"/>
                  <a:gd name="connsiteX11" fmla="*/ 236571 w 322596"/>
                  <a:gd name="connsiteY11" fmla="*/ 215064 h 322596"/>
                  <a:gd name="connsiteX12" fmla="*/ 172052 w 322596"/>
                  <a:gd name="connsiteY12" fmla="*/ 182804 h 322596"/>
                  <a:gd name="connsiteX13" fmla="*/ 172052 w 322596"/>
                  <a:gd name="connsiteY13" fmla="*/ 204311 h 322596"/>
                  <a:gd name="connsiteX14" fmla="*/ 236571 w 322596"/>
                  <a:gd name="connsiteY14" fmla="*/ 204311 h 322596"/>
                  <a:gd name="connsiteX15" fmla="*/ 236571 w 322596"/>
                  <a:gd name="connsiteY15" fmla="*/ 182804 h 322596"/>
                  <a:gd name="connsiteX16" fmla="*/ 150545 w 322596"/>
                  <a:gd name="connsiteY16" fmla="*/ 161298 h 322596"/>
                  <a:gd name="connsiteX17" fmla="*/ 258077 w 322596"/>
                  <a:gd name="connsiteY17" fmla="*/ 161298 h 322596"/>
                  <a:gd name="connsiteX18" fmla="*/ 258077 w 322596"/>
                  <a:gd name="connsiteY18" fmla="*/ 322596 h 322596"/>
                  <a:gd name="connsiteX19" fmla="*/ 150545 w 322596"/>
                  <a:gd name="connsiteY19" fmla="*/ 322596 h 322596"/>
                  <a:gd name="connsiteX20" fmla="*/ 36560 w 322596"/>
                  <a:gd name="connsiteY20" fmla="*/ 110758 h 322596"/>
                  <a:gd name="connsiteX21" fmla="*/ 46775 w 322596"/>
                  <a:gd name="connsiteY21" fmla="*/ 136028 h 322596"/>
                  <a:gd name="connsiteX22" fmla="*/ 16667 w 322596"/>
                  <a:gd name="connsiteY22" fmla="*/ 115597 h 322596"/>
                  <a:gd name="connsiteX23" fmla="*/ 36560 w 322596"/>
                  <a:gd name="connsiteY23" fmla="*/ 110758 h 322596"/>
                  <a:gd name="connsiteX24" fmla="*/ 107532 w 322596"/>
                  <a:gd name="connsiteY24" fmla="*/ 107532 h 322596"/>
                  <a:gd name="connsiteX25" fmla="*/ 107532 w 322596"/>
                  <a:gd name="connsiteY25" fmla="*/ 129039 h 322596"/>
                  <a:gd name="connsiteX26" fmla="*/ 172052 w 322596"/>
                  <a:gd name="connsiteY26" fmla="*/ 129039 h 322596"/>
                  <a:gd name="connsiteX27" fmla="*/ 172052 w 322596"/>
                  <a:gd name="connsiteY27" fmla="*/ 107532 h 322596"/>
                  <a:gd name="connsiteX28" fmla="*/ 236571 w 322596"/>
                  <a:gd name="connsiteY28" fmla="*/ 107532 h 322596"/>
                  <a:gd name="connsiteX29" fmla="*/ 236571 w 322596"/>
                  <a:gd name="connsiteY29" fmla="*/ 129038 h 322596"/>
                  <a:gd name="connsiteX30" fmla="*/ 301090 w 322596"/>
                  <a:gd name="connsiteY30" fmla="*/ 129038 h 322596"/>
                  <a:gd name="connsiteX31" fmla="*/ 301090 w 322596"/>
                  <a:gd name="connsiteY31" fmla="*/ 107532 h 322596"/>
                  <a:gd name="connsiteX32" fmla="*/ 75272 w 322596"/>
                  <a:gd name="connsiteY32" fmla="*/ 107532 h 322596"/>
                  <a:gd name="connsiteX33" fmla="*/ 75272 w 322596"/>
                  <a:gd name="connsiteY33" fmla="*/ 137641 h 322596"/>
                  <a:gd name="connsiteX34" fmla="*/ 69896 w 322596"/>
                  <a:gd name="connsiteY34" fmla="*/ 139254 h 322596"/>
                  <a:gd name="connsiteX35" fmla="*/ 47314 w 322596"/>
                  <a:gd name="connsiteY35" fmla="*/ 108607 h 322596"/>
                  <a:gd name="connsiteX36" fmla="*/ 75272 w 322596"/>
                  <a:gd name="connsiteY36" fmla="*/ 107532 h 322596"/>
                  <a:gd name="connsiteX37" fmla="*/ 236571 w 322596"/>
                  <a:gd name="connsiteY37" fmla="*/ 75272 h 322596"/>
                  <a:gd name="connsiteX38" fmla="*/ 236571 w 322596"/>
                  <a:gd name="connsiteY38" fmla="*/ 96779 h 322596"/>
                  <a:gd name="connsiteX39" fmla="*/ 301090 w 322596"/>
                  <a:gd name="connsiteY39" fmla="*/ 96779 h 322596"/>
                  <a:gd name="connsiteX40" fmla="*/ 301090 w 322596"/>
                  <a:gd name="connsiteY40" fmla="*/ 75272 h 322596"/>
                  <a:gd name="connsiteX41" fmla="*/ 43013 w 322596"/>
                  <a:gd name="connsiteY41" fmla="*/ 75272 h 322596"/>
                  <a:gd name="connsiteX42" fmla="*/ 75273 w 322596"/>
                  <a:gd name="connsiteY42" fmla="*/ 75272 h 322596"/>
                  <a:gd name="connsiteX43" fmla="*/ 75273 w 322596"/>
                  <a:gd name="connsiteY43" fmla="*/ 96778 h 322596"/>
                  <a:gd name="connsiteX44" fmla="*/ 45163 w 322596"/>
                  <a:gd name="connsiteY44" fmla="*/ 98391 h 322596"/>
                  <a:gd name="connsiteX45" fmla="*/ 43013 w 322596"/>
                  <a:gd name="connsiteY45" fmla="*/ 75272 h 322596"/>
                  <a:gd name="connsiteX46" fmla="*/ 0 w 322596"/>
                  <a:gd name="connsiteY46" fmla="*/ 75272 h 322596"/>
                  <a:gd name="connsiteX47" fmla="*/ 32260 w 322596"/>
                  <a:gd name="connsiteY47" fmla="*/ 75272 h 322596"/>
                  <a:gd name="connsiteX48" fmla="*/ 34410 w 322596"/>
                  <a:gd name="connsiteY48" fmla="*/ 100004 h 322596"/>
                  <a:gd name="connsiteX49" fmla="*/ 9678 w 322596"/>
                  <a:gd name="connsiteY49" fmla="*/ 105919 h 322596"/>
                  <a:gd name="connsiteX50" fmla="*/ 0 w 322596"/>
                  <a:gd name="connsiteY50" fmla="*/ 75272 h 322596"/>
                  <a:gd name="connsiteX51" fmla="*/ 45163 w 322596"/>
                  <a:gd name="connsiteY51" fmla="*/ 41400 h 322596"/>
                  <a:gd name="connsiteX52" fmla="*/ 69896 w 322596"/>
                  <a:gd name="connsiteY52" fmla="*/ 43013 h 322596"/>
                  <a:gd name="connsiteX53" fmla="*/ 94628 w 322596"/>
                  <a:gd name="connsiteY53" fmla="*/ 41400 h 322596"/>
                  <a:gd name="connsiteX54" fmla="*/ 96241 w 322596"/>
                  <a:gd name="connsiteY54" fmla="*/ 53766 h 322596"/>
                  <a:gd name="connsiteX55" fmla="*/ 86026 w 322596"/>
                  <a:gd name="connsiteY55" fmla="*/ 53766 h 322596"/>
                  <a:gd name="connsiteX56" fmla="*/ 86026 w 322596"/>
                  <a:gd name="connsiteY56" fmla="*/ 64520 h 322596"/>
                  <a:gd name="connsiteX57" fmla="*/ 43013 w 322596"/>
                  <a:gd name="connsiteY57" fmla="*/ 64520 h 322596"/>
                  <a:gd name="connsiteX58" fmla="*/ 45163 w 322596"/>
                  <a:gd name="connsiteY58" fmla="*/ 41400 h 322596"/>
                  <a:gd name="connsiteX59" fmla="*/ 123661 w 322596"/>
                  <a:gd name="connsiteY59" fmla="*/ 35486 h 322596"/>
                  <a:gd name="connsiteX60" fmla="*/ 123661 w 322596"/>
                  <a:gd name="connsiteY60" fmla="*/ 53767 h 322596"/>
                  <a:gd name="connsiteX61" fmla="*/ 106993 w 322596"/>
                  <a:gd name="connsiteY61" fmla="*/ 53767 h 322596"/>
                  <a:gd name="connsiteX62" fmla="*/ 105381 w 322596"/>
                  <a:gd name="connsiteY62" fmla="*/ 39787 h 322596"/>
                  <a:gd name="connsiteX63" fmla="*/ 123661 w 322596"/>
                  <a:gd name="connsiteY63" fmla="*/ 35486 h 322596"/>
                  <a:gd name="connsiteX64" fmla="*/ 10215 w 322596"/>
                  <a:gd name="connsiteY64" fmla="*/ 33872 h 322596"/>
                  <a:gd name="connsiteX65" fmla="*/ 34947 w 322596"/>
                  <a:gd name="connsiteY65" fmla="*/ 39786 h 322596"/>
                  <a:gd name="connsiteX66" fmla="*/ 32796 w 322596"/>
                  <a:gd name="connsiteY66" fmla="*/ 64519 h 322596"/>
                  <a:gd name="connsiteX67" fmla="*/ 537 w 322596"/>
                  <a:gd name="connsiteY67" fmla="*/ 64519 h 322596"/>
                  <a:gd name="connsiteX68" fmla="*/ 10215 w 322596"/>
                  <a:gd name="connsiteY68" fmla="*/ 33872 h 322596"/>
                  <a:gd name="connsiteX69" fmla="*/ 134415 w 322596"/>
                  <a:gd name="connsiteY69" fmla="*/ 32260 h 322596"/>
                  <a:gd name="connsiteX70" fmla="*/ 145168 w 322596"/>
                  <a:gd name="connsiteY70" fmla="*/ 32260 h 322596"/>
                  <a:gd name="connsiteX71" fmla="*/ 145168 w 322596"/>
                  <a:gd name="connsiteY71" fmla="*/ 64519 h 322596"/>
                  <a:gd name="connsiteX72" fmla="*/ 182805 w 322596"/>
                  <a:gd name="connsiteY72" fmla="*/ 64519 h 322596"/>
                  <a:gd name="connsiteX73" fmla="*/ 182805 w 322596"/>
                  <a:gd name="connsiteY73" fmla="*/ 86026 h 322596"/>
                  <a:gd name="connsiteX74" fmla="*/ 193558 w 322596"/>
                  <a:gd name="connsiteY74" fmla="*/ 86026 h 322596"/>
                  <a:gd name="connsiteX75" fmla="*/ 193558 w 322596"/>
                  <a:gd name="connsiteY75" fmla="*/ 150545 h 322596"/>
                  <a:gd name="connsiteX76" fmla="*/ 172052 w 322596"/>
                  <a:gd name="connsiteY76" fmla="*/ 150545 h 322596"/>
                  <a:gd name="connsiteX77" fmla="*/ 172052 w 322596"/>
                  <a:gd name="connsiteY77" fmla="*/ 139792 h 322596"/>
                  <a:gd name="connsiteX78" fmla="*/ 107532 w 322596"/>
                  <a:gd name="connsiteY78" fmla="*/ 139792 h 322596"/>
                  <a:gd name="connsiteX79" fmla="*/ 107532 w 322596"/>
                  <a:gd name="connsiteY79" fmla="*/ 161298 h 322596"/>
                  <a:gd name="connsiteX80" fmla="*/ 139792 w 322596"/>
                  <a:gd name="connsiteY80" fmla="*/ 161298 h 322596"/>
                  <a:gd name="connsiteX81" fmla="*/ 139792 w 322596"/>
                  <a:gd name="connsiteY81" fmla="*/ 172051 h 322596"/>
                  <a:gd name="connsiteX82" fmla="*/ 107532 w 322596"/>
                  <a:gd name="connsiteY82" fmla="*/ 172051 h 322596"/>
                  <a:gd name="connsiteX83" fmla="*/ 107532 w 322596"/>
                  <a:gd name="connsiteY83" fmla="*/ 193558 h 322596"/>
                  <a:gd name="connsiteX84" fmla="*/ 139792 w 322596"/>
                  <a:gd name="connsiteY84" fmla="*/ 193558 h 322596"/>
                  <a:gd name="connsiteX85" fmla="*/ 139792 w 322596"/>
                  <a:gd name="connsiteY85" fmla="*/ 204311 h 322596"/>
                  <a:gd name="connsiteX86" fmla="*/ 107532 w 322596"/>
                  <a:gd name="connsiteY86" fmla="*/ 204311 h 322596"/>
                  <a:gd name="connsiteX87" fmla="*/ 107532 w 322596"/>
                  <a:gd name="connsiteY87" fmla="*/ 225817 h 322596"/>
                  <a:gd name="connsiteX88" fmla="*/ 139792 w 322596"/>
                  <a:gd name="connsiteY88" fmla="*/ 225817 h 322596"/>
                  <a:gd name="connsiteX89" fmla="*/ 139792 w 322596"/>
                  <a:gd name="connsiteY89" fmla="*/ 236571 h 322596"/>
                  <a:gd name="connsiteX90" fmla="*/ 107532 w 322596"/>
                  <a:gd name="connsiteY90" fmla="*/ 236571 h 322596"/>
                  <a:gd name="connsiteX91" fmla="*/ 107532 w 322596"/>
                  <a:gd name="connsiteY91" fmla="*/ 258077 h 322596"/>
                  <a:gd name="connsiteX92" fmla="*/ 139792 w 322596"/>
                  <a:gd name="connsiteY92" fmla="*/ 258077 h 322596"/>
                  <a:gd name="connsiteX93" fmla="*/ 139792 w 322596"/>
                  <a:gd name="connsiteY93" fmla="*/ 268830 h 322596"/>
                  <a:gd name="connsiteX94" fmla="*/ 107532 w 322596"/>
                  <a:gd name="connsiteY94" fmla="*/ 268830 h 322596"/>
                  <a:gd name="connsiteX95" fmla="*/ 107532 w 322596"/>
                  <a:gd name="connsiteY95" fmla="*/ 290337 h 322596"/>
                  <a:gd name="connsiteX96" fmla="*/ 139792 w 322596"/>
                  <a:gd name="connsiteY96" fmla="*/ 290337 h 322596"/>
                  <a:gd name="connsiteX97" fmla="*/ 139792 w 322596"/>
                  <a:gd name="connsiteY97" fmla="*/ 301090 h 322596"/>
                  <a:gd name="connsiteX98" fmla="*/ 107532 w 322596"/>
                  <a:gd name="connsiteY98" fmla="*/ 301090 h 322596"/>
                  <a:gd name="connsiteX99" fmla="*/ 107532 w 322596"/>
                  <a:gd name="connsiteY99" fmla="*/ 322596 h 322596"/>
                  <a:gd name="connsiteX100" fmla="*/ 86026 w 322596"/>
                  <a:gd name="connsiteY100" fmla="*/ 322596 h 322596"/>
                  <a:gd name="connsiteX101" fmla="*/ 86026 w 322596"/>
                  <a:gd name="connsiteY101" fmla="*/ 86026 h 322596"/>
                  <a:gd name="connsiteX102" fmla="*/ 96779 w 322596"/>
                  <a:gd name="connsiteY102" fmla="*/ 86026 h 322596"/>
                  <a:gd name="connsiteX103" fmla="*/ 96779 w 322596"/>
                  <a:gd name="connsiteY103" fmla="*/ 64519 h 322596"/>
                  <a:gd name="connsiteX104" fmla="*/ 134415 w 322596"/>
                  <a:gd name="connsiteY104" fmla="*/ 64519 h 322596"/>
                  <a:gd name="connsiteX105" fmla="*/ 93015 w 322596"/>
                  <a:gd name="connsiteY105" fmla="*/ 3763 h 322596"/>
                  <a:gd name="connsiteX106" fmla="*/ 123124 w 322596"/>
                  <a:gd name="connsiteY106" fmla="*/ 24194 h 322596"/>
                  <a:gd name="connsiteX107" fmla="*/ 103231 w 322596"/>
                  <a:gd name="connsiteY107" fmla="*/ 29034 h 322596"/>
                  <a:gd name="connsiteX108" fmla="*/ 93015 w 322596"/>
                  <a:gd name="connsiteY108" fmla="*/ 3763 h 322596"/>
                  <a:gd name="connsiteX109" fmla="*/ 46775 w 322596"/>
                  <a:gd name="connsiteY109" fmla="*/ 3763 h 322596"/>
                  <a:gd name="connsiteX110" fmla="*/ 40861 w 322596"/>
                  <a:gd name="connsiteY110" fmla="*/ 16130 h 322596"/>
                  <a:gd name="connsiteX111" fmla="*/ 36560 w 322596"/>
                  <a:gd name="connsiteY111" fmla="*/ 29034 h 322596"/>
                  <a:gd name="connsiteX112" fmla="*/ 16667 w 322596"/>
                  <a:gd name="connsiteY112" fmla="*/ 24732 h 322596"/>
                  <a:gd name="connsiteX113" fmla="*/ 46775 w 322596"/>
                  <a:gd name="connsiteY113" fmla="*/ 3763 h 322596"/>
                  <a:gd name="connsiteX114" fmla="*/ 263454 w 322596"/>
                  <a:gd name="connsiteY114" fmla="*/ 0 h 322596"/>
                  <a:gd name="connsiteX115" fmla="*/ 274207 w 322596"/>
                  <a:gd name="connsiteY115" fmla="*/ 0 h 322596"/>
                  <a:gd name="connsiteX116" fmla="*/ 274207 w 322596"/>
                  <a:gd name="connsiteY116" fmla="*/ 32260 h 322596"/>
                  <a:gd name="connsiteX117" fmla="*/ 311843 w 322596"/>
                  <a:gd name="connsiteY117" fmla="*/ 32260 h 322596"/>
                  <a:gd name="connsiteX118" fmla="*/ 311843 w 322596"/>
                  <a:gd name="connsiteY118" fmla="*/ 53766 h 322596"/>
                  <a:gd name="connsiteX119" fmla="*/ 322596 w 322596"/>
                  <a:gd name="connsiteY119" fmla="*/ 53766 h 322596"/>
                  <a:gd name="connsiteX120" fmla="*/ 322596 w 322596"/>
                  <a:gd name="connsiteY120" fmla="*/ 322596 h 322596"/>
                  <a:gd name="connsiteX121" fmla="*/ 301090 w 322596"/>
                  <a:gd name="connsiteY121" fmla="*/ 322596 h 322596"/>
                  <a:gd name="connsiteX122" fmla="*/ 301090 w 322596"/>
                  <a:gd name="connsiteY122" fmla="*/ 301090 h 322596"/>
                  <a:gd name="connsiteX123" fmla="*/ 268830 w 322596"/>
                  <a:gd name="connsiteY123" fmla="*/ 301090 h 322596"/>
                  <a:gd name="connsiteX124" fmla="*/ 268830 w 322596"/>
                  <a:gd name="connsiteY124" fmla="*/ 290337 h 322596"/>
                  <a:gd name="connsiteX125" fmla="*/ 301090 w 322596"/>
                  <a:gd name="connsiteY125" fmla="*/ 290337 h 322596"/>
                  <a:gd name="connsiteX126" fmla="*/ 301090 w 322596"/>
                  <a:gd name="connsiteY126" fmla="*/ 268830 h 322596"/>
                  <a:gd name="connsiteX127" fmla="*/ 268830 w 322596"/>
                  <a:gd name="connsiteY127" fmla="*/ 268830 h 322596"/>
                  <a:gd name="connsiteX128" fmla="*/ 268830 w 322596"/>
                  <a:gd name="connsiteY128" fmla="*/ 258077 h 322596"/>
                  <a:gd name="connsiteX129" fmla="*/ 301090 w 322596"/>
                  <a:gd name="connsiteY129" fmla="*/ 258077 h 322596"/>
                  <a:gd name="connsiteX130" fmla="*/ 301090 w 322596"/>
                  <a:gd name="connsiteY130" fmla="*/ 236570 h 322596"/>
                  <a:gd name="connsiteX131" fmla="*/ 268830 w 322596"/>
                  <a:gd name="connsiteY131" fmla="*/ 236570 h 322596"/>
                  <a:gd name="connsiteX132" fmla="*/ 268830 w 322596"/>
                  <a:gd name="connsiteY132" fmla="*/ 225817 h 322596"/>
                  <a:gd name="connsiteX133" fmla="*/ 301090 w 322596"/>
                  <a:gd name="connsiteY133" fmla="*/ 225817 h 322596"/>
                  <a:gd name="connsiteX134" fmla="*/ 301090 w 322596"/>
                  <a:gd name="connsiteY134" fmla="*/ 204311 h 322596"/>
                  <a:gd name="connsiteX135" fmla="*/ 268830 w 322596"/>
                  <a:gd name="connsiteY135" fmla="*/ 204311 h 322596"/>
                  <a:gd name="connsiteX136" fmla="*/ 268830 w 322596"/>
                  <a:gd name="connsiteY136" fmla="*/ 193558 h 322596"/>
                  <a:gd name="connsiteX137" fmla="*/ 301090 w 322596"/>
                  <a:gd name="connsiteY137" fmla="*/ 193558 h 322596"/>
                  <a:gd name="connsiteX138" fmla="*/ 301090 w 322596"/>
                  <a:gd name="connsiteY138" fmla="*/ 172051 h 322596"/>
                  <a:gd name="connsiteX139" fmla="*/ 268830 w 322596"/>
                  <a:gd name="connsiteY139" fmla="*/ 172051 h 322596"/>
                  <a:gd name="connsiteX140" fmla="*/ 268830 w 322596"/>
                  <a:gd name="connsiteY140" fmla="*/ 161298 h 322596"/>
                  <a:gd name="connsiteX141" fmla="*/ 301090 w 322596"/>
                  <a:gd name="connsiteY141" fmla="*/ 161298 h 322596"/>
                  <a:gd name="connsiteX142" fmla="*/ 301090 w 322596"/>
                  <a:gd name="connsiteY142" fmla="*/ 139792 h 322596"/>
                  <a:gd name="connsiteX143" fmla="*/ 236571 w 322596"/>
                  <a:gd name="connsiteY143" fmla="*/ 139792 h 322596"/>
                  <a:gd name="connsiteX144" fmla="*/ 236571 w 322596"/>
                  <a:gd name="connsiteY144" fmla="*/ 150545 h 322596"/>
                  <a:gd name="connsiteX145" fmla="*/ 215064 w 322596"/>
                  <a:gd name="connsiteY145" fmla="*/ 150545 h 322596"/>
                  <a:gd name="connsiteX146" fmla="*/ 215064 w 322596"/>
                  <a:gd name="connsiteY146" fmla="*/ 53766 h 322596"/>
                  <a:gd name="connsiteX147" fmla="*/ 225817 w 322596"/>
                  <a:gd name="connsiteY147" fmla="*/ 53766 h 322596"/>
                  <a:gd name="connsiteX148" fmla="*/ 225817 w 322596"/>
                  <a:gd name="connsiteY148" fmla="*/ 32260 h 322596"/>
                  <a:gd name="connsiteX149" fmla="*/ 263454 w 322596"/>
                  <a:gd name="connsiteY149" fmla="*/ 32260 h 322596"/>
                  <a:gd name="connsiteX150" fmla="*/ 69895 w 322596"/>
                  <a:gd name="connsiteY150" fmla="*/ 0 h 322596"/>
                  <a:gd name="connsiteX151" fmla="*/ 92477 w 322596"/>
                  <a:gd name="connsiteY151" fmla="*/ 30647 h 322596"/>
                  <a:gd name="connsiteX152" fmla="*/ 47314 w 322596"/>
                  <a:gd name="connsiteY152" fmla="*/ 30647 h 322596"/>
                  <a:gd name="connsiteX153" fmla="*/ 69895 w 322596"/>
                  <a:gd name="connsiteY153" fmla="*/ 0 h 322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322596" h="322596">
                    <a:moveTo>
                      <a:pt x="172052" y="279583"/>
                    </a:moveTo>
                    <a:lnTo>
                      <a:pt x="172052" y="301090"/>
                    </a:lnTo>
                    <a:lnTo>
                      <a:pt x="236571" y="301090"/>
                    </a:lnTo>
                    <a:lnTo>
                      <a:pt x="236571" y="279583"/>
                    </a:lnTo>
                    <a:close/>
                    <a:moveTo>
                      <a:pt x="172052" y="247324"/>
                    </a:moveTo>
                    <a:lnTo>
                      <a:pt x="172052" y="268830"/>
                    </a:lnTo>
                    <a:lnTo>
                      <a:pt x="236571" y="268830"/>
                    </a:lnTo>
                    <a:lnTo>
                      <a:pt x="236571" y="247324"/>
                    </a:lnTo>
                    <a:close/>
                    <a:moveTo>
                      <a:pt x="172052" y="215064"/>
                    </a:moveTo>
                    <a:lnTo>
                      <a:pt x="172052" y="236570"/>
                    </a:lnTo>
                    <a:lnTo>
                      <a:pt x="236571" y="236570"/>
                    </a:lnTo>
                    <a:lnTo>
                      <a:pt x="236571" y="215064"/>
                    </a:lnTo>
                    <a:close/>
                    <a:moveTo>
                      <a:pt x="172052" y="182804"/>
                    </a:moveTo>
                    <a:lnTo>
                      <a:pt x="172052" y="204311"/>
                    </a:lnTo>
                    <a:lnTo>
                      <a:pt x="236571" y="204311"/>
                    </a:lnTo>
                    <a:lnTo>
                      <a:pt x="236571" y="182804"/>
                    </a:lnTo>
                    <a:close/>
                    <a:moveTo>
                      <a:pt x="150545" y="161298"/>
                    </a:moveTo>
                    <a:lnTo>
                      <a:pt x="258077" y="161298"/>
                    </a:lnTo>
                    <a:lnTo>
                      <a:pt x="258077" y="322596"/>
                    </a:lnTo>
                    <a:lnTo>
                      <a:pt x="150545" y="322596"/>
                    </a:lnTo>
                    <a:close/>
                    <a:moveTo>
                      <a:pt x="36560" y="110758"/>
                    </a:moveTo>
                    <a:cubicBezTo>
                      <a:pt x="39248" y="120436"/>
                      <a:pt x="42474" y="129039"/>
                      <a:pt x="46775" y="136028"/>
                    </a:cubicBezTo>
                    <a:cubicBezTo>
                      <a:pt x="34947" y="132265"/>
                      <a:pt x="24732" y="124737"/>
                      <a:pt x="16667" y="115597"/>
                    </a:cubicBezTo>
                    <a:cubicBezTo>
                      <a:pt x="23119" y="113447"/>
                      <a:pt x="30108" y="111833"/>
                      <a:pt x="36560" y="110758"/>
                    </a:cubicBezTo>
                    <a:close/>
                    <a:moveTo>
                      <a:pt x="107532" y="107532"/>
                    </a:moveTo>
                    <a:lnTo>
                      <a:pt x="107532" y="129039"/>
                    </a:lnTo>
                    <a:lnTo>
                      <a:pt x="172052" y="129039"/>
                    </a:lnTo>
                    <a:lnTo>
                      <a:pt x="172052" y="107532"/>
                    </a:lnTo>
                    <a:close/>
                    <a:moveTo>
                      <a:pt x="236571" y="107532"/>
                    </a:moveTo>
                    <a:lnTo>
                      <a:pt x="236571" y="129038"/>
                    </a:lnTo>
                    <a:lnTo>
                      <a:pt x="301090" y="129038"/>
                    </a:lnTo>
                    <a:lnTo>
                      <a:pt x="301090" y="107532"/>
                    </a:lnTo>
                    <a:close/>
                    <a:moveTo>
                      <a:pt x="75272" y="107532"/>
                    </a:moveTo>
                    <a:lnTo>
                      <a:pt x="75272" y="137641"/>
                    </a:lnTo>
                    <a:cubicBezTo>
                      <a:pt x="73659" y="138717"/>
                      <a:pt x="72046" y="139254"/>
                      <a:pt x="69896" y="139254"/>
                    </a:cubicBezTo>
                    <a:cubicBezTo>
                      <a:pt x="60218" y="139254"/>
                      <a:pt x="52152" y="127426"/>
                      <a:pt x="47314" y="108607"/>
                    </a:cubicBezTo>
                    <a:cubicBezTo>
                      <a:pt x="56454" y="107532"/>
                      <a:pt x="66132" y="107532"/>
                      <a:pt x="75272" y="107532"/>
                    </a:cubicBezTo>
                    <a:close/>
                    <a:moveTo>
                      <a:pt x="236571" y="75272"/>
                    </a:moveTo>
                    <a:lnTo>
                      <a:pt x="236571" y="96779"/>
                    </a:lnTo>
                    <a:lnTo>
                      <a:pt x="301090" y="96779"/>
                    </a:lnTo>
                    <a:lnTo>
                      <a:pt x="301090" y="75272"/>
                    </a:lnTo>
                    <a:close/>
                    <a:moveTo>
                      <a:pt x="43013" y="75272"/>
                    </a:moveTo>
                    <a:lnTo>
                      <a:pt x="75273" y="75272"/>
                    </a:lnTo>
                    <a:lnTo>
                      <a:pt x="75273" y="96778"/>
                    </a:lnTo>
                    <a:cubicBezTo>
                      <a:pt x="65057" y="96778"/>
                      <a:pt x="55379" y="97316"/>
                      <a:pt x="45163" y="98391"/>
                    </a:cubicBezTo>
                    <a:cubicBezTo>
                      <a:pt x="44088" y="91402"/>
                      <a:pt x="43013" y="83337"/>
                      <a:pt x="43013" y="75272"/>
                    </a:cubicBezTo>
                    <a:close/>
                    <a:moveTo>
                      <a:pt x="0" y="75272"/>
                    </a:moveTo>
                    <a:lnTo>
                      <a:pt x="32260" y="75272"/>
                    </a:lnTo>
                    <a:cubicBezTo>
                      <a:pt x="32260" y="83874"/>
                      <a:pt x="33335" y="91939"/>
                      <a:pt x="34410" y="100004"/>
                    </a:cubicBezTo>
                    <a:cubicBezTo>
                      <a:pt x="26346" y="101617"/>
                      <a:pt x="18280" y="103230"/>
                      <a:pt x="9678" y="105919"/>
                    </a:cubicBezTo>
                    <a:cubicBezTo>
                      <a:pt x="4301" y="96778"/>
                      <a:pt x="1075" y="86563"/>
                      <a:pt x="0" y="75272"/>
                    </a:cubicBezTo>
                    <a:close/>
                    <a:moveTo>
                      <a:pt x="45163" y="41400"/>
                    </a:moveTo>
                    <a:cubicBezTo>
                      <a:pt x="53228" y="42475"/>
                      <a:pt x="61831" y="43013"/>
                      <a:pt x="69896" y="43013"/>
                    </a:cubicBezTo>
                    <a:cubicBezTo>
                      <a:pt x="77961" y="43013"/>
                      <a:pt x="86563" y="42475"/>
                      <a:pt x="94628" y="41400"/>
                    </a:cubicBezTo>
                    <a:cubicBezTo>
                      <a:pt x="95166" y="45163"/>
                      <a:pt x="95703" y="49465"/>
                      <a:pt x="96241" y="53766"/>
                    </a:cubicBezTo>
                    <a:lnTo>
                      <a:pt x="86026" y="53766"/>
                    </a:lnTo>
                    <a:lnTo>
                      <a:pt x="86026" y="64520"/>
                    </a:lnTo>
                    <a:lnTo>
                      <a:pt x="43013" y="64520"/>
                    </a:lnTo>
                    <a:cubicBezTo>
                      <a:pt x="43551" y="56454"/>
                      <a:pt x="44088" y="48390"/>
                      <a:pt x="45163" y="41400"/>
                    </a:cubicBezTo>
                    <a:close/>
                    <a:moveTo>
                      <a:pt x="123661" y="35486"/>
                    </a:moveTo>
                    <a:lnTo>
                      <a:pt x="123661" y="53767"/>
                    </a:lnTo>
                    <a:lnTo>
                      <a:pt x="106993" y="53767"/>
                    </a:lnTo>
                    <a:cubicBezTo>
                      <a:pt x="106456" y="48928"/>
                      <a:pt x="105919" y="44089"/>
                      <a:pt x="105381" y="39787"/>
                    </a:cubicBezTo>
                    <a:cubicBezTo>
                      <a:pt x="111295" y="38712"/>
                      <a:pt x="117747" y="37099"/>
                      <a:pt x="123661" y="35486"/>
                    </a:cubicBezTo>
                    <a:close/>
                    <a:moveTo>
                      <a:pt x="10215" y="33872"/>
                    </a:moveTo>
                    <a:cubicBezTo>
                      <a:pt x="18280" y="36560"/>
                      <a:pt x="26344" y="38173"/>
                      <a:pt x="34947" y="39786"/>
                    </a:cubicBezTo>
                    <a:cubicBezTo>
                      <a:pt x="33871" y="47314"/>
                      <a:pt x="32796" y="55915"/>
                      <a:pt x="32796" y="64519"/>
                    </a:cubicBezTo>
                    <a:lnTo>
                      <a:pt x="537" y="64519"/>
                    </a:lnTo>
                    <a:cubicBezTo>
                      <a:pt x="1075" y="53227"/>
                      <a:pt x="4838" y="43012"/>
                      <a:pt x="10215" y="33872"/>
                    </a:cubicBezTo>
                    <a:close/>
                    <a:moveTo>
                      <a:pt x="134415" y="32260"/>
                    </a:moveTo>
                    <a:lnTo>
                      <a:pt x="145168" y="32260"/>
                    </a:lnTo>
                    <a:lnTo>
                      <a:pt x="145168" y="64519"/>
                    </a:lnTo>
                    <a:lnTo>
                      <a:pt x="182805" y="64519"/>
                    </a:lnTo>
                    <a:lnTo>
                      <a:pt x="182805" y="86026"/>
                    </a:lnTo>
                    <a:lnTo>
                      <a:pt x="193558" y="86026"/>
                    </a:lnTo>
                    <a:lnTo>
                      <a:pt x="193558" y="150545"/>
                    </a:lnTo>
                    <a:lnTo>
                      <a:pt x="172052" y="150545"/>
                    </a:lnTo>
                    <a:lnTo>
                      <a:pt x="172052" y="139792"/>
                    </a:lnTo>
                    <a:lnTo>
                      <a:pt x="107532" y="139792"/>
                    </a:lnTo>
                    <a:lnTo>
                      <a:pt x="107532" y="161298"/>
                    </a:lnTo>
                    <a:lnTo>
                      <a:pt x="139792" y="161298"/>
                    </a:lnTo>
                    <a:lnTo>
                      <a:pt x="139792" y="172051"/>
                    </a:lnTo>
                    <a:lnTo>
                      <a:pt x="107532" y="172051"/>
                    </a:lnTo>
                    <a:lnTo>
                      <a:pt x="107532" y="193558"/>
                    </a:lnTo>
                    <a:lnTo>
                      <a:pt x="139792" y="193558"/>
                    </a:lnTo>
                    <a:lnTo>
                      <a:pt x="139792" y="204311"/>
                    </a:lnTo>
                    <a:lnTo>
                      <a:pt x="107532" y="204311"/>
                    </a:lnTo>
                    <a:lnTo>
                      <a:pt x="107532" y="225817"/>
                    </a:lnTo>
                    <a:lnTo>
                      <a:pt x="139792" y="225817"/>
                    </a:lnTo>
                    <a:lnTo>
                      <a:pt x="139792" y="236571"/>
                    </a:lnTo>
                    <a:lnTo>
                      <a:pt x="107532" y="236571"/>
                    </a:lnTo>
                    <a:lnTo>
                      <a:pt x="107532" y="258077"/>
                    </a:lnTo>
                    <a:lnTo>
                      <a:pt x="139792" y="258077"/>
                    </a:lnTo>
                    <a:lnTo>
                      <a:pt x="139792" y="268830"/>
                    </a:lnTo>
                    <a:lnTo>
                      <a:pt x="107532" y="268830"/>
                    </a:lnTo>
                    <a:lnTo>
                      <a:pt x="107532" y="290337"/>
                    </a:lnTo>
                    <a:lnTo>
                      <a:pt x="139792" y="290337"/>
                    </a:lnTo>
                    <a:lnTo>
                      <a:pt x="139792" y="301090"/>
                    </a:lnTo>
                    <a:lnTo>
                      <a:pt x="107532" y="301090"/>
                    </a:lnTo>
                    <a:lnTo>
                      <a:pt x="107532" y="322596"/>
                    </a:lnTo>
                    <a:lnTo>
                      <a:pt x="86026" y="322596"/>
                    </a:lnTo>
                    <a:lnTo>
                      <a:pt x="86026" y="86026"/>
                    </a:lnTo>
                    <a:lnTo>
                      <a:pt x="96779" y="86026"/>
                    </a:lnTo>
                    <a:lnTo>
                      <a:pt x="96779" y="64519"/>
                    </a:lnTo>
                    <a:lnTo>
                      <a:pt x="134415" y="64519"/>
                    </a:lnTo>
                    <a:close/>
                    <a:moveTo>
                      <a:pt x="93015" y="3763"/>
                    </a:moveTo>
                    <a:cubicBezTo>
                      <a:pt x="104843" y="7527"/>
                      <a:pt x="115059" y="15054"/>
                      <a:pt x="123124" y="24194"/>
                    </a:cubicBezTo>
                    <a:cubicBezTo>
                      <a:pt x="116672" y="26345"/>
                      <a:pt x="109683" y="27958"/>
                      <a:pt x="103231" y="29034"/>
                    </a:cubicBezTo>
                    <a:cubicBezTo>
                      <a:pt x="100542" y="19355"/>
                      <a:pt x="97316" y="10753"/>
                      <a:pt x="93015" y="3763"/>
                    </a:cubicBezTo>
                    <a:close/>
                    <a:moveTo>
                      <a:pt x="46775" y="3763"/>
                    </a:moveTo>
                    <a:cubicBezTo>
                      <a:pt x="44625" y="6989"/>
                      <a:pt x="42474" y="11290"/>
                      <a:pt x="40861" y="16130"/>
                    </a:cubicBezTo>
                    <a:cubicBezTo>
                      <a:pt x="39248" y="20431"/>
                      <a:pt x="37635" y="24732"/>
                      <a:pt x="36560" y="29034"/>
                    </a:cubicBezTo>
                    <a:cubicBezTo>
                      <a:pt x="30108" y="27958"/>
                      <a:pt x="23119" y="26345"/>
                      <a:pt x="16667" y="24732"/>
                    </a:cubicBezTo>
                    <a:cubicBezTo>
                      <a:pt x="24732" y="15592"/>
                      <a:pt x="34947" y="8064"/>
                      <a:pt x="46775" y="3763"/>
                    </a:cubicBezTo>
                    <a:close/>
                    <a:moveTo>
                      <a:pt x="263454" y="0"/>
                    </a:moveTo>
                    <a:lnTo>
                      <a:pt x="274207" y="0"/>
                    </a:lnTo>
                    <a:lnTo>
                      <a:pt x="274207" y="32260"/>
                    </a:lnTo>
                    <a:lnTo>
                      <a:pt x="311843" y="32260"/>
                    </a:lnTo>
                    <a:lnTo>
                      <a:pt x="311843" y="53766"/>
                    </a:lnTo>
                    <a:lnTo>
                      <a:pt x="322596" y="53766"/>
                    </a:lnTo>
                    <a:lnTo>
                      <a:pt x="322596" y="322596"/>
                    </a:lnTo>
                    <a:lnTo>
                      <a:pt x="301090" y="322596"/>
                    </a:lnTo>
                    <a:lnTo>
                      <a:pt x="301090" y="301090"/>
                    </a:lnTo>
                    <a:lnTo>
                      <a:pt x="268830" y="301090"/>
                    </a:lnTo>
                    <a:lnTo>
                      <a:pt x="268830" y="290337"/>
                    </a:lnTo>
                    <a:lnTo>
                      <a:pt x="301090" y="290337"/>
                    </a:lnTo>
                    <a:lnTo>
                      <a:pt x="301090" y="268830"/>
                    </a:lnTo>
                    <a:lnTo>
                      <a:pt x="268830" y="268830"/>
                    </a:lnTo>
                    <a:lnTo>
                      <a:pt x="268830" y="258077"/>
                    </a:lnTo>
                    <a:lnTo>
                      <a:pt x="301090" y="258077"/>
                    </a:lnTo>
                    <a:lnTo>
                      <a:pt x="301090" y="236570"/>
                    </a:lnTo>
                    <a:lnTo>
                      <a:pt x="268830" y="236570"/>
                    </a:lnTo>
                    <a:lnTo>
                      <a:pt x="268830" y="225817"/>
                    </a:lnTo>
                    <a:lnTo>
                      <a:pt x="301090" y="225817"/>
                    </a:lnTo>
                    <a:lnTo>
                      <a:pt x="301090" y="204311"/>
                    </a:lnTo>
                    <a:lnTo>
                      <a:pt x="268830" y="204311"/>
                    </a:lnTo>
                    <a:lnTo>
                      <a:pt x="268830" y="193558"/>
                    </a:lnTo>
                    <a:lnTo>
                      <a:pt x="301090" y="193558"/>
                    </a:lnTo>
                    <a:lnTo>
                      <a:pt x="301090" y="172051"/>
                    </a:lnTo>
                    <a:lnTo>
                      <a:pt x="268830" y="172051"/>
                    </a:lnTo>
                    <a:lnTo>
                      <a:pt x="268830" y="161298"/>
                    </a:lnTo>
                    <a:lnTo>
                      <a:pt x="301090" y="161298"/>
                    </a:lnTo>
                    <a:lnTo>
                      <a:pt x="301090" y="139792"/>
                    </a:lnTo>
                    <a:lnTo>
                      <a:pt x="236571" y="139792"/>
                    </a:lnTo>
                    <a:lnTo>
                      <a:pt x="236571" y="150545"/>
                    </a:lnTo>
                    <a:lnTo>
                      <a:pt x="215064" y="150545"/>
                    </a:lnTo>
                    <a:lnTo>
                      <a:pt x="215064" y="53766"/>
                    </a:lnTo>
                    <a:lnTo>
                      <a:pt x="225817" y="53766"/>
                    </a:lnTo>
                    <a:lnTo>
                      <a:pt x="225817" y="32260"/>
                    </a:lnTo>
                    <a:lnTo>
                      <a:pt x="263454" y="32260"/>
                    </a:lnTo>
                    <a:close/>
                    <a:moveTo>
                      <a:pt x="69895" y="0"/>
                    </a:moveTo>
                    <a:cubicBezTo>
                      <a:pt x="79573" y="0"/>
                      <a:pt x="87638" y="11829"/>
                      <a:pt x="92477" y="30647"/>
                    </a:cubicBezTo>
                    <a:cubicBezTo>
                      <a:pt x="77422" y="32798"/>
                      <a:pt x="62368" y="32798"/>
                      <a:pt x="47314" y="30647"/>
                    </a:cubicBezTo>
                    <a:cubicBezTo>
                      <a:pt x="52152" y="11829"/>
                      <a:pt x="60217" y="0"/>
                      <a:pt x="6989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>
                  <a:latin typeface="Arial Nova Cond" panose="020B0506020202020204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F8DC413-DFE2-4B7C-BF4B-9FB3C81CF8E4}"/>
                  </a:ext>
                </a:extLst>
              </p:cNvPr>
              <p:cNvSpPr txBox="1"/>
              <p:nvPr/>
            </p:nvSpPr>
            <p:spPr>
              <a:xfrm>
                <a:off x="1114004" y="1508503"/>
                <a:ext cx="5704574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rPr>
                  <a:t>Sustainability Design Principles in </a:t>
                </a:r>
              </a:p>
              <a:p>
                <a:r>
                  <a:rPr lang="en-US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rPr>
                  <a:t>Preservation &amp; Eco Restoration Planning</a:t>
                </a:r>
              </a:p>
            </p:txBody>
          </p:sp>
        </p:grpSp>
      </p:grp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61656D68-598B-4B39-8002-3485C09537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B720B17-5B45-EC8A-C474-D8A2482FE008}"/>
              </a:ext>
            </a:extLst>
          </p:cNvPr>
          <p:cNvSpPr/>
          <p:nvPr/>
        </p:nvSpPr>
        <p:spPr>
          <a:xfrm>
            <a:off x="7811778" y="3657600"/>
            <a:ext cx="4380223" cy="3200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88ABF1BC-A66A-914E-4503-EA60CC2202D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07018" y="2103859"/>
            <a:ext cx="4364207" cy="3021374"/>
          </a:xfrm>
          <a:prstGeom prst="rect">
            <a:avLst/>
          </a:prstGeom>
        </p:spPr>
      </p:pic>
      <p:pic>
        <p:nvPicPr>
          <p:cNvPr id="5" name="Slide7">
            <a:hlinkClick r:id="" action="ppaction://media"/>
            <a:extLst>
              <a:ext uri="{FF2B5EF4-FFF2-40B4-BE49-F238E27FC236}">
                <a16:creationId xmlns:a16="http://schemas.microsoft.com/office/drawing/2014/main" id="{B747FA89-142C-776C-9E09-73B5C8980AE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525834" y="6292714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4943536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0016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DB9B781F-7250-4361-B13C-C008C22D9C95}"/>
              </a:ext>
            </a:extLst>
          </p:cNvPr>
          <p:cNvSpPr/>
          <p:nvPr/>
        </p:nvSpPr>
        <p:spPr>
          <a:xfrm>
            <a:off x="3798535" y="4186492"/>
            <a:ext cx="1107973" cy="13762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CB3F16A-5235-4F68-8374-8A3ADE6DB4A0}"/>
              </a:ext>
            </a:extLst>
          </p:cNvPr>
          <p:cNvSpPr txBox="1"/>
          <p:nvPr/>
        </p:nvSpPr>
        <p:spPr>
          <a:xfrm flipH="1">
            <a:off x="11192178" y="1818294"/>
            <a:ext cx="492443" cy="4800217"/>
          </a:xfrm>
          <a:prstGeom prst="rect">
            <a:avLst/>
          </a:prstGeom>
          <a:noFill/>
        </p:spPr>
        <p:txBody>
          <a:bodyPr vert="vert270" wrap="square" rtlCol="0" anchor="ctr">
            <a:spAutoFit/>
          </a:bodyPr>
          <a:lstStyle/>
          <a:p>
            <a:pPr defTabSz="685800">
              <a:defRPr/>
            </a:pPr>
            <a:r>
              <a:rPr lang="en-US" sz="2000" b="1" spc="300" dirty="0">
                <a:solidFill>
                  <a:schemeClr val="bg1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ENVIRONMENTAL SUSTAINABILITY</a:t>
            </a:r>
            <a:endParaRPr lang="en-IN" sz="2000" b="1" spc="300" dirty="0">
              <a:solidFill>
                <a:schemeClr val="bg1">
                  <a:lumMod val="65000"/>
                </a:schemeClr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A4635F2-7493-4A9D-9B0A-0E07614F8735}"/>
              </a:ext>
            </a:extLst>
          </p:cNvPr>
          <p:cNvGrpSpPr/>
          <p:nvPr/>
        </p:nvGrpSpPr>
        <p:grpSpPr>
          <a:xfrm>
            <a:off x="5219822" y="2584705"/>
            <a:ext cx="5885599" cy="1853833"/>
            <a:chOff x="5248453" y="3327529"/>
            <a:chExt cx="5885599" cy="1853833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B5CA371-3977-438E-B71E-A15F5C3ED62F}"/>
                </a:ext>
              </a:extLst>
            </p:cNvPr>
            <p:cNvSpPr/>
            <p:nvPr/>
          </p:nvSpPr>
          <p:spPr>
            <a:xfrm>
              <a:off x="6121816" y="4436478"/>
              <a:ext cx="5012236" cy="74488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>
                <a:lnSpc>
                  <a:spcPct val="150000"/>
                </a:lnSpc>
                <a:spcBef>
                  <a:spcPts val="0"/>
                </a:spcBef>
                <a:spcAft>
                  <a:spcPts val="1200"/>
                </a:spcAft>
              </a:pPr>
              <a:r>
                <a:rPr lang="en-US" sz="1600" dirty="0"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Effective Waste Management – </a:t>
              </a:r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Fighting mountains of garbage is a big issue in most urban areas in India.</a:t>
              </a:r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1C70FA6-68E2-4851-8DC1-BDE2F210F1CD}"/>
                </a:ext>
              </a:extLst>
            </p:cNvPr>
            <p:cNvGrpSpPr/>
            <p:nvPr/>
          </p:nvGrpSpPr>
          <p:grpSpPr>
            <a:xfrm>
              <a:off x="5248453" y="3327529"/>
              <a:ext cx="568776" cy="564632"/>
              <a:chOff x="3734506" y="3300543"/>
              <a:chExt cx="253228" cy="251384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70B3A9F8-E9C6-4BC6-8D84-9C761F488656}"/>
                  </a:ext>
                </a:extLst>
              </p:cNvPr>
              <p:cNvSpPr/>
              <p:nvPr/>
            </p:nvSpPr>
            <p:spPr>
              <a:xfrm>
                <a:off x="3734506" y="3300543"/>
                <a:ext cx="253228" cy="25138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defRPr/>
                </a:pPr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42" name="Graphic 52">
                <a:extLst>
                  <a:ext uri="{FF2B5EF4-FFF2-40B4-BE49-F238E27FC236}">
                    <a16:creationId xmlns:a16="http://schemas.microsoft.com/office/drawing/2014/main" id="{BED8E9F6-AE5C-4F3B-8112-173B2F624805}"/>
                  </a:ext>
                </a:extLst>
              </p:cNvPr>
              <p:cNvSpPr/>
              <p:nvPr/>
            </p:nvSpPr>
            <p:spPr>
              <a:xfrm>
                <a:off x="3797943" y="3354762"/>
                <a:ext cx="126349" cy="142949"/>
              </a:xfrm>
              <a:custGeom>
                <a:avLst/>
                <a:gdLst>
                  <a:gd name="connsiteX0" fmla="*/ 400326 w 762332"/>
                  <a:gd name="connsiteY0" fmla="*/ 862498 h 862498"/>
                  <a:gd name="connsiteX1" fmla="*/ 160868 w 762332"/>
                  <a:gd name="connsiteY1" fmla="*/ 623021 h 862498"/>
                  <a:gd name="connsiteX2" fmla="*/ 160868 w 762332"/>
                  <a:gd name="connsiteY2" fmla="*/ 425301 h 862498"/>
                  <a:gd name="connsiteX3" fmla="*/ 137465 w 762332"/>
                  <a:gd name="connsiteY3" fmla="*/ 425301 h 862498"/>
                  <a:gd name="connsiteX4" fmla="*/ 105775 w 762332"/>
                  <a:gd name="connsiteY4" fmla="*/ 391030 h 862498"/>
                  <a:gd name="connsiteX5" fmla="*/ 105775 w 762332"/>
                  <a:gd name="connsiteY5" fmla="*/ 385629 h 862498"/>
                  <a:gd name="connsiteX6" fmla="*/ 77648 w 762332"/>
                  <a:gd name="connsiteY6" fmla="*/ 385629 h 862498"/>
                  <a:gd name="connsiteX7" fmla="*/ 0 w 762332"/>
                  <a:gd name="connsiteY7" fmla="*/ 304333 h 862498"/>
                  <a:gd name="connsiteX8" fmla="*/ 0 w 762332"/>
                  <a:gd name="connsiteY8" fmla="*/ 182204 h 862498"/>
                  <a:gd name="connsiteX9" fmla="*/ 48273 w 762332"/>
                  <a:gd name="connsiteY9" fmla="*/ 182204 h 862498"/>
                  <a:gd name="connsiteX10" fmla="*/ 48273 w 762332"/>
                  <a:gd name="connsiteY10" fmla="*/ 56359 h 862498"/>
                  <a:gd name="connsiteX11" fmla="*/ 81553 w 762332"/>
                  <a:gd name="connsiteY11" fmla="*/ 23555 h 862498"/>
                  <a:gd name="connsiteX12" fmla="*/ 100251 w 762332"/>
                  <a:gd name="connsiteY12" fmla="*/ 23555 h 862498"/>
                  <a:gd name="connsiteX13" fmla="*/ 132721 w 762332"/>
                  <a:gd name="connsiteY13" fmla="*/ 56359 h 862498"/>
                  <a:gd name="connsiteX14" fmla="*/ 132721 w 762332"/>
                  <a:gd name="connsiteY14" fmla="*/ 182204 h 862498"/>
                  <a:gd name="connsiteX15" fmla="*/ 198520 w 762332"/>
                  <a:gd name="connsiteY15" fmla="*/ 182204 h 862498"/>
                  <a:gd name="connsiteX16" fmla="*/ 198520 w 762332"/>
                  <a:gd name="connsiteY16" fmla="*/ 56359 h 862498"/>
                  <a:gd name="connsiteX17" fmla="*/ 231819 w 762332"/>
                  <a:gd name="connsiteY17" fmla="*/ 23555 h 862498"/>
                  <a:gd name="connsiteX18" fmla="*/ 250498 w 762332"/>
                  <a:gd name="connsiteY18" fmla="*/ 23555 h 862498"/>
                  <a:gd name="connsiteX19" fmla="*/ 282969 w 762332"/>
                  <a:gd name="connsiteY19" fmla="*/ 56359 h 862498"/>
                  <a:gd name="connsiteX20" fmla="*/ 282969 w 762332"/>
                  <a:gd name="connsiteY20" fmla="*/ 182204 h 862498"/>
                  <a:gd name="connsiteX21" fmla="*/ 331241 w 762332"/>
                  <a:gd name="connsiteY21" fmla="*/ 182204 h 862498"/>
                  <a:gd name="connsiteX22" fmla="*/ 331241 w 762332"/>
                  <a:gd name="connsiteY22" fmla="*/ 304333 h 862498"/>
                  <a:gd name="connsiteX23" fmla="*/ 251851 w 762332"/>
                  <a:gd name="connsiteY23" fmla="*/ 385629 h 862498"/>
                  <a:gd name="connsiteX24" fmla="*/ 225476 w 762332"/>
                  <a:gd name="connsiteY24" fmla="*/ 385629 h 862498"/>
                  <a:gd name="connsiteX25" fmla="*/ 225476 w 762332"/>
                  <a:gd name="connsiteY25" fmla="*/ 391020 h 862498"/>
                  <a:gd name="connsiteX26" fmla="*/ 192034 w 762332"/>
                  <a:gd name="connsiteY26" fmla="*/ 425291 h 862498"/>
                  <a:gd name="connsiteX27" fmla="*/ 192034 w 762332"/>
                  <a:gd name="connsiteY27" fmla="*/ 415766 h 862498"/>
                  <a:gd name="connsiteX28" fmla="*/ 215951 w 762332"/>
                  <a:gd name="connsiteY28" fmla="*/ 391020 h 862498"/>
                  <a:gd name="connsiteX29" fmla="*/ 215951 w 762332"/>
                  <a:gd name="connsiteY29" fmla="*/ 376104 h 862498"/>
                  <a:gd name="connsiteX30" fmla="*/ 251851 w 762332"/>
                  <a:gd name="connsiteY30" fmla="*/ 376104 h 862498"/>
                  <a:gd name="connsiteX31" fmla="*/ 321716 w 762332"/>
                  <a:gd name="connsiteY31" fmla="*/ 304333 h 862498"/>
                  <a:gd name="connsiteX32" fmla="*/ 321716 w 762332"/>
                  <a:gd name="connsiteY32" fmla="*/ 191729 h 862498"/>
                  <a:gd name="connsiteX33" fmla="*/ 273444 w 762332"/>
                  <a:gd name="connsiteY33" fmla="*/ 191729 h 862498"/>
                  <a:gd name="connsiteX34" fmla="*/ 273444 w 762332"/>
                  <a:gd name="connsiteY34" fmla="*/ 56359 h 862498"/>
                  <a:gd name="connsiteX35" fmla="*/ 250498 w 762332"/>
                  <a:gd name="connsiteY35" fmla="*/ 33080 h 862498"/>
                  <a:gd name="connsiteX36" fmla="*/ 231819 w 762332"/>
                  <a:gd name="connsiteY36" fmla="*/ 33080 h 862498"/>
                  <a:gd name="connsiteX37" fmla="*/ 208045 w 762332"/>
                  <a:gd name="connsiteY37" fmla="*/ 56359 h 862498"/>
                  <a:gd name="connsiteX38" fmla="*/ 208045 w 762332"/>
                  <a:gd name="connsiteY38" fmla="*/ 191729 h 862498"/>
                  <a:gd name="connsiteX39" fmla="*/ 123196 w 762332"/>
                  <a:gd name="connsiteY39" fmla="*/ 191729 h 862498"/>
                  <a:gd name="connsiteX40" fmla="*/ 123196 w 762332"/>
                  <a:gd name="connsiteY40" fmla="*/ 56359 h 862498"/>
                  <a:gd name="connsiteX41" fmla="*/ 100251 w 762332"/>
                  <a:gd name="connsiteY41" fmla="*/ 33080 h 862498"/>
                  <a:gd name="connsiteX42" fmla="*/ 81553 w 762332"/>
                  <a:gd name="connsiteY42" fmla="*/ 33080 h 862498"/>
                  <a:gd name="connsiteX43" fmla="*/ 57798 w 762332"/>
                  <a:gd name="connsiteY43" fmla="*/ 56359 h 862498"/>
                  <a:gd name="connsiteX44" fmla="*/ 57798 w 762332"/>
                  <a:gd name="connsiteY44" fmla="*/ 191729 h 862498"/>
                  <a:gd name="connsiteX45" fmla="*/ 9525 w 762332"/>
                  <a:gd name="connsiteY45" fmla="*/ 191729 h 862498"/>
                  <a:gd name="connsiteX46" fmla="*/ 9525 w 762332"/>
                  <a:gd name="connsiteY46" fmla="*/ 304333 h 862498"/>
                  <a:gd name="connsiteX47" fmla="*/ 77648 w 762332"/>
                  <a:gd name="connsiteY47" fmla="*/ 376104 h 862498"/>
                  <a:gd name="connsiteX48" fmla="*/ 115300 w 762332"/>
                  <a:gd name="connsiteY48" fmla="*/ 376104 h 862498"/>
                  <a:gd name="connsiteX49" fmla="*/ 115300 w 762332"/>
                  <a:gd name="connsiteY49" fmla="*/ 391020 h 862498"/>
                  <a:gd name="connsiteX50" fmla="*/ 137465 w 762332"/>
                  <a:gd name="connsiteY50" fmla="*/ 415766 h 862498"/>
                  <a:gd name="connsiteX51" fmla="*/ 170393 w 762332"/>
                  <a:gd name="connsiteY51" fmla="*/ 415766 h 862498"/>
                  <a:gd name="connsiteX52" fmla="*/ 170393 w 762332"/>
                  <a:gd name="connsiteY52" fmla="*/ 623021 h 862498"/>
                  <a:gd name="connsiteX53" fmla="*/ 400326 w 762332"/>
                  <a:gd name="connsiteY53" fmla="*/ 852973 h 862498"/>
                  <a:gd name="connsiteX54" fmla="*/ 630269 w 762332"/>
                  <a:gd name="connsiteY54" fmla="*/ 623021 h 862498"/>
                  <a:gd name="connsiteX55" fmla="*/ 630269 w 762332"/>
                  <a:gd name="connsiteY55" fmla="*/ 408899 h 862498"/>
                  <a:gd name="connsiteX56" fmla="*/ 634765 w 762332"/>
                  <a:gd name="connsiteY56" fmla="*/ 408003 h 862498"/>
                  <a:gd name="connsiteX57" fmla="*/ 643118 w 762332"/>
                  <a:gd name="connsiteY57" fmla="*/ 407613 h 862498"/>
                  <a:gd name="connsiteX58" fmla="*/ 752675 w 762332"/>
                  <a:gd name="connsiteY58" fmla="*/ 288341 h 862498"/>
                  <a:gd name="connsiteX59" fmla="*/ 587673 w 762332"/>
                  <a:gd name="connsiteY59" fmla="*/ 17555 h 862498"/>
                  <a:gd name="connsiteX60" fmla="*/ 535724 w 762332"/>
                  <a:gd name="connsiteY60" fmla="*/ 164240 h 862498"/>
                  <a:gd name="connsiteX61" fmla="*/ 498653 w 762332"/>
                  <a:gd name="connsiteY61" fmla="*/ 274892 h 862498"/>
                  <a:gd name="connsiteX62" fmla="*/ 601551 w 762332"/>
                  <a:gd name="connsiteY62" fmla="*/ 406517 h 862498"/>
                  <a:gd name="connsiteX63" fmla="*/ 595112 w 762332"/>
                  <a:gd name="connsiteY63" fmla="*/ 52721 h 862498"/>
                  <a:gd name="connsiteX64" fmla="*/ 603580 w 762332"/>
                  <a:gd name="connsiteY64" fmla="*/ 48349 h 862498"/>
                  <a:gd name="connsiteX65" fmla="*/ 609219 w 762332"/>
                  <a:gd name="connsiteY65" fmla="*/ 413537 h 862498"/>
                  <a:gd name="connsiteX66" fmla="*/ 607867 w 762332"/>
                  <a:gd name="connsiteY66" fmla="*/ 417224 h 862498"/>
                  <a:gd name="connsiteX67" fmla="*/ 603999 w 762332"/>
                  <a:gd name="connsiteY67" fmla="*/ 416604 h 862498"/>
                  <a:gd name="connsiteX68" fmla="*/ 489147 w 762332"/>
                  <a:gd name="connsiteY68" fmla="*/ 274387 h 862498"/>
                  <a:gd name="connsiteX69" fmla="*/ 527066 w 762332"/>
                  <a:gd name="connsiteY69" fmla="*/ 160249 h 862498"/>
                  <a:gd name="connsiteX70" fmla="*/ 579663 w 762332"/>
                  <a:gd name="connsiteY70" fmla="*/ 8001 h 862498"/>
                  <a:gd name="connsiteX71" fmla="*/ 580968 w 762332"/>
                  <a:gd name="connsiteY71" fmla="*/ 0 h 862498"/>
                  <a:gd name="connsiteX72" fmla="*/ 587321 w 762332"/>
                  <a:gd name="connsiteY72" fmla="*/ 5039 h 862498"/>
                  <a:gd name="connsiteX73" fmla="*/ 762171 w 762332"/>
                  <a:gd name="connsiteY73" fmla="*/ 288846 h 862498"/>
                  <a:gd name="connsiteX74" fmla="*/ 643966 w 762332"/>
                  <a:gd name="connsiteY74" fmla="*/ 417090 h 862498"/>
                  <a:gd name="connsiteX75" fmla="*/ 639794 w 762332"/>
                  <a:gd name="connsiteY75" fmla="*/ 417290 h 862498"/>
                  <a:gd name="connsiteX76" fmla="*/ 639794 w 762332"/>
                  <a:gd name="connsiteY76" fmla="*/ 623021 h 862498"/>
                  <a:gd name="connsiteX77" fmla="*/ 400326 w 762332"/>
                  <a:gd name="connsiteY77" fmla="*/ 862498 h 86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762332" h="862498">
                    <a:moveTo>
                      <a:pt x="400326" y="862498"/>
                    </a:moveTo>
                    <a:cubicBezTo>
                      <a:pt x="268291" y="862498"/>
                      <a:pt x="160868" y="755075"/>
                      <a:pt x="160868" y="623021"/>
                    </a:cubicBezTo>
                    <a:lnTo>
                      <a:pt x="160868" y="425301"/>
                    </a:lnTo>
                    <a:lnTo>
                      <a:pt x="137465" y="425301"/>
                    </a:lnTo>
                    <a:cubicBezTo>
                      <a:pt x="119996" y="425301"/>
                      <a:pt x="105775" y="409927"/>
                      <a:pt x="105775" y="391030"/>
                    </a:cubicBezTo>
                    <a:lnTo>
                      <a:pt x="105775" y="385629"/>
                    </a:lnTo>
                    <a:lnTo>
                      <a:pt x="77648" y="385629"/>
                    </a:lnTo>
                    <a:cubicBezTo>
                      <a:pt x="34833" y="385629"/>
                      <a:pt x="0" y="349158"/>
                      <a:pt x="0" y="304333"/>
                    </a:cubicBezTo>
                    <a:lnTo>
                      <a:pt x="0" y="182204"/>
                    </a:lnTo>
                    <a:lnTo>
                      <a:pt x="48273" y="182204"/>
                    </a:lnTo>
                    <a:lnTo>
                      <a:pt x="48273" y="56359"/>
                    </a:lnTo>
                    <a:cubicBezTo>
                      <a:pt x="48273" y="38271"/>
                      <a:pt x="63198" y="23555"/>
                      <a:pt x="81553" y="23555"/>
                    </a:cubicBezTo>
                    <a:lnTo>
                      <a:pt x="100251" y="23555"/>
                    </a:lnTo>
                    <a:cubicBezTo>
                      <a:pt x="118148" y="23555"/>
                      <a:pt x="132721" y="38271"/>
                      <a:pt x="132721" y="56359"/>
                    </a:cubicBezTo>
                    <a:lnTo>
                      <a:pt x="132721" y="182204"/>
                    </a:lnTo>
                    <a:lnTo>
                      <a:pt x="198520" y="182204"/>
                    </a:lnTo>
                    <a:lnTo>
                      <a:pt x="198520" y="56359"/>
                    </a:lnTo>
                    <a:cubicBezTo>
                      <a:pt x="198520" y="38271"/>
                      <a:pt x="213455" y="23555"/>
                      <a:pt x="231819" y="23555"/>
                    </a:cubicBezTo>
                    <a:lnTo>
                      <a:pt x="250498" y="23555"/>
                    </a:lnTo>
                    <a:cubicBezTo>
                      <a:pt x="268395" y="23555"/>
                      <a:pt x="282969" y="38271"/>
                      <a:pt x="282969" y="56359"/>
                    </a:cubicBezTo>
                    <a:lnTo>
                      <a:pt x="282969" y="182204"/>
                    </a:lnTo>
                    <a:lnTo>
                      <a:pt x="331241" y="182204"/>
                    </a:lnTo>
                    <a:lnTo>
                      <a:pt x="331241" y="304333"/>
                    </a:lnTo>
                    <a:cubicBezTo>
                      <a:pt x="331241" y="348396"/>
                      <a:pt x="294885" y="385629"/>
                      <a:pt x="251851" y="385629"/>
                    </a:cubicBezTo>
                    <a:lnTo>
                      <a:pt x="225476" y="385629"/>
                    </a:lnTo>
                    <a:lnTo>
                      <a:pt x="225476" y="391020"/>
                    </a:lnTo>
                    <a:cubicBezTo>
                      <a:pt x="225476" y="409280"/>
                      <a:pt x="209845" y="425291"/>
                      <a:pt x="192034" y="425291"/>
                    </a:cubicBezTo>
                    <a:lnTo>
                      <a:pt x="192034" y="415766"/>
                    </a:lnTo>
                    <a:cubicBezTo>
                      <a:pt x="204778" y="415766"/>
                      <a:pt x="215951" y="404203"/>
                      <a:pt x="215951" y="391020"/>
                    </a:cubicBezTo>
                    <a:lnTo>
                      <a:pt x="215951" y="376104"/>
                    </a:lnTo>
                    <a:lnTo>
                      <a:pt x="251851" y="376104"/>
                    </a:lnTo>
                    <a:cubicBezTo>
                      <a:pt x="289722" y="376104"/>
                      <a:pt x="321716" y="343233"/>
                      <a:pt x="321716" y="304333"/>
                    </a:cubicBezTo>
                    <a:lnTo>
                      <a:pt x="321716" y="191729"/>
                    </a:lnTo>
                    <a:lnTo>
                      <a:pt x="273444" y="191729"/>
                    </a:lnTo>
                    <a:lnTo>
                      <a:pt x="273444" y="56359"/>
                    </a:lnTo>
                    <a:cubicBezTo>
                      <a:pt x="273444" y="43301"/>
                      <a:pt x="263366" y="33080"/>
                      <a:pt x="250498" y="33080"/>
                    </a:cubicBezTo>
                    <a:lnTo>
                      <a:pt x="231819" y="33080"/>
                    </a:lnTo>
                    <a:cubicBezTo>
                      <a:pt x="218713" y="33080"/>
                      <a:pt x="208045" y="43520"/>
                      <a:pt x="208045" y="56359"/>
                    </a:cubicBezTo>
                    <a:lnTo>
                      <a:pt x="208045" y="191729"/>
                    </a:lnTo>
                    <a:lnTo>
                      <a:pt x="123196" y="191729"/>
                    </a:lnTo>
                    <a:lnTo>
                      <a:pt x="123196" y="56359"/>
                    </a:lnTo>
                    <a:cubicBezTo>
                      <a:pt x="123196" y="43301"/>
                      <a:pt x="113119" y="33080"/>
                      <a:pt x="100251" y="33080"/>
                    </a:cubicBezTo>
                    <a:lnTo>
                      <a:pt x="81553" y="33080"/>
                    </a:lnTo>
                    <a:cubicBezTo>
                      <a:pt x="68675" y="33080"/>
                      <a:pt x="57798" y="43739"/>
                      <a:pt x="57798" y="56359"/>
                    </a:cubicBezTo>
                    <a:lnTo>
                      <a:pt x="57798" y="191729"/>
                    </a:lnTo>
                    <a:lnTo>
                      <a:pt x="9525" y="191729"/>
                    </a:lnTo>
                    <a:lnTo>
                      <a:pt x="9525" y="304333"/>
                    </a:lnTo>
                    <a:cubicBezTo>
                      <a:pt x="9525" y="343910"/>
                      <a:pt x="40081" y="376104"/>
                      <a:pt x="77648" y="376104"/>
                    </a:cubicBezTo>
                    <a:lnTo>
                      <a:pt x="115300" y="376104"/>
                    </a:lnTo>
                    <a:lnTo>
                      <a:pt x="115300" y="391020"/>
                    </a:lnTo>
                    <a:cubicBezTo>
                      <a:pt x="115300" y="404670"/>
                      <a:pt x="125244" y="415766"/>
                      <a:pt x="137465" y="415766"/>
                    </a:cubicBezTo>
                    <a:lnTo>
                      <a:pt x="170393" y="415766"/>
                    </a:lnTo>
                    <a:lnTo>
                      <a:pt x="170393" y="623021"/>
                    </a:lnTo>
                    <a:cubicBezTo>
                      <a:pt x="170393" y="749818"/>
                      <a:pt x="273539" y="852973"/>
                      <a:pt x="400326" y="852973"/>
                    </a:cubicBezTo>
                    <a:cubicBezTo>
                      <a:pt x="527123" y="852973"/>
                      <a:pt x="630269" y="749818"/>
                      <a:pt x="630269" y="623021"/>
                    </a:cubicBezTo>
                    <a:lnTo>
                      <a:pt x="630269" y="408899"/>
                    </a:lnTo>
                    <a:lnTo>
                      <a:pt x="634765" y="408003"/>
                    </a:lnTo>
                    <a:lnTo>
                      <a:pt x="643118" y="407613"/>
                    </a:lnTo>
                    <a:cubicBezTo>
                      <a:pt x="703212" y="399526"/>
                      <a:pt x="749456" y="349358"/>
                      <a:pt x="752675" y="288341"/>
                    </a:cubicBezTo>
                    <a:cubicBezTo>
                      <a:pt x="756580" y="214560"/>
                      <a:pt x="684562" y="96879"/>
                      <a:pt x="587673" y="17555"/>
                    </a:cubicBezTo>
                    <a:cubicBezTo>
                      <a:pt x="577158" y="74333"/>
                      <a:pt x="555203" y="121987"/>
                      <a:pt x="535724" y="164240"/>
                    </a:cubicBezTo>
                    <a:cubicBezTo>
                      <a:pt x="516807" y="205283"/>
                      <a:pt x="500472" y="240725"/>
                      <a:pt x="498653" y="274892"/>
                    </a:cubicBezTo>
                    <a:cubicBezTo>
                      <a:pt x="495281" y="338747"/>
                      <a:pt x="539277" y="394621"/>
                      <a:pt x="601551" y="406517"/>
                    </a:cubicBezTo>
                    <a:cubicBezTo>
                      <a:pt x="611057" y="377952"/>
                      <a:pt x="667731" y="193177"/>
                      <a:pt x="595112" y="52721"/>
                    </a:cubicBezTo>
                    <a:lnTo>
                      <a:pt x="603580" y="48349"/>
                    </a:lnTo>
                    <a:cubicBezTo>
                      <a:pt x="684028" y="203940"/>
                      <a:pt x="609972" y="411461"/>
                      <a:pt x="609219" y="413537"/>
                    </a:cubicBezTo>
                    <a:lnTo>
                      <a:pt x="607867" y="417224"/>
                    </a:lnTo>
                    <a:lnTo>
                      <a:pt x="603999" y="416604"/>
                    </a:lnTo>
                    <a:cubicBezTo>
                      <a:pt x="534810" y="405594"/>
                      <a:pt x="485442" y="344453"/>
                      <a:pt x="489147" y="274387"/>
                    </a:cubicBezTo>
                    <a:cubicBezTo>
                      <a:pt x="491042" y="238401"/>
                      <a:pt x="507740" y="202178"/>
                      <a:pt x="527066" y="160249"/>
                    </a:cubicBezTo>
                    <a:cubicBezTo>
                      <a:pt x="547192" y="116567"/>
                      <a:pt x="570024" y="67056"/>
                      <a:pt x="579663" y="8001"/>
                    </a:cubicBezTo>
                    <a:lnTo>
                      <a:pt x="580968" y="0"/>
                    </a:lnTo>
                    <a:lnTo>
                      <a:pt x="587321" y="5039"/>
                    </a:lnTo>
                    <a:cubicBezTo>
                      <a:pt x="689515" y="86068"/>
                      <a:pt x="766324" y="210731"/>
                      <a:pt x="762171" y="288846"/>
                    </a:cubicBezTo>
                    <a:cubicBezTo>
                      <a:pt x="758714" y="354425"/>
                      <a:pt x="709003" y="408365"/>
                      <a:pt x="643966" y="417090"/>
                    </a:cubicBezTo>
                    <a:lnTo>
                      <a:pt x="639794" y="417290"/>
                    </a:lnTo>
                    <a:lnTo>
                      <a:pt x="639794" y="623021"/>
                    </a:lnTo>
                    <a:cubicBezTo>
                      <a:pt x="639785" y="755075"/>
                      <a:pt x="532362" y="862498"/>
                      <a:pt x="400326" y="8624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685800">
                  <a:defRPr/>
                </a:pPr>
                <a:endParaRPr lang="en-US" sz="1350" dirty="0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82A52B-C458-46B9-BEB6-3262F0091171}"/>
              </a:ext>
            </a:extLst>
          </p:cNvPr>
          <p:cNvGrpSpPr/>
          <p:nvPr/>
        </p:nvGrpSpPr>
        <p:grpSpPr>
          <a:xfrm>
            <a:off x="617538" y="1234261"/>
            <a:ext cx="10942610" cy="5199104"/>
            <a:chOff x="617538" y="1234261"/>
            <a:chExt cx="10942610" cy="5199104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3B1F1E9-4EE6-49FB-B022-1723F9C421E9}"/>
                </a:ext>
              </a:extLst>
            </p:cNvPr>
            <p:cNvGrpSpPr/>
            <p:nvPr/>
          </p:nvGrpSpPr>
          <p:grpSpPr>
            <a:xfrm>
              <a:off x="617538" y="1234261"/>
              <a:ext cx="10826839" cy="5166968"/>
              <a:chOff x="1983822" y="1234261"/>
              <a:chExt cx="8144358" cy="5166968"/>
            </a:xfrm>
          </p:grpSpPr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11BDF6D-5A5B-4381-B7DB-E35EA1CC0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28180" y="1234261"/>
                <a:ext cx="0" cy="42496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EEDA5657-14EE-4674-A378-0BCA541961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983822" y="1234261"/>
                <a:ext cx="8138160" cy="0"/>
              </a:xfrm>
              <a:prstGeom prst="line">
                <a:avLst/>
              </a:prstGeom>
              <a:noFill/>
              <a:ln w="0" cap="flat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  <a:headEnd type="none" w="sm" len="sm"/>
              </a:ln>
              <a:effectLst/>
            </p:spPr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C0801259-A11D-43A6-A9BB-0809E6B0F7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3822" y="1234261"/>
                <a:ext cx="0" cy="5166539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19045BF8-A3FF-419D-968A-245900066FA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983822" y="6401229"/>
                <a:ext cx="1005840" cy="0"/>
              </a:xfrm>
              <a:prstGeom prst="line">
                <a:avLst/>
              </a:prstGeom>
              <a:noFill/>
              <a:ln w="0" cap="sq" cmpd="sng" algn="ctr">
                <a:solidFill>
                  <a:schemeClr val="bg2">
                    <a:lumMod val="85000"/>
                  </a:schemeClr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9DBEA927-A29E-4525-AAF7-C6A78C318D8F}"/>
                </a:ext>
              </a:extLst>
            </p:cNvPr>
            <p:cNvGrpSpPr/>
            <p:nvPr/>
          </p:nvGrpSpPr>
          <p:grpSpPr>
            <a:xfrm flipH="1">
              <a:off x="1805521" y="6365524"/>
              <a:ext cx="265133" cy="67841"/>
              <a:chOff x="7975381" y="6422801"/>
              <a:chExt cx="265133" cy="67841"/>
            </a:xfrm>
          </p:grpSpPr>
          <p:sp>
            <p:nvSpPr>
              <p:cNvPr id="51" name="Flowchart: Connector 50">
                <a:extLst>
                  <a:ext uri="{FF2B5EF4-FFF2-40B4-BE49-F238E27FC236}">
                    <a16:creationId xmlns:a16="http://schemas.microsoft.com/office/drawing/2014/main" id="{E42C1617-CCBC-4987-953A-E5E4CA3C7D45}"/>
                  </a:ext>
                </a:extLst>
              </p:cNvPr>
              <p:cNvSpPr/>
              <p:nvPr/>
            </p:nvSpPr>
            <p:spPr>
              <a:xfrm>
                <a:off x="7975381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2" name="Flowchart: Connector 51">
                <a:extLst>
                  <a:ext uri="{FF2B5EF4-FFF2-40B4-BE49-F238E27FC236}">
                    <a16:creationId xmlns:a16="http://schemas.microsoft.com/office/drawing/2014/main" id="{406E2DE5-9E9C-41DF-9C62-F14B0DBF75EF}"/>
                  </a:ext>
                </a:extLst>
              </p:cNvPr>
              <p:cNvSpPr/>
              <p:nvPr/>
            </p:nvSpPr>
            <p:spPr>
              <a:xfrm>
                <a:off x="8074027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3" name="Flowchart: Connector 52">
                <a:extLst>
                  <a:ext uri="{FF2B5EF4-FFF2-40B4-BE49-F238E27FC236}">
                    <a16:creationId xmlns:a16="http://schemas.microsoft.com/office/drawing/2014/main" id="{8BCAF392-641B-4C59-AD00-31288F3856B9}"/>
                  </a:ext>
                </a:extLst>
              </p:cNvPr>
              <p:cNvSpPr/>
              <p:nvPr/>
            </p:nvSpPr>
            <p:spPr>
              <a:xfrm>
                <a:off x="8172673" y="6422801"/>
                <a:ext cx="67841" cy="67841"/>
              </a:xfrm>
              <a:prstGeom prst="flowChartConnector">
                <a:avLst/>
              </a:prstGeom>
              <a:solidFill>
                <a:schemeClr val="accent1"/>
              </a:solidFill>
              <a:ln w="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685800">
                  <a:defRPr/>
                </a:pPr>
                <a:endParaRPr lang="en-IN" kern="0" dirty="0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D943D9D-8D4B-4352-821C-3D1CEE380CAA}"/>
                </a:ext>
              </a:extLst>
            </p:cNvPr>
            <p:cNvGrpSpPr/>
            <p:nvPr/>
          </p:nvGrpSpPr>
          <p:grpSpPr>
            <a:xfrm rot="16200000" flipH="1">
              <a:off x="11317582" y="1674929"/>
              <a:ext cx="253590" cy="231542"/>
              <a:chOff x="1695841" y="947634"/>
              <a:chExt cx="279052" cy="254790"/>
            </a:xfrm>
          </p:grpSpPr>
          <p:sp>
            <p:nvSpPr>
              <p:cNvPr id="54" name="Isosceles Triangle 53">
                <a:extLst>
                  <a:ext uri="{FF2B5EF4-FFF2-40B4-BE49-F238E27FC236}">
                    <a16:creationId xmlns:a16="http://schemas.microsoft.com/office/drawing/2014/main" id="{FEF4E8C2-9F6C-4FF9-9DB1-718B2615E1BC}"/>
                  </a:ext>
                </a:extLst>
              </p:cNvPr>
              <p:cNvSpPr/>
              <p:nvPr/>
            </p:nvSpPr>
            <p:spPr>
              <a:xfrm rot="5400000" flipH="1">
                <a:off x="1747658" y="975188"/>
                <a:ext cx="254790" cy="199681"/>
              </a:xfrm>
              <a:prstGeom prst="triangl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  <p:sp>
            <p:nvSpPr>
              <p:cNvPr id="55" name="Isosceles Triangle 54">
                <a:extLst>
                  <a:ext uri="{FF2B5EF4-FFF2-40B4-BE49-F238E27FC236}">
                    <a16:creationId xmlns:a16="http://schemas.microsoft.com/office/drawing/2014/main" id="{5A70A78B-26D1-4C2D-9CAE-0823B6FEFF07}"/>
                  </a:ext>
                </a:extLst>
              </p:cNvPr>
              <p:cNvSpPr/>
              <p:nvPr/>
            </p:nvSpPr>
            <p:spPr>
              <a:xfrm rot="5400000" flipH="1">
                <a:off x="1671769" y="987805"/>
                <a:ext cx="222589" cy="174445"/>
              </a:xfrm>
              <a:prstGeom prst="triangle">
                <a:avLst/>
              </a:prstGeom>
              <a:noFill/>
              <a:ln w="9525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>
                  <a:defRPr/>
                </a:pPr>
                <a:endParaRPr lang="en-US">
                  <a:solidFill>
                    <a:schemeClr val="accent1"/>
                  </a:solidFill>
                  <a:latin typeface="Arial Nova Cond" panose="020B0506020202020204" pitchFamily="34" charset="0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7CC1F658-EEA4-4303-89CC-251C2C8CD2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tx2">
                    <a:lumMod val="65000"/>
                    <a:lumOff val="35000"/>
                  </a:schemeClr>
                </a:solidFill>
              </a:rPr>
              <a:t>Sustainable Infrastructure</a:t>
            </a:r>
            <a:endParaRPr lang="en-IN" dirty="0">
              <a:solidFill>
                <a:schemeClr val="tx2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BD07C8-1A9A-40FD-B95D-198364EECE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B316175-1722-9A45-AABD-026C212F47B5}"/>
              </a:ext>
            </a:extLst>
          </p:cNvPr>
          <p:cNvSpPr/>
          <p:nvPr/>
        </p:nvSpPr>
        <p:spPr>
          <a:xfrm>
            <a:off x="5219822" y="3991786"/>
            <a:ext cx="568776" cy="56463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defRPr/>
            </a:pPr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95" name="Graphic 52">
            <a:extLst>
              <a:ext uri="{FF2B5EF4-FFF2-40B4-BE49-F238E27FC236}">
                <a16:creationId xmlns:a16="http://schemas.microsoft.com/office/drawing/2014/main" id="{49133D59-9B43-845F-1179-641802DE5CC3}"/>
              </a:ext>
            </a:extLst>
          </p:cNvPr>
          <p:cNvSpPr/>
          <p:nvPr/>
        </p:nvSpPr>
        <p:spPr>
          <a:xfrm>
            <a:off x="5362308" y="4113567"/>
            <a:ext cx="283793" cy="321077"/>
          </a:xfrm>
          <a:custGeom>
            <a:avLst/>
            <a:gdLst>
              <a:gd name="connsiteX0" fmla="*/ 400326 w 762332"/>
              <a:gd name="connsiteY0" fmla="*/ 862498 h 862498"/>
              <a:gd name="connsiteX1" fmla="*/ 160868 w 762332"/>
              <a:gd name="connsiteY1" fmla="*/ 623021 h 862498"/>
              <a:gd name="connsiteX2" fmla="*/ 160868 w 762332"/>
              <a:gd name="connsiteY2" fmla="*/ 425301 h 862498"/>
              <a:gd name="connsiteX3" fmla="*/ 137465 w 762332"/>
              <a:gd name="connsiteY3" fmla="*/ 425301 h 862498"/>
              <a:gd name="connsiteX4" fmla="*/ 105775 w 762332"/>
              <a:gd name="connsiteY4" fmla="*/ 391030 h 862498"/>
              <a:gd name="connsiteX5" fmla="*/ 105775 w 762332"/>
              <a:gd name="connsiteY5" fmla="*/ 385629 h 862498"/>
              <a:gd name="connsiteX6" fmla="*/ 77648 w 762332"/>
              <a:gd name="connsiteY6" fmla="*/ 385629 h 862498"/>
              <a:gd name="connsiteX7" fmla="*/ 0 w 762332"/>
              <a:gd name="connsiteY7" fmla="*/ 304333 h 862498"/>
              <a:gd name="connsiteX8" fmla="*/ 0 w 762332"/>
              <a:gd name="connsiteY8" fmla="*/ 182204 h 862498"/>
              <a:gd name="connsiteX9" fmla="*/ 48273 w 762332"/>
              <a:gd name="connsiteY9" fmla="*/ 182204 h 862498"/>
              <a:gd name="connsiteX10" fmla="*/ 48273 w 762332"/>
              <a:gd name="connsiteY10" fmla="*/ 56359 h 862498"/>
              <a:gd name="connsiteX11" fmla="*/ 81553 w 762332"/>
              <a:gd name="connsiteY11" fmla="*/ 23555 h 862498"/>
              <a:gd name="connsiteX12" fmla="*/ 100251 w 762332"/>
              <a:gd name="connsiteY12" fmla="*/ 23555 h 862498"/>
              <a:gd name="connsiteX13" fmla="*/ 132721 w 762332"/>
              <a:gd name="connsiteY13" fmla="*/ 56359 h 862498"/>
              <a:gd name="connsiteX14" fmla="*/ 132721 w 762332"/>
              <a:gd name="connsiteY14" fmla="*/ 182204 h 862498"/>
              <a:gd name="connsiteX15" fmla="*/ 198520 w 762332"/>
              <a:gd name="connsiteY15" fmla="*/ 182204 h 862498"/>
              <a:gd name="connsiteX16" fmla="*/ 198520 w 762332"/>
              <a:gd name="connsiteY16" fmla="*/ 56359 h 862498"/>
              <a:gd name="connsiteX17" fmla="*/ 231819 w 762332"/>
              <a:gd name="connsiteY17" fmla="*/ 23555 h 862498"/>
              <a:gd name="connsiteX18" fmla="*/ 250498 w 762332"/>
              <a:gd name="connsiteY18" fmla="*/ 23555 h 862498"/>
              <a:gd name="connsiteX19" fmla="*/ 282969 w 762332"/>
              <a:gd name="connsiteY19" fmla="*/ 56359 h 862498"/>
              <a:gd name="connsiteX20" fmla="*/ 282969 w 762332"/>
              <a:gd name="connsiteY20" fmla="*/ 182204 h 862498"/>
              <a:gd name="connsiteX21" fmla="*/ 331241 w 762332"/>
              <a:gd name="connsiteY21" fmla="*/ 182204 h 862498"/>
              <a:gd name="connsiteX22" fmla="*/ 331241 w 762332"/>
              <a:gd name="connsiteY22" fmla="*/ 304333 h 862498"/>
              <a:gd name="connsiteX23" fmla="*/ 251851 w 762332"/>
              <a:gd name="connsiteY23" fmla="*/ 385629 h 862498"/>
              <a:gd name="connsiteX24" fmla="*/ 225476 w 762332"/>
              <a:gd name="connsiteY24" fmla="*/ 385629 h 862498"/>
              <a:gd name="connsiteX25" fmla="*/ 225476 w 762332"/>
              <a:gd name="connsiteY25" fmla="*/ 391020 h 862498"/>
              <a:gd name="connsiteX26" fmla="*/ 192034 w 762332"/>
              <a:gd name="connsiteY26" fmla="*/ 425291 h 862498"/>
              <a:gd name="connsiteX27" fmla="*/ 192034 w 762332"/>
              <a:gd name="connsiteY27" fmla="*/ 415766 h 862498"/>
              <a:gd name="connsiteX28" fmla="*/ 215951 w 762332"/>
              <a:gd name="connsiteY28" fmla="*/ 391020 h 862498"/>
              <a:gd name="connsiteX29" fmla="*/ 215951 w 762332"/>
              <a:gd name="connsiteY29" fmla="*/ 376104 h 862498"/>
              <a:gd name="connsiteX30" fmla="*/ 251851 w 762332"/>
              <a:gd name="connsiteY30" fmla="*/ 376104 h 862498"/>
              <a:gd name="connsiteX31" fmla="*/ 321716 w 762332"/>
              <a:gd name="connsiteY31" fmla="*/ 304333 h 862498"/>
              <a:gd name="connsiteX32" fmla="*/ 321716 w 762332"/>
              <a:gd name="connsiteY32" fmla="*/ 191729 h 862498"/>
              <a:gd name="connsiteX33" fmla="*/ 273444 w 762332"/>
              <a:gd name="connsiteY33" fmla="*/ 191729 h 862498"/>
              <a:gd name="connsiteX34" fmla="*/ 273444 w 762332"/>
              <a:gd name="connsiteY34" fmla="*/ 56359 h 862498"/>
              <a:gd name="connsiteX35" fmla="*/ 250498 w 762332"/>
              <a:gd name="connsiteY35" fmla="*/ 33080 h 862498"/>
              <a:gd name="connsiteX36" fmla="*/ 231819 w 762332"/>
              <a:gd name="connsiteY36" fmla="*/ 33080 h 862498"/>
              <a:gd name="connsiteX37" fmla="*/ 208045 w 762332"/>
              <a:gd name="connsiteY37" fmla="*/ 56359 h 862498"/>
              <a:gd name="connsiteX38" fmla="*/ 208045 w 762332"/>
              <a:gd name="connsiteY38" fmla="*/ 191729 h 862498"/>
              <a:gd name="connsiteX39" fmla="*/ 123196 w 762332"/>
              <a:gd name="connsiteY39" fmla="*/ 191729 h 862498"/>
              <a:gd name="connsiteX40" fmla="*/ 123196 w 762332"/>
              <a:gd name="connsiteY40" fmla="*/ 56359 h 862498"/>
              <a:gd name="connsiteX41" fmla="*/ 100251 w 762332"/>
              <a:gd name="connsiteY41" fmla="*/ 33080 h 862498"/>
              <a:gd name="connsiteX42" fmla="*/ 81553 w 762332"/>
              <a:gd name="connsiteY42" fmla="*/ 33080 h 862498"/>
              <a:gd name="connsiteX43" fmla="*/ 57798 w 762332"/>
              <a:gd name="connsiteY43" fmla="*/ 56359 h 862498"/>
              <a:gd name="connsiteX44" fmla="*/ 57798 w 762332"/>
              <a:gd name="connsiteY44" fmla="*/ 191729 h 862498"/>
              <a:gd name="connsiteX45" fmla="*/ 9525 w 762332"/>
              <a:gd name="connsiteY45" fmla="*/ 191729 h 862498"/>
              <a:gd name="connsiteX46" fmla="*/ 9525 w 762332"/>
              <a:gd name="connsiteY46" fmla="*/ 304333 h 862498"/>
              <a:gd name="connsiteX47" fmla="*/ 77648 w 762332"/>
              <a:gd name="connsiteY47" fmla="*/ 376104 h 862498"/>
              <a:gd name="connsiteX48" fmla="*/ 115300 w 762332"/>
              <a:gd name="connsiteY48" fmla="*/ 376104 h 862498"/>
              <a:gd name="connsiteX49" fmla="*/ 115300 w 762332"/>
              <a:gd name="connsiteY49" fmla="*/ 391020 h 862498"/>
              <a:gd name="connsiteX50" fmla="*/ 137465 w 762332"/>
              <a:gd name="connsiteY50" fmla="*/ 415766 h 862498"/>
              <a:gd name="connsiteX51" fmla="*/ 170393 w 762332"/>
              <a:gd name="connsiteY51" fmla="*/ 415766 h 862498"/>
              <a:gd name="connsiteX52" fmla="*/ 170393 w 762332"/>
              <a:gd name="connsiteY52" fmla="*/ 623021 h 862498"/>
              <a:gd name="connsiteX53" fmla="*/ 400326 w 762332"/>
              <a:gd name="connsiteY53" fmla="*/ 852973 h 862498"/>
              <a:gd name="connsiteX54" fmla="*/ 630269 w 762332"/>
              <a:gd name="connsiteY54" fmla="*/ 623021 h 862498"/>
              <a:gd name="connsiteX55" fmla="*/ 630269 w 762332"/>
              <a:gd name="connsiteY55" fmla="*/ 408899 h 862498"/>
              <a:gd name="connsiteX56" fmla="*/ 634765 w 762332"/>
              <a:gd name="connsiteY56" fmla="*/ 408003 h 862498"/>
              <a:gd name="connsiteX57" fmla="*/ 643118 w 762332"/>
              <a:gd name="connsiteY57" fmla="*/ 407613 h 862498"/>
              <a:gd name="connsiteX58" fmla="*/ 752675 w 762332"/>
              <a:gd name="connsiteY58" fmla="*/ 288341 h 862498"/>
              <a:gd name="connsiteX59" fmla="*/ 587673 w 762332"/>
              <a:gd name="connsiteY59" fmla="*/ 17555 h 862498"/>
              <a:gd name="connsiteX60" fmla="*/ 535724 w 762332"/>
              <a:gd name="connsiteY60" fmla="*/ 164240 h 862498"/>
              <a:gd name="connsiteX61" fmla="*/ 498653 w 762332"/>
              <a:gd name="connsiteY61" fmla="*/ 274892 h 862498"/>
              <a:gd name="connsiteX62" fmla="*/ 601551 w 762332"/>
              <a:gd name="connsiteY62" fmla="*/ 406517 h 862498"/>
              <a:gd name="connsiteX63" fmla="*/ 595112 w 762332"/>
              <a:gd name="connsiteY63" fmla="*/ 52721 h 862498"/>
              <a:gd name="connsiteX64" fmla="*/ 603580 w 762332"/>
              <a:gd name="connsiteY64" fmla="*/ 48349 h 862498"/>
              <a:gd name="connsiteX65" fmla="*/ 609219 w 762332"/>
              <a:gd name="connsiteY65" fmla="*/ 413537 h 862498"/>
              <a:gd name="connsiteX66" fmla="*/ 607867 w 762332"/>
              <a:gd name="connsiteY66" fmla="*/ 417224 h 862498"/>
              <a:gd name="connsiteX67" fmla="*/ 603999 w 762332"/>
              <a:gd name="connsiteY67" fmla="*/ 416604 h 862498"/>
              <a:gd name="connsiteX68" fmla="*/ 489147 w 762332"/>
              <a:gd name="connsiteY68" fmla="*/ 274387 h 862498"/>
              <a:gd name="connsiteX69" fmla="*/ 527066 w 762332"/>
              <a:gd name="connsiteY69" fmla="*/ 160249 h 862498"/>
              <a:gd name="connsiteX70" fmla="*/ 579663 w 762332"/>
              <a:gd name="connsiteY70" fmla="*/ 8001 h 862498"/>
              <a:gd name="connsiteX71" fmla="*/ 580968 w 762332"/>
              <a:gd name="connsiteY71" fmla="*/ 0 h 862498"/>
              <a:gd name="connsiteX72" fmla="*/ 587321 w 762332"/>
              <a:gd name="connsiteY72" fmla="*/ 5039 h 862498"/>
              <a:gd name="connsiteX73" fmla="*/ 762171 w 762332"/>
              <a:gd name="connsiteY73" fmla="*/ 288846 h 862498"/>
              <a:gd name="connsiteX74" fmla="*/ 643966 w 762332"/>
              <a:gd name="connsiteY74" fmla="*/ 417090 h 862498"/>
              <a:gd name="connsiteX75" fmla="*/ 639794 w 762332"/>
              <a:gd name="connsiteY75" fmla="*/ 417290 h 862498"/>
              <a:gd name="connsiteX76" fmla="*/ 639794 w 762332"/>
              <a:gd name="connsiteY76" fmla="*/ 623021 h 862498"/>
              <a:gd name="connsiteX77" fmla="*/ 400326 w 762332"/>
              <a:gd name="connsiteY77" fmla="*/ 862498 h 862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762332" h="862498">
                <a:moveTo>
                  <a:pt x="400326" y="862498"/>
                </a:moveTo>
                <a:cubicBezTo>
                  <a:pt x="268291" y="862498"/>
                  <a:pt x="160868" y="755075"/>
                  <a:pt x="160868" y="623021"/>
                </a:cubicBezTo>
                <a:lnTo>
                  <a:pt x="160868" y="425301"/>
                </a:lnTo>
                <a:lnTo>
                  <a:pt x="137465" y="425301"/>
                </a:lnTo>
                <a:cubicBezTo>
                  <a:pt x="119996" y="425301"/>
                  <a:pt x="105775" y="409927"/>
                  <a:pt x="105775" y="391030"/>
                </a:cubicBezTo>
                <a:lnTo>
                  <a:pt x="105775" y="385629"/>
                </a:lnTo>
                <a:lnTo>
                  <a:pt x="77648" y="385629"/>
                </a:lnTo>
                <a:cubicBezTo>
                  <a:pt x="34833" y="385629"/>
                  <a:pt x="0" y="349158"/>
                  <a:pt x="0" y="304333"/>
                </a:cubicBezTo>
                <a:lnTo>
                  <a:pt x="0" y="182204"/>
                </a:lnTo>
                <a:lnTo>
                  <a:pt x="48273" y="182204"/>
                </a:lnTo>
                <a:lnTo>
                  <a:pt x="48273" y="56359"/>
                </a:lnTo>
                <a:cubicBezTo>
                  <a:pt x="48273" y="38271"/>
                  <a:pt x="63198" y="23555"/>
                  <a:pt x="81553" y="23555"/>
                </a:cubicBezTo>
                <a:lnTo>
                  <a:pt x="100251" y="23555"/>
                </a:lnTo>
                <a:cubicBezTo>
                  <a:pt x="118148" y="23555"/>
                  <a:pt x="132721" y="38271"/>
                  <a:pt x="132721" y="56359"/>
                </a:cubicBezTo>
                <a:lnTo>
                  <a:pt x="132721" y="182204"/>
                </a:lnTo>
                <a:lnTo>
                  <a:pt x="198520" y="182204"/>
                </a:lnTo>
                <a:lnTo>
                  <a:pt x="198520" y="56359"/>
                </a:lnTo>
                <a:cubicBezTo>
                  <a:pt x="198520" y="38271"/>
                  <a:pt x="213455" y="23555"/>
                  <a:pt x="231819" y="23555"/>
                </a:cubicBezTo>
                <a:lnTo>
                  <a:pt x="250498" y="23555"/>
                </a:lnTo>
                <a:cubicBezTo>
                  <a:pt x="268395" y="23555"/>
                  <a:pt x="282969" y="38271"/>
                  <a:pt x="282969" y="56359"/>
                </a:cubicBezTo>
                <a:lnTo>
                  <a:pt x="282969" y="182204"/>
                </a:lnTo>
                <a:lnTo>
                  <a:pt x="331241" y="182204"/>
                </a:lnTo>
                <a:lnTo>
                  <a:pt x="331241" y="304333"/>
                </a:lnTo>
                <a:cubicBezTo>
                  <a:pt x="331241" y="348396"/>
                  <a:pt x="294885" y="385629"/>
                  <a:pt x="251851" y="385629"/>
                </a:cubicBezTo>
                <a:lnTo>
                  <a:pt x="225476" y="385629"/>
                </a:lnTo>
                <a:lnTo>
                  <a:pt x="225476" y="391020"/>
                </a:lnTo>
                <a:cubicBezTo>
                  <a:pt x="225476" y="409280"/>
                  <a:pt x="209845" y="425291"/>
                  <a:pt x="192034" y="425291"/>
                </a:cubicBezTo>
                <a:lnTo>
                  <a:pt x="192034" y="415766"/>
                </a:lnTo>
                <a:cubicBezTo>
                  <a:pt x="204778" y="415766"/>
                  <a:pt x="215951" y="404203"/>
                  <a:pt x="215951" y="391020"/>
                </a:cubicBezTo>
                <a:lnTo>
                  <a:pt x="215951" y="376104"/>
                </a:lnTo>
                <a:lnTo>
                  <a:pt x="251851" y="376104"/>
                </a:lnTo>
                <a:cubicBezTo>
                  <a:pt x="289722" y="376104"/>
                  <a:pt x="321716" y="343233"/>
                  <a:pt x="321716" y="304333"/>
                </a:cubicBezTo>
                <a:lnTo>
                  <a:pt x="321716" y="191729"/>
                </a:lnTo>
                <a:lnTo>
                  <a:pt x="273444" y="191729"/>
                </a:lnTo>
                <a:lnTo>
                  <a:pt x="273444" y="56359"/>
                </a:lnTo>
                <a:cubicBezTo>
                  <a:pt x="273444" y="43301"/>
                  <a:pt x="263366" y="33080"/>
                  <a:pt x="250498" y="33080"/>
                </a:cubicBezTo>
                <a:lnTo>
                  <a:pt x="231819" y="33080"/>
                </a:lnTo>
                <a:cubicBezTo>
                  <a:pt x="218713" y="33080"/>
                  <a:pt x="208045" y="43520"/>
                  <a:pt x="208045" y="56359"/>
                </a:cubicBezTo>
                <a:lnTo>
                  <a:pt x="208045" y="191729"/>
                </a:lnTo>
                <a:lnTo>
                  <a:pt x="123196" y="191729"/>
                </a:lnTo>
                <a:lnTo>
                  <a:pt x="123196" y="56359"/>
                </a:lnTo>
                <a:cubicBezTo>
                  <a:pt x="123196" y="43301"/>
                  <a:pt x="113119" y="33080"/>
                  <a:pt x="100251" y="33080"/>
                </a:cubicBezTo>
                <a:lnTo>
                  <a:pt x="81553" y="33080"/>
                </a:lnTo>
                <a:cubicBezTo>
                  <a:pt x="68675" y="33080"/>
                  <a:pt x="57798" y="43739"/>
                  <a:pt x="57798" y="56359"/>
                </a:cubicBezTo>
                <a:lnTo>
                  <a:pt x="57798" y="191729"/>
                </a:lnTo>
                <a:lnTo>
                  <a:pt x="9525" y="191729"/>
                </a:lnTo>
                <a:lnTo>
                  <a:pt x="9525" y="304333"/>
                </a:lnTo>
                <a:cubicBezTo>
                  <a:pt x="9525" y="343910"/>
                  <a:pt x="40081" y="376104"/>
                  <a:pt x="77648" y="376104"/>
                </a:cubicBezTo>
                <a:lnTo>
                  <a:pt x="115300" y="376104"/>
                </a:lnTo>
                <a:lnTo>
                  <a:pt x="115300" y="391020"/>
                </a:lnTo>
                <a:cubicBezTo>
                  <a:pt x="115300" y="404670"/>
                  <a:pt x="125244" y="415766"/>
                  <a:pt x="137465" y="415766"/>
                </a:cubicBezTo>
                <a:lnTo>
                  <a:pt x="170393" y="415766"/>
                </a:lnTo>
                <a:lnTo>
                  <a:pt x="170393" y="623021"/>
                </a:lnTo>
                <a:cubicBezTo>
                  <a:pt x="170393" y="749818"/>
                  <a:pt x="273539" y="852973"/>
                  <a:pt x="400326" y="852973"/>
                </a:cubicBezTo>
                <a:cubicBezTo>
                  <a:pt x="527123" y="852973"/>
                  <a:pt x="630269" y="749818"/>
                  <a:pt x="630269" y="623021"/>
                </a:cubicBezTo>
                <a:lnTo>
                  <a:pt x="630269" y="408899"/>
                </a:lnTo>
                <a:lnTo>
                  <a:pt x="634765" y="408003"/>
                </a:lnTo>
                <a:lnTo>
                  <a:pt x="643118" y="407613"/>
                </a:lnTo>
                <a:cubicBezTo>
                  <a:pt x="703212" y="399526"/>
                  <a:pt x="749456" y="349358"/>
                  <a:pt x="752675" y="288341"/>
                </a:cubicBezTo>
                <a:cubicBezTo>
                  <a:pt x="756580" y="214560"/>
                  <a:pt x="684562" y="96879"/>
                  <a:pt x="587673" y="17555"/>
                </a:cubicBezTo>
                <a:cubicBezTo>
                  <a:pt x="577158" y="74333"/>
                  <a:pt x="555203" y="121987"/>
                  <a:pt x="535724" y="164240"/>
                </a:cubicBezTo>
                <a:cubicBezTo>
                  <a:pt x="516807" y="205283"/>
                  <a:pt x="500472" y="240725"/>
                  <a:pt x="498653" y="274892"/>
                </a:cubicBezTo>
                <a:cubicBezTo>
                  <a:pt x="495281" y="338747"/>
                  <a:pt x="539277" y="394621"/>
                  <a:pt x="601551" y="406517"/>
                </a:cubicBezTo>
                <a:cubicBezTo>
                  <a:pt x="611057" y="377952"/>
                  <a:pt x="667731" y="193177"/>
                  <a:pt x="595112" y="52721"/>
                </a:cubicBezTo>
                <a:lnTo>
                  <a:pt x="603580" y="48349"/>
                </a:lnTo>
                <a:cubicBezTo>
                  <a:pt x="684028" y="203940"/>
                  <a:pt x="609972" y="411461"/>
                  <a:pt x="609219" y="413537"/>
                </a:cubicBezTo>
                <a:lnTo>
                  <a:pt x="607867" y="417224"/>
                </a:lnTo>
                <a:lnTo>
                  <a:pt x="603999" y="416604"/>
                </a:lnTo>
                <a:cubicBezTo>
                  <a:pt x="534810" y="405594"/>
                  <a:pt x="485442" y="344453"/>
                  <a:pt x="489147" y="274387"/>
                </a:cubicBezTo>
                <a:cubicBezTo>
                  <a:pt x="491042" y="238401"/>
                  <a:pt x="507740" y="202178"/>
                  <a:pt x="527066" y="160249"/>
                </a:cubicBezTo>
                <a:cubicBezTo>
                  <a:pt x="547192" y="116567"/>
                  <a:pt x="570024" y="67056"/>
                  <a:pt x="579663" y="8001"/>
                </a:cubicBezTo>
                <a:lnTo>
                  <a:pt x="580968" y="0"/>
                </a:lnTo>
                <a:lnTo>
                  <a:pt x="587321" y="5039"/>
                </a:lnTo>
                <a:cubicBezTo>
                  <a:pt x="689515" y="86068"/>
                  <a:pt x="766324" y="210731"/>
                  <a:pt x="762171" y="288846"/>
                </a:cubicBezTo>
                <a:cubicBezTo>
                  <a:pt x="758714" y="354425"/>
                  <a:pt x="709003" y="408365"/>
                  <a:pt x="643966" y="417090"/>
                </a:cubicBezTo>
                <a:lnTo>
                  <a:pt x="639794" y="417290"/>
                </a:lnTo>
                <a:lnTo>
                  <a:pt x="639794" y="623021"/>
                </a:lnTo>
                <a:cubicBezTo>
                  <a:pt x="639785" y="755075"/>
                  <a:pt x="532362" y="862498"/>
                  <a:pt x="400326" y="862498"/>
                </a:cubicBezTo>
                <a:close/>
              </a:path>
            </a:pathLst>
          </a:custGeom>
          <a:solidFill>
            <a:schemeClr val="accent2"/>
          </a:solidFill>
          <a:ln w="3175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pPr defTabSz="685800">
              <a:defRPr/>
            </a:pPr>
            <a:endParaRPr lang="en-US" sz="135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ECF526B6-0FE0-4FCE-06EC-9632D3889549}"/>
              </a:ext>
            </a:extLst>
          </p:cNvPr>
          <p:cNvSpPr/>
          <p:nvPr/>
        </p:nvSpPr>
        <p:spPr>
          <a:xfrm>
            <a:off x="6093185" y="2473074"/>
            <a:ext cx="5012236" cy="106804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1200"/>
              </a:spcAft>
            </a:pPr>
            <a:r>
              <a: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Sanitary Utility Infrastructure – </a:t>
            </a:r>
            <a:r>
              <a: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Clean potable water and covered sanitary sewer lines remains an infrastructure gaps in many parts of India.</a:t>
            </a:r>
            <a:endParaRPr lang="en-US" sz="1400" dirty="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09B3310-A0A0-54F2-6A15-1A4AC33C791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335040"/>
            <a:ext cx="4783682" cy="2844117"/>
          </a:xfrm>
          <a:prstGeom prst="rect">
            <a:avLst/>
          </a:prstGeom>
        </p:spPr>
      </p:pic>
      <p:pic>
        <p:nvPicPr>
          <p:cNvPr id="4" name="Slide8">
            <a:hlinkClick r:id="" action="ppaction://media"/>
            <a:extLst>
              <a:ext uri="{FF2B5EF4-FFF2-40B4-BE49-F238E27FC236}">
                <a16:creationId xmlns:a16="http://schemas.microsoft.com/office/drawing/2014/main" id="{E281127B-E614-42C8-CF58-D74883E1BA9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0791686" y="6294371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2609204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86835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>
            <a:extLst>
              <a:ext uri="{FF2B5EF4-FFF2-40B4-BE49-F238E27FC236}">
                <a16:creationId xmlns:a16="http://schemas.microsoft.com/office/drawing/2014/main" id="{F94956BE-6B65-4D16-80B5-17CE89D3C236}"/>
              </a:ext>
            </a:extLst>
          </p:cNvPr>
          <p:cNvSpPr/>
          <p:nvPr/>
        </p:nvSpPr>
        <p:spPr>
          <a:xfrm>
            <a:off x="3923586" y="3052763"/>
            <a:ext cx="8268414" cy="217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IN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BBC652C-7C57-4BD5-9070-92DB4862B652}"/>
              </a:ext>
            </a:extLst>
          </p:cNvPr>
          <p:cNvSpPr/>
          <p:nvPr/>
        </p:nvSpPr>
        <p:spPr>
          <a:xfrm rot="16200000">
            <a:off x="2353420" y="-57976"/>
            <a:ext cx="96586" cy="3599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IN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9" name="Picture Placeholder 8" descr="A picture containing food&#10;&#10;Description automatically generated">
            <a:extLst>
              <a:ext uri="{FF2B5EF4-FFF2-40B4-BE49-F238E27FC236}">
                <a16:creationId xmlns:a16="http://schemas.microsoft.com/office/drawing/2014/main" id="{BD86D998-312C-430C-9E7D-EC2ED2DAC3A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18068" y="1876426"/>
            <a:ext cx="3596217" cy="4524375"/>
          </a:xfr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717D906A-ED56-42B6-A9EF-AFEED0BF82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rgbClr val="000000">
                    <a:lumMod val="85000"/>
                    <a:lumOff val="15000"/>
                  </a:srgbClr>
                </a:solidFill>
                <a:ea typeface="+mn-ea"/>
              </a:rPr>
              <a:t>Thank You </a:t>
            </a:r>
            <a:endParaRPr lang="en-IN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6B071F-8A6A-4D43-90BE-BFD420ABE665}"/>
              </a:ext>
            </a:extLst>
          </p:cNvPr>
          <p:cNvGrpSpPr/>
          <p:nvPr/>
        </p:nvGrpSpPr>
        <p:grpSpPr>
          <a:xfrm>
            <a:off x="4870717" y="3266529"/>
            <a:ext cx="6319797" cy="1825511"/>
            <a:chOff x="4870717" y="3368842"/>
            <a:chExt cx="6319797" cy="182551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7CE892A-AD12-4B43-B7B8-E1309680228B}"/>
                </a:ext>
              </a:extLst>
            </p:cNvPr>
            <p:cNvGrpSpPr/>
            <p:nvPr/>
          </p:nvGrpSpPr>
          <p:grpSpPr>
            <a:xfrm>
              <a:off x="4870717" y="3368842"/>
              <a:ext cx="1782632" cy="1811891"/>
              <a:chOff x="4870717" y="3272590"/>
              <a:chExt cx="1782632" cy="1811891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87F61DFD-5B46-4EF7-8A76-FE9CCBB2116D}"/>
                  </a:ext>
                </a:extLst>
              </p:cNvPr>
              <p:cNvGrpSpPr/>
              <p:nvPr/>
            </p:nvGrpSpPr>
            <p:grpSpPr>
              <a:xfrm>
                <a:off x="5266991" y="3272590"/>
                <a:ext cx="908668" cy="908668"/>
                <a:chOff x="4337151" y="1887256"/>
                <a:chExt cx="532336" cy="532336"/>
              </a:xfrm>
            </p:grpSpPr>
            <p:sp>
              <p:nvSpPr>
                <p:cNvPr id="14" name="Oval 13">
                  <a:extLst>
                    <a:ext uri="{FF2B5EF4-FFF2-40B4-BE49-F238E27FC236}">
                      <a16:creationId xmlns:a16="http://schemas.microsoft.com/office/drawing/2014/main" id="{1BF9D034-3774-4C0A-BFD1-23A4CF55FAFA}"/>
                    </a:ext>
                  </a:extLst>
                </p:cNvPr>
                <p:cNvSpPr/>
                <p:nvPr/>
              </p:nvSpPr>
              <p:spPr>
                <a:xfrm>
                  <a:off x="4337151" y="1887256"/>
                  <a:ext cx="532336" cy="532336"/>
                </a:xfrm>
                <a:prstGeom prst="ellipse">
                  <a:avLst/>
                </a:prstGeom>
                <a:solidFill>
                  <a:schemeClr val="accent1">
                    <a:lumMod val="7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400" dirty="0">
                    <a:solidFill>
                      <a:prstClr val="white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" name="Oval 15">
                  <a:extLst>
                    <a:ext uri="{FF2B5EF4-FFF2-40B4-BE49-F238E27FC236}">
                      <a16:creationId xmlns:a16="http://schemas.microsoft.com/office/drawing/2014/main" id="{8BB7A6FF-1343-4D98-805B-B78D701974E4}"/>
                    </a:ext>
                  </a:extLst>
                </p:cNvPr>
                <p:cNvSpPr/>
                <p:nvPr/>
              </p:nvSpPr>
              <p:spPr>
                <a:xfrm>
                  <a:off x="4376681" y="1926786"/>
                  <a:ext cx="453277" cy="453277"/>
                </a:xfrm>
                <a:prstGeom prst="ellipse">
                  <a:avLst/>
                </a:prstGeom>
                <a:solidFill>
                  <a:schemeClr val="accent2">
                    <a:lumMod val="40000"/>
                    <a:lumOff val="60000"/>
                  </a:schemeClr>
                </a:solidFill>
                <a:ln w="0">
                  <a:noFill/>
                </a:ln>
                <a:effectLst>
                  <a:outerShdw blurRad="50800" dist="12700" dir="5400000" algn="t" rotWithShape="0">
                    <a:prstClr val="black">
                      <a:alpha val="5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400" dirty="0">
                    <a:solidFill>
                      <a:prstClr val="white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81875E1-13D3-4578-9D59-06AF82E39496}"/>
                  </a:ext>
                </a:extLst>
              </p:cNvPr>
              <p:cNvSpPr txBox="1"/>
              <p:nvPr/>
            </p:nvSpPr>
            <p:spPr>
              <a:xfrm>
                <a:off x="4870717" y="4191929"/>
                <a:ext cx="1782632" cy="89255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 defTabSz="685800">
                  <a:defRPr/>
                </a:pPr>
                <a:r>
                  <a:rPr lang="en-US" sz="2000" b="1" dirty="0">
                    <a:solidFill>
                      <a:schemeClr val="bg2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rPr>
                  <a:t>Part 1</a:t>
                </a:r>
              </a:p>
              <a:p>
                <a:pPr algn="ctr" defTabSz="685800">
                  <a:defRPr/>
                </a:pPr>
                <a:r>
                  <a:rPr lang="en-US" sz="1600" dirty="0">
                    <a:solidFill>
                      <a:schemeClr val="bg2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rPr>
                  <a:t>Sustainability Overview</a:t>
                </a: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B71D4BB-4E53-48AE-B7AB-233B6D36AB91}"/>
                </a:ext>
              </a:extLst>
            </p:cNvPr>
            <p:cNvGrpSpPr/>
            <p:nvPr/>
          </p:nvGrpSpPr>
          <p:grpSpPr>
            <a:xfrm>
              <a:off x="9615404" y="3368842"/>
              <a:ext cx="1575110" cy="1825511"/>
              <a:chOff x="9615404" y="3272590"/>
              <a:chExt cx="1575110" cy="1825511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2FB348D3-D5F8-412D-8423-F09DAC96928C}"/>
                  </a:ext>
                </a:extLst>
              </p:cNvPr>
              <p:cNvSpPr/>
              <p:nvPr/>
            </p:nvSpPr>
            <p:spPr>
              <a:xfrm>
                <a:off x="9968135" y="3272590"/>
                <a:ext cx="908668" cy="908668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sz="1400">
                  <a:solidFill>
                    <a:prstClr val="white"/>
                  </a:solidFill>
                  <a:latin typeface="Arial Nova Cond" panose="020B0506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A9B30515-D3ED-4B8C-BE4D-1A6A7261DEA3}"/>
                  </a:ext>
                </a:extLst>
              </p:cNvPr>
              <p:cNvSpPr txBox="1"/>
              <p:nvPr/>
            </p:nvSpPr>
            <p:spPr>
              <a:xfrm>
                <a:off x="9615404" y="4205549"/>
                <a:ext cx="1575110" cy="89255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 defTabSz="914400">
                  <a:defRPr/>
                </a:pPr>
                <a:r>
                  <a:rPr lang="en-IN" sz="2000" b="1" dirty="0">
                    <a:solidFill>
                      <a:schemeClr val="bg2"/>
                    </a:solidFill>
                    <a:latin typeface="Arial Nova Cond" panose="020B0506020202020204" pitchFamily="34" charset="0"/>
                    <a:ea typeface="Cambria" panose="02040503050406030204" pitchFamily="18" charset="0"/>
                    <a:cs typeface="Arial" panose="020B0604020202020204" pitchFamily="34" charset="0"/>
                  </a:rPr>
                  <a:t>Part 4</a:t>
                </a:r>
              </a:p>
              <a:p>
                <a:pPr algn="ctr" defTabSz="914400">
                  <a:defRPr/>
                </a:pPr>
                <a:r>
                  <a:rPr lang="en-IN" sz="1600" dirty="0">
                    <a:solidFill>
                      <a:schemeClr val="bg2"/>
                    </a:solidFill>
                    <a:latin typeface="Arial Nova Cond" panose="020B0506020202020204" pitchFamily="34" charset="0"/>
                    <a:ea typeface="Cambria" panose="02040503050406030204" pitchFamily="18" charset="0"/>
                    <a:cs typeface="Arial" panose="020B0604020202020204" pitchFamily="34" charset="0"/>
                  </a:rPr>
                  <a:t>Project Examples</a:t>
                </a: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7EF39FE-A56F-41F6-8D40-9EB799372385}"/>
                </a:ext>
              </a:extLst>
            </p:cNvPr>
            <p:cNvGrpSpPr/>
            <p:nvPr/>
          </p:nvGrpSpPr>
          <p:grpSpPr>
            <a:xfrm>
              <a:off x="7055826" y="3368842"/>
              <a:ext cx="2032142" cy="1825511"/>
              <a:chOff x="6502375" y="3272590"/>
              <a:chExt cx="2032142" cy="1825511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4ACD171-D39C-4AA6-9C5A-81D73FDFC957}"/>
                  </a:ext>
                </a:extLst>
              </p:cNvPr>
              <p:cNvSpPr txBox="1"/>
              <p:nvPr/>
            </p:nvSpPr>
            <p:spPr>
              <a:xfrm>
                <a:off x="6502375" y="4205549"/>
                <a:ext cx="2032142" cy="89255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 defTabSz="914400">
                  <a:defRPr/>
                </a:pPr>
                <a:r>
                  <a:rPr lang="en-IN" sz="2000" b="1" dirty="0">
                    <a:solidFill>
                      <a:schemeClr val="bg2"/>
                    </a:solidFill>
                    <a:latin typeface="Arial Nova Cond" panose="020B0506020202020204" pitchFamily="34" charset="0"/>
                    <a:ea typeface="Cambria" panose="02040503050406030204" pitchFamily="18" charset="0"/>
                    <a:cs typeface="Arial" panose="020B0604020202020204" pitchFamily="34" charset="0"/>
                  </a:rPr>
                  <a:t>Part 3</a:t>
                </a:r>
              </a:p>
              <a:p>
                <a:pPr algn="ctr" defTabSz="914400">
                  <a:defRPr/>
                </a:pPr>
                <a:r>
                  <a:rPr lang="en-IN" sz="1600" dirty="0">
                    <a:solidFill>
                      <a:schemeClr val="bg2"/>
                    </a:solidFill>
                    <a:latin typeface="Arial Nova Cond" panose="020B0506020202020204" pitchFamily="34" charset="0"/>
                    <a:ea typeface="Cambria" panose="02040503050406030204" pitchFamily="18" charset="0"/>
                    <a:cs typeface="Arial" panose="020B0604020202020204" pitchFamily="34" charset="0"/>
                  </a:rPr>
                  <a:t>Social &amp; Economic Sustainability</a:t>
                </a:r>
              </a:p>
            </p:txBody>
          </p: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889A5A75-6398-4C7B-B640-3D5E193CE81E}"/>
                  </a:ext>
                </a:extLst>
              </p:cNvPr>
              <p:cNvGrpSpPr/>
              <p:nvPr/>
            </p:nvGrpSpPr>
            <p:grpSpPr>
              <a:xfrm>
                <a:off x="7064112" y="3272590"/>
                <a:ext cx="908668" cy="908668"/>
                <a:chOff x="4337151" y="1887256"/>
                <a:chExt cx="532336" cy="532336"/>
              </a:xfrm>
            </p:grpSpPr>
            <p:sp>
              <p:nvSpPr>
                <p:cNvPr id="23" name="Oval 22">
                  <a:extLst>
                    <a:ext uri="{FF2B5EF4-FFF2-40B4-BE49-F238E27FC236}">
                      <a16:creationId xmlns:a16="http://schemas.microsoft.com/office/drawing/2014/main" id="{D3FEE671-F37B-47D1-AC25-1D33B7DD07AF}"/>
                    </a:ext>
                  </a:extLst>
                </p:cNvPr>
                <p:cNvSpPr/>
                <p:nvPr/>
              </p:nvSpPr>
              <p:spPr>
                <a:xfrm>
                  <a:off x="4337151" y="1887256"/>
                  <a:ext cx="532336" cy="532336"/>
                </a:xfrm>
                <a:prstGeom prst="ellipse">
                  <a:avLst/>
                </a:prstGeom>
                <a:solidFill>
                  <a:schemeClr val="accent1">
                    <a:lumMod val="7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400">
                    <a:solidFill>
                      <a:prstClr val="white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F02206F3-1B98-420D-9A11-1776422A9087}"/>
                    </a:ext>
                  </a:extLst>
                </p:cNvPr>
                <p:cNvSpPr/>
                <p:nvPr/>
              </p:nvSpPr>
              <p:spPr>
                <a:xfrm>
                  <a:off x="4376681" y="1926786"/>
                  <a:ext cx="453277" cy="453277"/>
                </a:xfrm>
                <a:prstGeom prst="ellipse">
                  <a:avLst/>
                </a:prstGeom>
                <a:solidFill>
                  <a:schemeClr val="accent2"/>
                </a:solidFill>
                <a:ln w="0">
                  <a:noFill/>
                </a:ln>
                <a:effectLst>
                  <a:outerShdw blurRad="50800" dist="12700" dir="5400000" algn="t" rotWithShape="0">
                    <a:prstClr val="black">
                      <a:alpha val="5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 sz="1400" dirty="0">
                    <a:solidFill>
                      <a:prstClr val="white"/>
                    </a:solidFill>
                    <a:latin typeface="Arial Nova Cond" panose="020B0506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9A91C7D-2085-4BE6-A53B-951EF13745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9D3B02-81BF-4A8A-9523-1A061C8B06C8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7FB0FEF-6628-26CD-C8FE-2FDB9FE64466}"/>
              </a:ext>
            </a:extLst>
          </p:cNvPr>
          <p:cNvSpPr txBox="1"/>
          <p:nvPr/>
        </p:nvSpPr>
        <p:spPr>
          <a:xfrm>
            <a:off x="5168141" y="1986296"/>
            <a:ext cx="666680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dirty="0">
                <a:solidFill>
                  <a:schemeClr val="bg2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TRIPLE BOTTOM LINE SERIES</a:t>
            </a:r>
            <a:endParaRPr lang="en-IN" sz="2400" dirty="0">
              <a:solidFill>
                <a:schemeClr val="bg2">
                  <a:lumMod val="65000"/>
                </a:schemeClr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  <a:p>
            <a:r>
              <a:rPr lang="en-US" sz="2400" b="1" dirty="0">
                <a:solidFill>
                  <a:schemeClr val="bg2">
                    <a:lumMod val="65000"/>
                  </a:schemeClr>
                </a:solidFill>
                <a:latin typeface="Arial Nova Cond" panose="020B0506020202020204" pitchFamily="34" charset="0"/>
                <a:cs typeface="Arial" panose="020B0604020202020204" pitchFamily="34" charset="0"/>
              </a:rPr>
              <a:t>END OF PART 2: ENVIRONMENTAL SUSTAINABILITY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EB7FCEFB-9644-1800-64F9-07EED3452D49}"/>
              </a:ext>
            </a:extLst>
          </p:cNvPr>
          <p:cNvSpPr/>
          <p:nvPr/>
        </p:nvSpPr>
        <p:spPr>
          <a:xfrm>
            <a:off x="10029098" y="3339298"/>
            <a:ext cx="773719" cy="773719"/>
          </a:xfrm>
          <a:prstGeom prst="ellipse">
            <a:avLst/>
          </a:prstGeom>
          <a:solidFill>
            <a:schemeClr val="accent2"/>
          </a:solidFill>
          <a:ln w="0">
            <a:noFill/>
          </a:ln>
          <a:effectLst>
            <a:outerShdw blurRad="50800" dist="12700" dir="5400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sz="1400" dirty="0">
              <a:solidFill>
                <a:prstClr val="white"/>
              </a:solidFill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6609289-C024-FA18-D755-943BCC4CDAAB}"/>
              </a:ext>
            </a:extLst>
          </p:cNvPr>
          <p:cNvSpPr/>
          <p:nvPr/>
        </p:nvSpPr>
        <p:spPr>
          <a:xfrm>
            <a:off x="10224473" y="3534674"/>
            <a:ext cx="382967" cy="382963"/>
          </a:xfrm>
          <a:custGeom>
            <a:avLst/>
            <a:gdLst>
              <a:gd name="connsiteX0" fmla="*/ 135292 w 253735"/>
              <a:gd name="connsiteY0" fmla="*/ 193275 h 253735"/>
              <a:gd name="connsiteX1" fmla="*/ 127858 w 253735"/>
              <a:gd name="connsiteY1" fmla="*/ 200708 h 253735"/>
              <a:gd name="connsiteX2" fmla="*/ 135292 w 253735"/>
              <a:gd name="connsiteY2" fmla="*/ 208142 h 253735"/>
              <a:gd name="connsiteX3" fmla="*/ 142726 w 253735"/>
              <a:gd name="connsiteY3" fmla="*/ 200708 h 253735"/>
              <a:gd name="connsiteX4" fmla="*/ 135292 w 253735"/>
              <a:gd name="connsiteY4" fmla="*/ 193275 h 253735"/>
              <a:gd name="connsiteX5" fmla="*/ 98124 w 253735"/>
              <a:gd name="connsiteY5" fmla="*/ 178407 h 253735"/>
              <a:gd name="connsiteX6" fmla="*/ 157593 w 253735"/>
              <a:gd name="connsiteY6" fmla="*/ 178407 h 253735"/>
              <a:gd name="connsiteX7" fmla="*/ 157593 w 253735"/>
              <a:gd name="connsiteY7" fmla="*/ 253735 h 253735"/>
              <a:gd name="connsiteX8" fmla="*/ 98124 w 253735"/>
              <a:gd name="connsiteY8" fmla="*/ 253735 h 253735"/>
              <a:gd name="connsiteX9" fmla="*/ 112495 w 253735"/>
              <a:gd name="connsiteY9" fmla="*/ 104071 h 253735"/>
              <a:gd name="connsiteX10" fmla="*/ 142230 w 253735"/>
              <a:gd name="connsiteY10" fmla="*/ 104071 h 253735"/>
              <a:gd name="connsiteX11" fmla="*/ 142230 w 253735"/>
              <a:gd name="connsiteY11" fmla="*/ 133806 h 253735"/>
              <a:gd name="connsiteX12" fmla="*/ 112495 w 253735"/>
              <a:gd name="connsiteY12" fmla="*/ 133806 h 253735"/>
              <a:gd name="connsiteX13" fmla="*/ 105062 w 253735"/>
              <a:gd name="connsiteY13" fmla="*/ 89204 h 253735"/>
              <a:gd name="connsiteX14" fmla="*/ 97628 w 253735"/>
              <a:gd name="connsiteY14" fmla="*/ 96638 h 253735"/>
              <a:gd name="connsiteX15" fmla="*/ 97628 w 253735"/>
              <a:gd name="connsiteY15" fmla="*/ 141240 h 253735"/>
              <a:gd name="connsiteX16" fmla="*/ 105062 w 253735"/>
              <a:gd name="connsiteY16" fmla="*/ 148673 h 253735"/>
              <a:gd name="connsiteX17" fmla="*/ 149664 w 253735"/>
              <a:gd name="connsiteY17" fmla="*/ 148673 h 253735"/>
              <a:gd name="connsiteX18" fmla="*/ 157098 w 253735"/>
              <a:gd name="connsiteY18" fmla="*/ 141240 h 253735"/>
              <a:gd name="connsiteX19" fmla="*/ 157098 w 253735"/>
              <a:gd name="connsiteY19" fmla="*/ 96638 h 253735"/>
              <a:gd name="connsiteX20" fmla="*/ 149664 w 253735"/>
              <a:gd name="connsiteY20" fmla="*/ 89204 h 253735"/>
              <a:gd name="connsiteX21" fmla="*/ 127363 w 253735"/>
              <a:gd name="connsiteY21" fmla="*/ 54025 h 253735"/>
              <a:gd name="connsiteX22" fmla="*/ 224001 w 253735"/>
              <a:gd name="connsiteY22" fmla="*/ 136868 h 253735"/>
              <a:gd name="connsiteX23" fmla="*/ 224001 w 253735"/>
              <a:gd name="connsiteY23" fmla="*/ 246302 h 253735"/>
              <a:gd name="connsiteX24" fmla="*/ 216567 w 253735"/>
              <a:gd name="connsiteY24" fmla="*/ 253735 h 253735"/>
              <a:gd name="connsiteX25" fmla="*/ 171965 w 253735"/>
              <a:gd name="connsiteY25" fmla="*/ 253735 h 253735"/>
              <a:gd name="connsiteX26" fmla="*/ 171965 w 253735"/>
              <a:gd name="connsiteY26" fmla="*/ 170974 h 253735"/>
              <a:gd name="connsiteX27" fmla="*/ 164531 w 253735"/>
              <a:gd name="connsiteY27" fmla="*/ 163541 h 253735"/>
              <a:gd name="connsiteX28" fmla="*/ 90195 w 253735"/>
              <a:gd name="connsiteY28" fmla="*/ 163541 h 253735"/>
              <a:gd name="connsiteX29" fmla="*/ 82761 w 253735"/>
              <a:gd name="connsiteY29" fmla="*/ 170974 h 253735"/>
              <a:gd name="connsiteX30" fmla="*/ 82761 w 253735"/>
              <a:gd name="connsiteY30" fmla="*/ 253735 h 253735"/>
              <a:gd name="connsiteX31" fmla="*/ 36795 w 253735"/>
              <a:gd name="connsiteY31" fmla="*/ 253735 h 253735"/>
              <a:gd name="connsiteX32" fmla="*/ 29361 w 253735"/>
              <a:gd name="connsiteY32" fmla="*/ 246302 h 253735"/>
              <a:gd name="connsiteX33" fmla="*/ 29361 w 253735"/>
              <a:gd name="connsiteY33" fmla="*/ 136852 h 253735"/>
              <a:gd name="connsiteX34" fmla="*/ 186990 w 253735"/>
              <a:gd name="connsiteY34" fmla="*/ 14903 h 253735"/>
              <a:gd name="connsiteX35" fmla="*/ 216724 w 253735"/>
              <a:gd name="connsiteY35" fmla="*/ 14903 h 253735"/>
              <a:gd name="connsiteX36" fmla="*/ 224158 w 253735"/>
              <a:gd name="connsiteY36" fmla="*/ 22337 h 253735"/>
              <a:gd name="connsiteX37" fmla="*/ 224158 w 253735"/>
              <a:gd name="connsiteY37" fmla="*/ 56085 h 253735"/>
              <a:gd name="connsiteX38" fmla="*/ 180448 w 253735"/>
              <a:gd name="connsiteY38" fmla="*/ 18769 h 253735"/>
              <a:gd name="connsiteX39" fmla="*/ 186990 w 253735"/>
              <a:gd name="connsiteY39" fmla="*/ 14903 h 253735"/>
              <a:gd name="connsiteX40" fmla="*/ 127521 w 253735"/>
              <a:gd name="connsiteY40" fmla="*/ 0 h 253735"/>
              <a:gd name="connsiteX41" fmla="*/ 137190 w 253735"/>
              <a:gd name="connsiteY41" fmla="*/ 3608 h 253735"/>
              <a:gd name="connsiteX42" fmla="*/ 248543 w 253735"/>
              <a:gd name="connsiteY42" fmla="*/ 99061 h 253735"/>
              <a:gd name="connsiteX43" fmla="*/ 251688 w 253735"/>
              <a:gd name="connsiteY43" fmla="*/ 117875 h 253735"/>
              <a:gd name="connsiteX44" fmla="*/ 229193 w 253735"/>
              <a:gd name="connsiteY44" fmla="*/ 121635 h 253735"/>
              <a:gd name="connsiteX45" fmla="*/ 127521 w 253735"/>
              <a:gd name="connsiteY45" fmla="*/ 34483 h 253735"/>
              <a:gd name="connsiteX46" fmla="*/ 24531 w 253735"/>
              <a:gd name="connsiteY46" fmla="*/ 121580 h 253735"/>
              <a:gd name="connsiteX47" fmla="*/ 3423 w 253735"/>
              <a:gd name="connsiteY47" fmla="*/ 119785 h 253735"/>
              <a:gd name="connsiteX48" fmla="*/ 5189 w 253735"/>
              <a:gd name="connsiteY48" fmla="*/ 99013 h 253735"/>
              <a:gd name="connsiteX49" fmla="*/ 117851 w 253735"/>
              <a:gd name="connsiteY49" fmla="*/ 3622 h 253735"/>
              <a:gd name="connsiteX50" fmla="*/ 127521 w 253735"/>
              <a:gd name="connsiteY50" fmla="*/ 0 h 253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253735" h="253735">
                <a:moveTo>
                  <a:pt x="135292" y="193275"/>
                </a:moveTo>
                <a:cubicBezTo>
                  <a:pt x="131187" y="193275"/>
                  <a:pt x="127858" y="196603"/>
                  <a:pt x="127858" y="200708"/>
                </a:cubicBezTo>
                <a:cubicBezTo>
                  <a:pt x="127858" y="204814"/>
                  <a:pt x="131187" y="208142"/>
                  <a:pt x="135292" y="208142"/>
                </a:cubicBezTo>
                <a:cubicBezTo>
                  <a:pt x="139397" y="208142"/>
                  <a:pt x="142726" y="204814"/>
                  <a:pt x="142726" y="200708"/>
                </a:cubicBezTo>
                <a:cubicBezTo>
                  <a:pt x="142726" y="196603"/>
                  <a:pt x="139397" y="193275"/>
                  <a:pt x="135292" y="193275"/>
                </a:cubicBezTo>
                <a:close/>
                <a:moveTo>
                  <a:pt x="98124" y="178407"/>
                </a:moveTo>
                <a:lnTo>
                  <a:pt x="157593" y="178407"/>
                </a:lnTo>
                <a:lnTo>
                  <a:pt x="157593" y="253735"/>
                </a:lnTo>
                <a:lnTo>
                  <a:pt x="98124" y="253735"/>
                </a:lnTo>
                <a:close/>
                <a:moveTo>
                  <a:pt x="112495" y="104071"/>
                </a:moveTo>
                <a:lnTo>
                  <a:pt x="142230" y="104071"/>
                </a:lnTo>
                <a:lnTo>
                  <a:pt x="142230" y="133806"/>
                </a:lnTo>
                <a:lnTo>
                  <a:pt x="112495" y="133806"/>
                </a:lnTo>
                <a:close/>
                <a:moveTo>
                  <a:pt x="105062" y="89204"/>
                </a:moveTo>
                <a:cubicBezTo>
                  <a:pt x="100953" y="89204"/>
                  <a:pt x="97628" y="92529"/>
                  <a:pt x="97628" y="96638"/>
                </a:cubicBezTo>
                <a:lnTo>
                  <a:pt x="97628" y="141240"/>
                </a:lnTo>
                <a:cubicBezTo>
                  <a:pt x="97628" y="145348"/>
                  <a:pt x="100953" y="148673"/>
                  <a:pt x="105062" y="148673"/>
                </a:cubicBezTo>
                <a:lnTo>
                  <a:pt x="149664" y="148673"/>
                </a:lnTo>
                <a:cubicBezTo>
                  <a:pt x="153773" y="148673"/>
                  <a:pt x="157098" y="145348"/>
                  <a:pt x="157098" y="141240"/>
                </a:cubicBezTo>
                <a:lnTo>
                  <a:pt x="157098" y="96638"/>
                </a:lnTo>
                <a:cubicBezTo>
                  <a:pt x="157098" y="92529"/>
                  <a:pt x="153773" y="89204"/>
                  <a:pt x="149664" y="89204"/>
                </a:cubicBezTo>
                <a:close/>
                <a:moveTo>
                  <a:pt x="127363" y="54025"/>
                </a:moveTo>
                <a:lnTo>
                  <a:pt x="224001" y="136868"/>
                </a:lnTo>
                <a:lnTo>
                  <a:pt x="224001" y="246302"/>
                </a:lnTo>
                <a:cubicBezTo>
                  <a:pt x="224001" y="250465"/>
                  <a:pt x="220731" y="253735"/>
                  <a:pt x="216567" y="253735"/>
                </a:cubicBezTo>
                <a:lnTo>
                  <a:pt x="171965" y="253735"/>
                </a:lnTo>
                <a:lnTo>
                  <a:pt x="171965" y="170974"/>
                </a:lnTo>
                <a:cubicBezTo>
                  <a:pt x="171965" y="166865"/>
                  <a:pt x="168640" y="163541"/>
                  <a:pt x="164531" y="163541"/>
                </a:cubicBezTo>
                <a:lnTo>
                  <a:pt x="90195" y="163541"/>
                </a:lnTo>
                <a:cubicBezTo>
                  <a:pt x="86086" y="163541"/>
                  <a:pt x="82761" y="166865"/>
                  <a:pt x="82761" y="170974"/>
                </a:cubicBezTo>
                <a:lnTo>
                  <a:pt x="82761" y="253735"/>
                </a:lnTo>
                <a:lnTo>
                  <a:pt x="36795" y="253735"/>
                </a:lnTo>
                <a:cubicBezTo>
                  <a:pt x="32631" y="253735"/>
                  <a:pt x="29361" y="250465"/>
                  <a:pt x="29361" y="246302"/>
                </a:cubicBezTo>
                <a:lnTo>
                  <a:pt x="29361" y="136852"/>
                </a:lnTo>
                <a:close/>
                <a:moveTo>
                  <a:pt x="186990" y="14903"/>
                </a:moveTo>
                <a:lnTo>
                  <a:pt x="216724" y="14903"/>
                </a:lnTo>
                <a:cubicBezTo>
                  <a:pt x="220888" y="14903"/>
                  <a:pt x="224158" y="18174"/>
                  <a:pt x="224158" y="22337"/>
                </a:cubicBezTo>
                <a:lnTo>
                  <a:pt x="224158" y="56085"/>
                </a:lnTo>
                <a:lnTo>
                  <a:pt x="180448" y="18769"/>
                </a:lnTo>
                <a:cubicBezTo>
                  <a:pt x="181638" y="16389"/>
                  <a:pt x="184165" y="14903"/>
                  <a:pt x="186990" y="14903"/>
                </a:cubicBezTo>
                <a:close/>
                <a:moveTo>
                  <a:pt x="127521" y="0"/>
                </a:moveTo>
                <a:cubicBezTo>
                  <a:pt x="131034" y="0"/>
                  <a:pt x="134475" y="1277"/>
                  <a:pt x="137190" y="3608"/>
                </a:cubicBezTo>
                <a:lnTo>
                  <a:pt x="248543" y="99061"/>
                </a:lnTo>
                <a:cubicBezTo>
                  <a:pt x="254007" y="103745"/>
                  <a:pt x="255332" y="111669"/>
                  <a:pt x="251688" y="117875"/>
                </a:cubicBezTo>
                <a:cubicBezTo>
                  <a:pt x="246998" y="125862"/>
                  <a:pt x="236225" y="127663"/>
                  <a:pt x="229193" y="121635"/>
                </a:cubicBezTo>
                <a:lnTo>
                  <a:pt x="127521" y="34483"/>
                </a:lnTo>
                <a:lnTo>
                  <a:pt x="24531" y="121580"/>
                </a:lnTo>
                <a:cubicBezTo>
                  <a:pt x="18228" y="126981"/>
                  <a:pt x="8723" y="126173"/>
                  <a:pt x="3423" y="119785"/>
                </a:cubicBezTo>
                <a:cubicBezTo>
                  <a:pt x="-1758" y="113539"/>
                  <a:pt x="-972" y="104293"/>
                  <a:pt x="5189" y="99013"/>
                </a:cubicBezTo>
                <a:lnTo>
                  <a:pt x="117851" y="3622"/>
                </a:lnTo>
                <a:cubicBezTo>
                  <a:pt x="120566" y="1277"/>
                  <a:pt x="124007" y="0"/>
                  <a:pt x="127521" y="0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914400">
              <a:defRPr/>
            </a:pPr>
            <a:endParaRPr lang="en-US" sz="1350" kern="0" dirty="0">
              <a:solidFill>
                <a:srgbClr val="902422">
                  <a:lumMod val="75000"/>
                  <a:lumOff val="25000"/>
                </a:srgbClr>
              </a:solidFill>
              <a:latin typeface="Arial Nova Cond" panose="020B0506020202020204" pitchFamily="34" charset="0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6B613EA-E6FF-42CE-3D80-86832C48AE35}"/>
              </a:ext>
            </a:extLst>
          </p:cNvPr>
          <p:cNvSpPr/>
          <p:nvPr/>
        </p:nvSpPr>
        <p:spPr>
          <a:xfrm>
            <a:off x="7889630" y="3552700"/>
            <a:ext cx="336326" cy="336324"/>
          </a:xfrm>
          <a:custGeom>
            <a:avLst/>
            <a:gdLst>
              <a:gd name="connsiteX0" fmla="*/ 154174 w 266496"/>
              <a:gd name="connsiteY0" fmla="*/ 210326 h 266494"/>
              <a:gd name="connsiteX1" fmla="*/ 181483 w 266496"/>
              <a:gd name="connsiteY1" fmla="*/ 247109 h 266494"/>
              <a:gd name="connsiteX2" fmla="*/ 181483 w 266496"/>
              <a:gd name="connsiteY2" fmla="*/ 261649 h 266494"/>
              <a:gd name="connsiteX3" fmla="*/ 176495 w 266496"/>
              <a:gd name="connsiteY3" fmla="*/ 266494 h 266494"/>
              <a:gd name="connsiteX4" fmla="*/ 90004 w 266496"/>
              <a:gd name="connsiteY4" fmla="*/ 266494 h 266494"/>
              <a:gd name="connsiteX5" fmla="*/ 85015 w 266496"/>
              <a:gd name="connsiteY5" fmla="*/ 261649 h 266494"/>
              <a:gd name="connsiteX6" fmla="*/ 85015 w 266496"/>
              <a:gd name="connsiteY6" fmla="*/ 247109 h 266494"/>
              <a:gd name="connsiteX7" fmla="*/ 112243 w 266496"/>
              <a:gd name="connsiteY7" fmla="*/ 210359 h 266494"/>
              <a:gd name="connsiteX8" fmla="*/ 133183 w 266496"/>
              <a:gd name="connsiteY8" fmla="*/ 216287 h 266494"/>
              <a:gd name="connsiteX9" fmla="*/ 154174 w 266496"/>
              <a:gd name="connsiteY9" fmla="*/ 210326 h 266494"/>
              <a:gd name="connsiteX10" fmla="*/ 228560 w 266496"/>
              <a:gd name="connsiteY10" fmla="*/ 138609 h 266494"/>
              <a:gd name="connsiteX11" fmla="*/ 228560 w 266496"/>
              <a:gd name="connsiteY11" fmla="*/ 138613 h 266494"/>
              <a:gd name="connsiteX12" fmla="*/ 244926 w 266496"/>
              <a:gd name="connsiteY12" fmla="*/ 138613 h 266494"/>
              <a:gd name="connsiteX13" fmla="*/ 188257 w 266496"/>
              <a:gd name="connsiteY13" fmla="*/ 230452 h 266494"/>
              <a:gd name="connsiteX14" fmla="*/ 180060 w 266496"/>
              <a:gd name="connsiteY14" fmla="*/ 216390 h 266494"/>
              <a:gd name="connsiteX15" fmla="*/ 228560 w 266496"/>
              <a:gd name="connsiteY15" fmla="*/ 138609 h 266494"/>
              <a:gd name="connsiteX16" fmla="*/ 21573 w 266496"/>
              <a:gd name="connsiteY16" fmla="*/ 138609 h 266494"/>
              <a:gd name="connsiteX17" fmla="*/ 37940 w 266496"/>
              <a:gd name="connsiteY17" fmla="*/ 138609 h 266494"/>
              <a:gd name="connsiteX18" fmla="*/ 86439 w 266496"/>
              <a:gd name="connsiteY18" fmla="*/ 216390 h 266494"/>
              <a:gd name="connsiteX19" fmla="*/ 78242 w 266496"/>
              <a:gd name="connsiteY19" fmla="*/ 230452 h 266494"/>
              <a:gd name="connsiteX20" fmla="*/ 21573 w 266496"/>
              <a:gd name="connsiteY20" fmla="*/ 138609 h 266494"/>
              <a:gd name="connsiteX21" fmla="*/ 133183 w 266496"/>
              <a:gd name="connsiteY21" fmla="*/ 137638 h 266494"/>
              <a:gd name="connsiteX22" fmla="*/ 163953 w 266496"/>
              <a:gd name="connsiteY22" fmla="*/ 168200 h 266494"/>
              <a:gd name="connsiteX23" fmla="*/ 163953 w 266496"/>
              <a:gd name="connsiteY23" fmla="*/ 177021 h 266494"/>
              <a:gd name="connsiteX24" fmla="*/ 133183 w 266496"/>
              <a:gd name="connsiteY24" fmla="*/ 207583 h 266494"/>
              <a:gd name="connsiteX25" fmla="*/ 102412 w 266496"/>
              <a:gd name="connsiteY25" fmla="*/ 177021 h 266494"/>
              <a:gd name="connsiteX26" fmla="*/ 102412 w 266496"/>
              <a:gd name="connsiteY26" fmla="*/ 168200 h 266494"/>
              <a:gd name="connsiteX27" fmla="*/ 133183 w 266496"/>
              <a:gd name="connsiteY27" fmla="*/ 137638 h 266494"/>
              <a:gd name="connsiteX28" fmla="*/ 239187 w 266496"/>
              <a:gd name="connsiteY28" fmla="*/ 72688 h 266494"/>
              <a:gd name="connsiteX29" fmla="*/ 266496 w 266496"/>
              <a:gd name="connsiteY29" fmla="*/ 109471 h 266494"/>
              <a:gd name="connsiteX30" fmla="*/ 266496 w 266496"/>
              <a:gd name="connsiteY30" fmla="*/ 124011 h 266494"/>
              <a:gd name="connsiteX31" fmla="*/ 261508 w 266496"/>
              <a:gd name="connsiteY31" fmla="*/ 128856 h 266494"/>
              <a:gd name="connsiteX32" fmla="*/ 175017 w 266496"/>
              <a:gd name="connsiteY32" fmla="*/ 128856 h 266494"/>
              <a:gd name="connsiteX33" fmla="*/ 170028 w 266496"/>
              <a:gd name="connsiteY33" fmla="*/ 124011 h 266494"/>
              <a:gd name="connsiteX34" fmla="*/ 170028 w 266496"/>
              <a:gd name="connsiteY34" fmla="*/ 109471 h 266494"/>
              <a:gd name="connsiteX35" fmla="*/ 197256 w 266496"/>
              <a:gd name="connsiteY35" fmla="*/ 72721 h 266494"/>
              <a:gd name="connsiteX36" fmla="*/ 218196 w 266496"/>
              <a:gd name="connsiteY36" fmla="*/ 78649 h 266494"/>
              <a:gd name="connsiteX37" fmla="*/ 239187 w 266496"/>
              <a:gd name="connsiteY37" fmla="*/ 72688 h 266494"/>
              <a:gd name="connsiteX38" fmla="*/ 69159 w 266496"/>
              <a:gd name="connsiteY38" fmla="*/ 72688 h 266494"/>
              <a:gd name="connsiteX39" fmla="*/ 96472 w 266496"/>
              <a:gd name="connsiteY39" fmla="*/ 109471 h 266494"/>
              <a:gd name="connsiteX40" fmla="*/ 96472 w 266496"/>
              <a:gd name="connsiteY40" fmla="*/ 124011 h 266494"/>
              <a:gd name="connsiteX41" fmla="*/ 91483 w 266496"/>
              <a:gd name="connsiteY41" fmla="*/ 128856 h 266494"/>
              <a:gd name="connsiteX42" fmla="*/ 4989 w 266496"/>
              <a:gd name="connsiteY42" fmla="*/ 128856 h 266494"/>
              <a:gd name="connsiteX43" fmla="*/ 0 w 266496"/>
              <a:gd name="connsiteY43" fmla="*/ 124011 h 266494"/>
              <a:gd name="connsiteX44" fmla="*/ 0 w 266496"/>
              <a:gd name="connsiteY44" fmla="*/ 109471 h 266494"/>
              <a:gd name="connsiteX45" fmla="*/ 27228 w 266496"/>
              <a:gd name="connsiteY45" fmla="*/ 72721 h 266494"/>
              <a:gd name="connsiteX46" fmla="*/ 48168 w 266496"/>
              <a:gd name="connsiteY46" fmla="*/ 78649 h 266494"/>
              <a:gd name="connsiteX47" fmla="*/ 69159 w 266496"/>
              <a:gd name="connsiteY47" fmla="*/ 72688 h 266494"/>
              <a:gd name="connsiteX48" fmla="*/ 133248 w 266496"/>
              <a:gd name="connsiteY48" fmla="*/ 22701 h 266494"/>
              <a:gd name="connsiteX49" fmla="*/ 177603 w 266496"/>
              <a:gd name="connsiteY49" fmla="*/ 31853 h 266494"/>
              <a:gd name="connsiteX50" fmla="*/ 177603 w 266496"/>
              <a:gd name="connsiteY50" fmla="*/ 39383 h 266494"/>
              <a:gd name="connsiteX51" fmla="*/ 179270 w 266496"/>
              <a:gd name="connsiteY51" fmla="*/ 50738 h 266494"/>
              <a:gd name="connsiteX52" fmla="*/ 133248 w 266496"/>
              <a:gd name="connsiteY52" fmla="*/ 38957 h 266494"/>
              <a:gd name="connsiteX53" fmla="*/ 87069 w 266496"/>
              <a:gd name="connsiteY53" fmla="*/ 50822 h 266494"/>
              <a:gd name="connsiteX54" fmla="*/ 88759 w 266496"/>
              <a:gd name="connsiteY54" fmla="*/ 39383 h 266494"/>
              <a:gd name="connsiteX55" fmla="*/ 88759 w 266496"/>
              <a:gd name="connsiteY55" fmla="*/ 31892 h 266494"/>
              <a:gd name="connsiteX56" fmla="*/ 133248 w 266496"/>
              <a:gd name="connsiteY56" fmla="*/ 22701 h 266494"/>
              <a:gd name="connsiteX57" fmla="*/ 218196 w 266496"/>
              <a:gd name="connsiteY57" fmla="*/ 0 h 266494"/>
              <a:gd name="connsiteX58" fmla="*/ 248966 w 266496"/>
              <a:gd name="connsiteY58" fmla="*/ 30562 h 266494"/>
              <a:gd name="connsiteX59" fmla="*/ 248966 w 266496"/>
              <a:gd name="connsiteY59" fmla="*/ 39383 h 266494"/>
              <a:gd name="connsiteX60" fmla="*/ 218196 w 266496"/>
              <a:gd name="connsiteY60" fmla="*/ 69945 h 266494"/>
              <a:gd name="connsiteX61" fmla="*/ 187425 w 266496"/>
              <a:gd name="connsiteY61" fmla="*/ 39383 h 266494"/>
              <a:gd name="connsiteX62" fmla="*/ 187425 w 266496"/>
              <a:gd name="connsiteY62" fmla="*/ 30562 h 266494"/>
              <a:gd name="connsiteX63" fmla="*/ 218196 w 266496"/>
              <a:gd name="connsiteY63" fmla="*/ 0 h 266494"/>
              <a:gd name="connsiteX64" fmla="*/ 48168 w 266496"/>
              <a:gd name="connsiteY64" fmla="*/ 0 h 266494"/>
              <a:gd name="connsiteX65" fmla="*/ 78938 w 266496"/>
              <a:gd name="connsiteY65" fmla="*/ 30562 h 266494"/>
              <a:gd name="connsiteX66" fmla="*/ 78938 w 266496"/>
              <a:gd name="connsiteY66" fmla="*/ 39383 h 266494"/>
              <a:gd name="connsiteX67" fmla="*/ 48168 w 266496"/>
              <a:gd name="connsiteY67" fmla="*/ 69945 h 266494"/>
              <a:gd name="connsiteX68" fmla="*/ 17397 w 266496"/>
              <a:gd name="connsiteY68" fmla="*/ 39383 h 266494"/>
              <a:gd name="connsiteX69" fmla="*/ 17397 w 266496"/>
              <a:gd name="connsiteY69" fmla="*/ 30562 h 266494"/>
              <a:gd name="connsiteX70" fmla="*/ 48168 w 266496"/>
              <a:gd name="connsiteY70" fmla="*/ 0 h 26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66496" h="266494">
                <a:moveTo>
                  <a:pt x="154174" y="210326"/>
                </a:moveTo>
                <a:cubicBezTo>
                  <a:pt x="170040" y="215448"/>
                  <a:pt x="181483" y="229985"/>
                  <a:pt x="181483" y="247109"/>
                </a:cubicBezTo>
                <a:lnTo>
                  <a:pt x="181483" y="261649"/>
                </a:lnTo>
                <a:cubicBezTo>
                  <a:pt x="181483" y="264330"/>
                  <a:pt x="179254" y="266494"/>
                  <a:pt x="176495" y="266494"/>
                </a:cubicBezTo>
                <a:lnTo>
                  <a:pt x="90004" y="266494"/>
                </a:lnTo>
                <a:cubicBezTo>
                  <a:pt x="87241" y="266494"/>
                  <a:pt x="85015" y="264330"/>
                  <a:pt x="85015" y="261649"/>
                </a:cubicBezTo>
                <a:lnTo>
                  <a:pt x="85015" y="247109"/>
                </a:lnTo>
                <a:cubicBezTo>
                  <a:pt x="85015" y="230017"/>
                  <a:pt x="96426" y="215497"/>
                  <a:pt x="112243" y="210359"/>
                </a:cubicBezTo>
                <a:cubicBezTo>
                  <a:pt x="118298" y="214122"/>
                  <a:pt x="125483" y="216287"/>
                  <a:pt x="133183" y="216287"/>
                </a:cubicBezTo>
                <a:cubicBezTo>
                  <a:pt x="140901" y="216287"/>
                  <a:pt x="148103" y="214106"/>
                  <a:pt x="154174" y="210326"/>
                </a:cubicBezTo>
                <a:close/>
                <a:moveTo>
                  <a:pt x="228560" y="138609"/>
                </a:moveTo>
                <a:lnTo>
                  <a:pt x="228560" y="138613"/>
                </a:lnTo>
                <a:lnTo>
                  <a:pt x="244926" y="138613"/>
                </a:lnTo>
                <a:cubicBezTo>
                  <a:pt x="243217" y="177979"/>
                  <a:pt x="220828" y="212093"/>
                  <a:pt x="188257" y="230452"/>
                </a:cubicBezTo>
                <a:cubicBezTo>
                  <a:pt x="186339" y="225327"/>
                  <a:pt x="183570" y="220576"/>
                  <a:pt x="180060" y="216390"/>
                </a:cubicBezTo>
                <a:cubicBezTo>
                  <a:pt x="207753" y="200845"/>
                  <a:pt x="226863" y="171976"/>
                  <a:pt x="228560" y="138609"/>
                </a:cubicBezTo>
                <a:close/>
                <a:moveTo>
                  <a:pt x="21573" y="138609"/>
                </a:moveTo>
                <a:lnTo>
                  <a:pt x="37940" y="138609"/>
                </a:lnTo>
                <a:cubicBezTo>
                  <a:pt x="39633" y="171980"/>
                  <a:pt x="58746" y="200849"/>
                  <a:pt x="86439" y="216390"/>
                </a:cubicBezTo>
                <a:cubicBezTo>
                  <a:pt x="82929" y="220576"/>
                  <a:pt x="80160" y="225327"/>
                  <a:pt x="78242" y="230452"/>
                </a:cubicBezTo>
                <a:cubicBezTo>
                  <a:pt x="45671" y="212093"/>
                  <a:pt x="23282" y="177975"/>
                  <a:pt x="21573" y="138609"/>
                </a:cubicBezTo>
                <a:close/>
                <a:moveTo>
                  <a:pt x="133183" y="137638"/>
                </a:moveTo>
                <a:cubicBezTo>
                  <a:pt x="150147" y="137638"/>
                  <a:pt x="163953" y="151350"/>
                  <a:pt x="163953" y="168200"/>
                </a:cubicBezTo>
                <a:lnTo>
                  <a:pt x="163953" y="177021"/>
                </a:lnTo>
                <a:cubicBezTo>
                  <a:pt x="163953" y="193888"/>
                  <a:pt x="150147" y="207583"/>
                  <a:pt x="133183" y="207583"/>
                </a:cubicBezTo>
                <a:cubicBezTo>
                  <a:pt x="116218" y="207583"/>
                  <a:pt x="102412" y="193888"/>
                  <a:pt x="102412" y="177021"/>
                </a:cubicBezTo>
                <a:lnTo>
                  <a:pt x="102412" y="168200"/>
                </a:lnTo>
                <a:cubicBezTo>
                  <a:pt x="102412" y="151350"/>
                  <a:pt x="116218" y="137638"/>
                  <a:pt x="133183" y="137638"/>
                </a:cubicBezTo>
                <a:close/>
                <a:moveTo>
                  <a:pt x="239187" y="72688"/>
                </a:moveTo>
                <a:cubicBezTo>
                  <a:pt x="255053" y="77810"/>
                  <a:pt x="266496" y="92347"/>
                  <a:pt x="266496" y="109471"/>
                </a:cubicBezTo>
                <a:lnTo>
                  <a:pt x="266496" y="124011"/>
                </a:lnTo>
                <a:cubicBezTo>
                  <a:pt x="266496" y="126692"/>
                  <a:pt x="264267" y="128856"/>
                  <a:pt x="261508" y="128856"/>
                </a:cubicBezTo>
                <a:lnTo>
                  <a:pt x="175017" y="128856"/>
                </a:lnTo>
                <a:cubicBezTo>
                  <a:pt x="172254" y="128856"/>
                  <a:pt x="170028" y="126692"/>
                  <a:pt x="170028" y="124011"/>
                </a:cubicBezTo>
                <a:lnTo>
                  <a:pt x="170028" y="109471"/>
                </a:lnTo>
                <a:cubicBezTo>
                  <a:pt x="170028" y="92379"/>
                  <a:pt x="181439" y="77859"/>
                  <a:pt x="197256" y="72721"/>
                </a:cubicBezTo>
                <a:cubicBezTo>
                  <a:pt x="203311" y="76484"/>
                  <a:pt x="210496" y="78649"/>
                  <a:pt x="218196" y="78649"/>
                </a:cubicBezTo>
                <a:cubicBezTo>
                  <a:pt x="225914" y="78649"/>
                  <a:pt x="233116" y="76468"/>
                  <a:pt x="239187" y="72688"/>
                </a:cubicBezTo>
                <a:close/>
                <a:moveTo>
                  <a:pt x="69159" y="72688"/>
                </a:moveTo>
                <a:cubicBezTo>
                  <a:pt x="85026" y="77810"/>
                  <a:pt x="96472" y="92347"/>
                  <a:pt x="96472" y="109471"/>
                </a:cubicBezTo>
                <a:lnTo>
                  <a:pt x="96472" y="124011"/>
                </a:lnTo>
                <a:cubicBezTo>
                  <a:pt x="96472" y="126692"/>
                  <a:pt x="94243" y="128856"/>
                  <a:pt x="91483" y="128856"/>
                </a:cubicBezTo>
                <a:lnTo>
                  <a:pt x="4989" y="128856"/>
                </a:lnTo>
                <a:cubicBezTo>
                  <a:pt x="2229" y="128856"/>
                  <a:pt x="0" y="126692"/>
                  <a:pt x="0" y="124011"/>
                </a:cubicBezTo>
                <a:lnTo>
                  <a:pt x="0" y="109471"/>
                </a:lnTo>
                <a:cubicBezTo>
                  <a:pt x="0" y="92379"/>
                  <a:pt x="11410" y="77859"/>
                  <a:pt x="27228" y="72721"/>
                </a:cubicBezTo>
                <a:cubicBezTo>
                  <a:pt x="33283" y="76484"/>
                  <a:pt x="40468" y="78649"/>
                  <a:pt x="48168" y="78649"/>
                </a:cubicBezTo>
                <a:cubicBezTo>
                  <a:pt x="55886" y="78649"/>
                  <a:pt x="63088" y="76468"/>
                  <a:pt x="69159" y="72688"/>
                </a:cubicBezTo>
                <a:close/>
                <a:moveTo>
                  <a:pt x="133248" y="22701"/>
                </a:moveTo>
                <a:cubicBezTo>
                  <a:pt x="149007" y="22701"/>
                  <a:pt x="163996" y="25983"/>
                  <a:pt x="177603" y="31853"/>
                </a:cubicBezTo>
                <a:lnTo>
                  <a:pt x="177603" y="39383"/>
                </a:lnTo>
                <a:cubicBezTo>
                  <a:pt x="177603" y="43328"/>
                  <a:pt x="178201" y="47134"/>
                  <a:pt x="179270" y="50738"/>
                </a:cubicBezTo>
                <a:cubicBezTo>
                  <a:pt x="165614" y="43237"/>
                  <a:pt x="149926" y="38957"/>
                  <a:pt x="133248" y="38957"/>
                </a:cubicBezTo>
                <a:cubicBezTo>
                  <a:pt x="116504" y="38957"/>
                  <a:pt x="100764" y="43273"/>
                  <a:pt x="87069" y="50822"/>
                </a:cubicBezTo>
                <a:cubicBezTo>
                  <a:pt x="88154" y="47192"/>
                  <a:pt x="88759" y="43357"/>
                  <a:pt x="88759" y="39383"/>
                </a:cubicBezTo>
                <a:lnTo>
                  <a:pt x="88759" y="31892"/>
                </a:lnTo>
                <a:cubicBezTo>
                  <a:pt x="102402" y="25993"/>
                  <a:pt x="117443" y="22701"/>
                  <a:pt x="133248" y="22701"/>
                </a:cubicBezTo>
                <a:close/>
                <a:moveTo>
                  <a:pt x="218196" y="0"/>
                </a:moveTo>
                <a:cubicBezTo>
                  <a:pt x="235160" y="0"/>
                  <a:pt x="248966" y="13711"/>
                  <a:pt x="248966" y="30562"/>
                </a:cubicBezTo>
                <a:lnTo>
                  <a:pt x="248966" y="39383"/>
                </a:lnTo>
                <a:cubicBezTo>
                  <a:pt x="248966" y="56250"/>
                  <a:pt x="235160" y="69945"/>
                  <a:pt x="218196" y="69945"/>
                </a:cubicBezTo>
                <a:cubicBezTo>
                  <a:pt x="201231" y="69945"/>
                  <a:pt x="187425" y="56250"/>
                  <a:pt x="187425" y="39383"/>
                </a:cubicBezTo>
                <a:lnTo>
                  <a:pt x="187425" y="30562"/>
                </a:lnTo>
                <a:cubicBezTo>
                  <a:pt x="187425" y="13711"/>
                  <a:pt x="201231" y="0"/>
                  <a:pt x="218196" y="0"/>
                </a:cubicBezTo>
                <a:close/>
                <a:moveTo>
                  <a:pt x="48168" y="0"/>
                </a:moveTo>
                <a:cubicBezTo>
                  <a:pt x="65132" y="0"/>
                  <a:pt x="78938" y="13711"/>
                  <a:pt x="78938" y="30562"/>
                </a:cubicBezTo>
                <a:lnTo>
                  <a:pt x="78938" y="39383"/>
                </a:lnTo>
                <a:cubicBezTo>
                  <a:pt x="78938" y="56250"/>
                  <a:pt x="65132" y="69945"/>
                  <a:pt x="48168" y="69945"/>
                </a:cubicBezTo>
                <a:cubicBezTo>
                  <a:pt x="31203" y="69945"/>
                  <a:pt x="17397" y="56250"/>
                  <a:pt x="17397" y="39383"/>
                </a:cubicBezTo>
                <a:lnTo>
                  <a:pt x="17397" y="30562"/>
                </a:lnTo>
                <a:cubicBezTo>
                  <a:pt x="17397" y="13711"/>
                  <a:pt x="31203" y="0"/>
                  <a:pt x="48168" y="0"/>
                </a:cubicBez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1" i="0" u="none" strike="noStrike" kern="0" cap="none" spc="0" normalizeH="0" baseline="0" noProof="0">
              <a:ln>
                <a:noFill/>
              </a:ln>
              <a:solidFill>
                <a:schemeClr val="bg2">
                  <a:lumMod val="95000"/>
                </a:schemeClr>
              </a:solidFill>
              <a:effectLst/>
              <a:uLnTx/>
              <a:uFillTx/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C6EBAAE-5B51-74FC-B6C1-27C881FD2FA0}"/>
              </a:ext>
            </a:extLst>
          </p:cNvPr>
          <p:cNvSpPr/>
          <p:nvPr/>
        </p:nvSpPr>
        <p:spPr>
          <a:xfrm rot="18000341">
            <a:off x="5503733" y="3573502"/>
            <a:ext cx="462266" cy="354870"/>
          </a:xfrm>
          <a:custGeom>
            <a:avLst/>
            <a:gdLst>
              <a:gd name="connsiteX0" fmla="*/ 114222 w 366288"/>
              <a:gd name="connsiteY0" fmla="*/ 213941 h 281189"/>
              <a:gd name="connsiteX1" fmla="*/ 110918 w 366288"/>
              <a:gd name="connsiteY1" fmla="*/ 222194 h 281189"/>
              <a:gd name="connsiteX2" fmla="*/ 105425 w 366288"/>
              <a:gd name="connsiteY2" fmla="*/ 212682 h 281189"/>
              <a:gd name="connsiteX3" fmla="*/ 114222 w 366288"/>
              <a:gd name="connsiteY3" fmla="*/ 213941 h 281189"/>
              <a:gd name="connsiteX4" fmla="*/ 148709 w 366288"/>
              <a:gd name="connsiteY4" fmla="*/ 228298 h 281189"/>
              <a:gd name="connsiteX5" fmla="*/ 146899 w 366288"/>
              <a:gd name="connsiteY5" fmla="*/ 235054 h 281189"/>
              <a:gd name="connsiteX6" fmla="*/ 140144 w 366288"/>
              <a:gd name="connsiteY6" fmla="*/ 233245 h 281189"/>
              <a:gd name="connsiteX7" fmla="*/ 141953 w 366288"/>
              <a:gd name="connsiteY7" fmla="*/ 226489 h 281189"/>
              <a:gd name="connsiteX8" fmla="*/ 148709 w 366288"/>
              <a:gd name="connsiteY8" fmla="*/ 228298 h 281189"/>
              <a:gd name="connsiteX9" fmla="*/ 119030 w 366288"/>
              <a:gd name="connsiteY9" fmla="*/ 176905 h 281189"/>
              <a:gd name="connsiteX10" fmla="*/ 117221 w 366288"/>
              <a:gd name="connsiteY10" fmla="*/ 183661 h 281189"/>
              <a:gd name="connsiteX11" fmla="*/ 110465 w 366288"/>
              <a:gd name="connsiteY11" fmla="*/ 181852 h 281189"/>
              <a:gd name="connsiteX12" fmla="*/ 112274 w 366288"/>
              <a:gd name="connsiteY12" fmla="*/ 175096 h 281189"/>
              <a:gd name="connsiteX13" fmla="*/ 119030 w 366288"/>
              <a:gd name="connsiteY13" fmla="*/ 176905 h 281189"/>
              <a:gd name="connsiteX14" fmla="*/ 157275 w 366288"/>
              <a:gd name="connsiteY14" fmla="*/ 223352 h 281189"/>
              <a:gd name="connsiteX15" fmla="*/ 137008 w 366288"/>
              <a:gd name="connsiteY15" fmla="*/ 217923 h 281189"/>
              <a:gd name="connsiteX16" fmla="*/ 131579 w 366288"/>
              <a:gd name="connsiteY16" fmla="*/ 238191 h 281189"/>
              <a:gd name="connsiteX17" fmla="*/ 151847 w 366288"/>
              <a:gd name="connsiteY17" fmla="*/ 243620 h 281189"/>
              <a:gd name="connsiteX18" fmla="*/ 157275 w 366288"/>
              <a:gd name="connsiteY18" fmla="*/ 223352 h 281189"/>
              <a:gd name="connsiteX19" fmla="*/ 127597 w 366288"/>
              <a:gd name="connsiteY19" fmla="*/ 171959 h 281189"/>
              <a:gd name="connsiteX20" fmla="*/ 107329 w 366288"/>
              <a:gd name="connsiteY20" fmla="*/ 166530 h 281189"/>
              <a:gd name="connsiteX21" fmla="*/ 101901 w 366288"/>
              <a:gd name="connsiteY21" fmla="*/ 186798 h 281189"/>
              <a:gd name="connsiteX22" fmla="*/ 122169 w 366288"/>
              <a:gd name="connsiteY22" fmla="*/ 192227 h 281189"/>
              <a:gd name="connsiteX23" fmla="*/ 127597 w 366288"/>
              <a:gd name="connsiteY23" fmla="*/ 171959 h 281189"/>
              <a:gd name="connsiteX24" fmla="*/ 177932 w 366288"/>
              <a:gd name="connsiteY24" fmla="*/ 239343 h 281189"/>
              <a:gd name="connsiteX25" fmla="*/ 180680 w 366288"/>
              <a:gd name="connsiteY25" fmla="*/ 244101 h 281189"/>
              <a:gd name="connsiteX26" fmla="*/ 171632 w 366288"/>
              <a:gd name="connsiteY26" fmla="*/ 277880 h 281189"/>
              <a:gd name="connsiteX27" fmla="*/ 137853 w 366288"/>
              <a:gd name="connsiteY27" fmla="*/ 268833 h 281189"/>
              <a:gd name="connsiteX28" fmla="*/ 135105 w 366288"/>
              <a:gd name="connsiteY28" fmla="*/ 264075 h 281189"/>
              <a:gd name="connsiteX29" fmla="*/ 161739 w 366288"/>
              <a:gd name="connsiteY29" fmla="*/ 260750 h 281189"/>
              <a:gd name="connsiteX30" fmla="*/ 177932 w 366288"/>
              <a:gd name="connsiteY30" fmla="*/ 239343 h 281189"/>
              <a:gd name="connsiteX31" fmla="*/ 165841 w 366288"/>
              <a:gd name="connsiteY31" fmla="*/ 218405 h 281189"/>
              <a:gd name="connsiteX32" fmla="*/ 156793 w 366288"/>
              <a:gd name="connsiteY32" fmla="*/ 252185 h 281189"/>
              <a:gd name="connsiteX33" fmla="*/ 123014 w 366288"/>
              <a:gd name="connsiteY33" fmla="*/ 243137 h 281189"/>
              <a:gd name="connsiteX34" fmla="*/ 132061 w 366288"/>
              <a:gd name="connsiteY34" fmla="*/ 209358 h 281189"/>
              <a:gd name="connsiteX35" fmla="*/ 165841 w 366288"/>
              <a:gd name="connsiteY35" fmla="*/ 218405 h 281189"/>
              <a:gd name="connsiteX36" fmla="*/ 148256 w 366288"/>
              <a:gd name="connsiteY36" fmla="*/ 187954 h 281189"/>
              <a:gd name="connsiteX37" fmla="*/ 153749 w 366288"/>
              <a:gd name="connsiteY37" fmla="*/ 197466 h 281189"/>
              <a:gd name="connsiteX38" fmla="*/ 144952 w 366288"/>
              <a:gd name="connsiteY38" fmla="*/ 196207 h 281189"/>
              <a:gd name="connsiteX39" fmla="*/ 148256 w 366288"/>
              <a:gd name="connsiteY39" fmla="*/ 187954 h 281189"/>
              <a:gd name="connsiteX40" fmla="*/ 136162 w 366288"/>
              <a:gd name="connsiteY40" fmla="*/ 167012 h 281189"/>
              <a:gd name="connsiteX41" fmla="*/ 127115 w 366288"/>
              <a:gd name="connsiteY41" fmla="*/ 200792 h 281189"/>
              <a:gd name="connsiteX42" fmla="*/ 93335 w 366288"/>
              <a:gd name="connsiteY42" fmla="*/ 191744 h 281189"/>
              <a:gd name="connsiteX43" fmla="*/ 102383 w 366288"/>
              <a:gd name="connsiteY43" fmla="*/ 157964 h 281189"/>
              <a:gd name="connsiteX44" fmla="*/ 136162 w 366288"/>
              <a:gd name="connsiteY44" fmla="*/ 167012 h 281189"/>
              <a:gd name="connsiteX45" fmla="*/ 103899 w 366288"/>
              <a:gd name="connsiteY45" fmla="*/ 111144 h 281189"/>
              <a:gd name="connsiteX46" fmla="*/ 124071 w 366288"/>
              <a:gd name="connsiteY46" fmla="*/ 146074 h 281189"/>
              <a:gd name="connsiteX47" fmla="*/ 97436 w 366288"/>
              <a:gd name="connsiteY47" fmla="*/ 149399 h 281189"/>
              <a:gd name="connsiteX48" fmla="*/ 81242 w 366288"/>
              <a:gd name="connsiteY48" fmla="*/ 170802 h 281189"/>
              <a:gd name="connsiteX49" fmla="*/ 61070 w 366288"/>
              <a:gd name="connsiteY49" fmla="*/ 135871 h 281189"/>
              <a:gd name="connsiteX50" fmla="*/ 62795 w 366288"/>
              <a:gd name="connsiteY50" fmla="*/ 132768 h 281189"/>
              <a:gd name="connsiteX51" fmla="*/ 71350 w 366288"/>
              <a:gd name="connsiteY51" fmla="*/ 141619 h 281189"/>
              <a:gd name="connsiteX52" fmla="*/ 103736 w 366288"/>
              <a:gd name="connsiteY52" fmla="*/ 122917 h 281189"/>
              <a:gd name="connsiteX53" fmla="*/ 100348 w 366288"/>
              <a:gd name="connsiteY53" fmla="*/ 111087 h 281189"/>
              <a:gd name="connsiteX54" fmla="*/ 76805 w 366288"/>
              <a:gd name="connsiteY54" fmla="*/ 64226 h 281189"/>
              <a:gd name="connsiteX55" fmla="*/ 67758 w 366288"/>
              <a:gd name="connsiteY55" fmla="*/ 98006 h 281189"/>
              <a:gd name="connsiteX56" fmla="*/ 33978 w 366288"/>
              <a:gd name="connsiteY56" fmla="*/ 88958 h 281189"/>
              <a:gd name="connsiteX57" fmla="*/ 43025 w 366288"/>
              <a:gd name="connsiteY57" fmla="*/ 55178 h 281189"/>
              <a:gd name="connsiteX58" fmla="*/ 76805 w 366288"/>
              <a:gd name="connsiteY58" fmla="*/ 64226 h 281189"/>
              <a:gd name="connsiteX59" fmla="*/ 85370 w 366288"/>
              <a:gd name="connsiteY59" fmla="*/ 59280 h 281189"/>
              <a:gd name="connsiteX60" fmla="*/ 38079 w 366288"/>
              <a:gd name="connsiteY60" fmla="*/ 46613 h 281189"/>
              <a:gd name="connsiteX61" fmla="*/ 25412 w 366288"/>
              <a:gd name="connsiteY61" fmla="*/ 93905 h 281189"/>
              <a:gd name="connsiteX62" fmla="*/ 72704 w 366288"/>
              <a:gd name="connsiteY62" fmla="*/ 106572 h 281189"/>
              <a:gd name="connsiteX63" fmla="*/ 85370 w 366288"/>
              <a:gd name="connsiteY63" fmla="*/ 59280 h 281189"/>
              <a:gd name="connsiteX64" fmla="*/ 97013 w 366288"/>
              <a:gd name="connsiteY64" fmla="*/ 39884 h 281189"/>
              <a:gd name="connsiteX65" fmla="*/ 107989 w 366288"/>
              <a:gd name="connsiteY65" fmla="*/ 58890 h 281189"/>
              <a:gd name="connsiteX66" fmla="*/ 100844 w 366288"/>
              <a:gd name="connsiteY66" fmla="*/ 65792 h 281189"/>
              <a:gd name="connsiteX67" fmla="*/ 99056 w 366288"/>
              <a:gd name="connsiteY67" fmla="*/ 67978 h 281189"/>
              <a:gd name="connsiteX68" fmla="*/ 99892 w 366288"/>
              <a:gd name="connsiteY68" fmla="*/ 74023 h 281189"/>
              <a:gd name="connsiteX69" fmla="*/ 110782 w 366288"/>
              <a:gd name="connsiteY69" fmla="*/ 80064 h 281189"/>
              <a:gd name="connsiteX70" fmla="*/ 105102 w 366288"/>
              <a:gd name="connsiteY70" fmla="*/ 101271 h 281189"/>
              <a:gd name="connsiteX71" fmla="*/ 92650 w 366288"/>
              <a:gd name="connsiteY71" fmla="*/ 101061 h 281189"/>
              <a:gd name="connsiteX72" fmla="*/ 88656 w 366288"/>
              <a:gd name="connsiteY72" fmla="*/ 106200 h 281189"/>
              <a:gd name="connsiteX73" fmla="*/ 92100 w 366288"/>
              <a:gd name="connsiteY73" fmla="*/ 118214 h 281189"/>
              <a:gd name="connsiteX74" fmla="*/ 73093 w 366288"/>
              <a:gd name="connsiteY74" fmla="*/ 129190 h 281189"/>
              <a:gd name="connsiteX75" fmla="*/ 66191 w 366288"/>
              <a:gd name="connsiteY75" fmla="*/ 122045 h 281189"/>
              <a:gd name="connsiteX76" fmla="*/ 64006 w 366288"/>
              <a:gd name="connsiteY76" fmla="*/ 120258 h 281189"/>
              <a:gd name="connsiteX77" fmla="*/ 57960 w 366288"/>
              <a:gd name="connsiteY77" fmla="*/ 121093 h 281189"/>
              <a:gd name="connsiteX78" fmla="*/ 51919 w 366288"/>
              <a:gd name="connsiteY78" fmla="*/ 131983 h 281189"/>
              <a:gd name="connsiteX79" fmla="*/ 30712 w 366288"/>
              <a:gd name="connsiteY79" fmla="*/ 126303 h 281189"/>
              <a:gd name="connsiteX80" fmla="*/ 30923 w 366288"/>
              <a:gd name="connsiteY80" fmla="*/ 113852 h 281189"/>
              <a:gd name="connsiteX81" fmla="*/ 25784 w 366288"/>
              <a:gd name="connsiteY81" fmla="*/ 109858 h 281189"/>
              <a:gd name="connsiteX82" fmla="*/ 13769 w 366288"/>
              <a:gd name="connsiteY82" fmla="*/ 113301 h 281189"/>
              <a:gd name="connsiteX83" fmla="*/ 2793 w 366288"/>
              <a:gd name="connsiteY83" fmla="*/ 94294 h 281189"/>
              <a:gd name="connsiteX84" fmla="*/ 9938 w 366288"/>
              <a:gd name="connsiteY84" fmla="*/ 87393 h 281189"/>
              <a:gd name="connsiteX85" fmla="*/ 11726 w 366288"/>
              <a:gd name="connsiteY85" fmla="*/ 85207 h 281189"/>
              <a:gd name="connsiteX86" fmla="*/ 10890 w 366288"/>
              <a:gd name="connsiteY86" fmla="*/ 79162 h 281189"/>
              <a:gd name="connsiteX87" fmla="*/ 0 w 366288"/>
              <a:gd name="connsiteY87" fmla="*/ 73120 h 281189"/>
              <a:gd name="connsiteX88" fmla="*/ 5680 w 366288"/>
              <a:gd name="connsiteY88" fmla="*/ 51914 h 281189"/>
              <a:gd name="connsiteX89" fmla="*/ 18132 w 366288"/>
              <a:gd name="connsiteY89" fmla="*/ 52124 h 281189"/>
              <a:gd name="connsiteX90" fmla="*/ 22126 w 366288"/>
              <a:gd name="connsiteY90" fmla="*/ 46985 h 281189"/>
              <a:gd name="connsiteX91" fmla="*/ 18683 w 366288"/>
              <a:gd name="connsiteY91" fmla="*/ 34971 h 281189"/>
              <a:gd name="connsiteX92" fmla="*/ 37689 w 366288"/>
              <a:gd name="connsiteY92" fmla="*/ 23994 h 281189"/>
              <a:gd name="connsiteX93" fmla="*/ 44591 w 366288"/>
              <a:gd name="connsiteY93" fmla="*/ 31140 h 281189"/>
              <a:gd name="connsiteX94" fmla="*/ 46777 w 366288"/>
              <a:gd name="connsiteY94" fmla="*/ 32927 h 281189"/>
              <a:gd name="connsiteX95" fmla="*/ 52822 w 366288"/>
              <a:gd name="connsiteY95" fmla="*/ 32092 h 281189"/>
              <a:gd name="connsiteX96" fmla="*/ 58863 w 366288"/>
              <a:gd name="connsiteY96" fmla="*/ 21201 h 281189"/>
              <a:gd name="connsiteX97" fmla="*/ 80070 w 366288"/>
              <a:gd name="connsiteY97" fmla="*/ 26881 h 281189"/>
              <a:gd name="connsiteX98" fmla="*/ 79859 w 366288"/>
              <a:gd name="connsiteY98" fmla="*/ 39333 h 281189"/>
              <a:gd name="connsiteX99" fmla="*/ 84999 w 366288"/>
              <a:gd name="connsiteY99" fmla="*/ 43327 h 281189"/>
              <a:gd name="connsiteX100" fmla="*/ 191537 w 366288"/>
              <a:gd name="connsiteY100" fmla="*/ 203565 h 281189"/>
              <a:gd name="connsiteX101" fmla="*/ 182971 w 366288"/>
              <a:gd name="connsiteY101" fmla="*/ 208512 h 281189"/>
              <a:gd name="connsiteX102" fmla="*/ 187917 w 366288"/>
              <a:gd name="connsiteY102" fmla="*/ 217077 h 281189"/>
              <a:gd name="connsiteX103" fmla="*/ 196483 w 366288"/>
              <a:gd name="connsiteY103" fmla="*/ 212131 h 281189"/>
              <a:gd name="connsiteX104" fmla="*/ 181644 w 366288"/>
              <a:gd name="connsiteY104" fmla="*/ 186434 h 281189"/>
              <a:gd name="connsiteX105" fmla="*/ 173078 w 366288"/>
              <a:gd name="connsiteY105" fmla="*/ 191381 h 281189"/>
              <a:gd name="connsiteX106" fmla="*/ 178025 w 366288"/>
              <a:gd name="connsiteY106" fmla="*/ 199947 h 281189"/>
              <a:gd name="connsiteX107" fmla="*/ 186590 w 366288"/>
              <a:gd name="connsiteY107" fmla="*/ 195000 h 281189"/>
              <a:gd name="connsiteX108" fmla="*/ 206812 w 366288"/>
              <a:gd name="connsiteY108" fmla="*/ 143346 h 281189"/>
              <a:gd name="connsiteX109" fmla="*/ 198392 w 366288"/>
              <a:gd name="connsiteY109" fmla="*/ 156101 h 281189"/>
              <a:gd name="connsiteX110" fmla="*/ 227126 w 366288"/>
              <a:gd name="connsiteY110" fmla="*/ 205857 h 281189"/>
              <a:gd name="connsiteX111" fmla="*/ 184298 w 366288"/>
              <a:gd name="connsiteY111" fmla="*/ 230589 h 281189"/>
              <a:gd name="connsiteX112" fmla="*/ 152147 w 366288"/>
              <a:gd name="connsiteY112" fmla="*/ 174914 h 281189"/>
              <a:gd name="connsiteX113" fmla="*/ 201865 w 366288"/>
              <a:gd name="connsiteY113" fmla="*/ 134780 h 281189"/>
              <a:gd name="connsiteX114" fmla="*/ 147200 w 366288"/>
              <a:gd name="connsiteY114" fmla="*/ 166348 h 281189"/>
              <a:gd name="connsiteX115" fmla="*/ 119995 w 366288"/>
              <a:gd name="connsiteY115" fmla="*/ 119238 h 281189"/>
              <a:gd name="connsiteX116" fmla="*/ 162823 w 366288"/>
              <a:gd name="connsiteY116" fmla="*/ 94506 h 281189"/>
              <a:gd name="connsiteX117" fmla="*/ 186610 w 366288"/>
              <a:gd name="connsiteY117" fmla="*/ 135697 h 281189"/>
              <a:gd name="connsiteX118" fmla="*/ 222198 w 366288"/>
              <a:gd name="connsiteY118" fmla="*/ 137989 h 281189"/>
              <a:gd name="connsiteX119" fmla="*/ 253766 w 366288"/>
              <a:gd name="connsiteY119" fmla="*/ 192654 h 281189"/>
              <a:gd name="connsiteX120" fmla="*/ 241582 w 366288"/>
              <a:gd name="connsiteY120" fmla="*/ 211112 h 281189"/>
              <a:gd name="connsiteX121" fmla="*/ 210014 w 366288"/>
              <a:gd name="connsiteY121" fmla="*/ 156447 h 281189"/>
              <a:gd name="connsiteX122" fmla="*/ 187573 w 366288"/>
              <a:gd name="connsiteY122" fmla="*/ 78031 h 281189"/>
              <a:gd name="connsiteX123" fmla="*/ 214195 w 366288"/>
              <a:gd name="connsiteY123" fmla="*/ 124130 h 281189"/>
              <a:gd name="connsiteX124" fmla="*/ 192118 w 366288"/>
              <a:gd name="connsiteY124" fmla="*/ 125458 h 281189"/>
              <a:gd name="connsiteX125" fmla="*/ 165496 w 366288"/>
              <a:gd name="connsiteY125" fmla="*/ 79358 h 281189"/>
              <a:gd name="connsiteX126" fmla="*/ 225435 w 366288"/>
              <a:gd name="connsiteY126" fmla="*/ 104037 h 281189"/>
              <a:gd name="connsiteX127" fmla="*/ 245220 w 366288"/>
              <a:gd name="connsiteY127" fmla="*/ 138299 h 281189"/>
              <a:gd name="connsiteX128" fmla="*/ 236655 w 366288"/>
              <a:gd name="connsiteY128" fmla="*/ 143245 h 281189"/>
              <a:gd name="connsiteX129" fmla="*/ 230764 w 366288"/>
              <a:gd name="connsiteY129" fmla="*/ 133043 h 281189"/>
              <a:gd name="connsiteX130" fmla="*/ 222761 w 366288"/>
              <a:gd name="connsiteY130" fmla="*/ 119185 h 281189"/>
              <a:gd name="connsiteX131" fmla="*/ 216869 w 366288"/>
              <a:gd name="connsiteY131" fmla="*/ 108984 h 281189"/>
              <a:gd name="connsiteX132" fmla="*/ 287394 w 366288"/>
              <a:gd name="connsiteY132" fmla="*/ 158265 h 281189"/>
              <a:gd name="connsiteX133" fmla="*/ 287394 w 366288"/>
              <a:gd name="connsiteY133" fmla="*/ 187934 h 281189"/>
              <a:gd name="connsiteX134" fmla="*/ 277502 w 366288"/>
              <a:gd name="connsiteY134" fmla="*/ 187934 h 281189"/>
              <a:gd name="connsiteX135" fmla="*/ 277502 w 366288"/>
              <a:gd name="connsiteY135" fmla="*/ 158265 h 281189"/>
              <a:gd name="connsiteX136" fmla="*/ 229233 w 366288"/>
              <a:gd name="connsiteY136" fmla="*/ 57537 h 281189"/>
              <a:gd name="connsiteX137" fmla="*/ 224289 w 366288"/>
              <a:gd name="connsiteY137" fmla="*/ 66105 h 281189"/>
              <a:gd name="connsiteX138" fmla="*/ 198591 w 366288"/>
              <a:gd name="connsiteY138" fmla="*/ 51275 h 281189"/>
              <a:gd name="connsiteX139" fmla="*/ 203536 w 366288"/>
              <a:gd name="connsiteY139" fmla="*/ 42708 h 281189"/>
              <a:gd name="connsiteX140" fmla="*/ 318872 w 366288"/>
              <a:gd name="connsiteY140" fmla="*/ 147165 h 281189"/>
              <a:gd name="connsiteX141" fmla="*/ 333711 w 366288"/>
              <a:gd name="connsiteY141" fmla="*/ 172861 h 281189"/>
              <a:gd name="connsiteX142" fmla="*/ 325146 w 366288"/>
              <a:gd name="connsiteY142" fmla="*/ 177807 h 281189"/>
              <a:gd name="connsiteX143" fmla="*/ 310307 w 366288"/>
              <a:gd name="connsiteY143" fmla="*/ 152111 h 281189"/>
              <a:gd name="connsiteX144" fmla="*/ 286720 w 366288"/>
              <a:gd name="connsiteY144" fmla="*/ 91489 h 281189"/>
              <a:gd name="connsiteX145" fmla="*/ 284911 w 366288"/>
              <a:gd name="connsiteY145" fmla="*/ 98245 h 281189"/>
              <a:gd name="connsiteX146" fmla="*/ 278155 w 366288"/>
              <a:gd name="connsiteY146" fmla="*/ 96435 h 281189"/>
              <a:gd name="connsiteX147" fmla="*/ 279965 w 366288"/>
              <a:gd name="connsiteY147" fmla="*/ 89679 h 281189"/>
              <a:gd name="connsiteX148" fmla="*/ 286720 w 366288"/>
              <a:gd name="connsiteY148" fmla="*/ 91489 h 281189"/>
              <a:gd name="connsiteX149" fmla="*/ 239730 w 366288"/>
              <a:gd name="connsiteY149" fmla="*/ 10117 h 281189"/>
              <a:gd name="connsiteX150" fmla="*/ 254569 w 366288"/>
              <a:gd name="connsiteY150" fmla="*/ 35813 h 281189"/>
              <a:gd name="connsiteX151" fmla="*/ 246003 w 366288"/>
              <a:gd name="connsiteY151" fmla="*/ 40760 h 281189"/>
              <a:gd name="connsiteX152" fmla="*/ 231164 w 366288"/>
              <a:gd name="connsiteY152" fmla="*/ 15063 h 281189"/>
              <a:gd name="connsiteX153" fmla="*/ 320596 w 366288"/>
              <a:gd name="connsiteY153" fmla="*/ 71036 h 281189"/>
              <a:gd name="connsiteX154" fmla="*/ 321365 w 366288"/>
              <a:gd name="connsiteY154" fmla="*/ 72368 h 281189"/>
              <a:gd name="connsiteX155" fmla="*/ 305360 w 366288"/>
              <a:gd name="connsiteY155" fmla="*/ 132124 h 281189"/>
              <a:gd name="connsiteX156" fmla="*/ 279269 w 366288"/>
              <a:gd name="connsiteY156" fmla="*/ 137785 h 281189"/>
              <a:gd name="connsiteX157" fmla="*/ 254988 w 366288"/>
              <a:gd name="connsiteY157" fmla="*/ 135434 h 281189"/>
              <a:gd name="connsiteX158" fmla="*/ 246366 w 366288"/>
              <a:gd name="connsiteY158" fmla="*/ 120504 h 281189"/>
              <a:gd name="connsiteX159" fmla="*/ 272851 w 366288"/>
              <a:gd name="connsiteY159" fmla="*/ 105210 h 281189"/>
              <a:gd name="connsiteX160" fmla="*/ 289857 w 366288"/>
              <a:gd name="connsiteY160" fmla="*/ 106811 h 281189"/>
              <a:gd name="connsiteX161" fmla="*/ 295286 w 366288"/>
              <a:gd name="connsiteY161" fmla="*/ 86543 h 281189"/>
              <a:gd name="connsiteX162" fmla="*/ 275018 w 366288"/>
              <a:gd name="connsiteY162" fmla="*/ 81115 h 281189"/>
              <a:gd name="connsiteX163" fmla="*/ 267904 w 366288"/>
              <a:gd name="connsiteY163" fmla="*/ 96645 h 281189"/>
              <a:gd name="connsiteX164" fmla="*/ 241420 w 366288"/>
              <a:gd name="connsiteY164" fmla="*/ 111939 h 281189"/>
              <a:gd name="connsiteX165" fmla="*/ 232798 w 366288"/>
              <a:gd name="connsiteY165" fmla="*/ 97009 h 281189"/>
              <a:gd name="connsiteX166" fmla="*/ 242894 w 366288"/>
              <a:gd name="connsiteY166" fmla="*/ 74806 h 281189"/>
              <a:gd name="connsiteX167" fmla="*/ 260842 w 366288"/>
              <a:gd name="connsiteY167" fmla="*/ 55035 h 281189"/>
              <a:gd name="connsiteX168" fmla="*/ 320596 w 366288"/>
              <a:gd name="connsiteY168" fmla="*/ 71036 h 281189"/>
              <a:gd name="connsiteX169" fmla="*/ 366288 w 366288"/>
              <a:gd name="connsiteY169" fmla="*/ 136664 h 281189"/>
              <a:gd name="connsiteX170" fmla="*/ 361342 w 366288"/>
              <a:gd name="connsiteY170" fmla="*/ 145229 h 281189"/>
              <a:gd name="connsiteX171" fmla="*/ 335648 w 366288"/>
              <a:gd name="connsiteY171" fmla="*/ 130394 h 281189"/>
              <a:gd name="connsiteX172" fmla="*/ 340594 w 366288"/>
              <a:gd name="connsiteY172" fmla="*/ 121829 h 281189"/>
              <a:gd name="connsiteX173" fmla="*/ 287376 w 366288"/>
              <a:gd name="connsiteY173" fmla="*/ 0 h 281189"/>
              <a:gd name="connsiteX174" fmla="*/ 287376 w 366288"/>
              <a:gd name="connsiteY174" fmla="*/ 29670 h 281189"/>
              <a:gd name="connsiteX175" fmla="*/ 277485 w 366288"/>
              <a:gd name="connsiteY175" fmla="*/ 29669 h 281189"/>
              <a:gd name="connsiteX176" fmla="*/ 277485 w 366288"/>
              <a:gd name="connsiteY176" fmla="*/ 0 h 281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366288" h="281189">
                <a:moveTo>
                  <a:pt x="114222" y="213941"/>
                </a:moveTo>
                <a:cubicBezTo>
                  <a:pt x="112777" y="216552"/>
                  <a:pt x="111656" y="219318"/>
                  <a:pt x="110918" y="222194"/>
                </a:cubicBezTo>
                <a:lnTo>
                  <a:pt x="105425" y="212682"/>
                </a:lnTo>
                <a:cubicBezTo>
                  <a:pt x="108285" y="213481"/>
                  <a:pt x="111241" y="213892"/>
                  <a:pt x="114222" y="213941"/>
                </a:cubicBezTo>
                <a:close/>
                <a:moveTo>
                  <a:pt x="148709" y="228298"/>
                </a:moveTo>
                <a:cubicBezTo>
                  <a:pt x="150075" y="230664"/>
                  <a:pt x="149265" y="233688"/>
                  <a:pt x="146899" y="235054"/>
                </a:cubicBezTo>
                <a:cubicBezTo>
                  <a:pt x="144534" y="236420"/>
                  <a:pt x="141510" y="235610"/>
                  <a:pt x="140144" y="233245"/>
                </a:cubicBezTo>
                <a:cubicBezTo>
                  <a:pt x="138778" y="230879"/>
                  <a:pt x="139588" y="227855"/>
                  <a:pt x="141953" y="226489"/>
                </a:cubicBezTo>
                <a:cubicBezTo>
                  <a:pt x="144318" y="225123"/>
                  <a:pt x="147343" y="225933"/>
                  <a:pt x="148709" y="228298"/>
                </a:cubicBezTo>
                <a:close/>
                <a:moveTo>
                  <a:pt x="119030" y="176905"/>
                </a:moveTo>
                <a:cubicBezTo>
                  <a:pt x="120396" y="179271"/>
                  <a:pt x="119586" y="182295"/>
                  <a:pt x="117221" y="183661"/>
                </a:cubicBezTo>
                <a:cubicBezTo>
                  <a:pt x="114855" y="185027"/>
                  <a:pt x="111831" y="184217"/>
                  <a:pt x="110465" y="181852"/>
                </a:cubicBezTo>
                <a:cubicBezTo>
                  <a:pt x="109099" y="179486"/>
                  <a:pt x="109909" y="176462"/>
                  <a:pt x="112274" y="175096"/>
                </a:cubicBezTo>
                <a:cubicBezTo>
                  <a:pt x="114640" y="173730"/>
                  <a:pt x="117664" y="174540"/>
                  <a:pt x="119030" y="176905"/>
                </a:cubicBezTo>
                <a:close/>
                <a:moveTo>
                  <a:pt x="157275" y="223352"/>
                </a:moveTo>
                <a:cubicBezTo>
                  <a:pt x="153185" y="216268"/>
                  <a:pt x="144091" y="213832"/>
                  <a:pt x="137008" y="217923"/>
                </a:cubicBezTo>
                <a:cubicBezTo>
                  <a:pt x="129924" y="222013"/>
                  <a:pt x="127489" y="231107"/>
                  <a:pt x="131579" y="238191"/>
                </a:cubicBezTo>
                <a:cubicBezTo>
                  <a:pt x="135670" y="245275"/>
                  <a:pt x="144764" y="247710"/>
                  <a:pt x="151847" y="243620"/>
                </a:cubicBezTo>
                <a:cubicBezTo>
                  <a:pt x="158931" y="239529"/>
                  <a:pt x="161366" y="230436"/>
                  <a:pt x="157275" y="223352"/>
                </a:cubicBezTo>
                <a:close/>
                <a:moveTo>
                  <a:pt x="127597" y="171959"/>
                </a:moveTo>
                <a:cubicBezTo>
                  <a:pt x="123506" y="164875"/>
                  <a:pt x="114412" y="162439"/>
                  <a:pt x="107329" y="166530"/>
                </a:cubicBezTo>
                <a:cubicBezTo>
                  <a:pt x="100246" y="170620"/>
                  <a:pt x="97810" y="179714"/>
                  <a:pt x="101901" y="186798"/>
                </a:cubicBezTo>
                <a:cubicBezTo>
                  <a:pt x="105991" y="193881"/>
                  <a:pt x="115085" y="196317"/>
                  <a:pt x="122169" y="192227"/>
                </a:cubicBezTo>
                <a:cubicBezTo>
                  <a:pt x="129252" y="188136"/>
                  <a:pt x="131687" y="179042"/>
                  <a:pt x="127597" y="171959"/>
                </a:cubicBezTo>
                <a:close/>
                <a:moveTo>
                  <a:pt x="177932" y="239343"/>
                </a:moveTo>
                <a:lnTo>
                  <a:pt x="180680" y="244101"/>
                </a:lnTo>
                <a:cubicBezTo>
                  <a:pt x="187498" y="255909"/>
                  <a:pt x="183439" y="271062"/>
                  <a:pt x="171632" y="277880"/>
                </a:cubicBezTo>
                <a:cubicBezTo>
                  <a:pt x="159825" y="284699"/>
                  <a:pt x="144671" y="280640"/>
                  <a:pt x="137853" y="268833"/>
                </a:cubicBezTo>
                <a:lnTo>
                  <a:pt x="135105" y="264075"/>
                </a:lnTo>
                <a:cubicBezTo>
                  <a:pt x="143770" y="266501"/>
                  <a:pt x="153354" y="265592"/>
                  <a:pt x="161739" y="260750"/>
                </a:cubicBezTo>
                <a:cubicBezTo>
                  <a:pt x="170125" y="255907"/>
                  <a:pt x="175702" y="248061"/>
                  <a:pt x="177932" y="239343"/>
                </a:cubicBezTo>
                <a:close/>
                <a:moveTo>
                  <a:pt x="165841" y="218405"/>
                </a:moveTo>
                <a:cubicBezTo>
                  <a:pt x="172659" y="230213"/>
                  <a:pt x="168601" y="245367"/>
                  <a:pt x="156793" y="252185"/>
                </a:cubicBezTo>
                <a:cubicBezTo>
                  <a:pt x="144986" y="259004"/>
                  <a:pt x="129833" y="254945"/>
                  <a:pt x="123014" y="243137"/>
                </a:cubicBezTo>
                <a:cubicBezTo>
                  <a:pt x="116195" y="231330"/>
                  <a:pt x="120254" y="216176"/>
                  <a:pt x="132061" y="209358"/>
                </a:cubicBezTo>
                <a:cubicBezTo>
                  <a:pt x="143868" y="202539"/>
                  <a:pt x="159022" y="206598"/>
                  <a:pt x="165841" y="218405"/>
                </a:cubicBezTo>
                <a:close/>
                <a:moveTo>
                  <a:pt x="148256" y="187954"/>
                </a:moveTo>
                <a:lnTo>
                  <a:pt x="153749" y="197466"/>
                </a:lnTo>
                <a:cubicBezTo>
                  <a:pt x="150889" y="196668"/>
                  <a:pt x="147933" y="196256"/>
                  <a:pt x="144952" y="196207"/>
                </a:cubicBezTo>
                <a:cubicBezTo>
                  <a:pt x="146397" y="193597"/>
                  <a:pt x="147518" y="190830"/>
                  <a:pt x="148256" y="187954"/>
                </a:cubicBezTo>
                <a:close/>
                <a:moveTo>
                  <a:pt x="136162" y="167012"/>
                </a:moveTo>
                <a:cubicBezTo>
                  <a:pt x="142981" y="178820"/>
                  <a:pt x="138922" y="193974"/>
                  <a:pt x="127115" y="200792"/>
                </a:cubicBezTo>
                <a:cubicBezTo>
                  <a:pt x="115308" y="207611"/>
                  <a:pt x="100154" y="203552"/>
                  <a:pt x="93335" y="191744"/>
                </a:cubicBezTo>
                <a:cubicBezTo>
                  <a:pt x="86517" y="179937"/>
                  <a:pt x="90575" y="164783"/>
                  <a:pt x="102383" y="157964"/>
                </a:cubicBezTo>
                <a:cubicBezTo>
                  <a:pt x="114190" y="151146"/>
                  <a:pt x="129343" y="155205"/>
                  <a:pt x="136162" y="167012"/>
                </a:cubicBezTo>
                <a:close/>
                <a:moveTo>
                  <a:pt x="103899" y="111144"/>
                </a:moveTo>
                <a:lnTo>
                  <a:pt x="124071" y="146074"/>
                </a:lnTo>
                <a:cubicBezTo>
                  <a:pt x="115405" y="143648"/>
                  <a:pt x="105822" y="144557"/>
                  <a:pt x="97436" y="149399"/>
                </a:cubicBezTo>
                <a:cubicBezTo>
                  <a:pt x="89051" y="154242"/>
                  <a:pt x="83474" y="162088"/>
                  <a:pt x="81242" y="170802"/>
                </a:cubicBezTo>
                <a:lnTo>
                  <a:pt x="61070" y="135871"/>
                </a:lnTo>
                <a:lnTo>
                  <a:pt x="62795" y="132768"/>
                </a:lnTo>
                <a:lnTo>
                  <a:pt x="71350" y="141619"/>
                </a:lnTo>
                <a:lnTo>
                  <a:pt x="103736" y="122917"/>
                </a:lnTo>
                <a:lnTo>
                  <a:pt x="100348" y="111087"/>
                </a:lnTo>
                <a:close/>
                <a:moveTo>
                  <a:pt x="76805" y="64226"/>
                </a:moveTo>
                <a:cubicBezTo>
                  <a:pt x="83635" y="76053"/>
                  <a:pt x="79584" y="91176"/>
                  <a:pt x="67758" y="98006"/>
                </a:cubicBezTo>
                <a:cubicBezTo>
                  <a:pt x="55931" y="104836"/>
                  <a:pt x="40808" y="100785"/>
                  <a:pt x="33978" y="88958"/>
                </a:cubicBezTo>
                <a:cubicBezTo>
                  <a:pt x="27148" y="77131"/>
                  <a:pt x="31199" y="62008"/>
                  <a:pt x="43025" y="55178"/>
                </a:cubicBezTo>
                <a:cubicBezTo>
                  <a:pt x="54852" y="48349"/>
                  <a:pt x="69975" y="52400"/>
                  <a:pt x="76805" y="64226"/>
                </a:cubicBezTo>
                <a:close/>
                <a:moveTo>
                  <a:pt x="85370" y="59280"/>
                </a:moveTo>
                <a:cubicBezTo>
                  <a:pt x="75826" y="42753"/>
                  <a:pt x="54606" y="37069"/>
                  <a:pt x="38079" y="46613"/>
                </a:cubicBezTo>
                <a:cubicBezTo>
                  <a:pt x="21551" y="56157"/>
                  <a:pt x="15868" y="77378"/>
                  <a:pt x="25412" y="93905"/>
                </a:cubicBezTo>
                <a:cubicBezTo>
                  <a:pt x="34956" y="110432"/>
                  <a:pt x="56176" y="116116"/>
                  <a:pt x="72704" y="106572"/>
                </a:cubicBezTo>
                <a:cubicBezTo>
                  <a:pt x="89231" y="97028"/>
                  <a:pt x="94914" y="75807"/>
                  <a:pt x="85370" y="59280"/>
                </a:cubicBezTo>
                <a:close/>
                <a:moveTo>
                  <a:pt x="97013" y="39884"/>
                </a:moveTo>
                <a:lnTo>
                  <a:pt x="107989" y="58890"/>
                </a:lnTo>
                <a:lnTo>
                  <a:pt x="100844" y="65792"/>
                </a:lnTo>
                <a:lnTo>
                  <a:pt x="99056" y="67978"/>
                </a:lnTo>
                <a:lnTo>
                  <a:pt x="99892" y="74023"/>
                </a:lnTo>
                <a:lnTo>
                  <a:pt x="110782" y="80064"/>
                </a:lnTo>
                <a:lnTo>
                  <a:pt x="105102" y="101271"/>
                </a:lnTo>
                <a:lnTo>
                  <a:pt x="92650" y="101061"/>
                </a:lnTo>
                <a:lnTo>
                  <a:pt x="88656" y="106200"/>
                </a:lnTo>
                <a:lnTo>
                  <a:pt x="92100" y="118214"/>
                </a:lnTo>
                <a:lnTo>
                  <a:pt x="73093" y="129190"/>
                </a:lnTo>
                <a:lnTo>
                  <a:pt x="66191" y="122045"/>
                </a:lnTo>
                <a:lnTo>
                  <a:pt x="64006" y="120258"/>
                </a:lnTo>
                <a:lnTo>
                  <a:pt x="57960" y="121093"/>
                </a:lnTo>
                <a:lnTo>
                  <a:pt x="51919" y="131983"/>
                </a:lnTo>
                <a:lnTo>
                  <a:pt x="30712" y="126303"/>
                </a:lnTo>
                <a:lnTo>
                  <a:pt x="30923" y="113852"/>
                </a:lnTo>
                <a:lnTo>
                  <a:pt x="25784" y="109858"/>
                </a:lnTo>
                <a:lnTo>
                  <a:pt x="13769" y="113301"/>
                </a:lnTo>
                <a:lnTo>
                  <a:pt x="2793" y="94294"/>
                </a:lnTo>
                <a:lnTo>
                  <a:pt x="9938" y="87393"/>
                </a:lnTo>
                <a:lnTo>
                  <a:pt x="11726" y="85207"/>
                </a:lnTo>
                <a:lnTo>
                  <a:pt x="10890" y="79162"/>
                </a:lnTo>
                <a:lnTo>
                  <a:pt x="0" y="73120"/>
                </a:lnTo>
                <a:lnTo>
                  <a:pt x="5680" y="51914"/>
                </a:lnTo>
                <a:lnTo>
                  <a:pt x="18132" y="52124"/>
                </a:lnTo>
                <a:lnTo>
                  <a:pt x="22126" y="46985"/>
                </a:lnTo>
                <a:lnTo>
                  <a:pt x="18683" y="34971"/>
                </a:lnTo>
                <a:lnTo>
                  <a:pt x="37689" y="23994"/>
                </a:lnTo>
                <a:lnTo>
                  <a:pt x="44591" y="31140"/>
                </a:lnTo>
                <a:lnTo>
                  <a:pt x="46777" y="32927"/>
                </a:lnTo>
                <a:lnTo>
                  <a:pt x="52822" y="32092"/>
                </a:lnTo>
                <a:lnTo>
                  <a:pt x="58863" y="21201"/>
                </a:lnTo>
                <a:lnTo>
                  <a:pt x="80070" y="26881"/>
                </a:lnTo>
                <a:lnTo>
                  <a:pt x="79859" y="39333"/>
                </a:lnTo>
                <a:lnTo>
                  <a:pt x="84999" y="43327"/>
                </a:lnTo>
                <a:close/>
                <a:moveTo>
                  <a:pt x="191537" y="203565"/>
                </a:moveTo>
                <a:lnTo>
                  <a:pt x="182971" y="208512"/>
                </a:lnTo>
                <a:lnTo>
                  <a:pt x="187917" y="217077"/>
                </a:lnTo>
                <a:lnTo>
                  <a:pt x="196483" y="212131"/>
                </a:lnTo>
                <a:close/>
                <a:moveTo>
                  <a:pt x="181644" y="186434"/>
                </a:moveTo>
                <a:lnTo>
                  <a:pt x="173078" y="191381"/>
                </a:lnTo>
                <a:lnTo>
                  <a:pt x="178025" y="199947"/>
                </a:lnTo>
                <a:lnTo>
                  <a:pt x="186590" y="195000"/>
                </a:lnTo>
                <a:close/>
                <a:moveTo>
                  <a:pt x="206812" y="143346"/>
                </a:moveTo>
                <a:lnTo>
                  <a:pt x="198392" y="156101"/>
                </a:lnTo>
                <a:lnTo>
                  <a:pt x="227126" y="205857"/>
                </a:lnTo>
                <a:lnTo>
                  <a:pt x="184298" y="230589"/>
                </a:lnTo>
                <a:lnTo>
                  <a:pt x="152147" y="174914"/>
                </a:lnTo>
                <a:close/>
                <a:moveTo>
                  <a:pt x="201865" y="134780"/>
                </a:moveTo>
                <a:lnTo>
                  <a:pt x="147200" y="166348"/>
                </a:lnTo>
                <a:lnTo>
                  <a:pt x="119995" y="119238"/>
                </a:lnTo>
                <a:lnTo>
                  <a:pt x="162823" y="94506"/>
                </a:lnTo>
                <a:lnTo>
                  <a:pt x="186610" y="135697"/>
                </a:lnTo>
                <a:close/>
                <a:moveTo>
                  <a:pt x="222198" y="137989"/>
                </a:moveTo>
                <a:lnTo>
                  <a:pt x="253766" y="192654"/>
                </a:lnTo>
                <a:lnTo>
                  <a:pt x="241582" y="211112"/>
                </a:lnTo>
                <a:lnTo>
                  <a:pt x="210014" y="156447"/>
                </a:lnTo>
                <a:close/>
                <a:moveTo>
                  <a:pt x="187573" y="78031"/>
                </a:moveTo>
                <a:lnTo>
                  <a:pt x="214195" y="124130"/>
                </a:lnTo>
                <a:lnTo>
                  <a:pt x="192118" y="125458"/>
                </a:lnTo>
                <a:lnTo>
                  <a:pt x="165496" y="79358"/>
                </a:lnTo>
                <a:close/>
                <a:moveTo>
                  <a:pt x="225435" y="104037"/>
                </a:moveTo>
                <a:lnTo>
                  <a:pt x="245220" y="138299"/>
                </a:lnTo>
                <a:lnTo>
                  <a:pt x="236655" y="143245"/>
                </a:lnTo>
                <a:lnTo>
                  <a:pt x="230764" y="133043"/>
                </a:lnTo>
                <a:lnTo>
                  <a:pt x="222761" y="119185"/>
                </a:lnTo>
                <a:lnTo>
                  <a:pt x="216869" y="108984"/>
                </a:lnTo>
                <a:close/>
                <a:moveTo>
                  <a:pt x="287394" y="158265"/>
                </a:moveTo>
                <a:lnTo>
                  <a:pt x="287394" y="187934"/>
                </a:lnTo>
                <a:lnTo>
                  <a:pt x="277502" y="187934"/>
                </a:lnTo>
                <a:lnTo>
                  <a:pt x="277502" y="158265"/>
                </a:lnTo>
                <a:close/>
                <a:moveTo>
                  <a:pt x="229233" y="57537"/>
                </a:moveTo>
                <a:lnTo>
                  <a:pt x="224289" y="66105"/>
                </a:lnTo>
                <a:lnTo>
                  <a:pt x="198591" y="51275"/>
                </a:lnTo>
                <a:lnTo>
                  <a:pt x="203536" y="42708"/>
                </a:lnTo>
                <a:close/>
                <a:moveTo>
                  <a:pt x="318872" y="147165"/>
                </a:moveTo>
                <a:lnTo>
                  <a:pt x="333711" y="172861"/>
                </a:lnTo>
                <a:lnTo>
                  <a:pt x="325146" y="177807"/>
                </a:lnTo>
                <a:lnTo>
                  <a:pt x="310307" y="152111"/>
                </a:lnTo>
                <a:close/>
                <a:moveTo>
                  <a:pt x="286720" y="91489"/>
                </a:moveTo>
                <a:cubicBezTo>
                  <a:pt x="288086" y="93854"/>
                  <a:pt x="287276" y="96879"/>
                  <a:pt x="284911" y="98245"/>
                </a:cubicBezTo>
                <a:cubicBezTo>
                  <a:pt x="282545" y="99611"/>
                  <a:pt x="279521" y="98801"/>
                  <a:pt x="278155" y="96435"/>
                </a:cubicBezTo>
                <a:cubicBezTo>
                  <a:pt x="276789" y="94070"/>
                  <a:pt x="277599" y="91045"/>
                  <a:pt x="279965" y="89679"/>
                </a:cubicBezTo>
                <a:cubicBezTo>
                  <a:pt x="282330" y="88313"/>
                  <a:pt x="285354" y="89123"/>
                  <a:pt x="286720" y="91489"/>
                </a:cubicBezTo>
                <a:close/>
                <a:moveTo>
                  <a:pt x="239730" y="10117"/>
                </a:moveTo>
                <a:lnTo>
                  <a:pt x="254569" y="35813"/>
                </a:lnTo>
                <a:lnTo>
                  <a:pt x="246003" y="40760"/>
                </a:lnTo>
                <a:lnTo>
                  <a:pt x="231164" y="15063"/>
                </a:lnTo>
                <a:close/>
                <a:moveTo>
                  <a:pt x="320596" y="71036"/>
                </a:moveTo>
                <a:lnTo>
                  <a:pt x="321365" y="72368"/>
                </a:lnTo>
                <a:cubicBezTo>
                  <a:pt x="333427" y="93255"/>
                  <a:pt x="326247" y="120062"/>
                  <a:pt x="305360" y="132124"/>
                </a:cubicBezTo>
                <a:cubicBezTo>
                  <a:pt x="297425" y="136707"/>
                  <a:pt x="288398" y="138670"/>
                  <a:pt x="279269" y="137785"/>
                </a:cubicBezTo>
                <a:lnTo>
                  <a:pt x="254988" y="135434"/>
                </a:lnTo>
                <a:lnTo>
                  <a:pt x="246366" y="120504"/>
                </a:lnTo>
                <a:lnTo>
                  <a:pt x="272851" y="105210"/>
                </a:lnTo>
                <a:cubicBezTo>
                  <a:pt x="277495" y="109159"/>
                  <a:pt x="284281" y="110031"/>
                  <a:pt x="289857" y="106811"/>
                </a:cubicBezTo>
                <a:cubicBezTo>
                  <a:pt x="296940" y="102720"/>
                  <a:pt x="299376" y="93627"/>
                  <a:pt x="295286" y="86543"/>
                </a:cubicBezTo>
                <a:cubicBezTo>
                  <a:pt x="291195" y="79459"/>
                  <a:pt x="282101" y="77024"/>
                  <a:pt x="275018" y="81115"/>
                </a:cubicBezTo>
                <a:cubicBezTo>
                  <a:pt x="269442" y="84335"/>
                  <a:pt x="266806" y="90648"/>
                  <a:pt x="267904" y="96645"/>
                </a:cubicBezTo>
                <a:lnTo>
                  <a:pt x="241420" y="111939"/>
                </a:lnTo>
                <a:lnTo>
                  <a:pt x="232798" y="97009"/>
                </a:lnTo>
                <a:lnTo>
                  <a:pt x="242894" y="74806"/>
                </a:lnTo>
                <a:cubicBezTo>
                  <a:pt x="246695" y="66454"/>
                  <a:pt x="252902" y="59620"/>
                  <a:pt x="260842" y="55035"/>
                </a:cubicBezTo>
                <a:cubicBezTo>
                  <a:pt x="281730" y="42973"/>
                  <a:pt x="308537" y="50153"/>
                  <a:pt x="320596" y="71036"/>
                </a:cubicBezTo>
                <a:close/>
                <a:moveTo>
                  <a:pt x="366288" y="136664"/>
                </a:moveTo>
                <a:lnTo>
                  <a:pt x="361342" y="145229"/>
                </a:lnTo>
                <a:lnTo>
                  <a:pt x="335648" y="130394"/>
                </a:lnTo>
                <a:lnTo>
                  <a:pt x="340594" y="121829"/>
                </a:lnTo>
                <a:close/>
                <a:moveTo>
                  <a:pt x="287376" y="0"/>
                </a:moveTo>
                <a:lnTo>
                  <a:pt x="287376" y="29670"/>
                </a:lnTo>
                <a:lnTo>
                  <a:pt x="277485" y="29669"/>
                </a:lnTo>
                <a:lnTo>
                  <a:pt x="277485" y="0"/>
                </a:lnTo>
                <a:close/>
              </a:path>
            </a:pathLst>
          </a:custGeom>
          <a:solidFill>
            <a:schemeClr val="bg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1" i="0" u="none" strike="noStrike" kern="0" cap="none" spc="0" normalizeH="0" baseline="0" noProof="0" dirty="0">
              <a:ln>
                <a:noFill/>
              </a:ln>
              <a:solidFill>
                <a:schemeClr val="bg2">
                  <a:lumMod val="95000"/>
                </a:schemeClr>
              </a:solidFill>
              <a:effectLst/>
              <a:uLnTx/>
              <a:uFillTx/>
              <a:latin typeface="Arial Nova Cond" panose="020B0506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Slide9">
            <a:hlinkClick r:id="" action="ppaction://media"/>
            <a:extLst>
              <a:ext uri="{FF2B5EF4-FFF2-40B4-BE49-F238E27FC236}">
                <a16:creationId xmlns:a16="http://schemas.microsoft.com/office/drawing/2014/main" id="{44E33AC2-A129-6CB3-2E4B-BBA9252AC15D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1286843" y="6286301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4642224"/>
      </p:ext>
    </p:extLst>
  </p:cSld>
  <p:clrMapOvr>
    <a:masterClrMapping/>
  </p:clrMapOvr>
  <p:transition spd="slow" advTm="10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654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1_Office Theme">
  <a:themeElements>
    <a:clrScheme name="Custom 429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3C4F6F"/>
      </a:accent1>
      <a:accent2>
        <a:srgbClr val="70C149"/>
      </a:accent2>
      <a:accent3>
        <a:srgbClr val="3C4F6F"/>
      </a:accent3>
      <a:accent4>
        <a:srgbClr val="70C149"/>
      </a:accent4>
      <a:accent5>
        <a:srgbClr val="FF0000"/>
      </a:accent5>
      <a:accent6>
        <a:srgbClr val="FFFF00"/>
      </a:accent6>
      <a:hlink>
        <a:srgbClr val="000000"/>
      </a:hlink>
      <a:folHlink>
        <a:srgbClr val="FFFF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21005</TotalTime>
  <Words>544</Words>
  <Application>Microsoft Office PowerPoint</Application>
  <PresentationFormat>Widescreen</PresentationFormat>
  <Paragraphs>91</Paragraphs>
  <Slides>10</Slides>
  <Notes>1</Notes>
  <HiddenSlides>0</HiddenSlides>
  <MMClips>9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4" baseType="lpstr">
      <vt:lpstr>Arial</vt:lpstr>
      <vt:lpstr>Arial Nova Cond</vt:lpstr>
      <vt:lpstr>Calibri</vt:lpstr>
      <vt:lpstr>1_Office Theme</vt:lpstr>
      <vt:lpstr>This slide show has a built-in verbal commentary and is set up to play automatically.   To start the slide show – go to ‘Slide Show’ on the pulldown menu on the top and click on ‘From Beginning’ on the far left.     </vt:lpstr>
      <vt:lpstr>SUSTAINABILITY in Architecture &amp; Planning      </vt:lpstr>
      <vt:lpstr>Triple Bottom Line Sustainability Series</vt:lpstr>
      <vt:lpstr>Environmental Sustainability - Architecture</vt:lpstr>
      <vt:lpstr>Renewable Energy Sources</vt:lpstr>
      <vt:lpstr>Environmental Sustainability – Urban Planning</vt:lpstr>
      <vt:lpstr>Transportation</vt:lpstr>
      <vt:lpstr>Preservation &amp; Eco Restoration</vt:lpstr>
      <vt:lpstr>Sustainable Infrastructure</vt:lpstr>
      <vt:lpstr>Thank You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shibu shibu</dc:creator>
  <cp:lastModifiedBy>bela.syal@outlook.com</cp:lastModifiedBy>
  <cp:revision>1899</cp:revision>
  <dcterms:created xsi:type="dcterms:W3CDTF">2019-08-29T06:36:29Z</dcterms:created>
  <dcterms:modified xsi:type="dcterms:W3CDTF">2023-06-30T15:13:09Z</dcterms:modified>
</cp:coreProperties>
</file>